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 id="214748368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Poiret One"/>
      <p:regular r:id="rId28"/>
    </p:embeddedFont>
    <p:embeddedFont>
      <p:font typeface="Oxygen Light"/>
      <p:regular r:id="rId29"/>
      <p:bold r:id="rId30"/>
    </p:embeddedFont>
    <p:embeddedFont>
      <p:font typeface="Oxygen"/>
      <p:regular r:id="rId31"/>
      <p:bold r:id="rId32"/>
    </p:embeddedFont>
    <p:embeddedFont>
      <p:font typeface="Proxima Nova"/>
      <p:regular r:id="rId33"/>
      <p:bold r:id="rId34"/>
      <p:italic r:id="rId35"/>
      <p:boldItalic r:id="rId36"/>
    </p:embeddedFont>
    <p:embeddedFont>
      <p:font typeface="Roboto Medium"/>
      <p:regular r:id="rId37"/>
      <p:bold r:id="rId38"/>
      <p:italic r:id="rId39"/>
      <p:boldItalic r:id="rId40"/>
    </p:embeddedFont>
    <p:embeddedFont>
      <p:font typeface="Anaheim"/>
      <p:regular r:id="rId41"/>
    </p:embeddedFont>
    <p:embeddedFont>
      <p:font typeface="Bebas Neue"/>
      <p:regular r:id="rId42"/>
    </p:embeddedFont>
    <p:embeddedFont>
      <p:font typeface="Proxima Nova Semibold"/>
      <p:regular r:id="rId43"/>
      <p:bold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Medium-boldItalic.fntdata"/><Relationship Id="rId20" Type="http://schemas.openxmlformats.org/officeDocument/2006/relationships/slide" Target="slides/slide15.xml"/><Relationship Id="rId42" Type="http://schemas.openxmlformats.org/officeDocument/2006/relationships/font" Target="fonts/BebasNeue-regular.fntdata"/><Relationship Id="rId41" Type="http://schemas.openxmlformats.org/officeDocument/2006/relationships/font" Target="fonts/Anaheim-regular.fntdata"/><Relationship Id="rId22" Type="http://schemas.openxmlformats.org/officeDocument/2006/relationships/slide" Target="slides/slide17.xml"/><Relationship Id="rId44" Type="http://schemas.openxmlformats.org/officeDocument/2006/relationships/font" Target="fonts/ProximaNovaSemibold-bold.fntdata"/><Relationship Id="rId21" Type="http://schemas.openxmlformats.org/officeDocument/2006/relationships/slide" Target="slides/slide16.xml"/><Relationship Id="rId43" Type="http://schemas.openxmlformats.org/officeDocument/2006/relationships/font" Target="fonts/ProximaNovaSemibold-regular.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ProximaNovaSemibol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oiretOne-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xygen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xygen-regular.fntdata"/><Relationship Id="rId30" Type="http://schemas.openxmlformats.org/officeDocument/2006/relationships/font" Target="fonts/OxygenLight-bold.fntdata"/><Relationship Id="rId11" Type="http://schemas.openxmlformats.org/officeDocument/2006/relationships/slide" Target="slides/slide6.xml"/><Relationship Id="rId33" Type="http://schemas.openxmlformats.org/officeDocument/2006/relationships/font" Target="fonts/ProximaNova-regular.fntdata"/><Relationship Id="rId10" Type="http://schemas.openxmlformats.org/officeDocument/2006/relationships/slide" Target="slides/slide5.xml"/><Relationship Id="rId32" Type="http://schemas.openxmlformats.org/officeDocument/2006/relationships/font" Target="fonts/Oxygen-bold.fntdata"/><Relationship Id="rId13" Type="http://schemas.openxmlformats.org/officeDocument/2006/relationships/slide" Target="slides/slide8.xml"/><Relationship Id="rId35" Type="http://schemas.openxmlformats.org/officeDocument/2006/relationships/font" Target="fonts/ProximaNova-italic.fntdata"/><Relationship Id="rId12" Type="http://schemas.openxmlformats.org/officeDocument/2006/relationships/slide" Target="slides/slide7.xml"/><Relationship Id="rId34" Type="http://schemas.openxmlformats.org/officeDocument/2006/relationships/font" Target="fonts/ProximaNova-bold.fntdata"/><Relationship Id="rId15" Type="http://schemas.openxmlformats.org/officeDocument/2006/relationships/slide" Target="slides/slide10.xml"/><Relationship Id="rId37" Type="http://schemas.openxmlformats.org/officeDocument/2006/relationships/font" Target="fonts/RobotoMedium-regular.fntdata"/><Relationship Id="rId14" Type="http://schemas.openxmlformats.org/officeDocument/2006/relationships/slide" Target="slides/slide9.xml"/><Relationship Id="rId36" Type="http://schemas.openxmlformats.org/officeDocument/2006/relationships/font" Target="fonts/ProximaNova-boldItalic.fntdata"/><Relationship Id="rId17" Type="http://schemas.openxmlformats.org/officeDocument/2006/relationships/slide" Target="slides/slide12.xml"/><Relationship Id="rId39" Type="http://schemas.openxmlformats.org/officeDocument/2006/relationships/font" Target="fonts/RobotoMedium-italic.fntdata"/><Relationship Id="rId16" Type="http://schemas.openxmlformats.org/officeDocument/2006/relationships/slide" Target="slides/slide11.xml"/><Relationship Id="rId38" Type="http://schemas.openxmlformats.org/officeDocument/2006/relationships/font" Target="fonts/RobotoMedium-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25f85ca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a25f85ca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d6bac1981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d6bac1981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t>
            </a:r>
            <a:r>
              <a:rPr lang="en">
                <a:solidFill>
                  <a:schemeClr val="dk1"/>
                </a:solidFill>
              </a:rPr>
              <a:t>2 - </a:t>
            </a:r>
            <a:r>
              <a:rPr lang="en">
                <a:solidFill>
                  <a:schemeClr val="dk1"/>
                </a:solidFill>
              </a:rPr>
              <a:t>Dr.Pankratz suggested Kmeans as a possible fix to the black area problem</a:t>
            </a:r>
            <a:endParaRPr>
              <a:solidFill>
                <a:schemeClr val="dk1"/>
              </a:solidFill>
            </a:endParaRPr>
          </a:p>
          <a:p>
            <a:pPr indent="0" lvl="0" marL="0" rtl="0" algn="l">
              <a:spcBef>
                <a:spcPts val="0"/>
              </a:spcBef>
              <a:spcAft>
                <a:spcPts val="0"/>
              </a:spcAft>
              <a:buNone/>
            </a:pPr>
            <a:r>
              <a:rPr lang="en"/>
              <a:t>Puts all the masks of each bucket layer together to get the “uncaught” area and fills with Kmeans render or solid color. Also included in this version was the </a:t>
            </a:r>
            <a:r>
              <a:rPr lang="en">
                <a:solidFill>
                  <a:schemeClr val="dk1"/>
                </a:solidFill>
              </a:rPr>
              <a:t>feature to change a color. </a:t>
            </a:r>
            <a:r>
              <a:rPr lang="en"/>
              <a:t>Allowed for a lot more customization of the images.</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d6bac1981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d6bac1981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background KMeans render with a kvalue of 6. In V2 it gets layered in wherever the buckets do not hit (the black area)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d6bac19813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d6bac19813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V3 - Early bucket algo had only created buckets based on hue and did not take into account the saturation of colors. This was a difficult addition because now I had to account for similar hue colors but different saturation values. The way I wanted to go about fixing this is when a similar hue was selected the existing hue buckets would be updated with a </a:t>
            </a:r>
            <a:r>
              <a:rPr lang="en"/>
              <a:t>fraction</a:t>
            </a:r>
            <a:r>
              <a:rPr lang="en"/>
              <a:t> of the saturation range and not overlapping the other color’s range. </a:t>
            </a:r>
            <a:r>
              <a:rPr lang="en">
                <a:solidFill>
                  <a:schemeClr val="dk1"/>
                </a:solidFill>
              </a:rPr>
              <a:t>I could split the buckets fairly easily, but the big issue was I didn’t have a reliable way of reverting a color back to its original bucket once the similar hue was deleted.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ac439249f7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ac439249f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ac439249f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ac439249f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learning process was kind of unorthodox. I would first find an idea and research it to see if that idea is a good fit for what I wanted to do. From there I would brainstorm and just let it sit up there and when I would be doing something unrelated like talking with friends and they might say something that would tickle my brain and then I would start the implementation. Once I got a basic implementation I would refine and expand.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ac439249f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ac439249f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thing that was not required but I noticed, was the original image dimensions were lost after resizing for the GUI.</a:t>
            </a:r>
            <a:endParaRPr/>
          </a:p>
          <a:p>
            <a:pPr indent="0" lvl="0" marL="0" rtl="0" algn="l">
              <a:spcBef>
                <a:spcPts val="0"/>
              </a:spcBef>
              <a:spcAft>
                <a:spcPts val="0"/>
              </a:spcAft>
              <a:buNone/>
            </a:pPr>
            <a:r>
              <a:rPr lang="en"/>
              <a:t>I did this to satisfy the # and which colors are in the cartoon. But an extension would be to allow the user to change the specific colors.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ac439249f7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ac439249f7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ac8787dcf5_1_19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ac8787dcf5_1_19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ac8787dcf5_1_20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ac8787dcf5_1_20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gac8787dcf5_1_208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5" name="Google Shape;1145;gac8787dcf5_1_208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ac439249f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ac439249f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through the Description. I really wanted to focus on creating an application that is simple and easy to use and allows the user to create detailed, general, or even abstract cartoons.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gac8787dcf5_1_21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6" name="Google Shape;1576;gac8787dcf5_1_21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7" name="Shape 2367"/>
        <p:cNvGrpSpPr/>
        <p:nvPr/>
      </p:nvGrpSpPr>
      <p:grpSpPr>
        <a:xfrm>
          <a:off x="0" y="0"/>
          <a:ext cx="0" cy="0"/>
          <a:chOff x="0" y="0"/>
          <a:chExt cx="0" cy="0"/>
        </a:xfrm>
      </p:grpSpPr>
      <p:sp>
        <p:nvSpPr>
          <p:cNvPr id="2368" name="Google Shape;2368;gac8787dcf5_1_22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9" name="Google Shape;2369;gac8787dcf5_1_22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8" name="Shape 3108"/>
        <p:cNvGrpSpPr/>
        <p:nvPr/>
      </p:nvGrpSpPr>
      <p:grpSpPr>
        <a:xfrm>
          <a:off x="0" y="0"/>
          <a:ext cx="0" cy="0"/>
          <a:chOff x="0" y="0"/>
          <a:chExt cx="0" cy="0"/>
        </a:xfrm>
      </p:grpSpPr>
      <p:sp>
        <p:nvSpPr>
          <p:cNvPr id="3109" name="Google Shape;3109;gac8787dcf5_1_228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0" name="Google Shape;3110;gac8787dcf5_1_228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d20d076ce_3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ad20d076ce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Created a class “colorScheme” that holds the struct bucket an ArrayList of buckets which holds the HSV ranges to be captured. Known as a “bucket”. The buckets are created around the HSV color selected. During computation, any pixel within range to the HSV color selected is set to that color. Don’t worry if that seemed like a lot. I’ll go into some depth now.</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d5ac8b187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d5ac8b187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The easiest way to think about this is by visualizing each color bucket as a layer and layers are put on top of each other to get all the colors.</a:t>
            </a:r>
            <a:endParaRPr/>
          </a:p>
          <a:p>
            <a:pPr indent="-298450" lvl="0" marL="457200" rtl="0" algn="l">
              <a:spcBef>
                <a:spcPts val="0"/>
              </a:spcBef>
              <a:spcAft>
                <a:spcPts val="0"/>
              </a:spcAft>
              <a:buSzPts val="1100"/>
              <a:buAutoNum type="arabicPeriod"/>
            </a:pPr>
            <a:r>
              <a:rPr lang="en"/>
              <a:t>The image is searched pixel by pixel and checked to see if that pixel is within the HSV range </a:t>
            </a:r>
            <a:r>
              <a:rPr lang="en"/>
              <a:t>dictated</a:t>
            </a:r>
            <a:r>
              <a:rPr lang="en"/>
              <a:t> by the bucket struct. </a:t>
            </a:r>
            <a:endParaRPr/>
          </a:p>
          <a:p>
            <a:pPr indent="-298450" lvl="0" marL="457200" rtl="0" algn="l">
              <a:spcBef>
                <a:spcPts val="0"/>
              </a:spcBef>
              <a:spcAft>
                <a:spcPts val="0"/>
              </a:spcAft>
              <a:buSzPts val="1100"/>
              <a:buAutoNum type="arabicPeriod"/>
            </a:pPr>
            <a:r>
              <a:rPr lang="en"/>
              <a:t>This is done for each color the user selected. </a:t>
            </a:r>
            <a:endParaRPr/>
          </a:p>
          <a:p>
            <a:pPr indent="-298450" lvl="0" marL="457200" rtl="0" algn="l">
              <a:spcBef>
                <a:spcPts val="0"/>
              </a:spcBef>
              <a:spcAft>
                <a:spcPts val="0"/>
              </a:spcAft>
              <a:buSzPts val="1100"/>
              <a:buAutoNum type="arabicPeriod"/>
            </a:pPr>
            <a:r>
              <a:rPr lang="en"/>
              <a:t>The layers are added to a result image until we have the finished product. </a:t>
            </a:r>
            <a:endParaRPr/>
          </a:p>
          <a:p>
            <a:pPr indent="-298450" lvl="0" marL="457200" rtl="0" algn="l">
              <a:spcBef>
                <a:spcPts val="0"/>
              </a:spcBef>
              <a:spcAft>
                <a:spcPts val="0"/>
              </a:spcAft>
              <a:buSzPts val="1100"/>
              <a:buAutoNum type="arabicPeriod"/>
            </a:pPr>
            <a:r>
              <a:rPr lang="en"/>
              <a:t>Later, a KMeans version of the image is applied to fill in any missed pixels. The main issues I faced here was just working with the emguCV library and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d6bac19813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d6bac19813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of a single layer with the red in the middle </a:t>
            </a:r>
            <a:r>
              <a:rPr lang="en"/>
              <a:t>chosen</a:t>
            </a:r>
            <a:r>
              <a:rPr lang="en"/>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c439249f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ac439249f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one major exception is that the </a:t>
            </a:r>
            <a:r>
              <a:rPr lang="en"/>
              <a:t>algorithm</a:t>
            </a:r>
            <a:r>
              <a:rPr lang="en"/>
              <a:t> has trouble with similar hues but different saturations and values. The reason for this is a given hue captures almost all ranges of saturation and value for consistency.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ac8787dcf5_1_247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ac8787dcf5_1_24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used C# with the help of the EmguCV library       -        EmguCV is a C# version of OpenCV (image rendering library)</a:t>
            </a:r>
            <a:endParaRPr/>
          </a:p>
          <a:p>
            <a:pPr indent="0" lvl="0" marL="0" rtl="0" algn="l">
              <a:spcBef>
                <a:spcPts val="0"/>
              </a:spcBef>
              <a:spcAft>
                <a:spcPts val="0"/>
              </a:spcAft>
              <a:buNone/>
            </a:pPr>
            <a:r>
              <a:rPr lang="en"/>
              <a:t>When I got stuck I turned to my professors. Dr.McVey and Dr.Diederich especially helped me with figuring out an object reference issue where an updated bucket did not actually update. And Dr.Pankratz with a good deal of the ideas in this project; getting me going in the right direction.</a:t>
            </a:r>
            <a:endParaRPr/>
          </a:p>
          <a:p>
            <a:pPr indent="0" lvl="0" marL="0" rtl="0" algn="l">
              <a:spcBef>
                <a:spcPts val="0"/>
              </a:spcBef>
              <a:spcAft>
                <a:spcPts val="0"/>
              </a:spcAft>
              <a:buNone/>
            </a:pPr>
            <a:r>
              <a:rPr lang="en"/>
              <a:t>Lastly, I turned to EmguCV documentation to help with functions, especially with the layering functions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d6bac19813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d6bac19813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V1 - </a:t>
            </a:r>
            <a:r>
              <a:rPr lang="en">
                <a:solidFill>
                  <a:schemeClr val="dk1"/>
                </a:solidFill>
              </a:rPr>
              <a:t>It was during one of the first meetings with Dr.Pankratz that he suggested trying to capture ranges of pixels as a way of segmenting the image</a:t>
            </a:r>
            <a:r>
              <a:rPr lang="en">
                <a:solidFill>
                  <a:schemeClr val="dk1"/>
                </a:solidFill>
              </a:rPr>
              <a:t>. V1 onl</a:t>
            </a:r>
            <a:r>
              <a:rPr lang="en"/>
              <a:t>y allowed the user to select colors and spit out the sum of the layers and didn’t fill in the background. </a:t>
            </a:r>
            <a:r>
              <a:rPr lang="en">
                <a:solidFill>
                  <a:schemeClr val="dk1"/>
                </a:solidFill>
              </a:rPr>
              <a:t>At first the app was just going to be a couple filters to smooth out the colors and add edges to get it to pop or some implementation of KMeans, but I dove head first into the last requirement of considering designing my own algorithm.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d6bac1981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d6bac1981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Grabs all the colors selected by the user and </a:t>
            </a:r>
            <a:r>
              <a:rPr lang="en"/>
              <a:t>leaves</a:t>
            </a:r>
            <a:r>
              <a:rPr lang="en"/>
              <a:t> everything else black.</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hyperlink" Target="https://slidesgo.com/" TargetMode="External"/><Relationship Id="rId4" Type="http://schemas.openxmlformats.org/officeDocument/2006/relationships/hyperlink" Target="https://www.flaticon.com/" TargetMode="External"/><Relationship Id="rId5" Type="http://schemas.openxmlformats.org/officeDocument/2006/relationships/hyperlink" Target="https://www.freepik.com/" TargetMode="External"/><Relationship Id="rId6" Type="http://schemas.openxmlformats.org/officeDocument/2006/relationships/hyperlink" Target="https://www.freepik.com/"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3999" cy="5144006"/>
          </a:xfrm>
          <a:prstGeom prst="rect">
            <a:avLst/>
          </a:prstGeom>
          <a:noFill/>
          <a:ln>
            <a:noFill/>
          </a:ln>
        </p:spPr>
      </p:pic>
      <p:sp>
        <p:nvSpPr>
          <p:cNvPr id="10" name="Google Shape;10;p2"/>
          <p:cNvSpPr txBox="1"/>
          <p:nvPr>
            <p:ph type="ctrTitle"/>
          </p:nvPr>
        </p:nvSpPr>
        <p:spPr>
          <a:xfrm>
            <a:off x="4149000" y="970200"/>
            <a:ext cx="3852000" cy="2410500"/>
          </a:xfrm>
          <a:prstGeom prst="rect">
            <a:avLst/>
          </a:prstGeom>
        </p:spPr>
        <p:txBody>
          <a:bodyPr anchorCtr="0" anchor="b" bIns="91425" lIns="91425" spcFirstLastPara="1" rIns="91425" wrap="square" tIns="91425">
            <a:noAutofit/>
          </a:bodyPr>
          <a:lstStyle>
            <a:lvl1pPr lvl="0" algn="r">
              <a:spcBef>
                <a:spcPts val="0"/>
              </a:spcBef>
              <a:spcAft>
                <a:spcPts val="0"/>
              </a:spcAft>
              <a:buSzPts val="5200"/>
              <a:buNone/>
              <a:defRPr b="1" sz="4400">
                <a:latin typeface="Poiret One"/>
                <a:ea typeface="Poiret One"/>
                <a:cs typeface="Poiret One"/>
                <a:sym typeface="Poiret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4149000" y="3380700"/>
            <a:ext cx="3852000" cy="7926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a:latin typeface="Oxygen"/>
                <a:ea typeface="Oxygen"/>
                <a:cs typeface="Oxygen"/>
                <a:sym typeface="Oxygen"/>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pic>
        <p:nvPicPr>
          <p:cNvPr id="47" name="Google Shape;47;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48" name="Google Shape;48;p11"/>
          <p:cNvSpPr txBox="1"/>
          <p:nvPr>
            <p:ph hasCustomPrompt="1" type="title"/>
          </p:nvPr>
        </p:nvSpPr>
        <p:spPr>
          <a:xfrm>
            <a:off x="1284000" y="1558475"/>
            <a:ext cx="65760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9" name="Google Shape;49;p11"/>
          <p:cNvSpPr txBox="1"/>
          <p:nvPr>
            <p:ph idx="1" type="subTitle"/>
          </p:nvPr>
        </p:nvSpPr>
        <p:spPr>
          <a:xfrm>
            <a:off x="1284000" y="3069625"/>
            <a:ext cx="65760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atin typeface="Oxygen"/>
                <a:ea typeface="Oxygen"/>
                <a:cs typeface="Oxygen"/>
                <a:sym typeface="Oxygen"/>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50" name="Shape 5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51" name="Shape 51"/>
        <p:cNvGrpSpPr/>
        <p:nvPr/>
      </p:nvGrpSpPr>
      <p:grpSpPr>
        <a:xfrm>
          <a:off x="0" y="0"/>
          <a:ext cx="0" cy="0"/>
          <a:chOff x="0" y="0"/>
          <a:chExt cx="0" cy="0"/>
        </a:xfrm>
      </p:grpSpPr>
      <p:pic>
        <p:nvPicPr>
          <p:cNvPr id="52" name="Google Shape;52;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 name="Google Shape;53;p13"/>
          <p:cNvSpPr txBox="1"/>
          <p:nvPr>
            <p:ph type="title"/>
          </p:nvPr>
        </p:nvSpPr>
        <p:spPr>
          <a:xfrm>
            <a:off x="720000" y="280443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4" name="Google Shape;54;p13"/>
          <p:cNvSpPr txBox="1"/>
          <p:nvPr>
            <p:ph hasCustomPrompt="1" idx="2" type="title"/>
          </p:nvPr>
        </p:nvSpPr>
        <p:spPr>
          <a:xfrm>
            <a:off x="720000" y="1589526"/>
            <a:ext cx="23364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p:nvPr>
            <p:ph idx="1" type="subTitle"/>
          </p:nvPr>
        </p:nvSpPr>
        <p:spPr>
          <a:xfrm>
            <a:off x="720000" y="3177110"/>
            <a:ext cx="2336400" cy="87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atin typeface="Oxygen"/>
                <a:ea typeface="Oxygen"/>
                <a:cs typeface="Oxygen"/>
                <a:sym typeface="Oxygen"/>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56" name="Google Shape;56;p13"/>
          <p:cNvSpPr txBox="1"/>
          <p:nvPr>
            <p:ph idx="3" type="title"/>
          </p:nvPr>
        </p:nvSpPr>
        <p:spPr>
          <a:xfrm>
            <a:off x="3403800" y="280443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7" name="Google Shape;57;p13"/>
          <p:cNvSpPr txBox="1"/>
          <p:nvPr>
            <p:ph hasCustomPrompt="1" idx="4" type="title"/>
          </p:nvPr>
        </p:nvSpPr>
        <p:spPr>
          <a:xfrm>
            <a:off x="3403800" y="1589526"/>
            <a:ext cx="23364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p:nvPr>
            <p:ph idx="5" type="subTitle"/>
          </p:nvPr>
        </p:nvSpPr>
        <p:spPr>
          <a:xfrm>
            <a:off x="3403800" y="3177110"/>
            <a:ext cx="2336400" cy="87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atin typeface="Oxygen"/>
                <a:ea typeface="Oxygen"/>
                <a:cs typeface="Oxygen"/>
                <a:sym typeface="Oxygen"/>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59" name="Google Shape;59;p13"/>
          <p:cNvSpPr txBox="1"/>
          <p:nvPr>
            <p:ph idx="6" type="title"/>
          </p:nvPr>
        </p:nvSpPr>
        <p:spPr>
          <a:xfrm>
            <a:off x="6087600" y="280443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0" name="Google Shape;60;p13"/>
          <p:cNvSpPr txBox="1"/>
          <p:nvPr>
            <p:ph hasCustomPrompt="1" idx="7" type="title"/>
          </p:nvPr>
        </p:nvSpPr>
        <p:spPr>
          <a:xfrm>
            <a:off x="6087600" y="1589526"/>
            <a:ext cx="23364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p:nvPr>
            <p:ph idx="8" type="subTitle"/>
          </p:nvPr>
        </p:nvSpPr>
        <p:spPr>
          <a:xfrm>
            <a:off x="6087600" y="3177110"/>
            <a:ext cx="2336400" cy="87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atin typeface="Oxygen"/>
                <a:ea typeface="Oxygen"/>
                <a:cs typeface="Oxygen"/>
                <a:sym typeface="Oxygen"/>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62" name="Google Shape;62;p13"/>
          <p:cNvSpPr txBox="1"/>
          <p:nvPr>
            <p:ph idx="9"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1"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
    <p:spTree>
      <p:nvGrpSpPr>
        <p:cNvPr id="63" name="Shape 63"/>
        <p:cNvGrpSpPr/>
        <p:nvPr/>
      </p:nvGrpSpPr>
      <p:grpSpPr>
        <a:xfrm>
          <a:off x="0" y="0"/>
          <a:ext cx="0" cy="0"/>
          <a:chOff x="0" y="0"/>
          <a:chExt cx="0" cy="0"/>
        </a:xfrm>
      </p:grpSpPr>
      <p:pic>
        <p:nvPicPr>
          <p:cNvPr id="64" name="Google Shape;64;p14"/>
          <p:cNvPicPr preferRelativeResize="0"/>
          <p:nvPr/>
        </p:nvPicPr>
        <p:blipFill rotWithShape="1">
          <a:blip r:embed="rId2">
            <a:alphaModFix/>
          </a:blip>
          <a:srcRect b="0" l="0" r="0" t="0"/>
          <a:stretch/>
        </p:blipFill>
        <p:spPr>
          <a:xfrm>
            <a:off x="0" y="0"/>
            <a:ext cx="9144000" cy="5143489"/>
          </a:xfrm>
          <a:prstGeom prst="rect">
            <a:avLst/>
          </a:prstGeom>
          <a:noFill/>
          <a:ln>
            <a:noFill/>
          </a:ln>
        </p:spPr>
      </p:pic>
      <p:sp>
        <p:nvSpPr>
          <p:cNvPr id="65" name="Google Shape;65;p14"/>
          <p:cNvSpPr txBox="1"/>
          <p:nvPr>
            <p:ph type="title"/>
          </p:nvPr>
        </p:nvSpPr>
        <p:spPr>
          <a:xfrm>
            <a:off x="720000" y="685600"/>
            <a:ext cx="4211100" cy="3405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b="1" sz="4100">
                <a:solidFill>
                  <a:schemeClr val="lt1"/>
                </a:solidFill>
              </a:defRPr>
            </a:lvl1pPr>
            <a:lvl2pPr lvl="1">
              <a:spcBef>
                <a:spcPts val="0"/>
              </a:spcBef>
              <a:spcAft>
                <a:spcPts val="0"/>
              </a:spcAft>
              <a:buSzPts val="2800"/>
              <a:buNone/>
              <a:defRPr>
                <a:latin typeface="Anaheim"/>
                <a:ea typeface="Anaheim"/>
                <a:cs typeface="Anaheim"/>
                <a:sym typeface="Anaheim"/>
              </a:defRPr>
            </a:lvl2pPr>
            <a:lvl3pPr lvl="2">
              <a:spcBef>
                <a:spcPts val="0"/>
              </a:spcBef>
              <a:spcAft>
                <a:spcPts val="0"/>
              </a:spcAft>
              <a:buSzPts val="2800"/>
              <a:buNone/>
              <a:defRPr>
                <a:latin typeface="Anaheim"/>
                <a:ea typeface="Anaheim"/>
                <a:cs typeface="Anaheim"/>
                <a:sym typeface="Anaheim"/>
              </a:defRPr>
            </a:lvl3pPr>
            <a:lvl4pPr lvl="3">
              <a:spcBef>
                <a:spcPts val="0"/>
              </a:spcBef>
              <a:spcAft>
                <a:spcPts val="0"/>
              </a:spcAft>
              <a:buSzPts val="2800"/>
              <a:buNone/>
              <a:defRPr>
                <a:latin typeface="Anaheim"/>
                <a:ea typeface="Anaheim"/>
                <a:cs typeface="Anaheim"/>
                <a:sym typeface="Anaheim"/>
              </a:defRPr>
            </a:lvl4pPr>
            <a:lvl5pPr lvl="4">
              <a:spcBef>
                <a:spcPts val="0"/>
              </a:spcBef>
              <a:spcAft>
                <a:spcPts val="0"/>
              </a:spcAft>
              <a:buSzPts val="2800"/>
              <a:buNone/>
              <a:defRPr>
                <a:latin typeface="Anaheim"/>
                <a:ea typeface="Anaheim"/>
                <a:cs typeface="Anaheim"/>
                <a:sym typeface="Anaheim"/>
              </a:defRPr>
            </a:lvl5pPr>
            <a:lvl6pPr lvl="5">
              <a:spcBef>
                <a:spcPts val="0"/>
              </a:spcBef>
              <a:spcAft>
                <a:spcPts val="0"/>
              </a:spcAft>
              <a:buSzPts val="2800"/>
              <a:buNone/>
              <a:defRPr>
                <a:latin typeface="Anaheim"/>
                <a:ea typeface="Anaheim"/>
                <a:cs typeface="Anaheim"/>
                <a:sym typeface="Anaheim"/>
              </a:defRPr>
            </a:lvl6pPr>
            <a:lvl7pPr lvl="6">
              <a:spcBef>
                <a:spcPts val="0"/>
              </a:spcBef>
              <a:spcAft>
                <a:spcPts val="0"/>
              </a:spcAft>
              <a:buSzPts val="2800"/>
              <a:buNone/>
              <a:defRPr>
                <a:latin typeface="Anaheim"/>
                <a:ea typeface="Anaheim"/>
                <a:cs typeface="Anaheim"/>
                <a:sym typeface="Anaheim"/>
              </a:defRPr>
            </a:lvl7pPr>
            <a:lvl8pPr lvl="7">
              <a:spcBef>
                <a:spcPts val="0"/>
              </a:spcBef>
              <a:spcAft>
                <a:spcPts val="0"/>
              </a:spcAft>
              <a:buSzPts val="2800"/>
              <a:buNone/>
              <a:defRPr>
                <a:latin typeface="Anaheim"/>
                <a:ea typeface="Anaheim"/>
                <a:cs typeface="Anaheim"/>
                <a:sym typeface="Anaheim"/>
              </a:defRPr>
            </a:lvl8pPr>
            <a:lvl9pPr lvl="8">
              <a:spcBef>
                <a:spcPts val="0"/>
              </a:spcBef>
              <a:spcAft>
                <a:spcPts val="0"/>
              </a:spcAft>
              <a:buSzPts val="2800"/>
              <a:buNone/>
              <a:defRPr>
                <a:latin typeface="Anaheim"/>
                <a:ea typeface="Anaheim"/>
                <a:cs typeface="Anaheim"/>
                <a:sym typeface="Anaheim"/>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66" name="Shape 66"/>
        <p:cNvGrpSpPr/>
        <p:nvPr/>
      </p:nvGrpSpPr>
      <p:grpSpPr>
        <a:xfrm>
          <a:off x="0" y="0"/>
          <a:ext cx="0" cy="0"/>
          <a:chOff x="0" y="0"/>
          <a:chExt cx="0" cy="0"/>
        </a:xfrm>
      </p:grpSpPr>
      <p:pic>
        <p:nvPicPr>
          <p:cNvPr id="67" name="Google Shape;6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68" name="Google Shape;68;p15"/>
          <p:cNvSpPr txBox="1"/>
          <p:nvPr>
            <p:ph idx="1" type="subTitle"/>
          </p:nvPr>
        </p:nvSpPr>
        <p:spPr>
          <a:xfrm>
            <a:off x="720000" y="1452575"/>
            <a:ext cx="4461600" cy="284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Font typeface="Maven Pro"/>
              <a:buChar char="●"/>
              <a:defRPr sz="1600">
                <a:latin typeface="Oxygen"/>
                <a:ea typeface="Oxygen"/>
                <a:cs typeface="Oxygen"/>
                <a:sym typeface="Oxygen"/>
              </a:defRPr>
            </a:lvl1pPr>
            <a:lvl2pPr lvl="1">
              <a:spcBef>
                <a:spcPts val="1600"/>
              </a:spcBef>
              <a:spcAft>
                <a:spcPts val="0"/>
              </a:spcAft>
              <a:buClr>
                <a:srgbClr val="024427"/>
              </a:buClr>
              <a:buSzPts val="1400"/>
              <a:buFont typeface="Maven Pro"/>
              <a:buChar char="○"/>
              <a:defRPr/>
            </a:lvl2pPr>
            <a:lvl3pPr lvl="2">
              <a:spcBef>
                <a:spcPts val="1600"/>
              </a:spcBef>
              <a:spcAft>
                <a:spcPts val="0"/>
              </a:spcAft>
              <a:buClr>
                <a:srgbClr val="024427"/>
              </a:buClr>
              <a:buSzPts val="1400"/>
              <a:buFont typeface="Maven Pro"/>
              <a:buChar char="■"/>
              <a:defRPr/>
            </a:lvl3pPr>
            <a:lvl4pPr lvl="3">
              <a:spcBef>
                <a:spcPts val="1600"/>
              </a:spcBef>
              <a:spcAft>
                <a:spcPts val="0"/>
              </a:spcAft>
              <a:buClr>
                <a:srgbClr val="024427"/>
              </a:buClr>
              <a:buSzPts val="1400"/>
              <a:buFont typeface="Maven Pro"/>
              <a:buChar char="●"/>
              <a:defRPr/>
            </a:lvl4pPr>
            <a:lvl5pPr lvl="4">
              <a:spcBef>
                <a:spcPts val="1600"/>
              </a:spcBef>
              <a:spcAft>
                <a:spcPts val="0"/>
              </a:spcAft>
              <a:buClr>
                <a:srgbClr val="024427"/>
              </a:buClr>
              <a:buSzPts val="1400"/>
              <a:buFont typeface="Maven Pro"/>
              <a:buChar char="○"/>
              <a:defRPr/>
            </a:lvl5pPr>
            <a:lvl6pPr lvl="5">
              <a:spcBef>
                <a:spcPts val="1600"/>
              </a:spcBef>
              <a:spcAft>
                <a:spcPts val="0"/>
              </a:spcAft>
              <a:buClr>
                <a:srgbClr val="024427"/>
              </a:buClr>
              <a:buSzPts val="1400"/>
              <a:buFont typeface="Maven Pro"/>
              <a:buChar char="■"/>
              <a:defRPr/>
            </a:lvl6pPr>
            <a:lvl7pPr lvl="6">
              <a:spcBef>
                <a:spcPts val="1600"/>
              </a:spcBef>
              <a:spcAft>
                <a:spcPts val="0"/>
              </a:spcAft>
              <a:buClr>
                <a:srgbClr val="024427"/>
              </a:buClr>
              <a:buSzPts val="1400"/>
              <a:buFont typeface="Maven Pro"/>
              <a:buChar char="●"/>
              <a:defRPr/>
            </a:lvl7pPr>
            <a:lvl8pPr lvl="7">
              <a:spcBef>
                <a:spcPts val="1600"/>
              </a:spcBef>
              <a:spcAft>
                <a:spcPts val="0"/>
              </a:spcAft>
              <a:buClr>
                <a:srgbClr val="024427"/>
              </a:buClr>
              <a:buSzPts val="1400"/>
              <a:buFont typeface="Maven Pro"/>
              <a:buChar char="○"/>
              <a:defRPr/>
            </a:lvl8pPr>
            <a:lvl9pPr lvl="8">
              <a:spcBef>
                <a:spcPts val="1600"/>
              </a:spcBef>
              <a:spcAft>
                <a:spcPts val="1600"/>
              </a:spcAft>
              <a:buClr>
                <a:srgbClr val="024427"/>
              </a:buClr>
              <a:buSzPts val="1400"/>
              <a:buFont typeface="Maven Pro"/>
              <a:buChar char="■"/>
              <a:defRPr/>
            </a:lvl9pPr>
          </a:lstStyle>
          <a:p/>
        </p:txBody>
      </p:sp>
      <p:sp>
        <p:nvSpPr>
          <p:cNvPr id="69" name="Google Shape;69;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70" name="Shape 70"/>
        <p:cNvGrpSpPr/>
        <p:nvPr/>
      </p:nvGrpSpPr>
      <p:grpSpPr>
        <a:xfrm>
          <a:off x="0" y="0"/>
          <a:ext cx="0" cy="0"/>
          <a:chOff x="0" y="0"/>
          <a:chExt cx="0" cy="0"/>
        </a:xfrm>
      </p:grpSpPr>
      <p:pic>
        <p:nvPicPr>
          <p:cNvPr id="71" name="Google Shape;71;p16"/>
          <p:cNvPicPr preferRelativeResize="0"/>
          <p:nvPr/>
        </p:nvPicPr>
        <p:blipFill>
          <a:blip r:embed="rId2">
            <a:alphaModFix/>
          </a:blip>
          <a:stretch>
            <a:fillRect/>
          </a:stretch>
        </p:blipFill>
        <p:spPr>
          <a:xfrm>
            <a:off x="0" y="0"/>
            <a:ext cx="9144000" cy="5143505"/>
          </a:xfrm>
          <a:prstGeom prst="rect">
            <a:avLst/>
          </a:prstGeom>
          <a:noFill/>
          <a:ln>
            <a:noFill/>
          </a:ln>
        </p:spPr>
      </p:pic>
      <p:sp>
        <p:nvSpPr>
          <p:cNvPr id="72" name="Google Shape;72;p16"/>
          <p:cNvSpPr txBox="1"/>
          <p:nvPr>
            <p:ph type="title"/>
          </p:nvPr>
        </p:nvSpPr>
        <p:spPr>
          <a:xfrm>
            <a:off x="2290025" y="3353475"/>
            <a:ext cx="45639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3" name="Google Shape;73;p16"/>
          <p:cNvSpPr txBox="1"/>
          <p:nvPr>
            <p:ph idx="1" type="subTitle"/>
          </p:nvPr>
        </p:nvSpPr>
        <p:spPr>
          <a:xfrm>
            <a:off x="1454700" y="2052475"/>
            <a:ext cx="6234600" cy="1249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25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8">
    <p:spTree>
      <p:nvGrpSpPr>
        <p:cNvPr id="74" name="Shape 74"/>
        <p:cNvGrpSpPr/>
        <p:nvPr/>
      </p:nvGrpSpPr>
      <p:grpSpPr>
        <a:xfrm>
          <a:off x="0" y="0"/>
          <a:ext cx="0" cy="0"/>
          <a:chOff x="0" y="0"/>
          <a:chExt cx="0" cy="0"/>
        </a:xfrm>
      </p:grpSpPr>
      <p:pic>
        <p:nvPicPr>
          <p:cNvPr id="75" name="Google Shape;75;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76" name="Google Shape;76;p17"/>
          <p:cNvSpPr txBox="1"/>
          <p:nvPr>
            <p:ph idx="1" type="subTitle"/>
          </p:nvPr>
        </p:nvSpPr>
        <p:spPr>
          <a:xfrm>
            <a:off x="1057950" y="3689600"/>
            <a:ext cx="2785800" cy="913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7" name="Google Shape;77;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1"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17"/>
          <p:cNvSpPr txBox="1"/>
          <p:nvPr>
            <p:ph idx="2" type="subTitle"/>
          </p:nvPr>
        </p:nvSpPr>
        <p:spPr>
          <a:xfrm>
            <a:off x="5275850" y="3689600"/>
            <a:ext cx="2785800" cy="913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9" name="Google Shape;79;p17"/>
          <p:cNvSpPr txBox="1"/>
          <p:nvPr>
            <p:ph idx="3" type="subTitle"/>
          </p:nvPr>
        </p:nvSpPr>
        <p:spPr>
          <a:xfrm>
            <a:off x="1057800" y="3128600"/>
            <a:ext cx="2785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Bebas Neue"/>
              <a:buNone/>
              <a:defRPr b="1" sz="2000">
                <a:solidFill>
                  <a:schemeClr val="dk1"/>
                </a:solidFill>
                <a:latin typeface="Poiret One"/>
                <a:ea typeface="Poiret One"/>
                <a:cs typeface="Poiret One"/>
                <a:sym typeface="Poiret On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80" name="Google Shape;80;p17"/>
          <p:cNvSpPr txBox="1"/>
          <p:nvPr>
            <p:ph idx="4" type="subTitle"/>
          </p:nvPr>
        </p:nvSpPr>
        <p:spPr>
          <a:xfrm>
            <a:off x="5275850" y="3128600"/>
            <a:ext cx="2785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Bebas Neue"/>
              <a:buNone/>
              <a:defRPr b="1" sz="2000">
                <a:solidFill>
                  <a:schemeClr val="dk1"/>
                </a:solidFill>
                <a:latin typeface="Poiret One"/>
                <a:ea typeface="Poiret One"/>
                <a:cs typeface="Poiret One"/>
                <a:sym typeface="Poiret On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81" name="Shape 81"/>
        <p:cNvGrpSpPr/>
        <p:nvPr/>
      </p:nvGrpSpPr>
      <p:grpSpPr>
        <a:xfrm>
          <a:off x="0" y="0"/>
          <a:ext cx="0" cy="0"/>
          <a:chOff x="0" y="0"/>
          <a:chExt cx="0" cy="0"/>
        </a:xfrm>
      </p:grpSpPr>
      <p:pic>
        <p:nvPicPr>
          <p:cNvPr id="82" name="Google Shape;82;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83" name="Google Shape;83;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1"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8"/>
          <p:cNvSpPr txBox="1"/>
          <p:nvPr>
            <p:ph idx="2" type="title"/>
          </p:nvPr>
        </p:nvSpPr>
        <p:spPr>
          <a:xfrm>
            <a:off x="720000" y="294853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5" name="Google Shape;85;p18"/>
          <p:cNvSpPr txBox="1"/>
          <p:nvPr>
            <p:ph idx="1" type="subTitle"/>
          </p:nvPr>
        </p:nvSpPr>
        <p:spPr>
          <a:xfrm>
            <a:off x="720000" y="3315275"/>
            <a:ext cx="2336400" cy="93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6" name="Google Shape;86;p18"/>
          <p:cNvSpPr txBox="1"/>
          <p:nvPr>
            <p:ph idx="3" type="title"/>
          </p:nvPr>
        </p:nvSpPr>
        <p:spPr>
          <a:xfrm>
            <a:off x="3403800" y="294853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7" name="Google Shape;87;p18"/>
          <p:cNvSpPr txBox="1"/>
          <p:nvPr>
            <p:ph idx="4" type="subTitle"/>
          </p:nvPr>
        </p:nvSpPr>
        <p:spPr>
          <a:xfrm>
            <a:off x="3403800" y="3315275"/>
            <a:ext cx="2336400" cy="93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8" name="Google Shape;88;p18"/>
          <p:cNvSpPr txBox="1"/>
          <p:nvPr>
            <p:ph idx="5" type="title"/>
          </p:nvPr>
        </p:nvSpPr>
        <p:spPr>
          <a:xfrm>
            <a:off x="6087600" y="294853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9" name="Google Shape;89;p18"/>
          <p:cNvSpPr txBox="1"/>
          <p:nvPr>
            <p:ph idx="6" type="subTitle"/>
          </p:nvPr>
        </p:nvSpPr>
        <p:spPr>
          <a:xfrm>
            <a:off x="6087600" y="3315275"/>
            <a:ext cx="2336400" cy="93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90" name="Shape 90"/>
        <p:cNvGrpSpPr/>
        <p:nvPr/>
      </p:nvGrpSpPr>
      <p:grpSpPr>
        <a:xfrm>
          <a:off x="0" y="0"/>
          <a:ext cx="0" cy="0"/>
          <a:chOff x="0" y="0"/>
          <a:chExt cx="0" cy="0"/>
        </a:xfrm>
      </p:grpSpPr>
      <p:pic>
        <p:nvPicPr>
          <p:cNvPr id="91" name="Google Shape;91;p1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2" name="Google Shape;92;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1"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19"/>
          <p:cNvSpPr txBox="1"/>
          <p:nvPr>
            <p:ph idx="2" type="title"/>
          </p:nvPr>
        </p:nvSpPr>
        <p:spPr>
          <a:xfrm>
            <a:off x="1811453" y="1479425"/>
            <a:ext cx="2480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b="1"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94" name="Google Shape;94;p19"/>
          <p:cNvSpPr txBox="1"/>
          <p:nvPr>
            <p:ph idx="1" type="subTitle"/>
          </p:nvPr>
        </p:nvSpPr>
        <p:spPr>
          <a:xfrm>
            <a:off x="1811453" y="1851750"/>
            <a:ext cx="2480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5" name="Google Shape;95;p19"/>
          <p:cNvSpPr txBox="1"/>
          <p:nvPr>
            <p:ph idx="3" type="title"/>
          </p:nvPr>
        </p:nvSpPr>
        <p:spPr>
          <a:xfrm>
            <a:off x="5749500" y="1479425"/>
            <a:ext cx="2480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b="1"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96" name="Google Shape;96;p19"/>
          <p:cNvSpPr txBox="1"/>
          <p:nvPr>
            <p:ph idx="4" type="subTitle"/>
          </p:nvPr>
        </p:nvSpPr>
        <p:spPr>
          <a:xfrm>
            <a:off x="5749500" y="1851752"/>
            <a:ext cx="2480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7" name="Google Shape;97;p19"/>
          <p:cNvSpPr txBox="1"/>
          <p:nvPr>
            <p:ph idx="5" type="title"/>
          </p:nvPr>
        </p:nvSpPr>
        <p:spPr>
          <a:xfrm>
            <a:off x="1811450" y="3091625"/>
            <a:ext cx="2480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b="1"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98" name="Google Shape;98;p19"/>
          <p:cNvSpPr txBox="1"/>
          <p:nvPr>
            <p:ph idx="6" type="subTitle"/>
          </p:nvPr>
        </p:nvSpPr>
        <p:spPr>
          <a:xfrm>
            <a:off x="1811450" y="3463950"/>
            <a:ext cx="2480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9" name="Google Shape;99;p19"/>
          <p:cNvSpPr txBox="1"/>
          <p:nvPr>
            <p:ph idx="7" type="title"/>
          </p:nvPr>
        </p:nvSpPr>
        <p:spPr>
          <a:xfrm>
            <a:off x="5749500" y="3091623"/>
            <a:ext cx="2480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b="1"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00" name="Google Shape;100;p19"/>
          <p:cNvSpPr txBox="1"/>
          <p:nvPr>
            <p:ph idx="8" type="subTitle"/>
          </p:nvPr>
        </p:nvSpPr>
        <p:spPr>
          <a:xfrm>
            <a:off x="5749500" y="3463950"/>
            <a:ext cx="2480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01" name="Shape 101"/>
        <p:cNvGrpSpPr/>
        <p:nvPr/>
      </p:nvGrpSpPr>
      <p:grpSpPr>
        <a:xfrm>
          <a:off x="0" y="0"/>
          <a:ext cx="0" cy="0"/>
          <a:chOff x="0" y="0"/>
          <a:chExt cx="0" cy="0"/>
        </a:xfrm>
      </p:grpSpPr>
      <p:pic>
        <p:nvPicPr>
          <p:cNvPr id="102" name="Google Shape;102;p20"/>
          <p:cNvPicPr preferRelativeResize="0"/>
          <p:nvPr/>
        </p:nvPicPr>
        <p:blipFill rotWithShape="1">
          <a:blip r:embed="rId2">
            <a:alphaModFix/>
          </a:blip>
          <a:srcRect b="10" l="0" r="0" t="0"/>
          <a:stretch/>
        </p:blipFill>
        <p:spPr>
          <a:xfrm>
            <a:off x="0" y="0"/>
            <a:ext cx="9143999" cy="5143502"/>
          </a:xfrm>
          <a:prstGeom prst="rect">
            <a:avLst/>
          </a:prstGeom>
          <a:noFill/>
          <a:ln>
            <a:noFill/>
          </a:ln>
        </p:spPr>
      </p:pic>
      <p:sp>
        <p:nvSpPr>
          <p:cNvPr id="103" name="Google Shape;103;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1"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 name="Google Shape;104;p20"/>
          <p:cNvSpPr txBox="1"/>
          <p:nvPr>
            <p:ph idx="2" type="title"/>
          </p:nvPr>
        </p:nvSpPr>
        <p:spPr>
          <a:xfrm>
            <a:off x="788550" y="1881312"/>
            <a:ext cx="2305500" cy="41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05" name="Google Shape;105;p20"/>
          <p:cNvSpPr txBox="1"/>
          <p:nvPr>
            <p:ph idx="1" type="subTitle"/>
          </p:nvPr>
        </p:nvSpPr>
        <p:spPr>
          <a:xfrm>
            <a:off x="720013" y="2193175"/>
            <a:ext cx="2442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6" name="Google Shape;106;p20"/>
          <p:cNvSpPr txBox="1"/>
          <p:nvPr>
            <p:ph idx="3" type="title"/>
          </p:nvPr>
        </p:nvSpPr>
        <p:spPr>
          <a:xfrm>
            <a:off x="3419250" y="1881312"/>
            <a:ext cx="2305500" cy="41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07" name="Google Shape;107;p20"/>
          <p:cNvSpPr txBox="1"/>
          <p:nvPr>
            <p:ph idx="4" type="subTitle"/>
          </p:nvPr>
        </p:nvSpPr>
        <p:spPr>
          <a:xfrm>
            <a:off x="3331962" y="2193175"/>
            <a:ext cx="2480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8" name="Google Shape;108;p20"/>
          <p:cNvSpPr txBox="1"/>
          <p:nvPr>
            <p:ph idx="5" type="title"/>
          </p:nvPr>
        </p:nvSpPr>
        <p:spPr>
          <a:xfrm>
            <a:off x="788550" y="3749587"/>
            <a:ext cx="2305500" cy="41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09" name="Google Shape;109;p20"/>
          <p:cNvSpPr txBox="1"/>
          <p:nvPr>
            <p:ph idx="6" type="subTitle"/>
          </p:nvPr>
        </p:nvSpPr>
        <p:spPr>
          <a:xfrm>
            <a:off x="720000" y="4061350"/>
            <a:ext cx="2442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0" name="Google Shape;110;p20"/>
          <p:cNvSpPr txBox="1"/>
          <p:nvPr>
            <p:ph idx="7" type="title"/>
          </p:nvPr>
        </p:nvSpPr>
        <p:spPr>
          <a:xfrm>
            <a:off x="3419250" y="3749587"/>
            <a:ext cx="2305500" cy="41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1" name="Google Shape;111;p20"/>
          <p:cNvSpPr txBox="1"/>
          <p:nvPr>
            <p:ph idx="8" type="subTitle"/>
          </p:nvPr>
        </p:nvSpPr>
        <p:spPr>
          <a:xfrm>
            <a:off x="3331950" y="4061350"/>
            <a:ext cx="2480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2" name="Google Shape;112;p20"/>
          <p:cNvSpPr txBox="1"/>
          <p:nvPr>
            <p:ph idx="9" type="title"/>
          </p:nvPr>
        </p:nvSpPr>
        <p:spPr>
          <a:xfrm>
            <a:off x="6049924" y="1881312"/>
            <a:ext cx="2305500" cy="41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3" name="Google Shape;113;p20"/>
          <p:cNvSpPr txBox="1"/>
          <p:nvPr>
            <p:ph idx="13" type="subTitle"/>
          </p:nvPr>
        </p:nvSpPr>
        <p:spPr>
          <a:xfrm>
            <a:off x="5981387" y="2193175"/>
            <a:ext cx="2442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4" name="Google Shape;114;p20"/>
          <p:cNvSpPr txBox="1"/>
          <p:nvPr>
            <p:ph idx="14" type="title"/>
          </p:nvPr>
        </p:nvSpPr>
        <p:spPr>
          <a:xfrm>
            <a:off x="6049924" y="3749587"/>
            <a:ext cx="2305500" cy="41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5" name="Google Shape;115;p20"/>
          <p:cNvSpPr txBox="1"/>
          <p:nvPr>
            <p:ph idx="15" type="subTitle"/>
          </p:nvPr>
        </p:nvSpPr>
        <p:spPr>
          <a:xfrm>
            <a:off x="5981374" y="4061350"/>
            <a:ext cx="2442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3484"/>
          </a:xfrm>
          <a:prstGeom prst="rect">
            <a:avLst/>
          </a:prstGeom>
          <a:noFill/>
          <a:ln>
            <a:noFill/>
          </a:ln>
        </p:spPr>
      </p:pic>
      <p:sp>
        <p:nvSpPr>
          <p:cNvPr id="14" name="Google Shape;14;p3"/>
          <p:cNvSpPr txBox="1"/>
          <p:nvPr>
            <p:ph type="title"/>
          </p:nvPr>
        </p:nvSpPr>
        <p:spPr>
          <a:xfrm>
            <a:off x="5139007" y="2342625"/>
            <a:ext cx="3285000" cy="841800"/>
          </a:xfrm>
          <a:prstGeom prst="rect">
            <a:avLst/>
          </a:prstGeom>
        </p:spPr>
        <p:txBody>
          <a:bodyPr anchorCtr="0" anchor="ctr" bIns="91425" lIns="91425" spcFirstLastPara="1" rIns="91425" wrap="square" tIns="91425">
            <a:noAutofit/>
          </a:bodyPr>
          <a:lstStyle>
            <a:lvl1pPr lvl="0" algn="r">
              <a:spcBef>
                <a:spcPts val="0"/>
              </a:spcBef>
              <a:spcAft>
                <a:spcPts val="0"/>
              </a:spcAft>
              <a:buSzPts val="3600"/>
              <a:buNone/>
              <a:defRPr b="1"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hasCustomPrompt="1" idx="2" type="title"/>
          </p:nvPr>
        </p:nvSpPr>
        <p:spPr>
          <a:xfrm>
            <a:off x="5138900" y="1106175"/>
            <a:ext cx="3285000" cy="1265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6000"/>
              <a:buNone/>
              <a:defRPr b="1" sz="7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6" name="Google Shape;16;p3"/>
          <p:cNvSpPr txBox="1"/>
          <p:nvPr>
            <p:ph idx="1" type="subTitle"/>
          </p:nvPr>
        </p:nvSpPr>
        <p:spPr>
          <a:xfrm>
            <a:off x="5139001" y="3323950"/>
            <a:ext cx="3285000" cy="713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e text 3">
  <p:cSld name="CUSTOM_2">
    <p:spTree>
      <p:nvGrpSpPr>
        <p:cNvPr id="116" name="Shape 116"/>
        <p:cNvGrpSpPr/>
        <p:nvPr/>
      </p:nvGrpSpPr>
      <p:grpSpPr>
        <a:xfrm>
          <a:off x="0" y="0"/>
          <a:ext cx="0" cy="0"/>
          <a:chOff x="0" y="0"/>
          <a:chExt cx="0" cy="0"/>
        </a:xfrm>
      </p:grpSpPr>
      <p:pic>
        <p:nvPicPr>
          <p:cNvPr id="117" name="Google Shape;117;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8" name="Google Shape;118;p21"/>
          <p:cNvSpPr txBox="1"/>
          <p:nvPr>
            <p:ph idx="1" type="subTitle"/>
          </p:nvPr>
        </p:nvSpPr>
        <p:spPr>
          <a:xfrm>
            <a:off x="1759800" y="2006750"/>
            <a:ext cx="2659800" cy="19689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Oxygen"/>
              <a:buNone/>
              <a:defRPr sz="1600">
                <a:latin typeface="Oxygen"/>
                <a:ea typeface="Oxygen"/>
                <a:cs typeface="Oxygen"/>
                <a:sym typeface="Oxygen"/>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119" name="Google Shape;119;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1"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
    <p:spTree>
      <p:nvGrpSpPr>
        <p:cNvPr id="120" name="Shape 120"/>
        <p:cNvGrpSpPr/>
        <p:nvPr/>
      </p:nvGrpSpPr>
      <p:grpSpPr>
        <a:xfrm>
          <a:off x="0" y="0"/>
          <a:ext cx="0" cy="0"/>
          <a:chOff x="0" y="0"/>
          <a:chExt cx="0" cy="0"/>
        </a:xfrm>
      </p:grpSpPr>
      <p:pic>
        <p:nvPicPr>
          <p:cNvPr id="121" name="Google Shape;121;p22"/>
          <p:cNvPicPr preferRelativeResize="0"/>
          <p:nvPr/>
        </p:nvPicPr>
        <p:blipFill>
          <a:blip r:embed="rId2">
            <a:alphaModFix/>
          </a:blip>
          <a:stretch>
            <a:fillRect/>
          </a:stretch>
        </p:blipFill>
        <p:spPr>
          <a:xfrm>
            <a:off x="-1" y="0"/>
            <a:ext cx="9144000" cy="5143513"/>
          </a:xfrm>
          <a:prstGeom prst="rect">
            <a:avLst/>
          </a:prstGeom>
          <a:noFill/>
          <a:ln>
            <a:noFill/>
          </a:ln>
        </p:spPr>
      </p:pic>
      <p:sp>
        <p:nvSpPr>
          <p:cNvPr id="122" name="Google Shape;122;p22"/>
          <p:cNvSpPr txBox="1"/>
          <p:nvPr>
            <p:ph idx="1" type="subTitle"/>
          </p:nvPr>
        </p:nvSpPr>
        <p:spPr>
          <a:xfrm>
            <a:off x="4281625" y="2006750"/>
            <a:ext cx="2659800" cy="1968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Oxygen"/>
              <a:buNone/>
              <a:defRPr sz="1600">
                <a:latin typeface="Oxygen"/>
                <a:ea typeface="Oxygen"/>
                <a:cs typeface="Oxygen"/>
                <a:sym typeface="Oxyge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3" name="Google Shape;123;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1"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
    <p:spTree>
      <p:nvGrpSpPr>
        <p:cNvPr id="124" name="Shape 124"/>
        <p:cNvGrpSpPr/>
        <p:nvPr/>
      </p:nvGrpSpPr>
      <p:grpSpPr>
        <a:xfrm>
          <a:off x="0" y="0"/>
          <a:ext cx="0" cy="0"/>
          <a:chOff x="0" y="0"/>
          <a:chExt cx="0" cy="0"/>
        </a:xfrm>
      </p:grpSpPr>
      <p:pic>
        <p:nvPicPr>
          <p:cNvPr id="125" name="Google Shape;125;p23"/>
          <p:cNvPicPr preferRelativeResize="0"/>
          <p:nvPr/>
        </p:nvPicPr>
        <p:blipFill>
          <a:blip r:embed="rId2">
            <a:alphaModFix/>
          </a:blip>
          <a:stretch>
            <a:fillRect/>
          </a:stretch>
        </p:blipFill>
        <p:spPr>
          <a:xfrm>
            <a:off x="0" y="0"/>
            <a:ext cx="9144000" cy="5143513"/>
          </a:xfrm>
          <a:prstGeom prst="rect">
            <a:avLst/>
          </a:prstGeom>
          <a:noFill/>
          <a:ln>
            <a:noFill/>
          </a:ln>
        </p:spPr>
      </p:pic>
      <p:sp>
        <p:nvSpPr>
          <p:cNvPr id="126" name="Google Shape;126;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1"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7" name="Google Shape;127;p23"/>
          <p:cNvSpPr txBox="1"/>
          <p:nvPr>
            <p:ph idx="1" type="subTitle"/>
          </p:nvPr>
        </p:nvSpPr>
        <p:spPr>
          <a:xfrm>
            <a:off x="1759800" y="2006750"/>
            <a:ext cx="2659800" cy="1968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Font typeface="Oxygen"/>
              <a:buNone/>
              <a:defRPr sz="1600">
                <a:latin typeface="Oxygen"/>
                <a:ea typeface="Oxygen"/>
                <a:cs typeface="Oxygen"/>
                <a:sym typeface="Oxyge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5">
    <p:spTree>
      <p:nvGrpSpPr>
        <p:cNvPr id="128" name="Shape 128"/>
        <p:cNvGrpSpPr/>
        <p:nvPr/>
      </p:nvGrpSpPr>
      <p:grpSpPr>
        <a:xfrm>
          <a:off x="0" y="0"/>
          <a:ext cx="0" cy="0"/>
          <a:chOff x="0" y="0"/>
          <a:chExt cx="0" cy="0"/>
        </a:xfrm>
      </p:grpSpPr>
      <p:pic>
        <p:nvPicPr>
          <p:cNvPr id="129" name="Google Shape;129;p24"/>
          <p:cNvPicPr preferRelativeResize="0"/>
          <p:nvPr/>
        </p:nvPicPr>
        <p:blipFill>
          <a:blip r:embed="rId2">
            <a:alphaModFix/>
          </a:blip>
          <a:stretch>
            <a:fillRect/>
          </a:stretch>
        </p:blipFill>
        <p:spPr>
          <a:xfrm>
            <a:off x="-5" y="0"/>
            <a:ext cx="9144005" cy="5143500"/>
          </a:xfrm>
          <a:prstGeom prst="rect">
            <a:avLst/>
          </a:prstGeom>
          <a:noFill/>
          <a:ln>
            <a:noFill/>
          </a:ln>
        </p:spPr>
      </p:pic>
      <p:sp>
        <p:nvSpPr>
          <p:cNvPr id="130" name="Google Shape;130;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1"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31" name="Shape 131"/>
        <p:cNvGrpSpPr/>
        <p:nvPr/>
      </p:nvGrpSpPr>
      <p:grpSpPr>
        <a:xfrm>
          <a:off x="0" y="0"/>
          <a:ext cx="0" cy="0"/>
          <a:chOff x="0" y="0"/>
          <a:chExt cx="0" cy="0"/>
        </a:xfrm>
      </p:grpSpPr>
      <p:pic>
        <p:nvPicPr>
          <p:cNvPr id="132" name="Google Shape;132;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3" name="Google Shape;133;p25"/>
          <p:cNvSpPr txBox="1"/>
          <p:nvPr>
            <p:ph hasCustomPrompt="1" type="title"/>
          </p:nvPr>
        </p:nvSpPr>
        <p:spPr>
          <a:xfrm>
            <a:off x="1284000" y="540000"/>
            <a:ext cx="6576000" cy="82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34" name="Google Shape;134;p25"/>
          <p:cNvSpPr txBox="1"/>
          <p:nvPr>
            <p:ph idx="1" type="subTitle"/>
          </p:nvPr>
        </p:nvSpPr>
        <p:spPr>
          <a:xfrm>
            <a:off x="1284000" y="1246025"/>
            <a:ext cx="6576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35" name="Google Shape;135;p25"/>
          <p:cNvSpPr txBox="1"/>
          <p:nvPr>
            <p:ph hasCustomPrompt="1" idx="2" type="title"/>
          </p:nvPr>
        </p:nvSpPr>
        <p:spPr>
          <a:xfrm>
            <a:off x="1284000" y="1996138"/>
            <a:ext cx="6576000" cy="82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36" name="Google Shape;136;p25"/>
          <p:cNvSpPr txBox="1"/>
          <p:nvPr>
            <p:ph idx="3" type="subTitle"/>
          </p:nvPr>
        </p:nvSpPr>
        <p:spPr>
          <a:xfrm>
            <a:off x="1284000" y="2702163"/>
            <a:ext cx="6576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37" name="Google Shape;137;p25"/>
          <p:cNvSpPr txBox="1"/>
          <p:nvPr>
            <p:ph hasCustomPrompt="1" idx="4" type="title"/>
          </p:nvPr>
        </p:nvSpPr>
        <p:spPr>
          <a:xfrm>
            <a:off x="1284000" y="3452288"/>
            <a:ext cx="6576000" cy="82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38" name="Google Shape;138;p25"/>
          <p:cNvSpPr txBox="1"/>
          <p:nvPr>
            <p:ph idx="5" type="subTitle"/>
          </p:nvPr>
        </p:nvSpPr>
        <p:spPr>
          <a:xfrm>
            <a:off x="1284000" y="4158313"/>
            <a:ext cx="6576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9">
    <p:spTree>
      <p:nvGrpSpPr>
        <p:cNvPr id="139" name="Shape 139"/>
        <p:cNvGrpSpPr/>
        <p:nvPr/>
      </p:nvGrpSpPr>
      <p:grpSpPr>
        <a:xfrm>
          <a:off x="0" y="0"/>
          <a:ext cx="0" cy="0"/>
          <a:chOff x="0" y="0"/>
          <a:chExt cx="0" cy="0"/>
        </a:xfrm>
      </p:grpSpPr>
      <p:pic>
        <p:nvPicPr>
          <p:cNvPr id="140" name="Google Shape;140;p26"/>
          <p:cNvPicPr preferRelativeResize="0"/>
          <p:nvPr/>
        </p:nvPicPr>
        <p:blipFill>
          <a:blip r:embed="rId2">
            <a:alphaModFix/>
          </a:blip>
          <a:stretch>
            <a:fillRect/>
          </a:stretch>
        </p:blipFill>
        <p:spPr>
          <a:xfrm>
            <a:off x="-7" y="0"/>
            <a:ext cx="9144000" cy="5143497"/>
          </a:xfrm>
          <a:prstGeom prst="rect">
            <a:avLst/>
          </a:prstGeom>
          <a:noFill/>
          <a:ln>
            <a:noFill/>
          </a:ln>
        </p:spPr>
      </p:pic>
      <p:sp>
        <p:nvSpPr>
          <p:cNvPr id="141" name="Google Shape;141;p26"/>
          <p:cNvSpPr txBox="1"/>
          <p:nvPr>
            <p:ph type="title"/>
          </p:nvPr>
        </p:nvSpPr>
        <p:spPr>
          <a:xfrm>
            <a:off x="720107" y="2342625"/>
            <a:ext cx="32850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b="1"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2" name="Google Shape;142;p26"/>
          <p:cNvSpPr txBox="1"/>
          <p:nvPr>
            <p:ph hasCustomPrompt="1" idx="2" type="title"/>
          </p:nvPr>
        </p:nvSpPr>
        <p:spPr>
          <a:xfrm>
            <a:off x="720000" y="1106175"/>
            <a:ext cx="3285000" cy="12651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b="1" sz="7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43" name="Google Shape;143;p26"/>
          <p:cNvSpPr txBox="1"/>
          <p:nvPr>
            <p:ph idx="1" type="subTitle"/>
          </p:nvPr>
        </p:nvSpPr>
        <p:spPr>
          <a:xfrm>
            <a:off x="720101" y="3323950"/>
            <a:ext cx="3285000" cy="71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
    <p:spTree>
      <p:nvGrpSpPr>
        <p:cNvPr id="144" name="Shape 144"/>
        <p:cNvGrpSpPr/>
        <p:nvPr/>
      </p:nvGrpSpPr>
      <p:grpSpPr>
        <a:xfrm>
          <a:off x="0" y="0"/>
          <a:ext cx="0" cy="0"/>
          <a:chOff x="0" y="0"/>
          <a:chExt cx="0" cy="0"/>
        </a:xfrm>
      </p:grpSpPr>
      <p:pic>
        <p:nvPicPr>
          <p:cNvPr id="145" name="Google Shape;145;p27"/>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6" name="Google Shape;146;p27"/>
          <p:cNvSpPr txBox="1"/>
          <p:nvPr>
            <p:ph type="title"/>
          </p:nvPr>
        </p:nvSpPr>
        <p:spPr>
          <a:xfrm>
            <a:off x="2929500" y="2342625"/>
            <a:ext cx="3285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b="1"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7" name="Google Shape;147;p27"/>
          <p:cNvSpPr txBox="1"/>
          <p:nvPr>
            <p:ph hasCustomPrompt="1" idx="2" type="title"/>
          </p:nvPr>
        </p:nvSpPr>
        <p:spPr>
          <a:xfrm>
            <a:off x="2929500" y="1106175"/>
            <a:ext cx="3285000" cy="1265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b="1" sz="7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48" name="Google Shape;148;p27"/>
          <p:cNvSpPr txBox="1"/>
          <p:nvPr>
            <p:ph idx="1" type="subTitle"/>
          </p:nvPr>
        </p:nvSpPr>
        <p:spPr>
          <a:xfrm>
            <a:off x="2929500" y="3323950"/>
            <a:ext cx="32850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49" name="Shape 149"/>
        <p:cNvGrpSpPr/>
        <p:nvPr/>
      </p:nvGrpSpPr>
      <p:grpSpPr>
        <a:xfrm>
          <a:off x="0" y="0"/>
          <a:ext cx="0" cy="0"/>
          <a:chOff x="0" y="0"/>
          <a:chExt cx="0" cy="0"/>
        </a:xfrm>
      </p:grpSpPr>
      <p:pic>
        <p:nvPicPr>
          <p:cNvPr id="150" name="Google Shape;150;p28"/>
          <p:cNvPicPr preferRelativeResize="0"/>
          <p:nvPr/>
        </p:nvPicPr>
        <p:blipFill>
          <a:blip r:embed="rId2">
            <a:alphaModFix/>
          </a:blip>
          <a:stretch>
            <a:fillRect/>
          </a:stretch>
        </p:blipFill>
        <p:spPr>
          <a:xfrm>
            <a:off x="0" y="3"/>
            <a:ext cx="9144000" cy="5143489"/>
          </a:xfrm>
          <a:prstGeom prst="rect">
            <a:avLst/>
          </a:prstGeom>
          <a:noFill/>
          <a:ln>
            <a:noFill/>
          </a:ln>
        </p:spPr>
      </p:pic>
      <p:sp>
        <p:nvSpPr>
          <p:cNvPr id="151" name="Google Shape;151;p28"/>
          <p:cNvSpPr txBox="1"/>
          <p:nvPr>
            <p:ph type="ctrTitle"/>
          </p:nvPr>
        </p:nvSpPr>
        <p:spPr>
          <a:xfrm>
            <a:off x="4096775" y="540100"/>
            <a:ext cx="4325700" cy="98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b="1"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2" name="Google Shape;152;p28"/>
          <p:cNvSpPr txBox="1"/>
          <p:nvPr>
            <p:ph idx="1" type="subTitle"/>
          </p:nvPr>
        </p:nvSpPr>
        <p:spPr>
          <a:xfrm>
            <a:off x="4096775" y="1524100"/>
            <a:ext cx="43257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atin typeface="Oxygen"/>
                <a:ea typeface="Oxygen"/>
                <a:cs typeface="Oxygen"/>
                <a:sym typeface="Oxygen"/>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53" name="Google Shape;153;p28"/>
          <p:cNvSpPr txBox="1"/>
          <p:nvPr/>
        </p:nvSpPr>
        <p:spPr>
          <a:xfrm>
            <a:off x="4409075" y="3137600"/>
            <a:ext cx="3701100" cy="96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Oxygen"/>
                <a:ea typeface="Oxygen"/>
                <a:cs typeface="Oxygen"/>
                <a:sym typeface="Oxygen"/>
              </a:rPr>
              <a:t>CREDITS: This presentation template was created by </a:t>
            </a:r>
            <a:r>
              <a:rPr lang="en" u="sng">
                <a:solidFill>
                  <a:schemeClr val="lt2"/>
                </a:solidFill>
                <a:latin typeface="Oxygen"/>
                <a:ea typeface="Oxygen"/>
                <a:cs typeface="Oxygen"/>
                <a:sym typeface="Oxygen"/>
                <a:hlinkClick r:id="rId3">
                  <a:extLst>
                    <a:ext uri="{A12FA001-AC4F-418D-AE19-62706E023703}">
                      <ahyp:hlinkClr val="tx"/>
                    </a:ext>
                  </a:extLst>
                </a:hlinkClick>
              </a:rPr>
              <a:t>Slidesgo</a:t>
            </a:r>
            <a:r>
              <a:rPr lang="en">
                <a:solidFill>
                  <a:schemeClr val="lt2"/>
                </a:solidFill>
                <a:latin typeface="Oxygen"/>
                <a:ea typeface="Oxygen"/>
                <a:cs typeface="Oxygen"/>
                <a:sym typeface="Oxygen"/>
              </a:rPr>
              <a:t>, including icons by </a:t>
            </a:r>
            <a:r>
              <a:rPr lang="en" u="sng">
                <a:solidFill>
                  <a:schemeClr val="lt2"/>
                </a:solidFill>
                <a:latin typeface="Oxygen"/>
                <a:ea typeface="Oxygen"/>
                <a:cs typeface="Oxygen"/>
                <a:sym typeface="Oxygen"/>
                <a:hlinkClick r:id="rId4">
                  <a:extLst>
                    <a:ext uri="{A12FA001-AC4F-418D-AE19-62706E023703}">
                      <ahyp:hlinkClr val="tx"/>
                    </a:ext>
                  </a:extLst>
                </a:hlinkClick>
              </a:rPr>
              <a:t>Flaticon</a:t>
            </a:r>
            <a:r>
              <a:rPr lang="en">
                <a:solidFill>
                  <a:schemeClr val="lt2"/>
                </a:solidFill>
                <a:latin typeface="Oxygen"/>
                <a:ea typeface="Oxygen"/>
                <a:cs typeface="Oxygen"/>
                <a:sym typeface="Oxygen"/>
              </a:rPr>
              <a:t>, infographics &amp; images by</a:t>
            </a:r>
            <a:r>
              <a:rPr lang="en">
                <a:solidFill>
                  <a:schemeClr val="lt2"/>
                </a:solidFill>
                <a:uFill>
                  <a:noFill/>
                </a:uFill>
                <a:latin typeface="Oxygen"/>
                <a:ea typeface="Oxygen"/>
                <a:cs typeface="Oxygen"/>
                <a:sym typeface="Oxygen"/>
                <a:hlinkClick r:id="rId5">
                  <a:extLst>
                    <a:ext uri="{A12FA001-AC4F-418D-AE19-62706E023703}">
                      <ahyp:hlinkClr val="tx"/>
                    </a:ext>
                  </a:extLst>
                </a:hlinkClick>
              </a:rPr>
              <a:t> </a:t>
            </a:r>
            <a:r>
              <a:rPr lang="en" u="sng">
                <a:solidFill>
                  <a:schemeClr val="lt2"/>
                </a:solidFill>
                <a:latin typeface="Oxygen"/>
                <a:ea typeface="Oxygen"/>
                <a:cs typeface="Oxygen"/>
                <a:sym typeface="Oxygen"/>
                <a:hlinkClick r:id="rId6">
                  <a:extLst>
                    <a:ext uri="{A12FA001-AC4F-418D-AE19-62706E023703}">
                      <ahyp:hlinkClr val="tx"/>
                    </a:ext>
                  </a:extLst>
                </a:hlinkClick>
              </a:rPr>
              <a:t>Freepik</a:t>
            </a:r>
            <a:r>
              <a:rPr lang="en">
                <a:solidFill>
                  <a:schemeClr val="lt2"/>
                </a:solidFill>
                <a:latin typeface="Oxygen"/>
                <a:ea typeface="Oxygen"/>
                <a:cs typeface="Oxygen"/>
                <a:sym typeface="Oxygen"/>
              </a:rPr>
              <a:t>.</a:t>
            </a:r>
            <a:endParaRPr>
              <a:solidFill>
                <a:schemeClr val="lt2"/>
              </a:solidFill>
              <a:latin typeface="Oxygen"/>
              <a:ea typeface="Oxygen"/>
              <a:cs typeface="Oxygen"/>
              <a:sym typeface="Oxygen"/>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54" name="Shape 154"/>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3">
    <p:spTree>
      <p:nvGrpSpPr>
        <p:cNvPr id="155" name="Shape 155"/>
        <p:cNvGrpSpPr/>
        <p:nvPr/>
      </p:nvGrpSpPr>
      <p:grpSpPr>
        <a:xfrm>
          <a:off x="0" y="0"/>
          <a:ext cx="0" cy="0"/>
          <a:chOff x="0" y="0"/>
          <a:chExt cx="0" cy="0"/>
        </a:xfrm>
      </p:grpSpPr>
      <p:pic>
        <p:nvPicPr>
          <p:cNvPr id="156" name="Google Shape;156;p30"/>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 name="Google Shape;19;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1"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 name="Google Shape;20;p4"/>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SzPts val="1400"/>
              <a:buFont typeface="Oxygen"/>
              <a:buChar char="●"/>
              <a:defRPr sz="1400">
                <a:latin typeface="Oxygen"/>
                <a:ea typeface="Oxygen"/>
                <a:cs typeface="Oxygen"/>
                <a:sym typeface="Oxygen"/>
              </a:defRPr>
            </a:lvl1pPr>
            <a:lvl2pPr indent="-317500" lvl="1" marL="914400" rtl="0">
              <a:lnSpc>
                <a:spcPct val="115000"/>
              </a:lnSpc>
              <a:spcBef>
                <a:spcPts val="1600"/>
              </a:spcBef>
              <a:spcAft>
                <a:spcPts val="0"/>
              </a:spcAft>
              <a:buSzPts val="1400"/>
              <a:buFont typeface="Oxygen"/>
              <a:buChar char="○"/>
              <a:defRPr>
                <a:latin typeface="Oxygen"/>
                <a:ea typeface="Oxygen"/>
                <a:cs typeface="Oxygen"/>
                <a:sym typeface="Oxygen"/>
              </a:defRPr>
            </a:lvl2pPr>
            <a:lvl3pPr indent="-317500" lvl="2" marL="1371600" rtl="0">
              <a:lnSpc>
                <a:spcPct val="115000"/>
              </a:lnSpc>
              <a:spcBef>
                <a:spcPts val="1600"/>
              </a:spcBef>
              <a:spcAft>
                <a:spcPts val="0"/>
              </a:spcAft>
              <a:buSzPts val="1400"/>
              <a:buFont typeface="Oxygen"/>
              <a:buChar char="■"/>
              <a:defRPr>
                <a:latin typeface="Oxygen"/>
                <a:ea typeface="Oxygen"/>
                <a:cs typeface="Oxygen"/>
                <a:sym typeface="Oxygen"/>
              </a:defRPr>
            </a:lvl3pPr>
            <a:lvl4pPr indent="-317500" lvl="3" marL="1828800" rtl="0">
              <a:lnSpc>
                <a:spcPct val="115000"/>
              </a:lnSpc>
              <a:spcBef>
                <a:spcPts val="1600"/>
              </a:spcBef>
              <a:spcAft>
                <a:spcPts val="0"/>
              </a:spcAft>
              <a:buSzPts val="1400"/>
              <a:buFont typeface="Oxygen"/>
              <a:buChar char="●"/>
              <a:defRPr>
                <a:latin typeface="Oxygen"/>
                <a:ea typeface="Oxygen"/>
                <a:cs typeface="Oxygen"/>
                <a:sym typeface="Oxygen"/>
              </a:defRPr>
            </a:lvl4pPr>
            <a:lvl5pPr indent="-317500" lvl="4" marL="2286000" rtl="0">
              <a:lnSpc>
                <a:spcPct val="115000"/>
              </a:lnSpc>
              <a:spcBef>
                <a:spcPts val="1600"/>
              </a:spcBef>
              <a:spcAft>
                <a:spcPts val="0"/>
              </a:spcAft>
              <a:buSzPts val="1400"/>
              <a:buFont typeface="Oxygen"/>
              <a:buChar char="○"/>
              <a:defRPr>
                <a:latin typeface="Oxygen"/>
                <a:ea typeface="Oxygen"/>
                <a:cs typeface="Oxygen"/>
                <a:sym typeface="Oxygen"/>
              </a:defRPr>
            </a:lvl5pPr>
            <a:lvl6pPr indent="-317500" lvl="5" marL="2743200" rtl="0">
              <a:lnSpc>
                <a:spcPct val="115000"/>
              </a:lnSpc>
              <a:spcBef>
                <a:spcPts val="1600"/>
              </a:spcBef>
              <a:spcAft>
                <a:spcPts val="0"/>
              </a:spcAft>
              <a:buSzPts val="1400"/>
              <a:buFont typeface="Oxygen"/>
              <a:buChar char="■"/>
              <a:defRPr>
                <a:latin typeface="Oxygen"/>
                <a:ea typeface="Oxygen"/>
                <a:cs typeface="Oxygen"/>
                <a:sym typeface="Oxygen"/>
              </a:defRPr>
            </a:lvl6pPr>
            <a:lvl7pPr indent="-317500" lvl="6" marL="3200400" rtl="0">
              <a:lnSpc>
                <a:spcPct val="115000"/>
              </a:lnSpc>
              <a:spcBef>
                <a:spcPts val="1600"/>
              </a:spcBef>
              <a:spcAft>
                <a:spcPts val="0"/>
              </a:spcAft>
              <a:buSzPts val="1400"/>
              <a:buFont typeface="Oxygen"/>
              <a:buChar char="●"/>
              <a:defRPr>
                <a:latin typeface="Oxygen"/>
                <a:ea typeface="Oxygen"/>
                <a:cs typeface="Oxygen"/>
                <a:sym typeface="Oxygen"/>
              </a:defRPr>
            </a:lvl7pPr>
            <a:lvl8pPr indent="-317500" lvl="7" marL="3657600" rtl="0">
              <a:lnSpc>
                <a:spcPct val="115000"/>
              </a:lnSpc>
              <a:spcBef>
                <a:spcPts val="1600"/>
              </a:spcBef>
              <a:spcAft>
                <a:spcPts val="0"/>
              </a:spcAft>
              <a:buSzPts val="1400"/>
              <a:buFont typeface="Oxygen"/>
              <a:buChar char="○"/>
              <a:defRPr>
                <a:latin typeface="Oxygen"/>
                <a:ea typeface="Oxygen"/>
                <a:cs typeface="Oxygen"/>
                <a:sym typeface="Oxygen"/>
              </a:defRPr>
            </a:lvl8pPr>
            <a:lvl9pPr indent="-317500" lvl="8" marL="4114800" rtl="0">
              <a:lnSpc>
                <a:spcPct val="115000"/>
              </a:lnSpc>
              <a:spcBef>
                <a:spcPts val="1600"/>
              </a:spcBef>
              <a:spcAft>
                <a:spcPts val="1600"/>
              </a:spcAft>
              <a:buSzPts val="1400"/>
              <a:buFont typeface="Oxygen"/>
              <a:buChar char="■"/>
              <a:defRPr>
                <a:latin typeface="Oxygen"/>
                <a:ea typeface="Oxygen"/>
                <a:cs typeface="Oxygen"/>
                <a:sym typeface="Oxygen"/>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4_1">
    <p:spTree>
      <p:nvGrpSpPr>
        <p:cNvPr id="157" name="Shape 157"/>
        <p:cNvGrpSpPr/>
        <p:nvPr/>
      </p:nvGrpSpPr>
      <p:grpSpPr>
        <a:xfrm>
          <a:off x="0" y="0"/>
          <a:ext cx="0" cy="0"/>
          <a:chOff x="0" y="0"/>
          <a:chExt cx="0" cy="0"/>
        </a:xfrm>
      </p:grpSpPr>
      <p:pic>
        <p:nvPicPr>
          <p:cNvPr id="158" name="Google Shape;158;p31"/>
          <p:cNvPicPr preferRelativeResize="0"/>
          <p:nvPr/>
        </p:nvPicPr>
        <p:blipFill>
          <a:blip r:embed="rId2">
            <a:alphaModFix/>
          </a:blip>
          <a:stretch>
            <a:fillRect/>
          </a:stretch>
        </p:blipFill>
        <p:spPr>
          <a:xfrm>
            <a:off x="0" y="0"/>
            <a:ext cx="9144000" cy="514351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62" name="Shape 16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p:nvPr>
            <p:ph idx="1" type="subTitle"/>
          </p:nvPr>
        </p:nvSpPr>
        <p:spPr>
          <a:xfrm>
            <a:off x="703800" y="2491350"/>
            <a:ext cx="3494100" cy="713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Bebas Neue"/>
              <a:buNone/>
              <a:defRPr b="1" sz="2000">
                <a:solidFill>
                  <a:schemeClr val="dk1"/>
                </a:solidFill>
                <a:latin typeface="Poiret One"/>
                <a:ea typeface="Poiret One"/>
                <a:cs typeface="Poiret One"/>
                <a:sym typeface="Poiret One"/>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24" name="Google Shape;24;p5"/>
          <p:cNvSpPr txBox="1"/>
          <p:nvPr>
            <p:ph idx="2" type="subTitle"/>
          </p:nvPr>
        </p:nvSpPr>
        <p:spPr>
          <a:xfrm>
            <a:off x="4913600" y="2491350"/>
            <a:ext cx="35103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Bebas Neue"/>
              <a:buNone/>
              <a:defRPr b="1" sz="2000">
                <a:solidFill>
                  <a:schemeClr val="dk1"/>
                </a:solidFill>
                <a:latin typeface="Poiret One"/>
                <a:ea typeface="Poiret One"/>
                <a:cs typeface="Poiret One"/>
                <a:sym typeface="Poiret On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25" name="Google Shape;25;p5"/>
          <p:cNvSpPr txBox="1"/>
          <p:nvPr>
            <p:ph idx="3" type="subTitle"/>
          </p:nvPr>
        </p:nvSpPr>
        <p:spPr>
          <a:xfrm>
            <a:off x="703800" y="3001175"/>
            <a:ext cx="3494100" cy="93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 name="Google Shape;26;p5"/>
          <p:cNvSpPr txBox="1"/>
          <p:nvPr>
            <p:ph idx="4" type="subTitle"/>
          </p:nvPr>
        </p:nvSpPr>
        <p:spPr>
          <a:xfrm>
            <a:off x="4913600" y="3001175"/>
            <a:ext cx="3510300" cy="93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 name="Google Shape;27;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1"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pic>
        <p:nvPicPr>
          <p:cNvPr id="29" name="Google Shape;29;p6"/>
          <p:cNvPicPr preferRelativeResize="0"/>
          <p:nvPr/>
        </p:nvPicPr>
        <p:blipFill rotWithShape="1">
          <a:blip r:embed="rId2">
            <a:alphaModFix/>
          </a:blip>
          <a:srcRect b="0" l="0" r="0" t="0"/>
          <a:stretch/>
        </p:blipFill>
        <p:spPr>
          <a:xfrm>
            <a:off x="0" y="0"/>
            <a:ext cx="9144010" cy="5143500"/>
          </a:xfrm>
          <a:prstGeom prst="rect">
            <a:avLst/>
          </a:prstGeom>
          <a:noFill/>
          <a:ln>
            <a:noFill/>
          </a:ln>
        </p:spPr>
      </p:pic>
      <p:sp>
        <p:nvSpPr>
          <p:cNvPr id="30" name="Google Shape;30;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1"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flipH="1">
            <a:off x="0" y="0"/>
            <a:ext cx="9144000" cy="5143500"/>
          </a:xfrm>
          <a:prstGeom prst="rect">
            <a:avLst/>
          </a:prstGeom>
          <a:noFill/>
          <a:ln>
            <a:noFill/>
          </a:ln>
        </p:spPr>
      </p:pic>
      <p:sp>
        <p:nvSpPr>
          <p:cNvPr id="33" name="Google Shape;33;p7"/>
          <p:cNvSpPr txBox="1"/>
          <p:nvPr>
            <p:ph type="title"/>
          </p:nvPr>
        </p:nvSpPr>
        <p:spPr>
          <a:xfrm>
            <a:off x="2433000" y="1371169"/>
            <a:ext cx="4278000" cy="860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1"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 name="Google Shape;34;p7"/>
          <p:cNvSpPr txBox="1"/>
          <p:nvPr>
            <p:ph idx="1" type="subTitle"/>
          </p:nvPr>
        </p:nvSpPr>
        <p:spPr>
          <a:xfrm>
            <a:off x="2433000" y="2441425"/>
            <a:ext cx="4278000" cy="12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pic>
        <p:nvPicPr>
          <p:cNvPr id="36" name="Google Shape;36;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7" name="Google Shape;37;p8"/>
          <p:cNvSpPr txBox="1"/>
          <p:nvPr>
            <p:ph type="title"/>
          </p:nvPr>
        </p:nvSpPr>
        <p:spPr>
          <a:xfrm>
            <a:off x="1388100" y="1693050"/>
            <a:ext cx="6367800" cy="17574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b="1"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pic>
        <p:nvPicPr>
          <p:cNvPr id="39" name="Google Shape;39;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0" name="Google Shape;40;p9"/>
          <p:cNvSpPr txBox="1"/>
          <p:nvPr>
            <p:ph type="title"/>
          </p:nvPr>
        </p:nvSpPr>
        <p:spPr>
          <a:xfrm>
            <a:off x="2433000" y="1330038"/>
            <a:ext cx="4278000" cy="161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1" sz="8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9"/>
          <p:cNvSpPr txBox="1"/>
          <p:nvPr>
            <p:ph idx="1" type="subTitle"/>
          </p:nvPr>
        </p:nvSpPr>
        <p:spPr>
          <a:xfrm>
            <a:off x="2775600" y="3100075"/>
            <a:ext cx="35928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atin typeface="Oxygen"/>
                <a:ea typeface="Oxygen"/>
                <a:cs typeface="Oxygen"/>
                <a:sym typeface="Oxygen"/>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pic>
        <p:nvPicPr>
          <p:cNvPr id="43" name="Google Shape;43;p10"/>
          <p:cNvPicPr preferRelativeResize="0"/>
          <p:nvPr/>
        </p:nvPicPr>
        <p:blipFill rotWithShape="1">
          <a:blip r:embed="rId2">
            <a:alphaModFix/>
          </a:blip>
          <a:srcRect b="10" l="56623" r="0" t="0"/>
          <a:stretch/>
        </p:blipFill>
        <p:spPr>
          <a:xfrm>
            <a:off x="5177825" y="0"/>
            <a:ext cx="3966179" cy="5143502"/>
          </a:xfrm>
          <a:prstGeom prst="rect">
            <a:avLst/>
          </a:prstGeom>
          <a:noFill/>
          <a:ln>
            <a:noFill/>
          </a:ln>
        </p:spPr>
      </p:pic>
      <p:sp>
        <p:nvSpPr>
          <p:cNvPr id="44" name="Google Shape;44;p10"/>
          <p:cNvSpPr txBox="1"/>
          <p:nvPr>
            <p:ph type="title"/>
          </p:nvPr>
        </p:nvSpPr>
        <p:spPr>
          <a:xfrm>
            <a:off x="4781550" y="1416450"/>
            <a:ext cx="3642600" cy="1860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800"/>
              <a:buNone/>
              <a:defRPr b="1"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10"/>
          <p:cNvSpPr txBox="1"/>
          <p:nvPr>
            <p:ph idx="1" type="subTitle"/>
          </p:nvPr>
        </p:nvSpPr>
        <p:spPr>
          <a:xfrm>
            <a:off x="5452800" y="3276450"/>
            <a:ext cx="2971200" cy="10317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600">
                <a:latin typeface="Oxygen"/>
                <a:ea typeface="Oxygen"/>
                <a:cs typeface="Oxygen"/>
                <a:sym typeface="Oxygen"/>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Poiret One"/>
              <a:buNone/>
              <a:defRPr sz="2800">
                <a:solidFill>
                  <a:schemeClr val="dk1"/>
                </a:solidFill>
                <a:latin typeface="Poiret One"/>
                <a:ea typeface="Poiret One"/>
                <a:cs typeface="Poiret One"/>
                <a:sym typeface="Poiret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Oxygen Light"/>
              <a:buChar char="●"/>
              <a:defRPr sz="1800">
                <a:solidFill>
                  <a:schemeClr val="lt2"/>
                </a:solidFill>
                <a:latin typeface="Oxygen Light"/>
                <a:ea typeface="Oxygen Light"/>
                <a:cs typeface="Oxygen Light"/>
                <a:sym typeface="Oxygen Light"/>
              </a:defRPr>
            </a:lvl1pPr>
            <a:lvl2pPr indent="-317500" lvl="1" marL="9144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2pPr>
            <a:lvl3pPr indent="-317500" lvl="2" marL="13716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3pPr>
            <a:lvl4pPr indent="-317500" lvl="3" marL="18288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4pPr>
            <a:lvl5pPr indent="-317500" lvl="4" marL="22860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5pPr>
            <a:lvl6pPr indent="-317500" lvl="5" marL="27432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6pPr>
            <a:lvl7pPr indent="-317500" lvl="6" marL="32004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7pPr>
            <a:lvl8pPr indent="-317500" lvl="7" marL="36576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8pPr>
            <a:lvl9pPr indent="-317500" lvl="8" marL="4114800">
              <a:lnSpc>
                <a:spcPct val="115000"/>
              </a:lnSpc>
              <a:spcBef>
                <a:spcPts val="1600"/>
              </a:spcBef>
              <a:spcAft>
                <a:spcPts val="1600"/>
              </a:spcAft>
              <a:buClr>
                <a:schemeClr val="lt2"/>
              </a:buClr>
              <a:buSzPts val="1400"/>
              <a:buFont typeface="Oxygen Light"/>
              <a:buChar char="■"/>
              <a:defRPr>
                <a:solidFill>
                  <a:schemeClr val="lt2"/>
                </a:solidFill>
                <a:latin typeface="Oxygen Light"/>
                <a:ea typeface="Oxygen Light"/>
                <a:cs typeface="Oxygen Light"/>
                <a:sym typeface="Oxyge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59" name="Shape 159"/>
        <p:cNvGrpSpPr/>
        <p:nvPr/>
      </p:nvGrpSpPr>
      <p:grpSpPr>
        <a:xfrm>
          <a:off x="0" y="0"/>
          <a:ext cx="0" cy="0"/>
          <a:chOff x="0" y="0"/>
          <a:chExt cx="0" cy="0"/>
        </a:xfrm>
      </p:grpSpPr>
      <p:sp>
        <p:nvSpPr>
          <p:cNvPr id="160" name="Google Shape;160;p32"/>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61" name="Google Shape;161;p32"/>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78"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 Id="rId3" Type="http://schemas.openxmlformats.org/officeDocument/2006/relationships/hyperlink" Target="https://chrome.google.com/webstore/detail/flaticon-for-gsuit-gslide/haekgjfnhhdkgfgmldhfokhmfkgmcib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4"/>
          <p:cNvSpPr txBox="1"/>
          <p:nvPr>
            <p:ph type="ctrTitle"/>
          </p:nvPr>
        </p:nvSpPr>
        <p:spPr>
          <a:xfrm>
            <a:off x="3942850" y="970200"/>
            <a:ext cx="4058100" cy="24105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Cartoonification Application </a:t>
            </a:r>
            <a:endParaRPr>
              <a:solidFill>
                <a:schemeClr val="accent1"/>
              </a:solidFill>
            </a:endParaRPr>
          </a:p>
        </p:txBody>
      </p:sp>
      <p:sp>
        <p:nvSpPr>
          <p:cNvPr id="168" name="Google Shape;168;p34"/>
          <p:cNvSpPr txBox="1"/>
          <p:nvPr>
            <p:ph idx="1" type="subTitle"/>
          </p:nvPr>
        </p:nvSpPr>
        <p:spPr>
          <a:xfrm>
            <a:off x="4149000" y="3380700"/>
            <a:ext cx="3852000" cy="792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Colby Wall</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3"/>
          <p:cNvSpPr txBox="1"/>
          <p:nvPr>
            <p:ph idx="9"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Bucket-algorithm process</a:t>
            </a:r>
            <a:endParaRPr/>
          </a:p>
          <a:p>
            <a:pPr indent="0" lvl="0" marL="0" rtl="0" algn="ctr">
              <a:spcBef>
                <a:spcPts val="0"/>
              </a:spcBef>
              <a:spcAft>
                <a:spcPts val="0"/>
              </a:spcAft>
              <a:buNone/>
            </a:pPr>
            <a:r>
              <a:rPr lang="en"/>
              <a:t>  </a:t>
            </a:r>
            <a:endParaRPr/>
          </a:p>
        </p:txBody>
      </p:sp>
      <p:sp>
        <p:nvSpPr>
          <p:cNvPr id="272" name="Google Shape;272;p43"/>
          <p:cNvSpPr txBox="1"/>
          <p:nvPr>
            <p:ph type="title"/>
          </p:nvPr>
        </p:nvSpPr>
        <p:spPr>
          <a:xfrm>
            <a:off x="1675500" y="2743463"/>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BAC8D3"/>
                </a:solidFill>
              </a:rPr>
              <a:t>BUCKETS</a:t>
            </a:r>
            <a:endParaRPr>
              <a:solidFill>
                <a:srgbClr val="BAC8D3"/>
              </a:solidFill>
            </a:endParaRPr>
          </a:p>
        </p:txBody>
      </p:sp>
      <p:sp>
        <p:nvSpPr>
          <p:cNvPr id="273" name="Google Shape;273;p43"/>
          <p:cNvSpPr txBox="1"/>
          <p:nvPr>
            <p:ph idx="1" type="subTitle"/>
          </p:nvPr>
        </p:nvSpPr>
        <p:spPr>
          <a:xfrm>
            <a:off x="1675500" y="3116135"/>
            <a:ext cx="2336400" cy="873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BAC8D3"/>
                </a:solidFill>
              </a:rPr>
              <a:t>The algorithm only captures the buckets selected and leaves all else black.</a:t>
            </a:r>
            <a:endParaRPr>
              <a:solidFill>
                <a:srgbClr val="BAC8D3"/>
              </a:solidFill>
            </a:endParaRPr>
          </a:p>
        </p:txBody>
      </p:sp>
      <p:sp>
        <p:nvSpPr>
          <p:cNvPr id="274" name="Google Shape;274;p43"/>
          <p:cNvSpPr txBox="1"/>
          <p:nvPr>
            <p:ph idx="3" type="title"/>
          </p:nvPr>
        </p:nvSpPr>
        <p:spPr>
          <a:xfrm>
            <a:off x="5416450" y="2743463"/>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KMEANS</a:t>
            </a:r>
            <a:endParaRPr/>
          </a:p>
        </p:txBody>
      </p:sp>
      <p:sp>
        <p:nvSpPr>
          <p:cNvPr id="275" name="Google Shape;275;p43"/>
          <p:cNvSpPr txBox="1"/>
          <p:nvPr>
            <p:ph idx="5" type="subTitle"/>
          </p:nvPr>
        </p:nvSpPr>
        <p:spPr>
          <a:xfrm>
            <a:off x="5416450" y="3116125"/>
            <a:ext cx="2336400" cy="873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Adds up</a:t>
            </a:r>
            <a:r>
              <a:rPr lang="en"/>
              <a:t> layer masks to lay a Kmeans render or solid color as the background</a:t>
            </a:r>
            <a:endParaRPr/>
          </a:p>
        </p:txBody>
      </p:sp>
      <p:sp>
        <p:nvSpPr>
          <p:cNvPr id="276" name="Google Shape;276;p43"/>
          <p:cNvSpPr/>
          <p:nvPr/>
        </p:nvSpPr>
        <p:spPr>
          <a:xfrm>
            <a:off x="2357850" y="1324600"/>
            <a:ext cx="971700" cy="9717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3"/>
          <p:cNvSpPr/>
          <p:nvPr/>
        </p:nvSpPr>
        <p:spPr>
          <a:xfrm>
            <a:off x="6098800" y="1324600"/>
            <a:ext cx="971700" cy="9717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8" name="Google Shape;278;p43"/>
          <p:cNvCxnSpPr>
            <a:stCxn id="276" idx="4"/>
            <a:endCxn id="272" idx="0"/>
          </p:cNvCxnSpPr>
          <p:nvPr/>
        </p:nvCxnSpPr>
        <p:spPr>
          <a:xfrm>
            <a:off x="2843700" y="2296300"/>
            <a:ext cx="0" cy="447300"/>
          </a:xfrm>
          <a:prstGeom prst="straightConnector1">
            <a:avLst/>
          </a:prstGeom>
          <a:noFill/>
          <a:ln cap="flat" cmpd="sng" w="19050">
            <a:solidFill>
              <a:schemeClr val="lt2"/>
            </a:solidFill>
            <a:prstDash val="solid"/>
            <a:round/>
            <a:headEnd len="med" w="med" type="none"/>
            <a:tailEnd len="med" w="med" type="none"/>
          </a:ln>
        </p:spPr>
      </p:cxnSp>
      <p:cxnSp>
        <p:nvCxnSpPr>
          <p:cNvPr id="279" name="Google Shape;279;p43"/>
          <p:cNvCxnSpPr>
            <a:stCxn id="277" idx="4"/>
            <a:endCxn id="274" idx="0"/>
          </p:cNvCxnSpPr>
          <p:nvPr/>
        </p:nvCxnSpPr>
        <p:spPr>
          <a:xfrm>
            <a:off x="6584650" y="2296300"/>
            <a:ext cx="0" cy="447300"/>
          </a:xfrm>
          <a:prstGeom prst="straightConnector1">
            <a:avLst/>
          </a:prstGeom>
          <a:noFill/>
          <a:ln cap="flat" cmpd="sng" w="19050">
            <a:solidFill>
              <a:schemeClr val="lt2"/>
            </a:solidFill>
            <a:prstDash val="solid"/>
            <a:round/>
            <a:headEnd len="med" w="med" type="none"/>
            <a:tailEnd len="med" w="med" type="none"/>
          </a:ln>
        </p:spPr>
      </p:cxnSp>
      <p:sp>
        <p:nvSpPr>
          <p:cNvPr id="280" name="Google Shape;280;p43"/>
          <p:cNvSpPr txBox="1"/>
          <p:nvPr>
            <p:ph idx="2" type="title"/>
          </p:nvPr>
        </p:nvSpPr>
        <p:spPr>
          <a:xfrm>
            <a:off x="1675500" y="1528551"/>
            <a:ext cx="23364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BAC8D3"/>
                </a:solidFill>
              </a:rPr>
              <a:t>V1</a:t>
            </a:r>
            <a:endParaRPr>
              <a:solidFill>
                <a:srgbClr val="BAC8D3"/>
              </a:solidFill>
            </a:endParaRPr>
          </a:p>
        </p:txBody>
      </p:sp>
      <p:sp>
        <p:nvSpPr>
          <p:cNvPr id="281" name="Google Shape;281;p43"/>
          <p:cNvSpPr txBox="1"/>
          <p:nvPr>
            <p:ph idx="4" type="title"/>
          </p:nvPr>
        </p:nvSpPr>
        <p:spPr>
          <a:xfrm>
            <a:off x="5416450" y="1528551"/>
            <a:ext cx="23364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4"/>
          <p:cNvSpPr txBox="1"/>
          <p:nvPr>
            <p:ph type="title"/>
          </p:nvPr>
        </p:nvSpPr>
        <p:spPr>
          <a:xfrm>
            <a:off x="720000" y="2804438"/>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7" name="Google Shape;287;p44"/>
          <p:cNvSpPr txBox="1"/>
          <p:nvPr>
            <p:ph idx="2" type="title"/>
          </p:nvPr>
        </p:nvSpPr>
        <p:spPr>
          <a:xfrm>
            <a:off x="720000" y="1589526"/>
            <a:ext cx="23364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 name="Google Shape;288;p44"/>
          <p:cNvSpPr txBox="1"/>
          <p:nvPr>
            <p:ph idx="1" type="subTitle"/>
          </p:nvPr>
        </p:nvSpPr>
        <p:spPr>
          <a:xfrm>
            <a:off x="720000" y="3177110"/>
            <a:ext cx="2336400" cy="873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t/>
            </a:r>
            <a:endParaRPr/>
          </a:p>
        </p:txBody>
      </p:sp>
      <p:sp>
        <p:nvSpPr>
          <p:cNvPr id="289" name="Google Shape;289;p44"/>
          <p:cNvSpPr txBox="1"/>
          <p:nvPr>
            <p:ph idx="3" type="title"/>
          </p:nvPr>
        </p:nvSpPr>
        <p:spPr>
          <a:xfrm>
            <a:off x="3403800" y="2804438"/>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0" name="Google Shape;290;p44"/>
          <p:cNvSpPr txBox="1"/>
          <p:nvPr>
            <p:ph idx="4" type="title"/>
          </p:nvPr>
        </p:nvSpPr>
        <p:spPr>
          <a:xfrm>
            <a:off x="3403800" y="1589526"/>
            <a:ext cx="23364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1" name="Google Shape;291;p44"/>
          <p:cNvSpPr txBox="1"/>
          <p:nvPr>
            <p:ph idx="5" type="subTitle"/>
          </p:nvPr>
        </p:nvSpPr>
        <p:spPr>
          <a:xfrm>
            <a:off x="3403800" y="3177110"/>
            <a:ext cx="2336400" cy="873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t/>
            </a:r>
            <a:endParaRPr/>
          </a:p>
        </p:txBody>
      </p:sp>
      <p:sp>
        <p:nvSpPr>
          <p:cNvPr id="292" name="Google Shape;292;p44"/>
          <p:cNvSpPr txBox="1"/>
          <p:nvPr>
            <p:ph idx="6" type="title"/>
          </p:nvPr>
        </p:nvSpPr>
        <p:spPr>
          <a:xfrm>
            <a:off x="6087600" y="2804438"/>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 name="Google Shape;293;p44"/>
          <p:cNvSpPr txBox="1"/>
          <p:nvPr>
            <p:ph idx="7" type="title"/>
          </p:nvPr>
        </p:nvSpPr>
        <p:spPr>
          <a:xfrm>
            <a:off x="6087600" y="1589526"/>
            <a:ext cx="23364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 name="Google Shape;294;p44"/>
          <p:cNvSpPr txBox="1"/>
          <p:nvPr>
            <p:ph idx="8" type="subTitle"/>
          </p:nvPr>
        </p:nvSpPr>
        <p:spPr>
          <a:xfrm>
            <a:off x="547675" y="4269910"/>
            <a:ext cx="2336400" cy="873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K-value of 6</a:t>
            </a:r>
            <a:endParaRPr/>
          </a:p>
        </p:txBody>
      </p:sp>
      <p:sp>
        <p:nvSpPr>
          <p:cNvPr id="295" name="Google Shape;295;p44"/>
          <p:cNvSpPr txBox="1"/>
          <p:nvPr>
            <p:ph idx="9" type="title"/>
          </p:nvPr>
        </p:nvSpPr>
        <p:spPr>
          <a:xfrm>
            <a:off x="547675" y="1559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V2</a:t>
            </a:r>
            <a:endParaRPr/>
          </a:p>
        </p:txBody>
      </p:sp>
      <p:pic>
        <p:nvPicPr>
          <p:cNvPr id="296" name="Google Shape;296;p44"/>
          <p:cNvPicPr preferRelativeResize="0"/>
          <p:nvPr/>
        </p:nvPicPr>
        <p:blipFill>
          <a:blip r:embed="rId3">
            <a:alphaModFix/>
          </a:blip>
          <a:stretch>
            <a:fillRect/>
          </a:stretch>
        </p:blipFill>
        <p:spPr>
          <a:xfrm>
            <a:off x="813875" y="728675"/>
            <a:ext cx="7649925" cy="4296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5"/>
          <p:cNvSpPr txBox="1"/>
          <p:nvPr>
            <p:ph idx="9"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Bucket-algorithm process</a:t>
            </a:r>
            <a:endParaRPr/>
          </a:p>
          <a:p>
            <a:pPr indent="0" lvl="0" marL="0" rtl="0" algn="ctr">
              <a:spcBef>
                <a:spcPts val="0"/>
              </a:spcBef>
              <a:spcAft>
                <a:spcPts val="0"/>
              </a:spcAft>
              <a:buNone/>
            </a:pPr>
            <a:r>
              <a:rPr lang="en"/>
              <a:t>  </a:t>
            </a:r>
            <a:endParaRPr/>
          </a:p>
        </p:txBody>
      </p:sp>
      <p:sp>
        <p:nvSpPr>
          <p:cNvPr id="302" name="Google Shape;302;p45"/>
          <p:cNvSpPr txBox="1"/>
          <p:nvPr>
            <p:ph type="title"/>
          </p:nvPr>
        </p:nvSpPr>
        <p:spPr>
          <a:xfrm>
            <a:off x="720000" y="2743463"/>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BAC8D3"/>
                </a:solidFill>
              </a:rPr>
              <a:t>BUCKETS</a:t>
            </a:r>
            <a:endParaRPr>
              <a:solidFill>
                <a:srgbClr val="BAC8D3"/>
              </a:solidFill>
            </a:endParaRPr>
          </a:p>
        </p:txBody>
      </p:sp>
      <p:sp>
        <p:nvSpPr>
          <p:cNvPr id="303" name="Google Shape;303;p45"/>
          <p:cNvSpPr txBox="1"/>
          <p:nvPr>
            <p:ph idx="1" type="subTitle"/>
          </p:nvPr>
        </p:nvSpPr>
        <p:spPr>
          <a:xfrm>
            <a:off x="720000" y="3116135"/>
            <a:ext cx="2336400" cy="873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BAC8D3"/>
                </a:solidFill>
              </a:rPr>
              <a:t>The algorithm only captures the buckets selected and leaves all else black.</a:t>
            </a:r>
            <a:endParaRPr>
              <a:solidFill>
                <a:srgbClr val="BAC8D3"/>
              </a:solidFill>
            </a:endParaRPr>
          </a:p>
        </p:txBody>
      </p:sp>
      <p:sp>
        <p:nvSpPr>
          <p:cNvPr id="304" name="Google Shape;304;p45"/>
          <p:cNvSpPr txBox="1"/>
          <p:nvPr>
            <p:ph idx="3" type="title"/>
          </p:nvPr>
        </p:nvSpPr>
        <p:spPr>
          <a:xfrm>
            <a:off x="6376250" y="2743463"/>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BAC8D3"/>
                </a:solidFill>
              </a:rPr>
              <a:t>KMEANS</a:t>
            </a:r>
            <a:endParaRPr>
              <a:solidFill>
                <a:srgbClr val="BAC8D3"/>
              </a:solidFill>
            </a:endParaRPr>
          </a:p>
        </p:txBody>
      </p:sp>
      <p:sp>
        <p:nvSpPr>
          <p:cNvPr id="305" name="Google Shape;305;p45"/>
          <p:cNvSpPr txBox="1"/>
          <p:nvPr>
            <p:ph idx="5" type="subTitle"/>
          </p:nvPr>
        </p:nvSpPr>
        <p:spPr>
          <a:xfrm>
            <a:off x="6376250" y="3116125"/>
            <a:ext cx="2336400" cy="873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BAC8D3"/>
                </a:solidFill>
              </a:rPr>
              <a:t>Adds up</a:t>
            </a:r>
            <a:r>
              <a:rPr lang="en">
                <a:solidFill>
                  <a:srgbClr val="BAC8D3"/>
                </a:solidFill>
              </a:rPr>
              <a:t> layer masks to lay a Kmeans render or solid color as the background</a:t>
            </a:r>
            <a:endParaRPr>
              <a:solidFill>
                <a:srgbClr val="BAC8D3"/>
              </a:solidFill>
            </a:endParaRPr>
          </a:p>
        </p:txBody>
      </p:sp>
      <p:sp>
        <p:nvSpPr>
          <p:cNvPr id="306" name="Google Shape;306;p45"/>
          <p:cNvSpPr/>
          <p:nvPr/>
        </p:nvSpPr>
        <p:spPr>
          <a:xfrm>
            <a:off x="1402350" y="1324600"/>
            <a:ext cx="971700" cy="9717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5"/>
          <p:cNvSpPr/>
          <p:nvPr/>
        </p:nvSpPr>
        <p:spPr>
          <a:xfrm>
            <a:off x="7058600" y="1324600"/>
            <a:ext cx="971700" cy="9717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8" name="Google Shape;308;p45"/>
          <p:cNvCxnSpPr>
            <a:stCxn id="306" idx="4"/>
            <a:endCxn id="302" idx="0"/>
          </p:cNvCxnSpPr>
          <p:nvPr/>
        </p:nvCxnSpPr>
        <p:spPr>
          <a:xfrm>
            <a:off x="1888200" y="2296300"/>
            <a:ext cx="0" cy="447300"/>
          </a:xfrm>
          <a:prstGeom prst="straightConnector1">
            <a:avLst/>
          </a:prstGeom>
          <a:noFill/>
          <a:ln cap="flat" cmpd="sng" w="19050">
            <a:solidFill>
              <a:schemeClr val="lt2"/>
            </a:solidFill>
            <a:prstDash val="solid"/>
            <a:round/>
            <a:headEnd len="med" w="med" type="none"/>
            <a:tailEnd len="med" w="med" type="none"/>
          </a:ln>
        </p:spPr>
      </p:cxnSp>
      <p:cxnSp>
        <p:nvCxnSpPr>
          <p:cNvPr id="309" name="Google Shape;309;p45"/>
          <p:cNvCxnSpPr>
            <a:stCxn id="307" idx="4"/>
            <a:endCxn id="304" idx="0"/>
          </p:cNvCxnSpPr>
          <p:nvPr/>
        </p:nvCxnSpPr>
        <p:spPr>
          <a:xfrm>
            <a:off x="7544450" y="2296300"/>
            <a:ext cx="0" cy="447300"/>
          </a:xfrm>
          <a:prstGeom prst="straightConnector1">
            <a:avLst/>
          </a:prstGeom>
          <a:noFill/>
          <a:ln cap="flat" cmpd="sng" w="19050">
            <a:solidFill>
              <a:schemeClr val="lt2"/>
            </a:solidFill>
            <a:prstDash val="solid"/>
            <a:round/>
            <a:headEnd len="med" w="med" type="none"/>
            <a:tailEnd len="med" w="med" type="none"/>
          </a:ln>
        </p:spPr>
      </p:cxnSp>
      <p:sp>
        <p:nvSpPr>
          <p:cNvPr id="310" name="Google Shape;310;p45"/>
          <p:cNvSpPr txBox="1"/>
          <p:nvPr>
            <p:ph idx="2" type="title"/>
          </p:nvPr>
        </p:nvSpPr>
        <p:spPr>
          <a:xfrm>
            <a:off x="720000" y="1528551"/>
            <a:ext cx="23364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BAC8D3"/>
                </a:solidFill>
              </a:rPr>
              <a:t>V1</a:t>
            </a:r>
            <a:endParaRPr>
              <a:solidFill>
                <a:srgbClr val="BAC8D3"/>
              </a:solidFill>
            </a:endParaRPr>
          </a:p>
        </p:txBody>
      </p:sp>
      <p:sp>
        <p:nvSpPr>
          <p:cNvPr id="311" name="Google Shape;311;p45"/>
          <p:cNvSpPr txBox="1"/>
          <p:nvPr>
            <p:ph idx="4" type="title"/>
          </p:nvPr>
        </p:nvSpPr>
        <p:spPr>
          <a:xfrm>
            <a:off x="6376250" y="1528551"/>
            <a:ext cx="23364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BAC8D3"/>
                </a:solidFill>
              </a:rPr>
              <a:t>V2</a:t>
            </a:r>
            <a:endParaRPr>
              <a:solidFill>
                <a:srgbClr val="BAC8D3"/>
              </a:solidFill>
            </a:endParaRPr>
          </a:p>
        </p:txBody>
      </p:sp>
      <p:sp>
        <p:nvSpPr>
          <p:cNvPr id="312" name="Google Shape;312;p45"/>
          <p:cNvSpPr/>
          <p:nvPr/>
        </p:nvSpPr>
        <p:spPr>
          <a:xfrm>
            <a:off x="4121183" y="1324600"/>
            <a:ext cx="1190700" cy="12330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C3B1"/>
              </a:solidFill>
            </a:endParaRPr>
          </a:p>
        </p:txBody>
      </p:sp>
      <p:sp>
        <p:nvSpPr>
          <p:cNvPr id="313" name="Google Shape;313;p45"/>
          <p:cNvSpPr txBox="1"/>
          <p:nvPr>
            <p:ph idx="4" type="title"/>
          </p:nvPr>
        </p:nvSpPr>
        <p:spPr>
          <a:xfrm>
            <a:off x="3285325" y="1583307"/>
            <a:ext cx="2862000" cy="75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C3B1"/>
                </a:solidFill>
              </a:rPr>
              <a:t>V3</a:t>
            </a:r>
            <a:endParaRPr>
              <a:solidFill>
                <a:srgbClr val="00C3B1"/>
              </a:solidFill>
            </a:endParaRPr>
          </a:p>
        </p:txBody>
      </p:sp>
      <p:cxnSp>
        <p:nvCxnSpPr>
          <p:cNvPr id="314" name="Google Shape;314;p45"/>
          <p:cNvCxnSpPr/>
          <p:nvPr/>
        </p:nvCxnSpPr>
        <p:spPr>
          <a:xfrm>
            <a:off x="4716525" y="2557600"/>
            <a:ext cx="0" cy="447300"/>
          </a:xfrm>
          <a:prstGeom prst="straightConnector1">
            <a:avLst/>
          </a:prstGeom>
          <a:noFill/>
          <a:ln cap="flat" cmpd="sng" w="19050">
            <a:solidFill>
              <a:schemeClr val="lt2"/>
            </a:solidFill>
            <a:prstDash val="solid"/>
            <a:round/>
            <a:headEnd len="med" w="med" type="none"/>
            <a:tailEnd len="med" w="med" type="none"/>
          </a:ln>
        </p:spPr>
      </p:cxnSp>
      <p:sp>
        <p:nvSpPr>
          <p:cNvPr id="315" name="Google Shape;315;p45"/>
          <p:cNvSpPr txBox="1"/>
          <p:nvPr>
            <p:ph type="title"/>
          </p:nvPr>
        </p:nvSpPr>
        <p:spPr>
          <a:xfrm>
            <a:off x="3548125" y="3004888"/>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SATURATION</a:t>
            </a:r>
            <a:endParaRPr/>
          </a:p>
        </p:txBody>
      </p:sp>
      <p:sp>
        <p:nvSpPr>
          <p:cNvPr id="316" name="Google Shape;316;p45"/>
          <p:cNvSpPr txBox="1"/>
          <p:nvPr>
            <p:ph idx="1" type="subTitle"/>
          </p:nvPr>
        </p:nvSpPr>
        <p:spPr>
          <a:xfrm>
            <a:off x="3427650" y="3377550"/>
            <a:ext cx="2600100" cy="873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The </a:t>
            </a:r>
            <a:r>
              <a:rPr lang="en"/>
              <a:t>algorithm</a:t>
            </a:r>
            <a:r>
              <a:rPr lang="en"/>
              <a:t> would split buckets to account for multiple hues/saturations/values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6"/>
          <p:cNvSpPr txBox="1"/>
          <p:nvPr>
            <p:ph type="title"/>
          </p:nvPr>
        </p:nvSpPr>
        <p:spPr>
          <a:xfrm>
            <a:off x="4606774" y="2342625"/>
            <a:ext cx="3817200" cy="841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Demonstration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7"/>
          <p:cNvSpPr txBox="1"/>
          <p:nvPr>
            <p:ph type="title"/>
          </p:nvPr>
        </p:nvSpPr>
        <p:spPr>
          <a:xfrm>
            <a:off x="-739125" y="172712"/>
            <a:ext cx="4563900" cy="61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900"/>
              <a:t>Learning Process</a:t>
            </a:r>
            <a:endParaRPr sz="2900"/>
          </a:p>
        </p:txBody>
      </p:sp>
      <p:grpSp>
        <p:nvGrpSpPr>
          <p:cNvPr id="327" name="Google Shape;327;p47"/>
          <p:cNvGrpSpPr/>
          <p:nvPr/>
        </p:nvGrpSpPr>
        <p:grpSpPr>
          <a:xfrm>
            <a:off x="8644617" y="172656"/>
            <a:ext cx="349354" cy="362223"/>
            <a:chOff x="1297654" y="1504481"/>
            <a:chExt cx="349354" cy="362223"/>
          </a:xfrm>
        </p:grpSpPr>
        <p:sp>
          <p:nvSpPr>
            <p:cNvPr id="328" name="Google Shape;328;p47"/>
            <p:cNvSpPr/>
            <p:nvPr/>
          </p:nvSpPr>
          <p:spPr>
            <a:xfrm>
              <a:off x="1297654" y="1504481"/>
              <a:ext cx="349354" cy="362223"/>
            </a:xfrm>
            <a:custGeom>
              <a:rect b="b" l="l" r="r" t="t"/>
              <a:pathLst>
                <a:path extrusionOk="0" h="11371" w="10967">
                  <a:moveTo>
                    <a:pt x="6252" y="381"/>
                  </a:moveTo>
                  <a:cubicBezTo>
                    <a:pt x="6799" y="381"/>
                    <a:pt x="7335" y="679"/>
                    <a:pt x="7621" y="1155"/>
                  </a:cubicBezTo>
                  <a:cubicBezTo>
                    <a:pt x="7704" y="1274"/>
                    <a:pt x="7811" y="1655"/>
                    <a:pt x="8240" y="1786"/>
                  </a:cubicBezTo>
                  <a:cubicBezTo>
                    <a:pt x="8157" y="1858"/>
                    <a:pt x="7978" y="2036"/>
                    <a:pt x="7919" y="2108"/>
                  </a:cubicBezTo>
                  <a:cubicBezTo>
                    <a:pt x="7454" y="1870"/>
                    <a:pt x="7335" y="1501"/>
                    <a:pt x="7252" y="1381"/>
                  </a:cubicBezTo>
                  <a:cubicBezTo>
                    <a:pt x="7037" y="1036"/>
                    <a:pt x="6656" y="822"/>
                    <a:pt x="6252" y="822"/>
                  </a:cubicBezTo>
                  <a:lnTo>
                    <a:pt x="4644" y="822"/>
                  </a:lnTo>
                  <a:cubicBezTo>
                    <a:pt x="4239" y="822"/>
                    <a:pt x="3847" y="1036"/>
                    <a:pt x="3644" y="1381"/>
                  </a:cubicBezTo>
                  <a:cubicBezTo>
                    <a:pt x="3537" y="1512"/>
                    <a:pt x="3442" y="1846"/>
                    <a:pt x="3049" y="2072"/>
                  </a:cubicBezTo>
                  <a:lnTo>
                    <a:pt x="3025" y="2036"/>
                  </a:lnTo>
                  <a:lnTo>
                    <a:pt x="2870" y="1893"/>
                  </a:lnTo>
                  <a:cubicBezTo>
                    <a:pt x="2823" y="1846"/>
                    <a:pt x="2763" y="1798"/>
                    <a:pt x="2704" y="1751"/>
                  </a:cubicBezTo>
                  <a:cubicBezTo>
                    <a:pt x="3085" y="1608"/>
                    <a:pt x="3168" y="1310"/>
                    <a:pt x="3275" y="1155"/>
                  </a:cubicBezTo>
                  <a:cubicBezTo>
                    <a:pt x="3549" y="679"/>
                    <a:pt x="4073" y="381"/>
                    <a:pt x="4644" y="381"/>
                  </a:cubicBezTo>
                  <a:close/>
                  <a:moveTo>
                    <a:pt x="2620" y="3703"/>
                  </a:moveTo>
                  <a:lnTo>
                    <a:pt x="2823" y="3894"/>
                  </a:lnTo>
                  <a:cubicBezTo>
                    <a:pt x="2727" y="3989"/>
                    <a:pt x="2632" y="4096"/>
                    <a:pt x="2549" y="4191"/>
                  </a:cubicBezTo>
                  <a:lnTo>
                    <a:pt x="2334" y="3989"/>
                  </a:lnTo>
                  <a:lnTo>
                    <a:pt x="2620" y="3703"/>
                  </a:lnTo>
                  <a:close/>
                  <a:moveTo>
                    <a:pt x="8383" y="3703"/>
                  </a:moveTo>
                  <a:lnTo>
                    <a:pt x="8657" y="3989"/>
                  </a:lnTo>
                  <a:lnTo>
                    <a:pt x="8454" y="4191"/>
                  </a:lnTo>
                  <a:cubicBezTo>
                    <a:pt x="8383" y="4120"/>
                    <a:pt x="8276" y="4001"/>
                    <a:pt x="8169" y="3894"/>
                  </a:cubicBezTo>
                  <a:lnTo>
                    <a:pt x="8383" y="3703"/>
                  </a:lnTo>
                  <a:close/>
                  <a:moveTo>
                    <a:pt x="1727" y="1774"/>
                  </a:moveTo>
                  <a:cubicBezTo>
                    <a:pt x="2394" y="1774"/>
                    <a:pt x="2704" y="2251"/>
                    <a:pt x="2763" y="2286"/>
                  </a:cubicBezTo>
                  <a:cubicBezTo>
                    <a:pt x="2930" y="2453"/>
                    <a:pt x="2977" y="2691"/>
                    <a:pt x="2882" y="2905"/>
                  </a:cubicBezTo>
                  <a:cubicBezTo>
                    <a:pt x="2846" y="3013"/>
                    <a:pt x="2882" y="2965"/>
                    <a:pt x="1763" y="4072"/>
                  </a:cubicBezTo>
                  <a:cubicBezTo>
                    <a:pt x="1656" y="4185"/>
                    <a:pt x="1516" y="4242"/>
                    <a:pt x="1375" y="4242"/>
                  </a:cubicBezTo>
                  <a:cubicBezTo>
                    <a:pt x="1233" y="4242"/>
                    <a:pt x="1090" y="4185"/>
                    <a:pt x="977" y="4072"/>
                  </a:cubicBezTo>
                  <a:lnTo>
                    <a:pt x="834" y="3929"/>
                  </a:lnTo>
                  <a:cubicBezTo>
                    <a:pt x="37" y="3144"/>
                    <a:pt x="572" y="1774"/>
                    <a:pt x="1727" y="1774"/>
                  </a:cubicBezTo>
                  <a:close/>
                  <a:moveTo>
                    <a:pt x="6228" y="1155"/>
                  </a:moveTo>
                  <a:cubicBezTo>
                    <a:pt x="6514" y="1155"/>
                    <a:pt x="6799" y="1310"/>
                    <a:pt x="6930" y="1560"/>
                  </a:cubicBezTo>
                  <a:cubicBezTo>
                    <a:pt x="7026" y="1679"/>
                    <a:pt x="7180" y="2143"/>
                    <a:pt x="7740" y="2429"/>
                  </a:cubicBezTo>
                  <a:cubicBezTo>
                    <a:pt x="7645" y="2727"/>
                    <a:pt x="7716" y="3060"/>
                    <a:pt x="7954" y="3298"/>
                  </a:cubicBezTo>
                  <a:lnTo>
                    <a:pt x="8109" y="3453"/>
                  </a:lnTo>
                  <a:lnTo>
                    <a:pt x="7883" y="3679"/>
                  </a:lnTo>
                  <a:cubicBezTo>
                    <a:pt x="7190" y="3137"/>
                    <a:pt x="6339" y="2857"/>
                    <a:pt x="5480" y="2857"/>
                  </a:cubicBezTo>
                  <a:cubicBezTo>
                    <a:pt x="4980" y="2857"/>
                    <a:pt x="4478" y="2951"/>
                    <a:pt x="4001" y="3144"/>
                  </a:cubicBezTo>
                  <a:cubicBezTo>
                    <a:pt x="3906" y="3167"/>
                    <a:pt x="3870" y="3275"/>
                    <a:pt x="3906" y="3358"/>
                  </a:cubicBezTo>
                  <a:cubicBezTo>
                    <a:pt x="3933" y="3429"/>
                    <a:pt x="3999" y="3467"/>
                    <a:pt x="4065" y="3467"/>
                  </a:cubicBezTo>
                  <a:cubicBezTo>
                    <a:pt x="4088" y="3467"/>
                    <a:pt x="4111" y="3462"/>
                    <a:pt x="4132" y="3453"/>
                  </a:cubicBezTo>
                  <a:cubicBezTo>
                    <a:pt x="4579" y="3277"/>
                    <a:pt x="5034" y="3195"/>
                    <a:pt x="5479" y="3195"/>
                  </a:cubicBezTo>
                  <a:cubicBezTo>
                    <a:pt x="7404" y="3195"/>
                    <a:pt x="9133" y="4736"/>
                    <a:pt x="9133" y="6835"/>
                  </a:cubicBezTo>
                  <a:cubicBezTo>
                    <a:pt x="9133" y="8925"/>
                    <a:pt x="7411" y="10462"/>
                    <a:pt x="5498" y="10462"/>
                  </a:cubicBezTo>
                  <a:cubicBezTo>
                    <a:pt x="5047" y="10462"/>
                    <a:pt x="4585" y="10376"/>
                    <a:pt x="4132" y="10192"/>
                  </a:cubicBezTo>
                  <a:cubicBezTo>
                    <a:pt x="1442" y="9097"/>
                    <a:pt x="1049" y="5346"/>
                    <a:pt x="3585" y="3763"/>
                  </a:cubicBezTo>
                  <a:cubicBezTo>
                    <a:pt x="3656" y="3715"/>
                    <a:pt x="3692" y="3620"/>
                    <a:pt x="3644" y="3525"/>
                  </a:cubicBezTo>
                  <a:cubicBezTo>
                    <a:pt x="3611" y="3476"/>
                    <a:pt x="3551" y="3443"/>
                    <a:pt x="3489" y="3443"/>
                  </a:cubicBezTo>
                  <a:cubicBezTo>
                    <a:pt x="3461" y="3443"/>
                    <a:pt x="3432" y="3450"/>
                    <a:pt x="3406" y="3465"/>
                  </a:cubicBezTo>
                  <a:cubicBezTo>
                    <a:pt x="3299" y="3536"/>
                    <a:pt x="3192" y="3596"/>
                    <a:pt x="3096" y="3691"/>
                  </a:cubicBezTo>
                  <a:lnTo>
                    <a:pt x="2870" y="3465"/>
                  </a:lnTo>
                  <a:cubicBezTo>
                    <a:pt x="2942" y="3382"/>
                    <a:pt x="3287" y="3167"/>
                    <a:pt x="3287" y="2679"/>
                  </a:cubicBezTo>
                  <a:cubicBezTo>
                    <a:pt x="3287" y="2572"/>
                    <a:pt x="3275" y="2465"/>
                    <a:pt x="3227" y="2370"/>
                  </a:cubicBezTo>
                  <a:cubicBezTo>
                    <a:pt x="3704" y="2084"/>
                    <a:pt x="3835" y="1691"/>
                    <a:pt x="3930" y="1560"/>
                  </a:cubicBezTo>
                  <a:cubicBezTo>
                    <a:pt x="4073" y="1310"/>
                    <a:pt x="4347" y="1155"/>
                    <a:pt x="4620" y="1155"/>
                  </a:cubicBezTo>
                  <a:close/>
                  <a:moveTo>
                    <a:pt x="2811" y="9752"/>
                  </a:moveTo>
                  <a:cubicBezTo>
                    <a:pt x="3037" y="9954"/>
                    <a:pt x="3287" y="10133"/>
                    <a:pt x="3549" y="10287"/>
                  </a:cubicBezTo>
                  <a:lnTo>
                    <a:pt x="2906" y="10942"/>
                  </a:lnTo>
                  <a:cubicBezTo>
                    <a:pt x="2817" y="11031"/>
                    <a:pt x="2701" y="11076"/>
                    <a:pt x="2585" y="11076"/>
                  </a:cubicBezTo>
                  <a:cubicBezTo>
                    <a:pt x="2468" y="11076"/>
                    <a:pt x="2352" y="11031"/>
                    <a:pt x="2263" y="10942"/>
                  </a:cubicBezTo>
                  <a:cubicBezTo>
                    <a:pt x="2084" y="10764"/>
                    <a:pt x="2084" y="10478"/>
                    <a:pt x="2263" y="10299"/>
                  </a:cubicBezTo>
                  <a:lnTo>
                    <a:pt x="2811" y="9752"/>
                  </a:lnTo>
                  <a:close/>
                  <a:moveTo>
                    <a:pt x="8204" y="9752"/>
                  </a:moveTo>
                  <a:lnTo>
                    <a:pt x="8752" y="10299"/>
                  </a:lnTo>
                  <a:cubicBezTo>
                    <a:pt x="8931" y="10478"/>
                    <a:pt x="8931" y="10764"/>
                    <a:pt x="8752" y="10942"/>
                  </a:cubicBezTo>
                  <a:cubicBezTo>
                    <a:pt x="8663" y="11031"/>
                    <a:pt x="8547" y="11076"/>
                    <a:pt x="8430" y="11076"/>
                  </a:cubicBezTo>
                  <a:cubicBezTo>
                    <a:pt x="8314" y="11076"/>
                    <a:pt x="8198" y="11031"/>
                    <a:pt x="8109" y="10942"/>
                  </a:cubicBezTo>
                  <a:lnTo>
                    <a:pt x="7454" y="10287"/>
                  </a:lnTo>
                  <a:cubicBezTo>
                    <a:pt x="7740" y="10121"/>
                    <a:pt x="7978" y="9954"/>
                    <a:pt x="8204" y="9752"/>
                  </a:cubicBezTo>
                  <a:close/>
                  <a:moveTo>
                    <a:pt x="4644" y="0"/>
                  </a:moveTo>
                  <a:cubicBezTo>
                    <a:pt x="3978" y="0"/>
                    <a:pt x="3335" y="358"/>
                    <a:pt x="2989" y="929"/>
                  </a:cubicBezTo>
                  <a:lnTo>
                    <a:pt x="2858" y="1167"/>
                  </a:lnTo>
                  <a:cubicBezTo>
                    <a:pt x="2693" y="1433"/>
                    <a:pt x="2436" y="1452"/>
                    <a:pt x="2316" y="1452"/>
                  </a:cubicBezTo>
                  <a:cubicBezTo>
                    <a:pt x="2296" y="1452"/>
                    <a:pt x="2280" y="1451"/>
                    <a:pt x="2269" y="1451"/>
                  </a:cubicBezTo>
                  <a:cubicBezTo>
                    <a:pt x="2260" y="1451"/>
                    <a:pt x="2254" y="1452"/>
                    <a:pt x="2251" y="1453"/>
                  </a:cubicBezTo>
                  <a:cubicBezTo>
                    <a:pt x="2091" y="1402"/>
                    <a:pt x="1925" y="1376"/>
                    <a:pt x="1760" y="1376"/>
                  </a:cubicBezTo>
                  <a:cubicBezTo>
                    <a:pt x="1350" y="1376"/>
                    <a:pt x="943" y="1535"/>
                    <a:pt x="620" y="1858"/>
                  </a:cubicBezTo>
                  <a:cubicBezTo>
                    <a:pt x="1" y="2477"/>
                    <a:pt x="1" y="3489"/>
                    <a:pt x="620" y="4132"/>
                  </a:cubicBezTo>
                  <a:cubicBezTo>
                    <a:pt x="715" y="4191"/>
                    <a:pt x="918" y="4537"/>
                    <a:pt x="1394" y="4537"/>
                  </a:cubicBezTo>
                  <a:cubicBezTo>
                    <a:pt x="1846" y="4537"/>
                    <a:pt x="2073" y="4227"/>
                    <a:pt x="2108" y="4191"/>
                  </a:cubicBezTo>
                  <a:lnTo>
                    <a:pt x="2334" y="4418"/>
                  </a:lnTo>
                  <a:cubicBezTo>
                    <a:pt x="1144" y="6025"/>
                    <a:pt x="1370" y="8192"/>
                    <a:pt x="2585" y="9466"/>
                  </a:cubicBezTo>
                  <a:lnTo>
                    <a:pt x="2037" y="10013"/>
                  </a:lnTo>
                  <a:cubicBezTo>
                    <a:pt x="1549" y="10502"/>
                    <a:pt x="1894" y="11371"/>
                    <a:pt x="2608" y="11371"/>
                  </a:cubicBezTo>
                  <a:cubicBezTo>
                    <a:pt x="2811" y="11371"/>
                    <a:pt x="3001" y="11287"/>
                    <a:pt x="3168" y="11133"/>
                  </a:cubicBezTo>
                  <a:lnTo>
                    <a:pt x="3894" y="10394"/>
                  </a:lnTo>
                  <a:cubicBezTo>
                    <a:pt x="4403" y="10628"/>
                    <a:pt x="4958" y="10747"/>
                    <a:pt x="5518" y="10747"/>
                  </a:cubicBezTo>
                  <a:cubicBezTo>
                    <a:pt x="6071" y="10747"/>
                    <a:pt x="6630" y="10631"/>
                    <a:pt x="7157" y="10394"/>
                  </a:cubicBezTo>
                  <a:lnTo>
                    <a:pt x="7883" y="11133"/>
                  </a:lnTo>
                  <a:cubicBezTo>
                    <a:pt x="8038" y="11276"/>
                    <a:pt x="8240" y="11371"/>
                    <a:pt x="8454" y="11371"/>
                  </a:cubicBezTo>
                  <a:cubicBezTo>
                    <a:pt x="9157" y="11371"/>
                    <a:pt x="9514" y="10514"/>
                    <a:pt x="9014" y="10013"/>
                  </a:cubicBezTo>
                  <a:lnTo>
                    <a:pt x="8466" y="9466"/>
                  </a:lnTo>
                  <a:cubicBezTo>
                    <a:pt x="9752" y="8061"/>
                    <a:pt x="9871" y="5953"/>
                    <a:pt x="8716" y="4418"/>
                  </a:cubicBezTo>
                  <a:lnTo>
                    <a:pt x="8942" y="4191"/>
                  </a:lnTo>
                  <a:cubicBezTo>
                    <a:pt x="8990" y="4239"/>
                    <a:pt x="9192" y="4537"/>
                    <a:pt x="9657" y="4537"/>
                  </a:cubicBezTo>
                  <a:cubicBezTo>
                    <a:pt x="9895" y="4537"/>
                    <a:pt x="10121" y="4441"/>
                    <a:pt x="10288" y="4287"/>
                  </a:cubicBezTo>
                  <a:cubicBezTo>
                    <a:pt x="10300" y="4251"/>
                    <a:pt x="10967" y="3775"/>
                    <a:pt x="10859" y="2858"/>
                  </a:cubicBezTo>
                  <a:cubicBezTo>
                    <a:pt x="10848" y="2770"/>
                    <a:pt x="10786" y="2702"/>
                    <a:pt x="10701" y="2702"/>
                  </a:cubicBezTo>
                  <a:cubicBezTo>
                    <a:pt x="10695" y="2702"/>
                    <a:pt x="10688" y="2702"/>
                    <a:pt x="10681" y="2703"/>
                  </a:cubicBezTo>
                  <a:cubicBezTo>
                    <a:pt x="10597" y="2727"/>
                    <a:pt x="10526" y="2798"/>
                    <a:pt x="10538" y="2882"/>
                  </a:cubicBezTo>
                  <a:cubicBezTo>
                    <a:pt x="10609" y="3632"/>
                    <a:pt x="10074" y="4001"/>
                    <a:pt x="10026" y="4060"/>
                  </a:cubicBezTo>
                  <a:cubicBezTo>
                    <a:pt x="9922" y="4164"/>
                    <a:pt x="9777" y="4221"/>
                    <a:pt x="9630" y="4221"/>
                  </a:cubicBezTo>
                  <a:cubicBezTo>
                    <a:pt x="9491" y="4221"/>
                    <a:pt x="9350" y="4170"/>
                    <a:pt x="9240" y="4060"/>
                  </a:cubicBezTo>
                  <a:lnTo>
                    <a:pt x="8228" y="3048"/>
                  </a:lnTo>
                  <a:cubicBezTo>
                    <a:pt x="8002" y="2822"/>
                    <a:pt x="8026" y="2477"/>
                    <a:pt x="8228" y="2263"/>
                  </a:cubicBezTo>
                  <a:cubicBezTo>
                    <a:pt x="8300" y="2203"/>
                    <a:pt x="8621" y="1739"/>
                    <a:pt x="9276" y="1739"/>
                  </a:cubicBezTo>
                  <a:cubicBezTo>
                    <a:pt x="9716" y="1739"/>
                    <a:pt x="10109" y="1965"/>
                    <a:pt x="10324" y="2298"/>
                  </a:cubicBezTo>
                  <a:cubicBezTo>
                    <a:pt x="10353" y="2350"/>
                    <a:pt x="10406" y="2379"/>
                    <a:pt x="10462" y="2379"/>
                  </a:cubicBezTo>
                  <a:cubicBezTo>
                    <a:pt x="10495" y="2379"/>
                    <a:pt x="10530" y="2368"/>
                    <a:pt x="10562" y="2346"/>
                  </a:cubicBezTo>
                  <a:cubicBezTo>
                    <a:pt x="10645" y="2298"/>
                    <a:pt x="10669" y="2203"/>
                    <a:pt x="10609" y="2108"/>
                  </a:cubicBezTo>
                  <a:cubicBezTo>
                    <a:pt x="10297" y="1640"/>
                    <a:pt x="9787" y="1384"/>
                    <a:pt x="9254" y="1384"/>
                  </a:cubicBezTo>
                  <a:cubicBezTo>
                    <a:pt x="9095" y="1384"/>
                    <a:pt x="8934" y="1406"/>
                    <a:pt x="8776" y="1453"/>
                  </a:cubicBezTo>
                  <a:lnTo>
                    <a:pt x="8526" y="1453"/>
                  </a:lnTo>
                  <a:cubicBezTo>
                    <a:pt x="8335" y="1453"/>
                    <a:pt x="8145" y="1358"/>
                    <a:pt x="8038" y="1167"/>
                  </a:cubicBezTo>
                  <a:lnTo>
                    <a:pt x="7907" y="929"/>
                  </a:lnTo>
                  <a:cubicBezTo>
                    <a:pt x="7561" y="358"/>
                    <a:pt x="6918" y="0"/>
                    <a:pt x="625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7"/>
            <p:cNvSpPr/>
            <p:nvPr/>
          </p:nvSpPr>
          <p:spPr>
            <a:xfrm>
              <a:off x="1354930" y="1618713"/>
              <a:ext cx="224960" cy="206516"/>
            </a:xfrm>
            <a:custGeom>
              <a:rect b="b" l="l" r="r" t="t"/>
              <a:pathLst>
                <a:path extrusionOk="0" h="6483" w="7062">
                  <a:moveTo>
                    <a:pt x="3753" y="1"/>
                  </a:moveTo>
                  <a:cubicBezTo>
                    <a:pt x="2094" y="1"/>
                    <a:pt x="465" y="1260"/>
                    <a:pt x="465" y="3249"/>
                  </a:cubicBezTo>
                  <a:cubicBezTo>
                    <a:pt x="465" y="5198"/>
                    <a:pt x="2076" y="6483"/>
                    <a:pt x="3742" y="6483"/>
                  </a:cubicBezTo>
                  <a:cubicBezTo>
                    <a:pt x="4589" y="6483"/>
                    <a:pt x="5450" y="6150"/>
                    <a:pt x="6121" y="5404"/>
                  </a:cubicBezTo>
                  <a:cubicBezTo>
                    <a:pt x="6347" y="5165"/>
                    <a:pt x="6513" y="4880"/>
                    <a:pt x="6656" y="4582"/>
                  </a:cubicBezTo>
                  <a:cubicBezTo>
                    <a:pt x="6704" y="4487"/>
                    <a:pt x="6656" y="4403"/>
                    <a:pt x="6561" y="4356"/>
                  </a:cubicBezTo>
                  <a:cubicBezTo>
                    <a:pt x="6540" y="4347"/>
                    <a:pt x="6518" y="4342"/>
                    <a:pt x="6496" y="4342"/>
                  </a:cubicBezTo>
                  <a:cubicBezTo>
                    <a:pt x="6433" y="4342"/>
                    <a:pt x="6373" y="4380"/>
                    <a:pt x="6347" y="4451"/>
                  </a:cubicBezTo>
                  <a:cubicBezTo>
                    <a:pt x="5882" y="5463"/>
                    <a:pt x="4858" y="6142"/>
                    <a:pt x="3704" y="6142"/>
                  </a:cubicBezTo>
                  <a:cubicBezTo>
                    <a:pt x="1358" y="6142"/>
                    <a:pt x="1" y="3499"/>
                    <a:pt x="1322" y="1594"/>
                  </a:cubicBezTo>
                  <a:cubicBezTo>
                    <a:pt x="1903" y="762"/>
                    <a:pt x="2811" y="339"/>
                    <a:pt x="3721" y="339"/>
                  </a:cubicBezTo>
                  <a:cubicBezTo>
                    <a:pt x="4621" y="339"/>
                    <a:pt x="5522" y="753"/>
                    <a:pt x="6109" y="1594"/>
                  </a:cubicBezTo>
                  <a:cubicBezTo>
                    <a:pt x="6561" y="2260"/>
                    <a:pt x="6716" y="3082"/>
                    <a:pt x="6549" y="3844"/>
                  </a:cubicBezTo>
                  <a:cubicBezTo>
                    <a:pt x="6537" y="3927"/>
                    <a:pt x="6597" y="4022"/>
                    <a:pt x="6680" y="4034"/>
                  </a:cubicBezTo>
                  <a:cubicBezTo>
                    <a:pt x="6688" y="4035"/>
                    <a:pt x="6696" y="4036"/>
                    <a:pt x="6704" y="4036"/>
                  </a:cubicBezTo>
                  <a:cubicBezTo>
                    <a:pt x="6789" y="4036"/>
                    <a:pt x="6861" y="3980"/>
                    <a:pt x="6883" y="3903"/>
                  </a:cubicBezTo>
                  <a:cubicBezTo>
                    <a:pt x="7061" y="3046"/>
                    <a:pt x="6894" y="2141"/>
                    <a:pt x="6359" y="1379"/>
                  </a:cubicBezTo>
                  <a:cubicBezTo>
                    <a:pt x="5689" y="426"/>
                    <a:pt x="4716" y="1"/>
                    <a:pt x="375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7"/>
            <p:cNvSpPr/>
            <p:nvPr/>
          </p:nvSpPr>
          <p:spPr>
            <a:xfrm>
              <a:off x="1453553" y="1643305"/>
              <a:ext cx="73235" cy="141436"/>
            </a:xfrm>
            <a:custGeom>
              <a:rect b="b" l="l" r="r" t="t"/>
              <a:pathLst>
                <a:path extrusionOk="0" h="4440" w="2299">
                  <a:moveTo>
                    <a:pt x="572" y="345"/>
                  </a:moveTo>
                  <a:cubicBezTo>
                    <a:pt x="703" y="345"/>
                    <a:pt x="810" y="441"/>
                    <a:pt x="810" y="583"/>
                  </a:cubicBezTo>
                  <a:lnTo>
                    <a:pt x="810" y="2191"/>
                  </a:lnTo>
                  <a:cubicBezTo>
                    <a:pt x="727" y="2155"/>
                    <a:pt x="640" y="2137"/>
                    <a:pt x="555" y="2137"/>
                  </a:cubicBezTo>
                  <a:cubicBezTo>
                    <a:pt x="471" y="2137"/>
                    <a:pt x="387" y="2155"/>
                    <a:pt x="310" y="2191"/>
                  </a:cubicBezTo>
                  <a:lnTo>
                    <a:pt x="310" y="583"/>
                  </a:lnTo>
                  <a:lnTo>
                    <a:pt x="334" y="583"/>
                  </a:lnTo>
                  <a:cubicBezTo>
                    <a:pt x="334" y="452"/>
                    <a:pt x="429" y="345"/>
                    <a:pt x="572" y="345"/>
                  </a:cubicBezTo>
                  <a:close/>
                  <a:moveTo>
                    <a:pt x="610" y="2488"/>
                  </a:moveTo>
                  <a:cubicBezTo>
                    <a:pt x="726" y="2488"/>
                    <a:pt x="736" y="2510"/>
                    <a:pt x="1905" y="3703"/>
                  </a:cubicBezTo>
                  <a:cubicBezTo>
                    <a:pt x="1977" y="3798"/>
                    <a:pt x="1977" y="3941"/>
                    <a:pt x="1893" y="4036"/>
                  </a:cubicBezTo>
                  <a:cubicBezTo>
                    <a:pt x="1846" y="4078"/>
                    <a:pt x="1783" y="4099"/>
                    <a:pt x="1721" y="4099"/>
                  </a:cubicBezTo>
                  <a:cubicBezTo>
                    <a:pt x="1658" y="4099"/>
                    <a:pt x="1596" y="4078"/>
                    <a:pt x="1548" y="4036"/>
                  </a:cubicBezTo>
                  <a:lnTo>
                    <a:pt x="417" y="2905"/>
                  </a:lnTo>
                  <a:cubicBezTo>
                    <a:pt x="274" y="2750"/>
                    <a:pt x="369" y="2488"/>
                    <a:pt x="596" y="2488"/>
                  </a:cubicBezTo>
                  <a:cubicBezTo>
                    <a:pt x="600" y="2488"/>
                    <a:pt x="605" y="2488"/>
                    <a:pt x="610" y="2488"/>
                  </a:cubicBezTo>
                  <a:close/>
                  <a:moveTo>
                    <a:pt x="584" y="0"/>
                  </a:moveTo>
                  <a:cubicBezTo>
                    <a:pt x="250" y="0"/>
                    <a:pt x="0" y="274"/>
                    <a:pt x="0" y="583"/>
                  </a:cubicBezTo>
                  <a:lnTo>
                    <a:pt x="0" y="2715"/>
                  </a:lnTo>
                  <a:cubicBezTo>
                    <a:pt x="0" y="2858"/>
                    <a:pt x="60" y="3024"/>
                    <a:pt x="167" y="3131"/>
                  </a:cubicBezTo>
                  <a:cubicBezTo>
                    <a:pt x="1322" y="4262"/>
                    <a:pt x="1310" y="4334"/>
                    <a:pt x="1524" y="4405"/>
                  </a:cubicBezTo>
                  <a:cubicBezTo>
                    <a:pt x="1589" y="4428"/>
                    <a:pt x="1655" y="4439"/>
                    <a:pt x="1720" y="4439"/>
                  </a:cubicBezTo>
                  <a:cubicBezTo>
                    <a:pt x="2023" y="4439"/>
                    <a:pt x="2298" y="4201"/>
                    <a:pt x="2298" y="3858"/>
                  </a:cubicBezTo>
                  <a:cubicBezTo>
                    <a:pt x="2298" y="3703"/>
                    <a:pt x="2227" y="3572"/>
                    <a:pt x="2132" y="3453"/>
                  </a:cubicBezTo>
                  <a:lnTo>
                    <a:pt x="1167" y="2488"/>
                  </a:lnTo>
                  <a:lnTo>
                    <a:pt x="1167" y="583"/>
                  </a:lnTo>
                  <a:cubicBezTo>
                    <a:pt x="1167" y="250"/>
                    <a:pt x="893" y="0"/>
                    <a:pt x="5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 name="Google Shape;331;p47"/>
          <p:cNvGrpSpPr/>
          <p:nvPr/>
        </p:nvGrpSpPr>
        <p:grpSpPr>
          <a:xfrm>
            <a:off x="5358456" y="78312"/>
            <a:ext cx="3738277" cy="4986896"/>
            <a:chOff x="6836957" y="2068734"/>
            <a:chExt cx="461892" cy="721067"/>
          </a:xfrm>
        </p:grpSpPr>
        <p:sp>
          <p:nvSpPr>
            <p:cNvPr id="332" name="Google Shape;332;p47"/>
            <p:cNvSpPr/>
            <p:nvPr/>
          </p:nvSpPr>
          <p:spPr>
            <a:xfrm>
              <a:off x="7080441" y="2287271"/>
              <a:ext cx="187336" cy="123319"/>
            </a:xfrm>
            <a:custGeom>
              <a:rect b="b" l="l" r="r" t="t"/>
              <a:pathLst>
                <a:path extrusionOk="0" fill="none" h="35462" w="53871">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gradFill>
              <a:gsLst>
                <a:gs pos="0">
                  <a:srgbClr val="7A7A7A"/>
                </a:gs>
                <a:gs pos="100000">
                  <a:srgbClr val="393939"/>
                </a:gs>
              </a:gsLst>
              <a:path path="circle">
                <a:fillToRect b="50%" l="50%" r="50%" t="50%"/>
              </a:path>
              <a:tileRect/>
            </a:gradFill>
            <a:ln cap="flat" cmpd="sng" w="9525">
              <a:solidFill>
                <a:srgbClr val="4F677B"/>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chemeClr val="dk1"/>
                  </a:solidFill>
                  <a:latin typeface="Poiret One"/>
                  <a:ea typeface="Poiret One"/>
                  <a:cs typeface="Poiret One"/>
                  <a:sym typeface="Poiret One"/>
                </a:rPr>
                <a:t>Brainstorm</a:t>
              </a:r>
              <a:endParaRPr sz="1300"/>
            </a:p>
          </p:txBody>
        </p:sp>
        <p:sp>
          <p:nvSpPr>
            <p:cNvPr id="333" name="Google Shape;333;p47"/>
            <p:cNvSpPr/>
            <p:nvPr/>
          </p:nvSpPr>
          <p:spPr>
            <a:xfrm>
              <a:off x="7080441" y="2105091"/>
              <a:ext cx="182750" cy="157141"/>
            </a:xfrm>
            <a:custGeom>
              <a:rect b="b" l="l" r="r" t="t"/>
              <a:pathLst>
                <a:path extrusionOk="0" fill="none" h="45188" w="52552">
                  <a:moveTo>
                    <a:pt x="1" y="45188"/>
                  </a:moveTo>
                  <a:lnTo>
                    <a:pt x="52551" y="45188"/>
                  </a:lnTo>
                  <a:cubicBezTo>
                    <a:pt x="47211" y="20458"/>
                    <a:pt x="25899" y="1609"/>
                    <a:pt x="1" y="1"/>
                  </a:cubicBezTo>
                  <a:close/>
                </a:path>
              </a:pathLst>
            </a:custGeom>
            <a:gradFill>
              <a:gsLst>
                <a:gs pos="0">
                  <a:srgbClr val="7A7A7A"/>
                </a:gs>
                <a:gs pos="100000">
                  <a:srgbClr val="393939"/>
                </a:gs>
              </a:gsLst>
              <a:path path="circle">
                <a:fillToRect b="50%" l="50%" r="50%" t="50%"/>
              </a:path>
              <a:tileRect/>
            </a:gradFill>
            <a:ln cap="flat" cmpd="sng" w="9525">
              <a:solidFill>
                <a:srgbClr val="B3C3CE"/>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2400">
                  <a:solidFill>
                    <a:schemeClr val="dk1"/>
                  </a:solidFill>
                  <a:latin typeface="Poiret One"/>
                  <a:ea typeface="Poiret One"/>
                  <a:cs typeface="Poiret One"/>
                  <a:sym typeface="Poiret One"/>
                </a:rPr>
                <a:t>Research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34" name="Google Shape;334;p47"/>
            <p:cNvSpPr/>
            <p:nvPr/>
          </p:nvSpPr>
          <p:spPr>
            <a:xfrm>
              <a:off x="6872702" y="2287006"/>
              <a:ext cx="187378" cy="123364"/>
            </a:xfrm>
            <a:custGeom>
              <a:rect b="b" l="l" r="r" t="t"/>
              <a:pathLst>
                <a:path extrusionOk="0" fill="none" h="35475" w="53883">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gradFill>
              <a:gsLst>
                <a:gs pos="0">
                  <a:srgbClr val="7A7A7A"/>
                </a:gs>
                <a:gs pos="100000">
                  <a:srgbClr val="393939"/>
                </a:gs>
              </a:gsLst>
              <a:path path="circle">
                <a:fillToRect b="50%" l="50%" r="50%" t="50%"/>
              </a:path>
              <a:tileRect/>
            </a:gradFill>
            <a:ln cap="flat" cmpd="sng" w="9525">
              <a:solidFill>
                <a:srgbClr val="C9D4DC"/>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chemeClr val="dk1"/>
                  </a:solidFill>
                  <a:latin typeface="Poiret One"/>
                  <a:ea typeface="Poiret One"/>
                  <a:cs typeface="Poiret One"/>
                  <a:sym typeface="Poiret One"/>
                </a:rPr>
                <a:t>Brainstorm</a:t>
              </a:r>
              <a:endParaRPr sz="2300"/>
            </a:p>
          </p:txBody>
        </p:sp>
        <p:sp>
          <p:nvSpPr>
            <p:cNvPr id="335" name="Google Shape;335;p47"/>
            <p:cNvSpPr/>
            <p:nvPr/>
          </p:nvSpPr>
          <p:spPr>
            <a:xfrm>
              <a:off x="6902504" y="2430686"/>
              <a:ext cx="152902" cy="185984"/>
            </a:xfrm>
            <a:custGeom>
              <a:rect b="b" l="l" r="r" t="t"/>
              <a:pathLst>
                <a:path extrusionOk="0" fill="none" h="53482" w="43969">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gradFill>
              <a:gsLst>
                <a:gs pos="0">
                  <a:srgbClr val="7A7A7A"/>
                </a:gs>
                <a:gs pos="100000">
                  <a:srgbClr val="393939"/>
                </a:gs>
              </a:gsLst>
              <a:path path="circle">
                <a:fillToRect b="50%" l="50%" r="50%" t="50%"/>
              </a:path>
              <a:tileRect/>
            </a:gradFill>
            <a:ln cap="flat" cmpd="sng" w="9525">
              <a:solidFill>
                <a:srgbClr val="666666"/>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7"/>
            <p:cNvSpPr/>
            <p:nvPr/>
          </p:nvSpPr>
          <p:spPr>
            <a:xfrm>
              <a:off x="6877289" y="2104831"/>
              <a:ext cx="182791" cy="157141"/>
            </a:xfrm>
            <a:custGeom>
              <a:rect b="b" l="l" r="r" t="t"/>
              <a:pathLst>
                <a:path extrusionOk="0" fill="none" h="45188" w="52564">
                  <a:moveTo>
                    <a:pt x="52564" y="45187"/>
                  </a:moveTo>
                  <a:lnTo>
                    <a:pt x="52564" y="0"/>
                  </a:lnTo>
                  <a:cubicBezTo>
                    <a:pt x="26653" y="1621"/>
                    <a:pt x="5354" y="20470"/>
                    <a:pt x="1" y="45187"/>
                  </a:cubicBezTo>
                  <a:close/>
                </a:path>
              </a:pathLst>
            </a:custGeom>
            <a:gradFill>
              <a:gsLst>
                <a:gs pos="0">
                  <a:srgbClr val="7A7A7A"/>
                </a:gs>
                <a:gs pos="100000">
                  <a:srgbClr val="393939"/>
                </a:gs>
              </a:gsLst>
              <a:path path="circle">
                <a:fillToRect b="50%" l="50%" r="50%" t="50%"/>
              </a:path>
              <a:tileRect/>
            </a:gradFill>
            <a:ln cap="flat" cmpd="sng" w="9525">
              <a:solidFill>
                <a:srgbClr val="8FA1AF"/>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 sz="2900">
                  <a:solidFill>
                    <a:schemeClr val="dk1"/>
                  </a:solidFill>
                  <a:latin typeface="Poiret One"/>
                  <a:ea typeface="Poiret One"/>
                  <a:cs typeface="Poiret One"/>
                  <a:sym typeface="Poiret One"/>
                </a:rPr>
                <a:t>	</a:t>
              </a:r>
              <a:r>
                <a:rPr b="1" lang="en" sz="2400">
                  <a:solidFill>
                    <a:schemeClr val="dk1"/>
                  </a:solidFill>
                  <a:latin typeface="Poiret One"/>
                  <a:ea typeface="Poiret One"/>
                  <a:cs typeface="Poiret One"/>
                  <a:sym typeface="Poiret One"/>
                </a:rPr>
                <a:t>IDEA</a:t>
              </a:r>
              <a:endParaRPr sz="900"/>
            </a:p>
          </p:txBody>
        </p:sp>
        <p:sp>
          <p:nvSpPr>
            <p:cNvPr id="337" name="Google Shape;337;p47"/>
            <p:cNvSpPr/>
            <p:nvPr/>
          </p:nvSpPr>
          <p:spPr>
            <a:xfrm>
              <a:off x="7080441" y="2430686"/>
              <a:ext cx="152860" cy="185938"/>
            </a:xfrm>
            <a:custGeom>
              <a:rect b="b" l="l" r="r" t="t"/>
              <a:pathLst>
                <a:path extrusionOk="0" fill="none" h="53469" w="43957">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gradFill>
              <a:gsLst>
                <a:gs pos="0">
                  <a:srgbClr val="7A7A7A"/>
                </a:gs>
                <a:gs pos="100000">
                  <a:srgbClr val="393939"/>
                </a:gs>
              </a:gsLst>
              <a:path path="circle">
                <a:fillToRect b="50%" l="50%" r="50%" t="50%"/>
              </a:path>
              <a:tileRect/>
            </a:gradFill>
            <a:ln cap="flat" cmpd="sng" w="9525">
              <a:solidFill>
                <a:srgbClr val="374F66"/>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8" name="Google Shape;338;p47"/>
            <p:cNvGrpSpPr/>
            <p:nvPr/>
          </p:nvGrpSpPr>
          <p:grpSpPr>
            <a:xfrm>
              <a:off x="6836957" y="2068734"/>
              <a:ext cx="461892" cy="721067"/>
              <a:chOff x="6836957" y="2068734"/>
              <a:chExt cx="461892" cy="721067"/>
            </a:xfrm>
          </p:grpSpPr>
          <p:sp>
            <p:nvSpPr>
              <p:cNvPr id="339" name="Google Shape;339;p47"/>
              <p:cNvSpPr/>
              <p:nvPr/>
            </p:nvSpPr>
            <p:spPr>
              <a:xfrm>
                <a:off x="6996059" y="2711098"/>
                <a:ext cx="143729" cy="78703"/>
              </a:xfrm>
              <a:custGeom>
                <a:rect b="b" l="l" r="r" t="t"/>
                <a:pathLst>
                  <a:path extrusionOk="0" fill="none" h="22632" w="41331">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gradFill>
                <a:gsLst>
                  <a:gs pos="0">
                    <a:srgbClr val="7A7A7A"/>
                  </a:gs>
                  <a:gs pos="100000">
                    <a:srgbClr val="393939"/>
                  </a:gs>
                </a:gsLst>
                <a:path path="circle">
                  <a:fillToRect b="50%" l="50%" r="50%" t="50%"/>
                </a:path>
                <a:tileRect/>
              </a:gradFill>
              <a:ln cap="flat" cmpd="sng" w="9525">
                <a:solidFill>
                  <a:srgbClr val="434343"/>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7"/>
              <p:cNvSpPr/>
              <p:nvPr/>
            </p:nvSpPr>
            <p:spPr>
              <a:xfrm>
                <a:off x="6996059" y="2647693"/>
                <a:ext cx="143683" cy="88753"/>
              </a:xfrm>
              <a:custGeom>
                <a:rect b="b" l="l" r="r" t="t"/>
                <a:pathLst>
                  <a:path extrusionOk="0" fill="none" h="25522" w="41318">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gradFill>
                <a:gsLst>
                  <a:gs pos="0">
                    <a:srgbClr val="7A7A7A"/>
                  </a:gs>
                  <a:gs pos="100000">
                    <a:srgbClr val="393939"/>
                  </a:gs>
                </a:gsLst>
                <a:path path="circle">
                  <a:fillToRect b="50%" l="50%" r="50%" t="50%"/>
                </a:path>
                <a:tileRect/>
              </a:gradFill>
              <a:ln cap="flat" cmpd="sng" w="9525">
                <a:solidFill>
                  <a:srgbClr val="E3E7EA"/>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7"/>
              <p:cNvSpPr/>
              <p:nvPr/>
            </p:nvSpPr>
            <p:spPr>
              <a:xfrm>
                <a:off x="6990467" y="2723683"/>
                <a:ext cx="154870" cy="12721"/>
              </a:xfrm>
              <a:custGeom>
                <a:rect b="b" l="l" r="r" t="t"/>
                <a:pathLst>
                  <a:path extrusionOk="0" fill="none" h="3658" w="44535">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gradFill>
                <a:gsLst>
                  <a:gs pos="0">
                    <a:srgbClr val="7A7A7A"/>
                  </a:gs>
                  <a:gs pos="100000">
                    <a:srgbClr val="393939"/>
                  </a:gs>
                </a:gsLst>
                <a:path path="circle">
                  <a:fillToRect b="50%" l="50%" r="50%" t="50%"/>
                </a:path>
                <a:tileRect/>
              </a:gradFill>
              <a:ln cap="flat" cmpd="sng" w="9525">
                <a:solidFill>
                  <a:srgbClr val="434343"/>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7"/>
              <p:cNvSpPr/>
              <p:nvPr/>
            </p:nvSpPr>
            <p:spPr>
              <a:xfrm>
                <a:off x="6990467" y="2698339"/>
                <a:ext cx="154870" cy="12762"/>
              </a:xfrm>
              <a:custGeom>
                <a:rect b="b" l="l" r="r" t="t"/>
                <a:pathLst>
                  <a:path extrusionOk="0" fill="none" h="3670" w="44535">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gradFill>
                <a:gsLst>
                  <a:gs pos="0">
                    <a:srgbClr val="7A7A7A"/>
                  </a:gs>
                  <a:gs pos="100000">
                    <a:srgbClr val="393939"/>
                  </a:gs>
                </a:gsLst>
                <a:path path="circle">
                  <a:fillToRect b="50%" l="50%" r="50%" t="50%"/>
                </a:path>
                <a:tileRect/>
              </a:gradFill>
              <a:ln cap="flat" cmpd="sng" w="9525">
                <a:solidFill>
                  <a:srgbClr val="434343"/>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7"/>
              <p:cNvSpPr/>
              <p:nvPr/>
            </p:nvSpPr>
            <p:spPr>
              <a:xfrm>
                <a:off x="6990467" y="2647648"/>
                <a:ext cx="154870" cy="12762"/>
              </a:xfrm>
              <a:custGeom>
                <a:rect b="b" l="l" r="r" t="t"/>
                <a:pathLst>
                  <a:path extrusionOk="0" fill="none" h="3670" w="44535">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gradFill>
                <a:gsLst>
                  <a:gs pos="0">
                    <a:srgbClr val="7A7A7A"/>
                  </a:gs>
                  <a:gs pos="100000">
                    <a:srgbClr val="393939"/>
                  </a:gs>
                </a:gsLst>
                <a:path path="circle">
                  <a:fillToRect b="50%" l="50%" r="50%" t="50%"/>
                </a:path>
                <a:tileRect/>
              </a:gradFill>
              <a:ln cap="flat" cmpd="sng" w="9525">
                <a:solidFill>
                  <a:srgbClr val="EEF0F2"/>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7"/>
              <p:cNvSpPr/>
              <p:nvPr/>
            </p:nvSpPr>
            <p:spPr>
              <a:xfrm>
                <a:off x="6990467" y="2672992"/>
                <a:ext cx="154870" cy="12766"/>
              </a:xfrm>
              <a:custGeom>
                <a:rect b="b" l="l" r="r" t="t"/>
                <a:pathLst>
                  <a:path extrusionOk="0" fill="none" h="3671" w="44535">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gradFill>
                <a:gsLst>
                  <a:gs pos="0">
                    <a:srgbClr val="7A7A7A"/>
                  </a:gs>
                  <a:gs pos="100000">
                    <a:srgbClr val="393939"/>
                  </a:gs>
                </a:gsLst>
                <a:path path="circle">
                  <a:fillToRect b="50%" l="50%" r="50%" t="50%"/>
                </a:path>
                <a:tileRect/>
              </a:gradFill>
              <a:ln cap="flat" cmpd="sng" w="9525">
                <a:solidFill>
                  <a:srgbClr val="434343"/>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7"/>
              <p:cNvSpPr/>
              <p:nvPr/>
            </p:nvSpPr>
            <p:spPr>
              <a:xfrm>
                <a:off x="6836957" y="2068734"/>
                <a:ext cx="461892" cy="589756"/>
              </a:xfrm>
              <a:custGeom>
                <a:rect b="b" l="l" r="r" t="t"/>
                <a:pathLst>
                  <a:path extrusionOk="0" fill="none" h="169592" w="132823">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gradFill>
                <a:gsLst>
                  <a:gs pos="0">
                    <a:srgbClr val="7A7A7A"/>
                  </a:gs>
                  <a:gs pos="100000">
                    <a:srgbClr val="393939"/>
                  </a:gs>
                </a:gsLst>
                <a:path path="circle">
                  <a:fillToRect b="50%" l="50%" r="50%" t="50%"/>
                </a:path>
                <a:tileRect/>
              </a:gradFill>
              <a:ln cap="flat" cmpd="sng" w="9525">
                <a:solidFill>
                  <a:srgbClr val="FEFEFE"/>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6" name="Google Shape;346;p47"/>
          <p:cNvSpPr txBox="1"/>
          <p:nvPr/>
        </p:nvSpPr>
        <p:spPr>
          <a:xfrm>
            <a:off x="5973725" y="2516825"/>
            <a:ext cx="123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Poiret One"/>
                <a:ea typeface="Poiret One"/>
                <a:cs typeface="Poiret One"/>
                <a:sym typeface="Poiret One"/>
              </a:rPr>
              <a:t>Implement</a:t>
            </a:r>
            <a:endParaRPr sz="800">
              <a:latin typeface="Oxygen Light"/>
              <a:ea typeface="Oxygen Light"/>
              <a:cs typeface="Oxygen Light"/>
              <a:sym typeface="Oxygen Light"/>
            </a:endParaRPr>
          </a:p>
        </p:txBody>
      </p:sp>
      <p:sp>
        <p:nvSpPr>
          <p:cNvPr id="347" name="Google Shape;347;p47"/>
          <p:cNvSpPr txBox="1"/>
          <p:nvPr/>
        </p:nvSpPr>
        <p:spPr>
          <a:xfrm>
            <a:off x="7310400" y="2516825"/>
            <a:ext cx="1128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dk1"/>
                </a:solidFill>
                <a:latin typeface="Poiret One"/>
                <a:ea typeface="Poiret One"/>
                <a:cs typeface="Poiret One"/>
                <a:sym typeface="Poiret One"/>
              </a:rPr>
              <a:t>Refine</a:t>
            </a:r>
            <a:endParaRPr b="1" sz="2300">
              <a:solidFill>
                <a:schemeClr val="dk1"/>
              </a:solidFill>
              <a:latin typeface="Poiret One"/>
              <a:ea typeface="Poiret One"/>
              <a:cs typeface="Poiret One"/>
              <a:sym typeface="Poiret One"/>
            </a:endParaRPr>
          </a:p>
        </p:txBody>
      </p:sp>
      <p:pic>
        <p:nvPicPr>
          <p:cNvPr id="348" name="Google Shape;348;p47"/>
          <p:cNvPicPr preferRelativeResize="0"/>
          <p:nvPr/>
        </p:nvPicPr>
        <p:blipFill rotWithShape="1">
          <a:blip r:embed="rId3">
            <a:alphaModFix/>
          </a:blip>
          <a:srcRect b="0" l="47602" r="0" t="0"/>
          <a:stretch/>
        </p:blipFill>
        <p:spPr>
          <a:xfrm>
            <a:off x="86252" y="2516825"/>
            <a:ext cx="2647974" cy="2556450"/>
          </a:xfrm>
          <a:prstGeom prst="rect">
            <a:avLst/>
          </a:prstGeom>
          <a:noFill/>
          <a:ln>
            <a:noFill/>
          </a:ln>
        </p:spPr>
      </p:pic>
      <p:pic>
        <p:nvPicPr>
          <p:cNvPr id="349" name="Google Shape;349;p47"/>
          <p:cNvPicPr preferRelativeResize="0"/>
          <p:nvPr/>
        </p:nvPicPr>
        <p:blipFill>
          <a:blip r:embed="rId4">
            <a:alphaModFix/>
          </a:blip>
          <a:stretch>
            <a:fillRect/>
          </a:stretch>
        </p:blipFill>
        <p:spPr>
          <a:xfrm>
            <a:off x="2791952" y="2420900"/>
            <a:ext cx="2319429" cy="2588906"/>
          </a:xfrm>
          <a:prstGeom prst="rect">
            <a:avLst/>
          </a:prstGeom>
          <a:noFill/>
          <a:ln>
            <a:noFill/>
          </a:ln>
        </p:spPr>
      </p:pic>
      <p:sp>
        <p:nvSpPr>
          <p:cNvPr id="350" name="Google Shape;350;p47"/>
          <p:cNvSpPr txBox="1"/>
          <p:nvPr/>
        </p:nvSpPr>
        <p:spPr>
          <a:xfrm>
            <a:off x="422850" y="2183625"/>
            <a:ext cx="204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1"/>
                </a:solidFill>
                <a:latin typeface="Oxygen Light"/>
                <a:ea typeface="Oxygen Light"/>
                <a:cs typeface="Oxygen Light"/>
                <a:sym typeface="Oxygen Light"/>
              </a:rPr>
              <a:t>Bgr vs Hsv</a:t>
            </a:r>
            <a:endParaRPr sz="1800">
              <a:solidFill>
                <a:schemeClr val="accent1"/>
              </a:solidFill>
              <a:latin typeface="Oxygen Light"/>
              <a:ea typeface="Oxygen Light"/>
              <a:cs typeface="Oxygen Light"/>
              <a:sym typeface="Oxygen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8"/>
          <p:cNvSpPr txBox="1"/>
          <p:nvPr>
            <p:ph idx="1" type="subTitle"/>
          </p:nvPr>
        </p:nvSpPr>
        <p:spPr>
          <a:xfrm>
            <a:off x="720000" y="1452575"/>
            <a:ext cx="4461600" cy="284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368300" lvl="0" marL="457200" rtl="0" algn="l">
              <a:spcBef>
                <a:spcPts val="0"/>
              </a:spcBef>
              <a:spcAft>
                <a:spcPts val="0"/>
              </a:spcAft>
              <a:buSzPts val="2200"/>
              <a:buFont typeface="Oxygen"/>
              <a:buChar char="●"/>
            </a:pPr>
            <a:r>
              <a:rPr lang="en"/>
              <a:t>Keep the original image dimensions when saving image</a:t>
            </a:r>
            <a:endParaRPr/>
          </a:p>
          <a:p>
            <a:pPr indent="-368300" lvl="0" marL="457200" rtl="0" algn="l">
              <a:spcBef>
                <a:spcPts val="0"/>
              </a:spcBef>
              <a:spcAft>
                <a:spcPts val="0"/>
              </a:spcAft>
              <a:buSzPts val="2200"/>
              <a:buFont typeface="Oxygen"/>
              <a:buChar char="●"/>
            </a:pPr>
            <a:r>
              <a:rPr lang="en"/>
              <a:t>Allow for user to change specific colors</a:t>
            </a:r>
            <a:endParaRPr/>
          </a:p>
          <a:p>
            <a:pPr indent="-368300" lvl="0" marL="457200" rtl="0" algn="l">
              <a:spcBef>
                <a:spcPts val="0"/>
              </a:spcBef>
              <a:spcAft>
                <a:spcPts val="0"/>
              </a:spcAft>
              <a:buSzPts val="2200"/>
              <a:buFont typeface="Oxygen"/>
              <a:buChar char="●"/>
            </a:pPr>
            <a:r>
              <a:rPr lang="en"/>
              <a:t>Allow user to customize every element of the cartoon </a:t>
            </a:r>
            <a:r>
              <a:rPr lang="en"/>
              <a:t>algorithm</a:t>
            </a:r>
            <a:r>
              <a:rPr lang="en"/>
              <a:t> (Blurs, edges, Kvals)</a:t>
            </a:r>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
        <p:nvSpPr>
          <p:cNvPr id="356" name="Google Shape;356;p4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Extensions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sp>
        <p:nvSpPr>
          <p:cNvPr id="361" name="Google Shape;361;p49"/>
          <p:cNvSpPr txBox="1"/>
          <p:nvPr>
            <p:ph type="title"/>
          </p:nvPr>
        </p:nvSpPr>
        <p:spPr>
          <a:xfrm>
            <a:off x="1652750" y="1416450"/>
            <a:ext cx="4331700" cy="1860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2"/>
                </a:solidFill>
              </a:rPr>
              <a:t>Do you have any questions, comments?</a:t>
            </a:r>
            <a:r>
              <a:rPr lang="en"/>
              <a:t> </a:t>
            </a:r>
            <a:endParaRPr/>
          </a:p>
        </p:txBody>
      </p:sp>
      <p:pic>
        <p:nvPicPr>
          <p:cNvPr id="362" name="Google Shape;362;p49"/>
          <p:cNvPicPr preferRelativeResize="0"/>
          <p:nvPr/>
        </p:nvPicPr>
        <p:blipFill rotWithShape="1">
          <a:blip r:embed="rId3">
            <a:alphaModFix/>
          </a:blip>
          <a:srcRect b="10" l="0" r="78034" t="0"/>
          <a:stretch/>
        </p:blipFill>
        <p:spPr>
          <a:xfrm>
            <a:off x="0" y="0"/>
            <a:ext cx="2008576" cy="5143502"/>
          </a:xfrm>
          <a:prstGeom prst="rect">
            <a:avLst/>
          </a:prstGeom>
          <a:noFill/>
          <a:ln>
            <a:noFill/>
          </a:ln>
        </p:spPr>
      </p:pic>
      <p:sp>
        <p:nvSpPr>
          <p:cNvPr id="363" name="Google Shape;363;p49"/>
          <p:cNvSpPr txBox="1"/>
          <p:nvPr/>
        </p:nvSpPr>
        <p:spPr>
          <a:xfrm>
            <a:off x="1259925" y="431250"/>
            <a:ext cx="3972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chemeClr val="dk1"/>
                </a:solidFill>
                <a:latin typeface="Poiret One"/>
                <a:ea typeface="Poiret One"/>
                <a:cs typeface="Poiret One"/>
                <a:sym typeface="Poiret One"/>
              </a:rPr>
              <a:t>THANKS</a:t>
            </a:r>
            <a:endParaRPr>
              <a:latin typeface="Oxygen Light"/>
              <a:ea typeface="Oxygen Light"/>
              <a:cs typeface="Oxygen Light"/>
              <a:sym typeface="Oxygen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grpSp>
        <p:nvGrpSpPr>
          <p:cNvPr id="368" name="Google Shape;368;p50"/>
          <p:cNvGrpSpPr/>
          <p:nvPr/>
        </p:nvGrpSpPr>
        <p:grpSpPr>
          <a:xfrm>
            <a:off x="4814684" y="1191441"/>
            <a:ext cx="745431" cy="718863"/>
            <a:chOff x="4249973" y="1201875"/>
            <a:chExt cx="1958568" cy="1888762"/>
          </a:xfrm>
        </p:grpSpPr>
        <p:sp>
          <p:nvSpPr>
            <p:cNvPr id="369" name="Google Shape;369;p50"/>
            <p:cNvSpPr/>
            <p:nvPr/>
          </p:nvSpPr>
          <p:spPr>
            <a:xfrm>
              <a:off x="4468527" y="1411932"/>
              <a:ext cx="1528500" cy="1452600"/>
            </a:xfrm>
            <a:prstGeom prst="pentagon">
              <a:avLst>
                <a:gd fmla="val 105146" name="hf"/>
                <a:gd fmla="val 110557" name="vf"/>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0" name="Google Shape;370;p50"/>
            <p:cNvGrpSpPr/>
            <p:nvPr/>
          </p:nvGrpSpPr>
          <p:grpSpPr>
            <a:xfrm>
              <a:off x="5853086" y="1789142"/>
              <a:ext cx="355454" cy="1048099"/>
              <a:chOff x="5576108" y="2016725"/>
              <a:chExt cx="565200" cy="1666560"/>
            </a:xfrm>
          </p:grpSpPr>
          <p:sp>
            <p:nvSpPr>
              <p:cNvPr id="371" name="Google Shape;371;p50"/>
              <p:cNvSpPr/>
              <p:nvPr/>
            </p:nvSpPr>
            <p:spPr>
              <a:xfrm>
                <a:off x="5576108" y="2016725"/>
                <a:ext cx="565200" cy="565500"/>
              </a:xfrm>
              <a:prstGeom prst="ellipse">
                <a:avLst/>
              </a:pr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Medium"/>
                  <a:ea typeface="Roboto Medium"/>
                  <a:cs typeface="Roboto Medium"/>
                  <a:sym typeface="Roboto Medium"/>
                </a:endParaRPr>
              </a:p>
            </p:txBody>
          </p:sp>
          <p:sp>
            <p:nvSpPr>
              <p:cNvPr id="372" name="Google Shape;372;p50"/>
              <p:cNvSpPr/>
              <p:nvPr/>
            </p:nvSpPr>
            <p:spPr>
              <a:xfrm rot="6479001">
                <a:off x="5275897" y="3050667"/>
                <a:ext cx="1119386" cy="152834"/>
              </a:xfrm>
              <a:prstGeom prst="rightArrow">
                <a:avLst>
                  <a:gd fmla="val 25514" name="adj1"/>
                  <a:gd fmla="val 64322"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 name="Google Shape;373;p50"/>
            <p:cNvGrpSpPr/>
            <p:nvPr/>
          </p:nvGrpSpPr>
          <p:grpSpPr>
            <a:xfrm>
              <a:off x="4869455" y="2691676"/>
              <a:ext cx="1013897" cy="398961"/>
              <a:chOff x="4012057" y="3451825"/>
              <a:chExt cx="1612175" cy="634379"/>
            </a:xfrm>
          </p:grpSpPr>
          <p:sp>
            <p:nvSpPr>
              <p:cNvPr id="374" name="Google Shape;374;p50"/>
              <p:cNvSpPr/>
              <p:nvPr/>
            </p:nvSpPr>
            <p:spPr>
              <a:xfrm>
                <a:off x="5059033" y="3451825"/>
                <a:ext cx="565200" cy="565500"/>
              </a:xfrm>
              <a:prstGeom prst="ellipse">
                <a:avLst/>
              </a:pr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Medium"/>
                  <a:ea typeface="Roboto Medium"/>
                  <a:cs typeface="Roboto Medium"/>
                  <a:sym typeface="Roboto Medium"/>
                </a:endParaRPr>
              </a:p>
            </p:txBody>
          </p:sp>
          <p:sp>
            <p:nvSpPr>
              <p:cNvPr id="375" name="Google Shape;375;p50"/>
              <p:cNvSpPr/>
              <p:nvPr/>
            </p:nvSpPr>
            <p:spPr>
              <a:xfrm rot="10799079">
                <a:off x="4012507" y="3933353"/>
                <a:ext cx="1119600" cy="152703"/>
              </a:xfrm>
              <a:prstGeom prst="rightArrow">
                <a:avLst>
                  <a:gd fmla="val 25514" name="adj1"/>
                  <a:gd fmla="val 64322"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 name="Google Shape;376;p50"/>
            <p:cNvGrpSpPr/>
            <p:nvPr/>
          </p:nvGrpSpPr>
          <p:grpSpPr>
            <a:xfrm>
              <a:off x="4276937" y="2155961"/>
              <a:ext cx="651965" cy="891358"/>
              <a:chOff x="3069908" y="2599997"/>
              <a:chExt cx="1036675" cy="1417328"/>
            </a:xfrm>
          </p:grpSpPr>
          <p:sp>
            <p:nvSpPr>
              <p:cNvPr id="377" name="Google Shape;377;p50"/>
              <p:cNvSpPr/>
              <p:nvPr/>
            </p:nvSpPr>
            <p:spPr>
              <a:xfrm>
                <a:off x="3541383" y="3451825"/>
                <a:ext cx="565200" cy="565500"/>
              </a:xfrm>
              <a:prstGeom prst="ellipse">
                <a:avLst/>
              </a:pr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Medium"/>
                  <a:ea typeface="Roboto Medium"/>
                  <a:cs typeface="Roboto Medium"/>
                  <a:sym typeface="Roboto Medium"/>
                </a:endParaRPr>
              </a:p>
            </p:txBody>
          </p:sp>
          <p:sp>
            <p:nvSpPr>
              <p:cNvPr id="378" name="Google Shape;378;p50"/>
              <p:cNvSpPr/>
              <p:nvPr/>
            </p:nvSpPr>
            <p:spPr>
              <a:xfrm rot="-6478717">
                <a:off x="2755922" y="3079191"/>
                <a:ext cx="1119672" cy="153413"/>
              </a:xfrm>
              <a:prstGeom prst="rightArrow">
                <a:avLst>
                  <a:gd fmla="val 25514" name="adj1"/>
                  <a:gd fmla="val 64322"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9" name="Google Shape;379;p50"/>
            <p:cNvGrpSpPr/>
            <p:nvPr/>
          </p:nvGrpSpPr>
          <p:grpSpPr>
            <a:xfrm>
              <a:off x="5054918" y="1201875"/>
              <a:ext cx="999548" cy="602711"/>
              <a:chOff x="4306958" y="1082925"/>
              <a:chExt cx="1589359" cy="958358"/>
            </a:xfrm>
          </p:grpSpPr>
          <p:sp>
            <p:nvSpPr>
              <p:cNvPr id="380" name="Google Shape;380;p50"/>
              <p:cNvSpPr/>
              <p:nvPr/>
            </p:nvSpPr>
            <p:spPr>
              <a:xfrm>
                <a:off x="4306958" y="1082925"/>
                <a:ext cx="565200" cy="565500"/>
              </a:xfrm>
              <a:prstGeom prst="ellipse">
                <a:avLst/>
              </a:pr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Medium"/>
                  <a:ea typeface="Roboto Medium"/>
                  <a:cs typeface="Roboto Medium"/>
                  <a:sym typeface="Roboto Medium"/>
                </a:endParaRPr>
              </a:p>
            </p:txBody>
          </p:sp>
          <p:sp>
            <p:nvSpPr>
              <p:cNvPr id="381" name="Google Shape;381;p50"/>
              <p:cNvSpPr/>
              <p:nvPr/>
            </p:nvSpPr>
            <p:spPr>
              <a:xfrm rot="2159678">
                <a:off x="4838902" y="1574444"/>
                <a:ext cx="1119431" cy="152476"/>
              </a:xfrm>
              <a:prstGeom prst="rightArrow">
                <a:avLst>
                  <a:gd fmla="val 25514" name="adj1"/>
                  <a:gd fmla="val 64322" name="adj2"/>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 name="Google Shape;382;p50"/>
            <p:cNvGrpSpPr/>
            <p:nvPr/>
          </p:nvGrpSpPr>
          <p:grpSpPr>
            <a:xfrm>
              <a:off x="4249973" y="1303451"/>
              <a:ext cx="799317" cy="841334"/>
              <a:chOff x="3027033" y="1244439"/>
              <a:chExt cx="1270977" cy="1337786"/>
            </a:xfrm>
          </p:grpSpPr>
          <p:sp>
            <p:nvSpPr>
              <p:cNvPr id="383" name="Google Shape;383;p50"/>
              <p:cNvSpPr/>
              <p:nvPr/>
            </p:nvSpPr>
            <p:spPr>
              <a:xfrm>
                <a:off x="3027033" y="2016725"/>
                <a:ext cx="565200" cy="565500"/>
              </a:xfrm>
              <a:prstGeom prst="ellipse">
                <a:avLst/>
              </a:pr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Medium"/>
                  <a:ea typeface="Roboto Medium"/>
                  <a:cs typeface="Roboto Medium"/>
                  <a:sym typeface="Roboto Medium"/>
                </a:endParaRPr>
              </a:p>
            </p:txBody>
          </p:sp>
          <p:sp>
            <p:nvSpPr>
              <p:cNvPr id="384" name="Google Shape;384;p50"/>
              <p:cNvSpPr/>
              <p:nvPr/>
            </p:nvSpPr>
            <p:spPr>
              <a:xfrm rot="-2159137">
                <a:off x="3240473" y="1559002"/>
                <a:ext cx="1119673" cy="153273"/>
              </a:xfrm>
              <a:prstGeom prst="rightArrow">
                <a:avLst>
                  <a:gd fmla="val 25514" name="adj1"/>
                  <a:gd fmla="val 64322"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85" name="Google Shape;385;p50"/>
          <p:cNvGrpSpPr/>
          <p:nvPr/>
        </p:nvGrpSpPr>
        <p:grpSpPr>
          <a:xfrm>
            <a:off x="731057" y="2069890"/>
            <a:ext cx="761767" cy="729896"/>
            <a:chOff x="2657744" y="2337745"/>
            <a:chExt cx="832987" cy="798137"/>
          </a:xfrm>
        </p:grpSpPr>
        <p:sp>
          <p:nvSpPr>
            <p:cNvPr id="386" name="Google Shape;386;p50"/>
            <p:cNvSpPr/>
            <p:nvPr/>
          </p:nvSpPr>
          <p:spPr>
            <a:xfrm>
              <a:off x="2812050" y="2337745"/>
              <a:ext cx="516050" cy="266400"/>
            </a:xfrm>
            <a:custGeom>
              <a:rect b="b" l="l" r="r" t="t"/>
              <a:pathLst>
                <a:path extrusionOk="0" h="10656" w="20642">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0"/>
            <p:cNvSpPr/>
            <p:nvPr/>
          </p:nvSpPr>
          <p:spPr>
            <a:xfrm>
              <a:off x="3113181" y="2645625"/>
              <a:ext cx="377550" cy="476425"/>
            </a:xfrm>
            <a:custGeom>
              <a:rect b="b" l="l" r="r" t="t"/>
              <a:pathLst>
                <a:path extrusionOk="0" h="19057" w="15102">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0"/>
            <p:cNvSpPr/>
            <p:nvPr/>
          </p:nvSpPr>
          <p:spPr>
            <a:xfrm>
              <a:off x="3082750" y="2605975"/>
              <a:ext cx="244675" cy="231900"/>
            </a:xfrm>
            <a:custGeom>
              <a:rect b="b" l="l" r="r" t="t"/>
              <a:pathLst>
                <a:path extrusionOk="0" h="9276" w="9787">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0"/>
            <p:cNvSpPr/>
            <p:nvPr/>
          </p:nvSpPr>
          <p:spPr>
            <a:xfrm>
              <a:off x="2657744" y="2659457"/>
              <a:ext cx="377575" cy="476425"/>
            </a:xfrm>
            <a:custGeom>
              <a:rect b="b" l="l" r="r" t="t"/>
              <a:pathLst>
                <a:path extrusionOk="0" h="19057" w="15103">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0"/>
            <p:cNvSpPr/>
            <p:nvPr/>
          </p:nvSpPr>
          <p:spPr>
            <a:xfrm>
              <a:off x="2812775" y="2605975"/>
              <a:ext cx="244675" cy="231900"/>
            </a:xfrm>
            <a:custGeom>
              <a:rect b="b" l="l" r="r" t="t"/>
              <a:pathLst>
                <a:path extrusionOk="0" h="9276" w="9787">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0"/>
            <p:cNvSpPr/>
            <p:nvPr/>
          </p:nvSpPr>
          <p:spPr>
            <a:xfrm>
              <a:off x="2944250" y="2859150"/>
              <a:ext cx="251675" cy="226375"/>
            </a:xfrm>
            <a:custGeom>
              <a:rect b="b" l="l" r="r" t="t"/>
              <a:pathLst>
                <a:path extrusionOk="0" h="9055" w="10067">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p50"/>
          <p:cNvGrpSpPr/>
          <p:nvPr/>
        </p:nvGrpSpPr>
        <p:grpSpPr>
          <a:xfrm>
            <a:off x="3242022" y="2073097"/>
            <a:ext cx="685569" cy="723586"/>
            <a:chOff x="3398134" y="2057755"/>
            <a:chExt cx="704087" cy="743130"/>
          </a:xfrm>
        </p:grpSpPr>
        <p:grpSp>
          <p:nvGrpSpPr>
            <p:cNvPr id="393" name="Google Shape;393;p50"/>
            <p:cNvGrpSpPr/>
            <p:nvPr/>
          </p:nvGrpSpPr>
          <p:grpSpPr>
            <a:xfrm>
              <a:off x="3398134" y="2290183"/>
              <a:ext cx="315300" cy="219900"/>
              <a:chOff x="3398134" y="2290183"/>
              <a:chExt cx="315300" cy="219900"/>
            </a:xfrm>
          </p:grpSpPr>
          <p:sp>
            <p:nvSpPr>
              <p:cNvPr id="394" name="Google Shape;394;p50"/>
              <p:cNvSpPr/>
              <p:nvPr/>
            </p:nvSpPr>
            <p:spPr>
              <a:xfrm>
                <a:off x="3493534" y="2290183"/>
                <a:ext cx="219900" cy="219900"/>
              </a:xfrm>
              <a:prstGeom prst="ellipse">
                <a:avLst/>
              </a:prstGeom>
              <a:noFill/>
              <a:ln cap="flat" cmpd="sng" w="9525">
                <a:solidFill>
                  <a:srgbClr val="435D7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cxnSp>
            <p:nvCxnSpPr>
              <p:cNvPr id="395" name="Google Shape;395;p50"/>
              <p:cNvCxnSpPr>
                <a:stCxn id="394" idx="2"/>
              </p:cNvCxnSpPr>
              <p:nvPr/>
            </p:nvCxnSpPr>
            <p:spPr>
              <a:xfrm rot="10800000">
                <a:off x="3398134" y="2400133"/>
                <a:ext cx="95400" cy="0"/>
              </a:xfrm>
              <a:prstGeom prst="straightConnector1">
                <a:avLst/>
              </a:prstGeom>
              <a:noFill/>
              <a:ln cap="flat" cmpd="sng" w="9525">
                <a:solidFill>
                  <a:srgbClr val="435D74"/>
                </a:solidFill>
                <a:prstDash val="solid"/>
                <a:round/>
                <a:headEnd len="med" w="med" type="none"/>
                <a:tailEnd len="med" w="med" type="none"/>
              </a:ln>
            </p:spPr>
          </p:cxnSp>
        </p:grpSp>
        <p:grpSp>
          <p:nvGrpSpPr>
            <p:cNvPr id="396" name="Google Shape;396;p50"/>
            <p:cNvGrpSpPr/>
            <p:nvPr/>
          </p:nvGrpSpPr>
          <p:grpSpPr>
            <a:xfrm>
              <a:off x="3547823" y="2467358"/>
              <a:ext cx="219900" cy="333527"/>
              <a:chOff x="3547823" y="2467358"/>
              <a:chExt cx="219900" cy="333527"/>
            </a:xfrm>
          </p:grpSpPr>
          <p:sp>
            <p:nvSpPr>
              <p:cNvPr id="397" name="Google Shape;397;p50"/>
              <p:cNvSpPr/>
              <p:nvPr/>
            </p:nvSpPr>
            <p:spPr>
              <a:xfrm>
                <a:off x="3547823" y="2467358"/>
                <a:ext cx="219900" cy="219900"/>
              </a:xfrm>
              <a:prstGeom prst="ellipse">
                <a:avLst/>
              </a:prstGeom>
              <a:noFill/>
              <a:ln cap="flat" cmpd="sng" w="9525">
                <a:solidFill>
                  <a:srgbClr val="5F7D9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cxnSp>
            <p:nvCxnSpPr>
              <p:cNvPr id="398" name="Google Shape;398;p50"/>
              <p:cNvCxnSpPr/>
              <p:nvPr/>
            </p:nvCxnSpPr>
            <p:spPr>
              <a:xfrm rot="10800000">
                <a:off x="3657701" y="2687185"/>
                <a:ext cx="0" cy="113700"/>
              </a:xfrm>
              <a:prstGeom prst="straightConnector1">
                <a:avLst/>
              </a:prstGeom>
              <a:noFill/>
              <a:ln cap="flat" cmpd="sng" w="9525">
                <a:solidFill>
                  <a:srgbClr val="5F7D95"/>
                </a:solidFill>
                <a:prstDash val="solid"/>
                <a:round/>
                <a:headEnd len="med" w="med" type="none"/>
                <a:tailEnd len="med" w="med" type="none"/>
              </a:ln>
            </p:spPr>
          </p:cxnSp>
        </p:grpSp>
        <p:grpSp>
          <p:nvGrpSpPr>
            <p:cNvPr id="399" name="Google Shape;399;p50"/>
            <p:cNvGrpSpPr/>
            <p:nvPr/>
          </p:nvGrpSpPr>
          <p:grpSpPr>
            <a:xfrm>
              <a:off x="3734138" y="2467358"/>
              <a:ext cx="219900" cy="333527"/>
              <a:chOff x="3734138" y="2467358"/>
              <a:chExt cx="219900" cy="333527"/>
            </a:xfrm>
          </p:grpSpPr>
          <p:sp>
            <p:nvSpPr>
              <p:cNvPr id="400" name="Google Shape;400;p50"/>
              <p:cNvSpPr/>
              <p:nvPr/>
            </p:nvSpPr>
            <p:spPr>
              <a:xfrm>
                <a:off x="3734138" y="2467358"/>
                <a:ext cx="219900" cy="219900"/>
              </a:xfrm>
              <a:prstGeom prst="ellipse">
                <a:avLst/>
              </a:prstGeom>
              <a:noFill/>
              <a:ln cap="flat" cmpd="sng" w="9525">
                <a:solidFill>
                  <a:srgbClr val="869F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cxnSp>
            <p:nvCxnSpPr>
              <p:cNvPr id="401" name="Google Shape;401;p50"/>
              <p:cNvCxnSpPr/>
              <p:nvPr/>
            </p:nvCxnSpPr>
            <p:spPr>
              <a:xfrm rot="10800000">
                <a:off x="3844020" y="2687185"/>
                <a:ext cx="0" cy="113700"/>
              </a:xfrm>
              <a:prstGeom prst="straightConnector1">
                <a:avLst/>
              </a:prstGeom>
              <a:noFill/>
              <a:ln cap="flat" cmpd="sng" w="9525">
                <a:solidFill>
                  <a:srgbClr val="869FB2"/>
                </a:solidFill>
                <a:prstDash val="solid"/>
                <a:round/>
                <a:headEnd len="med" w="med" type="none"/>
                <a:tailEnd len="med" w="med" type="none"/>
              </a:ln>
            </p:spPr>
          </p:cxnSp>
        </p:grpSp>
        <p:grpSp>
          <p:nvGrpSpPr>
            <p:cNvPr id="402" name="Google Shape;402;p50"/>
            <p:cNvGrpSpPr/>
            <p:nvPr/>
          </p:nvGrpSpPr>
          <p:grpSpPr>
            <a:xfrm>
              <a:off x="3787560" y="2288011"/>
              <a:ext cx="314661" cy="219900"/>
              <a:chOff x="3787560" y="2288011"/>
              <a:chExt cx="314661" cy="219900"/>
            </a:xfrm>
          </p:grpSpPr>
          <p:sp>
            <p:nvSpPr>
              <p:cNvPr id="403" name="Google Shape;403;p50"/>
              <p:cNvSpPr/>
              <p:nvPr/>
            </p:nvSpPr>
            <p:spPr>
              <a:xfrm>
                <a:off x="3787560" y="2288011"/>
                <a:ext cx="219900" cy="219900"/>
              </a:xfrm>
              <a:prstGeom prst="ellipse">
                <a:avLst/>
              </a:prstGeom>
              <a:noFill/>
              <a:ln cap="flat" cmpd="sng" w="9525">
                <a:solidFill>
                  <a:srgbClr val="A5B7C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cxnSp>
            <p:nvCxnSpPr>
              <p:cNvPr id="404" name="Google Shape;404;p50"/>
              <p:cNvCxnSpPr/>
              <p:nvPr/>
            </p:nvCxnSpPr>
            <p:spPr>
              <a:xfrm rot="10800000">
                <a:off x="4007421" y="2400064"/>
                <a:ext cx="94800" cy="0"/>
              </a:xfrm>
              <a:prstGeom prst="straightConnector1">
                <a:avLst/>
              </a:prstGeom>
              <a:noFill/>
              <a:ln cap="flat" cmpd="sng" w="9525">
                <a:solidFill>
                  <a:srgbClr val="A5B7C6"/>
                </a:solidFill>
                <a:prstDash val="solid"/>
                <a:round/>
                <a:headEnd len="med" w="med" type="none"/>
                <a:tailEnd len="med" w="med" type="none"/>
              </a:ln>
            </p:spPr>
          </p:cxnSp>
        </p:grpSp>
        <p:grpSp>
          <p:nvGrpSpPr>
            <p:cNvPr id="405" name="Google Shape;405;p50"/>
            <p:cNvGrpSpPr/>
            <p:nvPr/>
          </p:nvGrpSpPr>
          <p:grpSpPr>
            <a:xfrm>
              <a:off x="3637290" y="2057755"/>
              <a:ext cx="219900" cy="335499"/>
              <a:chOff x="3637290" y="2057755"/>
              <a:chExt cx="219900" cy="335499"/>
            </a:xfrm>
          </p:grpSpPr>
          <p:sp>
            <p:nvSpPr>
              <p:cNvPr id="406" name="Google Shape;406;p50"/>
              <p:cNvSpPr/>
              <p:nvPr/>
            </p:nvSpPr>
            <p:spPr>
              <a:xfrm>
                <a:off x="3637290" y="2173354"/>
                <a:ext cx="219900" cy="219900"/>
              </a:xfrm>
              <a:prstGeom prst="ellipse">
                <a:avLst/>
              </a:prstGeom>
              <a:noFill/>
              <a:ln cap="flat" cmpd="sng" w="9525">
                <a:solidFill>
                  <a:srgbClr val="BAC8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cxnSp>
            <p:nvCxnSpPr>
              <p:cNvPr id="407" name="Google Shape;407;p50"/>
              <p:cNvCxnSpPr/>
              <p:nvPr/>
            </p:nvCxnSpPr>
            <p:spPr>
              <a:xfrm rot="10800000">
                <a:off x="3747169" y="2057755"/>
                <a:ext cx="0" cy="113700"/>
              </a:xfrm>
              <a:prstGeom prst="straightConnector1">
                <a:avLst/>
              </a:prstGeom>
              <a:noFill/>
              <a:ln cap="flat" cmpd="sng" w="9525">
                <a:solidFill>
                  <a:srgbClr val="BAC8D3"/>
                </a:solidFill>
                <a:prstDash val="solid"/>
                <a:round/>
                <a:headEnd len="med" w="med" type="none"/>
                <a:tailEnd len="med" w="med" type="none"/>
              </a:ln>
            </p:spPr>
          </p:cxnSp>
        </p:grpSp>
      </p:grpSp>
      <p:grpSp>
        <p:nvGrpSpPr>
          <p:cNvPr id="408" name="Google Shape;408;p50"/>
          <p:cNvGrpSpPr/>
          <p:nvPr/>
        </p:nvGrpSpPr>
        <p:grpSpPr>
          <a:xfrm>
            <a:off x="4917244" y="2079792"/>
            <a:ext cx="710153" cy="710153"/>
            <a:chOff x="5007123" y="2079403"/>
            <a:chExt cx="687600" cy="687600"/>
          </a:xfrm>
        </p:grpSpPr>
        <p:sp>
          <p:nvSpPr>
            <p:cNvPr id="409" name="Google Shape;409;p50"/>
            <p:cNvSpPr/>
            <p:nvPr/>
          </p:nvSpPr>
          <p:spPr>
            <a:xfrm>
              <a:off x="5007123" y="2079403"/>
              <a:ext cx="687600" cy="687600"/>
            </a:xfrm>
            <a:prstGeom prst="ellipse">
              <a:avLst/>
            </a:pr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0"/>
            <p:cNvSpPr/>
            <p:nvPr/>
          </p:nvSpPr>
          <p:spPr>
            <a:xfrm>
              <a:off x="5069448" y="2141702"/>
              <a:ext cx="563100" cy="562800"/>
            </a:xfrm>
            <a:prstGeom prst="ellipse">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50"/>
            <p:cNvSpPr/>
            <p:nvPr/>
          </p:nvSpPr>
          <p:spPr>
            <a:xfrm>
              <a:off x="5146403" y="2218605"/>
              <a:ext cx="409200" cy="409200"/>
            </a:xfrm>
            <a:prstGeom prst="ellipse">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0"/>
            <p:cNvSpPr/>
            <p:nvPr/>
          </p:nvSpPr>
          <p:spPr>
            <a:xfrm>
              <a:off x="5221891" y="2294066"/>
              <a:ext cx="258300" cy="258300"/>
            </a:xfrm>
            <a:prstGeom prst="ellipse">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 name="Google Shape;413;p50"/>
          <p:cNvGrpSpPr/>
          <p:nvPr/>
        </p:nvGrpSpPr>
        <p:grpSpPr>
          <a:xfrm>
            <a:off x="5726681" y="2074299"/>
            <a:ext cx="720998" cy="721183"/>
            <a:chOff x="5797446" y="2063053"/>
            <a:chExt cx="698100" cy="698280"/>
          </a:xfrm>
        </p:grpSpPr>
        <p:sp>
          <p:nvSpPr>
            <p:cNvPr id="414" name="Google Shape;414;p50"/>
            <p:cNvSpPr/>
            <p:nvPr/>
          </p:nvSpPr>
          <p:spPr>
            <a:xfrm>
              <a:off x="5797446" y="2063053"/>
              <a:ext cx="698100" cy="698100"/>
            </a:xfrm>
            <a:prstGeom prst="ellipse">
              <a:avLst/>
            </a:pr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0"/>
            <p:cNvSpPr/>
            <p:nvPr/>
          </p:nvSpPr>
          <p:spPr>
            <a:xfrm>
              <a:off x="5872067" y="2212295"/>
              <a:ext cx="549000" cy="549000"/>
            </a:xfrm>
            <a:prstGeom prst="ellipse">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0"/>
            <p:cNvSpPr/>
            <p:nvPr/>
          </p:nvSpPr>
          <p:spPr>
            <a:xfrm>
              <a:off x="5921353" y="2310867"/>
              <a:ext cx="450300" cy="450300"/>
            </a:xfrm>
            <a:prstGeom prst="ellipse">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0"/>
            <p:cNvSpPr/>
            <p:nvPr/>
          </p:nvSpPr>
          <p:spPr>
            <a:xfrm>
              <a:off x="5967936" y="2404033"/>
              <a:ext cx="357300" cy="357300"/>
            </a:xfrm>
            <a:prstGeom prst="ellipse">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 name="Google Shape;418;p50"/>
          <p:cNvGrpSpPr/>
          <p:nvPr/>
        </p:nvGrpSpPr>
        <p:grpSpPr>
          <a:xfrm>
            <a:off x="8171828" y="3719904"/>
            <a:ext cx="280585" cy="673164"/>
            <a:chOff x="8075075" y="3754290"/>
            <a:chExt cx="255612" cy="613194"/>
          </a:xfrm>
        </p:grpSpPr>
        <p:grpSp>
          <p:nvGrpSpPr>
            <p:cNvPr id="419" name="Google Shape;419;p50"/>
            <p:cNvGrpSpPr/>
            <p:nvPr/>
          </p:nvGrpSpPr>
          <p:grpSpPr>
            <a:xfrm>
              <a:off x="8075075" y="3754290"/>
              <a:ext cx="255612" cy="613194"/>
              <a:chOff x="8075075" y="3754290"/>
              <a:chExt cx="255612" cy="613194"/>
            </a:xfrm>
          </p:grpSpPr>
          <p:sp>
            <p:nvSpPr>
              <p:cNvPr id="420" name="Google Shape;420;p50"/>
              <p:cNvSpPr/>
              <p:nvPr/>
            </p:nvSpPr>
            <p:spPr>
              <a:xfrm>
                <a:off x="8075075" y="4252967"/>
                <a:ext cx="255612" cy="114517"/>
              </a:xfrm>
              <a:custGeom>
                <a:rect b="b" l="l" r="r" t="t"/>
                <a:pathLst>
                  <a:path extrusionOk="0" h="7497" w="16734">
                    <a:moveTo>
                      <a:pt x="1" y="1"/>
                    </a:moveTo>
                    <a:lnTo>
                      <a:pt x="8369" y="7496"/>
                    </a:lnTo>
                    <a:lnTo>
                      <a:pt x="16734" y="1"/>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0"/>
              <p:cNvSpPr/>
              <p:nvPr/>
            </p:nvSpPr>
            <p:spPr>
              <a:xfrm>
                <a:off x="8075075" y="3754290"/>
                <a:ext cx="255612" cy="498713"/>
              </a:xfrm>
              <a:custGeom>
                <a:rect b="b" l="l" r="r" t="t"/>
                <a:pathLst>
                  <a:path extrusionOk="0" h="32649" w="16734">
                    <a:moveTo>
                      <a:pt x="8369" y="0"/>
                    </a:moveTo>
                    <a:cubicBezTo>
                      <a:pt x="3747" y="0"/>
                      <a:pt x="1" y="3747"/>
                      <a:pt x="1" y="8366"/>
                    </a:cubicBezTo>
                    <a:lnTo>
                      <a:pt x="1" y="32649"/>
                    </a:lnTo>
                    <a:lnTo>
                      <a:pt x="16734" y="32649"/>
                    </a:lnTo>
                    <a:lnTo>
                      <a:pt x="16734" y="8366"/>
                    </a:lnTo>
                    <a:cubicBezTo>
                      <a:pt x="16734" y="3744"/>
                      <a:pt x="12987" y="0"/>
                      <a:pt x="8369"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2" name="Google Shape;422;p50"/>
            <p:cNvSpPr/>
            <p:nvPr/>
          </p:nvSpPr>
          <p:spPr>
            <a:xfrm>
              <a:off x="8107762" y="3782257"/>
              <a:ext cx="190281" cy="190281"/>
            </a:xfrm>
            <a:custGeom>
              <a:rect b="b" l="l" r="r" t="t"/>
              <a:pathLst>
                <a:path extrusionOk="0" h="12457" w="12457">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3" name="Google Shape;423;p50"/>
          <p:cNvGrpSpPr/>
          <p:nvPr/>
        </p:nvGrpSpPr>
        <p:grpSpPr>
          <a:xfrm>
            <a:off x="5288887" y="3708700"/>
            <a:ext cx="470352" cy="683745"/>
            <a:chOff x="1697726" y="3244179"/>
            <a:chExt cx="788124" cy="1146069"/>
          </a:xfrm>
        </p:grpSpPr>
        <p:sp>
          <p:nvSpPr>
            <p:cNvPr id="424" name="Google Shape;424;p50"/>
            <p:cNvSpPr/>
            <p:nvPr/>
          </p:nvSpPr>
          <p:spPr>
            <a:xfrm>
              <a:off x="1697726" y="3244179"/>
              <a:ext cx="788124" cy="1146069"/>
            </a:xfrm>
            <a:custGeom>
              <a:rect b="b" l="l" r="r" t="t"/>
              <a:pathLst>
                <a:path extrusionOk="0" h="44156" w="30365">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0"/>
            <p:cNvSpPr/>
            <p:nvPr/>
          </p:nvSpPr>
          <p:spPr>
            <a:xfrm>
              <a:off x="1743302" y="4053603"/>
              <a:ext cx="291293" cy="291267"/>
            </a:xfrm>
            <a:custGeom>
              <a:rect b="b" l="l" r="r" t="t"/>
              <a:pathLst>
                <a:path extrusionOk="0" h="11222" w="11223">
                  <a:moveTo>
                    <a:pt x="1" y="0"/>
                  </a:moveTo>
                  <a:lnTo>
                    <a:pt x="1" y="11222"/>
                  </a:lnTo>
                  <a:lnTo>
                    <a:pt x="11222" y="11222"/>
                  </a:lnTo>
                  <a:lnTo>
                    <a:pt x="11222" y="0"/>
                  </a:ln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6" name="Google Shape;426;p50"/>
          <p:cNvSpPr/>
          <p:nvPr/>
        </p:nvSpPr>
        <p:spPr>
          <a:xfrm>
            <a:off x="8146351" y="3622703"/>
            <a:ext cx="204" cy="4"/>
          </a:xfrm>
          <a:custGeom>
            <a:rect b="b" l="l" r="r" t="t"/>
            <a:pathLst>
              <a:path extrusionOk="0" h="1" w="48">
                <a:moveTo>
                  <a:pt x="48" y="0"/>
                </a:move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7" name="Google Shape;427;p50"/>
          <p:cNvGrpSpPr/>
          <p:nvPr/>
        </p:nvGrpSpPr>
        <p:grpSpPr>
          <a:xfrm>
            <a:off x="5910037" y="3719902"/>
            <a:ext cx="293891" cy="293845"/>
            <a:chOff x="6134814" y="3754290"/>
            <a:chExt cx="293891" cy="293845"/>
          </a:xfrm>
        </p:grpSpPr>
        <p:sp>
          <p:nvSpPr>
            <p:cNvPr id="428" name="Google Shape;428;p50"/>
            <p:cNvSpPr/>
            <p:nvPr/>
          </p:nvSpPr>
          <p:spPr>
            <a:xfrm>
              <a:off x="6134814" y="3754290"/>
              <a:ext cx="293891" cy="293845"/>
            </a:xfrm>
            <a:custGeom>
              <a:rect b="b" l="l" r="r" t="t"/>
              <a:pathLst>
                <a:path extrusionOk="0" h="19237" w="1924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0"/>
            <p:cNvSpPr/>
            <p:nvPr/>
          </p:nvSpPr>
          <p:spPr>
            <a:xfrm>
              <a:off x="6147232" y="3764860"/>
              <a:ext cx="118946" cy="107337"/>
            </a:xfrm>
            <a:custGeom>
              <a:rect b="b" l="l" r="r" t="t"/>
              <a:pathLst>
                <a:path extrusionOk="0" h="7027" w="7787">
                  <a:moveTo>
                    <a:pt x="0" y="1"/>
                  </a:moveTo>
                  <a:lnTo>
                    <a:pt x="0" y="7026"/>
                  </a:lnTo>
                  <a:lnTo>
                    <a:pt x="7787" y="1"/>
                  </a:lnTo>
                  <a:close/>
                </a:path>
              </a:pathLst>
            </a:custGeom>
            <a:noFill/>
            <a:ln cap="flat" cmpd="sng" w="9525">
              <a:solidFill>
                <a:srgbClr val="F2F2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50"/>
          <p:cNvGrpSpPr/>
          <p:nvPr/>
        </p:nvGrpSpPr>
        <p:grpSpPr>
          <a:xfrm>
            <a:off x="5910037" y="4098574"/>
            <a:ext cx="293891" cy="293891"/>
            <a:chOff x="6134814" y="4086186"/>
            <a:chExt cx="293891" cy="293891"/>
          </a:xfrm>
        </p:grpSpPr>
        <p:sp>
          <p:nvSpPr>
            <p:cNvPr id="431" name="Google Shape;431;p50"/>
            <p:cNvSpPr/>
            <p:nvPr/>
          </p:nvSpPr>
          <p:spPr>
            <a:xfrm>
              <a:off x="6134814" y="4086186"/>
              <a:ext cx="293891" cy="293891"/>
            </a:xfrm>
            <a:custGeom>
              <a:rect b="b" l="l" r="r" t="t"/>
              <a:pathLst>
                <a:path extrusionOk="0" h="19240" w="19240">
                  <a:moveTo>
                    <a:pt x="1" y="1"/>
                  </a:moveTo>
                  <a:lnTo>
                    <a:pt x="1" y="9619"/>
                  </a:lnTo>
                  <a:cubicBezTo>
                    <a:pt x="1" y="14930"/>
                    <a:pt x="4308" y="19240"/>
                    <a:pt x="9619" y="19240"/>
                  </a:cubicBezTo>
                  <a:cubicBezTo>
                    <a:pt x="14933" y="19240"/>
                    <a:pt x="19240" y="14933"/>
                    <a:pt x="19240" y="9619"/>
                  </a:cubicBezTo>
                  <a:lnTo>
                    <a:pt x="19240" y="1"/>
                  </a:ln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0"/>
            <p:cNvSpPr/>
            <p:nvPr/>
          </p:nvSpPr>
          <p:spPr>
            <a:xfrm>
              <a:off x="6147232" y="4096771"/>
              <a:ext cx="118946" cy="107322"/>
            </a:xfrm>
            <a:custGeom>
              <a:rect b="b" l="l" r="r" t="t"/>
              <a:pathLst>
                <a:path extrusionOk="0" h="7026" w="7787">
                  <a:moveTo>
                    <a:pt x="0" y="0"/>
                  </a:moveTo>
                  <a:lnTo>
                    <a:pt x="0" y="7026"/>
                  </a:lnTo>
                  <a:lnTo>
                    <a:pt x="7787" y="0"/>
                  </a:lnTo>
                  <a:close/>
                </a:path>
              </a:pathLst>
            </a:custGeom>
            <a:noFill/>
            <a:ln cap="flat" cmpd="sng" w="9525">
              <a:solidFill>
                <a:srgbClr val="F2F2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3" name="Google Shape;433;p50"/>
          <p:cNvSpPr/>
          <p:nvPr/>
        </p:nvSpPr>
        <p:spPr>
          <a:xfrm>
            <a:off x="6948464" y="3719100"/>
            <a:ext cx="609693" cy="673150"/>
          </a:xfrm>
          <a:custGeom>
            <a:rect b="b" l="l" r="r" t="t"/>
            <a:pathLst>
              <a:path extrusionOk="0" h="5225" w="4733">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0"/>
          <p:cNvSpPr/>
          <p:nvPr/>
        </p:nvSpPr>
        <p:spPr>
          <a:xfrm rot="10800000">
            <a:off x="6354727" y="3716837"/>
            <a:ext cx="442939" cy="675638"/>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5" name="Google Shape;435;p50"/>
          <p:cNvGrpSpPr/>
          <p:nvPr/>
        </p:nvGrpSpPr>
        <p:grpSpPr>
          <a:xfrm>
            <a:off x="7835013" y="2927266"/>
            <a:ext cx="622883" cy="621944"/>
            <a:chOff x="1187048" y="238125"/>
            <a:chExt cx="5256397" cy="5248476"/>
          </a:xfrm>
        </p:grpSpPr>
        <p:sp>
          <p:nvSpPr>
            <p:cNvPr id="436" name="Google Shape;436;p50"/>
            <p:cNvSpPr/>
            <p:nvPr/>
          </p:nvSpPr>
          <p:spPr>
            <a:xfrm>
              <a:off x="1188450" y="238125"/>
              <a:ext cx="3198750" cy="2628625"/>
            </a:xfrm>
            <a:custGeom>
              <a:rect b="b" l="l" r="r" t="t"/>
              <a:pathLst>
                <a:path extrusionOk="0" h="105145" w="12795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0"/>
            <p:cNvSpPr/>
            <p:nvPr/>
          </p:nvSpPr>
          <p:spPr>
            <a:xfrm>
              <a:off x="1187048" y="2289901"/>
              <a:ext cx="2628362" cy="3196700"/>
            </a:xfrm>
            <a:custGeom>
              <a:rect b="b" l="l" r="r" t="t"/>
              <a:pathLst>
                <a:path extrusionOk="0" h="127868" w="105145">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0"/>
            <p:cNvSpPr/>
            <p:nvPr/>
          </p:nvSpPr>
          <p:spPr>
            <a:xfrm>
              <a:off x="3812708" y="244502"/>
              <a:ext cx="2628650" cy="3170611"/>
            </a:xfrm>
            <a:custGeom>
              <a:rect b="b" l="l" r="r" t="t"/>
              <a:pathLst>
                <a:path extrusionOk="0" h="127873" w="105146">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0"/>
            <p:cNvSpPr/>
            <p:nvPr/>
          </p:nvSpPr>
          <p:spPr>
            <a:xfrm>
              <a:off x="3244845" y="2847950"/>
              <a:ext cx="3198600" cy="2628500"/>
            </a:xfrm>
            <a:custGeom>
              <a:rect b="b" l="l" r="r" t="t"/>
              <a:pathLst>
                <a:path extrusionOk="0" h="105140" w="127944">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0" name="Google Shape;440;p50"/>
          <p:cNvGrpSpPr/>
          <p:nvPr/>
        </p:nvGrpSpPr>
        <p:grpSpPr>
          <a:xfrm>
            <a:off x="2292118" y="2936875"/>
            <a:ext cx="1310987" cy="612407"/>
            <a:chOff x="238125" y="1188750"/>
            <a:chExt cx="7140450" cy="3335550"/>
          </a:xfrm>
        </p:grpSpPr>
        <p:sp>
          <p:nvSpPr>
            <p:cNvPr id="441" name="Google Shape;441;p50"/>
            <p:cNvSpPr/>
            <p:nvPr/>
          </p:nvSpPr>
          <p:spPr>
            <a:xfrm>
              <a:off x="238125" y="1188750"/>
              <a:ext cx="3507025" cy="1584000"/>
            </a:xfrm>
            <a:custGeom>
              <a:rect b="b" l="l" r="r" t="t"/>
              <a:pathLst>
                <a:path extrusionOk="0" h="63360" w="140281">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0"/>
            <p:cNvSpPr/>
            <p:nvPr/>
          </p:nvSpPr>
          <p:spPr>
            <a:xfrm>
              <a:off x="238125" y="2940300"/>
              <a:ext cx="3507025" cy="1584000"/>
            </a:xfrm>
            <a:custGeom>
              <a:rect b="b" l="l" r="r" t="t"/>
              <a:pathLst>
                <a:path extrusionOk="0" h="63360" w="140281">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0"/>
            <p:cNvSpPr/>
            <p:nvPr/>
          </p:nvSpPr>
          <p:spPr>
            <a:xfrm>
              <a:off x="3871550" y="1188750"/>
              <a:ext cx="3507025" cy="1584000"/>
            </a:xfrm>
            <a:custGeom>
              <a:rect b="b" l="l" r="r" t="t"/>
              <a:pathLst>
                <a:path extrusionOk="0" h="63360" w="140281">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0"/>
            <p:cNvSpPr/>
            <p:nvPr/>
          </p:nvSpPr>
          <p:spPr>
            <a:xfrm>
              <a:off x="3871550" y="2940300"/>
              <a:ext cx="3507025" cy="1584000"/>
            </a:xfrm>
            <a:custGeom>
              <a:rect b="b" l="l" r="r" t="t"/>
              <a:pathLst>
                <a:path extrusionOk="0" h="63360" w="140281">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0"/>
            <p:cNvSpPr/>
            <p:nvPr/>
          </p:nvSpPr>
          <p:spPr>
            <a:xfrm>
              <a:off x="2842425" y="1934600"/>
              <a:ext cx="1843850" cy="1843850"/>
            </a:xfrm>
            <a:custGeom>
              <a:rect b="b" l="l" r="r" t="t"/>
              <a:pathLst>
                <a:path extrusionOk="0" h="73754" w="73754">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 name="Google Shape;446;p50"/>
          <p:cNvGrpSpPr/>
          <p:nvPr/>
        </p:nvGrpSpPr>
        <p:grpSpPr>
          <a:xfrm>
            <a:off x="6617990" y="2927430"/>
            <a:ext cx="1110299" cy="621702"/>
            <a:chOff x="238125" y="1335475"/>
            <a:chExt cx="5418735" cy="3034175"/>
          </a:xfrm>
        </p:grpSpPr>
        <p:sp>
          <p:nvSpPr>
            <p:cNvPr id="447" name="Google Shape;447;p50"/>
            <p:cNvSpPr/>
            <p:nvPr/>
          </p:nvSpPr>
          <p:spPr>
            <a:xfrm>
              <a:off x="3669985" y="1335475"/>
              <a:ext cx="1986875" cy="3034175"/>
            </a:xfrm>
            <a:custGeom>
              <a:rect b="b" l="l" r="r" t="t"/>
              <a:pathLst>
                <a:path extrusionOk="0" h="121367" w="79475">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0"/>
            <p:cNvSpPr/>
            <p:nvPr/>
          </p:nvSpPr>
          <p:spPr>
            <a:xfrm>
              <a:off x="1956350" y="1335475"/>
              <a:ext cx="1984950" cy="3034175"/>
            </a:xfrm>
            <a:custGeom>
              <a:rect b="b" l="l" r="r" t="t"/>
              <a:pathLst>
                <a:path extrusionOk="0" h="121367" w="79398">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0"/>
            <p:cNvSpPr/>
            <p:nvPr/>
          </p:nvSpPr>
          <p:spPr>
            <a:xfrm>
              <a:off x="238125" y="1335475"/>
              <a:ext cx="1986850" cy="3034175"/>
            </a:xfrm>
            <a:custGeom>
              <a:rect b="b" l="l" r="r" t="t"/>
              <a:pathLst>
                <a:path extrusionOk="0" h="121367" w="79474">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 name="Google Shape;450;p50"/>
          <p:cNvGrpSpPr/>
          <p:nvPr/>
        </p:nvGrpSpPr>
        <p:grpSpPr>
          <a:xfrm>
            <a:off x="5435649" y="2924327"/>
            <a:ext cx="1074451" cy="627181"/>
            <a:chOff x="5359127" y="2910889"/>
            <a:chExt cx="1097723" cy="640831"/>
          </a:xfrm>
        </p:grpSpPr>
        <p:grpSp>
          <p:nvGrpSpPr>
            <p:cNvPr id="451" name="Google Shape;451;p50"/>
            <p:cNvGrpSpPr/>
            <p:nvPr/>
          </p:nvGrpSpPr>
          <p:grpSpPr>
            <a:xfrm>
              <a:off x="5929791" y="3263088"/>
              <a:ext cx="527060" cy="287097"/>
              <a:chOff x="5929791" y="3263088"/>
              <a:chExt cx="527060" cy="287097"/>
            </a:xfrm>
          </p:grpSpPr>
          <p:sp>
            <p:nvSpPr>
              <p:cNvPr id="452" name="Google Shape;452;p50"/>
              <p:cNvSpPr/>
              <p:nvPr/>
            </p:nvSpPr>
            <p:spPr>
              <a:xfrm>
                <a:off x="5929791" y="3263088"/>
                <a:ext cx="328465" cy="284502"/>
              </a:xfrm>
              <a:custGeom>
                <a:rect b="b" l="l" r="r" t="t"/>
                <a:pathLst>
                  <a:path extrusionOk="0" h="2231390" w="2576195">
                    <a:moveTo>
                      <a:pt x="1288021" y="0"/>
                    </a:moveTo>
                    <a:lnTo>
                      <a:pt x="0" y="2230932"/>
                    </a:lnTo>
                    <a:lnTo>
                      <a:pt x="2576042" y="2230932"/>
                    </a:lnTo>
                    <a:lnTo>
                      <a:pt x="1288021" y="0"/>
                    </a:lnTo>
                    <a:close/>
                  </a:path>
                </a:pathLst>
              </a:custGeom>
              <a:noFill/>
              <a:ln cap="flat" cmpd="sng" w="9525">
                <a:solidFill>
                  <a:srgbClr val="869FB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sp>
            <p:nvSpPr>
              <p:cNvPr id="453" name="Google Shape;453;p50"/>
              <p:cNvSpPr/>
              <p:nvPr/>
            </p:nvSpPr>
            <p:spPr>
              <a:xfrm>
                <a:off x="6247886" y="3331025"/>
                <a:ext cx="208964" cy="219161"/>
              </a:xfrm>
              <a:custGeom>
                <a:rect b="b" l="l" r="r" t="t"/>
                <a:pathLst>
                  <a:path extrusionOk="0" h="2306954" w="1638934">
                    <a:moveTo>
                      <a:pt x="1638680" y="0"/>
                    </a:moveTo>
                    <a:lnTo>
                      <a:pt x="697255" y="0"/>
                    </a:lnTo>
                    <a:lnTo>
                      <a:pt x="697255" y="2306535"/>
                    </a:lnTo>
                    <a:lnTo>
                      <a:pt x="0" y="2306535"/>
                    </a:lnTo>
                  </a:path>
                </a:pathLst>
              </a:custGeom>
              <a:noFill/>
              <a:ln cap="flat" cmpd="sng" w="9525">
                <a:solidFill>
                  <a:srgbClr val="869FB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grpSp>
        <p:grpSp>
          <p:nvGrpSpPr>
            <p:cNvPr id="454" name="Google Shape;454;p50"/>
            <p:cNvGrpSpPr/>
            <p:nvPr/>
          </p:nvGrpSpPr>
          <p:grpSpPr>
            <a:xfrm>
              <a:off x="5359127" y="3263089"/>
              <a:ext cx="526428" cy="288631"/>
              <a:chOff x="5359127" y="3263089"/>
              <a:chExt cx="526428" cy="288631"/>
            </a:xfrm>
          </p:grpSpPr>
          <p:sp>
            <p:nvSpPr>
              <p:cNvPr id="455" name="Google Shape;455;p50"/>
              <p:cNvSpPr/>
              <p:nvPr/>
            </p:nvSpPr>
            <p:spPr>
              <a:xfrm>
                <a:off x="5557090" y="3263089"/>
                <a:ext cx="328465" cy="284502"/>
              </a:xfrm>
              <a:custGeom>
                <a:rect b="b" l="l" r="r" t="t"/>
                <a:pathLst>
                  <a:path extrusionOk="0" h="2231390" w="2576195">
                    <a:moveTo>
                      <a:pt x="1288034" y="0"/>
                    </a:moveTo>
                    <a:lnTo>
                      <a:pt x="0" y="2230920"/>
                    </a:lnTo>
                    <a:lnTo>
                      <a:pt x="2576055" y="2230920"/>
                    </a:lnTo>
                    <a:lnTo>
                      <a:pt x="1288034" y="0"/>
                    </a:lnTo>
                    <a:close/>
                  </a:path>
                </a:pathLst>
              </a:custGeom>
              <a:noFill/>
              <a:ln cap="flat" cmpd="sng" w="9525">
                <a:solidFill>
                  <a:srgbClr val="5F7D9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sp>
            <p:nvSpPr>
              <p:cNvPr id="456" name="Google Shape;456;p50"/>
              <p:cNvSpPr/>
              <p:nvPr/>
            </p:nvSpPr>
            <p:spPr>
              <a:xfrm flipH="1">
                <a:off x="5359127" y="3332559"/>
                <a:ext cx="208964" cy="219161"/>
              </a:xfrm>
              <a:custGeom>
                <a:rect b="b" l="l" r="r" t="t"/>
                <a:pathLst>
                  <a:path extrusionOk="0" h="2306954" w="1638934">
                    <a:moveTo>
                      <a:pt x="1638680" y="0"/>
                    </a:moveTo>
                    <a:lnTo>
                      <a:pt x="697255" y="0"/>
                    </a:lnTo>
                    <a:lnTo>
                      <a:pt x="697255" y="2306535"/>
                    </a:lnTo>
                    <a:lnTo>
                      <a:pt x="0" y="2306535"/>
                    </a:lnTo>
                  </a:path>
                </a:pathLst>
              </a:custGeom>
              <a:noFill/>
              <a:ln cap="flat" cmpd="sng" w="9525">
                <a:solidFill>
                  <a:srgbClr val="5F7D9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grpSp>
        <p:grpSp>
          <p:nvGrpSpPr>
            <p:cNvPr id="457" name="Google Shape;457;p50"/>
            <p:cNvGrpSpPr/>
            <p:nvPr/>
          </p:nvGrpSpPr>
          <p:grpSpPr>
            <a:xfrm>
              <a:off x="5551525" y="2910889"/>
              <a:ext cx="520901" cy="610283"/>
              <a:chOff x="5551525" y="2910889"/>
              <a:chExt cx="520901" cy="610283"/>
            </a:xfrm>
          </p:grpSpPr>
          <p:sp>
            <p:nvSpPr>
              <p:cNvPr id="458" name="Google Shape;458;p50"/>
              <p:cNvSpPr/>
              <p:nvPr/>
            </p:nvSpPr>
            <p:spPr>
              <a:xfrm>
                <a:off x="5743962" y="3236669"/>
                <a:ext cx="328465" cy="284502"/>
              </a:xfrm>
              <a:custGeom>
                <a:rect b="b" l="l" r="r" t="t"/>
                <a:pathLst>
                  <a:path extrusionOk="0" h="2231390" w="2576195">
                    <a:moveTo>
                      <a:pt x="2576042" y="0"/>
                    </a:moveTo>
                    <a:lnTo>
                      <a:pt x="0" y="0"/>
                    </a:lnTo>
                    <a:lnTo>
                      <a:pt x="1288021" y="2230920"/>
                    </a:lnTo>
                    <a:lnTo>
                      <a:pt x="2576042" y="0"/>
                    </a:lnTo>
                    <a:close/>
                  </a:path>
                </a:pathLst>
              </a:custGeom>
              <a:noFill/>
              <a:ln cap="flat" cmpd="sng" w="9525">
                <a:solidFill>
                  <a:srgbClr val="E3E9E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sp>
            <p:nvSpPr>
              <p:cNvPr id="459" name="Google Shape;459;p50"/>
              <p:cNvSpPr/>
              <p:nvPr/>
            </p:nvSpPr>
            <p:spPr>
              <a:xfrm flipH="1">
                <a:off x="5551525" y="2910889"/>
                <a:ext cx="208964" cy="328741"/>
              </a:xfrm>
              <a:custGeom>
                <a:rect b="b" l="l" r="r" t="t"/>
                <a:pathLst>
                  <a:path extrusionOk="0" h="2306954" w="1638934">
                    <a:moveTo>
                      <a:pt x="1638680" y="0"/>
                    </a:moveTo>
                    <a:lnTo>
                      <a:pt x="697255" y="0"/>
                    </a:lnTo>
                    <a:lnTo>
                      <a:pt x="697255" y="2306535"/>
                    </a:lnTo>
                    <a:lnTo>
                      <a:pt x="0" y="2306535"/>
                    </a:lnTo>
                  </a:path>
                </a:pathLst>
              </a:custGeom>
              <a:noFill/>
              <a:ln cap="flat" cmpd="sng" w="9525">
                <a:solidFill>
                  <a:srgbClr val="E3E9E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grpSp>
        <p:grpSp>
          <p:nvGrpSpPr>
            <p:cNvPr id="460" name="Google Shape;460;p50"/>
            <p:cNvGrpSpPr/>
            <p:nvPr/>
          </p:nvGrpSpPr>
          <p:grpSpPr>
            <a:xfrm>
              <a:off x="5743962" y="2919100"/>
              <a:ext cx="623674" cy="284502"/>
              <a:chOff x="5743962" y="2919100"/>
              <a:chExt cx="623674" cy="284502"/>
            </a:xfrm>
          </p:grpSpPr>
          <p:sp>
            <p:nvSpPr>
              <p:cNvPr id="461" name="Google Shape;461;p50"/>
              <p:cNvSpPr/>
              <p:nvPr/>
            </p:nvSpPr>
            <p:spPr>
              <a:xfrm>
                <a:off x="5743962" y="2919100"/>
                <a:ext cx="328465" cy="284502"/>
              </a:xfrm>
              <a:custGeom>
                <a:rect b="b" l="l" r="r" t="t"/>
                <a:pathLst>
                  <a:path extrusionOk="0" h="2231390" w="2576195">
                    <a:moveTo>
                      <a:pt x="1288021" y="0"/>
                    </a:moveTo>
                    <a:lnTo>
                      <a:pt x="0" y="2230920"/>
                    </a:lnTo>
                    <a:lnTo>
                      <a:pt x="2576042" y="2230920"/>
                    </a:lnTo>
                    <a:lnTo>
                      <a:pt x="1288021" y="0"/>
                    </a:lnTo>
                    <a:close/>
                  </a:path>
                </a:pathLst>
              </a:custGeom>
              <a:noFill/>
              <a:ln cap="flat" cmpd="sng" w="9525">
                <a:solidFill>
                  <a:srgbClr val="435D7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sp>
            <p:nvSpPr>
              <p:cNvPr id="462" name="Google Shape;462;p50"/>
              <p:cNvSpPr/>
              <p:nvPr/>
            </p:nvSpPr>
            <p:spPr>
              <a:xfrm>
                <a:off x="6060335" y="2920591"/>
                <a:ext cx="307300" cy="282602"/>
              </a:xfrm>
              <a:custGeom>
                <a:rect b="b" l="l" r="r" t="t"/>
                <a:pathLst>
                  <a:path extrusionOk="0" h="2306954" w="1638934">
                    <a:moveTo>
                      <a:pt x="1638680" y="0"/>
                    </a:moveTo>
                    <a:lnTo>
                      <a:pt x="697255" y="0"/>
                    </a:lnTo>
                    <a:lnTo>
                      <a:pt x="697255" y="2306535"/>
                    </a:lnTo>
                    <a:lnTo>
                      <a:pt x="0" y="2306535"/>
                    </a:lnTo>
                  </a:path>
                </a:pathLst>
              </a:custGeom>
              <a:noFill/>
              <a:ln cap="flat" cmpd="sng" w="9525">
                <a:solidFill>
                  <a:srgbClr val="435D7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grpSp>
      </p:grpSp>
      <p:grpSp>
        <p:nvGrpSpPr>
          <p:cNvPr id="463" name="Google Shape;463;p50"/>
          <p:cNvGrpSpPr/>
          <p:nvPr/>
        </p:nvGrpSpPr>
        <p:grpSpPr>
          <a:xfrm>
            <a:off x="7586863" y="2075038"/>
            <a:ext cx="874976" cy="719600"/>
            <a:chOff x="7608988" y="2093194"/>
            <a:chExt cx="817276" cy="672147"/>
          </a:xfrm>
        </p:grpSpPr>
        <p:cxnSp>
          <p:nvCxnSpPr>
            <p:cNvPr id="464" name="Google Shape;464;p50"/>
            <p:cNvCxnSpPr/>
            <p:nvPr/>
          </p:nvCxnSpPr>
          <p:spPr>
            <a:xfrm flipH="1" rot="5400000">
              <a:off x="7620257" y="2136491"/>
              <a:ext cx="129900" cy="111300"/>
            </a:xfrm>
            <a:prstGeom prst="bentConnector3">
              <a:avLst>
                <a:gd fmla="val 50000" name="adj1"/>
              </a:avLst>
            </a:prstGeom>
            <a:noFill/>
            <a:ln cap="flat" cmpd="sng" w="9525">
              <a:solidFill>
                <a:srgbClr val="667E92"/>
              </a:solidFill>
              <a:prstDash val="solid"/>
              <a:round/>
              <a:headEnd len="med" w="med" type="none"/>
              <a:tailEnd len="med" w="med" type="none"/>
            </a:ln>
          </p:spPr>
        </p:cxnSp>
        <p:cxnSp>
          <p:nvCxnSpPr>
            <p:cNvPr id="465" name="Google Shape;465;p50"/>
            <p:cNvCxnSpPr/>
            <p:nvPr/>
          </p:nvCxnSpPr>
          <p:spPr>
            <a:xfrm rot="-5400000">
              <a:off x="8285120" y="2136491"/>
              <a:ext cx="129900" cy="111300"/>
            </a:xfrm>
            <a:prstGeom prst="bentConnector3">
              <a:avLst>
                <a:gd fmla="val 50000" name="adj1"/>
              </a:avLst>
            </a:prstGeom>
            <a:noFill/>
            <a:ln cap="flat" cmpd="sng" w="9525">
              <a:solidFill>
                <a:srgbClr val="667E92"/>
              </a:solidFill>
              <a:prstDash val="solid"/>
              <a:round/>
              <a:headEnd len="med" w="med" type="none"/>
              <a:tailEnd len="med" w="med" type="none"/>
            </a:ln>
          </p:spPr>
        </p:cxnSp>
        <p:cxnSp>
          <p:nvCxnSpPr>
            <p:cNvPr id="466" name="Google Shape;466;p50"/>
            <p:cNvCxnSpPr/>
            <p:nvPr/>
          </p:nvCxnSpPr>
          <p:spPr>
            <a:xfrm rot="5400000">
              <a:off x="7620257" y="2644741"/>
              <a:ext cx="129900" cy="111300"/>
            </a:xfrm>
            <a:prstGeom prst="bentConnector3">
              <a:avLst>
                <a:gd fmla="val 50000" name="adj1"/>
              </a:avLst>
            </a:prstGeom>
            <a:noFill/>
            <a:ln cap="flat" cmpd="sng" w="9525">
              <a:solidFill>
                <a:srgbClr val="667E92"/>
              </a:solidFill>
              <a:prstDash val="solid"/>
              <a:round/>
              <a:headEnd len="med" w="med" type="none"/>
              <a:tailEnd len="med" w="med" type="none"/>
            </a:ln>
          </p:spPr>
        </p:cxnSp>
        <p:cxnSp>
          <p:nvCxnSpPr>
            <p:cNvPr id="467" name="Google Shape;467;p50"/>
            <p:cNvCxnSpPr/>
            <p:nvPr/>
          </p:nvCxnSpPr>
          <p:spPr>
            <a:xfrm flipH="1" rot="-5400000">
              <a:off x="8285120" y="2644741"/>
              <a:ext cx="129900" cy="111300"/>
            </a:xfrm>
            <a:prstGeom prst="bentConnector3">
              <a:avLst>
                <a:gd fmla="val 50000" name="adj1"/>
              </a:avLst>
            </a:prstGeom>
            <a:noFill/>
            <a:ln cap="flat" cmpd="sng" w="9525">
              <a:solidFill>
                <a:srgbClr val="667E92"/>
              </a:solidFill>
              <a:prstDash val="solid"/>
              <a:round/>
              <a:headEnd len="med" w="med" type="none"/>
              <a:tailEnd len="med" w="med" type="none"/>
            </a:ln>
          </p:spPr>
        </p:cxnSp>
        <p:cxnSp>
          <p:nvCxnSpPr>
            <p:cNvPr id="468" name="Google Shape;468;p50"/>
            <p:cNvCxnSpPr/>
            <p:nvPr/>
          </p:nvCxnSpPr>
          <p:spPr>
            <a:xfrm rot="10800000">
              <a:off x="7608988" y="2425132"/>
              <a:ext cx="83400" cy="0"/>
            </a:xfrm>
            <a:prstGeom prst="straightConnector1">
              <a:avLst/>
            </a:prstGeom>
            <a:noFill/>
            <a:ln cap="flat" cmpd="sng" w="9525">
              <a:solidFill>
                <a:srgbClr val="667E92"/>
              </a:solidFill>
              <a:prstDash val="solid"/>
              <a:round/>
              <a:headEnd len="med" w="med" type="none"/>
              <a:tailEnd len="med" w="med" type="none"/>
            </a:ln>
          </p:spPr>
        </p:cxnSp>
        <p:cxnSp>
          <p:nvCxnSpPr>
            <p:cNvPr id="469" name="Google Shape;469;p50"/>
            <p:cNvCxnSpPr/>
            <p:nvPr/>
          </p:nvCxnSpPr>
          <p:spPr>
            <a:xfrm rot="10800000">
              <a:off x="8342865" y="2425132"/>
              <a:ext cx="83400" cy="0"/>
            </a:xfrm>
            <a:prstGeom prst="straightConnector1">
              <a:avLst/>
            </a:prstGeom>
            <a:noFill/>
            <a:ln cap="flat" cmpd="sng" w="9525">
              <a:solidFill>
                <a:srgbClr val="667E92"/>
              </a:solidFill>
              <a:prstDash val="solid"/>
              <a:round/>
              <a:headEnd len="med" w="med" type="none"/>
              <a:tailEnd len="med" w="med" type="none"/>
            </a:ln>
          </p:spPr>
        </p:cxnSp>
        <p:grpSp>
          <p:nvGrpSpPr>
            <p:cNvPr id="470" name="Google Shape;470;p50"/>
            <p:cNvGrpSpPr/>
            <p:nvPr/>
          </p:nvGrpSpPr>
          <p:grpSpPr>
            <a:xfrm>
              <a:off x="7721175" y="2093194"/>
              <a:ext cx="599587" cy="623846"/>
              <a:chOff x="7721175" y="2093194"/>
              <a:chExt cx="599587" cy="623846"/>
            </a:xfrm>
          </p:grpSpPr>
          <p:grpSp>
            <p:nvGrpSpPr>
              <p:cNvPr id="471" name="Google Shape;471;p50"/>
              <p:cNvGrpSpPr/>
              <p:nvPr/>
            </p:nvGrpSpPr>
            <p:grpSpPr>
              <a:xfrm>
                <a:off x="7721175" y="2093194"/>
                <a:ext cx="291605" cy="623846"/>
                <a:chOff x="9405575" y="2061418"/>
                <a:chExt cx="291605" cy="623846"/>
              </a:xfrm>
            </p:grpSpPr>
            <p:sp>
              <p:nvSpPr>
                <p:cNvPr id="472" name="Google Shape;472;p50"/>
                <p:cNvSpPr/>
                <p:nvPr/>
              </p:nvSpPr>
              <p:spPr>
                <a:xfrm>
                  <a:off x="9405575" y="2061418"/>
                  <a:ext cx="291379" cy="623846"/>
                </a:xfrm>
                <a:custGeom>
                  <a:rect b="b" l="l" r="r" t="t"/>
                  <a:pathLst>
                    <a:path extrusionOk="0" h="45503" w="21253">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50"/>
                <p:cNvSpPr/>
                <p:nvPr/>
              </p:nvSpPr>
              <p:spPr>
                <a:xfrm>
                  <a:off x="9535402" y="2540968"/>
                  <a:ext cx="161778" cy="68948"/>
                </a:xfrm>
                <a:custGeom>
                  <a:rect b="b" l="l" r="r" t="t"/>
                  <a:pathLst>
                    <a:path extrusionOk="0" h="5029" w="1180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0"/>
                <p:cNvSpPr/>
                <p:nvPr/>
              </p:nvSpPr>
              <p:spPr>
                <a:xfrm>
                  <a:off x="9455875" y="2286606"/>
                  <a:ext cx="137251" cy="112148"/>
                </a:xfrm>
                <a:custGeom>
                  <a:rect b="b" l="l" r="r" t="t"/>
                  <a:pathLst>
                    <a:path extrusionOk="0" h="8180" w="10011">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0"/>
                <p:cNvSpPr/>
                <p:nvPr/>
              </p:nvSpPr>
              <p:spPr>
                <a:xfrm>
                  <a:off x="9578545" y="2355317"/>
                  <a:ext cx="116370" cy="14560"/>
                </a:xfrm>
                <a:custGeom>
                  <a:rect b="b" l="l" r="r" t="t"/>
                  <a:pathLst>
                    <a:path extrusionOk="0" h="1062" w="8488">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0"/>
                <p:cNvSpPr/>
                <p:nvPr/>
              </p:nvSpPr>
              <p:spPr>
                <a:xfrm>
                  <a:off x="9533620" y="2389824"/>
                  <a:ext cx="104429" cy="58240"/>
                </a:xfrm>
                <a:custGeom>
                  <a:rect b="b" l="l" r="r" t="t"/>
                  <a:pathLst>
                    <a:path extrusionOk="0" h="4248" w="7617">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0"/>
                <p:cNvSpPr/>
                <p:nvPr/>
              </p:nvSpPr>
              <p:spPr>
                <a:xfrm>
                  <a:off x="9504885" y="2171202"/>
                  <a:ext cx="97684" cy="14519"/>
                </a:xfrm>
                <a:custGeom>
                  <a:rect b="b" l="l" r="r" t="t"/>
                  <a:pathLst>
                    <a:path extrusionOk="0" h="1059" w="7125">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0"/>
                <p:cNvSpPr/>
                <p:nvPr/>
              </p:nvSpPr>
              <p:spPr>
                <a:xfrm>
                  <a:off x="9587826" y="2129731"/>
                  <a:ext cx="106993" cy="97464"/>
                </a:xfrm>
                <a:custGeom>
                  <a:rect b="b" l="l" r="r" t="t"/>
                  <a:pathLst>
                    <a:path extrusionOk="0" h="7109" w="7804">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50"/>
              <p:cNvGrpSpPr/>
              <p:nvPr/>
            </p:nvGrpSpPr>
            <p:grpSpPr>
              <a:xfrm flipH="1">
                <a:off x="8029157" y="2093194"/>
                <a:ext cx="291605" cy="623846"/>
                <a:chOff x="9405575" y="2061418"/>
                <a:chExt cx="291605" cy="623846"/>
              </a:xfrm>
            </p:grpSpPr>
            <p:sp>
              <p:nvSpPr>
                <p:cNvPr id="480" name="Google Shape;480;p50"/>
                <p:cNvSpPr/>
                <p:nvPr/>
              </p:nvSpPr>
              <p:spPr>
                <a:xfrm>
                  <a:off x="9405575" y="2061418"/>
                  <a:ext cx="291379" cy="623846"/>
                </a:xfrm>
                <a:custGeom>
                  <a:rect b="b" l="l" r="r" t="t"/>
                  <a:pathLst>
                    <a:path extrusionOk="0" h="45503" w="21253">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0"/>
                <p:cNvSpPr/>
                <p:nvPr/>
              </p:nvSpPr>
              <p:spPr>
                <a:xfrm>
                  <a:off x="9535402" y="2540968"/>
                  <a:ext cx="161778" cy="68948"/>
                </a:xfrm>
                <a:custGeom>
                  <a:rect b="b" l="l" r="r" t="t"/>
                  <a:pathLst>
                    <a:path extrusionOk="0" h="5029" w="1180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0"/>
                <p:cNvSpPr/>
                <p:nvPr/>
              </p:nvSpPr>
              <p:spPr>
                <a:xfrm>
                  <a:off x="9455875" y="2286606"/>
                  <a:ext cx="137251" cy="112148"/>
                </a:xfrm>
                <a:custGeom>
                  <a:rect b="b" l="l" r="r" t="t"/>
                  <a:pathLst>
                    <a:path extrusionOk="0" h="8180" w="10011">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0"/>
                <p:cNvSpPr/>
                <p:nvPr/>
              </p:nvSpPr>
              <p:spPr>
                <a:xfrm>
                  <a:off x="9578545" y="2355317"/>
                  <a:ext cx="116370" cy="14560"/>
                </a:xfrm>
                <a:custGeom>
                  <a:rect b="b" l="l" r="r" t="t"/>
                  <a:pathLst>
                    <a:path extrusionOk="0" h="1062" w="8488">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0"/>
                <p:cNvSpPr/>
                <p:nvPr/>
              </p:nvSpPr>
              <p:spPr>
                <a:xfrm>
                  <a:off x="9533620" y="2389824"/>
                  <a:ext cx="104429" cy="58240"/>
                </a:xfrm>
                <a:custGeom>
                  <a:rect b="b" l="l" r="r" t="t"/>
                  <a:pathLst>
                    <a:path extrusionOk="0" h="4248" w="7617">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0"/>
                <p:cNvSpPr/>
                <p:nvPr/>
              </p:nvSpPr>
              <p:spPr>
                <a:xfrm>
                  <a:off x="9504885" y="2171202"/>
                  <a:ext cx="97684" cy="14519"/>
                </a:xfrm>
                <a:custGeom>
                  <a:rect b="b" l="l" r="r" t="t"/>
                  <a:pathLst>
                    <a:path extrusionOk="0" h="1059" w="7125">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0"/>
                <p:cNvSpPr/>
                <p:nvPr/>
              </p:nvSpPr>
              <p:spPr>
                <a:xfrm>
                  <a:off x="9587826" y="2129731"/>
                  <a:ext cx="106993" cy="97464"/>
                </a:xfrm>
                <a:custGeom>
                  <a:rect b="b" l="l" r="r" t="t"/>
                  <a:pathLst>
                    <a:path extrusionOk="0" h="7109" w="7804">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87" name="Google Shape;487;p50"/>
          <p:cNvGrpSpPr/>
          <p:nvPr/>
        </p:nvGrpSpPr>
        <p:grpSpPr>
          <a:xfrm>
            <a:off x="4031299" y="1191441"/>
            <a:ext cx="712557" cy="785901"/>
            <a:chOff x="4206459" y="1191441"/>
            <a:chExt cx="712557" cy="785901"/>
          </a:xfrm>
        </p:grpSpPr>
        <p:sp>
          <p:nvSpPr>
            <p:cNvPr id="488" name="Google Shape;488;p50"/>
            <p:cNvSpPr/>
            <p:nvPr/>
          </p:nvSpPr>
          <p:spPr>
            <a:xfrm>
              <a:off x="4548248" y="1328649"/>
              <a:ext cx="325201" cy="322547"/>
            </a:xfrm>
            <a:custGeom>
              <a:rect b="b" l="l" r="r" t="t"/>
              <a:pathLst>
                <a:path extrusionOk="0" h="25278" w="25486">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50"/>
            <p:cNvSpPr/>
            <p:nvPr/>
          </p:nvSpPr>
          <p:spPr>
            <a:xfrm>
              <a:off x="4557499" y="1656607"/>
              <a:ext cx="306674" cy="306648"/>
            </a:xfrm>
            <a:custGeom>
              <a:rect b="b" l="l" r="r" t="t"/>
              <a:pathLst>
                <a:path extrusionOk="0" h="24032" w="24034">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0"/>
            <p:cNvSpPr/>
            <p:nvPr/>
          </p:nvSpPr>
          <p:spPr>
            <a:xfrm>
              <a:off x="4251067" y="1523035"/>
              <a:ext cx="327536" cy="325023"/>
            </a:xfrm>
            <a:custGeom>
              <a:rect b="b" l="l" r="r" t="t"/>
              <a:pathLst>
                <a:path extrusionOk="0" h="25472" w="25669">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0"/>
            <p:cNvSpPr/>
            <p:nvPr/>
          </p:nvSpPr>
          <p:spPr>
            <a:xfrm>
              <a:off x="4277366" y="1220917"/>
              <a:ext cx="292242" cy="292217"/>
            </a:xfrm>
            <a:custGeom>
              <a:rect b="b" l="l" r="r" t="t"/>
              <a:pathLst>
                <a:path extrusionOk="0" h="22901" w="22903">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2" name="Google Shape;492;p50"/>
            <p:cNvGrpSpPr/>
            <p:nvPr/>
          </p:nvGrpSpPr>
          <p:grpSpPr>
            <a:xfrm>
              <a:off x="4644280" y="1290523"/>
              <a:ext cx="143716" cy="29463"/>
              <a:chOff x="4644280" y="1290523"/>
              <a:chExt cx="143716" cy="29463"/>
            </a:xfrm>
          </p:grpSpPr>
          <p:sp>
            <p:nvSpPr>
              <p:cNvPr id="493" name="Google Shape;493;p50"/>
              <p:cNvSpPr/>
              <p:nvPr/>
            </p:nvSpPr>
            <p:spPr>
              <a:xfrm>
                <a:off x="4736292" y="1294223"/>
                <a:ext cx="51704" cy="25762"/>
              </a:xfrm>
              <a:custGeom>
                <a:rect b="b" l="l" r="r" t="t"/>
                <a:pathLst>
                  <a:path extrusionOk="0" h="2019" w="4052">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0"/>
              <p:cNvSpPr/>
              <p:nvPr/>
            </p:nvSpPr>
            <p:spPr>
              <a:xfrm>
                <a:off x="4700066" y="1290523"/>
                <a:ext cx="32206" cy="7988"/>
              </a:xfrm>
              <a:custGeom>
                <a:rect b="b" l="l" r="r" t="t"/>
                <a:pathLst>
                  <a:path extrusionOk="0" h="626" w="2524">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0"/>
              <p:cNvSpPr/>
              <p:nvPr/>
            </p:nvSpPr>
            <p:spPr>
              <a:xfrm>
                <a:off x="4644280" y="1300641"/>
                <a:ext cx="20225" cy="13283"/>
              </a:xfrm>
              <a:custGeom>
                <a:rect b="b" l="l" r="r" t="t"/>
                <a:pathLst>
                  <a:path extrusionOk="0" h="1041" w="1585">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0"/>
              <p:cNvSpPr/>
              <p:nvPr/>
            </p:nvSpPr>
            <p:spPr>
              <a:xfrm>
                <a:off x="4667822" y="1291888"/>
                <a:ext cx="27779" cy="11433"/>
              </a:xfrm>
              <a:custGeom>
                <a:rect b="b" l="l" r="r" t="t"/>
                <a:pathLst>
                  <a:path extrusionOk="0" h="896" w="2177">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 name="Google Shape;497;p50"/>
            <p:cNvGrpSpPr/>
            <p:nvPr/>
          </p:nvGrpSpPr>
          <p:grpSpPr>
            <a:xfrm>
              <a:off x="4356567" y="1191441"/>
              <a:ext cx="143690" cy="29488"/>
              <a:chOff x="4356567" y="1191441"/>
              <a:chExt cx="143690" cy="29488"/>
            </a:xfrm>
          </p:grpSpPr>
          <p:sp>
            <p:nvSpPr>
              <p:cNvPr id="498" name="Google Shape;498;p50"/>
              <p:cNvSpPr/>
              <p:nvPr/>
            </p:nvSpPr>
            <p:spPr>
              <a:xfrm>
                <a:off x="4448554" y="1195154"/>
                <a:ext cx="51704" cy="25775"/>
              </a:xfrm>
              <a:custGeom>
                <a:rect b="b" l="l" r="r" t="t"/>
                <a:pathLst>
                  <a:path extrusionOk="0" h="2020" w="4052">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50"/>
              <p:cNvSpPr/>
              <p:nvPr/>
            </p:nvSpPr>
            <p:spPr>
              <a:xfrm>
                <a:off x="4412341" y="1191441"/>
                <a:ext cx="32206" cy="8013"/>
              </a:xfrm>
              <a:custGeom>
                <a:rect b="b" l="l" r="r" t="t"/>
                <a:pathLst>
                  <a:path extrusionOk="0" h="628" w="2524">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0"/>
              <p:cNvSpPr/>
              <p:nvPr/>
            </p:nvSpPr>
            <p:spPr>
              <a:xfrm>
                <a:off x="4356567" y="1201573"/>
                <a:ext cx="20212" cy="13270"/>
              </a:xfrm>
              <a:custGeom>
                <a:rect b="b" l="l" r="r" t="t"/>
                <a:pathLst>
                  <a:path extrusionOk="0" h="1040" w="1584">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50"/>
              <p:cNvSpPr/>
              <p:nvPr/>
            </p:nvSpPr>
            <p:spPr>
              <a:xfrm>
                <a:off x="4380084" y="1192832"/>
                <a:ext cx="27779" cy="11433"/>
              </a:xfrm>
              <a:custGeom>
                <a:rect b="b" l="l" r="r" t="t"/>
                <a:pathLst>
                  <a:path extrusionOk="0" h="896" w="2177">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 name="Google Shape;502;p50"/>
            <p:cNvGrpSpPr/>
            <p:nvPr/>
          </p:nvGrpSpPr>
          <p:grpSpPr>
            <a:xfrm>
              <a:off x="4339009" y="1863727"/>
              <a:ext cx="143703" cy="29476"/>
              <a:chOff x="4339009" y="1863727"/>
              <a:chExt cx="143703" cy="29476"/>
            </a:xfrm>
          </p:grpSpPr>
          <p:sp>
            <p:nvSpPr>
              <p:cNvPr id="503" name="Google Shape;503;p50"/>
              <p:cNvSpPr/>
              <p:nvPr/>
            </p:nvSpPr>
            <p:spPr>
              <a:xfrm>
                <a:off x="4339009" y="1863727"/>
                <a:ext cx="51691" cy="25762"/>
              </a:xfrm>
              <a:custGeom>
                <a:rect b="b" l="l" r="r" t="t"/>
                <a:pathLst>
                  <a:path extrusionOk="0" h="2019" w="4051">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0"/>
              <p:cNvSpPr/>
              <p:nvPr/>
            </p:nvSpPr>
            <p:spPr>
              <a:xfrm>
                <a:off x="4394732" y="1885202"/>
                <a:ext cx="32193" cy="8001"/>
              </a:xfrm>
              <a:custGeom>
                <a:rect b="b" l="l" r="r" t="t"/>
                <a:pathLst>
                  <a:path extrusionOk="0" h="627" w="2523">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0"/>
              <p:cNvSpPr/>
              <p:nvPr/>
            </p:nvSpPr>
            <p:spPr>
              <a:xfrm>
                <a:off x="4462488" y="1869814"/>
                <a:ext cx="20225" cy="13258"/>
              </a:xfrm>
              <a:custGeom>
                <a:rect b="b" l="l" r="r" t="t"/>
                <a:pathLst>
                  <a:path extrusionOk="0" h="1039" w="1585">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0"/>
              <p:cNvSpPr/>
              <p:nvPr/>
            </p:nvSpPr>
            <p:spPr>
              <a:xfrm>
                <a:off x="4431392" y="1880392"/>
                <a:ext cx="27804" cy="11433"/>
              </a:xfrm>
              <a:custGeom>
                <a:rect b="b" l="l" r="r" t="t"/>
                <a:pathLst>
                  <a:path extrusionOk="0" h="896" w="2179">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7" name="Google Shape;507;p50"/>
            <p:cNvGrpSpPr/>
            <p:nvPr/>
          </p:nvGrpSpPr>
          <p:grpSpPr>
            <a:xfrm>
              <a:off x="4206459" y="1607315"/>
              <a:ext cx="29539" cy="142899"/>
              <a:chOff x="4206459" y="1607315"/>
              <a:chExt cx="29539" cy="142899"/>
            </a:xfrm>
          </p:grpSpPr>
          <p:sp>
            <p:nvSpPr>
              <p:cNvPr id="508" name="Google Shape;508;p50"/>
              <p:cNvSpPr/>
              <p:nvPr/>
            </p:nvSpPr>
            <p:spPr>
              <a:xfrm>
                <a:off x="4209840" y="1607315"/>
                <a:ext cx="26158" cy="50989"/>
              </a:xfrm>
              <a:custGeom>
                <a:rect b="b" l="l" r="r" t="t"/>
                <a:pathLst>
                  <a:path extrusionOk="0" h="3996" w="205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0"/>
              <p:cNvSpPr/>
              <p:nvPr/>
            </p:nvSpPr>
            <p:spPr>
              <a:xfrm>
                <a:off x="4206459" y="1662910"/>
                <a:ext cx="8230" cy="31785"/>
              </a:xfrm>
              <a:custGeom>
                <a:rect b="b" l="l" r="r" t="t"/>
                <a:pathLst>
                  <a:path extrusionOk="0" h="2491" w="645">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50"/>
              <p:cNvSpPr/>
              <p:nvPr/>
            </p:nvSpPr>
            <p:spPr>
              <a:xfrm>
                <a:off x="4216194" y="1730768"/>
                <a:ext cx="14227" cy="19446"/>
              </a:xfrm>
              <a:custGeom>
                <a:rect b="b" l="l" r="r" t="t"/>
                <a:pathLst>
                  <a:path extrusionOk="0" h="1524" w="1115">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0"/>
              <p:cNvSpPr/>
              <p:nvPr/>
            </p:nvSpPr>
            <p:spPr>
              <a:xfrm>
                <a:off x="4207607" y="1699506"/>
                <a:ext cx="12045" cy="27153"/>
              </a:xfrm>
              <a:custGeom>
                <a:rect b="b" l="l" r="r" t="t"/>
                <a:pathLst>
                  <a:path extrusionOk="0" h="2128" w="944">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2" name="Google Shape;512;p50"/>
            <p:cNvSpPr/>
            <p:nvPr/>
          </p:nvSpPr>
          <p:spPr>
            <a:xfrm>
              <a:off x="4250519" y="1416170"/>
              <a:ext cx="26783" cy="52303"/>
            </a:xfrm>
            <a:custGeom>
              <a:rect b="b" l="l" r="r" t="t"/>
              <a:pathLst>
                <a:path extrusionOk="0" h="4099" w="2099">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0"/>
            <p:cNvSpPr/>
            <p:nvPr/>
          </p:nvSpPr>
          <p:spPr>
            <a:xfrm>
              <a:off x="4276166" y="1471370"/>
              <a:ext cx="24359" cy="25290"/>
            </a:xfrm>
            <a:custGeom>
              <a:rect b="b" l="l" r="r" t="t"/>
              <a:pathLst>
                <a:path extrusionOk="0" h="1982" w="1909">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0"/>
            <p:cNvSpPr/>
            <p:nvPr/>
          </p:nvSpPr>
          <p:spPr>
            <a:xfrm>
              <a:off x="4330231" y="1513121"/>
              <a:ext cx="21462" cy="10986"/>
            </a:xfrm>
            <a:custGeom>
              <a:rect b="b" l="l" r="r" t="t"/>
              <a:pathLst>
                <a:path extrusionOk="0" h="861" w="1682">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0"/>
            <p:cNvSpPr/>
            <p:nvPr/>
          </p:nvSpPr>
          <p:spPr>
            <a:xfrm>
              <a:off x="4302005" y="1497298"/>
              <a:ext cx="25469" cy="17647"/>
            </a:xfrm>
            <a:custGeom>
              <a:rect b="b" l="l" r="r" t="t"/>
              <a:pathLst>
                <a:path extrusionOk="0" h="1383" w="1996">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6" name="Google Shape;516;p50"/>
            <p:cNvGrpSpPr/>
            <p:nvPr/>
          </p:nvGrpSpPr>
          <p:grpSpPr>
            <a:xfrm>
              <a:off x="4889463" y="1423737"/>
              <a:ext cx="29552" cy="142899"/>
              <a:chOff x="4889463" y="1423737"/>
              <a:chExt cx="29552" cy="142899"/>
            </a:xfrm>
          </p:grpSpPr>
          <p:sp>
            <p:nvSpPr>
              <p:cNvPr id="517" name="Google Shape;517;p50"/>
              <p:cNvSpPr/>
              <p:nvPr/>
            </p:nvSpPr>
            <p:spPr>
              <a:xfrm>
                <a:off x="4889463" y="1515647"/>
                <a:ext cx="26158" cy="50989"/>
              </a:xfrm>
              <a:custGeom>
                <a:rect b="b" l="l" r="r" t="t"/>
                <a:pathLst>
                  <a:path extrusionOk="0" h="3996" w="205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0"/>
              <p:cNvSpPr/>
              <p:nvPr/>
            </p:nvSpPr>
            <p:spPr>
              <a:xfrm>
                <a:off x="4910772" y="1479256"/>
                <a:ext cx="8243" cy="31785"/>
              </a:xfrm>
              <a:custGeom>
                <a:rect b="b" l="l" r="r" t="t"/>
                <a:pathLst>
                  <a:path extrusionOk="0" h="2491" w="646">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0"/>
              <p:cNvSpPr/>
              <p:nvPr/>
            </p:nvSpPr>
            <p:spPr>
              <a:xfrm>
                <a:off x="4895052" y="1423737"/>
                <a:ext cx="14215" cy="19446"/>
              </a:xfrm>
              <a:custGeom>
                <a:rect b="b" l="l" r="r" t="t"/>
                <a:pathLst>
                  <a:path extrusionOk="0" h="1524" w="1114">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0"/>
              <p:cNvSpPr/>
              <p:nvPr/>
            </p:nvSpPr>
            <p:spPr>
              <a:xfrm>
                <a:off x="4905783" y="1447292"/>
                <a:ext cx="12071" cy="27153"/>
              </a:xfrm>
              <a:custGeom>
                <a:rect b="b" l="l" r="r" t="t"/>
                <a:pathLst>
                  <a:path extrusionOk="0" h="2128" w="946">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1" name="Google Shape;521;p50"/>
            <p:cNvGrpSpPr/>
            <p:nvPr/>
          </p:nvGrpSpPr>
          <p:grpSpPr>
            <a:xfrm>
              <a:off x="4771663" y="1876896"/>
              <a:ext cx="108651" cy="100447"/>
              <a:chOff x="4771663" y="1876896"/>
              <a:chExt cx="108651" cy="100447"/>
            </a:xfrm>
          </p:grpSpPr>
          <p:sp>
            <p:nvSpPr>
              <p:cNvPr id="522" name="Google Shape;522;p50"/>
              <p:cNvSpPr/>
              <p:nvPr/>
            </p:nvSpPr>
            <p:spPr>
              <a:xfrm>
                <a:off x="4771663" y="1951210"/>
                <a:ext cx="53184" cy="26132"/>
              </a:xfrm>
              <a:custGeom>
                <a:rect b="b" l="l" r="r" t="t"/>
                <a:pathLst>
                  <a:path extrusionOk="0" h="2048" w="4168">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0"/>
              <p:cNvSpPr/>
              <p:nvPr/>
            </p:nvSpPr>
            <p:spPr>
              <a:xfrm>
                <a:off x="4826850" y="1927897"/>
                <a:ext cx="26081" cy="23529"/>
              </a:xfrm>
              <a:custGeom>
                <a:rect b="b" l="l" r="r" t="t"/>
                <a:pathLst>
                  <a:path extrusionOk="0" h="1844" w="2044">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0"/>
              <p:cNvSpPr/>
              <p:nvPr/>
            </p:nvSpPr>
            <p:spPr>
              <a:xfrm>
                <a:off x="4868600" y="1876896"/>
                <a:ext cx="11714" cy="20531"/>
              </a:xfrm>
              <a:custGeom>
                <a:rect b="b" l="l" r="r" t="t"/>
                <a:pathLst>
                  <a:path extrusionOk="0" h="1609" w="918">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0"/>
              <p:cNvSpPr/>
              <p:nvPr/>
            </p:nvSpPr>
            <p:spPr>
              <a:xfrm>
                <a:off x="4852804" y="1901038"/>
                <a:ext cx="18528" cy="24589"/>
              </a:xfrm>
              <a:custGeom>
                <a:rect b="b" l="l" r="r" t="t"/>
                <a:pathLst>
                  <a:path extrusionOk="0" h="1927" w="1452">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6" name="Google Shape;526;p50"/>
          <p:cNvGrpSpPr/>
          <p:nvPr/>
        </p:nvGrpSpPr>
        <p:grpSpPr>
          <a:xfrm>
            <a:off x="4026774" y="2074664"/>
            <a:ext cx="791287" cy="720350"/>
            <a:chOff x="267375" y="1071875"/>
            <a:chExt cx="470500" cy="428550"/>
          </a:xfrm>
        </p:grpSpPr>
        <p:sp>
          <p:nvSpPr>
            <p:cNvPr id="527" name="Google Shape;527;p50"/>
            <p:cNvSpPr/>
            <p:nvPr/>
          </p:nvSpPr>
          <p:spPr>
            <a:xfrm>
              <a:off x="288350" y="1290825"/>
              <a:ext cx="209600" cy="209600"/>
            </a:xfrm>
            <a:custGeom>
              <a:rect b="b" l="l" r="r" t="t"/>
              <a:pathLst>
                <a:path extrusionOk="0" h="8384" w="8384">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0"/>
            <p:cNvSpPr/>
            <p:nvPr/>
          </p:nvSpPr>
          <p:spPr>
            <a:xfrm>
              <a:off x="267375" y="1377050"/>
              <a:ext cx="79225" cy="79200"/>
            </a:xfrm>
            <a:custGeom>
              <a:rect b="b" l="l" r="r" t="t"/>
              <a:pathLst>
                <a:path extrusionOk="0" h="3168" w="3169">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0"/>
            <p:cNvSpPr/>
            <p:nvPr/>
          </p:nvSpPr>
          <p:spPr>
            <a:xfrm>
              <a:off x="507325" y="1290825"/>
              <a:ext cx="209600" cy="209600"/>
            </a:xfrm>
            <a:custGeom>
              <a:rect b="b" l="l" r="r" t="t"/>
              <a:pathLst>
                <a:path extrusionOk="0" h="8384" w="8384">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0"/>
            <p:cNvSpPr/>
            <p:nvPr/>
          </p:nvSpPr>
          <p:spPr>
            <a:xfrm>
              <a:off x="658700" y="1377050"/>
              <a:ext cx="79175" cy="79200"/>
            </a:xfrm>
            <a:custGeom>
              <a:rect b="b" l="l" r="r" t="t"/>
              <a:pathLst>
                <a:path extrusionOk="0" h="3168" w="3167">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0"/>
            <p:cNvSpPr/>
            <p:nvPr/>
          </p:nvSpPr>
          <p:spPr>
            <a:xfrm>
              <a:off x="507325" y="1071875"/>
              <a:ext cx="209575" cy="209600"/>
            </a:xfrm>
            <a:custGeom>
              <a:rect b="b" l="l" r="r" t="t"/>
              <a:pathLst>
                <a:path extrusionOk="0" h="8384" w="8383">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0"/>
            <p:cNvSpPr/>
            <p:nvPr/>
          </p:nvSpPr>
          <p:spPr>
            <a:xfrm>
              <a:off x="658700" y="1116025"/>
              <a:ext cx="79175" cy="79175"/>
            </a:xfrm>
            <a:custGeom>
              <a:rect b="b" l="l" r="r" t="t"/>
              <a:pathLst>
                <a:path extrusionOk="0" h="3167" w="3167">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0"/>
            <p:cNvSpPr/>
            <p:nvPr/>
          </p:nvSpPr>
          <p:spPr>
            <a:xfrm>
              <a:off x="288350" y="1071875"/>
              <a:ext cx="209600" cy="209550"/>
            </a:xfrm>
            <a:custGeom>
              <a:rect b="b" l="l" r="r" t="t"/>
              <a:pathLst>
                <a:path extrusionOk="0" h="8382" w="8384">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0"/>
            <p:cNvSpPr/>
            <p:nvPr/>
          </p:nvSpPr>
          <p:spPr>
            <a:xfrm>
              <a:off x="267375" y="1116025"/>
              <a:ext cx="79225" cy="79175"/>
            </a:xfrm>
            <a:custGeom>
              <a:rect b="b" l="l" r="r" t="t"/>
              <a:pathLst>
                <a:path extrusionOk="0" h="3167" w="3169">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 name="Google Shape;535;p50"/>
          <p:cNvGrpSpPr/>
          <p:nvPr/>
        </p:nvGrpSpPr>
        <p:grpSpPr>
          <a:xfrm>
            <a:off x="727269" y="3719294"/>
            <a:ext cx="1408444" cy="673166"/>
            <a:chOff x="712664" y="3693287"/>
            <a:chExt cx="1460738" cy="698160"/>
          </a:xfrm>
        </p:grpSpPr>
        <p:grpSp>
          <p:nvGrpSpPr>
            <p:cNvPr id="536" name="Google Shape;536;p50"/>
            <p:cNvGrpSpPr/>
            <p:nvPr/>
          </p:nvGrpSpPr>
          <p:grpSpPr>
            <a:xfrm>
              <a:off x="1380079" y="4133090"/>
              <a:ext cx="234048" cy="258099"/>
              <a:chOff x="1380079" y="4133090"/>
              <a:chExt cx="234048" cy="258099"/>
            </a:xfrm>
          </p:grpSpPr>
          <p:sp>
            <p:nvSpPr>
              <p:cNvPr id="537" name="Google Shape;537;p50"/>
              <p:cNvSpPr/>
              <p:nvPr/>
            </p:nvSpPr>
            <p:spPr>
              <a:xfrm>
                <a:off x="1380079" y="4323114"/>
                <a:ext cx="136140" cy="68075"/>
              </a:xfrm>
              <a:custGeom>
                <a:rect b="b" l="l" r="r" t="t"/>
                <a:pathLst>
                  <a:path extrusionOk="0" h="13581" w="27160">
                    <a:moveTo>
                      <a:pt x="13580" y="1"/>
                    </a:moveTo>
                    <a:cubicBezTo>
                      <a:pt x="6083" y="1"/>
                      <a:pt x="0" y="6077"/>
                      <a:pt x="0" y="13580"/>
                    </a:cubicBezTo>
                    <a:lnTo>
                      <a:pt x="27159" y="13580"/>
                    </a:lnTo>
                    <a:cubicBezTo>
                      <a:pt x="27159" y="6077"/>
                      <a:pt x="21083" y="1"/>
                      <a:pt x="13580"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0"/>
              <p:cNvSpPr/>
              <p:nvPr/>
            </p:nvSpPr>
            <p:spPr>
              <a:xfrm>
                <a:off x="1432589" y="4133090"/>
                <a:ext cx="29529" cy="191793"/>
              </a:xfrm>
              <a:custGeom>
                <a:rect b="b" l="l" r="r" t="t"/>
                <a:pathLst>
                  <a:path extrusionOk="0" h="38263" w="5891">
                    <a:moveTo>
                      <a:pt x="3276" y="0"/>
                    </a:moveTo>
                    <a:lnTo>
                      <a:pt x="0" y="38263"/>
                    </a:lnTo>
                    <a:lnTo>
                      <a:pt x="5890" y="38194"/>
                    </a:lnTo>
                    <a:lnTo>
                      <a:pt x="3276"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0"/>
              <p:cNvSpPr/>
              <p:nvPr/>
            </p:nvSpPr>
            <p:spPr>
              <a:xfrm>
                <a:off x="1492085" y="4253278"/>
                <a:ext cx="122041" cy="92186"/>
              </a:xfrm>
              <a:custGeom>
                <a:rect b="b" l="l" r="r" t="t"/>
                <a:pathLst>
                  <a:path extrusionOk="0" h="25222" w="33574">
                    <a:moveTo>
                      <a:pt x="32291" y="1"/>
                    </a:moveTo>
                    <a:lnTo>
                      <a:pt x="1" y="23463"/>
                    </a:lnTo>
                    <a:lnTo>
                      <a:pt x="1277" y="25222"/>
                    </a:lnTo>
                    <a:lnTo>
                      <a:pt x="33574" y="1759"/>
                    </a:lnTo>
                    <a:lnTo>
                      <a:pt x="32291" y="1"/>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 name="Google Shape;540;p50"/>
            <p:cNvGrpSpPr/>
            <p:nvPr/>
          </p:nvGrpSpPr>
          <p:grpSpPr>
            <a:xfrm>
              <a:off x="884610" y="3864082"/>
              <a:ext cx="1118566" cy="527275"/>
              <a:chOff x="890961" y="3865463"/>
              <a:chExt cx="1115221" cy="525698"/>
            </a:xfrm>
          </p:grpSpPr>
          <p:sp>
            <p:nvSpPr>
              <p:cNvPr id="541" name="Google Shape;541;p50"/>
              <p:cNvSpPr/>
              <p:nvPr/>
            </p:nvSpPr>
            <p:spPr>
              <a:xfrm>
                <a:off x="1070568" y="3865463"/>
                <a:ext cx="756474" cy="330074"/>
              </a:xfrm>
              <a:custGeom>
                <a:rect b="b" l="l" r="r" t="t"/>
                <a:pathLst>
                  <a:path extrusionOk="0" h="64657" w="148183">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0"/>
              <p:cNvSpPr/>
              <p:nvPr/>
            </p:nvSpPr>
            <p:spPr>
              <a:xfrm>
                <a:off x="890961" y="4013171"/>
                <a:ext cx="362006" cy="377990"/>
              </a:xfrm>
              <a:custGeom>
                <a:rect b="b" l="l" r="r" t="t"/>
                <a:pathLst>
                  <a:path extrusionOk="0" h="74043" w="70912">
                    <a:moveTo>
                      <a:pt x="35180" y="0"/>
                    </a:moveTo>
                    <a:cubicBezTo>
                      <a:pt x="14925" y="18642"/>
                      <a:pt x="1697" y="44814"/>
                      <a:pt x="0" y="74042"/>
                    </a:cubicBezTo>
                    <a:lnTo>
                      <a:pt x="55077" y="74042"/>
                    </a:lnTo>
                    <a:cubicBezTo>
                      <a:pt x="55077" y="59084"/>
                      <a:pt x="61118" y="45545"/>
                      <a:pt x="70912" y="35725"/>
                    </a:cubicBezTo>
                    <a:lnTo>
                      <a:pt x="35180" y="0"/>
                    </a:lnTo>
                    <a:close/>
                  </a:path>
                </a:pathLst>
              </a:custGeom>
              <a:no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0"/>
              <p:cNvSpPr/>
              <p:nvPr/>
            </p:nvSpPr>
            <p:spPr>
              <a:xfrm>
                <a:off x="1645508" y="4013554"/>
                <a:ext cx="360673" cy="377607"/>
              </a:xfrm>
              <a:custGeom>
                <a:rect b="b" l="l" r="r" t="t"/>
                <a:pathLst>
                  <a:path extrusionOk="0" h="73968" w="70651">
                    <a:moveTo>
                      <a:pt x="35567" y="1"/>
                    </a:moveTo>
                    <a:lnTo>
                      <a:pt x="1" y="35560"/>
                    </a:lnTo>
                    <a:cubicBezTo>
                      <a:pt x="9836" y="45388"/>
                      <a:pt x="15912" y="58967"/>
                      <a:pt x="15912" y="73967"/>
                    </a:cubicBezTo>
                    <a:lnTo>
                      <a:pt x="70650" y="73967"/>
                    </a:lnTo>
                    <a:cubicBezTo>
                      <a:pt x="68954" y="44795"/>
                      <a:pt x="55767" y="18643"/>
                      <a:pt x="35567"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4" name="Google Shape;544;p50"/>
            <p:cNvGrpSpPr/>
            <p:nvPr/>
          </p:nvGrpSpPr>
          <p:grpSpPr>
            <a:xfrm>
              <a:off x="712664" y="3693287"/>
              <a:ext cx="1460738" cy="698160"/>
              <a:chOff x="712664" y="3693025"/>
              <a:chExt cx="1460738" cy="698160"/>
            </a:xfrm>
          </p:grpSpPr>
          <p:sp>
            <p:nvSpPr>
              <p:cNvPr id="545" name="Google Shape;545;p50"/>
              <p:cNvSpPr/>
              <p:nvPr/>
            </p:nvSpPr>
            <p:spPr>
              <a:xfrm>
                <a:off x="1940752" y="4098034"/>
                <a:ext cx="232651" cy="293151"/>
              </a:xfrm>
              <a:custGeom>
                <a:rect b="b" l="l" r="r" t="t"/>
                <a:pathLst>
                  <a:path extrusionOk="0" h="57312" w="45484">
                    <a:moveTo>
                      <a:pt x="30704" y="0"/>
                    </a:moveTo>
                    <a:lnTo>
                      <a:pt x="0" y="13745"/>
                    </a:lnTo>
                    <a:cubicBezTo>
                      <a:pt x="6979" y="27270"/>
                      <a:pt x="11042" y="42111"/>
                      <a:pt x="11917" y="57311"/>
                    </a:cubicBezTo>
                    <a:lnTo>
                      <a:pt x="45484" y="57311"/>
                    </a:lnTo>
                    <a:cubicBezTo>
                      <a:pt x="44594" y="37118"/>
                      <a:pt x="39525" y="17683"/>
                      <a:pt x="30704"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0"/>
              <p:cNvSpPr/>
              <p:nvPr/>
            </p:nvSpPr>
            <p:spPr>
              <a:xfrm>
                <a:off x="1736852" y="3804671"/>
                <a:ext cx="360950" cy="363671"/>
              </a:xfrm>
              <a:custGeom>
                <a:rect b="b" l="l" r="r" t="t"/>
                <a:pathLst>
                  <a:path extrusionOk="0" h="71099" w="70567">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0"/>
              <p:cNvSpPr/>
              <p:nvPr/>
            </p:nvSpPr>
            <p:spPr>
              <a:xfrm>
                <a:off x="1443914" y="3693025"/>
                <a:ext cx="387937" cy="254911"/>
              </a:xfrm>
              <a:custGeom>
                <a:rect b="b" l="l" r="r" t="t"/>
                <a:pathLst>
                  <a:path extrusionOk="0" h="49836" w="75843">
                    <a:moveTo>
                      <a:pt x="0" y="0"/>
                    </a:moveTo>
                    <a:lnTo>
                      <a:pt x="0" y="33518"/>
                    </a:lnTo>
                    <a:cubicBezTo>
                      <a:pt x="20987" y="33552"/>
                      <a:pt x="40615" y="39518"/>
                      <a:pt x="57270" y="49835"/>
                    </a:cubicBezTo>
                    <a:lnTo>
                      <a:pt x="75843" y="21828"/>
                    </a:lnTo>
                    <a:cubicBezTo>
                      <a:pt x="53339" y="7641"/>
                      <a:pt x="27256" y="28"/>
                      <a:pt x="0"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0"/>
              <p:cNvSpPr/>
              <p:nvPr/>
            </p:nvSpPr>
            <p:spPr>
              <a:xfrm>
                <a:off x="1054844" y="3693025"/>
                <a:ext cx="389072" cy="254558"/>
              </a:xfrm>
              <a:custGeom>
                <a:rect b="b" l="l" r="r" t="t"/>
                <a:pathLst>
                  <a:path extrusionOk="0" h="49767" w="76065">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0"/>
              <p:cNvSpPr/>
              <p:nvPr/>
            </p:nvSpPr>
            <p:spPr>
              <a:xfrm>
                <a:off x="788438" y="3804252"/>
                <a:ext cx="361411" cy="363809"/>
              </a:xfrm>
              <a:custGeom>
                <a:rect b="b" l="l" r="r" t="t"/>
                <a:pathLst>
                  <a:path extrusionOk="0" h="71126" w="70657">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0"/>
              <p:cNvSpPr/>
              <p:nvPr/>
            </p:nvSpPr>
            <p:spPr>
              <a:xfrm>
                <a:off x="712664" y="4097717"/>
                <a:ext cx="232830" cy="293432"/>
              </a:xfrm>
              <a:custGeom>
                <a:rect b="b" l="l" r="r" t="t"/>
                <a:pathLst>
                  <a:path extrusionOk="0" h="57367" w="45519">
                    <a:moveTo>
                      <a:pt x="14814" y="0"/>
                    </a:moveTo>
                    <a:cubicBezTo>
                      <a:pt x="5966" y="17697"/>
                      <a:pt x="890" y="37152"/>
                      <a:pt x="0" y="57366"/>
                    </a:cubicBezTo>
                    <a:lnTo>
                      <a:pt x="33566" y="57366"/>
                    </a:lnTo>
                    <a:cubicBezTo>
                      <a:pt x="34442" y="42152"/>
                      <a:pt x="38511" y="27283"/>
                      <a:pt x="45518" y="13745"/>
                    </a:cubicBezTo>
                    <a:lnTo>
                      <a:pt x="14814" y="0"/>
                    </a:ln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51" name="Google Shape;551;p50"/>
          <p:cNvGrpSpPr/>
          <p:nvPr/>
        </p:nvGrpSpPr>
        <p:grpSpPr>
          <a:xfrm>
            <a:off x="3164985" y="1191441"/>
            <a:ext cx="795485" cy="738831"/>
            <a:chOff x="3348603" y="1236445"/>
            <a:chExt cx="749256" cy="695894"/>
          </a:xfrm>
        </p:grpSpPr>
        <p:grpSp>
          <p:nvGrpSpPr>
            <p:cNvPr id="552" name="Google Shape;552;p50"/>
            <p:cNvGrpSpPr/>
            <p:nvPr/>
          </p:nvGrpSpPr>
          <p:grpSpPr>
            <a:xfrm>
              <a:off x="3583779" y="1236445"/>
              <a:ext cx="293795" cy="285811"/>
              <a:chOff x="3750225" y="1774000"/>
              <a:chExt cx="149575" cy="145525"/>
            </a:xfrm>
          </p:grpSpPr>
          <p:sp>
            <p:nvSpPr>
              <p:cNvPr id="553" name="Google Shape;553;p50"/>
              <p:cNvSpPr/>
              <p:nvPr/>
            </p:nvSpPr>
            <p:spPr>
              <a:xfrm>
                <a:off x="3750225" y="1774000"/>
                <a:ext cx="149575" cy="145525"/>
              </a:xfrm>
              <a:custGeom>
                <a:rect b="b" l="l" r="r" t="t"/>
                <a:pathLst>
                  <a:path extrusionOk="0" h="5821" w="5983">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0"/>
              <p:cNvSpPr/>
              <p:nvPr/>
            </p:nvSpPr>
            <p:spPr>
              <a:xfrm>
                <a:off x="3776075" y="1794931"/>
                <a:ext cx="82600" cy="78800"/>
              </a:xfrm>
              <a:custGeom>
                <a:rect b="b" l="l" r="r" t="t"/>
                <a:pathLst>
                  <a:path extrusionOk="0" h="3152" w="3304">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5" name="Google Shape;555;p50"/>
            <p:cNvGrpSpPr/>
            <p:nvPr/>
          </p:nvGrpSpPr>
          <p:grpSpPr>
            <a:xfrm>
              <a:off x="3775534" y="1462599"/>
              <a:ext cx="322325" cy="285958"/>
              <a:chOff x="3847850" y="1889150"/>
              <a:chExt cx="164100" cy="145600"/>
            </a:xfrm>
          </p:grpSpPr>
          <p:sp>
            <p:nvSpPr>
              <p:cNvPr id="556" name="Google Shape;556;p50"/>
              <p:cNvSpPr/>
              <p:nvPr/>
            </p:nvSpPr>
            <p:spPr>
              <a:xfrm>
                <a:off x="3847850" y="1889150"/>
                <a:ext cx="164100" cy="145600"/>
              </a:xfrm>
              <a:custGeom>
                <a:rect b="b" l="l" r="r" t="t"/>
                <a:pathLst>
                  <a:path extrusionOk="0" h="5824" w="6564">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0"/>
              <p:cNvSpPr/>
              <p:nvPr/>
            </p:nvSpPr>
            <p:spPr>
              <a:xfrm>
                <a:off x="3887875" y="1912456"/>
                <a:ext cx="89450" cy="78700"/>
              </a:xfrm>
              <a:custGeom>
                <a:rect b="b" l="l" r="r" t="t"/>
                <a:pathLst>
                  <a:path extrusionOk="0" h="3148" w="3578">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8" name="Google Shape;558;p50"/>
            <p:cNvGrpSpPr/>
            <p:nvPr/>
          </p:nvGrpSpPr>
          <p:grpSpPr>
            <a:xfrm>
              <a:off x="3545329" y="1646528"/>
              <a:ext cx="293746" cy="285811"/>
              <a:chOff x="3730650" y="1982800"/>
              <a:chExt cx="149550" cy="145525"/>
            </a:xfrm>
          </p:grpSpPr>
          <p:sp>
            <p:nvSpPr>
              <p:cNvPr id="559" name="Google Shape;559;p50"/>
              <p:cNvSpPr/>
              <p:nvPr/>
            </p:nvSpPr>
            <p:spPr>
              <a:xfrm>
                <a:off x="3730650" y="1982800"/>
                <a:ext cx="149550" cy="145525"/>
              </a:xfrm>
              <a:custGeom>
                <a:rect b="b" l="l" r="r" t="t"/>
                <a:pathLst>
                  <a:path extrusionOk="0" h="5821" w="5982">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0"/>
              <p:cNvSpPr/>
              <p:nvPr/>
            </p:nvSpPr>
            <p:spPr>
              <a:xfrm>
                <a:off x="3771925" y="2027231"/>
                <a:ext cx="86575" cy="78750"/>
              </a:xfrm>
              <a:custGeom>
                <a:rect b="b" l="l" r="r" t="t"/>
                <a:pathLst>
                  <a:path extrusionOk="0" h="3150" w="3463">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 name="Google Shape;561;p50"/>
            <p:cNvGrpSpPr/>
            <p:nvPr/>
          </p:nvGrpSpPr>
          <p:grpSpPr>
            <a:xfrm>
              <a:off x="3348603" y="1415046"/>
              <a:ext cx="294384" cy="284387"/>
              <a:chOff x="3630494" y="1864938"/>
              <a:chExt cx="149875" cy="144800"/>
            </a:xfrm>
          </p:grpSpPr>
          <p:sp>
            <p:nvSpPr>
              <p:cNvPr id="562" name="Google Shape;562;p50"/>
              <p:cNvSpPr/>
              <p:nvPr/>
            </p:nvSpPr>
            <p:spPr>
              <a:xfrm>
                <a:off x="3630494" y="1864938"/>
                <a:ext cx="149875" cy="144800"/>
              </a:xfrm>
              <a:custGeom>
                <a:rect b="b" l="l" r="r" t="t"/>
                <a:pathLst>
                  <a:path extrusionOk="0" h="5792" w="5995">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noFill/>
              <a:ln cap="flat" cmpd="sng" w="9525">
                <a:solidFill>
                  <a:srgbClr val="374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0"/>
              <p:cNvSpPr/>
              <p:nvPr/>
            </p:nvSpPr>
            <p:spPr>
              <a:xfrm>
                <a:off x="3654119" y="1906594"/>
                <a:ext cx="86575" cy="78800"/>
              </a:xfrm>
              <a:custGeom>
                <a:rect b="b" l="l" r="r" t="t"/>
                <a:pathLst>
                  <a:path extrusionOk="0" h="3152" w="3463">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64" name="Google Shape;564;p50"/>
          <p:cNvGrpSpPr/>
          <p:nvPr/>
        </p:nvGrpSpPr>
        <p:grpSpPr>
          <a:xfrm>
            <a:off x="2286512" y="3714337"/>
            <a:ext cx="1324924" cy="678083"/>
            <a:chOff x="2413923" y="3711366"/>
            <a:chExt cx="1374117" cy="703260"/>
          </a:xfrm>
        </p:grpSpPr>
        <p:grpSp>
          <p:nvGrpSpPr>
            <p:cNvPr id="565" name="Google Shape;565;p50"/>
            <p:cNvGrpSpPr/>
            <p:nvPr/>
          </p:nvGrpSpPr>
          <p:grpSpPr>
            <a:xfrm>
              <a:off x="2413923" y="3711366"/>
              <a:ext cx="1374117" cy="703260"/>
              <a:chOff x="2413923" y="3711366"/>
              <a:chExt cx="1374117" cy="703260"/>
            </a:xfrm>
          </p:grpSpPr>
          <p:sp>
            <p:nvSpPr>
              <p:cNvPr id="566" name="Google Shape;566;p50"/>
              <p:cNvSpPr/>
              <p:nvPr/>
            </p:nvSpPr>
            <p:spPr>
              <a:xfrm>
                <a:off x="2484774" y="3827200"/>
                <a:ext cx="1231201" cy="587426"/>
              </a:xfrm>
              <a:custGeom>
                <a:rect b="b" l="l" r="r" t="t"/>
                <a:pathLst>
                  <a:path extrusionOk="0" h="33020" w="66087">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7" name="Google Shape;567;p50"/>
              <p:cNvGrpSpPr/>
              <p:nvPr/>
            </p:nvGrpSpPr>
            <p:grpSpPr>
              <a:xfrm>
                <a:off x="2600284" y="3808654"/>
                <a:ext cx="234506" cy="138009"/>
                <a:chOff x="2600284" y="3808654"/>
                <a:chExt cx="234506" cy="138009"/>
              </a:xfrm>
            </p:grpSpPr>
            <p:sp>
              <p:nvSpPr>
                <p:cNvPr id="568" name="Google Shape;568;p50"/>
                <p:cNvSpPr/>
                <p:nvPr/>
              </p:nvSpPr>
              <p:spPr>
                <a:xfrm>
                  <a:off x="2767890" y="3879764"/>
                  <a:ext cx="66900" cy="66900"/>
                </a:xfrm>
                <a:prstGeom prst="ellipse">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9" name="Google Shape;569;p50"/>
                <p:cNvCxnSpPr/>
                <p:nvPr/>
              </p:nvCxnSpPr>
              <p:spPr>
                <a:xfrm rot="10800000">
                  <a:off x="2600284" y="3808654"/>
                  <a:ext cx="201000" cy="72300"/>
                </a:xfrm>
                <a:prstGeom prst="bentConnector3">
                  <a:avLst>
                    <a:gd fmla="val 50000" name="adj1"/>
                  </a:avLst>
                </a:prstGeom>
                <a:noFill/>
                <a:ln cap="flat" cmpd="sng" w="19050">
                  <a:solidFill>
                    <a:srgbClr val="869FB2"/>
                  </a:solidFill>
                  <a:prstDash val="solid"/>
                  <a:round/>
                  <a:headEnd len="med" w="med" type="none"/>
                  <a:tailEnd len="med" w="med" type="none"/>
                </a:ln>
              </p:spPr>
            </p:cxnSp>
          </p:grpSp>
          <p:grpSp>
            <p:nvGrpSpPr>
              <p:cNvPr id="570" name="Google Shape;570;p50"/>
              <p:cNvGrpSpPr/>
              <p:nvPr/>
            </p:nvGrpSpPr>
            <p:grpSpPr>
              <a:xfrm>
                <a:off x="3359659" y="3805664"/>
                <a:ext cx="232294" cy="141000"/>
                <a:chOff x="3359659" y="3805664"/>
                <a:chExt cx="232294" cy="141000"/>
              </a:xfrm>
            </p:grpSpPr>
            <p:sp>
              <p:nvSpPr>
                <p:cNvPr id="571" name="Google Shape;571;p50"/>
                <p:cNvSpPr/>
                <p:nvPr/>
              </p:nvSpPr>
              <p:spPr>
                <a:xfrm>
                  <a:off x="3359659" y="3879764"/>
                  <a:ext cx="66900" cy="66900"/>
                </a:xfrm>
                <a:prstGeom prst="ellipse">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2" name="Google Shape;572;p50"/>
                <p:cNvCxnSpPr/>
                <p:nvPr/>
              </p:nvCxnSpPr>
              <p:spPr>
                <a:xfrm flipH="1" rot="10800000">
                  <a:off x="3393053" y="3805664"/>
                  <a:ext cx="198900" cy="78000"/>
                </a:xfrm>
                <a:prstGeom prst="bentConnector3">
                  <a:avLst>
                    <a:gd fmla="val 50000" name="adj1"/>
                  </a:avLst>
                </a:prstGeom>
                <a:noFill/>
                <a:ln cap="flat" cmpd="sng" w="19050">
                  <a:solidFill>
                    <a:srgbClr val="869FB2"/>
                  </a:solidFill>
                  <a:prstDash val="solid"/>
                  <a:round/>
                  <a:headEnd len="med" w="med" type="none"/>
                  <a:tailEnd len="med" w="med" type="none"/>
                </a:ln>
              </p:spPr>
            </p:cxnSp>
          </p:grpSp>
          <p:grpSp>
            <p:nvGrpSpPr>
              <p:cNvPr id="573" name="Google Shape;573;p50"/>
              <p:cNvGrpSpPr/>
              <p:nvPr/>
            </p:nvGrpSpPr>
            <p:grpSpPr>
              <a:xfrm>
                <a:off x="3067316" y="3711366"/>
                <a:ext cx="66900" cy="166809"/>
                <a:chOff x="3067316" y="3711366"/>
                <a:chExt cx="66900" cy="166809"/>
              </a:xfrm>
            </p:grpSpPr>
            <p:sp>
              <p:nvSpPr>
                <p:cNvPr id="574" name="Google Shape;574;p50"/>
                <p:cNvSpPr/>
                <p:nvPr/>
              </p:nvSpPr>
              <p:spPr>
                <a:xfrm>
                  <a:off x="3067316" y="3811276"/>
                  <a:ext cx="66900" cy="66900"/>
                </a:xfrm>
                <a:prstGeom prst="ellipse">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5" name="Google Shape;575;p50"/>
                <p:cNvCxnSpPr/>
                <p:nvPr/>
              </p:nvCxnSpPr>
              <p:spPr>
                <a:xfrm rot="-5400000">
                  <a:off x="3050460" y="3761616"/>
                  <a:ext cx="101100" cy="600"/>
                </a:xfrm>
                <a:prstGeom prst="bentConnector3">
                  <a:avLst>
                    <a:gd fmla="val 50000" name="adj1"/>
                  </a:avLst>
                </a:prstGeom>
                <a:noFill/>
                <a:ln cap="flat" cmpd="sng" w="19050">
                  <a:solidFill>
                    <a:srgbClr val="869FB2"/>
                  </a:solidFill>
                  <a:prstDash val="solid"/>
                  <a:round/>
                  <a:headEnd len="med" w="med" type="none"/>
                  <a:tailEnd len="med" w="med" type="none"/>
                </a:ln>
              </p:spPr>
            </p:cxnSp>
          </p:grpSp>
          <p:grpSp>
            <p:nvGrpSpPr>
              <p:cNvPr id="576" name="Google Shape;576;p50"/>
              <p:cNvGrpSpPr/>
              <p:nvPr/>
            </p:nvGrpSpPr>
            <p:grpSpPr>
              <a:xfrm>
                <a:off x="2413923" y="4058666"/>
                <a:ext cx="224119" cy="66900"/>
                <a:chOff x="2413923" y="4058666"/>
                <a:chExt cx="224119" cy="66900"/>
              </a:xfrm>
            </p:grpSpPr>
            <p:sp>
              <p:nvSpPr>
                <p:cNvPr id="577" name="Google Shape;577;p50"/>
                <p:cNvSpPr/>
                <p:nvPr/>
              </p:nvSpPr>
              <p:spPr>
                <a:xfrm>
                  <a:off x="2571142" y="4058666"/>
                  <a:ext cx="66900" cy="66900"/>
                </a:xfrm>
                <a:prstGeom prst="ellipse">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8" name="Google Shape;578;p50"/>
                <p:cNvCxnSpPr/>
                <p:nvPr/>
              </p:nvCxnSpPr>
              <p:spPr>
                <a:xfrm flipH="1">
                  <a:off x="2413923" y="4092060"/>
                  <a:ext cx="159600" cy="600"/>
                </a:xfrm>
                <a:prstGeom prst="bentConnector3">
                  <a:avLst>
                    <a:gd fmla="val 50000" name="adj1"/>
                  </a:avLst>
                </a:prstGeom>
                <a:noFill/>
                <a:ln cap="flat" cmpd="sng" w="19050">
                  <a:solidFill>
                    <a:srgbClr val="869FB2"/>
                  </a:solidFill>
                  <a:prstDash val="solid"/>
                  <a:round/>
                  <a:headEnd len="med" w="med" type="none"/>
                  <a:tailEnd len="med" w="med" type="none"/>
                </a:ln>
              </p:spPr>
            </p:cxnSp>
          </p:grpSp>
          <p:grpSp>
            <p:nvGrpSpPr>
              <p:cNvPr id="579" name="Google Shape;579;p50"/>
              <p:cNvGrpSpPr/>
              <p:nvPr/>
            </p:nvGrpSpPr>
            <p:grpSpPr>
              <a:xfrm>
                <a:off x="3564643" y="4058666"/>
                <a:ext cx="223397" cy="66900"/>
                <a:chOff x="3564643" y="4058666"/>
                <a:chExt cx="223397" cy="66900"/>
              </a:xfrm>
            </p:grpSpPr>
            <p:sp>
              <p:nvSpPr>
                <p:cNvPr id="580" name="Google Shape;580;p50"/>
                <p:cNvSpPr/>
                <p:nvPr/>
              </p:nvSpPr>
              <p:spPr>
                <a:xfrm>
                  <a:off x="3564643" y="4058666"/>
                  <a:ext cx="66900" cy="66900"/>
                </a:xfrm>
                <a:prstGeom prst="ellipse">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1" name="Google Shape;581;p50"/>
                <p:cNvCxnSpPr/>
                <p:nvPr/>
              </p:nvCxnSpPr>
              <p:spPr>
                <a:xfrm>
                  <a:off x="3630240" y="4092060"/>
                  <a:ext cx="157800" cy="600"/>
                </a:xfrm>
                <a:prstGeom prst="bentConnector3">
                  <a:avLst>
                    <a:gd fmla="val 50000" name="adj1"/>
                  </a:avLst>
                </a:prstGeom>
                <a:noFill/>
                <a:ln cap="flat" cmpd="sng" w="19050">
                  <a:solidFill>
                    <a:srgbClr val="869FB2"/>
                  </a:solidFill>
                  <a:prstDash val="solid"/>
                  <a:round/>
                  <a:headEnd len="med" w="med" type="none"/>
                  <a:tailEnd len="med" w="med" type="none"/>
                </a:ln>
              </p:spPr>
            </p:cxnSp>
          </p:grpSp>
        </p:grpSp>
        <p:grpSp>
          <p:nvGrpSpPr>
            <p:cNvPr id="582" name="Google Shape;582;p50"/>
            <p:cNvGrpSpPr/>
            <p:nvPr/>
          </p:nvGrpSpPr>
          <p:grpSpPr>
            <a:xfrm>
              <a:off x="2633353" y="3965763"/>
              <a:ext cx="933975" cy="445687"/>
              <a:chOff x="2633353" y="3965763"/>
              <a:chExt cx="933975" cy="445687"/>
            </a:xfrm>
          </p:grpSpPr>
          <p:sp>
            <p:nvSpPr>
              <p:cNvPr id="583" name="Google Shape;583;p50"/>
              <p:cNvSpPr/>
              <p:nvPr/>
            </p:nvSpPr>
            <p:spPr>
              <a:xfrm>
                <a:off x="2633353" y="3965763"/>
                <a:ext cx="933975" cy="445687"/>
              </a:xfrm>
              <a:custGeom>
                <a:rect b="b" l="l" r="r" t="t"/>
                <a:pathLst>
                  <a:path extrusionOk="0" h="33020" w="66087">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50"/>
              <p:cNvSpPr/>
              <p:nvPr/>
            </p:nvSpPr>
            <p:spPr>
              <a:xfrm>
                <a:off x="2702006" y="4030399"/>
                <a:ext cx="798496" cy="381051"/>
              </a:xfrm>
              <a:custGeom>
                <a:rect b="b" l="l" r="r" t="t"/>
                <a:pathLst>
                  <a:path extrusionOk="0" h="33020" w="66087">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85" name="Google Shape;585;p50"/>
          <p:cNvGrpSpPr/>
          <p:nvPr/>
        </p:nvGrpSpPr>
        <p:grpSpPr>
          <a:xfrm>
            <a:off x="6410784" y="1264884"/>
            <a:ext cx="1131087" cy="587383"/>
            <a:chOff x="238125" y="999450"/>
            <a:chExt cx="7140700" cy="3708225"/>
          </a:xfrm>
        </p:grpSpPr>
        <p:sp>
          <p:nvSpPr>
            <p:cNvPr id="586" name="Google Shape;586;p50"/>
            <p:cNvSpPr/>
            <p:nvPr/>
          </p:nvSpPr>
          <p:spPr>
            <a:xfrm>
              <a:off x="2171975" y="3872925"/>
              <a:ext cx="7900" cy="25"/>
            </a:xfrm>
            <a:custGeom>
              <a:rect b="b" l="l" r="r" t="t"/>
              <a:pathLst>
                <a:path extrusionOk="0" h="1" w="316">
                  <a:moveTo>
                    <a:pt x="316" y="0"/>
                  </a:moveTo>
                  <a:lnTo>
                    <a:pt x="1" y="0"/>
                  </a:lnTo>
                  <a:close/>
                </a:path>
              </a:pathLst>
            </a:custGeom>
            <a:solidFill>
              <a:srgbClr val="667E9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0"/>
            <p:cNvSpPr/>
            <p:nvPr/>
          </p:nvSpPr>
          <p:spPr>
            <a:xfrm>
              <a:off x="2180300" y="999450"/>
              <a:ext cx="3256350" cy="3708225"/>
            </a:xfrm>
            <a:custGeom>
              <a:rect b="b" l="l" r="r" t="t"/>
              <a:pathLst>
                <a:path extrusionOk="0" h="148329" w="130254">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0"/>
            <p:cNvSpPr/>
            <p:nvPr/>
          </p:nvSpPr>
          <p:spPr>
            <a:xfrm>
              <a:off x="238125" y="2853750"/>
              <a:ext cx="2358675" cy="1853475"/>
            </a:xfrm>
            <a:custGeom>
              <a:rect b="b" l="l" r="r" t="t"/>
              <a:pathLst>
                <a:path extrusionOk="0" h="74139" w="94347">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50"/>
            <p:cNvSpPr/>
            <p:nvPr/>
          </p:nvSpPr>
          <p:spPr>
            <a:xfrm>
              <a:off x="238125" y="999450"/>
              <a:ext cx="1942200" cy="2270400"/>
            </a:xfrm>
            <a:custGeom>
              <a:rect b="b" l="l" r="r" t="t"/>
              <a:pathLst>
                <a:path extrusionOk="0" h="90816" w="77688">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50"/>
            <p:cNvSpPr/>
            <p:nvPr/>
          </p:nvSpPr>
          <p:spPr>
            <a:xfrm>
              <a:off x="3808250" y="2852875"/>
              <a:ext cx="25" cy="25"/>
            </a:xfrm>
            <a:custGeom>
              <a:rect b="b" l="l" r="r" t="t"/>
              <a:pathLst>
                <a:path extrusionOk="0" h="1" w="1">
                  <a:moveTo>
                    <a:pt x="0" y="1"/>
                  </a:moveTo>
                  <a:close/>
                </a:path>
              </a:pathLst>
            </a:custGeom>
            <a:solidFill>
              <a:srgbClr val="DB634B"/>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0"/>
            <p:cNvSpPr/>
            <p:nvPr/>
          </p:nvSpPr>
          <p:spPr>
            <a:xfrm>
              <a:off x="1762475" y="999450"/>
              <a:ext cx="2386250" cy="2044875"/>
            </a:xfrm>
            <a:custGeom>
              <a:rect b="b" l="l" r="r" t="t"/>
              <a:pathLst>
                <a:path extrusionOk="0" h="81795" w="9545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no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0"/>
            <p:cNvSpPr/>
            <p:nvPr/>
          </p:nvSpPr>
          <p:spPr>
            <a:xfrm>
              <a:off x="3338000" y="2435975"/>
              <a:ext cx="2101275" cy="2271250"/>
            </a:xfrm>
            <a:custGeom>
              <a:rect b="b" l="l" r="r" t="t"/>
              <a:pathLst>
                <a:path extrusionOk="0" h="90850" w="84051">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0"/>
            <p:cNvSpPr/>
            <p:nvPr/>
          </p:nvSpPr>
          <p:spPr>
            <a:xfrm>
              <a:off x="5019250" y="2852875"/>
              <a:ext cx="2359150" cy="1854350"/>
            </a:xfrm>
            <a:custGeom>
              <a:rect b="b" l="l" r="r" t="t"/>
              <a:pathLst>
                <a:path extrusionOk="0" h="74174" w="94366">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0"/>
            <p:cNvSpPr/>
            <p:nvPr/>
          </p:nvSpPr>
          <p:spPr>
            <a:xfrm>
              <a:off x="5025375" y="999450"/>
              <a:ext cx="2353450" cy="2270825"/>
            </a:xfrm>
            <a:custGeom>
              <a:rect b="b" l="l" r="r" t="t"/>
              <a:pathLst>
                <a:path extrusionOk="0" h="90833" w="94138">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5" name="Google Shape;595;p50"/>
          <p:cNvGrpSpPr/>
          <p:nvPr/>
        </p:nvGrpSpPr>
        <p:grpSpPr>
          <a:xfrm>
            <a:off x="3762234" y="3714379"/>
            <a:ext cx="1375854" cy="678131"/>
            <a:chOff x="3913765" y="3641905"/>
            <a:chExt cx="1522805" cy="750560"/>
          </a:xfrm>
        </p:grpSpPr>
        <p:grpSp>
          <p:nvGrpSpPr>
            <p:cNvPr id="596" name="Google Shape;596;p50"/>
            <p:cNvGrpSpPr/>
            <p:nvPr/>
          </p:nvGrpSpPr>
          <p:grpSpPr>
            <a:xfrm>
              <a:off x="3913765" y="3997002"/>
              <a:ext cx="1522805" cy="395463"/>
              <a:chOff x="3913765" y="3997002"/>
              <a:chExt cx="1522805" cy="395463"/>
            </a:xfrm>
          </p:grpSpPr>
          <p:grpSp>
            <p:nvGrpSpPr>
              <p:cNvPr id="597" name="Google Shape;597;p50"/>
              <p:cNvGrpSpPr/>
              <p:nvPr/>
            </p:nvGrpSpPr>
            <p:grpSpPr>
              <a:xfrm>
                <a:off x="3913765" y="4138659"/>
                <a:ext cx="507602" cy="253806"/>
                <a:chOff x="3913765" y="4138659"/>
                <a:chExt cx="507602" cy="253806"/>
              </a:xfrm>
            </p:grpSpPr>
            <p:sp>
              <p:nvSpPr>
                <p:cNvPr id="598" name="Google Shape;598;p50"/>
                <p:cNvSpPr/>
                <p:nvPr/>
              </p:nvSpPr>
              <p:spPr>
                <a:xfrm>
                  <a:off x="3913765" y="4138659"/>
                  <a:ext cx="507602" cy="50764"/>
                </a:xfrm>
                <a:custGeom>
                  <a:rect b="b" l="l" r="r" t="t"/>
                  <a:pathLst>
                    <a:path extrusionOk="0" fill="none" h="9502" w="95012">
                      <a:moveTo>
                        <a:pt x="95011" y="1"/>
                      </a:moveTo>
                      <a:lnTo>
                        <a:pt x="23755" y="1"/>
                      </a:lnTo>
                      <a:lnTo>
                        <a:pt x="1" y="9501"/>
                      </a:lnTo>
                      <a:lnTo>
                        <a:pt x="95011" y="9501"/>
                      </a:ln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0"/>
                <p:cNvSpPr/>
                <p:nvPr/>
              </p:nvSpPr>
              <p:spPr>
                <a:xfrm>
                  <a:off x="3913765" y="4189418"/>
                  <a:ext cx="507602" cy="203047"/>
                </a:xfrm>
                <a:custGeom>
                  <a:rect b="b" l="l" r="r" t="t"/>
                  <a:pathLst>
                    <a:path extrusionOk="0" fill="none" h="38006" w="95012">
                      <a:moveTo>
                        <a:pt x="1" y="0"/>
                      </a:moveTo>
                      <a:lnTo>
                        <a:pt x="1" y="38005"/>
                      </a:lnTo>
                      <a:lnTo>
                        <a:pt x="95011" y="38005"/>
                      </a:lnTo>
                      <a:lnTo>
                        <a:pt x="95011" y="38005"/>
                      </a:lnTo>
                      <a:lnTo>
                        <a:pt x="95011" y="0"/>
                      </a:lnTo>
                      <a:close/>
                    </a:path>
                  </a:pathLst>
                </a:custGeom>
                <a:noFill/>
                <a:ln cap="flat" cmpd="sng" w="9525">
                  <a:solidFill>
                    <a:srgbClr val="869FB1"/>
                  </a:solidFill>
                  <a:prstDash val="solid"/>
                  <a:miter lim="267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nvGrpSpPr>
              <p:cNvPr id="600" name="Google Shape;600;p50"/>
              <p:cNvGrpSpPr/>
              <p:nvPr/>
            </p:nvGrpSpPr>
            <p:grpSpPr>
              <a:xfrm>
                <a:off x="4421361" y="3997002"/>
                <a:ext cx="507618" cy="395463"/>
                <a:chOff x="4421361" y="3997002"/>
                <a:chExt cx="507618" cy="395463"/>
              </a:xfrm>
            </p:grpSpPr>
            <p:sp>
              <p:nvSpPr>
                <p:cNvPr id="601" name="Google Shape;601;p50"/>
                <p:cNvSpPr/>
                <p:nvPr/>
              </p:nvSpPr>
              <p:spPr>
                <a:xfrm>
                  <a:off x="4421361" y="3997002"/>
                  <a:ext cx="507618" cy="50759"/>
                </a:xfrm>
                <a:custGeom>
                  <a:rect b="b" l="l" r="r" t="t"/>
                  <a:pathLst>
                    <a:path extrusionOk="0" fill="none" h="9501" w="95015">
                      <a:moveTo>
                        <a:pt x="71260" y="0"/>
                      </a:moveTo>
                      <a:lnTo>
                        <a:pt x="23755" y="0"/>
                      </a:lnTo>
                      <a:lnTo>
                        <a:pt x="0" y="9501"/>
                      </a:lnTo>
                      <a:lnTo>
                        <a:pt x="95014" y="9501"/>
                      </a:lnTo>
                      <a:close/>
                    </a:path>
                  </a:pathLst>
                </a:custGeom>
                <a:noFill/>
                <a:ln cap="sq"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0"/>
                <p:cNvSpPr/>
                <p:nvPr/>
              </p:nvSpPr>
              <p:spPr>
                <a:xfrm>
                  <a:off x="4421361" y="4047756"/>
                  <a:ext cx="507618" cy="344709"/>
                </a:xfrm>
                <a:custGeom>
                  <a:rect b="b" l="l" r="r" t="t"/>
                  <a:pathLst>
                    <a:path extrusionOk="0" fill="none" h="64522" w="95015">
                      <a:moveTo>
                        <a:pt x="0" y="1"/>
                      </a:moveTo>
                      <a:lnTo>
                        <a:pt x="0" y="64521"/>
                      </a:lnTo>
                      <a:lnTo>
                        <a:pt x="95014" y="64521"/>
                      </a:lnTo>
                      <a:lnTo>
                        <a:pt x="95014" y="35846"/>
                      </a:lnTo>
                      <a:lnTo>
                        <a:pt x="95014" y="35846"/>
                      </a:lnTo>
                      <a:lnTo>
                        <a:pt x="95014" y="26286"/>
                      </a:lnTo>
                      <a:lnTo>
                        <a:pt x="95014" y="1"/>
                      </a:lnTo>
                      <a:close/>
                    </a:path>
                  </a:pathLst>
                </a:custGeom>
                <a:noFill/>
                <a:ln cap="flat" cmpd="sng" w="9525">
                  <a:solidFill>
                    <a:srgbClr val="DBE2E7"/>
                  </a:solidFill>
                  <a:prstDash val="solid"/>
                  <a:miter lim="267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 name="Google Shape;603;p50"/>
              <p:cNvGrpSpPr/>
              <p:nvPr/>
            </p:nvGrpSpPr>
            <p:grpSpPr>
              <a:xfrm>
                <a:off x="4928973" y="4189418"/>
                <a:ext cx="507596" cy="203047"/>
                <a:chOff x="4928973" y="4189418"/>
                <a:chExt cx="507596" cy="203047"/>
              </a:xfrm>
            </p:grpSpPr>
            <p:sp>
              <p:nvSpPr>
                <p:cNvPr id="604" name="Google Shape;604;p50"/>
                <p:cNvSpPr/>
                <p:nvPr/>
              </p:nvSpPr>
              <p:spPr>
                <a:xfrm>
                  <a:off x="4928973" y="4189418"/>
                  <a:ext cx="507596" cy="50759"/>
                </a:xfrm>
                <a:custGeom>
                  <a:rect b="b" l="l" r="r" t="t"/>
                  <a:pathLst>
                    <a:path extrusionOk="0" fill="none" h="9501" w="95011">
                      <a:moveTo>
                        <a:pt x="95011" y="9501"/>
                      </a:moveTo>
                      <a:lnTo>
                        <a:pt x="71260" y="0"/>
                      </a:lnTo>
                      <a:lnTo>
                        <a:pt x="0" y="0"/>
                      </a:lnTo>
                      <a:lnTo>
                        <a:pt x="0" y="9501"/>
                      </a:ln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0"/>
                <p:cNvSpPr/>
                <p:nvPr/>
              </p:nvSpPr>
              <p:spPr>
                <a:xfrm>
                  <a:off x="4928973" y="4240172"/>
                  <a:ext cx="507596" cy="152293"/>
                </a:xfrm>
                <a:custGeom>
                  <a:rect b="b" l="l" r="r" t="t"/>
                  <a:pathLst>
                    <a:path extrusionOk="0" fill="none" h="28506" w="95011">
                      <a:moveTo>
                        <a:pt x="0" y="28505"/>
                      </a:moveTo>
                      <a:lnTo>
                        <a:pt x="0" y="28505"/>
                      </a:lnTo>
                      <a:lnTo>
                        <a:pt x="95011" y="28505"/>
                      </a:lnTo>
                      <a:lnTo>
                        <a:pt x="95011" y="1"/>
                      </a:lnTo>
                      <a:lnTo>
                        <a:pt x="0" y="1"/>
                      </a:lnTo>
                      <a:close/>
                    </a:path>
                  </a:pathLst>
                </a:custGeom>
                <a:noFill/>
                <a:ln cap="flat" cmpd="sng" w="9525">
                  <a:solidFill>
                    <a:srgbClr val="869FB1"/>
                  </a:solidFill>
                  <a:prstDash val="solid"/>
                  <a:miter lim="267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06" name="Google Shape;606;p50"/>
            <p:cNvGrpSpPr/>
            <p:nvPr/>
          </p:nvGrpSpPr>
          <p:grpSpPr>
            <a:xfrm>
              <a:off x="4482186" y="3641905"/>
              <a:ext cx="397605" cy="349784"/>
              <a:chOff x="2906375" y="1159725"/>
              <a:chExt cx="1860575" cy="1636800"/>
            </a:xfrm>
          </p:grpSpPr>
          <p:sp>
            <p:nvSpPr>
              <p:cNvPr id="607" name="Google Shape;607;p50"/>
              <p:cNvSpPr/>
              <p:nvPr/>
            </p:nvSpPr>
            <p:spPr>
              <a:xfrm>
                <a:off x="2906375" y="1159725"/>
                <a:ext cx="1860575" cy="1320800"/>
              </a:xfrm>
              <a:custGeom>
                <a:rect b="b" l="l" r="r" t="t"/>
                <a:pathLst>
                  <a:path extrusionOk="0" fill="none" h="52832" w="74423">
                    <a:moveTo>
                      <a:pt x="74300" y="9469"/>
                    </a:moveTo>
                    <a:cubicBezTo>
                      <a:pt x="74046" y="6953"/>
                      <a:pt x="72972" y="4566"/>
                      <a:pt x="71233" y="2899"/>
                    </a:cubicBezTo>
                    <a:cubicBezTo>
                      <a:pt x="71029" y="2682"/>
                      <a:pt x="70807" y="2484"/>
                      <a:pt x="70569" y="2305"/>
                    </a:cubicBezTo>
                    <a:cubicBezTo>
                      <a:pt x="70326" y="2123"/>
                      <a:pt x="70133" y="1933"/>
                      <a:pt x="69847" y="1767"/>
                    </a:cubicBezTo>
                    <a:cubicBezTo>
                      <a:pt x="69576" y="1596"/>
                      <a:pt x="69301" y="1435"/>
                      <a:pt x="69030" y="1280"/>
                    </a:cubicBezTo>
                    <a:cubicBezTo>
                      <a:pt x="68792" y="1159"/>
                      <a:pt x="68599" y="1084"/>
                      <a:pt x="68385" y="985"/>
                    </a:cubicBezTo>
                    <a:cubicBezTo>
                      <a:pt x="67280" y="522"/>
                      <a:pt x="66290" y="276"/>
                      <a:pt x="65270" y="188"/>
                    </a:cubicBezTo>
                    <a:cubicBezTo>
                      <a:pt x="63260" y="1"/>
                      <a:pt x="61470" y="332"/>
                      <a:pt x="60001" y="803"/>
                    </a:cubicBezTo>
                    <a:cubicBezTo>
                      <a:pt x="58778" y="1194"/>
                      <a:pt x="57603" y="1727"/>
                      <a:pt x="56500" y="2385"/>
                    </a:cubicBezTo>
                    <a:cubicBezTo>
                      <a:pt x="56396" y="1617"/>
                      <a:pt x="56273" y="1012"/>
                      <a:pt x="56179" y="613"/>
                    </a:cubicBezTo>
                    <a:cubicBezTo>
                      <a:pt x="56104" y="298"/>
                      <a:pt x="55821" y="73"/>
                      <a:pt x="55497" y="78"/>
                    </a:cubicBezTo>
                    <a:lnTo>
                      <a:pt x="38984" y="255"/>
                    </a:lnTo>
                    <a:lnTo>
                      <a:pt x="35208" y="295"/>
                    </a:lnTo>
                    <a:lnTo>
                      <a:pt x="18696" y="472"/>
                    </a:lnTo>
                    <a:cubicBezTo>
                      <a:pt x="18370" y="474"/>
                      <a:pt x="18091" y="704"/>
                      <a:pt x="18027" y="1023"/>
                    </a:cubicBezTo>
                    <a:cubicBezTo>
                      <a:pt x="17941" y="1422"/>
                      <a:pt x="17829" y="2026"/>
                      <a:pt x="17741" y="2800"/>
                    </a:cubicBezTo>
                    <a:cubicBezTo>
                      <a:pt x="16625" y="2163"/>
                      <a:pt x="15439" y="1657"/>
                      <a:pt x="14211" y="1290"/>
                    </a:cubicBezTo>
                    <a:cubicBezTo>
                      <a:pt x="12731" y="854"/>
                      <a:pt x="10935" y="560"/>
                      <a:pt x="8931" y="790"/>
                    </a:cubicBezTo>
                    <a:cubicBezTo>
                      <a:pt x="7908" y="900"/>
                      <a:pt x="6923" y="1167"/>
                      <a:pt x="5832" y="1652"/>
                    </a:cubicBezTo>
                    <a:cubicBezTo>
                      <a:pt x="5620" y="1756"/>
                      <a:pt x="5427" y="1839"/>
                      <a:pt x="5192" y="1965"/>
                    </a:cubicBezTo>
                    <a:cubicBezTo>
                      <a:pt x="4924" y="2125"/>
                      <a:pt x="4651" y="2291"/>
                      <a:pt x="4384" y="2465"/>
                    </a:cubicBezTo>
                    <a:cubicBezTo>
                      <a:pt x="4103" y="2639"/>
                      <a:pt x="3915" y="2832"/>
                      <a:pt x="3675" y="3019"/>
                    </a:cubicBezTo>
                    <a:cubicBezTo>
                      <a:pt x="3439" y="3204"/>
                      <a:pt x="3222" y="3407"/>
                      <a:pt x="3022" y="3627"/>
                    </a:cubicBezTo>
                    <a:cubicBezTo>
                      <a:pt x="1319" y="5332"/>
                      <a:pt x="294" y="7743"/>
                      <a:pt x="99" y="10261"/>
                    </a:cubicBezTo>
                    <a:cubicBezTo>
                      <a:pt x="0" y="11524"/>
                      <a:pt x="104" y="12828"/>
                      <a:pt x="466" y="14096"/>
                    </a:cubicBezTo>
                    <a:cubicBezTo>
                      <a:pt x="653" y="14725"/>
                      <a:pt x="875" y="15354"/>
                      <a:pt x="1175" y="15953"/>
                    </a:cubicBezTo>
                    <a:lnTo>
                      <a:pt x="1282" y="16181"/>
                    </a:lnTo>
                    <a:lnTo>
                      <a:pt x="1362" y="16341"/>
                    </a:lnTo>
                    <a:lnTo>
                      <a:pt x="1416" y="16432"/>
                    </a:lnTo>
                    <a:lnTo>
                      <a:pt x="1622" y="16794"/>
                    </a:lnTo>
                    <a:cubicBezTo>
                      <a:pt x="1769" y="17040"/>
                      <a:pt x="1986" y="17377"/>
                      <a:pt x="2168" y="17639"/>
                    </a:cubicBezTo>
                    <a:cubicBezTo>
                      <a:pt x="3672" y="19764"/>
                      <a:pt x="5719" y="21389"/>
                      <a:pt x="7890" y="22556"/>
                    </a:cubicBezTo>
                    <a:cubicBezTo>
                      <a:pt x="10076" y="23744"/>
                      <a:pt x="12329" y="24512"/>
                      <a:pt x="14535" y="25184"/>
                    </a:cubicBezTo>
                    <a:cubicBezTo>
                      <a:pt x="16734" y="25847"/>
                      <a:pt x="18883" y="26377"/>
                      <a:pt x="20907" y="26937"/>
                    </a:cubicBezTo>
                    <a:cubicBezTo>
                      <a:pt x="23058" y="27539"/>
                      <a:pt x="25044" y="27884"/>
                      <a:pt x="26553" y="28569"/>
                    </a:cubicBezTo>
                    <a:cubicBezTo>
                      <a:pt x="27991" y="29155"/>
                      <a:pt x="29136" y="30359"/>
                      <a:pt x="29449" y="31218"/>
                    </a:cubicBezTo>
                    <a:cubicBezTo>
                      <a:pt x="29527" y="31433"/>
                      <a:pt x="29583" y="31620"/>
                      <a:pt x="29583" y="31813"/>
                    </a:cubicBezTo>
                    <a:cubicBezTo>
                      <a:pt x="29591" y="31992"/>
                      <a:pt x="29572" y="32171"/>
                      <a:pt x="29532" y="32345"/>
                    </a:cubicBezTo>
                    <a:cubicBezTo>
                      <a:pt x="29436" y="32680"/>
                      <a:pt x="29099" y="33060"/>
                      <a:pt x="28702" y="33263"/>
                    </a:cubicBezTo>
                    <a:cubicBezTo>
                      <a:pt x="27926" y="33729"/>
                      <a:pt x="26880" y="33477"/>
                      <a:pt x="26733" y="33049"/>
                    </a:cubicBezTo>
                    <a:cubicBezTo>
                      <a:pt x="26396" y="32372"/>
                      <a:pt x="26414" y="31582"/>
                      <a:pt x="26644" y="31256"/>
                    </a:cubicBezTo>
                    <a:cubicBezTo>
                      <a:pt x="26888" y="30884"/>
                      <a:pt x="27300" y="30937"/>
                      <a:pt x="27273" y="30911"/>
                    </a:cubicBezTo>
                    <a:lnTo>
                      <a:pt x="27067" y="30825"/>
                    </a:lnTo>
                    <a:cubicBezTo>
                      <a:pt x="26928" y="30782"/>
                      <a:pt x="26669" y="30745"/>
                      <a:pt x="26361" y="30897"/>
                    </a:cubicBezTo>
                    <a:cubicBezTo>
                      <a:pt x="26045" y="31044"/>
                      <a:pt x="25777" y="31390"/>
                      <a:pt x="25595" y="31815"/>
                    </a:cubicBezTo>
                    <a:cubicBezTo>
                      <a:pt x="25408" y="32246"/>
                      <a:pt x="25298" y="32765"/>
                      <a:pt x="25379" y="33410"/>
                    </a:cubicBezTo>
                    <a:cubicBezTo>
                      <a:pt x="25403" y="33702"/>
                      <a:pt x="25590" y="34208"/>
                      <a:pt x="25855" y="34499"/>
                    </a:cubicBezTo>
                    <a:cubicBezTo>
                      <a:pt x="26117" y="34807"/>
                      <a:pt x="26444" y="35061"/>
                      <a:pt x="26810" y="35241"/>
                    </a:cubicBezTo>
                    <a:cubicBezTo>
                      <a:pt x="27560" y="35613"/>
                      <a:pt x="28456" y="35736"/>
                      <a:pt x="29398" y="35551"/>
                    </a:cubicBezTo>
                    <a:cubicBezTo>
                      <a:pt x="30316" y="35353"/>
                      <a:pt x="31298" y="34882"/>
                      <a:pt x="32032" y="33889"/>
                    </a:cubicBezTo>
                    <a:cubicBezTo>
                      <a:pt x="32422" y="33325"/>
                      <a:pt x="32615" y="32803"/>
                      <a:pt x="32722" y="32177"/>
                    </a:cubicBezTo>
                    <a:cubicBezTo>
                      <a:pt x="32776" y="31882"/>
                      <a:pt x="32797" y="31582"/>
                      <a:pt x="32784" y="31283"/>
                    </a:cubicBezTo>
                    <a:cubicBezTo>
                      <a:pt x="34828" y="34499"/>
                      <a:pt x="34919" y="37103"/>
                      <a:pt x="34413" y="41899"/>
                    </a:cubicBezTo>
                    <a:cubicBezTo>
                      <a:pt x="33530" y="50222"/>
                      <a:pt x="29511" y="52831"/>
                      <a:pt x="29511" y="52831"/>
                    </a:cubicBezTo>
                    <a:lnTo>
                      <a:pt x="37547" y="52743"/>
                    </a:lnTo>
                    <a:lnTo>
                      <a:pt x="37764" y="52743"/>
                    </a:lnTo>
                    <a:lnTo>
                      <a:pt x="45801" y="52655"/>
                    </a:lnTo>
                    <a:cubicBezTo>
                      <a:pt x="45801" y="52655"/>
                      <a:pt x="41725" y="50137"/>
                      <a:pt x="40668" y="41835"/>
                    </a:cubicBezTo>
                    <a:cubicBezTo>
                      <a:pt x="40058" y="37050"/>
                      <a:pt x="40092" y="34443"/>
                      <a:pt x="42067" y="31186"/>
                    </a:cubicBezTo>
                    <a:cubicBezTo>
                      <a:pt x="42059" y="31486"/>
                      <a:pt x="42089" y="31786"/>
                      <a:pt x="42150" y="32080"/>
                    </a:cubicBezTo>
                    <a:cubicBezTo>
                      <a:pt x="42271" y="32704"/>
                      <a:pt x="42474" y="33220"/>
                      <a:pt x="42876" y="33777"/>
                    </a:cubicBezTo>
                    <a:cubicBezTo>
                      <a:pt x="43630" y="34754"/>
                      <a:pt x="44623" y="35203"/>
                      <a:pt x="45544" y="35380"/>
                    </a:cubicBezTo>
                    <a:cubicBezTo>
                      <a:pt x="46489" y="35546"/>
                      <a:pt x="47382" y="35404"/>
                      <a:pt x="48126" y="35013"/>
                    </a:cubicBezTo>
                    <a:cubicBezTo>
                      <a:pt x="48488" y="34826"/>
                      <a:pt x="48809" y="34566"/>
                      <a:pt x="49066" y="34251"/>
                    </a:cubicBezTo>
                    <a:cubicBezTo>
                      <a:pt x="49323" y="33954"/>
                      <a:pt x="49499" y="33445"/>
                      <a:pt x="49518" y="33153"/>
                    </a:cubicBezTo>
                    <a:cubicBezTo>
                      <a:pt x="49585" y="32508"/>
                      <a:pt x="49462" y="31992"/>
                      <a:pt x="49266" y="31564"/>
                    </a:cubicBezTo>
                    <a:cubicBezTo>
                      <a:pt x="49076" y="31143"/>
                      <a:pt x="48801" y="30801"/>
                      <a:pt x="48482" y="30662"/>
                    </a:cubicBezTo>
                    <a:cubicBezTo>
                      <a:pt x="48172" y="30517"/>
                      <a:pt x="47915" y="30560"/>
                      <a:pt x="47776" y="30606"/>
                    </a:cubicBezTo>
                    <a:lnTo>
                      <a:pt x="47570" y="30697"/>
                    </a:lnTo>
                    <a:cubicBezTo>
                      <a:pt x="47543" y="30721"/>
                      <a:pt x="47955" y="30662"/>
                      <a:pt x="48207" y="31028"/>
                    </a:cubicBezTo>
                    <a:cubicBezTo>
                      <a:pt x="48445" y="31347"/>
                      <a:pt x="48480" y="32136"/>
                      <a:pt x="48156" y="32821"/>
                    </a:cubicBezTo>
                    <a:cubicBezTo>
                      <a:pt x="48019" y="33250"/>
                      <a:pt x="46978" y="33525"/>
                      <a:pt x="46192" y="33078"/>
                    </a:cubicBezTo>
                    <a:cubicBezTo>
                      <a:pt x="45790" y="32883"/>
                      <a:pt x="45448" y="32508"/>
                      <a:pt x="45343" y="32177"/>
                    </a:cubicBezTo>
                    <a:cubicBezTo>
                      <a:pt x="45298" y="32005"/>
                      <a:pt x="45276" y="31826"/>
                      <a:pt x="45282" y="31647"/>
                    </a:cubicBezTo>
                    <a:cubicBezTo>
                      <a:pt x="45279" y="31454"/>
                      <a:pt x="45330" y="31264"/>
                      <a:pt x="45402" y="31047"/>
                    </a:cubicBezTo>
                    <a:cubicBezTo>
                      <a:pt x="45696" y="30183"/>
                      <a:pt x="46818" y="28954"/>
                      <a:pt x="48241" y="28339"/>
                    </a:cubicBezTo>
                    <a:cubicBezTo>
                      <a:pt x="49735" y="27622"/>
                      <a:pt x="51713" y="27234"/>
                      <a:pt x="53851" y="26586"/>
                    </a:cubicBezTo>
                    <a:cubicBezTo>
                      <a:pt x="55861" y="25984"/>
                      <a:pt x="57999" y="25408"/>
                      <a:pt x="60185" y="24699"/>
                    </a:cubicBezTo>
                    <a:cubicBezTo>
                      <a:pt x="62372" y="23979"/>
                      <a:pt x="64609" y="23163"/>
                      <a:pt x="66772" y="21929"/>
                    </a:cubicBezTo>
                    <a:cubicBezTo>
                      <a:pt x="68918" y="20717"/>
                      <a:pt x="70930" y="19047"/>
                      <a:pt x="72386" y="16890"/>
                    </a:cubicBezTo>
                    <a:cubicBezTo>
                      <a:pt x="72563" y="16622"/>
                      <a:pt x="72774" y="16283"/>
                      <a:pt x="72916" y="16034"/>
                    </a:cubicBezTo>
                    <a:lnTo>
                      <a:pt x="73117" y="15664"/>
                    </a:lnTo>
                    <a:lnTo>
                      <a:pt x="73165" y="15573"/>
                    </a:lnTo>
                    <a:lnTo>
                      <a:pt x="73243" y="15413"/>
                    </a:lnTo>
                    <a:lnTo>
                      <a:pt x="73347" y="15183"/>
                    </a:lnTo>
                    <a:cubicBezTo>
                      <a:pt x="73639" y="14578"/>
                      <a:pt x="73845" y="13944"/>
                      <a:pt x="74016" y="13309"/>
                    </a:cubicBezTo>
                    <a:cubicBezTo>
                      <a:pt x="74351" y="12035"/>
                      <a:pt x="74423" y="10729"/>
                      <a:pt x="74300" y="9469"/>
                    </a:cubicBezTo>
                    <a:close/>
                    <a:moveTo>
                      <a:pt x="21867" y="23527"/>
                    </a:moveTo>
                    <a:cubicBezTo>
                      <a:pt x="19791" y="22930"/>
                      <a:pt x="17668" y="22379"/>
                      <a:pt x="15594" y="21729"/>
                    </a:cubicBezTo>
                    <a:cubicBezTo>
                      <a:pt x="13531" y="21078"/>
                      <a:pt x="11470" y="20332"/>
                      <a:pt x="9675" y="19325"/>
                    </a:cubicBezTo>
                    <a:cubicBezTo>
                      <a:pt x="7876" y="18319"/>
                      <a:pt x="6273" y="17040"/>
                      <a:pt x="5176" y="15509"/>
                    </a:cubicBezTo>
                    <a:cubicBezTo>
                      <a:pt x="5042" y="15314"/>
                      <a:pt x="4948" y="15185"/>
                      <a:pt x="4807" y="14955"/>
                    </a:cubicBezTo>
                    <a:lnTo>
                      <a:pt x="4598" y="14597"/>
                    </a:lnTo>
                    <a:lnTo>
                      <a:pt x="4555" y="14522"/>
                    </a:lnTo>
                    <a:cubicBezTo>
                      <a:pt x="4574" y="14554"/>
                      <a:pt x="4536" y="14476"/>
                      <a:pt x="4536" y="14476"/>
                    </a:cubicBezTo>
                    <a:lnTo>
                      <a:pt x="4467" y="14326"/>
                    </a:lnTo>
                    <a:cubicBezTo>
                      <a:pt x="4263" y="13941"/>
                      <a:pt x="4116" y="13523"/>
                      <a:pt x="3988" y="13106"/>
                    </a:cubicBezTo>
                    <a:cubicBezTo>
                      <a:pt x="3739" y="12268"/>
                      <a:pt x="3661" y="11380"/>
                      <a:pt x="3723" y="10521"/>
                    </a:cubicBezTo>
                    <a:cubicBezTo>
                      <a:pt x="3843" y="8805"/>
                      <a:pt x="4526" y="7191"/>
                      <a:pt x="5593" y="6124"/>
                    </a:cubicBezTo>
                    <a:cubicBezTo>
                      <a:pt x="5832" y="5840"/>
                      <a:pt x="6158" y="5610"/>
                      <a:pt x="6412" y="5406"/>
                    </a:cubicBezTo>
                    <a:cubicBezTo>
                      <a:pt x="6543" y="5326"/>
                      <a:pt x="6667" y="5235"/>
                      <a:pt x="6790" y="5142"/>
                    </a:cubicBezTo>
                    <a:cubicBezTo>
                      <a:pt x="6961" y="5040"/>
                      <a:pt x="7194" y="4933"/>
                      <a:pt x="7392" y="4831"/>
                    </a:cubicBezTo>
                    <a:cubicBezTo>
                      <a:pt x="7967" y="4558"/>
                      <a:pt x="8703" y="4307"/>
                      <a:pt x="9380" y="4232"/>
                    </a:cubicBezTo>
                    <a:cubicBezTo>
                      <a:pt x="10761" y="4034"/>
                      <a:pt x="12126" y="4197"/>
                      <a:pt x="13298" y="4515"/>
                    </a:cubicBezTo>
                    <a:cubicBezTo>
                      <a:pt x="14478" y="4831"/>
                      <a:pt x="15474" y="5286"/>
                      <a:pt x="16269" y="5695"/>
                    </a:cubicBezTo>
                    <a:cubicBezTo>
                      <a:pt x="16732" y="5936"/>
                      <a:pt x="17179" y="6201"/>
                      <a:pt x="17612" y="6493"/>
                    </a:cubicBezTo>
                    <a:cubicBezTo>
                      <a:pt x="17800" y="10799"/>
                      <a:pt x="19221" y="16754"/>
                      <a:pt x="24573" y="22090"/>
                    </a:cubicBezTo>
                    <a:cubicBezTo>
                      <a:pt x="25753" y="23265"/>
                      <a:pt x="26805" y="24327"/>
                      <a:pt x="27742" y="25296"/>
                    </a:cubicBezTo>
                    <a:cubicBezTo>
                      <a:pt x="25753" y="24437"/>
                      <a:pt x="23725" y="24089"/>
                      <a:pt x="21867" y="23527"/>
                    </a:cubicBezTo>
                    <a:close/>
                    <a:moveTo>
                      <a:pt x="70470" y="12397"/>
                    </a:moveTo>
                    <a:cubicBezTo>
                      <a:pt x="70347" y="12817"/>
                      <a:pt x="70211" y="13234"/>
                      <a:pt x="70015" y="13628"/>
                    </a:cubicBezTo>
                    <a:lnTo>
                      <a:pt x="69948" y="13778"/>
                    </a:lnTo>
                    <a:cubicBezTo>
                      <a:pt x="69948" y="13778"/>
                      <a:pt x="69903" y="13874"/>
                      <a:pt x="69940" y="13807"/>
                    </a:cubicBezTo>
                    <a:lnTo>
                      <a:pt x="69889" y="13898"/>
                    </a:lnTo>
                    <a:lnTo>
                      <a:pt x="69689" y="14262"/>
                    </a:lnTo>
                    <a:cubicBezTo>
                      <a:pt x="69555" y="14498"/>
                      <a:pt x="69461" y="14626"/>
                      <a:pt x="69333" y="14827"/>
                    </a:cubicBezTo>
                    <a:cubicBezTo>
                      <a:pt x="68270" y="16379"/>
                      <a:pt x="66697" y="17688"/>
                      <a:pt x="64917" y="18737"/>
                    </a:cubicBezTo>
                    <a:cubicBezTo>
                      <a:pt x="63140" y="19786"/>
                      <a:pt x="61103" y="20572"/>
                      <a:pt x="59051" y="21268"/>
                    </a:cubicBezTo>
                    <a:cubicBezTo>
                      <a:pt x="56990" y="21961"/>
                      <a:pt x="54881" y="22556"/>
                      <a:pt x="52818" y="23198"/>
                    </a:cubicBezTo>
                    <a:cubicBezTo>
                      <a:pt x="50969" y="23800"/>
                      <a:pt x="48948" y="24193"/>
                      <a:pt x="46976" y="25095"/>
                    </a:cubicBezTo>
                    <a:cubicBezTo>
                      <a:pt x="47894" y="24105"/>
                      <a:pt x="48924" y="23021"/>
                      <a:pt x="50080" y="21817"/>
                    </a:cubicBezTo>
                    <a:cubicBezTo>
                      <a:pt x="55317" y="16368"/>
                      <a:pt x="56613" y="10387"/>
                      <a:pt x="56704" y="6078"/>
                    </a:cubicBezTo>
                    <a:cubicBezTo>
                      <a:pt x="57132" y="5776"/>
                      <a:pt x="57573" y="5500"/>
                      <a:pt x="58034" y="5251"/>
                    </a:cubicBezTo>
                    <a:cubicBezTo>
                      <a:pt x="58818" y="4826"/>
                      <a:pt x="59803" y="4349"/>
                      <a:pt x="60978" y="4009"/>
                    </a:cubicBezTo>
                    <a:cubicBezTo>
                      <a:pt x="62142" y="3664"/>
                      <a:pt x="63504" y="3474"/>
                      <a:pt x="64890" y="3640"/>
                    </a:cubicBezTo>
                    <a:cubicBezTo>
                      <a:pt x="65567" y="3702"/>
                      <a:pt x="66309" y="3937"/>
                      <a:pt x="66892" y="4197"/>
                    </a:cubicBezTo>
                    <a:cubicBezTo>
                      <a:pt x="67090" y="4296"/>
                      <a:pt x="67326" y="4398"/>
                      <a:pt x="67500" y="4497"/>
                    </a:cubicBezTo>
                    <a:cubicBezTo>
                      <a:pt x="67623" y="4585"/>
                      <a:pt x="67748" y="4673"/>
                      <a:pt x="67882" y="4753"/>
                    </a:cubicBezTo>
                    <a:cubicBezTo>
                      <a:pt x="68139" y="4949"/>
                      <a:pt x="68474" y="5174"/>
                      <a:pt x="68717" y="5452"/>
                    </a:cubicBezTo>
                    <a:cubicBezTo>
                      <a:pt x="69806" y="6496"/>
                      <a:pt x="70524" y="8096"/>
                      <a:pt x="70682" y="9809"/>
                    </a:cubicBezTo>
                    <a:cubicBezTo>
                      <a:pt x="70759" y="10663"/>
                      <a:pt x="70703" y="11551"/>
                      <a:pt x="70470" y="12397"/>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0"/>
              <p:cNvSpPr/>
              <p:nvPr/>
            </p:nvSpPr>
            <p:spPr>
              <a:xfrm>
                <a:off x="3520750" y="2496900"/>
                <a:ext cx="656300" cy="214450"/>
              </a:xfrm>
              <a:custGeom>
                <a:rect b="b" l="l" r="r" t="t"/>
                <a:pathLst>
                  <a:path extrusionOk="0" fill="none" h="8578" w="26252">
                    <a:moveTo>
                      <a:pt x="26252" y="8347"/>
                    </a:moveTo>
                    <a:lnTo>
                      <a:pt x="108" y="8577"/>
                    </a:lnTo>
                    <a:lnTo>
                      <a:pt x="108" y="8577"/>
                    </a:lnTo>
                    <a:lnTo>
                      <a:pt x="1" y="281"/>
                    </a:lnTo>
                    <a:cubicBezTo>
                      <a:pt x="3" y="254"/>
                      <a:pt x="27" y="233"/>
                      <a:pt x="57" y="236"/>
                    </a:cubicBezTo>
                    <a:lnTo>
                      <a:pt x="57" y="236"/>
                    </a:lnTo>
                    <a:lnTo>
                      <a:pt x="26091" y="3"/>
                    </a:lnTo>
                    <a:cubicBezTo>
                      <a:pt x="26118" y="0"/>
                      <a:pt x="26142" y="22"/>
                      <a:pt x="26147" y="48"/>
                    </a:cubicBezTo>
                    <a:lnTo>
                      <a:pt x="26252" y="8345"/>
                    </a:lnTo>
                    <a:lnTo>
                      <a:pt x="26252" y="8345"/>
                    </a:lnTo>
                    <a:close/>
                  </a:path>
                </a:pathLst>
              </a:custGeom>
              <a:noFill/>
              <a:ln cap="flat" cmpd="sng" w="9525">
                <a:solidFill>
                  <a:srgbClr val="E3E9ED"/>
                </a:solidFill>
                <a:prstDash val="solid"/>
                <a:miter lim="267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0"/>
              <p:cNvSpPr/>
              <p:nvPr/>
            </p:nvSpPr>
            <p:spPr>
              <a:xfrm>
                <a:off x="3448300" y="2706900"/>
                <a:ext cx="803900" cy="89625"/>
              </a:xfrm>
              <a:custGeom>
                <a:rect b="b" l="l" r="r" t="t"/>
                <a:pathLst>
                  <a:path extrusionOk="0" fill="none" h="3585" w="32156">
                    <a:moveTo>
                      <a:pt x="32155" y="3244"/>
                    </a:moveTo>
                    <a:lnTo>
                      <a:pt x="35" y="3584"/>
                    </a:lnTo>
                    <a:lnTo>
                      <a:pt x="35" y="3584"/>
                    </a:lnTo>
                    <a:lnTo>
                      <a:pt x="3" y="399"/>
                    </a:lnTo>
                    <a:cubicBezTo>
                      <a:pt x="0" y="367"/>
                      <a:pt x="27" y="343"/>
                      <a:pt x="57" y="343"/>
                    </a:cubicBezTo>
                    <a:lnTo>
                      <a:pt x="32067" y="1"/>
                    </a:lnTo>
                    <a:cubicBezTo>
                      <a:pt x="32096" y="1"/>
                      <a:pt x="32120" y="25"/>
                      <a:pt x="32123" y="57"/>
                    </a:cubicBezTo>
                    <a:lnTo>
                      <a:pt x="32155" y="3244"/>
                    </a:lnTo>
                    <a:close/>
                  </a:path>
                </a:pathLst>
              </a:custGeom>
              <a:noFill/>
              <a:ln cap="flat" cmpd="sng" w="9525">
                <a:solidFill>
                  <a:srgbClr val="E3E9ED"/>
                </a:solidFill>
                <a:prstDash val="solid"/>
                <a:miter lim="267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0"/>
              <p:cNvSpPr/>
              <p:nvPr/>
            </p:nvSpPr>
            <p:spPr>
              <a:xfrm>
                <a:off x="3674575" y="1339775"/>
                <a:ext cx="324050" cy="308175"/>
              </a:xfrm>
              <a:custGeom>
                <a:rect b="b" l="l" r="r" t="t"/>
                <a:pathLst>
                  <a:path extrusionOk="0" fill="none" h="12327" w="12962">
                    <a:moveTo>
                      <a:pt x="6479" y="0"/>
                    </a:moveTo>
                    <a:lnTo>
                      <a:pt x="8484" y="4060"/>
                    </a:lnTo>
                    <a:lnTo>
                      <a:pt x="12961" y="4710"/>
                    </a:lnTo>
                    <a:lnTo>
                      <a:pt x="9720" y="7868"/>
                    </a:lnTo>
                    <a:lnTo>
                      <a:pt x="10486" y="12327"/>
                    </a:lnTo>
                    <a:lnTo>
                      <a:pt x="6479" y="10221"/>
                    </a:lnTo>
                    <a:lnTo>
                      <a:pt x="2476" y="12327"/>
                    </a:lnTo>
                    <a:lnTo>
                      <a:pt x="3241" y="7868"/>
                    </a:lnTo>
                    <a:lnTo>
                      <a:pt x="0" y="4710"/>
                    </a:lnTo>
                    <a:lnTo>
                      <a:pt x="4478" y="4060"/>
                    </a:lnTo>
                    <a:close/>
                  </a:path>
                </a:pathLst>
              </a:custGeom>
              <a:noFill/>
              <a:ln cap="flat" cmpd="sng" w="9525">
                <a:solidFill>
                  <a:srgbClr val="FFFFFF"/>
                </a:solidFill>
                <a:prstDash val="solid"/>
                <a:miter lim="267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11" name="Google Shape;611;p50"/>
          <p:cNvGrpSpPr/>
          <p:nvPr/>
        </p:nvGrpSpPr>
        <p:grpSpPr>
          <a:xfrm>
            <a:off x="6546943" y="2074305"/>
            <a:ext cx="940737" cy="721067"/>
            <a:chOff x="6599718" y="2068734"/>
            <a:chExt cx="940737" cy="721067"/>
          </a:xfrm>
        </p:grpSpPr>
        <p:sp>
          <p:nvSpPr>
            <p:cNvPr id="612" name="Google Shape;612;p50"/>
            <p:cNvSpPr/>
            <p:nvPr/>
          </p:nvSpPr>
          <p:spPr>
            <a:xfrm>
              <a:off x="7138953" y="2569473"/>
              <a:ext cx="366935" cy="115933"/>
            </a:xfrm>
            <a:custGeom>
              <a:rect b="b" l="l" r="r" t="t"/>
              <a:pathLst>
                <a:path extrusionOk="0" fill="none" h="33338" w="105517">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cap="flat" cmpd="sng" w="9525">
              <a:solidFill>
                <a:srgbClr val="374F66"/>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0"/>
            <p:cNvSpPr/>
            <p:nvPr/>
          </p:nvSpPr>
          <p:spPr>
            <a:xfrm>
              <a:off x="6650497" y="2579172"/>
              <a:ext cx="346397" cy="118079"/>
            </a:xfrm>
            <a:custGeom>
              <a:rect b="b" l="l" r="r" t="t"/>
              <a:pathLst>
                <a:path extrusionOk="0" fill="none" h="33955" w="99611">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cap="flat" cmpd="sng" w="9525">
              <a:solidFill>
                <a:srgbClr val="DBE3E8"/>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50"/>
            <p:cNvSpPr/>
            <p:nvPr/>
          </p:nvSpPr>
          <p:spPr>
            <a:xfrm>
              <a:off x="7236268" y="2370428"/>
              <a:ext cx="304187" cy="115978"/>
            </a:xfrm>
            <a:custGeom>
              <a:rect b="b" l="l" r="r" t="t"/>
              <a:pathLst>
                <a:path extrusionOk="0" fill="none" h="33351" w="87473">
                  <a:moveTo>
                    <a:pt x="15181" y="0"/>
                  </a:moveTo>
                  <a:cubicBezTo>
                    <a:pt x="12114" y="11913"/>
                    <a:pt x="6975" y="23210"/>
                    <a:pt x="1" y="33350"/>
                  </a:cubicBezTo>
                  <a:lnTo>
                    <a:pt x="87472" y="33350"/>
                  </a:lnTo>
                  <a:lnTo>
                    <a:pt x="87472" y="0"/>
                  </a:lnTo>
                  <a:close/>
                </a:path>
              </a:pathLst>
            </a:custGeom>
            <a:noFill/>
            <a:ln cap="flat" cmpd="sng" w="9525">
              <a:solidFill>
                <a:srgbClr val="4F677B"/>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0"/>
            <p:cNvSpPr/>
            <p:nvPr/>
          </p:nvSpPr>
          <p:spPr>
            <a:xfrm>
              <a:off x="7252744" y="2161243"/>
              <a:ext cx="271454" cy="115982"/>
            </a:xfrm>
            <a:custGeom>
              <a:rect b="b" l="l" r="r" t="t"/>
              <a:pathLst>
                <a:path extrusionOk="0" fill="none" h="33352" w="78060">
                  <a:moveTo>
                    <a:pt x="0" y="1"/>
                  </a:moveTo>
                  <a:cubicBezTo>
                    <a:pt x="7288" y="9714"/>
                    <a:pt x="11762" y="21250"/>
                    <a:pt x="12918" y="33351"/>
                  </a:cubicBezTo>
                  <a:lnTo>
                    <a:pt x="78060" y="33351"/>
                  </a:lnTo>
                  <a:lnTo>
                    <a:pt x="78060" y="1"/>
                  </a:lnTo>
                  <a:close/>
                </a:path>
              </a:pathLst>
            </a:custGeom>
            <a:noFill/>
            <a:ln cap="flat" cmpd="sng" w="9525">
              <a:solidFill>
                <a:srgbClr val="B3C3CE"/>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0"/>
            <p:cNvSpPr/>
            <p:nvPr/>
          </p:nvSpPr>
          <p:spPr>
            <a:xfrm>
              <a:off x="6599718" y="2199610"/>
              <a:ext cx="260051" cy="115978"/>
            </a:xfrm>
            <a:custGeom>
              <a:rect b="b" l="l" r="r" t="t"/>
              <a:pathLst>
                <a:path extrusionOk="0" fill="none" h="33351" w="74781">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cap="flat" cmpd="sng" w="9525">
              <a:solidFill>
                <a:srgbClr val="8FA1AF"/>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0"/>
            <p:cNvSpPr/>
            <p:nvPr/>
          </p:nvSpPr>
          <p:spPr>
            <a:xfrm>
              <a:off x="6605967" y="2389697"/>
              <a:ext cx="307727" cy="116023"/>
            </a:xfrm>
            <a:custGeom>
              <a:rect b="b" l="l" r="r" t="t"/>
              <a:pathLst>
                <a:path extrusionOk="0" fill="none" h="33364" w="88491">
                  <a:moveTo>
                    <a:pt x="70835" y="1"/>
                  </a:moveTo>
                  <a:lnTo>
                    <a:pt x="1" y="1"/>
                  </a:lnTo>
                  <a:lnTo>
                    <a:pt x="1" y="33363"/>
                  </a:lnTo>
                  <a:lnTo>
                    <a:pt x="88490" y="33363"/>
                  </a:lnTo>
                  <a:cubicBezTo>
                    <a:pt x="80662" y="23386"/>
                    <a:pt x="74680" y="12089"/>
                    <a:pt x="70835" y="1"/>
                  </a:cubicBezTo>
                  <a:close/>
                </a:path>
              </a:pathLst>
            </a:custGeom>
            <a:noFill/>
            <a:ln cap="flat" cmpd="sng" w="9525">
              <a:solidFill>
                <a:srgbClr val="C9D4DC"/>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8" name="Google Shape;618;p50"/>
            <p:cNvGrpSpPr/>
            <p:nvPr/>
          </p:nvGrpSpPr>
          <p:grpSpPr>
            <a:xfrm>
              <a:off x="6836957" y="2068734"/>
              <a:ext cx="461892" cy="721067"/>
              <a:chOff x="6836957" y="2068734"/>
              <a:chExt cx="461892" cy="721067"/>
            </a:xfrm>
          </p:grpSpPr>
          <p:sp>
            <p:nvSpPr>
              <p:cNvPr id="619" name="Google Shape;619;p50"/>
              <p:cNvSpPr/>
              <p:nvPr/>
            </p:nvSpPr>
            <p:spPr>
              <a:xfrm>
                <a:off x="7080441" y="2287271"/>
                <a:ext cx="187336" cy="123319"/>
              </a:xfrm>
              <a:custGeom>
                <a:rect b="b" l="l" r="r" t="t"/>
                <a:pathLst>
                  <a:path extrusionOk="0" fill="none" h="35462" w="53871">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cap="flat" cmpd="sng" w="9525">
                <a:solidFill>
                  <a:srgbClr val="4F677B"/>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50"/>
              <p:cNvSpPr/>
              <p:nvPr/>
            </p:nvSpPr>
            <p:spPr>
              <a:xfrm>
                <a:off x="7080441" y="2105091"/>
                <a:ext cx="182750" cy="157141"/>
              </a:xfrm>
              <a:custGeom>
                <a:rect b="b" l="l" r="r" t="t"/>
                <a:pathLst>
                  <a:path extrusionOk="0" fill="none" h="45188" w="52552">
                    <a:moveTo>
                      <a:pt x="1" y="45188"/>
                    </a:moveTo>
                    <a:lnTo>
                      <a:pt x="52551" y="45188"/>
                    </a:lnTo>
                    <a:cubicBezTo>
                      <a:pt x="47211" y="20458"/>
                      <a:pt x="25899" y="1609"/>
                      <a:pt x="1" y="1"/>
                    </a:cubicBezTo>
                    <a:close/>
                  </a:path>
                </a:pathLst>
              </a:custGeom>
              <a:noFill/>
              <a:ln cap="flat" cmpd="sng" w="9525">
                <a:solidFill>
                  <a:srgbClr val="B3C3CE"/>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0"/>
              <p:cNvSpPr/>
              <p:nvPr/>
            </p:nvSpPr>
            <p:spPr>
              <a:xfrm>
                <a:off x="6872702" y="2287006"/>
                <a:ext cx="187378" cy="123364"/>
              </a:xfrm>
              <a:custGeom>
                <a:rect b="b" l="l" r="r" t="t"/>
                <a:pathLst>
                  <a:path extrusionOk="0" fill="none" h="35475" w="53883">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cap="flat" cmpd="sng" w="9525">
                <a:solidFill>
                  <a:srgbClr val="C9D4DC"/>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0"/>
              <p:cNvSpPr/>
              <p:nvPr/>
            </p:nvSpPr>
            <p:spPr>
              <a:xfrm>
                <a:off x="6902504" y="2430686"/>
                <a:ext cx="152902" cy="185984"/>
              </a:xfrm>
              <a:custGeom>
                <a:rect b="b" l="l" r="r" t="t"/>
                <a:pathLst>
                  <a:path extrusionOk="0" fill="none" h="53482" w="43969">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cap="flat" cmpd="sng" w="9525">
                <a:solidFill>
                  <a:srgbClr val="DBE3E8"/>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0"/>
              <p:cNvSpPr/>
              <p:nvPr/>
            </p:nvSpPr>
            <p:spPr>
              <a:xfrm>
                <a:off x="6877289" y="2104831"/>
                <a:ext cx="182791" cy="157141"/>
              </a:xfrm>
              <a:custGeom>
                <a:rect b="b" l="l" r="r" t="t"/>
                <a:pathLst>
                  <a:path extrusionOk="0" fill="none" h="45188" w="52564">
                    <a:moveTo>
                      <a:pt x="52564" y="45187"/>
                    </a:moveTo>
                    <a:lnTo>
                      <a:pt x="52564" y="0"/>
                    </a:lnTo>
                    <a:cubicBezTo>
                      <a:pt x="26653" y="1621"/>
                      <a:pt x="5354" y="20470"/>
                      <a:pt x="1" y="45187"/>
                    </a:cubicBezTo>
                    <a:close/>
                  </a:path>
                </a:pathLst>
              </a:custGeom>
              <a:noFill/>
              <a:ln cap="flat" cmpd="sng" w="9525">
                <a:solidFill>
                  <a:srgbClr val="8FA1AF"/>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0"/>
              <p:cNvSpPr/>
              <p:nvPr/>
            </p:nvSpPr>
            <p:spPr>
              <a:xfrm>
                <a:off x="7080441" y="2430686"/>
                <a:ext cx="152860" cy="185938"/>
              </a:xfrm>
              <a:custGeom>
                <a:rect b="b" l="l" r="r" t="t"/>
                <a:pathLst>
                  <a:path extrusionOk="0" fill="none" h="53469" w="43957">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cap="flat" cmpd="sng" w="9525">
                <a:solidFill>
                  <a:srgbClr val="374F66"/>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5" name="Google Shape;625;p50"/>
              <p:cNvGrpSpPr/>
              <p:nvPr/>
            </p:nvGrpSpPr>
            <p:grpSpPr>
              <a:xfrm>
                <a:off x="6836957" y="2068734"/>
                <a:ext cx="461892" cy="721067"/>
                <a:chOff x="6836957" y="2068734"/>
                <a:chExt cx="461892" cy="721067"/>
              </a:xfrm>
            </p:grpSpPr>
            <p:sp>
              <p:nvSpPr>
                <p:cNvPr id="626" name="Google Shape;626;p50"/>
                <p:cNvSpPr/>
                <p:nvPr/>
              </p:nvSpPr>
              <p:spPr>
                <a:xfrm>
                  <a:off x="6996059" y="2711098"/>
                  <a:ext cx="143729" cy="78703"/>
                </a:xfrm>
                <a:custGeom>
                  <a:rect b="b" l="l" r="r" t="t"/>
                  <a:pathLst>
                    <a:path extrusionOk="0" fill="none" h="22632" w="41331">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cap="flat" cmpd="sng" w="9525">
                  <a:solidFill>
                    <a:srgbClr val="E3E7EA"/>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0"/>
                <p:cNvSpPr/>
                <p:nvPr/>
              </p:nvSpPr>
              <p:spPr>
                <a:xfrm>
                  <a:off x="6996059" y="2647693"/>
                  <a:ext cx="143683" cy="88753"/>
                </a:xfrm>
                <a:custGeom>
                  <a:rect b="b" l="l" r="r" t="t"/>
                  <a:pathLst>
                    <a:path extrusionOk="0" fill="none" h="25522" w="41318">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cap="flat" cmpd="sng" w="9525">
                  <a:solidFill>
                    <a:srgbClr val="E3E7EA"/>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0"/>
                <p:cNvSpPr/>
                <p:nvPr/>
              </p:nvSpPr>
              <p:spPr>
                <a:xfrm>
                  <a:off x="6990467" y="2723683"/>
                  <a:ext cx="154870" cy="12721"/>
                </a:xfrm>
                <a:custGeom>
                  <a:rect b="b" l="l" r="r" t="t"/>
                  <a:pathLst>
                    <a:path extrusionOk="0" fill="none" h="3658" w="44535">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cap="flat" cmpd="sng" w="9525">
                  <a:solidFill>
                    <a:srgbClr val="EEF0F2"/>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0"/>
                <p:cNvSpPr/>
                <p:nvPr/>
              </p:nvSpPr>
              <p:spPr>
                <a:xfrm>
                  <a:off x="6990467" y="2698339"/>
                  <a:ext cx="154870" cy="12762"/>
                </a:xfrm>
                <a:custGeom>
                  <a:rect b="b" l="l" r="r" t="t"/>
                  <a:pathLst>
                    <a:path extrusionOk="0" fill="none" h="3670" w="44535">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cap="flat" cmpd="sng" w="9525">
                  <a:solidFill>
                    <a:srgbClr val="EEF0F2"/>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50"/>
                <p:cNvSpPr/>
                <p:nvPr/>
              </p:nvSpPr>
              <p:spPr>
                <a:xfrm>
                  <a:off x="6990467" y="2647648"/>
                  <a:ext cx="154870" cy="12762"/>
                </a:xfrm>
                <a:custGeom>
                  <a:rect b="b" l="l" r="r" t="t"/>
                  <a:pathLst>
                    <a:path extrusionOk="0" fill="none" h="3670" w="44535">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cap="flat" cmpd="sng" w="9525">
                  <a:solidFill>
                    <a:srgbClr val="EEF0F2"/>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0"/>
                <p:cNvSpPr/>
                <p:nvPr/>
              </p:nvSpPr>
              <p:spPr>
                <a:xfrm>
                  <a:off x="6990467" y="2672992"/>
                  <a:ext cx="154870" cy="12766"/>
                </a:xfrm>
                <a:custGeom>
                  <a:rect b="b" l="l" r="r" t="t"/>
                  <a:pathLst>
                    <a:path extrusionOk="0" fill="none" h="3671" w="44535">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cap="flat" cmpd="sng" w="9525">
                  <a:solidFill>
                    <a:srgbClr val="EEF0F2"/>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0"/>
                <p:cNvSpPr/>
                <p:nvPr/>
              </p:nvSpPr>
              <p:spPr>
                <a:xfrm>
                  <a:off x="6836957" y="2068734"/>
                  <a:ext cx="461892" cy="589756"/>
                </a:xfrm>
                <a:custGeom>
                  <a:rect b="b" l="l" r="r" t="t"/>
                  <a:pathLst>
                    <a:path extrusionOk="0" fill="none" h="169592" w="132823">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cap="flat" cmpd="sng" w="9525">
                  <a:solidFill>
                    <a:srgbClr val="FEFEFE"/>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633" name="Google Shape;633;p50"/>
          <p:cNvGrpSpPr/>
          <p:nvPr/>
        </p:nvGrpSpPr>
        <p:grpSpPr>
          <a:xfrm>
            <a:off x="2430262" y="2078652"/>
            <a:ext cx="712577" cy="712374"/>
            <a:chOff x="2559249" y="2069323"/>
            <a:chExt cx="685566" cy="685634"/>
          </a:xfrm>
        </p:grpSpPr>
        <p:sp>
          <p:nvSpPr>
            <p:cNvPr id="634" name="Google Shape;634;p50"/>
            <p:cNvSpPr/>
            <p:nvPr/>
          </p:nvSpPr>
          <p:spPr>
            <a:xfrm>
              <a:off x="2637836" y="2532965"/>
              <a:ext cx="376180" cy="221993"/>
            </a:xfrm>
            <a:custGeom>
              <a:rect b="b" l="l" r="r" t="t"/>
              <a:pathLst>
                <a:path extrusionOk="0" h="67784" w="114864">
                  <a:moveTo>
                    <a:pt x="106357" y="13065"/>
                  </a:moveTo>
                  <a:cubicBezTo>
                    <a:pt x="104189" y="14178"/>
                    <a:pt x="101932" y="15164"/>
                    <a:pt x="99610" y="15997"/>
                  </a:cubicBezTo>
                  <a:cubicBezTo>
                    <a:pt x="99509" y="16034"/>
                    <a:pt x="99407" y="16071"/>
                    <a:pt x="99307" y="16108"/>
                  </a:cubicBezTo>
                  <a:lnTo>
                    <a:pt x="99307" y="16108"/>
                  </a:lnTo>
                  <a:cubicBezTo>
                    <a:pt x="101716" y="15259"/>
                    <a:pt x="104072" y="14244"/>
                    <a:pt x="106357" y="13065"/>
                  </a:cubicBezTo>
                  <a:close/>
                  <a:moveTo>
                    <a:pt x="28508" y="0"/>
                  </a:moveTo>
                  <a:cubicBezTo>
                    <a:pt x="24492" y="0"/>
                    <a:pt x="20462" y="1024"/>
                    <a:pt x="16807" y="3134"/>
                  </a:cubicBezTo>
                  <a:lnTo>
                    <a:pt x="16196" y="3489"/>
                  </a:lnTo>
                  <a:cubicBezTo>
                    <a:pt x="1800" y="11798"/>
                    <a:pt x="1" y="31827"/>
                    <a:pt x="12628" y="42646"/>
                  </a:cubicBezTo>
                  <a:cubicBezTo>
                    <a:pt x="28344" y="56100"/>
                    <a:pt x="48088" y="64977"/>
                    <a:pt x="69813" y="67214"/>
                  </a:cubicBezTo>
                  <a:cubicBezTo>
                    <a:pt x="70015" y="67229"/>
                    <a:pt x="70217" y="67254"/>
                    <a:pt x="70424" y="67273"/>
                  </a:cubicBezTo>
                  <a:cubicBezTo>
                    <a:pt x="70803" y="67313"/>
                    <a:pt x="71193" y="67347"/>
                    <a:pt x="71572" y="67377"/>
                  </a:cubicBezTo>
                  <a:cubicBezTo>
                    <a:pt x="72085" y="67421"/>
                    <a:pt x="72592" y="67465"/>
                    <a:pt x="73100" y="67500"/>
                  </a:cubicBezTo>
                  <a:lnTo>
                    <a:pt x="73445" y="67525"/>
                  </a:lnTo>
                  <a:cubicBezTo>
                    <a:pt x="75888" y="67697"/>
                    <a:pt x="78340" y="67783"/>
                    <a:pt x="80797" y="67783"/>
                  </a:cubicBezTo>
                  <a:cubicBezTo>
                    <a:pt x="92212" y="67783"/>
                    <a:pt x="103723" y="65913"/>
                    <a:pt x="114864" y="62044"/>
                  </a:cubicBezTo>
                  <a:lnTo>
                    <a:pt x="114864" y="62044"/>
                  </a:lnTo>
                  <a:cubicBezTo>
                    <a:pt x="112427" y="62820"/>
                    <a:pt x="109978" y="63185"/>
                    <a:pt x="107581" y="63185"/>
                  </a:cubicBezTo>
                  <a:cubicBezTo>
                    <a:pt x="94740" y="63185"/>
                    <a:pt x="83396" y="52710"/>
                    <a:pt x="83396" y="38875"/>
                  </a:cubicBezTo>
                  <a:cubicBezTo>
                    <a:pt x="83396" y="28688"/>
                    <a:pt x="89785" y="19663"/>
                    <a:pt x="99307" y="16108"/>
                  </a:cubicBezTo>
                  <a:lnTo>
                    <a:pt x="99307" y="16108"/>
                  </a:lnTo>
                  <a:cubicBezTo>
                    <a:pt x="93355" y="18205"/>
                    <a:pt x="87080" y="19284"/>
                    <a:pt x="80750" y="19284"/>
                  </a:cubicBezTo>
                  <a:cubicBezTo>
                    <a:pt x="79680" y="19284"/>
                    <a:pt x="78608" y="19253"/>
                    <a:pt x="77536" y="19191"/>
                  </a:cubicBezTo>
                  <a:cubicBezTo>
                    <a:pt x="77230" y="19171"/>
                    <a:pt x="76920" y="19146"/>
                    <a:pt x="76609" y="19127"/>
                  </a:cubicBezTo>
                  <a:cubicBezTo>
                    <a:pt x="76077" y="19092"/>
                    <a:pt x="75554" y="19048"/>
                    <a:pt x="75022" y="18999"/>
                  </a:cubicBezTo>
                  <a:cubicBezTo>
                    <a:pt x="74948" y="18994"/>
                    <a:pt x="74869" y="18979"/>
                    <a:pt x="74795" y="18974"/>
                  </a:cubicBezTo>
                  <a:cubicBezTo>
                    <a:pt x="73346" y="18821"/>
                    <a:pt x="71912" y="18609"/>
                    <a:pt x="70483" y="18353"/>
                  </a:cubicBezTo>
                  <a:cubicBezTo>
                    <a:pt x="70414" y="18338"/>
                    <a:pt x="70340" y="18333"/>
                    <a:pt x="70276" y="18323"/>
                  </a:cubicBezTo>
                  <a:cubicBezTo>
                    <a:pt x="60651" y="16515"/>
                    <a:pt x="51671" y="12222"/>
                    <a:pt x="44234" y="5859"/>
                  </a:cubicBezTo>
                  <a:cubicBezTo>
                    <a:pt x="39736" y="2011"/>
                    <a:pt x="34136" y="0"/>
                    <a:pt x="28508"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50"/>
            <p:cNvSpPr/>
            <p:nvPr/>
          </p:nvSpPr>
          <p:spPr>
            <a:xfrm>
              <a:off x="2910955" y="2421038"/>
              <a:ext cx="327385" cy="318821"/>
            </a:xfrm>
            <a:custGeom>
              <a:rect b="b" l="l" r="r" t="t"/>
              <a:pathLst>
                <a:path extrusionOk="0" h="97350" w="99965">
                  <a:moveTo>
                    <a:pt x="53376" y="1"/>
                  </a:moveTo>
                  <a:lnTo>
                    <a:pt x="53376" y="6"/>
                  </a:lnTo>
                  <a:cubicBezTo>
                    <a:pt x="52883" y="9853"/>
                    <a:pt x="49823" y="19400"/>
                    <a:pt x="44500" y="27694"/>
                  </a:cubicBezTo>
                  <a:lnTo>
                    <a:pt x="44495" y="27689"/>
                  </a:lnTo>
                  <a:cubicBezTo>
                    <a:pt x="39162" y="35945"/>
                    <a:pt x="31740" y="42706"/>
                    <a:pt x="22962" y="47236"/>
                  </a:cubicBezTo>
                  <a:cubicBezTo>
                    <a:pt x="20794" y="48354"/>
                    <a:pt x="18537" y="49335"/>
                    <a:pt x="16215" y="50168"/>
                  </a:cubicBezTo>
                  <a:cubicBezTo>
                    <a:pt x="6526" y="53643"/>
                    <a:pt x="1" y="62751"/>
                    <a:pt x="1" y="73041"/>
                  </a:cubicBezTo>
                  <a:cubicBezTo>
                    <a:pt x="1" y="86877"/>
                    <a:pt x="11338" y="97350"/>
                    <a:pt x="24179" y="97350"/>
                  </a:cubicBezTo>
                  <a:cubicBezTo>
                    <a:pt x="26579" y="97350"/>
                    <a:pt x="29032" y="96984"/>
                    <a:pt x="31474" y="96205"/>
                  </a:cubicBezTo>
                  <a:cubicBezTo>
                    <a:pt x="31730" y="96126"/>
                    <a:pt x="31977" y="96043"/>
                    <a:pt x="32223" y="95954"/>
                  </a:cubicBezTo>
                  <a:cubicBezTo>
                    <a:pt x="49305" y="89907"/>
                    <a:pt x="64347" y="79542"/>
                    <a:pt x="76047" y="66176"/>
                  </a:cubicBezTo>
                  <a:cubicBezTo>
                    <a:pt x="76333" y="65870"/>
                    <a:pt x="76609" y="65575"/>
                    <a:pt x="76880" y="65254"/>
                  </a:cubicBezTo>
                  <a:cubicBezTo>
                    <a:pt x="88664" y="51450"/>
                    <a:pt x="96520" y="34919"/>
                    <a:pt x="99965" y="17468"/>
                  </a:cubicBezTo>
                  <a:lnTo>
                    <a:pt x="99965" y="17468"/>
                  </a:lnTo>
                  <a:cubicBezTo>
                    <a:pt x="97249" y="28811"/>
                    <a:pt x="87103" y="36062"/>
                    <a:pt x="76340" y="36062"/>
                  </a:cubicBezTo>
                  <a:cubicBezTo>
                    <a:pt x="72278" y="36062"/>
                    <a:pt x="68129" y="35030"/>
                    <a:pt x="64258" y="32795"/>
                  </a:cubicBezTo>
                  <a:cubicBezTo>
                    <a:pt x="55426" y="27694"/>
                    <a:pt x="50641" y="17596"/>
                    <a:pt x="52509" y="7571"/>
                  </a:cubicBezTo>
                  <a:cubicBezTo>
                    <a:pt x="52977" y="5067"/>
                    <a:pt x="53268" y="2534"/>
                    <a:pt x="53391" y="1"/>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0"/>
            <p:cNvSpPr/>
            <p:nvPr/>
          </p:nvSpPr>
          <p:spPr>
            <a:xfrm>
              <a:off x="3122726" y="2149918"/>
              <a:ext cx="10490" cy="10015"/>
            </a:xfrm>
            <a:custGeom>
              <a:rect b="b" l="l" r="r" t="t"/>
              <a:pathLst>
                <a:path extrusionOk="0" h="3058" w="3203">
                  <a:moveTo>
                    <a:pt x="21" y="0"/>
                  </a:moveTo>
                  <a:cubicBezTo>
                    <a:pt x="0" y="0"/>
                    <a:pt x="1234" y="1124"/>
                    <a:pt x="3203" y="3058"/>
                  </a:cubicBezTo>
                  <a:cubicBezTo>
                    <a:pt x="2429" y="2170"/>
                    <a:pt x="1576" y="1328"/>
                    <a:pt x="645" y="529"/>
                  </a:cubicBezTo>
                  <a:cubicBezTo>
                    <a:pt x="227" y="170"/>
                    <a:pt x="29" y="0"/>
                    <a:pt x="21" y="0"/>
                  </a:cubicBezTo>
                  <a:close/>
                </a:path>
              </a:pathLst>
            </a:custGeom>
            <a:solidFill>
              <a:srgbClr val="667E9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50"/>
            <p:cNvSpPr/>
            <p:nvPr/>
          </p:nvSpPr>
          <p:spPr>
            <a:xfrm>
              <a:off x="3022956" y="2159929"/>
              <a:ext cx="221858" cy="379216"/>
            </a:xfrm>
            <a:custGeom>
              <a:rect b="b" l="l" r="r" t="t"/>
              <a:pathLst>
                <a:path extrusionOk="0" h="115791" w="67743">
                  <a:moveTo>
                    <a:pt x="33667" y="1"/>
                  </a:moveTo>
                  <a:cubicBezTo>
                    <a:pt x="43405" y="11169"/>
                    <a:pt x="40882" y="28926"/>
                    <a:pt x="27541" y="36624"/>
                  </a:cubicBezTo>
                  <a:lnTo>
                    <a:pt x="26934" y="36974"/>
                  </a:lnTo>
                  <a:cubicBezTo>
                    <a:pt x="23278" y="39085"/>
                    <a:pt x="19248" y="40109"/>
                    <a:pt x="15233" y="40109"/>
                  </a:cubicBezTo>
                  <a:cubicBezTo>
                    <a:pt x="9809" y="40109"/>
                    <a:pt x="4413" y="38242"/>
                    <a:pt x="0" y="34668"/>
                  </a:cubicBezTo>
                  <a:lnTo>
                    <a:pt x="0" y="34668"/>
                  </a:lnTo>
                  <a:cubicBezTo>
                    <a:pt x="4658" y="38719"/>
                    <a:pt x="8625" y="43529"/>
                    <a:pt x="11725" y="48916"/>
                  </a:cubicBezTo>
                  <a:cubicBezTo>
                    <a:pt x="12179" y="49709"/>
                    <a:pt x="12617" y="50513"/>
                    <a:pt x="13026" y="51316"/>
                  </a:cubicBezTo>
                  <a:cubicBezTo>
                    <a:pt x="13090" y="51439"/>
                    <a:pt x="13150" y="51568"/>
                    <a:pt x="13219" y="51691"/>
                  </a:cubicBezTo>
                  <a:cubicBezTo>
                    <a:pt x="13460" y="52169"/>
                    <a:pt x="13692" y="52642"/>
                    <a:pt x="13913" y="53125"/>
                  </a:cubicBezTo>
                  <a:cubicBezTo>
                    <a:pt x="14047" y="53396"/>
                    <a:pt x="14175" y="53672"/>
                    <a:pt x="14298" y="53948"/>
                  </a:cubicBezTo>
                  <a:cubicBezTo>
                    <a:pt x="14569" y="54544"/>
                    <a:pt x="14835" y="55151"/>
                    <a:pt x="15081" y="55752"/>
                  </a:cubicBezTo>
                  <a:cubicBezTo>
                    <a:pt x="15165" y="55964"/>
                    <a:pt x="15244" y="56171"/>
                    <a:pt x="15328" y="56383"/>
                  </a:cubicBezTo>
                  <a:cubicBezTo>
                    <a:pt x="15525" y="56880"/>
                    <a:pt x="15712" y="57378"/>
                    <a:pt x="15900" y="57886"/>
                  </a:cubicBezTo>
                  <a:cubicBezTo>
                    <a:pt x="18438" y="64904"/>
                    <a:pt x="19547" y="72326"/>
                    <a:pt x="19187" y="79729"/>
                  </a:cubicBezTo>
                  <a:cubicBezTo>
                    <a:pt x="19064" y="82262"/>
                    <a:pt x="18778" y="84795"/>
                    <a:pt x="18310" y="87304"/>
                  </a:cubicBezTo>
                  <a:cubicBezTo>
                    <a:pt x="16442" y="97324"/>
                    <a:pt x="21227" y="107422"/>
                    <a:pt x="30054" y="112523"/>
                  </a:cubicBezTo>
                  <a:cubicBezTo>
                    <a:pt x="33927" y="114758"/>
                    <a:pt x="38077" y="115790"/>
                    <a:pt x="42139" y="115790"/>
                  </a:cubicBezTo>
                  <a:cubicBezTo>
                    <a:pt x="52903" y="115790"/>
                    <a:pt x="63049" y="108539"/>
                    <a:pt x="65761" y="97196"/>
                  </a:cubicBezTo>
                  <a:cubicBezTo>
                    <a:pt x="66717" y="92366"/>
                    <a:pt x="67328" y="87462"/>
                    <a:pt x="67594" y="82533"/>
                  </a:cubicBezTo>
                  <a:cubicBezTo>
                    <a:pt x="67644" y="81602"/>
                    <a:pt x="67678" y="80665"/>
                    <a:pt x="67703" y="79739"/>
                  </a:cubicBezTo>
                  <a:cubicBezTo>
                    <a:pt x="67728" y="78832"/>
                    <a:pt x="67742" y="77920"/>
                    <a:pt x="67742" y="77013"/>
                  </a:cubicBezTo>
                  <a:cubicBezTo>
                    <a:pt x="67737" y="58916"/>
                    <a:pt x="63144" y="41893"/>
                    <a:pt x="55061" y="27043"/>
                  </a:cubicBezTo>
                  <a:lnTo>
                    <a:pt x="55047" y="27058"/>
                  </a:lnTo>
                  <a:cubicBezTo>
                    <a:pt x="54613" y="26255"/>
                    <a:pt x="54169" y="25461"/>
                    <a:pt x="53716" y="24673"/>
                  </a:cubicBezTo>
                  <a:cubicBezTo>
                    <a:pt x="47915" y="14623"/>
                    <a:pt x="38541" y="4811"/>
                    <a:pt x="33667" y="1"/>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50"/>
            <p:cNvSpPr/>
            <p:nvPr/>
          </p:nvSpPr>
          <p:spPr>
            <a:xfrm>
              <a:off x="3001649" y="2257452"/>
              <a:ext cx="4395" cy="2908"/>
            </a:xfrm>
            <a:custGeom>
              <a:rect b="b" l="l" r="r" t="t"/>
              <a:pathLst>
                <a:path extrusionOk="0" h="888" w="1342">
                  <a:moveTo>
                    <a:pt x="1" y="1"/>
                  </a:moveTo>
                  <a:cubicBezTo>
                    <a:pt x="449" y="291"/>
                    <a:pt x="898" y="587"/>
                    <a:pt x="1341" y="888"/>
                  </a:cubicBezTo>
                  <a:cubicBezTo>
                    <a:pt x="898" y="587"/>
                    <a:pt x="449" y="291"/>
                    <a:pt x="1" y="1"/>
                  </a:cubicBezTo>
                  <a:close/>
                </a:path>
              </a:pathLst>
            </a:custGeom>
            <a:solidFill>
              <a:srgbClr val="667E9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50"/>
            <p:cNvSpPr/>
            <p:nvPr/>
          </p:nvSpPr>
          <p:spPr>
            <a:xfrm>
              <a:off x="3006814" y="2260907"/>
              <a:ext cx="504" cy="373"/>
            </a:xfrm>
            <a:custGeom>
              <a:rect b="b" l="l" r="r" t="t"/>
              <a:pathLst>
                <a:path extrusionOk="0" h="114" w="154">
                  <a:moveTo>
                    <a:pt x="1" y="0"/>
                  </a:moveTo>
                  <a:lnTo>
                    <a:pt x="1" y="0"/>
                  </a:lnTo>
                  <a:cubicBezTo>
                    <a:pt x="50" y="40"/>
                    <a:pt x="104" y="74"/>
                    <a:pt x="154" y="114"/>
                  </a:cubicBezTo>
                  <a:cubicBezTo>
                    <a:pt x="104" y="74"/>
                    <a:pt x="55" y="40"/>
                    <a:pt x="1" y="0"/>
                  </a:cubicBezTo>
                  <a:close/>
                </a:path>
              </a:pathLst>
            </a:custGeom>
            <a:solidFill>
              <a:srgbClr val="667E9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50"/>
            <p:cNvSpPr/>
            <p:nvPr/>
          </p:nvSpPr>
          <p:spPr>
            <a:xfrm>
              <a:off x="3007315" y="2261277"/>
              <a:ext cx="15645" cy="12190"/>
            </a:xfrm>
            <a:custGeom>
              <a:rect b="b" l="l" r="r" t="t"/>
              <a:pathLst>
                <a:path extrusionOk="0" h="3722" w="4777">
                  <a:moveTo>
                    <a:pt x="1" y="1"/>
                  </a:moveTo>
                  <a:lnTo>
                    <a:pt x="1" y="1"/>
                  </a:lnTo>
                  <a:cubicBezTo>
                    <a:pt x="1479" y="1026"/>
                    <a:pt x="2908" y="2135"/>
                    <a:pt x="4283" y="3313"/>
                  </a:cubicBezTo>
                  <a:cubicBezTo>
                    <a:pt x="4441" y="3456"/>
                    <a:pt x="4609" y="3589"/>
                    <a:pt x="4776" y="3722"/>
                  </a:cubicBezTo>
                  <a:cubicBezTo>
                    <a:pt x="3253" y="2396"/>
                    <a:pt x="1666" y="1149"/>
                    <a:pt x="1" y="1"/>
                  </a:cubicBezTo>
                  <a:close/>
                </a:path>
              </a:pathLst>
            </a:custGeom>
            <a:solidFill>
              <a:srgbClr val="CFD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50"/>
            <p:cNvSpPr/>
            <p:nvPr/>
          </p:nvSpPr>
          <p:spPr>
            <a:xfrm>
              <a:off x="3006025" y="2260357"/>
              <a:ext cx="793" cy="553"/>
            </a:xfrm>
            <a:custGeom>
              <a:rect b="b" l="l" r="r" t="t"/>
              <a:pathLst>
                <a:path extrusionOk="0" h="169" w="242">
                  <a:moveTo>
                    <a:pt x="0" y="1"/>
                  </a:moveTo>
                  <a:lnTo>
                    <a:pt x="201" y="140"/>
                  </a:lnTo>
                  <a:lnTo>
                    <a:pt x="201" y="140"/>
                  </a:lnTo>
                  <a:cubicBezTo>
                    <a:pt x="137" y="95"/>
                    <a:pt x="74" y="50"/>
                    <a:pt x="0" y="1"/>
                  </a:cubicBezTo>
                  <a:close/>
                  <a:moveTo>
                    <a:pt x="201" y="140"/>
                  </a:moveTo>
                  <a:cubicBezTo>
                    <a:pt x="215" y="150"/>
                    <a:pt x="228" y="159"/>
                    <a:pt x="242" y="168"/>
                  </a:cubicBezTo>
                  <a:lnTo>
                    <a:pt x="201" y="140"/>
                  </a:lnTo>
                  <a:close/>
                </a:path>
              </a:pathLst>
            </a:custGeom>
            <a:solidFill>
              <a:srgbClr val="CFD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50"/>
            <p:cNvSpPr/>
            <p:nvPr/>
          </p:nvSpPr>
          <p:spPr>
            <a:xfrm>
              <a:off x="2790124" y="2069323"/>
              <a:ext cx="376068" cy="221963"/>
            </a:xfrm>
            <a:custGeom>
              <a:rect b="b" l="l" r="r" t="t"/>
              <a:pathLst>
                <a:path extrusionOk="0" h="67775" w="114830">
                  <a:moveTo>
                    <a:pt x="15387" y="51713"/>
                  </a:moveTo>
                  <a:cubicBezTo>
                    <a:pt x="13025" y="52552"/>
                    <a:pt x="10715" y="53552"/>
                    <a:pt x="8473" y="54709"/>
                  </a:cubicBezTo>
                  <a:lnTo>
                    <a:pt x="8473" y="54709"/>
                  </a:lnTo>
                  <a:cubicBezTo>
                    <a:pt x="10647" y="53591"/>
                    <a:pt x="12899" y="52605"/>
                    <a:pt x="15225" y="51772"/>
                  </a:cubicBezTo>
                  <a:cubicBezTo>
                    <a:pt x="15279" y="51753"/>
                    <a:pt x="15333" y="51733"/>
                    <a:pt x="15387" y="51713"/>
                  </a:cubicBezTo>
                  <a:close/>
                  <a:moveTo>
                    <a:pt x="34032" y="1"/>
                  </a:moveTo>
                  <a:cubicBezTo>
                    <a:pt x="22630" y="1"/>
                    <a:pt x="11132" y="1868"/>
                    <a:pt x="1" y="5720"/>
                  </a:cubicBezTo>
                  <a:cubicBezTo>
                    <a:pt x="2428" y="4951"/>
                    <a:pt x="4866" y="4589"/>
                    <a:pt x="7253" y="4589"/>
                  </a:cubicBezTo>
                  <a:cubicBezTo>
                    <a:pt x="20092" y="4589"/>
                    <a:pt x="31430" y="15063"/>
                    <a:pt x="31430" y="28899"/>
                  </a:cubicBezTo>
                  <a:cubicBezTo>
                    <a:pt x="31430" y="39137"/>
                    <a:pt x="24982" y="48196"/>
                    <a:pt x="15387" y="51713"/>
                  </a:cubicBezTo>
                  <a:lnTo>
                    <a:pt x="15387" y="51713"/>
                  </a:lnTo>
                  <a:cubicBezTo>
                    <a:pt x="21370" y="49588"/>
                    <a:pt x="27683" y="48494"/>
                    <a:pt x="34053" y="48494"/>
                  </a:cubicBezTo>
                  <a:cubicBezTo>
                    <a:pt x="35131" y="48494"/>
                    <a:pt x="36210" y="48525"/>
                    <a:pt x="37290" y="48588"/>
                  </a:cubicBezTo>
                  <a:cubicBezTo>
                    <a:pt x="37605" y="48608"/>
                    <a:pt x="37911" y="48632"/>
                    <a:pt x="38221" y="48647"/>
                  </a:cubicBezTo>
                  <a:cubicBezTo>
                    <a:pt x="38749" y="48687"/>
                    <a:pt x="39276" y="48731"/>
                    <a:pt x="39803" y="48780"/>
                  </a:cubicBezTo>
                  <a:cubicBezTo>
                    <a:pt x="39877" y="48785"/>
                    <a:pt x="39956" y="48795"/>
                    <a:pt x="40030" y="48805"/>
                  </a:cubicBezTo>
                  <a:cubicBezTo>
                    <a:pt x="41479" y="48958"/>
                    <a:pt x="42913" y="49165"/>
                    <a:pt x="44343" y="49426"/>
                  </a:cubicBezTo>
                  <a:cubicBezTo>
                    <a:pt x="44412" y="49436"/>
                    <a:pt x="44485" y="49446"/>
                    <a:pt x="44554" y="49456"/>
                  </a:cubicBezTo>
                  <a:cubicBezTo>
                    <a:pt x="51706" y="50801"/>
                    <a:pt x="58507" y="53517"/>
                    <a:pt x="64584" y="57440"/>
                  </a:cubicBezTo>
                  <a:cubicBezTo>
                    <a:pt x="65032" y="57730"/>
                    <a:pt x="65481" y="58026"/>
                    <a:pt x="65924" y="58332"/>
                  </a:cubicBezTo>
                  <a:lnTo>
                    <a:pt x="66166" y="58499"/>
                  </a:lnTo>
                  <a:cubicBezTo>
                    <a:pt x="66215" y="58539"/>
                    <a:pt x="66269" y="58573"/>
                    <a:pt x="66319" y="58613"/>
                  </a:cubicBezTo>
                  <a:cubicBezTo>
                    <a:pt x="67975" y="59771"/>
                    <a:pt x="69571" y="61008"/>
                    <a:pt x="71094" y="62334"/>
                  </a:cubicBezTo>
                  <a:cubicBezTo>
                    <a:pt x="75504" y="65908"/>
                    <a:pt x="80901" y="67775"/>
                    <a:pt x="86325" y="67775"/>
                  </a:cubicBezTo>
                  <a:cubicBezTo>
                    <a:pt x="90341" y="67775"/>
                    <a:pt x="94372" y="66751"/>
                    <a:pt x="98028" y="64640"/>
                  </a:cubicBezTo>
                  <a:lnTo>
                    <a:pt x="98640" y="64290"/>
                  </a:lnTo>
                  <a:cubicBezTo>
                    <a:pt x="113036" y="55981"/>
                    <a:pt x="114830" y="35951"/>
                    <a:pt x="102203" y="25138"/>
                  </a:cubicBezTo>
                  <a:cubicBezTo>
                    <a:pt x="98028" y="21560"/>
                    <a:pt x="93563" y="18307"/>
                    <a:pt x="88857" y="15419"/>
                  </a:cubicBezTo>
                  <a:cubicBezTo>
                    <a:pt x="75850" y="7435"/>
                    <a:pt x="60966" y="2216"/>
                    <a:pt x="45018" y="570"/>
                  </a:cubicBezTo>
                  <a:cubicBezTo>
                    <a:pt x="44811" y="555"/>
                    <a:pt x="44609" y="530"/>
                    <a:pt x="44407" y="511"/>
                  </a:cubicBezTo>
                  <a:cubicBezTo>
                    <a:pt x="44022" y="471"/>
                    <a:pt x="43643" y="437"/>
                    <a:pt x="43253" y="407"/>
                  </a:cubicBezTo>
                  <a:cubicBezTo>
                    <a:pt x="42741" y="363"/>
                    <a:pt x="42238" y="318"/>
                    <a:pt x="41726" y="284"/>
                  </a:cubicBezTo>
                  <a:lnTo>
                    <a:pt x="41381" y="259"/>
                  </a:lnTo>
                  <a:cubicBezTo>
                    <a:pt x="38938" y="87"/>
                    <a:pt x="36487" y="1"/>
                    <a:pt x="34032"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50"/>
            <p:cNvSpPr/>
            <p:nvPr/>
          </p:nvSpPr>
          <p:spPr>
            <a:xfrm>
              <a:off x="2559328" y="2381300"/>
              <a:ext cx="1294" cy="21877"/>
            </a:xfrm>
            <a:custGeom>
              <a:rect b="b" l="l" r="r" t="t"/>
              <a:pathLst>
                <a:path extrusionOk="0" h="6680" w="395">
                  <a:moveTo>
                    <a:pt x="395" y="1"/>
                  </a:moveTo>
                  <a:cubicBezTo>
                    <a:pt x="193" y="2219"/>
                    <a:pt x="65" y="4447"/>
                    <a:pt x="1" y="6679"/>
                  </a:cubicBezTo>
                  <a:lnTo>
                    <a:pt x="15" y="6679"/>
                  </a:lnTo>
                  <a:cubicBezTo>
                    <a:pt x="70" y="4447"/>
                    <a:pt x="198" y="2224"/>
                    <a:pt x="395" y="1"/>
                  </a:cubicBezTo>
                  <a:close/>
                </a:path>
              </a:pathLst>
            </a:custGeom>
            <a:solidFill>
              <a:srgbClr val="A5B7C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50"/>
            <p:cNvSpPr/>
            <p:nvPr/>
          </p:nvSpPr>
          <p:spPr>
            <a:xfrm>
              <a:off x="2565429" y="2084349"/>
              <a:ext cx="327628" cy="318828"/>
            </a:xfrm>
            <a:custGeom>
              <a:rect b="b" l="l" r="r" t="t"/>
              <a:pathLst>
                <a:path extrusionOk="0" h="97352" w="100039">
                  <a:moveTo>
                    <a:pt x="75862" y="1"/>
                  </a:moveTo>
                  <a:cubicBezTo>
                    <a:pt x="73475" y="1"/>
                    <a:pt x="71037" y="363"/>
                    <a:pt x="68610" y="1132"/>
                  </a:cubicBezTo>
                  <a:cubicBezTo>
                    <a:pt x="68344" y="1221"/>
                    <a:pt x="68088" y="1304"/>
                    <a:pt x="67821" y="1398"/>
                  </a:cubicBezTo>
                  <a:cubicBezTo>
                    <a:pt x="50739" y="7450"/>
                    <a:pt x="35693" y="17810"/>
                    <a:pt x="23992" y="31181"/>
                  </a:cubicBezTo>
                  <a:cubicBezTo>
                    <a:pt x="23712" y="31482"/>
                    <a:pt x="23436" y="31782"/>
                    <a:pt x="23164" y="32098"/>
                  </a:cubicBezTo>
                  <a:cubicBezTo>
                    <a:pt x="11277" y="46021"/>
                    <a:pt x="3391" y="62709"/>
                    <a:pt x="1" y="80328"/>
                  </a:cubicBezTo>
                  <a:cubicBezTo>
                    <a:pt x="2554" y="68739"/>
                    <a:pt x="12822" y="61297"/>
                    <a:pt x="23723" y="61297"/>
                  </a:cubicBezTo>
                  <a:cubicBezTo>
                    <a:pt x="27782" y="61297"/>
                    <a:pt x="31928" y="62329"/>
                    <a:pt x="35796" y="64562"/>
                  </a:cubicBezTo>
                  <a:cubicBezTo>
                    <a:pt x="44628" y="69658"/>
                    <a:pt x="49414" y="79756"/>
                    <a:pt x="47546" y="89781"/>
                  </a:cubicBezTo>
                  <a:cubicBezTo>
                    <a:pt x="47077" y="92285"/>
                    <a:pt x="46787" y="94818"/>
                    <a:pt x="46663" y="97351"/>
                  </a:cubicBezTo>
                  <a:lnTo>
                    <a:pt x="46673" y="97351"/>
                  </a:lnTo>
                  <a:cubicBezTo>
                    <a:pt x="47166" y="87504"/>
                    <a:pt x="50227" y="77957"/>
                    <a:pt x="55550" y="69663"/>
                  </a:cubicBezTo>
                  <a:lnTo>
                    <a:pt x="55554" y="69673"/>
                  </a:lnTo>
                  <a:cubicBezTo>
                    <a:pt x="60882" y="61417"/>
                    <a:pt x="68309" y="54651"/>
                    <a:pt x="77082" y="50131"/>
                  </a:cubicBezTo>
                  <a:cubicBezTo>
                    <a:pt x="79251" y="49007"/>
                    <a:pt x="81503" y="48027"/>
                    <a:pt x="83834" y="47189"/>
                  </a:cubicBezTo>
                  <a:cubicBezTo>
                    <a:pt x="93523" y="43714"/>
                    <a:pt x="100039" y="34611"/>
                    <a:pt x="100039" y="24316"/>
                  </a:cubicBezTo>
                  <a:cubicBezTo>
                    <a:pt x="100039" y="10476"/>
                    <a:pt x="88701" y="1"/>
                    <a:pt x="75862"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50"/>
            <p:cNvSpPr/>
            <p:nvPr/>
          </p:nvSpPr>
          <p:spPr>
            <a:xfrm>
              <a:off x="2560618" y="2347407"/>
              <a:ext cx="4814" cy="33896"/>
            </a:xfrm>
            <a:custGeom>
              <a:rect b="b" l="l" r="r" t="t"/>
              <a:pathLst>
                <a:path extrusionOk="0" h="10350" w="1470">
                  <a:moveTo>
                    <a:pt x="1470" y="0"/>
                  </a:moveTo>
                  <a:lnTo>
                    <a:pt x="1470" y="0"/>
                  </a:lnTo>
                  <a:cubicBezTo>
                    <a:pt x="1401" y="306"/>
                    <a:pt x="1337" y="611"/>
                    <a:pt x="1282" y="917"/>
                  </a:cubicBezTo>
                  <a:cubicBezTo>
                    <a:pt x="711" y="4042"/>
                    <a:pt x="287" y="7191"/>
                    <a:pt x="1" y="10350"/>
                  </a:cubicBezTo>
                  <a:cubicBezTo>
                    <a:pt x="316" y="6875"/>
                    <a:pt x="809" y="3421"/>
                    <a:pt x="1470" y="0"/>
                  </a:cubicBezTo>
                  <a:close/>
                </a:path>
              </a:pathLst>
            </a:custGeom>
            <a:solidFill>
              <a:srgbClr val="667E9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50"/>
            <p:cNvSpPr/>
            <p:nvPr/>
          </p:nvSpPr>
          <p:spPr>
            <a:xfrm>
              <a:off x="2559249" y="2285083"/>
              <a:ext cx="222808" cy="417520"/>
            </a:xfrm>
            <a:custGeom>
              <a:rect b="b" l="l" r="r" t="t"/>
              <a:pathLst>
                <a:path extrusionOk="0" h="127487" w="68033">
                  <a:moveTo>
                    <a:pt x="25602" y="1"/>
                  </a:moveTo>
                  <a:cubicBezTo>
                    <a:pt x="14703" y="1"/>
                    <a:pt x="4439" y="7441"/>
                    <a:pt x="1883" y="19035"/>
                  </a:cubicBezTo>
                  <a:cubicBezTo>
                    <a:pt x="1227" y="22455"/>
                    <a:pt x="734" y="25910"/>
                    <a:pt x="419" y="29385"/>
                  </a:cubicBezTo>
                  <a:cubicBezTo>
                    <a:pt x="222" y="31603"/>
                    <a:pt x="94" y="33835"/>
                    <a:pt x="35" y="36063"/>
                  </a:cubicBezTo>
                  <a:cubicBezTo>
                    <a:pt x="10" y="36975"/>
                    <a:pt x="0" y="37887"/>
                    <a:pt x="0" y="38798"/>
                  </a:cubicBezTo>
                  <a:cubicBezTo>
                    <a:pt x="0" y="56881"/>
                    <a:pt x="4588" y="73904"/>
                    <a:pt x="12671" y="88749"/>
                  </a:cubicBezTo>
                  <a:lnTo>
                    <a:pt x="12691" y="88739"/>
                  </a:lnTo>
                  <a:cubicBezTo>
                    <a:pt x="13125" y="89537"/>
                    <a:pt x="13568" y="90331"/>
                    <a:pt x="14022" y="91119"/>
                  </a:cubicBezTo>
                  <a:cubicBezTo>
                    <a:pt x="22883" y="106467"/>
                    <a:pt x="35042" y="118709"/>
                    <a:pt x="49088" y="127487"/>
                  </a:cubicBezTo>
                  <a:cubicBezTo>
                    <a:pt x="44716" y="124746"/>
                    <a:pt x="40552" y="121676"/>
                    <a:pt x="36624" y="118320"/>
                  </a:cubicBezTo>
                  <a:cubicBezTo>
                    <a:pt x="23997" y="107507"/>
                    <a:pt x="25796" y="87482"/>
                    <a:pt x="40192" y="79163"/>
                  </a:cubicBezTo>
                  <a:lnTo>
                    <a:pt x="40803" y="78813"/>
                  </a:lnTo>
                  <a:cubicBezTo>
                    <a:pt x="44454" y="76704"/>
                    <a:pt x="48478" y="75683"/>
                    <a:pt x="52488" y="75683"/>
                  </a:cubicBezTo>
                  <a:cubicBezTo>
                    <a:pt x="58037" y="75683"/>
                    <a:pt x="63561" y="77639"/>
                    <a:pt x="68033" y="81376"/>
                  </a:cubicBezTo>
                  <a:cubicBezTo>
                    <a:pt x="63232" y="77255"/>
                    <a:pt x="59166" y="72352"/>
                    <a:pt x="56012" y="66871"/>
                  </a:cubicBezTo>
                  <a:cubicBezTo>
                    <a:pt x="55559" y="66078"/>
                    <a:pt x="55120" y="65279"/>
                    <a:pt x="54706" y="64471"/>
                  </a:cubicBezTo>
                  <a:cubicBezTo>
                    <a:pt x="54642" y="64348"/>
                    <a:pt x="54583" y="64220"/>
                    <a:pt x="54514" y="64096"/>
                  </a:cubicBezTo>
                  <a:cubicBezTo>
                    <a:pt x="54272" y="63618"/>
                    <a:pt x="54041" y="63145"/>
                    <a:pt x="53819" y="62667"/>
                  </a:cubicBezTo>
                  <a:cubicBezTo>
                    <a:pt x="53691" y="62396"/>
                    <a:pt x="53558" y="62115"/>
                    <a:pt x="53435" y="61839"/>
                  </a:cubicBezTo>
                  <a:cubicBezTo>
                    <a:pt x="53164" y="61243"/>
                    <a:pt x="52902" y="60637"/>
                    <a:pt x="52656" y="60035"/>
                  </a:cubicBezTo>
                  <a:cubicBezTo>
                    <a:pt x="52567" y="59823"/>
                    <a:pt x="52488" y="59616"/>
                    <a:pt x="52409" y="59399"/>
                  </a:cubicBezTo>
                  <a:cubicBezTo>
                    <a:pt x="52212" y="58902"/>
                    <a:pt x="52020" y="58404"/>
                    <a:pt x="51843" y="57901"/>
                  </a:cubicBezTo>
                  <a:cubicBezTo>
                    <a:pt x="49305" y="50888"/>
                    <a:pt x="48196" y="43461"/>
                    <a:pt x="48550" y="36058"/>
                  </a:cubicBezTo>
                  <a:cubicBezTo>
                    <a:pt x="48674" y="33525"/>
                    <a:pt x="48964" y="30992"/>
                    <a:pt x="49433" y="28488"/>
                  </a:cubicBezTo>
                  <a:cubicBezTo>
                    <a:pt x="51301" y="18463"/>
                    <a:pt x="46510" y="8365"/>
                    <a:pt x="37683" y="3269"/>
                  </a:cubicBezTo>
                  <a:cubicBezTo>
                    <a:pt x="33812" y="1033"/>
                    <a:pt x="29663" y="1"/>
                    <a:pt x="25602" y="1"/>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 name="Google Shape;647;p50"/>
          <p:cNvGrpSpPr/>
          <p:nvPr/>
        </p:nvGrpSpPr>
        <p:grpSpPr>
          <a:xfrm>
            <a:off x="7612699" y="1191441"/>
            <a:ext cx="845645" cy="711911"/>
            <a:chOff x="951975" y="315800"/>
            <a:chExt cx="5860325" cy="4933550"/>
          </a:xfrm>
        </p:grpSpPr>
        <p:sp>
          <p:nvSpPr>
            <p:cNvPr id="648" name="Google Shape;648;p50"/>
            <p:cNvSpPr/>
            <p:nvPr/>
          </p:nvSpPr>
          <p:spPr>
            <a:xfrm>
              <a:off x="6501500" y="3684025"/>
              <a:ext cx="310800" cy="261200"/>
            </a:xfrm>
            <a:custGeom>
              <a:rect b="b" l="l" r="r" t="t"/>
              <a:pathLst>
                <a:path extrusionOk="0" h="10448" w="12432">
                  <a:moveTo>
                    <a:pt x="4963" y="0"/>
                  </a:moveTo>
                  <a:cubicBezTo>
                    <a:pt x="2239" y="0"/>
                    <a:pt x="0" y="2356"/>
                    <a:pt x="0" y="5120"/>
                  </a:cubicBezTo>
                  <a:cubicBezTo>
                    <a:pt x="0" y="8227"/>
                    <a:pt x="2220" y="10447"/>
                    <a:pt x="5328" y="10447"/>
                  </a:cubicBezTo>
                  <a:cubicBezTo>
                    <a:pt x="9989" y="10447"/>
                    <a:pt x="12431" y="4898"/>
                    <a:pt x="8879" y="1568"/>
                  </a:cubicBezTo>
                  <a:cubicBezTo>
                    <a:pt x="7991" y="458"/>
                    <a:pt x="6660" y="14"/>
                    <a:pt x="5328" y="14"/>
                  </a:cubicBezTo>
                  <a:cubicBezTo>
                    <a:pt x="5205" y="5"/>
                    <a:pt x="5084" y="0"/>
                    <a:pt x="4963" y="0"/>
                  </a:cubicBezTo>
                  <a:close/>
                </a:path>
              </a:pathLst>
            </a:custGeom>
            <a:noFill/>
            <a:ln cap="flat" cmpd="sng" w="9525">
              <a:solidFill>
                <a:srgbClr val="435D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50"/>
            <p:cNvSpPr/>
            <p:nvPr/>
          </p:nvSpPr>
          <p:spPr>
            <a:xfrm>
              <a:off x="6501500" y="2945200"/>
              <a:ext cx="310800" cy="261925"/>
            </a:xfrm>
            <a:custGeom>
              <a:rect b="b" l="l" r="r" t="t"/>
              <a:pathLst>
                <a:path extrusionOk="0" h="10477" w="12432">
                  <a:moveTo>
                    <a:pt x="5852" y="1"/>
                  </a:moveTo>
                  <a:cubicBezTo>
                    <a:pt x="5678" y="1"/>
                    <a:pt x="5503" y="15"/>
                    <a:pt x="5328" y="44"/>
                  </a:cubicBezTo>
                  <a:cubicBezTo>
                    <a:pt x="5205" y="34"/>
                    <a:pt x="5084" y="30"/>
                    <a:pt x="4963" y="30"/>
                  </a:cubicBezTo>
                  <a:cubicBezTo>
                    <a:pt x="2239" y="30"/>
                    <a:pt x="0" y="2386"/>
                    <a:pt x="0" y="5149"/>
                  </a:cubicBezTo>
                  <a:cubicBezTo>
                    <a:pt x="0" y="8035"/>
                    <a:pt x="2220" y="10477"/>
                    <a:pt x="5328" y="10477"/>
                  </a:cubicBezTo>
                  <a:cubicBezTo>
                    <a:pt x="9989" y="10477"/>
                    <a:pt x="12431" y="4705"/>
                    <a:pt x="8879" y="1376"/>
                  </a:cubicBezTo>
                  <a:cubicBezTo>
                    <a:pt x="8108" y="604"/>
                    <a:pt x="7002" y="1"/>
                    <a:pt x="5852" y="1"/>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50"/>
            <p:cNvSpPr/>
            <p:nvPr/>
          </p:nvSpPr>
          <p:spPr>
            <a:xfrm>
              <a:off x="6501500" y="2202650"/>
              <a:ext cx="310800" cy="266400"/>
            </a:xfrm>
            <a:custGeom>
              <a:rect b="b" l="l" r="r" t="t"/>
              <a:pathLst>
                <a:path extrusionOk="0" h="10656" w="12432">
                  <a:moveTo>
                    <a:pt x="5328" y="0"/>
                  </a:moveTo>
                  <a:cubicBezTo>
                    <a:pt x="2442" y="0"/>
                    <a:pt x="0" y="2442"/>
                    <a:pt x="0" y="5328"/>
                  </a:cubicBezTo>
                  <a:cubicBezTo>
                    <a:pt x="0" y="8214"/>
                    <a:pt x="2220" y="10655"/>
                    <a:pt x="5328" y="10655"/>
                  </a:cubicBezTo>
                  <a:cubicBezTo>
                    <a:pt x="9989" y="10655"/>
                    <a:pt x="12431" y="4884"/>
                    <a:pt x="8879" y="1554"/>
                  </a:cubicBezTo>
                  <a:cubicBezTo>
                    <a:pt x="7991" y="444"/>
                    <a:pt x="6660" y="0"/>
                    <a:pt x="5328" y="0"/>
                  </a:cubicBezTo>
                  <a:close/>
                </a:path>
              </a:pathLst>
            </a:cu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50"/>
            <p:cNvSpPr/>
            <p:nvPr/>
          </p:nvSpPr>
          <p:spPr>
            <a:xfrm>
              <a:off x="951975" y="3495675"/>
              <a:ext cx="5460750" cy="1753675"/>
            </a:xfrm>
            <a:custGeom>
              <a:rect b="b" l="l" r="r" t="t"/>
              <a:pathLst>
                <a:path extrusionOk="0" fill="none" h="70147" w="218430">
                  <a:moveTo>
                    <a:pt x="29746" y="1"/>
                  </a:moveTo>
                  <a:lnTo>
                    <a:pt x="0" y="14430"/>
                  </a:lnTo>
                  <a:lnTo>
                    <a:pt x="109215" y="70147"/>
                  </a:lnTo>
                  <a:lnTo>
                    <a:pt x="218429" y="14430"/>
                  </a:lnTo>
                  <a:lnTo>
                    <a:pt x="188684" y="1"/>
                  </a:lnTo>
                  <a:lnTo>
                    <a:pt x="109215" y="40623"/>
                  </a:lnTo>
                  <a:close/>
                </a:path>
              </a:pathLst>
            </a:custGeom>
            <a:noFill/>
            <a:ln cap="flat" cmpd="sng" w="9525">
              <a:solidFill>
                <a:srgbClr val="435D74"/>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50"/>
            <p:cNvSpPr/>
            <p:nvPr/>
          </p:nvSpPr>
          <p:spPr>
            <a:xfrm>
              <a:off x="951975" y="2757600"/>
              <a:ext cx="5460750" cy="1753675"/>
            </a:xfrm>
            <a:custGeom>
              <a:rect b="b" l="l" r="r" t="t"/>
              <a:pathLst>
                <a:path extrusionOk="0" fill="none" h="70147" w="218430">
                  <a:moveTo>
                    <a:pt x="188684" y="0"/>
                  </a:moveTo>
                  <a:lnTo>
                    <a:pt x="158939" y="15095"/>
                  </a:lnTo>
                  <a:lnTo>
                    <a:pt x="109215" y="40623"/>
                  </a:lnTo>
                  <a:lnTo>
                    <a:pt x="59491" y="15095"/>
                  </a:lnTo>
                  <a:lnTo>
                    <a:pt x="29746" y="0"/>
                  </a:lnTo>
                  <a:lnTo>
                    <a:pt x="0" y="14429"/>
                  </a:lnTo>
                  <a:lnTo>
                    <a:pt x="29746" y="29524"/>
                  </a:lnTo>
                  <a:lnTo>
                    <a:pt x="109215" y="70146"/>
                  </a:lnTo>
                  <a:lnTo>
                    <a:pt x="188684" y="29524"/>
                  </a:lnTo>
                  <a:lnTo>
                    <a:pt x="218429" y="14429"/>
                  </a:lnTo>
                  <a:close/>
                </a:path>
              </a:pathLst>
            </a:custGeom>
            <a:noFill/>
            <a:ln cap="flat" cmpd="sng" w="9525">
              <a:solidFill>
                <a:srgbClr val="869FB2"/>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50"/>
            <p:cNvSpPr/>
            <p:nvPr/>
          </p:nvSpPr>
          <p:spPr>
            <a:xfrm>
              <a:off x="951975" y="2019500"/>
              <a:ext cx="5460750" cy="1753675"/>
            </a:xfrm>
            <a:custGeom>
              <a:rect b="b" l="l" r="r" t="t"/>
              <a:pathLst>
                <a:path extrusionOk="0" fill="none" h="70147" w="218430">
                  <a:moveTo>
                    <a:pt x="188684" y="1"/>
                  </a:moveTo>
                  <a:lnTo>
                    <a:pt x="158939" y="15096"/>
                  </a:lnTo>
                  <a:lnTo>
                    <a:pt x="129193" y="30190"/>
                  </a:lnTo>
                  <a:lnTo>
                    <a:pt x="109215" y="40623"/>
                  </a:lnTo>
                  <a:lnTo>
                    <a:pt x="89237" y="30190"/>
                  </a:lnTo>
                  <a:lnTo>
                    <a:pt x="59491" y="15096"/>
                  </a:lnTo>
                  <a:lnTo>
                    <a:pt x="29746" y="1"/>
                  </a:lnTo>
                  <a:lnTo>
                    <a:pt x="0" y="14208"/>
                  </a:lnTo>
                  <a:lnTo>
                    <a:pt x="29746" y="29524"/>
                  </a:lnTo>
                  <a:lnTo>
                    <a:pt x="59491" y="44619"/>
                  </a:lnTo>
                  <a:lnTo>
                    <a:pt x="109215" y="70147"/>
                  </a:lnTo>
                  <a:lnTo>
                    <a:pt x="158939" y="44619"/>
                  </a:lnTo>
                  <a:lnTo>
                    <a:pt x="188684" y="29524"/>
                  </a:lnTo>
                  <a:lnTo>
                    <a:pt x="218429" y="14208"/>
                  </a:lnTo>
                  <a:close/>
                </a:path>
              </a:pathLst>
            </a:custGeom>
            <a:noFill/>
            <a:ln cap="flat" cmpd="sng" w="9525">
              <a:solidFill>
                <a:srgbClr val="BAC8D3"/>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0"/>
            <p:cNvSpPr/>
            <p:nvPr/>
          </p:nvSpPr>
          <p:spPr>
            <a:xfrm>
              <a:off x="951975" y="315800"/>
              <a:ext cx="5460750" cy="2719300"/>
            </a:xfrm>
            <a:custGeom>
              <a:rect b="b" l="l" r="r" t="t"/>
              <a:pathLst>
                <a:path extrusionOk="0" fill="none" h="108772" w="218430">
                  <a:moveTo>
                    <a:pt x="109215" y="1"/>
                  </a:moveTo>
                  <a:lnTo>
                    <a:pt x="0" y="52832"/>
                  </a:lnTo>
                  <a:lnTo>
                    <a:pt x="109215" y="108771"/>
                  </a:lnTo>
                  <a:lnTo>
                    <a:pt x="218429" y="52832"/>
                  </a:lnTo>
                  <a:close/>
                </a:path>
              </a:pathLst>
            </a:custGeom>
            <a:noFill/>
            <a:ln cap="flat" cmpd="sng" w="9525">
              <a:solidFill>
                <a:srgbClr val="E3E9ED"/>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0"/>
            <p:cNvSpPr/>
            <p:nvPr/>
          </p:nvSpPr>
          <p:spPr>
            <a:xfrm>
              <a:off x="6501500" y="1464200"/>
              <a:ext cx="310800" cy="261550"/>
            </a:xfrm>
            <a:custGeom>
              <a:rect b="b" l="l" r="r" t="t"/>
              <a:pathLst>
                <a:path extrusionOk="0" h="10462" w="12432">
                  <a:moveTo>
                    <a:pt x="4963" y="1"/>
                  </a:moveTo>
                  <a:cubicBezTo>
                    <a:pt x="2239" y="1"/>
                    <a:pt x="0" y="2357"/>
                    <a:pt x="0" y="5120"/>
                  </a:cubicBezTo>
                  <a:cubicBezTo>
                    <a:pt x="0" y="8097"/>
                    <a:pt x="2036" y="10462"/>
                    <a:pt x="4938" y="10462"/>
                  </a:cubicBezTo>
                  <a:cubicBezTo>
                    <a:pt x="5066" y="10462"/>
                    <a:pt x="5196" y="10457"/>
                    <a:pt x="5328" y="10448"/>
                  </a:cubicBezTo>
                  <a:cubicBezTo>
                    <a:pt x="9989" y="10448"/>
                    <a:pt x="12431" y="4898"/>
                    <a:pt x="8879" y="1569"/>
                  </a:cubicBezTo>
                  <a:cubicBezTo>
                    <a:pt x="7991" y="459"/>
                    <a:pt x="6660" y="15"/>
                    <a:pt x="5328" y="15"/>
                  </a:cubicBezTo>
                  <a:cubicBezTo>
                    <a:pt x="5205" y="5"/>
                    <a:pt x="5084" y="1"/>
                    <a:pt x="4963"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6" name="Google Shape;656;p50"/>
          <p:cNvGrpSpPr/>
          <p:nvPr/>
        </p:nvGrpSpPr>
        <p:grpSpPr>
          <a:xfrm>
            <a:off x="3709828" y="2927550"/>
            <a:ext cx="1617932" cy="621724"/>
            <a:chOff x="3862800" y="3038525"/>
            <a:chExt cx="1329006" cy="510698"/>
          </a:xfrm>
        </p:grpSpPr>
        <p:sp>
          <p:nvSpPr>
            <p:cNvPr id="657" name="Google Shape;657;p50"/>
            <p:cNvSpPr/>
            <p:nvPr/>
          </p:nvSpPr>
          <p:spPr>
            <a:xfrm>
              <a:off x="4185913" y="3040337"/>
              <a:ext cx="71107" cy="143789"/>
            </a:xfrm>
            <a:custGeom>
              <a:rect b="b" l="l" r="r" t="t"/>
              <a:pathLst>
                <a:path extrusionOk="0" h="29770" w="14722">
                  <a:moveTo>
                    <a:pt x="0" y="1"/>
                  </a:moveTo>
                  <a:cubicBezTo>
                    <a:pt x="0" y="11614"/>
                    <a:pt x="5398" y="22573"/>
                    <a:pt x="14721" y="29770"/>
                  </a:cubicBezTo>
                  <a:cubicBezTo>
                    <a:pt x="5562" y="22573"/>
                    <a:pt x="164" y="11614"/>
                    <a:pt x="164" y="1"/>
                  </a:cubicBezTo>
                  <a:close/>
                </a:path>
              </a:pathLst>
            </a:custGeom>
            <a:solidFill>
              <a:srgbClr val="CFD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50"/>
            <p:cNvSpPr/>
            <p:nvPr/>
          </p:nvSpPr>
          <p:spPr>
            <a:xfrm>
              <a:off x="3967075" y="3045080"/>
              <a:ext cx="403706" cy="397383"/>
            </a:xfrm>
            <a:custGeom>
              <a:rect b="b" l="l" r="r" t="t"/>
              <a:pathLst>
                <a:path extrusionOk="0" h="82274" w="83583">
                  <a:moveTo>
                    <a:pt x="83583" y="82273"/>
                  </a:moveTo>
                  <a:cubicBezTo>
                    <a:pt x="37948" y="82273"/>
                    <a:pt x="655" y="45635"/>
                    <a:pt x="0" y="0"/>
                  </a:cubicBezTo>
                  <a:cubicBezTo>
                    <a:pt x="655" y="45635"/>
                    <a:pt x="37948" y="82273"/>
                    <a:pt x="83583" y="82273"/>
                  </a:cubicBezTo>
                  <a:close/>
                </a:path>
              </a:pathLst>
            </a:custGeom>
            <a:solidFill>
              <a:srgbClr val="445D7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9" name="Google Shape;659;p50"/>
            <p:cNvGrpSpPr/>
            <p:nvPr/>
          </p:nvGrpSpPr>
          <p:grpSpPr>
            <a:xfrm>
              <a:off x="3967075" y="3040337"/>
              <a:ext cx="1019927" cy="402126"/>
              <a:chOff x="3967075" y="3040337"/>
              <a:chExt cx="1019927" cy="402126"/>
            </a:xfrm>
          </p:grpSpPr>
          <p:sp>
            <p:nvSpPr>
              <p:cNvPr id="660" name="Google Shape;660;p50"/>
              <p:cNvSpPr/>
              <p:nvPr/>
            </p:nvSpPr>
            <p:spPr>
              <a:xfrm>
                <a:off x="4369197" y="3335999"/>
                <a:ext cx="617805" cy="105869"/>
              </a:xfrm>
              <a:custGeom>
                <a:rect b="b" l="l" r="r" t="t"/>
                <a:pathLst>
                  <a:path extrusionOk="0" fill="none" h="21919" w="127910">
                    <a:moveTo>
                      <a:pt x="1" y="21918"/>
                    </a:moveTo>
                    <a:lnTo>
                      <a:pt x="127909" y="21918"/>
                    </a:lnTo>
                    <a:lnTo>
                      <a:pt x="127909" y="1"/>
                    </a:lnTo>
                    <a:lnTo>
                      <a:pt x="164" y="164"/>
                    </a:lnTo>
                  </a:path>
                </a:pathLst>
              </a:custGeom>
              <a:noFill/>
              <a:ln cap="flat" cmpd="sng" w="9525">
                <a:solidFill>
                  <a:srgbClr val="869FB1"/>
                </a:solidFill>
                <a:prstDash val="solid"/>
                <a:miter lim="1635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50"/>
              <p:cNvSpPr/>
              <p:nvPr/>
            </p:nvSpPr>
            <p:spPr>
              <a:xfrm>
                <a:off x="3967075" y="3040337"/>
                <a:ext cx="403706" cy="402126"/>
              </a:xfrm>
              <a:custGeom>
                <a:rect b="b" l="l" r="r" t="t"/>
                <a:pathLst>
                  <a:path extrusionOk="0" fill="none" h="83256" w="83583">
                    <a:moveTo>
                      <a:pt x="83419" y="61501"/>
                    </a:moveTo>
                    <a:cubicBezTo>
                      <a:pt x="49397" y="61501"/>
                      <a:pt x="21755" y="34022"/>
                      <a:pt x="21755" y="1"/>
                    </a:cubicBezTo>
                    <a:lnTo>
                      <a:pt x="0" y="1"/>
                    </a:lnTo>
                    <a:lnTo>
                      <a:pt x="0" y="982"/>
                    </a:lnTo>
                    <a:cubicBezTo>
                      <a:pt x="818" y="46617"/>
                      <a:pt x="37948" y="83255"/>
                      <a:pt x="83583" y="83255"/>
                    </a:cubicBezTo>
                  </a:path>
                </a:pathLst>
              </a:custGeom>
              <a:noFill/>
              <a:ln cap="flat" cmpd="sng" w="9525">
                <a:solidFill>
                  <a:srgbClr val="869FB1"/>
                </a:solidFill>
                <a:prstDash val="solid"/>
                <a:miter lim="1635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 name="Google Shape;662;p50"/>
            <p:cNvGrpSpPr/>
            <p:nvPr/>
          </p:nvGrpSpPr>
          <p:grpSpPr>
            <a:xfrm>
              <a:off x="4186700" y="3040337"/>
              <a:ext cx="390475" cy="183289"/>
              <a:chOff x="4186700" y="3040337"/>
              <a:chExt cx="390475" cy="183289"/>
            </a:xfrm>
          </p:grpSpPr>
          <p:sp>
            <p:nvSpPr>
              <p:cNvPr id="663" name="Google Shape;663;p50"/>
              <p:cNvSpPr/>
              <p:nvPr/>
            </p:nvSpPr>
            <p:spPr>
              <a:xfrm>
                <a:off x="4370181" y="3120129"/>
                <a:ext cx="206994" cy="103497"/>
              </a:xfrm>
              <a:custGeom>
                <a:rect b="b" l="l" r="r" t="t"/>
                <a:pathLst>
                  <a:path extrusionOk="0" fill="none" h="21428" w="42856">
                    <a:moveTo>
                      <a:pt x="1" y="21428"/>
                    </a:moveTo>
                    <a:lnTo>
                      <a:pt x="42855" y="21428"/>
                    </a:lnTo>
                    <a:lnTo>
                      <a:pt x="42855" y="1"/>
                    </a:lnTo>
                    <a:lnTo>
                      <a:pt x="1" y="1"/>
                    </a:lnTo>
                  </a:path>
                </a:pathLst>
              </a:custGeom>
              <a:noFill/>
              <a:ln cap="flat" cmpd="sng" w="9525">
                <a:solidFill>
                  <a:srgbClr val="E3E9ED"/>
                </a:solidFill>
                <a:prstDash val="solid"/>
                <a:miter lim="1635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0"/>
              <p:cNvSpPr/>
              <p:nvPr/>
            </p:nvSpPr>
            <p:spPr>
              <a:xfrm>
                <a:off x="4186700" y="3040337"/>
                <a:ext cx="184081" cy="183289"/>
              </a:xfrm>
              <a:custGeom>
                <a:rect b="b" l="l" r="r" t="t"/>
                <a:pathLst>
                  <a:path extrusionOk="0" fill="none" h="37948" w="38112">
                    <a:moveTo>
                      <a:pt x="38112" y="16521"/>
                    </a:moveTo>
                    <a:cubicBezTo>
                      <a:pt x="28789" y="16521"/>
                      <a:pt x="21264" y="9160"/>
                      <a:pt x="21264" y="1"/>
                    </a:cubicBezTo>
                    <a:lnTo>
                      <a:pt x="1" y="1"/>
                    </a:lnTo>
                    <a:cubicBezTo>
                      <a:pt x="1" y="11614"/>
                      <a:pt x="5399" y="22573"/>
                      <a:pt x="14558" y="29770"/>
                    </a:cubicBezTo>
                    <a:cubicBezTo>
                      <a:pt x="21264" y="35004"/>
                      <a:pt x="29606" y="37948"/>
                      <a:pt x="38112" y="37948"/>
                    </a:cubicBezTo>
                    <a:lnTo>
                      <a:pt x="38112" y="37948"/>
                    </a:lnTo>
                  </a:path>
                </a:pathLst>
              </a:custGeom>
              <a:noFill/>
              <a:ln cap="flat" cmpd="sng" w="9525">
                <a:solidFill>
                  <a:srgbClr val="E3E9ED"/>
                </a:solidFill>
                <a:prstDash val="solid"/>
                <a:miter lim="1635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 name="Google Shape;665;p50"/>
            <p:cNvGrpSpPr/>
            <p:nvPr/>
          </p:nvGrpSpPr>
          <p:grpSpPr>
            <a:xfrm>
              <a:off x="4073727" y="3040337"/>
              <a:ext cx="697794" cy="296263"/>
              <a:chOff x="4073727" y="3040337"/>
              <a:chExt cx="697794" cy="296263"/>
            </a:xfrm>
          </p:grpSpPr>
          <p:sp>
            <p:nvSpPr>
              <p:cNvPr id="666" name="Google Shape;666;p50"/>
              <p:cNvSpPr/>
              <p:nvPr/>
            </p:nvSpPr>
            <p:spPr>
              <a:xfrm>
                <a:off x="4370181" y="3223621"/>
                <a:ext cx="401339" cy="112979"/>
              </a:xfrm>
              <a:custGeom>
                <a:rect b="b" l="l" r="r" t="t"/>
                <a:pathLst>
                  <a:path extrusionOk="0" fill="none" h="23391" w="83093">
                    <a:moveTo>
                      <a:pt x="1" y="23391"/>
                    </a:moveTo>
                    <a:lnTo>
                      <a:pt x="83092" y="23391"/>
                    </a:lnTo>
                    <a:lnTo>
                      <a:pt x="83092" y="1"/>
                    </a:lnTo>
                    <a:lnTo>
                      <a:pt x="1" y="1"/>
                    </a:lnTo>
                  </a:path>
                </a:pathLst>
              </a:custGeom>
              <a:noFill/>
              <a:ln cap="flat" cmpd="sng" w="9525">
                <a:solidFill>
                  <a:srgbClr val="CFD9E0"/>
                </a:solidFill>
                <a:prstDash val="solid"/>
                <a:miter lim="1635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0"/>
              <p:cNvSpPr/>
              <p:nvPr/>
            </p:nvSpPr>
            <p:spPr>
              <a:xfrm>
                <a:off x="4073727" y="3040337"/>
                <a:ext cx="297055" cy="296263"/>
              </a:xfrm>
              <a:custGeom>
                <a:rect b="b" l="l" r="r" t="t"/>
                <a:pathLst>
                  <a:path extrusionOk="0" fill="none" h="61338" w="61502">
                    <a:moveTo>
                      <a:pt x="61502" y="37948"/>
                    </a:moveTo>
                    <a:lnTo>
                      <a:pt x="61502" y="37948"/>
                    </a:lnTo>
                    <a:cubicBezTo>
                      <a:pt x="52833" y="37948"/>
                      <a:pt x="44654" y="35004"/>
                      <a:pt x="37948" y="29770"/>
                    </a:cubicBezTo>
                    <a:cubicBezTo>
                      <a:pt x="28789" y="22573"/>
                      <a:pt x="23391" y="11614"/>
                      <a:pt x="23227" y="1"/>
                    </a:cubicBezTo>
                    <a:lnTo>
                      <a:pt x="1" y="1"/>
                    </a:lnTo>
                    <a:cubicBezTo>
                      <a:pt x="1" y="33859"/>
                      <a:pt x="27480" y="61338"/>
                      <a:pt x="61502" y="61338"/>
                    </a:cubicBezTo>
                  </a:path>
                </a:pathLst>
              </a:custGeom>
              <a:noFill/>
              <a:ln cap="flat" cmpd="sng" w="9525">
                <a:solidFill>
                  <a:srgbClr val="CFD9E0"/>
                </a:solidFill>
                <a:prstDash val="solid"/>
                <a:miter lim="1635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8" name="Google Shape;668;p50"/>
            <p:cNvGrpSpPr/>
            <p:nvPr/>
          </p:nvGrpSpPr>
          <p:grpSpPr>
            <a:xfrm>
              <a:off x="3862800" y="3038525"/>
              <a:ext cx="1329006" cy="510698"/>
              <a:chOff x="3862800" y="3038525"/>
              <a:chExt cx="1329006" cy="510698"/>
            </a:xfrm>
          </p:grpSpPr>
          <p:sp>
            <p:nvSpPr>
              <p:cNvPr id="669" name="Google Shape;669;p50"/>
              <p:cNvSpPr/>
              <p:nvPr/>
            </p:nvSpPr>
            <p:spPr>
              <a:xfrm>
                <a:off x="4370175" y="3441875"/>
                <a:ext cx="821631" cy="107348"/>
              </a:xfrm>
              <a:custGeom>
                <a:rect b="b" l="l" r="r" t="t"/>
                <a:pathLst>
                  <a:path extrusionOk="0" fill="none" h="21919" w="170110">
                    <a:moveTo>
                      <a:pt x="1" y="21918"/>
                    </a:moveTo>
                    <a:lnTo>
                      <a:pt x="170110" y="21918"/>
                    </a:lnTo>
                    <a:lnTo>
                      <a:pt x="170110" y="0"/>
                    </a:lnTo>
                    <a:lnTo>
                      <a:pt x="1" y="0"/>
                    </a:lnTo>
                  </a:path>
                </a:pathLst>
              </a:custGeom>
              <a:noFill/>
              <a:ln cap="flat" cmpd="sng" w="9525">
                <a:solidFill>
                  <a:srgbClr val="445D73"/>
                </a:solidFill>
                <a:prstDash val="solid"/>
                <a:miter lim="1635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50"/>
              <p:cNvSpPr/>
              <p:nvPr/>
            </p:nvSpPr>
            <p:spPr>
              <a:xfrm>
                <a:off x="3862800" y="3038525"/>
                <a:ext cx="507990" cy="510620"/>
              </a:xfrm>
              <a:custGeom>
                <a:rect b="b" l="l" r="r" t="t"/>
                <a:pathLst>
                  <a:path extrusionOk="0" fill="none" h="105500" w="105174">
                    <a:moveTo>
                      <a:pt x="105174" y="83418"/>
                    </a:moveTo>
                    <a:cubicBezTo>
                      <a:pt x="59539" y="83418"/>
                      <a:pt x="22246" y="46780"/>
                      <a:pt x="21591" y="1145"/>
                    </a:cubicBezTo>
                    <a:lnTo>
                      <a:pt x="21591" y="0"/>
                    </a:lnTo>
                    <a:lnTo>
                      <a:pt x="1" y="0"/>
                    </a:lnTo>
                    <a:cubicBezTo>
                      <a:pt x="1" y="58229"/>
                      <a:pt x="46944" y="105336"/>
                      <a:pt x="105174" y="105500"/>
                    </a:cubicBezTo>
                  </a:path>
                </a:pathLst>
              </a:custGeom>
              <a:noFill/>
              <a:ln cap="flat" cmpd="sng" w="9525">
                <a:solidFill>
                  <a:srgbClr val="445D73"/>
                </a:solidFill>
                <a:prstDash val="solid"/>
                <a:miter lim="1635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71" name="Google Shape;671;p50"/>
          <p:cNvGrpSpPr/>
          <p:nvPr/>
        </p:nvGrpSpPr>
        <p:grpSpPr>
          <a:xfrm>
            <a:off x="718150" y="1191441"/>
            <a:ext cx="883205" cy="775176"/>
            <a:chOff x="649648" y="271400"/>
            <a:chExt cx="6215377" cy="5455143"/>
          </a:xfrm>
        </p:grpSpPr>
        <p:sp>
          <p:nvSpPr>
            <p:cNvPr id="672" name="Google Shape;672;p50"/>
            <p:cNvSpPr/>
            <p:nvPr/>
          </p:nvSpPr>
          <p:spPr>
            <a:xfrm>
              <a:off x="2641907" y="3717593"/>
              <a:ext cx="3573900" cy="2008950"/>
            </a:xfrm>
            <a:custGeom>
              <a:rect b="b" l="l" r="r" t="t"/>
              <a:pathLst>
                <a:path extrusionOk="0" fill="none" h="80358" w="142956">
                  <a:moveTo>
                    <a:pt x="0" y="50612"/>
                  </a:moveTo>
                  <a:cubicBezTo>
                    <a:pt x="53053" y="80357"/>
                    <a:pt x="120314" y="56605"/>
                    <a:pt x="142956" y="0"/>
                  </a:cubicBezTo>
                </a:path>
              </a:pathLst>
            </a:custGeom>
            <a:noFill/>
            <a:ln cap="flat" cmpd="sng" w="9525">
              <a:solidFill>
                <a:srgbClr val="325D79"/>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50"/>
            <p:cNvSpPr/>
            <p:nvPr/>
          </p:nvSpPr>
          <p:spPr>
            <a:xfrm>
              <a:off x="1359875" y="2446825"/>
              <a:ext cx="338550" cy="1598275"/>
            </a:xfrm>
            <a:custGeom>
              <a:rect b="b" l="l" r="r" t="t"/>
              <a:pathLst>
                <a:path extrusionOk="0" fill="none" h="63931" w="13542">
                  <a:moveTo>
                    <a:pt x="888" y="0"/>
                  </a:moveTo>
                  <a:cubicBezTo>
                    <a:pt x="223" y="4440"/>
                    <a:pt x="1" y="9102"/>
                    <a:pt x="1" y="13763"/>
                  </a:cubicBezTo>
                  <a:cubicBezTo>
                    <a:pt x="1" y="31300"/>
                    <a:pt x="4662" y="48614"/>
                    <a:pt x="13541" y="63931"/>
                  </a:cubicBezTo>
                </a:path>
              </a:pathLst>
            </a:custGeom>
            <a:noFill/>
            <a:ln cap="flat" cmpd="sng" w="9525">
              <a:solidFill>
                <a:srgbClr val="325D79"/>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50"/>
            <p:cNvSpPr/>
            <p:nvPr/>
          </p:nvSpPr>
          <p:spPr>
            <a:xfrm>
              <a:off x="1709500" y="271400"/>
              <a:ext cx="5149975" cy="2519525"/>
            </a:xfrm>
            <a:custGeom>
              <a:rect b="b" l="l" r="r" t="t"/>
              <a:pathLst>
                <a:path extrusionOk="0" fill="none" h="100781" w="205999">
                  <a:moveTo>
                    <a:pt x="187352" y="100780"/>
                  </a:moveTo>
                  <a:cubicBezTo>
                    <a:pt x="187352" y="77694"/>
                    <a:pt x="179361" y="55496"/>
                    <a:pt x="165154" y="37738"/>
                  </a:cubicBezTo>
                  <a:lnTo>
                    <a:pt x="187352" y="37738"/>
                  </a:lnTo>
                  <a:cubicBezTo>
                    <a:pt x="197563" y="37738"/>
                    <a:pt x="205998" y="29302"/>
                    <a:pt x="205998" y="18869"/>
                  </a:cubicBezTo>
                  <a:cubicBezTo>
                    <a:pt x="205998" y="8436"/>
                    <a:pt x="197563" y="1"/>
                    <a:pt x="187352" y="1"/>
                  </a:cubicBezTo>
                  <a:lnTo>
                    <a:pt x="91012" y="1"/>
                  </a:lnTo>
                  <a:lnTo>
                    <a:pt x="89681" y="1"/>
                  </a:lnTo>
                  <a:lnTo>
                    <a:pt x="86573" y="1"/>
                  </a:lnTo>
                  <a:cubicBezTo>
                    <a:pt x="51056" y="1"/>
                    <a:pt x="17981" y="18869"/>
                    <a:pt x="0" y="49725"/>
                  </a:cubicBezTo>
                </a:path>
              </a:pathLst>
            </a:custGeom>
            <a:noFill/>
            <a:ln cap="flat" cmpd="sng" w="9525">
              <a:solidFill>
                <a:srgbClr val="325D79"/>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50"/>
            <p:cNvSpPr/>
            <p:nvPr/>
          </p:nvSpPr>
          <p:spPr>
            <a:xfrm>
              <a:off x="5965975" y="415700"/>
              <a:ext cx="754750" cy="754750"/>
            </a:xfrm>
            <a:custGeom>
              <a:rect b="b" l="l" r="r" t="t"/>
              <a:pathLst>
                <a:path extrusionOk="0" fill="none" h="30190" w="30190">
                  <a:moveTo>
                    <a:pt x="17315" y="0"/>
                  </a:moveTo>
                  <a:cubicBezTo>
                    <a:pt x="5772" y="0"/>
                    <a:pt x="0" y="13763"/>
                    <a:pt x="7992" y="21977"/>
                  </a:cubicBezTo>
                  <a:cubicBezTo>
                    <a:pt x="16205" y="30190"/>
                    <a:pt x="30190" y="24418"/>
                    <a:pt x="30190" y="12875"/>
                  </a:cubicBezTo>
                  <a:cubicBezTo>
                    <a:pt x="30190" y="5772"/>
                    <a:pt x="24418" y="0"/>
                    <a:pt x="17315" y="0"/>
                  </a:cubicBezTo>
                  <a:close/>
                </a:path>
              </a:pathLst>
            </a:custGeom>
            <a:noFill/>
            <a:ln cap="flat" cmpd="sng" w="9525">
              <a:solidFill>
                <a:srgbClr val="E3E9ED"/>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50"/>
            <p:cNvSpPr/>
            <p:nvPr/>
          </p:nvSpPr>
          <p:spPr>
            <a:xfrm>
              <a:off x="699475" y="2457925"/>
              <a:ext cx="5183275" cy="2647150"/>
            </a:xfrm>
            <a:custGeom>
              <a:rect b="b" l="l" r="r" t="t"/>
              <a:pathLst>
                <a:path extrusionOk="0" fill="none" h="105886" w="207331">
                  <a:moveTo>
                    <a:pt x="39513" y="0"/>
                  </a:moveTo>
                  <a:cubicBezTo>
                    <a:pt x="38847" y="4440"/>
                    <a:pt x="38404" y="8880"/>
                    <a:pt x="38626" y="13319"/>
                  </a:cubicBezTo>
                  <a:cubicBezTo>
                    <a:pt x="38404" y="31300"/>
                    <a:pt x="43953" y="48836"/>
                    <a:pt x="54164" y="63487"/>
                  </a:cubicBezTo>
                  <a:lnTo>
                    <a:pt x="18869" y="63487"/>
                  </a:lnTo>
                  <a:cubicBezTo>
                    <a:pt x="8436" y="63487"/>
                    <a:pt x="1" y="71922"/>
                    <a:pt x="1" y="82355"/>
                  </a:cubicBezTo>
                  <a:cubicBezTo>
                    <a:pt x="1" y="92566"/>
                    <a:pt x="8436" y="101002"/>
                    <a:pt x="18869" y="101002"/>
                  </a:cubicBezTo>
                  <a:lnTo>
                    <a:pt x="116097" y="101002"/>
                  </a:lnTo>
                  <a:cubicBezTo>
                    <a:pt x="154277" y="105885"/>
                    <a:pt x="191126" y="85463"/>
                    <a:pt x="207331" y="50390"/>
                  </a:cubicBezTo>
                </a:path>
              </a:pathLst>
            </a:custGeom>
            <a:noFill/>
            <a:ln cap="flat" cmpd="sng" w="9525">
              <a:solidFill>
                <a:srgbClr val="667E92"/>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50"/>
            <p:cNvSpPr/>
            <p:nvPr/>
          </p:nvSpPr>
          <p:spPr>
            <a:xfrm>
              <a:off x="2075775" y="387950"/>
              <a:ext cx="4012325" cy="2402975"/>
            </a:xfrm>
            <a:custGeom>
              <a:rect b="b" l="l" r="r" t="t"/>
              <a:pathLst>
                <a:path extrusionOk="0" fill="none" h="96119" w="160493">
                  <a:moveTo>
                    <a:pt x="160492" y="96118"/>
                  </a:moveTo>
                  <a:cubicBezTo>
                    <a:pt x="160492" y="57494"/>
                    <a:pt x="135630" y="23530"/>
                    <a:pt x="99003" y="11765"/>
                  </a:cubicBezTo>
                  <a:cubicBezTo>
                    <a:pt x="62377" y="0"/>
                    <a:pt x="22420" y="13097"/>
                    <a:pt x="0" y="44397"/>
                  </a:cubicBezTo>
                </a:path>
              </a:pathLst>
            </a:custGeom>
            <a:noFill/>
            <a:ln cap="flat" cmpd="sng" w="9525">
              <a:solidFill>
                <a:srgbClr val="667E92"/>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0"/>
            <p:cNvSpPr/>
            <p:nvPr/>
          </p:nvSpPr>
          <p:spPr>
            <a:xfrm>
              <a:off x="649648" y="670971"/>
              <a:ext cx="5183118" cy="4298214"/>
            </a:xfrm>
            <a:custGeom>
              <a:rect b="b" l="l" r="r" t="t"/>
              <a:pathLst>
                <a:path extrusionOk="0" fill="none" h="170260" w="205333">
                  <a:moveTo>
                    <a:pt x="205333" y="84575"/>
                  </a:moveTo>
                  <a:cubicBezTo>
                    <a:pt x="205333" y="51944"/>
                    <a:pt x="185133" y="22865"/>
                    <a:pt x="154721" y="11322"/>
                  </a:cubicBezTo>
                  <a:cubicBezTo>
                    <a:pt x="124088" y="1"/>
                    <a:pt x="89681" y="8880"/>
                    <a:pt x="68371" y="33520"/>
                  </a:cubicBezTo>
                  <a:lnTo>
                    <a:pt x="18869" y="33520"/>
                  </a:lnTo>
                  <a:cubicBezTo>
                    <a:pt x="8436" y="33520"/>
                    <a:pt x="1" y="41955"/>
                    <a:pt x="1" y="52388"/>
                  </a:cubicBezTo>
                  <a:cubicBezTo>
                    <a:pt x="1" y="62599"/>
                    <a:pt x="8436" y="71034"/>
                    <a:pt x="18869" y="71034"/>
                  </a:cubicBezTo>
                  <a:lnTo>
                    <a:pt x="50612" y="71034"/>
                  </a:lnTo>
                  <a:cubicBezTo>
                    <a:pt x="44175" y="108549"/>
                    <a:pt x="65929" y="145176"/>
                    <a:pt x="101668" y="157607"/>
                  </a:cubicBezTo>
                  <a:cubicBezTo>
                    <a:pt x="137629" y="170260"/>
                    <a:pt x="177363" y="155165"/>
                    <a:pt x="195788" y="121868"/>
                  </a:cubicBezTo>
                </a:path>
              </a:pathLst>
            </a:custGeom>
            <a:noFill/>
            <a:ln cap="flat" cmpd="sng" w="9525">
              <a:solidFill>
                <a:srgbClr val="445D73"/>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0"/>
            <p:cNvSpPr/>
            <p:nvPr/>
          </p:nvSpPr>
          <p:spPr>
            <a:xfrm>
              <a:off x="1731700" y="1059450"/>
              <a:ext cx="5133325" cy="3762600"/>
            </a:xfrm>
            <a:custGeom>
              <a:rect b="b" l="l" r="r" t="t"/>
              <a:pathLst>
                <a:path extrusionOk="0" fill="none" h="150504" w="205333">
                  <a:moveTo>
                    <a:pt x="85685" y="0"/>
                  </a:moveTo>
                  <a:cubicBezTo>
                    <a:pt x="33297" y="222"/>
                    <a:pt x="0" y="56383"/>
                    <a:pt x="25306" y="102333"/>
                  </a:cubicBezTo>
                  <a:cubicBezTo>
                    <a:pt x="50390" y="148283"/>
                    <a:pt x="115652" y="150503"/>
                    <a:pt x="144066" y="106551"/>
                  </a:cubicBezTo>
                  <a:lnTo>
                    <a:pt x="186464" y="106551"/>
                  </a:lnTo>
                  <a:cubicBezTo>
                    <a:pt x="196897" y="106551"/>
                    <a:pt x="205332" y="98116"/>
                    <a:pt x="205332" y="87683"/>
                  </a:cubicBezTo>
                  <a:cubicBezTo>
                    <a:pt x="205332" y="77250"/>
                    <a:pt x="196897" y="68814"/>
                    <a:pt x="186464" y="68814"/>
                  </a:cubicBezTo>
                  <a:lnTo>
                    <a:pt x="154943" y="68814"/>
                  </a:lnTo>
                  <a:cubicBezTo>
                    <a:pt x="154721" y="30856"/>
                    <a:pt x="123865" y="0"/>
                    <a:pt x="85685" y="0"/>
                  </a:cubicBezTo>
                  <a:close/>
                </a:path>
              </a:pathLst>
            </a:custGeom>
            <a:noFill/>
            <a:ln cap="flat" cmpd="sng" w="9525">
              <a:solidFill>
                <a:srgbClr val="869FB1"/>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0"/>
            <p:cNvSpPr/>
            <p:nvPr/>
          </p:nvSpPr>
          <p:spPr>
            <a:xfrm>
              <a:off x="5965975" y="2912975"/>
              <a:ext cx="754750" cy="754775"/>
            </a:xfrm>
            <a:custGeom>
              <a:rect b="b" l="l" r="r" t="t"/>
              <a:pathLst>
                <a:path extrusionOk="0" fill="none" h="30191" w="30190">
                  <a:moveTo>
                    <a:pt x="17315" y="1"/>
                  </a:moveTo>
                  <a:cubicBezTo>
                    <a:pt x="5772" y="1"/>
                    <a:pt x="0" y="13764"/>
                    <a:pt x="7992" y="21977"/>
                  </a:cubicBezTo>
                  <a:cubicBezTo>
                    <a:pt x="16205" y="30190"/>
                    <a:pt x="30190" y="24419"/>
                    <a:pt x="30190" y="12876"/>
                  </a:cubicBezTo>
                  <a:cubicBezTo>
                    <a:pt x="30190" y="5772"/>
                    <a:pt x="24418" y="1"/>
                    <a:pt x="17315" y="1"/>
                  </a:cubicBezTo>
                  <a:close/>
                </a:path>
              </a:pathLst>
            </a:custGeom>
            <a:noFill/>
            <a:ln cap="flat" cmpd="sng" w="9525">
              <a:solidFill>
                <a:srgbClr val="E3E9ED"/>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0"/>
            <p:cNvSpPr/>
            <p:nvPr/>
          </p:nvSpPr>
          <p:spPr>
            <a:xfrm>
              <a:off x="2453125" y="1464550"/>
              <a:ext cx="2874675" cy="2785900"/>
            </a:xfrm>
            <a:custGeom>
              <a:rect b="b" l="l" r="r" t="t"/>
              <a:pathLst>
                <a:path extrusionOk="0" fill="none" h="111436" w="114987">
                  <a:moveTo>
                    <a:pt x="56828" y="1"/>
                  </a:moveTo>
                  <a:cubicBezTo>
                    <a:pt x="31744" y="1"/>
                    <a:pt x="9990" y="17759"/>
                    <a:pt x="4884" y="42621"/>
                  </a:cubicBezTo>
                  <a:cubicBezTo>
                    <a:pt x="1" y="67483"/>
                    <a:pt x="13320" y="92123"/>
                    <a:pt x="36628" y="101890"/>
                  </a:cubicBezTo>
                  <a:cubicBezTo>
                    <a:pt x="59936" y="111435"/>
                    <a:pt x="87017" y="103444"/>
                    <a:pt x="101002" y="82356"/>
                  </a:cubicBezTo>
                  <a:cubicBezTo>
                    <a:pt x="114987" y="61268"/>
                    <a:pt x="112323" y="33298"/>
                    <a:pt x="94343" y="15539"/>
                  </a:cubicBezTo>
                  <a:cubicBezTo>
                    <a:pt x="84353" y="5550"/>
                    <a:pt x="71035" y="1"/>
                    <a:pt x="56828" y="1"/>
                  </a:cubicBezTo>
                  <a:close/>
                </a:path>
              </a:pathLst>
            </a:custGeom>
            <a:noFill/>
            <a:ln cap="flat" cmpd="sng" w="9525">
              <a:solidFill>
                <a:srgbClr val="E3E9ED"/>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0"/>
            <p:cNvSpPr/>
            <p:nvPr/>
          </p:nvSpPr>
          <p:spPr>
            <a:xfrm>
              <a:off x="732775" y="4183825"/>
              <a:ext cx="754775" cy="760300"/>
            </a:xfrm>
            <a:custGeom>
              <a:rect b="b" l="l" r="r" t="t"/>
              <a:pathLst>
                <a:path extrusionOk="0" fill="none" h="30412" w="30191">
                  <a:moveTo>
                    <a:pt x="17315" y="0"/>
                  </a:moveTo>
                  <a:cubicBezTo>
                    <a:pt x="5772" y="0"/>
                    <a:pt x="1" y="13985"/>
                    <a:pt x="7992" y="22199"/>
                  </a:cubicBezTo>
                  <a:cubicBezTo>
                    <a:pt x="16205" y="30412"/>
                    <a:pt x="30190" y="24640"/>
                    <a:pt x="30190" y="13097"/>
                  </a:cubicBezTo>
                  <a:cubicBezTo>
                    <a:pt x="30190" y="5772"/>
                    <a:pt x="24419" y="0"/>
                    <a:pt x="17315" y="0"/>
                  </a:cubicBezTo>
                  <a:close/>
                </a:path>
              </a:pathLst>
            </a:custGeom>
            <a:noFill/>
            <a:ln cap="flat" cmpd="sng" w="9525">
              <a:solidFill>
                <a:srgbClr val="E3E9ED"/>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0"/>
            <p:cNvSpPr/>
            <p:nvPr/>
          </p:nvSpPr>
          <p:spPr>
            <a:xfrm>
              <a:off x="732775" y="1669900"/>
              <a:ext cx="754775" cy="754750"/>
            </a:xfrm>
            <a:custGeom>
              <a:rect b="b" l="l" r="r" t="t"/>
              <a:pathLst>
                <a:path extrusionOk="0" fill="none" h="30190" w="30191">
                  <a:moveTo>
                    <a:pt x="17315" y="0"/>
                  </a:moveTo>
                  <a:cubicBezTo>
                    <a:pt x="5772" y="0"/>
                    <a:pt x="1" y="13985"/>
                    <a:pt x="8214" y="22198"/>
                  </a:cubicBezTo>
                  <a:cubicBezTo>
                    <a:pt x="16205" y="30189"/>
                    <a:pt x="30190" y="24418"/>
                    <a:pt x="30190" y="12875"/>
                  </a:cubicBezTo>
                  <a:cubicBezTo>
                    <a:pt x="30190" y="5772"/>
                    <a:pt x="24419" y="0"/>
                    <a:pt x="17315" y="0"/>
                  </a:cubicBezTo>
                  <a:close/>
                </a:path>
              </a:pathLst>
            </a:custGeom>
            <a:noFill/>
            <a:ln cap="flat" cmpd="sng" w="9525">
              <a:solidFill>
                <a:srgbClr val="E3E9ED"/>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4" name="Google Shape;684;p50"/>
          <p:cNvGrpSpPr/>
          <p:nvPr/>
        </p:nvGrpSpPr>
        <p:grpSpPr>
          <a:xfrm>
            <a:off x="2326452" y="1191441"/>
            <a:ext cx="767704" cy="815489"/>
            <a:chOff x="2499700" y="1135950"/>
            <a:chExt cx="732402" cy="777990"/>
          </a:xfrm>
        </p:grpSpPr>
        <p:grpSp>
          <p:nvGrpSpPr>
            <p:cNvPr id="685" name="Google Shape;685;p50"/>
            <p:cNvGrpSpPr/>
            <p:nvPr/>
          </p:nvGrpSpPr>
          <p:grpSpPr>
            <a:xfrm>
              <a:off x="2499700" y="1135950"/>
              <a:ext cx="732402" cy="694705"/>
              <a:chOff x="2499700" y="1135950"/>
              <a:chExt cx="732402" cy="694705"/>
            </a:xfrm>
          </p:grpSpPr>
          <p:sp>
            <p:nvSpPr>
              <p:cNvPr id="686" name="Google Shape;686;p50"/>
              <p:cNvSpPr/>
              <p:nvPr/>
            </p:nvSpPr>
            <p:spPr>
              <a:xfrm>
                <a:off x="2721907" y="1135950"/>
                <a:ext cx="288719" cy="199571"/>
              </a:xfrm>
              <a:custGeom>
                <a:rect b="b" l="l" r="r" t="t"/>
                <a:pathLst>
                  <a:path extrusionOk="0" h="56376" w="81559">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0"/>
              <p:cNvSpPr/>
              <p:nvPr/>
            </p:nvSpPr>
            <p:spPr>
              <a:xfrm>
                <a:off x="2499700" y="1313180"/>
                <a:ext cx="225119" cy="278853"/>
              </a:xfrm>
              <a:custGeom>
                <a:rect b="b" l="l" r="r" t="t"/>
                <a:pathLst>
                  <a:path extrusionOk="0" h="78772" w="63593">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no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0"/>
              <p:cNvSpPr/>
              <p:nvPr/>
            </p:nvSpPr>
            <p:spPr>
              <a:xfrm>
                <a:off x="2721907" y="1317604"/>
                <a:ext cx="53599" cy="72899"/>
              </a:xfrm>
              <a:custGeom>
                <a:rect b="b" l="l" r="r" t="t"/>
                <a:pathLst>
                  <a:path extrusionOk="0" h="20593" w="15141">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no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0"/>
              <p:cNvSpPr/>
              <p:nvPr/>
            </p:nvSpPr>
            <p:spPr>
              <a:xfrm>
                <a:off x="2764773" y="1334751"/>
                <a:ext cx="47171" cy="52173"/>
              </a:xfrm>
              <a:custGeom>
                <a:rect b="b" l="l" r="r" t="t"/>
                <a:pathLst>
                  <a:path extrusionOk="0" h="14738" w="13325">
                    <a:moveTo>
                      <a:pt x="1" y="1"/>
                    </a:moveTo>
                    <a:cubicBezTo>
                      <a:pt x="203" y="5048"/>
                      <a:pt x="1212" y="9893"/>
                      <a:pt x="3029" y="14738"/>
                    </a:cubicBezTo>
                    <a:cubicBezTo>
                      <a:pt x="6259" y="12315"/>
                      <a:pt x="9691" y="10498"/>
                      <a:pt x="13325" y="9085"/>
                    </a:cubicBezTo>
                    <a:cubicBezTo>
                      <a:pt x="9287" y="5451"/>
                      <a:pt x="4846" y="2423"/>
                      <a:pt x="1" y="1"/>
                    </a:cubicBezTo>
                    <a:close/>
                  </a:path>
                </a:pathLst>
              </a:custGeom>
              <a:no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0"/>
              <p:cNvSpPr/>
              <p:nvPr/>
            </p:nvSpPr>
            <p:spPr>
              <a:xfrm>
                <a:off x="2554001" y="1354757"/>
                <a:ext cx="187956" cy="201536"/>
              </a:xfrm>
              <a:custGeom>
                <a:rect b="b" l="l" r="r" t="t"/>
                <a:pathLst>
                  <a:path extrusionOk="0" h="56931" w="53095">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0"/>
              <p:cNvSpPr/>
              <p:nvPr/>
            </p:nvSpPr>
            <p:spPr>
              <a:xfrm>
                <a:off x="2724763" y="1363329"/>
                <a:ext cx="46455" cy="58605"/>
              </a:xfrm>
              <a:custGeom>
                <a:rect b="b" l="l" r="r" t="t"/>
                <a:pathLst>
                  <a:path extrusionOk="0" h="16555" w="13123">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0"/>
              <p:cNvSpPr/>
              <p:nvPr/>
            </p:nvSpPr>
            <p:spPr>
              <a:xfrm>
                <a:off x="2587581" y="1591246"/>
                <a:ext cx="277288" cy="238695"/>
              </a:xfrm>
              <a:custGeom>
                <a:rect b="b" l="l" r="r" t="t"/>
                <a:pathLst>
                  <a:path extrusionOk="0" h="67428" w="7833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0"/>
              <p:cNvSpPr/>
              <p:nvPr/>
            </p:nvSpPr>
            <p:spPr>
              <a:xfrm>
                <a:off x="2631881" y="1556237"/>
                <a:ext cx="95768" cy="46455"/>
              </a:xfrm>
              <a:custGeom>
                <a:rect b="b" l="l" r="r" t="t"/>
                <a:pathLst>
                  <a:path extrusionOk="0" h="13123" w="27053">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0"/>
              <p:cNvSpPr/>
              <p:nvPr/>
            </p:nvSpPr>
            <p:spPr>
              <a:xfrm>
                <a:off x="2661889" y="1514798"/>
                <a:ext cx="66467" cy="47170"/>
              </a:xfrm>
              <a:custGeom>
                <a:rect b="b" l="l" r="r" t="t"/>
                <a:pathLst>
                  <a:path extrusionOk="0" h="13325" w="18776">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0"/>
              <p:cNvSpPr/>
              <p:nvPr/>
            </p:nvSpPr>
            <p:spPr>
              <a:xfrm>
                <a:off x="2635452" y="1602677"/>
                <a:ext cx="205108" cy="180094"/>
              </a:xfrm>
              <a:custGeom>
                <a:rect b="b" l="l" r="r" t="t"/>
                <a:pathLst>
                  <a:path extrusionOk="0" h="50874" w="5794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0"/>
              <p:cNvSpPr/>
              <p:nvPr/>
            </p:nvSpPr>
            <p:spPr>
              <a:xfrm>
                <a:off x="2676892" y="1560523"/>
                <a:ext cx="76471" cy="45025"/>
              </a:xfrm>
              <a:custGeom>
                <a:rect b="b" l="l" r="r" t="t"/>
                <a:pathLst>
                  <a:path extrusionOk="0" h="12719" w="21602">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0"/>
              <p:cNvSpPr/>
              <p:nvPr/>
            </p:nvSpPr>
            <p:spPr>
              <a:xfrm>
                <a:off x="2864801" y="1592672"/>
                <a:ext cx="278003" cy="237984"/>
              </a:xfrm>
              <a:custGeom>
                <a:rect b="b" l="l" r="r" t="t"/>
                <a:pathLst>
                  <a:path extrusionOk="0" h="67227" w="78532">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0"/>
              <p:cNvSpPr/>
              <p:nvPr/>
            </p:nvSpPr>
            <p:spPr>
              <a:xfrm>
                <a:off x="2840508" y="1660548"/>
                <a:ext cx="49316" cy="100770"/>
              </a:xfrm>
              <a:custGeom>
                <a:rect b="b" l="l" r="r" t="t"/>
                <a:pathLst>
                  <a:path extrusionOk="0" h="28466" w="13931">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0"/>
              <p:cNvSpPr/>
              <p:nvPr/>
            </p:nvSpPr>
            <p:spPr>
              <a:xfrm>
                <a:off x="2816930" y="1644831"/>
                <a:ext cx="47886" cy="77898"/>
              </a:xfrm>
              <a:custGeom>
                <a:rect b="b" l="l" r="r" t="t"/>
                <a:pathLst>
                  <a:path extrusionOk="0" h="22005" w="13527">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0"/>
              <p:cNvSpPr/>
              <p:nvPr/>
            </p:nvSpPr>
            <p:spPr>
              <a:xfrm>
                <a:off x="2889093" y="1602677"/>
                <a:ext cx="205823" cy="180809"/>
              </a:xfrm>
              <a:custGeom>
                <a:rect b="b" l="l" r="r" t="t"/>
                <a:pathLst>
                  <a:path extrusionOk="0" h="51076" w="58142">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0"/>
              <p:cNvSpPr/>
              <p:nvPr/>
            </p:nvSpPr>
            <p:spPr>
              <a:xfrm>
                <a:off x="2864801" y="1644831"/>
                <a:ext cx="48601" cy="77898"/>
              </a:xfrm>
              <a:custGeom>
                <a:rect b="b" l="l" r="r" t="t"/>
                <a:pathLst>
                  <a:path extrusionOk="0" h="22005" w="13729">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0"/>
              <p:cNvSpPr/>
              <p:nvPr/>
            </p:nvSpPr>
            <p:spPr>
              <a:xfrm>
                <a:off x="2864086" y="1653402"/>
                <a:ext cx="2149" cy="7151"/>
              </a:xfrm>
              <a:custGeom>
                <a:rect b="b" l="l" r="r" t="t"/>
                <a:pathLst>
                  <a:path extrusionOk="0" h="2020" w="607">
                    <a:moveTo>
                      <a:pt x="1" y="1"/>
                    </a:moveTo>
                    <a:cubicBezTo>
                      <a:pt x="1" y="606"/>
                      <a:pt x="203" y="1414"/>
                      <a:pt x="203" y="2019"/>
                    </a:cubicBezTo>
                    <a:cubicBezTo>
                      <a:pt x="405" y="1414"/>
                      <a:pt x="405" y="606"/>
                      <a:pt x="607" y="1"/>
                    </a:cubicBezTo>
                    <a:close/>
                  </a:path>
                </a:pathLst>
              </a:custGeom>
              <a:solidFill>
                <a:srgbClr val="000000"/>
              </a:solid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0"/>
              <p:cNvSpPr/>
              <p:nvPr/>
            </p:nvSpPr>
            <p:spPr>
              <a:xfrm>
                <a:off x="3006983" y="1313318"/>
                <a:ext cx="225119" cy="279430"/>
              </a:xfrm>
              <a:custGeom>
                <a:rect b="b" l="l" r="r" t="t"/>
                <a:pathLst>
                  <a:path extrusionOk="0" h="78935" w="63593">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0"/>
              <p:cNvSpPr/>
              <p:nvPr/>
            </p:nvSpPr>
            <p:spPr>
              <a:xfrm>
                <a:off x="2956256" y="1319034"/>
                <a:ext cx="54314" cy="72184"/>
              </a:xfrm>
              <a:custGeom>
                <a:rect b="b" l="l" r="r" t="t"/>
                <a:pathLst>
                  <a:path extrusionOk="0" h="20391" w="15343">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0"/>
              <p:cNvSpPr/>
              <p:nvPr/>
            </p:nvSpPr>
            <p:spPr>
              <a:xfrm>
                <a:off x="2919817" y="1335466"/>
                <a:ext cx="47886" cy="52888"/>
              </a:xfrm>
              <a:custGeom>
                <a:rect b="b" l="l" r="r" t="t"/>
                <a:pathLst>
                  <a:path extrusionOk="0" h="14940" w="13527">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0"/>
              <p:cNvSpPr/>
              <p:nvPr/>
            </p:nvSpPr>
            <p:spPr>
              <a:xfrm>
                <a:off x="3002697" y="1557663"/>
                <a:ext cx="95053" cy="46455"/>
              </a:xfrm>
              <a:custGeom>
                <a:rect b="b" l="l" r="r" t="t"/>
                <a:pathLst>
                  <a:path extrusionOk="0" h="13123" w="26851">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0"/>
              <p:cNvSpPr/>
              <p:nvPr/>
            </p:nvSpPr>
            <p:spPr>
              <a:xfrm>
                <a:off x="2975545" y="1561238"/>
                <a:ext cx="78616" cy="45740"/>
              </a:xfrm>
              <a:custGeom>
                <a:rect b="b" l="l" r="r" t="t"/>
                <a:pathLst>
                  <a:path extrusionOk="0" h="12921" w="22208">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0"/>
              <p:cNvSpPr/>
              <p:nvPr/>
            </p:nvSpPr>
            <p:spPr>
              <a:xfrm>
                <a:off x="2959827" y="1364044"/>
                <a:ext cx="47171" cy="60035"/>
              </a:xfrm>
              <a:custGeom>
                <a:rect b="b" l="l" r="r" t="t"/>
                <a:pathLst>
                  <a:path extrusionOk="0" h="16959" w="13325">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0"/>
              <p:cNvSpPr/>
              <p:nvPr/>
            </p:nvSpPr>
            <p:spPr>
              <a:xfrm>
                <a:off x="3002697" y="1515509"/>
                <a:ext cx="67179" cy="47170"/>
              </a:xfrm>
              <a:custGeom>
                <a:rect b="b" l="l" r="r" t="t"/>
                <a:pathLst>
                  <a:path extrusionOk="0" h="13325" w="18977">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50"/>
              <p:cNvSpPr/>
              <p:nvPr/>
            </p:nvSpPr>
            <p:spPr>
              <a:xfrm>
                <a:off x="3001982" y="1561238"/>
                <a:ext cx="719" cy="4"/>
              </a:xfrm>
              <a:custGeom>
                <a:rect b="b" l="l" r="r" t="t"/>
                <a:pathLst>
                  <a:path extrusionOk="0" h="1" w="203">
                    <a:moveTo>
                      <a:pt x="202" y="0"/>
                    </a:moveTo>
                    <a:lnTo>
                      <a:pt x="202" y="0"/>
                    </a:lnTo>
                    <a:lnTo>
                      <a:pt x="0" y="0"/>
                    </a:lnTo>
                    <a:close/>
                  </a:path>
                </a:pathLst>
              </a:custGeom>
              <a:solidFill>
                <a:srgbClr val="000000"/>
              </a:solid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0"/>
              <p:cNvSpPr/>
              <p:nvPr/>
            </p:nvSpPr>
            <p:spPr>
              <a:xfrm>
                <a:off x="2727622" y="1560523"/>
                <a:ext cx="4" cy="4"/>
              </a:xfrm>
              <a:custGeom>
                <a:rect b="b" l="l" r="r" t="t"/>
                <a:pathLst>
                  <a:path extrusionOk="0" h="1" w="1">
                    <a:moveTo>
                      <a:pt x="0" y="0"/>
                    </a:move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50"/>
              <p:cNvSpPr/>
              <p:nvPr/>
            </p:nvSpPr>
            <p:spPr>
              <a:xfrm>
                <a:off x="2706186" y="1356898"/>
                <a:ext cx="321598" cy="311591"/>
              </a:xfrm>
              <a:custGeom>
                <a:rect b="b" l="l" r="r" t="t"/>
                <a:pathLst>
                  <a:path extrusionOk="0" fill="none" h="88020" w="90847">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noFill/>
              <a:ln cap="flat" cmpd="sng" w="9525">
                <a:solidFill>
                  <a:srgbClr val="FFFFFF"/>
                </a:solidFill>
                <a:prstDash val="solid"/>
                <a:miter lim="20187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 name="Google Shape;713;p50"/>
            <p:cNvGrpSpPr/>
            <p:nvPr/>
          </p:nvGrpSpPr>
          <p:grpSpPr>
            <a:xfrm>
              <a:off x="2517909" y="1188726"/>
              <a:ext cx="702702" cy="725214"/>
              <a:chOff x="2517909" y="1188726"/>
              <a:chExt cx="702702" cy="725214"/>
            </a:xfrm>
          </p:grpSpPr>
          <p:sp>
            <p:nvSpPr>
              <p:cNvPr id="714" name="Google Shape;714;p50"/>
              <p:cNvSpPr/>
              <p:nvPr/>
            </p:nvSpPr>
            <p:spPr>
              <a:xfrm>
                <a:off x="2621966" y="1188726"/>
                <a:ext cx="114832" cy="86149"/>
              </a:xfrm>
              <a:custGeom>
                <a:rect b="b" l="l" r="r" t="t"/>
                <a:pathLst>
                  <a:path extrusionOk="0" h="7716" w="10285">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0"/>
              <p:cNvSpPr/>
              <p:nvPr/>
            </p:nvSpPr>
            <p:spPr>
              <a:xfrm>
                <a:off x="2517909" y="1543306"/>
                <a:ext cx="54396" cy="134951"/>
              </a:xfrm>
              <a:custGeom>
                <a:rect b="b" l="l" r="r" t="t"/>
                <a:pathLst>
                  <a:path extrusionOk="0" h="12087" w="4872">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0"/>
              <p:cNvSpPr/>
              <p:nvPr/>
            </p:nvSpPr>
            <p:spPr>
              <a:xfrm>
                <a:off x="3174265" y="1556894"/>
                <a:ext cx="46346" cy="135275"/>
              </a:xfrm>
              <a:custGeom>
                <a:rect b="b" l="l" r="r" t="t"/>
                <a:pathLst>
                  <a:path extrusionOk="0" h="12116" w="4151">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0"/>
              <p:cNvSpPr/>
              <p:nvPr/>
            </p:nvSpPr>
            <p:spPr>
              <a:xfrm>
                <a:off x="3023194" y="1197200"/>
                <a:ext cx="116417" cy="83525"/>
              </a:xfrm>
              <a:custGeom>
                <a:rect b="b" l="l" r="r" t="t"/>
                <a:pathLst>
                  <a:path extrusionOk="0" h="7481" w="10427">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0"/>
              <p:cNvSpPr/>
              <p:nvPr/>
            </p:nvSpPr>
            <p:spPr>
              <a:xfrm rot="8660313">
                <a:off x="2818264" y="1804296"/>
                <a:ext cx="116433" cy="83536"/>
              </a:xfrm>
              <a:custGeom>
                <a:rect b="b" l="l" r="r" t="t"/>
                <a:pathLst>
                  <a:path extrusionOk="0" h="7481" w="10427">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9" name="Google Shape;719;p50"/>
          <p:cNvGrpSpPr/>
          <p:nvPr/>
        </p:nvGrpSpPr>
        <p:grpSpPr>
          <a:xfrm>
            <a:off x="1672184" y="1191441"/>
            <a:ext cx="583439" cy="870229"/>
            <a:chOff x="1716825" y="1121550"/>
            <a:chExt cx="622800" cy="928938"/>
          </a:xfrm>
        </p:grpSpPr>
        <p:grpSp>
          <p:nvGrpSpPr>
            <p:cNvPr id="720" name="Google Shape;720;p50"/>
            <p:cNvGrpSpPr/>
            <p:nvPr/>
          </p:nvGrpSpPr>
          <p:grpSpPr>
            <a:xfrm>
              <a:off x="1716825" y="1121550"/>
              <a:ext cx="622800" cy="928938"/>
              <a:chOff x="1716825" y="1121550"/>
              <a:chExt cx="622800" cy="928938"/>
            </a:xfrm>
          </p:grpSpPr>
          <p:cxnSp>
            <p:nvCxnSpPr>
              <p:cNvPr id="721" name="Google Shape;721;p50"/>
              <p:cNvCxnSpPr/>
              <p:nvPr/>
            </p:nvCxnSpPr>
            <p:spPr>
              <a:xfrm>
                <a:off x="1954750" y="1738188"/>
                <a:ext cx="0" cy="312300"/>
              </a:xfrm>
              <a:prstGeom prst="straightConnector1">
                <a:avLst/>
              </a:prstGeom>
              <a:noFill/>
              <a:ln cap="flat" cmpd="sng" w="9525">
                <a:solidFill>
                  <a:srgbClr val="213B55"/>
                </a:solidFill>
                <a:prstDash val="solid"/>
                <a:round/>
                <a:headEnd len="med" w="med" type="none"/>
                <a:tailEnd len="med" w="med" type="none"/>
              </a:ln>
            </p:spPr>
          </p:cxnSp>
          <p:sp>
            <p:nvSpPr>
              <p:cNvPr id="722" name="Google Shape;722;p50"/>
              <p:cNvSpPr/>
              <p:nvPr/>
            </p:nvSpPr>
            <p:spPr>
              <a:xfrm>
                <a:off x="1716825" y="1121550"/>
                <a:ext cx="622800" cy="622800"/>
              </a:xfrm>
              <a:prstGeom prst="ellipse">
                <a:avLst/>
              </a:prstGeom>
              <a:no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3" name="Google Shape;723;p50"/>
            <p:cNvGrpSpPr/>
            <p:nvPr/>
          </p:nvGrpSpPr>
          <p:grpSpPr>
            <a:xfrm>
              <a:off x="1768050" y="1172775"/>
              <a:ext cx="520200" cy="832000"/>
              <a:chOff x="1768050" y="1172775"/>
              <a:chExt cx="520200" cy="832000"/>
            </a:xfrm>
          </p:grpSpPr>
          <p:cxnSp>
            <p:nvCxnSpPr>
              <p:cNvPr id="724" name="Google Shape;724;p50"/>
              <p:cNvCxnSpPr/>
              <p:nvPr/>
            </p:nvCxnSpPr>
            <p:spPr>
              <a:xfrm>
                <a:off x="2003025" y="1692475"/>
                <a:ext cx="0" cy="312300"/>
              </a:xfrm>
              <a:prstGeom prst="straightConnector1">
                <a:avLst/>
              </a:prstGeom>
              <a:noFill/>
              <a:ln cap="flat" cmpd="sng" w="9525">
                <a:solidFill>
                  <a:srgbClr val="667E92"/>
                </a:solidFill>
                <a:prstDash val="solid"/>
                <a:round/>
                <a:headEnd len="med" w="med" type="none"/>
                <a:tailEnd len="med" w="med" type="none"/>
              </a:ln>
            </p:spPr>
          </p:cxnSp>
          <p:sp>
            <p:nvSpPr>
              <p:cNvPr id="725" name="Google Shape;725;p50"/>
              <p:cNvSpPr/>
              <p:nvPr/>
            </p:nvSpPr>
            <p:spPr>
              <a:xfrm>
                <a:off x="1768050" y="1172775"/>
                <a:ext cx="520200" cy="520200"/>
              </a:xfrm>
              <a:prstGeom prst="ellipse">
                <a:avLst/>
              </a:pr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6" name="Google Shape;726;p50"/>
            <p:cNvGrpSpPr/>
            <p:nvPr/>
          </p:nvGrpSpPr>
          <p:grpSpPr>
            <a:xfrm>
              <a:off x="1820100" y="1225475"/>
              <a:ext cx="416400" cy="729575"/>
              <a:chOff x="1820100" y="1225475"/>
              <a:chExt cx="416400" cy="729575"/>
            </a:xfrm>
          </p:grpSpPr>
          <p:cxnSp>
            <p:nvCxnSpPr>
              <p:cNvPr id="727" name="Google Shape;727;p50"/>
              <p:cNvCxnSpPr/>
              <p:nvPr/>
            </p:nvCxnSpPr>
            <p:spPr>
              <a:xfrm>
                <a:off x="2051300" y="1642750"/>
                <a:ext cx="0" cy="312300"/>
              </a:xfrm>
              <a:prstGeom prst="straightConnector1">
                <a:avLst/>
              </a:prstGeom>
              <a:noFill/>
              <a:ln cap="flat" cmpd="sng" w="9525">
                <a:solidFill>
                  <a:srgbClr val="445D73"/>
                </a:solidFill>
                <a:prstDash val="solid"/>
                <a:round/>
                <a:headEnd len="med" w="med" type="none"/>
                <a:tailEnd len="med" w="med" type="none"/>
              </a:ln>
            </p:spPr>
          </p:cxnSp>
          <p:sp>
            <p:nvSpPr>
              <p:cNvPr id="728" name="Google Shape;728;p50"/>
              <p:cNvSpPr/>
              <p:nvPr/>
            </p:nvSpPr>
            <p:spPr>
              <a:xfrm>
                <a:off x="1820100" y="1225475"/>
                <a:ext cx="416400" cy="416400"/>
              </a:xfrm>
              <a:prstGeom prst="ellipse">
                <a:avLst/>
              </a:pr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9" name="Google Shape;729;p50"/>
            <p:cNvGrpSpPr/>
            <p:nvPr/>
          </p:nvGrpSpPr>
          <p:grpSpPr>
            <a:xfrm>
              <a:off x="1874250" y="1278825"/>
              <a:ext cx="308100" cy="605275"/>
              <a:chOff x="1874250" y="1278825"/>
              <a:chExt cx="308100" cy="605275"/>
            </a:xfrm>
          </p:grpSpPr>
          <p:cxnSp>
            <p:nvCxnSpPr>
              <p:cNvPr id="730" name="Google Shape;730;p50"/>
              <p:cNvCxnSpPr/>
              <p:nvPr/>
            </p:nvCxnSpPr>
            <p:spPr>
              <a:xfrm>
                <a:off x="2099575" y="1571800"/>
                <a:ext cx="0" cy="312300"/>
              </a:xfrm>
              <a:prstGeom prst="straightConnector1">
                <a:avLst/>
              </a:prstGeom>
              <a:noFill/>
              <a:ln cap="flat" cmpd="sng" w="9525">
                <a:solidFill>
                  <a:srgbClr val="E3E9ED"/>
                </a:solidFill>
                <a:prstDash val="solid"/>
                <a:round/>
                <a:headEnd len="med" w="med" type="none"/>
                <a:tailEnd len="med" w="med" type="none"/>
              </a:ln>
            </p:spPr>
          </p:cxnSp>
          <p:sp>
            <p:nvSpPr>
              <p:cNvPr id="731" name="Google Shape;731;p50"/>
              <p:cNvSpPr/>
              <p:nvPr/>
            </p:nvSpPr>
            <p:spPr>
              <a:xfrm>
                <a:off x="1874250" y="1278825"/>
                <a:ext cx="308100" cy="308100"/>
              </a:xfrm>
              <a:prstGeom prst="ellipse">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2" name="Google Shape;732;p50"/>
            <p:cNvSpPr/>
            <p:nvPr/>
          </p:nvSpPr>
          <p:spPr>
            <a:xfrm>
              <a:off x="1920625" y="1326000"/>
              <a:ext cx="215400" cy="215400"/>
            </a:xfrm>
            <a:prstGeom prst="ellipse">
              <a:avLst/>
            </a:prstGeom>
            <a:noFill/>
            <a:ln cap="flat" cmpd="sng" w="9525">
              <a:solidFill>
                <a:srgbClr val="F2F2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3" name="Google Shape;733;p50"/>
          <p:cNvGrpSpPr/>
          <p:nvPr/>
        </p:nvGrpSpPr>
        <p:grpSpPr>
          <a:xfrm>
            <a:off x="1592007" y="2077763"/>
            <a:ext cx="739072" cy="714152"/>
            <a:chOff x="4334725" y="1355875"/>
            <a:chExt cx="3106650" cy="3001900"/>
          </a:xfrm>
        </p:grpSpPr>
        <p:grpSp>
          <p:nvGrpSpPr>
            <p:cNvPr id="734" name="Google Shape;734;p50"/>
            <p:cNvGrpSpPr/>
            <p:nvPr/>
          </p:nvGrpSpPr>
          <p:grpSpPr>
            <a:xfrm>
              <a:off x="4516050" y="1724875"/>
              <a:ext cx="2693725" cy="2632900"/>
              <a:chOff x="4516050" y="1724875"/>
              <a:chExt cx="2693725" cy="2632900"/>
            </a:xfrm>
          </p:grpSpPr>
          <p:sp>
            <p:nvSpPr>
              <p:cNvPr id="735" name="Google Shape;735;p50"/>
              <p:cNvSpPr/>
              <p:nvPr/>
            </p:nvSpPr>
            <p:spPr>
              <a:xfrm>
                <a:off x="6227525" y="1737400"/>
                <a:ext cx="982250" cy="1548550"/>
              </a:xfrm>
              <a:custGeom>
                <a:rect b="b" l="l" r="r" t="t"/>
                <a:pathLst>
                  <a:path extrusionOk="0" h="61942" w="3929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50"/>
              <p:cNvSpPr/>
              <p:nvPr/>
            </p:nvSpPr>
            <p:spPr>
              <a:xfrm>
                <a:off x="4516050" y="1724875"/>
                <a:ext cx="1010900" cy="1581800"/>
              </a:xfrm>
              <a:custGeom>
                <a:rect b="b" l="l" r="r" t="t"/>
                <a:pathLst>
                  <a:path extrusionOk="0" h="63272" w="40436">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50"/>
              <p:cNvSpPr/>
              <p:nvPr/>
            </p:nvSpPr>
            <p:spPr>
              <a:xfrm>
                <a:off x="4977525" y="3800325"/>
                <a:ext cx="1782050" cy="557450"/>
              </a:xfrm>
              <a:custGeom>
                <a:rect b="b" l="l" r="r" t="t"/>
                <a:pathLst>
                  <a:path extrusionOk="0" h="22298" w="71282">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8" name="Google Shape;738;p50"/>
            <p:cNvGrpSpPr/>
            <p:nvPr/>
          </p:nvGrpSpPr>
          <p:grpSpPr>
            <a:xfrm>
              <a:off x="4334725" y="1355875"/>
              <a:ext cx="3106650" cy="2709650"/>
              <a:chOff x="4334725" y="1355875"/>
              <a:chExt cx="3106650" cy="2709650"/>
            </a:xfrm>
          </p:grpSpPr>
          <p:sp>
            <p:nvSpPr>
              <p:cNvPr id="739" name="Google Shape;739;p50"/>
              <p:cNvSpPr/>
              <p:nvPr/>
            </p:nvSpPr>
            <p:spPr>
              <a:xfrm>
                <a:off x="5427950" y="1355875"/>
                <a:ext cx="904575" cy="1665925"/>
              </a:xfrm>
              <a:custGeom>
                <a:rect b="b" l="l" r="r" t="t"/>
                <a:pathLst>
                  <a:path extrusionOk="0" fill="none" h="66637" w="36183">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noFill/>
              <a:ln cap="flat" cmpd="sng" w="9525">
                <a:solidFill>
                  <a:srgbClr val="5F7D95"/>
                </a:solidFill>
                <a:prstDash val="solid"/>
                <a:miter lim="245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50"/>
              <p:cNvSpPr/>
              <p:nvPr/>
            </p:nvSpPr>
            <p:spPr>
              <a:xfrm>
                <a:off x="4334725" y="2760325"/>
                <a:ext cx="1547125" cy="1304775"/>
              </a:xfrm>
              <a:custGeom>
                <a:rect b="b" l="l" r="r" t="t"/>
                <a:pathLst>
                  <a:path extrusionOk="0" fill="none" h="52191" w="61885">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noFill/>
              <a:ln cap="flat" cmpd="sng" w="9525">
                <a:solidFill>
                  <a:srgbClr val="435D74"/>
                </a:solidFill>
                <a:prstDash val="solid"/>
                <a:miter lim="245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50"/>
              <p:cNvSpPr/>
              <p:nvPr/>
            </p:nvSpPr>
            <p:spPr>
              <a:xfrm>
                <a:off x="5881825" y="2760325"/>
                <a:ext cx="1559550" cy="1305200"/>
              </a:xfrm>
              <a:custGeom>
                <a:rect b="b" l="l" r="r" t="t"/>
                <a:pathLst>
                  <a:path extrusionOk="0" fill="none" h="52208" w="62382">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noFill/>
              <a:ln cap="flat" cmpd="sng" w="9525">
                <a:solidFill>
                  <a:srgbClr val="A5B7C5"/>
                </a:solidFill>
                <a:prstDash val="solid"/>
                <a:miter lim="245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42" name="Google Shape;742;p50"/>
          <p:cNvGrpSpPr/>
          <p:nvPr/>
        </p:nvGrpSpPr>
        <p:grpSpPr>
          <a:xfrm>
            <a:off x="7708956" y="3708534"/>
            <a:ext cx="312074" cy="684173"/>
            <a:chOff x="7645573" y="3754300"/>
            <a:chExt cx="293855" cy="644170"/>
          </a:xfrm>
        </p:grpSpPr>
        <p:sp>
          <p:nvSpPr>
            <p:cNvPr id="743" name="Google Shape;743;p50"/>
            <p:cNvSpPr/>
            <p:nvPr/>
          </p:nvSpPr>
          <p:spPr>
            <a:xfrm>
              <a:off x="7645895" y="3855521"/>
              <a:ext cx="293533" cy="164134"/>
            </a:xfrm>
            <a:custGeom>
              <a:rect b="b" l="l" r="r" t="t"/>
              <a:pathLst>
                <a:path extrusionOk="0" h="10698" w="19132">
                  <a:moveTo>
                    <a:pt x="1" y="1"/>
                  </a:moveTo>
                  <a:lnTo>
                    <a:pt x="1" y="10698"/>
                  </a:lnTo>
                  <a:lnTo>
                    <a:pt x="19132" y="10698"/>
                  </a:lnTo>
                  <a:lnTo>
                    <a:pt x="19132" y="1"/>
                  </a:ln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0"/>
            <p:cNvSpPr/>
            <p:nvPr/>
          </p:nvSpPr>
          <p:spPr>
            <a:xfrm>
              <a:off x="7645573" y="3754300"/>
              <a:ext cx="293303" cy="644170"/>
            </a:xfrm>
            <a:custGeom>
              <a:rect b="b" l="l" r="r" t="t"/>
              <a:pathLst>
                <a:path extrusionOk="0" h="41986" w="19117">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5" name="Google Shape;745;p50"/>
          <p:cNvGrpSpPr/>
          <p:nvPr/>
        </p:nvGrpSpPr>
        <p:grpSpPr>
          <a:xfrm>
            <a:off x="5630944" y="1191441"/>
            <a:ext cx="709011" cy="739359"/>
            <a:chOff x="5830645" y="1256617"/>
            <a:chExt cx="530340" cy="553040"/>
          </a:xfrm>
        </p:grpSpPr>
        <p:grpSp>
          <p:nvGrpSpPr>
            <p:cNvPr id="746" name="Google Shape;746;p50"/>
            <p:cNvGrpSpPr/>
            <p:nvPr/>
          </p:nvGrpSpPr>
          <p:grpSpPr>
            <a:xfrm>
              <a:off x="5830645" y="1256617"/>
              <a:ext cx="259743" cy="269909"/>
              <a:chOff x="5830645" y="1256617"/>
              <a:chExt cx="259743" cy="269909"/>
            </a:xfrm>
          </p:grpSpPr>
          <p:sp>
            <p:nvSpPr>
              <p:cNvPr id="747" name="Google Shape;747;p50"/>
              <p:cNvSpPr/>
              <p:nvPr/>
            </p:nvSpPr>
            <p:spPr>
              <a:xfrm>
                <a:off x="5830645" y="1294145"/>
                <a:ext cx="259743" cy="232380"/>
              </a:xfrm>
              <a:custGeom>
                <a:rect b="b" l="l" r="r" t="t"/>
                <a:pathLst>
                  <a:path extrusionOk="0" h="9121" w="10195">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50"/>
              <p:cNvSpPr/>
              <p:nvPr/>
            </p:nvSpPr>
            <p:spPr>
              <a:xfrm>
                <a:off x="5922950" y="1256617"/>
                <a:ext cx="75057" cy="75057"/>
              </a:xfrm>
              <a:custGeom>
                <a:rect b="b" l="l" r="r" t="t"/>
                <a:pathLst>
                  <a:path extrusionOk="0" h="2946" w="2946">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9" name="Google Shape;749;p50"/>
            <p:cNvGrpSpPr/>
            <p:nvPr/>
          </p:nvGrpSpPr>
          <p:grpSpPr>
            <a:xfrm>
              <a:off x="6101293" y="1256617"/>
              <a:ext cx="259692" cy="269909"/>
              <a:chOff x="6101293" y="1256617"/>
              <a:chExt cx="259692" cy="269909"/>
            </a:xfrm>
          </p:grpSpPr>
          <p:sp>
            <p:nvSpPr>
              <p:cNvPr id="750" name="Google Shape;750;p50"/>
              <p:cNvSpPr/>
              <p:nvPr/>
            </p:nvSpPr>
            <p:spPr>
              <a:xfrm>
                <a:off x="6101293" y="1294145"/>
                <a:ext cx="259692" cy="232380"/>
              </a:xfrm>
              <a:custGeom>
                <a:rect b="b" l="l" r="r" t="t"/>
                <a:pathLst>
                  <a:path extrusionOk="0" h="9121" w="10193">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0"/>
              <p:cNvSpPr/>
              <p:nvPr/>
            </p:nvSpPr>
            <p:spPr>
              <a:xfrm>
                <a:off x="6193623" y="1256617"/>
                <a:ext cx="75031" cy="75057"/>
              </a:xfrm>
              <a:custGeom>
                <a:rect b="b" l="l" r="r" t="t"/>
                <a:pathLst>
                  <a:path extrusionOk="0" h="2946" w="2945">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 name="Google Shape;752;p50"/>
            <p:cNvGrpSpPr/>
            <p:nvPr/>
          </p:nvGrpSpPr>
          <p:grpSpPr>
            <a:xfrm>
              <a:off x="5830645" y="1539749"/>
              <a:ext cx="259692" cy="269909"/>
              <a:chOff x="5830645" y="1539749"/>
              <a:chExt cx="259692" cy="269909"/>
            </a:xfrm>
          </p:grpSpPr>
          <p:sp>
            <p:nvSpPr>
              <p:cNvPr id="753" name="Google Shape;753;p50"/>
              <p:cNvSpPr/>
              <p:nvPr/>
            </p:nvSpPr>
            <p:spPr>
              <a:xfrm>
                <a:off x="5830645" y="1539749"/>
                <a:ext cx="259692" cy="232406"/>
              </a:xfrm>
              <a:custGeom>
                <a:rect b="b" l="l" r="r" t="t"/>
                <a:pathLst>
                  <a:path extrusionOk="0" h="9122" w="10193">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0"/>
              <p:cNvSpPr/>
              <p:nvPr/>
            </p:nvSpPr>
            <p:spPr>
              <a:xfrm>
                <a:off x="5922950" y="1734600"/>
                <a:ext cx="75057" cy="75057"/>
              </a:xfrm>
              <a:custGeom>
                <a:rect b="b" l="l" r="r" t="t"/>
                <a:pathLst>
                  <a:path extrusionOk="0" h="2946" w="2946">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5" name="Google Shape;755;p50"/>
            <p:cNvGrpSpPr/>
            <p:nvPr/>
          </p:nvGrpSpPr>
          <p:grpSpPr>
            <a:xfrm>
              <a:off x="6101293" y="1539749"/>
              <a:ext cx="259692" cy="269909"/>
              <a:chOff x="6101293" y="1539749"/>
              <a:chExt cx="259692" cy="269909"/>
            </a:xfrm>
          </p:grpSpPr>
          <p:sp>
            <p:nvSpPr>
              <p:cNvPr id="756" name="Google Shape;756;p50"/>
              <p:cNvSpPr/>
              <p:nvPr/>
            </p:nvSpPr>
            <p:spPr>
              <a:xfrm>
                <a:off x="6101293" y="1539749"/>
                <a:ext cx="259692" cy="232406"/>
              </a:xfrm>
              <a:custGeom>
                <a:rect b="b" l="l" r="r" t="t"/>
                <a:pathLst>
                  <a:path extrusionOk="0" h="9122" w="10193">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0"/>
              <p:cNvSpPr/>
              <p:nvPr/>
            </p:nvSpPr>
            <p:spPr>
              <a:xfrm>
                <a:off x="6193623" y="1734600"/>
                <a:ext cx="75031" cy="75057"/>
              </a:xfrm>
              <a:custGeom>
                <a:rect b="b" l="l" r="r" t="t"/>
                <a:pathLst>
                  <a:path extrusionOk="0" h="2946" w="2945">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8" name="Google Shape;758;p50"/>
            <p:cNvSpPr/>
            <p:nvPr/>
          </p:nvSpPr>
          <p:spPr>
            <a:xfrm>
              <a:off x="5999148" y="1436800"/>
              <a:ext cx="192625" cy="192690"/>
            </a:xfrm>
            <a:custGeom>
              <a:rect b="b" l="l" r="r" t="t"/>
              <a:pathLst>
                <a:path extrusionOk="0" h="2946" w="2945">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9" name="Google Shape;759;p50"/>
          <p:cNvGrpSpPr/>
          <p:nvPr/>
        </p:nvGrpSpPr>
        <p:grpSpPr>
          <a:xfrm>
            <a:off x="732438" y="2927557"/>
            <a:ext cx="1452955" cy="621360"/>
            <a:chOff x="732422" y="2990152"/>
            <a:chExt cx="1337773" cy="572102"/>
          </a:xfrm>
        </p:grpSpPr>
        <p:sp>
          <p:nvSpPr>
            <p:cNvPr id="760" name="Google Shape;760;p50"/>
            <p:cNvSpPr/>
            <p:nvPr/>
          </p:nvSpPr>
          <p:spPr>
            <a:xfrm>
              <a:off x="923705" y="3182595"/>
              <a:ext cx="380762" cy="379464"/>
            </a:xfrm>
            <a:custGeom>
              <a:rect b="b" l="l" r="r" t="t"/>
              <a:pathLst>
                <a:path extrusionOk="0" h="33040" w="33153">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noFill/>
            <a:ln cap="flat" cmpd="sng" w="9525">
              <a:solidFill>
                <a:srgbClr val="D6DB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0"/>
            <p:cNvSpPr/>
            <p:nvPr/>
          </p:nvSpPr>
          <p:spPr>
            <a:xfrm>
              <a:off x="1309210" y="3183709"/>
              <a:ext cx="378534" cy="377248"/>
            </a:xfrm>
            <a:custGeom>
              <a:rect b="b" l="l" r="r" t="t"/>
              <a:pathLst>
                <a:path extrusionOk="0" h="32847" w="32959">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0"/>
            <p:cNvSpPr/>
            <p:nvPr/>
          </p:nvSpPr>
          <p:spPr>
            <a:xfrm>
              <a:off x="732422" y="2990152"/>
              <a:ext cx="380716" cy="379441"/>
            </a:xfrm>
            <a:custGeom>
              <a:rect b="b" l="l" r="r" t="t"/>
              <a:pathLst>
                <a:path extrusionOk="0" h="33038" w="33149">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noFill/>
            <a:ln cap="flat" cmpd="sng" w="9525">
              <a:solidFill>
                <a:srgbClr val="7994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0"/>
            <p:cNvSpPr/>
            <p:nvPr/>
          </p:nvSpPr>
          <p:spPr>
            <a:xfrm>
              <a:off x="1115837" y="2990152"/>
              <a:ext cx="380728" cy="379430"/>
            </a:xfrm>
            <a:custGeom>
              <a:rect b="b" l="l" r="r" t="t"/>
              <a:pathLst>
                <a:path extrusionOk="0" h="33037" w="3315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cap="flat" cmpd="sng" w="9525">
              <a:solidFill>
                <a:srgbClr val="B3C3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0"/>
            <p:cNvSpPr/>
            <p:nvPr/>
          </p:nvSpPr>
          <p:spPr>
            <a:xfrm>
              <a:off x="1691707" y="3184996"/>
              <a:ext cx="378488" cy="377259"/>
            </a:xfrm>
            <a:custGeom>
              <a:rect b="b" l="l" r="r" t="t"/>
              <a:pathLst>
                <a:path extrusionOk="0" h="32848" w="32955">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50"/>
            <p:cNvSpPr/>
            <p:nvPr/>
          </p:nvSpPr>
          <p:spPr>
            <a:xfrm>
              <a:off x="1499792" y="2993162"/>
              <a:ext cx="378523" cy="377213"/>
            </a:xfrm>
            <a:custGeom>
              <a:rect b="b" l="l" r="r" t="t"/>
              <a:pathLst>
                <a:path extrusionOk="0" h="32844" w="32958">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769" name="Shape 769"/>
        <p:cNvGrpSpPr/>
        <p:nvPr/>
      </p:nvGrpSpPr>
      <p:grpSpPr>
        <a:xfrm>
          <a:off x="0" y="0"/>
          <a:ext cx="0" cy="0"/>
          <a:chOff x="0" y="0"/>
          <a:chExt cx="0" cy="0"/>
        </a:xfrm>
      </p:grpSpPr>
      <p:sp>
        <p:nvSpPr>
          <p:cNvPr id="770" name="Google Shape;770;p51"/>
          <p:cNvSpPr txBox="1"/>
          <p:nvPr>
            <p:ph idx="4294967295" type="title"/>
          </p:nvPr>
        </p:nvSpPr>
        <p:spPr>
          <a:xfrm>
            <a:off x="106810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...and our </a:t>
            </a:r>
            <a:r>
              <a:rPr lang="en">
                <a:latin typeface="Arial"/>
                <a:ea typeface="Arial"/>
                <a:cs typeface="Arial"/>
                <a:sym typeface="Arial"/>
              </a:rPr>
              <a:t>sets </a:t>
            </a:r>
            <a:r>
              <a:rPr lang="en">
                <a:solidFill>
                  <a:srgbClr val="FFFFFF"/>
                </a:solidFill>
                <a:latin typeface="Arial"/>
                <a:ea typeface="Arial"/>
                <a:cs typeface="Arial"/>
                <a:sym typeface="Arial"/>
              </a:rPr>
              <a:t>of editable icons</a:t>
            </a:r>
            <a:endParaRPr>
              <a:solidFill>
                <a:srgbClr val="FFFFFF"/>
              </a:solidFill>
              <a:latin typeface="Arial"/>
              <a:ea typeface="Arial"/>
              <a:cs typeface="Arial"/>
              <a:sym typeface="Arial"/>
            </a:endParaRPr>
          </a:p>
        </p:txBody>
      </p:sp>
      <p:sp>
        <p:nvSpPr>
          <p:cNvPr id="771" name="Google Shape;771;p51"/>
          <p:cNvSpPr txBox="1"/>
          <p:nvPr>
            <p:ph idx="4294967295" type="body"/>
          </p:nvPr>
        </p:nvSpPr>
        <p:spPr>
          <a:xfrm>
            <a:off x="828875" y="1610275"/>
            <a:ext cx="75258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Arial"/>
                <a:ea typeface="Arial"/>
                <a:cs typeface="Arial"/>
                <a:sym typeface="Arial"/>
              </a:rPr>
              <a:t>You can</a:t>
            </a:r>
            <a:r>
              <a:rPr lang="en">
                <a:solidFill>
                  <a:srgbClr val="435D74"/>
                </a:solidFill>
                <a:latin typeface="Arial"/>
                <a:ea typeface="Arial"/>
                <a:cs typeface="Arial"/>
                <a:sym typeface="Arial"/>
              </a:rPr>
              <a:t> </a:t>
            </a:r>
            <a:r>
              <a:rPr lang="en">
                <a:solidFill>
                  <a:srgbClr val="869FB2"/>
                </a:solidFill>
                <a:latin typeface="Arial"/>
                <a:ea typeface="Arial"/>
                <a:cs typeface="Arial"/>
                <a:sym typeface="Arial"/>
              </a:rPr>
              <a:t>resize</a:t>
            </a:r>
            <a:r>
              <a:rPr lang="en">
                <a:solidFill>
                  <a:srgbClr val="435D74"/>
                </a:solidFill>
                <a:latin typeface="Arial"/>
                <a:ea typeface="Arial"/>
                <a:cs typeface="Arial"/>
                <a:sym typeface="Arial"/>
              </a:rPr>
              <a:t> </a:t>
            </a:r>
            <a:r>
              <a:rPr lang="en">
                <a:solidFill>
                  <a:srgbClr val="FFFFFF"/>
                </a:solidFill>
                <a:latin typeface="Arial"/>
                <a:ea typeface="Arial"/>
                <a:cs typeface="Arial"/>
                <a:sym typeface="Arial"/>
              </a:rPr>
              <a:t>these icons without losing quality.</a:t>
            </a:r>
            <a:endParaRPr>
              <a:solidFill>
                <a:srgbClr val="FFFFFF"/>
              </a:solidFill>
              <a:latin typeface="Arial"/>
              <a:ea typeface="Arial"/>
              <a:cs typeface="Arial"/>
              <a:sym typeface="Arial"/>
            </a:endParaRPr>
          </a:p>
          <a:p>
            <a:pPr indent="0" lvl="0" marL="0" rtl="0" algn="ctr">
              <a:spcBef>
                <a:spcPts val="0"/>
              </a:spcBef>
              <a:spcAft>
                <a:spcPts val="0"/>
              </a:spcAft>
              <a:buNone/>
            </a:pPr>
            <a:r>
              <a:rPr lang="en">
                <a:solidFill>
                  <a:srgbClr val="FFFFFF"/>
                </a:solidFill>
                <a:latin typeface="Arial"/>
                <a:ea typeface="Arial"/>
                <a:cs typeface="Arial"/>
                <a:sym typeface="Arial"/>
              </a:rPr>
              <a:t>You can </a:t>
            </a:r>
            <a:r>
              <a:rPr lang="en">
                <a:solidFill>
                  <a:srgbClr val="869FB2"/>
                </a:solidFill>
                <a:latin typeface="Arial"/>
                <a:ea typeface="Arial"/>
                <a:cs typeface="Arial"/>
                <a:sym typeface="Arial"/>
              </a:rPr>
              <a:t>change the stroke and fill color</a:t>
            </a:r>
            <a:r>
              <a:rPr lang="en">
                <a:solidFill>
                  <a:srgbClr val="FFFFFF"/>
                </a:solidFill>
                <a:latin typeface="Arial"/>
                <a:ea typeface="Arial"/>
                <a:cs typeface="Arial"/>
                <a:sym typeface="Arial"/>
              </a:rPr>
              <a:t>; just select the icon and click on the</a:t>
            </a:r>
            <a:r>
              <a:rPr lang="en">
                <a:solidFill>
                  <a:srgbClr val="435D74"/>
                </a:solidFill>
                <a:latin typeface="Arial"/>
                <a:ea typeface="Arial"/>
                <a:cs typeface="Arial"/>
                <a:sym typeface="Arial"/>
              </a:rPr>
              <a:t> </a:t>
            </a:r>
            <a:r>
              <a:rPr lang="en">
                <a:solidFill>
                  <a:srgbClr val="869FB2"/>
                </a:solidFill>
                <a:latin typeface="Arial"/>
                <a:ea typeface="Arial"/>
                <a:cs typeface="Arial"/>
                <a:sym typeface="Arial"/>
              </a:rPr>
              <a:t>paint bucket/pen</a:t>
            </a:r>
            <a:r>
              <a:rPr lang="en">
                <a:solidFill>
                  <a:srgbClr val="FFFFFF"/>
                </a:solidFill>
                <a:latin typeface="Arial"/>
                <a:ea typeface="Arial"/>
                <a:cs typeface="Arial"/>
                <a:sym typeface="Arial"/>
              </a:rPr>
              <a:t>.</a:t>
            </a:r>
            <a:endParaRPr>
              <a:solidFill>
                <a:srgbClr val="FFFFFF"/>
              </a:solidFill>
              <a:latin typeface="Arial"/>
              <a:ea typeface="Arial"/>
              <a:cs typeface="Arial"/>
              <a:sym typeface="Arial"/>
            </a:endParaRPr>
          </a:p>
          <a:p>
            <a:pPr indent="0" lvl="0" marL="0" rtl="0" algn="ctr">
              <a:spcBef>
                <a:spcPts val="0"/>
              </a:spcBef>
              <a:spcAft>
                <a:spcPts val="0"/>
              </a:spcAft>
              <a:buNone/>
            </a:pPr>
            <a:r>
              <a:rPr lang="en">
                <a:solidFill>
                  <a:srgbClr val="FFFFFF"/>
                </a:solidFill>
                <a:latin typeface="Arial"/>
                <a:ea typeface="Arial"/>
                <a:cs typeface="Arial"/>
                <a:sym typeface="Arial"/>
              </a:rPr>
              <a:t>In Google Slides, you can also use </a:t>
            </a:r>
            <a:r>
              <a:rPr lang="en">
                <a:solidFill>
                  <a:srgbClr val="869FB2"/>
                </a:solidFill>
                <a:uFill>
                  <a:noFill/>
                </a:uFill>
                <a:latin typeface="Arial"/>
                <a:ea typeface="Arial"/>
                <a:cs typeface="Arial"/>
                <a:sym typeface="Arial"/>
                <a:hlinkClick r:id="rId3">
                  <a:extLst>
                    <a:ext uri="{A12FA001-AC4F-418D-AE19-62706E023703}">
                      <ahyp:hlinkClr val="tx"/>
                    </a:ext>
                  </a:extLst>
                </a:hlinkClick>
              </a:rPr>
              <a:t>Flaticon’s extension</a:t>
            </a:r>
            <a:r>
              <a:rPr lang="en">
                <a:solidFill>
                  <a:srgbClr val="FFFFFF"/>
                </a:solidFill>
                <a:latin typeface="Arial"/>
                <a:ea typeface="Arial"/>
                <a:cs typeface="Arial"/>
                <a:sym typeface="Arial"/>
              </a:rPr>
              <a:t>, allowing you to customize and add even more icons.</a:t>
            </a:r>
            <a:br>
              <a:rPr lang="en">
                <a:solidFill>
                  <a:srgbClr val="435D74"/>
                </a:solidFill>
                <a:latin typeface="Arial"/>
                <a:ea typeface="Arial"/>
                <a:cs typeface="Arial"/>
                <a:sym typeface="Arial"/>
              </a:rPr>
            </a:br>
            <a:endParaRPr>
              <a:solidFill>
                <a:srgbClr val="435D74"/>
              </a:solidFill>
              <a:latin typeface="Arial"/>
              <a:ea typeface="Arial"/>
              <a:cs typeface="Arial"/>
              <a:sym typeface="Arial"/>
            </a:endParaRPr>
          </a:p>
        </p:txBody>
      </p:sp>
      <p:grpSp>
        <p:nvGrpSpPr>
          <p:cNvPr id="772" name="Google Shape;772;p51"/>
          <p:cNvGrpSpPr/>
          <p:nvPr/>
        </p:nvGrpSpPr>
        <p:grpSpPr>
          <a:xfrm>
            <a:off x="866243" y="2291587"/>
            <a:ext cx="415546" cy="355053"/>
            <a:chOff x="866243" y="2291587"/>
            <a:chExt cx="415546" cy="355053"/>
          </a:xfrm>
        </p:grpSpPr>
        <p:sp>
          <p:nvSpPr>
            <p:cNvPr id="773" name="Google Shape;773;p51"/>
            <p:cNvSpPr/>
            <p:nvPr/>
          </p:nvSpPr>
          <p:spPr>
            <a:xfrm>
              <a:off x="1053756" y="2523748"/>
              <a:ext cx="103998" cy="81706"/>
            </a:xfrm>
            <a:custGeom>
              <a:rect b="b" l="l" r="r" t="t"/>
              <a:pathLst>
                <a:path extrusionOk="0" h="2573" w="3275">
                  <a:moveTo>
                    <a:pt x="2358" y="393"/>
                  </a:moveTo>
                  <a:cubicBezTo>
                    <a:pt x="2418" y="393"/>
                    <a:pt x="2465" y="429"/>
                    <a:pt x="2489" y="488"/>
                  </a:cubicBezTo>
                  <a:lnTo>
                    <a:pt x="2823" y="1262"/>
                  </a:lnTo>
                  <a:cubicBezTo>
                    <a:pt x="2846" y="1322"/>
                    <a:pt x="2823" y="1405"/>
                    <a:pt x="2739" y="1441"/>
                  </a:cubicBezTo>
                  <a:lnTo>
                    <a:pt x="989" y="2179"/>
                  </a:lnTo>
                  <a:cubicBezTo>
                    <a:pt x="977" y="2179"/>
                    <a:pt x="953" y="2203"/>
                    <a:pt x="929" y="2203"/>
                  </a:cubicBezTo>
                  <a:cubicBezTo>
                    <a:pt x="870" y="2203"/>
                    <a:pt x="822" y="2167"/>
                    <a:pt x="787" y="2108"/>
                  </a:cubicBezTo>
                  <a:lnTo>
                    <a:pt x="465" y="1334"/>
                  </a:lnTo>
                  <a:cubicBezTo>
                    <a:pt x="441" y="1262"/>
                    <a:pt x="465" y="1191"/>
                    <a:pt x="537" y="1155"/>
                  </a:cubicBezTo>
                  <a:lnTo>
                    <a:pt x="2299" y="417"/>
                  </a:lnTo>
                  <a:cubicBezTo>
                    <a:pt x="2311" y="417"/>
                    <a:pt x="2322" y="393"/>
                    <a:pt x="2358" y="393"/>
                  </a:cubicBezTo>
                  <a:close/>
                  <a:moveTo>
                    <a:pt x="2358" y="0"/>
                  </a:moveTo>
                  <a:cubicBezTo>
                    <a:pt x="2287" y="0"/>
                    <a:pt x="2227" y="12"/>
                    <a:pt x="2144" y="36"/>
                  </a:cubicBezTo>
                  <a:lnTo>
                    <a:pt x="394" y="786"/>
                  </a:lnTo>
                  <a:cubicBezTo>
                    <a:pt x="120" y="905"/>
                    <a:pt x="1" y="1203"/>
                    <a:pt x="108" y="1465"/>
                  </a:cubicBezTo>
                  <a:lnTo>
                    <a:pt x="429" y="2239"/>
                  </a:lnTo>
                  <a:cubicBezTo>
                    <a:pt x="525" y="2441"/>
                    <a:pt x="703" y="2572"/>
                    <a:pt x="929" y="2572"/>
                  </a:cubicBezTo>
                  <a:cubicBezTo>
                    <a:pt x="1001" y="2572"/>
                    <a:pt x="1060" y="2560"/>
                    <a:pt x="1132" y="2524"/>
                  </a:cubicBezTo>
                  <a:lnTo>
                    <a:pt x="2894" y="1786"/>
                  </a:lnTo>
                  <a:cubicBezTo>
                    <a:pt x="3156" y="1679"/>
                    <a:pt x="3275" y="1370"/>
                    <a:pt x="3180" y="1096"/>
                  </a:cubicBezTo>
                  <a:lnTo>
                    <a:pt x="2846" y="322"/>
                  </a:lnTo>
                  <a:cubicBezTo>
                    <a:pt x="2763" y="131"/>
                    <a:pt x="2584" y="0"/>
                    <a:pt x="235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1"/>
            <p:cNvSpPr/>
            <p:nvPr/>
          </p:nvSpPr>
          <p:spPr>
            <a:xfrm>
              <a:off x="1076461" y="2409176"/>
              <a:ext cx="79419" cy="60525"/>
            </a:xfrm>
            <a:custGeom>
              <a:rect b="b" l="l" r="r" t="t"/>
              <a:pathLst>
                <a:path extrusionOk="0" h="1906" w="2501">
                  <a:moveTo>
                    <a:pt x="1250" y="370"/>
                  </a:moveTo>
                  <a:cubicBezTo>
                    <a:pt x="1715" y="370"/>
                    <a:pt x="2119" y="620"/>
                    <a:pt x="2119" y="941"/>
                  </a:cubicBezTo>
                  <a:cubicBezTo>
                    <a:pt x="2119" y="1251"/>
                    <a:pt x="1715" y="1501"/>
                    <a:pt x="1250" y="1501"/>
                  </a:cubicBezTo>
                  <a:cubicBezTo>
                    <a:pt x="798" y="1501"/>
                    <a:pt x="393" y="1251"/>
                    <a:pt x="393" y="941"/>
                  </a:cubicBezTo>
                  <a:cubicBezTo>
                    <a:pt x="393" y="620"/>
                    <a:pt x="786" y="370"/>
                    <a:pt x="1250" y="370"/>
                  </a:cubicBezTo>
                  <a:close/>
                  <a:moveTo>
                    <a:pt x="1250" y="1"/>
                  </a:moveTo>
                  <a:cubicBezTo>
                    <a:pt x="929" y="1"/>
                    <a:pt x="631" y="96"/>
                    <a:pt x="393" y="251"/>
                  </a:cubicBezTo>
                  <a:cubicBezTo>
                    <a:pt x="143" y="429"/>
                    <a:pt x="0" y="691"/>
                    <a:pt x="0" y="953"/>
                  </a:cubicBezTo>
                  <a:cubicBezTo>
                    <a:pt x="0" y="1227"/>
                    <a:pt x="143" y="1465"/>
                    <a:pt x="393" y="1656"/>
                  </a:cubicBezTo>
                  <a:cubicBezTo>
                    <a:pt x="631" y="1822"/>
                    <a:pt x="929" y="1906"/>
                    <a:pt x="1250" y="1906"/>
                  </a:cubicBezTo>
                  <a:cubicBezTo>
                    <a:pt x="1584" y="1906"/>
                    <a:pt x="1881" y="1810"/>
                    <a:pt x="2119" y="1656"/>
                  </a:cubicBezTo>
                  <a:cubicBezTo>
                    <a:pt x="2369" y="1477"/>
                    <a:pt x="2500" y="1227"/>
                    <a:pt x="2500" y="953"/>
                  </a:cubicBezTo>
                  <a:cubicBezTo>
                    <a:pt x="2500" y="691"/>
                    <a:pt x="2358" y="429"/>
                    <a:pt x="2119" y="251"/>
                  </a:cubicBezTo>
                  <a:cubicBezTo>
                    <a:pt x="1881" y="96"/>
                    <a:pt x="1584" y="1"/>
                    <a:pt x="125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1"/>
            <p:cNvSpPr/>
            <p:nvPr/>
          </p:nvSpPr>
          <p:spPr>
            <a:xfrm>
              <a:off x="985324" y="2448488"/>
              <a:ext cx="86628" cy="94185"/>
            </a:xfrm>
            <a:custGeom>
              <a:rect b="b" l="l" r="r" t="t"/>
              <a:pathLst>
                <a:path extrusionOk="0" h="2966" w="2728">
                  <a:moveTo>
                    <a:pt x="977" y="370"/>
                  </a:moveTo>
                  <a:lnTo>
                    <a:pt x="1537" y="430"/>
                  </a:lnTo>
                  <a:cubicBezTo>
                    <a:pt x="1608" y="442"/>
                    <a:pt x="1680" y="489"/>
                    <a:pt x="1715" y="561"/>
                  </a:cubicBezTo>
                  <a:lnTo>
                    <a:pt x="2287" y="1858"/>
                  </a:lnTo>
                  <a:cubicBezTo>
                    <a:pt x="2322" y="1918"/>
                    <a:pt x="2322" y="1977"/>
                    <a:pt x="2311" y="2037"/>
                  </a:cubicBezTo>
                  <a:cubicBezTo>
                    <a:pt x="2299" y="2096"/>
                    <a:pt x="2251" y="2144"/>
                    <a:pt x="2191" y="2156"/>
                  </a:cubicBezTo>
                  <a:lnTo>
                    <a:pt x="1310" y="2549"/>
                  </a:lnTo>
                  <a:cubicBezTo>
                    <a:pt x="1287" y="2561"/>
                    <a:pt x="1251" y="2561"/>
                    <a:pt x="1227" y="2561"/>
                  </a:cubicBezTo>
                  <a:cubicBezTo>
                    <a:pt x="1132" y="2561"/>
                    <a:pt x="1060" y="2513"/>
                    <a:pt x="1013" y="2430"/>
                  </a:cubicBezTo>
                  <a:lnTo>
                    <a:pt x="429" y="1132"/>
                  </a:lnTo>
                  <a:cubicBezTo>
                    <a:pt x="406" y="1061"/>
                    <a:pt x="406" y="977"/>
                    <a:pt x="465" y="906"/>
                  </a:cubicBezTo>
                  <a:lnTo>
                    <a:pt x="787" y="465"/>
                  </a:lnTo>
                  <a:cubicBezTo>
                    <a:pt x="834" y="406"/>
                    <a:pt x="906" y="370"/>
                    <a:pt x="977" y="370"/>
                  </a:cubicBezTo>
                  <a:close/>
                  <a:moveTo>
                    <a:pt x="965" y="1"/>
                  </a:moveTo>
                  <a:cubicBezTo>
                    <a:pt x="775" y="1"/>
                    <a:pt x="596" y="84"/>
                    <a:pt x="477" y="251"/>
                  </a:cubicBezTo>
                  <a:lnTo>
                    <a:pt x="156" y="703"/>
                  </a:lnTo>
                  <a:cubicBezTo>
                    <a:pt x="13" y="882"/>
                    <a:pt x="1" y="1096"/>
                    <a:pt x="84" y="1311"/>
                  </a:cubicBezTo>
                  <a:lnTo>
                    <a:pt x="667" y="2608"/>
                  </a:lnTo>
                  <a:cubicBezTo>
                    <a:pt x="775" y="2823"/>
                    <a:pt x="977" y="2966"/>
                    <a:pt x="1215" y="2966"/>
                  </a:cubicBezTo>
                  <a:cubicBezTo>
                    <a:pt x="1310" y="2966"/>
                    <a:pt x="1382" y="2942"/>
                    <a:pt x="1453" y="2906"/>
                  </a:cubicBezTo>
                  <a:lnTo>
                    <a:pt x="2334" y="2513"/>
                  </a:lnTo>
                  <a:cubicBezTo>
                    <a:pt x="2489" y="2454"/>
                    <a:pt x="2608" y="2335"/>
                    <a:pt x="2644" y="2168"/>
                  </a:cubicBezTo>
                  <a:cubicBezTo>
                    <a:pt x="2727" y="2025"/>
                    <a:pt x="2727" y="1858"/>
                    <a:pt x="2656" y="1715"/>
                  </a:cubicBezTo>
                  <a:lnTo>
                    <a:pt x="2072" y="418"/>
                  </a:lnTo>
                  <a:cubicBezTo>
                    <a:pt x="1977" y="227"/>
                    <a:pt x="1787" y="84"/>
                    <a:pt x="1572" y="61"/>
                  </a:cubicBezTo>
                  <a:cubicBezTo>
                    <a:pt x="1370" y="49"/>
                    <a:pt x="1156" y="1"/>
                    <a:pt x="96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1"/>
            <p:cNvSpPr/>
            <p:nvPr/>
          </p:nvSpPr>
          <p:spPr>
            <a:xfrm>
              <a:off x="1014062" y="2472336"/>
              <a:ext cx="15147" cy="15147"/>
            </a:xfrm>
            <a:custGeom>
              <a:rect b="b" l="l" r="r" t="t"/>
              <a:pathLst>
                <a:path extrusionOk="0" h="477" w="477">
                  <a:moveTo>
                    <a:pt x="239" y="0"/>
                  </a:moveTo>
                  <a:cubicBezTo>
                    <a:pt x="108" y="0"/>
                    <a:pt x="1" y="107"/>
                    <a:pt x="1" y="238"/>
                  </a:cubicBezTo>
                  <a:cubicBezTo>
                    <a:pt x="1" y="381"/>
                    <a:pt x="108" y="476"/>
                    <a:pt x="239" y="476"/>
                  </a:cubicBezTo>
                  <a:cubicBezTo>
                    <a:pt x="370" y="476"/>
                    <a:pt x="477" y="381"/>
                    <a:pt x="477" y="238"/>
                  </a:cubicBezTo>
                  <a:cubicBezTo>
                    <a:pt x="477" y="107"/>
                    <a:pt x="370" y="0"/>
                    <a:pt x="2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1"/>
            <p:cNvSpPr/>
            <p:nvPr/>
          </p:nvSpPr>
          <p:spPr>
            <a:xfrm>
              <a:off x="866243" y="2291587"/>
              <a:ext cx="415546" cy="355053"/>
            </a:xfrm>
            <a:custGeom>
              <a:rect b="b" l="l" r="r" t="t"/>
              <a:pathLst>
                <a:path extrusionOk="0" h="11181" w="13086">
                  <a:moveTo>
                    <a:pt x="7620" y="1430"/>
                  </a:moveTo>
                  <a:lnTo>
                    <a:pt x="7620" y="1989"/>
                  </a:lnTo>
                  <a:lnTo>
                    <a:pt x="5453" y="1989"/>
                  </a:lnTo>
                  <a:lnTo>
                    <a:pt x="5453" y="1430"/>
                  </a:lnTo>
                  <a:close/>
                  <a:moveTo>
                    <a:pt x="7608" y="406"/>
                  </a:moveTo>
                  <a:cubicBezTo>
                    <a:pt x="8168" y="406"/>
                    <a:pt x="8632" y="858"/>
                    <a:pt x="8632" y="1430"/>
                  </a:cubicBezTo>
                  <a:lnTo>
                    <a:pt x="8632" y="1989"/>
                  </a:lnTo>
                  <a:lnTo>
                    <a:pt x="7989" y="1989"/>
                  </a:lnTo>
                  <a:lnTo>
                    <a:pt x="7989" y="1430"/>
                  </a:lnTo>
                  <a:cubicBezTo>
                    <a:pt x="7989" y="1215"/>
                    <a:pt x="7811" y="1037"/>
                    <a:pt x="7608" y="1037"/>
                  </a:cubicBezTo>
                  <a:lnTo>
                    <a:pt x="5453" y="1037"/>
                  </a:lnTo>
                  <a:cubicBezTo>
                    <a:pt x="5239" y="1037"/>
                    <a:pt x="5060" y="1215"/>
                    <a:pt x="5060" y="1430"/>
                  </a:cubicBezTo>
                  <a:lnTo>
                    <a:pt x="5060" y="1989"/>
                  </a:lnTo>
                  <a:lnTo>
                    <a:pt x="4417" y="1989"/>
                  </a:lnTo>
                  <a:lnTo>
                    <a:pt x="4417" y="1430"/>
                  </a:lnTo>
                  <a:cubicBezTo>
                    <a:pt x="4417" y="858"/>
                    <a:pt x="4882" y="406"/>
                    <a:pt x="5453" y="406"/>
                  </a:cubicBezTo>
                  <a:close/>
                  <a:moveTo>
                    <a:pt x="2929" y="2096"/>
                  </a:moveTo>
                  <a:cubicBezTo>
                    <a:pt x="3013" y="2096"/>
                    <a:pt x="3072" y="2156"/>
                    <a:pt x="3072" y="2227"/>
                  </a:cubicBezTo>
                  <a:lnTo>
                    <a:pt x="3072" y="3299"/>
                  </a:lnTo>
                  <a:cubicBezTo>
                    <a:pt x="3072" y="3382"/>
                    <a:pt x="3132" y="3454"/>
                    <a:pt x="3203" y="3478"/>
                  </a:cubicBezTo>
                  <a:cubicBezTo>
                    <a:pt x="3224" y="3486"/>
                    <a:pt x="3246" y="3490"/>
                    <a:pt x="3267" y="3490"/>
                  </a:cubicBezTo>
                  <a:cubicBezTo>
                    <a:pt x="3365" y="3490"/>
                    <a:pt x="3453" y="3406"/>
                    <a:pt x="3453" y="3299"/>
                  </a:cubicBezTo>
                  <a:lnTo>
                    <a:pt x="3453" y="2358"/>
                  </a:lnTo>
                  <a:lnTo>
                    <a:pt x="9632" y="2358"/>
                  </a:lnTo>
                  <a:lnTo>
                    <a:pt x="9632" y="10502"/>
                  </a:lnTo>
                  <a:lnTo>
                    <a:pt x="3453" y="10502"/>
                  </a:lnTo>
                  <a:lnTo>
                    <a:pt x="3453" y="4073"/>
                  </a:lnTo>
                  <a:cubicBezTo>
                    <a:pt x="3453" y="3978"/>
                    <a:pt x="3370" y="3882"/>
                    <a:pt x="3263" y="3882"/>
                  </a:cubicBezTo>
                  <a:cubicBezTo>
                    <a:pt x="3155" y="3882"/>
                    <a:pt x="3072" y="3978"/>
                    <a:pt x="3072" y="4073"/>
                  </a:cubicBezTo>
                  <a:lnTo>
                    <a:pt x="3072" y="10657"/>
                  </a:lnTo>
                  <a:cubicBezTo>
                    <a:pt x="3072" y="10728"/>
                    <a:pt x="3013" y="10788"/>
                    <a:pt x="2929" y="10788"/>
                  </a:cubicBezTo>
                  <a:lnTo>
                    <a:pt x="2310" y="10788"/>
                  </a:lnTo>
                  <a:cubicBezTo>
                    <a:pt x="2239" y="10788"/>
                    <a:pt x="2179" y="10728"/>
                    <a:pt x="2179" y="10657"/>
                  </a:cubicBezTo>
                  <a:lnTo>
                    <a:pt x="2179" y="2227"/>
                  </a:lnTo>
                  <a:cubicBezTo>
                    <a:pt x="2179" y="2156"/>
                    <a:pt x="2239" y="2096"/>
                    <a:pt x="2310" y="2096"/>
                  </a:cubicBezTo>
                  <a:close/>
                  <a:moveTo>
                    <a:pt x="10775" y="2096"/>
                  </a:moveTo>
                  <a:cubicBezTo>
                    <a:pt x="10847" y="2096"/>
                    <a:pt x="10906" y="2156"/>
                    <a:pt x="10906" y="2227"/>
                  </a:cubicBezTo>
                  <a:lnTo>
                    <a:pt x="10906" y="10657"/>
                  </a:lnTo>
                  <a:cubicBezTo>
                    <a:pt x="10906" y="10728"/>
                    <a:pt x="10847" y="10788"/>
                    <a:pt x="10775" y="10788"/>
                  </a:cubicBezTo>
                  <a:lnTo>
                    <a:pt x="10156" y="10788"/>
                  </a:lnTo>
                  <a:cubicBezTo>
                    <a:pt x="10073" y="10788"/>
                    <a:pt x="10013" y="10728"/>
                    <a:pt x="10013" y="10657"/>
                  </a:cubicBezTo>
                  <a:lnTo>
                    <a:pt x="10013" y="2227"/>
                  </a:lnTo>
                  <a:cubicBezTo>
                    <a:pt x="10013" y="2156"/>
                    <a:pt x="10073" y="2096"/>
                    <a:pt x="10156" y="2096"/>
                  </a:cubicBezTo>
                  <a:close/>
                  <a:moveTo>
                    <a:pt x="5465" y="1"/>
                  </a:moveTo>
                  <a:cubicBezTo>
                    <a:pt x="4691" y="1"/>
                    <a:pt x="4048" y="644"/>
                    <a:pt x="4048" y="1418"/>
                  </a:cubicBezTo>
                  <a:lnTo>
                    <a:pt x="4048" y="1977"/>
                  </a:lnTo>
                  <a:lnTo>
                    <a:pt x="3394" y="1977"/>
                  </a:lnTo>
                  <a:cubicBezTo>
                    <a:pt x="3310" y="1811"/>
                    <a:pt x="3132" y="1692"/>
                    <a:pt x="2929" y="1692"/>
                  </a:cubicBezTo>
                  <a:lnTo>
                    <a:pt x="2310" y="1692"/>
                  </a:lnTo>
                  <a:cubicBezTo>
                    <a:pt x="2096" y="1692"/>
                    <a:pt x="1941" y="1811"/>
                    <a:pt x="1846" y="1977"/>
                  </a:cubicBezTo>
                  <a:lnTo>
                    <a:pt x="1310" y="1977"/>
                  </a:lnTo>
                  <a:cubicBezTo>
                    <a:pt x="596" y="1977"/>
                    <a:pt x="0" y="2561"/>
                    <a:pt x="0" y="3287"/>
                  </a:cubicBezTo>
                  <a:lnTo>
                    <a:pt x="0" y="7990"/>
                  </a:lnTo>
                  <a:cubicBezTo>
                    <a:pt x="0" y="8097"/>
                    <a:pt x="96" y="8180"/>
                    <a:pt x="191" y="8180"/>
                  </a:cubicBezTo>
                  <a:cubicBezTo>
                    <a:pt x="298" y="8180"/>
                    <a:pt x="393" y="8097"/>
                    <a:pt x="393" y="7990"/>
                  </a:cubicBezTo>
                  <a:lnTo>
                    <a:pt x="393" y="3287"/>
                  </a:lnTo>
                  <a:cubicBezTo>
                    <a:pt x="393" y="2787"/>
                    <a:pt x="810" y="2370"/>
                    <a:pt x="1310" y="2370"/>
                  </a:cubicBezTo>
                  <a:lnTo>
                    <a:pt x="1786" y="2370"/>
                  </a:lnTo>
                  <a:lnTo>
                    <a:pt x="1786" y="10502"/>
                  </a:lnTo>
                  <a:lnTo>
                    <a:pt x="1310" y="10502"/>
                  </a:lnTo>
                  <a:cubicBezTo>
                    <a:pt x="810" y="10502"/>
                    <a:pt x="393" y="10085"/>
                    <a:pt x="393" y="9585"/>
                  </a:cubicBezTo>
                  <a:lnTo>
                    <a:pt x="393" y="8764"/>
                  </a:lnTo>
                  <a:cubicBezTo>
                    <a:pt x="393" y="8657"/>
                    <a:pt x="298" y="8573"/>
                    <a:pt x="191" y="8573"/>
                  </a:cubicBezTo>
                  <a:cubicBezTo>
                    <a:pt x="96" y="8573"/>
                    <a:pt x="0" y="8657"/>
                    <a:pt x="0" y="8764"/>
                  </a:cubicBezTo>
                  <a:lnTo>
                    <a:pt x="0" y="9585"/>
                  </a:lnTo>
                  <a:cubicBezTo>
                    <a:pt x="0" y="10300"/>
                    <a:pt x="584" y="10895"/>
                    <a:pt x="1310" y="10895"/>
                  </a:cubicBezTo>
                  <a:lnTo>
                    <a:pt x="1846" y="10895"/>
                  </a:lnTo>
                  <a:cubicBezTo>
                    <a:pt x="1941" y="11062"/>
                    <a:pt x="2120" y="11181"/>
                    <a:pt x="2310" y="11181"/>
                  </a:cubicBezTo>
                  <a:lnTo>
                    <a:pt x="2929" y="11181"/>
                  </a:lnTo>
                  <a:cubicBezTo>
                    <a:pt x="3144" y="11181"/>
                    <a:pt x="3310" y="11062"/>
                    <a:pt x="3394" y="10895"/>
                  </a:cubicBezTo>
                  <a:lnTo>
                    <a:pt x="9692" y="10895"/>
                  </a:lnTo>
                  <a:cubicBezTo>
                    <a:pt x="9775" y="11062"/>
                    <a:pt x="9954" y="11181"/>
                    <a:pt x="10156" y="11181"/>
                  </a:cubicBezTo>
                  <a:lnTo>
                    <a:pt x="10775" y="11181"/>
                  </a:lnTo>
                  <a:cubicBezTo>
                    <a:pt x="10978" y="11181"/>
                    <a:pt x="11145" y="11062"/>
                    <a:pt x="11240" y="10895"/>
                  </a:cubicBezTo>
                  <a:lnTo>
                    <a:pt x="11776" y="10895"/>
                  </a:lnTo>
                  <a:cubicBezTo>
                    <a:pt x="12490" y="10895"/>
                    <a:pt x="13085" y="10312"/>
                    <a:pt x="13085" y="9585"/>
                  </a:cubicBezTo>
                  <a:lnTo>
                    <a:pt x="13085" y="4894"/>
                  </a:lnTo>
                  <a:cubicBezTo>
                    <a:pt x="13085" y="4787"/>
                    <a:pt x="12990" y="4704"/>
                    <a:pt x="12883" y="4704"/>
                  </a:cubicBezTo>
                  <a:cubicBezTo>
                    <a:pt x="12788" y="4704"/>
                    <a:pt x="12692" y="4787"/>
                    <a:pt x="12692" y="4894"/>
                  </a:cubicBezTo>
                  <a:lnTo>
                    <a:pt x="12692" y="9585"/>
                  </a:lnTo>
                  <a:cubicBezTo>
                    <a:pt x="12692" y="10085"/>
                    <a:pt x="12276" y="10502"/>
                    <a:pt x="11776" y="10502"/>
                  </a:cubicBezTo>
                  <a:lnTo>
                    <a:pt x="11299" y="10502"/>
                  </a:lnTo>
                  <a:lnTo>
                    <a:pt x="11299" y="2370"/>
                  </a:lnTo>
                  <a:lnTo>
                    <a:pt x="11776" y="2370"/>
                  </a:lnTo>
                  <a:cubicBezTo>
                    <a:pt x="12276" y="2370"/>
                    <a:pt x="12692" y="2787"/>
                    <a:pt x="12692" y="3287"/>
                  </a:cubicBezTo>
                  <a:lnTo>
                    <a:pt x="12692" y="4120"/>
                  </a:lnTo>
                  <a:cubicBezTo>
                    <a:pt x="12692" y="4240"/>
                    <a:pt x="12788" y="4311"/>
                    <a:pt x="12895" y="4311"/>
                  </a:cubicBezTo>
                  <a:cubicBezTo>
                    <a:pt x="12990" y="4311"/>
                    <a:pt x="13085" y="4228"/>
                    <a:pt x="13085" y="4120"/>
                  </a:cubicBezTo>
                  <a:lnTo>
                    <a:pt x="13085" y="3287"/>
                  </a:lnTo>
                  <a:cubicBezTo>
                    <a:pt x="13085" y="2573"/>
                    <a:pt x="12502" y="1977"/>
                    <a:pt x="11776" y="1977"/>
                  </a:cubicBezTo>
                  <a:lnTo>
                    <a:pt x="11240" y="1977"/>
                  </a:lnTo>
                  <a:cubicBezTo>
                    <a:pt x="11145" y="1811"/>
                    <a:pt x="10966" y="1692"/>
                    <a:pt x="10775" y="1692"/>
                  </a:cubicBezTo>
                  <a:lnTo>
                    <a:pt x="10156" y="1692"/>
                  </a:lnTo>
                  <a:cubicBezTo>
                    <a:pt x="9942" y="1692"/>
                    <a:pt x="9775" y="1811"/>
                    <a:pt x="9692" y="1977"/>
                  </a:cubicBezTo>
                  <a:lnTo>
                    <a:pt x="9037" y="1977"/>
                  </a:lnTo>
                  <a:lnTo>
                    <a:pt x="9037" y="1418"/>
                  </a:lnTo>
                  <a:cubicBezTo>
                    <a:pt x="9037" y="644"/>
                    <a:pt x="8394" y="1"/>
                    <a:pt x="762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8" name="Google Shape;778;p51"/>
          <p:cNvSpPr/>
          <p:nvPr/>
        </p:nvSpPr>
        <p:spPr>
          <a:xfrm>
            <a:off x="1411794" y="2287808"/>
            <a:ext cx="360356" cy="358831"/>
          </a:xfrm>
          <a:custGeom>
            <a:rect b="b" l="l" r="r" t="t"/>
            <a:pathLst>
              <a:path extrusionOk="0" h="11300" w="11348">
                <a:moveTo>
                  <a:pt x="7752" y="846"/>
                </a:moveTo>
                <a:cubicBezTo>
                  <a:pt x="7978" y="846"/>
                  <a:pt x="8133" y="1025"/>
                  <a:pt x="8133" y="1239"/>
                </a:cubicBezTo>
                <a:lnTo>
                  <a:pt x="8133" y="4001"/>
                </a:lnTo>
                <a:lnTo>
                  <a:pt x="4252" y="4001"/>
                </a:lnTo>
                <a:cubicBezTo>
                  <a:pt x="3763" y="4001"/>
                  <a:pt x="3359" y="4406"/>
                  <a:pt x="3359" y="4894"/>
                </a:cubicBezTo>
                <a:lnTo>
                  <a:pt x="3359" y="4990"/>
                </a:lnTo>
                <a:lnTo>
                  <a:pt x="1168" y="4990"/>
                </a:lnTo>
                <a:lnTo>
                  <a:pt x="1168" y="5001"/>
                </a:lnTo>
                <a:cubicBezTo>
                  <a:pt x="942" y="5001"/>
                  <a:pt x="787" y="4823"/>
                  <a:pt x="787" y="4609"/>
                </a:cubicBezTo>
                <a:lnTo>
                  <a:pt x="787" y="1239"/>
                </a:lnTo>
                <a:cubicBezTo>
                  <a:pt x="787" y="1013"/>
                  <a:pt x="965" y="846"/>
                  <a:pt x="1168" y="846"/>
                </a:cubicBezTo>
                <a:close/>
                <a:moveTo>
                  <a:pt x="3370" y="6621"/>
                </a:moveTo>
                <a:lnTo>
                  <a:pt x="3370" y="6978"/>
                </a:lnTo>
                <a:lnTo>
                  <a:pt x="3180" y="6978"/>
                </a:lnTo>
                <a:lnTo>
                  <a:pt x="3370" y="6621"/>
                </a:lnTo>
                <a:close/>
                <a:moveTo>
                  <a:pt x="3382" y="7335"/>
                </a:moveTo>
                <a:lnTo>
                  <a:pt x="3382" y="7490"/>
                </a:lnTo>
                <a:lnTo>
                  <a:pt x="2644" y="7490"/>
                </a:lnTo>
                <a:cubicBezTo>
                  <a:pt x="2597" y="7490"/>
                  <a:pt x="2573" y="7454"/>
                  <a:pt x="2573" y="7407"/>
                </a:cubicBezTo>
                <a:cubicBezTo>
                  <a:pt x="2573" y="7383"/>
                  <a:pt x="2585" y="7371"/>
                  <a:pt x="2597" y="7347"/>
                </a:cubicBezTo>
                <a:cubicBezTo>
                  <a:pt x="2620" y="7335"/>
                  <a:pt x="2632" y="7335"/>
                  <a:pt x="2656" y="7335"/>
                </a:cubicBezTo>
                <a:close/>
                <a:moveTo>
                  <a:pt x="8966" y="8276"/>
                </a:moveTo>
                <a:cubicBezTo>
                  <a:pt x="9062" y="8276"/>
                  <a:pt x="9133" y="8347"/>
                  <a:pt x="9133" y="8442"/>
                </a:cubicBezTo>
                <a:lnTo>
                  <a:pt x="9133" y="8573"/>
                </a:lnTo>
                <a:cubicBezTo>
                  <a:pt x="9109" y="8573"/>
                  <a:pt x="9074" y="8561"/>
                  <a:pt x="9038" y="8561"/>
                </a:cubicBezTo>
                <a:lnTo>
                  <a:pt x="7454" y="8561"/>
                </a:lnTo>
                <a:cubicBezTo>
                  <a:pt x="7419" y="8561"/>
                  <a:pt x="7395" y="8561"/>
                  <a:pt x="7359" y="8573"/>
                </a:cubicBezTo>
                <a:lnTo>
                  <a:pt x="7359" y="8442"/>
                </a:lnTo>
                <a:cubicBezTo>
                  <a:pt x="7359" y="8347"/>
                  <a:pt x="7430" y="8276"/>
                  <a:pt x="7526" y="8276"/>
                </a:cubicBezTo>
                <a:close/>
                <a:moveTo>
                  <a:pt x="9883" y="4347"/>
                </a:moveTo>
                <a:cubicBezTo>
                  <a:pt x="10193" y="4347"/>
                  <a:pt x="10443" y="4597"/>
                  <a:pt x="10443" y="4906"/>
                </a:cubicBezTo>
                <a:lnTo>
                  <a:pt x="10443" y="9276"/>
                </a:lnTo>
                <a:lnTo>
                  <a:pt x="9478" y="9276"/>
                </a:lnTo>
                <a:lnTo>
                  <a:pt x="9478" y="9109"/>
                </a:lnTo>
                <a:lnTo>
                  <a:pt x="9764" y="9109"/>
                </a:lnTo>
                <a:cubicBezTo>
                  <a:pt x="10038" y="9109"/>
                  <a:pt x="10264" y="8883"/>
                  <a:pt x="10264" y="8597"/>
                </a:cubicBezTo>
                <a:lnTo>
                  <a:pt x="10264" y="5942"/>
                </a:lnTo>
                <a:cubicBezTo>
                  <a:pt x="10264" y="5847"/>
                  <a:pt x="10193" y="5775"/>
                  <a:pt x="10097" y="5775"/>
                </a:cubicBezTo>
                <a:cubicBezTo>
                  <a:pt x="10014" y="5775"/>
                  <a:pt x="9931" y="5847"/>
                  <a:pt x="9931" y="5942"/>
                </a:cubicBezTo>
                <a:lnTo>
                  <a:pt x="9931" y="8585"/>
                </a:lnTo>
                <a:cubicBezTo>
                  <a:pt x="9931" y="8680"/>
                  <a:pt x="9859" y="8752"/>
                  <a:pt x="9764" y="8752"/>
                </a:cubicBezTo>
                <a:lnTo>
                  <a:pt x="9478" y="8752"/>
                </a:lnTo>
                <a:lnTo>
                  <a:pt x="9478" y="8419"/>
                </a:lnTo>
                <a:cubicBezTo>
                  <a:pt x="9478" y="8157"/>
                  <a:pt x="9252" y="7918"/>
                  <a:pt x="8966" y="7918"/>
                </a:cubicBezTo>
                <a:lnTo>
                  <a:pt x="7526" y="7918"/>
                </a:lnTo>
                <a:cubicBezTo>
                  <a:pt x="7264" y="7918"/>
                  <a:pt x="7026" y="8145"/>
                  <a:pt x="7026" y="8419"/>
                </a:cubicBezTo>
                <a:lnTo>
                  <a:pt x="7026" y="8752"/>
                </a:lnTo>
                <a:lnTo>
                  <a:pt x="4382" y="8752"/>
                </a:lnTo>
                <a:cubicBezTo>
                  <a:pt x="4299" y="8752"/>
                  <a:pt x="4204" y="8680"/>
                  <a:pt x="4204" y="8585"/>
                </a:cubicBezTo>
                <a:lnTo>
                  <a:pt x="4204" y="5121"/>
                </a:lnTo>
                <a:cubicBezTo>
                  <a:pt x="4204" y="5025"/>
                  <a:pt x="4287" y="4942"/>
                  <a:pt x="4382" y="4942"/>
                </a:cubicBezTo>
                <a:lnTo>
                  <a:pt x="9740" y="4942"/>
                </a:lnTo>
                <a:cubicBezTo>
                  <a:pt x="9836" y="4942"/>
                  <a:pt x="9919" y="5013"/>
                  <a:pt x="9919" y="5121"/>
                </a:cubicBezTo>
                <a:lnTo>
                  <a:pt x="9919" y="5251"/>
                </a:lnTo>
                <a:cubicBezTo>
                  <a:pt x="9919" y="5347"/>
                  <a:pt x="10002" y="5418"/>
                  <a:pt x="10086" y="5418"/>
                </a:cubicBezTo>
                <a:cubicBezTo>
                  <a:pt x="10181" y="5418"/>
                  <a:pt x="10252" y="5347"/>
                  <a:pt x="10252" y="5251"/>
                </a:cubicBezTo>
                <a:lnTo>
                  <a:pt x="10252" y="5121"/>
                </a:lnTo>
                <a:cubicBezTo>
                  <a:pt x="10252" y="4835"/>
                  <a:pt x="10026" y="4609"/>
                  <a:pt x="9740" y="4609"/>
                </a:cubicBezTo>
                <a:lnTo>
                  <a:pt x="4382" y="4609"/>
                </a:lnTo>
                <a:cubicBezTo>
                  <a:pt x="4109" y="4609"/>
                  <a:pt x="3882" y="4835"/>
                  <a:pt x="3882" y="5121"/>
                </a:cubicBezTo>
                <a:lnTo>
                  <a:pt x="3882" y="8585"/>
                </a:lnTo>
                <a:cubicBezTo>
                  <a:pt x="3882" y="8871"/>
                  <a:pt x="4109" y="9097"/>
                  <a:pt x="4382" y="9097"/>
                </a:cubicBezTo>
                <a:lnTo>
                  <a:pt x="7026" y="9097"/>
                </a:lnTo>
                <a:lnTo>
                  <a:pt x="7026" y="9252"/>
                </a:lnTo>
                <a:lnTo>
                  <a:pt x="3716" y="9252"/>
                </a:lnTo>
                <a:lnTo>
                  <a:pt x="3716" y="4906"/>
                </a:lnTo>
                <a:cubicBezTo>
                  <a:pt x="3716" y="4597"/>
                  <a:pt x="3966" y="4347"/>
                  <a:pt x="4287" y="4347"/>
                </a:cubicBezTo>
                <a:close/>
                <a:moveTo>
                  <a:pt x="7038" y="9597"/>
                </a:moveTo>
                <a:lnTo>
                  <a:pt x="7038" y="10002"/>
                </a:lnTo>
                <a:lnTo>
                  <a:pt x="3549" y="10002"/>
                </a:lnTo>
                <a:cubicBezTo>
                  <a:pt x="3539" y="10003"/>
                  <a:pt x="3529" y="10004"/>
                  <a:pt x="3520" y="10004"/>
                </a:cubicBezTo>
                <a:cubicBezTo>
                  <a:pt x="3434" y="10004"/>
                  <a:pt x="3351" y="9959"/>
                  <a:pt x="3287" y="9895"/>
                </a:cubicBezTo>
                <a:cubicBezTo>
                  <a:pt x="3216" y="9823"/>
                  <a:pt x="3168" y="9716"/>
                  <a:pt x="3168" y="9609"/>
                </a:cubicBezTo>
                <a:cubicBezTo>
                  <a:pt x="3168" y="9597"/>
                  <a:pt x="3168" y="9597"/>
                  <a:pt x="3180" y="9597"/>
                </a:cubicBezTo>
                <a:close/>
                <a:moveTo>
                  <a:pt x="10990" y="9609"/>
                </a:moveTo>
                <a:lnTo>
                  <a:pt x="10990" y="9633"/>
                </a:lnTo>
                <a:cubicBezTo>
                  <a:pt x="10979" y="9835"/>
                  <a:pt x="10812" y="10014"/>
                  <a:pt x="10598" y="10014"/>
                </a:cubicBezTo>
                <a:lnTo>
                  <a:pt x="9478" y="10014"/>
                </a:lnTo>
                <a:lnTo>
                  <a:pt x="9478" y="9609"/>
                </a:lnTo>
                <a:close/>
                <a:moveTo>
                  <a:pt x="9050" y="8883"/>
                </a:moveTo>
                <a:cubicBezTo>
                  <a:pt x="9085" y="8883"/>
                  <a:pt x="9133" y="8931"/>
                  <a:pt x="9133" y="8978"/>
                </a:cubicBezTo>
                <a:lnTo>
                  <a:pt x="9133" y="10240"/>
                </a:lnTo>
                <a:cubicBezTo>
                  <a:pt x="9133" y="10288"/>
                  <a:pt x="9085" y="10324"/>
                  <a:pt x="9050" y="10324"/>
                </a:cubicBezTo>
                <a:lnTo>
                  <a:pt x="7454" y="10324"/>
                </a:lnTo>
                <a:cubicBezTo>
                  <a:pt x="7407" y="10324"/>
                  <a:pt x="7359" y="10288"/>
                  <a:pt x="7359" y="10240"/>
                </a:cubicBezTo>
                <a:lnTo>
                  <a:pt x="7359" y="10181"/>
                </a:lnTo>
                <a:lnTo>
                  <a:pt x="7359" y="8978"/>
                </a:lnTo>
                <a:cubicBezTo>
                  <a:pt x="7359" y="8931"/>
                  <a:pt x="7407" y="8883"/>
                  <a:pt x="7454" y="8883"/>
                </a:cubicBezTo>
                <a:close/>
                <a:moveTo>
                  <a:pt x="9133" y="10645"/>
                </a:moveTo>
                <a:lnTo>
                  <a:pt x="9133" y="10776"/>
                </a:lnTo>
                <a:cubicBezTo>
                  <a:pt x="9133" y="10859"/>
                  <a:pt x="9062" y="10943"/>
                  <a:pt x="8966" y="10943"/>
                </a:cubicBezTo>
                <a:lnTo>
                  <a:pt x="7526" y="10943"/>
                </a:lnTo>
                <a:cubicBezTo>
                  <a:pt x="7442" y="10943"/>
                  <a:pt x="7359" y="10859"/>
                  <a:pt x="7359" y="10776"/>
                </a:cubicBezTo>
                <a:lnTo>
                  <a:pt x="7359" y="10645"/>
                </a:lnTo>
                <a:cubicBezTo>
                  <a:pt x="7395" y="10645"/>
                  <a:pt x="7419" y="10657"/>
                  <a:pt x="7454" y="10657"/>
                </a:cubicBezTo>
                <a:lnTo>
                  <a:pt x="9050" y="10657"/>
                </a:lnTo>
                <a:cubicBezTo>
                  <a:pt x="9074" y="10657"/>
                  <a:pt x="9109" y="10657"/>
                  <a:pt x="9133" y="10645"/>
                </a:cubicBezTo>
                <a:close/>
                <a:moveTo>
                  <a:pt x="858" y="1"/>
                </a:moveTo>
                <a:cubicBezTo>
                  <a:pt x="382" y="1"/>
                  <a:pt x="1" y="382"/>
                  <a:pt x="1" y="858"/>
                </a:cubicBezTo>
                <a:lnTo>
                  <a:pt x="1" y="5561"/>
                </a:lnTo>
                <a:cubicBezTo>
                  <a:pt x="1" y="6037"/>
                  <a:pt x="382" y="6430"/>
                  <a:pt x="858" y="6430"/>
                </a:cubicBezTo>
                <a:lnTo>
                  <a:pt x="1334" y="6430"/>
                </a:lnTo>
                <a:cubicBezTo>
                  <a:pt x="1430" y="6430"/>
                  <a:pt x="1501" y="6359"/>
                  <a:pt x="1501" y="6264"/>
                </a:cubicBezTo>
                <a:cubicBezTo>
                  <a:pt x="1501" y="6180"/>
                  <a:pt x="1430" y="6097"/>
                  <a:pt x="1334" y="6097"/>
                </a:cubicBezTo>
                <a:lnTo>
                  <a:pt x="858" y="6097"/>
                </a:lnTo>
                <a:cubicBezTo>
                  <a:pt x="572" y="6097"/>
                  <a:pt x="334" y="5859"/>
                  <a:pt x="334" y="5585"/>
                </a:cubicBezTo>
                <a:lnTo>
                  <a:pt x="334" y="882"/>
                </a:lnTo>
                <a:cubicBezTo>
                  <a:pt x="334" y="596"/>
                  <a:pt x="572" y="358"/>
                  <a:pt x="858" y="358"/>
                </a:cubicBezTo>
                <a:lnTo>
                  <a:pt x="8062" y="358"/>
                </a:lnTo>
                <a:cubicBezTo>
                  <a:pt x="8347" y="358"/>
                  <a:pt x="8585" y="596"/>
                  <a:pt x="8585" y="882"/>
                </a:cubicBezTo>
                <a:lnTo>
                  <a:pt x="8585" y="4001"/>
                </a:lnTo>
                <a:lnTo>
                  <a:pt x="8478" y="4001"/>
                </a:lnTo>
                <a:lnTo>
                  <a:pt x="8478" y="1215"/>
                </a:lnTo>
                <a:cubicBezTo>
                  <a:pt x="8478" y="822"/>
                  <a:pt x="8157" y="489"/>
                  <a:pt x="7752" y="489"/>
                </a:cubicBezTo>
                <a:lnTo>
                  <a:pt x="1168" y="489"/>
                </a:lnTo>
                <a:cubicBezTo>
                  <a:pt x="775" y="489"/>
                  <a:pt x="442" y="822"/>
                  <a:pt x="442" y="1215"/>
                </a:cubicBezTo>
                <a:lnTo>
                  <a:pt x="442" y="4597"/>
                </a:lnTo>
                <a:cubicBezTo>
                  <a:pt x="442" y="5001"/>
                  <a:pt x="775" y="5323"/>
                  <a:pt x="1168" y="5323"/>
                </a:cubicBezTo>
                <a:lnTo>
                  <a:pt x="3370" y="5323"/>
                </a:lnTo>
                <a:lnTo>
                  <a:pt x="3370" y="6085"/>
                </a:lnTo>
                <a:lnTo>
                  <a:pt x="2001" y="6085"/>
                </a:lnTo>
                <a:cubicBezTo>
                  <a:pt x="1918" y="6085"/>
                  <a:pt x="1846" y="6156"/>
                  <a:pt x="1846" y="6252"/>
                </a:cubicBezTo>
                <a:cubicBezTo>
                  <a:pt x="1846" y="6335"/>
                  <a:pt x="1918" y="6418"/>
                  <a:pt x="2001" y="6418"/>
                </a:cubicBezTo>
                <a:lnTo>
                  <a:pt x="3109" y="6418"/>
                </a:lnTo>
                <a:lnTo>
                  <a:pt x="2811" y="6978"/>
                </a:lnTo>
                <a:lnTo>
                  <a:pt x="2656" y="6978"/>
                </a:lnTo>
                <a:cubicBezTo>
                  <a:pt x="2561" y="6978"/>
                  <a:pt x="2454" y="7026"/>
                  <a:pt x="2358" y="7097"/>
                </a:cubicBezTo>
                <a:cubicBezTo>
                  <a:pt x="2287" y="7168"/>
                  <a:pt x="2239" y="7276"/>
                  <a:pt x="2239" y="7395"/>
                </a:cubicBezTo>
                <a:cubicBezTo>
                  <a:pt x="2239" y="7621"/>
                  <a:pt x="2418" y="7811"/>
                  <a:pt x="2656" y="7811"/>
                </a:cubicBezTo>
                <a:lnTo>
                  <a:pt x="3394" y="7811"/>
                </a:lnTo>
                <a:lnTo>
                  <a:pt x="3394" y="9276"/>
                </a:lnTo>
                <a:lnTo>
                  <a:pt x="3192" y="9276"/>
                </a:lnTo>
                <a:cubicBezTo>
                  <a:pt x="3001" y="9276"/>
                  <a:pt x="2835" y="9431"/>
                  <a:pt x="2835" y="9633"/>
                </a:cubicBezTo>
                <a:cubicBezTo>
                  <a:pt x="2835" y="9823"/>
                  <a:pt x="2918" y="10002"/>
                  <a:pt x="3049" y="10145"/>
                </a:cubicBezTo>
                <a:cubicBezTo>
                  <a:pt x="3180" y="10288"/>
                  <a:pt x="3370" y="10359"/>
                  <a:pt x="3573" y="10359"/>
                </a:cubicBezTo>
                <a:lnTo>
                  <a:pt x="7049" y="10359"/>
                </a:lnTo>
                <a:lnTo>
                  <a:pt x="7049" y="10788"/>
                </a:lnTo>
                <a:cubicBezTo>
                  <a:pt x="7049" y="11062"/>
                  <a:pt x="7276" y="11300"/>
                  <a:pt x="7550" y="11300"/>
                </a:cubicBezTo>
                <a:lnTo>
                  <a:pt x="9002" y="11300"/>
                </a:lnTo>
                <a:cubicBezTo>
                  <a:pt x="9264" y="11300"/>
                  <a:pt x="9502" y="11074"/>
                  <a:pt x="9502" y="10788"/>
                </a:cubicBezTo>
                <a:lnTo>
                  <a:pt x="9502" y="10359"/>
                </a:lnTo>
                <a:lnTo>
                  <a:pt x="10621" y="10359"/>
                </a:lnTo>
                <a:cubicBezTo>
                  <a:pt x="11026" y="10359"/>
                  <a:pt x="11348" y="10026"/>
                  <a:pt x="11348" y="9633"/>
                </a:cubicBezTo>
                <a:cubicBezTo>
                  <a:pt x="11324" y="9526"/>
                  <a:pt x="11276" y="9431"/>
                  <a:pt x="11217" y="9371"/>
                </a:cubicBezTo>
                <a:cubicBezTo>
                  <a:pt x="11157" y="9312"/>
                  <a:pt x="11074" y="9276"/>
                  <a:pt x="10967" y="9276"/>
                </a:cubicBezTo>
                <a:lnTo>
                  <a:pt x="10776" y="9276"/>
                </a:lnTo>
                <a:lnTo>
                  <a:pt x="10776" y="4906"/>
                </a:lnTo>
                <a:cubicBezTo>
                  <a:pt x="10776" y="4418"/>
                  <a:pt x="10371" y="4013"/>
                  <a:pt x="9883" y="4013"/>
                </a:cubicBezTo>
                <a:lnTo>
                  <a:pt x="8931" y="4013"/>
                </a:lnTo>
                <a:lnTo>
                  <a:pt x="8931" y="858"/>
                </a:lnTo>
                <a:cubicBezTo>
                  <a:pt x="8931" y="382"/>
                  <a:pt x="8538" y="1"/>
                  <a:pt x="80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9" name="Google Shape;779;p51"/>
          <p:cNvGrpSpPr/>
          <p:nvPr/>
        </p:nvGrpSpPr>
        <p:grpSpPr>
          <a:xfrm>
            <a:off x="1958520" y="2302574"/>
            <a:ext cx="359213" cy="327807"/>
            <a:chOff x="1958520" y="2302574"/>
            <a:chExt cx="359213" cy="327807"/>
          </a:xfrm>
        </p:grpSpPr>
        <p:sp>
          <p:nvSpPr>
            <p:cNvPr id="780" name="Google Shape;780;p51"/>
            <p:cNvSpPr/>
            <p:nvPr/>
          </p:nvSpPr>
          <p:spPr>
            <a:xfrm>
              <a:off x="1958520" y="2302574"/>
              <a:ext cx="359213" cy="327807"/>
            </a:xfrm>
            <a:custGeom>
              <a:rect b="b" l="l" r="r" t="t"/>
              <a:pathLst>
                <a:path extrusionOk="0" h="10323" w="11312">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1"/>
            <p:cNvSpPr/>
            <p:nvPr/>
          </p:nvSpPr>
          <p:spPr>
            <a:xfrm>
              <a:off x="1986877" y="2331313"/>
              <a:ext cx="302117" cy="184909"/>
            </a:xfrm>
            <a:custGeom>
              <a:rect b="b" l="l" r="r" t="t"/>
              <a:pathLst>
                <a:path extrusionOk="0" h="5823" w="9514">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1"/>
            <p:cNvSpPr/>
            <p:nvPr/>
          </p:nvSpPr>
          <p:spPr>
            <a:xfrm>
              <a:off x="2131521" y="2526701"/>
              <a:ext cx="11908" cy="10638"/>
            </a:xfrm>
            <a:custGeom>
              <a:rect b="b" l="l" r="r" t="t"/>
              <a:pathLst>
                <a:path extrusionOk="0" h="335" w="375">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3" name="Google Shape;783;p51"/>
          <p:cNvGrpSpPr/>
          <p:nvPr/>
        </p:nvGrpSpPr>
        <p:grpSpPr>
          <a:xfrm>
            <a:off x="2579882" y="2287427"/>
            <a:ext cx="207582" cy="359594"/>
            <a:chOff x="2656082" y="2287427"/>
            <a:chExt cx="207582" cy="359594"/>
          </a:xfrm>
        </p:grpSpPr>
        <p:sp>
          <p:nvSpPr>
            <p:cNvPr id="784" name="Google Shape;784;p51"/>
            <p:cNvSpPr/>
            <p:nvPr/>
          </p:nvSpPr>
          <p:spPr>
            <a:xfrm>
              <a:off x="2656082" y="2287427"/>
              <a:ext cx="207582" cy="359594"/>
            </a:xfrm>
            <a:custGeom>
              <a:rect b="b" l="l" r="r" t="t"/>
              <a:pathLst>
                <a:path extrusionOk="0" h="11324" w="6537">
                  <a:moveTo>
                    <a:pt x="5704" y="334"/>
                  </a:moveTo>
                  <a:cubicBezTo>
                    <a:pt x="5965" y="334"/>
                    <a:pt x="6192" y="561"/>
                    <a:pt x="6192" y="834"/>
                  </a:cubicBezTo>
                  <a:lnTo>
                    <a:pt x="6192" y="1323"/>
                  </a:lnTo>
                  <a:lnTo>
                    <a:pt x="346" y="1323"/>
                  </a:lnTo>
                  <a:lnTo>
                    <a:pt x="346" y="834"/>
                  </a:lnTo>
                  <a:cubicBezTo>
                    <a:pt x="346" y="561"/>
                    <a:pt x="560" y="334"/>
                    <a:pt x="834" y="334"/>
                  </a:cubicBezTo>
                  <a:close/>
                  <a:moveTo>
                    <a:pt x="6192" y="1644"/>
                  </a:moveTo>
                  <a:lnTo>
                    <a:pt x="6192" y="8990"/>
                  </a:lnTo>
                  <a:lnTo>
                    <a:pt x="1501" y="8990"/>
                  </a:lnTo>
                  <a:cubicBezTo>
                    <a:pt x="1405" y="8990"/>
                    <a:pt x="1334" y="9062"/>
                    <a:pt x="1334" y="9145"/>
                  </a:cubicBezTo>
                  <a:cubicBezTo>
                    <a:pt x="1334" y="9240"/>
                    <a:pt x="1405" y="9312"/>
                    <a:pt x="1501" y="9312"/>
                  </a:cubicBezTo>
                  <a:lnTo>
                    <a:pt x="6192" y="9312"/>
                  </a:lnTo>
                  <a:lnTo>
                    <a:pt x="6192" y="10478"/>
                  </a:lnTo>
                  <a:cubicBezTo>
                    <a:pt x="6192" y="10740"/>
                    <a:pt x="5965" y="10967"/>
                    <a:pt x="5704" y="10967"/>
                  </a:cubicBezTo>
                  <a:lnTo>
                    <a:pt x="834" y="10967"/>
                  </a:lnTo>
                  <a:cubicBezTo>
                    <a:pt x="560" y="10967"/>
                    <a:pt x="346" y="10740"/>
                    <a:pt x="346" y="10478"/>
                  </a:cubicBezTo>
                  <a:lnTo>
                    <a:pt x="346" y="9312"/>
                  </a:lnTo>
                  <a:lnTo>
                    <a:pt x="834" y="9312"/>
                  </a:lnTo>
                  <a:cubicBezTo>
                    <a:pt x="917" y="9312"/>
                    <a:pt x="1001" y="9240"/>
                    <a:pt x="1001" y="9145"/>
                  </a:cubicBezTo>
                  <a:cubicBezTo>
                    <a:pt x="1001" y="9062"/>
                    <a:pt x="917" y="8990"/>
                    <a:pt x="834" y="8990"/>
                  </a:cubicBezTo>
                  <a:lnTo>
                    <a:pt x="346" y="8990"/>
                  </a:lnTo>
                  <a:lnTo>
                    <a:pt x="346" y="1644"/>
                  </a:lnTo>
                  <a:close/>
                  <a:moveTo>
                    <a:pt x="834" y="1"/>
                  </a:moveTo>
                  <a:cubicBezTo>
                    <a:pt x="370" y="1"/>
                    <a:pt x="0" y="370"/>
                    <a:pt x="0" y="834"/>
                  </a:cubicBezTo>
                  <a:lnTo>
                    <a:pt x="0" y="10490"/>
                  </a:lnTo>
                  <a:cubicBezTo>
                    <a:pt x="0" y="10955"/>
                    <a:pt x="370" y="11324"/>
                    <a:pt x="834" y="11324"/>
                  </a:cubicBezTo>
                  <a:lnTo>
                    <a:pt x="5704" y="11324"/>
                  </a:lnTo>
                  <a:cubicBezTo>
                    <a:pt x="6156" y="11324"/>
                    <a:pt x="6537" y="10955"/>
                    <a:pt x="6537" y="10490"/>
                  </a:cubicBezTo>
                  <a:lnTo>
                    <a:pt x="6537" y="834"/>
                  </a:lnTo>
                  <a:cubicBezTo>
                    <a:pt x="6513" y="370"/>
                    <a:pt x="6144" y="1"/>
                    <a:pt x="570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1"/>
            <p:cNvSpPr/>
            <p:nvPr/>
          </p:nvSpPr>
          <p:spPr>
            <a:xfrm>
              <a:off x="2754395" y="2308608"/>
              <a:ext cx="31787" cy="10257"/>
            </a:xfrm>
            <a:custGeom>
              <a:rect b="b" l="l" r="r" t="t"/>
              <a:pathLst>
                <a:path extrusionOk="0" h="323" w="1001">
                  <a:moveTo>
                    <a:pt x="167" y="1"/>
                  </a:moveTo>
                  <a:cubicBezTo>
                    <a:pt x="72" y="1"/>
                    <a:pt x="0" y="72"/>
                    <a:pt x="0" y="167"/>
                  </a:cubicBezTo>
                  <a:cubicBezTo>
                    <a:pt x="0" y="251"/>
                    <a:pt x="72" y="322"/>
                    <a:pt x="167" y="322"/>
                  </a:cubicBezTo>
                  <a:lnTo>
                    <a:pt x="834" y="322"/>
                  </a:lnTo>
                  <a:cubicBezTo>
                    <a:pt x="917" y="322"/>
                    <a:pt x="1000" y="251"/>
                    <a:pt x="1000" y="167"/>
                  </a:cubicBezTo>
                  <a:cubicBezTo>
                    <a:pt x="1000" y="72"/>
                    <a:pt x="917" y="1"/>
                    <a:pt x="8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1"/>
            <p:cNvSpPr/>
            <p:nvPr/>
          </p:nvSpPr>
          <p:spPr>
            <a:xfrm>
              <a:off x="2743789" y="2594053"/>
              <a:ext cx="31406" cy="31056"/>
            </a:xfrm>
            <a:custGeom>
              <a:rect b="b" l="l" r="r" t="t"/>
              <a:pathLst>
                <a:path extrusionOk="0" h="978" w="989">
                  <a:moveTo>
                    <a:pt x="501" y="322"/>
                  </a:moveTo>
                  <a:cubicBezTo>
                    <a:pt x="584" y="322"/>
                    <a:pt x="656" y="406"/>
                    <a:pt x="656" y="489"/>
                  </a:cubicBezTo>
                  <a:cubicBezTo>
                    <a:pt x="656" y="584"/>
                    <a:pt x="584" y="656"/>
                    <a:pt x="501" y="656"/>
                  </a:cubicBezTo>
                  <a:cubicBezTo>
                    <a:pt x="406" y="656"/>
                    <a:pt x="334" y="584"/>
                    <a:pt x="334" y="489"/>
                  </a:cubicBezTo>
                  <a:cubicBezTo>
                    <a:pt x="334" y="406"/>
                    <a:pt x="406" y="322"/>
                    <a:pt x="501" y="322"/>
                  </a:cubicBezTo>
                  <a:close/>
                  <a:moveTo>
                    <a:pt x="501" y="1"/>
                  </a:moveTo>
                  <a:cubicBezTo>
                    <a:pt x="227" y="1"/>
                    <a:pt x="1" y="227"/>
                    <a:pt x="1" y="489"/>
                  </a:cubicBezTo>
                  <a:cubicBezTo>
                    <a:pt x="1" y="763"/>
                    <a:pt x="227" y="977"/>
                    <a:pt x="501" y="977"/>
                  </a:cubicBezTo>
                  <a:cubicBezTo>
                    <a:pt x="763" y="977"/>
                    <a:pt x="989" y="763"/>
                    <a:pt x="989" y="489"/>
                  </a:cubicBezTo>
                  <a:cubicBezTo>
                    <a:pt x="989" y="227"/>
                    <a:pt x="775" y="1"/>
                    <a:pt x="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1"/>
            <p:cNvSpPr/>
            <p:nvPr/>
          </p:nvSpPr>
          <p:spPr>
            <a:xfrm>
              <a:off x="2733596" y="2308608"/>
              <a:ext cx="10225" cy="10257"/>
            </a:xfrm>
            <a:custGeom>
              <a:rect b="b" l="l" r="r" t="t"/>
              <a:pathLst>
                <a:path extrusionOk="0" h="323" w="322">
                  <a:moveTo>
                    <a:pt x="155" y="1"/>
                  </a:moveTo>
                  <a:cubicBezTo>
                    <a:pt x="72" y="1"/>
                    <a:pt x="0" y="72"/>
                    <a:pt x="0" y="167"/>
                  </a:cubicBezTo>
                  <a:cubicBezTo>
                    <a:pt x="0" y="251"/>
                    <a:pt x="72" y="322"/>
                    <a:pt x="155" y="322"/>
                  </a:cubicBezTo>
                  <a:cubicBezTo>
                    <a:pt x="250" y="322"/>
                    <a:pt x="322" y="251"/>
                    <a:pt x="322" y="167"/>
                  </a:cubicBez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8" name="Google Shape;788;p51"/>
          <p:cNvGrpSpPr/>
          <p:nvPr/>
        </p:nvGrpSpPr>
        <p:grpSpPr>
          <a:xfrm>
            <a:off x="3049653" y="2321468"/>
            <a:ext cx="362991" cy="290018"/>
            <a:chOff x="3049653" y="2321468"/>
            <a:chExt cx="362991" cy="290018"/>
          </a:xfrm>
        </p:grpSpPr>
        <p:sp>
          <p:nvSpPr>
            <p:cNvPr id="789" name="Google Shape;789;p51"/>
            <p:cNvSpPr/>
            <p:nvPr/>
          </p:nvSpPr>
          <p:spPr>
            <a:xfrm>
              <a:off x="3280290" y="2429690"/>
              <a:ext cx="29913" cy="73957"/>
            </a:xfrm>
            <a:custGeom>
              <a:rect b="b" l="l" r="r" t="t"/>
              <a:pathLst>
                <a:path extrusionOk="0" h="2329" w="942">
                  <a:moveTo>
                    <a:pt x="200" y="1"/>
                  </a:moveTo>
                  <a:cubicBezTo>
                    <a:pt x="158" y="1"/>
                    <a:pt x="114" y="16"/>
                    <a:pt x="72" y="45"/>
                  </a:cubicBezTo>
                  <a:cubicBezTo>
                    <a:pt x="13" y="93"/>
                    <a:pt x="13" y="200"/>
                    <a:pt x="72" y="283"/>
                  </a:cubicBezTo>
                  <a:cubicBezTo>
                    <a:pt x="572" y="772"/>
                    <a:pt x="572" y="1569"/>
                    <a:pt x="72" y="2046"/>
                  </a:cubicBezTo>
                  <a:cubicBezTo>
                    <a:pt x="1" y="2129"/>
                    <a:pt x="1" y="2224"/>
                    <a:pt x="72" y="2284"/>
                  </a:cubicBezTo>
                  <a:cubicBezTo>
                    <a:pt x="102" y="2313"/>
                    <a:pt x="144" y="2328"/>
                    <a:pt x="187" y="2328"/>
                  </a:cubicBezTo>
                  <a:cubicBezTo>
                    <a:pt x="230" y="2328"/>
                    <a:pt x="275" y="2313"/>
                    <a:pt x="310" y="2284"/>
                  </a:cubicBezTo>
                  <a:cubicBezTo>
                    <a:pt x="941" y="1665"/>
                    <a:pt x="941" y="664"/>
                    <a:pt x="310" y="45"/>
                  </a:cubicBezTo>
                  <a:cubicBezTo>
                    <a:pt x="280" y="16"/>
                    <a:pt x="242" y="1"/>
                    <a:pt x="20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1"/>
            <p:cNvSpPr/>
            <p:nvPr/>
          </p:nvSpPr>
          <p:spPr>
            <a:xfrm>
              <a:off x="3317729" y="2392250"/>
              <a:ext cx="49570" cy="148836"/>
            </a:xfrm>
            <a:custGeom>
              <a:rect b="b" l="l" r="r" t="t"/>
              <a:pathLst>
                <a:path extrusionOk="0" h="4687" w="1561">
                  <a:moveTo>
                    <a:pt x="183" y="1"/>
                  </a:moveTo>
                  <a:cubicBezTo>
                    <a:pt x="140" y="1"/>
                    <a:pt x="96" y="16"/>
                    <a:pt x="60" y="46"/>
                  </a:cubicBezTo>
                  <a:cubicBezTo>
                    <a:pt x="0" y="105"/>
                    <a:pt x="0" y="212"/>
                    <a:pt x="60" y="284"/>
                  </a:cubicBezTo>
                  <a:cubicBezTo>
                    <a:pt x="1191" y="1415"/>
                    <a:pt x="1191" y="3272"/>
                    <a:pt x="60" y="4403"/>
                  </a:cubicBezTo>
                  <a:cubicBezTo>
                    <a:pt x="0" y="4475"/>
                    <a:pt x="0" y="4582"/>
                    <a:pt x="60" y="4641"/>
                  </a:cubicBezTo>
                  <a:cubicBezTo>
                    <a:pt x="90" y="4671"/>
                    <a:pt x="131" y="4686"/>
                    <a:pt x="175" y="4686"/>
                  </a:cubicBezTo>
                  <a:cubicBezTo>
                    <a:pt x="218" y="4686"/>
                    <a:pt x="262" y="4671"/>
                    <a:pt x="298" y="4641"/>
                  </a:cubicBezTo>
                  <a:cubicBezTo>
                    <a:pt x="1560" y="3379"/>
                    <a:pt x="1560" y="1308"/>
                    <a:pt x="298" y="46"/>
                  </a:cubicBezTo>
                  <a:cubicBezTo>
                    <a:pt x="268" y="16"/>
                    <a:pt x="227" y="1"/>
                    <a:pt x="18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1"/>
            <p:cNvSpPr/>
            <p:nvPr/>
          </p:nvSpPr>
          <p:spPr>
            <a:xfrm>
              <a:off x="3354406" y="2355954"/>
              <a:ext cx="58239" cy="222317"/>
            </a:xfrm>
            <a:custGeom>
              <a:rect b="b" l="l" r="r" t="t"/>
              <a:pathLst>
                <a:path extrusionOk="0" h="7001" w="1834">
                  <a:moveTo>
                    <a:pt x="174" y="1"/>
                  </a:moveTo>
                  <a:cubicBezTo>
                    <a:pt x="131" y="1"/>
                    <a:pt x="90" y="16"/>
                    <a:pt x="60" y="46"/>
                  </a:cubicBezTo>
                  <a:cubicBezTo>
                    <a:pt x="0" y="105"/>
                    <a:pt x="0" y="200"/>
                    <a:pt x="60" y="284"/>
                  </a:cubicBezTo>
                  <a:cubicBezTo>
                    <a:pt x="1834" y="2046"/>
                    <a:pt x="1834" y="4939"/>
                    <a:pt x="60" y="6713"/>
                  </a:cubicBezTo>
                  <a:cubicBezTo>
                    <a:pt x="0" y="6773"/>
                    <a:pt x="0" y="6868"/>
                    <a:pt x="60" y="6951"/>
                  </a:cubicBezTo>
                  <a:cubicBezTo>
                    <a:pt x="88" y="6985"/>
                    <a:pt x="128" y="7000"/>
                    <a:pt x="169" y="7000"/>
                  </a:cubicBezTo>
                  <a:cubicBezTo>
                    <a:pt x="214" y="7000"/>
                    <a:pt x="261" y="6982"/>
                    <a:pt x="298" y="6951"/>
                  </a:cubicBezTo>
                  <a:cubicBezTo>
                    <a:pt x="1227" y="6023"/>
                    <a:pt x="1727" y="4808"/>
                    <a:pt x="1727" y="3498"/>
                  </a:cubicBezTo>
                  <a:cubicBezTo>
                    <a:pt x="1727" y="2189"/>
                    <a:pt x="1227" y="962"/>
                    <a:pt x="298" y="46"/>
                  </a:cubicBezTo>
                  <a:cubicBezTo>
                    <a:pt x="262" y="16"/>
                    <a:pt x="218" y="1"/>
                    <a:pt x="17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1"/>
            <p:cNvSpPr/>
            <p:nvPr/>
          </p:nvSpPr>
          <p:spPr>
            <a:xfrm>
              <a:off x="3049653" y="2321468"/>
              <a:ext cx="210250" cy="290018"/>
            </a:xfrm>
            <a:custGeom>
              <a:rect b="b" l="l" r="r" t="t"/>
              <a:pathLst>
                <a:path extrusionOk="0" h="9133" w="6621">
                  <a:moveTo>
                    <a:pt x="5216" y="1072"/>
                  </a:moveTo>
                  <a:lnTo>
                    <a:pt x="5216" y="8097"/>
                  </a:lnTo>
                  <a:cubicBezTo>
                    <a:pt x="4156" y="7751"/>
                    <a:pt x="3287" y="7037"/>
                    <a:pt x="2739" y="6061"/>
                  </a:cubicBezTo>
                  <a:lnTo>
                    <a:pt x="2739" y="3084"/>
                  </a:lnTo>
                  <a:cubicBezTo>
                    <a:pt x="3275" y="2120"/>
                    <a:pt x="4156" y="1405"/>
                    <a:pt x="5216" y="1072"/>
                  </a:cubicBezTo>
                  <a:close/>
                  <a:moveTo>
                    <a:pt x="5716" y="0"/>
                  </a:moveTo>
                  <a:cubicBezTo>
                    <a:pt x="5430" y="0"/>
                    <a:pt x="5216" y="215"/>
                    <a:pt x="5216" y="501"/>
                  </a:cubicBezTo>
                  <a:lnTo>
                    <a:pt x="5216" y="691"/>
                  </a:lnTo>
                  <a:cubicBezTo>
                    <a:pt x="4049" y="1048"/>
                    <a:pt x="3096" y="1810"/>
                    <a:pt x="2489" y="2858"/>
                  </a:cubicBezTo>
                  <a:lnTo>
                    <a:pt x="1227" y="2858"/>
                  </a:lnTo>
                  <a:cubicBezTo>
                    <a:pt x="549" y="2858"/>
                    <a:pt x="13" y="3394"/>
                    <a:pt x="13" y="4061"/>
                  </a:cubicBezTo>
                  <a:lnTo>
                    <a:pt x="13" y="5037"/>
                  </a:lnTo>
                  <a:cubicBezTo>
                    <a:pt x="1" y="5692"/>
                    <a:pt x="489" y="6227"/>
                    <a:pt x="1120" y="6275"/>
                  </a:cubicBezTo>
                  <a:cubicBezTo>
                    <a:pt x="1203" y="6275"/>
                    <a:pt x="1287" y="6216"/>
                    <a:pt x="1299" y="6132"/>
                  </a:cubicBezTo>
                  <a:cubicBezTo>
                    <a:pt x="1299" y="6037"/>
                    <a:pt x="1239" y="5966"/>
                    <a:pt x="1144" y="5954"/>
                  </a:cubicBezTo>
                  <a:cubicBezTo>
                    <a:pt x="703" y="5918"/>
                    <a:pt x="346" y="5537"/>
                    <a:pt x="346" y="5073"/>
                  </a:cubicBezTo>
                  <a:lnTo>
                    <a:pt x="346" y="4084"/>
                  </a:lnTo>
                  <a:cubicBezTo>
                    <a:pt x="346" y="3608"/>
                    <a:pt x="727" y="3215"/>
                    <a:pt x="1227" y="3215"/>
                  </a:cubicBezTo>
                  <a:lnTo>
                    <a:pt x="2418" y="3215"/>
                  </a:lnTo>
                  <a:lnTo>
                    <a:pt x="2418" y="5954"/>
                  </a:lnTo>
                  <a:lnTo>
                    <a:pt x="1918" y="5954"/>
                  </a:lnTo>
                  <a:cubicBezTo>
                    <a:pt x="1834" y="5954"/>
                    <a:pt x="1763" y="6025"/>
                    <a:pt x="1763" y="6108"/>
                  </a:cubicBezTo>
                  <a:cubicBezTo>
                    <a:pt x="1763" y="6204"/>
                    <a:pt x="1834" y="6275"/>
                    <a:pt x="1918" y="6275"/>
                  </a:cubicBezTo>
                  <a:lnTo>
                    <a:pt x="2489" y="6275"/>
                  </a:lnTo>
                  <a:cubicBezTo>
                    <a:pt x="3096" y="7323"/>
                    <a:pt x="4049" y="8097"/>
                    <a:pt x="5216" y="8430"/>
                  </a:cubicBezTo>
                  <a:lnTo>
                    <a:pt x="5216" y="8633"/>
                  </a:lnTo>
                  <a:cubicBezTo>
                    <a:pt x="5216" y="8906"/>
                    <a:pt x="5430" y="9133"/>
                    <a:pt x="5716" y="9133"/>
                  </a:cubicBezTo>
                  <a:lnTo>
                    <a:pt x="6121" y="9133"/>
                  </a:lnTo>
                  <a:cubicBezTo>
                    <a:pt x="6406" y="9133"/>
                    <a:pt x="6621" y="8906"/>
                    <a:pt x="6621" y="8633"/>
                  </a:cubicBezTo>
                  <a:lnTo>
                    <a:pt x="6621" y="4953"/>
                  </a:lnTo>
                  <a:cubicBezTo>
                    <a:pt x="6621" y="4858"/>
                    <a:pt x="6549" y="4787"/>
                    <a:pt x="6466" y="4787"/>
                  </a:cubicBezTo>
                  <a:cubicBezTo>
                    <a:pt x="6371" y="4787"/>
                    <a:pt x="6299" y="4858"/>
                    <a:pt x="6299" y="4953"/>
                  </a:cubicBezTo>
                  <a:lnTo>
                    <a:pt x="6299" y="8633"/>
                  </a:lnTo>
                  <a:cubicBezTo>
                    <a:pt x="6299" y="8728"/>
                    <a:pt x="6228" y="8811"/>
                    <a:pt x="6121" y="8811"/>
                  </a:cubicBezTo>
                  <a:lnTo>
                    <a:pt x="5716" y="8811"/>
                  </a:lnTo>
                  <a:cubicBezTo>
                    <a:pt x="5609" y="8811"/>
                    <a:pt x="5537" y="8728"/>
                    <a:pt x="5537" y="8633"/>
                  </a:cubicBezTo>
                  <a:lnTo>
                    <a:pt x="5537" y="501"/>
                  </a:lnTo>
                  <a:cubicBezTo>
                    <a:pt x="5537" y="393"/>
                    <a:pt x="5609" y="322"/>
                    <a:pt x="5716" y="322"/>
                  </a:cubicBezTo>
                  <a:lnTo>
                    <a:pt x="6121" y="322"/>
                  </a:lnTo>
                  <a:cubicBezTo>
                    <a:pt x="6228" y="322"/>
                    <a:pt x="6299" y="393"/>
                    <a:pt x="6299" y="501"/>
                  </a:cubicBezTo>
                  <a:lnTo>
                    <a:pt x="6299" y="4180"/>
                  </a:lnTo>
                  <a:cubicBezTo>
                    <a:pt x="6299" y="4263"/>
                    <a:pt x="6371" y="4346"/>
                    <a:pt x="6466" y="4346"/>
                  </a:cubicBezTo>
                  <a:cubicBezTo>
                    <a:pt x="6549" y="4346"/>
                    <a:pt x="6621" y="4263"/>
                    <a:pt x="6621" y="4180"/>
                  </a:cubicBezTo>
                  <a:lnTo>
                    <a:pt x="6621" y="501"/>
                  </a:lnTo>
                  <a:cubicBezTo>
                    <a:pt x="6621" y="215"/>
                    <a:pt x="6406" y="0"/>
                    <a:pt x="612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3" name="Google Shape;793;p51"/>
          <p:cNvGrpSpPr/>
          <p:nvPr/>
        </p:nvGrpSpPr>
        <p:grpSpPr>
          <a:xfrm>
            <a:off x="3564243" y="2289904"/>
            <a:ext cx="422342" cy="355243"/>
            <a:chOff x="3564243" y="2289904"/>
            <a:chExt cx="422342" cy="355243"/>
          </a:xfrm>
        </p:grpSpPr>
        <p:sp>
          <p:nvSpPr>
            <p:cNvPr id="794" name="Google Shape;794;p51"/>
            <p:cNvSpPr/>
            <p:nvPr/>
          </p:nvSpPr>
          <p:spPr>
            <a:xfrm>
              <a:off x="3564243" y="2291587"/>
              <a:ext cx="66177" cy="351655"/>
            </a:xfrm>
            <a:custGeom>
              <a:rect b="b" l="l" r="r" t="t"/>
              <a:pathLst>
                <a:path extrusionOk="0" h="11074" w="2084">
                  <a:moveTo>
                    <a:pt x="1703" y="1918"/>
                  </a:moveTo>
                  <a:lnTo>
                    <a:pt x="1703" y="2727"/>
                  </a:lnTo>
                  <a:cubicBezTo>
                    <a:pt x="1703" y="2823"/>
                    <a:pt x="1667" y="2930"/>
                    <a:pt x="1608" y="2966"/>
                  </a:cubicBezTo>
                  <a:cubicBezTo>
                    <a:pt x="1453" y="3085"/>
                    <a:pt x="1298" y="3287"/>
                    <a:pt x="1239" y="3501"/>
                  </a:cubicBezTo>
                  <a:lnTo>
                    <a:pt x="834" y="3501"/>
                  </a:lnTo>
                  <a:cubicBezTo>
                    <a:pt x="798" y="3299"/>
                    <a:pt x="667" y="3085"/>
                    <a:pt x="524" y="2989"/>
                  </a:cubicBezTo>
                  <a:cubicBezTo>
                    <a:pt x="453" y="2942"/>
                    <a:pt x="393" y="2823"/>
                    <a:pt x="393" y="2727"/>
                  </a:cubicBezTo>
                  <a:lnTo>
                    <a:pt x="393" y="1918"/>
                  </a:lnTo>
                  <a:close/>
                  <a:moveTo>
                    <a:pt x="1227" y="3882"/>
                  </a:moveTo>
                  <a:lnTo>
                    <a:pt x="1227" y="5144"/>
                  </a:lnTo>
                  <a:cubicBezTo>
                    <a:pt x="1227" y="6359"/>
                    <a:pt x="1239" y="7549"/>
                    <a:pt x="1369" y="8752"/>
                  </a:cubicBezTo>
                  <a:cubicBezTo>
                    <a:pt x="1453" y="9478"/>
                    <a:pt x="1489" y="10085"/>
                    <a:pt x="1489" y="10205"/>
                  </a:cubicBezTo>
                  <a:cubicBezTo>
                    <a:pt x="1477" y="10478"/>
                    <a:pt x="1298" y="10681"/>
                    <a:pt x="1048" y="10681"/>
                  </a:cubicBezTo>
                  <a:cubicBezTo>
                    <a:pt x="798" y="10681"/>
                    <a:pt x="619" y="10490"/>
                    <a:pt x="619" y="10228"/>
                  </a:cubicBezTo>
                  <a:cubicBezTo>
                    <a:pt x="619" y="10097"/>
                    <a:pt x="655" y="9490"/>
                    <a:pt x="738" y="8764"/>
                  </a:cubicBezTo>
                  <a:cubicBezTo>
                    <a:pt x="869" y="7561"/>
                    <a:pt x="881" y="6371"/>
                    <a:pt x="881" y="5168"/>
                  </a:cubicBezTo>
                  <a:lnTo>
                    <a:pt x="881" y="3882"/>
                  </a:lnTo>
                  <a:close/>
                  <a:moveTo>
                    <a:pt x="203" y="1"/>
                  </a:moveTo>
                  <a:cubicBezTo>
                    <a:pt x="96" y="1"/>
                    <a:pt x="0" y="84"/>
                    <a:pt x="0" y="191"/>
                  </a:cubicBezTo>
                  <a:lnTo>
                    <a:pt x="0" y="2727"/>
                  </a:lnTo>
                  <a:cubicBezTo>
                    <a:pt x="0" y="2966"/>
                    <a:pt x="143" y="3216"/>
                    <a:pt x="334" y="3335"/>
                  </a:cubicBezTo>
                  <a:cubicBezTo>
                    <a:pt x="393" y="3358"/>
                    <a:pt x="477" y="3573"/>
                    <a:pt x="477" y="3692"/>
                  </a:cubicBezTo>
                  <a:lnTo>
                    <a:pt x="477" y="5144"/>
                  </a:lnTo>
                  <a:cubicBezTo>
                    <a:pt x="477" y="6359"/>
                    <a:pt x="465" y="7526"/>
                    <a:pt x="346" y="8716"/>
                  </a:cubicBezTo>
                  <a:cubicBezTo>
                    <a:pt x="274" y="9454"/>
                    <a:pt x="226" y="10074"/>
                    <a:pt x="226" y="10228"/>
                  </a:cubicBezTo>
                  <a:cubicBezTo>
                    <a:pt x="226" y="10705"/>
                    <a:pt x="584" y="11074"/>
                    <a:pt x="1048" y="11074"/>
                  </a:cubicBezTo>
                  <a:cubicBezTo>
                    <a:pt x="1512" y="11074"/>
                    <a:pt x="1870" y="10705"/>
                    <a:pt x="1870" y="10228"/>
                  </a:cubicBezTo>
                  <a:cubicBezTo>
                    <a:pt x="1870" y="10074"/>
                    <a:pt x="1822" y="9454"/>
                    <a:pt x="1750" y="8716"/>
                  </a:cubicBezTo>
                  <a:cubicBezTo>
                    <a:pt x="1608" y="7526"/>
                    <a:pt x="1608" y="6359"/>
                    <a:pt x="1608" y="5144"/>
                  </a:cubicBezTo>
                  <a:lnTo>
                    <a:pt x="1608" y="3692"/>
                  </a:lnTo>
                  <a:cubicBezTo>
                    <a:pt x="1608" y="3561"/>
                    <a:pt x="1715" y="3358"/>
                    <a:pt x="1834" y="3275"/>
                  </a:cubicBezTo>
                  <a:cubicBezTo>
                    <a:pt x="2024" y="3144"/>
                    <a:pt x="2084" y="2906"/>
                    <a:pt x="2084" y="2704"/>
                  </a:cubicBezTo>
                  <a:lnTo>
                    <a:pt x="2084" y="251"/>
                  </a:lnTo>
                  <a:cubicBezTo>
                    <a:pt x="2084" y="168"/>
                    <a:pt x="2001" y="72"/>
                    <a:pt x="1893" y="72"/>
                  </a:cubicBezTo>
                  <a:cubicBezTo>
                    <a:pt x="1786" y="72"/>
                    <a:pt x="1703" y="168"/>
                    <a:pt x="1703" y="263"/>
                  </a:cubicBezTo>
                  <a:lnTo>
                    <a:pt x="1703" y="1537"/>
                  </a:lnTo>
                  <a:lnTo>
                    <a:pt x="1239" y="1537"/>
                  </a:lnTo>
                  <a:lnTo>
                    <a:pt x="1239" y="191"/>
                  </a:lnTo>
                  <a:cubicBezTo>
                    <a:pt x="1239" y="84"/>
                    <a:pt x="1155" y="1"/>
                    <a:pt x="1048" y="1"/>
                  </a:cubicBezTo>
                  <a:cubicBezTo>
                    <a:pt x="941" y="1"/>
                    <a:pt x="858" y="84"/>
                    <a:pt x="858" y="191"/>
                  </a:cubicBezTo>
                  <a:lnTo>
                    <a:pt x="858" y="1537"/>
                  </a:lnTo>
                  <a:lnTo>
                    <a:pt x="393" y="1537"/>
                  </a:lnTo>
                  <a:lnTo>
                    <a:pt x="393" y="191"/>
                  </a:lnTo>
                  <a:cubicBezTo>
                    <a:pt x="393" y="84"/>
                    <a:pt x="298" y="1"/>
                    <a:pt x="2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1"/>
            <p:cNvSpPr/>
            <p:nvPr/>
          </p:nvSpPr>
          <p:spPr>
            <a:xfrm>
              <a:off x="3636835" y="2373674"/>
              <a:ext cx="236702" cy="236289"/>
            </a:xfrm>
            <a:custGeom>
              <a:rect b="b" l="l" r="r" t="t"/>
              <a:pathLst>
                <a:path extrusionOk="0" h="7441" w="7454">
                  <a:moveTo>
                    <a:pt x="1175" y="0"/>
                  </a:moveTo>
                  <a:cubicBezTo>
                    <a:pt x="1121" y="0"/>
                    <a:pt x="1069" y="25"/>
                    <a:pt x="1036" y="71"/>
                  </a:cubicBezTo>
                  <a:cubicBezTo>
                    <a:pt x="369" y="881"/>
                    <a:pt x="0" y="1905"/>
                    <a:pt x="0" y="2952"/>
                  </a:cubicBezTo>
                  <a:cubicBezTo>
                    <a:pt x="0" y="5429"/>
                    <a:pt x="2024" y="7441"/>
                    <a:pt x="4489" y="7441"/>
                  </a:cubicBezTo>
                  <a:cubicBezTo>
                    <a:pt x="5537" y="7441"/>
                    <a:pt x="6561" y="7072"/>
                    <a:pt x="7358" y="6405"/>
                  </a:cubicBezTo>
                  <a:cubicBezTo>
                    <a:pt x="7454" y="6322"/>
                    <a:pt x="7454" y="6203"/>
                    <a:pt x="7394" y="6131"/>
                  </a:cubicBezTo>
                  <a:cubicBezTo>
                    <a:pt x="7352" y="6083"/>
                    <a:pt x="7286" y="6058"/>
                    <a:pt x="7224" y="6058"/>
                  </a:cubicBezTo>
                  <a:cubicBezTo>
                    <a:pt x="7180" y="6058"/>
                    <a:pt x="7138" y="6071"/>
                    <a:pt x="7108" y="6096"/>
                  </a:cubicBezTo>
                  <a:cubicBezTo>
                    <a:pt x="6382" y="6703"/>
                    <a:pt x="5441" y="7048"/>
                    <a:pt x="4489" y="7048"/>
                  </a:cubicBezTo>
                  <a:cubicBezTo>
                    <a:pt x="2227" y="7048"/>
                    <a:pt x="381" y="5203"/>
                    <a:pt x="381" y="2928"/>
                  </a:cubicBezTo>
                  <a:cubicBezTo>
                    <a:pt x="381" y="1988"/>
                    <a:pt x="727" y="1047"/>
                    <a:pt x="1334" y="309"/>
                  </a:cubicBezTo>
                  <a:cubicBezTo>
                    <a:pt x="1405" y="226"/>
                    <a:pt x="1393" y="107"/>
                    <a:pt x="1298" y="47"/>
                  </a:cubicBezTo>
                  <a:cubicBezTo>
                    <a:pt x="1261" y="16"/>
                    <a:pt x="1217" y="0"/>
                    <a:pt x="117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1"/>
            <p:cNvSpPr/>
            <p:nvPr/>
          </p:nvSpPr>
          <p:spPr>
            <a:xfrm>
              <a:off x="3685230" y="2324104"/>
              <a:ext cx="237083" cy="235971"/>
            </a:xfrm>
            <a:custGeom>
              <a:rect b="b" l="l" r="r" t="t"/>
              <a:pathLst>
                <a:path extrusionOk="0" h="7431" w="7466">
                  <a:moveTo>
                    <a:pt x="2953" y="1"/>
                  </a:moveTo>
                  <a:cubicBezTo>
                    <a:pt x="1905" y="1"/>
                    <a:pt x="893" y="358"/>
                    <a:pt x="96" y="1025"/>
                  </a:cubicBezTo>
                  <a:cubicBezTo>
                    <a:pt x="0" y="1108"/>
                    <a:pt x="0" y="1227"/>
                    <a:pt x="60" y="1299"/>
                  </a:cubicBezTo>
                  <a:cubicBezTo>
                    <a:pt x="99" y="1344"/>
                    <a:pt x="151" y="1364"/>
                    <a:pt x="205" y="1364"/>
                  </a:cubicBezTo>
                  <a:cubicBezTo>
                    <a:pt x="250" y="1364"/>
                    <a:pt x="295" y="1350"/>
                    <a:pt x="334" y="1322"/>
                  </a:cubicBezTo>
                  <a:cubicBezTo>
                    <a:pt x="1060" y="715"/>
                    <a:pt x="2001" y="394"/>
                    <a:pt x="2953" y="394"/>
                  </a:cubicBezTo>
                  <a:cubicBezTo>
                    <a:pt x="5215" y="394"/>
                    <a:pt x="7061" y="2227"/>
                    <a:pt x="7061" y="4501"/>
                  </a:cubicBezTo>
                  <a:cubicBezTo>
                    <a:pt x="7061" y="5454"/>
                    <a:pt x="6727" y="6371"/>
                    <a:pt x="6120" y="7121"/>
                  </a:cubicBezTo>
                  <a:cubicBezTo>
                    <a:pt x="6049" y="7204"/>
                    <a:pt x="6061" y="7323"/>
                    <a:pt x="6156" y="7383"/>
                  </a:cubicBezTo>
                  <a:cubicBezTo>
                    <a:pt x="6180" y="7418"/>
                    <a:pt x="6227" y="7430"/>
                    <a:pt x="6275" y="7430"/>
                  </a:cubicBezTo>
                  <a:cubicBezTo>
                    <a:pt x="6322" y="7430"/>
                    <a:pt x="6382" y="7395"/>
                    <a:pt x="6418" y="7359"/>
                  </a:cubicBezTo>
                  <a:cubicBezTo>
                    <a:pt x="7084" y="6549"/>
                    <a:pt x="7442" y="5537"/>
                    <a:pt x="7442" y="4501"/>
                  </a:cubicBezTo>
                  <a:cubicBezTo>
                    <a:pt x="7465" y="2013"/>
                    <a:pt x="5441" y="1"/>
                    <a:pt x="295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1"/>
            <p:cNvSpPr/>
            <p:nvPr/>
          </p:nvSpPr>
          <p:spPr>
            <a:xfrm>
              <a:off x="3663668" y="2351699"/>
              <a:ext cx="230668" cy="230668"/>
            </a:xfrm>
            <a:custGeom>
              <a:rect b="b" l="l" r="r" t="t"/>
              <a:pathLst>
                <a:path extrusionOk="0" h="7264" w="7264">
                  <a:moveTo>
                    <a:pt x="3632" y="382"/>
                  </a:moveTo>
                  <a:cubicBezTo>
                    <a:pt x="5418" y="382"/>
                    <a:pt x="6871" y="1846"/>
                    <a:pt x="6871" y="3632"/>
                  </a:cubicBezTo>
                  <a:cubicBezTo>
                    <a:pt x="6871" y="5418"/>
                    <a:pt x="5418" y="6871"/>
                    <a:pt x="3632" y="6871"/>
                  </a:cubicBezTo>
                  <a:cubicBezTo>
                    <a:pt x="1846" y="6871"/>
                    <a:pt x="382" y="5418"/>
                    <a:pt x="382" y="3632"/>
                  </a:cubicBezTo>
                  <a:cubicBezTo>
                    <a:pt x="382" y="1846"/>
                    <a:pt x="1846" y="382"/>
                    <a:pt x="3632" y="382"/>
                  </a:cubicBezTo>
                  <a:close/>
                  <a:moveTo>
                    <a:pt x="3632" y="1"/>
                  </a:moveTo>
                  <a:cubicBezTo>
                    <a:pt x="1632" y="1"/>
                    <a:pt x="1" y="1632"/>
                    <a:pt x="1" y="3632"/>
                  </a:cubicBezTo>
                  <a:cubicBezTo>
                    <a:pt x="1" y="5633"/>
                    <a:pt x="1632" y="7264"/>
                    <a:pt x="3632" y="7264"/>
                  </a:cubicBezTo>
                  <a:cubicBezTo>
                    <a:pt x="5644" y="7264"/>
                    <a:pt x="7263" y="5621"/>
                    <a:pt x="7263" y="3632"/>
                  </a:cubicBezTo>
                  <a:cubicBezTo>
                    <a:pt x="7263" y="1620"/>
                    <a:pt x="5620" y="1"/>
                    <a:pt x="3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1"/>
            <p:cNvSpPr/>
            <p:nvPr/>
          </p:nvSpPr>
          <p:spPr>
            <a:xfrm>
              <a:off x="3933998" y="2289904"/>
              <a:ext cx="52586" cy="355243"/>
            </a:xfrm>
            <a:custGeom>
              <a:rect b="b" l="l" r="r" t="t"/>
              <a:pathLst>
                <a:path extrusionOk="0" h="11187" w="1656">
                  <a:moveTo>
                    <a:pt x="1251" y="554"/>
                  </a:moveTo>
                  <a:lnTo>
                    <a:pt x="1251" y="5555"/>
                  </a:lnTo>
                  <a:lnTo>
                    <a:pt x="715" y="5578"/>
                  </a:lnTo>
                  <a:lnTo>
                    <a:pt x="703" y="5578"/>
                  </a:lnTo>
                  <a:cubicBezTo>
                    <a:pt x="693" y="5580"/>
                    <a:pt x="683" y="5580"/>
                    <a:pt x="673" y="5580"/>
                  </a:cubicBezTo>
                  <a:cubicBezTo>
                    <a:pt x="583" y="5580"/>
                    <a:pt x="481" y="5536"/>
                    <a:pt x="417" y="5483"/>
                  </a:cubicBezTo>
                  <a:cubicBezTo>
                    <a:pt x="382" y="5436"/>
                    <a:pt x="370" y="5412"/>
                    <a:pt x="370" y="5412"/>
                  </a:cubicBezTo>
                  <a:lnTo>
                    <a:pt x="370" y="2411"/>
                  </a:lnTo>
                  <a:cubicBezTo>
                    <a:pt x="370" y="1697"/>
                    <a:pt x="703" y="1006"/>
                    <a:pt x="1251" y="554"/>
                  </a:cubicBezTo>
                  <a:close/>
                  <a:moveTo>
                    <a:pt x="1263" y="5959"/>
                  </a:moveTo>
                  <a:cubicBezTo>
                    <a:pt x="1263" y="9448"/>
                    <a:pt x="1275" y="10258"/>
                    <a:pt x="1275" y="10281"/>
                  </a:cubicBezTo>
                  <a:cubicBezTo>
                    <a:pt x="1263" y="10496"/>
                    <a:pt x="1203" y="10769"/>
                    <a:pt x="941" y="10769"/>
                  </a:cubicBezTo>
                  <a:cubicBezTo>
                    <a:pt x="858" y="10769"/>
                    <a:pt x="620" y="10769"/>
                    <a:pt x="620" y="10258"/>
                  </a:cubicBezTo>
                  <a:cubicBezTo>
                    <a:pt x="620" y="10115"/>
                    <a:pt x="667" y="9710"/>
                    <a:pt x="727" y="9246"/>
                  </a:cubicBezTo>
                  <a:cubicBezTo>
                    <a:pt x="822" y="8472"/>
                    <a:pt x="941" y="7400"/>
                    <a:pt x="941" y="6686"/>
                  </a:cubicBezTo>
                  <a:lnTo>
                    <a:pt x="941" y="5959"/>
                  </a:lnTo>
                  <a:close/>
                  <a:moveTo>
                    <a:pt x="1453" y="0"/>
                  </a:moveTo>
                  <a:cubicBezTo>
                    <a:pt x="1420" y="0"/>
                    <a:pt x="1388" y="6"/>
                    <a:pt x="1358" y="18"/>
                  </a:cubicBezTo>
                  <a:cubicBezTo>
                    <a:pt x="524" y="530"/>
                    <a:pt x="1" y="1447"/>
                    <a:pt x="1" y="2435"/>
                  </a:cubicBezTo>
                  <a:lnTo>
                    <a:pt x="1" y="5424"/>
                  </a:lnTo>
                  <a:cubicBezTo>
                    <a:pt x="1" y="5555"/>
                    <a:pt x="60" y="5674"/>
                    <a:pt x="179" y="5781"/>
                  </a:cubicBezTo>
                  <a:cubicBezTo>
                    <a:pt x="286" y="5876"/>
                    <a:pt x="417" y="5936"/>
                    <a:pt x="548" y="5959"/>
                  </a:cubicBezTo>
                  <a:lnTo>
                    <a:pt x="548" y="6709"/>
                  </a:lnTo>
                  <a:cubicBezTo>
                    <a:pt x="548" y="7400"/>
                    <a:pt x="429" y="8460"/>
                    <a:pt x="346" y="9222"/>
                  </a:cubicBezTo>
                  <a:cubicBezTo>
                    <a:pt x="286" y="9710"/>
                    <a:pt x="239" y="10091"/>
                    <a:pt x="239" y="10281"/>
                  </a:cubicBezTo>
                  <a:cubicBezTo>
                    <a:pt x="239" y="11115"/>
                    <a:pt x="774" y="11186"/>
                    <a:pt x="941" y="11186"/>
                  </a:cubicBezTo>
                  <a:cubicBezTo>
                    <a:pt x="1275" y="11186"/>
                    <a:pt x="1656" y="10948"/>
                    <a:pt x="1656" y="10281"/>
                  </a:cubicBezTo>
                  <a:lnTo>
                    <a:pt x="1656" y="185"/>
                  </a:lnTo>
                  <a:cubicBezTo>
                    <a:pt x="1656" y="113"/>
                    <a:pt x="1608" y="54"/>
                    <a:pt x="1548" y="18"/>
                  </a:cubicBezTo>
                  <a:cubicBezTo>
                    <a:pt x="1519" y="6"/>
                    <a:pt x="1486" y="0"/>
                    <a:pt x="14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9" name="Google Shape;799;p51"/>
          <p:cNvSpPr/>
          <p:nvPr/>
        </p:nvSpPr>
        <p:spPr>
          <a:xfrm>
            <a:off x="4143835" y="2288189"/>
            <a:ext cx="357688" cy="357339"/>
          </a:xfrm>
          <a:custGeom>
            <a:rect b="b" l="l" r="r" t="t"/>
            <a:pathLst>
              <a:path extrusionOk="0" h="11253" w="11264">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0" name="Google Shape;800;p51"/>
          <p:cNvGrpSpPr/>
          <p:nvPr/>
        </p:nvGrpSpPr>
        <p:grpSpPr>
          <a:xfrm>
            <a:off x="4687894" y="2289713"/>
            <a:ext cx="359594" cy="353909"/>
            <a:chOff x="4687894" y="2289713"/>
            <a:chExt cx="359594" cy="353909"/>
          </a:xfrm>
        </p:grpSpPr>
        <p:sp>
          <p:nvSpPr>
            <p:cNvPr id="801" name="Google Shape;801;p51"/>
            <p:cNvSpPr/>
            <p:nvPr/>
          </p:nvSpPr>
          <p:spPr>
            <a:xfrm>
              <a:off x="4955207" y="2477227"/>
              <a:ext cx="34041" cy="22356"/>
            </a:xfrm>
            <a:custGeom>
              <a:rect b="b" l="l" r="r" t="t"/>
              <a:pathLst>
                <a:path extrusionOk="0" h="704" w="1072">
                  <a:moveTo>
                    <a:pt x="167" y="1"/>
                  </a:moveTo>
                  <a:cubicBezTo>
                    <a:pt x="72" y="1"/>
                    <a:pt x="0" y="72"/>
                    <a:pt x="0" y="168"/>
                  </a:cubicBezTo>
                  <a:cubicBezTo>
                    <a:pt x="0" y="465"/>
                    <a:pt x="238" y="703"/>
                    <a:pt x="536" y="703"/>
                  </a:cubicBezTo>
                  <a:cubicBezTo>
                    <a:pt x="834" y="703"/>
                    <a:pt x="1072" y="465"/>
                    <a:pt x="1072" y="168"/>
                  </a:cubicBezTo>
                  <a:cubicBezTo>
                    <a:pt x="1072" y="72"/>
                    <a:pt x="1000" y="1"/>
                    <a:pt x="905" y="1"/>
                  </a:cubicBezTo>
                  <a:cubicBezTo>
                    <a:pt x="822" y="1"/>
                    <a:pt x="750" y="72"/>
                    <a:pt x="750" y="168"/>
                  </a:cubicBezTo>
                  <a:cubicBezTo>
                    <a:pt x="750" y="287"/>
                    <a:pt x="655" y="370"/>
                    <a:pt x="536" y="370"/>
                  </a:cubicBezTo>
                  <a:cubicBezTo>
                    <a:pt x="417" y="370"/>
                    <a:pt x="334" y="287"/>
                    <a:pt x="334" y="168"/>
                  </a:cubicBezTo>
                  <a:cubicBezTo>
                    <a:pt x="334"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1"/>
            <p:cNvSpPr/>
            <p:nvPr/>
          </p:nvSpPr>
          <p:spPr>
            <a:xfrm>
              <a:off x="4687894" y="2289713"/>
              <a:ext cx="359594" cy="353909"/>
            </a:xfrm>
            <a:custGeom>
              <a:rect b="b" l="l" r="r" t="t"/>
              <a:pathLst>
                <a:path extrusionOk="0" h="11145" w="11324">
                  <a:moveTo>
                    <a:pt x="9180" y="3036"/>
                  </a:moveTo>
                  <a:cubicBezTo>
                    <a:pt x="9204" y="3036"/>
                    <a:pt x="9228" y="3036"/>
                    <a:pt x="9240" y="3048"/>
                  </a:cubicBezTo>
                  <a:cubicBezTo>
                    <a:pt x="9299" y="3108"/>
                    <a:pt x="9371" y="3417"/>
                    <a:pt x="9299" y="3977"/>
                  </a:cubicBezTo>
                  <a:cubicBezTo>
                    <a:pt x="9240" y="4513"/>
                    <a:pt x="9061" y="4989"/>
                    <a:pt x="8895" y="5072"/>
                  </a:cubicBezTo>
                  <a:cubicBezTo>
                    <a:pt x="8813" y="5119"/>
                    <a:pt x="8682" y="5149"/>
                    <a:pt x="8533" y="5149"/>
                  </a:cubicBezTo>
                  <a:cubicBezTo>
                    <a:pt x="8336" y="5149"/>
                    <a:pt x="8108" y="5096"/>
                    <a:pt x="7918" y="4953"/>
                  </a:cubicBezTo>
                  <a:cubicBezTo>
                    <a:pt x="7573" y="4703"/>
                    <a:pt x="7466" y="4263"/>
                    <a:pt x="7585" y="3667"/>
                  </a:cubicBezTo>
                  <a:cubicBezTo>
                    <a:pt x="7597" y="3608"/>
                    <a:pt x="7644" y="3572"/>
                    <a:pt x="7704" y="3537"/>
                  </a:cubicBezTo>
                  <a:cubicBezTo>
                    <a:pt x="8526" y="3167"/>
                    <a:pt x="9002" y="3036"/>
                    <a:pt x="9180" y="3036"/>
                  </a:cubicBezTo>
                  <a:close/>
                  <a:moveTo>
                    <a:pt x="620" y="5608"/>
                  </a:moveTo>
                  <a:cubicBezTo>
                    <a:pt x="691" y="5620"/>
                    <a:pt x="798" y="5703"/>
                    <a:pt x="858" y="5846"/>
                  </a:cubicBezTo>
                  <a:cubicBezTo>
                    <a:pt x="870" y="5882"/>
                    <a:pt x="894" y="5942"/>
                    <a:pt x="894" y="6001"/>
                  </a:cubicBezTo>
                  <a:cubicBezTo>
                    <a:pt x="667" y="5953"/>
                    <a:pt x="501" y="5882"/>
                    <a:pt x="453" y="5799"/>
                  </a:cubicBezTo>
                  <a:cubicBezTo>
                    <a:pt x="441" y="5775"/>
                    <a:pt x="489" y="5703"/>
                    <a:pt x="501" y="5668"/>
                  </a:cubicBezTo>
                  <a:cubicBezTo>
                    <a:pt x="548" y="5608"/>
                    <a:pt x="572" y="5608"/>
                    <a:pt x="608" y="5608"/>
                  </a:cubicBezTo>
                  <a:close/>
                  <a:moveTo>
                    <a:pt x="5073" y="0"/>
                  </a:moveTo>
                  <a:cubicBezTo>
                    <a:pt x="4477" y="0"/>
                    <a:pt x="3906" y="238"/>
                    <a:pt x="3477" y="655"/>
                  </a:cubicBezTo>
                  <a:cubicBezTo>
                    <a:pt x="3049" y="1084"/>
                    <a:pt x="2822" y="1632"/>
                    <a:pt x="2822" y="2239"/>
                  </a:cubicBezTo>
                  <a:cubicBezTo>
                    <a:pt x="2822" y="2834"/>
                    <a:pt x="3061" y="3406"/>
                    <a:pt x="3477" y="3834"/>
                  </a:cubicBezTo>
                  <a:cubicBezTo>
                    <a:pt x="3596" y="3953"/>
                    <a:pt x="3727" y="4060"/>
                    <a:pt x="3882" y="4144"/>
                  </a:cubicBezTo>
                  <a:cubicBezTo>
                    <a:pt x="3775" y="4179"/>
                    <a:pt x="3668" y="4203"/>
                    <a:pt x="3584" y="4239"/>
                  </a:cubicBezTo>
                  <a:cubicBezTo>
                    <a:pt x="3489" y="4263"/>
                    <a:pt x="3453" y="4358"/>
                    <a:pt x="3477" y="4441"/>
                  </a:cubicBezTo>
                  <a:cubicBezTo>
                    <a:pt x="3505" y="4515"/>
                    <a:pt x="3561" y="4560"/>
                    <a:pt x="3629" y="4560"/>
                  </a:cubicBezTo>
                  <a:cubicBezTo>
                    <a:pt x="3649" y="4560"/>
                    <a:pt x="3670" y="4557"/>
                    <a:pt x="3692" y="4549"/>
                  </a:cubicBezTo>
                  <a:cubicBezTo>
                    <a:pt x="4138" y="4400"/>
                    <a:pt x="4608" y="4325"/>
                    <a:pt x="5079" y="4325"/>
                  </a:cubicBezTo>
                  <a:cubicBezTo>
                    <a:pt x="5549" y="4325"/>
                    <a:pt x="6019" y="4400"/>
                    <a:pt x="6466" y="4549"/>
                  </a:cubicBezTo>
                  <a:cubicBezTo>
                    <a:pt x="6490" y="4549"/>
                    <a:pt x="6501" y="4560"/>
                    <a:pt x="6525" y="4560"/>
                  </a:cubicBezTo>
                  <a:cubicBezTo>
                    <a:pt x="6609" y="4560"/>
                    <a:pt x="6668" y="4525"/>
                    <a:pt x="6680" y="4441"/>
                  </a:cubicBezTo>
                  <a:cubicBezTo>
                    <a:pt x="6704" y="4358"/>
                    <a:pt x="6668" y="4263"/>
                    <a:pt x="6573" y="4239"/>
                  </a:cubicBezTo>
                  <a:cubicBezTo>
                    <a:pt x="6466" y="4203"/>
                    <a:pt x="6370" y="4179"/>
                    <a:pt x="6275" y="4144"/>
                  </a:cubicBezTo>
                  <a:cubicBezTo>
                    <a:pt x="6406" y="4060"/>
                    <a:pt x="6549" y="3953"/>
                    <a:pt x="6680" y="3834"/>
                  </a:cubicBezTo>
                  <a:cubicBezTo>
                    <a:pt x="6787" y="3727"/>
                    <a:pt x="6882" y="3608"/>
                    <a:pt x="6966" y="3477"/>
                  </a:cubicBezTo>
                  <a:cubicBezTo>
                    <a:pt x="7002" y="3489"/>
                    <a:pt x="7049" y="3489"/>
                    <a:pt x="7097" y="3513"/>
                  </a:cubicBezTo>
                  <a:lnTo>
                    <a:pt x="7275" y="3548"/>
                  </a:lnTo>
                  <a:lnTo>
                    <a:pt x="7275" y="3572"/>
                  </a:lnTo>
                  <a:cubicBezTo>
                    <a:pt x="7204" y="3953"/>
                    <a:pt x="7204" y="4287"/>
                    <a:pt x="7287" y="4560"/>
                  </a:cubicBezTo>
                  <a:cubicBezTo>
                    <a:pt x="7359" y="4822"/>
                    <a:pt x="7513" y="5025"/>
                    <a:pt x="7716" y="5180"/>
                  </a:cubicBezTo>
                  <a:cubicBezTo>
                    <a:pt x="7954" y="5358"/>
                    <a:pt x="8252" y="5430"/>
                    <a:pt x="8526" y="5430"/>
                  </a:cubicBezTo>
                  <a:cubicBezTo>
                    <a:pt x="8728" y="5430"/>
                    <a:pt x="8907" y="5382"/>
                    <a:pt x="9049" y="5311"/>
                  </a:cubicBezTo>
                  <a:cubicBezTo>
                    <a:pt x="9192" y="5215"/>
                    <a:pt x="9323" y="5037"/>
                    <a:pt x="9430" y="4763"/>
                  </a:cubicBezTo>
                  <a:cubicBezTo>
                    <a:pt x="9478" y="4822"/>
                    <a:pt x="9526" y="4882"/>
                    <a:pt x="9561" y="4930"/>
                  </a:cubicBezTo>
                  <a:cubicBezTo>
                    <a:pt x="9740" y="5168"/>
                    <a:pt x="9859" y="5418"/>
                    <a:pt x="9954" y="5692"/>
                  </a:cubicBezTo>
                  <a:cubicBezTo>
                    <a:pt x="10002" y="5858"/>
                    <a:pt x="10133" y="5977"/>
                    <a:pt x="10300" y="6037"/>
                  </a:cubicBezTo>
                  <a:lnTo>
                    <a:pt x="10752" y="6192"/>
                  </a:lnTo>
                  <a:cubicBezTo>
                    <a:pt x="10871" y="6239"/>
                    <a:pt x="10966" y="6334"/>
                    <a:pt x="10966" y="6465"/>
                  </a:cubicBezTo>
                  <a:lnTo>
                    <a:pt x="10966" y="7239"/>
                  </a:lnTo>
                  <a:cubicBezTo>
                    <a:pt x="10966" y="7382"/>
                    <a:pt x="10895" y="7477"/>
                    <a:pt x="10752" y="7525"/>
                  </a:cubicBezTo>
                  <a:lnTo>
                    <a:pt x="10014" y="7763"/>
                  </a:lnTo>
                  <a:cubicBezTo>
                    <a:pt x="9895" y="7811"/>
                    <a:pt x="9788" y="7882"/>
                    <a:pt x="9728" y="8001"/>
                  </a:cubicBezTo>
                  <a:cubicBezTo>
                    <a:pt x="9430" y="8513"/>
                    <a:pt x="8966" y="8930"/>
                    <a:pt x="8359" y="9252"/>
                  </a:cubicBezTo>
                  <a:cubicBezTo>
                    <a:pt x="8287" y="9287"/>
                    <a:pt x="8240" y="9359"/>
                    <a:pt x="8228" y="9430"/>
                  </a:cubicBezTo>
                  <a:lnTo>
                    <a:pt x="7990" y="10692"/>
                  </a:lnTo>
                  <a:cubicBezTo>
                    <a:pt x="7990" y="10728"/>
                    <a:pt x="7954" y="10752"/>
                    <a:pt x="7918" y="10752"/>
                  </a:cubicBezTo>
                  <a:lnTo>
                    <a:pt x="7144" y="10752"/>
                  </a:lnTo>
                  <a:cubicBezTo>
                    <a:pt x="7109" y="10752"/>
                    <a:pt x="7085" y="10728"/>
                    <a:pt x="7061" y="10692"/>
                  </a:cubicBezTo>
                  <a:lnTo>
                    <a:pt x="6930" y="10002"/>
                  </a:lnTo>
                  <a:cubicBezTo>
                    <a:pt x="6897" y="9868"/>
                    <a:pt x="6800" y="9786"/>
                    <a:pt x="6661" y="9786"/>
                  </a:cubicBezTo>
                  <a:cubicBezTo>
                    <a:pt x="6652" y="9786"/>
                    <a:pt x="6642" y="9787"/>
                    <a:pt x="6632" y="9787"/>
                  </a:cubicBezTo>
                  <a:cubicBezTo>
                    <a:pt x="6299" y="9835"/>
                    <a:pt x="5954" y="9859"/>
                    <a:pt x="5608" y="9859"/>
                  </a:cubicBezTo>
                  <a:cubicBezTo>
                    <a:pt x="5358" y="9859"/>
                    <a:pt x="5097" y="9847"/>
                    <a:pt x="4846" y="9823"/>
                  </a:cubicBezTo>
                  <a:cubicBezTo>
                    <a:pt x="4833" y="9821"/>
                    <a:pt x="4819" y="9819"/>
                    <a:pt x="4806" y="9819"/>
                  </a:cubicBezTo>
                  <a:cubicBezTo>
                    <a:pt x="4692" y="9819"/>
                    <a:pt x="4593" y="9908"/>
                    <a:pt x="4561" y="10025"/>
                  </a:cubicBezTo>
                  <a:lnTo>
                    <a:pt x="4442" y="10692"/>
                  </a:lnTo>
                  <a:cubicBezTo>
                    <a:pt x="4442" y="10728"/>
                    <a:pt x="4418" y="10752"/>
                    <a:pt x="4370" y="10752"/>
                  </a:cubicBezTo>
                  <a:lnTo>
                    <a:pt x="3596" y="10752"/>
                  </a:lnTo>
                  <a:cubicBezTo>
                    <a:pt x="3573" y="10752"/>
                    <a:pt x="3537" y="10728"/>
                    <a:pt x="3525" y="10692"/>
                  </a:cubicBezTo>
                  <a:lnTo>
                    <a:pt x="3299" y="9502"/>
                  </a:lnTo>
                  <a:cubicBezTo>
                    <a:pt x="3287" y="9430"/>
                    <a:pt x="3239" y="9359"/>
                    <a:pt x="3168" y="9323"/>
                  </a:cubicBezTo>
                  <a:cubicBezTo>
                    <a:pt x="2108" y="8763"/>
                    <a:pt x="1560" y="7823"/>
                    <a:pt x="1560" y="6620"/>
                  </a:cubicBezTo>
                  <a:cubicBezTo>
                    <a:pt x="1560" y="6013"/>
                    <a:pt x="1691" y="5477"/>
                    <a:pt x="1965" y="5013"/>
                  </a:cubicBezTo>
                  <a:cubicBezTo>
                    <a:pt x="2215" y="4584"/>
                    <a:pt x="2572" y="4239"/>
                    <a:pt x="3037" y="3965"/>
                  </a:cubicBezTo>
                  <a:cubicBezTo>
                    <a:pt x="3108" y="3929"/>
                    <a:pt x="3132" y="3822"/>
                    <a:pt x="3096" y="3751"/>
                  </a:cubicBezTo>
                  <a:cubicBezTo>
                    <a:pt x="3065" y="3696"/>
                    <a:pt x="3008" y="3667"/>
                    <a:pt x="2952" y="3667"/>
                  </a:cubicBezTo>
                  <a:cubicBezTo>
                    <a:pt x="2923" y="3667"/>
                    <a:pt x="2895" y="3675"/>
                    <a:pt x="2870" y="3691"/>
                  </a:cubicBezTo>
                  <a:cubicBezTo>
                    <a:pt x="1977" y="4203"/>
                    <a:pt x="1429" y="5013"/>
                    <a:pt x="1275" y="6025"/>
                  </a:cubicBezTo>
                  <a:lnTo>
                    <a:pt x="1227" y="6025"/>
                  </a:lnTo>
                  <a:cubicBezTo>
                    <a:pt x="1227" y="5918"/>
                    <a:pt x="1215" y="5799"/>
                    <a:pt x="1167" y="5692"/>
                  </a:cubicBezTo>
                  <a:cubicBezTo>
                    <a:pt x="1084" y="5453"/>
                    <a:pt x="870" y="5299"/>
                    <a:pt x="667" y="5263"/>
                  </a:cubicBezTo>
                  <a:cubicBezTo>
                    <a:pt x="654" y="5262"/>
                    <a:pt x="640" y="5261"/>
                    <a:pt x="626" y="5261"/>
                  </a:cubicBezTo>
                  <a:cubicBezTo>
                    <a:pt x="474" y="5261"/>
                    <a:pt x="326" y="5323"/>
                    <a:pt x="239" y="5465"/>
                  </a:cubicBezTo>
                  <a:cubicBezTo>
                    <a:pt x="72" y="5668"/>
                    <a:pt x="96" y="5834"/>
                    <a:pt x="144" y="5942"/>
                  </a:cubicBezTo>
                  <a:cubicBezTo>
                    <a:pt x="239" y="6096"/>
                    <a:pt x="441" y="6239"/>
                    <a:pt x="798" y="6311"/>
                  </a:cubicBezTo>
                  <a:cubicBezTo>
                    <a:pt x="786" y="6323"/>
                    <a:pt x="786" y="6334"/>
                    <a:pt x="775" y="6358"/>
                  </a:cubicBezTo>
                  <a:cubicBezTo>
                    <a:pt x="560" y="6620"/>
                    <a:pt x="310" y="6680"/>
                    <a:pt x="155" y="6680"/>
                  </a:cubicBezTo>
                  <a:cubicBezTo>
                    <a:pt x="72" y="6680"/>
                    <a:pt x="1" y="6751"/>
                    <a:pt x="1" y="6858"/>
                  </a:cubicBezTo>
                  <a:cubicBezTo>
                    <a:pt x="1" y="6954"/>
                    <a:pt x="72" y="7025"/>
                    <a:pt x="155" y="7037"/>
                  </a:cubicBezTo>
                  <a:lnTo>
                    <a:pt x="191" y="7037"/>
                  </a:lnTo>
                  <a:cubicBezTo>
                    <a:pt x="394" y="7037"/>
                    <a:pt x="715" y="6966"/>
                    <a:pt x="1025" y="6573"/>
                  </a:cubicBezTo>
                  <a:cubicBezTo>
                    <a:pt x="1072" y="6513"/>
                    <a:pt x="1108" y="6442"/>
                    <a:pt x="1144" y="6382"/>
                  </a:cubicBezTo>
                  <a:cubicBezTo>
                    <a:pt x="1167" y="6382"/>
                    <a:pt x="1203" y="6382"/>
                    <a:pt x="1227" y="6394"/>
                  </a:cubicBezTo>
                  <a:cubicBezTo>
                    <a:pt x="1227" y="6489"/>
                    <a:pt x="1215" y="6573"/>
                    <a:pt x="1215" y="6668"/>
                  </a:cubicBezTo>
                  <a:cubicBezTo>
                    <a:pt x="1215" y="7347"/>
                    <a:pt x="1382" y="7954"/>
                    <a:pt x="1703" y="8478"/>
                  </a:cubicBezTo>
                  <a:cubicBezTo>
                    <a:pt x="2001" y="8954"/>
                    <a:pt x="2441" y="9359"/>
                    <a:pt x="2977" y="9644"/>
                  </a:cubicBezTo>
                  <a:lnTo>
                    <a:pt x="3192" y="10799"/>
                  </a:lnTo>
                  <a:cubicBezTo>
                    <a:pt x="3227" y="11002"/>
                    <a:pt x="3406" y="11133"/>
                    <a:pt x="3596" y="11133"/>
                  </a:cubicBezTo>
                  <a:lnTo>
                    <a:pt x="4370" y="11133"/>
                  </a:lnTo>
                  <a:cubicBezTo>
                    <a:pt x="4561" y="11133"/>
                    <a:pt x="4727" y="11002"/>
                    <a:pt x="4775" y="10799"/>
                  </a:cubicBezTo>
                  <a:lnTo>
                    <a:pt x="4894" y="10204"/>
                  </a:lnTo>
                  <a:cubicBezTo>
                    <a:pt x="5132" y="10240"/>
                    <a:pt x="5370" y="10252"/>
                    <a:pt x="5620" y="10252"/>
                  </a:cubicBezTo>
                  <a:cubicBezTo>
                    <a:pt x="5966" y="10252"/>
                    <a:pt x="6311" y="10228"/>
                    <a:pt x="6632" y="10180"/>
                  </a:cubicBezTo>
                  <a:lnTo>
                    <a:pt x="6751" y="10823"/>
                  </a:lnTo>
                  <a:cubicBezTo>
                    <a:pt x="6787" y="11014"/>
                    <a:pt x="6966" y="11145"/>
                    <a:pt x="7156" y="11145"/>
                  </a:cubicBezTo>
                  <a:lnTo>
                    <a:pt x="7930" y="11145"/>
                  </a:lnTo>
                  <a:cubicBezTo>
                    <a:pt x="8121" y="11145"/>
                    <a:pt x="8287" y="11014"/>
                    <a:pt x="8335" y="10823"/>
                  </a:cubicBezTo>
                  <a:lnTo>
                    <a:pt x="8573" y="9585"/>
                  </a:lnTo>
                  <a:cubicBezTo>
                    <a:pt x="9228" y="9240"/>
                    <a:pt x="9716" y="8775"/>
                    <a:pt x="10038" y="8228"/>
                  </a:cubicBezTo>
                  <a:cubicBezTo>
                    <a:pt x="10073" y="8180"/>
                    <a:pt x="10097" y="8156"/>
                    <a:pt x="10145" y="8132"/>
                  </a:cubicBezTo>
                  <a:lnTo>
                    <a:pt x="10895" y="7894"/>
                  </a:lnTo>
                  <a:cubicBezTo>
                    <a:pt x="11145" y="7811"/>
                    <a:pt x="11323" y="7573"/>
                    <a:pt x="11323" y="7299"/>
                  </a:cubicBezTo>
                  <a:lnTo>
                    <a:pt x="11323" y="6525"/>
                  </a:lnTo>
                  <a:cubicBezTo>
                    <a:pt x="11312" y="6251"/>
                    <a:pt x="11133" y="6013"/>
                    <a:pt x="10871" y="5918"/>
                  </a:cubicBezTo>
                  <a:lnTo>
                    <a:pt x="10419" y="5775"/>
                  </a:lnTo>
                  <a:cubicBezTo>
                    <a:pt x="10359" y="5763"/>
                    <a:pt x="10311" y="5715"/>
                    <a:pt x="10300" y="5644"/>
                  </a:cubicBezTo>
                  <a:cubicBezTo>
                    <a:pt x="10192" y="5322"/>
                    <a:pt x="10061" y="5049"/>
                    <a:pt x="9859" y="4775"/>
                  </a:cubicBezTo>
                  <a:cubicBezTo>
                    <a:pt x="9776" y="4656"/>
                    <a:pt x="9680" y="4537"/>
                    <a:pt x="9561" y="4429"/>
                  </a:cubicBezTo>
                  <a:cubicBezTo>
                    <a:pt x="9645" y="4132"/>
                    <a:pt x="9669" y="3798"/>
                    <a:pt x="9669" y="3501"/>
                  </a:cubicBezTo>
                  <a:cubicBezTo>
                    <a:pt x="9669" y="3084"/>
                    <a:pt x="9585" y="2822"/>
                    <a:pt x="9418" y="2739"/>
                  </a:cubicBezTo>
                  <a:cubicBezTo>
                    <a:pt x="9384" y="2722"/>
                    <a:pt x="9329" y="2693"/>
                    <a:pt x="9204" y="2693"/>
                  </a:cubicBezTo>
                  <a:cubicBezTo>
                    <a:pt x="8980" y="2693"/>
                    <a:pt x="8533" y="2787"/>
                    <a:pt x="7585" y="3215"/>
                  </a:cubicBezTo>
                  <a:cubicBezTo>
                    <a:pt x="7561" y="3227"/>
                    <a:pt x="7513" y="3239"/>
                    <a:pt x="7478" y="3275"/>
                  </a:cubicBezTo>
                  <a:cubicBezTo>
                    <a:pt x="7383" y="3239"/>
                    <a:pt x="7287" y="3227"/>
                    <a:pt x="7180" y="3191"/>
                  </a:cubicBezTo>
                  <a:cubicBezTo>
                    <a:pt x="7168" y="3191"/>
                    <a:pt x="7156" y="3191"/>
                    <a:pt x="7144" y="3179"/>
                  </a:cubicBezTo>
                  <a:cubicBezTo>
                    <a:pt x="7263" y="2929"/>
                    <a:pt x="7335" y="2644"/>
                    <a:pt x="7347" y="2346"/>
                  </a:cubicBezTo>
                  <a:cubicBezTo>
                    <a:pt x="7347" y="2263"/>
                    <a:pt x="7287" y="2179"/>
                    <a:pt x="7180" y="2167"/>
                  </a:cubicBezTo>
                  <a:cubicBezTo>
                    <a:pt x="7097" y="2167"/>
                    <a:pt x="7025" y="2227"/>
                    <a:pt x="7002" y="2334"/>
                  </a:cubicBezTo>
                  <a:cubicBezTo>
                    <a:pt x="6990" y="2810"/>
                    <a:pt x="6787" y="3251"/>
                    <a:pt x="6442" y="3596"/>
                  </a:cubicBezTo>
                  <a:cubicBezTo>
                    <a:pt x="6228" y="3810"/>
                    <a:pt x="5989" y="3953"/>
                    <a:pt x="5739" y="4048"/>
                  </a:cubicBezTo>
                  <a:cubicBezTo>
                    <a:pt x="5525" y="4019"/>
                    <a:pt x="5302" y="4004"/>
                    <a:pt x="5079" y="4004"/>
                  </a:cubicBezTo>
                  <a:cubicBezTo>
                    <a:pt x="4855" y="4004"/>
                    <a:pt x="4632" y="4019"/>
                    <a:pt x="4418" y="4048"/>
                  </a:cubicBezTo>
                  <a:cubicBezTo>
                    <a:pt x="4168" y="3953"/>
                    <a:pt x="3930" y="3810"/>
                    <a:pt x="3715" y="3596"/>
                  </a:cubicBezTo>
                  <a:cubicBezTo>
                    <a:pt x="3358" y="3239"/>
                    <a:pt x="3156" y="2751"/>
                    <a:pt x="3156" y="2239"/>
                  </a:cubicBezTo>
                  <a:cubicBezTo>
                    <a:pt x="3156" y="1739"/>
                    <a:pt x="3346" y="1251"/>
                    <a:pt x="3715" y="893"/>
                  </a:cubicBezTo>
                  <a:cubicBezTo>
                    <a:pt x="4073" y="536"/>
                    <a:pt x="4561" y="322"/>
                    <a:pt x="5073" y="322"/>
                  </a:cubicBezTo>
                  <a:cubicBezTo>
                    <a:pt x="5573" y="322"/>
                    <a:pt x="6073" y="512"/>
                    <a:pt x="6430" y="893"/>
                  </a:cubicBezTo>
                  <a:cubicBezTo>
                    <a:pt x="6573" y="1036"/>
                    <a:pt x="6692" y="1203"/>
                    <a:pt x="6787" y="1381"/>
                  </a:cubicBezTo>
                  <a:cubicBezTo>
                    <a:pt x="6813" y="1433"/>
                    <a:pt x="6870" y="1472"/>
                    <a:pt x="6930" y="1472"/>
                  </a:cubicBezTo>
                  <a:cubicBezTo>
                    <a:pt x="6954" y="1472"/>
                    <a:pt x="6978" y="1466"/>
                    <a:pt x="7002" y="1453"/>
                  </a:cubicBezTo>
                  <a:cubicBezTo>
                    <a:pt x="7085" y="1405"/>
                    <a:pt x="7121" y="1322"/>
                    <a:pt x="7085" y="1227"/>
                  </a:cubicBezTo>
                  <a:cubicBezTo>
                    <a:pt x="6978" y="1024"/>
                    <a:pt x="6823" y="834"/>
                    <a:pt x="6668" y="655"/>
                  </a:cubicBezTo>
                  <a:cubicBezTo>
                    <a:pt x="6228" y="215"/>
                    <a:pt x="5680" y="0"/>
                    <a:pt x="507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1"/>
            <p:cNvSpPr/>
            <p:nvPr/>
          </p:nvSpPr>
          <p:spPr>
            <a:xfrm>
              <a:off x="4829299" y="2324485"/>
              <a:ext cx="42393" cy="75291"/>
            </a:xfrm>
            <a:custGeom>
              <a:rect b="b" l="l" r="r" t="t"/>
              <a:pathLst>
                <a:path extrusionOk="0" h="2371" w="1335">
                  <a:moveTo>
                    <a:pt x="644" y="417"/>
                  </a:moveTo>
                  <a:lnTo>
                    <a:pt x="644" y="941"/>
                  </a:lnTo>
                  <a:cubicBezTo>
                    <a:pt x="501" y="882"/>
                    <a:pt x="370" y="822"/>
                    <a:pt x="370" y="656"/>
                  </a:cubicBezTo>
                  <a:cubicBezTo>
                    <a:pt x="370" y="513"/>
                    <a:pt x="489" y="441"/>
                    <a:pt x="644" y="417"/>
                  </a:cubicBezTo>
                  <a:close/>
                  <a:moveTo>
                    <a:pt x="786" y="1322"/>
                  </a:moveTo>
                  <a:cubicBezTo>
                    <a:pt x="929" y="1382"/>
                    <a:pt x="1036" y="1477"/>
                    <a:pt x="1036" y="1656"/>
                  </a:cubicBezTo>
                  <a:cubicBezTo>
                    <a:pt x="1036" y="1810"/>
                    <a:pt x="929" y="1906"/>
                    <a:pt x="786" y="1941"/>
                  </a:cubicBezTo>
                  <a:lnTo>
                    <a:pt x="786" y="1322"/>
                  </a:lnTo>
                  <a:close/>
                  <a:moveTo>
                    <a:pt x="703" y="1"/>
                  </a:moveTo>
                  <a:cubicBezTo>
                    <a:pt x="655" y="1"/>
                    <a:pt x="620" y="36"/>
                    <a:pt x="620" y="60"/>
                  </a:cubicBezTo>
                  <a:lnTo>
                    <a:pt x="620" y="156"/>
                  </a:lnTo>
                  <a:cubicBezTo>
                    <a:pt x="334" y="179"/>
                    <a:pt x="60" y="334"/>
                    <a:pt x="60" y="691"/>
                  </a:cubicBezTo>
                  <a:cubicBezTo>
                    <a:pt x="60" y="1060"/>
                    <a:pt x="346" y="1168"/>
                    <a:pt x="620" y="1251"/>
                  </a:cubicBezTo>
                  <a:lnTo>
                    <a:pt x="620" y="1941"/>
                  </a:lnTo>
                  <a:cubicBezTo>
                    <a:pt x="322" y="1906"/>
                    <a:pt x="239" y="1715"/>
                    <a:pt x="143" y="1715"/>
                  </a:cubicBezTo>
                  <a:cubicBezTo>
                    <a:pt x="60" y="1715"/>
                    <a:pt x="1" y="1810"/>
                    <a:pt x="1" y="1882"/>
                  </a:cubicBezTo>
                  <a:cubicBezTo>
                    <a:pt x="1" y="2025"/>
                    <a:pt x="239" y="2227"/>
                    <a:pt x="620" y="2227"/>
                  </a:cubicBezTo>
                  <a:lnTo>
                    <a:pt x="620" y="2311"/>
                  </a:lnTo>
                  <a:cubicBezTo>
                    <a:pt x="620" y="2346"/>
                    <a:pt x="644" y="2370"/>
                    <a:pt x="703" y="2370"/>
                  </a:cubicBezTo>
                  <a:cubicBezTo>
                    <a:pt x="751" y="2370"/>
                    <a:pt x="798" y="2346"/>
                    <a:pt x="798" y="2311"/>
                  </a:cubicBezTo>
                  <a:lnTo>
                    <a:pt x="798" y="2203"/>
                  </a:lnTo>
                  <a:cubicBezTo>
                    <a:pt x="1108" y="2168"/>
                    <a:pt x="1310" y="1965"/>
                    <a:pt x="1310" y="1608"/>
                  </a:cubicBezTo>
                  <a:cubicBezTo>
                    <a:pt x="1334" y="1227"/>
                    <a:pt x="1048" y="1096"/>
                    <a:pt x="798" y="1001"/>
                  </a:cubicBezTo>
                  <a:lnTo>
                    <a:pt x="798" y="406"/>
                  </a:lnTo>
                  <a:cubicBezTo>
                    <a:pt x="1001" y="417"/>
                    <a:pt x="1084" y="513"/>
                    <a:pt x="1144" y="513"/>
                  </a:cubicBezTo>
                  <a:cubicBezTo>
                    <a:pt x="1227" y="513"/>
                    <a:pt x="1275" y="406"/>
                    <a:pt x="1275" y="346"/>
                  </a:cubicBezTo>
                  <a:cubicBezTo>
                    <a:pt x="1275" y="203"/>
                    <a:pt x="989" y="144"/>
                    <a:pt x="798" y="144"/>
                  </a:cubicBezTo>
                  <a:lnTo>
                    <a:pt x="798" y="60"/>
                  </a:lnTo>
                  <a:cubicBezTo>
                    <a:pt x="798" y="36"/>
                    <a:pt x="751" y="1"/>
                    <a:pt x="7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4" name="Google Shape;804;p51"/>
          <p:cNvSpPr/>
          <p:nvPr/>
        </p:nvSpPr>
        <p:spPr>
          <a:xfrm>
            <a:off x="5234620" y="2287078"/>
            <a:ext cx="358832" cy="359562"/>
          </a:xfrm>
          <a:custGeom>
            <a:rect b="b" l="l" r="r" t="t"/>
            <a:pathLst>
              <a:path extrusionOk="0" h="11323" w="11300">
                <a:moveTo>
                  <a:pt x="5620" y="333"/>
                </a:moveTo>
                <a:cubicBezTo>
                  <a:pt x="5715" y="333"/>
                  <a:pt x="5787" y="405"/>
                  <a:pt x="5787" y="500"/>
                </a:cubicBezTo>
                <a:lnTo>
                  <a:pt x="5787" y="560"/>
                </a:lnTo>
                <a:lnTo>
                  <a:pt x="5453" y="560"/>
                </a:lnTo>
                <a:lnTo>
                  <a:pt x="5453" y="500"/>
                </a:lnTo>
                <a:cubicBezTo>
                  <a:pt x="5453" y="405"/>
                  <a:pt x="5536" y="333"/>
                  <a:pt x="5620" y="333"/>
                </a:cubicBezTo>
                <a:close/>
                <a:moveTo>
                  <a:pt x="5465" y="917"/>
                </a:moveTo>
                <a:lnTo>
                  <a:pt x="5465" y="5822"/>
                </a:lnTo>
                <a:cubicBezTo>
                  <a:pt x="5120" y="5560"/>
                  <a:pt x="4703" y="5405"/>
                  <a:pt x="4251" y="5405"/>
                </a:cubicBezTo>
                <a:cubicBezTo>
                  <a:pt x="3810" y="5405"/>
                  <a:pt x="3393" y="5560"/>
                  <a:pt x="3060" y="5810"/>
                </a:cubicBezTo>
                <a:cubicBezTo>
                  <a:pt x="3108" y="4536"/>
                  <a:pt x="3370" y="3322"/>
                  <a:pt x="3834" y="2417"/>
                </a:cubicBezTo>
                <a:cubicBezTo>
                  <a:pt x="4286" y="1524"/>
                  <a:pt x="4846" y="1000"/>
                  <a:pt x="5465" y="917"/>
                </a:cubicBezTo>
                <a:close/>
                <a:moveTo>
                  <a:pt x="5822" y="917"/>
                </a:moveTo>
                <a:cubicBezTo>
                  <a:pt x="6441" y="1000"/>
                  <a:pt x="7037" y="1584"/>
                  <a:pt x="7501" y="2524"/>
                </a:cubicBezTo>
                <a:cubicBezTo>
                  <a:pt x="7526" y="2582"/>
                  <a:pt x="7579" y="2617"/>
                  <a:pt x="7642" y="2617"/>
                </a:cubicBezTo>
                <a:cubicBezTo>
                  <a:pt x="7669" y="2617"/>
                  <a:pt x="7698" y="2610"/>
                  <a:pt x="7727" y="2596"/>
                </a:cubicBezTo>
                <a:cubicBezTo>
                  <a:pt x="7811" y="2548"/>
                  <a:pt x="7834" y="2465"/>
                  <a:pt x="7799" y="2369"/>
                </a:cubicBezTo>
                <a:cubicBezTo>
                  <a:pt x="7525" y="1810"/>
                  <a:pt x="7215" y="1381"/>
                  <a:pt x="6858" y="1060"/>
                </a:cubicBezTo>
                <a:lnTo>
                  <a:pt x="6810" y="1024"/>
                </a:lnTo>
                <a:lnTo>
                  <a:pt x="6810" y="1024"/>
                </a:lnTo>
                <a:cubicBezTo>
                  <a:pt x="7799" y="1238"/>
                  <a:pt x="8692" y="1715"/>
                  <a:pt x="9406" y="2453"/>
                </a:cubicBezTo>
                <a:cubicBezTo>
                  <a:pt x="10311" y="3358"/>
                  <a:pt x="10847" y="4536"/>
                  <a:pt x="10954" y="5798"/>
                </a:cubicBezTo>
                <a:cubicBezTo>
                  <a:pt x="10597" y="5560"/>
                  <a:pt x="10180" y="5405"/>
                  <a:pt x="9751" y="5405"/>
                </a:cubicBezTo>
                <a:cubicBezTo>
                  <a:pt x="9299" y="5405"/>
                  <a:pt x="8870" y="5560"/>
                  <a:pt x="8537" y="5822"/>
                </a:cubicBezTo>
                <a:cubicBezTo>
                  <a:pt x="8513" y="4834"/>
                  <a:pt x="8346" y="3893"/>
                  <a:pt x="8061" y="3060"/>
                </a:cubicBezTo>
                <a:cubicBezTo>
                  <a:pt x="8042" y="2984"/>
                  <a:pt x="7977" y="2946"/>
                  <a:pt x="7909" y="2946"/>
                </a:cubicBezTo>
                <a:cubicBezTo>
                  <a:pt x="7892" y="2946"/>
                  <a:pt x="7875" y="2948"/>
                  <a:pt x="7858" y="2953"/>
                </a:cubicBezTo>
                <a:cubicBezTo>
                  <a:pt x="7763" y="2988"/>
                  <a:pt x="7727" y="3072"/>
                  <a:pt x="7751" y="3167"/>
                </a:cubicBezTo>
                <a:cubicBezTo>
                  <a:pt x="8025" y="3953"/>
                  <a:pt x="8180" y="4858"/>
                  <a:pt x="8215" y="5810"/>
                </a:cubicBezTo>
                <a:cubicBezTo>
                  <a:pt x="7882" y="5560"/>
                  <a:pt x="7453" y="5405"/>
                  <a:pt x="7025" y="5405"/>
                </a:cubicBezTo>
                <a:cubicBezTo>
                  <a:pt x="6572" y="5405"/>
                  <a:pt x="6156" y="5560"/>
                  <a:pt x="5822" y="5822"/>
                </a:cubicBezTo>
                <a:lnTo>
                  <a:pt x="5822" y="917"/>
                </a:lnTo>
                <a:close/>
                <a:moveTo>
                  <a:pt x="5596" y="8299"/>
                </a:moveTo>
                <a:cubicBezTo>
                  <a:pt x="5679" y="8299"/>
                  <a:pt x="5751" y="8370"/>
                  <a:pt x="5751" y="8453"/>
                </a:cubicBezTo>
                <a:lnTo>
                  <a:pt x="5751" y="9894"/>
                </a:lnTo>
                <a:lnTo>
                  <a:pt x="5787" y="9894"/>
                </a:lnTo>
                <a:cubicBezTo>
                  <a:pt x="5787" y="10489"/>
                  <a:pt x="5310" y="10978"/>
                  <a:pt x="4727" y="10978"/>
                </a:cubicBezTo>
                <a:cubicBezTo>
                  <a:pt x="4286" y="10978"/>
                  <a:pt x="3882" y="10704"/>
                  <a:pt x="3715" y="10287"/>
                </a:cubicBezTo>
                <a:cubicBezTo>
                  <a:pt x="3703" y="10239"/>
                  <a:pt x="3703" y="10192"/>
                  <a:pt x="3739" y="10144"/>
                </a:cubicBezTo>
                <a:cubicBezTo>
                  <a:pt x="3762" y="10097"/>
                  <a:pt x="3822" y="10073"/>
                  <a:pt x="3870" y="10073"/>
                </a:cubicBezTo>
                <a:cubicBezTo>
                  <a:pt x="3941" y="10073"/>
                  <a:pt x="4001" y="10108"/>
                  <a:pt x="4012" y="10168"/>
                </a:cubicBezTo>
                <a:cubicBezTo>
                  <a:pt x="4120" y="10454"/>
                  <a:pt x="4393" y="10632"/>
                  <a:pt x="4691" y="10644"/>
                </a:cubicBezTo>
                <a:cubicBezTo>
                  <a:pt x="4882" y="10644"/>
                  <a:pt x="5072" y="10573"/>
                  <a:pt x="5203" y="10442"/>
                </a:cubicBezTo>
                <a:cubicBezTo>
                  <a:pt x="5358" y="10287"/>
                  <a:pt x="5429" y="10097"/>
                  <a:pt x="5429" y="9906"/>
                </a:cubicBezTo>
                <a:lnTo>
                  <a:pt x="5429" y="8453"/>
                </a:lnTo>
                <a:cubicBezTo>
                  <a:pt x="5429" y="8370"/>
                  <a:pt x="5501" y="8299"/>
                  <a:pt x="5596" y="8299"/>
                </a:cubicBezTo>
                <a:close/>
                <a:moveTo>
                  <a:pt x="5644" y="0"/>
                </a:moveTo>
                <a:cubicBezTo>
                  <a:pt x="5370" y="0"/>
                  <a:pt x="5144" y="226"/>
                  <a:pt x="5144" y="500"/>
                </a:cubicBezTo>
                <a:lnTo>
                  <a:pt x="5144" y="583"/>
                </a:lnTo>
                <a:cubicBezTo>
                  <a:pt x="4215" y="667"/>
                  <a:pt x="3322" y="976"/>
                  <a:pt x="2524" y="1500"/>
                </a:cubicBezTo>
                <a:cubicBezTo>
                  <a:pt x="1631" y="2096"/>
                  <a:pt x="917" y="2929"/>
                  <a:pt x="476" y="3905"/>
                </a:cubicBezTo>
                <a:cubicBezTo>
                  <a:pt x="429" y="4001"/>
                  <a:pt x="476" y="4084"/>
                  <a:pt x="560" y="4131"/>
                </a:cubicBezTo>
                <a:cubicBezTo>
                  <a:pt x="585" y="4144"/>
                  <a:pt x="610" y="4150"/>
                  <a:pt x="633" y="4150"/>
                </a:cubicBezTo>
                <a:cubicBezTo>
                  <a:pt x="697" y="4150"/>
                  <a:pt x="751" y="4106"/>
                  <a:pt x="786" y="4036"/>
                </a:cubicBezTo>
                <a:cubicBezTo>
                  <a:pt x="1203" y="3119"/>
                  <a:pt x="1869" y="2346"/>
                  <a:pt x="2727" y="1774"/>
                </a:cubicBezTo>
                <a:cubicBezTo>
                  <a:pt x="3262" y="1417"/>
                  <a:pt x="3858" y="1167"/>
                  <a:pt x="4477" y="1036"/>
                </a:cubicBezTo>
                <a:lnTo>
                  <a:pt x="4477" y="1036"/>
                </a:lnTo>
                <a:cubicBezTo>
                  <a:pt x="4132" y="1310"/>
                  <a:pt x="3822" y="1738"/>
                  <a:pt x="3560" y="2274"/>
                </a:cubicBezTo>
                <a:cubicBezTo>
                  <a:pt x="3072" y="3239"/>
                  <a:pt x="2774" y="4489"/>
                  <a:pt x="2739" y="5822"/>
                </a:cubicBezTo>
                <a:cubicBezTo>
                  <a:pt x="2393" y="5560"/>
                  <a:pt x="1977" y="5405"/>
                  <a:pt x="1536" y="5405"/>
                </a:cubicBezTo>
                <a:cubicBezTo>
                  <a:pt x="1095" y="5405"/>
                  <a:pt x="667" y="5560"/>
                  <a:pt x="345" y="5810"/>
                </a:cubicBezTo>
                <a:cubicBezTo>
                  <a:pt x="369" y="5405"/>
                  <a:pt x="441" y="5024"/>
                  <a:pt x="560" y="4643"/>
                </a:cubicBezTo>
                <a:cubicBezTo>
                  <a:pt x="595" y="4560"/>
                  <a:pt x="548" y="4465"/>
                  <a:pt x="464" y="4441"/>
                </a:cubicBezTo>
                <a:cubicBezTo>
                  <a:pt x="445" y="4436"/>
                  <a:pt x="427" y="4434"/>
                  <a:pt x="409" y="4434"/>
                </a:cubicBezTo>
                <a:cubicBezTo>
                  <a:pt x="338" y="4434"/>
                  <a:pt x="279" y="4472"/>
                  <a:pt x="250" y="4548"/>
                </a:cubicBezTo>
                <a:cubicBezTo>
                  <a:pt x="83" y="5084"/>
                  <a:pt x="0" y="5644"/>
                  <a:pt x="0" y="6227"/>
                </a:cubicBezTo>
                <a:cubicBezTo>
                  <a:pt x="0" y="6287"/>
                  <a:pt x="24" y="6334"/>
                  <a:pt x="72" y="6358"/>
                </a:cubicBezTo>
                <a:cubicBezTo>
                  <a:pt x="107" y="6385"/>
                  <a:pt x="150" y="6398"/>
                  <a:pt x="184" y="6398"/>
                </a:cubicBezTo>
                <a:cubicBezTo>
                  <a:pt x="195" y="6398"/>
                  <a:pt x="205" y="6397"/>
                  <a:pt x="214" y="6394"/>
                </a:cubicBezTo>
                <a:cubicBezTo>
                  <a:pt x="250" y="6370"/>
                  <a:pt x="286" y="6358"/>
                  <a:pt x="298" y="6334"/>
                </a:cubicBezTo>
                <a:cubicBezTo>
                  <a:pt x="583" y="5977"/>
                  <a:pt x="1048" y="5751"/>
                  <a:pt x="1524" y="5751"/>
                </a:cubicBezTo>
                <a:cubicBezTo>
                  <a:pt x="2024" y="5751"/>
                  <a:pt x="2477" y="5977"/>
                  <a:pt x="2762" y="6334"/>
                </a:cubicBezTo>
                <a:cubicBezTo>
                  <a:pt x="2798" y="6370"/>
                  <a:pt x="2834" y="6394"/>
                  <a:pt x="2893" y="6394"/>
                </a:cubicBezTo>
                <a:cubicBezTo>
                  <a:pt x="2941" y="6394"/>
                  <a:pt x="3000" y="6358"/>
                  <a:pt x="3036" y="6334"/>
                </a:cubicBezTo>
                <a:cubicBezTo>
                  <a:pt x="3322" y="5977"/>
                  <a:pt x="3786" y="5751"/>
                  <a:pt x="4263" y="5751"/>
                </a:cubicBezTo>
                <a:cubicBezTo>
                  <a:pt x="4727" y="5751"/>
                  <a:pt x="5179" y="5941"/>
                  <a:pt x="5477" y="6287"/>
                </a:cubicBezTo>
                <a:lnTo>
                  <a:pt x="5477" y="7965"/>
                </a:lnTo>
                <a:cubicBezTo>
                  <a:pt x="5275" y="8049"/>
                  <a:pt x="5132" y="8227"/>
                  <a:pt x="5132" y="8442"/>
                </a:cubicBezTo>
                <a:lnTo>
                  <a:pt x="5132" y="9894"/>
                </a:lnTo>
                <a:cubicBezTo>
                  <a:pt x="5132" y="10013"/>
                  <a:pt x="5084" y="10108"/>
                  <a:pt x="5013" y="10192"/>
                </a:cubicBezTo>
                <a:cubicBezTo>
                  <a:pt x="4941" y="10263"/>
                  <a:pt x="4834" y="10311"/>
                  <a:pt x="4727" y="10311"/>
                </a:cubicBezTo>
                <a:cubicBezTo>
                  <a:pt x="4560" y="10311"/>
                  <a:pt x="4417" y="10204"/>
                  <a:pt x="4358" y="10049"/>
                </a:cubicBezTo>
                <a:cubicBezTo>
                  <a:pt x="4286" y="9858"/>
                  <a:pt x="4108" y="9739"/>
                  <a:pt x="3893" y="9739"/>
                </a:cubicBezTo>
                <a:cubicBezTo>
                  <a:pt x="3739" y="9739"/>
                  <a:pt x="3572" y="9835"/>
                  <a:pt x="3477" y="9966"/>
                </a:cubicBezTo>
                <a:cubicBezTo>
                  <a:pt x="3393" y="10097"/>
                  <a:pt x="3358" y="10275"/>
                  <a:pt x="3441" y="10430"/>
                </a:cubicBezTo>
                <a:cubicBezTo>
                  <a:pt x="3643" y="10966"/>
                  <a:pt x="4179" y="11323"/>
                  <a:pt x="4751" y="11323"/>
                </a:cubicBezTo>
                <a:lnTo>
                  <a:pt x="4763" y="11323"/>
                </a:lnTo>
                <a:cubicBezTo>
                  <a:pt x="5513" y="11299"/>
                  <a:pt x="6144" y="10668"/>
                  <a:pt x="6144" y="9894"/>
                </a:cubicBezTo>
                <a:lnTo>
                  <a:pt x="6144" y="8442"/>
                </a:lnTo>
                <a:cubicBezTo>
                  <a:pt x="6144" y="8227"/>
                  <a:pt x="6013" y="8049"/>
                  <a:pt x="5798" y="7965"/>
                </a:cubicBezTo>
                <a:lnTo>
                  <a:pt x="5798" y="6287"/>
                </a:lnTo>
                <a:cubicBezTo>
                  <a:pt x="6084" y="5941"/>
                  <a:pt x="6537" y="5751"/>
                  <a:pt x="7001" y="5751"/>
                </a:cubicBezTo>
                <a:cubicBezTo>
                  <a:pt x="7501" y="5751"/>
                  <a:pt x="7953" y="5977"/>
                  <a:pt x="8239" y="6334"/>
                </a:cubicBezTo>
                <a:cubicBezTo>
                  <a:pt x="8275" y="6370"/>
                  <a:pt x="8311" y="6394"/>
                  <a:pt x="8370" y="6394"/>
                </a:cubicBezTo>
                <a:cubicBezTo>
                  <a:pt x="8418" y="6394"/>
                  <a:pt x="8477" y="6358"/>
                  <a:pt x="8513" y="6334"/>
                </a:cubicBezTo>
                <a:cubicBezTo>
                  <a:pt x="8799" y="5977"/>
                  <a:pt x="9263" y="5751"/>
                  <a:pt x="9739" y="5751"/>
                </a:cubicBezTo>
                <a:cubicBezTo>
                  <a:pt x="10239" y="5751"/>
                  <a:pt x="10704" y="5977"/>
                  <a:pt x="10978" y="6334"/>
                </a:cubicBezTo>
                <a:cubicBezTo>
                  <a:pt x="11013" y="6370"/>
                  <a:pt x="11049" y="6394"/>
                  <a:pt x="11109" y="6394"/>
                </a:cubicBezTo>
                <a:cubicBezTo>
                  <a:pt x="11132" y="6394"/>
                  <a:pt x="11144" y="6394"/>
                  <a:pt x="11180" y="6370"/>
                </a:cubicBezTo>
                <a:cubicBezTo>
                  <a:pt x="11251" y="6346"/>
                  <a:pt x="11299" y="6287"/>
                  <a:pt x="11299" y="6215"/>
                </a:cubicBezTo>
                <a:cubicBezTo>
                  <a:pt x="11275" y="4715"/>
                  <a:pt x="10704" y="3298"/>
                  <a:pt x="9620" y="2226"/>
                </a:cubicBezTo>
                <a:cubicBezTo>
                  <a:pt x="8668" y="1274"/>
                  <a:pt x="7453" y="702"/>
                  <a:pt x="6132" y="583"/>
                </a:cubicBezTo>
                <a:lnTo>
                  <a:pt x="6132" y="500"/>
                </a:lnTo>
                <a:cubicBezTo>
                  <a:pt x="6132" y="226"/>
                  <a:pt x="5906" y="0"/>
                  <a:pt x="564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5" name="Google Shape;805;p51"/>
          <p:cNvGrpSpPr/>
          <p:nvPr/>
        </p:nvGrpSpPr>
        <p:grpSpPr>
          <a:xfrm>
            <a:off x="6372624" y="2308227"/>
            <a:ext cx="263567" cy="317614"/>
            <a:chOff x="6421399" y="2308227"/>
            <a:chExt cx="263567" cy="317614"/>
          </a:xfrm>
        </p:grpSpPr>
        <p:sp>
          <p:nvSpPr>
            <p:cNvPr id="806" name="Google Shape;806;p51"/>
            <p:cNvSpPr/>
            <p:nvPr/>
          </p:nvSpPr>
          <p:spPr>
            <a:xfrm>
              <a:off x="6421399" y="2308227"/>
              <a:ext cx="263567" cy="317614"/>
            </a:xfrm>
            <a:custGeom>
              <a:rect b="b" l="l" r="r" t="t"/>
              <a:pathLst>
                <a:path extrusionOk="0" h="10002" w="8300">
                  <a:moveTo>
                    <a:pt x="4192" y="298"/>
                  </a:moveTo>
                  <a:cubicBezTo>
                    <a:pt x="4501" y="298"/>
                    <a:pt x="4775" y="513"/>
                    <a:pt x="4835" y="810"/>
                  </a:cubicBezTo>
                  <a:lnTo>
                    <a:pt x="3430" y="810"/>
                  </a:lnTo>
                  <a:cubicBezTo>
                    <a:pt x="3513" y="513"/>
                    <a:pt x="3775" y="298"/>
                    <a:pt x="4085" y="298"/>
                  </a:cubicBezTo>
                  <a:close/>
                  <a:moveTo>
                    <a:pt x="5918" y="1108"/>
                  </a:moveTo>
                  <a:cubicBezTo>
                    <a:pt x="6275" y="1108"/>
                    <a:pt x="6585" y="1275"/>
                    <a:pt x="6799" y="1560"/>
                  </a:cubicBezTo>
                  <a:lnTo>
                    <a:pt x="1465" y="1560"/>
                  </a:lnTo>
                  <a:cubicBezTo>
                    <a:pt x="1680" y="1275"/>
                    <a:pt x="1989" y="1108"/>
                    <a:pt x="2346" y="1108"/>
                  </a:cubicBezTo>
                  <a:close/>
                  <a:moveTo>
                    <a:pt x="4085" y="1"/>
                  </a:moveTo>
                  <a:cubicBezTo>
                    <a:pt x="3608" y="1"/>
                    <a:pt x="3215" y="346"/>
                    <a:pt x="3156" y="810"/>
                  </a:cubicBezTo>
                  <a:lnTo>
                    <a:pt x="2346" y="810"/>
                  </a:lnTo>
                  <a:cubicBezTo>
                    <a:pt x="1822" y="810"/>
                    <a:pt x="1370" y="1096"/>
                    <a:pt x="1132" y="1560"/>
                  </a:cubicBezTo>
                  <a:lnTo>
                    <a:pt x="596" y="1560"/>
                  </a:lnTo>
                  <a:cubicBezTo>
                    <a:pt x="263" y="1560"/>
                    <a:pt x="1" y="1822"/>
                    <a:pt x="1" y="2156"/>
                  </a:cubicBezTo>
                  <a:cubicBezTo>
                    <a:pt x="1" y="2477"/>
                    <a:pt x="263" y="2751"/>
                    <a:pt x="596" y="2751"/>
                  </a:cubicBezTo>
                  <a:lnTo>
                    <a:pt x="1013" y="2751"/>
                  </a:lnTo>
                  <a:lnTo>
                    <a:pt x="1370" y="9359"/>
                  </a:lnTo>
                  <a:cubicBezTo>
                    <a:pt x="1382" y="9716"/>
                    <a:pt x="1680" y="10002"/>
                    <a:pt x="2037" y="10002"/>
                  </a:cubicBezTo>
                  <a:lnTo>
                    <a:pt x="4466" y="10002"/>
                  </a:lnTo>
                  <a:cubicBezTo>
                    <a:pt x="4537" y="10002"/>
                    <a:pt x="4609" y="9942"/>
                    <a:pt x="4609" y="9847"/>
                  </a:cubicBezTo>
                  <a:cubicBezTo>
                    <a:pt x="4609" y="9752"/>
                    <a:pt x="4549" y="9704"/>
                    <a:pt x="4466" y="9704"/>
                  </a:cubicBezTo>
                  <a:lnTo>
                    <a:pt x="2037" y="9704"/>
                  </a:lnTo>
                  <a:cubicBezTo>
                    <a:pt x="1822" y="9704"/>
                    <a:pt x="1668" y="9538"/>
                    <a:pt x="1644" y="9347"/>
                  </a:cubicBezTo>
                  <a:lnTo>
                    <a:pt x="1287" y="2751"/>
                  </a:lnTo>
                  <a:lnTo>
                    <a:pt x="2084" y="2751"/>
                  </a:lnTo>
                  <a:cubicBezTo>
                    <a:pt x="2156" y="2751"/>
                    <a:pt x="2227" y="2692"/>
                    <a:pt x="2227" y="2596"/>
                  </a:cubicBezTo>
                  <a:cubicBezTo>
                    <a:pt x="2227" y="2525"/>
                    <a:pt x="2168" y="2453"/>
                    <a:pt x="2084" y="2453"/>
                  </a:cubicBezTo>
                  <a:lnTo>
                    <a:pt x="596" y="2453"/>
                  </a:lnTo>
                  <a:cubicBezTo>
                    <a:pt x="429" y="2453"/>
                    <a:pt x="298" y="2322"/>
                    <a:pt x="298" y="2156"/>
                  </a:cubicBezTo>
                  <a:cubicBezTo>
                    <a:pt x="298" y="1989"/>
                    <a:pt x="429" y="1858"/>
                    <a:pt x="596" y="1858"/>
                  </a:cubicBezTo>
                  <a:lnTo>
                    <a:pt x="7704" y="1858"/>
                  </a:lnTo>
                  <a:cubicBezTo>
                    <a:pt x="7871" y="1858"/>
                    <a:pt x="8002" y="1989"/>
                    <a:pt x="8002" y="2156"/>
                  </a:cubicBezTo>
                  <a:cubicBezTo>
                    <a:pt x="8002" y="2322"/>
                    <a:pt x="7871" y="2453"/>
                    <a:pt x="7704" y="2453"/>
                  </a:cubicBezTo>
                  <a:lnTo>
                    <a:pt x="2763" y="2453"/>
                  </a:lnTo>
                  <a:cubicBezTo>
                    <a:pt x="2692" y="2453"/>
                    <a:pt x="2620" y="2513"/>
                    <a:pt x="2620" y="2596"/>
                  </a:cubicBezTo>
                  <a:cubicBezTo>
                    <a:pt x="2620" y="2680"/>
                    <a:pt x="2680" y="2751"/>
                    <a:pt x="2763" y="2751"/>
                  </a:cubicBezTo>
                  <a:lnTo>
                    <a:pt x="7002" y="2751"/>
                  </a:lnTo>
                  <a:lnTo>
                    <a:pt x="6633" y="9347"/>
                  </a:lnTo>
                  <a:cubicBezTo>
                    <a:pt x="6621" y="9550"/>
                    <a:pt x="6454" y="9704"/>
                    <a:pt x="6252" y="9704"/>
                  </a:cubicBezTo>
                  <a:lnTo>
                    <a:pt x="5156" y="9704"/>
                  </a:lnTo>
                  <a:cubicBezTo>
                    <a:pt x="5085" y="9704"/>
                    <a:pt x="5013" y="9752"/>
                    <a:pt x="5013" y="9847"/>
                  </a:cubicBezTo>
                  <a:cubicBezTo>
                    <a:pt x="5013" y="9942"/>
                    <a:pt x="5073" y="10002"/>
                    <a:pt x="5156" y="10002"/>
                  </a:cubicBezTo>
                  <a:lnTo>
                    <a:pt x="6252" y="10002"/>
                  </a:lnTo>
                  <a:cubicBezTo>
                    <a:pt x="6609" y="10002"/>
                    <a:pt x="6906" y="9716"/>
                    <a:pt x="6918" y="9359"/>
                  </a:cubicBezTo>
                  <a:lnTo>
                    <a:pt x="7287" y="2751"/>
                  </a:lnTo>
                  <a:lnTo>
                    <a:pt x="7704" y="2751"/>
                  </a:lnTo>
                  <a:cubicBezTo>
                    <a:pt x="8038" y="2751"/>
                    <a:pt x="8299" y="2477"/>
                    <a:pt x="8299" y="2156"/>
                  </a:cubicBezTo>
                  <a:cubicBezTo>
                    <a:pt x="8288" y="1822"/>
                    <a:pt x="8014" y="1560"/>
                    <a:pt x="7692" y="1560"/>
                  </a:cubicBezTo>
                  <a:lnTo>
                    <a:pt x="7145" y="1560"/>
                  </a:lnTo>
                  <a:cubicBezTo>
                    <a:pt x="6906" y="1108"/>
                    <a:pt x="6442" y="810"/>
                    <a:pt x="5918" y="810"/>
                  </a:cubicBezTo>
                  <a:lnTo>
                    <a:pt x="5132" y="810"/>
                  </a:lnTo>
                  <a:cubicBezTo>
                    <a:pt x="5073" y="346"/>
                    <a:pt x="4668" y="1"/>
                    <a:pt x="419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1"/>
            <p:cNvSpPr/>
            <p:nvPr/>
          </p:nvSpPr>
          <p:spPr>
            <a:xfrm>
              <a:off x="6539750" y="2414860"/>
              <a:ext cx="26484" cy="162236"/>
            </a:xfrm>
            <a:custGeom>
              <a:rect b="b" l="l" r="r" t="t"/>
              <a:pathLst>
                <a:path extrusionOk="0" h="5109" w="834">
                  <a:moveTo>
                    <a:pt x="405" y="286"/>
                  </a:moveTo>
                  <a:cubicBezTo>
                    <a:pt x="477" y="298"/>
                    <a:pt x="536" y="346"/>
                    <a:pt x="536" y="417"/>
                  </a:cubicBezTo>
                  <a:lnTo>
                    <a:pt x="536" y="4691"/>
                  </a:lnTo>
                  <a:cubicBezTo>
                    <a:pt x="536" y="4763"/>
                    <a:pt x="477" y="4822"/>
                    <a:pt x="405" y="4822"/>
                  </a:cubicBezTo>
                  <a:cubicBezTo>
                    <a:pt x="334" y="4822"/>
                    <a:pt x="274" y="4763"/>
                    <a:pt x="274" y="4691"/>
                  </a:cubicBezTo>
                  <a:lnTo>
                    <a:pt x="274" y="417"/>
                  </a:lnTo>
                  <a:cubicBezTo>
                    <a:pt x="274" y="346"/>
                    <a:pt x="334" y="286"/>
                    <a:pt x="405" y="286"/>
                  </a:cubicBezTo>
                  <a:close/>
                  <a:moveTo>
                    <a:pt x="417" y="0"/>
                  </a:moveTo>
                  <a:cubicBezTo>
                    <a:pt x="179" y="0"/>
                    <a:pt x="0" y="191"/>
                    <a:pt x="0" y="417"/>
                  </a:cubicBezTo>
                  <a:lnTo>
                    <a:pt x="0" y="4691"/>
                  </a:lnTo>
                  <a:cubicBezTo>
                    <a:pt x="0" y="4930"/>
                    <a:pt x="203" y="5108"/>
                    <a:pt x="417" y="5108"/>
                  </a:cubicBezTo>
                  <a:cubicBezTo>
                    <a:pt x="655" y="5108"/>
                    <a:pt x="834" y="4918"/>
                    <a:pt x="834" y="4691"/>
                  </a:cubicBezTo>
                  <a:lnTo>
                    <a:pt x="834" y="417"/>
                  </a:lnTo>
                  <a:cubicBezTo>
                    <a:pt x="834" y="191"/>
                    <a:pt x="643" y="0"/>
                    <a:pt x="41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1"/>
            <p:cNvSpPr/>
            <p:nvPr/>
          </p:nvSpPr>
          <p:spPr>
            <a:xfrm>
              <a:off x="6590018" y="2414479"/>
              <a:ext cx="30294" cy="162967"/>
            </a:xfrm>
            <a:custGeom>
              <a:rect b="b" l="l" r="r" t="t"/>
              <a:pathLst>
                <a:path extrusionOk="0" h="5132" w="954">
                  <a:moveTo>
                    <a:pt x="537" y="0"/>
                  </a:moveTo>
                  <a:cubicBezTo>
                    <a:pt x="311" y="0"/>
                    <a:pt x="120" y="179"/>
                    <a:pt x="120" y="417"/>
                  </a:cubicBezTo>
                  <a:lnTo>
                    <a:pt x="1" y="4691"/>
                  </a:lnTo>
                  <a:cubicBezTo>
                    <a:pt x="1" y="4811"/>
                    <a:pt x="49" y="4906"/>
                    <a:pt x="120" y="5001"/>
                  </a:cubicBezTo>
                  <a:cubicBezTo>
                    <a:pt x="191" y="5084"/>
                    <a:pt x="311" y="5132"/>
                    <a:pt x="418" y="5132"/>
                  </a:cubicBezTo>
                  <a:cubicBezTo>
                    <a:pt x="644" y="5132"/>
                    <a:pt x="834" y="4953"/>
                    <a:pt x="834" y="4715"/>
                  </a:cubicBezTo>
                  <a:lnTo>
                    <a:pt x="846" y="4025"/>
                  </a:lnTo>
                  <a:cubicBezTo>
                    <a:pt x="846" y="3953"/>
                    <a:pt x="787" y="3882"/>
                    <a:pt x="703" y="3882"/>
                  </a:cubicBezTo>
                  <a:cubicBezTo>
                    <a:pt x="620" y="3882"/>
                    <a:pt x="549" y="3941"/>
                    <a:pt x="549" y="4025"/>
                  </a:cubicBezTo>
                  <a:lnTo>
                    <a:pt x="537" y="4715"/>
                  </a:lnTo>
                  <a:cubicBezTo>
                    <a:pt x="537" y="4787"/>
                    <a:pt x="477" y="4834"/>
                    <a:pt x="406" y="4834"/>
                  </a:cubicBezTo>
                  <a:cubicBezTo>
                    <a:pt x="370" y="4834"/>
                    <a:pt x="322" y="4822"/>
                    <a:pt x="311" y="4787"/>
                  </a:cubicBezTo>
                  <a:cubicBezTo>
                    <a:pt x="287" y="4763"/>
                    <a:pt x="263" y="4727"/>
                    <a:pt x="287" y="4703"/>
                  </a:cubicBezTo>
                  <a:lnTo>
                    <a:pt x="406" y="429"/>
                  </a:lnTo>
                  <a:cubicBezTo>
                    <a:pt x="406" y="358"/>
                    <a:pt x="465" y="310"/>
                    <a:pt x="537" y="310"/>
                  </a:cubicBezTo>
                  <a:cubicBezTo>
                    <a:pt x="561" y="310"/>
                    <a:pt x="608" y="322"/>
                    <a:pt x="620" y="358"/>
                  </a:cubicBezTo>
                  <a:cubicBezTo>
                    <a:pt x="656" y="381"/>
                    <a:pt x="668" y="417"/>
                    <a:pt x="656" y="441"/>
                  </a:cubicBezTo>
                  <a:lnTo>
                    <a:pt x="561" y="3358"/>
                  </a:lnTo>
                  <a:cubicBezTo>
                    <a:pt x="561" y="3441"/>
                    <a:pt x="644" y="3513"/>
                    <a:pt x="715" y="3513"/>
                  </a:cubicBezTo>
                  <a:cubicBezTo>
                    <a:pt x="787" y="3513"/>
                    <a:pt x="858" y="3453"/>
                    <a:pt x="858" y="3358"/>
                  </a:cubicBezTo>
                  <a:lnTo>
                    <a:pt x="953" y="441"/>
                  </a:lnTo>
                  <a:cubicBezTo>
                    <a:pt x="953" y="322"/>
                    <a:pt x="906" y="227"/>
                    <a:pt x="834" y="131"/>
                  </a:cubicBezTo>
                  <a:cubicBezTo>
                    <a:pt x="763" y="36"/>
                    <a:pt x="644" y="0"/>
                    <a:pt x="53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1"/>
            <p:cNvSpPr/>
            <p:nvPr/>
          </p:nvSpPr>
          <p:spPr>
            <a:xfrm>
              <a:off x="6486052" y="2414860"/>
              <a:ext cx="30294" cy="162967"/>
            </a:xfrm>
            <a:custGeom>
              <a:rect b="b" l="l" r="r" t="t"/>
              <a:pathLst>
                <a:path extrusionOk="0" h="5132" w="954">
                  <a:moveTo>
                    <a:pt x="406" y="298"/>
                  </a:moveTo>
                  <a:cubicBezTo>
                    <a:pt x="477" y="298"/>
                    <a:pt x="537" y="358"/>
                    <a:pt x="537" y="417"/>
                  </a:cubicBezTo>
                  <a:lnTo>
                    <a:pt x="656" y="4691"/>
                  </a:lnTo>
                  <a:cubicBezTo>
                    <a:pt x="668" y="4715"/>
                    <a:pt x="656" y="4763"/>
                    <a:pt x="620" y="4775"/>
                  </a:cubicBezTo>
                  <a:cubicBezTo>
                    <a:pt x="596" y="4810"/>
                    <a:pt x="560" y="4822"/>
                    <a:pt x="537" y="4822"/>
                  </a:cubicBezTo>
                  <a:cubicBezTo>
                    <a:pt x="465" y="4822"/>
                    <a:pt x="406" y="4763"/>
                    <a:pt x="406" y="4703"/>
                  </a:cubicBezTo>
                  <a:lnTo>
                    <a:pt x="287" y="429"/>
                  </a:lnTo>
                  <a:cubicBezTo>
                    <a:pt x="287" y="405"/>
                    <a:pt x="298" y="358"/>
                    <a:pt x="310" y="346"/>
                  </a:cubicBezTo>
                  <a:cubicBezTo>
                    <a:pt x="346" y="310"/>
                    <a:pt x="370" y="298"/>
                    <a:pt x="406" y="298"/>
                  </a:cubicBezTo>
                  <a:close/>
                  <a:moveTo>
                    <a:pt x="417" y="0"/>
                  </a:moveTo>
                  <a:cubicBezTo>
                    <a:pt x="298" y="0"/>
                    <a:pt x="191" y="48"/>
                    <a:pt x="120" y="131"/>
                  </a:cubicBezTo>
                  <a:cubicBezTo>
                    <a:pt x="48" y="227"/>
                    <a:pt x="1" y="334"/>
                    <a:pt x="1" y="453"/>
                  </a:cubicBezTo>
                  <a:lnTo>
                    <a:pt x="120" y="4715"/>
                  </a:lnTo>
                  <a:cubicBezTo>
                    <a:pt x="120" y="4941"/>
                    <a:pt x="310" y="5132"/>
                    <a:pt x="537" y="5132"/>
                  </a:cubicBezTo>
                  <a:cubicBezTo>
                    <a:pt x="656" y="5132"/>
                    <a:pt x="763" y="5096"/>
                    <a:pt x="834" y="5001"/>
                  </a:cubicBezTo>
                  <a:cubicBezTo>
                    <a:pt x="906" y="4918"/>
                    <a:pt x="953" y="4810"/>
                    <a:pt x="953" y="4691"/>
                  </a:cubicBezTo>
                  <a:lnTo>
                    <a:pt x="834" y="417"/>
                  </a:lnTo>
                  <a:cubicBezTo>
                    <a:pt x="834" y="179"/>
                    <a:pt x="644" y="0"/>
                    <a:pt x="41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0" name="Google Shape;810;p51"/>
          <p:cNvGrpSpPr/>
          <p:nvPr/>
        </p:nvGrpSpPr>
        <p:grpSpPr>
          <a:xfrm>
            <a:off x="6870193" y="2295620"/>
            <a:ext cx="360356" cy="343462"/>
            <a:chOff x="6870193" y="2295620"/>
            <a:chExt cx="360356" cy="343462"/>
          </a:xfrm>
        </p:grpSpPr>
        <p:sp>
          <p:nvSpPr>
            <p:cNvPr id="811" name="Google Shape;811;p51"/>
            <p:cNvSpPr/>
            <p:nvPr/>
          </p:nvSpPr>
          <p:spPr>
            <a:xfrm>
              <a:off x="6870193" y="2295620"/>
              <a:ext cx="360356" cy="343462"/>
            </a:xfrm>
            <a:custGeom>
              <a:rect b="b" l="l" r="r" t="t"/>
              <a:pathLst>
                <a:path extrusionOk="0" h="10816" w="11348">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1"/>
            <p:cNvSpPr/>
            <p:nvPr/>
          </p:nvSpPr>
          <p:spPr>
            <a:xfrm>
              <a:off x="6920842" y="2577064"/>
              <a:ext cx="36709" cy="36677"/>
            </a:xfrm>
            <a:custGeom>
              <a:rect b="b" l="l" r="r" t="t"/>
              <a:pathLst>
                <a:path extrusionOk="0" h="1155" w="1156">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3" name="Google Shape;813;p51"/>
          <p:cNvGrpSpPr/>
          <p:nvPr/>
        </p:nvGrpSpPr>
        <p:grpSpPr>
          <a:xfrm>
            <a:off x="7441465" y="2302860"/>
            <a:ext cx="342192" cy="327140"/>
            <a:chOff x="7441465" y="2302860"/>
            <a:chExt cx="342192" cy="327140"/>
          </a:xfrm>
        </p:grpSpPr>
        <p:sp>
          <p:nvSpPr>
            <p:cNvPr id="814" name="Google Shape;814;p51"/>
            <p:cNvSpPr/>
            <p:nvPr/>
          </p:nvSpPr>
          <p:spPr>
            <a:xfrm>
              <a:off x="7441465" y="2337727"/>
              <a:ext cx="299862" cy="292273"/>
            </a:xfrm>
            <a:custGeom>
              <a:rect b="b" l="l" r="r" t="t"/>
              <a:pathLst>
                <a:path extrusionOk="0" h="9204" w="9443">
                  <a:moveTo>
                    <a:pt x="8169" y="0"/>
                  </a:moveTo>
                  <a:cubicBezTo>
                    <a:pt x="7835" y="0"/>
                    <a:pt x="7514" y="131"/>
                    <a:pt x="7276" y="370"/>
                  </a:cubicBezTo>
                  <a:lnTo>
                    <a:pt x="6406" y="1251"/>
                  </a:lnTo>
                  <a:cubicBezTo>
                    <a:pt x="6347" y="1310"/>
                    <a:pt x="6347" y="1417"/>
                    <a:pt x="6406" y="1489"/>
                  </a:cubicBezTo>
                  <a:cubicBezTo>
                    <a:pt x="6436" y="1518"/>
                    <a:pt x="6475" y="1533"/>
                    <a:pt x="6517" y="1533"/>
                  </a:cubicBezTo>
                  <a:cubicBezTo>
                    <a:pt x="6558" y="1533"/>
                    <a:pt x="6603" y="1518"/>
                    <a:pt x="6645" y="1489"/>
                  </a:cubicBezTo>
                  <a:lnTo>
                    <a:pt x="7514" y="608"/>
                  </a:lnTo>
                  <a:cubicBezTo>
                    <a:pt x="7692" y="429"/>
                    <a:pt x="7930" y="346"/>
                    <a:pt x="8169" y="346"/>
                  </a:cubicBezTo>
                  <a:cubicBezTo>
                    <a:pt x="8430" y="346"/>
                    <a:pt x="8645" y="453"/>
                    <a:pt x="8823" y="608"/>
                  </a:cubicBezTo>
                  <a:cubicBezTo>
                    <a:pt x="9014" y="786"/>
                    <a:pt x="9097" y="1024"/>
                    <a:pt x="9097" y="1263"/>
                  </a:cubicBezTo>
                  <a:cubicBezTo>
                    <a:pt x="9097" y="1501"/>
                    <a:pt x="8990" y="1739"/>
                    <a:pt x="8823" y="1917"/>
                  </a:cubicBezTo>
                  <a:lnTo>
                    <a:pt x="7621" y="3132"/>
                  </a:lnTo>
                  <a:cubicBezTo>
                    <a:pt x="7502" y="2834"/>
                    <a:pt x="7323" y="2560"/>
                    <a:pt x="7109" y="2334"/>
                  </a:cubicBezTo>
                  <a:cubicBezTo>
                    <a:pt x="6639" y="1870"/>
                    <a:pt x="6022" y="1638"/>
                    <a:pt x="5408" y="1638"/>
                  </a:cubicBezTo>
                  <a:cubicBezTo>
                    <a:pt x="4793" y="1638"/>
                    <a:pt x="4180" y="1870"/>
                    <a:pt x="3716" y="2334"/>
                  </a:cubicBezTo>
                  <a:lnTo>
                    <a:pt x="941" y="5108"/>
                  </a:lnTo>
                  <a:cubicBezTo>
                    <a:pt x="1" y="6049"/>
                    <a:pt x="1" y="7561"/>
                    <a:pt x="941" y="8502"/>
                  </a:cubicBezTo>
                  <a:cubicBezTo>
                    <a:pt x="1406" y="8966"/>
                    <a:pt x="2025" y="9204"/>
                    <a:pt x="2644" y="9204"/>
                  </a:cubicBezTo>
                  <a:cubicBezTo>
                    <a:pt x="3251" y="9204"/>
                    <a:pt x="3870" y="8966"/>
                    <a:pt x="4335" y="8502"/>
                  </a:cubicBezTo>
                  <a:lnTo>
                    <a:pt x="5811" y="7025"/>
                  </a:lnTo>
                  <a:cubicBezTo>
                    <a:pt x="5871" y="6966"/>
                    <a:pt x="5871" y="6858"/>
                    <a:pt x="5811" y="6787"/>
                  </a:cubicBezTo>
                  <a:cubicBezTo>
                    <a:pt x="5783" y="6778"/>
                    <a:pt x="5750" y="6772"/>
                    <a:pt x="5716" y="6772"/>
                  </a:cubicBezTo>
                  <a:cubicBezTo>
                    <a:pt x="5662" y="6772"/>
                    <a:pt x="5605" y="6786"/>
                    <a:pt x="5561" y="6823"/>
                  </a:cubicBezTo>
                  <a:lnTo>
                    <a:pt x="4085" y="8299"/>
                  </a:lnTo>
                  <a:cubicBezTo>
                    <a:pt x="3692" y="8680"/>
                    <a:pt x="3180" y="8906"/>
                    <a:pt x="2620" y="8906"/>
                  </a:cubicBezTo>
                  <a:cubicBezTo>
                    <a:pt x="2073" y="8906"/>
                    <a:pt x="1549" y="8692"/>
                    <a:pt x="1168" y="8299"/>
                  </a:cubicBezTo>
                  <a:cubicBezTo>
                    <a:pt x="358" y="7489"/>
                    <a:pt x="358" y="6180"/>
                    <a:pt x="1168" y="5358"/>
                  </a:cubicBezTo>
                  <a:lnTo>
                    <a:pt x="3930" y="2596"/>
                  </a:lnTo>
                  <a:cubicBezTo>
                    <a:pt x="4323" y="2203"/>
                    <a:pt x="4847" y="1977"/>
                    <a:pt x="5394" y="1977"/>
                  </a:cubicBezTo>
                  <a:cubicBezTo>
                    <a:pt x="5942" y="1977"/>
                    <a:pt x="6466" y="2191"/>
                    <a:pt x="6847" y="2596"/>
                  </a:cubicBezTo>
                  <a:cubicBezTo>
                    <a:pt x="7073" y="2822"/>
                    <a:pt x="7252" y="3096"/>
                    <a:pt x="7359" y="3394"/>
                  </a:cubicBezTo>
                  <a:lnTo>
                    <a:pt x="6049" y="4703"/>
                  </a:lnTo>
                  <a:cubicBezTo>
                    <a:pt x="5871" y="4882"/>
                    <a:pt x="5633" y="4977"/>
                    <a:pt x="5394" y="4977"/>
                  </a:cubicBezTo>
                  <a:cubicBezTo>
                    <a:pt x="5156" y="4977"/>
                    <a:pt x="4918" y="4870"/>
                    <a:pt x="4740" y="4703"/>
                  </a:cubicBezTo>
                  <a:cubicBezTo>
                    <a:pt x="4644" y="4620"/>
                    <a:pt x="4573" y="4513"/>
                    <a:pt x="4525" y="4394"/>
                  </a:cubicBezTo>
                  <a:cubicBezTo>
                    <a:pt x="4507" y="4321"/>
                    <a:pt x="4440" y="4290"/>
                    <a:pt x="4378" y="4290"/>
                  </a:cubicBezTo>
                  <a:cubicBezTo>
                    <a:pt x="4359" y="4290"/>
                    <a:pt x="4340" y="4293"/>
                    <a:pt x="4323" y="4299"/>
                  </a:cubicBezTo>
                  <a:cubicBezTo>
                    <a:pt x="4239" y="4334"/>
                    <a:pt x="4204" y="4441"/>
                    <a:pt x="4228" y="4513"/>
                  </a:cubicBezTo>
                  <a:cubicBezTo>
                    <a:pt x="4287" y="4680"/>
                    <a:pt x="4394" y="4811"/>
                    <a:pt x="4513" y="4930"/>
                  </a:cubicBezTo>
                  <a:cubicBezTo>
                    <a:pt x="4751" y="5168"/>
                    <a:pt x="5061" y="5299"/>
                    <a:pt x="5406" y="5299"/>
                  </a:cubicBezTo>
                  <a:cubicBezTo>
                    <a:pt x="5752" y="5299"/>
                    <a:pt x="6061" y="5168"/>
                    <a:pt x="6299" y="4930"/>
                  </a:cubicBezTo>
                  <a:lnTo>
                    <a:pt x="9062" y="2155"/>
                  </a:lnTo>
                  <a:cubicBezTo>
                    <a:pt x="9300" y="1917"/>
                    <a:pt x="9443" y="1608"/>
                    <a:pt x="9443" y="1263"/>
                  </a:cubicBezTo>
                  <a:cubicBezTo>
                    <a:pt x="9443" y="929"/>
                    <a:pt x="9300" y="608"/>
                    <a:pt x="9062" y="370"/>
                  </a:cubicBezTo>
                  <a:cubicBezTo>
                    <a:pt x="8823" y="131"/>
                    <a:pt x="8514" y="0"/>
                    <a:pt x="816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1"/>
            <p:cNvSpPr/>
            <p:nvPr/>
          </p:nvSpPr>
          <p:spPr>
            <a:xfrm>
              <a:off x="7484588" y="2302860"/>
              <a:ext cx="299069" cy="293130"/>
            </a:xfrm>
            <a:custGeom>
              <a:rect b="b" l="l" r="r" t="t"/>
              <a:pathLst>
                <a:path extrusionOk="0" h="9231" w="9418">
                  <a:moveTo>
                    <a:pt x="6805" y="0"/>
                  </a:moveTo>
                  <a:cubicBezTo>
                    <a:pt x="6191" y="0"/>
                    <a:pt x="5578" y="235"/>
                    <a:pt x="5108" y="706"/>
                  </a:cubicBezTo>
                  <a:lnTo>
                    <a:pt x="3632" y="2170"/>
                  </a:lnTo>
                  <a:cubicBezTo>
                    <a:pt x="3572" y="2230"/>
                    <a:pt x="3572" y="2337"/>
                    <a:pt x="3632" y="2408"/>
                  </a:cubicBezTo>
                  <a:cubicBezTo>
                    <a:pt x="3661" y="2438"/>
                    <a:pt x="3703" y="2453"/>
                    <a:pt x="3746" y="2453"/>
                  </a:cubicBezTo>
                  <a:cubicBezTo>
                    <a:pt x="3789" y="2453"/>
                    <a:pt x="3834" y="2438"/>
                    <a:pt x="3870" y="2408"/>
                  </a:cubicBezTo>
                  <a:lnTo>
                    <a:pt x="5346" y="944"/>
                  </a:lnTo>
                  <a:cubicBezTo>
                    <a:pt x="5745" y="539"/>
                    <a:pt x="6272" y="336"/>
                    <a:pt x="6802" y="336"/>
                  </a:cubicBezTo>
                  <a:cubicBezTo>
                    <a:pt x="7331" y="336"/>
                    <a:pt x="7864" y="539"/>
                    <a:pt x="8275" y="944"/>
                  </a:cubicBezTo>
                  <a:cubicBezTo>
                    <a:pt x="9085" y="1741"/>
                    <a:pt x="9085" y="3051"/>
                    <a:pt x="8275" y="3873"/>
                  </a:cubicBezTo>
                  <a:lnTo>
                    <a:pt x="5513" y="6635"/>
                  </a:lnTo>
                  <a:cubicBezTo>
                    <a:pt x="5120" y="7028"/>
                    <a:pt x="4596" y="7254"/>
                    <a:pt x="4048" y="7254"/>
                  </a:cubicBezTo>
                  <a:cubicBezTo>
                    <a:pt x="3501" y="7254"/>
                    <a:pt x="2977" y="7040"/>
                    <a:pt x="2596" y="6635"/>
                  </a:cubicBezTo>
                  <a:cubicBezTo>
                    <a:pt x="2370" y="6421"/>
                    <a:pt x="2191" y="6135"/>
                    <a:pt x="2084" y="5837"/>
                  </a:cubicBezTo>
                  <a:lnTo>
                    <a:pt x="3393" y="4527"/>
                  </a:lnTo>
                  <a:cubicBezTo>
                    <a:pt x="3572" y="4349"/>
                    <a:pt x="3810" y="4254"/>
                    <a:pt x="4048" y="4254"/>
                  </a:cubicBezTo>
                  <a:cubicBezTo>
                    <a:pt x="4286" y="4254"/>
                    <a:pt x="4525" y="4361"/>
                    <a:pt x="4703" y="4527"/>
                  </a:cubicBezTo>
                  <a:cubicBezTo>
                    <a:pt x="4798" y="4611"/>
                    <a:pt x="4870" y="4718"/>
                    <a:pt x="4917" y="4837"/>
                  </a:cubicBezTo>
                  <a:cubicBezTo>
                    <a:pt x="4936" y="4910"/>
                    <a:pt x="5002" y="4941"/>
                    <a:pt x="5065" y="4941"/>
                  </a:cubicBezTo>
                  <a:cubicBezTo>
                    <a:pt x="5084" y="4941"/>
                    <a:pt x="5103" y="4938"/>
                    <a:pt x="5120" y="4932"/>
                  </a:cubicBezTo>
                  <a:cubicBezTo>
                    <a:pt x="5215" y="4897"/>
                    <a:pt x="5239" y="4789"/>
                    <a:pt x="5215" y="4718"/>
                  </a:cubicBezTo>
                  <a:cubicBezTo>
                    <a:pt x="5156" y="4551"/>
                    <a:pt x="5048" y="4420"/>
                    <a:pt x="4929" y="4301"/>
                  </a:cubicBezTo>
                  <a:cubicBezTo>
                    <a:pt x="4691" y="4063"/>
                    <a:pt x="4382" y="3932"/>
                    <a:pt x="4036" y="3932"/>
                  </a:cubicBezTo>
                  <a:cubicBezTo>
                    <a:pt x="3691" y="3932"/>
                    <a:pt x="3382" y="4063"/>
                    <a:pt x="3143" y="4301"/>
                  </a:cubicBezTo>
                  <a:lnTo>
                    <a:pt x="1786" y="5659"/>
                  </a:lnTo>
                  <a:cubicBezTo>
                    <a:pt x="1762" y="5670"/>
                    <a:pt x="1738" y="5682"/>
                    <a:pt x="1727" y="5718"/>
                  </a:cubicBezTo>
                  <a:lnTo>
                    <a:pt x="369" y="7075"/>
                  </a:lnTo>
                  <a:cubicBezTo>
                    <a:pt x="131" y="7314"/>
                    <a:pt x="0" y="7623"/>
                    <a:pt x="0" y="7968"/>
                  </a:cubicBezTo>
                  <a:cubicBezTo>
                    <a:pt x="0" y="8302"/>
                    <a:pt x="131" y="8623"/>
                    <a:pt x="369" y="8861"/>
                  </a:cubicBezTo>
                  <a:cubicBezTo>
                    <a:pt x="607" y="9099"/>
                    <a:pt x="929" y="9230"/>
                    <a:pt x="1262" y="9230"/>
                  </a:cubicBezTo>
                  <a:cubicBezTo>
                    <a:pt x="1608" y="9230"/>
                    <a:pt x="1917" y="9099"/>
                    <a:pt x="2155" y="8861"/>
                  </a:cubicBezTo>
                  <a:lnTo>
                    <a:pt x="3036" y="7980"/>
                  </a:lnTo>
                  <a:cubicBezTo>
                    <a:pt x="3096" y="7921"/>
                    <a:pt x="3096" y="7814"/>
                    <a:pt x="3036" y="7742"/>
                  </a:cubicBezTo>
                  <a:cubicBezTo>
                    <a:pt x="3006" y="7712"/>
                    <a:pt x="2965" y="7697"/>
                    <a:pt x="2922" y="7697"/>
                  </a:cubicBezTo>
                  <a:cubicBezTo>
                    <a:pt x="2879" y="7697"/>
                    <a:pt x="2834" y="7712"/>
                    <a:pt x="2798" y="7742"/>
                  </a:cubicBezTo>
                  <a:lnTo>
                    <a:pt x="1917" y="8623"/>
                  </a:lnTo>
                  <a:cubicBezTo>
                    <a:pt x="1738" y="8802"/>
                    <a:pt x="1500" y="8885"/>
                    <a:pt x="1262" y="8885"/>
                  </a:cubicBezTo>
                  <a:cubicBezTo>
                    <a:pt x="1012" y="8885"/>
                    <a:pt x="786" y="8778"/>
                    <a:pt x="607" y="8623"/>
                  </a:cubicBezTo>
                  <a:cubicBezTo>
                    <a:pt x="429" y="8445"/>
                    <a:pt x="345" y="8206"/>
                    <a:pt x="345" y="7968"/>
                  </a:cubicBezTo>
                  <a:cubicBezTo>
                    <a:pt x="345" y="7706"/>
                    <a:pt x="453" y="7492"/>
                    <a:pt x="607" y="7314"/>
                  </a:cubicBezTo>
                  <a:lnTo>
                    <a:pt x="1822" y="6099"/>
                  </a:lnTo>
                  <a:cubicBezTo>
                    <a:pt x="1941" y="6397"/>
                    <a:pt x="2119" y="6671"/>
                    <a:pt x="2334" y="6897"/>
                  </a:cubicBezTo>
                  <a:cubicBezTo>
                    <a:pt x="2786" y="7337"/>
                    <a:pt x="3393" y="7587"/>
                    <a:pt x="4036" y="7587"/>
                  </a:cubicBezTo>
                  <a:cubicBezTo>
                    <a:pt x="4679" y="7587"/>
                    <a:pt x="5287" y="7337"/>
                    <a:pt x="5727" y="6897"/>
                  </a:cubicBezTo>
                  <a:lnTo>
                    <a:pt x="8501" y="4123"/>
                  </a:lnTo>
                  <a:cubicBezTo>
                    <a:pt x="9418" y="3158"/>
                    <a:pt x="9418" y="1634"/>
                    <a:pt x="8501" y="706"/>
                  </a:cubicBezTo>
                  <a:cubicBezTo>
                    <a:pt x="8031" y="235"/>
                    <a:pt x="7418" y="0"/>
                    <a:pt x="680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51"/>
          <p:cNvGrpSpPr/>
          <p:nvPr/>
        </p:nvGrpSpPr>
        <p:grpSpPr>
          <a:xfrm>
            <a:off x="7989683" y="2350207"/>
            <a:ext cx="332761" cy="234066"/>
            <a:chOff x="7989683" y="2350207"/>
            <a:chExt cx="332761" cy="234066"/>
          </a:xfrm>
        </p:grpSpPr>
        <p:sp>
          <p:nvSpPr>
            <p:cNvPr id="817" name="Google Shape;817;p51"/>
            <p:cNvSpPr/>
            <p:nvPr/>
          </p:nvSpPr>
          <p:spPr>
            <a:xfrm>
              <a:off x="8258902" y="2396188"/>
              <a:ext cx="29119" cy="22101"/>
            </a:xfrm>
            <a:custGeom>
              <a:rect b="b" l="l" r="r" t="t"/>
              <a:pathLst>
                <a:path extrusionOk="0" h="696" w="917">
                  <a:moveTo>
                    <a:pt x="165" y="0"/>
                  </a:moveTo>
                  <a:cubicBezTo>
                    <a:pt x="114" y="0"/>
                    <a:pt x="64" y="22"/>
                    <a:pt x="36" y="64"/>
                  </a:cubicBezTo>
                  <a:cubicBezTo>
                    <a:pt x="0" y="148"/>
                    <a:pt x="12" y="243"/>
                    <a:pt x="84" y="291"/>
                  </a:cubicBezTo>
                  <a:cubicBezTo>
                    <a:pt x="262" y="410"/>
                    <a:pt x="441" y="529"/>
                    <a:pt x="631" y="660"/>
                  </a:cubicBezTo>
                  <a:cubicBezTo>
                    <a:pt x="667" y="684"/>
                    <a:pt x="691" y="695"/>
                    <a:pt x="726" y="695"/>
                  </a:cubicBezTo>
                  <a:cubicBezTo>
                    <a:pt x="762" y="695"/>
                    <a:pt x="834" y="660"/>
                    <a:pt x="857" y="624"/>
                  </a:cubicBezTo>
                  <a:cubicBezTo>
                    <a:pt x="917" y="565"/>
                    <a:pt x="893" y="457"/>
                    <a:pt x="810" y="398"/>
                  </a:cubicBezTo>
                  <a:cubicBezTo>
                    <a:pt x="619" y="267"/>
                    <a:pt x="441" y="148"/>
                    <a:pt x="262" y="29"/>
                  </a:cubicBezTo>
                  <a:cubicBezTo>
                    <a:pt x="234" y="10"/>
                    <a:pt x="199" y="0"/>
                    <a:pt x="1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1"/>
            <p:cNvSpPr/>
            <p:nvPr/>
          </p:nvSpPr>
          <p:spPr>
            <a:xfrm>
              <a:off x="8051320" y="2350207"/>
              <a:ext cx="194753" cy="49919"/>
            </a:xfrm>
            <a:custGeom>
              <a:rect b="b" l="l" r="r" t="t"/>
              <a:pathLst>
                <a:path extrusionOk="0" h="1572" w="6133">
                  <a:moveTo>
                    <a:pt x="3299" y="0"/>
                  </a:moveTo>
                  <a:cubicBezTo>
                    <a:pt x="2501" y="0"/>
                    <a:pt x="1441" y="417"/>
                    <a:pt x="108" y="1274"/>
                  </a:cubicBezTo>
                  <a:cubicBezTo>
                    <a:pt x="24" y="1322"/>
                    <a:pt x="1" y="1429"/>
                    <a:pt x="60" y="1501"/>
                  </a:cubicBezTo>
                  <a:cubicBezTo>
                    <a:pt x="84" y="1548"/>
                    <a:pt x="144" y="1572"/>
                    <a:pt x="191" y="1572"/>
                  </a:cubicBezTo>
                  <a:cubicBezTo>
                    <a:pt x="227" y="1572"/>
                    <a:pt x="251" y="1560"/>
                    <a:pt x="286" y="1548"/>
                  </a:cubicBezTo>
                  <a:cubicBezTo>
                    <a:pt x="1572" y="727"/>
                    <a:pt x="2560" y="322"/>
                    <a:pt x="3299" y="322"/>
                  </a:cubicBezTo>
                  <a:cubicBezTo>
                    <a:pt x="3954" y="322"/>
                    <a:pt x="4787" y="643"/>
                    <a:pt x="5859" y="1262"/>
                  </a:cubicBezTo>
                  <a:cubicBezTo>
                    <a:pt x="5885" y="1277"/>
                    <a:pt x="5912" y="1284"/>
                    <a:pt x="5939" y="1284"/>
                  </a:cubicBezTo>
                  <a:cubicBezTo>
                    <a:pt x="5997" y="1284"/>
                    <a:pt x="6052" y="1252"/>
                    <a:pt x="6085" y="1203"/>
                  </a:cubicBezTo>
                  <a:cubicBezTo>
                    <a:pt x="6132" y="1131"/>
                    <a:pt x="6097" y="1024"/>
                    <a:pt x="6025" y="977"/>
                  </a:cubicBezTo>
                  <a:cubicBezTo>
                    <a:pt x="4906" y="322"/>
                    <a:pt x="4013" y="0"/>
                    <a:pt x="32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51"/>
            <p:cNvSpPr/>
            <p:nvPr/>
          </p:nvSpPr>
          <p:spPr>
            <a:xfrm>
              <a:off x="7989683" y="2378183"/>
              <a:ext cx="332761" cy="206090"/>
            </a:xfrm>
            <a:custGeom>
              <a:rect b="b" l="l" r="r" t="t"/>
              <a:pathLst>
                <a:path extrusionOk="0" h="6490" w="10479">
                  <a:moveTo>
                    <a:pt x="5240" y="334"/>
                  </a:moveTo>
                  <a:cubicBezTo>
                    <a:pt x="6597" y="334"/>
                    <a:pt x="9276" y="2453"/>
                    <a:pt x="10086" y="3096"/>
                  </a:cubicBezTo>
                  <a:cubicBezTo>
                    <a:pt x="10121" y="3132"/>
                    <a:pt x="10157" y="3179"/>
                    <a:pt x="10157" y="3239"/>
                  </a:cubicBezTo>
                  <a:cubicBezTo>
                    <a:pt x="10157" y="3298"/>
                    <a:pt x="10121" y="3346"/>
                    <a:pt x="10086" y="3394"/>
                  </a:cubicBezTo>
                  <a:cubicBezTo>
                    <a:pt x="9288" y="4025"/>
                    <a:pt x="6597" y="6144"/>
                    <a:pt x="5240" y="6144"/>
                  </a:cubicBezTo>
                  <a:cubicBezTo>
                    <a:pt x="3894" y="6144"/>
                    <a:pt x="1215" y="4025"/>
                    <a:pt x="406" y="3394"/>
                  </a:cubicBezTo>
                  <a:cubicBezTo>
                    <a:pt x="358" y="3346"/>
                    <a:pt x="334" y="3298"/>
                    <a:pt x="334" y="3239"/>
                  </a:cubicBezTo>
                  <a:cubicBezTo>
                    <a:pt x="334" y="3179"/>
                    <a:pt x="358" y="3120"/>
                    <a:pt x="406" y="3096"/>
                  </a:cubicBezTo>
                  <a:cubicBezTo>
                    <a:pt x="1192" y="2453"/>
                    <a:pt x="3894" y="334"/>
                    <a:pt x="5240" y="334"/>
                  </a:cubicBezTo>
                  <a:close/>
                  <a:moveTo>
                    <a:pt x="5240" y="0"/>
                  </a:moveTo>
                  <a:cubicBezTo>
                    <a:pt x="3811" y="0"/>
                    <a:pt x="1239" y="1977"/>
                    <a:pt x="191" y="2822"/>
                  </a:cubicBezTo>
                  <a:cubicBezTo>
                    <a:pt x="84" y="2929"/>
                    <a:pt x="1" y="3072"/>
                    <a:pt x="1" y="3239"/>
                  </a:cubicBezTo>
                  <a:cubicBezTo>
                    <a:pt x="1" y="3406"/>
                    <a:pt x="84" y="3548"/>
                    <a:pt x="191" y="3656"/>
                  </a:cubicBezTo>
                  <a:cubicBezTo>
                    <a:pt x="1239" y="4501"/>
                    <a:pt x="3811" y="6489"/>
                    <a:pt x="5240" y="6489"/>
                  </a:cubicBezTo>
                  <a:cubicBezTo>
                    <a:pt x="6657" y="6489"/>
                    <a:pt x="9252" y="4501"/>
                    <a:pt x="10288" y="3656"/>
                  </a:cubicBezTo>
                  <a:cubicBezTo>
                    <a:pt x="10407" y="3548"/>
                    <a:pt x="10478" y="3406"/>
                    <a:pt x="10478" y="3239"/>
                  </a:cubicBezTo>
                  <a:cubicBezTo>
                    <a:pt x="10478" y="3072"/>
                    <a:pt x="10407" y="2929"/>
                    <a:pt x="10288" y="2822"/>
                  </a:cubicBezTo>
                  <a:cubicBezTo>
                    <a:pt x="9252" y="1977"/>
                    <a:pt x="6668" y="0"/>
                    <a:pt x="524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1"/>
            <p:cNvSpPr/>
            <p:nvPr/>
          </p:nvSpPr>
          <p:spPr>
            <a:xfrm>
              <a:off x="8081201" y="2405746"/>
              <a:ext cx="151598" cy="149884"/>
            </a:xfrm>
            <a:custGeom>
              <a:rect b="b" l="l" r="r" t="t"/>
              <a:pathLst>
                <a:path extrusionOk="0" h="4720" w="4774">
                  <a:moveTo>
                    <a:pt x="2351" y="1"/>
                  </a:moveTo>
                  <a:cubicBezTo>
                    <a:pt x="2329" y="1"/>
                    <a:pt x="2308" y="1"/>
                    <a:pt x="2286" y="2"/>
                  </a:cubicBezTo>
                  <a:cubicBezTo>
                    <a:pt x="1048" y="49"/>
                    <a:pt x="36" y="1049"/>
                    <a:pt x="12" y="2288"/>
                  </a:cubicBezTo>
                  <a:cubicBezTo>
                    <a:pt x="0" y="2907"/>
                    <a:pt x="203" y="3478"/>
                    <a:pt x="572" y="3907"/>
                  </a:cubicBezTo>
                  <a:cubicBezTo>
                    <a:pt x="602" y="3943"/>
                    <a:pt x="646" y="3960"/>
                    <a:pt x="691" y="3960"/>
                  </a:cubicBezTo>
                  <a:cubicBezTo>
                    <a:pt x="735" y="3960"/>
                    <a:pt x="780" y="3943"/>
                    <a:pt x="810" y="3907"/>
                  </a:cubicBezTo>
                  <a:cubicBezTo>
                    <a:pt x="869" y="3847"/>
                    <a:pt x="869" y="3740"/>
                    <a:pt x="810" y="3681"/>
                  </a:cubicBezTo>
                  <a:cubicBezTo>
                    <a:pt x="488" y="3312"/>
                    <a:pt x="310" y="2800"/>
                    <a:pt x="322" y="2264"/>
                  </a:cubicBezTo>
                  <a:cubicBezTo>
                    <a:pt x="369" y="1228"/>
                    <a:pt x="1215" y="383"/>
                    <a:pt x="2262" y="335"/>
                  </a:cubicBezTo>
                  <a:cubicBezTo>
                    <a:pt x="2297" y="333"/>
                    <a:pt x="2332" y="332"/>
                    <a:pt x="2366" y="332"/>
                  </a:cubicBezTo>
                  <a:cubicBezTo>
                    <a:pt x="3487" y="332"/>
                    <a:pt x="4416" y="1263"/>
                    <a:pt x="4382" y="2407"/>
                  </a:cubicBezTo>
                  <a:cubicBezTo>
                    <a:pt x="4370" y="3478"/>
                    <a:pt x="3489" y="4347"/>
                    <a:pt x="2417" y="4395"/>
                  </a:cubicBezTo>
                  <a:cubicBezTo>
                    <a:pt x="2394" y="4396"/>
                    <a:pt x="2371" y="4396"/>
                    <a:pt x="2348" y="4396"/>
                  </a:cubicBezTo>
                  <a:cubicBezTo>
                    <a:pt x="2003" y="4396"/>
                    <a:pt x="1671" y="4313"/>
                    <a:pt x="1381" y="4157"/>
                  </a:cubicBezTo>
                  <a:cubicBezTo>
                    <a:pt x="1355" y="4141"/>
                    <a:pt x="1323" y="4132"/>
                    <a:pt x="1290" y="4132"/>
                  </a:cubicBezTo>
                  <a:cubicBezTo>
                    <a:pt x="1248" y="4132"/>
                    <a:pt x="1206" y="4147"/>
                    <a:pt x="1179" y="4181"/>
                  </a:cubicBezTo>
                  <a:cubicBezTo>
                    <a:pt x="1108" y="4264"/>
                    <a:pt x="1119" y="4395"/>
                    <a:pt x="1227" y="4443"/>
                  </a:cubicBezTo>
                  <a:cubicBezTo>
                    <a:pt x="1540" y="4615"/>
                    <a:pt x="1902" y="4720"/>
                    <a:pt x="2287" y="4720"/>
                  </a:cubicBezTo>
                  <a:cubicBezTo>
                    <a:pt x="2326" y="4720"/>
                    <a:pt x="2366" y="4719"/>
                    <a:pt x="2405" y="4716"/>
                  </a:cubicBezTo>
                  <a:cubicBezTo>
                    <a:pt x="3655" y="4693"/>
                    <a:pt x="4679" y="3681"/>
                    <a:pt x="4715" y="2442"/>
                  </a:cubicBezTo>
                  <a:cubicBezTo>
                    <a:pt x="4774" y="1095"/>
                    <a:pt x="3690" y="1"/>
                    <a:pt x="235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1"/>
            <p:cNvSpPr/>
            <p:nvPr/>
          </p:nvSpPr>
          <p:spPr>
            <a:xfrm>
              <a:off x="8115973" y="2440550"/>
              <a:ext cx="80562" cy="80213"/>
            </a:xfrm>
            <a:custGeom>
              <a:rect b="b" l="l" r="r" t="t"/>
              <a:pathLst>
                <a:path extrusionOk="0" h="2526" w="2537">
                  <a:moveTo>
                    <a:pt x="1263" y="1"/>
                  </a:moveTo>
                  <a:cubicBezTo>
                    <a:pt x="572" y="1"/>
                    <a:pt x="1" y="561"/>
                    <a:pt x="1" y="1263"/>
                  </a:cubicBezTo>
                  <a:cubicBezTo>
                    <a:pt x="1" y="1965"/>
                    <a:pt x="572" y="2525"/>
                    <a:pt x="1263" y="2525"/>
                  </a:cubicBezTo>
                  <a:cubicBezTo>
                    <a:pt x="1965" y="2525"/>
                    <a:pt x="2537" y="1965"/>
                    <a:pt x="2537" y="1263"/>
                  </a:cubicBezTo>
                  <a:cubicBezTo>
                    <a:pt x="2537" y="1168"/>
                    <a:pt x="2453" y="1096"/>
                    <a:pt x="2370" y="1096"/>
                  </a:cubicBezTo>
                  <a:cubicBezTo>
                    <a:pt x="2275" y="1096"/>
                    <a:pt x="2203" y="1168"/>
                    <a:pt x="2203" y="1263"/>
                  </a:cubicBezTo>
                  <a:cubicBezTo>
                    <a:pt x="2203" y="1787"/>
                    <a:pt x="1787" y="2204"/>
                    <a:pt x="1263" y="2204"/>
                  </a:cubicBezTo>
                  <a:cubicBezTo>
                    <a:pt x="751" y="2204"/>
                    <a:pt x="334" y="1787"/>
                    <a:pt x="334" y="1263"/>
                  </a:cubicBezTo>
                  <a:cubicBezTo>
                    <a:pt x="334" y="739"/>
                    <a:pt x="751" y="322"/>
                    <a:pt x="1263" y="322"/>
                  </a:cubicBezTo>
                  <a:cubicBezTo>
                    <a:pt x="1358" y="322"/>
                    <a:pt x="1429" y="251"/>
                    <a:pt x="1429" y="156"/>
                  </a:cubicBezTo>
                  <a:cubicBezTo>
                    <a:pt x="1429" y="72"/>
                    <a:pt x="1358" y="1"/>
                    <a:pt x="12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51"/>
            <p:cNvSpPr/>
            <p:nvPr/>
          </p:nvSpPr>
          <p:spPr>
            <a:xfrm>
              <a:off x="8164749" y="2447377"/>
              <a:ext cx="24610" cy="24610"/>
            </a:xfrm>
            <a:custGeom>
              <a:rect b="b" l="l" r="r" t="t"/>
              <a:pathLst>
                <a:path extrusionOk="0" h="775" w="775">
                  <a:moveTo>
                    <a:pt x="382" y="0"/>
                  </a:moveTo>
                  <a:cubicBezTo>
                    <a:pt x="179" y="0"/>
                    <a:pt x="1" y="179"/>
                    <a:pt x="1" y="393"/>
                  </a:cubicBezTo>
                  <a:cubicBezTo>
                    <a:pt x="1" y="596"/>
                    <a:pt x="179" y="774"/>
                    <a:pt x="382" y="774"/>
                  </a:cubicBezTo>
                  <a:cubicBezTo>
                    <a:pt x="596" y="774"/>
                    <a:pt x="774" y="596"/>
                    <a:pt x="774" y="393"/>
                  </a:cubicBezTo>
                  <a:cubicBezTo>
                    <a:pt x="774" y="179"/>
                    <a:pt x="608" y="0"/>
                    <a:pt x="3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3" name="Google Shape;823;p51"/>
          <p:cNvGrpSpPr/>
          <p:nvPr/>
        </p:nvGrpSpPr>
        <p:grpSpPr>
          <a:xfrm>
            <a:off x="5823294" y="2309751"/>
            <a:ext cx="315327" cy="314978"/>
            <a:chOff x="5823294" y="2309751"/>
            <a:chExt cx="315327" cy="314978"/>
          </a:xfrm>
        </p:grpSpPr>
        <p:sp>
          <p:nvSpPr>
            <p:cNvPr id="824" name="Google Shape;824;p51"/>
            <p:cNvSpPr/>
            <p:nvPr/>
          </p:nvSpPr>
          <p:spPr>
            <a:xfrm>
              <a:off x="5823294" y="2309751"/>
              <a:ext cx="315327" cy="314978"/>
            </a:xfrm>
            <a:custGeom>
              <a:rect b="b" l="l" r="r" t="t"/>
              <a:pathLst>
                <a:path extrusionOk="0" h="9919" w="993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1"/>
            <p:cNvSpPr/>
            <p:nvPr/>
          </p:nvSpPr>
          <p:spPr>
            <a:xfrm>
              <a:off x="5846348" y="2332805"/>
              <a:ext cx="268457" cy="268489"/>
            </a:xfrm>
            <a:custGeom>
              <a:rect b="b" l="l" r="r" t="t"/>
              <a:pathLst>
                <a:path extrusionOk="0" h="8455" w="8454">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1"/>
            <p:cNvSpPr/>
            <p:nvPr/>
          </p:nvSpPr>
          <p:spPr>
            <a:xfrm>
              <a:off x="5869402" y="2462111"/>
              <a:ext cx="15909" cy="9495"/>
            </a:xfrm>
            <a:custGeom>
              <a:rect b="b" l="l" r="r" t="t"/>
              <a:pathLst>
                <a:path extrusionOk="0" h="299" w="501">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1"/>
            <p:cNvSpPr/>
            <p:nvPr/>
          </p:nvSpPr>
          <p:spPr>
            <a:xfrm>
              <a:off x="5976416" y="2354748"/>
              <a:ext cx="116858" cy="116858"/>
            </a:xfrm>
            <a:custGeom>
              <a:rect b="b" l="l" r="r" t="t"/>
              <a:pathLst>
                <a:path extrusionOk="0" h="3680" w="368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1"/>
            <p:cNvSpPr/>
            <p:nvPr/>
          </p:nvSpPr>
          <p:spPr>
            <a:xfrm>
              <a:off x="5976416" y="2562679"/>
              <a:ext cx="9463" cy="16290"/>
            </a:xfrm>
            <a:custGeom>
              <a:rect b="b" l="l" r="r" t="t"/>
              <a:pathLst>
                <a:path extrusionOk="0" h="513" w="298">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1"/>
            <p:cNvSpPr/>
            <p:nvPr/>
          </p:nvSpPr>
          <p:spPr>
            <a:xfrm>
              <a:off x="5900395" y="2386217"/>
              <a:ext cx="15179" cy="13909"/>
            </a:xfrm>
            <a:custGeom>
              <a:rect b="b" l="l" r="r" t="t"/>
              <a:pathLst>
                <a:path extrusionOk="0" h="438" w="478">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51"/>
            <p:cNvSpPr/>
            <p:nvPr/>
          </p:nvSpPr>
          <p:spPr>
            <a:xfrm>
              <a:off x="6047484" y="2533655"/>
              <a:ext cx="15147" cy="13940"/>
            </a:xfrm>
            <a:custGeom>
              <a:rect b="b" l="l" r="r" t="t"/>
              <a:pathLst>
                <a:path extrusionOk="0" h="439" w="477">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1"/>
            <p:cNvSpPr/>
            <p:nvPr/>
          </p:nvSpPr>
          <p:spPr>
            <a:xfrm>
              <a:off x="6047484" y="2386217"/>
              <a:ext cx="15147" cy="13909"/>
            </a:xfrm>
            <a:custGeom>
              <a:rect b="b" l="l" r="r" t="t"/>
              <a:pathLst>
                <a:path extrusionOk="0" h="438" w="477">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1"/>
            <p:cNvSpPr/>
            <p:nvPr/>
          </p:nvSpPr>
          <p:spPr>
            <a:xfrm>
              <a:off x="5900395" y="2533655"/>
              <a:ext cx="15179" cy="13940"/>
            </a:xfrm>
            <a:custGeom>
              <a:rect b="b" l="l" r="r" t="t"/>
              <a:pathLst>
                <a:path extrusionOk="0" h="439" w="478">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1"/>
            <p:cNvSpPr/>
            <p:nvPr/>
          </p:nvSpPr>
          <p:spPr>
            <a:xfrm>
              <a:off x="5877341" y="2420639"/>
              <a:ext cx="16671" cy="11654"/>
            </a:xfrm>
            <a:custGeom>
              <a:rect b="b" l="l" r="r" t="t"/>
              <a:pathLst>
                <a:path extrusionOk="0" h="367" w="525">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1"/>
            <p:cNvSpPr/>
            <p:nvPr/>
          </p:nvSpPr>
          <p:spPr>
            <a:xfrm>
              <a:off x="6068665" y="2501519"/>
              <a:ext cx="16671" cy="11654"/>
            </a:xfrm>
            <a:custGeom>
              <a:rect b="b" l="l" r="r" t="t"/>
              <a:pathLst>
                <a:path extrusionOk="0" h="367" w="525">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51"/>
            <p:cNvSpPr/>
            <p:nvPr/>
          </p:nvSpPr>
          <p:spPr>
            <a:xfrm>
              <a:off x="6015729" y="2363353"/>
              <a:ext cx="12893" cy="15623"/>
            </a:xfrm>
            <a:custGeom>
              <a:rect b="b" l="l" r="r" t="t"/>
              <a:pathLst>
                <a:path extrusionOk="0" h="492" w="406">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1"/>
            <p:cNvSpPr/>
            <p:nvPr/>
          </p:nvSpPr>
          <p:spPr>
            <a:xfrm>
              <a:off x="5934055" y="2554836"/>
              <a:ext cx="13274" cy="15433"/>
            </a:xfrm>
            <a:custGeom>
              <a:rect b="b" l="l" r="r" t="t"/>
              <a:pathLst>
                <a:path extrusionOk="0" h="486" w="418">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1"/>
            <p:cNvSpPr/>
            <p:nvPr/>
          </p:nvSpPr>
          <p:spPr>
            <a:xfrm>
              <a:off x="5935960" y="2362401"/>
              <a:ext cx="12861" cy="15814"/>
            </a:xfrm>
            <a:custGeom>
              <a:rect b="b" l="l" r="r" t="t"/>
              <a:pathLst>
                <a:path extrusionOk="0" h="498" w="405">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1"/>
            <p:cNvSpPr/>
            <p:nvPr/>
          </p:nvSpPr>
          <p:spPr>
            <a:xfrm>
              <a:off x="6013824" y="2555820"/>
              <a:ext cx="12893" cy="15592"/>
            </a:xfrm>
            <a:custGeom>
              <a:rect b="b" l="l" r="r" t="t"/>
              <a:pathLst>
                <a:path extrusionOk="0" h="491" w="406">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1"/>
            <p:cNvSpPr/>
            <p:nvPr/>
          </p:nvSpPr>
          <p:spPr>
            <a:xfrm>
              <a:off x="6069776" y="2422132"/>
              <a:ext cx="16290" cy="11654"/>
            </a:xfrm>
            <a:custGeom>
              <a:rect b="b" l="l" r="r" t="t"/>
              <a:pathLst>
                <a:path extrusionOk="0" h="367" w="513">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1"/>
            <p:cNvSpPr/>
            <p:nvPr/>
          </p:nvSpPr>
          <p:spPr>
            <a:xfrm>
              <a:off x="5876960" y="2500027"/>
              <a:ext cx="16290" cy="11654"/>
            </a:xfrm>
            <a:custGeom>
              <a:rect b="b" l="l" r="r" t="t"/>
              <a:pathLst>
                <a:path extrusionOk="0" h="367" w="513">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1" name="Google Shape;841;p51"/>
          <p:cNvGrpSpPr/>
          <p:nvPr/>
        </p:nvGrpSpPr>
        <p:grpSpPr>
          <a:xfrm>
            <a:off x="2497275" y="2744159"/>
            <a:ext cx="370930" cy="370549"/>
            <a:chOff x="2497275" y="2744159"/>
            <a:chExt cx="370930" cy="370549"/>
          </a:xfrm>
        </p:grpSpPr>
        <p:sp>
          <p:nvSpPr>
            <p:cNvPr id="842" name="Google Shape;842;p51"/>
            <p:cNvSpPr/>
            <p:nvPr/>
          </p:nvSpPr>
          <p:spPr>
            <a:xfrm>
              <a:off x="2497275" y="2744159"/>
              <a:ext cx="284366" cy="284747"/>
            </a:xfrm>
            <a:custGeom>
              <a:rect b="b" l="l" r="r" t="t"/>
              <a:pathLst>
                <a:path extrusionOk="0" h="8967" w="8955">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1"/>
            <p:cNvSpPr/>
            <p:nvPr/>
          </p:nvSpPr>
          <p:spPr>
            <a:xfrm>
              <a:off x="2592191" y="2821673"/>
              <a:ext cx="113461" cy="98345"/>
            </a:xfrm>
            <a:custGeom>
              <a:rect b="b" l="l" r="r" t="t"/>
              <a:pathLst>
                <a:path extrusionOk="0" h="3097" w="3573">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1"/>
            <p:cNvSpPr/>
            <p:nvPr/>
          </p:nvSpPr>
          <p:spPr>
            <a:xfrm>
              <a:off x="2574408" y="2862129"/>
              <a:ext cx="106665" cy="90756"/>
            </a:xfrm>
            <a:custGeom>
              <a:rect b="b" l="l" r="r" t="t"/>
              <a:pathLst>
                <a:path extrusionOk="0" h="2858" w="3359">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1"/>
            <p:cNvSpPr/>
            <p:nvPr/>
          </p:nvSpPr>
          <p:spPr>
            <a:xfrm>
              <a:off x="2676881" y="2923385"/>
              <a:ext cx="191324" cy="191324"/>
            </a:xfrm>
            <a:custGeom>
              <a:rect b="b" l="l" r="r" t="t"/>
              <a:pathLst>
                <a:path extrusionOk="0" h="6025" w="6025">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51"/>
            <p:cNvSpPr/>
            <p:nvPr/>
          </p:nvSpPr>
          <p:spPr>
            <a:xfrm>
              <a:off x="2738867" y="2986895"/>
              <a:ext cx="65066" cy="65066"/>
            </a:xfrm>
            <a:custGeom>
              <a:rect b="b" l="l" r="r" t="t"/>
              <a:pathLst>
                <a:path extrusionOk="0" h="2049" w="2049">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1"/>
            <p:cNvSpPr/>
            <p:nvPr/>
          </p:nvSpPr>
          <p:spPr>
            <a:xfrm>
              <a:off x="2604670" y="2851904"/>
              <a:ext cx="70718" cy="71131"/>
            </a:xfrm>
            <a:custGeom>
              <a:rect b="b" l="l" r="r" t="t"/>
              <a:pathLst>
                <a:path extrusionOk="0" h="2240" w="2227">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8" name="Google Shape;848;p51"/>
          <p:cNvGrpSpPr/>
          <p:nvPr/>
        </p:nvGrpSpPr>
        <p:grpSpPr>
          <a:xfrm>
            <a:off x="860940" y="2746477"/>
            <a:ext cx="371883" cy="365691"/>
            <a:chOff x="860940" y="2746477"/>
            <a:chExt cx="371883" cy="365691"/>
          </a:xfrm>
        </p:grpSpPr>
        <p:sp>
          <p:nvSpPr>
            <p:cNvPr id="849" name="Google Shape;849;p51"/>
            <p:cNvSpPr/>
            <p:nvPr/>
          </p:nvSpPr>
          <p:spPr>
            <a:xfrm>
              <a:off x="908191" y="3026302"/>
              <a:ext cx="30294" cy="28961"/>
            </a:xfrm>
            <a:custGeom>
              <a:rect b="b" l="l" r="r" t="t"/>
              <a:pathLst>
                <a:path extrusionOk="0" h="912" w="954">
                  <a:moveTo>
                    <a:pt x="763" y="1"/>
                  </a:moveTo>
                  <a:cubicBezTo>
                    <a:pt x="718" y="1"/>
                    <a:pt x="674" y="16"/>
                    <a:pt x="644" y="45"/>
                  </a:cubicBezTo>
                  <a:lnTo>
                    <a:pt x="60" y="629"/>
                  </a:lnTo>
                  <a:cubicBezTo>
                    <a:pt x="1" y="688"/>
                    <a:pt x="1" y="807"/>
                    <a:pt x="60" y="867"/>
                  </a:cubicBezTo>
                  <a:cubicBezTo>
                    <a:pt x="90" y="897"/>
                    <a:pt x="135" y="911"/>
                    <a:pt x="179" y="911"/>
                  </a:cubicBezTo>
                  <a:cubicBezTo>
                    <a:pt x="224" y="911"/>
                    <a:pt x="269" y="897"/>
                    <a:pt x="299" y="867"/>
                  </a:cubicBezTo>
                  <a:lnTo>
                    <a:pt x="882" y="283"/>
                  </a:lnTo>
                  <a:cubicBezTo>
                    <a:pt x="953" y="224"/>
                    <a:pt x="953" y="105"/>
                    <a:pt x="882" y="45"/>
                  </a:cubicBezTo>
                  <a:cubicBezTo>
                    <a:pt x="852" y="16"/>
                    <a:pt x="807" y="1"/>
                    <a:pt x="7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51"/>
            <p:cNvSpPr/>
            <p:nvPr/>
          </p:nvSpPr>
          <p:spPr>
            <a:xfrm>
              <a:off x="943757" y="3061836"/>
              <a:ext cx="30263" cy="28961"/>
            </a:xfrm>
            <a:custGeom>
              <a:rect b="b" l="l" r="r" t="t"/>
              <a:pathLst>
                <a:path extrusionOk="0" h="912" w="953">
                  <a:moveTo>
                    <a:pt x="762" y="1"/>
                  </a:moveTo>
                  <a:cubicBezTo>
                    <a:pt x="717" y="1"/>
                    <a:pt x="673" y="16"/>
                    <a:pt x="643" y="46"/>
                  </a:cubicBezTo>
                  <a:lnTo>
                    <a:pt x="60" y="629"/>
                  </a:lnTo>
                  <a:cubicBezTo>
                    <a:pt x="0" y="688"/>
                    <a:pt x="0" y="807"/>
                    <a:pt x="60" y="867"/>
                  </a:cubicBezTo>
                  <a:cubicBezTo>
                    <a:pt x="89" y="897"/>
                    <a:pt x="134" y="912"/>
                    <a:pt x="179" y="912"/>
                  </a:cubicBezTo>
                  <a:cubicBezTo>
                    <a:pt x="223" y="912"/>
                    <a:pt x="268" y="897"/>
                    <a:pt x="298" y="867"/>
                  </a:cubicBezTo>
                  <a:lnTo>
                    <a:pt x="881" y="284"/>
                  </a:lnTo>
                  <a:cubicBezTo>
                    <a:pt x="953" y="224"/>
                    <a:pt x="953" y="105"/>
                    <a:pt x="881" y="46"/>
                  </a:cubicBezTo>
                  <a:cubicBezTo>
                    <a:pt x="851" y="16"/>
                    <a:pt x="807" y="1"/>
                    <a:pt x="7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1"/>
            <p:cNvSpPr/>
            <p:nvPr/>
          </p:nvSpPr>
          <p:spPr>
            <a:xfrm>
              <a:off x="926355" y="3044085"/>
              <a:ext cx="29881" cy="28579"/>
            </a:xfrm>
            <a:custGeom>
              <a:rect b="b" l="l" r="r" t="t"/>
              <a:pathLst>
                <a:path extrusionOk="0" h="900" w="941">
                  <a:moveTo>
                    <a:pt x="762" y="0"/>
                  </a:moveTo>
                  <a:cubicBezTo>
                    <a:pt x="718" y="0"/>
                    <a:pt x="673" y="15"/>
                    <a:pt x="643" y="45"/>
                  </a:cubicBezTo>
                  <a:lnTo>
                    <a:pt x="60" y="616"/>
                  </a:lnTo>
                  <a:cubicBezTo>
                    <a:pt x="0" y="676"/>
                    <a:pt x="0" y="795"/>
                    <a:pt x="60" y="855"/>
                  </a:cubicBezTo>
                  <a:cubicBezTo>
                    <a:pt x="90" y="884"/>
                    <a:pt x="134" y="899"/>
                    <a:pt x="179" y="899"/>
                  </a:cubicBezTo>
                  <a:cubicBezTo>
                    <a:pt x="224" y="899"/>
                    <a:pt x="268" y="884"/>
                    <a:pt x="298" y="855"/>
                  </a:cubicBezTo>
                  <a:lnTo>
                    <a:pt x="881" y="283"/>
                  </a:lnTo>
                  <a:cubicBezTo>
                    <a:pt x="941" y="224"/>
                    <a:pt x="941" y="116"/>
                    <a:pt x="881" y="45"/>
                  </a:cubicBezTo>
                  <a:cubicBezTo>
                    <a:pt x="852" y="15"/>
                    <a:pt x="807" y="0"/>
                    <a:pt x="7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1"/>
            <p:cNvSpPr/>
            <p:nvPr/>
          </p:nvSpPr>
          <p:spPr>
            <a:xfrm>
              <a:off x="860940" y="2746477"/>
              <a:ext cx="371883" cy="365691"/>
            </a:xfrm>
            <a:custGeom>
              <a:rect b="b" l="l" r="r" t="t"/>
              <a:pathLst>
                <a:path extrusionOk="0" h="11516" w="11711">
                  <a:moveTo>
                    <a:pt x="11312" y="344"/>
                  </a:moveTo>
                  <a:lnTo>
                    <a:pt x="10835" y="1987"/>
                  </a:lnTo>
                  <a:lnTo>
                    <a:pt x="9680" y="821"/>
                  </a:lnTo>
                  <a:lnTo>
                    <a:pt x="11312" y="344"/>
                  </a:lnTo>
                  <a:close/>
                  <a:moveTo>
                    <a:pt x="4882" y="3821"/>
                  </a:moveTo>
                  <a:lnTo>
                    <a:pt x="2822" y="5881"/>
                  </a:lnTo>
                  <a:lnTo>
                    <a:pt x="477" y="5690"/>
                  </a:lnTo>
                  <a:cubicBezTo>
                    <a:pt x="453" y="5690"/>
                    <a:pt x="429" y="5643"/>
                    <a:pt x="465" y="5631"/>
                  </a:cubicBezTo>
                  <a:cubicBezTo>
                    <a:pt x="1477" y="4619"/>
                    <a:pt x="2822" y="4000"/>
                    <a:pt x="4227" y="3881"/>
                  </a:cubicBezTo>
                  <a:lnTo>
                    <a:pt x="4882" y="3821"/>
                  </a:lnTo>
                  <a:close/>
                  <a:moveTo>
                    <a:pt x="2894" y="6297"/>
                  </a:moveTo>
                  <a:lnTo>
                    <a:pt x="3811" y="7226"/>
                  </a:lnTo>
                  <a:lnTo>
                    <a:pt x="3477" y="7571"/>
                  </a:lnTo>
                  <a:lnTo>
                    <a:pt x="2549" y="6643"/>
                  </a:lnTo>
                  <a:lnTo>
                    <a:pt x="2894" y="6297"/>
                  </a:lnTo>
                  <a:close/>
                  <a:moveTo>
                    <a:pt x="2727" y="7333"/>
                  </a:moveTo>
                  <a:lnTo>
                    <a:pt x="3203" y="7810"/>
                  </a:lnTo>
                  <a:lnTo>
                    <a:pt x="2799" y="8226"/>
                  </a:lnTo>
                  <a:cubicBezTo>
                    <a:pt x="2787" y="8238"/>
                    <a:pt x="2763" y="8262"/>
                    <a:pt x="2739" y="8298"/>
                  </a:cubicBezTo>
                  <a:lnTo>
                    <a:pt x="2310" y="7869"/>
                  </a:lnTo>
                  <a:cubicBezTo>
                    <a:pt x="2287" y="7833"/>
                    <a:pt x="2287" y="7774"/>
                    <a:pt x="2310" y="7750"/>
                  </a:cubicBezTo>
                  <a:lnTo>
                    <a:pt x="2727" y="7333"/>
                  </a:lnTo>
                  <a:close/>
                  <a:moveTo>
                    <a:pt x="9311" y="916"/>
                  </a:moveTo>
                  <a:lnTo>
                    <a:pt x="10740" y="2345"/>
                  </a:lnTo>
                  <a:lnTo>
                    <a:pt x="10299" y="3821"/>
                  </a:lnTo>
                  <a:lnTo>
                    <a:pt x="5597" y="8524"/>
                  </a:lnTo>
                  <a:lnTo>
                    <a:pt x="4680" y="7595"/>
                  </a:lnTo>
                  <a:lnTo>
                    <a:pt x="6823" y="5452"/>
                  </a:lnTo>
                  <a:cubicBezTo>
                    <a:pt x="6966" y="5309"/>
                    <a:pt x="7001" y="5035"/>
                    <a:pt x="6811" y="4833"/>
                  </a:cubicBezTo>
                  <a:cubicBezTo>
                    <a:pt x="6728" y="4750"/>
                    <a:pt x="6617" y="4708"/>
                    <a:pt x="6506" y="4708"/>
                  </a:cubicBezTo>
                  <a:cubicBezTo>
                    <a:pt x="6394" y="4708"/>
                    <a:pt x="6281" y="4750"/>
                    <a:pt x="6192" y="4833"/>
                  </a:cubicBezTo>
                  <a:lnTo>
                    <a:pt x="4049" y="6976"/>
                  </a:lnTo>
                  <a:lnTo>
                    <a:pt x="3132" y="6047"/>
                  </a:lnTo>
                  <a:lnTo>
                    <a:pt x="7835" y="1344"/>
                  </a:lnTo>
                  <a:lnTo>
                    <a:pt x="9311" y="916"/>
                  </a:lnTo>
                  <a:close/>
                  <a:moveTo>
                    <a:pt x="6495" y="5047"/>
                  </a:moveTo>
                  <a:cubicBezTo>
                    <a:pt x="6522" y="5047"/>
                    <a:pt x="6549" y="5059"/>
                    <a:pt x="6573" y="5083"/>
                  </a:cubicBezTo>
                  <a:cubicBezTo>
                    <a:pt x="6609" y="5131"/>
                    <a:pt x="6609" y="5178"/>
                    <a:pt x="6573" y="5226"/>
                  </a:cubicBezTo>
                  <a:lnTo>
                    <a:pt x="4311" y="7488"/>
                  </a:lnTo>
                  <a:lnTo>
                    <a:pt x="3203" y="8595"/>
                  </a:lnTo>
                  <a:cubicBezTo>
                    <a:pt x="3180" y="8619"/>
                    <a:pt x="3153" y="8631"/>
                    <a:pt x="3127" y="8631"/>
                  </a:cubicBezTo>
                  <a:cubicBezTo>
                    <a:pt x="3102" y="8631"/>
                    <a:pt x="3078" y="8619"/>
                    <a:pt x="3060" y="8595"/>
                  </a:cubicBezTo>
                  <a:cubicBezTo>
                    <a:pt x="3013" y="8548"/>
                    <a:pt x="3013" y="8488"/>
                    <a:pt x="3060" y="8441"/>
                  </a:cubicBezTo>
                  <a:lnTo>
                    <a:pt x="6418" y="5083"/>
                  </a:lnTo>
                  <a:cubicBezTo>
                    <a:pt x="6442" y="5059"/>
                    <a:pt x="6469" y="5047"/>
                    <a:pt x="6495" y="5047"/>
                  </a:cubicBezTo>
                  <a:close/>
                  <a:moveTo>
                    <a:pt x="4430" y="7857"/>
                  </a:moveTo>
                  <a:lnTo>
                    <a:pt x="5346" y="8786"/>
                  </a:lnTo>
                  <a:lnTo>
                    <a:pt x="5001" y="9119"/>
                  </a:lnTo>
                  <a:lnTo>
                    <a:pt x="4989" y="9119"/>
                  </a:lnTo>
                  <a:lnTo>
                    <a:pt x="4084" y="8202"/>
                  </a:lnTo>
                  <a:lnTo>
                    <a:pt x="4430" y="7857"/>
                  </a:lnTo>
                  <a:close/>
                  <a:moveTo>
                    <a:pt x="3846" y="8429"/>
                  </a:moveTo>
                  <a:lnTo>
                    <a:pt x="4323" y="8905"/>
                  </a:lnTo>
                  <a:lnTo>
                    <a:pt x="3906" y="9322"/>
                  </a:lnTo>
                  <a:cubicBezTo>
                    <a:pt x="3894" y="9334"/>
                    <a:pt x="3858" y="9357"/>
                    <a:pt x="3846" y="9357"/>
                  </a:cubicBezTo>
                  <a:cubicBezTo>
                    <a:pt x="3834" y="9357"/>
                    <a:pt x="3811" y="9357"/>
                    <a:pt x="3787" y="9322"/>
                  </a:cubicBezTo>
                  <a:lnTo>
                    <a:pt x="3358" y="8905"/>
                  </a:lnTo>
                  <a:cubicBezTo>
                    <a:pt x="3382" y="8893"/>
                    <a:pt x="3394" y="8881"/>
                    <a:pt x="3430" y="8845"/>
                  </a:cubicBezTo>
                  <a:lnTo>
                    <a:pt x="3846" y="8429"/>
                  </a:lnTo>
                  <a:close/>
                  <a:moveTo>
                    <a:pt x="11322" y="1"/>
                  </a:moveTo>
                  <a:cubicBezTo>
                    <a:pt x="11295" y="1"/>
                    <a:pt x="11267" y="4"/>
                    <a:pt x="11240" y="11"/>
                  </a:cubicBezTo>
                  <a:cubicBezTo>
                    <a:pt x="10514" y="213"/>
                    <a:pt x="8394" y="844"/>
                    <a:pt x="7704" y="1035"/>
                  </a:cubicBezTo>
                  <a:cubicBezTo>
                    <a:pt x="7668" y="1047"/>
                    <a:pt x="7656" y="1059"/>
                    <a:pt x="7621" y="1083"/>
                  </a:cubicBezTo>
                  <a:lnTo>
                    <a:pt x="5263" y="3440"/>
                  </a:lnTo>
                  <a:lnTo>
                    <a:pt x="4203" y="3535"/>
                  </a:lnTo>
                  <a:cubicBezTo>
                    <a:pt x="2703" y="3654"/>
                    <a:pt x="1286" y="4321"/>
                    <a:pt x="227" y="5381"/>
                  </a:cubicBezTo>
                  <a:cubicBezTo>
                    <a:pt x="1" y="5595"/>
                    <a:pt x="143" y="5988"/>
                    <a:pt x="465" y="6024"/>
                  </a:cubicBezTo>
                  <a:lnTo>
                    <a:pt x="2525" y="6190"/>
                  </a:lnTo>
                  <a:lnTo>
                    <a:pt x="2310" y="6405"/>
                  </a:lnTo>
                  <a:cubicBezTo>
                    <a:pt x="2179" y="6536"/>
                    <a:pt x="2179" y="6750"/>
                    <a:pt x="2310" y="6881"/>
                  </a:cubicBezTo>
                  <a:lnTo>
                    <a:pt x="2525" y="7083"/>
                  </a:lnTo>
                  <a:lnTo>
                    <a:pt x="2108" y="7500"/>
                  </a:lnTo>
                  <a:cubicBezTo>
                    <a:pt x="1941" y="7667"/>
                    <a:pt x="1941" y="7941"/>
                    <a:pt x="2108" y="8095"/>
                  </a:cubicBezTo>
                  <a:lnTo>
                    <a:pt x="3561" y="9560"/>
                  </a:lnTo>
                  <a:cubicBezTo>
                    <a:pt x="3644" y="9643"/>
                    <a:pt x="3751" y="9685"/>
                    <a:pt x="3858" y="9685"/>
                  </a:cubicBezTo>
                  <a:cubicBezTo>
                    <a:pt x="3965" y="9685"/>
                    <a:pt x="4073" y="9643"/>
                    <a:pt x="4156" y="9560"/>
                  </a:cubicBezTo>
                  <a:lnTo>
                    <a:pt x="4573" y="9143"/>
                  </a:lnTo>
                  <a:lnTo>
                    <a:pt x="4763" y="9334"/>
                  </a:lnTo>
                  <a:cubicBezTo>
                    <a:pt x="4835" y="9399"/>
                    <a:pt x="4924" y="9432"/>
                    <a:pt x="5015" y="9432"/>
                  </a:cubicBezTo>
                  <a:cubicBezTo>
                    <a:pt x="5105" y="9432"/>
                    <a:pt x="5198" y="9399"/>
                    <a:pt x="5275" y="9334"/>
                  </a:cubicBezTo>
                  <a:lnTo>
                    <a:pt x="5477" y="9131"/>
                  </a:lnTo>
                  <a:lnTo>
                    <a:pt x="5656" y="11179"/>
                  </a:lnTo>
                  <a:cubicBezTo>
                    <a:pt x="5680" y="11334"/>
                    <a:pt x="5763" y="11453"/>
                    <a:pt x="5894" y="11500"/>
                  </a:cubicBezTo>
                  <a:cubicBezTo>
                    <a:pt x="5935" y="11511"/>
                    <a:pt x="5975" y="11516"/>
                    <a:pt x="6015" y="11516"/>
                  </a:cubicBezTo>
                  <a:cubicBezTo>
                    <a:pt x="6115" y="11516"/>
                    <a:pt x="6210" y="11482"/>
                    <a:pt x="6287" y="11405"/>
                  </a:cubicBezTo>
                  <a:cubicBezTo>
                    <a:pt x="6942" y="10750"/>
                    <a:pt x="7430" y="9977"/>
                    <a:pt x="7763" y="9119"/>
                  </a:cubicBezTo>
                  <a:cubicBezTo>
                    <a:pt x="7787" y="9024"/>
                    <a:pt x="7740" y="8941"/>
                    <a:pt x="7656" y="8893"/>
                  </a:cubicBezTo>
                  <a:cubicBezTo>
                    <a:pt x="7635" y="8885"/>
                    <a:pt x="7614" y="8881"/>
                    <a:pt x="7594" y="8881"/>
                  </a:cubicBezTo>
                  <a:cubicBezTo>
                    <a:pt x="7525" y="8881"/>
                    <a:pt x="7467" y="8926"/>
                    <a:pt x="7430" y="9000"/>
                  </a:cubicBezTo>
                  <a:cubicBezTo>
                    <a:pt x="7132" y="9810"/>
                    <a:pt x="6656" y="10560"/>
                    <a:pt x="6037" y="11167"/>
                  </a:cubicBezTo>
                  <a:cubicBezTo>
                    <a:pt x="6027" y="11172"/>
                    <a:pt x="6015" y="11175"/>
                    <a:pt x="6005" y="11175"/>
                  </a:cubicBezTo>
                  <a:cubicBezTo>
                    <a:pt x="5990" y="11175"/>
                    <a:pt x="5978" y="11169"/>
                    <a:pt x="5978" y="11155"/>
                  </a:cubicBezTo>
                  <a:lnTo>
                    <a:pt x="5763" y="8822"/>
                  </a:lnTo>
                  <a:lnTo>
                    <a:pt x="7835" y="6750"/>
                  </a:lnTo>
                  <a:lnTo>
                    <a:pt x="7835" y="6750"/>
                  </a:lnTo>
                  <a:cubicBezTo>
                    <a:pt x="7763" y="7583"/>
                    <a:pt x="7740" y="7810"/>
                    <a:pt x="7656" y="8238"/>
                  </a:cubicBezTo>
                  <a:cubicBezTo>
                    <a:pt x="7644" y="8322"/>
                    <a:pt x="7680" y="8417"/>
                    <a:pt x="7787" y="8441"/>
                  </a:cubicBezTo>
                  <a:cubicBezTo>
                    <a:pt x="7803" y="8445"/>
                    <a:pt x="7819" y="8447"/>
                    <a:pt x="7834" y="8447"/>
                  </a:cubicBezTo>
                  <a:cubicBezTo>
                    <a:pt x="7909" y="8447"/>
                    <a:pt x="7972" y="8399"/>
                    <a:pt x="8002" y="8310"/>
                  </a:cubicBezTo>
                  <a:cubicBezTo>
                    <a:pt x="8121" y="7786"/>
                    <a:pt x="8121" y="7548"/>
                    <a:pt x="8216" y="6393"/>
                  </a:cubicBezTo>
                  <a:lnTo>
                    <a:pt x="10585" y="4023"/>
                  </a:lnTo>
                  <a:cubicBezTo>
                    <a:pt x="10597" y="4011"/>
                    <a:pt x="10621" y="3976"/>
                    <a:pt x="10633" y="3952"/>
                  </a:cubicBezTo>
                  <a:lnTo>
                    <a:pt x="11109" y="2345"/>
                  </a:lnTo>
                  <a:lnTo>
                    <a:pt x="11669" y="404"/>
                  </a:lnTo>
                  <a:cubicBezTo>
                    <a:pt x="11711" y="193"/>
                    <a:pt x="11529" y="1"/>
                    <a:pt x="1132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1"/>
            <p:cNvSpPr/>
            <p:nvPr/>
          </p:nvSpPr>
          <p:spPr>
            <a:xfrm>
              <a:off x="1070396" y="2832057"/>
              <a:ext cx="90406" cy="69035"/>
            </a:xfrm>
            <a:custGeom>
              <a:rect b="b" l="l" r="r" t="t"/>
              <a:pathLst>
                <a:path extrusionOk="0" h="2174" w="2847">
                  <a:moveTo>
                    <a:pt x="1730" y="0"/>
                  </a:moveTo>
                  <a:cubicBezTo>
                    <a:pt x="1668" y="0"/>
                    <a:pt x="1610" y="44"/>
                    <a:pt x="1584" y="114"/>
                  </a:cubicBezTo>
                  <a:cubicBezTo>
                    <a:pt x="1537" y="197"/>
                    <a:pt x="1584" y="293"/>
                    <a:pt x="1668" y="328"/>
                  </a:cubicBezTo>
                  <a:cubicBezTo>
                    <a:pt x="2179" y="554"/>
                    <a:pt x="2299" y="1221"/>
                    <a:pt x="1906" y="1614"/>
                  </a:cubicBezTo>
                  <a:cubicBezTo>
                    <a:pt x="1751" y="1769"/>
                    <a:pt x="1551" y="1846"/>
                    <a:pt x="1350" y="1846"/>
                  </a:cubicBezTo>
                  <a:cubicBezTo>
                    <a:pt x="1150" y="1846"/>
                    <a:pt x="947" y="1769"/>
                    <a:pt x="786" y="1614"/>
                  </a:cubicBezTo>
                  <a:cubicBezTo>
                    <a:pt x="405" y="1221"/>
                    <a:pt x="525" y="566"/>
                    <a:pt x="1025" y="328"/>
                  </a:cubicBezTo>
                  <a:cubicBezTo>
                    <a:pt x="1120" y="293"/>
                    <a:pt x="1144" y="197"/>
                    <a:pt x="1120" y="114"/>
                  </a:cubicBezTo>
                  <a:cubicBezTo>
                    <a:pt x="1083" y="41"/>
                    <a:pt x="1019" y="10"/>
                    <a:pt x="954" y="10"/>
                  </a:cubicBezTo>
                  <a:cubicBezTo>
                    <a:pt x="934" y="10"/>
                    <a:pt x="913" y="13"/>
                    <a:pt x="894" y="19"/>
                  </a:cubicBezTo>
                  <a:cubicBezTo>
                    <a:pt x="179" y="352"/>
                    <a:pt x="1" y="1281"/>
                    <a:pt x="572" y="1852"/>
                  </a:cubicBezTo>
                  <a:cubicBezTo>
                    <a:pt x="786" y="2078"/>
                    <a:pt x="1072" y="2174"/>
                    <a:pt x="1370" y="2174"/>
                  </a:cubicBezTo>
                  <a:cubicBezTo>
                    <a:pt x="2334" y="2162"/>
                    <a:pt x="2846" y="947"/>
                    <a:pt x="2132" y="245"/>
                  </a:cubicBezTo>
                  <a:cubicBezTo>
                    <a:pt x="2037" y="150"/>
                    <a:pt x="1918" y="66"/>
                    <a:pt x="1798" y="19"/>
                  </a:cubicBezTo>
                  <a:cubicBezTo>
                    <a:pt x="1776" y="6"/>
                    <a:pt x="1753" y="0"/>
                    <a:pt x="173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4" name="Google Shape;854;p51"/>
          <p:cNvGrpSpPr/>
          <p:nvPr/>
        </p:nvGrpSpPr>
        <p:grpSpPr>
          <a:xfrm>
            <a:off x="1493849" y="2775533"/>
            <a:ext cx="283985" cy="341080"/>
            <a:chOff x="1493849" y="2775533"/>
            <a:chExt cx="283985" cy="341080"/>
          </a:xfrm>
        </p:grpSpPr>
        <p:sp>
          <p:nvSpPr>
            <p:cNvPr id="855" name="Google Shape;855;p51"/>
            <p:cNvSpPr/>
            <p:nvPr/>
          </p:nvSpPr>
          <p:spPr>
            <a:xfrm>
              <a:off x="1493849" y="2775533"/>
              <a:ext cx="283985" cy="341080"/>
            </a:xfrm>
            <a:custGeom>
              <a:rect b="b" l="l" r="r" t="t"/>
              <a:pathLst>
                <a:path extrusionOk="0" h="10741" w="8943">
                  <a:moveTo>
                    <a:pt x="8430" y="1013"/>
                  </a:moveTo>
                  <a:cubicBezTo>
                    <a:pt x="8466" y="1013"/>
                    <a:pt x="8514" y="1025"/>
                    <a:pt x="8549" y="1061"/>
                  </a:cubicBezTo>
                  <a:cubicBezTo>
                    <a:pt x="8573" y="1084"/>
                    <a:pt x="8585" y="1132"/>
                    <a:pt x="8585" y="1180"/>
                  </a:cubicBezTo>
                  <a:lnTo>
                    <a:pt x="8585" y="1846"/>
                  </a:lnTo>
                  <a:cubicBezTo>
                    <a:pt x="8585" y="2454"/>
                    <a:pt x="8454" y="2906"/>
                    <a:pt x="8192" y="3204"/>
                  </a:cubicBezTo>
                  <a:cubicBezTo>
                    <a:pt x="7954" y="3466"/>
                    <a:pt x="7633" y="3585"/>
                    <a:pt x="7323" y="3716"/>
                  </a:cubicBezTo>
                  <a:cubicBezTo>
                    <a:pt x="7180" y="3775"/>
                    <a:pt x="7025" y="3835"/>
                    <a:pt x="6894" y="3918"/>
                  </a:cubicBezTo>
                  <a:cubicBezTo>
                    <a:pt x="7037" y="3466"/>
                    <a:pt x="7121" y="2989"/>
                    <a:pt x="7121" y="2501"/>
                  </a:cubicBezTo>
                  <a:lnTo>
                    <a:pt x="7121" y="1811"/>
                  </a:lnTo>
                  <a:cubicBezTo>
                    <a:pt x="7335" y="1811"/>
                    <a:pt x="7549" y="1715"/>
                    <a:pt x="7680" y="1513"/>
                  </a:cubicBezTo>
                  <a:lnTo>
                    <a:pt x="7799" y="1334"/>
                  </a:lnTo>
                  <a:cubicBezTo>
                    <a:pt x="7954" y="1132"/>
                    <a:pt x="8168" y="1013"/>
                    <a:pt x="8430" y="1013"/>
                  </a:cubicBezTo>
                  <a:close/>
                  <a:moveTo>
                    <a:pt x="453" y="1025"/>
                  </a:moveTo>
                  <a:cubicBezTo>
                    <a:pt x="703" y="1025"/>
                    <a:pt x="929" y="1144"/>
                    <a:pt x="1072" y="1358"/>
                  </a:cubicBezTo>
                  <a:lnTo>
                    <a:pt x="1191" y="1537"/>
                  </a:lnTo>
                  <a:cubicBezTo>
                    <a:pt x="1322" y="1703"/>
                    <a:pt x="1537" y="1834"/>
                    <a:pt x="1763" y="1834"/>
                  </a:cubicBezTo>
                  <a:lnTo>
                    <a:pt x="1763" y="2513"/>
                  </a:lnTo>
                  <a:cubicBezTo>
                    <a:pt x="1763" y="2989"/>
                    <a:pt x="1834" y="3466"/>
                    <a:pt x="1977" y="3930"/>
                  </a:cubicBezTo>
                  <a:cubicBezTo>
                    <a:pt x="1846" y="3835"/>
                    <a:pt x="1703" y="3775"/>
                    <a:pt x="1548" y="3716"/>
                  </a:cubicBezTo>
                  <a:cubicBezTo>
                    <a:pt x="1239" y="3597"/>
                    <a:pt x="929" y="3466"/>
                    <a:pt x="691" y="3204"/>
                  </a:cubicBezTo>
                  <a:cubicBezTo>
                    <a:pt x="417" y="2906"/>
                    <a:pt x="286" y="2454"/>
                    <a:pt x="286" y="1846"/>
                  </a:cubicBezTo>
                  <a:lnTo>
                    <a:pt x="286" y="1191"/>
                  </a:lnTo>
                  <a:cubicBezTo>
                    <a:pt x="286" y="1144"/>
                    <a:pt x="298" y="1096"/>
                    <a:pt x="334" y="1072"/>
                  </a:cubicBezTo>
                  <a:cubicBezTo>
                    <a:pt x="358" y="1037"/>
                    <a:pt x="405" y="1025"/>
                    <a:pt x="453" y="1025"/>
                  </a:cubicBezTo>
                  <a:close/>
                  <a:moveTo>
                    <a:pt x="7097" y="299"/>
                  </a:moveTo>
                  <a:lnTo>
                    <a:pt x="7097" y="668"/>
                  </a:lnTo>
                  <a:lnTo>
                    <a:pt x="5739" y="668"/>
                  </a:lnTo>
                  <a:cubicBezTo>
                    <a:pt x="5656" y="668"/>
                    <a:pt x="5585" y="739"/>
                    <a:pt x="5585" y="834"/>
                  </a:cubicBezTo>
                  <a:cubicBezTo>
                    <a:pt x="5585" y="918"/>
                    <a:pt x="5656" y="1001"/>
                    <a:pt x="5739" y="1001"/>
                  </a:cubicBezTo>
                  <a:lnTo>
                    <a:pt x="6775" y="1001"/>
                  </a:lnTo>
                  <a:lnTo>
                    <a:pt x="6775" y="2513"/>
                  </a:lnTo>
                  <a:cubicBezTo>
                    <a:pt x="6787" y="3882"/>
                    <a:pt x="6132" y="5192"/>
                    <a:pt x="5013" y="6014"/>
                  </a:cubicBezTo>
                  <a:lnTo>
                    <a:pt x="4894" y="6097"/>
                  </a:lnTo>
                  <a:cubicBezTo>
                    <a:pt x="4870" y="6097"/>
                    <a:pt x="4835" y="6085"/>
                    <a:pt x="4811" y="6085"/>
                  </a:cubicBezTo>
                  <a:lnTo>
                    <a:pt x="4037" y="6085"/>
                  </a:lnTo>
                  <a:cubicBezTo>
                    <a:pt x="4001" y="6085"/>
                    <a:pt x="3977" y="6085"/>
                    <a:pt x="3942" y="6097"/>
                  </a:cubicBezTo>
                  <a:lnTo>
                    <a:pt x="3823" y="6014"/>
                  </a:lnTo>
                  <a:cubicBezTo>
                    <a:pt x="2727" y="5192"/>
                    <a:pt x="2060" y="3882"/>
                    <a:pt x="2060" y="2513"/>
                  </a:cubicBezTo>
                  <a:lnTo>
                    <a:pt x="2060" y="1001"/>
                  </a:lnTo>
                  <a:lnTo>
                    <a:pt x="5013" y="1001"/>
                  </a:lnTo>
                  <a:cubicBezTo>
                    <a:pt x="5108" y="1001"/>
                    <a:pt x="5180" y="918"/>
                    <a:pt x="5180" y="834"/>
                  </a:cubicBezTo>
                  <a:cubicBezTo>
                    <a:pt x="5180" y="739"/>
                    <a:pt x="5108" y="668"/>
                    <a:pt x="5013" y="668"/>
                  </a:cubicBezTo>
                  <a:lnTo>
                    <a:pt x="1727" y="668"/>
                  </a:lnTo>
                  <a:lnTo>
                    <a:pt x="1727" y="299"/>
                  </a:lnTo>
                  <a:close/>
                  <a:moveTo>
                    <a:pt x="4823" y="6395"/>
                  </a:moveTo>
                  <a:cubicBezTo>
                    <a:pt x="4882" y="6395"/>
                    <a:pt x="4930" y="6442"/>
                    <a:pt x="4930" y="6502"/>
                  </a:cubicBezTo>
                  <a:lnTo>
                    <a:pt x="4930" y="6621"/>
                  </a:lnTo>
                  <a:cubicBezTo>
                    <a:pt x="4930" y="6680"/>
                    <a:pt x="4882" y="6728"/>
                    <a:pt x="4823" y="6728"/>
                  </a:cubicBezTo>
                  <a:lnTo>
                    <a:pt x="4049" y="6728"/>
                  </a:lnTo>
                  <a:cubicBezTo>
                    <a:pt x="3989" y="6728"/>
                    <a:pt x="3942" y="6680"/>
                    <a:pt x="3942" y="6621"/>
                  </a:cubicBezTo>
                  <a:lnTo>
                    <a:pt x="3942" y="6502"/>
                  </a:lnTo>
                  <a:cubicBezTo>
                    <a:pt x="3942" y="6442"/>
                    <a:pt x="3989" y="6395"/>
                    <a:pt x="4049" y="6395"/>
                  </a:cubicBezTo>
                  <a:close/>
                  <a:moveTo>
                    <a:pt x="4620" y="7037"/>
                  </a:moveTo>
                  <a:lnTo>
                    <a:pt x="4620" y="8573"/>
                  </a:lnTo>
                  <a:lnTo>
                    <a:pt x="4239" y="8573"/>
                  </a:lnTo>
                  <a:lnTo>
                    <a:pt x="4239" y="7037"/>
                  </a:lnTo>
                  <a:close/>
                  <a:moveTo>
                    <a:pt x="5418" y="8883"/>
                  </a:moveTo>
                  <a:cubicBezTo>
                    <a:pt x="5525" y="8883"/>
                    <a:pt x="5608" y="8978"/>
                    <a:pt x="5608" y="9073"/>
                  </a:cubicBezTo>
                  <a:lnTo>
                    <a:pt x="5608" y="9252"/>
                  </a:lnTo>
                  <a:lnTo>
                    <a:pt x="4215" y="9252"/>
                  </a:lnTo>
                  <a:cubicBezTo>
                    <a:pt x="4120" y="9252"/>
                    <a:pt x="4049" y="9335"/>
                    <a:pt x="4049" y="9419"/>
                  </a:cubicBezTo>
                  <a:cubicBezTo>
                    <a:pt x="4049" y="9514"/>
                    <a:pt x="4120" y="9585"/>
                    <a:pt x="4215" y="9585"/>
                  </a:cubicBezTo>
                  <a:lnTo>
                    <a:pt x="6370" y="9585"/>
                  </a:lnTo>
                  <a:cubicBezTo>
                    <a:pt x="6382" y="9585"/>
                    <a:pt x="6406" y="9597"/>
                    <a:pt x="6418" y="9609"/>
                  </a:cubicBezTo>
                  <a:lnTo>
                    <a:pt x="6561" y="10371"/>
                  </a:lnTo>
                  <a:cubicBezTo>
                    <a:pt x="6561" y="10383"/>
                    <a:pt x="6561" y="10407"/>
                    <a:pt x="6549" y="10407"/>
                  </a:cubicBezTo>
                  <a:cubicBezTo>
                    <a:pt x="6549" y="10407"/>
                    <a:pt x="6537" y="10419"/>
                    <a:pt x="6525" y="10419"/>
                  </a:cubicBezTo>
                  <a:lnTo>
                    <a:pt x="2370" y="10419"/>
                  </a:lnTo>
                  <a:cubicBezTo>
                    <a:pt x="2358" y="10419"/>
                    <a:pt x="2334" y="10407"/>
                    <a:pt x="2334" y="10407"/>
                  </a:cubicBezTo>
                  <a:cubicBezTo>
                    <a:pt x="2334" y="10407"/>
                    <a:pt x="2322" y="10383"/>
                    <a:pt x="2322" y="10371"/>
                  </a:cubicBezTo>
                  <a:lnTo>
                    <a:pt x="2477" y="9609"/>
                  </a:lnTo>
                  <a:cubicBezTo>
                    <a:pt x="2477" y="9597"/>
                    <a:pt x="2489" y="9585"/>
                    <a:pt x="2513" y="9585"/>
                  </a:cubicBezTo>
                  <a:lnTo>
                    <a:pt x="3489" y="9585"/>
                  </a:lnTo>
                  <a:cubicBezTo>
                    <a:pt x="3573" y="9585"/>
                    <a:pt x="3644" y="9514"/>
                    <a:pt x="3644" y="9419"/>
                  </a:cubicBezTo>
                  <a:cubicBezTo>
                    <a:pt x="3644" y="9335"/>
                    <a:pt x="3573" y="9252"/>
                    <a:pt x="3489" y="9252"/>
                  </a:cubicBezTo>
                  <a:lnTo>
                    <a:pt x="3263" y="9252"/>
                  </a:lnTo>
                  <a:lnTo>
                    <a:pt x="3263" y="9073"/>
                  </a:lnTo>
                  <a:cubicBezTo>
                    <a:pt x="3263" y="8978"/>
                    <a:pt x="3346" y="8883"/>
                    <a:pt x="3453" y="8883"/>
                  </a:cubicBezTo>
                  <a:close/>
                  <a:moveTo>
                    <a:pt x="1739" y="1"/>
                  </a:moveTo>
                  <a:cubicBezTo>
                    <a:pt x="1572" y="1"/>
                    <a:pt x="1441" y="132"/>
                    <a:pt x="1441" y="299"/>
                  </a:cubicBezTo>
                  <a:lnTo>
                    <a:pt x="1441" y="703"/>
                  </a:lnTo>
                  <a:cubicBezTo>
                    <a:pt x="1441" y="858"/>
                    <a:pt x="1572" y="1001"/>
                    <a:pt x="1739" y="1001"/>
                  </a:cubicBezTo>
                  <a:lnTo>
                    <a:pt x="1775" y="1001"/>
                  </a:lnTo>
                  <a:lnTo>
                    <a:pt x="1775" y="1513"/>
                  </a:lnTo>
                  <a:cubicBezTo>
                    <a:pt x="1656" y="1513"/>
                    <a:pt x="1537" y="1453"/>
                    <a:pt x="1477" y="1358"/>
                  </a:cubicBezTo>
                  <a:lnTo>
                    <a:pt x="1358" y="1180"/>
                  </a:lnTo>
                  <a:cubicBezTo>
                    <a:pt x="1156" y="882"/>
                    <a:pt x="822" y="715"/>
                    <a:pt x="477" y="715"/>
                  </a:cubicBezTo>
                  <a:cubicBezTo>
                    <a:pt x="346" y="715"/>
                    <a:pt x="227" y="763"/>
                    <a:pt x="132" y="846"/>
                  </a:cubicBezTo>
                  <a:cubicBezTo>
                    <a:pt x="48" y="941"/>
                    <a:pt x="1" y="1049"/>
                    <a:pt x="1" y="1191"/>
                  </a:cubicBezTo>
                  <a:lnTo>
                    <a:pt x="1" y="1846"/>
                  </a:lnTo>
                  <a:cubicBezTo>
                    <a:pt x="1" y="3418"/>
                    <a:pt x="798" y="3751"/>
                    <a:pt x="1465" y="4013"/>
                  </a:cubicBezTo>
                  <a:cubicBezTo>
                    <a:pt x="1810" y="4168"/>
                    <a:pt x="2144" y="4299"/>
                    <a:pt x="2299" y="4609"/>
                  </a:cubicBezTo>
                  <a:cubicBezTo>
                    <a:pt x="2334" y="4704"/>
                    <a:pt x="2322" y="4775"/>
                    <a:pt x="2263" y="4847"/>
                  </a:cubicBezTo>
                  <a:cubicBezTo>
                    <a:pt x="2212" y="4914"/>
                    <a:pt x="2120" y="4946"/>
                    <a:pt x="2041" y="4946"/>
                  </a:cubicBezTo>
                  <a:cubicBezTo>
                    <a:pt x="2008" y="4946"/>
                    <a:pt x="1978" y="4940"/>
                    <a:pt x="1953" y="4930"/>
                  </a:cubicBezTo>
                  <a:cubicBezTo>
                    <a:pt x="1834" y="4882"/>
                    <a:pt x="1822" y="4728"/>
                    <a:pt x="1834" y="4632"/>
                  </a:cubicBezTo>
                  <a:cubicBezTo>
                    <a:pt x="1834" y="4537"/>
                    <a:pt x="1775" y="4466"/>
                    <a:pt x="1679" y="4466"/>
                  </a:cubicBezTo>
                  <a:cubicBezTo>
                    <a:pt x="1596" y="4466"/>
                    <a:pt x="1513" y="4525"/>
                    <a:pt x="1513" y="4609"/>
                  </a:cubicBezTo>
                  <a:cubicBezTo>
                    <a:pt x="1513" y="4740"/>
                    <a:pt x="1537" y="5085"/>
                    <a:pt x="1834" y="5228"/>
                  </a:cubicBezTo>
                  <a:cubicBezTo>
                    <a:pt x="1906" y="5252"/>
                    <a:pt x="1965" y="5263"/>
                    <a:pt x="2037" y="5263"/>
                  </a:cubicBezTo>
                  <a:cubicBezTo>
                    <a:pt x="2203" y="5263"/>
                    <a:pt x="2382" y="5192"/>
                    <a:pt x="2489" y="5073"/>
                  </a:cubicBezTo>
                  <a:cubicBezTo>
                    <a:pt x="2501" y="5061"/>
                    <a:pt x="2513" y="5049"/>
                    <a:pt x="2513" y="5025"/>
                  </a:cubicBezTo>
                  <a:cubicBezTo>
                    <a:pt x="2811" y="5502"/>
                    <a:pt x="3215" y="5942"/>
                    <a:pt x="3680" y="6275"/>
                  </a:cubicBezTo>
                  <a:lnTo>
                    <a:pt x="3703" y="6299"/>
                  </a:lnTo>
                  <a:cubicBezTo>
                    <a:pt x="3656" y="6347"/>
                    <a:pt x="3644" y="6430"/>
                    <a:pt x="3644" y="6514"/>
                  </a:cubicBezTo>
                  <a:lnTo>
                    <a:pt x="3644" y="6633"/>
                  </a:lnTo>
                  <a:cubicBezTo>
                    <a:pt x="3644" y="6835"/>
                    <a:pt x="3775" y="6990"/>
                    <a:pt x="3965" y="7037"/>
                  </a:cubicBezTo>
                  <a:lnTo>
                    <a:pt x="3965" y="8585"/>
                  </a:lnTo>
                  <a:lnTo>
                    <a:pt x="3489" y="8585"/>
                  </a:lnTo>
                  <a:cubicBezTo>
                    <a:pt x="3203" y="8585"/>
                    <a:pt x="2977" y="8811"/>
                    <a:pt x="2977" y="9085"/>
                  </a:cubicBezTo>
                  <a:lnTo>
                    <a:pt x="2977" y="9264"/>
                  </a:lnTo>
                  <a:lnTo>
                    <a:pt x="2549" y="9264"/>
                  </a:lnTo>
                  <a:cubicBezTo>
                    <a:pt x="2382" y="9264"/>
                    <a:pt x="2239" y="9383"/>
                    <a:pt x="2203" y="9550"/>
                  </a:cubicBezTo>
                  <a:lnTo>
                    <a:pt x="2060" y="10312"/>
                  </a:lnTo>
                  <a:cubicBezTo>
                    <a:pt x="2037" y="10419"/>
                    <a:pt x="2060" y="10514"/>
                    <a:pt x="2132" y="10609"/>
                  </a:cubicBezTo>
                  <a:cubicBezTo>
                    <a:pt x="2203" y="10693"/>
                    <a:pt x="2299" y="10740"/>
                    <a:pt x="2394" y="10740"/>
                  </a:cubicBezTo>
                  <a:lnTo>
                    <a:pt x="6549" y="10740"/>
                  </a:lnTo>
                  <a:cubicBezTo>
                    <a:pt x="6656" y="10740"/>
                    <a:pt x="6763" y="10693"/>
                    <a:pt x="6823" y="10609"/>
                  </a:cubicBezTo>
                  <a:cubicBezTo>
                    <a:pt x="6894" y="10514"/>
                    <a:pt x="6906" y="10419"/>
                    <a:pt x="6894" y="10312"/>
                  </a:cubicBezTo>
                  <a:lnTo>
                    <a:pt x="6740" y="9550"/>
                  </a:lnTo>
                  <a:cubicBezTo>
                    <a:pt x="6716" y="9383"/>
                    <a:pt x="6561" y="9264"/>
                    <a:pt x="6406" y="9264"/>
                  </a:cubicBezTo>
                  <a:lnTo>
                    <a:pt x="5966" y="9264"/>
                  </a:lnTo>
                  <a:lnTo>
                    <a:pt x="5966" y="9085"/>
                  </a:lnTo>
                  <a:cubicBezTo>
                    <a:pt x="5966" y="8811"/>
                    <a:pt x="5751" y="8585"/>
                    <a:pt x="5466" y="8585"/>
                  </a:cubicBezTo>
                  <a:lnTo>
                    <a:pt x="4989" y="8585"/>
                  </a:lnTo>
                  <a:lnTo>
                    <a:pt x="4989" y="7037"/>
                  </a:lnTo>
                  <a:cubicBezTo>
                    <a:pt x="5168" y="6990"/>
                    <a:pt x="5299" y="6835"/>
                    <a:pt x="5299" y="6633"/>
                  </a:cubicBezTo>
                  <a:lnTo>
                    <a:pt x="5299" y="6502"/>
                  </a:lnTo>
                  <a:cubicBezTo>
                    <a:pt x="5299" y="6430"/>
                    <a:pt x="5275" y="6359"/>
                    <a:pt x="5239" y="6275"/>
                  </a:cubicBezTo>
                  <a:lnTo>
                    <a:pt x="5275" y="6264"/>
                  </a:lnTo>
                  <a:cubicBezTo>
                    <a:pt x="5728" y="5918"/>
                    <a:pt x="6132" y="5490"/>
                    <a:pt x="6430" y="5013"/>
                  </a:cubicBezTo>
                  <a:cubicBezTo>
                    <a:pt x="6442" y="5025"/>
                    <a:pt x="6466" y="5049"/>
                    <a:pt x="6466" y="5061"/>
                  </a:cubicBezTo>
                  <a:cubicBezTo>
                    <a:pt x="6585" y="5180"/>
                    <a:pt x="6740" y="5252"/>
                    <a:pt x="6906" y="5252"/>
                  </a:cubicBezTo>
                  <a:cubicBezTo>
                    <a:pt x="6978" y="5252"/>
                    <a:pt x="7061" y="5240"/>
                    <a:pt x="7121" y="5204"/>
                  </a:cubicBezTo>
                  <a:cubicBezTo>
                    <a:pt x="7418" y="5073"/>
                    <a:pt x="7442" y="4751"/>
                    <a:pt x="7430" y="4597"/>
                  </a:cubicBezTo>
                  <a:cubicBezTo>
                    <a:pt x="7430" y="4513"/>
                    <a:pt x="7359" y="4454"/>
                    <a:pt x="7263" y="4454"/>
                  </a:cubicBezTo>
                  <a:cubicBezTo>
                    <a:pt x="7180" y="4454"/>
                    <a:pt x="7121" y="4525"/>
                    <a:pt x="7121" y="4609"/>
                  </a:cubicBezTo>
                  <a:cubicBezTo>
                    <a:pt x="7121" y="4716"/>
                    <a:pt x="7097" y="4871"/>
                    <a:pt x="7002" y="4906"/>
                  </a:cubicBezTo>
                  <a:cubicBezTo>
                    <a:pt x="6975" y="4920"/>
                    <a:pt x="6945" y="4925"/>
                    <a:pt x="6913" y="4925"/>
                  </a:cubicBezTo>
                  <a:cubicBezTo>
                    <a:pt x="6831" y="4925"/>
                    <a:pt x="6740" y="4886"/>
                    <a:pt x="6680" y="4835"/>
                  </a:cubicBezTo>
                  <a:cubicBezTo>
                    <a:pt x="6621" y="4775"/>
                    <a:pt x="6609" y="4692"/>
                    <a:pt x="6656" y="4597"/>
                  </a:cubicBezTo>
                  <a:cubicBezTo>
                    <a:pt x="6799" y="4287"/>
                    <a:pt x="7121" y="4156"/>
                    <a:pt x="7490" y="4001"/>
                  </a:cubicBezTo>
                  <a:cubicBezTo>
                    <a:pt x="8145" y="3739"/>
                    <a:pt x="8942" y="3406"/>
                    <a:pt x="8942" y="1834"/>
                  </a:cubicBezTo>
                  <a:lnTo>
                    <a:pt x="8942" y="1180"/>
                  </a:lnTo>
                  <a:cubicBezTo>
                    <a:pt x="8907" y="1061"/>
                    <a:pt x="8847" y="941"/>
                    <a:pt x="8752" y="846"/>
                  </a:cubicBezTo>
                  <a:cubicBezTo>
                    <a:pt x="8668" y="763"/>
                    <a:pt x="8549" y="715"/>
                    <a:pt x="8406" y="715"/>
                  </a:cubicBezTo>
                  <a:cubicBezTo>
                    <a:pt x="8049" y="715"/>
                    <a:pt x="7728" y="894"/>
                    <a:pt x="7537" y="1180"/>
                  </a:cubicBezTo>
                  <a:lnTo>
                    <a:pt x="7418" y="1358"/>
                  </a:lnTo>
                  <a:cubicBezTo>
                    <a:pt x="7335" y="1453"/>
                    <a:pt x="7240" y="1513"/>
                    <a:pt x="7121" y="1513"/>
                  </a:cubicBezTo>
                  <a:lnTo>
                    <a:pt x="7121" y="1001"/>
                  </a:lnTo>
                  <a:lnTo>
                    <a:pt x="7144" y="1001"/>
                  </a:lnTo>
                  <a:cubicBezTo>
                    <a:pt x="7311" y="1001"/>
                    <a:pt x="7442" y="858"/>
                    <a:pt x="7442" y="703"/>
                  </a:cubicBezTo>
                  <a:lnTo>
                    <a:pt x="7442" y="299"/>
                  </a:lnTo>
                  <a:cubicBezTo>
                    <a:pt x="7442" y="132"/>
                    <a:pt x="7311" y="1"/>
                    <a:pt x="71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51"/>
            <p:cNvSpPr/>
            <p:nvPr/>
          </p:nvSpPr>
          <p:spPr>
            <a:xfrm>
              <a:off x="1590638" y="2834153"/>
              <a:ext cx="88501" cy="84754"/>
            </a:xfrm>
            <a:custGeom>
              <a:rect b="b" l="l" r="r" t="t"/>
              <a:pathLst>
                <a:path extrusionOk="0" h="2669" w="2787">
                  <a:moveTo>
                    <a:pt x="1358" y="488"/>
                  </a:moveTo>
                  <a:lnTo>
                    <a:pt x="1596" y="977"/>
                  </a:lnTo>
                  <a:cubicBezTo>
                    <a:pt x="1632" y="1036"/>
                    <a:pt x="1668" y="1072"/>
                    <a:pt x="1751" y="1084"/>
                  </a:cubicBezTo>
                  <a:lnTo>
                    <a:pt x="2299" y="1155"/>
                  </a:lnTo>
                  <a:lnTo>
                    <a:pt x="1929" y="1548"/>
                  </a:lnTo>
                  <a:cubicBezTo>
                    <a:pt x="1882" y="1596"/>
                    <a:pt x="1870" y="1655"/>
                    <a:pt x="1870" y="1715"/>
                  </a:cubicBezTo>
                  <a:lnTo>
                    <a:pt x="1953" y="2263"/>
                  </a:lnTo>
                  <a:lnTo>
                    <a:pt x="1465" y="2012"/>
                  </a:lnTo>
                  <a:cubicBezTo>
                    <a:pt x="1429" y="1989"/>
                    <a:pt x="1406" y="1989"/>
                    <a:pt x="1370" y="1989"/>
                  </a:cubicBezTo>
                  <a:cubicBezTo>
                    <a:pt x="1346" y="1989"/>
                    <a:pt x="1310" y="1989"/>
                    <a:pt x="1287" y="2012"/>
                  </a:cubicBezTo>
                  <a:lnTo>
                    <a:pt x="798" y="2263"/>
                  </a:lnTo>
                  <a:lnTo>
                    <a:pt x="882" y="1715"/>
                  </a:lnTo>
                  <a:cubicBezTo>
                    <a:pt x="894" y="1655"/>
                    <a:pt x="870" y="1596"/>
                    <a:pt x="822" y="1548"/>
                  </a:cubicBezTo>
                  <a:lnTo>
                    <a:pt x="417" y="1155"/>
                  </a:lnTo>
                  <a:lnTo>
                    <a:pt x="977" y="1084"/>
                  </a:lnTo>
                  <a:cubicBezTo>
                    <a:pt x="1036" y="1072"/>
                    <a:pt x="1096" y="1036"/>
                    <a:pt x="1120" y="977"/>
                  </a:cubicBezTo>
                  <a:lnTo>
                    <a:pt x="1358" y="488"/>
                  </a:lnTo>
                  <a:close/>
                  <a:moveTo>
                    <a:pt x="1406" y="0"/>
                  </a:moveTo>
                  <a:cubicBezTo>
                    <a:pt x="1334" y="0"/>
                    <a:pt x="1275" y="48"/>
                    <a:pt x="1239" y="107"/>
                  </a:cubicBezTo>
                  <a:lnTo>
                    <a:pt x="917" y="774"/>
                  </a:lnTo>
                  <a:lnTo>
                    <a:pt x="179" y="881"/>
                  </a:lnTo>
                  <a:cubicBezTo>
                    <a:pt x="108" y="893"/>
                    <a:pt x="48" y="941"/>
                    <a:pt x="36" y="1012"/>
                  </a:cubicBezTo>
                  <a:cubicBezTo>
                    <a:pt x="1" y="1084"/>
                    <a:pt x="36" y="1155"/>
                    <a:pt x="84" y="1203"/>
                  </a:cubicBezTo>
                  <a:lnTo>
                    <a:pt x="620" y="1727"/>
                  </a:lnTo>
                  <a:lnTo>
                    <a:pt x="501" y="2453"/>
                  </a:lnTo>
                  <a:cubicBezTo>
                    <a:pt x="477" y="2524"/>
                    <a:pt x="513" y="2608"/>
                    <a:pt x="572" y="2632"/>
                  </a:cubicBezTo>
                  <a:cubicBezTo>
                    <a:pt x="604" y="2657"/>
                    <a:pt x="639" y="2669"/>
                    <a:pt x="674" y="2669"/>
                  </a:cubicBezTo>
                  <a:cubicBezTo>
                    <a:pt x="705" y="2669"/>
                    <a:pt x="735" y="2660"/>
                    <a:pt x="763" y="2644"/>
                  </a:cubicBezTo>
                  <a:lnTo>
                    <a:pt x="1417" y="2310"/>
                  </a:lnTo>
                  <a:lnTo>
                    <a:pt x="2072" y="2644"/>
                  </a:lnTo>
                  <a:cubicBezTo>
                    <a:pt x="2108" y="2667"/>
                    <a:pt x="2132" y="2667"/>
                    <a:pt x="2168" y="2667"/>
                  </a:cubicBezTo>
                  <a:cubicBezTo>
                    <a:pt x="2203" y="2667"/>
                    <a:pt x="2239" y="2644"/>
                    <a:pt x="2263" y="2632"/>
                  </a:cubicBezTo>
                  <a:cubicBezTo>
                    <a:pt x="2322" y="2584"/>
                    <a:pt x="2358" y="2513"/>
                    <a:pt x="2346" y="2453"/>
                  </a:cubicBezTo>
                  <a:lnTo>
                    <a:pt x="2227" y="1727"/>
                  </a:lnTo>
                  <a:lnTo>
                    <a:pt x="2763" y="1203"/>
                  </a:lnTo>
                  <a:cubicBezTo>
                    <a:pt x="2775" y="1155"/>
                    <a:pt x="2787" y="1084"/>
                    <a:pt x="2775" y="1012"/>
                  </a:cubicBezTo>
                  <a:cubicBezTo>
                    <a:pt x="2739" y="941"/>
                    <a:pt x="2703" y="893"/>
                    <a:pt x="2620" y="881"/>
                  </a:cubicBezTo>
                  <a:lnTo>
                    <a:pt x="1894" y="774"/>
                  </a:lnTo>
                  <a:lnTo>
                    <a:pt x="1572" y="107"/>
                  </a:lnTo>
                  <a:cubicBezTo>
                    <a:pt x="1537" y="48"/>
                    <a:pt x="1465" y="0"/>
                    <a:pt x="140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7" name="Google Shape;857;p51"/>
          <p:cNvGrpSpPr/>
          <p:nvPr/>
        </p:nvGrpSpPr>
        <p:grpSpPr>
          <a:xfrm>
            <a:off x="1952836" y="2774422"/>
            <a:ext cx="372835" cy="342573"/>
            <a:chOff x="1952836" y="2774422"/>
            <a:chExt cx="372835" cy="342573"/>
          </a:xfrm>
        </p:grpSpPr>
        <p:sp>
          <p:nvSpPr>
            <p:cNvPr id="858" name="Google Shape;858;p51"/>
            <p:cNvSpPr/>
            <p:nvPr/>
          </p:nvSpPr>
          <p:spPr>
            <a:xfrm>
              <a:off x="2076490" y="3057581"/>
              <a:ext cx="40869" cy="40869"/>
            </a:xfrm>
            <a:custGeom>
              <a:rect b="b" l="l" r="r" t="t"/>
              <a:pathLst>
                <a:path extrusionOk="0" h="1287" w="1287">
                  <a:moveTo>
                    <a:pt x="643" y="346"/>
                  </a:moveTo>
                  <a:cubicBezTo>
                    <a:pt x="810" y="346"/>
                    <a:pt x="941" y="477"/>
                    <a:pt x="941" y="644"/>
                  </a:cubicBezTo>
                  <a:cubicBezTo>
                    <a:pt x="941" y="811"/>
                    <a:pt x="810" y="941"/>
                    <a:pt x="643" y="941"/>
                  </a:cubicBezTo>
                  <a:cubicBezTo>
                    <a:pt x="476" y="941"/>
                    <a:pt x="345" y="811"/>
                    <a:pt x="345" y="644"/>
                  </a:cubicBezTo>
                  <a:cubicBezTo>
                    <a:pt x="345" y="477"/>
                    <a:pt x="476" y="346"/>
                    <a:pt x="643" y="346"/>
                  </a:cubicBezTo>
                  <a:close/>
                  <a:moveTo>
                    <a:pt x="643" y="1"/>
                  </a:moveTo>
                  <a:cubicBezTo>
                    <a:pt x="286" y="1"/>
                    <a:pt x="0" y="287"/>
                    <a:pt x="0" y="644"/>
                  </a:cubicBezTo>
                  <a:cubicBezTo>
                    <a:pt x="0" y="1001"/>
                    <a:pt x="286" y="1287"/>
                    <a:pt x="643" y="1287"/>
                  </a:cubicBezTo>
                  <a:cubicBezTo>
                    <a:pt x="1000" y="1287"/>
                    <a:pt x="1286" y="1001"/>
                    <a:pt x="1286" y="644"/>
                  </a:cubicBezTo>
                  <a:cubicBezTo>
                    <a:pt x="1286" y="287"/>
                    <a:pt x="1000" y="1"/>
                    <a:pt x="64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51"/>
            <p:cNvSpPr/>
            <p:nvPr/>
          </p:nvSpPr>
          <p:spPr>
            <a:xfrm>
              <a:off x="2208432" y="3057581"/>
              <a:ext cx="40869" cy="40869"/>
            </a:xfrm>
            <a:custGeom>
              <a:rect b="b" l="l" r="r" t="t"/>
              <a:pathLst>
                <a:path extrusionOk="0" h="1287" w="1287">
                  <a:moveTo>
                    <a:pt x="643" y="346"/>
                  </a:moveTo>
                  <a:cubicBezTo>
                    <a:pt x="810" y="346"/>
                    <a:pt x="941" y="477"/>
                    <a:pt x="941" y="644"/>
                  </a:cubicBezTo>
                  <a:cubicBezTo>
                    <a:pt x="941" y="811"/>
                    <a:pt x="810" y="941"/>
                    <a:pt x="643" y="941"/>
                  </a:cubicBezTo>
                  <a:cubicBezTo>
                    <a:pt x="477" y="941"/>
                    <a:pt x="346" y="811"/>
                    <a:pt x="346" y="644"/>
                  </a:cubicBezTo>
                  <a:cubicBezTo>
                    <a:pt x="346" y="477"/>
                    <a:pt x="477" y="346"/>
                    <a:pt x="643" y="346"/>
                  </a:cubicBezTo>
                  <a:close/>
                  <a:moveTo>
                    <a:pt x="643" y="1"/>
                  </a:moveTo>
                  <a:cubicBezTo>
                    <a:pt x="286" y="1"/>
                    <a:pt x="0" y="287"/>
                    <a:pt x="0" y="644"/>
                  </a:cubicBezTo>
                  <a:cubicBezTo>
                    <a:pt x="0" y="1001"/>
                    <a:pt x="286" y="1287"/>
                    <a:pt x="643" y="1287"/>
                  </a:cubicBezTo>
                  <a:cubicBezTo>
                    <a:pt x="1001" y="1287"/>
                    <a:pt x="1286" y="1001"/>
                    <a:pt x="1286" y="644"/>
                  </a:cubicBezTo>
                  <a:cubicBezTo>
                    <a:pt x="1286" y="287"/>
                    <a:pt x="1001" y="1"/>
                    <a:pt x="64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51"/>
            <p:cNvSpPr/>
            <p:nvPr/>
          </p:nvSpPr>
          <p:spPr>
            <a:xfrm>
              <a:off x="1952836" y="2774422"/>
              <a:ext cx="372835" cy="342573"/>
            </a:xfrm>
            <a:custGeom>
              <a:rect b="b" l="l" r="r" t="t"/>
              <a:pathLst>
                <a:path extrusionOk="0" h="10788" w="11741">
                  <a:moveTo>
                    <a:pt x="5382" y="1988"/>
                  </a:moveTo>
                  <a:lnTo>
                    <a:pt x="5382" y="3001"/>
                  </a:lnTo>
                  <a:lnTo>
                    <a:pt x="4359" y="3001"/>
                  </a:lnTo>
                  <a:lnTo>
                    <a:pt x="4359" y="1988"/>
                  </a:lnTo>
                  <a:close/>
                  <a:moveTo>
                    <a:pt x="6752" y="1988"/>
                  </a:moveTo>
                  <a:lnTo>
                    <a:pt x="6752" y="3001"/>
                  </a:lnTo>
                  <a:lnTo>
                    <a:pt x="5728" y="3001"/>
                  </a:lnTo>
                  <a:lnTo>
                    <a:pt x="5728" y="1988"/>
                  </a:lnTo>
                  <a:close/>
                  <a:moveTo>
                    <a:pt x="8121" y="1988"/>
                  </a:moveTo>
                  <a:lnTo>
                    <a:pt x="8121" y="3001"/>
                  </a:lnTo>
                  <a:lnTo>
                    <a:pt x="7097" y="3001"/>
                  </a:lnTo>
                  <a:lnTo>
                    <a:pt x="7097" y="1988"/>
                  </a:lnTo>
                  <a:close/>
                  <a:moveTo>
                    <a:pt x="9490" y="1988"/>
                  </a:moveTo>
                  <a:lnTo>
                    <a:pt x="9490" y="3001"/>
                  </a:lnTo>
                  <a:lnTo>
                    <a:pt x="8466" y="3001"/>
                  </a:lnTo>
                  <a:lnTo>
                    <a:pt x="8466" y="1988"/>
                  </a:lnTo>
                  <a:close/>
                  <a:moveTo>
                    <a:pt x="10324" y="1988"/>
                  </a:moveTo>
                  <a:lnTo>
                    <a:pt x="10085" y="3001"/>
                  </a:lnTo>
                  <a:lnTo>
                    <a:pt x="9847" y="3001"/>
                  </a:lnTo>
                  <a:lnTo>
                    <a:pt x="9847" y="1988"/>
                  </a:lnTo>
                  <a:close/>
                  <a:moveTo>
                    <a:pt x="4001" y="2000"/>
                  </a:moveTo>
                  <a:lnTo>
                    <a:pt x="4001" y="3012"/>
                  </a:lnTo>
                  <a:lnTo>
                    <a:pt x="3311" y="3012"/>
                  </a:lnTo>
                  <a:lnTo>
                    <a:pt x="2965" y="2000"/>
                  </a:lnTo>
                  <a:close/>
                  <a:moveTo>
                    <a:pt x="10014" y="3334"/>
                  </a:moveTo>
                  <a:lnTo>
                    <a:pt x="9847" y="4048"/>
                  </a:lnTo>
                  <a:lnTo>
                    <a:pt x="9847" y="3334"/>
                  </a:lnTo>
                  <a:close/>
                  <a:moveTo>
                    <a:pt x="4013" y="3334"/>
                  </a:moveTo>
                  <a:lnTo>
                    <a:pt x="4013" y="4370"/>
                  </a:lnTo>
                  <a:lnTo>
                    <a:pt x="3823" y="4370"/>
                  </a:lnTo>
                  <a:lnTo>
                    <a:pt x="3454" y="3334"/>
                  </a:lnTo>
                  <a:close/>
                  <a:moveTo>
                    <a:pt x="5371" y="3334"/>
                  </a:moveTo>
                  <a:lnTo>
                    <a:pt x="5371" y="4370"/>
                  </a:lnTo>
                  <a:lnTo>
                    <a:pt x="4347" y="4370"/>
                  </a:lnTo>
                  <a:lnTo>
                    <a:pt x="4347" y="3334"/>
                  </a:lnTo>
                  <a:close/>
                  <a:moveTo>
                    <a:pt x="6752" y="3334"/>
                  </a:moveTo>
                  <a:lnTo>
                    <a:pt x="6752" y="4370"/>
                  </a:lnTo>
                  <a:lnTo>
                    <a:pt x="5728" y="4370"/>
                  </a:lnTo>
                  <a:lnTo>
                    <a:pt x="5728" y="3334"/>
                  </a:lnTo>
                  <a:close/>
                  <a:moveTo>
                    <a:pt x="8121" y="3358"/>
                  </a:moveTo>
                  <a:lnTo>
                    <a:pt x="8121" y="4382"/>
                  </a:lnTo>
                  <a:lnTo>
                    <a:pt x="7097" y="4382"/>
                  </a:lnTo>
                  <a:lnTo>
                    <a:pt x="7097" y="3358"/>
                  </a:lnTo>
                  <a:close/>
                  <a:moveTo>
                    <a:pt x="9514" y="3358"/>
                  </a:moveTo>
                  <a:lnTo>
                    <a:pt x="9514" y="4382"/>
                  </a:lnTo>
                  <a:lnTo>
                    <a:pt x="8478" y="4382"/>
                  </a:lnTo>
                  <a:lnTo>
                    <a:pt x="8478" y="3358"/>
                  </a:lnTo>
                  <a:close/>
                  <a:moveTo>
                    <a:pt x="4001" y="4727"/>
                  </a:moveTo>
                  <a:lnTo>
                    <a:pt x="4001" y="4941"/>
                  </a:lnTo>
                  <a:lnTo>
                    <a:pt x="3930" y="4727"/>
                  </a:lnTo>
                  <a:close/>
                  <a:moveTo>
                    <a:pt x="5371" y="4715"/>
                  </a:moveTo>
                  <a:lnTo>
                    <a:pt x="5371" y="5525"/>
                  </a:lnTo>
                  <a:cubicBezTo>
                    <a:pt x="5297" y="5521"/>
                    <a:pt x="5230" y="5520"/>
                    <a:pt x="5167" y="5520"/>
                  </a:cubicBezTo>
                  <a:cubicBezTo>
                    <a:pt x="5049" y="5520"/>
                    <a:pt x="4947" y="5524"/>
                    <a:pt x="4854" y="5524"/>
                  </a:cubicBezTo>
                  <a:cubicBezTo>
                    <a:pt x="4666" y="5524"/>
                    <a:pt x="4516" y="5507"/>
                    <a:pt x="4347" y="5406"/>
                  </a:cubicBezTo>
                  <a:lnTo>
                    <a:pt x="4347" y="4715"/>
                  </a:lnTo>
                  <a:close/>
                  <a:moveTo>
                    <a:pt x="6752" y="4727"/>
                  </a:moveTo>
                  <a:lnTo>
                    <a:pt x="6752" y="5525"/>
                  </a:lnTo>
                  <a:lnTo>
                    <a:pt x="5728" y="5525"/>
                  </a:lnTo>
                  <a:lnTo>
                    <a:pt x="5728" y="4727"/>
                  </a:lnTo>
                  <a:close/>
                  <a:moveTo>
                    <a:pt x="8121" y="4727"/>
                  </a:moveTo>
                  <a:lnTo>
                    <a:pt x="8121" y="5525"/>
                  </a:lnTo>
                  <a:lnTo>
                    <a:pt x="7097" y="5525"/>
                  </a:lnTo>
                  <a:lnTo>
                    <a:pt x="7097" y="4727"/>
                  </a:lnTo>
                  <a:close/>
                  <a:moveTo>
                    <a:pt x="9490" y="4727"/>
                  </a:moveTo>
                  <a:lnTo>
                    <a:pt x="9490" y="5525"/>
                  </a:lnTo>
                  <a:lnTo>
                    <a:pt x="8466" y="5525"/>
                  </a:lnTo>
                  <a:lnTo>
                    <a:pt x="8466" y="4727"/>
                  </a:lnTo>
                  <a:close/>
                  <a:moveTo>
                    <a:pt x="4537" y="8680"/>
                  </a:moveTo>
                  <a:cubicBezTo>
                    <a:pt x="5025" y="8680"/>
                    <a:pt x="5418" y="9085"/>
                    <a:pt x="5418" y="9561"/>
                  </a:cubicBezTo>
                  <a:cubicBezTo>
                    <a:pt x="5418" y="10037"/>
                    <a:pt x="5025" y="10442"/>
                    <a:pt x="4537" y="10442"/>
                  </a:cubicBezTo>
                  <a:cubicBezTo>
                    <a:pt x="4049" y="10442"/>
                    <a:pt x="3656" y="10049"/>
                    <a:pt x="3656" y="9561"/>
                  </a:cubicBezTo>
                  <a:cubicBezTo>
                    <a:pt x="3656" y="9085"/>
                    <a:pt x="4049" y="8680"/>
                    <a:pt x="4537" y="8680"/>
                  </a:cubicBezTo>
                  <a:close/>
                  <a:moveTo>
                    <a:pt x="8692" y="8680"/>
                  </a:moveTo>
                  <a:cubicBezTo>
                    <a:pt x="9181" y="8680"/>
                    <a:pt x="9573" y="9085"/>
                    <a:pt x="9573" y="9561"/>
                  </a:cubicBezTo>
                  <a:cubicBezTo>
                    <a:pt x="9573" y="10037"/>
                    <a:pt x="9181" y="10442"/>
                    <a:pt x="8692" y="10442"/>
                  </a:cubicBezTo>
                  <a:cubicBezTo>
                    <a:pt x="8204" y="10442"/>
                    <a:pt x="7811" y="10049"/>
                    <a:pt x="7811" y="9561"/>
                  </a:cubicBezTo>
                  <a:cubicBezTo>
                    <a:pt x="7811" y="9085"/>
                    <a:pt x="8204" y="8680"/>
                    <a:pt x="8692" y="8680"/>
                  </a:cubicBezTo>
                  <a:close/>
                  <a:moveTo>
                    <a:pt x="620" y="0"/>
                  </a:moveTo>
                  <a:cubicBezTo>
                    <a:pt x="287" y="0"/>
                    <a:pt x="1" y="286"/>
                    <a:pt x="1" y="631"/>
                  </a:cubicBezTo>
                  <a:cubicBezTo>
                    <a:pt x="1" y="976"/>
                    <a:pt x="287" y="1250"/>
                    <a:pt x="620" y="1250"/>
                  </a:cubicBezTo>
                  <a:lnTo>
                    <a:pt x="1394" y="1250"/>
                  </a:lnTo>
                  <a:lnTo>
                    <a:pt x="2346" y="3965"/>
                  </a:lnTo>
                  <a:cubicBezTo>
                    <a:pt x="2374" y="4029"/>
                    <a:pt x="2444" y="4072"/>
                    <a:pt x="2513" y="4072"/>
                  </a:cubicBezTo>
                  <a:cubicBezTo>
                    <a:pt x="2533" y="4072"/>
                    <a:pt x="2553" y="4068"/>
                    <a:pt x="2573" y="4060"/>
                  </a:cubicBezTo>
                  <a:cubicBezTo>
                    <a:pt x="2668" y="4036"/>
                    <a:pt x="2704" y="3929"/>
                    <a:pt x="2680" y="3846"/>
                  </a:cubicBezTo>
                  <a:cubicBezTo>
                    <a:pt x="1739" y="1191"/>
                    <a:pt x="1692" y="1072"/>
                    <a:pt x="1692" y="1072"/>
                  </a:cubicBezTo>
                  <a:cubicBezTo>
                    <a:pt x="1656" y="965"/>
                    <a:pt x="1561" y="905"/>
                    <a:pt x="1441" y="905"/>
                  </a:cubicBezTo>
                  <a:lnTo>
                    <a:pt x="620" y="905"/>
                  </a:lnTo>
                  <a:cubicBezTo>
                    <a:pt x="465" y="905"/>
                    <a:pt x="346" y="774"/>
                    <a:pt x="346" y="631"/>
                  </a:cubicBezTo>
                  <a:cubicBezTo>
                    <a:pt x="346" y="464"/>
                    <a:pt x="477" y="345"/>
                    <a:pt x="620" y="345"/>
                  </a:cubicBezTo>
                  <a:lnTo>
                    <a:pt x="1441" y="345"/>
                  </a:lnTo>
                  <a:cubicBezTo>
                    <a:pt x="1787" y="345"/>
                    <a:pt x="2084" y="536"/>
                    <a:pt x="2215" y="845"/>
                  </a:cubicBezTo>
                  <a:cubicBezTo>
                    <a:pt x="2418" y="1429"/>
                    <a:pt x="3585" y="4703"/>
                    <a:pt x="3751" y="5191"/>
                  </a:cubicBezTo>
                  <a:cubicBezTo>
                    <a:pt x="3870" y="5548"/>
                    <a:pt x="4287" y="5882"/>
                    <a:pt x="4775" y="5882"/>
                  </a:cubicBezTo>
                  <a:lnTo>
                    <a:pt x="10978" y="5882"/>
                  </a:lnTo>
                  <a:cubicBezTo>
                    <a:pt x="11145" y="5882"/>
                    <a:pt x="11264" y="6013"/>
                    <a:pt x="11264" y="6168"/>
                  </a:cubicBezTo>
                  <a:cubicBezTo>
                    <a:pt x="11264" y="6322"/>
                    <a:pt x="11133" y="6441"/>
                    <a:pt x="10978" y="6441"/>
                  </a:cubicBezTo>
                  <a:lnTo>
                    <a:pt x="4775" y="6441"/>
                  </a:lnTo>
                  <a:cubicBezTo>
                    <a:pt x="4108" y="6441"/>
                    <a:pt x="3489" y="6049"/>
                    <a:pt x="3227" y="5417"/>
                  </a:cubicBezTo>
                  <a:lnTo>
                    <a:pt x="2882" y="4453"/>
                  </a:lnTo>
                  <a:cubicBezTo>
                    <a:pt x="2863" y="4377"/>
                    <a:pt x="2791" y="4339"/>
                    <a:pt x="2720" y="4339"/>
                  </a:cubicBezTo>
                  <a:cubicBezTo>
                    <a:pt x="2702" y="4339"/>
                    <a:pt x="2684" y="4341"/>
                    <a:pt x="2668" y="4346"/>
                  </a:cubicBezTo>
                  <a:cubicBezTo>
                    <a:pt x="2573" y="4382"/>
                    <a:pt x="2525" y="4477"/>
                    <a:pt x="2561" y="4572"/>
                  </a:cubicBezTo>
                  <a:cubicBezTo>
                    <a:pt x="2846" y="5275"/>
                    <a:pt x="2846" y="5596"/>
                    <a:pt x="3180" y="6013"/>
                  </a:cubicBezTo>
                  <a:lnTo>
                    <a:pt x="2799" y="6560"/>
                  </a:lnTo>
                  <a:cubicBezTo>
                    <a:pt x="2215" y="7394"/>
                    <a:pt x="2715" y="8549"/>
                    <a:pt x="3716" y="8680"/>
                  </a:cubicBezTo>
                  <a:cubicBezTo>
                    <a:pt x="2918" y="9418"/>
                    <a:pt x="3442" y="10787"/>
                    <a:pt x="4549" y="10787"/>
                  </a:cubicBezTo>
                  <a:cubicBezTo>
                    <a:pt x="5656" y="10787"/>
                    <a:pt x="6168" y="9454"/>
                    <a:pt x="5394" y="8692"/>
                  </a:cubicBezTo>
                  <a:lnTo>
                    <a:pt x="7871" y="8692"/>
                  </a:lnTo>
                  <a:cubicBezTo>
                    <a:pt x="7085" y="9454"/>
                    <a:pt x="7621" y="10787"/>
                    <a:pt x="8716" y="10787"/>
                  </a:cubicBezTo>
                  <a:cubicBezTo>
                    <a:pt x="9823" y="10787"/>
                    <a:pt x="10335" y="9454"/>
                    <a:pt x="9562" y="8692"/>
                  </a:cubicBezTo>
                  <a:lnTo>
                    <a:pt x="9788" y="8692"/>
                  </a:lnTo>
                  <a:cubicBezTo>
                    <a:pt x="10133" y="8692"/>
                    <a:pt x="10419" y="8406"/>
                    <a:pt x="10419" y="8073"/>
                  </a:cubicBezTo>
                  <a:cubicBezTo>
                    <a:pt x="10419" y="7727"/>
                    <a:pt x="10133" y="7442"/>
                    <a:pt x="9788" y="7442"/>
                  </a:cubicBezTo>
                  <a:lnTo>
                    <a:pt x="8228" y="7442"/>
                  </a:lnTo>
                  <a:cubicBezTo>
                    <a:pt x="8133" y="7442"/>
                    <a:pt x="8061" y="7513"/>
                    <a:pt x="8061" y="7608"/>
                  </a:cubicBezTo>
                  <a:cubicBezTo>
                    <a:pt x="8061" y="7692"/>
                    <a:pt x="8133" y="7775"/>
                    <a:pt x="8228" y="7775"/>
                  </a:cubicBezTo>
                  <a:lnTo>
                    <a:pt x="9788" y="7775"/>
                  </a:lnTo>
                  <a:cubicBezTo>
                    <a:pt x="9954" y="7775"/>
                    <a:pt x="10074" y="7906"/>
                    <a:pt x="10074" y="8049"/>
                  </a:cubicBezTo>
                  <a:cubicBezTo>
                    <a:pt x="10074" y="8215"/>
                    <a:pt x="9943" y="8335"/>
                    <a:pt x="9788" y="8335"/>
                  </a:cubicBezTo>
                  <a:lnTo>
                    <a:pt x="3930" y="8335"/>
                  </a:lnTo>
                  <a:cubicBezTo>
                    <a:pt x="3108" y="8335"/>
                    <a:pt x="2620" y="7418"/>
                    <a:pt x="3096" y="6739"/>
                  </a:cubicBezTo>
                  <a:lnTo>
                    <a:pt x="3442" y="6251"/>
                  </a:lnTo>
                  <a:cubicBezTo>
                    <a:pt x="3573" y="6382"/>
                    <a:pt x="3739" y="6489"/>
                    <a:pt x="3906" y="6560"/>
                  </a:cubicBezTo>
                  <a:lnTo>
                    <a:pt x="3573" y="7072"/>
                  </a:lnTo>
                  <a:cubicBezTo>
                    <a:pt x="3358" y="7370"/>
                    <a:pt x="3573" y="7775"/>
                    <a:pt x="3942" y="7775"/>
                  </a:cubicBezTo>
                  <a:lnTo>
                    <a:pt x="7609" y="7775"/>
                  </a:lnTo>
                  <a:cubicBezTo>
                    <a:pt x="7692" y="7775"/>
                    <a:pt x="7764" y="7692"/>
                    <a:pt x="7764" y="7608"/>
                  </a:cubicBezTo>
                  <a:cubicBezTo>
                    <a:pt x="7764" y="7513"/>
                    <a:pt x="7692" y="7442"/>
                    <a:pt x="7609" y="7442"/>
                  </a:cubicBezTo>
                  <a:lnTo>
                    <a:pt x="3942" y="7442"/>
                  </a:lnTo>
                  <a:cubicBezTo>
                    <a:pt x="3847" y="7442"/>
                    <a:pt x="3811" y="7334"/>
                    <a:pt x="3847" y="7263"/>
                  </a:cubicBezTo>
                  <a:lnTo>
                    <a:pt x="4251" y="6703"/>
                  </a:lnTo>
                  <a:cubicBezTo>
                    <a:pt x="4465" y="6762"/>
                    <a:pt x="4535" y="6775"/>
                    <a:pt x="5134" y="6775"/>
                  </a:cubicBezTo>
                  <a:cubicBezTo>
                    <a:pt x="5630" y="6775"/>
                    <a:pt x="6490" y="6766"/>
                    <a:pt x="8097" y="6766"/>
                  </a:cubicBezTo>
                  <a:cubicBezTo>
                    <a:pt x="8881" y="6766"/>
                    <a:pt x="9842" y="6768"/>
                    <a:pt x="11026" y="6775"/>
                  </a:cubicBezTo>
                  <a:cubicBezTo>
                    <a:pt x="11371" y="6775"/>
                    <a:pt x="11645" y="6489"/>
                    <a:pt x="11645" y="6144"/>
                  </a:cubicBezTo>
                  <a:cubicBezTo>
                    <a:pt x="11598" y="5810"/>
                    <a:pt x="11312" y="5525"/>
                    <a:pt x="10966" y="5525"/>
                  </a:cubicBezTo>
                  <a:lnTo>
                    <a:pt x="10788" y="5525"/>
                  </a:lnTo>
                  <a:lnTo>
                    <a:pt x="11598" y="2048"/>
                  </a:lnTo>
                  <a:cubicBezTo>
                    <a:pt x="11740" y="1393"/>
                    <a:pt x="11252" y="762"/>
                    <a:pt x="10562" y="762"/>
                  </a:cubicBezTo>
                  <a:lnTo>
                    <a:pt x="7252" y="762"/>
                  </a:lnTo>
                  <a:cubicBezTo>
                    <a:pt x="7156" y="762"/>
                    <a:pt x="7085" y="834"/>
                    <a:pt x="7085" y="929"/>
                  </a:cubicBezTo>
                  <a:cubicBezTo>
                    <a:pt x="7085" y="1012"/>
                    <a:pt x="7156" y="1096"/>
                    <a:pt x="7252" y="1096"/>
                  </a:cubicBezTo>
                  <a:lnTo>
                    <a:pt x="10562" y="1096"/>
                  </a:lnTo>
                  <a:cubicBezTo>
                    <a:pt x="11026" y="1096"/>
                    <a:pt x="11359" y="1524"/>
                    <a:pt x="11252" y="1953"/>
                  </a:cubicBezTo>
                  <a:lnTo>
                    <a:pt x="10431" y="5525"/>
                  </a:lnTo>
                  <a:lnTo>
                    <a:pt x="9847" y="5525"/>
                  </a:lnTo>
                  <a:cubicBezTo>
                    <a:pt x="9943" y="5144"/>
                    <a:pt x="10585" y="2369"/>
                    <a:pt x="10705" y="1869"/>
                  </a:cubicBezTo>
                  <a:cubicBezTo>
                    <a:pt x="10728" y="1762"/>
                    <a:pt x="10645" y="1655"/>
                    <a:pt x="10538" y="1655"/>
                  </a:cubicBezTo>
                  <a:lnTo>
                    <a:pt x="2858" y="1655"/>
                  </a:lnTo>
                  <a:lnTo>
                    <a:pt x="2668" y="1096"/>
                  </a:lnTo>
                  <a:lnTo>
                    <a:pt x="6621" y="1096"/>
                  </a:lnTo>
                  <a:cubicBezTo>
                    <a:pt x="6716" y="1096"/>
                    <a:pt x="6787" y="1012"/>
                    <a:pt x="6787" y="929"/>
                  </a:cubicBezTo>
                  <a:cubicBezTo>
                    <a:pt x="6787" y="834"/>
                    <a:pt x="6716" y="762"/>
                    <a:pt x="6621" y="762"/>
                  </a:cubicBezTo>
                  <a:lnTo>
                    <a:pt x="2549" y="762"/>
                  </a:lnTo>
                  <a:cubicBezTo>
                    <a:pt x="2394" y="334"/>
                    <a:pt x="1965" y="0"/>
                    <a:pt x="14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1" name="Google Shape;861;p51"/>
          <p:cNvGrpSpPr/>
          <p:nvPr/>
        </p:nvGrpSpPr>
        <p:grpSpPr>
          <a:xfrm>
            <a:off x="3079916" y="2744477"/>
            <a:ext cx="332729" cy="372518"/>
            <a:chOff x="3079916" y="2744477"/>
            <a:chExt cx="332729" cy="372518"/>
          </a:xfrm>
        </p:grpSpPr>
        <p:sp>
          <p:nvSpPr>
            <p:cNvPr id="862" name="Google Shape;862;p51"/>
            <p:cNvSpPr/>
            <p:nvPr/>
          </p:nvSpPr>
          <p:spPr>
            <a:xfrm>
              <a:off x="3079916" y="2840504"/>
              <a:ext cx="313454" cy="276491"/>
            </a:xfrm>
            <a:custGeom>
              <a:rect b="b" l="l" r="r" t="t"/>
              <a:pathLst>
                <a:path extrusionOk="0" h="8707" w="9871">
                  <a:moveTo>
                    <a:pt x="2993" y="1"/>
                  </a:moveTo>
                  <a:cubicBezTo>
                    <a:pt x="2768" y="1"/>
                    <a:pt x="2560" y="25"/>
                    <a:pt x="2370" y="74"/>
                  </a:cubicBezTo>
                  <a:cubicBezTo>
                    <a:pt x="1739" y="241"/>
                    <a:pt x="1179" y="646"/>
                    <a:pt x="750" y="1205"/>
                  </a:cubicBezTo>
                  <a:cubicBezTo>
                    <a:pt x="250" y="1860"/>
                    <a:pt x="0" y="2694"/>
                    <a:pt x="0" y="3622"/>
                  </a:cubicBezTo>
                  <a:cubicBezTo>
                    <a:pt x="0" y="4575"/>
                    <a:pt x="429" y="5825"/>
                    <a:pt x="1120" y="6896"/>
                  </a:cubicBezTo>
                  <a:cubicBezTo>
                    <a:pt x="1882" y="8039"/>
                    <a:pt x="2751" y="8706"/>
                    <a:pt x="3525" y="8706"/>
                  </a:cubicBezTo>
                  <a:cubicBezTo>
                    <a:pt x="3846" y="8706"/>
                    <a:pt x="4156" y="8670"/>
                    <a:pt x="4441" y="8575"/>
                  </a:cubicBezTo>
                  <a:cubicBezTo>
                    <a:pt x="4596" y="8534"/>
                    <a:pt x="4760" y="8513"/>
                    <a:pt x="4924" y="8513"/>
                  </a:cubicBezTo>
                  <a:cubicBezTo>
                    <a:pt x="5087" y="8513"/>
                    <a:pt x="5251" y="8534"/>
                    <a:pt x="5406" y="8575"/>
                  </a:cubicBezTo>
                  <a:cubicBezTo>
                    <a:pt x="5703" y="8670"/>
                    <a:pt x="6013" y="8706"/>
                    <a:pt x="6311" y="8706"/>
                  </a:cubicBezTo>
                  <a:cubicBezTo>
                    <a:pt x="7085" y="8706"/>
                    <a:pt x="7978" y="8051"/>
                    <a:pt x="8728" y="6896"/>
                  </a:cubicBezTo>
                  <a:cubicBezTo>
                    <a:pt x="9418" y="5837"/>
                    <a:pt x="9835" y="4587"/>
                    <a:pt x="9835" y="3622"/>
                  </a:cubicBezTo>
                  <a:cubicBezTo>
                    <a:pt x="9871" y="2920"/>
                    <a:pt x="9716" y="2301"/>
                    <a:pt x="9454" y="1753"/>
                  </a:cubicBezTo>
                  <a:cubicBezTo>
                    <a:pt x="9420" y="1677"/>
                    <a:pt x="9351" y="1637"/>
                    <a:pt x="9275" y="1637"/>
                  </a:cubicBezTo>
                  <a:cubicBezTo>
                    <a:pt x="9244" y="1637"/>
                    <a:pt x="9211" y="1644"/>
                    <a:pt x="9180" y="1658"/>
                  </a:cubicBezTo>
                  <a:cubicBezTo>
                    <a:pt x="9085" y="1705"/>
                    <a:pt x="9049" y="1824"/>
                    <a:pt x="9097" y="1932"/>
                  </a:cubicBezTo>
                  <a:cubicBezTo>
                    <a:pt x="9347" y="2420"/>
                    <a:pt x="9466" y="3003"/>
                    <a:pt x="9466" y="3622"/>
                  </a:cubicBezTo>
                  <a:cubicBezTo>
                    <a:pt x="9466" y="4503"/>
                    <a:pt x="9061" y="5682"/>
                    <a:pt x="8406" y="6670"/>
                  </a:cubicBezTo>
                  <a:cubicBezTo>
                    <a:pt x="7739" y="7694"/>
                    <a:pt x="6966" y="8313"/>
                    <a:pt x="6323" y="8313"/>
                  </a:cubicBezTo>
                  <a:cubicBezTo>
                    <a:pt x="6061" y="8313"/>
                    <a:pt x="5775" y="8266"/>
                    <a:pt x="5525" y="8194"/>
                  </a:cubicBezTo>
                  <a:cubicBezTo>
                    <a:pt x="5328" y="8135"/>
                    <a:pt x="5126" y="8105"/>
                    <a:pt x="4925" y="8105"/>
                  </a:cubicBezTo>
                  <a:cubicBezTo>
                    <a:pt x="4724" y="8105"/>
                    <a:pt x="4525" y="8135"/>
                    <a:pt x="4334" y="8194"/>
                  </a:cubicBezTo>
                  <a:cubicBezTo>
                    <a:pt x="4084" y="8266"/>
                    <a:pt x="3798" y="8313"/>
                    <a:pt x="3525" y="8313"/>
                  </a:cubicBezTo>
                  <a:cubicBezTo>
                    <a:pt x="2894" y="8313"/>
                    <a:pt x="2120" y="7694"/>
                    <a:pt x="1441" y="6670"/>
                  </a:cubicBezTo>
                  <a:cubicBezTo>
                    <a:pt x="786" y="5682"/>
                    <a:pt x="393" y="4503"/>
                    <a:pt x="393" y="3622"/>
                  </a:cubicBezTo>
                  <a:cubicBezTo>
                    <a:pt x="393" y="2789"/>
                    <a:pt x="631" y="2039"/>
                    <a:pt x="1060" y="1443"/>
                  </a:cubicBezTo>
                  <a:cubicBezTo>
                    <a:pt x="1429" y="955"/>
                    <a:pt x="1941" y="598"/>
                    <a:pt x="2453" y="467"/>
                  </a:cubicBezTo>
                  <a:cubicBezTo>
                    <a:pt x="2608" y="425"/>
                    <a:pt x="2783" y="405"/>
                    <a:pt x="2975" y="405"/>
                  </a:cubicBezTo>
                  <a:cubicBezTo>
                    <a:pt x="3270" y="405"/>
                    <a:pt x="3605" y="452"/>
                    <a:pt x="3965" y="539"/>
                  </a:cubicBezTo>
                  <a:cubicBezTo>
                    <a:pt x="4025" y="550"/>
                    <a:pt x="4096" y="574"/>
                    <a:pt x="4156" y="586"/>
                  </a:cubicBezTo>
                  <a:cubicBezTo>
                    <a:pt x="4165" y="587"/>
                    <a:pt x="4174" y="588"/>
                    <a:pt x="4183" y="588"/>
                  </a:cubicBezTo>
                  <a:cubicBezTo>
                    <a:pt x="4278" y="588"/>
                    <a:pt x="4361" y="529"/>
                    <a:pt x="4394" y="431"/>
                  </a:cubicBezTo>
                  <a:cubicBezTo>
                    <a:pt x="4406" y="336"/>
                    <a:pt x="4346" y="229"/>
                    <a:pt x="4239" y="193"/>
                  </a:cubicBezTo>
                  <a:lnTo>
                    <a:pt x="4060" y="158"/>
                  </a:lnTo>
                  <a:cubicBezTo>
                    <a:pt x="3674" y="52"/>
                    <a:pt x="3316" y="1"/>
                    <a:pt x="299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51"/>
            <p:cNvSpPr/>
            <p:nvPr/>
          </p:nvSpPr>
          <p:spPr>
            <a:xfrm>
              <a:off x="3244375" y="2840250"/>
              <a:ext cx="124416" cy="45727"/>
            </a:xfrm>
            <a:custGeom>
              <a:rect b="b" l="l" r="r" t="t"/>
              <a:pathLst>
                <a:path extrusionOk="0" h="1440" w="3918">
                  <a:moveTo>
                    <a:pt x="1721" y="0"/>
                  </a:moveTo>
                  <a:cubicBezTo>
                    <a:pt x="1391" y="0"/>
                    <a:pt x="1027" y="53"/>
                    <a:pt x="632" y="154"/>
                  </a:cubicBezTo>
                  <a:cubicBezTo>
                    <a:pt x="477" y="189"/>
                    <a:pt x="334" y="213"/>
                    <a:pt x="191" y="237"/>
                  </a:cubicBezTo>
                  <a:cubicBezTo>
                    <a:pt x="96" y="249"/>
                    <a:pt x="1" y="356"/>
                    <a:pt x="12" y="463"/>
                  </a:cubicBezTo>
                  <a:cubicBezTo>
                    <a:pt x="35" y="563"/>
                    <a:pt x="120" y="643"/>
                    <a:pt x="218" y="643"/>
                  </a:cubicBezTo>
                  <a:cubicBezTo>
                    <a:pt x="225" y="643"/>
                    <a:pt x="232" y="643"/>
                    <a:pt x="239" y="642"/>
                  </a:cubicBezTo>
                  <a:cubicBezTo>
                    <a:pt x="405" y="630"/>
                    <a:pt x="572" y="582"/>
                    <a:pt x="727" y="547"/>
                  </a:cubicBezTo>
                  <a:cubicBezTo>
                    <a:pt x="1080" y="460"/>
                    <a:pt x="1412" y="413"/>
                    <a:pt x="1708" y="413"/>
                  </a:cubicBezTo>
                  <a:cubicBezTo>
                    <a:pt x="1901" y="413"/>
                    <a:pt x="2079" y="433"/>
                    <a:pt x="2239" y="475"/>
                  </a:cubicBezTo>
                  <a:cubicBezTo>
                    <a:pt x="2727" y="606"/>
                    <a:pt x="3203" y="928"/>
                    <a:pt x="3561" y="1368"/>
                  </a:cubicBezTo>
                  <a:cubicBezTo>
                    <a:pt x="3608" y="1416"/>
                    <a:pt x="3668" y="1439"/>
                    <a:pt x="3703" y="1439"/>
                  </a:cubicBezTo>
                  <a:cubicBezTo>
                    <a:pt x="3751" y="1439"/>
                    <a:pt x="3799" y="1428"/>
                    <a:pt x="3822" y="1404"/>
                  </a:cubicBezTo>
                  <a:cubicBezTo>
                    <a:pt x="3918" y="1309"/>
                    <a:pt x="3918" y="1189"/>
                    <a:pt x="3858" y="1106"/>
                  </a:cubicBezTo>
                  <a:cubicBezTo>
                    <a:pt x="3441" y="594"/>
                    <a:pt x="2894" y="225"/>
                    <a:pt x="2322" y="70"/>
                  </a:cubicBezTo>
                  <a:cubicBezTo>
                    <a:pt x="2138" y="23"/>
                    <a:pt x="1937" y="0"/>
                    <a:pt x="172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51"/>
            <p:cNvSpPr/>
            <p:nvPr/>
          </p:nvSpPr>
          <p:spPr>
            <a:xfrm>
              <a:off x="3198267" y="2744477"/>
              <a:ext cx="214378" cy="145279"/>
            </a:xfrm>
            <a:custGeom>
              <a:rect b="b" l="l" r="r" t="t"/>
              <a:pathLst>
                <a:path extrusionOk="0" h="4575" w="6751">
                  <a:moveTo>
                    <a:pt x="4113" y="1"/>
                  </a:moveTo>
                  <a:cubicBezTo>
                    <a:pt x="3977" y="1"/>
                    <a:pt x="3841" y="10"/>
                    <a:pt x="3703" y="26"/>
                  </a:cubicBezTo>
                  <a:cubicBezTo>
                    <a:pt x="3060" y="74"/>
                    <a:pt x="2500" y="407"/>
                    <a:pt x="2060" y="1026"/>
                  </a:cubicBezTo>
                  <a:cubicBezTo>
                    <a:pt x="1786" y="1407"/>
                    <a:pt x="1643" y="1777"/>
                    <a:pt x="1607" y="1884"/>
                  </a:cubicBezTo>
                  <a:lnTo>
                    <a:pt x="1083" y="2693"/>
                  </a:lnTo>
                  <a:cubicBezTo>
                    <a:pt x="929" y="2241"/>
                    <a:pt x="786" y="1955"/>
                    <a:pt x="774" y="1943"/>
                  </a:cubicBezTo>
                  <a:cubicBezTo>
                    <a:pt x="742" y="1871"/>
                    <a:pt x="666" y="1837"/>
                    <a:pt x="595" y="1837"/>
                  </a:cubicBezTo>
                  <a:cubicBezTo>
                    <a:pt x="560" y="1837"/>
                    <a:pt x="527" y="1844"/>
                    <a:pt x="500" y="1860"/>
                  </a:cubicBezTo>
                  <a:cubicBezTo>
                    <a:pt x="393" y="1896"/>
                    <a:pt x="369" y="2039"/>
                    <a:pt x="417" y="2122"/>
                  </a:cubicBezTo>
                  <a:cubicBezTo>
                    <a:pt x="417" y="2134"/>
                    <a:pt x="869" y="3015"/>
                    <a:pt x="964" y="4158"/>
                  </a:cubicBezTo>
                  <a:cubicBezTo>
                    <a:pt x="810" y="4146"/>
                    <a:pt x="667" y="4098"/>
                    <a:pt x="560" y="4063"/>
                  </a:cubicBezTo>
                  <a:cubicBezTo>
                    <a:pt x="429" y="4003"/>
                    <a:pt x="381" y="3944"/>
                    <a:pt x="381" y="3920"/>
                  </a:cubicBezTo>
                  <a:cubicBezTo>
                    <a:pt x="381" y="3824"/>
                    <a:pt x="286" y="3729"/>
                    <a:pt x="191" y="3729"/>
                  </a:cubicBezTo>
                  <a:cubicBezTo>
                    <a:pt x="83" y="3729"/>
                    <a:pt x="0" y="3824"/>
                    <a:pt x="0" y="3920"/>
                  </a:cubicBezTo>
                  <a:cubicBezTo>
                    <a:pt x="0" y="4039"/>
                    <a:pt x="60" y="4265"/>
                    <a:pt x="393" y="4432"/>
                  </a:cubicBezTo>
                  <a:cubicBezTo>
                    <a:pt x="607" y="4515"/>
                    <a:pt x="893" y="4575"/>
                    <a:pt x="1191" y="4575"/>
                  </a:cubicBezTo>
                  <a:cubicBezTo>
                    <a:pt x="1488" y="4575"/>
                    <a:pt x="1750" y="4515"/>
                    <a:pt x="1976" y="4432"/>
                  </a:cubicBezTo>
                  <a:cubicBezTo>
                    <a:pt x="2334" y="4265"/>
                    <a:pt x="2381" y="4039"/>
                    <a:pt x="2381" y="3920"/>
                  </a:cubicBezTo>
                  <a:cubicBezTo>
                    <a:pt x="2381" y="3824"/>
                    <a:pt x="2286" y="3729"/>
                    <a:pt x="2179" y="3729"/>
                  </a:cubicBezTo>
                  <a:cubicBezTo>
                    <a:pt x="2084" y="3729"/>
                    <a:pt x="1988" y="3824"/>
                    <a:pt x="1988" y="3920"/>
                  </a:cubicBezTo>
                  <a:cubicBezTo>
                    <a:pt x="1988" y="3944"/>
                    <a:pt x="1941" y="4003"/>
                    <a:pt x="1810" y="4063"/>
                  </a:cubicBezTo>
                  <a:cubicBezTo>
                    <a:pt x="1691" y="4122"/>
                    <a:pt x="1548" y="4146"/>
                    <a:pt x="1381" y="4158"/>
                  </a:cubicBezTo>
                  <a:cubicBezTo>
                    <a:pt x="1345" y="3801"/>
                    <a:pt x="1286" y="3479"/>
                    <a:pt x="1226" y="3193"/>
                  </a:cubicBezTo>
                  <a:lnTo>
                    <a:pt x="1917" y="2158"/>
                  </a:lnTo>
                  <a:cubicBezTo>
                    <a:pt x="1941" y="2158"/>
                    <a:pt x="1976" y="2169"/>
                    <a:pt x="2048" y="2181"/>
                  </a:cubicBezTo>
                  <a:cubicBezTo>
                    <a:pt x="2167" y="2229"/>
                    <a:pt x="2334" y="2312"/>
                    <a:pt x="2512" y="2420"/>
                  </a:cubicBezTo>
                  <a:cubicBezTo>
                    <a:pt x="2977" y="2693"/>
                    <a:pt x="3584" y="3027"/>
                    <a:pt x="4251" y="3027"/>
                  </a:cubicBezTo>
                  <a:cubicBezTo>
                    <a:pt x="4477" y="3027"/>
                    <a:pt x="4715" y="2991"/>
                    <a:pt x="4953" y="2896"/>
                  </a:cubicBezTo>
                  <a:cubicBezTo>
                    <a:pt x="6441" y="2312"/>
                    <a:pt x="6739" y="431"/>
                    <a:pt x="6739" y="348"/>
                  </a:cubicBezTo>
                  <a:cubicBezTo>
                    <a:pt x="6751" y="312"/>
                    <a:pt x="6727" y="229"/>
                    <a:pt x="6644" y="193"/>
                  </a:cubicBezTo>
                  <a:cubicBezTo>
                    <a:pt x="6614" y="169"/>
                    <a:pt x="6578" y="157"/>
                    <a:pt x="6541" y="157"/>
                  </a:cubicBezTo>
                  <a:cubicBezTo>
                    <a:pt x="6504" y="157"/>
                    <a:pt x="6465" y="169"/>
                    <a:pt x="6429" y="193"/>
                  </a:cubicBezTo>
                  <a:cubicBezTo>
                    <a:pt x="6298" y="275"/>
                    <a:pt x="6157" y="307"/>
                    <a:pt x="5995" y="307"/>
                  </a:cubicBezTo>
                  <a:cubicBezTo>
                    <a:pt x="5805" y="307"/>
                    <a:pt x="5586" y="263"/>
                    <a:pt x="5322" y="205"/>
                  </a:cubicBezTo>
                  <a:cubicBezTo>
                    <a:pt x="5274" y="193"/>
                    <a:pt x="5239" y="193"/>
                    <a:pt x="5191" y="169"/>
                  </a:cubicBezTo>
                  <a:cubicBezTo>
                    <a:pt x="5177" y="166"/>
                    <a:pt x="5163" y="165"/>
                    <a:pt x="5149" y="165"/>
                  </a:cubicBezTo>
                  <a:cubicBezTo>
                    <a:pt x="5057" y="165"/>
                    <a:pt x="4974" y="231"/>
                    <a:pt x="4953" y="324"/>
                  </a:cubicBezTo>
                  <a:cubicBezTo>
                    <a:pt x="4917" y="431"/>
                    <a:pt x="5001" y="526"/>
                    <a:pt x="5096" y="562"/>
                  </a:cubicBezTo>
                  <a:cubicBezTo>
                    <a:pt x="5144" y="574"/>
                    <a:pt x="5191" y="574"/>
                    <a:pt x="5239" y="586"/>
                  </a:cubicBezTo>
                  <a:cubicBezTo>
                    <a:pt x="5513" y="648"/>
                    <a:pt x="5761" y="703"/>
                    <a:pt x="6002" y="703"/>
                  </a:cubicBezTo>
                  <a:cubicBezTo>
                    <a:pt x="6085" y="703"/>
                    <a:pt x="6168" y="697"/>
                    <a:pt x="6251" y="681"/>
                  </a:cubicBezTo>
                  <a:lnTo>
                    <a:pt x="6251" y="681"/>
                  </a:lnTo>
                  <a:cubicBezTo>
                    <a:pt x="6096" y="1217"/>
                    <a:pt x="5691" y="2217"/>
                    <a:pt x="4786" y="2550"/>
                  </a:cubicBezTo>
                  <a:cubicBezTo>
                    <a:pt x="4600" y="2622"/>
                    <a:pt x="4417" y="2652"/>
                    <a:pt x="4237" y="2652"/>
                  </a:cubicBezTo>
                  <a:cubicBezTo>
                    <a:pt x="3671" y="2652"/>
                    <a:pt x="3146" y="2351"/>
                    <a:pt x="2703" y="2098"/>
                  </a:cubicBezTo>
                  <a:cubicBezTo>
                    <a:pt x="2465" y="1955"/>
                    <a:pt x="2262" y="1836"/>
                    <a:pt x="2084" y="1777"/>
                  </a:cubicBezTo>
                  <a:cubicBezTo>
                    <a:pt x="2286" y="1336"/>
                    <a:pt x="2810" y="503"/>
                    <a:pt x="3727" y="431"/>
                  </a:cubicBezTo>
                  <a:cubicBezTo>
                    <a:pt x="3850" y="420"/>
                    <a:pt x="3970" y="415"/>
                    <a:pt x="4092" y="415"/>
                  </a:cubicBezTo>
                  <a:cubicBezTo>
                    <a:pt x="4241" y="415"/>
                    <a:pt x="4391" y="423"/>
                    <a:pt x="4548" y="443"/>
                  </a:cubicBezTo>
                  <a:cubicBezTo>
                    <a:pt x="4556" y="444"/>
                    <a:pt x="4564" y="444"/>
                    <a:pt x="4571" y="444"/>
                  </a:cubicBezTo>
                  <a:cubicBezTo>
                    <a:pt x="4670" y="444"/>
                    <a:pt x="4763" y="375"/>
                    <a:pt x="4774" y="264"/>
                  </a:cubicBezTo>
                  <a:cubicBezTo>
                    <a:pt x="4786" y="157"/>
                    <a:pt x="4715" y="50"/>
                    <a:pt x="4596" y="38"/>
                  </a:cubicBezTo>
                  <a:cubicBezTo>
                    <a:pt x="4430" y="13"/>
                    <a:pt x="4271" y="1"/>
                    <a:pt x="411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5" name="Google Shape;865;p51"/>
          <p:cNvGrpSpPr/>
          <p:nvPr/>
        </p:nvGrpSpPr>
        <p:grpSpPr>
          <a:xfrm>
            <a:off x="3620576" y="2745525"/>
            <a:ext cx="336889" cy="355592"/>
            <a:chOff x="3620576" y="2745525"/>
            <a:chExt cx="336889" cy="355592"/>
          </a:xfrm>
        </p:grpSpPr>
        <p:sp>
          <p:nvSpPr>
            <p:cNvPr id="866" name="Google Shape;866;p51"/>
            <p:cNvSpPr/>
            <p:nvPr/>
          </p:nvSpPr>
          <p:spPr>
            <a:xfrm>
              <a:off x="3620576" y="2745525"/>
              <a:ext cx="336889" cy="355592"/>
            </a:xfrm>
            <a:custGeom>
              <a:rect b="b" l="l" r="r" t="t"/>
              <a:pathLst>
                <a:path extrusionOk="0" h="11198" w="10609">
                  <a:moveTo>
                    <a:pt x="9856" y="0"/>
                  </a:moveTo>
                  <a:cubicBezTo>
                    <a:pt x="9825" y="0"/>
                    <a:pt x="9794" y="2"/>
                    <a:pt x="9763" y="5"/>
                  </a:cubicBezTo>
                  <a:lnTo>
                    <a:pt x="3310" y="1148"/>
                  </a:lnTo>
                  <a:cubicBezTo>
                    <a:pt x="2965" y="1208"/>
                    <a:pt x="2691" y="1505"/>
                    <a:pt x="2691" y="1863"/>
                  </a:cubicBezTo>
                  <a:lnTo>
                    <a:pt x="2691" y="7161"/>
                  </a:lnTo>
                  <a:cubicBezTo>
                    <a:pt x="2512" y="7101"/>
                    <a:pt x="2324" y="7075"/>
                    <a:pt x="2134" y="7075"/>
                  </a:cubicBezTo>
                  <a:cubicBezTo>
                    <a:pt x="2098" y="7075"/>
                    <a:pt x="2061" y="7076"/>
                    <a:pt x="2024" y="7078"/>
                  </a:cubicBezTo>
                  <a:cubicBezTo>
                    <a:pt x="1489" y="7089"/>
                    <a:pt x="1000" y="7304"/>
                    <a:pt x="608" y="7685"/>
                  </a:cubicBezTo>
                  <a:cubicBezTo>
                    <a:pt x="238" y="8078"/>
                    <a:pt x="12" y="8566"/>
                    <a:pt x="12" y="9102"/>
                  </a:cubicBezTo>
                  <a:cubicBezTo>
                    <a:pt x="0" y="9661"/>
                    <a:pt x="227" y="10185"/>
                    <a:pt x="608" y="10590"/>
                  </a:cubicBezTo>
                  <a:cubicBezTo>
                    <a:pt x="1000" y="10971"/>
                    <a:pt x="1524" y="11197"/>
                    <a:pt x="2072" y="11197"/>
                  </a:cubicBezTo>
                  <a:lnTo>
                    <a:pt x="2096" y="11197"/>
                  </a:lnTo>
                  <a:cubicBezTo>
                    <a:pt x="3215" y="11185"/>
                    <a:pt x="4120" y="10245"/>
                    <a:pt x="4120" y="9114"/>
                  </a:cubicBezTo>
                  <a:lnTo>
                    <a:pt x="4120" y="4934"/>
                  </a:lnTo>
                  <a:cubicBezTo>
                    <a:pt x="4120" y="4827"/>
                    <a:pt x="4037" y="4744"/>
                    <a:pt x="3929" y="4744"/>
                  </a:cubicBezTo>
                  <a:cubicBezTo>
                    <a:pt x="3822" y="4744"/>
                    <a:pt x="3739" y="4827"/>
                    <a:pt x="3739" y="4934"/>
                  </a:cubicBezTo>
                  <a:lnTo>
                    <a:pt x="3739" y="9114"/>
                  </a:lnTo>
                  <a:cubicBezTo>
                    <a:pt x="3739" y="10042"/>
                    <a:pt x="3013" y="10780"/>
                    <a:pt x="2096" y="10792"/>
                  </a:cubicBezTo>
                  <a:lnTo>
                    <a:pt x="2072" y="10792"/>
                  </a:lnTo>
                  <a:cubicBezTo>
                    <a:pt x="1620" y="10792"/>
                    <a:pt x="1203" y="10614"/>
                    <a:pt x="893" y="10304"/>
                  </a:cubicBezTo>
                  <a:cubicBezTo>
                    <a:pt x="572" y="9983"/>
                    <a:pt x="405" y="9566"/>
                    <a:pt x="405" y="9102"/>
                  </a:cubicBezTo>
                  <a:cubicBezTo>
                    <a:pt x="417" y="8221"/>
                    <a:pt x="1143" y="7494"/>
                    <a:pt x="2024" y="7482"/>
                  </a:cubicBezTo>
                  <a:cubicBezTo>
                    <a:pt x="2298" y="7482"/>
                    <a:pt x="2560" y="7518"/>
                    <a:pt x="2798" y="7637"/>
                  </a:cubicBezTo>
                  <a:cubicBezTo>
                    <a:pt x="2826" y="7654"/>
                    <a:pt x="2856" y="7663"/>
                    <a:pt x="2886" y="7663"/>
                  </a:cubicBezTo>
                  <a:cubicBezTo>
                    <a:pt x="2922" y="7663"/>
                    <a:pt x="2957" y="7651"/>
                    <a:pt x="2989" y="7625"/>
                  </a:cubicBezTo>
                  <a:cubicBezTo>
                    <a:pt x="3048" y="7601"/>
                    <a:pt x="3084" y="7518"/>
                    <a:pt x="3084" y="7459"/>
                  </a:cubicBezTo>
                  <a:lnTo>
                    <a:pt x="3084" y="1863"/>
                  </a:lnTo>
                  <a:cubicBezTo>
                    <a:pt x="3084" y="1708"/>
                    <a:pt x="3203" y="1565"/>
                    <a:pt x="3346" y="1541"/>
                  </a:cubicBezTo>
                  <a:lnTo>
                    <a:pt x="9811" y="398"/>
                  </a:lnTo>
                  <a:cubicBezTo>
                    <a:pt x="9834" y="393"/>
                    <a:pt x="9856" y="391"/>
                    <a:pt x="9877" y="391"/>
                  </a:cubicBezTo>
                  <a:cubicBezTo>
                    <a:pt x="9953" y="391"/>
                    <a:pt x="10017" y="423"/>
                    <a:pt x="10073" y="470"/>
                  </a:cubicBezTo>
                  <a:cubicBezTo>
                    <a:pt x="10156" y="529"/>
                    <a:pt x="10192" y="612"/>
                    <a:pt x="10192" y="720"/>
                  </a:cubicBezTo>
                  <a:lnTo>
                    <a:pt x="10192" y="2910"/>
                  </a:lnTo>
                  <a:cubicBezTo>
                    <a:pt x="10192" y="3018"/>
                    <a:pt x="10287" y="3101"/>
                    <a:pt x="10394" y="3101"/>
                  </a:cubicBezTo>
                  <a:cubicBezTo>
                    <a:pt x="10490" y="3101"/>
                    <a:pt x="10585" y="3018"/>
                    <a:pt x="10585" y="2910"/>
                  </a:cubicBezTo>
                  <a:lnTo>
                    <a:pt x="10585" y="720"/>
                  </a:lnTo>
                  <a:cubicBezTo>
                    <a:pt x="10609" y="529"/>
                    <a:pt x="10525" y="315"/>
                    <a:pt x="10359" y="172"/>
                  </a:cubicBezTo>
                  <a:cubicBezTo>
                    <a:pt x="10216" y="60"/>
                    <a:pt x="10039" y="0"/>
                    <a:pt x="985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51"/>
            <p:cNvSpPr/>
            <p:nvPr/>
          </p:nvSpPr>
          <p:spPr>
            <a:xfrm>
              <a:off x="3738896" y="2800747"/>
              <a:ext cx="218570" cy="258771"/>
            </a:xfrm>
            <a:custGeom>
              <a:rect b="b" l="l" r="r" t="t"/>
              <a:pathLst>
                <a:path extrusionOk="0" h="8149" w="6883">
                  <a:moveTo>
                    <a:pt x="5651" y="0"/>
                  </a:moveTo>
                  <a:cubicBezTo>
                    <a:pt x="5637" y="0"/>
                    <a:pt x="5623" y="2"/>
                    <a:pt x="5609" y="5"/>
                  </a:cubicBezTo>
                  <a:lnTo>
                    <a:pt x="156" y="981"/>
                  </a:lnTo>
                  <a:cubicBezTo>
                    <a:pt x="72" y="993"/>
                    <a:pt x="1" y="1076"/>
                    <a:pt x="1" y="1171"/>
                  </a:cubicBezTo>
                  <a:lnTo>
                    <a:pt x="1" y="2267"/>
                  </a:lnTo>
                  <a:cubicBezTo>
                    <a:pt x="1" y="2374"/>
                    <a:pt x="84" y="2469"/>
                    <a:pt x="191" y="2469"/>
                  </a:cubicBezTo>
                  <a:cubicBezTo>
                    <a:pt x="287" y="2469"/>
                    <a:pt x="382" y="2374"/>
                    <a:pt x="382" y="2267"/>
                  </a:cubicBezTo>
                  <a:lnTo>
                    <a:pt x="382" y="1338"/>
                  </a:lnTo>
                  <a:lnTo>
                    <a:pt x="5430" y="445"/>
                  </a:lnTo>
                  <a:lnTo>
                    <a:pt x="5430" y="4112"/>
                  </a:lnTo>
                  <a:cubicBezTo>
                    <a:pt x="5241" y="4052"/>
                    <a:pt x="5051" y="4026"/>
                    <a:pt x="4862" y="4026"/>
                  </a:cubicBezTo>
                  <a:cubicBezTo>
                    <a:pt x="4825" y="4026"/>
                    <a:pt x="4788" y="4027"/>
                    <a:pt x="4752" y="4029"/>
                  </a:cubicBezTo>
                  <a:cubicBezTo>
                    <a:pt x="4216" y="4041"/>
                    <a:pt x="3728" y="4243"/>
                    <a:pt x="3347" y="4636"/>
                  </a:cubicBezTo>
                  <a:cubicBezTo>
                    <a:pt x="2966" y="5029"/>
                    <a:pt x="2751" y="5517"/>
                    <a:pt x="2751" y="6053"/>
                  </a:cubicBezTo>
                  <a:cubicBezTo>
                    <a:pt x="2727" y="6613"/>
                    <a:pt x="2954" y="7136"/>
                    <a:pt x="3347" y="7541"/>
                  </a:cubicBezTo>
                  <a:cubicBezTo>
                    <a:pt x="3728" y="7922"/>
                    <a:pt x="4251" y="8148"/>
                    <a:pt x="4799" y="8148"/>
                  </a:cubicBezTo>
                  <a:lnTo>
                    <a:pt x="4835" y="8148"/>
                  </a:lnTo>
                  <a:cubicBezTo>
                    <a:pt x="5942" y="8137"/>
                    <a:pt x="6859" y="7196"/>
                    <a:pt x="6859" y="6065"/>
                  </a:cubicBezTo>
                  <a:lnTo>
                    <a:pt x="6859" y="2148"/>
                  </a:lnTo>
                  <a:cubicBezTo>
                    <a:pt x="6883" y="2017"/>
                    <a:pt x="6799" y="1933"/>
                    <a:pt x="6692" y="1933"/>
                  </a:cubicBezTo>
                  <a:cubicBezTo>
                    <a:pt x="6585" y="1933"/>
                    <a:pt x="6502" y="2017"/>
                    <a:pt x="6502" y="2124"/>
                  </a:cubicBezTo>
                  <a:lnTo>
                    <a:pt x="6502" y="6041"/>
                  </a:lnTo>
                  <a:cubicBezTo>
                    <a:pt x="6502" y="6958"/>
                    <a:pt x="5775" y="7708"/>
                    <a:pt x="4859" y="7720"/>
                  </a:cubicBezTo>
                  <a:lnTo>
                    <a:pt x="4835" y="7720"/>
                  </a:lnTo>
                  <a:cubicBezTo>
                    <a:pt x="4382" y="7720"/>
                    <a:pt x="3966" y="7541"/>
                    <a:pt x="3656" y="7232"/>
                  </a:cubicBezTo>
                  <a:cubicBezTo>
                    <a:pt x="3335" y="6898"/>
                    <a:pt x="3168" y="6482"/>
                    <a:pt x="3168" y="6017"/>
                  </a:cubicBezTo>
                  <a:cubicBezTo>
                    <a:pt x="3180" y="5148"/>
                    <a:pt x="3906" y="4410"/>
                    <a:pt x="4787" y="4398"/>
                  </a:cubicBezTo>
                  <a:cubicBezTo>
                    <a:pt x="5061" y="4398"/>
                    <a:pt x="5323" y="4446"/>
                    <a:pt x="5561" y="4565"/>
                  </a:cubicBezTo>
                  <a:cubicBezTo>
                    <a:pt x="5588" y="4575"/>
                    <a:pt x="5617" y="4581"/>
                    <a:pt x="5646" y="4581"/>
                  </a:cubicBezTo>
                  <a:cubicBezTo>
                    <a:pt x="5683" y="4581"/>
                    <a:pt x="5719" y="4572"/>
                    <a:pt x="5752" y="4553"/>
                  </a:cubicBezTo>
                  <a:cubicBezTo>
                    <a:pt x="5811" y="4517"/>
                    <a:pt x="5847" y="4446"/>
                    <a:pt x="5847" y="4386"/>
                  </a:cubicBezTo>
                  <a:lnTo>
                    <a:pt x="5847" y="207"/>
                  </a:lnTo>
                  <a:cubicBezTo>
                    <a:pt x="5847" y="147"/>
                    <a:pt x="5811" y="88"/>
                    <a:pt x="5775" y="52"/>
                  </a:cubicBezTo>
                  <a:cubicBezTo>
                    <a:pt x="5739" y="16"/>
                    <a:pt x="5696" y="0"/>
                    <a:pt x="56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8" name="Google Shape;868;p51"/>
          <p:cNvGrpSpPr/>
          <p:nvPr/>
        </p:nvGrpSpPr>
        <p:grpSpPr>
          <a:xfrm>
            <a:off x="4126815" y="2760704"/>
            <a:ext cx="380393" cy="363118"/>
            <a:chOff x="4126815" y="2760704"/>
            <a:chExt cx="380393" cy="363118"/>
          </a:xfrm>
        </p:grpSpPr>
        <p:sp>
          <p:nvSpPr>
            <p:cNvPr id="869" name="Google Shape;869;p51"/>
            <p:cNvSpPr/>
            <p:nvPr/>
          </p:nvSpPr>
          <p:spPr>
            <a:xfrm>
              <a:off x="4219825" y="2822435"/>
              <a:ext cx="103267" cy="29056"/>
            </a:xfrm>
            <a:custGeom>
              <a:rect b="b" l="l" r="r" t="t"/>
              <a:pathLst>
                <a:path extrusionOk="0" h="915" w="3252">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51"/>
            <p:cNvSpPr/>
            <p:nvPr/>
          </p:nvSpPr>
          <p:spPr>
            <a:xfrm>
              <a:off x="4126815" y="2760704"/>
              <a:ext cx="380393" cy="363118"/>
            </a:xfrm>
            <a:custGeom>
              <a:rect b="b" l="l" r="r" t="t"/>
              <a:pathLst>
                <a:path extrusionOk="0" h="11435" w="11979">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51"/>
            <p:cNvSpPr/>
            <p:nvPr/>
          </p:nvSpPr>
          <p:spPr>
            <a:xfrm>
              <a:off x="4278826" y="2791379"/>
              <a:ext cx="103998" cy="201962"/>
            </a:xfrm>
            <a:custGeom>
              <a:rect b="b" l="l" r="r" t="t"/>
              <a:pathLst>
                <a:path extrusionOk="0" h="6360" w="3275">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51"/>
            <p:cNvSpPr/>
            <p:nvPr/>
          </p:nvSpPr>
          <p:spPr>
            <a:xfrm>
              <a:off x="4159332" y="2791379"/>
              <a:ext cx="105903" cy="201962"/>
            </a:xfrm>
            <a:custGeom>
              <a:rect b="b" l="l" r="r" t="t"/>
              <a:pathLst>
                <a:path extrusionOk="0" h="6360" w="3335">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3" name="Google Shape;873;p51"/>
          <p:cNvGrpSpPr/>
          <p:nvPr/>
        </p:nvGrpSpPr>
        <p:grpSpPr>
          <a:xfrm>
            <a:off x="4675986" y="2745684"/>
            <a:ext cx="381346" cy="368644"/>
            <a:chOff x="4675986" y="2745684"/>
            <a:chExt cx="381346" cy="368644"/>
          </a:xfrm>
        </p:grpSpPr>
        <p:sp>
          <p:nvSpPr>
            <p:cNvPr id="874" name="Google Shape;874;p51"/>
            <p:cNvSpPr/>
            <p:nvPr/>
          </p:nvSpPr>
          <p:spPr>
            <a:xfrm>
              <a:off x="4828918" y="2895345"/>
              <a:ext cx="69226" cy="69258"/>
            </a:xfrm>
            <a:custGeom>
              <a:rect b="b" l="l" r="r" t="t"/>
              <a:pathLst>
                <a:path extrusionOk="0" h="2181" w="2180">
                  <a:moveTo>
                    <a:pt x="1100" y="1"/>
                  </a:moveTo>
                  <a:cubicBezTo>
                    <a:pt x="535" y="1"/>
                    <a:pt x="1" y="443"/>
                    <a:pt x="1" y="1098"/>
                  </a:cubicBezTo>
                  <a:cubicBezTo>
                    <a:pt x="1" y="1705"/>
                    <a:pt x="501" y="2181"/>
                    <a:pt x="1096" y="2181"/>
                  </a:cubicBezTo>
                  <a:cubicBezTo>
                    <a:pt x="1703" y="2181"/>
                    <a:pt x="2180" y="1693"/>
                    <a:pt x="2180" y="1098"/>
                  </a:cubicBezTo>
                  <a:cubicBezTo>
                    <a:pt x="2180" y="1014"/>
                    <a:pt x="2180" y="955"/>
                    <a:pt x="2168" y="895"/>
                  </a:cubicBezTo>
                  <a:cubicBezTo>
                    <a:pt x="2146" y="819"/>
                    <a:pt x="2074" y="763"/>
                    <a:pt x="1989" y="763"/>
                  </a:cubicBezTo>
                  <a:cubicBezTo>
                    <a:pt x="1981" y="763"/>
                    <a:pt x="1973" y="763"/>
                    <a:pt x="1965" y="764"/>
                  </a:cubicBezTo>
                  <a:cubicBezTo>
                    <a:pt x="1882" y="776"/>
                    <a:pt x="1822" y="871"/>
                    <a:pt x="1834" y="955"/>
                  </a:cubicBezTo>
                  <a:cubicBezTo>
                    <a:pt x="1915" y="1442"/>
                    <a:pt x="1524" y="1834"/>
                    <a:pt x="1092" y="1834"/>
                  </a:cubicBezTo>
                  <a:cubicBezTo>
                    <a:pt x="954" y="1834"/>
                    <a:pt x="812" y="1794"/>
                    <a:pt x="679" y="1705"/>
                  </a:cubicBezTo>
                  <a:cubicBezTo>
                    <a:pt x="60" y="1288"/>
                    <a:pt x="358" y="336"/>
                    <a:pt x="1096" y="336"/>
                  </a:cubicBezTo>
                  <a:cubicBezTo>
                    <a:pt x="1251" y="336"/>
                    <a:pt x="1418" y="395"/>
                    <a:pt x="1548" y="502"/>
                  </a:cubicBezTo>
                  <a:cubicBezTo>
                    <a:pt x="1581" y="525"/>
                    <a:pt x="1615" y="536"/>
                    <a:pt x="1649" y="536"/>
                  </a:cubicBezTo>
                  <a:cubicBezTo>
                    <a:pt x="1701" y="536"/>
                    <a:pt x="1750" y="510"/>
                    <a:pt x="1787" y="466"/>
                  </a:cubicBezTo>
                  <a:cubicBezTo>
                    <a:pt x="1846" y="395"/>
                    <a:pt x="1834" y="288"/>
                    <a:pt x="1763" y="228"/>
                  </a:cubicBezTo>
                  <a:cubicBezTo>
                    <a:pt x="1558" y="72"/>
                    <a:pt x="1327" y="1"/>
                    <a:pt x="110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51"/>
            <p:cNvSpPr/>
            <p:nvPr/>
          </p:nvSpPr>
          <p:spPr>
            <a:xfrm>
              <a:off x="4675986" y="2745684"/>
              <a:ext cx="381346" cy="368644"/>
            </a:xfrm>
            <a:custGeom>
              <a:rect b="b" l="l" r="r" t="t"/>
              <a:pathLst>
                <a:path extrusionOk="0" h="11609" w="12009">
                  <a:moveTo>
                    <a:pt x="1049" y="2188"/>
                  </a:moveTo>
                  <a:cubicBezTo>
                    <a:pt x="1173" y="2188"/>
                    <a:pt x="1299" y="2229"/>
                    <a:pt x="1411" y="2322"/>
                  </a:cubicBezTo>
                  <a:cubicBezTo>
                    <a:pt x="1650" y="2512"/>
                    <a:pt x="1697" y="2846"/>
                    <a:pt x="1531" y="3096"/>
                  </a:cubicBezTo>
                  <a:cubicBezTo>
                    <a:pt x="1413" y="3272"/>
                    <a:pt x="1231" y="3354"/>
                    <a:pt x="1049" y="3354"/>
                  </a:cubicBezTo>
                  <a:cubicBezTo>
                    <a:pt x="791" y="3354"/>
                    <a:pt x="534" y="3188"/>
                    <a:pt x="471" y="2893"/>
                  </a:cubicBezTo>
                  <a:cubicBezTo>
                    <a:pt x="401" y="2493"/>
                    <a:pt x="714" y="2188"/>
                    <a:pt x="1049" y="2188"/>
                  </a:cubicBezTo>
                  <a:close/>
                  <a:moveTo>
                    <a:pt x="4317" y="3036"/>
                  </a:moveTo>
                  <a:cubicBezTo>
                    <a:pt x="4400" y="3084"/>
                    <a:pt x="5472" y="3703"/>
                    <a:pt x="5567" y="3751"/>
                  </a:cubicBezTo>
                  <a:lnTo>
                    <a:pt x="4317" y="4465"/>
                  </a:lnTo>
                  <a:lnTo>
                    <a:pt x="4317" y="3036"/>
                  </a:lnTo>
                  <a:close/>
                  <a:moveTo>
                    <a:pt x="7496" y="3036"/>
                  </a:moveTo>
                  <a:lnTo>
                    <a:pt x="7496" y="4465"/>
                  </a:lnTo>
                  <a:lnTo>
                    <a:pt x="6245" y="3751"/>
                  </a:lnTo>
                  <a:lnTo>
                    <a:pt x="7496" y="3036"/>
                  </a:lnTo>
                  <a:close/>
                  <a:moveTo>
                    <a:pt x="9246" y="2262"/>
                  </a:moveTo>
                  <a:cubicBezTo>
                    <a:pt x="10115" y="2262"/>
                    <a:pt x="10829" y="2965"/>
                    <a:pt x="10829" y="3858"/>
                  </a:cubicBezTo>
                  <a:cubicBezTo>
                    <a:pt x="10829" y="4429"/>
                    <a:pt x="10520" y="4953"/>
                    <a:pt x="10032" y="5239"/>
                  </a:cubicBezTo>
                  <a:lnTo>
                    <a:pt x="9448" y="5572"/>
                  </a:lnTo>
                  <a:cubicBezTo>
                    <a:pt x="9270" y="5477"/>
                    <a:pt x="8055" y="4775"/>
                    <a:pt x="7841" y="4656"/>
                  </a:cubicBezTo>
                  <a:lnTo>
                    <a:pt x="7841" y="2834"/>
                  </a:lnTo>
                  <a:cubicBezTo>
                    <a:pt x="8305" y="2596"/>
                    <a:pt x="8627" y="2262"/>
                    <a:pt x="9246" y="2262"/>
                  </a:cubicBezTo>
                  <a:close/>
                  <a:moveTo>
                    <a:pt x="2565" y="2283"/>
                  </a:moveTo>
                  <a:cubicBezTo>
                    <a:pt x="2837" y="2283"/>
                    <a:pt x="3111" y="2352"/>
                    <a:pt x="3364" y="2489"/>
                  </a:cubicBezTo>
                  <a:cubicBezTo>
                    <a:pt x="3745" y="2715"/>
                    <a:pt x="3602" y="2620"/>
                    <a:pt x="3971" y="2846"/>
                  </a:cubicBezTo>
                  <a:lnTo>
                    <a:pt x="3971" y="4656"/>
                  </a:lnTo>
                  <a:lnTo>
                    <a:pt x="2352" y="5584"/>
                  </a:lnTo>
                  <a:lnTo>
                    <a:pt x="1769" y="5251"/>
                  </a:lnTo>
                  <a:cubicBezTo>
                    <a:pt x="1400" y="5049"/>
                    <a:pt x="1126" y="4703"/>
                    <a:pt x="1030" y="4287"/>
                  </a:cubicBezTo>
                  <a:cubicBezTo>
                    <a:pt x="971" y="4096"/>
                    <a:pt x="947" y="3882"/>
                    <a:pt x="983" y="3691"/>
                  </a:cubicBezTo>
                  <a:lnTo>
                    <a:pt x="983" y="3691"/>
                  </a:lnTo>
                  <a:cubicBezTo>
                    <a:pt x="1005" y="3693"/>
                    <a:pt x="1027" y="3694"/>
                    <a:pt x="1049" y="3694"/>
                  </a:cubicBezTo>
                  <a:cubicBezTo>
                    <a:pt x="1694" y="3694"/>
                    <a:pt x="2153" y="3028"/>
                    <a:pt x="1900" y="2429"/>
                  </a:cubicBezTo>
                  <a:cubicBezTo>
                    <a:pt x="2111" y="2332"/>
                    <a:pt x="2337" y="2283"/>
                    <a:pt x="2565" y="2283"/>
                  </a:cubicBezTo>
                  <a:close/>
                  <a:moveTo>
                    <a:pt x="7841" y="5060"/>
                  </a:moveTo>
                  <a:cubicBezTo>
                    <a:pt x="8008" y="5156"/>
                    <a:pt x="8960" y="5703"/>
                    <a:pt x="9127" y="5787"/>
                  </a:cubicBezTo>
                  <a:lnTo>
                    <a:pt x="7841" y="6513"/>
                  </a:lnTo>
                  <a:lnTo>
                    <a:pt x="7841" y="5060"/>
                  </a:lnTo>
                  <a:close/>
                  <a:moveTo>
                    <a:pt x="3971" y="5060"/>
                  </a:moveTo>
                  <a:lnTo>
                    <a:pt x="3971" y="6525"/>
                  </a:lnTo>
                  <a:lnTo>
                    <a:pt x="2697" y="5787"/>
                  </a:lnTo>
                  <a:lnTo>
                    <a:pt x="3971" y="5060"/>
                  </a:lnTo>
                  <a:close/>
                  <a:moveTo>
                    <a:pt x="5900" y="3965"/>
                  </a:moveTo>
                  <a:lnTo>
                    <a:pt x="7496" y="4870"/>
                  </a:lnTo>
                  <a:lnTo>
                    <a:pt x="7496" y="6715"/>
                  </a:lnTo>
                  <a:lnTo>
                    <a:pt x="5900" y="7620"/>
                  </a:lnTo>
                  <a:lnTo>
                    <a:pt x="4317" y="6715"/>
                  </a:lnTo>
                  <a:lnTo>
                    <a:pt x="4317" y="4870"/>
                  </a:lnTo>
                  <a:lnTo>
                    <a:pt x="5900" y="3965"/>
                  </a:lnTo>
                  <a:close/>
                  <a:moveTo>
                    <a:pt x="4317" y="7120"/>
                  </a:moveTo>
                  <a:lnTo>
                    <a:pt x="5567" y="7835"/>
                  </a:lnTo>
                  <a:lnTo>
                    <a:pt x="4317" y="8549"/>
                  </a:lnTo>
                  <a:lnTo>
                    <a:pt x="4317" y="7120"/>
                  </a:lnTo>
                  <a:close/>
                  <a:moveTo>
                    <a:pt x="7496" y="7108"/>
                  </a:moveTo>
                  <a:lnTo>
                    <a:pt x="7496" y="8549"/>
                  </a:lnTo>
                  <a:cubicBezTo>
                    <a:pt x="7412" y="8501"/>
                    <a:pt x="6341" y="7870"/>
                    <a:pt x="6245" y="7835"/>
                  </a:cubicBezTo>
                  <a:lnTo>
                    <a:pt x="7496" y="7108"/>
                  </a:lnTo>
                  <a:close/>
                  <a:moveTo>
                    <a:pt x="9484" y="5965"/>
                  </a:moveTo>
                  <a:lnTo>
                    <a:pt x="10055" y="6299"/>
                  </a:lnTo>
                  <a:cubicBezTo>
                    <a:pt x="10436" y="6501"/>
                    <a:pt x="10698" y="6846"/>
                    <a:pt x="10806" y="7263"/>
                  </a:cubicBezTo>
                  <a:cubicBezTo>
                    <a:pt x="10853" y="7442"/>
                    <a:pt x="10865" y="7620"/>
                    <a:pt x="10865" y="7799"/>
                  </a:cubicBezTo>
                  <a:cubicBezTo>
                    <a:pt x="10859" y="7799"/>
                    <a:pt x="10853" y="7799"/>
                    <a:pt x="10847" y="7799"/>
                  </a:cubicBezTo>
                  <a:cubicBezTo>
                    <a:pt x="10143" y="7799"/>
                    <a:pt x="9677" y="8506"/>
                    <a:pt x="9972" y="9120"/>
                  </a:cubicBezTo>
                  <a:cubicBezTo>
                    <a:pt x="9748" y="9235"/>
                    <a:pt x="9502" y="9295"/>
                    <a:pt x="9253" y="9295"/>
                  </a:cubicBezTo>
                  <a:cubicBezTo>
                    <a:pt x="8987" y="9295"/>
                    <a:pt x="8718" y="9226"/>
                    <a:pt x="8472" y="9085"/>
                  </a:cubicBezTo>
                  <a:cubicBezTo>
                    <a:pt x="8079" y="8859"/>
                    <a:pt x="8234" y="8942"/>
                    <a:pt x="7853" y="8728"/>
                  </a:cubicBezTo>
                  <a:lnTo>
                    <a:pt x="7853" y="6894"/>
                  </a:lnTo>
                  <a:lnTo>
                    <a:pt x="9484" y="5965"/>
                  </a:lnTo>
                  <a:close/>
                  <a:moveTo>
                    <a:pt x="10799" y="8158"/>
                  </a:moveTo>
                  <a:cubicBezTo>
                    <a:pt x="10910" y="8158"/>
                    <a:pt x="11021" y="8189"/>
                    <a:pt x="11115" y="8251"/>
                  </a:cubicBezTo>
                  <a:cubicBezTo>
                    <a:pt x="11568" y="8549"/>
                    <a:pt x="11413" y="9216"/>
                    <a:pt x="10913" y="9299"/>
                  </a:cubicBezTo>
                  <a:cubicBezTo>
                    <a:pt x="10869" y="9308"/>
                    <a:pt x="10827" y="9312"/>
                    <a:pt x="10786" y="9312"/>
                  </a:cubicBezTo>
                  <a:cubicBezTo>
                    <a:pt x="10343" y="9312"/>
                    <a:pt x="10056" y="8809"/>
                    <a:pt x="10317" y="8406"/>
                  </a:cubicBezTo>
                  <a:cubicBezTo>
                    <a:pt x="10429" y="8243"/>
                    <a:pt x="10614" y="8158"/>
                    <a:pt x="10799" y="8158"/>
                  </a:cubicBezTo>
                  <a:close/>
                  <a:moveTo>
                    <a:pt x="5900" y="8025"/>
                  </a:moveTo>
                  <a:cubicBezTo>
                    <a:pt x="6103" y="8144"/>
                    <a:pt x="7305" y="8823"/>
                    <a:pt x="7496" y="8930"/>
                  </a:cubicBezTo>
                  <a:lnTo>
                    <a:pt x="7496" y="9644"/>
                  </a:lnTo>
                  <a:cubicBezTo>
                    <a:pt x="7496" y="10525"/>
                    <a:pt x="6781" y="11240"/>
                    <a:pt x="5900" y="11240"/>
                  </a:cubicBezTo>
                  <a:cubicBezTo>
                    <a:pt x="5031" y="11240"/>
                    <a:pt x="4317" y="10525"/>
                    <a:pt x="4317" y="9644"/>
                  </a:cubicBezTo>
                  <a:lnTo>
                    <a:pt x="4317" y="8930"/>
                  </a:lnTo>
                  <a:lnTo>
                    <a:pt x="5900" y="8025"/>
                  </a:lnTo>
                  <a:close/>
                  <a:moveTo>
                    <a:pt x="5900" y="0"/>
                  </a:moveTo>
                  <a:cubicBezTo>
                    <a:pt x="4829" y="0"/>
                    <a:pt x="3971" y="869"/>
                    <a:pt x="3971" y="1941"/>
                  </a:cubicBezTo>
                  <a:lnTo>
                    <a:pt x="3971" y="2441"/>
                  </a:lnTo>
                  <a:cubicBezTo>
                    <a:pt x="3686" y="2274"/>
                    <a:pt x="3793" y="2334"/>
                    <a:pt x="3519" y="2191"/>
                  </a:cubicBezTo>
                  <a:cubicBezTo>
                    <a:pt x="3219" y="2016"/>
                    <a:pt x="2890" y="1933"/>
                    <a:pt x="2564" y="1933"/>
                  </a:cubicBezTo>
                  <a:cubicBezTo>
                    <a:pt x="2268" y="1933"/>
                    <a:pt x="1975" y="2001"/>
                    <a:pt x="1709" y="2131"/>
                  </a:cubicBezTo>
                  <a:cubicBezTo>
                    <a:pt x="1515" y="1930"/>
                    <a:pt x="1277" y="1842"/>
                    <a:pt x="1045" y="1842"/>
                  </a:cubicBezTo>
                  <a:cubicBezTo>
                    <a:pt x="508" y="1842"/>
                    <a:pt x="1" y="2313"/>
                    <a:pt x="126" y="2953"/>
                  </a:cubicBezTo>
                  <a:cubicBezTo>
                    <a:pt x="185" y="3251"/>
                    <a:pt x="388" y="3489"/>
                    <a:pt x="638" y="3608"/>
                  </a:cubicBezTo>
                  <a:cubicBezTo>
                    <a:pt x="530" y="4358"/>
                    <a:pt x="888" y="5156"/>
                    <a:pt x="1590" y="5549"/>
                  </a:cubicBezTo>
                  <a:cubicBezTo>
                    <a:pt x="1828" y="5691"/>
                    <a:pt x="1757" y="5644"/>
                    <a:pt x="1995" y="5787"/>
                  </a:cubicBezTo>
                  <a:lnTo>
                    <a:pt x="1590" y="6025"/>
                  </a:lnTo>
                  <a:cubicBezTo>
                    <a:pt x="995" y="6370"/>
                    <a:pt x="626" y="7025"/>
                    <a:pt x="626" y="7716"/>
                  </a:cubicBezTo>
                  <a:cubicBezTo>
                    <a:pt x="626" y="8704"/>
                    <a:pt x="1400" y="9537"/>
                    <a:pt x="2388" y="9632"/>
                  </a:cubicBezTo>
                  <a:lnTo>
                    <a:pt x="2412" y="9632"/>
                  </a:lnTo>
                  <a:cubicBezTo>
                    <a:pt x="2495" y="9632"/>
                    <a:pt x="2566" y="9573"/>
                    <a:pt x="2566" y="9478"/>
                  </a:cubicBezTo>
                  <a:cubicBezTo>
                    <a:pt x="2590" y="9394"/>
                    <a:pt x="2507" y="9299"/>
                    <a:pt x="2424" y="9299"/>
                  </a:cubicBezTo>
                  <a:cubicBezTo>
                    <a:pt x="1602" y="9228"/>
                    <a:pt x="959" y="8549"/>
                    <a:pt x="959" y="7727"/>
                  </a:cubicBezTo>
                  <a:cubicBezTo>
                    <a:pt x="959" y="7144"/>
                    <a:pt x="1281" y="6620"/>
                    <a:pt x="1769" y="6346"/>
                  </a:cubicBezTo>
                  <a:lnTo>
                    <a:pt x="2352" y="6013"/>
                  </a:lnTo>
                  <a:lnTo>
                    <a:pt x="3971" y="6942"/>
                  </a:lnTo>
                  <a:lnTo>
                    <a:pt x="3971" y="8763"/>
                  </a:lnTo>
                  <a:cubicBezTo>
                    <a:pt x="3436" y="9061"/>
                    <a:pt x="3305" y="9168"/>
                    <a:pt x="3031" y="9263"/>
                  </a:cubicBezTo>
                  <a:cubicBezTo>
                    <a:pt x="2947" y="9287"/>
                    <a:pt x="2900" y="9382"/>
                    <a:pt x="2912" y="9466"/>
                  </a:cubicBezTo>
                  <a:cubicBezTo>
                    <a:pt x="2943" y="9549"/>
                    <a:pt x="3011" y="9587"/>
                    <a:pt x="3091" y="9587"/>
                  </a:cubicBezTo>
                  <a:cubicBezTo>
                    <a:pt x="3103" y="9587"/>
                    <a:pt x="3114" y="9586"/>
                    <a:pt x="3126" y="9585"/>
                  </a:cubicBezTo>
                  <a:cubicBezTo>
                    <a:pt x="3436" y="9501"/>
                    <a:pt x="3578" y="9359"/>
                    <a:pt x="3959" y="9168"/>
                  </a:cubicBezTo>
                  <a:lnTo>
                    <a:pt x="3959" y="9680"/>
                  </a:lnTo>
                  <a:cubicBezTo>
                    <a:pt x="3959" y="10752"/>
                    <a:pt x="4817" y="11609"/>
                    <a:pt x="5888" y="11609"/>
                  </a:cubicBezTo>
                  <a:cubicBezTo>
                    <a:pt x="6960" y="11609"/>
                    <a:pt x="7829" y="10752"/>
                    <a:pt x="7829" y="9680"/>
                  </a:cubicBezTo>
                  <a:lnTo>
                    <a:pt x="7829" y="9168"/>
                  </a:lnTo>
                  <a:cubicBezTo>
                    <a:pt x="8317" y="9454"/>
                    <a:pt x="8627" y="9680"/>
                    <a:pt x="9222" y="9680"/>
                  </a:cubicBezTo>
                  <a:cubicBezTo>
                    <a:pt x="9555" y="9680"/>
                    <a:pt x="9865" y="9597"/>
                    <a:pt x="10151" y="9442"/>
                  </a:cubicBezTo>
                  <a:cubicBezTo>
                    <a:pt x="10315" y="9597"/>
                    <a:pt x="10543" y="9696"/>
                    <a:pt x="10788" y="9696"/>
                  </a:cubicBezTo>
                  <a:cubicBezTo>
                    <a:pt x="10845" y="9696"/>
                    <a:pt x="10902" y="9691"/>
                    <a:pt x="10960" y="9680"/>
                  </a:cubicBezTo>
                  <a:cubicBezTo>
                    <a:pt x="11865" y="9466"/>
                    <a:pt x="12008" y="8263"/>
                    <a:pt x="11175" y="7894"/>
                  </a:cubicBezTo>
                  <a:cubicBezTo>
                    <a:pt x="11246" y="7156"/>
                    <a:pt x="10889" y="6406"/>
                    <a:pt x="10210" y="6013"/>
                  </a:cubicBezTo>
                  <a:cubicBezTo>
                    <a:pt x="9972" y="5882"/>
                    <a:pt x="10044" y="5918"/>
                    <a:pt x="9805" y="5775"/>
                  </a:cubicBezTo>
                  <a:lnTo>
                    <a:pt x="10210" y="5537"/>
                  </a:lnTo>
                  <a:cubicBezTo>
                    <a:pt x="11127" y="5001"/>
                    <a:pt x="11460" y="3810"/>
                    <a:pt x="10925" y="2882"/>
                  </a:cubicBezTo>
                  <a:cubicBezTo>
                    <a:pt x="10579" y="2286"/>
                    <a:pt x="9924" y="1917"/>
                    <a:pt x="9246" y="1917"/>
                  </a:cubicBezTo>
                  <a:cubicBezTo>
                    <a:pt x="8531" y="1917"/>
                    <a:pt x="8139" y="2286"/>
                    <a:pt x="7841" y="2429"/>
                  </a:cubicBezTo>
                  <a:cubicBezTo>
                    <a:pt x="7829" y="2012"/>
                    <a:pt x="7865" y="1810"/>
                    <a:pt x="7793" y="1489"/>
                  </a:cubicBezTo>
                  <a:cubicBezTo>
                    <a:pt x="7783" y="1408"/>
                    <a:pt x="7704" y="1352"/>
                    <a:pt x="7629" y="1352"/>
                  </a:cubicBezTo>
                  <a:cubicBezTo>
                    <a:pt x="7616" y="1352"/>
                    <a:pt x="7603" y="1354"/>
                    <a:pt x="7591" y="1358"/>
                  </a:cubicBezTo>
                  <a:cubicBezTo>
                    <a:pt x="7496" y="1369"/>
                    <a:pt x="7436" y="1477"/>
                    <a:pt x="7448" y="1560"/>
                  </a:cubicBezTo>
                  <a:cubicBezTo>
                    <a:pt x="7507" y="1834"/>
                    <a:pt x="7484" y="1989"/>
                    <a:pt x="7496" y="2620"/>
                  </a:cubicBezTo>
                  <a:lnTo>
                    <a:pt x="5900" y="3525"/>
                  </a:lnTo>
                  <a:lnTo>
                    <a:pt x="4317" y="2620"/>
                  </a:lnTo>
                  <a:lnTo>
                    <a:pt x="4317" y="1941"/>
                  </a:lnTo>
                  <a:cubicBezTo>
                    <a:pt x="4317" y="1060"/>
                    <a:pt x="5031" y="346"/>
                    <a:pt x="5900" y="346"/>
                  </a:cubicBezTo>
                  <a:cubicBezTo>
                    <a:pt x="6424" y="346"/>
                    <a:pt x="6912" y="596"/>
                    <a:pt x="7210" y="1024"/>
                  </a:cubicBezTo>
                  <a:cubicBezTo>
                    <a:pt x="7246" y="1075"/>
                    <a:pt x="7301" y="1100"/>
                    <a:pt x="7354" y="1100"/>
                  </a:cubicBezTo>
                  <a:cubicBezTo>
                    <a:pt x="7388" y="1100"/>
                    <a:pt x="7420" y="1090"/>
                    <a:pt x="7448" y="1072"/>
                  </a:cubicBezTo>
                  <a:cubicBezTo>
                    <a:pt x="7531" y="1012"/>
                    <a:pt x="7543" y="905"/>
                    <a:pt x="7496" y="834"/>
                  </a:cubicBezTo>
                  <a:cubicBezTo>
                    <a:pt x="7138" y="310"/>
                    <a:pt x="6543" y="0"/>
                    <a:pt x="590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6" name="Google Shape;876;p51"/>
          <p:cNvGrpSpPr/>
          <p:nvPr/>
        </p:nvGrpSpPr>
        <p:grpSpPr>
          <a:xfrm>
            <a:off x="5220616" y="2791061"/>
            <a:ext cx="373185" cy="302466"/>
            <a:chOff x="5220616" y="2791061"/>
            <a:chExt cx="373185" cy="302466"/>
          </a:xfrm>
        </p:grpSpPr>
        <p:sp>
          <p:nvSpPr>
            <p:cNvPr id="877" name="Google Shape;877;p51"/>
            <p:cNvSpPr/>
            <p:nvPr/>
          </p:nvSpPr>
          <p:spPr>
            <a:xfrm>
              <a:off x="5220616" y="2791061"/>
              <a:ext cx="373185" cy="302466"/>
            </a:xfrm>
            <a:custGeom>
              <a:rect b="b" l="l" r="r" t="t"/>
              <a:pathLst>
                <a:path extrusionOk="0" h="9525" w="11752">
                  <a:moveTo>
                    <a:pt x="1834" y="345"/>
                  </a:moveTo>
                  <a:cubicBezTo>
                    <a:pt x="1834" y="345"/>
                    <a:pt x="1846" y="345"/>
                    <a:pt x="1846" y="357"/>
                  </a:cubicBezTo>
                  <a:lnTo>
                    <a:pt x="1846" y="1083"/>
                  </a:lnTo>
                  <a:cubicBezTo>
                    <a:pt x="1846" y="1083"/>
                    <a:pt x="1846" y="1107"/>
                    <a:pt x="1834" y="1107"/>
                  </a:cubicBezTo>
                  <a:lnTo>
                    <a:pt x="1465" y="1107"/>
                  </a:lnTo>
                  <a:cubicBezTo>
                    <a:pt x="1465" y="1107"/>
                    <a:pt x="1453" y="1107"/>
                    <a:pt x="1453" y="1083"/>
                  </a:cubicBezTo>
                  <a:lnTo>
                    <a:pt x="1453" y="357"/>
                  </a:lnTo>
                  <a:lnTo>
                    <a:pt x="1465" y="357"/>
                  </a:lnTo>
                  <a:cubicBezTo>
                    <a:pt x="1465" y="351"/>
                    <a:pt x="1468" y="348"/>
                    <a:pt x="1469" y="348"/>
                  </a:cubicBezTo>
                  <a:lnTo>
                    <a:pt x="1469" y="348"/>
                  </a:lnTo>
                  <a:cubicBezTo>
                    <a:pt x="1471" y="348"/>
                    <a:pt x="1471" y="351"/>
                    <a:pt x="1465" y="357"/>
                  </a:cubicBezTo>
                  <a:lnTo>
                    <a:pt x="1834" y="345"/>
                  </a:lnTo>
                  <a:close/>
                  <a:moveTo>
                    <a:pt x="10276" y="345"/>
                  </a:moveTo>
                  <a:cubicBezTo>
                    <a:pt x="10276" y="345"/>
                    <a:pt x="10288" y="345"/>
                    <a:pt x="10288" y="357"/>
                  </a:cubicBezTo>
                  <a:lnTo>
                    <a:pt x="10288" y="1083"/>
                  </a:lnTo>
                  <a:cubicBezTo>
                    <a:pt x="10288" y="1083"/>
                    <a:pt x="10288" y="1107"/>
                    <a:pt x="10276" y="1107"/>
                  </a:cubicBezTo>
                  <a:lnTo>
                    <a:pt x="9907" y="1107"/>
                  </a:lnTo>
                  <a:cubicBezTo>
                    <a:pt x="9907" y="1107"/>
                    <a:pt x="9895" y="1107"/>
                    <a:pt x="9895" y="1083"/>
                  </a:cubicBezTo>
                  <a:lnTo>
                    <a:pt x="9895" y="357"/>
                  </a:lnTo>
                  <a:lnTo>
                    <a:pt x="9907" y="357"/>
                  </a:lnTo>
                  <a:cubicBezTo>
                    <a:pt x="9907" y="351"/>
                    <a:pt x="9910" y="348"/>
                    <a:pt x="9911" y="348"/>
                  </a:cubicBezTo>
                  <a:lnTo>
                    <a:pt x="9911" y="348"/>
                  </a:lnTo>
                  <a:cubicBezTo>
                    <a:pt x="9912" y="348"/>
                    <a:pt x="9912" y="351"/>
                    <a:pt x="9907" y="357"/>
                  </a:cubicBezTo>
                  <a:lnTo>
                    <a:pt x="10276" y="345"/>
                  </a:lnTo>
                  <a:close/>
                  <a:moveTo>
                    <a:pt x="11038" y="1107"/>
                  </a:moveTo>
                  <a:cubicBezTo>
                    <a:pt x="11240" y="1107"/>
                    <a:pt x="11407" y="1262"/>
                    <a:pt x="11407" y="1476"/>
                  </a:cubicBezTo>
                  <a:lnTo>
                    <a:pt x="11407" y="8811"/>
                  </a:lnTo>
                  <a:cubicBezTo>
                    <a:pt x="11407" y="9001"/>
                    <a:pt x="11228" y="9180"/>
                    <a:pt x="11026" y="9180"/>
                  </a:cubicBezTo>
                  <a:lnTo>
                    <a:pt x="751" y="9180"/>
                  </a:lnTo>
                  <a:cubicBezTo>
                    <a:pt x="536" y="9180"/>
                    <a:pt x="382" y="9025"/>
                    <a:pt x="382" y="8811"/>
                  </a:cubicBezTo>
                  <a:lnTo>
                    <a:pt x="382" y="1476"/>
                  </a:lnTo>
                  <a:cubicBezTo>
                    <a:pt x="382" y="1262"/>
                    <a:pt x="536" y="1107"/>
                    <a:pt x="751" y="1107"/>
                  </a:cubicBezTo>
                  <a:lnTo>
                    <a:pt x="1120" y="1107"/>
                  </a:lnTo>
                  <a:lnTo>
                    <a:pt x="1120" y="1119"/>
                  </a:lnTo>
                  <a:cubicBezTo>
                    <a:pt x="1120" y="1310"/>
                    <a:pt x="1286" y="1476"/>
                    <a:pt x="1477" y="1476"/>
                  </a:cubicBezTo>
                  <a:lnTo>
                    <a:pt x="1858" y="1476"/>
                  </a:lnTo>
                  <a:cubicBezTo>
                    <a:pt x="2048" y="1476"/>
                    <a:pt x="2215" y="1310"/>
                    <a:pt x="2215" y="1119"/>
                  </a:cubicBezTo>
                  <a:lnTo>
                    <a:pt x="2215" y="1107"/>
                  </a:lnTo>
                  <a:lnTo>
                    <a:pt x="9573" y="1107"/>
                  </a:lnTo>
                  <a:lnTo>
                    <a:pt x="9573" y="1119"/>
                  </a:lnTo>
                  <a:cubicBezTo>
                    <a:pt x="9573" y="1310"/>
                    <a:pt x="9740" y="1476"/>
                    <a:pt x="9930" y="1476"/>
                  </a:cubicBezTo>
                  <a:lnTo>
                    <a:pt x="10311" y="1476"/>
                  </a:lnTo>
                  <a:cubicBezTo>
                    <a:pt x="10502" y="1476"/>
                    <a:pt x="10669" y="1310"/>
                    <a:pt x="10669" y="1119"/>
                  </a:cubicBezTo>
                  <a:lnTo>
                    <a:pt x="10669" y="1107"/>
                  </a:lnTo>
                  <a:close/>
                  <a:moveTo>
                    <a:pt x="1465" y="0"/>
                  </a:moveTo>
                  <a:cubicBezTo>
                    <a:pt x="1275" y="0"/>
                    <a:pt x="1108" y="167"/>
                    <a:pt x="1108" y="357"/>
                  </a:cubicBezTo>
                  <a:lnTo>
                    <a:pt x="1108" y="726"/>
                  </a:lnTo>
                  <a:lnTo>
                    <a:pt x="739" y="726"/>
                  </a:lnTo>
                  <a:cubicBezTo>
                    <a:pt x="334" y="726"/>
                    <a:pt x="1" y="1060"/>
                    <a:pt x="1" y="1464"/>
                  </a:cubicBezTo>
                  <a:lnTo>
                    <a:pt x="1" y="8799"/>
                  </a:lnTo>
                  <a:cubicBezTo>
                    <a:pt x="1" y="9204"/>
                    <a:pt x="334" y="9525"/>
                    <a:pt x="739" y="9525"/>
                  </a:cubicBezTo>
                  <a:lnTo>
                    <a:pt x="11014" y="9525"/>
                  </a:lnTo>
                  <a:cubicBezTo>
                    <a:pt x="11419" y="9525"/>
                    <a:pt x="11752" y="9204"/>
                    <a:pt x="11752" y="8799"/>
                  </a:cubicBezTo>
                  <a:lnTo>
                    <a:pt x="11752" y="1464"/>
                  </a:lnTo>
                  <a:cubicBezTo>
                    <a:pt x="11752" y="1060"/>
                    <a:pt x="11419" y="726"/>
                    <a:pt x="11026" y="726"/>
                  </a:cubicBezTo>
                  <a:lnTo>
                    <a:pt x="10645" y="726"/>
                  </a:lnTo>
                  <a:lnTo>
                    <a:pt x="10645" y="357"/>
                  </a:lnTo>
                  <a:cubicBezTo>
                    <a:pt x="10645" y="167"/>
                    <a:pt x="10490" y="0"/>
                    <a:pt x="10288" y="0"/>
                  </a:cubicBezTo>
                  <a:lnTo>
                    <a:pt x="9918" y="0"/>
                  </a:lnTo>
                  <a:cubicBezTo>
                    <a:pt x="9728" y="0"/>
                    <a:pt x="9561" y="167"/>
                    <a:pt x="9561" y="357"/>
                  </a:cubicBezTo>
                  <a:lnTo>
                    <a:pt x="9561" y="726"/>
                  </a:lnTo>
                  <a:lnTo>
                    <a:pt x="2191" y="726"/>
                  </a:lnTo>
                  <a:lnTo>
                    <a:pt x="2191" y="357"/>
                  </a:lnTo>
                  <a:cubicBezTo>
                    <a:pt x="2191" y="167"/>
                    <a:pt x="2025" y="0"/>
                    <a:pt x="183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51"/>
            <p:cNvSpPr/>
            <p:nvPr/>
          </p:nvSpPr>
          <p:spPr>
            <a:xfrm>
              <a:off x="5244432" y="2849268"/>
              <a:ext cx="326314" cy="11368"/>
            </a:xfrm>
            <a:custGeom>
              <a:rect b="b" l="l" r="r" t="t"/>
              <a:pathLst>
                <a:path extrusionOk="0" h="358" w="10276">
                  <a:moveTo>
                    <a:pt x="179" y="1"/>
                  </a:moveTo>
                  <a:cubicBezTo>
                    <a:pt x="96" y="1"/>
                    <a:pt x="1" y="72"/>
                    <a:pt x="1" y="179"/>
                  </a:cubicBezTo>
                  <a:cubicBezTo>
                    <a:pt x="1" y="274"/>
                    <a:pt x="72" y="358"/>
                    <a:pt x="179" y="358"/>
                  </a:cubicBezTo>
                  <a:lnTo>
                    <a:pt x="10097" y="358"/>
                  </a:lnTo>
                  <a:cubicBezTo>
                    <a:pt x="10180" y="358"/>
                    <a:pt x="10276" y="274"/>
                    <a:pt x="10276" y="179"/>
                  </a:cubicBezTo>
                  <a:cubicBezTo>
                    <a:pt x="10276" y="72"/>
                    <a:pt x="10180" y="1"/>
                    <a:pt x="1009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51"/>
            <p:cNvSpPr/>
            <p:nvPr/>
          </p:nvSpPr>
          <p:spPr>
            <a:xfrm>
              <a:off x="5261834" y="2896139"/>
              <a:ext cx="46521" cy="11400"/>
            </a:xfrm>
            <a:custGeom>
              <a:rect b="b" l="l" r="r" t="t"/>
              <a:pathLst>
                <a:path extrusionOk="0" h="359" w="1465">
                  <a:moveTo>
                    <a:pt x="179" y="1"/>
                  </a:moveTo>
                  <a:cubicBezTo>
                    <a:pt x="96" y="1"/>
                    <a:pt x="0" y="72"/>
                    <a:pt x="0" y="180"/>
                  </a:cubicBezTo>
                  <a:cubicBezTo>
                    <a:pt x="0" y="275"/>
                    <a:pt x="72" y="358"/>
                    <a:pt x="179" y="358"/>
                  </a:cubicBezTo>
                  <a:lnTo>
                    <a:pt x="1286" y="358"/>
                  </a:lnTo>
                  <a:cubicBezTo>
                    <a:pt x="1370" y="358"/>
                    <a:pt x="1465" y="275"/>
                    <a:pt x="1465" y="180"/>
                  </a:cubicBezTo>
                  <a:cubicBezTo>
                    <a:pt x="1465" y="72"/>
                    <a:pt x="1370" y="1"/>
                    <a:pt x="128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51"/>
            <p:cNvSpPr/>
            <p:nvPr/>
          </p:nvSpPr>
          <p:spPr>
            <a:xfrm>
              <a:off x="5343507" y="2896139"/>
              <a:ext cx="46521" cy="11400"/>
            </a:xfrm>
            <a:custGeom>
              <a:rect b="b" l="l" r="r" t="t"/>
              <a:pathLst>
                <a:path extrusionOk="0" h="359" w="1465">
                  <a:moveTo>
                    <a:pt x="179" y="1"/>
                  </a:moveTo>
                  <a:cubicBezTo>
                    <a:pt x="95" y="1"/>
                    <a:pt x="0" y="72"/>
                    <a:pt x="0" y="180"/>
                  </a:cubicBezTo>
                  <a:cubicBezTo>
                    <a:pt x="0" y="275"/>
                    <a:pt x="83" y="358"/>
                    <a:pt x="179" y="358"/>
                  </a:cubicBezTo>
                  <a:lnTo>
                    <a:pt x="1286" y="358"/>
                  </a:lnTo>
                  <a:cubicBezTo>
                    <a:pt x="1369" y="358"/>
                    <a:pt x="1465" y="275"/>
                    <a:pt x="1465" y="180"/>
                  </a:cubicBezTo>
                  <a:cubicBezTo>
                    <a:pt x="1465" y="72"/>
                    <a:pt x="1381" y="1"/>
                    <a:pt x="128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51"/>
            <p:cNvSpPr/>
            <p:nvPr/>
          </p:nvSpPr>
          <p:spPr>
            <a:xfrm>
              <a:off x="5506823" y="2896139"/>
              <a:ext cx="46172" cy="11400"/>
            </a:xfrm>
            <a:custGeom>
              <a:rect b="b" l="l" r="r" t="t"/>
              <a:pathLst>
                <a:path extrusionOk="0" h="359" w="1454">
                  <a:moveTo>
                    <a:pt x="179" y="1"/>
                  </a:moveTo>
                  <a:cubicBezTo>
                    <a:pt x="84" y="1"/>
                    <a:pt x="1" y="72"/>
                    <a:pt x="1" y="180"/>
                  </a:cubicBezTo>
                  <a:cubicBezTo>
                    <a:pt x="1" y="275"/>
                    <a:pt x="72" y="358"/>
                    <a:pt x="179" y="358"/>
                  </a:cubicBezTo>
                  <a:lnTo>
                    <a:pt x="1275" y="358"/>
                  </a:lnTo>
                  <a:cubicBezTo>
                    <a:pt x="1370" y="358"/>
                    <a:pt x="1453" y="275"/>
                    <a:pt x="1453" y="180"/>
                  </a:cubicBezTo>
                  <a:cubicBezTo>
                    <a:pt x="1453" y="72"/>
                    <a:pt x="1370" y="1"/>
                    <a:pt x="127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51"/>
            <p:cNvSpPr/>
            <p:nvPr/>
          </p:nvSpPr>
          <p:spPr>
            <a:xfrm>
              <a:off x="5261834" y="2942660"/>
              <a:ext cx="46521" cy="11368"/>
            </a:xfrm>
            <a:custGeom>
              <a:rect b="b" l="l" r="r" t="t"/>
              <a:pathLst>
                <a:path extrusionOk="0" h="358" w="1465">
                  <a:moveTo>
                    <a:pt x="179" y="0"/>
                  </a:moveTo>
                  <a:cubicBezTo>
                    <a:pt x="96" y="0"/>
                    <a:pt x="0" y="84"/>
                    <a:pt x="0" y="179"/>
                  </a:cubicBezTo>
                  <a:cubicBezTo>
                    <a:pt x="0" y="286"/>
                    <a:pt x="72" y="358"/>
                    <a:pt x="179" y="358"/>
                  </a:cubicBezTo>
                  <a:lnTo>
                    <a:pt x="1286" y="358"/>
                  </a:lnTo>
                  <a:cubicBezTo>
                    <a:pt x="1370" y="358"/>
                    <a:pt x="1465" y="286"/>
                    <a:pt x="1465" y="179"/>
                  </a:cubicBezTo>
                  <a:cubicBezTo>
                    <a:pt x="1465" y="84"/>
                    <a:pt x="1370" y="0"/>
                    <a:pt x="128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51"/>
            <p:cNvSpPr/>
            <p:nvPr/>
          </p:nvSpPr>
          <p:spPr>
            <a:xfrm>
              <a:off x="5424768" y="2942660"/>
              <a:ext cx="46553" cy="11368"/>
            </a:xfrm>
            <a:custGeom>
              <a:rect b="b" l="l" r="r" t="t"/>
              <a:pathLst>
                <a:path extrusionOk="0" h="358" w="1466">
                  <a:moveTo>
                    <a:pt x="180" y="0"/>
                  </a:moveTo>
                  <a:cubicBezTo>
                    <a:pt x="96" y="0"/>
                    <a:pt x="1" y="84"/>
                    <a:pt x="1" y="179"/>
                  </a:cubicBezTo>
                  <a:cubicBezTo>
                    <a:pt x="1" y="286"/>
                    <a:pt x="84" y="358"/>
                    <a:pt x="180" y="358"/>
                  </a:cubicBezTo>
                  <a:lnTo>
                    <a:pt x="1287" y="358"/>
                  </a:lnTo>
                  <a:cubicBezTo>
                    <a:pt x="1370" y="358"/>
                    <a:pt x="1465" y="286"/>
                    <a:pt x="1465" y="179"/>
                  </a:cubicBezTo>
                  <a:cubicBezTo>
                    <a:pt x="1465" y="84"/>
                    <a:pt x="1394" y="0"/>
                    <a:pt x="12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51"/>
            <p:cNvSpPr/>
            <p:nvPr/>
          </p:nvSpPr>
          <p:spPr>
            <a:xfrm>
              <a:off x="5261834" y="2989149"/>
              <a:ext cx="46521" cy="11400"/>
            </a:xfrm>
            <a:custGeom>
              <a:rect b="b" l="l" r="r" t="t"/>
              <a:pathLst>
                <a:path extrusionOk="0" h="359" w="1465">
                  <a:moveTo>
                    <a:pt x="179" y="1"/>
                  </a:moveTo>
                  <a:cubicBezTo>
                    <a:pt x="96" y="1"/>
                    <a:pt x="0" y="72"/>
                    <a:pt x="0" y="179"/>
                  </a:cubicBezTo>
                  <a:cubicBezTo>
                    <a:pt x="0" y="287"/>
                    <a:pt x="72" y="358"/>
                    <a:pt x="179" y="358"/>
                  </a:cubicBezTo>
                  <a:lnTo>
                    <a:pt x="1286" y="358"/>
                  </a:lnTo>
                  <a:cubicBezTo>
                    <a:pt x="1370" y="358"/>
                    <a:pt x="1465" y="287"/>
                    <a:pt x="1465" y="179"/>
                  </a:cubicBezTo>
                  <a:cubicBezTo>
                    <a:pt x="1465" y="72"/>
                    <a:pt x="1370" y="1"/>
                    <a:pt x="128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1"/>
            <p:cNvSpPr/>
            <p:nvPr/>
          </p:nvSpPr>
          <p:spPr>
            <a:xfrm>
              <a:off x="5343507" y="2989149"/>
              <a:ext cx="46521" cy="11400"/>
            </a:xfrm>
            <a:custGeom>
              <a:rect b="b" l="l" r="r" t="t"/>
              <a:pathLst>
                <a:path extrusionOk="0" h="359" w="1465">
                  <a:moveTo>
                    <a:pt x="179" y="1"/>
                  </a:moveTo>
                  <a:cubicBezTo>
                    <a:pt x="95" y="1"/>
                    <a:pt x="0" y="72"/>
                    <a:pt x="0" y="179"/>
                  </a:cubicBezTo>
                  <a:cubicBezTo>
                    <a:pt x="0" y="287"/>
                    <a:pt x="83" y="358"/>
                    <a:pt x="179" y="358"/>
                  </a:cubicBezTo>
                  <a:lnTo>
                    <a:pt x="1286" y="358"/>
                  </a:lnTo>
                  <a:cubicBezTo>
                    <a:pt x="1369" y="358"/>
                    <a:pt x="1465" y="287"/>
                    <a:pt x="1465" y="179"/>
                  </a:cubicBezTo>
                  <a:cubicBezTo>
                    <a:pt x="1465" y="72"/>
                    <a:pt x="1381" y="1"/>
                    <a:pt x="128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51"/>
            <p:cNvSpPr/>
            <p:nvPr/>
          </p:nvSpPr>
          <p:spPr>
            <a:xfrm>
              <a:off x="5506823" y="2989149"/>
              <a:ext cx="46172" cy="11400"/>
            </a:xfrm>
            <a:custGeom>
              <a:rect b="b" l="l" r="r" t="t"/>
              <a:pathLst>
                <a:path extrusionOk="0" h="359" w="1454">
                  <a:moveTo>
                    <a:pt x="179" y="1"/>
                  </a:moveTo>
                  <a:cubicBezTo>
                    <a:pt x="84" y="1"/>
                    <a:pt x="1" y="72"/>
                    <a:pt x="1" y="179"/>
                  </a:cubicBezTo>
                  <a:cubicBezTo>
                    <a:pt x="1" y="287"/>
                    <a:pt x="72" y="358"/>
                    <a:pt x="179" y="358"/>
                  </a:cubicBezTo>
                  <a:lnTo>
                    <a:pt x="1275" y="358"/>
                  </a:lnTo>
                  <a:cubicBezTo>
                    <a:pt x="1370" y="358"/>
                    <a:pt x="1453" y="287"/>
                    <a:pt x="1453" y="179"/>
                  </a:cubicBezTo>
                  <a:cubicBezTo>
                    <a:pt x="1453" y="72"/>
                    <a:pt x="1370" y="1"/>
                    <a:pt x="127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51"/>
            <p:cNvSpPr/>
            <p:nvPr/>
          </p:nvSpPr>
          <p:spPr>
            <a:xfrm>
              <a:off x="5343507" y="3036051"/>
              <a:ext cx="46521" cy="10987"/>
            </a:xfrm>
            <a:custGeom>
              <a:rect b="b" l="l" r="r" t="t"/>
              <a:pathLst>
                <a:path extrusionOk="0" h="346" w="1465">
                  <a:moveTo>
                    <a:pt x="179" y="0"/>
                  </a:moveTo>
                  <a:cubicBezTo>
                    <a:pt x="95" y="0"/>
                    <a:pt x="0" y="72"/>
                    <a:pt x="0" y="179"/>
                  </a:cubicBezTo>
                  <a:cubicBezTo>
                    <a:pt x="0" y="274"/>
                    <a:pt x="83" y="346"/>
                    <a:pt x="179" y="346"/>
                  </a:cubicBezTo>
                  <a:lnTo>
                    <a:pt x="1286" y="346"/>
                  </a:lnTo>
                  <a:cubicBezTo>
                    <a:pt x="1369" y="346"/>
                    <a:pt x="1465" y="274"/>
                    <a:pt x="1465" y="179"/>
                  </a:cubicBezTo>
                  <a:cubicBezTo>
                    <a:pt x="1465" y="72"/>
                    <a:pt x="1381" y="0"/>
                    <a:pt x="128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51"/>
            <p:cNvSpPr/>
            <p:nvPr/>
          </p:nvSpPr>
          <p:spPr>
            <a:xfrm>
              <a:off x="5424768" y="3036051"/>
              <a:ext cx="46553" cy="10987"/>
            </a:xfrm>
            <a:custGeom>
              <a:rect b="b" l="l" r="r" t="t"/>
              <a:pathLst>
                <a:path extrusionOk="0" h="346" w="1466">
                  <a:moveTo>
                    <a:pt x="180" y="0"/>
                  </a:moveTo>
                  <a:cubicBezTo>
                    <a:pt x="96" y="0"/>
                    <a:pt x="1" y="72"/>
                    <a:pt x="1" y="179"/>
                  </a:cubicBezTo>
                  <a:cubicBezTo>
                    <a:pt x="1" y="274"/>
                    <a:pt x="84" y="346"/>
                    <a:pt x="180" y="346"/>
                  </a:cubicBezTo>
                  <a:lnTo>
                    <a:pt x="1287" y="346"/>
                  </a:lnTo>
                  <a:cubicBezTo>
                    <a:pt x="1370" y="346"/>
                    <a:pt x="1465" y="274"/>
                    <a:pt x="1465" y="179"/>
                  </a:cubicBezTo>
                  <a:cubicBezTo>
                    <a:pt x="1465" y="72"/>
                    <a:pt x="1394" y="0"/>
                    <a:pt x="12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51"/>
            <p:cNvSpPr/>
            <p:nvPr/>
          </p:nvSpPr>
          <p:spPr>
            <a:xfrm>
              <a:off x="5506823" y="3036051"/>
              <a:ext cx="46172" cy="10987"/>
            </a:xfrm>
            <a:custGeom>
              <a:rect b="b" l="l" r="r" t="t"/>
              <a:pathLst>
                <a:path extrusionOk="0" h="346" w="1454">
                  <a:moveTo>
                    <a:pt x="179" y="0"/>
                  </a:moveTo>
                  <a:cubicBezTo>
                    <a:pt x="84" y="0"/>
                    <a:pt x="1" y="72"/>
                    <a:pt x="1" y="179"/>
                  </a:cubicBezTo>
                  <a:cubicBezTo>
                    <a:pt x="1" y="274"/>
                    <a:pt x="72" y="346"/>
                    <a:pt x="179" y="346"/>
                  </a:cubicBezTo>
                  <a:lnTo>
                    <a:pt x="1275" y="346"/>
                  </a:lnTo>
                  <a:cubicBezTo>
                    <a:pt x="1370" y="346"/>
                    <a:pt x="1453" y="274"/>
                    <a:pt x="1453" y="179"/>
                  </a:cubicBezTo>
                  <a:cubicBezTo>
                    <a:pt x="1453" y="72"/>
                    <a:pt x="1370" y="0"/>
                    <a:pt x="127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51"/>
            <p:cNvSpPr/>
            <p:nvPr/>
          </p:nvSpPr>
          <p:spPr>
            <a:xfrm>
              <a:off x="5343126" y="2930752"/>
              <a:ext cx="46902" cy="33851"/>
            </a:xfrm>
            <a:custGeom>
              <a:rect b="b" l="l" r="r" t="t"/>
              <a:pathLst>
                <a:path extrusionOk="0" h="1066" w="1477">
                  <a:moveTo>
                    <a:pt x="1293" y="0"/>
                  </a:moveTo>
                  <a:cubicBezTo>
                    <a:pt x="1250" y="0"/>
                    <a:pt x="1209" y="18"/>
                    <a:pt x="1179" y="54"/>
                  </a:cubicBezTo>
                  <a:lnTo>
                    <a:pt x="572" y="661"/>
                  </a:lnTo>
                  <a:lnTo>
                    <a:pt x="322" y="411"/>
                  </a:lnTo>
                  <a:cubicBezTo>
                    <a:pt x="280" y="375"/>
                    <a:pt x="235" y="358"/>
                    <a:pt x="194" y="358"/>
                  </a:cubicBezTo>
                  <a:cubicBezTo>
                    <a:pt x="152" y="358"/>
                    <a:pt x="113" y="375"/>
                    <a:pt x="84" y="411"/>
                  </a:cubicBezTo>
                  <a:cubicBezTo>
                    <a:pt x="0" y="483"/>
                    <a:pt x="0" y="590"/>
                    <a:pt x="84" y="649"/>
                  </a:cubicBezTo>
                  <a:lnTo>
                    <a:pt x="453" y="1018"/>
                  </a:lnTo>
                  <a:cubicBezTo>
                    <a:pt x="476" y="1054"/>
                    <a:pt x="524" y="1066"/>
                    <a:pt x="572" y="1066"/>
                  </a:cubicBezTo>
                  <a:cubicBezTo>
                    <a:pt x="619" y="1066"/>
                    <a:pt x="655" y="1054"/>
                    <a:pt x="691" y="1018"/>
                  </a:cubicBezTo>
                  <a:lnTo>
                    <a:pt x="1417" y="292"/>
                  </a:lnTo>
                  <a:cubicBezTo>
                    <a:pt x="1477" y="233"/>
                    <a:pt x="1477" y="125"/>
                    <a:pt x="1417" y="54"/>
                  </a:cubicBezTo>
                  <a:cubicBezTo>
                    <a:pt x="1381" y="18"/>
                    <a:pt x="1337" y="0"/>
                    <a:pt x="129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51"/>
            <p:cNvSpPr/>
            <p:nvPr/>
          </p:nvSpPr>
          <p:spPr>
            <a:xfrm>
              <a:off x="5506442" y="2930752"/>
              <a:ext cx="47283" cy="33851"/>
            </a:xfrm>
            <a:custGeom>
              <a:rect b="b" l="l" r="r" t="t"/>
              <a:pathLst>
                <a:path extrusionOk="0" h="1066" w="1489">
                  <a:moveTo>
                    <a:pt x="1282" y="0"/>
                  </a:moveTo>
                  <a:cubicBezTo>
                    <a:pt x="1239" y="0"/>
                    <a:pt x="1197" y="18"/>
                    <a:pt x="1167" y="54"/>
                  </a:cubicBezTo>
                  <a:lnTo>
                    <a:pt x="560" y="661"/>
                  </a:lnTo>
                  <a:lnTo>
                    <a:pt x="310" y="411"/>
                  </a:lnTo>
                  <a:cubicBezTo>
                    <a:pt x="275" y="375"/>
                    <a:pt x="230" y="358"/>
                    <a:pt x="187" y="358"/>
                  </a:cubicBezTo>
                  <a:cubicBezTo>
                    <a:pt x="144" y="358"/>
                    <a:pt x="102" y="375"/>
                    <a:pt x="72" y="411"/>
                  </a:cubicBezTo>
                  <a:cubicBezTo>
                    <a:pt x="1" y="483"/>
                    <a:pt x="1" y="590"/>
                    <a:pt x="72" y="649"/>
                  </a:cubicBezTo>
                  <a:lnTo>
                    <a:pt x="441" y="1018"/>
                  </a:lnTo>
                  <a:cubicBezTo>
                    <a:pt x="477" y="1054"/>
                    <a:pt x="513" y="1066"/>
                    <a:pt x="560" y="1066"/>
                  </a:cubicBezTo>
                  <a:cubicBezTo>
                    <a:pt x="608" y="1066"/>
                    <a:pt x="656" y="1054"/>
                    <a:pt x="679" y="1018"/>
                  </a:cubicBezTo>
                  <a:lnTo>
                    <a:pt x="1406" y="292"/>
                  </a:lnTo>
                  <a:cubicBezTo>
                    <a:pt x="1489" y="233"/>
                    <a:pt x="1489" y="125"/>
                    <a:pt x="1406" y="54"/>
                  </a:cubicBezTo>
                  <a:cubicBezTo>
                    <a:pt x="1370" y="18"/>
                    <a:pt x="1325" y="0"/>
                    <a:pt x="12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51"/>
            <p:cNvSpPr/>
            <p:nvPr/>
          </p:nvSpPr>
          <p:spPr>
            <a:xfrm>
              <a:off x="5424419" y="2977336"/>
              <a:ext cx="47283" cy="34168"/>
            </a:xfrm>
            <a:custGeom>
              <a:rect b="b" l="l" r="r" t="t"/>
              <a:pathLst>
                <a:path extrusionOk="0" h="1076" w="1489">
                  <a:moveTo>
                    <a:pt x="1293" y="1"/>
                  </a:moveTo>
                  <a:cubicBezTo>
                    <a:pt x="1250" y="1"/>
                    <a:pt x="1208" y="22"/>
                    <a:pt x="1179" y="63"/>
                  </a:cubicBezTo>
                  <a:lnTo>
                    <a:pt x="572" y="671"/>
                  </a:lnTo>
                  <a:lnTo>
                    <a:pt x="321" y="421"/>
                  </a:lnTo>
                  <a:cubicBezTo>
                    <a:pt x="280" y="379"/>
                    <a:pt x="235" y="358"/>
                    <a:pt x="193" y="358"/>
                  </a:cubicBezTo>
                  <a:cubicBezTo>
                    <a:pt x="152" y="358"/>
                    <a:pt x="113" y="379"/>
                    <a:pt x="83" y="421"/>
                  </a:cubicBezTo>
                  <a:cubicBezTo>
                    <a:pt x="0" y="492"/>
                    <a:pt x="0" y="599"/>
                    <a:pt x="83" y="659"/>
                  </a:cubicBezTo>
                  <a:lnTo>
                    <a:pt x="452" y="1028"/>
                  </a:lnTo>
                  <a:cubicBezTo>
                    <a:pt x="476" y="1052"/>
                    <a:pt x="524" y="1075"/>
                    <a:pt x="572" y="1075"/>
                  </a:cubicBezTo>
                  <a:cubicBezTo>
                    <a:pt x="619" y="1075"/>
                    <a:pt x="655" y="1052"/>
                    <a:pt x="691" y="1028"/>
                  </a:cubicBezTo>
                  <a:lnTo>
                    <a:pt x="1417" y="301"/>
                  </a:lnTo>
                  <a:cubicBezTo>
                    <a:pt x="1488" y="242"/>
                    <a:pt x="1488" y="123"/>
                    <a:pt x="1417" y="63"/>
                  </a:cubicBezTo>
                  <a:cubicBezTo>
                    <a:pt x="1381" y="22"/>
                    <a:pt x="1336" y="1"/>
                    <a:pt x="129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51"/>
            <p:cNvSpPr/>
            <p:nvPr/>
          </p:nvSpPr>
          <p:spPr>
            <a:xfrm>
              <a:off x="5261453" y="3024143"/>
              <a:ext cx="47283" cy="33851"/>
            </a:xfrm>
            <a:custGeom>
              <a:rect b="b" l="l" r="r" t="t"/>
              <a:pathLst>
                <a:path extrusionOk="0" h="1066" w="1489">
                  <a:moveTo>
                    <a:pt x="1289" y="0"/>
                  </a:moveTo>
                  <a:cubicBezTo>
                    <a:pt x="1248" y="0"/>
                    <a:pt x="1209" y="18"/>
                    <a:pt x="1179" y="54"/>
                  </a:cubicBezTo>
                  <a:lnTo>
                    <a:pt x="572" y="673"/>
                  </a:lnTo>
                  <a:lnTo>
                    <a:pt x="310" y="411"/>
                  </a:lnTo>
                  <a:cubicBezTo>
                    <a:pt x="274" y="375"/>
                    <a:pt x="230" y="357"/>
                    <a:pt x="186" y="357"/>
                  </a:cubicBezTo>
                  <a:cubicBezTo>
                    <a:pt x="143" y="357"/>
                    <a:pt x="102" y="375"/>
                    <a:pt x="72" y="411"/>
                  </a:cubicBezTo>
                  <a:cubicBezTo>
                    <a:pt x="0" y="494"/>
                    <a:pt x="0" y="590"/>
                    <a:pt x="72" y="649"/>
                  </a:cubicBezTo>
                  <a:lnTo>
                    <a:pt x="453" y="1030"/>
                  </a:lnTo>
                  <a:cubicBezTo>
                    <a:pt x="477" y="1054"/>
                    <a:pt x="524" y="1066"/>
                    <a:pt x="572" y="1066"/>
                  </a:cubicBezTo>
                  <a:cubicBezTo>
                    <a:pt x="608" y="1066"/>
                    <a:pt x="655" y="1054"/>
                    <a:pt x="691" y="1030"/>
                  </a:cubicBezTo>
                  <a:lnTo>
                    <a:pt x="1417" y="292"/>
                  </a:lnTo>
                  <a:cubicBezTo>
                    <a:pt x="1489" y="220"/>
                    <a:pt x="1489" y="113"/>
                    <a:pt x="1417" y="54"/>
                  </a:cubicBezTo>
                  <a:cubicBezTo>
                    <a:pt x="1376" y="18"/>
                    <a:pt x="1331" y="0"/>
                    <a:pt x="12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51"/>
            <p:cNvSpPr/>
            <p:nvPr/>
          </p:nvSpPr>
          <p:spPr>
            <a:xfrm>
              <a:off x="5424419" y="2884231"/>
              <a:ext cx="47283" cy="33883"/>
            </a:xfrm>
            <a:custGeom>
              <a:rect b="b" l="l" r="r" t="t"/>
              <a:pathLst>
                <a:path extrusionOk="0" h="1067" w="1489">
                  <a:moveTo>
                    <a:pt x="1293" y="1"/>
                  </a:moveTo>
                  <a:cubicBezTo>
                    <a:pt x="1250" y="1"/>
                    <a:pt x="1208" y="19"/>
                    <a:pt x="1179" y="54"/>
                  </a:cubicBezTo>
                  <a:lnTo>
                    <a:pt x="572" y="674"/>
                  </a:lnTo>
                  <a:lnTo>
                    <a:pt x="321" y="412"/>
                  </a:lnTo>
                  <a:cubicBezTo>
                    <a:pt x="280" y="376"/>
                    <a:pt x="235" y="358"/>
                    <a:pt x="193" y="358"/>
                  </a:cubicBezTo>
                  <a:cubicBezTo>
                    <a:pt x="152" y="358"/>
                    <a:pt x="113" y="376"/>
                    <a:pt x="83" y="412"/>
                  </a:cubicBezTo>
                  <a:cubicBezTo>
                    <a:pt x="0" y="495"/>
                    <a:pt x="0" y="590"/>
                    <a:pt x="83" y="650"/>
                  </a:cubicBezTo>
                  <a:lnTo>
                    <a:pt x="452" y="1031"/>
                  </a:lnTo>
                  <a:cubicBezTo>
                    <a:pt x="476" y="1055"/>
                    <a:pt x="524" y="1067"/>
                    <a:pt x="572" y="1067"/>
                  </a:cubicBezTo>
                  <a:cubicBezTo>
                    <a:pt x="619" y="1067"/>
                    <a:pt x="655" y="1055"/>
                    <a:pt x="691" y="1031"/>
                  </a:cubicBezTo>
                  <a:lnTo>
                    <a:pt x="1417" y="293"/>
                  </a:lnTo>
                  <a:cubicBezTo>
                    <a:pt x="1488" y="221"/>
                    <a:pt x="1488" y="114"/>
                    <a:pt x="1417" y="54"/>
                  </a:cubicBezTo>
                  <a:cubicBezTo>
                    <a:pt x="1381" y="19"/>
                    <a:pt x="1336" y="1"/>
                    <a:pt x="129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5" name="Google Shape;895;p51"/>
          <p:cNvGrpSpPr/>
          <p:nvPr/>
        </p:nvGrpSpPr>
        <p:grpSpPr>
          <a:xfrm>
            <a:off x="5788661" y="2772517"/>
            <a:ext cx="284366" cy="344097"/>
            <a:chOff x="5864861" y="2772517"/>
            <a:chExt cx="284366" cy="344097"/>
          </a:xfrm>
        </p:grpSpPr>
        <p:sp>
          <p:nvSpPr>
            <p:cNvPr id="896" name="Google Shape;896;p51"/>
            <p:cNvSpPr/>
            <p:nvPr/>
          </p:nvSpPr>
          <p:spPr>
            <a:xfrm>
              <a:off x="6089464" y="3014490"/>
              <a:ext cx="15147" cy="15147"/>
            </a:xfrm>
            <a:custGeom>
              <a:rect b="b" l="l" r="r" t="t"/>
              <a:pathLst>
                <a:path extrusionOk="0" h="477" w="477">
                  <a:moveTo>
                    <a:pt x="238" y="1"/>
                  </a:moveTo>
                  <a:cubicBezTo>
                    <a:pt x="107" y="1"/>
                    <a:pt x="0" y="108"/>
                    <a:pt x="0" y="239"/>
                  </a:cubicBezTo>
                  <a:cubicBezTo>
                    <a:pt x="0" y="382"/>
                    <a:pt x="107" y="477"/>
                    <a:pt x="238" y="477"/>
                  </a:cubicBezTo>
                  <a:cubicBezTo>
                    <a:pt x="369" y="477"/>
                    <a:pt x="476" y="382"/>
                    <a:pt x="476" y="239"/>
                  </a:cubicBezTo>
                  <a:cubicBezTo>
                    <a:pt x="476" y="108"/>
                    <a:pt x="369" y="1"/>
                    <a:pt x="23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51"/>
            <p:cNvSpPr/>
            <p:nvPr/>
          </p:nvSpPr>
          <p:spPr>
            <a:xfrm>
              <a:off x="6051644" y="3070823"/>
              <a:ext cx="13274" cy="13274"/>
            </a:xfrm>
            <a:custGeom>
              <a:rect b="b" l="l" r="r" t="t"/>
              <a:pathLst>
                <a:path extrusionOk="0" h="418" w="418">
                  <a:moveTo>
                    <a:pt x="203" y="1"/>
                  </a:moveTo>
                  <a:cubicBezTo>
                    <a:pt x="84" y="1"/>
                    <a:pt x="0" y="96"/>
                    <a:pt x="0" y="215"/>
                  </a:cubicBezTo>
                  <a:cubicBezTo>
                    <a:pt x="0" y="322"/>
                    <a:pt x="84" y="417"/>
                    <a:pt x="203" y="417"/>
                  </a:cubicBezTo>
                  <a:cubicBezTo>
                    <a:pt x="334" y="417"/>
                    <a:pt x="417" y="334"/>
                    <a:pt x="417" y="215"/>
                  </a:cubicBezTo>
                  <a:cubicBezTo>
                    <a:pt x="417" y="96"/>
                    <a:pt x="334" y="1"/>
                    <a:pt x="2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51"/>
            <p:cNvSpPr/>
            <p:nvPr/>
          </p:nvSpPr>
          <p:spPr>
            <a:xfrm>
              <a:off x="5943518" y="3005789"/>
              <a:ext cx="13242" cy="12893"/>
            </a:xfrm>
            <a:custGeom>
              <a:rect b="b" l="l" r="r" t="t"/>
              <a:pathLst>
                <a:path extrusionOk="0" h="406" w="417">
                  <a:moveTo>
                    <a:pt x="203" y="1"/>
                  </a:moveTo>
                  <a:cubicBezTo>
                    <a:pt x="84" y="1"/>
                    <a:pt x="0" y="84"/>
                    <a:pt x="0" y="203"/>
                  </a:cubicBezTo>
                  <a:cubicBezTo>
                    <a:pt x="0" y="322"/>
                    <a:pt x="84" y="406"/>
                    <a:pt x="203" y="406"/>
                  </a:cubicBezTo>
                  <a:cubicBezTo>
                    <a:pt x="322" y="406"/>
                    <a:pt x="417" y="322"/>
                    <a:pt x="417" y="203"/>
                  </a:cubicBezTo>
                  <a:cubicBezTo>
                    <a:pt x="417" y="84"/>
                    <a:pt x="322" y="1"/>
                    <a:pt x="2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51"/>
            <p:cNvSpPr/>
            <p:nvPr/>
          </p:nvSpPr>
          <p:spPr>
            <a:xfrm>
              <a:off x="5965429" y="3070823"/>
              <a:ext cx="13655" cy="13274"/>
            </a:xfrm>
            <a:custGeom>
              <a:rect b="b" l="l" r="r" t="t"/>
              <a:pathLst>
                <a:path extrusionOk="0" h="418" w="430">
                  <a:moveTo>
                    <a:pt x="215" y="1"/>
                  </a:moveTo>
                  <a:cubicBezTo>
                    <a:pt x="96" y="1"/>
                    <a:pt x="1" y="96"/>
                    <a:pt x="1" y="215"/>
                  </a:cubicBezTo>
                  <a:cubicBezTo>
                    <a:pt x="1" y="322"/>
                    <a:pt x="96" y="417"/>
                    <a:pt x="215" y="417"/>
                  </a:cubicBezTo>
                  <a:cubicBezTo>
                    <a:pt x="334" y="417"/>
                    <a:pt x="429" y="334"/>
                    <a:pt x="429" y="215"/>
                  </a:cubicBezTo>
                  <a:cubicBezTo>
                    <a:pt x="429" y="96"/>
                    <a:pt x="334" y="1"/>
                    <a:pt x="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51"/>
            <p:cNvSpPr/>
            <p:nvPr/>
          </p:nvSpPr>
          <p:spPr>
            <a:xfrm>
              <a:off x="6004392" y="3019412"/>
              <a:ext cx="16290" cy="15909"/>
            </a:xfrm>
            <a:custGeom>
              <a:rect b="b" l="l" r="r" t="t"/>
              <a:pathLst>
                <a:path extrusionOk="0" h="501" w="513">
                  <a:moveTo>
                    <a:pt x="250" y="0"/>
                  </a:moveTo>
                  <a:cubicBezTo>
                    <a:pt x="119" y="0"/>
                    <a:pt x="0" y="119"/>
                    <a:pt x="0" y="250"/>
                  </a:cubicBezTo>
                  <a:cubicBezTo>
                    <a:pt x="0" y="381"/>
                    <a:pt x="119" y="500"/>
                    <a:pt x="250" y="500"/>
                  </a:cubicBezTo>
                  <a:cubicBezTo>
                    <a:pt x="393" y="500"/>
                    <a:pt x="512" y="381"/>
                    <a:pt x="512" y="250"/>
                  </a:cubicBezTo>
                  <a:cubicBezTo>
                    <a:pt x="512" y="119"/>
                    <a:pt x="405" y="0"/>
                    <a:pt x="25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51"/>
            <p:cNvSpPr/>
            <p:nvPr/>
          </p:nvSpPr>
          <p:spPr>
            <a:xfrm>
              <a:off x="5864861" y="2772517"/>
              <a:ext cx="284366" cy="344097"/>
            </a:xfrm>
            <a:custGeom>
              <a:rect b="b" l="l" r="r" t="t"/>
              <a:pathLst>
                <a:path extrusionOk="0" h="10836" w="8955">
                  <a:moveTo>
                    <a:pt x="2983" y="6406"/>
                  </a:moveTo>
                  <a:cubicBezTo>
                    <a:pt x="3566" y="6406"/>
                    <a:pt x="4114" y="6556"/>
                    <a:pt x="4632" y="6871"/>
                  </a:cubicBezTo>
                  <a:cubicBezTo>
                    <a:pt x="5211" y="7197"/>
                    <a:pt x="5769" y="7306"/>
                    <a:pt x="6260" y="7306"/>
                  </a:cubicBezTo>
                  <a:cubicBezTo>
                    <a:pt x="6628" y="7306"/>
                    <a:pt x="6957" y="7245"/>
                    <a:pt x="7228" y="7168"/>
                  </a:cubicBezTo>
                  <a:cubicBezTo>
                    <a:pt x="7645" y="7049"/>
                    <a:pt x="7966" y="6871"/>
                    <a:pt x="8145" y="6751"/>
                  </a:cubicBezTo>
                  <a:lnTo>
                    <a:pt x="8145" y="6751"/>
                  </a:lnTo>
                  <a:cubicBezTo>
                    <a:pt x="8514" y="7954"/>
                    <a:pt x="8204" y="9276"/>
                    <a:pt x="7299" y="10216"/>
                  </a:cubicBezTo>
                  <a:cubicBezTo>
                    <a:pt x="7109" y="10407"/>
                    <a:pt x="6835" y="10526"/>
                    <a:pt x="6561" y="10526"/>
                  </a:cubicBezTo>
                  <a:lnTo>
                    <a:pt x="2906" y="10526"/>
                  </a:lnTo>
                  <a:cubicBezTo>
                    <a:pt x="2644" y="10526"/>
                    <a:pt x="2370" y="10407"/>
                    <a:pt x="2180" y="10228"/>
                  </a:cubicBezTo>
                  <a:cubicBezTo>
                    <a:pt x="1346" y="9383"/>
                    <a:pt x="941" y="8133"/>
                    <a:pt x="1275" y="6823"/>
                  </a:cubicBezTo>
                  <a:cubicBezTo>
                    <a:pt x="1406" y="6751"/>
                    <a:pt x="1775" y="6573"/>
                    <a:pt x="2263" y="6478"/>
                  </a:cubicBezTo>
                  <a:cubicBezTo>
                    <a:pt x="2509" y="6430"/>
                    <a:pt x="2748" y="6406"/>
                    <a:pt x="2983" y="6406"/>
                  </a:cubicBezTo>
                  <a:close/>
                  <a:moveTo>
                    <a:pt x="3239" y="1"/>
                  </a:moveTo>
                  <a:cubicBezTo>
                    <a:pt x="3001" y="1"/>
                    <a:pt x="2823" y="191"/>
                    <a:pt x="2823" y="417"/>
                  </a:cubicBezTo>
                  <a:lnTo>
                    <a:pt x="2823" y="786"/>
                  </a:lnTo>
                  <a:cubicBezTo>
                    <a:pt x="2823" y="1036"/>
                    <a:pt x="3013" y="1203"/>
                    <a:pt x="3239" y="1203"/>
                  </a:cubicBezTo>
                  <a:lnTo>
                    <a:pt x="3454" y="1203"/>
                  </a:lnTo>
                  <a:lnTo>
                    <a:pt x="3454" y="2525"/>
                  </a:lnTo>
                  <a:cubicBezTo>
                    <a:pt x="3454" y="2608"/>
                    <a:pt x="3537" y="2680"/>
                    <a:pt x="3620" y="2680"/>
                  </a:cubicBezTo>
                  <a:cubicBezTo>
                    <a:pt x="3704" y="2680"/>
                    <a:pt x="3787" y="2608"/>
                    <a:pt x="3787" y="2525"/>
                  </a:cubicBezTo>
                  <a:lnTo>
                    <a:pt x="3787" y="1203"/>
                  </a:lnTo>
                  <a:lnTo>
                    <a:pt x="5692" y="1203"/>
                  </a:lnTo>
                  <a:lnTo>
                    <a:pt x="5692" y="3858"/>
                  </a:lnTo>
                  <a:cubicBezTo>
                    <a:pt x="5692" y="4096"/>
                    <a:pt x="5835" y="4311"/>
                    <a:pt x="6049" y="4394"/>
                  </a:cubicBezTo>
                  <a:cubicBezTo>
                    <a:pt x="6978" y="4763"/>
                    <a:pt x="7692" y="5513"/>
                    <a:pt x="8049" y="6418"/>
                  </a:cubicBezTo>
                  <a:cubicBezTo>
                    <a:pt x="7907" y="6525"/>
                    <a:pt x="7573" y="6716"/>
                    <a:pt x="7133" y="6847"/>
                  </a:cubicBezTo>
                  <a:cubicBezTo>
                    <a:pt x="6830" y="6934"/>
                    <a:pt x="6535" y="6978"/>
                    <a:pt x="6245" y="6978"/>
                  </a:cubicBezTo>
                  <a:cubicBezTo>
                    <a:pt x="5748" y="6978"/>
                    <a:pt x="5270" y="6848"/>
                    <a:pt x="4811" y="6585"/>
                  </a:cubicBezTo>
                  <a:cubicBezTo>
                    <a:pt x="4225" y="6246"/>
                    <a:pt x="3592" y="6086"/>
                    <a:pt x="2961" y="6086"/>
                  </a:cubicBezTo>
                  <a:cubicBezTo>
                    <a:pt x="2437" y="6086"/>
                    <a:pt x="1914" y="6196"/>
                    <a:pt x="1418" y="6406"/>
                  </a:cubicBezTo>
                  <a:cubicBezTo>
                    <a:pt x="1775" y="5501"/>
                    <a:pt x="2477" y="4763"/>
                    <a:pt x="3430" y="4394"/>
                  </a:cubicBezTo>
                  <a:cubicBezTo>
                    <a:pt x="3656" y="4311"/>
                    <a:pt x="3787" y="4096"/>
                    <a:pt x="3787" y="3858"/>
                  </a:cubicBezTo>
                  <a:lnTo>
                    <a:pt x="3787" y="3322"/>
                  </a:lnTo>
                  <a:cubicBezTo>
                    <a:pt x="3787" y="3239"/>
                    <a:pt x="3716" y="3156"/>
                    <a:pt x="3620" y="3156"/>
                  </a:cubicBezTo>
                  <a:cubicBezTo>
                    <a:pt x="3537" y="3156"/>
                    <a:pt x="3454" y="3239"/>
                    <a:pt x="3454" y="3322"/>
                  </a:cubicBezTo>
                  <a:lnTo>
                    <a:pt x="3454" y="3858"/>
                  </a:lnTo>
                  <a:cubicBezTo>
                    <a:pt x="3454" y="3965"/>
                    <a:pt x="3394" y="4049"/>
                    <a:pt x="3299" y="4096"/>
                  </a:cubicBezTo>
                  <a:cubicBezTo>
                    <a:pt x="703" y="5120"/>
                    <a:pt x="1" y="8478"/>
                    <a:pt x="1942" y="10442"/>
                  </a:cubicBezTo>
                  <a:cubicBezTo>
                    <a:pt x="2192" y="10692"/>
                    <a:pt x="2537" y="10835"/>
                    <a:pt x="2894" y="10835"/>
                  </a:cubicBezTo>
                  <a:lnTo>
                    <a:pt x="6549" y="10835"/>
                  </a:lnTo>
                  <a:cubicBezTo>
                    <a:pt x="6906" y="10835"/>
                    <a:pt x="7252" y="10692"/>
                    <a:pt x="7502" y="10442"/>
                  </a:cubicBezTo>
                  <a:cubicBezTo>
                    <a:pt x="8907" y="9026"/>
                    <a:pt x="8954" y="6930"/>
                    <a:pt x="7907" y="5466"/>
                  </a:cubicBezTo>
                  <a:cubicBezTo>
                    <a:pt x="7478" y="4858"/>
                    <a:pt x="6871" y="4370"/>
                    <a:pt x="6168" y="4096"/>
                  </a:cubicBezTo>
                  <a:cubicBezTo>
                    <a:pt x="6061" y="4049"/>
                    <a:pt x="6002" y="3965"/>
                    <a:pt x="6002" y="3858"/>
                  </a:cubicBezTo>
                  <a:lnTo>
                    <a:pt x="6002" y="1203"/>
                  </a:lnTo>
                  <a:lnTo>
                    <a:pt x="6228" y="1203"/>
                  </a:lnTo>
                  <a:cubicBezTo>
                    <a:pt x="6466" y="1203"/>
                    <a:pt x="6644" y="1013"/>
                    <a:pt x="6644" y="786"/>
                  </a:cubicBezTo>
                  <a:lnTo>
                    <a:pt x="6644" y="417"/>
                  </a:lnTo>
                  <a:cubicBezTo>
                    <a:pt x="6644" y="179"/>
                    <a:pt x="6454" y="1"/>
                    <a:pt x="6228" y="1"/>
                  </a:cubicBezTo>
                  <a:lnTo>
                    <a:pt x="5394" y="1"/>
                  </a:lnTo>
                  <a:cubicBezTo>
                    <a:pt x="5299" y="1"/>
                    <a:pt x="5228" y="72"/>
                    <a:pt x="5228" y="167"/>
                  </a:cubicBezTo>
                  <a:cubicBezTo>
                    <a:pt x="5228" y="263"/>
                    <a:pt x="5299" y="334"/>
                    <a:pt x="5394" y="334"/>
                  </a:cubicBezTo>
                  <a:lnTo>
                    <a:pt x="6228" y="334"/>
                  </a:lnTo>
                  <a:cubicBezTo>
                    <a:pt x="6287" y="334"/>
                    <a:pt x="6335" y="382"/>
                    <a:pt x="6335" y="441"/>
                  </a:cubicBezTo>
                  <a:lnTo>
                    <a:pt x="6335" y="810"/>
                  </a:lnTo>
                  <a:cubicBezTo>
                    <a:pt x="6335" y="870"/>
                    <a:pt x="6287" y="905"/>
                    <a:pt x="6228" y="905"/>
                  </a:cubicBezTo>
                  <a:lnTo>
                    <a:pt x="3239" y="905"/>
                  </a:lnTo>
                  <a:cubicBezTo>
                    <a:pt x="3168" y="905"/>
                    <a:pt x="3132" y="870"/>
                    <a:pt x="3132" y="810"/>
                  </a:cubicBezTo>
                  <a:lnTo>
                    <a:pt x="3132" y="441"/>
                  </a:lnTo>
                  <a:cubicBezTo>
                    <a:pt x="3132" y="382"/>
                    <a:pt x="3168" y="334"/>
                    <a:pt x="3239" y="334"/>
                  </a:cubicBezTo>
                  <a:lnTo>
                    <a:pt x="4609" y="334"/>
                  </a:lnTo>
                  <a:cubicBezTo>
                    <a:pt x="4692" y="334"/>
                    <a:pt x="4763" y="263"/>
                    <a:pt x="4763" y="167"/>
                  </a:cubicBezTo>
                  <a:cubicBezTo>
                    <a:pt x="4763" y="72"/>
                    <a:pt x="4692" y="1"/>
                    <a:pt x="460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2" name="Google Shape;902;p51"/>
          <p:cNvSpPr/>
          <p:nvPr/>
        </p:nvSpPr>
        <p:spPr>
          <a:xfrm>
            <a:off x="6340868" y="2770643"/>
            <a:ext cx="343335" cy="343303"/>
          </a:xfrm>
          <a:custGeom>
            <a:rect b="b" l="l" r="r" t="t"/>
            <a:pathLst>
              <a:path extrusionOk="0" h="10811" w="10812">
                <a:moveTo>
                  <a:pt x="2769" y="2858"/>
                </a:moveTo>
                <a:cubicBezTo>
                  <a:pt x="2830" y="2858"/>
                  <a:pt x="2892" y="2866"/>
                  <a:pt x="2954" y="2881"/>
                </a:cubicBezTo>
                <a:cubicBezTo>
                  <a:pt x="3251" y="2941"/>
                  <a:pt x="3489" y="3191"/>
                  <a:pt x="3549" y="3489"/>
                </a:cubicBezTo>
                <a:cubicBezTo>
                  <a:pt x="3608" y="3774"/>
                  <a:pt x="3501" y="4036"/>
                  <a:pt x="3275" y="4227"/>
                </a:cubicBezTo>
                <a:cubicBezTo>
                  <a:pt x="3132" y="4346"/>
                  <a:pt x="3037" y="4548"/>
                  <a:pt x="3037" y="4739"/>
                </a:cubicBezTo>
                <a:lnTo>
                  <a:pt x="3037" y="5084"/>
                </a:lnTo>
                <a:cubicBezTo>
                  <a:pt x="3037" y="5346"/>
                  <a:pt x="3263" y="5572"/>
                  <a:pt x="3525" y="5572"/>
                </a:cubicBezTo>
                <a:lnTo>
                  <a:pt x="5228" y="5572"/>
                </a:lnTo>
                <a:lnTo>
                  <a:pt x="5228" y="7263"/>
                </a:lnTo>
                <a:cubicBezTo>
                  <a:pt x="5228" y="7370"/>
                  <a:pt x="5156" y="7441"/>
                  <a:pt x="5049" y="7441"/>
                </a:cubicBezTo>
                <a:lnTo>
                  <a:pt x="4704" y="7441"/>
                </a:lnTo>
                <a:cubicBezTo>
                  <a:pt x="4597" y="7441"/>
                  <a:pt x="4513" y="7406"/>
                  <a:pt x="4442" y="7322"/>
                </a:cubicBezTo>
                <a:cubicBezTo>
                  <a:pt x="4225" y="7076"/>
                  <a:pt x="3925" y="6935"/>
                  <a:pt x="3599" y="6935"/>
                </a:cubicBezTo>
                <a:cubicBezTo>
                  <a:pt x="3532" y="6935"/>
                  <a:pt x="3463" y="6941"/>
                  <a:pt x="3394" y="6953"/>
                </a:cubicBezTo>
                <a:cubicBezTo>
                  <a:pt x="2965" y="7025"/>
                  <a:pt x="2620" y="7370"/>
                  <a:pt x="2537" y="7787"/>
                </a:cubicBezTo>
                <a:cubicBezTo>
                  <a:pt x="2453" y="8120"/>
                  <a:pt x="2549" y="8454"/>
                  <a:pt x="2751" y="8715"/>
                </a:cubicBezTo>
                <a:cubicBezTo>
                  <a:pt x="2965" y="8965"/>
                  <a:pt x="3275" y="9108"/>
                  <a:pt x="3608" y="9108"/>
                </a:cubicBezTo>
                <a:cubicBezTo>
                  <a:pt x="3930" y="9108"/>
                  <a:pt x="4227" y="8965"/>
                  <a:pt x="4442" y="8715"/>
                </a:cubicBezTo>
                <a:cubicBezTo>
                  <a:pt x="4501" y="8632"/>
                  <a:pt x="4585" y="8608"/>
                  <a:pt x="4692" y="8608"/>
                </a:cubicBezTo>
                <a:lnTo>
                  <a:pt x="5037" y="8608"/>
                </a:lnTo>
                <a:cubicBezTo>
                  <a:pt x="5132" y="8608"/>
                  <a:pt x="5216" y="8680"/>
                  <a:pt x="5216" y="8787"/>
                </a:cubicBezTo>
                <a:lnTo>
                  <a:pt x="5216" y="10501"/>
                </a:lnTo>
                <a:lnTo>
                  <a:pt x="846" y="10501"/>
                </a:lnTo>
                <a:cubicBezTo>
                  <a:pt x="572" y="10501"/>
                  <a:pt x="334" y="10263"/>
                  <a:pt x="334" y="9977"/>
                </a:cubicBezTo>
                <a:lnTo>
                  <a:pt x="334" y="5572"/>
                </a:lnTo>
                <a:lnTo>
                  <a:pt x="2025" y="5572"/>
                </a:lnTo>
                <a:cubicBezTo>
                  <a:pt x="2299" y="5572"/>
                  <a:pt x="2513" y="5346"/>
                  <a:pt x="2513" y="5084"/>
                </a:cubicBezTo>
                <a:lnTo>
                  <a:pt x="2513" y="4727"/>
                </a:lnTo>
                <a:cubicBezTo>
                  <a:pt x="2513" y="4513"/>
                  <a:pt x="2430" y="4334"/>
                  <a:pt x="2299" y="4215"/>
                </a:cubicBezTo>
                <a:cubicBezTo>
                  <a:pt x="2120" y="4072"/>
                  <a:pt x="2013" y="3858"/>
                  <a:pt x="2013" y="3620"/>
                </a:cubicBezTo>
                <a:cubicBezTo>
                  <a:pt x="2013" y="3381"/>
                  <a:pt x="2120" y="3179"/>
                  <a:pt x="2299" y="3024"/>
                </a:cubicBezTo>
                <a:cubicBezTo>
                  <a:pt x="2431" y="2919"/>
                  <a:pt x="2596" y="2858"/>
                  <a:pt x="2769" y="2858"/>
                </a:cubicBezTo>
                <a:close/>
                <a:moveTo>
                  <a:pt x="10014" y="298"/>
                </a:moveTo>
                <a:cubicBezTo>
                  <a:pt x="10300" y="298"/>
                  <a:pt x="10538" y="536"/>
                  <a:pt x="10538" y="822"/>
                </a:cubicBezTo>
                <a:lnTo>
                  <a:pt x="10538" y="5239"/>
                </a:lnTo>
                <a:lnTo>
                  <a:pt x="10312" y="5239"/>
                </a:lnTo>
                <a:cubicBezTo>
                  <a:pt x="10228" y="5239"/>
                  <a:pt x="10157" y="5322"/>
                  <a:pt x="10157" y="5406"/>
                </a:cubicBezTo>
                <a:cubicBezTo>
                  <a:pt x="10157" y="5501"/>
                  <a:pt x="10228" y="5572"/>
                  <a:pt x="10312" y="5572"/>
                </a:cubicBezTo>
                <a:lnTo>
                  <a:pt x="10490" y="5572"/>
                </a:lnTo>
                <a:lnTo>
                  <a:pt x="10490" y="9977"/>
                </a:lnTo>
                <a:cubicBezTo>
                  <a:pt x="10490" y="10263"/>
                  <a:pt x="10252" y="10501"/>
                  <a:pt x="9978" y="10501"/>
                </a:cubicBezTo>
                <a:lnTo>
                  <a:pt x="5573" y="10501"/>
                </a:lnTo>
                <a:lnTo>
                  <a:pt x="5573" y="8799"/>
                </a:lnTo>
                <a:cubicBezTo>
                  <a:pt x="5573" y="8537"/>
                  <a:pt x="5347" y="8311"/>
                  <a:pt x="5073" y="8311"/>
                </a:cubicBezTo>
                <a:lnTo>
                  <a:pt x="4739" y="8311"/>
                </a:lnTo>
                <a:cubicBezTo>
                  <a:pt x="4525" y="8311"/>
                  <a:pt x="4347" y="8394"/>
                  <a:pt x="4227" y="8537"/>
                </a:cubicBezTo>
                <a:cubicBezTo>
                  <a:pt x="4085" y="8715"/>
                  <a:pt x="3870" y="8811"/>
                  <a:pt x="3632" y="8811"/>
                </a:cubicBezTo>
                <a:cubicBezTo>
                  <a:pt x="3394" y="8811"/>
                  <a:pt x="3192" y="8715"/>
                  <a:pt x="3037" y="8537"/>
                </a:cubicBezTo>
                <a:cubicBezTo>
                  <a:pt x="2894" y="8358"/>
                  <a:pt x="2834" y="8120"/>
                  <a:pt x="2894" y="7882"/>
                </a:cubicBezTo>
                <a:cubicBezTo>
                  <a:pt x="2954" y="7584"/>
                  <a:pt x="3204" y="7346"/>
                  <a:pt x="3501" y="7287"/>
                </a:cubicBezTo>
                <a:cubicBezTo>
                  <a:pt x="3557" y="7275"/>
                  <a:pt x="3612" y="7269"/>
                  <a:pt x="3665" y="7269"/>
                </a:cubicBezTo>
                <a:cubicBezTo>
                  <a:pt x="3887" y="7269"/>
                  <a:pt x="4086" y="7367"/>
                  <a:pt x="4239" y="7549"/>
                </a:cubicBezTo>
                <a:cubicBezTo>
                  <a:pt x="4358" y="7703"/>
                  <a:pt x="4561" y="7787"/>
                  <a:pt x="4751" y="7787"/>
                </a:cubicBezTo>
                <a:lnTo>
                  <a:pt x="5097" y="7787"/>
                </a:lnTo>
                <a:cubicBezTo>
                  <a:pt x="5359" y="7787"/>
                  <a:pt x="5585" y="7561"/>
                  <a:pt x="5585" y="7299"/>
                </a:cubicBezTo>
                <a:lnTo>
                  <a:pt x="5585" y="5596"/>
                </a:lnTo>
                <a:lnTo>
                  <a:pt x="7275" y="5596"/>
                </a:lnTo>
                <a:cubicBezTo>
                  <a:pt x="7383" y="5596"/>
                  <a:pt x="7454" y="5679"/>
                  <a:pt x="7454" y="5775"/>
                </a:cubicBezTo>
                <a:lnTo>
                  <a:pt x="7454" y="6120"/>
                </a:lnTo>
                <a:cubicBezTo>
                  <a:pt x="7454" y="6227"/>
                  <a:pt x="7418" y="6310"/>
                  <a:pt x="7335" y="6394"/>
                </a:cubicBezTo>
                <a:cubicBezTo>
                  <a:pt x="7037" y="6644"/>
                  <a:pt x="6894" y="7025"/>
                  <a:pt x="6966" y="7430"/>
                </a:cubicBezTo>
                <a:cubicBezTo>
                  <a:pt x="7037" y="7858"/>
                  <a:pt x="7383" y="8203"/>
                  <a:pt x="7799" y="8299"/>
                </a:cubicBezTo>
                <a:cubicBezTo>
                  <a:pt x="7871" y="8311"/>
                  <a:pt x="7954" y="8323"/>
                  <a:pt x="8037" y="8323"/>
                </a:cubicBezTo>
                <a:cubicBezTo>
                  <a:pt x="8288" y="8323"/>
                  <a:pt x="8526" y="8239"/>
                  <a:pt x="8728" y="8084"/>
                </a:cubicBezTo>
                <a:cubicBezTo>
                  <a:pt x="8978" y="7882"/>
                  <a:pt x="9121" y="7561"/>
                  <a:pt x="9121" y="7239"/>
                </a:cubicBezTo>
                <a:cubicBezTo>
                  <a:pt x="9121" y="6906"/>
                  <a:pt x="8978" y="6608"/>
                  <a:pt x="8728" y="6406"/>
                </a:cubicBezTo>
                <a:cubicBezTo>
                  <a:pt x="8645" y="6346"/>
                  <a:pt x="8621" y="6251"/>
                  <a:pt x="8621" y="6132"/>
                </a:cubicBezTo>
                <a:lnTo>
                  <a:pt x="8621" y="5798"/>
                </a:lnTo>
                <a:cubicBezTo>
                  <a:pt x="8621" y="5691"/>
                  <a:pt x="8692" y="5620"/>
                  <a:pt x="8799" y="5620"/>
                </a:cubicBezTo>
                <a:lnTo>
                  <a:pt x="9645" y="5620"/>
                </a:lnTo>
                <a:cubicBezTo>
                  <a:pt x="9740" y="5620"/>
                  <a:pt x="9812" y="5536"/>
                  <a:pt x="9812" y="5453"/>
                </a:cubicBezTo>
                <a:cubicBezTo>
                  <a:pt x="9812" y="5358"/>
                  <a:pt x="9740" y="5286"/>
                  <a:pt x="9645" y="5286"/>
                </a:cubicBezTo>
                <a:lnTo>
                  <a:pt x="8799" y="5286"/>
                </a:lnTo>
                <a:cubicBezTo>
                  <a:pt x="8526" y="5286"/>
                  <a:pt x="8311" y="5513"/>
                  <a:pt x="8311" y="5775"/>
                </a:cubicBezTo>
                <a:lnTo>
                  <a:pt x="8311" y="6120"/>
                </a:lnTo>
                <a:cubicBezTo>
                  <a:pt x="8311" y="6334"/>
                  <a:pt x="8395" y="6513"/>
                  <a:pt x="8526" y="6632"/>
                </a:cubicBezTo>
                <a:cubicBezTo>
                  <a:pt x="8704" y="6775"/>
                  <a:pt x="8811" y="6989"/>
                  <a:pt x="8811" y="7227"/>
                </a:cubicBezTo>
                <a:cubicBezTo>
                  <a:pt x="8811" y="7465"/>
                  <a:pt x="8704" y="7668"/>
                  <a:pt x="8526" y="7822"/>
                </a:cubicBezTo>
                <a:cubicBezTo>
                  <a:pt x="8394" y="7928"/>
                  <a:pt x="8229" y="7988"/>
                  <a:pt x="8056" y="7988"/>
                </a:cubicBezTo>
                <a:cubicBezTo>
                  <a:pt x="7995" y="7988"/>
                  <a:pt x="7933" y="7981"/>
                  <a:pt x="7871" y="7965"/>
                </a:cubicBezTo>
                <a:cubicBezTo>
                  <a:pt x="7573" y="7906"/>
                  <a:pt x="7335" y="7656"/>
                  <a:pt x="7275" y="7358"/>
                </a:cubicBezTo>
                <a:cubicBezTo>
                  <a:pt x="7216" y="7072"/>
                  <a:pt x="7323" y="6810"/>
                  <a:pt x="7549" y="6608"/>
                </a:cubicBezTo>
                <a:cubicBezTo>
                  <a:pt x="7692" y="6489"/>
                  <a:pt x="7787" y="6298"/>
                  <a:pt x="7787" y="6108"/>
                </a:cubicBezTo>
                <a:lnTo>
                  <a:pt x="7787" y="5763"/>
                </a:lnTo>
                <a:cubicBezTo>
                  <a:pt x="7787" y="5501"/>
                  <a:pt x="7561" y="5275"/>
                  <a:pt x="7287" y="5275"/>
                </a:cubicBezTo>
                <a:lnTo>
                  <a:pt x="5597" y="5275"/>
                </a:lnTo>
                <a:lnTo>
                  <a:pt x="5597" y="3572"/>
                </a:lnTo>
                <a:cubicBezTo>
                  <a:pt x="5597" y="3477"/>
                  <a:pt x="5668" y="3393"/>
                  <a:pt x="5775" y="3393"/>
                </a:cubicBezTo>
                <a:lnTo>
                  <a:pt x="6121" y="3393"/>
                </a:lnTo>
                <a:cubicBezTo>
                  <a:pt x="6216" y="3393"/>
                  <a:pt x="6311" y="3441"/>
                  <a:pt x="6383" y="3512"/>
                </a:cubicBezTo>
                <a:cubicBezTo>
                  <a:pt x="6592" y="3762"/>
                  <a:pt x="6901" y="3911"/>
                  <a:pt x="7234" y="3911"/>
                </a:cubicBezTo>
                <a:cubicBezTo>
                  <a:pt x="7299" y="3911"/>
                  <a:pt x="7364" y="3905"/>
                  <a:pt x="7430" y="3893"/>
                </a:cubicBezTo>
                <a:cubicBezTo>
                  <a:pt x="7859" y="3810"/>
                  <a:pt x="8204" y="3477"/>
                  <a:pt x="8288" y="3060"/>
                </a:cubicBezTo>
                <a:cubicBezTo>
                  <a:pt x="8359" y="2727"/>
                  <a:pt x="8276" y="2381"/>
                  <a:pt x="8061" y="2131"/>
                </a:cubicBezTo>
                <a:cubicBezTo>
                  <a:pt x="7859" y="1881"/>
                  <a:pt x="7549" y="1726"/>
                  <a:pt x="7216" y="1726"/>
                </a:cubicBezTo>
                <a:cubicBezTo>
                  <a:pt x="6894" y="1726"/>
                  <a:pt x="6597" y="1881"/>
                  <a:pt x="6383" y="2131"/>
                </a:cubicBezTo>
                <a:cubicBezTo>
                  <a:pt x="6323" y="2203"/>
                  <a:pt x="6240" y="2238"/>
                  <a:pt x="6132" y="2238"/>
                </a:cubicBezTo>
                <a:lnTo>
                  <a:pt x="5787" y="2238"/>
                </a:lnTo>
                <a:cubicBezTo>
                  <a:pt x="5680" y="2238"/>
                  <a:pt x="5609" y="2167"/>
                  <a:pt x="5609" y="2060"/>
                </a:cubicBezTo>
                <a:lnTo>
                  <a:pt x="5609" y="1215"/>
                </a:lnTo>
                <a:cubicBezTo>
                  <a:pt x="5609" y="1119"/>
                  <a:pt x="5537" y="1048"/>
                  <a:pt x="5442" y="1048"/>
                </a:cubicBezTo>
                <a:cubicBezTo>
                  <a:pt x="5359" y="1048"/>
                  <a:pt x="5287" y="1119"/>
                  <a:pt x="5287" y="1215"/>
                </a:cubicBezTo>
                <a:lnTo>
                  <a:pt x="5287" y="2060"/>
                </a:lnTo>
                <a:cubicBezTo>
                  <a:pt x="5287" y="2322"/>
                  <a:pt x="5501" y="2548"/>
                  <a:pt x="5775" y="2548"/>
                </a:cubicBezTo>
                <a:lnTo>
                  <a:pt x="6121" y="2548"/>
                </a:lnTo>
                <a:cubicBezTo>
                  <a:pt x="6323" y="2548"/>
                  <a:pt x="6502" y="2465"/>
                  <a:pt x="6621" y="2322"/>
                </a:cubicBezTo>
                <a:cubicBezTo>
                  <a:pt x="6775" y="2143"/>
                  <a:pt x="6978" y="2048"/>
                  <a:pt x="7216" y="2048"/>
                </a:cubicBezTo>
                <a:cubicBezTo>
                  <a:pt x="7454" y="2048"/>
                  <a:pt x="7668" y="2143"/>
                  <a:pt x="7811" y="2322"/>
                </a:cubicBezTo>
                <a:cubicBezTo>
                  <a:pt x="7966" y="2500"/>
                  <a:pt x="8026" y="2739"/>
                  <a:pt x="7966" y="2977"/>
                </a:cubicBezTo>
                <a:cubicBezTo>
                  <a:pt x="7907" y="3274"/>
                  <a:pt x="7656" y="3512"/>
                  <a:pt x="7359" y="3572"/>
                </a:cubicBezTo>
                <a:cubicBezTo>
                  <a:pt x="7303" y="3584"/>
                  <a:pt x="7248" y="3589"/>
                  <a:pt x="7193" y="3589"/>
                </a:cubicBezTo>
                <a:cubicBezTo>
                  <a:pt x="6969" y="3589"/>
                  <a:pt x="6762" y="3492"/>
                  <a:pt x="6609" y="3310"/>
                </a:cubicBezTo>
                <a:cubicBezTo>
                  <a:pt x="6490" y="3155"/>
                  <a:pt x="6299" y="3072"/>
                  <a:pt x="6097" y="3072"/>
                </a:cubicBezTo>
                <a:lnTo>
                  <a:pt x="5763" y="3072"/>
                </a:lnTo>
                <a:cubicBezTo>
                  <a:pt x="5490" y="3072"/>
                  <a:pt x="5275" y="3298"/>
                  <a:pt x="5275" y="3560"/>
                </a:cubicBezTo>
                <a:lnTo>
                  <a:pt x="5275" y="5263"/>
                </a:lnTo>
                <a:lnTo>
                  <a:pt x="3573" y="5263"/>
                </a:lnTo>
                <a:cubicBezTo>
                  <a:pt x="3465" y="5263"/>
                  <a:pt x="3394" y="5179"/>
                  <a:pt x="3394" y="5084"/>
                </a:cubicBezTo>
                <a:lnTo>
                  <a:pt x="3394" y="4727"/>
                </a:lnTo>
                <a:cubicBezTo>
                  <a:pt x="3394" y="4620"/>
                  <a:pt x="3442" y="4524"/>
                  <a:pt x="3513" y="4453"/>
                </a:cubicBezTo>
                <a:cubicBezTo>
                  <a:pt x="3811" y="4203"/>
                  <a:pt x="3954" y="3810"/>
                  <a:pt x="3882" y="3417"/>
                </a:cubicBezTo>
                <a:cubicBezTo>
                  <a:pt x="3811" y="2977"/>
                  <a:pt x="3465" y="2643"/>
                  <a:pt x="3049" y="2548"/>
                </a:cubicBezTo>
                <a:cubicBezTo>
                  <a:pt x="2973" y="2531"/>
                  <a:pt x="2896" y="2523"/>
                  <a:pt x="2820" y="2523"/>
                </a:cubicBezTo>
                <a:cubicBezTo>
                  <a:pt x="2570" y="2523"/>
                  <a:pt x="2323" y="2610"/>
                  <a:pt x="2132" y="2774"/>
                </a:cubicBezTo>
                <a:cubicBezTo>
                  <a:pt x="1870" y="2977"/>
                  <a:pt x="1727" y="3298"/>
                  <a:pt x="1727" y="3620"/>
                </a:cubicBezTo>
                <a:cubicBezTo>
                  <a:pt x="1727" y="3941"/>
                  <a:pt x="1870" y="4239"/>
                  <a:pt x="2132" y="4453"/>
                </a:cubicBezTo>
                <a:cubicBezTo>
                  <a:pt x="2203" y="4513"/>
                  <a:pt x="2227" y="4608"/>
                  <a:pt x="2227" y="4703"/>
                </a:cubicBezTo>
                <a:lnTo>
                  <a:pt x="2227" y="5048"/>
                </a:lnTo>
                <a:cubicBezTo>
                  <a:pt x="2227" y="5155"/>
                  <a:pt x="2156" y="5227"/>
                  <a:pt x="2049" y="5227"/>
                </a:cubicBezTo>
                <a:lnTo>
                  <a:pt x="358" y="5227"/>
                </a:lnTo>
                <a:lnTo>
                  <a:pt x="358" y="822"/>
                </a:lnTo>
                <a:cubicBezTo>
                  <a:pt x="358" y="536"/>
                  <a:pt x="596" y="298"/>
                  <a:pt x="882" y="298"/>
                </a:cubicBezTo>
                <a:lnTo>
                  <a:pt x="5287" y="298"/>
                </a:lnTo>
                <a:lnTo>
                  <a:pt x="5287" y="476"/>
                </a:lnTo>
                <a:cubicBezTo>
                  <a:pt x="5287" y="572"/>
                  <a:pt x="5359" y="643"/>
                  <a:pt x="5442" y="643"/>
                </a:cubicBezTo>
                <a:cubicBezTo>
                  <a:pt x="5537" y="643"/>
                  <a:pt x="5609" y="572"/>
                  <a:pt x="5609" y="476"/>
                </a:cubicBezTo>
                <a:lnTo>
                  <a:pt x="5609" y="298"/>
                </a:lnTo>
                <a:close/>
                <a:moveTo>
                  <a:pt x="834" y="0"/>
                </a:moveTo>
                <a:cubicBezTo>
                  <a:pt x="370" y="0"/>
                  <a:pt x="1" y="381"/>
                  <a:pt x="1" y="834"/>
                </a:cubicBezTo>
                <a:lnTo>
                  <a:pt x="1" y="9977"/>
                </a:lnTo>
                <a:cubicBezTo>
                  <a:pt x="1" y="10442"/>
                  <a:pt x="370" y="10811"/>
                  <a:pt x="834" y="10811"/>
                </a:cubicBezTo>
                <a:lnTo>
                  <a:pt x="9978" y="10811"/>
                </a:lnTo>
                <a:cubicBezTo>
                  <a:pt x="10431" y="10811"/>
                  <a:pt x="10812" y="10442"/>
                  <a:pt x="10812" y="9977"/>
                </a:cubicBezTo>
                <a:lnTo>
                  <a:pt x="10812" y="834"/>
                </a:lnTo>
                <a:cubicBezTo>
                  <a:pt x="10812" y="381"/>
                  <a:pt x="10431" y="0"/>
                  <a:pt x="997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3" name="Google Shape;903;p51"/>
          <p:cNvGrpSpPr/>
          <p:nvPr/>
        </p:nvGrpSpPr>
        <p:grpSpPr>
          <a:xfrm>
            <a:off x="6974158" y="2789537"/>
            <a:ext cx="255247" cy="327458"/>
            <a:chOff x="6974158" y="2789537"/>
            <a:chExt cx="255247" cy="327458"/>
          </a:xfrm>
        </p:grpSpPr>
        <p:sp>
          <p:nvSpPr>
            <p:cNvPr id="904" name="Google Shape;904;p51"/>
            <p:cNvSpPr/>
            <p:nvPr/>
          </p:nvSpPr>
          <p:spPr>
            <a:xfrm>
              <a:off x="7066407" y="2897282"/>
              <a:ext cx="9876" cy="14798"/>
            </a:xfrm>
            <a:custGeom>
              <a:rect b="b" l="l" r="r" t="t"/>
              <a:pathLst>
                <a:path extrusionOk="0" h="466" w="311">
                  <a:moveTo>
                    <a:pt x="144" y="1"/>
                  </a:moveTo>
                  <a:cubicBezTo>
                    <a:pt x="60" y="1"/>
                    <a:pt x="1" y="84"/>
                    <a:pt x="1" y="155"/>
                  </a:cubicBezTo>
                  <a:lnTo>
                    <a:pt x="1" y="322"/>
                  </a:lnTo>
                  <a:cubicBezTo>
                    <a:pt x="1" y="405"/>
                    <a:pt x="72" y="465"/>
                    <a:pt x="144" y="465"/>
                  </a:cubicBezTo>
                  <a:cubicBezTo>
                    <a:pt x="227" y="465"/>
                    <a:pt x="299" y="394"/>
                    <a:pt x="299" y="322"/>
                  </a:cubicBezTo>
                  <a:lnTo>
                    <a:pt x="299" y="155"/>
                  </a:lnTo>
                  <a:cubicBezTo>
                    <a:pt x="310" y="60"/>
                    <a:pt x="239" y="1"/>
                    <a:pt x="1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51"/>
            <p:cNvSpPr/>
            <p:nvPr/>
          </p:nvSpPr>
          <p:spPr>
            <a:xfrm>
              <a:off x="7127662" y="2897282"/>
              <a:ext cx="9495" cy="14798"/>
            </a:xfrm>
            <a:custGeom>
              <a:rect b="b" l="l" r="r" t="t"/>
              <a:pathLst>
                <a:path extrusionOk="0" h="466" w="299">
                  <a:moveTo>
                    <a:pt x="155" y="1"/>
                  </a:moveTo>
                  <a:cubicBezTo>
                    <a:pt x="60" y="1"/>
                    <a:pt x="1" y="84"/>
                    <a:pt x="1" y="155"/>
                  </a:cubicBezTo>
                  <a:lnTo>
                    <a:pt x="1" y="322"/>
                  </a:lnTo>
                  <a:cubicBezTo>
                    <a:pt x="1" y="405"/>
                    <a:pt x="84" y="465"/>
                    <a:pt x="155" y="465"/>
                  </a:cubicBezTo>
                  <a:cubicBezTo>
                    <a:pt x="227" y="465"/>
                    <a:pt x="298" y="394"/>
                    <a:pt x="298" y="322"/>
                  </a:cubicBezTo>
                  <a:lnTo>
                    <a:pt x="298" y="155"/>
                  </a:lnTo>
                  <a:cubicBezTo>
                    <a:pt x="298" y="60"/>
                    <a:pt x="239"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51"/>
            <p:cNvSpPr/>
            <p:nvPr/>
          </p:nvSpPr>
          <p:spPr>
            <a:xfrm>
              <a:off x="7081935" y="2933292"/>
              <a:ext cx="40837" cy="14703"/>
            </a:xfrm>
            <a:custGeom>
              <a:rect b="b" l="l" r="r" t="t"/>
              <a:pathLst>
                <a:path extrusionOk="0" h="463" w="1286">
                  <a:moveTo>
                    <a:pt x="162" y="1"/>
                  </a:moveTo>
                  <a:cubicBezTo>
                    <a:pt x="125" y="1"/>
                    <a:pt x="89" y="16"/>
                    <a:pt x="60" y="45"/>
                  </a:cubicBezTo>
                  <a:cubicBezTo>
                    <a:pt x="0" y="105"/>
                    <a:pt x="0" y="200"/>
                    <a:pt x="60" y="260"/>
                  </a:cubicBezTo>
                  <a:cubicBezTo>
                    <a:pt x="191" y="391"/>
                    <a:pt x="417" y="462"/>
                    <a:pt x="655" y="462"/>
                  </a:cubicBezTo>
                  <a:cubicBezTo>
                    <a:pt x="893" y="462"/>
                    <a:pt x="1119" y="391"/>
                    <a:pt x="1250" y="260"/>
                  </a:cubicBezTo>
                  <a:cubicBezTo>
                    <a:pt x="1286" y="200"/>
                    <a:pt x="1286" y="105"/>
                    <a:pt x="1226" y="45"/>
                  </a:cubicBezTo>
                  <a:cubicBezTo>
                    <a:pt x="1197" y="16"/>
                    <a:pt x="1158" y="1"/>
                    <a:pt x="1119" y="1"/>
                  </a:cubicBezTo>
                  <a:cubicBezTo>
                    <a:pt x="1081" y="1"/>
                    <a:pt x="1042" y="16"/>
                    <a:pt x="1012" y="45"/>
                  </a:cubicBezTo>
                  <a:cubicBezTo>
                    <a:pt x="953" y="105"/>
                    <a:pt x="822" y="164"/>
                    <a:pt x="643" y="164"/>
                  </a:cubicBezTo>
                  <a:cubicBezTo>
                    <a:pt x="464" y="164"/>
                    <a:pt x="310" y="105"/>
                    <a:pt x="274" y="45"/>
                  </a:cubicBezTo>
                  <a:cubicBezTo>
                    <a:pt x="238" y="16"/>
                    <a:pt x="199" y="1"/>
                    <a:pt x="1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51"/>
            <p:cNvSpPr/>
            <p:nvPr/>
          </p:nvSpPr>
          <p:spPr>
            <a:xfrm>
              <a:off x="6974158" y="2789537"/>
              <a:ext cx="255247" cy="327458"/>
            </a:xfrm>
            <a:custGeom>
              <a:rect b="b" l="l" r="r" t="t"/>
              <a:pathLst>
                <a:path extrusionOk="0" h="10312" w="8038">
                  <a:moveTo>
                    <a:pt x="6228" y="2167"/>
                  </a:moveTo>
                  <a:lnTo>
                    <a:pt x="6132" y="3239"/>
                  </a:lnTo>
                  <a:lnTo>
                    <a:pt x="6121" y="3239"/>
                  </a:lnTo>
                  <a:cubicBezTo>
                    <a:pt x="6025" y="3239"/>
                    <a:pt x="5942" y="3156"/>
                    <a:pt x="5942" y="3060"/>
                  </a:cubicBezTo>
                  <a:lnTo>
                    <a:pt x="5942" y="2227"/>
                  </a:lnTo>
                  <a:cubicBezTo>
                    <a:pt x="6049" y="2227"/>
                    <a:pt x="6132" y="2191"/>
                    <a:pt x="6228" y="2167"/>
                  </a:cubicBezTo>
                  <a:close/>
                  <a:moveTo>
                    <a:pt x="5787" y="322"/>
                  </a:moveTo>
                  <a:cubicBezTo>
                    <a:pt x="6240" y="322"/>
                    <a:pt x="6609" y="691"/>
                    <a:pt x="6609" y="1131"/>
                  </a:cubicBezTo>
                  <a:cubicBezTo>
                    <a:pt x="6609" y="1584"/>
                    <a:pt x="6240" y="1953"/>
                    <a:pt x="5787" y="1953"/>
                  </a:cubicBezTo>
                  <a:cubicBezTo>
                    <a:pt x="5490" y="1953"/>
                    <a:pt x="5228" y="1786"/>
                    <a:pt x="5073" y="1536"/>
                  </a:cubicBezTo>
                  <a:cubicBezTo>
                    <a:pt x="5048" y="1487"/>
                    <a:pt x="4996" y="1455"/>
                    <a:pt x="4942" y="1455"/>
                  </a:cubicBezTo>
                  <a:cubicBezTo>
                    <a:pt x="4918" y="1455"/>
                    <a:pt x="4893" y="1462"/>
                    <a:pt x="4870" y="1477"/>
                  </a:cubicBezTo>
                  <a:cubicBezTo>
                    <a:pt x="4799" y="1524"/>
                    <a:pt x="4763" y="1608"/>
                    <a:pt x="4811" y="1691"/>
                  </a:cubicBezTo>
                  <a:cubicBezTo>
                    <a:pt x="4823" y="1703"/>
                    <a:pt x="4823" y="1715"/>
                    <a:pt x="4835" y="1727"/>
                  </a:cubicBezTo>
                  <a:cubicBezTo>
                    <a:pt x="4775" y="1763"/>
                    <a:pt x="4716" y="1786"/>
                    <a:pt x="4656" y="1786"/>
                  </a:cubicBezTo>
                  <a:cubicBezTo>
                    <a:pt x="4477" y="1786"/>
                    <a:pt x="4335" y="1643"/>
                    <a:pt x="4335" y="1465"/>
                  </a:cubicBezTo>
                  <a:cubicBezTo>
                    <a:pt x="4335" y="1370"/>
                    <a:pt x="4263" y="1310"/>
                    <a:pt x="4180" y="1310"/>
                  </a:cubicBezTo>
                  <a:cubicBezTo>
                    <a:pt x="4108" y="1310"/>
                    <a:pt x="4037" y="1393"/>
                    <a:pt x="4037" y="1465"/>
                  </a:cubicBezTo>
                  <a:cubicBezTo>
                    <a:pt x="4037" y="1810"/>
                    <a:pt x="4323" y="2108"/>
                    <a:pt x="4680" y="2108"/>
                  </a:cubicBezTo>
                  <a:cubicBezTo>
                    <a:pt x="4811" y="2108"/>
                    <a:pt x="4942" y="2060"/>
                    <a:pt x="5061" y="1965"/>
                  </a:cubicBezTo>
                  <a:cubicBezTo>
                    <a:pt x="5228" y="2120"/>
                    <a:pt x="5442" y="2227"/>
                    <a:pt x="5668" y="2251"/>
                  </a:cubicBezTo>
                  <a:lnTo>
                    <a:pt x="5668" y="3072"/>
                  </a:lnTo>
                  <a:cubicBezTo>
                    <a:pt x="5668" y="3334"/>
                    <a:pt x="5882" y="3548"/>
                    <a:pt x="6144" y="3548"/>
                  </a:cubicBezTo>
                  <a:lnTo>
                    <a:pt x="6382" y="3548"/>
                  </a:lnTo>
                  <a:cubicBezTo>
                    <a:pt x="6454" y="3548"/>
                    <a:pt x="6513" y="3572"/>
                    <a:pt x="6573" y="3632"/>
                  </a:cubicBezTo>
                  <a:cubicBezTo>
                    <a:pt x="6621" y="3691"/>
                    <a:pt x="6656" y="3751"/>
                    <a:pt x="6633" y="3834"/>
                  </a:cubicBezTo>
                  <a:cubicBezTo>
                    <a:pt x="6621" y="3953"/>
                    <a:pt x="6502" y="4049"/>
                    <a:pt x="6371" y="4049"/>
                  </a:cubicBezTo>
                  <a:lnTo>
                    <a:pt x="6299" y="4049"/>
                  </a:lnTo>
                  <a:lnTo>
                    <a:pt x="6299" y="4037"/>
                  </a:lnTo>
                  <a:cubicBezTo>
                    <a:pt x="6299" y="3953"/>
                    <a:pt x="6216" y="3894"/>
                    <a:pt x="6144" y="3894"/>
                  </a:cubicBezTo>
                  <a:cubicBezTo>
                    <a:pt x="6061" y="3894"/>
                    <a:pt x="6001" y="3965"/>
                    <a:pt x="6001" y="4037"/>
                  </a:cubicBezTo>
                  <a:cubicBezTo>
                    <a:pt x="6001" y="5108"/>
                    <a:pt x="5120" y="5977"/>
                    <a:pt x="4049" y="5977"/>
                  </a:cubicBezTo>
                  <a:cubicBezTo>
                    <a:pt x="2953" y="5977"/>
                    <a:pt x="2084" y="5096"/>
                    <a:pt x="2084" y="4025"/>
                  </a:cubicBezTo>
                  <a:cubicBezTo>
                    <a:pt x="2084" y="3929"/>
                    <a:pt x="2013" y="3870"/>
                    <a:pt x="1941" y="3870"/>
                  </a:cubicBezTo>
                  <a:cubicBezTo>
                    <a:pt x="1858" y="3870"/>
                    <a:pt x="1787" y="3953"/>
                    <a:pt x="1787" y="4025"/>
                  </a:cubicBezTo>
                  <a:lnTo>
                    <a:pt x="1787" y="4037"/>
                  </a:lnTo>
                  <a:lnTo>
                    <a:pt x="1703" y="4037"/>
                  </a:lnTo>
                  <a:cubicBezTo>
                    <a:pt x="1620" y="4037"/>
                    <a:pt x="1560" y="4013"/>
                    <a:pt x="1501" y="3953"/>
                  </a:cubicBezTo>
                  <a:cubicBezTo>
                    <a:pt x="1465" y="3894"/>
                    <a:pt x="1429" y="3834"/>
                    <a:pt x="1441" y="3751"/>
                  </a:cubicBezTo>
                  <a:cubicBezTo>
                    <a:pt x="1465" y="3632"/>
                    <a:pt x="1584" y="3537"/>
                    <a:pt x="1715" y="3537"/>
                  </a:cubicBezTo>
                  <a:lnTo>
                    <a:pt x="1941" y="3537"/>
                  </a:lnTo>
                  <a:cubicBezTo>
                    <a:pt x="2203" y="3537"/>
                    <a:pt x="2418" y="3322"/>
                    <a:pt x="2418" y="3060"/>
                  </a:cubicBezTo>
                  <a:lnTo>
                    <a:pt x="2418" y="2358"/>
                  </a:lnTo>
                  <a:cubicBezTo>
                    <a:pt x="2418" y="2084"/>
                    <a:pt x="2632" y="1870"/>
                    <a:pt x="2906" y="1870"/>
                  </a:cubicBezTo>
                  <a:lnTo>
                    <a:pt x="3525" y="1870"/>
                  </a:lnTo>
                  <a:cubicBezTo>
                    <a:pt x="3620" y="1870"/>
                    <a:pt x="3680" y="1786"/>
                    <a:pt x="3680" y="1715"/>
                  </a:cubicBezTo>
                  <a:cubicBezTo>
                    <a:pt x="3680" y="1632"/>
                    <a:pt x="3608" y="1572"/>
                    <a:pt x="3525" y="1572"/>
                  </a:cubicBezTo>
                  <a:lnTo>
                    <a:pt x="2906" y="1572"/>
                  </a:lnTo>
                  <a:cubicBezTo>
                    <a:pt x="2477" y="1572"/>
                    <a:pt x="2120" y="1929"/>
                    <a:pt x="2120" y="2358"/>
                  </a:cubicBezTo>
                  <a:lnTo>
                    <a:pt x="2120" y="3060"/>
                  </a:lnTo>
                  <a:cubicBezTo>
                    <a:pt x="2120" y="3144"/>
                    <a:pt x="2037" y="3239"/>
                    <a:pt x="1941" y="3239"/>
                  </a:cubicBezTo>
                  <a:lnTo>
                    <a:pt x="1906" y="3239"/>
                  </a:lnTo>
                  <a:lnTo>
                    <a:pt x="1739" y="1572"/>
                  </a:lnTo>
                  <a:cubicBezTo>
                    <a:pt x="1715" y="1251"/>
                    <a:pt x="1822" y="929"/>
                    <a:pt x="2025" y="691"/>
                  </a:cubicBezTo>
                  <a:cubicBezTo>
                    <a:pt x="2239" y="453"/>
                    <a:pt x="2549" y="322"/>
                    <a:pt x="2870" y="322"/>
                  </a:cubicBezTo>
                  <a:close/>
                  <a:moveTo>
                    <a:pt x="5013" y="6013"/>
                  </a:moveTo>
                  <a:lnTo>
                    <a:pt x="5013" y="6537"/>
                  </a:lnTo>
                  <a:cubicBezTo>
                    <a:pt x="5013" y="6823"/>
                    <a:pt x="5204" y="7073"/>
                    <a:pt x="5478" y="7144"/>
                  </a:cubicBezTo>
                  <a:lnTo>
                    <a:pt x="5740" y="7227"/>
                  </a:lnTo>
                  <a:cubicBezTo>
                    <a:pt x="5668" y="7478"/>
                    <a:pt x="5537" y="7716"/>
                    <a:pt x="5370" y="7906"/>
                  </a:cubicBezTo>
                  <a:cubicBezTo>
                    <a:pt x="5311" y="7966"/>
                    <a:pt x="5323" y="8073"/>
                    <a:pt x="5382" y="8120"/>
                  </a:cubicBezTo>
                  <a:cubicBezTo>
                    <a:pt x="5418" y="8144"/>
                    <a:pt x="5442" y="8156"/>
                    <a:pt x="5490" y="8156"/>
                  </a:cubicBezTo>
                  <a:cubicBezTo>
                    <a:pt x="5537" y="8156"/>
                    <a:pt x="5585" y="8144"/>
                    <a:pt x="5609" y="8120"/>
                  </a:cubicBezTo>
                  <a:cubicBezTo>
                    <a:pt x="5823" y="7882"/>
                    <a:pt x="5966" y="7608"/>
                    <a:pt x="6061" y="7311"/>
                  </a:cubicBezTo>
                  <a:lnTo>
                    <a:pt x="6382" y="7418"/>
                  </a:lnTo>
                  <a:cubicBezTo>
                    <a:pt x="6204" y="7906"/>
                    <a:pt x="5930" y="8335"/>
                    <a:pt x="5525" y="8668"/>
                  </a:cubicBezTo>
                  <a:cubicBezTo>
                    <a:pt x="5085" y="9013"/>
                    <a:pt x="4573" y="9204"/>
                    <a:pt x="4001" y="9204"/>
                  </a:cubicBezTo>
                  <a:cubicBezTo>
                    <a:pt x="3442" y="9204"/>
                    <a:pt x="2918" y="9025"/>
                    <a:pt x="2489" y="8668"/>
                  </a:cubicBezTo>
                  <a:cubicBezTo>
                    <a:pt x="2096" y="8359"/>
                    <a:pt x="1810" y="7918"/>
                    <a:pt x="1668" y="7442"/>
                  </a:cubicBezTo>
                  <a:lnTo>
                    <a:pt x="2001" y="7347"/>
                  </a:lnTo>
                  <a:cubicBezTo>
                    <a:pt x="2108" y="7739"/>
                    <a:pt x="2358" y="8097"/>
                    <a:pt x="2680" y="8370"/>
                  </a:cubicBezTo>
                  <a:cubicBezTo>
                    <a:pt x="3049" y="8668"/>
                    <a:pt x="3513" y="8847"/>
                    <a:pt x="4001" y="8847"/>
                  </a:cubicBezTo>
                  <a:cubicBezTo>
                    <a:pt x="4382" y="8847"/>
                    <a:pt x="4739" y="8751"/>
                    <a:pt x="5049" y="8561"/>
                  </a:cubicBezTo>
                  <a:cubicBezTo>
                    <a:pt x="5120" y="8513"/>
                    <a:pt x="5132" y="8430"/>
                    <a:pt x="5109" y="8359"/>
                  </a:cubicBezTo>
                  <a:cubicBezTo>
                    <a:pt x="5077" y="8304"/>
                    <a:pt x="5031" y="8280"/>
                    <a:pt x="4979" y="8280"/>
                  </a:cubicBezTo>
                  <a:cubicBezTo>
                    <a:pt x="4952" y="8280"/>
                    <a:pt x="4923" y="8287"/>
                    <a:pt x="4894" y="8299"/>
                  </a:cubicBezTo>
                  <a:cubicBezTo>
                    <a:pt x="4632" y="8442"/>
                    <a:pt x="4311" y="8537"/>
                    <a:pt x="4001" y="8537"/>
                  </a:cubicBezTo>
                  <a:cubicBezTo>
                    <a:pt x="3215" y="8537"/>
                    <a:pt x="2513" y="8001"/>
                    <a:pt x="2299" y="7239"/>
                  </a:cubicBezTo>
                  <a:lnTo>
                    <a:pt x="2596" y="7144"/>
                  </a:lnTo>
                  <a:cubicBezTo>
                    <a:pt x="2858" y="7073"/>
                    <a:pt x="3049" y="6823"/>
                    <a:pt x="3049" y="6537"/>
                  </a:cubicBezTo>
                  <a:lnTo>
                    <a:pt x="3049" y="6013"/>
                  </a:lnTo>
                  <a:cubicBezTo>
                    <a:pt x="3346" y="6168"/>
                    <a:pt x="3680" y="6239"/>
                    <a:pt x="4037" y="6239"/>
                  </a:cubicBezTo>
                  <a:cubicBezTo>
                    <a:pt x="4394" y="6239"/>
                    <a:pt x="4716" y="6168"/>
                    <a:pt x="5013" y="6013"/>
                  </a:cubicBezTo>
                  <a:close/>
                  <a:moveTo>
                    <a:pt x="2870" y="0"/>
                  </a:moveTo>
                  <a:cubicBezTo>
                    <a:pt x="2477" y="0"/>
                    <a:pt x="2084" y="179"/>
                    <a:pt x="1799" y="477"/>
                  </a:cubicBezTo>
                  <a:cubicBezTo>
                    <a:pt x="1537" y="774"/>
                    <a:pt x="1406" y="1179"/>
                    <a:pt x="1429" y="1596"/>
                  </a:cubicBezTo>
                  <a:lnTo>
                    <a:pt x="1596" y="3251"/>
                  </a:lnTo>
                  <a:cubicBezTo>
                    <a:pt x="1358" y="3298"/>
                    <a:pt x="1144" y="3489"/>
                    <a:pt x="1132" y="3739"/>
                  </a:cubicBezTo>
                  <a:cubicBezTo>
                    <a:pt x="1120" y="3894"/>
                    <a:pt x="1168" y="4049"/>
                    <a:pt x="1263" y="4168"/>
                  </a:cubicBezTo>
                  <a:cubicBezTo>
                    <a:pt x="1370" y="4287"/>
                    <a:pt x="1525" y="4346"/>
                    <a:pt x="1680" y="4346"/>
                  </a:cubicBezTo>
                  <a:lnTo>
                    <a:pt x="1799" y="4346"/>
                  </a:lnTo>
                  <a:cubicBezTo>
                    <a:pt x="1894" y="4989"/>
                    <a:pt x="2251" y="5525"/>
                    <a:pt x="2739" y="5882"/>
                  </a:cubicBezTo>
                  <a:lnTo>
                    <a:pt x="2739" y="6585"/>
                  </a:lnTo>
                  <a:cubicBezTo>
                    <a:pt x="2739" y="6727"/>
                    <a:pt x="2632" y="6870"/>
                    <a:pt x="2501" y="6894"/>
                  </a:cubicBezTo>
                  <a:lnTo>
                    <a:pt x="810" y="7406"/>
                  </a:lnTo>
                  <a:cubicBezTo>
                    <a:pt x="322" y="7537"/>
                    <a:pt x="1" y="7978"/>
                    <a:pt x="1" y="8478"/>
                  </a:cubicBezTo>
                  <a:lnTo>
                    <a:pt x="1" y="10168"/>
                  </a:lnTo>
                  <a:cubicBezTo>
                    <a:pt x="1" y="10252"/>
                    <a:pt x="72" y="10311"/>
                    <a:pt x="144" y="10311"/>
                  </a:cubicBezTo>
                  <a:cubicBezTo>
                    <a:pt x="227" y="10311"/>
                    <a:pt x="298" y="10240"/>
                    <a:pt x="298" y="10168"/>
                  </a:cubicBezTo>
                  <a:lnTo>
                    <a:pt x="298" y="8466"/>
                  </a:lnTo>
                  <a:cubicBezTo>
                    <a:pt x="298" y="8109"/>
                    <a:pt x="537" y="7787"/>
                    <a:pt x="882" y="7680"/>
                  </a:cubicBezTo>
                  <a:lnTo>
                    <a:pt x="1370" y="7537"/>
                  </a:lnTo>
                  <a:cubicBezTo>
                    <a:pt x="1513" y="8073"/>
                    <a:pt x="1846" y="8549"/>
                    <a:pt x="2275" y="8906"/>
                  </a:cubicBezTo>
                  <a:cubicBezTo>
                    <a:pt x="2751" y="9287"/>
                    <a:pt x="3358" y="9502"/>
                    <a:pt x="3989" y="9502"/>
                  </a:cubicBezTo>
                  <a:cubicBezTo>
                    <a:pt x="4608" y="9502"/>
                    <a:pt x="5204" y="9287"/>
                    <a:pt x="5704" y="8906"/>
                  </a:cubicBezTo>
                  <a:cubicBezTo>
                    <a:pt x="6144" y="8549"/>
                    <a:pt x="6454" y="8073"/>
                    <a:pt x="6621" y="7537"/>
                  </a:cubicBezTo>
                  <a:lnTo>
                    <a:pt x="7144" y="7680"/>
                  </a:lnTo>
                  <a:cubicBezTo>
                    <a:pt x="7490" y="7787"/>
                    <a:pt x="7728" y="8097"/>
                    <a:pt x="7728" y="8466"/>
                  </a:cubicBezTo>
                  <a:lnTo>
                    <a:pt x="7728" y="10168"/>
                  </a:lnTo>
                  <a:cubicBezTo>
                    <a:pt x="7728" y="10252"/>
                    <a:pt x="7799" y="10311"/>
                    <a:pt x="7871" y="10311"/>
                  </a:cubicBezTo>
                  <a:cubicBezTo>
                    <a:pt x="7966" y="10311"/>
                    <a:pt x="8026" y="10240"/>
                    <a:pt x="8026" y="10168"/>
                  </a:cubicBezTo>
                  <a:lnTo>
                    <a:pt x="8026" y="8466"/>
                  </a:lnTo>
                  <a:cubicBezTo>
                    <a:pt x="8037" y="7966"/>
                    <a:pt x="7716" y="7525"/>
                    <a:pt x="7240" y="7382"/>
                  </a:cubicBezTo>
                  <a:lnTo>
                    <a:pt x="5537" y="6882"/>
                  </a:lnTo>
                  <a:cubicBezTo>
                    <a:pt x="5406" y="6835"/>
                    <a:pt x="5299" y="6704"/>
                    <a:pt x="5299" y="6573"/>
                  </a:cubicBezTo>
                  <a:lnTo>
                    <a:pt x="5299" y="5870"/>
                  </a:lnTo>
                  <a:cubicBezTo>
                    <a:pt x="5811" y="5525"/>
                    <a:pt x="6168" y="4977"/>
                    <a:pt x="6240" y="4334"/>
                  </a:cubicBezTo>
                  <a:lnTo>
                    <a:pt x="6323" y="4334"/>
                  </a:lnTo>
                  <a:cubicBezTo>
                    <a:pt x="6621" y="4334"/>
                    <a:pt x="6871" y="4108"/>
                    <a:pt x="6906" y="3846"/>
                  </a:cubicBezTo>
                  <a:cubicBezTo>
                    <a:pt x="6918" y="3691"/>
                    <a:pt x="6871" y="3525"/>
                    <a:pt x="6775" y="3417"/>
                  </a:cubicBezTo>
                  <a:cubicBezTo>
                    <a:pt x="6680" y="3322"/>
                    <a:pt x="6561" y="3251"/>
                    <a:pt x="6442" y="3239"/>
                  </a:cubicBezTo>
                  <a:lnTo>
                    <a:pt x="6549" y="1941"/>
                  </a:lnTo>
                  <a:cubicBezTo>
                    <a:pt x="6775" y="1727"/>
                    <a:pt x="6906" y="1453"/>
                    <a:pt x="6906" y="1120"/>
                  </a:cubicBezTo>
                  <a:cubicBezTo>
                    <a:pt x="6906" y="512"/>
                    <a:pt x="6394" y="0"/>
                    <a:pt x="57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51"/>
            <p:cNvSpPr/>
            <p:nvPr/>
          </p:nvSpPr>
          <p:spPr>
            <a:xfrm>
              <a:off x="7061135" y="2881785"/>
              <a:ext cx="20069" cy="9495"/>
            </a:xfrm>
            <a:custGeom>
              <a:rect b="b" l="l" r="r" t="t"/>
              <a:pathLst>
                <a:path extrusionOk="0" h="299" w="632">
                  <a:moveTo>
                    <a:pt x="155" y="1"/>
                  </a:moveTo>
                  <a:cubicBezTo>
                    <a:pt x="60" y="1"/>
                    <a:pt x="0" y="72"/>
                    <a:pt x="0" y="155"/>
                  </a:cubicBezTo>
                  <a:cubicBezTo>
                    <a:pt x="0" y="227"/>
                    <a:pt x="72" y="298"/>
                    <a:pt x="155" y="298"/>
                  </a:cubicBezTo>
                  <a:lnTo>
                    <a:pt x="476" y="298"/>
                  </a:lnTo>
                  <a:cubicBezTo>
                    <a:pt x="560" y="298"/>
                    <a:pt x="631" y="227"/>
                    <a:pt x="631" y="155"/>
                  </a:cubicBezTo>
                  <a:cubicBezTo>
                    <a:pt x="631" y="72"/>
                    <a:pt x="572" y="1"/>
                    <a:pt x="47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51"/>
            <p:cNvSpPr/>
            <p:nvPr/>
          </p:nvSpPr>
          <p:spPr>
            <a:xfrm>
              <a:off x="7122740" y="2881785"/>
              <a:ext cx="19688" cy="9495"/>
            </a:xfrm>
            <a:custGeom>
              <a:rect b="b" l="l" r="r" t="t"/>
              <a:pathLst>
                <a:path extrusionOk="0" h="299" w="620">
                  <a:moveTo>
                    <a:pt x="144" y="1"/>
                  </a:moveTo>
                  <a:cubicBezTo>
                    <a:pt x="60" y="1"/>
                    <a:pt x="1" y="72"/>
                    <a:pt x="1" y="155"/>
                  </a:cubicBezTo>
                  <a:cubicBezTo>
                    <a:pt x="1" y="227"/>
                    <a:pt x="72" y="298"/>
                    <a:pt x="144" y="298"/>
                  </a:cubicBezTo>
                  <a:lnTo>
                    <a:pt x="477" y="298"/>
                  </a:lnTo>
                  <a:cubicBezTo>
                    <a:pt x="560" y="298"/>
                    <a:pt x="620" y="227"/>
                    <a:pt x="620" y="155"/>
                  </a:cubicBezTo>
                  <a:cubicBezTo>
                    <a:pt x="620" y="72"/>
                    <a:pt x="560" y="1"/>
                    <a:pt x="4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0" name="Google Shape;910;p51"/>
          <p:cNvGrpSpPr/>
          <p:nvPr/>
        </p:nvGrpSpPr>
        <p:grpSpPr>
          <a:xfrm>
            <a:off x="7530697" y="2790299"/>
            <a:ext cx="244291" cy="326314"/>
            <a:chOff x="7530697" y="2790299"/>
            <a:chExt cx="244291" cy="326314"/>
          </a:xfrm>
        </p:grpSpPr>
        <p:sp>
          <p:nvSpPr>
            <p:cNvPr id="911" name="Google Shape;911;p51"/>
            <p:cNvSpPr/>
            <p:nvPr/>
          </p:nvSpPr>
          <p:spPr>
            <a:xfrm>
              <a:off x="7616911" y="2907507"/>
              <a:ext cx="9463" cy="14385"/>
            </a:xfrm>
            <a:custGeom>
              <a:rect b="b" l="l" r="r" t="t"/>
              <a:pathLst>
                <a:path extrusionOk="0" h="453" w="298">
                  <a:moveTo>
                    <a:pt x="155" y="0"/>
                  </a:moveTo>
                  <a:cubicBezTo>
                    <a:pt x="60" y="0"/>
                    <a:pt x="0" y="72"/>
                    <a:pt x="0" y="143"/>
                  </a:cubicBezTo>
                  <a:lnTo>
                    <a:pt x="0" y="310"/>
                  </a:lnTo>
                  <a:cubicBezTo>
                    <a:pt x="0" y="393"/>
                    <a:pt x="72" y="453"/>
                    <a:pt x="155" y="453"/>
                  </a:cubicBezTo>
                  <a:cubicBezTo>
                    <a:pt x="227" y="453"/>
                    <a:pt x="298" y="381"/>
                    <a:pt x="298" y="310"/>
                  </a:cubicBezTo>
                  <a:lnTo>
                    <a:pt x="298" y="143"/>
                  </a:lnTo>
                  <a:cubicBezTo>
                    <a:pt x="298" y="72"/>
                    <a:pt x="238"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51"/>
            <p:cNvSpPr/>
            <p:nvPr/>
          </p:nvSpPr>
          <p:spPr>
            <a:xfrm>
              <a:off x="7678548" y="2907507"/>
              <a:ext cx="9463" cy="14385"/>
            </a:xfrm>
            <a:custGeom>
              <a:rect b="b" l="l" r="r" t="t"/>
              <a:pathLst>
                <a:path extrusionOk="0" h="453" w="298">
                  <a:moveTo>
                    <a:pt x="143" y="0"/>
                  </a:moveTo>
                  <a:cubicBezTo>
                    <a:pt x="60" y="0"/>
                    <a:pt x="0" y="72"/>
                    <a:pt x="0" y="143"/>
                  </a:cubicBezTo>
                  <a:lnTo>
                    <a:pt x="0" y="310"/>
                  </a:lnTo>
                  <a:cubicBezTo>
                    <a:pt x="0" y="393"/>
                    <a:pt x="72" y="453"/>
                    <a:pt x="143" y="453"/>
                  </a:cubicBezTo>
                  <a:cubicBezTo>
                    <a:pt x="214" y="453"/>
                    <a:pt x="298" y="381"/>
                    <a:pt x="298" y="310"/>
                  </a:cubicBezTo>
                  <a:lnTo>
                    <a:pt x="298" y="143"/>
                  </a:lnTo>
                  <a:cubicBezTo>
                    <a:pt x="298" y="72"/>
                    <a:pt x="238" y="0"/>
                    <a:pt x="14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51"/>
            <p:cNvSpPr/>
            <p:nvPr/>
          </p:nvSpPr>
          <p:spPr>
            <a:xfrm>
              <a:off x="7632408" y="2943136"/>
              <a:ext cx="40869" cy="14671"/>
            </a:xfrm>
            <a:custGeom>
              <a:rect b="b" l="l" r="r" t="t"/>
              <a:pathLst>
                <a:path extrusionOk="0" h="462" w="1287">
                  <a:moveTo>
                    <a:pt x="167" y="0"/>
                  </a:moveTo>
                  <a:cubicBezTo>
                    <a:pt x="129" y="0"/>
                    <a:pt x="90" y="15"/>
                    <a:pt x="60" y="45"/>
                  </a:cubicBezTo>
                  <a:cubicBezTo>
                    <a:pt x="1" y="104"/>
                    <a:pt x="1" y="200"/>
                    <a:pt x="60" y="259"/>
                  </a:cubicBezTo>
                  <a:cubicBezTo>
                    <a:pt x="203" y="390"/>
                    <a:pt x="417" y="462"/>
                    <a:pt x="655" y="462"/>
                  </a:cubicBezTo>
                  <a:cubicBezTo>
                    <a:pt x="893" y="462"/>
                    <a:pt x="1120" y="390"/>
                    <a:pt x="1251" y="259"/>
                  </a:cubicBezTo>
                  <a:cubicBezTo>
                    <a:pt x="1286" y="212"/>
                    <a:pt x="1286" y="104"/>
                    <a:pt x="1227" y="45"/>
                  </a:cubicBezTo>
                  <a:cubicBezTo>
                    <a:pt x="1197" y="15"/>
                    <a:pt x="1158" y="0"/>
                    <a:pt x="1120" y="0"/>
                  </a:cubicBezTo>
                  <a:cubicBezTo>
                    <a:pt x="1081" y="0"/>
                    <a:pt x="1042" y="15"/>
                    <a:pt x="1013" y="45"/>
                  </a:cubicBezTo>
                  <a:cubicBezTo>
                    <a:pt x="953" y="104"/>
                    <a:pt x="822" y="164"/>
                    <a:pt x="643" y="164"/>
                  </a:cubicBezTo>
                  <a:cubicBezTo>
                    <a:pt x="465" y="164"/>
                    <a:pt x="322" y="104"/>
                    <a:pt x="274" y="45"/>
                  </a:cubicBezTo>
                  <a:cubicBezTo>
                    <a:pt x="245" y="15"/>
                    <a:pt x="206"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1"/>
            <p:cNvSpPr/>
            <p:nvPr/>
          </p:nvSpPr>
          <p:spPr>
            <a:xfrm>
              <a:off x="7530697" y="2790299"/>
              <a:ext cx="244291" cy="326314"/>
            </a:xfrm>
            <a:custGeom>
              <a:rect b="b" l="l" r="r" t="t"/>
              <a:pathLst>
                <a:path extrusionOk="0" h="10276" w="7693">
                  <a:moveTo>
                    <a:pt x="3846" y="298"/>
                  </a:moveTo>
                  <a:cubicBezTo>
                    <a:pt x="5275" y="298"/>
                    <a:pt x="6442" y="1453"/>
                    <a:pt x="6442" y="2882"/>
                  </a:cubicBezTo>
                  <a:lnTo>
                    <a:pt x="6442" y="4013"/>
                  </a:lnTo>
                  <a:cubicBezTo>
                    <a:pt x="6442" y="4846"/>
                    <a:pt x="6633" y="5489"/>
                    <a:pt x="6799" y="5870"/>
                  </a:cubicBezTo>
                  <a:cubicBezTo>
                    <a:pt x="6811" y="5918"/>
                    <a:pt x="6811" y="5965"/>
                    <a:pt x="6799" y="6001"/>
                  </a:cubicBezTo>
                  <a:cubicBezTo>
                    <a:pt x="6775" y="6049"/>
                    <a:pt x="6752" y="6084"/>
                    <a:pt x="6704" y="6096"/>
                  </a:cubicBezTo>
                  <a:cubicBezTo>
                    <a:pt x="6359" y="6227"/>
                    <a:pt x="5692" y="6489"/>
                    <a:pt x="4978" y="6632"/>
                  </a:cubicBezTo>
                  <a:lnTo>
                    <a:pt x="4978" y="6132"/>
                  </a:lnTo>
                  <a:cubicBezTo>
                    <a:pt x="5644" y="5739"/>
                    <a:pt x="6109" y="5013"/>
                    <a:pt x="6109" y="4179"/>
                  </a:cubicBezTo>
                  <a:lnTo>
                    <a:pt x="6109" y="3536"/>
                  </a:lnTo>
                  <a:cubicBezTo>
                    <a:pt x="6109" y="3108"/>
                    <a:pt x="5751" y="2751"/>
                    <a:pt x="5323" y="2751"/>
                  </a:cubicBezTo>
                  <a:lnTo>
                    <a:pt x="5073" y="2751"/>
                  </a:lnTo>
                  <a:lnTo>
                    <a:pt x="4311" y="1989"/>
                  </a:lnTo>
                  <a:cubicBezTo>
                    <a:pt x="4282" y="1960"/>
                    <a:pt x="4249" y="1944"/>
                    <a:pt x="4214" y="1944"/>
                  </a:cubicBezTo>
                  <a:cubicBezTo>
                    <a:pt x="4191" y="1944"/>
                    <a:pt x="4168" y="1951"/>
                    <a:pt x="4144" y="1965"/>
                  </a:cubicBezTo>
                  <a:cubicBezTo>
                    <a:pt x="4085" y="1989"/>
                    <a:pt x="4061" y="2036"/>
                    <a:pt x="4061" y="2096"/>
                  </a:cubicBezTo>
                  <a:lnTo>
                    <a:pt x="4061" y="2751"/>
                  </a:lnTo>
                  <a:lnTo>
                    <a:pt x="3239" y="2751"/>
                  </a:lnTo>
                  <a:cubicBezTo>
                    <a:pt x="3144" y="2751"/>
                    <a:pt x="3084" y="2822"/>
                    <a:pt x="3084" y="2893"/>
                  </a:cubicBezTo>
                  <a:cubicBezTo>
                    <a:pt x="3084" y="2965"/>
                    <a:pt x="3168" y="3048"/>
                    <a:pt x="3239" y="3048"/>
                  </a:cubicBezTo>
                  <a:lnTo>
                    <a:pt x="4204" y="3048"/>
                  </a:lnTo>
                  <a:cubicBezTo>
                    <a:pt x="4299" y="3048"/>
                    <a:pt x="4358" y="2965"/>
                    <a:pt x="4358" y="2893"/>
                  </a:cubicBezTo>
                  <a:lnTo>
                    <a:pt x="4358" y="2453"/>
                  </a:lnTo>
                  <a:lnTo>
                    <a:pt x="4906" y="3001"/>
                  </a:lnTo>
                  <a:cubicBezTo>
                    <a:pt x="4930" y="3024"/>
                    <a:pt x="4966" y="3048"/>
                    <a:pt x="5013" y="3048"/>
                  </a:cubicBezTo>
                  <a:lnTo>
                    <a:pt x="5335" y="3048"/>
                  </a:lnTo>
                  <a:cubicBezTo>
                    <a:pt x="5609" y="3048"/>
                    <a:pt x="5823" y="3263"/>
                    <a:pt x="5823" y="3536"/>
                  </a:cubicBezTo>
                  <a:lnTo>
                    <a:pt x="5823" y="4179"/>
                  </a:lnTo>
                  <a:cubicBezTo>
                    <a:pt x="5823" y="5251"/>
                    <a:pt x="4954" y="6132"/>
                    <a:pt x="3882" y="6132"/>
                  </a:cubicBezTo>
                  <a:cubicBezTo>
                    <a:pt x="2811" y="6132"/>
                    <a:pt x="1930" y="5251"/>
                    <a:pt x="1930" y="4179"/>
                  </a:cubicBezTo>
                  <a:lnTo>
                    <a:pt x="1930" y="3536"/>
                  </a:lnTo>
                  <a:cubicBezTo>
                    <a:pt x="1930" y="3263"/>
                    <a:pt x="2156" y="3048"/>
                    <a:pt x="2418" y="3048"/>
                  </a:cubicBezTo>
                  <a:lnTo>
                    <a:pt x="2584" y="3048"/>
                  </a:lnTo>
                  <a:cubicBezTo>
                    <a:pt x="2668" y="3048"/>
                    <a:pt x="2727" y="2965"/>
                    <a:pt x="2727" y="2893"/>
                  </a:cubicBezTo>
                  <a:cubicBezTo>
                    <a:pt x="2727" y="2822"/>
                    <a:pt x="2656" y="2751"/>
                    <a:pt x="2584" y="2751"/>
                  </a:cubicBezTo>
                  <a:lnTo>
                    <a:pt x="2418" y="2751"/>
                  </a:lnTo>
                  <a:cubicBezTo>
                    <a:pt x="1989" y="2751"/>
                    <a:pt x="1632" y="3108"/>
                    <a:pt x="1632" y="3536"/>
                  </a:cubicBezTo>
                  <a:lnTo>
                    <a:pt x="1632" y="4179"/>
                  </a:lnTo>
                  <a:cubicBezTo>
                    <a:pt x="1632" y="5013"/>
                    <a:pt x="2096" y="5739"/>
                    <a:pt x="2763" y="6132"/>
                  </a:cubicBezTo>
                  <a:lnTo>
                    <a:pt x="2763" y="6632"/>
                  </a:lnTo>
                  <a:cubicBezTo>
                    <a:pt x="2001" y="6465"/>
                    <a:pt x="1334" y="6227"/>
                    <a:pt x="989" y="6096"/>
                  </a:cubicBezTo>
                  <a:cubicBezTo>
                    <a:pt x="941" y="6084"/>
                    <a:pt x="918" y="6049"/>
                    <a:pt x="906" y="6001"/>
                  </a:cubicBezTo>
                  <a:cubicBezTo>
                    <a:pt x="882" y="5965"/>
                    <a:pt x="882" y="5918"/>
                    <a:pt x="906" y="5870"/>
                  </a:cubicBezTo>
                  <a:cubicBezTo>
                    <a:pt x="1060" y="5489"/>
                    <a:pt x="1263" y="4846"/>
                    <a:pt x="1263" y="4013"/>
                  </a:cubicBezTo>
                  <a:lnTo>
                    <a:pt x="1263" y="2882"/>
                  </a:lnTo>
                  <a:cubicBezTo>
                    <a:pt x="1263" y="1453"/>
                    <a:pt x="2418" y="298"/>
                    <a:pt x="3846" y="298"/>
                  </a:cubicBezTo>
                  <a:close/>
                  <a:moveTo>
                    <a:pt x="4632" y="6275"/>
                  </a:moveTo>
                  <a:lnTo>
                    <a:pt x="4632" y="6787"/>
                  </a:lnTo>
                  <a:cubicBezTo>
                    <a:pt x="4632" y="7025"/>
                    <a:pt x="4739" y="7239"/>
                    <a:pt x="4918" y="7394"/>
                  </a:cubicBezTo>
                  <a:cubicBezTo>
                    <a:pt x="4894" y="7442"/>
                    <a:pt x="4858" y="7477"/>
                    <a:pt x="4835" y="7513"/>
                  </a:cubicBezTo>
                  <a:cubicBezTo>
                    <a:pt x="4787" y="7573"/>
                    <a:pt x="4787" y="7680"/>
                    <a:pt x="4858" y="7715"/>
                  </a:cubicBezTo>
                  <a:cubicBezTo>
                    <a:pt x="4894" y="7739"/>
                    <a:pt x="4918" y="7751"/>
                    <a:pt x="4954" y="7751"/>
                  </a:cubicBezTo>
                  <a:cubicBezTo>
                    <a:pt x="4989" y="7751"/>
                    <a:pt x="5037" y="7739"/>
                    <a:pt x="5073" y="7692"/>
                  </a:cubicBezTo>
                  <a:cubicBezTo>
                    <a:pt x="5109" y="7632"/>
                    <a:pt x="5156" y="7584"/>
                    <a:pt x="5192" y="7525"/>
                  </a:cubicBezTo>
                  <a:lnTo>
                    <a:pt x="5525" y="7644"/>
                  </a:lnTo>
                  <a:cubicBezTo>
                    <a:pt x="4918" y="8573"/>
                    <a:pt x="4299" y="8894"/>
                    <a:pt x="3882" y="9001"/>
                  </a:cubicBezTo>
                  <a:cubicBezTo>
                    <a:pt x="3864" y="9007"/>
                    <a:pt x="3849" y="9010"/>
                    <a:pt x="3835" y="9010"/>
                  </a:cubicBezTo>
                  <a:cubicBezTo>
                    <a:pt x="3820" y="9010"/>
                    <a:pt x="3805" y="9007"/>
                    <a:pt x="3787" y="9001"/>
                  </a:cubicBezTo>
                  <a:cubicBezTo>
                    <a:pt x="3370" y="8882"/>
                    <a:pt x="2751" y="8549"/>
                    <a:pt x="2120" y="7644"/>
                  </a:cubicBezTo>
                  <a:lnTo>
                    <a:pt x="2465" y="7525"/>
                  </a:lnTo>
                  <a:cubicBezTo>
                    <a:pt x="2763" y="7942"/>
                    <a:pt x="3204" y="8442"/>
                    <a:pt x="3787" y="8644"/>
                  </a:cubicBezTo>
                  <a:cubicBezTo>
                    <a:pt x="3799" y="8644"/>
                    <a:pt x="3823" y="8656"/>
                    <a:pt x="3835" y="8656"/>
                  </a:cubicBezTo>
                  <a:cubicBezTo>
                    <a:pt x="3846" y="8656"/>
                    <a:pt x="3858" y="8656"/>
                    <a:pt x="3882" y="8644"/>
                  </a:cubicBezTo>
                  <a:cubicBezTo>
                    <a:pt x="4144" y="8549"/>
                    <a:pt x="4418" y="8382"/>
                    <a:pt x="4668" y="8132"/>
                  </a:cubicBezTo>
                  <a:cubicBezTo>
                    <a:pt x="4728" y="8073"/>
                    <a:pt x="4728" y="7989"/>
                    <a:pt x="4668" y="7930"/>
                  </a:cubicBezTo>
                  <a:cubicBezTo>
                    <a:pt x="4638" y="7900"/>
                    <a:pt x="4600" y="7885"/>
                    <a:pt x="4561" y="7885"/>
                  </a:cubicBezTo>
                  <a:cubicBezTo>
                    <a:pt x="4522" y="7885"/>
                    <a:pt x="4483" y="7900"/>
                    <a:pt x="4454" y="7930"/>
                  </a:cubicBezTo>
                  <a:cubicBezTo>
                    <a:pt x="4251" y="8120"/>
                    <a:pt x="4025" y="8275"/>
                    <a:pt x="3823" y="8346"/>
                  </a:cubicBezTo>
                  <a:cubicBezTo>
                    <a:pt x="3358" y="8168"/>
                    <a:pt x="2965" y="7751"/>
                    <a:pt x="2715" y="7394"/>
                  </a:cubicBezTo>
                  <a:cubicBezTo>
                    <a:pt x="2894" y="7239"/>
                    <a:pt x="3001" y="7025"/>
                    <a:pt x="3001" y="6787"/>
                  </a:cubicBezTo>
                  <a:lnTo>
                    <a:pt x="3001" y="6275"/>
                  </a:lnTo>
                  <a:cubicBezTo>
                    <a:pt x="3251" y="6382"/>
                    <a:pt x="3525" y="6430"/>
                    <a:pt x="3823" y="6430"/>
                  </a:cubicBezTo>
                  <a:cubicBezTo>
                    <a:pt x="4120" y="6430"/>
                    <a:pt x="4382" y="6370"/>
                    <a:pt x="4632" y="6275"/>
                  </a:cubicBezTo>
                  <a:close/>
                  <a:moveTo>
                    <a:pt x="3846" y="0"/>
                  </a:moveTo>
                  <a:cubicBezTo>
                    <a:pt x="2251" y="0"/>
                    <a:pt x="953" y="1286"/>
                    <a:pt x="953" y="2882"/>
                  </a:cubicBezTo>
                  <a:lnTo>
                    <a:pt x="953" y="4013"/>
                  </a:lnTo>
                  <a:cubicBezTo>
                    <a:pt x="953" y="4846"/>
                    <a:pt x="751" y="5453"/>
                    <a:pt x="632" y="5775"/>
                  </a:cubicBezTo>
                  <a:cubicBezTo>
                    <a:pt x="584" y="5894"/>
                    <a:pt x="584" y="6013"/>
                    <a:pt x="632" y="6132"/>
                  </a:cubicBezTo>
                  <a:cubicBezTo>
                    <a:pt x="679" y="6251"/>
                    <a:pt x="775" y="6334"/>
                    <a:pt x="894" y="6382"/>
                  </a:cubicBezTo>
                  <a:cubicBezTo>
                    <a:pt x="1251" y="6525"/>
                    <a:pt x="1965" y="6787"/>
                    <a:pt x="2715" y="6930"/>
                  </a:cubicBezTo>
                  <a:cubicBezTo>
                    <a:pt x="2668" y="7084"/>
                    <a:pt x="2549" y="7180"/>
                    <a:pt x="2418" y="7239"/>
                  </a:cubicBezTo>
                  <a:lnTo>
                    <a:pt x="751" y="7823"/>
                  </a:lnTo>
                  <a:cubicBezTo>
                    <a:pt x="298" y="7989"/>
                    <a:pt x="1" y="8406"/>
                    <a:pt x="1" y="8882"/>
                  </a:cubicBezTo>
                  <a:lnTo>
                    <a:pt x="1" y="10132"/>
                  </a:lnTo>
                  <a:cubicBezTo>
                    <a:pt x="1" y="10216"/>
                    <a:pt x="84" y="10275"/>
                    <a:pt x="156" y="10275"/>
                  </a:cubicBezTo>
                  <a:cubicBezTo>
                    <a:pt x="227" y="10275"/>
                    <a:pt x="298" y="10204"/>
                    <a:pt x="298" y="10132"/>
                  </a:cubicBezTo>
                  <a:lnTo>
                    <a:pt x="298" y="8882"/>
                  </a:lnTo>
                  <a:cubicBezTo>
                    <a:pt x="298" y="8775"/>
                    <a:pt x="322" y="8692"/>
                    <a:pt x="358" y="8597"/>
                  </a:cubicBezTo>
                  <a:lnTo>
                    <a:pt x="1120" y="9251"/>
                  </a:lnTo>
                  <a:cubicBezTo>
                    <a:pt x="1227" y="9347"/>
                    <a:pt x="1299" y="9478"/>
                    <a:pt x="1299" y="9620"/>
                  </a:cubicBezTo>
                  <a:lnTo>
                    <a:pt x="1299" y="10132"/>
                  </a:lnTo>
                  <a:cubicBezTo>
                    <a:pt x="1299" y="10216"/>
                    <a:pt x="1370" y="10275"/>
                    <a:pt x="1453" y="10275"/>
                  </a:cubicBezTo>
                  <a:cubicBezTo>
                    <a:pt x="1525" y="10275"/>
                    <a:pt x="1596" y="10204"/>
                    <a:pt x="1596" y="10132"/>
                  </a:cubicBezTo>
                  <a:lnTo>
                    <a:pt x="1596" y="9609"/>
                  </a:lnTo>
                  <a:cubicBezTo>
                    <a:pt x="1596" y="9370"/>
                    <a:pt x="1489" y="9168"/>
                    <a:pt x="1310" y="9001"/>
                  </a:cubicBezTo>
                  <a:lnTo>
                    <a:pt x="513" y="8311"/>
                  </a:lnTo>
                  <a:cubicBezTo>
                    <a:pt x="596" y="8216"/>
                    <a:pt x="715" y="8132"/>
                    <a:pt x="834" y="8085"/>
                  </a:cubicBezTo>
                  <a:lnTo>
                    <a:pt x="1846" y="7739"/>
                  </a:lnTo>
                  <a:cubicBezTo>
                    <a:pt x="2537" y="8775"/>
                    <a:pt x="3251" y="9144"/>
                    <a:pt x="3727" y="9275"/>
                  </a:cubicBezTo>
                  <a:cubicBezTo>
                    <a:pt x="3775" y="9299"/>
                    <a:pt x="3799" y="9299"/>
                    <a:pt x="3846" y="9299"/>
                  </a:cubicBezTo>
                  <a:cubicBezTo>
                    <a:pt x="3894" y="9299"/>
                    <a:pt x="3930" y="9299"/>
                    <a:pt x="3966" y="9275"/>
                  </a:cubicBezTo>
                  <a:cubicBezTo>
                    <a:pt x="4442" y="9144"/>
                    <a:pt x="5156" y="8775"/>
                    <a:pt x="5835" y="7739"/>
                  </a:cubicBezTo>
                  <a:lnTo>
                    <a:pt x="6847" y="8085"/>
                  </a:lnTo>
                  <a:cubicBezTo>
                    <a:pt x="6990" y="8132"/>
                    <a:pt x="7085" y="8216"/>
                    <a:pt x="7180" y="8311"/>
                  </a:cubicBezTo>
                  <a:lnTo>
                    <a:pt x="6371" y="9001"/>
                  </a:lnTo>
                  <a:cubicBezTo>
                    <a:pt x="6192" y="9144"/>
                    <a:pt x="6097" y="9370"/>
                    <a:pt x="6097" y="9609"/>
                  </a:cubicBezTo>
                  <a:lnTo>
                    <a:pt x="6097" y="10120"/>
                  </a:lnTo>
                  <a:cubicBezTo>
                    <a:pt x="6097" y="10204"/>
                    <a:pt x="6168" y="10263"/>
                    <a:pt x="6240" y="10263"/>
                  </a:cubicBezTo>
                  <a:cubicBezTo>
                    <a:pt x="6311" y="10263"/>
                    <a:pt x="6394" y="10192"/>
                    <a:pt x="6394" y="10120"/>
                  </a:cubicBezTo>
                  <a:lnTo>
                    <a:pt x="6394" y="9609"/>
                  </a:lnTo>
                  <a:cubicBezTo>
                    <a:pt x="6394" y="9466"/>
                    <a:pt x="6454" y="9323"/>
                    <a:pt x="6573" y="9239"/>
                  </a:cubicBezTo>
                  <a:lnTo>
                    <a:pt x="7323" y="8585"/>
                  </a:lnTo>
                  <a:cubicBezTo>
                    <a:pt x="7359" y="8668"/>
                    <a:pt x="7383" y="8775"/>
                    <a:pt x="7383" y="8870"/>
                  </a:cubicBezTo>
                  <a:lnTo>
                    <a:pt x="7383" y="10120"/>
                  </a:lnTo>
                  <a:cubicBezTo>
                    <a:pt x="7383" y="10204"/>
                    <a:pt x="7466" y="10263"/>
                    <a:pt x="7537" y="10263"/>
                  </a:cubicBezTo>
                  <a:cubicBezTo>
                    <a:pt x="7609" y="10263"/>
                    <a:pt x="7680" y="10192"/>
                    <a:pt x="7680" y="10120"/>
                  </a:cubicBezTo>
                  <a:lnTo>
                    <a:pt x="7680" y="8870"/>
                  </a:lnTo>
                  <a:cubicBezTo>
                    <a:pt x="7692" y="8406"/>
                    <a:pt x="7395" y="7977"/>
                    <a:pt x="6942" y="7823"/>
                  </a:cubicBezTo>
                  <a:lnTo>
                    <a:pt x="5275" y="7239"/>
                  </a:lnTo>
                  <a:cubicBezTo>
                    <a:pt x="5132" y="7203"/>
                    <a:pt x="5025" y="7084"/>
                    <a:pt x="4978" y="6930"/>
                  </a:cubicBezTo>
                  <a:cubicBezTo>
                    <a:pt x="5740" y="6787"/>
                    <a:pt x="6442" y="6513"/>
                    <a:pt x="6799" y="6382"/>
                  </a:cubicBezTo>
                  <a:cubicBezTo>
                    <a:pt x="6918" y="6334"/>
                    <a:pt x="7002" y="6251"/>
                    <a:pt x="7061" y="6132"/>
                  </a:cubicBezTo>
                  <a:cubicBezTo>
                    <a:pt x="7109" y="6013"/>
                    <a:pt x="7109" y="5894"/>
                    <a:pt x="7061" y="5775"/>
                  </a:cubicBezTo>
                  <a:cubicBezTo>
                    <a:pt x="6942" y="5477"/>
                    <a:pt x="6740" y="4846"/>
                    <a:pt x="6740" y="4013"/>
                  </a:cubicBezTo>
                  <a:lnTo>
                    <a:pt x="6740" y="2882"/>
                  </a:lnTo>
                  <a:cubicBezTo>
                    <a:pt x="6740" y="1286"/>
                    <a:pt x="5442" y="0"/>
                    <a:pt x="38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1"/>
            <p:cNvSpPr/>
            <p:nvPr/>
          </p:nvSpPr>
          <p:spPr>
            <a:xfrm>
              <a:off x="7611608" y="2891630"/>
              <a:ext cx="20069" cy="9463"/>
            </a:xfrm>
            <a:custGeom>
              <a:rect b="b" l="l" r="r" t="t"/>
              <a:pathLst>
                <a:path extrusionOk="0" h="298" w="632">
                  <a:moveTo>
                    <a:pt x="155" y="0"/>
                  </a:moveTo>
                  <a:cubicBezTo>
                    <a:pt x="60" y="0"/>
                    <a:pt x="1" y="83"/>
                    <a:pt x="1" y="155"/>
                  </a:cubicBezTo>
                  <a:cubicBezTo>
                    <a:pt x="1" y="226"/>
                    <a:pt x="84" y="298"/>
                    <a:pt x="155" y="298"/>
                  </a:cubicBezTo>
                  <a:lnTo>
                    <a:pt x="477" y="298"/>
                  </a:lnTo>
                  <a:cubicBezTo>
                    <a:pt x="572" y="298"/>
                    <a:pt x="632" y="226"/>
                    <a:pt x="632" y="155"/>
                  </a:cubicBezTo>
                  <a:cubicBezTo>
                    <a:pt x="632" y="83"/>
                    <a:pt x="572" y="0"/>
                    <a:pt x="4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51"/>
            <p:cNvSpPr/>
            <p:nvPr/>
          </p:nvSpPr>
          <p:spPr>
            <a:xfrm>
              <a:off x="7673245" y="2891630"/>
              <a:ext cx="19688" cy="9463"/>
            </a:xfrm>
            <a:custGeom>
              <a:rect b="b" l="l" r="r" t="t"/>
              <a:pathLst>
                <a:path extrusionOk="0" h="298" w="620">
                  <a:moveTo>
                    <a:pt x="143" y="0"/>
                  </a:moveTo>
                  <a:cubicBezTo>
                    <a:pt x="60" y="0"/>
                    <a:pt x="0" y="83"/>
                    <a:pt x="0" y="155"/>
                  </a:cubicBezTo>
                  <a:cubicBezTo>
                    <a:pt x="0" y="226"/>
                    <a:pt x="72" y="298"/>
                    <a:pt x="143" y="298"/>
                  </a:cubicBezTo>
                  <a:lnTo>
                    <a:pt x="477" y="298"/>
                  </a:lnTo>
                  <a:cubicBezTo>
                    <a:pt x="560" y="298"/>
                    <a:pt x="620" y="226"/>
                    <a:pt x="620" y="155"/>
                  </a:cubicBezTo>
                  <a:cubicBezTo>
                    <a:pt x="620" y="83"/>
                    <a:pt x="548" y="0"/>
                    <a:pt x="4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7" name="Google Shape;917;p51"/>
          <p:cNvGrpSpPr/>
          <p:nvPr/>
        </p:nvGrpSpPr>
        <p:grpSpPr>
          <a:xfrm>
            <a:off x="7988191" y="2832248"/>
            <a:ext cx="332348" cy="283985"/>
            <a:chOff x="7988191" y="2832248"/>
            <a:chExt cx="332348" cy="283985"/>
          </a:xfrm>
        </p:grpSpPr>
        <p:sp>
          <p:nvSpPr>
            <p:cNvPr id="918" name="Google Shape;918;p51"/>
            <p:cNvSpPr/>
            <p:nvPr/>
          </p:nvSpPr>
          <p:spPr>
            <a:xfrm>
              <a:off x="8046398" y="2894646"/>
              <a:ext cx="40869" cy="45759"/>
            </a:xfrm>
            <a:custGeom>
              <a:rect b="b" l="l" r="r" t="t"/>
              <a:pathLst>
                <a:path extrusionOk="0" h="1441" w="1287">
                  <a:moveTo>
                    <a:pt x="644" y="0"/>
                  </a:moveTo>
                  <a:cubicBezTo>
                    <a:pt x="287" y="0"/>
                    <a:pt x="1" y="286"/>
                    <a:pt x="1" y="643"/>
                  </a:cubicBezTo>
                  <a:lnTo>
                    <a:pt x="1" y="798"/>
                  </a:lnTo>
                  <a:cubicBezTo>
                    <a:pt x="1" y="1155"/>
                    <a:pt x="287" y="1441"/>
                    <a:pt x="644" y="1441"/>
                  </a:cubicBezTo>
                  <a:cubicBezTo>
                    <a:pt x="1001" y="1441"/>
                    <a:pt x="1287" y="1155"/>
                    <a:pt x="1287" y="798"/>
                  </a:cubicBezTo>
                  <a:lnTo>
                    <a:pt x="1287" y="643"/>
                  </a:lnTo>
                  <a:cubicBezTo>
                    <a:pt x="1287" y="548"/>
                    <a:pt x="1215" y="488"/>
                    <a:pt x="1132" y="488"/>
                  </a:cubicBezTo>
                  <a:cubicBezTo>
                    <a:pt x="1049" y="488"/>
                    <a:pt x="989" y="560"/>
                    <a:pt x="989" y="643"/>
                  </a:cubicBezTo>
                  <a:lnTo>
                    <a:pt x="989" y="798"/>
                  </a:lnTo>
                  <a:cubicBezTo>
                    <a:pt x="989" y="977"/>
                    <a:pt x="834" y="1143"/>
                    <a:pt x="644" y="1143"/>
                  </a:cubicBezTo>
                  <a:cubicBezTo>
                    <a:pt x="453" y="1143"/>
                    <a:pt x="299" y="1000"/>
                    <a:pt x="299" y="798"/>
                  </a:cubicBezTo>
                  <a:lnTo>
                    <a:pt x="299" y="643"/>
                  </a:lnTo>
                  <a:cubicBezTo>
                    <a:pt x="299" y="465"/>
                    <a:pt x="453" y="298"/>
                    <a:pt x="644" y="298"/>
                  </a:cubicBezTo>
                  <a:cubicBezTo>
                    <a:pt x="739" y="298"/>
                    <a:pt x="799" y="227"/>
                    <a:pt x="799" y="143"/>
                  </a:cubicBezTo>
                  <a:cubicBezTo>
                    <a:pt x="799" y="60"/>
                    <a:pt x="715" y="0"/>
                    <a:pt x="64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1"/>
            <p:cNvSpPr/>
            <p:nvPr/>
          </p:nvSpPr>
          <p:spPr>
            <a:xfrm>
              <a:off x="7988191" y="2832248"/>
              <a:ext cx="332348" cy="283985"/>
            </a:xfrm>
            <a:custGeom>
              <a:rect b="b" l="l" r="r" t="t"/>
              <a:pathLst>
                <a:path extrusionOk="0" h="8943" w="10466">
                  <a:moveTo>
                    <a:pt x="929" y="2942"/>
                  </a:moveTo>
                  <a:lnTo>
                    <a:pt x="929" y="2942"/>
                  </a:lnTo>
                  <a:cubicBezTo>
                    <a:pt x="905" y="3037"/>
                    <a:pt x="881" y="3144"/>
                    <a:pt x="869" y="3227"/>
                  </a:cubicBezTo>
                  <a:cubicBezTo>
                    <a:pt x="858" y="3299"/>
                    <a:pt x="858" y="3358"/>
                    <a:pt x="858" y="3418"/>
                  </a:cubicBezTo>
                  <a:lnTo>
                    <a:pt x="488" y="3120"/>
                  </a:lnTo>
                  <a:lnTo>
                    <a:pt x="929" y="2942"/>
                  </a:lnTo>
                  <a:close/>
                  <a:moveTo>
                    <a:pt x="4156" y="310"/>
                  </a:moveTo>
                  <a:lnTo>
                    <a:pt x="3894" y="668"/>
                  </a:lnTo>
                  <a:cubicBezTo>
                    <a:pt x="3858" y="715"/>
                    <a:pt x="3846" y="763"/>
                    <a:pt x="3858" y="822"/>
                  </a:cubicBezTo>
                  <a:cubicBezTo>
                    <a:pt x="3882" y="882"/>
                    <a:pt x="3917" y="906"/>
                    <a:pt x="3965" y="918"/>
                  </a:cubicBezTo>
                  <a:cubicBezTo>
                    <a:pt x="4608" y="1072"/>
                    <a:pt x="5168" y="1489"/>
                    <a:pt x="5549" y="2084"/>
                  </a:cubicBezTo>
                  <a:cubicBezTo>
                    <a:pt x="5965" y="2751"/>
                    <a:pt x="6418" y="3287"/>
                    <a:pt x="6894" y="3656"/>
                  </a:cubicBezTo>
                  <a:cubicBezTo>
                    <a:pt x="7287" y="3977"/>
                    <a:pt x="7692" y="4168"/>
                    <a:pt x="8085" y="4275"/>
                  </a:cubicBezTo>
                  <a:cubicBezTo>
                    <a:pt x="8288" y="4321"/>
                    <a:pt x="8455" y="4339"/>
                    <a:pt x="8603" y="4339"/>
                  </a:cubicBezTo>
                  <a:cubicBezTo>
                    <a:pt x="8646" y="4339"/>
                    <a:pt x="8687" y="4337"/>
                    <a:pt x="8728" y="4335"/>
                  </a:cubicBezTo>
                  <a:lnTo>
                    <a:pt x="8728" y="4335"/>
                  </a:lnTo>
                  <a:cubicBezTo>
                    <a:pt x="8168" y="4847"/>
                    <a:pt x="7585" y="5204"/>
                    <a:pt x="7037" y="5406"/>
                  </a:cubicBezTo>
                  <a:cubicBezTo>
                    <a:pt x="6732" y="5508"/>
                    <a:pt x="6437" y="5559"/>
                    <a:pt x="6158" y="5559"/>
                  </a:cubicBezTo>
                  <a:cubicBezTo>
                    <a:pt x="5914" y="5559"/>
                    <a:pt x="5682" y="5520"/>
                    <a:pt x="5465" y="5442"/>
                  </a:cubicBezTo>
                  <a:cubicBezTo>
                    <a:pt x="5203" y="5359"/>
                    <a:pt x="4965" y="5204"/>
                    <a:pt x="4775" y="5001"/>
                  </a:cubicBezTo>
                  <a:lnTo>
                    <a:pt x="4775" y="5001"/>
                  </a:lnTo>
                  <a:cubicBezTo>
                    <a:pt x="5001" y="5120"/>
                    <a:pt x="5275" y="5204"/>
                    <a:pt x="5596" y="5228"/>
                  </a:cubicBezTo>
                  <a:cubicBezTo>
                    <a:pt x="5680" y="5228"/>
                    <a:pt x="5751" y="5240"/>
                    <a:pt x="5822" y="5240"/>
                  </a:cubicBezTo>
                  <a:cubicBezTo>
                    <a:pt x="6096" y="5240"/>
                    <a:pt x="6382" y="5204"/>
                    <a:pt x="6644" y="5132"/>
                  </a:cubicBezTo>
                  <a:cubicBezTo>
                    <a:pt x="6715" y="5120"/>
                    <a:pt x="6775" y="5025"/>
                    <a:pt x="6751" y="4954"/>
                  </a:cubicBezTo>
                  <a:cubicBezTo>
                    <a:pt x="6741" y="4893"/>
                    <a:pt x="6671" y="4841"/>
                    <a:pt x="6607" y="4841"/>
                  </a:cubicBezTo>
                  <a:cubicBezTo>
                    <a:pt x="6595" y="4841"/>
                    <a:pt x="6583" y="4843"/>
                    <a:pt x="6573" y="4847"/>
                  </a:cubicBezTo>
                  <a:cubicBezTo>
                    <a:pt x="6317" y="4912"/>
                    <a:pt x="6067" y="4943"/>
                    <a:pt x="5831" y="4943"/>
                  </a:cubicBezTo>
                  <a:cubicBezTo>
                    <a:pt x="5418" y="4943"/>
                    <a:pt x="5052" y="4846"/>
                    <a:pt x="4787" y="4656"/>
                  </a:cubicBezTo>
                  <a:cubicBezTo>
                    <a:pt x="4477" y="4430"/>
                    <a:pt x="4310" y="4097"/>
                    <a:pt x="4263" y="3632"/>
                  </a:cubicBezTo>
                  <a:cubicBezTo>
                    <a:pt x="4310" y="3156"/>
                    <a:pt x="4572" y="2751"/>
                    <a:pt x="5025" y="2501"/>
                  </a:cubicBezTo>
                  <a:cubicBezTo>
                    <a:pt x="5096" y="2453"/>
                    <a:pt x="5120" y="2370"/>
                    <a:pt x="5084" y="2287"/>
                  </a:cubicBezTo>
                  <a:cubicBezTo>
                    <a:pt x="5051" y="2237"/>
                    <a:pt x="4996" y="2211"/>
                    <a:pt x="4941" y="2211"/>
                  </a:cubicBezTo>
                  <a:cubicBezTo>
                    <a:pt x="4916" y="2211"/>
                    <a:pt x="4892" y="2216"/>
                    <a:pt x="4870" y="2227"/>
                  </a:cubicBezTo>
                  <a:cubicBezTo>
                    <a:pt x="4227" y="2584"/>
                    <a:pt x="3906" y="3227"/>
                    <a:pt x="3965" y="3942"/>
                  </a:cubicBezTo>
                  <a:cubicBezTo>
                    <a:pt x="4037" y="4751"/>
                    <a:pt x="4596" y="5442"/>
                    <a:pt x="5382" y="5728"/>
                  </a:cubicBezTo>
                  <a:cubicBezTo>
                    <a:pt x="5631" y="5816"/>
                    <a:pt x="5895" y="5861"/>
                    <a:pt x="6170" y="5861"/>
                  </a:cubicBezTo>
                  <a:cubicBezTo>
                    <a:pt x="6487" y="5861"/>
                    <a:pt x="6818" y="5801"/>
                    <a:pt x="7156" y="5680"/>
                  </a:cubicBezTo>
                  <a:cubicBezTo>
                    <a:pt x="7596" y="5537"/>
                    <a:pt x="8061" y="5263"/>
                    <a:pt x="8525" y="4906"/>
                  </a:cubicBezTo>
                  <a:lnTo>
                    <a:pt x="8549" y="4906"/>
                  </a:lnTo>
                  <a:cubicBezTo>
                    <a:pt x="8694" y="4930"/>
                    <a:pt x="8833" y="4940"/>
                    <a:pt x="8965" y="4940"/>
                  </a:cubicBezTo>
                  <a:cubicBezTo>
                    <a:pt x="9431" y="4940"/>
                    <a:pt x="9813" y="4812"/>
                    <a:pt x="10073" y="4692"/>
                  </a:cubicBezTo>
                  <a:lnTo>
                    <a:pt x="10073" y="4692"/>
                  </a:lnTo>
                  <a:cubicBezTo>
                    <a:pt x="9430" y="6454"/>
                    <a:pt x="7608" y="7668"/>
                    <a:pt x="5572" y="7668"/>
                  </a:cubicBezTo>
                  <a:cubicBezTo>
                    <a:pt x="4179" y="7668"/>
                    <a:pt x="2894" y="7145"/>
                    <a:pt x="2072" y="6216"/>
                  </a:cubicBezTo>
                  <a:cubicBezTo>
                    <a:pt x="1358" y="5430"/>
                    <a:pt x="1060" y="4406"/>
                    <a:pt x="1179" y="3275"/>
                  </a:cubicBezTo>
                  <a:cubicBezTo>
                    <a:pt x="1286" y="2584"/>
                    <a:pt x="1524" y="2013"/>
                    <a:pt x="1881" y="1537"/>
                  </a:cubicBezTo>
                  <a:cubicBezTo>
                    <a:pt x="2167" y="1156"/>
                    <a:pt x="2536" y="858"/>
                    <a:pt x="2989" y="656"/>
                  </a:cubicBezTo>
                  <a:cubicBezTo>
                    <a:pt x="3429" y="441"/>
                    <a:pt x="3882" y="358"/>
                    <a:pt x="4156" y="310"/>
                  </a:cubicBezTo>
                  <a:close/>
                  <a:moveTo>
                    <a:pt x="5644" y="7954"/>
                  </a:moveTo>
                  <a:lnTo>
                    <a:pt x="5322" y="8645"/>
                  </a:lnTo>
                  <a:lnTo>
                    <a:pt x="5013" y="8645"/>
                  </a:lnTo>
                  <a:lnTo>
                    <a:pt x="5346" y="7954"/>
                  </a:lnTo>
                  <a:close/>
                  <a:moveTo>
                    <a:pt x="4422" y="1"/>
                  </a:moveTo>
                  <a:cubicBezTo>
                    <a:pt x="4268" y="1"/>
                    <a:pt x="3580" y="20"/>
                    <a:pt x="2834" y="382"/>
                  </a:cubicBezTo>
                  <a:cubicBezTo>
                    <a:pt x="2346" y="620"/>
                    <a:pt x="1929" y="941"/>
                    <a:pt x="1608" y="1358"/>
                  </a:cubicBezTo>
                  <a:cubicBezTo>
                    <a:pt x="1334" y="1703"/>
                    <a:pt x="1119" y="2108"/>
                    <a:pt x="989" y="2584"/>
                  </a:cubicBezTo>
                  <a:lnTo>
                    <a:pt x="96" y="2965"/>
                  </a:lnTo>
                  <a:cubicBezTo>
                    <a:pt x="48" y="2977"/>
                    <a:pt x="0" y="3025"/>
                    <a:pt x="0" y="3085"/>
                  </a:cubicBezTo>
                  <a:cubicBezTo>
                    <a:pt x="0" y="3144"/>
                    <a:pt x="24" y="3180"/>
                    <a:pt x="60" y="3215"/>
                  </a:cubicBezTo>
                  <a:lnTo>
                    <a:pt x="810" y="3811"/>
                  </a:lnTo>
                  <a:cubicBezTo>
                    <a:pt x="822" y="4811"/>
                    <a:pt x="1155" y="5704"/>
                    <a:pt x="1810" y="6430"/>
                  </a:cubicBezTo>
                  <a:cubicBezTo>
                    <a:pt x="2584" y="7287"/>
                    <a:pt x="3715" y="7823"/>
                    <a:pt x="4977" y="7942"/>
                  </a:cubicBezTo>
                  <a:lnTo>
                    <a:pt x="4620" y="8645"/>
                  </a:lnTo>
                  <a:lnTo>
                    <a:pt x="3739" y="8645"/>
                  </a:lnTo>
                  <a:cubicBezTo>
                    <a:pt x="3656" y="8645"/>
                    <a:pt x="3596" y="8716"/>
                    <a:pt x="3596" y="8799"/>
                  </a:cubicBezTo>
                  <a:cubicBezTo>
                    <a:pt x="3596" y="8871"/>
                    <a:pt x="3667" y="8942"/>
                    <a:pt x="3739" y="8942"/>
                  </a:cubicBezTo>
                  <a:lnTo>
                    <a:pt x="6013" y="8942"/>
                  </a:lnTo>
                  <a:cubicBezTo>
                    <a:pt x="6108" y="8942"/>
                    <a:pt x="6168" y="8871"/>
                    <a:pt x="6168" y="8799"/>
                  </a:cubicBezTo>
                  <a:cubicBezTo>
                    <a:pt x="6168" y="8716"/>
                    <a:pt x="6096" y="8645"/>
                    <a:pt x="6013" y="8645"/>
                  </a:cubicBezTo>
                  <a:lnTo>
                    <a:pt x="5620" y="8645"/>
                  </a:lnTo>
                  <a:lnTo>
                    <a:pt x="5953" y="7954"/>
                  </a:lnTo>
                  <a:cubicBezTo>
                    <a:pt x="6942" y="7883"/>
                    <a:pt x="7882" y="7537"/>
                    <a:pt x="8656" y="6966"/>
                  </a:cubicBezTo>
                  <a:cubicBezTo>
                    <a:pt x="9525" y="6323"/>
                    <a:pt x="10156" y="5418"/>
                    <a:pt x="10406" y="4430"/>
                  </a:cubicBezTo>
                  <a:cubicBezTo>
                    <a:pt x="10466" y="4370"/>
                    <a:pt x="10442" y="4299"/>
                    <a:pt x="10383" y="4275"/>
                  </a:cubicBezTo>
                  <a:cubicBezTo>
                    <a:pt x="10355" y="4259"/>
                    <a:pt x="10327" y="4250"/>
                    <a:pt x="10300" y="4250"/>
                  </a:cubicBezTo>
                  <a:cubicBezTo>
                    <a:pt x="10268" y="4250"/>
                    <a:pt x="10236" y="4262"/>
                    <a:pt x="10204" y="4287"/>
                  </a:cubicBezTo>
                  <a:cubicBezTo>
                    <a:pt x="10204" y="4287"/>
                    <a:pt x="9700" y="4670"/>
                    <a:pt x="8935" y="4670"/>
                  </a:cubicBezTo>
                  <a:cubicBezTo>
                    <a:pt x="8902" y="4670"/>
                    <a:pt x="8868" y="4670"/>
                    <a:pt x="8835" y="4668"/>
                  </a:cubicBezTo>
                  <a:cubicBezTo>
                    <a:pt x="8990" y="4525"/>
                    <a:pt x="9156" y="4370"/>
                    <a:pt x="9323" y="4192"/>
                  </a:cubicBezTo>
                  <a:cubicBezTo>
                    <a:pt x="9371" y="4132"/>
                    <a:pt x="9382" y="4061"/>
                    <a:pt x="9335" y="4001"/>
                  </a:cubicBezTo>
                  <a:cubicBezTo>
                    <a:pt x="9302" y="3961"/>
                    <a:pt x="9259" y="3942"/>
                    <a:pt x="9211" y="3942"/>
                  </a:cubicBezTo>
                  <a:cubicBezTo>
                    <a:pt x="9190" y="3942"/>
                    <a:pt x="9167" y="3946"/>
                    <a:pt x="9144" y="3954"/>
                  </a:cubicBezTo>
                  <a:cubicBezTo>
                    <a:pt x="9144" y="3954"/>
                    <a:pt x="8950" y="4045"/>
                    <a:pt x="8613" y="4045"/>
                  </a:cubicBezTo>
                  <a:cubicBezTo>
                    <a:pt x="8479" y="4045"/>
                    <a:pt x="8321" y="4030"/>
                    <a:pt x="8144" y="3989"/>
                  </a:cubicBezTo>
                  <a:cubicBezTo>
                    <a:pt x="7108" y="3739"/>
                    <a:pt x="6287" y="2739"/>
                    <a:pt x="5775" y="1930"/>
                  </a:cubicBezTo>
                  <a:cubicBezTo>
                    <a:pt x="5406" y="1334"/>
                    <a:pt x="4870" y="906"/>
                    <a:pt x="4227" y="703"/>
                  </a:cubicBezTo>
                  <a:lnTo>
                    <a:pt x="4572" y="251"/>
                  </a:lnTo>
                  <a:cubicBezTo>
                    <a:pt x="4608" y="203"/>
                    <a:pt x="4620" y="144"/>
                    <a:pt x="4584" y="84"/>
                  </a:cubicBezTo>
                  <a:cubicBezTo>
                    <a:pt x="4560" y="48"/>
                    <a:pt x="4513" y="1"/>
                    <a:pt x="4453" y="1"/>
                  </a:cubicBezTo>
                  <a:cubicBezTo>
                    <a:pt x="4451" y="1"/>
                    <a:pt x="4440" y="1"/>
                    <a:pt x="442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51"/>
            <p:cNvSpPr/>
            <p:nvPr/>
          </p:nvSpPr>
          <p:spPr>
            <a:xfrm>
              <a:off x="8212381" y="2974320"/>
              <a:ext cx="18577" cy="14861"/>
            </a:xfrm>
            <a:custGeom>
              <a:rect b="b" l="l" r="r" t="t"/>
              <a:pathLst>
                <a:path extrusionOk="0" h="468" w="585">
                  <a:moveTo>
                    <a:pt x="406" y="0"/>
                  </a:moveTo>
                  <a:cubicBezTo>
                    <a:pt x="371" y="0"/>
                    <a:pt x="337" y="12"/>
                    <a:pt x="310" y="39"/>
                  </a:cubicBezTo>
                  <a:cubicBezTo>
                    <a:pt x="275" y="75"/>
                    <a:pt x="191" y="123"/>
                    <a:pt x="108" y="170"/>
                  </a:cubicBezTo>
                  <a:cubicBezTo>
                    <a:pt x="25" y="206"/>
                    <a:pt x="1" y="301"/>
                    <a:pt x="48" y="373"/>
                  </a:cubicBezTo>
                  <a:cubicBezTo>
                    <a:pt x="72" y="432"/>
                    <a:pt x="120" y="468"/>
                    <a:pt x="179" y="468"/>
                  </a:cubicBezTo>
                  <a:cubicBezTo>
                    <a:pt x="215" y="468"/>
                    <a:pt x="227" y="468"/>
                    <a:pt x="251" y="444"/>
                  </a:cubicBezTo>
                  <a:cubicBezTo>
                    <a:pt x="370" y="385"/>
                    <a:pt x="465" y="325"/>
                    <a:pt x="536" y="265"/>
                  </a:cubicBezTo>
                  <a:cubicBezTo>
                    <a:pt x="572" y="218"/>
                    <a:pt x="584" y="111"/>
                    <a:pt x="525" y="51"/>
                  </a:cubicBezTo>
                  <a:cubicBezTo>
                    <a:pt x="492" y="18"/>
                    <a:pt x="448" y="0"/>
                    <a:pt x="40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1" name="Google Shape;921;p51"/>
          <p:cNvSpPr/>
          <p:nvPr/>
        </p:nvSpPr>
        <p:spPr>
          <a:xfrm>
            <a:off x="2498418" y="3245126"/>
            <a:ext cx="365627" cy="292273"/>
          </a:xfrm>
          <a:custGeom>
            <a:rect b="b" l="l" r="r" t="t"/>
            <a:pathLst>
              <a:path extrusionOk="0" h="9204" w="11514">
                <a:moveTo>
                  <a:pt x="3727" y="0"/>
                </a:moveTo>
                <a:cubicBezTo>
                  <a:pt x="3156" y="0"/>
                  <a:pt x="2668" y="346"/>
                  <a:pt x="2477" y="870"/>
                </a:cubicBezTo>
                <a:lnTo>
                  <a:pt x="2382" y="870"/>
                </a:lnTo>
                <a:cubicBezTo>
                  <a:pt x="2144" y="870"/>
                  <a:pt x="1906" y="965"/>
                  <a:pt x="1751" y="1143"/>
                </a:cubicBezTo>
                <a:cubicBezTo>
                  <a:pt x="1703" y="1143"/>
                  <a:pt x="1656" y="1131"/>
                  <a:pt x="1608" y="1131"/>
                </a:cubicBezTo>
                <a:cubicBezTo>
                  <a:pt x="1036" y="1131"/>
                  <a:pt x="560" y="1608"/>
                  <a:pt x="560" y="2191"/>
                </a:cubicBezTo>
                <a:cubicBezTo>
                  <a:pt x="560" y="2775"/>
                  <a:pt x="1036" y="3251"/>
                  <a:pt x="1608" y="3251"/>
                </a:cubicBezTo>
                <a:lnTo>
                  <a:pt x="3001" y="3251"/>
                </a:lnTo>
                <a:cubicBezTo>
                  <a:pt x="3096" y="3251"/>
                  <a:pt x="3191" y="3156"/>
                  <a:pt x="3191" y="3048"/>
                </a:cubicBezTo>
                <a:cubicBezTo>
                  <a:pt x="3191" y="2953"/>
                  <a:pt x="3096" y="2858"/>
                  <a:pt x="3001" y="2858"/>
                </a:cubicBezTo>
                <a:lnTo>
                  <a:pt x="1608" y="2858"/>
                </a:lnTo>
                <a:cubicBezTo>
                  <a:pt x="1239" y="2858"/>
                  <a:pt x="941" y="2560"/>
                  <a:pt x="941" y="2191"/>
                </a:cubicBezTo>
                <a:cubicBezTo>
                  <a:pt x="941" y="1822"/>
                  <a:pt x="1239" y="1524"/>
                  <a:pt x="1608" y="1524"/>
                </a:cubicBezTo>
                <a:cubicBezTo>
                  <a:pt x="1667" y="1524"/>
                  <a:pt x="1727" y="1524"/>
                  <a:pt x="1775" y="1536"/>
                </a:cubicBezTo>
                <a:cubicBezTo>
                  <a:pt x="1788" y="1538"/>
                  <a:pt x="1802" y="1539"/>
                  <a:pt x="1816" y="1539"/>
                </a:cubicBezTo>
                <a:cubicBezTo>
                  <a:pt x="1885" y="1539"/>
                  <a:pt x="1949" y="1514"/>
                  <a:pt x="1989" y="1465"/>
                </a:cubicBezTo>
                <a:cubicBezTo>
                  <a:pt x="2072" y="1322"/>
                  <a:pt x="2227" y="1251"/>
                  <a:pt x="2394" y="1251"/>
                </a:cubicBezTo>
                <a:cubicBezTo>
                  <a:pt x="2453" y="1251"/>
                  <a:pt x="2489" y="1262"/>
                  <a:pt x="2548" y="1286"/>
                </a:cubicBezTo>
                <a:cubicBezTo>
                  <a:pt x="2566" y="1291"/>
                  <a:pt x="2585" y="1293"/>
                  <a:pt x="2604" y="1293"/>
                </a:cubicBezTo>
                <a:cubicBezTo>
                  <a:pt x="2638" y="1293"/>
                  <a:pt x="2673" y="1285"/>
                  <a:pt x="2703" y="1262"/>
                </a:cubicBezTo>
                <a:cubicBezTo>
                  <a:pt x="2751" y="1239"/>
                  <a:pt x="2775" y="1191"/>
                  <a:pt x="2787" y="1143"/>
                </a:cubicBezTo>
                <a:cubicBezTo>
                  <a:pt x="2894" y="715"/>
                  <a:pt x="3263" y="405"/>
                  <a:pt x="3715" y="405"/>
                </a:cubicBezTo>
                <a:cubicBezTo>
                  <a:pt x="4239" y="405"/>
                  <a:pt x="4668" y="834"/>
                  <a:pt x="4668" y="1358"/>
                </a:cubicBezTo>
                <a:lnTo>
                  <a:pt x="4668" y="1382"/>
                </a:lnTo>
                <a:lnTo>
                  <a:pt x="4668" y="1405"/>
                </a:lnTo>
                <a:cubicBezTo>
                  <a:pt x="4668" y="1465"/>
                  <a:pt x="4692" y="1524"/>
                  <a:pt x="4739" y="1560"/>
                </a:cubicBezTo>
                <a:cubicBezTo>
                  <a:pt x="4771" y="1592"/>
                  <a:pt x="4813" y="1602"/>
                  <a:pt x="4856" y="1602"/>
                </a:cubicBezTo>
                <a:cubicBezTo>
                  <a:pt x="4877" y="1602"/>
                  <a:pt x="4898" y="1600"/>
                  <a:pt x="4918" y="1596"/>
                </a:cubicBezTo>
                <a:cubicBezTo>
                  <a:pt x="4977" y="1584"/>
                  <a:pt x="5049" y="1560"/>
                  <a:pt x="5108" y="1560"/>
                </a:cubicBezTo>
                <a:cubicBezTo>
                  <a:pt x="5311" y="1560"/>
                  <a:pt x="5489" y="1655"/>
                  <a:pt x="5620" y="1786"/>
                </a:cubicBezTo>
                <a:cubicBezTo>
                  <a:pt x="5620" y="1786"/>
                  <a:pt x="5608" y="1786"/>
                  <a:pt x="5608" y="1798"/>
                </a:cubicBezTo>
                <a:cubicBezTo>
                  <a:pt x="5585" y="1798"/>
                  <a:pt x="5573" y="1822"/>
                  <a:pt x="5573" y="1822"/>
                </a:cubicBezTo>
                <a:cubicBezTo>
                  <a:pt x="5561" y="1834"/>
                  <a:pt x="5525" y="1834"/>
                  <a:pt x="5513" y="1846"/>
                </a:cubicBezTo>
                <a:cubicBezTo>
                  <a:pt x="5477" y="1858"/>
                  <a:pt x="5466" y="1858"/>
                  <a:pt x="5454" y="1882"/>
                </a:cubicBezTo>
                <a:cubicBezTo>
                  <a:pt x="5442" y="1882"/>
                  <a:pt x="5442" y="1882"/>
                  <a:pt x="5430" y="1893"/>
                </a:cubicBezTo>
                <a:cubicBezTo>
                  <a:pt x="5239" y="1989"/>
                  <a:pt x="5085" y="2084"/>
                  <a:pt x="4930" y="2203"/>
                </a:cubicBezTo>
                <a:cubicBezTo>
                  <a:pt x="4727" y="2370"/>
                  <a:pt x="4549" y="2584"/>
                  <a:pt x="4394" y="2786"/>
                </a:cubicBezTo>
                <a:cubicBezTo>
                  <a:pt x="4394" y="2798"/>
                  <a:pt x="4382" y="2798"/>
                  <a:pt x="4382" y="2822"/>
                </a:cubicBezTo>
                <a:cubicBezTo>
                  <a:pt x="4370" y="2834"/>
                  <a:pt x="4346" y="2858"/>
                  <a:pt x="4346" y="2882"/>
                </a:cubicBezTo>
                <a:cubicBezTo>
                  <a:pt x="4346" y="2882"/>
                  <a:pt x="4346" y="2894"/>
                  <a:pt x="4334" y="2894"/>
                </a:cubicBezTo>
                <a:lnTo>
                  <a:pt x="3584" y="2894"/>
                </a:lnTo>
                <a:cubicBezTo>
                  <a:pt x="3477" y="2894"/>
                  <a:pt x="3382" y="2977"/>
                  <a:pt x="3382" y="3084"/>
                </a:cubicBezTo>
                <a:cubicBezTo>
                  <a:pt x="3382" y="3191"/>
                  <a:pt x="3477" y="3275"/>
                  <a:pt x="3584" y="3275"/>
                </a:cubicBezTo>
                <a:lnTo>
                  <a:pt x="4096" y="3275"/>
                </a:lnTo>
                <a:cubicBezTo>
                  <a:pt x="4072" y="3334"/>
                  <a:pt x="4061" y="3406"/>
                  <a:pt x="4025" y="3465"/>
                </a:cubicBezTo>
                <a:cubicBezTo>
                  <a:pt x="3918" y="3453"/>
                  <a:pt x="3822" y="3441"/>
                  <a:pt x="3691" y="3441"/>
                </a:cubicBezTo>
                <a:cubicBezTo>
                  <a:pt x="3203" y="3441"/>
                  <a:pt x="2727" y="3668"/>
                  <a:pt x="2418" y="4049"/>
                </a:cubicBezTo>
                <a:cubicBezTo>
                  <a:pt x="2298" y="4025"/>
                  <a:pt x="2167" y="4025"/>
                  <a:pt x="2025" y="4025"/>
                </a:cubicBezTo>
                <a:cubicBezTo>
                  <a:pt x="917" y="4025"/>
                  <a:pt x="1" y="4930"/>
                  <a:pt x="1" y="6049"/>
                </a:cubicBezTo>
                <a:cubicBezTo>
                  <a:pt x="1" y="7156"/>
                  <a:pt x="917" y="8073"/>
                  <a:pt x="2025" y="8073"/>
                </a:cubicBezTo>
                <a:lnTo>
                  <a:pt x="3858" y="8073"/>
                </a:lnTo>
                <a:cubicBezTo>
                  <a:pt x="3953" y="8704"/>
                  <a:pt x="4501" y="9204"/>
                  <a:pt x="5168" y="9204"/>
                </a:cubicBezTo>
                <a:lnTo>
                  <a:pt x="8549" y="9204"/>
                </a:lnTo>
                <a:cubicBezTo>
                  <a:pt x="8656" y="9204"/>
                  <a:pt x="8740" y="9109"/>
                  <a:pt x="8740" y="9002"/>
                </a:cubicBezTo>
                <a:cubicBezTo>
                  <a:pt x="8740" y="8906"/>
                  <a:pt x="8656" y="8811"/>
                  <a:pt x="8549" y="8811"/>
                </a:cubicBezTo>
                <a:lnTo>
                  <a:pt x="5168" y="8811"/>
                </a:lnTo>
                <a:cubicBezTo>
                  <a:pt x="4644" y="8811"/>
                  <a:pt x="4227" y="8394"/>
                  <a:pt x="4227" y="7882"/>
                </a:cubicBezTo>
                <a:lnTo>
                  <a:pt x="4227" y="7859"/>
                </a:lnTo>
                <a:lnTo>
                  <a:pt x="4227" y="7835"/>
                </a:lnTo>
                <a:lnTo>
                  <a:pt x="4227" y="7811"/>
                </a:lnTo>
                <a:lnTo>
                  <a:pt x="4227" y="7775"/>
                </a:lnTo>
                <a:cubicBezTo>
                  <a:pt x="4287" y="7311"/>
                  <a:pt x="4680" y="6942"/>
                  <a:pt x="5168" y="6942"/>
                </a:cubicBezTo>
                <a:cubicBezTo>
                  <a:pt x="5263" y="6942"/>
                  <a:pt x="5358" y="6954"/>
                  <a:pt x="5454" y="6977"/>
                </a:cubicBezTo>
                <a:cubicBezTo>
                  <a:pt x="5471" y="6984"/>
                  <a:pt x="5488" y="6987"/>
                  <a:pt x="5506" y="6987"/>
                </a:cubicBezTo>
                <a:cubicBezTo>
                  <a:pt x="5548" y="6987"/>
                  <a:pt x="5590" y="6970"/>
                  <a:pt x="5632" y="6954"/>
                </a:cubicBezTo>
                <a:cubicBezTo>
                  <a:pt x="5680" y="6906"/>
                  <a:pt x="5704" y="6846"/>
                  <a:pt x="5704" y="6787"/>
                </a:cubicBezTo>
                <a:lnTo>
                  <a:pt x="5704" y="6775"/>
                </a:lnTo>
                <a:lnTo>
                  <a:pt x="5704" y="6739"/>
                </a:lnTo>
                <a:cubicBezTo>
                  <a:pt x="5704" y="6013"/>
                  <a:pt x="6299" y="5418"/>
                  <a:pt x="7025" y="5418"/>
                </a:cubicBezTo>
                <a:cubicBezTo>
                  <a:pt x="7644" y="5418"/>
                  <a:pt x="8192" y="5846"/>
                  <a:pt x="8323" y="6442"/>
                </a:cubicBezTo>
                <a:cubicBezTo>
                  <a:pt x="8335" y="6501"/>
                  <a:pt x="8371" y="6549"/>
                  <a:pt x="8418" y="6561"/>
                </a:cubicBezTo>
                <a:cubicBezTo>
                  <a:pt x="8441" y="6583"/>
                  <a:pt x="8473" y="6592"/>
                  <a:pt x="8506" y="6592"/>
                </a:cubicBezTo>
                <a:cubicBezTo>
                  <a:pt x="8525" y="6592"/>
                  <a:pt x="8544" y="6589"/>
                  <a:pt x="8561" y="6585"/>
                </a:cubicBezTo>
                <a:cubicBezTo>
                  <a:pt x="8633" y="6549"/>
                  <a:pt x="8716" y="6549"/>
                  <a:pt x="8787" y="6549"/>
                </a:cubicBezTo>
                <a:cubicBezTo>
                  <a:pt x="9025" y="6549"/>
                  <a:pt x="9252" y="6668"/>
                  <a:pt x="9383" y="6858"/>
                </a:cubicBezTo>
                <a:cubicBezTo>
                  <a:pt x="9422" y="6907"/>
                  <a:pt x="9485" y="6948"/>
                  <a:pt x="9546" y="6948"/>
                </a:cubicBezTo>
                <a:cubicBezTo>
                  <a:pt x="9559" y="6948"/>
                  <a:pt x="9572" y="6946"/>
                  <a:pt x="9585" y="6942"/>
                </a:cubicBezTo>
                <a:cubicBezTo>
                  <a:pt x="9668" y="6918"/>
                  <a:pt x="9752" y="6906"/>
                  <a:pt x="9823" y="6906"/>
                </a:cubicBezTo>
                <a:lnTo>
                  <a:pt x="9978" y="6906"/>
                </a:lnTo>
                <a:cubicBezTo>
                  <a:pt x="10216" y="6954"/>
                  <a:pt x="10442" y="7085"/>
                  <a:pt x="10573" y="7275"/>
                </a:cubicBezTo>
                <a:cubicBezTo>
                  <a:pt x="10692" y="7442"/>
                  <a:pt x="10764" y="7632"/>
                  <a:pt x="10764" y="7847"/>
                </a:cubicBezTo>
                <a:cubicBezTo>
                  <a:pt x="10764" y="8370"/>
                  <a:pt x="10335" y="8799"/>
                  <a:pt x="9811" y="8799"/>
                </a:cubicBezTo>
                <a:lnTo>
                  <a:pt x="9156" y="8799"/>
                </a:lnTo>
                <a:cubicBezTo>
                  <a:pt x="9049" y="8799"/>
                  <a:pt x="8966" y="8882"/>
                  <a:pt x="8966" y="8990"/>
                </a:cubicBezTo>
                <a:cubicBezTo>
                  <a:pt x="8966" y="9097"/>
                  <a:pt x="9061" y="9180"/>
                  <a:pt x="9156" y="9180"/>
                </a:cubicBezTo>
                <a:lnTo>
                  <a:pt x="9811" y="9180"/>
                </a:lnTo>
                <a:cubicBezTo>
                  <a:pt x="10561" y="9180"/>
                  <a:pt x="11157" y="8585"/>
                  <a:pt x="11157" y="7847"/>
                </a:cubicBezTo>
                <a:cubicBezTo>
                  <a:pt x="11157" y="7632"/>
                  <a:pt x="11109" y="7454"/>
                  <a:pt x="11038" y="7275"/>
                </a:cubicBezTo>
                <a:cubicBezTo>
                  <a:pt x="11347" y="6882"/>
                  <a:pt x="11514" y="6454"/>
                  <a:pt x="11514" y="6001"/>
                </a:cubicBezTo>
                <a:cubicBezTo>
                  <a:pt x="11514" y="4906"/>
                  <a:pt x="10621" y="4013"/>
                  <a:pt x="9514" y="4013"/>
                </a:cubicBezTo>
                <a:cubicBezTo>
                  <a:pt x="9395" y="4013"/>
                  <a:pt x="9276" y="4025"/>
                  <a:pt x="9156" y="4037"/>
                </a:cubicBezTo>
                <a:cubicBezTo>
                  <a:pt x="9133" y="3668"/>
                  <a:pt x="9037" y="3310"/>
                  <a:pt x="8859" y="2977"/>
                </a:cubicBezTo>
                <a:cubicBezTo>
                  <a:pt x="8834" y="2919"/>
                  <a:pt x="8770" y="2879"/>
                  <a:pt x="8697" y="2879"/>
                </a:cubicBezTo>
                <a:cubicBezTo>
                  <a:pt x="8664" y="2879"/>
                  <a:pt x="8630" y="2887"/>
                  <a:pt x="8597" y="2906"/>
                </a:cubicBezTo>
                <a:cubicBezTo>
                  <a:pt x="8502" y="2953"/>
                  <a:pt x="8466" y="3072"/>
                  <a:pt x="8525" y="3179"/>
                </a:cubicBezTo>
                <a:cubicBezTo>
                  <a:pt x="8680" y="3489"/>
                  <a:pt x="8775" y="3858"/>
                  <a:pt x="8775" y="4215"/>
                </a:cubicBezTo>
                <a:lnTo>
                  <a:pt x="8775" y="4275"/>
                </a:lnTo>
                <a:lnTo>
                  <a:pt x="8775" y="4287"/>
                </a:lnTo>
                <a:cubicBezTo>
                  <a:pt x="8775" y="4346"/>
                  <a:pt x="8799" y="4406"/>
                  <a:pt x="8847" y="4453"/>
                </a:cubicBezTo>
                <a:cubicBezTo>
                  <a:pt x="8879" y="4485"/>
                  <a:pt x="8921" y="4496"/>
                  <a:pt x="8963" y="4496"/>
                </a:cubicBezTo>
                <a:cubicBezTo>
                  <a:pt x="8984" y="4496"/>
                  <a:pt x="9006" y="4493"/>
                  <a:pt x="9025" y="4489"/>
                </a:cubicBezTo>
                <a:cubicBezTo>
                  <a:pt x="9180" y="4441"/>
                  <a:pt x="9335" y="4406"/>
                  <a:pt x="9502" y="4406"/>
                </a:cubicBezTo>
                <a:cubicBezTo>
                  <a:pt x="10395" y="4406"/>
                  <a:pt x="11109" y="5144"/>
                  <a:pt x="11109" y="6013"/>
                </a:cubicBezTo>
                <a:cubicBezTo>
                  <a:pt x="11109" y="6346"/>
                  <a:pt x="11026" y="6644"/>
                  <a:pt x="10847" y="6906"/>
                </a:cubicBezTo>
                <a:lnTo>
                  <a:pt x="10823" y="6894"/>
                </a:lnTo>
                <a:lnTo>
                  <a:pt x="10800" y="6858"/>
                </a:lnTo>
                <a:lnTo>
                  <a:pt x="10788" y="6846"/>
                </a:lnTo>
                <a:lnTo>
                  <a:pt x="10752" y="6823"/>
                </a:lnTo>
                <a:cubicBezTo>
                  <a:pt x="10514" y="6608"/>
                  <a:pt x="10204" y="6489"/>
                  <a:pt x="9871" y="6489"/>
                </a:cubicBezTo>
                <a:cubicBezTo>
                  <a:pt x="9799" y="6489"/>
                  <a:pt x="9740" y="6489"/>
                  <a:pt x="9668" y="6501"/>
                </a:cubicBezTo>
                <a:cubicBezTo>
                  <a:pt x="9454" y="6263"/>
                  <a:pt x="9156" y="6132"/>
                  <a:pt x="8835" y="6132"/>
                </a:cubicBezTo>
                <a:cubicBezTo>
                  <a:pt x="8787" y="6132"/>
                  <a:pt x="8728" y="6132"/>
                  <a:pt x="8680" y="6144"/>
                </a:cubicBezTo>
                <a:cubicBezTo>
                  <a:pt x="8585" y="5846"/>
                  <a:pt x="8383" y="5584"/>
                  <a:pt x="8144" y="5370"/>
                </a:cubicBezTo>
                <a:cubicBezTo>
                  <a:pt x="7847" y="5120"/>
                  <a:pt x="7466" y="4989"/>
                  <a:pt x="7073" y="4989"/>
                </a:cubicBezTo>
                <a:cubicBezTo>
                  <a:pt x="6204" y="4989"/>
                  <a:pt x="5466" y="5656"/>
                  <a:pt x="5382" y="6525"/>
                </a:cubicBezTo>
                <a:cubicBezTo>
                  <a:pt x="5335" y="6525"/>
                  <a:pt x="5275" y="6501"/>
                  <a:pt x="5227" y="6501"/>
                </a:cubicBezTo>
                <a:lnTo>
                  <a:pt x="4977" y="6501"/>
                </a:lnTo>
                <a:cubicBezTo>
                  <a:pt x="4965" y="6501"/>
                  <a:pt x="4942" y="6501"/>
                  <a:pt x="4930" y="6525"/>
                </a:cubicBezTo>
                <a:lnTo>
                  <a:pt x="4918" y="6525"/>
                </a:lnTo>
                <a:cubicBezTo>
                  <a:pt x="4906" y="6525"/>
                  <a:pt x="4882" y="6525"/>
                  <a:pt x="4870" y="6537"/>
                </a:cubicBezTo>
                <a:lnTo>
                  <a:pt x="4858" y="6537"/>
                </a:lnTo>
                <a:cubicBezTo>
                  <a:pt x="4846" y="6537"/>
                  <a:pt x="4823" y="6549"/>
                  <a:pt x="4811" y="6549"/>
                </a:cubicBezTo>
                <a:cubicBezTo>
                  <a:pt x="4406" y="6680"/>
                  <a:pt x="4084" y="7013"/>
                  <a:pt x="3965" y="7430"/>
                </a:cubicBezTo>
                <a:cubicBezTo>
                  <a:pt x="3965" y="7442"/>
                  <a:pt x="3953" y="7454"/>
                  <a:pt x="3953" y="7489"/>
                </a:cubicBezTo>
                <a:cubicBezTo>
                  <a:pt x="3930" y="7537"/>
                  <a:pt x="3930" y="7561"/>
                  <a:pt x="3918" y="7608"/>
                </a:cubicBezTo>
                <a:lnTo>
                  <a:pt x="2084" y="7608"/>
                </a:lnTo>
                <a:cubicBezTo>
                  <a:pt x="1191" y="7608"/>
                  <a:pt x="453" y="6882"/>
                  <a:pt x="453" y="5965"/>
                </a:cubicBezTo>
                <a:cubicBezTo>
                  <a:pt x="453" y="5072"/>
                  <a:pt x="1179" y="4334"/>
                  <a:pt x="2084" y="4334"/>
                </a:cubicBezTo>
                <a:cubicBezTo>
                  <a:pt x="2227" y="4334"/>
                  <a:pt x="2370" y="4346"/>
                  <a:pt x="2501" y="4394"/>
                </a:cubicBezTo>
                <a:cubicBezTo>
                  <a:pt x="2515" y="4396"/>
                  <a:pt x="2529" y="4397"/>
                  <a:pt x="2542" y="4397"/>
                </a:cubicBezTo>
                <a:cubicBezTo>
                  <a:pt x="2611" y="4397"/>
                  <a:pt x="2675" y="4372"/>
                  <a:pt x="2715" y="4322"/>
                </a:cubicBezTo>
                <a:cubicBezTo>
                  <a:pt x="2953" y="3977"/>
                  <a:pt x="3334" y="3763"/>
                  <a:pt x="3751" y="3763"/>
                </a:cubicBezTo>
                <a:cubicBezTo>
                  <a:pt x="3894" y="3763"/>
                  <a:pt x="4025" y="3787"/>
                  <a:pt x="4156" y="3822"/>
                </a:cubicBezTo>
                <a:cubicBezTo>
                  <a:pt x="4177" y="3833"/>
                  <a:pt x="4201" y="3839"/>
                  <a:pt x="4225" y="3839"/>
                </a:cubicBezTo>
                <a:cubicBezTo>
                  <a:pt x="4255" y="3839"/>
                  <a:pt x="4284" y="3830"/>
                  <a:pt x="4311" y="3810"/>
                </a:cubicBezTo>
                <a:cubicBezTo>
                  <a:pt x="4346" y="3787"/>
                  <a:pt x="4382" y="3739"/>
                  <a:pt x="4394" y="3691"/>
                </a:cubicBezTo>
                <a:cubicBezTo>
                  <a:pt x="4442" y="3501"/>
                  <a:pt x="4513" y="3322"/>
                  <a:pt x="4608" y="3144"/>
                </a:cubicBezTo>
                <a:cubicBezTo>
                  <a:pt x="4608" y="3144"/>
                  <a:pt x="4620" y="3132"/>
                  <a:pt x="4620" y="3108"/>
                </a:cubicBezTo>
                <a:cubicBezTo>
                  <a:pt x="4906" y="2596"/>
                  <a:pt x="5394" y="2191"/>
                  <a:pt x="5977" y="2024"/>
                </a:cubicBezTo>
                <a:lnTo>
                  <a:pt x="5989" y="2024"/>
                </a:lnTo>
                <a:cubicBezTo>
                  <a:pt x="6180" y="1977"/>
                  <a:pt x="6370" y="1953"/>
                  <a:pt x="6573" y="1953"/>
                </a:cubicBezTo>
                <a:cubicBezTo>
                  <a:pt x="7192" y="1953"/>
                  <a:pt x="7775" y="2203"/>
                  <a:pt x="8204" y="2667"/>
                </a:cubicBezTo>
                <a:cubicBezTo>
                  <a:pt x="8243" y="2706"/>
                  <a:pt x="8295" y="2727"/>
                  <a:pt x="8349" y="2727"/>
                </a:cubicBezTo>
                <a:cubicBezTo>
                  <a:pt x="8394" y="2727"/>
                  <a:pt x="8440" y="2712"/>
                  <a:pt x="8478" y="2679"/>
                </a:cubicBezTo>
                <a:cubicBezTo>
                  <a:pt x="8549" y="2608"/>
                  <a:pt x="8561" y="2489"/>
                  <a:pt x="8490" y="2417"/>
                </a:cubicBezTo>
                <a:cubicBezTo>
                  <a:pt x="8002" y="1893"/>
                  <a:pt x="7299" y="1584"/>
                  <a:pt x="6573" y="1584"/>
                </a:cubicBezTo>
                <a:cubicBezTo>
                  <a:pt x="6370" y="1584"/>
                  <a:pt x="6192" y="1596"/>
                  <a:pt x="6013" y="1643"/>
                </a:cubicBezTo>
                <a:cubicBezTo>
                  <a:pt x="5823" y="1322"/>
                  <a:pt x="5501" y="1143"/>
                  <a:pt x="5120" y="1143"/>
                </a:cubicBezTo>
                <a:lnTo>
                  <a:pt x="5049" y="1143"/>
                </a:lnTo>
                <a:cubicBezTo>
                  <a:pt x="4965" y="489"/>
                  <a:pt x="4394" y="0"/>
                  <a:pt x="372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2" name="Google Shape;922;p51"/>
          <p:cNvGrpSpPr/>
          <p:nvPr/>
        </p:nvGrpSpPr>
        <p:grpSpPr>
          <a:xfrm>
            <a:off x="3588440" y="3258368"/>
            <a:ext cx="364484" cy="262423"/>
            <a:chOff x="3588440" y="3258368"/>
            <a:chExt cx="364484" cy="262423"/>
          </a:xfrm>
        </p:grpSpPr>
        <p:sp>
          <p:nvSpPr>
            <p:cNvPr id="923" name="Google Shape;923;p51"/>
            <p:cNvSpPr/>
            <p:nvPr/>
          </p:nvSpPr>
          <p:spPr>
            <a:xfrm>
              <a:off x="3588440" y="3258368"/>
              <a:ext cx="364484" cy="262423"/>
            </a:xfrm>
            <a:custGeom>
              <a:rect b="b" l="l" r="r" t="t"/>
              <a:pathLst>
                <a:path extrusionOk="0" h="8264" w="11478">
                  <a:moveTo>
                    <a:pt x="1965" y="345"/>
                  </a:moveTo>
                  <a:cubicBezTo>
                    <a:pt x="2024" y="345"/>
                    <a:pt x="2072" y="393"/>
                    <a:pt x="2072" y="453"/>
                  </a:cubicBezTo>
                  <a:lnTo>
                    <a:pt x="2072" y="810"/>
                  </a:lnTo>
                  <a:lnTo>
                    <a:pt x="1346" y="810"/>
                  </a:lnTo>
                  <a:lnTo>
                    <a:pt x="1346" y="453"/>
                  </a:lnTo>
                  <a:cubicBezTo>
                    <a:pt x="1346" y="393"/>
                    <a:pt x="1381" y="345"/>
                    <a:pt x="1441" y="345"/>
                  </a:cubicBezTo>
                  <a:close/>
                  <a:moveTo>
                    <a:pt x="10311" y="1191"/>
                  </a:moveTo>
                  <a:cubicBezTo>
                    <a:pt x="10371" y="1191"/>
                    <a:pt x="10418" y="1238"/>
                    <a:pt x="10418" y="1298"/>
                  </a:cubicBezTo>
                  <a:lnTo>
                    <a:pt x="10418" y="1631"/>
                  </a:lnTo>
                  <a:lnTo>
                    <a:pt x="9037" y="1631"/>
                  </a:lnTo>
                  <a:lnTo>
                    <a:pt x="9037" y="1298"/>
                  </a:lnTo>
                  <a:cubicBezTo>
                    <a:pt x="9037" y="1238"/>
                    <a:pt x="9085" y="1191"/>
                    <a:pt x="9144" y="1191"/>
                  </a:cubicBezTo>
                  <a:close/>
                  <a:moveTo>
                    <a:pt x="1453" y="0"/>
                  </a:moveTo>
                  <a:cubicBezTo>
                    <a:pt x="1215" y="0"/>
                    <a:pt x="1012" y="203"/>
                    <a:pt x="1012" y="453"/>
                  </a:cubicBezTo>
                  <a:lnTo>
                    <a:pt x="1012" y="810"/>
                  </a:lnTo>
                  <a:lnTo>
                    <a:pt x="858" y="810"/>
                  </a:lnTo>
                  <a:cubicBezTo>
                    <a:pt x="667" y="810"/>
                    <a:pt x="477" y="881"/>
                    <a:pt x="322" y="1000"/>
                  </a:cubicBezTo>
                  <a:cubicBezTo>
                    <a:pt x="250" y="1060"/>
                    <a:pt x="238" y="1167"/>
                    <a:pt x="298" y="1238"/>
                  </a:cubicBezTo>
                  <a:cubicBezTo>
                    <a:pt x="334" y="1282"/>
                    <a:pt x="388" y="1308"/>
                    <a:pt x="441" y="1308"/>
                  </a:cubicBezTo>
                  <a:cubicBezTo>
                    <a:pt x="475" y="1308"/>
                    <a:pt x="508" y="1297"/>
                    <a:pt x="536" y="1274"/>
                  </a:cubicBezTo>
                  <a:cubicBezTo>
                    <a:pt x="663" y="1170"/>
                    <a:pt x="790" y="1154"/>
                    <a:pt x="914" y="1154"/>
                  </a:cubicBezTo>
                  <a:cubicBezTo>
                    <a:pt x="966" y="1154"/>
                    <a:pt x="1018" y="1157"/>
                    <a:pt x="1070" y="1157"/>
                  </a:cubicBezTo>
                  <a:cubicBezTo>
                    <a:pt x="1090" y="1157"/>
                    <a:pt x="1111" y="1156"/>
                    <a:pt x="1131" y="1155"/>
                  </a:cubicBezTo>
                  <a:lnTo>
                    <a:pt x="2560" y="1155"/>
                  </a:lnTo>
                  <a:cubicBezTo>
                    <a:pt x="2846" y="1155"/>
                    <a:pt x="3060" y="1369"/>
                    <a:pt x="3060" y="1655"/>
                  </a:cubicBezTo>
                  <a:lnTo>
                    <a:pt x="3060" y="2310"/>
                  </a:lnTo>
                  <a:cubicBezTo>
                    <a:pt x="3060" y="2405"/>
                    <a:pt x="3144" y="2477"/>
                    <a:pt x="3227" y="2477"/>
                  </a:cubicBezTo>
                  <a:cubicBezTo>
                    <a:pt x="3322" y="2477"/>
                    <a:pt x="3394" y="2405"/>
                    <a:pt x="3394" y="2310"/>
                  </a:cubicBezTo>
                  <a:lnTo>
                    <a:pt x="3394" y="1965"/>
                  </a:lnTo>
                  <a:lnTo>
                    <a:pt x="10656" y="1965"/>
                  </a:lnTo>
                  <a:cubicBezTo>
                    <a:pt x="10918" y="1988"/>
                    <a:pt x="11133" y="2203"/>
                    <a:pt x="11133" y="2477"/>
                  </a:cubicBezTo>
                  <a:lnTo>
                    <a:pt x="11133" y="2679"/>
                  </a:lnTo>
                  <a:lnTo>
                    <a:pt x="10835" y="2679"/>
                  </a:lnTo>
                  <a:cubicBezTo>
                    <a:pt x="10740" y="2679"/>
                    <a:pt x="10668" y="2762"/>
                    <a:pt x="10668" y="2846"/>
                  </a:cubicBezTo>
                  <a:cubicBezTo>
                    <a:pt x="10668" y="2941"/>
                    <a:pt x="10740" y="3012"/>
                    <a:pt x="10835" y="3012"/>
                  </a:cubicBezTo>
                  <a:lnTo>
                    <a:pt x="11133" y="3012"/>
                  </a:lnTo>
                  <a:lnTo>
                    <a:pt x="11133" y="7072"/>
                  </a:lnTo>
                  <a:lnTo>
                    <a:pt x="10347" y="7072"/>
                  </a:lnTo>
                  <a:cubicBezTo>
                    <a:pt x="10085" y="7072"/>
                    <a:pt x="9882" y="6870"/>
                    <a:pt x="9882" y="6608"/>
                  </a:cubicBezTo>
                  <a:lnTo>
                    <a:pt x="9882" y="3489"/>
                  </a:lnTo>
                  <a:cubicBezTo>
                    <a:pt x="9882" y="3274"/>
                    <a:pt x="10013" y="3096"/>
                    <a:pt x="10216" y="3036"/>
                  </a:cubicBezTo>
                  <a:cubicBezTo>
                    <a:pt x="10299" y="3012"/>
                    <a:pt x="10347" y="2917"/>
                    <a:pt x="10323" y="2834"/>
                  </a:cubicBezTo>
                  <a:cubicBezTo>
                    <a:pt x="10302" y="2750"/>
                    <a:pt x="10235" y="2713"/>
                    <a:pt x="10155" y="2713"/>
                  </a:cubicBezTo>
                  <a:cubicBezTo>
                    <a:pt x="10144" y="2713"/>
                    <a:pt x="10132" y="2713"/>
                    <a:pt x="10121" y="2715"/>
                  </a:cubicBezTo>
                  <a:cubicBezTo>
                    <a:pt x="9787" y="2822"/>
                    <a:pt x="9561" y="3131"/>
                    <a:pt x="9561" y="3489"/>
                  </a:cubicBezTo>
                  <a:lnTo>
                    <a:pt x="9561" y="6608"/>
                  </a:lnTo>
                  <a:cubicBezTo>
                    <a:pt x="9561" y="7061"/>
                    <a:pt x="9918" y="7418"/>
                    <a:pt x="10359" y="7418"/>
                  </a:cubicBezTo>
                  <a:lnTo>
                    <a:pt x="11145" y="7418"/>
                  </a:lnTo>
                  <a:cubicBezTo>
                    <a:pt x="11145" y="7703"/>
                    <a:pt x="10918" y="7918"/>
                    <a:pt x="10644" y="7918"/>
                  </a:cubicBezTo>
                  <a:lnTo>
                    <a:pt x="3239" y="7918"/>
                  </a:lnTo>
                  <a:cubicBezTo>
                    <a:pt x="3322" y="7823"/>
                    <a:pt x="3382" y="7715"/>
                    <a:pt x="3394" y="7584"/>
                  </a:cubicBezTo>
                  <a:cubicBezTo>
                    <a:pt x="3405" y="7489"/>
                    <a:pt x="3346" y="7406"/>
                    <a:pt x="3263" y="7370"/>
                  </a:cubicBezTo>
                  <a:cubicBezTo>
                    <a:pt x="3254" y="7369"/>
                    <a:pt x="3246" y="7369"/>
                    <a:pt x="3238" y="7369"/>
                  </a:cubicBezTo>
                  <a:cubicBezTo>
                    <a:pt x="3153" y="7369"/>
                    <a:pt x="3081" y="7425"/>
                    <a:pt x="3048" y="7501"/>
                  </a:cubicBezTo>
                  <a:cubicBezTo>
                    <a:pt x="3013" y="7739"/>
                    <a:pt x="2798" y="7906"/>
                    <a:pt x="2548" y="7906"/>
                  </a:cubicBezTo>
                  <a:lnTo>
                    <a:pt x="762" y="7906"/>
                  </a:lnTo>
                  <a:cubicBezTo>
                    <a:pt x="500" y="7882"/>
                    <a:pt x="322" y="7656"/>
                    <a:pt x="322" y="7406"/>
                  </a:cubicBezTo>
                  <a:lnTo>
                    <a:pt x="322" y="2619"/>
                  </a:lnTo>
                  <a:lnTo>
                    <a:pt x="322" y="1727"/>
                  </a:lnTo>
                  <a:cubicBezTo>
                    <a:pt x="322" y="1643"/>
                    <a:pt x="250" y="1572"/>
                    <a:pt x="167" y="1572"/>
                  </a:cubicBezTo>
                  <a:cubicBezTo>
                    <a:pt x="72" y="1572"/>
                    <a:pt x="0" y="1643"/>
                    <a:pt x="0" y="1727"/>
                  </a:cubicBezTo>
                  <a:lnTo>
                    <a:pt x="0" y="7418"/>
                  </a:lnTo>
                  <a:cubicBezTo>
                    <a:pt x="0" y="7834"/>
                    <a:pt x="310" y="8192"/>
                    <a:pt x="703" y="8251"/>
                  </a:cubicBezTo>
                  <a:cubicBezTo>
                    <a:pt x="715" y="8251"/>
                    <a:pt x="738" y="8251"/>
                    <a:pt x="762" y="8263"/>
                  </a:cubicBezTo>
                  <a:lnTo>
                    <a:pt x="10633" y="8263"/>
                  </a:lnTo>
                  <a:cubicBezTo>
                    <a:pt x="11109" y="8263"/>
                    <a:pt x="11478" y="7882"/>
                    <a:pt x="11478" y="7418"/>
                  </a:cubicBezTo>
                  <a:lnTo>
                    <a:pt x="11478" y="2477"/>
                  </a:lnTo>
                  <a:cubicBezTo>
                    <a:pt x="11478" y="2060"/>
                    <a:pt x="11168" y="1703"/>
                    <a:pt x="10764" y="1643"/>
                  </a:cubicBezTo>
                  <a:lnTo>
                    <a:pt x="10764" y="1298"/>
                  </a:lnTo>
                  <a:cubicBezTo>
                    <a:pt x="10764" y="1060"/>
                    <a:pt x="10573" y="857"/>
                    <a:pt x="10311" y="857"/>
                  </a:cubicBezTo>
                  <a:lnTo>
                    <a:pt x="9144" y="857"/>
                  </a:lnTo>
                  <a:cubicBezTo>
                    <a:pt x="8906" y="857"/>
                    <a:pt x="8692" y="1048"/>
                    <a:pt x="8692" y="1298"/>
                  </a:cubicBezTo>
                  <a:lnTo>
                    <a:pt x="8692" y="1631"/>
                  </a:lnTo>
                  <a:lnTo>
                    <a:pt x="8216" y="1631"/>
                  </a:lnTo>
                  <a:lnTo>
                    <a:pt x="7858" y="857"/>
                  </a:lnTo>
                  <a:cubicBezTo>
                    <a:pt x="7727" y="584"/>
                    <a:pt x="7454" y="405"/>
                    <a:pt x="7156" y="405"/>
                  </a:cubicBezTo>
                  <a:lnTo>
                    <a:pt x="5775" y="405"/>
                  </a:lnTo>
                  <a:cubicBezTo>
                    <a:pt x="5525" y="405"/>
                    <a:pt x="5287" y="524"/>
                    <a:pt x="5132" y="738"/>
                  </a:cubicBezTo>
                  <a:cubicBezTo>
                    <a:pt x="5072" y="810"/>
                    <a:pt x="5108" y="917"/>
                    <a:pt x="5179" y="976"/>
                  </a:cubicBezTo>
                  <a:cubicBezTo>
                    <a:pt x="5205" y="997"/>
                    <a:pt x="5234" y="1006"/>
                    <a:pt x="5264" y="1006"/>
                  </a:cubicBezTo>
                  <a:cubicBezTo>
                    <a:pt x="5320" y="1006"/>
                    <a:pt x="5379" y="975"/>
                    <a:pt x="5418" y="929"/>
                  </a:cubicBezTo>
                  <a:cubicBezTo>
                    <a:pt x="5489" y="810"/>
                    <a:pt x="5632" y="750"/>
                    <a:pt x="5775" y="750"/>
                  </a:cubicBezTo>
                  <a:lnTo>
                    <a:pt x="7156" y="750"/>
                  </a:lnTo>
                  <a:cubicBezTo>
                    <a:pt x="7323" y="750"/>
                    <a:pt x="7489" y="857"/>
                    <a:pt x="7561" y="1000"/>
                  </a:cubicBezTo>
                  <a:lnTo>
                    <a:pt x="7858" y="1631"/>
                  </a:lnTo>
                  <a:lnTo>
                    <a:pt x="5096" y="1631"/>
                  </a:lnTo>
                  <a:lnTo>
                    <a:pt x="5156" y="1512"/>
                  </a:lnTo>
                  <a:cubicBezTo>
                    <a:pt x="5191" y="1417"/>
                    <a:pt x="5156" y="1310"/>
                    <a:pt x="5060" y="1286"/>
                  </a:cubicBezTo>
                  <a:cubicBezTo>
                    <a:pt x="5034" y="1273"/>
                    <a:pt x="5008" y="1267"/>
                    <a:pt x="4984" y="1267"/>
                  </a:cubicBezTo>
                  <a:cubicBezTo>
                    <a:pt x="4918" y="1267"/>
                    <a:pt x="4860" y="1309"/>
                    <a:pt x="4834" y="1369"/>
                  </a:cubicBezTo>
                  <a:lnTo>
                    <a:pt x="4715" y="1631"/>
                  </a:lnTo>
                  <a:lnTo>
                    <a:pt x="3417" y="1631"/>
                  </a:lnTo>
                  <a:cubicBezTo>
                    <a:pt x="3405" y="1179"/>
                    <a:pt x="3036" y="810"/>
                    <a:pt x="2572" y="810"/>
                  </a:cubicBezTo>
                  <a:lnTo>
                    <a:pt x="2429" y="810"/>
                  </a:lnTo>
                  <a:lnTo>
                    <a:pt x="2429" y="453"/>
                  </a:lnTo>
                  <a:cubicBezTo>
                    <a:pt x="2429" y="214"/>
                    <a:pt x="2227" y="0"/>
                    <a:pt x="19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51"/>
            <p:cNvSpPr/>
            <p:nvPr/>
          </p:nvSpPr>
          <p:spPr>
            <a:xfrm>
              <a:off x="3685992" y="3347949"/>
              <a:ext cx="10606" cy="133498"/>
            </a:xfrm>
            <a:custGeom>
              <a:rect b="b" l="l" r="r" t="t"/>
              <a:pathLst>
                <a:path extrusionOk="0" h="4204" w="334">
                  <a:moveTo>
                    <a:pt x="155" y="1"/>
                  </a:moveTo>
                  <a:cubicBezTo>
                    <a:pt x="72" y="1"/>
                    <a:pt x="0" y="72"/>
                    <a:pt x="0" y="156"/>
                  </a:cubicBezTo>
                  <a:lnTo>
                    <a:pt x="0" y="4049"/>
                  </a:lnTo>
                  <a:cubicBezTo>
                    <a:pt x="0" y="4132"/>
                    <a:pt x="72" y="4204"/>
                    <a:pt x="155" y="4204"/>
                  </a:cubicBezTo>
                  <a:cubicBezTo>
                    <a:pt x="250" y="4204"/>
                    <a:pt x="322" y="4132"/>
                    <a:pt x="322" y="4049"/>
                  </a:cubicBezTo>
                  <a:lnTo>
                    <a:pt x="322" y="156"/>
                  </a:lnTo>
                  <a:cubicBezTo>
                    <a:pt x="333" y="84"/>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51"/>
            <p:cNvSpPr/>
            <p:nvPr/>
          </p:nvSpPr>
          <p:spPr>
            <a:xfrm>
              <a:off x="3862549" y="3329785"/>
              <a:ext cx="40107" cy="30675"/>
            </a:xfrm>
            <a:custGeom>
              <a:rect b="b" l="l" r="r" t="t"/>
              <a:pathLst>
                <a:path extrusionOk="0" h="966" w="1263">
                  <a:moveTo>
                    <a:pt x="760" y="0"/>
                  </a:moveTo>
                  <a:cubicBezTo>
                    <a:pt x="704" y="0"/>
                    <a:pt x="646" y="27"/>
                    <a:pt x="608" y="73"/>
                  </a:cubicBezTo>
                  <a:cubicBezTo>
                    <a:pt x="548" y="144"/>
                    <a:pt x="584" y="251"/>
                    <a:pt x="655" y="311"/>
                  </a:cubicBezTo>
                  <a:cubicBezTo>
                    <a:pt x="786" y="406"/>
                    <a:pt x="715" y="621"/>
                    <a:pt x="548" y="621"/>
                  </a:cubicBezTo>
                  <a:cubicBezTo>
                    <a:pt x="441" y="621"/>
                    <a:pt x="357" y="537"/>
                    <a:pt x="381" y="418"/>
                  </a:cubicBezTo>
                  <a:cubicBezTo>
                    <a:pt x="405" y="323"/>
                    <a:pt x="346" y="240"/>
                    <a:pt x="250" y="228"/>
                  </a:cubicBezTo>
                  <a:cubicBezTo>
                    <a:pt x="243" y="227"/>
                    <a:pt x="236" y="226"/>
                    <a:pt x="229" y="226"/>
                  </a:cubicBezTo>
                  <a:cubicBezTo>
                    <a:pt x="151" y="226"/>
                    <a:pt x="71" y="282"/>
                    <a:pt x="60" y="359"/>
                  </a:cubicBezTo>
                  <a:cubicBezTo>
                    <a:pt x="0" y="692"/>
                    <a:pt x="238" y="966"/>
                    <a:pt x="560" y="966"/>
                  </a:cubicBezTo>
                  <a:cubicBezTo>
                    <a:pt x="1060" y="954"/>
                    <a:pt x="1262" y="323"/>
                    <a:pt x="846" y="25"/>
                  </a:cubicBezTo>
                  <a:cubicBezTo>
                    <a:pt x="820" y="8"/>
                    <a:pt x="791" y="0"/>
                    <a:pt x="7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1"/>
            <p:cNvSpPr/>
            <p:nvPr/>
          </p:nvSpPr>
          <p:spPr>
            <a:xfrm>
              <a:off x="3703743" y="3323942"/>
              <a:ext cx="183417" cy="182083"/>
            </a:xfrm>
            <a:custGeom>
              <a:rect b="b" l="l" r="r" t="t"/>
              <a:pathLst>
                <a:path extrusionOk="0" h="5734" w="5776">
                  <a:moveTo>
                    <a:pt x="2879" y="1"/>
                  </a:moveTo>
                  <a:cubicBezTo>
                    <a:pt x="2275" y="1"/>
                    <a:pt x="1659" y="191"/>
                    <a:pt x="1120" y="614"/>
                  </a:cubicBezTo>
                  <a:cubicBezTo>
                    <a:pt x="1048" y="674"/>
                    <a:pt x="1025" y="781"/>
                    <a:pt x="1084" y="852"/>
                  </a:cubicBezTo>
                  <a:cubicBezTo>
                    <a:pt x="1119" y="901"/>
                    <a:pt x="1170" y="925"/>
                    <a:pt x="1220" y="925"/>
                  </a:cubicBezTo>
                  <a:cubicBezTo>
                    <a:pt x="1257" y="925"/>
                    <a:pt x="1292" y="913"/>
                    <a:pt x="1322" y="888"/>
                  </a:cubicBezTo>
                  <a:cubicBezTo>
                    <a:pt x="1801" y="509"/>
                    <a:pt x="2346" y="339"/>
                    <a:pt x="2879" y="339"/>
                  </a:cubicBezTo>
                  <a:cubicBezTo>
                    <a:pt x="4191" y="339"/>
                    <a:pt x="5430" y="1370"/>
                    <a:pt x="5430" y="2876"/>
                  </a:cubicBezTo>
                  <a:cubicBezTo>
                    <a:pt x="5430" y="3472"/>
                    <a:pt x="5228" y="4055"/>
                    <a:pt x="4835" y="4507"/>
                  </a:cubicBezTo>
                  <a:cubicBezTo>
                    <a:pt x="4346" y="5079"/>
                    <a:pt x="3644" y="5412"/>
                    <a:pt x="2894" y="5412"/>
                  </a:cubicBezTo>
                  <a:cubicBezTo>
                    <a:pt x="1489" y="5412"/>
                    <a:pt x="346" y="4269"/>
                    <a:pt x="346" y="2864"/>
                  </a:cubicBezTo>
                  <a:cubicBezTo>
                    <a:pt x="346" y="2305"/>
                    <a:pt x="525" y="1769"/>
                    <a:pt x="870" y="1316"/>
                  </a:cubicBezTo>
                  <a:cubicBezTo>
                    <a:pt x="929" y="1245"/>
                    <a:pt x="906" y="1138"/>
                    <a:pt x="834" y="1078"/>
                  </a:cubicBezTo>
                  <a:cubicBezTo>
                    <a:pt x="804" y="1054"/>
                    <a:pt x="768" y="1041"/>
                    <a:pt x="732" y="1041"/>
                  </a:cubicBezTo>
                  <a:cubicBezTo>
                    <a:pt x="682" y="1041"/>
                    <a:pt x="631" y="1065"/>
                    <a:pt x="596" y="1114"/>
                  </a:cubicBezTo>
                  <a:cubicBezTo>
                    <a:pt x="203" y="1614"/>
                    <a:pt x="1" y="2221"/>
                    <a:pt x="1" y="2852"/>
                  </a:cubicBezTo>
                  <a:cubicBezTo>
                    <a:pt x="1" y="4448"/>
                    <a:pt x="1298" y="5734"/>
                    <a:pt x="2882" y="5734"/>
                  </a:cubicBezTo>
                  <a:cubicBezTo>
                    <a:pt x="3751" y="5734"/>
                    <a:pt x="4549" y="5365"/>
                    <a:pt x="5108" y="4698"/>
                  </a:cubicBezTo>
                  <a:cubicBezTo>
                    <a:pt x="5537" y="4174"/>
                    <a:pt x="5775" y="3519"/>
                    <a:pt x="5775" y="2852"/>
                  </a:cubicBezTo>
                  <a:cubicBezTo>
                    <a:pt x="5775" y="1158"/>
                    <a:pt x="4365" y="1"/>
                    <a:pt x="28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1"/>
            <p:cNvSpPr/>
            <p:nvPr/>
          </p:nvSpPr>
          <p:spPr>
            <a:xfrm>
              <a:off x="3733624" y="3358174"/>
              <a:ext cx="138039" cy="114667"/>
            </a:xfrm>
            <a:custGeom>
              <a:rect b="b" l="l" r="r" t="t"/>
              <a:pathLst>
                <a:path extrusionOk="0" h="3611" w="4347">
                  <a:moveTo>
                    <a:pt x="1965" y="0"/>
                  </a:moveTo>
                  <a:cubicBezTo>
                    <a:pt x="846" y="0"/>
                    <a:pt x="0" y="1000"/>
                    <a:pt x="179" y="2096"/>
                  </a:cubicBezTo>
                  <a:cubicBezTo>
                    <a:pt x="190" y="2183"/>
                    <a:pt x="270" y="2240"/>
                    <a:pt x="348" y="2240"/>
                  </a:cubicBezTo>
                  <a:cubicBezTo>
                    <a:pt x="355" y="2240"/>
                    <a:pt x="362" y="2240"/>
                    <a:pt x="369" y="2239"/>
                  </a:cubicBezTo>
                  <a:cubicBezTo>
                    <a:pt x="465" y="2215"/>
                    <a:pt x="524" y="2132"/>
                    <a:pt x="500" y="2036"/>
                  </a:cubicBezTo>
                  <a:cubicBezTo>
                    <a:pt x="347" y="1083"/>
                    <a:pt x="1112" y="331"/>
                    <a:pt x="1952" y="331"/>
                  </a:cubicBezTo>
                  <a:cubicBezTo>
                    <a:pt x="2288" y="331"/>
                    <a:pt x="2635" y="451"/>
                    <a:pt x="2941" y="727"/>
                  </a:cubicBezTo>
                  <a:cubicBezTo>
                    <a:pt x="3525" y="1262"/>
                    <a:pt x="3572" y="2191"/>
                    <a:pt x="3013" y="2798"/>
                  </a:cubicBezTo>
                  <a:cubicBezTo>
                    <a:pt x="2727" y="3116"/>
                    <a:pt x="2334" y="3271"/>
                    <a:pt x="1942" y="3271"/>
                  </a:cubicBezTo>
                  <a:cubicBezTo>
                    <a:pt x="1468" y="3271"/>
                    <a:pt x="995" y="3045"/>
                    <a:pt x="715" y="2608"/>
                  </a:cubicBezTo>
                  <a:cubicBezTo>
                    <a:pt x="684" y="2561"/>
                    <a:pt x="623" y="2530"/>
                    <a:pt x="564" y="2530"/>
                  </a:cubicBezTo>
                  <a:cubicBezTo>
                    <a:pt x="533" y="2530"/>
                    <a:pt x="502" y="2539"/>
                    <a:pt x="477" y="2560"/>
                  </a:cubicBezTo>
                  <a:cubicBezTo>
                    <a:pt x="393" y="2608"/>
                    <a:pt x="369" y="2727"/>
                    <a:pt x="429" y="2798"/>
                  </a:cubicBezTo>
                  <a:cubicBezTo>
                    <a:pt x="780" y="3337"/>
                    <a:pt x="1353" y="3611"/>
                    <a:pt x="1934" y="3611"/>
                  </a:cubicBezTo>
                  <a:cubicBezTo>
                    <a:pt x="2418" y="3611"/>
                    <a:pt x="2906" y="3421"/>
                    <a:pt x="3274" y="3036"/>
                  </a:cubicBezTo>
                  <a:cubicBezTo>
                    <a:pt x="4346" y="1882"/>
                    <a:pt x="3525" y="0"/>
                    <a:pt x="19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51"/>
            <p:cNvSpPr/>
            <p:nvPr/>
          </p:nvSpPr>
          <p:spPr>
            <a:xfrm>
              <a:off x="3777478" y="3386087"/>
              <a:ext cx="51062" cy="43282"/>
            </a:xfrm>
            <a:custGeom>
              <a:rect b="b" l="l" r="r" t="t"/>
              <a:pathLst>
                <a:path extrusionOk="0" h="1363" w="1608">
                  <a:moveTo>
                    <a:pt x="772" y="1"/>
                  </a:moveTo>
                  <a:cubicBezTo>
                    <a:pt x="765" y="1"/>
                    <a:pt x="758" y="1"/>
                    <a:pt x="750" y="2"/>
                  </a:cubicBezTo>
                  <a:cubicBezTo>
                    <a:pt x="215" y="110"/>
                    <a:pt x="0" y="776"/>
                    <a:pt x="393" y="1157"/>
                  </a:cubicBezTo>
                  <a:cubicBezTo>
                    <a:pt x="524" y="1294"/>
                    <a:pt x="697" y="1363"/>
                    <a:pt x="871" y="1363"/>
                  </a:cubicBezTo>
                  <a:cubicBezTo>
                    <a:pt x="1045" y="1363"/>
                    <a:pt x="1221" y="1294"/>
                    <a:pt x="1358" y="1157"/>
                  </a:cubicBezTo>
                  <a:cubicBezTo>
                    <a:pt x="1560" y="919"/>
                    <a:pt x="1608" y="610"/>
                    <a:pt x="1489" y="360"/>
                  </a:cubicBezTo>
                  <a:cubicBezTo>
                    <a:pt x="1457" y="296"/>
                    <a:pt x="1404" y="264"/>
                    <a:pt x="1348" y="264"/>
                  </a:cubicBezTo>
                  <a:cubicBezTo>
                    <a:pt x="1319" y="264"/>
                    <a:pt x="1290" y="272"/>
                    <a:pt x="1262" y="288"/>
                  </a:cubicBezTo>
                  <a:cubicBezTo>
                    <a:pt x="1179" y="324"/>
                    <a:pt x="1143" y="431"/>
                    <a:pt x="1191" y="502"/>
                  </a:cubicBezTo>
                  <a:cubicBezTo>
                    <a:pt x="1251" y="633"/>
                    <a:pt x="1239" y="788"/>
                    <a:pt x="1120" y="907"/>
                  </a:cubicBezTo>
                  <a:cubicBezTo>
                    <a:pt x="1054" y="973"/>
                    <a:pt x="965" y="1006"/>
                    <a:pt x="875" y="1006"/>
                  </a:cubicBezTo>
                  <a:cubicBezTo>
                    <a:pt x="786" y="1006"/>
                    <a:pt x="697" y="973"/>
                    <a:pt x="631" y="907"/>
                  </a:cubicBezTo>
                  <a:cubicBezTo>
                    <a:pt x="429" y="717"/>
                    <a:pt x="536" y="372"/>
                    <a:pt x="810" y="324"/>
                  </a:cubicBezTo>
                  <a:cubicBezTo>
                    <a:pt x="893" y="312"/>
                    <a:pt x="953" y="229"/>
                    <a:pt x="941" y="133"/>
                  </a:cubicBezTo>
                  <a:cubicBezTo>
                    <a:pt x="930" y="57"/>
                    <a:pt x="850" y="1"/>
                    <a:pt x="7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9" name="Google Shape;929;p51"/>
          <p:cNvSpPr/>
          <p:nvPr/>
        </p:nvSpPr>
        <p:spPr>
          <a:xfrm>
            <a:off x="5263326" y="3229852"/>
            <a:ext cx="323298" cy="320789"/>
          </a:xfrm>
          <a:custGeom>
            <a:rect b="b" l="l" r="r" t="t"/>
            <a:pathLst>
              <a:path extrusionOk="0" h="10102" w="10181">
                <a:moveTo>
                  <a:pt x="2632" y="410"/>
                </a:moveTo>
                <a:lnTo>
                  <a:pt x="4085" y="2863"/>
                </a:lnTo>
                <a:lnTo>
                  <a:pt x="3311" y="3327"/>
                </a:lnTo>
                <a:lnTo>
                  <a:pt x="1858" y="874"/>
                </a:lnTo>
                <a:lnTo>
                  <a:pt x="2632" y="410"/>
                </a:lnTo>
                <a:close/>
                <a:moveTo>
                  <a:pt x="2715" y="0"/>
                </a:moveTo>
                <a:cubicBezTo>
                  <a:pt x="2684" y="0"/>
                  <a:pt x="2655" y="12"/>
                  <a:pt x="2620" y="29"/>
                </a:cubicBezTo>
                <a:lnTo>
                  <a:pt x="1537" y="660"/>
                </a:lnTo>
                <a:cubicBezTo>
                  <a:pt x="1442" y="708"/>
                  <a:pt x="1418" y="827"/>
                  <a:pt x="1477" y="922"/>
                </a:cubicBezTo>
                <a:lnTo>
                  <a:pt x="1573" y="1101"/>
                </a:lnTo>
                <a:lnTo>
                  <a:pt x="1132" y="1339"/>
                </a:lnTo>
                <a:cubicBezTo>
                  <a:pt x="668" y="1577"/>
                  <a:pt x="322" y="1993"/>
                  <a:pt x="168" y="2482"/>
                </a:cubicBezTo>
                <a:cubicBezTo>
                  <a:pt x="1" y="2982"/>
                  <a:pt x="49" y="3506"/>
                  <a:pt x="263" y="3982"/>
                </a:cubicBezTo>
                <a:cubicBezTo>
                  <a:pt x="489" y="4446"/>
                  <a:pt x="1180" y="5220"/>
                  <a:pt x="1692" y="5803"/>
                </a:cubicBezTo>
                <a:cubicBezTo>
                  <a:pt x="1727" y="5839"/>
                  <a:pt x="1787" y="5863"/>
                  <a:pt x="1835" y="5863"/>
                </a:cubicBezTo>
                <a:cubicBezTo>
                  <a:pt x="1870" y="5863"/>
                  <a:pt x="1918" y="5839"/>
                  <a:pt x="1954" y="5815"/>
                </a:cubicBezTo>
                <a:cubicBezTo>
                  <a:pt x="2025" y="5744"/>
                  <a:pt x="2025" y="5637"/>
                  <a:pt x="1965" y="5565"/>
                </a:cubicBezTo>
                <a:cubicBezTo>
                  <a:pt x="1251" y="4768"/>
                  <a:pt x="763" y="4149"/>
                  <a:pt x="596" y="3815"/>
                </a:cubicBezTo>
                <a:cubicBezTo>
                  <a:pt x="203" y="3029"/>
                  <a:pt x="525" y="2065"/>
                  <a:pt x="1299" y="1648"/>
                </a:cubicBezTo>
                <a:lnTo>
                  <a:pt x="1751" y="1410"/>
                </a:lnTo>
                <a:lnTo>
                  <a:pt x="2763" y="3125"/>
                </a:lnTo>
                <a:cubicBezTo>
                  <a:pt x="2668" y="3160"/>
                  <a:pt x="2573" y="3220"/>
                  <a:pt x="2501" y="3303"/>
                </a:cubicBezTo>
                <a:cubicBezTo>
                  <a:pt x="2096" y="3660"/>
                  <a:pt x="2037" y="4232"/>
                  <a:pt x="2346" y="4672"/>
                </a:cubicBezTo>
                <a:cubicBezTo>
                  <a:pt x="2513" y="4887"/>
                  <a:pt x="5299" y="7685"/>
                  <a:pt x="5525" y="7839"/>
                </a:cubicBezTo>
                <a:cubicBezTo>
                  <a:pt x="5704" y="7970"/>
                  <a:pt x="5906" y="8030"/>
                  <a:pt x="6133" y="8030"/>
                </a:cubicBezTo>
                <a:cubicBezTo>
                  <a:pt x="6418" y="8030"/>
                  <a:pt x="6692" y="7911"/>
                  <a:pt x="6907" y="7673"/>
                </a:cubicBezTo>
                <a:cubicBezTo>
                  <a:pt x="6978" y="7601"/>
                  <a:pt x="7038" y="7494"/>
                  <a:pt x="7085" y="7387"/>
                </a:cubicBezTo>
                <a:lnTo>
                  <a:pt x="8800" y="8399"/>
                </a:lnTo>
                <a:lnTo>
                  <a:pt x="8562" y="8863"/>
                </a:lnTo>
                <a:cubicBezTo>
                  <a:pt x="8267" y="9418"/>
                  <a:pt x="7695" y="9741"/>
                  <a:pt x="7107" y="9741"/>
                </a:cubicBezTo>
                <a:cubicBezTo>
                  <a:pt x="6862" y="9741"/>
                  <a:pt x="6614" y="9685"/>
                  <a:pt x="6383" y="9566"/>
                </a:cubicBezTo>
                <a:cubicBezTo>
                  <a:pt x="5764" y="9256"/>
                  <a:pt x="4097" y="7768"/>
                  <a:pt x="2513" y="6113"/>
                </a:cubicBezTo>
                <a:cubicBezTo>
                  <a:pt x="2477" y="6077"/>
                  <a:pt x="2433" y="6059"/>
                  <a:pt x="2388" y="6059"/>
                </a:cubicBezTo>
                <a:cubicBezTo>
                  <a:pt x="2344" y="6059"/>
                  <a:pt x="2299" y="6077"/>
                  <a:pt x="2263" y="6113"/>
                </a:cubicBezTo>
                <a:cubicBezTo>
                  <a:pt x="2192" y="6184"/>
                  <a:pt x="2192" y="6292"/>
                  <a:pt x="2263" y="6363"/>
                </a:cubicBezTo>
                <a:cubicBezTo>
                  <a:pt x="3656" y="7839"/>
                  <a:pt x="5466" y="9518"/>
                  <a:pt x="6240" y="9887"/>
                </a:cubicBezTo>
                <a:cubicBezTo>
                  <a:pt x="6514" y="10030"/>
                  <a:pt x="6811" y="10102"/>
                  <a:pt x="7109" y="10102"/>
                </a:cubicBezTo>
                <a:cubicBezTo>
                  <a:pt x="7323" y="10102"/>
                  <a:pt x="7526" y="10066"/>
                  <a:pt x="7740" y="9994"/>
                </a:cubicBezTo>
                <a:cubicBezTo>
                  <a:pt x="8240" y="9828"/>
                  <a:pt x="8645" y="9494"/>
                  <a:pt x="8883" y="9030"/>
                </a:cubicBezTo>
                <a:lnTo>
                  <a:pt x="9121" y="8578"/>
                </a:lnTo>
                <a:lnTo>
                  <a:pt x="9300" y="8685"/>
                </a:lnTo>
                <a:cubicBezTo>
                  <a:pt x="9335" y="8697"/>
                  <a:pt x="9359" y="8721"/>
                  <a:pt x="9395" y="8721"/>
                </a:cubicBezTo>
                <a:cubicBezTo>
                  <a:pt x="9455" y="8721"/>
                  <a:pt x="9514" y="8685"/>
                  <a:pt x="9538" y="8625"/>
                </a:cubicBezTo>
                <a:lnTo>
                  <a:pt x="10181" y="7542"/>
                </a:lnTo>
                <a:cubicBezTo>
                  <a:pt x="10169" y="7494"/>
                  <a:pt x="10169" y="7447"/>
                  <a:pt x="10169" y="7411"/>
                </a:cubicBezTo>
                <a:cubicBezTo>
                  <a:pt x="10157" y="7363"/>
                  <a:pt x="10121" y="7316"/>
                  <a:pt x="10074" y="7304"/>
                </a:cubicBezTo>
                <a:lnTo>
                  <a:pt x="8871" y="6589"/>
                </a:lnTo>
                <a:cubicBezTo>
                  <a:pt x="8845" y="6574"/>
                  <a:pt x="8816" y="6568"/>
                  <a:pt x="8788" y="6568"/>
                </a:cubicBezTo>
                <a:cubicBezTo>
                  <a:pt x="8725" y="6568"/>
                  <a:pt x="8662" y="6600"/>
                  <a:pt x="8621" y="6649"/>
                </a:cubicBezTo>
                <a:cubicBezTo>
                  <a:pt x="8573" y="6732"/>
                  <a:pt x="8609" y="6839"/>
                  <a:pt x="8681" y="6899"/>
                </a:cubicBezTo>
                <a:lnTo>
                  <a:pt x="9740" y="7530"/>
                </a:lnTo>
                <a:lnTo>
                  <a:pt x="9276" y="8304"/>
                </a:lnTo>
                <a:lnTo>
                  <a:pt x="6823" y="6851"/>
                </a:lnTo>
                <a:lnTo>
                  <a:pt x="7276" y="6077"/>
                </a:lnTo>
                <a:lnTo>
                  <a:pt x="8038" y="6530"/>
                </a:lnTo>
                <a:cubicBezTo>
                  <a:pt x="8064" y="6545"/>
                  <a:pt x="8092" y="6551"/>
                  <a:pt x="8121" y="6551"/>
                </a:cubicBezTo>
                <a:cubicBezTo>
                  <a:pt x="8184" y="6551"/>
                  <a:pt x="8247" y="6519"/>
                  <a:pt x="8288" y="6470"/>
                </a:cubicBezTo>
                <a:cubicBezTo>
                  <a:pt x="8335" y="6375"/>
                  <a:pt x="8312" y="6280"/>
                  <a:pt x="8228" y="6220"/>
                </a:cubicBezTo>
                <a:lnTo>
                  <a:pt x="7311" y="5684"/>
                </a:lnTo>
                <a:cubicBezTo>
                  <a:pt x="7281" y="5662"/>
                  <a:pt x="7251" y="5653"/>
                  <a:pt x="7221" y="5653"/>
                </a:cubicBezTo>
                <a:cubicBezTo>
                  <a:pt x="7203" y="5653"/>
                  <a:pt x="7186" y="5656"/>
                  <a:pt x="7169" y="5661"/>
                </a:cubicBezTo>
                <a:cubicBezTo>
                  <a:pt x="7133" y="5684"/>
                  <a:pt x="7085" y="5708"/>
                  <a:pt x="7073" y="5756"/>
                </a:cubicBezTo>
                <a:lnTo>
                  <a:pt x="6430" y="6839"/>
                </a:lnTo>
                <a:cubicBezTo>
                  <a:pt x="6383" y="6935"/>
                  <a:pt x="6418" y="7030"/>
                  <a:pt x="6490" y="7089"/>
                </a:cubicBezTo>
                <a:lnTo>
                  <a:pt x="6728" y="7244"/>
                </a:lnTo>
                <a:lnTo>
                  <a:pt x="6716" y="7268"/>
                </a:lnTo>
                <a:cubicBezTo>
                  <a:pt x="6680" y="7351"/>
                  <a:pt x="6633" y="7411"/>
                  <a:pt x="6597" y="7470"/>
                </a:cubicBezTo>
                <a:cubicBezTo>
                  <a:pt x="6466" y="7615"/>
                  <a:pt x="6284" y="7692"/>
                  <a:pt x="6098" y="7692"/>
                </a:cubicBezTo>
                <a:cubicBezTo>
                  <a:pt x="5962" y="7692"/>
                  <a:pt x="5825" y="7651"/>
                  <a:pt x="5704" y="7566"/>
                </a:cubicBezTo>
                <a:cubicBezTo>
                  <a:pt x="5514" y="7423"/>
                  <a:pt x="2751" y="4672"/>
                  <a:pt x="2608" y="4470"/>
                </a:cubicBezTo>
                <a:cubicBezTo>
                  <a:pt x="2394" y="4196"/>
                  <a:pt x="2442" y="3815"/>
                  <a:pt x="2716" y="3577"/>
                </a:cubicBezTo>
                <a:cubicBezTo>
                  <a:pt x="2775" y="3541"/>
                  <a:pt x="2835" y="3494"/>
                  <a:pt x="2906" y="3458"/>
                </a:cubicBezTo>
                <a:lnTo>
                  <a:pt x="2930" y="3446"/>
                </a:lnTo>
                <a:lnTo>
                  <a:pt x="3085" y="3684"/>
                </a:lnTo>
                <a:cubicBezTo>
                  <a:pt x="3108" y="3744"/>
                  <a:pt x="3168" y="3779"/>
                  <a:pt x="3228" y="3779"/>
                </a:cubicBezTo>
                <a:cubicBezTo>
                  <a:pt x="3263" y="3779"/>
                  <a:pt x="3287" y="3756"/>
                  <a:pt x="3323" y="3744"/>
                </a:cubicBezTo>
                <a:lnTo>
                  <a:pt x="4406" y="3101"/>
                </a:lnTo>
                <a:cubicBezTo>
                  <a:pt x="4454" y="3077"/>
                  <a:pt x="4478" y="3041"/>
                  <a:pt x="4490" y="3006"/>
                </a:cubicBezTo>
                <a:cubicBezTo>
                  <a:pt x="4513" y="2958"/>
                  <a:pt x="4490" y="2910"/>
                  <a:pt x="4478" y="2863"/>
                </a:cubicBezTo>
                <a:lnTo>
                  <a:pt x="2858" y="100"/>
                </a:lnTo>
                <a:cubicBezTo>
                  <a:pt x="2823" y="53"/>
                  <a:pt x="2799" y="29"/>
                  <a:pt x="2751" y="5"/>
                </a:cubicBezTo>
                <a:cubicBezTo>
                  <a:pt x="2739" y="2"/>
                  <a:pt x="2727" y="0"/>
                  <a:pt x="27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0" name="Google Shape;930;p51"/>
          <p:cNvGrpSpPr/>
          <p:nvPr/>
        </p:nvGrpSpPr>
        <p:grpSpPr>
          <a:xfrm>
            <a:off x="5765817" y="3227724"/>
            <a:ext cx="364865" cy="324822"/>
            <a:chOff x="5765817" y="3227724"/>
            <a:chExt cx="364865" cy="324822"/>
          </a:xfrm>
        </p:grpSpPr>
        <p:sp>
          <p:nvSpPr>
            <p:cNvPr id="931" name="Google Shape;931;p51"/>
            <p:cNvSpPr/>
            <p:nvPr/>
          </p:nvSpPr>
          <p:spPr>
            <a:xfrm>
              <a:off x="5765817" y="3227724"/>
              <a:ext cx="364865" cy="324822"/>
            </a:xfrm>
            <a:custGeom>
              <a:rect b="b" l="l" r="r" t="t"/>
              <a:pathLst>
                <a:path extrusionOk="0" h="10229" w="11490">
                  <a:moveTo>
                    <a:pt x="8287" y="370"/>
                  </a:moveTo>
                  <a:cubicBezTo>
                    <a:pt x="9871" y="370"/>
                    <a:pt x="11157" y="1656"/>
                    <a:pt x="11157" y="3251"/>
                  </a:cubicBezTo>
                  <a:cubicBezTo>
                    <a:pt x="11133" y="4037"/>
                    <a:pt x="10847" y="4870"/>
                    <a:pt x="10299" y="5751"/>
                  </a:cubicBezTo>
                  <a:cubicBezTo>
                    <a:pt x="9847" y="6442"/>
                    <a:pt x="9216" y="7156"/>
                    <a:pt x="8418" y="7871"/>
                  </a:cubicBezTo>
                  <a:cubicBezTo>
                    <a:pt x="7263" y="8918"/>
                    <a:pt x="6084" y="9645"/>
                    <a:pt x="5763" y="9835"/>
                  </a:cubicBezTo>
                  <a:cubicBezTo>
                    <a:pt x="5430" y="9645"/>
                    <a:pt x="4251" y="8930"/>
                    <a:pt x="3096" y="7895"/>
                  </a:cubicBezTo>
                  <a:cubicBezTo>
                    <a:pt x="2310" y="7180"/>
                    <a:pt x="1667" y="6466"/>
                    <a:pt x="1215" y="5763"/>
                  </a:cubicBezTo>
                  <a:cubicBezTo>
                    <a:pt x="667" y="4894"/>
                    <a:pt x="381" y="4049"/>
                    <a:pt x="381" y="3251"/>
                  </a:cubicBezTo>
                  <a:cubicBezTo>
                    <a:pt x="381" y="1668"/>
                    <a:pt x="1667" y="370"/>
                    <a:pt x="3263" y="370"/>
                  </a:cubicBezTo>
                  <a:cubicBezTo>
                    <a:pt x="4191" y="370"/>
                    <a:pt x="5084" y="834"/>
                    <a:pt x="5620" y="1608"/>
                  </a:cubicBezTo>
                  <a:cubicBezTo>
                    <a:pt x="5656" y="1656"/>
                    <a:pt x="5715" y="1679"/>
                    <a:pt x="5775" y="1679"/>
                  </a:cubicBezTo>
                  <a:cubicBezTo>
                    <a:pt x="5834" y="1679"/>
                    <a:pt x="5894" y="1656"/>
                    <a:pt x="5918" y="1608"/>
                  </a:cubicBezTo>
                  <a:cubicBezTo>
                    <a:pt x="6454" y="834"/>
                    <a:pt x="7335" y="370"/>
                    <a:pt x="8287" y="370"/>
                  </a:cubicBezTo>
                  <a:close/>
                  <a:moveTo>
                    <a:pt x="3227" y="1"/>
                  </a:moveTo>
                  <a:cubicBezTo>
                    <a:pt x="1441" y="1"/>
                    <a:pt x="0" y="1441"/>
                    <a:pt x="0" y="3227"/>
                  </a:cubicBezTo>
                  <a:cubicBezTo>
                    <a:pt x="0" y="4108"/>
                    <a:pt x="298" y="5013"/>
                    <a:pt x="893" y="5942"/>
                  </a:cubicBezTo>
                  <a:cubicBezTo>
                    <a:pt x="1370" y="6668"/>
                    <a:pt x="2001" y="7418"/>
                    <a:pt x="2822" y="8145"/>
                  </a:cubicBezTo>
                  <a:cubicBezTo>
                    <a:pt x="4203" y="9383"/>
                    <a:pt x="5620" y="10181"/>
                    <a:pt x="5632" y="10192"/>
                  </a:cubicBezTo>
                  <a:cubicBezTo>
                    <a:pt x="5668" y="10216"/>
                    <a:pt x="5692" y="10228"/>
                    <a:pt x="5727" y="10228"/>
                  </a:cubicBezTo>
                  <a:cubicBezTo>
                    <a:pt x="5751" y="10228"/>
                    <a:pt x="5787" y="10216"/>
                    <a:pt x="5811" y="10192"/>
                  </a:cubicBezTo>
                  <a:cubicBezTo>
                    <a:pt x="5834" y="10181"/>
                    <a:pt x="7239" y="9395"/>
                    <a:pt x="8632" y="8145"/>
                  </a:cubicBezTo>
                  <a:cubicBezTo>
                    <a:pt x="9442" y="7418"/>
                    <a:pt x="10097" y="6668"/>
                    <a:pt x="10561" y="5942"/>
                  </a:cubicBezTo>
                  <a:cubicBezTo>
                    <a:pt x="11157" y="5013"/>
                    <a:pt x="11454" y="4108"/>
                    <a:pt x="11454" y="3227"/>
                  </a:cubicBezTo>
                  <a:cubicBezTo>
                    <a:pt x="11490" y="1441"/>
                    <a:pt x="10049" y="1"/>
                    <a:pt x="8263" y="1"/>
                  </a:cubicBezTo>
                  <a:cubicBezTo>
                    <a:pt x="7275" y="1"/>
                    <a:pt x="6358" y="453"/>
                    <a:pt x="5739" y="1203"/>
                  </a:cubicBezTo>
                  <a:cubicBezTo>
                    <a:pt x="5132" y="453"/>
                    <a:pt x="4203" y="1"/>
                    <a:pt x="322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51"/>
            <p:cNvSpPr/>
            <p:nvPr/>
          </p:nvSpPr>
          <p:spPr>
            <a:xfrm>
              <a:off x="6022144" y="3250429"/>
              <a:ext cx="85484" cy="84341"/>
            </a:xfrm>
            <a:custGeom>
              <a:rect b="b" l="l" r="r" t="t"/>
              <a:pathLst>
                <a:path extrusionOk="0" h="2656" w="2692">
                  <a:moveTo>
                    <a:pt x="191" y="0"/>
                  </a:moveTo>
                  <a:cubicBezTo>
                    <a:pt x="84" y="0"/>
                    <a:pt x="1" y="72"/>
                    <a:pt x="1" y="179"/>
                  </a:cubicBezTo>
                  <a:cubicBezTo>
                    <a:pt x="1" y="286"/>
                    <a:pt x="84" y="357"/>
                    <a:pt x="191" y="357"/>
                  </a:cubicBezTo>
                  <a:cubicBezTo>
                    <a:pt x="1346" y="357"/>
                    <a:pt x="2311" y="1310"/>
                    <a:pt x="2334" y="2477"/>
                  </a:cubicBezTo>
                  <a:cubicBezTo>
                    <a:pt x="2334" y="2572"/>
                    <a:pt x="2406" y="2655"/>
                    <a:pt x="2513" y="2655"/>
                  </a:cubicBezTo>
                  <a:cubicBezTo>
                    <a:pt x="2608" y="2655"/>
                    <a:pt x="2692" y="2560"/>
                    <a:pt x="2692" y="2477"/>
                  </a:cubicBezTo>
                  <a:cubicBezTo>
                    <a:pt x="2668" y="1107"/>
                    <a:pt x="1561" y="0"/>
                    <a:pt x="1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51"/>
            <p:cNvSpPr/>
            <p:nvPr/>
          </p:nvSpPr>
          <p:spPr>
            <a:xfrm>
              <a:off x="5862987" y="3250429"/>
              <a:ext cx="73386" cy="43504"/>
            </a:xfrm>
            <a:custGeom>
              <a:rect b="b" l="l" r="r" t="t"/>
              <a:pathLst>
                <a:path extrusionOk="0" h="1370" w="2311">
                  <a:moveTo>
                    <a:pt x="179" y="0"/>
                  </a:moveTo>
                  <a:cubicBezTo>
                    <a:pt x="72" y="0"/>
                    <a:pt x="0" y="72"/>
                    <a:pt x="0" y="179"/>
                  </a:cubicBezTo>
                  <a:cubicBezTo>
                    <a:pt x="0" y="286"/>
                    <a:pt x="72" y="357"/>
                    <a:pt x="179" y="357"/>
                  </a:cubicBezTo>
                  <a:cubicBezTo>
                    <a:pt x="881" y="357"/>
                    <a:pt x="1548" y="703"/>
                    <a:pt x="1953" y="1298"/>
                  </a:cubicBezTo>
                  <a:cubicBezTo>
                    <a:pt x="1989" y="1334"/>
                    <a:pt x="2036" y="1369"/>
                    <a:pt x="2108" y="1369"/>
                  </a:cubicBezTo>
                  <a:cubicBezTo>
                    <a:pt x="2131" y="1369"/>
                    <a:pt x="2179" y="1357"/>
                    <a:pt x="2203" y="1334"/>
                  </a:cubicBezTo>
                  <a:cubicBezTo>
                    <a:pt x="2286" y="1286"/>
                    <a:pt x="2310" y="1179"/>
                    <a:pt x="2251" y="1084"/>
                  </a:cubicBezTo>
                  <a:cubicBezTo>
                    <a:pt x="1786" y="405"/>
                    <a:pt x="1012"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4" name="Google Shape;934;p51"/>
          <p:cNvGrpSpPr/>
          <p:nvPr/>
        </p:nvGrpSpPr>
        <p:grpSpPr>
          <a:xfrm>
            <a:off x="6228583" y="3237664"/>
            <a:ext cx="446539" cy="303895"/>
            <a:chOff x="6228583" y="3237664"/>
            <a:chExt cx="446539" cy="303895"/>
          </a:xfrm>
        </p:grpSpPr>
        <p:sp>
          <p:nvSpPr>
            <p:cNvPr id="935" name="Google Shape;935;p51"/>
            <p:cNvSpPr/>
            <p:nvPr/>
          </p:nvSpPr>
          <p:spPr>
            <a:xfrm>
              <a:off x="6357508" y="3277453"/>
              <a:ext cx="26865" cy="25912"/>
            </a:xfrm>
            <a:custGeom>
              <a:rect b="b" l="l" r="r" t="t"/>
              <a:pathLst>
                <a:path extrusionOk="0" h="816" w="846">
                  <a:moveTo>
                    <a:pt x="632" y="0"/>
                  </a:moveTo>
                  <a:cubicBezTo>
                    <a:pt x="578" y="0"/>
                    <a:pt x="525" y="18"/>
                    <a:pt x="489" y="54"/>
                  </a:cubicBezTo>
                  <a:lnTo>
                    <a:pt x="72" y="471"/>
                  </a:lnTo>
                  <a:cubicBezTo>
                    <a:pt x="1" y="542"/>
                    <a:pt x="1" y="685"/>
                    <a:pt x="72" y="756"/>
                  </a:cubicBezTo>
                  <a:cubicBezTo>
                    <a:pt x="120" y="804"/>
                    <a:pt x="167" y="816"/>
                    <a:pt x="227" y="816"/>
                  </a:cubicBezTo>
                  <a:cubicBezTo>
                    <a:pt x="263" y="816"/>
                    <a:pt x="322" y="804"/>
                    <a:pt x="370" y="756"/>
                  </a:cubicBezTo>
                  <a:lnTo>
                    <a:pt x="786" y="340"/>
                  </a:lnTo>
                  <a:cubicBezTo>
                    <a:pt x="846" y="268"/>
                    <a:pt x="846" y="149"/>
                    <a:pt x="775" y="54"/>
                  </a:cubicBezTo>
                  <a:cubicBezTo>
                    <a:pt x="739" y="18"/>
                    <a:pt x="685" y="0"/>
                    <a:pt x="63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51"/>
            <p:cNvSpPr/>
            <p:nvPr/>
          </p:nvSpPr>
          <p:spPr>
            <a:xfrm>
              <a:off x="6276596" y="3358746"/>
              <a:ext cx="26896" cy="25912"/>
            </a:xfrm>
            <a:custGeom>
              <a:rect b="b" l="l" r="r" t="t"/>
              <a:pathLst>
                <a:path extrusionOk="0" h="816" w="847">
                  <a:moveTo>
                    <a:pt x="632" y="0"/>
                  </a:moveTo>
                  <a:cubicBezTo>
                    <a:pt x="578" y="0"/>
                    <a:pt x="525" y="18"/>
                    <a:pt x="489" y="54"/>
                  </a:cubicBezTo>
                  <a:lnTo>
                    <a:pt x="72" y="471"/>
                  </a:lnTo>
                  <a:cubicBezTo>
                    <a:pt x="1" y="554"/>
                    <a:pt x="1" y="685"/>
                    <a:pt x="72" y="756"/>
                  </a:cubicBezTo>
                  <a:cubicBezTo>
                    <a:pt x="120" y="804"/>
                    <a:pt x="167" y="816"/>
                    <a:pt x="227" y="816"/>
                  </a:cubicBezTo>
                  <a:cubicBezTo>
                    <a:pt x="286" y="816"/>
                    <a:pt x="334" y="804"/>
                    <a:pt x="370" y="756"/>
                  </a:cubicBezTo>
                  <a:lnTo>
                    <a:pt x="787" y="340"/>
                  </a:lnTo>
                  <a:cubicBezTo>
                    <a:pt x="846" y="256"/>
                    <a:pt x="846" y="137"/>
                    <a:pt x="775" y="54"/>
                  </a:cubicBezTo>
                  <a:cubicBezTo>
                    <a:pt x="739" y="18"/>
                    <a:pt x="685" y="0"/>
                    <a:pt x="63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51"/>
            <p:cNvSpPr/>
            <p:nvPr/>
          </p:nvSpPr>
          <p:spPr>
            <a:xfrm>
              <a:off x="6357508" y="3358365"/>
              <a:ext cx="26865" cy="25912"/>
            </a:xfrm>
            <a:custGeom>
              <a:rect b="b" l="l" r="r" t="t"/>
              <a:pathLst>
                <a:path extrusionOk="0" h="816" w="846">
                  <a:moveTo>
                    <a:pt x="215" y="0"/>
                  </a:moveTo>
                  <a:cubicBezTo>
                    <a:pt x="161" y="0"/>
                    <a:pt x="108" y="18"/>
                    <a:pt x="72" y="54"/>
                  </a:cubicBezTo>
                  <a:cubicBezTo>
                    <a:pt x="1" y="125"/>
                    <a:pt x="1" y="268"/>
                    <a:pt x="72" y="340"/>
                  </a:cubicBezTo>
                  <a:lnTo>
                    <a:pt x="489" y="756"/>
                  </a:lnTo>
                  <a:cubicBezTo>
                    <a:pt x="536" y="792"/>
                    <a:pt x="584" y="816"/>
                    <a:pt x="644" y="816"/>
                  </a:cubicBezTo>
                  <a:cubicBezTo>
                    <a:pt x="703" y="816"/>
                    <a:pt x="739" y="792"/>
                    <a:pt x="786" y="756"/>
                  </a:cubicBezTo>
                  <a:cubicBezTo>
                    <a:pt x="846" y="685"/>
                    <a:pt x="846" y="566"/>
                    <a:pt x="775" y="471"/>
                  </a:cubicBezTo>
                  <a:lnTo>
                    <a:pt x="358" y="54"/>
                  </a:lnTo>
                  <a:cubicBezTo>
                    <a:pt x="322" y="18"/>
                    <a:pt x="269" y="0"/>
                    <a:pt x="2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51"/>
            <p:cNvSpPr/>
            <p:nvPr/>
          </p:nvSpPr>
          <p:spPr>
            <a:xfrm>
              <a:off x="6276596" y="3277453"/>
              <a:ext cx="26896" cy="25912"/>
            </a:xfrm>
            <a:custGeom>
              <a:rect b="b" l="l" r="r" t="t"/>
              <a:pathLst>
                <a:path extrusionOk="0" h="816" w="847">
                  <a:moveTo>
                    <a:pt x="219" y="0"/>
                  </a:moveTo>
                  <a:cubicBezTo>
                    <a:pt x="167" y="0"/>
                    <a:pt x="114" y="18"/>
                    <a:pt x="72" y="54"/>
                  </a:cubicBezTo>
                  <a:cubicBezTo>
                    <a:pt x="1" y="137"/>
                    <a:pt x="1" y="268"/>
                    <a:pt x="72" y="340"/>
                  </a:cubicBezTo>
                  <a:lnTo>
                    <a:pt x="489" y="756"/>
                  </a:lnTo>
                  <a:cubicBezTo>
                    <a:pt x="536" y="804"/>
                    <a:pt x="584" y="816"/>
                    <a:pt x="644" y="816"/>
                  </a:cubicBezTo>
                  <a:cubicBezTo>
                    <a:pt x="679" y="816"/>
                    <a:pt x="751" y="804"/>
                    <a:pt x="787" y="756"/>
                  </a:cubicBezTo>
                  <a:cubicBezTo>
                    <a:pt x="846" y="685"/>
                    <a:pt x="846" y="554"/>
                    <a:pt x="775" y="471"/>
                  </a:cubicBezTo>
                  <a:lnTo>
                    <a:pt x="358" y="54"/>
                  </a:lnTo>
                  <a:cubicBezTo>
                    <a:pt x="322" y="18"/>
                    <a:pt x="272" y="0"/>
                    <a:pt x="21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51"/>
            <p:cNvSpPr/>
            <p:nvPr/>
          </p:nvSpPr>
          <p:spPr>
            <a:xfrm>
              <a:off x="6526508" y="3290314"/>
              <a:ext cx="21593" cy="19879"/>
            </a:xfrm>
            <a:custGeom>
              <a:rect b="b" l="l" r="r" t="t"/>
              <a:pathLst>
                <a:path extrusionOk="0" h="626" w="680">
                  <a:moveTo>
                    <a:pt x="446" y="0"/>
                  </a:moveTo>
                  <a:cubicBezTo>
                    <a:pt x="394" y="0"/>
                    <a:pt x="340" y="18"/>
                    <a:pt x="298" y="54"/>
                  </a:cubicBezTo>
                  <a:lnTo>
                    <a:pt x="84" y="280"/>
                  </a:lnTo>
                  <a:cubicBezTo>
                    <a:pt x="1" y="351"/>
                    <a:pt x="1" y="482"/>
                    <a:pt x="84" y="566"/>
                  </a:cubicBezTo>
                  <a:cubicBezTo>
                    <a:pt x="120" y="601"/>
                    <a:pt x="167" y="625"/>
                    <a:pt x="227" y="625"/>
                  </a:cubicBezTo>
                  <a:cubicBezTo>
                    <a:pt x="275" y="625"/>
                    <a:pt x="334" y="601"/>
                    <a:pt x="382" y="566"/>
                  </a:cubicBezTo>
                  <a:lnTo>
                    <a:pt x="596" y="340"/>
                  </a:lnTo>
                  <a:cubicBezTo>
                    <a:pt x="679" y="268"/>
                    <a:pt x="679" y="125"/>
                    <a:pt x="584" y="54"/>
                  </a:cubicBezTo>
                  <a:cubicBezTo>
                    <a:pt x="548" y="18"/>
                    <a:pt x="498" y="0"/>
                    <a:pt x="4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51"/>
            <p:cNvSpPr/>
            <p:nvPr/>
          </p:nvSpPr>
          <p:spPr>
            <a:xfrm>
              <a:off x="6465253" y="3352299"/>
              <a:ext cx="20831" cy="19498"/>
            </a:xfrm>
            <a:custGeom>
              <a:rect b="b" l="l" r="r" t="t"/>
              <a:pathLst>
                <a:path extrusionOk="0" h="614" w="656">
                  <a:moveTo>
                    <a:pt x="437" y="1"/>
                  </a:moveTo>
                  <a:cubicBezTo>
                    <a:pt x="385" y="1"/>
                    <a:pt x="334" y="19"/>
                    <a:pt x="299" y="54"/>
                  </a:cubicBezTo>
                  <a:lnTo>
                    <a:pt x="72" y="281"/>
                  </a:lnTo>
                  <a:cubicBezTo>
                    <a:pt x="1" y="352"/>
                    <a:pt x="1" y="483"/>
                    <a:pt x="72" y="554"/>
                  </a:cubicBezTo>
                  <a:cubicBezTo>
                    <a:pt x="120" y="602"/>
                    <a:pt x="168" y="614"/>
                    <a:pt x="227" y="614"/>
                  </a:cubicBezTo>
                  <a:cubicBezTo>
                    <a:pt x="263" y="614"/>
                    <a:pt x="322" y="602"/>
                    <a:pt x="370" y="554"/>
                  </a:cubicBezTo>
                  <a:lnTo>
                    <a:pt x="596" y="340"/>
                  </a:lnTo>
                  <a:cubicBezTo>
                    <a:pt x="656" y="257"/>
                    <a:pt x="656" y="126"/>
                    <a:pt x="584" y="54"/>
                  </a:cubicBezTo>
                  <a:cubicBezTo>
                    <a:pt x="543" y="19"/>
                    <a:pt x="489" y="1"/>
                    <a:pt x="43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51"/>
            <p:cNvSpPr/>
            <p:nvPr/>
          </p:nvSpPr>
          <p:spPr>
            <a:xfrm>
              <a:off x="6526508" y="3352299"/>
              <a:ext cx="21593" cy="19498"/>
            </a:xfrm>
            <a:custGeom>
              <a:rect b="b" l="l" r="r" t="t"/>
              <a:pathLst>
                <a:path extrusionOk="0" h="614" w="680">
                  <a:moveTo>
                    <a:pt x="221" y="1"/>
                  </a:moveTo>
                  <a:cubicBezTo>
                    <a:pt x="170" y="1"/>
                    <a:pt x="120" y="19"/>
                    <a:pt x="84" y="54"/>
                  </a:cubicBezTo>
                  <a:cubicBezTo>
                    <a:pt x="1" y="126"/>
                    <a:pt x="1" y="257"/>
                    <a:pt x="84" y="340"/>
                  </a:cubicBezTo>
                  <a:lnTo>
                    <a:pt x="298" y="554"/>
                  </a:lnTo>
                  <a:cubicBezTo>
                    <a:pt x="346" y="602"/>
                    <a:pt x="394" y="614"/>
                    <a:pt x="453" y="614"/>
                  </a:cubicBezTo>
                  <a:cubicBezTo>
                    <a:pt x="501" y="614"/>
                    <a:pt x="560" y="602"/>
                    <a:pt x="596" y="554"/>
                  </a:cubicBezTo>
                  <a:cubicBezTo>
                    <a:pt x="679" y="483"/>
                    <a:pt x="679" y="352"/>
                    <a:pt x="584" y="281"/>
                  </a:cubicBezTo>
                  <a:lnTo>
                    <a:pt x="358" y="54"/>
                  </a:lnTo>
                  <a:cubicBezTo>
                    <a:pt x="322" y="19"/>
                    <a:pt x="272" y="1"/>
                    <a:pt x="22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51"/>
            <p:cNvSpPr/>
            <p:nvPr/>
          </p:nvSpPr>
          <p:spPr>
            <a:xfrm>
              <a:off x="6465253" y="3290314"/>
              <a:ext cx="20831" cy="19879"/>
            </a:xfrm>
            <a:custGeom>
              <a:rect b="b" l="l" r="r" t="t"/>
              <a:pathLst>
                <a:path extrusionOk="0" h="626" w="656">
                  <a:moveTo>
                    <a:pt x="215" y="0"/>
                  </a:moveTo>
                  <a:cubicBezTo>
                    <a:pt x="162" y="0"/>
                    <a:pt x="108" y="18"/>
                    <a:pt x="72" y="54"/>
                  </a:cubicBezTo>
                  <a:cubicBezTo>
                    <a:pt x="1" y="125"/>
                    <a:pt x="1" y="268"/>
                    <a:pt x="72" y="340"/>
                  </a:cubicBezTo>
                  <a:lnTo>
                    <a:pt x="299" y="566"/>
                  </a:lnTo>
                  <a:cubicBezTo>
                    <a:pt x="346" y="601"/>
                    <a:pt x="382" y="625"/>
                    <a:pt x="441" y="625"/>
                  </a:cubicBezTo>
                  <a:cubicBezTo>
                    <a:pt x="489" y="625"/>
                    <a:pt x="549" y="601"/>
                    <a:pt x="596" y="566"/>
                  </a:cubicBezTo>
                  <a:cubicBezTo>
                    <a:pt x="656" y="482"/>
                    <a:pt x="656" y="351"/>
                    <a:pt x="584" y="280"/>
                  </a:cubicBezTo>
                  <a:lnTo>
                    <a:pt x="358" y="54"/>
                  </a:lnTo>
                  <a:cubicBezTo>
                    <a:pt x="322" y="18"/>
                    <a:pt x="269" y="0"/>
                    <a:pt x="2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51"/>
            <p:cNvSpPr/>
            <p:nvPr/>
          </p:nvSpPr>
          <p:spPr>
            <a:xfrm>
              <a:off x="6304573" y="3437180"/>
              <a:ext cx="119145" cy="13274"/>
            </a:xfrm>
            <a:custGeom>
              <a:rect b="b" l="l" r="r" t="t"/>
              <a:pathLst>
                <a:path extrusionOk="0" h="418" w="3752">
                  <a:moveTo>
                    <a:pt x="203" y="1"/>
                  </a:moveTo>
                  <a:cubicBezTo>
                    <a:pt x="96" y="1"/>
                    <a:pt x="1" y="84"/>
                    <a:pt x="1" y="203"/>
                  </a:cubicBezTo>
                  <a:cubicBezTo>
                    <a:pt x="1" y="322"/>
                    <a:pt x="84" y="417"/>
                    <a:pt x="203" y="417"/>
                  </a:cubicBezTo>
                  <a:lnTo>
                    <a:pt x="3537" y="417"/>
                  </a:lnTo>
                  <a:cubicBezTo>
                    <a:pt x="3644" y="417"/>
                    <a:pt x="3751" y="322"/>
                    <a:pt x="3751" y="203"/>
                  </a:cubicBezTo>
                  <a:cubicBezTo>
                    <a:pt x="3751" y="84"/>
                    <a:pt x="3644" y="1"/>
                    <a:pt x="353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51"/>
            <p:cNvSpPr/>
            <p:nvPr/>
          </p:nvSpPr>
          <p:spPr>
            <a:xfrm>
              <a:off x="6304573" y="3500341"/>
              <a:ext cx="25372" cy="13242"/>
            </a:xfrm>
            <a:custGeom>
              <a:rect b="b" l="l" r="r" t="t"/>
              <a:pathLst>
                <a:path extrusionOk="0" h="417" w="799">
                  <a:moveTo>
                    <a:pt x="203" y="0"/>
                  </a:moveTo>
                  <a:cubicBezTo>
                    <a:pt x="108" y="0"/>
                    <a:pt x="1" y="95"/>
                    <a:pt x="1" y="214"/>
                  </a:cubicBezTo>
                  <a:cubicBezTo>
                    <a:pt x="1" y="333"/>
                    <a:pt x="84" y="417"/>
                    <a:pt x="203" y="417"/>
                  </a:cubicBezTo>
                  <a:lnTo>
                    <a:pt x="596" y="417"/>
                  </a:lnTo>
                  <a:cubicBezTo>
                    <a:pt x="703" y="417"/>
                    <a:pt x="798" y="333"/>
                    <a:pt x="798" y="214"/>
                  </a:cubicBezTo>
                  <a:cubicBezTo>
                    <a:pt x="798" y="95"/>
                    <a:pt x="715" y="0"/>
                    <a:pt x="5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51"/>
            <p:cNvSpPr/>
            <p:nvPr/>
          </p:nvSpPr>
          <p:spPr>
            <a:xfrm>
              <a:off x="6346934" y="3500341"/>
              <a:ext cx="76784" cy="13242"/>
            </a:xfrm>
            <a:custGeom>
              <a:rect b="b" l="l" r="r" t="t"/>
              <a:pathLst>
                <a:path extrusionOk="0" h="417" w="2418">
                  <a:moveTo>
                    <a:pt x="215" y="0"/>
                  </a:moveTo>
                  <a:cubicBezTo>
                    <a:pt x="107" y="0"/>
                    <a:pt x="0" y="95"/>
                    <a:pt x="0" y="214"/>
                  </a:cubicBezTo>
                  <a:cubicBezTo>
                    <a:pt x="0" y="333"/>
                    <a:pt x="96" y="417"/>
                    <a:pt x="215" y="417"/>
                  </a:cubicBezTo>
                  <a:lnTo>
                    <a:pt x="2203" y="417"/>
                  </a:lnTo>
                  <a:cubicBezTo>
                    <a:pt x="2310" y="417"/>
                    <a:pt x="2417" y="333"/>
                    <a:pt x="2417" y="214"/>
                  </a:cubicBezTo>
                  <a:cubicBezTo>
                    <a:pt x="2417" y="95"/>
                    <a:pt x="2310" y="0"/>
                    <a:pt x="22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51"/>
            <p:cNvSpPr/>
            <p:nvPr/>
          </p:nvSpPr>
          <p:spPr>
            <a:xfrm>
              <a:off x="6304573" y="3468935"/>
              <a:ext cx="119145" cy="12893"/>
            </a:xfrm>
            <a:custGeom>
              <a:rect b="b" l="l" r="r" t="t"/>
              <a:pathLst>
                <a:path extrusionOk="0" h="406" w="3752">
                  <a:moveTo>
                    <a:pt x="203" y="1"/>
                  </a:moveTo>
                  <a:cubicBezTo>
                    <a:pt x="96" y="1"/>
                    <a:pt x="1" y="84"/>
                    <a:pt x="1" y="203"/>
                  </a:cubicBezTo>
                  <a:cubicBezTo>
                    <a:pt x="1" y="322"/>
                    <a:pt x="84" y="406"/>
                    <a:pt x="203" y="406"/>
                  </a:cubicBezTo>
                  <a:lnTo>
                    <a:pt x="3537" y="406"/>
                  </a:lnTo>
                  <a:cubicBezTo>
                    <a:pt x="3644" y="406"/>
                    <a:pt x="3751" y="322"/>
                    <a:pt x="3751" y="203"/>
                  </a:cubicBezTo>
                  <a:cubicBezTo>
                    <a:pt x="3751" y="84"/>
                    <a:pt x="3644" y="1"/>
                    <a:pt x="353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51"/>
            <p:cNvSpPr/>
            <p:nvPr/>
          </p:nvSpPr>
          <p:spPr>
            <a:xfrm>
              <a:off x="6228583" y="3237664"/>
              <a:ext cx="357688" cy="186338"/>
            </a:xfrm>
            <a:custGeom>
              <a:rect b="b" l="l" r="r" t="t"/>
              <a:pathLst>
                <a:path extrusionOk="0" h="5868" w="11264">
                  <a:moveTo>
                    <a:pt x="8752" y="1045"/>
                  </a:moveTo>
                  <a:cubicBezTo>
                    <a:pt x="9240" y="1045"/>
                    <a:pt x="9716" y="1224"/>
                    <a:pt x="10085" y="1593"/>
                  </a:cubicBezTo>
                  <a:cubicBezTo>
                    <a:pt x="10811" y="2331"/>
                    <a:pt x="10811" y="3545"/>
                    <a:pt x="10085" y="4272"/>
                  </a:cubicBezTo>
                  <a:cubicBezTo>
                    <a:pt x="9716" y="4641"/>
                    <a:pt x="9234" y="4825"/>
                    <a:pt x="8750" y="4825"/>
                  </a:cubicBezTo>
                  <a:cubicBezTo>
                    <a:pt x="8267" y="4825"/>
                    <a:pt x="7781" y="4641"/>
                    <a:pt x="7406" y="4272"/>
                  </a:cubicBezTo>
                  <a:cubicBezTo>
                    <a:pt x="6668" y="3522"/>
                    <a:pt x="6668" y="2331"/>
                    <a:pt x="7406" y="1593"/>
                  </a:cubicBezTo>
                  <a:cubicBezTo>
                    <a:pt x="7775" y="1224"/>
                    <a:pt x="8252" y="1045"/>
                    <a:pt x="8752" y="1045"/>
                  </a:cubicBezTo>
                  <a:close/>
                  <a:moveTo>
                    <a:pt x="3215" y="402"/>
                  </a:moveTo>
                  <a:cubicBezTo>
                    <a:pt x="3870" y="402"/>
                    <a:pt x="4501" y="652"/>
                    <a:pt x="5001" y="1140"/>
                  </a:cubicBezTo>
                  <a:cubicBezTo>
                    <a:pt x="5978" y="2140"/>
                    <a:pt x="5978" y="3736"/>
                    <a:pt x="5001" y="4712"/>
                  </a:cubicBezTo>
                  <a:cubicBezTo>
                    <a:pt x="4507" y="5206"/>
                    <a:pt x="3858" y="5453"/>
                    <a:pt x="3211" y="5453"/>
                  </a:cubicBezTo>
                  <a:cubicBezTo>
                    <a:pt x="2563" y="5453"/>
                    <a:pt x="1918" y="5206"/>
                    <a:pt x="1429" y="4712"/>
                  </a:cubicBezTo>
                  <a:cubicBezTo>
                    <a:pt x="441" y="3736"/>
                    <a:pt x="441" y="2128"/>
                    <a:pt x="1429" y="1140"/>
                  </a:cubicBezTo>
                  <a:cubicBezTo>
                    <a:pt x="1918" y="652"/>
                    <a:pt x="2560" y="402"/>
                    <a:pt x="3215" y="402"/>
                  </a:cubicBezTo>
                  <a:close/>
                  <a:moveTo>
                    <a:pt x="3209" y="0"/>
                  </a:moveTo>
                  <a:cubicBezTo>
                    <a:pt x="2462" y="0"/>
                    <a:pt x="1715" y="289"/>
                    <a:pt x="1144" y="866"/>
                  </a:cubicBezTo>
                  <a:cubicBezTo>
                    <a:pt x="1" y="2009"/>
                    <a:pt x="1" y="3855"/>
                    <a:pt x="1144" y="4998"/>
                  </a:cubicBezTo>
                  <a:cubicBezTo>
                    <a:pt x="1703" y="5569"/>
                    <a:pt x="2465" y="5867"/>
                    <a:pt x="3215" y="5867"/>
                  </a:cubicBezTo>
                  <a:cubicBezTo>
                    <a:pt x="3953" y="5867"/>
                    <a:pt x="4715" y="5581"/>
                    <a:pt x="5275" y="4998"/>
                  </a:cubicBezTo>
                  <a:cubicBezTo>
                    <a:pt x="5680" y="4593"/>
                    <a:pt x="5930" y="4117"/>
                    <a:pt x="6049" y="3617"/>
                  </a:cubicBezTo>
                  <a:lnTo>
                    <a:pt x="6561" y="3617"/>
                  </a:lnTo>
                  <a:cubicBezTo>
                    <a:pt x="6668" y="3962"/>
                    <a:pt x="6859" y="4284"/>
                    <a:pt x="7121" y="4557"/>
                  </a:cubicBezTo>
                  <a:cubicBezTo>
                    <a:pt x="7573" y="4998"/>
                    <a:pt x="8168" y="5224"/>
                    <a:pt x="8752" y="5224"/>
                  </a:cubicBezTo>
                  <a:cubicBezTo>
                    <a:pt x="9323" y="5224"/>
                    <a:pt x="9919" y="4998"/>
                    <a:pt x="10371" y="4557"/>
                  </a:cubicBezTo>
                  <a:cubicBezTo>
                    <a:pt x="11264" y="3664"/>
                    <a:pt x="11264" y="2200"/>
                    <a:pt x="10371" y="1307"/>
                  </a:cubicBezTo>
                  <a:cubicBezTo>
                    <a:pt x="9924" y="860"/>
                    <a:pt x="9335" y="637"/>
                    <a:pt x="8746" y="637"/>
                  </a:cubicBezTo>
                  <a:cubicBezTo>
                    <a:pt x="8156" y="637"/>
                    <a:pt x="7567" y="860"/>
                    <a:pt x="7121" y="1307"/>
                  </a:cubicBezTo>
                  <a:cubicBezTo>
                    <a:pt x="6609" y="1831"/>
                    <a:pt x="6394" y="2533"/>
                    <a:pt x="6466" y="3212"/>
                  </a:cubicBezTo>
                  <a:lnTo>
                    <a:pt x="6132" y="3212"/>
                  </a:lnTo>
                  <a:cubicBezTo>
                    <a:pt x="6204" y="2379"/>
                    <a:pt x="5930" y="1497"/>
                    <a:pt x="5275" y="866"/>
                  </a:cubicBezTo>
                  <a:cubicBezTo>
                    <a:pt x="4704" y="289"/>
                    <a:pt x="3956" y="0"/>
                    <a:pt x="320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51"/>
            <p:cNvSpPr/>
            <p:nvPr/>
          </p:nvSpPr>
          <p:spPr>
            <a:xfrm>
              <a:off x="6295141" y="3295775"/>
              <a:ext cx="70718" cy="71131"/>
            </a:xfrm>
            <a:custGeom>
              <a:rect b="b" l="l" r="r" t="t"/>
              <a:pathLst>
                <a:path extrusionOk="0" h="2240" w="2227">
                  <a:moveTo>
                    <a:pt x="1119" y="394"/>
                  </a:moveTo>
                  <a:cubicBezTo>
                    <a:pt x="1512" y="394"/>
                    <a:pt x="1834" y="703"/>
                    <a:pt x="1834" y="1108"/>
                  </a:cubicBezTo>
                  <a:cubicBezTo>
                    <a:pt x="1810" y="1501"/>
                    <a:pt x="1500" y="1822"/>
                    <a:pt x="1119" y="1822"/>
                  </a:cubicBezTo>
                  <a:cubicBezTo>
                    <a:pt x="726" y="1822"/>
                    <a:pt x="405" y="1501"/>
                    <a:pt x="405" y="1108"/>
                  </a:cubicBezTo>
                  <a:cubicBezTo>
                    <a:pt x="405" y="715"/>
                    <a:pt x="714" y="394"/>
                    <a:pt x="1119" y="394"/>
                  </a:cubicBezTo>
                  <a:close/>
                  <a:moveTo>
                    <a:pt x="1119" y="1"/>
                  </a:moveTo>
                  <a:cubicBezTo>
                    <a:pt x="500" y="1"/>
                    <a:pt x="0" y="501"/>
                    <a:pt x="0" y="1120"/>
                  </a:cubicBezTo>
                  <a:cubicBezTo>
                    <a:pt x="0" y="1727"/>
                    <a:pt x="500" y="2239"/>
                    <a:pt x="1119" y="2239"/>
                  </a:cubicBezTo>
                  <a:cubicBezTo>
                    <a:pt x="1727" y="2239"/>
                    <a:pt x="2227" y="1727"/>
                    <a:pt x="2227" y="1120"/>
                  </a:cubicBezTo>
                  <a:cubicBezTo>
                    <a:pt x="2227" y="489"/>
                    <a:pt x="1727" y="1"/>
                    <a:pt x="111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51"/>
            <p:cNvSpPr/>
            <p:nvPr/>
          </p:nvSpPr>
          <p:spPr>
            <a:xfrm>
              <a:off x="6482273" y="3306763"/>
              <a:ext cx="48045" cy="48045"/>
            </a:xfrm>
            <a:custGeom>
              <a:rect b="b" l="l" r="r" t="t"/>
              <a:pathLst>
                <a:path extrusionOk="0" h="1513" w="1513">
                  <a:moveTo>
                    <a:pt x="763" y="405"/>
                  </a:moveTo>
                  <a:cubicBezTo>
                    <a:pt x="953" y="405"/>
                    <a:pt x="1120" y="560"/>
                    <a:pt x="1120" y="762"/>
                  </a:cubicBezTo>
                  <a:cubicBezTo>
                    <a:pt x="1120" y="965"/>
                    <a:pt x="953" y="1119"/>
                    <a:pt x="763" y="1119"/>
                  </a:cubicBezTo>
                  <a:cubicBezTo>
                    <a:pt x="560" y="1119"/>
                    <a:pt x="406" y="953"/>
                    <a:pt x="406" y="762"/>
                  </a:cubicBezTo>
                  <a:cubicBezTo>
                    <a:pt x="406" y="560"/>
                    <a:pt x="560" y="405"/>
                    <a:pt x="763" y="405"/>
                  </a:cubicBezTo>
                  <a:close/>
                  <a:moveTo>
                    <a:pt x="763" y="0"/>
                  </a:moveTo>
                  <a:cubicBezTo>
                    <a:pt x="346" y="0"/>
                    <a:pt x="1" y="345"/>
                    <a:pt x="1" y="762"/>
                  </a:cubicBezTo>
                  <a:cubicBezTo>
                    <a:pt x="1" y="1179"/>
                    <a:pt x="346" y="1512"/>
                    <a:pt x="763" y="1512"/>
                  </a:cubicBezTo>
                  <a:cubicBezTo>
                    <a:pt x="1179" y="1512"/>
                    <a:pt x="1513" y="1179"/>
                    <a:pt x="1513" y="762"/>
                  </a:cubicBezTo>
                  <a:cubicBezTo>
                    <a:pt x="1513" y="345"/>
                    <a:pt x="1179" y="0"/>
                    <a:pt x="7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51"/>
            <p:cNvSpPr/>
            <p:nvPr/>
          </p:nvSpPr>
          <p:spPr>
            <a:xfrm>
              <a:off x="6456584" y="3437180"/>
              <a:ext cx="76784" cy="76403"/>
            </a:xfrm>
            <a:custGeom>
              <a:rect b="b" l="l" r="r" t="t"/>
              <a:pathLst>
                <a:path extrusionOk="0" h="2406" w="2418">
                  <a:moveTo>
                    <a:pt x="2012" y="406"/>
                  </a:moveTo>
                  <a:lnTo>
                    <a:pt x="2012" y="1989"/>
                  </a:lnTo>
                  <a:lnTo>
                    <a:pt x="417" y="1989"/>
                  </a:lnTo>
                  <a:lnTo>
                    <a:pt x="417" y="406"/>
                  </a:lnTo>
                  <a:close/>
                  <a:moveTo>
                    <a:pt x="298" y="1"/>
                  </a:moveTo>
                  <a:cubicBezTo>
                    <a:pt x="143" y="1"/>
                    <a:pt x="0" y="132"/>
                    <a:pt x="0" y="298"/>
                  </a:cubicBezTo>
                  <a:lnTo>
                    <a:pt x="0" y="2108"/>
                  </a:lnTo>
                  <a:cubicBezTo>
                    <a:pt x="0" y="2275"/>
                    <a:pt x="143" y="2406"/>
                    <a:pt x="298" y="2406"/>
                  </a:cubicBezTo>
                  <a:lnTo>
                    <a:pt x="2119" y="2406"/>
                  </a:lnTo>
                  <a:cubicBezTo>
                    <a:pt x="2286" y="2406"/>
                    <a:pt x="2417" y="2275"/>
                    <a:pt x="2417" y="2108"/>
                  </a:cubicBezTo>
                  <a:lnTo>
                    <a:pt x="2417" y="298"/>
                  </a:lnTo>
                  <a:cubicBezTo>
                    <a:pt x="2417" y="120"/>
                    <a:pt x="2286" y="1"/>
                    <a:pt x="211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51"/>
            <p:cNvSpPr/>
            <p:nvPr/>
          </p:nvSpPr>
          <p:spPr>
            <a:xfrm>
              <a:off x="6268658" y="3367351"/>
              <a:ext cx="406464" cy="174208"/>
            </a:xfrm>
            <a:custGeom>
              <a:rect b="b" l="l" r="r" t="t"/>
              <a:pathLst>
                <a:path extrusionOk="0" h="5486" w="12800">
                  <a:moveTo>
                    <a:pt x="10419" y="1616"/>
                  </a:moveTo>
                  <a:lnTo>
                    <a:pt x="10419" y="3009"/>
                  </a:lnTo>
                  <a:lnTo>
                    <a:pt x="9573" y="3009"/>
                  </a:lnTo>
                  <a:lnTo>
                    <a:pt x="9573" y="1616"/>
                  </a:lnTo>
                  <a:close/>
                  <a:moveTo>
                    <a:pt x="12395" y="402"/>
                  </a:moveTo>
                  <a:lnTo>
                    <a:pt x="12395" y="414"/>
                  </a:lnTo>
                  <a:lnTo>
                    <a:pt x="12395" y="4224"/>
                  </a:lnTo>
                  <a:lnTo>
                    <a:pt x="12383" y="4236"/>
                  </a:lnTo>
                  <a:lnTo>
                    <a:pt x="10835" y="3807"/>
                  </a:lnTo>
                  <a:lnTo>
                    <a:pt x="10823" y="3795"/>
                  </a:lnTo>
                  <a:lnTo>
                    <a:pt x="10823" y="3224"/>
                  </a:lnTo>
                  <a:lnTo>
                    <a:pt x="10823" y="1414"/>
                  </a:lnTo>
                  <a:lnTo>
                    <a:pt x="10823" y="842"/>
                  </a:lnTo>
                  <a:cubicBezTo>
                    <a:pt x="10823" y="842"/>
                    <a:pt x="10823" y="831"/>
                    <a:pt x="10835" y="831"/>
                  </a:cubicBezTo>
                  <a:lnTo>
                    <a:pt x="12383" y="402"/>
                  </a:lnTo>
                  <a:close/>
                  <a:moveTo>
                    <a:pt x="12362" y="0"/>
                  </a:moveTo>
                  <a:cubicBezTo>
                    <a:pt x="12330" y="0"/>
                    <a:pt x="12297" y="3"/>
                    <a:pt x="12264" y="9"/>
                  </a:cubicBezTo>
                  <a:lnTo>
                    <a:pt x="10716" y="438"/>
                  </a:lnTo>
                  <a:cubicBezTo>
                    <a:pt x="10538" y="485"/>
                    <a:pt x="10407" y="664"/>
                    <a:pt x="10407" y="842"/>
                  </a:cubicBezTo>
                  <a:lnTo>
                    <a:pt x="10407" y="1212"/>
                  </a:lnTo>
                  <a:lnTo>
                    <a:pt x="9549" y="1212"/>
                  </a:lnTo>
                  <a:lnTo>
                    <a:pt x="9549" y="914"/>
                  </a:lnTo>
                  <a:cubicBezTo>
                    <a:pt x="9549" y="819"/>
                    <a:pt x="9466" y="711"/>
                    <a:pt x="9347" y="711"/>
                  </a:cubicBezTo>
                  <a:cubicBezTo>
                    <a:pt x="9228" y="711"/>
                    <a:pt x="9133" y="795"/>
                    <a:pt x="9133" y="914"/>
                  </a:cubicBezTo>
                  <a:lnTo>
                    <a:pt x="9133" y="1414"/>
                  </a:lnTo>
                  <a:lnTo>
                    <a:pt x="9133" y="3224"/>
                  </a:lnTo>
                  <a:lnTo>
                    <a:pt x="9133" y="4986"/>
                  </a:lnTo>
                  <a:cubicBezTo>
                    <a:pt x="9133" y="5045"/>
                    <a:pt x="9085" y="5081"/>
                    <a:pt x="9026" y="5081"/>
                  </a:cubicBezTo>
                  <a:lnTo>
                    <a:pt x="513" y="5081"/>
                  </a:lnTo>
                  <a:cubicBezTo>
                    <a:pt x="453" y="5081"/>
                    <a:pt x="417" y="5045"/>
                    <a:pt x="417" y="4986"/>
                  </a:cubicBezTo>
                  <a:lnTo>
                    <a:pt x="417" y="1854"/>
                  </a:lnTo>
                  <a:cubicBezTo>
                    <a:pt x="417" y="1747"/>
                    <a:pt x="322" y="1652"/>
                    <a:pt x="203" y="1652"/>
                  </a:cubicBezTo>
                  <a:cubicBezTo>
                    <a:pt x="84" y="1652"/>
                    <a:pt x="1" y="1735"/>
                    <a:pt x="1" y="1854"/>
                  </a:cubicBezTo>
                  <a:lnTo>
                    <a:pt x="1" y="4986"/>
                  </a:lnTo>
                  <a:cubicBezTo>
                    <a:pt x="1" y="5260"/>
                    <a:pt x="215" y="5486"/>
                    <a:pt x="501" y="5486"/>
                  </a:cubicBezTo>
                  <a:lnTo>
                    <a:pt x="9014" y="5486"/>
                  </a:lnTo>
                  <a:cubicBezTo>
                    <a:pt x="9299" y="5486"/>
                    <a:pt x="9526" y="5260"/>
                    <a:pt x="9526" y="4986"/>
                  </a:cubicBezTo>
                  <a:lnTo>
                    <a:pt x="9526" y="3414"/>
                  </a:lnTo>
                  <a:lnTo>
                    <a:pt x="10371" y="3414"/>
                  </a:lnTo>
                  <a:lnTo>
                    <a:pt x="10371" y="3795"/>
                  </a:lnTo>
                  <a:cubicBezTo>
                    <a:pt x="10371" y="3986"/>
                    <a:pt x="10502" y="4152"/>
                    <a:pt x="10681" y="4188"/>
                  </a:cubicBezTo>
                  <a:lnTo>
                    <a:pt x="12228" y="4629"/>
                  </a:lnTo>
                  <a:cubicBezTo>
                    <a:pt x="12264" y="4641"/>
                    <a:pt x="12300" y="4641"/>
                    <a:pt x="12347" y="4641"/>
                  </a:cubicBezTo>
                  <a:cubicBezTo>
                    <a:pt x="12443" y="4641"/>
                    <a:pt x="12526" y="4605"/>
                    <a:pt x="12597" y="4545"/>
                  </a:cubicBezTo>
                  <a:cubicBezTo>
                    <a:pt x="12705" y="4474"/>
                    <a:pt x="12764" y="4343"/>
                    <a:pt x="12764" y="4224"/>
                  </a:cubicBezTo>
                  <a:lnTo>
                    <a:pt x="12764" y="426"/>
                  </a:lnTo>
                  <a:cubicBezTo>
                    <a:pt x="12800" y="283"/>
                    <a:pt x="12740" y="164"/>
                    <a:pt x="12633" y="80"/>
                  </a:cubicBezTo>
                  <a:cubicBezTo>
                    <a:pt x="12553" y="27"/>
                    <a:pt x="12459" y="0"/>
                    <a:pt x="123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2" name="Google Shape;952;p51"/>
          <p:cNvGrpSpPr/>
          <p:nvPr/>
        </p:nvGrpSpPr>
        <p:grpSpPr>
          <a:xfrm>
            <a:off x="865862" y="3207306"/>
            <a:ext cx="364484" cy="364897"/>
            <a:chOff x="865862" y="3207306"/>
            <a:chExt cx="364484" cy="364897"/>
          </a:xfrm>
        </p:grpSpPr>
        <p:sp>
          <p:nvSpPr>
            <p:cNvPr id="953" name="Google Shape;953;p51"/>
            <p:cNvSpPr/>
            <p:nvPr/>
          </p:nvSpPr>
          <p:spPr>
            <a:xfrm>
              <a:off x="928229" y="3269323"/>
              <a:ext cx="240131" cy="240100"/>
            </a:xfrm>
            <a:custGeom>
              <a:rect b="b" l="l" r="r" t="t"/>
              <a:pathLst>
                <a:path extrusionOk="0" h="7561" w="7562">
                  <a:moveTo>
                    <a:pt x="3775" y="0"/>
                  </a:moveTo>
                  <a:cubicBezTo>
                    <a:pt x="1692" y="0"/>
                    <a:pt x="1" y="1703"/>
                    <a:pt x="1" y="3787"/>
                  </a:cubicBezTo>
                  <a:cubicBezTo>
                    <a:pt x="1" y="5870"/>
                    <a:pt x="1692" y="7561"/>
                    <a:pt x="3775" y="7561"/>
                  </a:cubicBezTo>
                  <a:cubicBezTo>
                    <a:pt x="4454" y="7561"/>
                    <a:pt x="5121" y="7382"/>
                    <a:pt x="5704" y="7037"/>
                  </a:cubicBezTo>
                  <a:cubicBezTo>
                    <a:pt x="5787" y="6977"/>
                    <a:pt x="5823" y="6858"/>
                    <a:pt x="5775" y="6775"/>
                  </a:cubicBezTo>
                  <a:cubicBezTo>
                    <a:pt x="5736" y="6720"/>
                    <a:pt x="5672" y="6691"/>
                    <a:pt x="5605" y="6691"/>
                  </a:cubicBezTo>
                  <a:cubicBezTo>
                    <a:pt x="5570" y="6691"/>
                    <a:pt x="5534" y="6699"/>
                    <a:pt x="5502" y="6716"/>
                  </a:cubicBezTo>
                  <a:cubicBezTo>
                    <a:pt x="4990" y="7025"/>
                    <a:pt x="4394" y="7192"/>
                    <a:pt x="3775" y="7192"/>
                  </a:cubicBezTo>
                  <a:cubicBezTo>
                    <a:pt x="1906" y="7192"/>
                    <a:pt x="382" y="5668"/>
                    <a:pt x="382" y="3798"/>
                  </a:cubicBezTo>
                  <a:cubicBezTo>
                    <a:pt x="382" y="1917"/>
                    <a:pt x="1906" y="405"/>
                    <a:pt x="3775" y="405"/>
                  </a:cubicBezTo>
                  <a:cubicBezTo>
                    <a:pt x="5656" y="405"/>
                    <a:pt x="7168" y="1917"/>
                    <a:pt x="7168" y="3798"/>
                  </a:cubicBezTo>
                  <a:cubicBezTo>
                    <a:pt x="7168" y="4775"/>
                    <a:pt x="6740" y="5715"/>
                    <a:pt x="6002" y="6358"/>
                  </a:cubicBezTo>
                  <a:cubicBezTo>
                    <a:pt x="5918" y="6430"/>
                    <a:pt x="5906" y="6549"/>
                    <a:pt x="5978" y="6620"/>
                  </a:cubicBezTo>
                  <a:cubicBezTo>
                    <a:pt x="6024" y="6667"/>
                    <a:pt x="6082" y="6691"/>
                    <a:pt x="6136" y="6691"/>
                  </a:cubicBezTo>
                  <a:cubicBezTo>
                    <a:pt x="6179" y="6691"/>
                    <a:pt x="6220" y="6676"/>
                    <a:pt x="6252" y="6644"/>
                  </a:cubicBezTo>
                  <a:cubicBezTo>
                    <a:pt x="7085" y="5930"/>
                    <a:pt x="7561" y="4882"/>
                    <a:pt x="7561" y="3787"/>
                  </a:cubicBezTo>
                  <a:cubicBezTo>
                    <a:pt x="7561" y="1703"/>
                    <a:pt x="5859" y="0"/>
                    <a:pt x="377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51"/>
            <p:cNvSpPr/>
            <p:nvPr/>
          </p:nvSpPr>
          <p:spPr>
            <a:xfrm>
              <a:off x="956205" y="3297681"/>
              <a:ext cx="184179" cy="184147"/>
            </a:xfrm>
            <a:custGeom>
              <a:rect b="b" l="l" r="r" t="t"/>
              <a:pathLst>
                <a:path extrusionOk="0" h="5799" w="5800">
                  <a:moveTo>
                    <a:pt x="2894" y="0"/>
                  </a:moveTo>
                  <a:cubicBezTo>
                    <a:pt x="1311" y="0"/>
                    <a:pt x="1" y="1298"/>
                    <a:pt x="1" y="2905"/>
                  </a:cubicBezTo>
                  <a:cubicBezTo>
                    <a:pt x="1" y="4501"/>
                    <a:pt x="1287" y="5799"/>
                    <a:pt x="2894" y="5799"/>
                  </a:cubicBezTo>
                  <a:cubicBezTo>
                    <a:pt x="4502" y="5799"/>
                    <a:pt x="5799" y="4513"/>
                    <a:pt x="5799" y="2905"/>
                  </a:cubicBezTo>
                  <a:cubicBezTo>
                    <a:pt x="5799" y="2322"/>
                    <a:pt x="5621" y="1751"/>
                    <a:pt x="5311" y="1286"/>
                  </a:cubicBezTo>
                  <a:cubicBezTo>
                    <a:pt x="5276" y="1229"/>
                    <a:pt x="5219" y="1202"/>
                    <a:pt x="5159" y="1202"/>
                  </a:cubicBezTo>
                  <a:cubicBezTo>
                    <a:pt x="5118" y="1202"/>
                    <a:pt x="5076" y="1215"/>
                    <a:pt x="5037" y="1239"/>
                  </a:cubicBezTo>
                  <a:cubicBezTo>
                    <a:pt x="4954" y="1298"/>
                    <a:pt x="4942" y="1417"/>
                    <a:pt x="5002" y="1501"/>
                  </a:cubicBezTo>
                  <a:cubicBezTo>
                    <a:pt x="5275" y="1917"/>
                    <a:pt x="5430" y="2417"/>
                    <a:pt x="5430" y="2905"/>
                  </a:cubicBezTo>
                  <a:cubicBezTo>
                    <a:pt x="5430" y="4287"/>
                    <a:pt x="4299" y="5418"/>
                    <a:pt x="2918" y="5418"/>
                  </a:cubicBezTo>
                  <a:cubicBezTo>
                    <a:pt x="1525" y="5418"/>
                    <a:pt x="394" y="4287"/>
                    <a:pt x="394" y="2905"/>
                  </a:cubicBezTo>
                  <a:cubicBezTo>
                    <a:pt x="394" y="1524"/>
                    <a:pt x="1513" y="393"/>
                    <a:pt x="2894" y="393"/>
                  </a:cubicBezTo>
                  <a:cubicBezTo>
                    <a:pt x="3525" y="393"/>
                    <a:pt x="4132" y="631"/>
                    <a:pt x="4597" y="1036"/>
                  </a:cubicBezTo>
                  <a:cubicBezTo>
                    <a:pt x="4628" y="1073"/>
                    <a:pt x="4669" y="1089"/>
                    <a:pt x="4712" y="1089"/>
                  </a:cubicBezTo>
                  <a:cubicBezTo>
                    <a:pt x="4764" y="1089"/>
                    <a:pt x="4819" y="1064"/>
                    <a:pt x="4859" y="1024"/>
                  </a:cubicBezTo>
                  <a:cubicBezTo>
                    <a:pt x="4942" y="953"/>
                    <a:pt x="4918" y="834"/>
                    <a:pt x="4847" y="762"/>
                  </a:cubicBezTo>
                  <a:cubicBezTo>
                    <a:pt x="4311" y="274"/>
                    <a:pt x="3609" y="0"/>
                    <a:pt x="28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51"/>
            <p:cNvSpPr/>
            <p:nvPr/>
          </p:nvSpPr>
          <p:spPr>
            <a:xfrm>
              <a:off x="1042039" y="3207306"/>
              <a:ext cx="12511" cy="47664"/>
            </a:xfrm>
            <a:custGeom>
              <a:rect b="b" l="l" r="r" t="t"/>
              <a:pathLst>
                <a:path extrusionOk="0" h="1501" w="394">
                  <a:moveTo>
                    <a:pt x="191" y="1"/>
                  </a:moveTo>
                  <a:cubicBezTo>
                    <a:pt x="96" y="1"/>
                    <a:pt x="1" y="96"/>
                    <a:pt x="1" y="203"/>
                  </a:cubicBezTo>
                  <a:lnTo>
                    <a:pt x="1" y="1310"/>
                  </a:lnTo>
                  <a:cubicBezTo>
                    <a:pt x="1" y="1430"/>
                    <a:pt x="96" y="1501"/>
                    <a:pt x="191" y="1501"/>
                  </a:cubicBezTo>
                  <a:cubicBezTo>
                    <a:pt x="298" y="1501"/>
                    <a:pt x="394" y="1418"/>
                    <a:pt x="394" y="1310"/>
                  </a:cubicBezTo>
                  <a:lnTo>
                    <a:pt x="394" y="203"/>
                  </a:lnTo>
                  <a:cubicBezTo>
                    <a:pt x="394" y="96"/>
                    <a:pt x="298" y="1"/>
                    <a:pt x="1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51"/>
            <p:cNvSpPr/>
            <p:nvPr/>
          </p:nvSpPr>
          <p:spPr>
            <a:xfrm>
              <a:off x="1042039" y="3524538"/>
              <a:ext cx="12511" cy="47664"/>
            </a:xfrm>
            <a:custGeom>
              <a:rect b="b" l="l" r="r" t="t"/>
              <a:pathLst>
                <a:path extrusionOk="0" h="1501" w="394">
                  <a:moveTo>
                    <a:pt x="191" y="0"/>
                  </a:moveTo>
                  <a:cubicBezTo>
                    <a:pt x="96" y="0"/>
                    <a:pt x="1" y="95"/>
                    <a:pt x="1" y="191"/>
                  </a:cubicBezTo>
                  <a:lnTo>
                    <a:pt x="1" y="1310"/>
                  </a:lnTo>
                  <a:cubicBezTo>
                    <a:pt x="1" y="1417"/>
                    <a:pt x="84" y="1500"/>
                    <a:pt x="191" y="1500"/>
                  </a:cubicBezTo>
                  <a:cubicBezTo>
                    <a:pt x="298" y="1500"/>
                    <a:pt x="394" y="1417"/>
                    <a:pt x="394" y="1310"/>
                  </a:cubicBezTo>
                  <a:lnTo>
                    <a:pt x="394" y="191"/>
                  </a:lnTo>
                  <a:cubicBezTo>
                    <a:pt x="394" y="95"/>
                    <a:pt x="298" y="0"/>
                    <a:pt x="1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51"/>
            <p:cNvSpPr/>
            <p:nvPr/>
          </p:nvSpPr>
          <p:spPr>
            <a:xfrm>
              <a:off x="953188" y="3230836"/>
              <a:ext cx="31406" cy="43441"/>
            </a:xfrm>
            <a:custGeom>
              <a:rect b="b" l="l" r="r" t="t"/>
              <a:pathLst>
                <a:path extrusionOk="0" h="1368" w="989">
                  <a:moveTo>
                    <a:pt x="217" y="0"/>
                  </a:moveTo>
                  <a:cubicBezTo>
                    <a:pt x="185" y="0"/>
                    <a:pt x="153" y="7"/>
                    <a:pt x="120" y="22"/>
                  </a:cubicBezTo>
                  <a:cubicBezTo>
                    <a:pt x="36" y="81"/>
                    <a:pt x="1" y="188"/>
                    <a:pt x="48" y="296"/>
                  </a:cubicBezTo>
                  <a:lnTo>
                    <a:pt x="608" y="1272"/>
                  </a:lnTo>
                  <a:cubicBezTo>
                    <a:pt x="644" y="1331"/>
                    <a:pt x="715" y="1367"/>
                    <a:pt x="775" y="1367"/>
                  </a:cubicBezTo>
                  <a:cubicBezTo>
                    <a:pt x="798" y="1367"/>
                    <a:pt x="834" y="1343"/>
                    <a:pt x="870" y="1331"/>
                  </a:cubicBezTo>
                  <a:cubicBezTo>
                    <a:pt x="953" y="1272"/>
                    <a:pt x="989" y="1165"/>
                    <a:pt x="941" y="1070"/>
                  </a:cubicBezTo>
                  <a:lnTo>
                    <a:pt x="394" y="93"/>
                  </a:lnTo>
                  <a:cubicBezTo>
                    <a:pt x="352" y="35"/>
                    <a:pt x="288" y="0"/>
                    <a:pt x="21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51"/>
            <p:cNvSpPr/>
            <p:nvPr/>
          </p:nvSpPr>
          <p:spPr>
            <a:xfrm>
              <a:off x="1111614" y="3505485"/>
              <a:ext cx="30644" cy="42520"/>
            </a:xfrm>
            <a:custGeom>
              <a:rect b="b" l="l" r="r" t="t"/>
              <a:pathLst>
                <a:path extrusionOk="0" h="1339" w="965">
                  <a:moveTo>
                    <a:pt x="210" y="1"/>
                  </a:moveTo>
                  <a:cubicBezTo>
                    <a:pt x="181" y="1"/>
                    <a:pt x="151" y="6"/>
                    <a:pt x="119" y="17"/>
                  </a:cubicBezTo>
                  <a:cubicBezTo>
                    <a:pt x="24" y="76"/>
                    <a:pt x="0" y="183"/>
                    <a:pt x="48" y="291"/>
                  </a:cubicBezTo>
                  <a:lnTo>
                    <a:pt x="596" y="1255"/>
                  </a:lnTo>
                  <a:cubicBezTo>
                    <a:pt x="620" y="1314"/>
                    <a:pt x="691" y="1338"/>
                    <a:pt x="751" y="1338"/>
                  </a:cubicBezTo>
                  <a:cubicBezTo>
                    <a:pt x="786" y="1338"/>
                    <a:pt x="810" y="1326"/>
                    <a:pt x="846" y="1314"/>
                  </a:cubicBezTo>
                  <a:cubicBezTo>
                    <a:pt x="929" y="1255"/>
                    <a:pt x="965" y="1148"/>
                    <a:pt x="917" y="1041"/>
                  </a:cubicBezTo>
                  <a:lnTo>
                    <a:pt x="381" y="100"/>
                  </a:lnTo>
                  <a:cubicBezTo>
                    <a:pt x="339" y="33"/>
                    <a:pt x="279" y="1"/>
                    <a:pt x="21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51"/>
            <p:cNvSpPr/>
            <p:nvPr/>
          </p:nvSpPr>
          <p:spPr>
            <a:xfrm>
              <a:off x="888916" y="3295998"/>
              <a:ext cx="44648" cy="29691"/>
            </a:xfrm>
            <a:custGeom>
              <a:rect b="b" l="l" r="r" t="t"/>
              <a:pathLst>
                <a:path extrusionOk="0" h="935" w="1406">
                  <a:moveTo>
                    <a:pt x="203" y="0"/>
                  </a:moveTo>
                  <a:cubicBezTo>
                    <a:pt x="136" y="0"/>
                    <a:pt x="64" y="37"/>
                    <a:pt x="24" y="101"/>
                  </a:cubicBezTo>
                  <a:cubicBezTo>
                    <a:pt x="1" y="184"/>
                    <a:pt x="36" y="303"/>
                    <a:pt x="120" y="351"/>
                  </a:cubicBezTo>
                  <a:lnTo>
                    <a:pt x="1084" y="899"/>
                  </a:lnTo>
                  <a:cubicBezTo>
                    <a:pt x="1120" y="923"/>
                    <a:pt x="1144" y="934"/>
                    <a:pt x="1179" y="934"/>
                  </a:cubicBezTo>
                  <a:cubicBezTo>
                    <a:pt x="1239" y="934"/>
                    <a:pt x="1310" y="899"/>
                    <a:pt x="1334" y="839"/>
                  </a:cubicBezTo>
                  <a:cubicBezTo>
                    <a:pt x="1406" y="756"/>
                    <a:pt x="1358" y="637"/>
                    <a:pt x="1263" y="577"/>
                  </a:cubicBezTo>
                  <a:lnTo>
                    <a:pt x="298" y="30"/>
                  </a:lnTo>
                  <a:cubicBezTo>
                    <a:pt x="271" y="10"/>
                    <a:pt x="237" y="0"/>
                    <a:pt x="2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51"/>
            <p:cNvSpPr/>
            <p:nvPr/>
          </p:nvSpPr>
          <p:spPr>
            <a:xfrm>
              <a:off x="1162644" y="3454106"/>
              <a:ext cx="45029" cy="30390"/>
            </a:xfrm>
            <a:custGeom>
              <a:rect b="b" l="l" r="r" t="t"/>
              <a:pathLst>
                <a:path extrusionOk="0" h="957" w="1418">
                  <a:moveTo>
                    <a:pt x="237" y="1"/>
                  </a:moveTo>
                  <a:cubicBezTo>
                    <a:pt x="171" y="1"/>
                    <a:pt x="101" y="41"/>
                    <a:pt x="60" y="99"/>
                  </a:cubicBezTo>
                  <a:cubicBezTo>
                    <a:pt x="1" y="194"/>
                    <a:pt x="48" y="313"/>
                    <a:pt x="132" y="373"/>
                  </a:cubicBezTo>
                  <a:lnTo>
                    <a:pt x="1096" y="920"/>
                  </a:lnTo>
                  <a:cubicBezTo>
                    <a:pt x="1132" y="932"/>
                    <a:pt x="1156" y="956"/>
                    <a:pt x="1191" y="956"/>
                  </a:cubicBezTo>
                  <a:cubicBezTo>
                    <a:pt x="1251" y="956"/>
                    <a:pt x="1322" y="920"/>
                    <a:pt x="1346" y="861"/>
                  </a:cubicBezTo>
                  <a:cubicBezTo>
                    <a:pt x="1418" y="766"/>
                    <a:pt x="1382" y="646"/>
                    <a:pt x="1299" y="575"/>
                  </a:cubicBezTo>
                  <a:lnTo>
                    <a:pt x="322" y="27"/>
                  </a:lnTo>
                  <a:cubicBezTo>
                    <a:pt x="296" y="9"/>
                    <a:pt x="267" y="1"/>
                    <a:pt x="23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51"/>
            <p:cNvSpPr/>
            <p:nvPr/>
          </p:nvSpPr>
          <p:spPr>
            <a:xfrm>
              <a:off x="865862" y="3383864"/>
              <a:ext cx="47664" cy="12130"/>
            </a:xfrm>
            <a:custGeom>
              <a:rect b="b" l="l" r="r" t="t"/>
              <a:pathLst>
                <a:path extrusionOk="0" h="382" w="1501">
                  <a:moveTo>
                    <a:pt x="191" y="1"/>
                  </a:moveTo>
                  <a:cubicBezTo>
                    <a:pt x="84" y="1"/>
                    <a:pt x="0" y="84"/>
                    <a:pt x="0" y="191"/>
                  </a:cubicBezTo>
                  <a:cubicBezTo>
                    <a:pt x="0" y="287"/>
                    <a:pt x="84" y="382"/>
                    <a:pt x="191" y="382"/>
                  </a:cubicBezTo>
                  <a:lnTo>
                    <a:pt x="1310" y="382"/>
                  </a:lnTo>
                  <a:cubicBezTo>
                    <a:pt x="1429" y="382"/>
                    <a:pt x="1501" y="299"/>
                    <a:pt x="1501" y="191"/>
                  </a:cubicBezTo>
                  <a:cubicBezTo>
                    <a:pt x="1501" y="84"/>
                    <a:pt x="1417" y="1"/>
                    <a:pt x="131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51"/>
            <p:cNvSpPr/>
            <p:nvPr/>
          </p:nvSpPr>
          <p:spPr>
            <a:xfrm>
              <a:off x="1182300" y="3383864"/>
              <a:ext cx="48045" cy="12130"/>
            </a:xfrm>
            <a:custGeom>
              <a:rect b="b" l="l" r="r" t="t"/>
              <a:pathLst>
                <a:path extrusionOk="0" h="382" w="1513">
                  <a:moveTo>
                    <a:pt x="203" y="1"/>
                  </a:moveTo>
                  <a:cubicBezTo>
                    <a:pt x="96" y="1"/>
                    <a:pt x="1" y="84"/>
                    <a:pt x="1" y="191"/>
                  </a:cubicBezTo>
                  <a:cubicBezTo>
                    <a:pt x="1" y="287"/>
                    <a:pt x="96" y="382"/>
                    <a:pt x="203" y="382"/>
                  </a:cubicBezTo>
                  <a:lnTo>
                    <a:pt x="1311" y="382"/>
                  </a:lnTo>
                  <a:cubicBezTo>
                    <a:pt x="1418" y="382"/>
                    <a:pt x="1513" y="287"/>
                    <a:pt x="1513" y="191"/>
                  </a:cubicBezTo>
                  <a:cubicBezTo>
                    <a:pt x="1513" y="84"/>
                    <a:pt x="1430" y="1"/>
                    <a:pt x="131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51"/>
            <p:cNvSpPr/>
            <p:nvPr/>
          </p:nvSpPr>
          <p:spPr>
            <a:xfrm>
              <a:off x="888916" y="3454011"/>
              <a:ext cx="43885" cy="30104"/>
            </a:xfrm>
            <a:custGeom>
              <a:rect b="b" l="l" r="r" t="t"/>
              <a:pathLst>
                <a:path extrusionOk="0" h="948" w="1382">
                  <a:moveTo>
                    <a:pt x="1186" y="1"/>
                  </a:moveTo>
                  <a:cubicBezTo>
                    <a:pt x="1152" y="1"/>
                    <a:pt x="1117" y="10"/>
                    <a:pt x="1084" y="30"/>
                  </a:cubicBezTo>
                  <a:lnTo>
                    <a:pt x="120" y="590"/>
                  </a:lnTo>
                  <a:cubicBezTo>
                    <a:pt x="36" y="649"/>
                    <a:pt x="1" y="745"/>
                    <a:pt x="48" y="852"/>
                  </a:cubicBezTo>
                  <a:cubicBezTo>
                    <a:pt x="72" y="911"/>
                    <a:pt x="144" y="947"/>
                    <a:pt x="215" y="947"/>
                  </a:cubicBezTo>
                  <a:cubicBezTo>
                    <a:pt x="239" y="947"/>
                    <a:pt x="274" y="923"/>
                    <a:pt x="298" y="911"/>
                  </a:cubicBezTo>
                  <a:lnTo>
                    <a:pt x="1263" y="364"/>
                  </a:lnTo>
                  <a:cubicBezTo>
                    <a:pt x="1358" y="304"/>
                    <a:pt x="1382" y="197"/>
                    <a:pt x="1334" y="90"/>
                  </a:cubicBezTo>
                  <a:cubicBezTo>
                    <a:pt x="1311" y="35"/>
                    <a:pt x="1251" y="1"/>
                    <a:pt x="118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51"/>
            <p:cNvSpPr/>
            <p:nvPr/>
          </p:nvSpPr>
          <p:spPr>
            <a:xfrm>
              <a:off x="1163025" y="3295648"/>
              <a:ext cx="44648" cy="30040"/>
            </a:xfrm>
            <a:custGeom>
              <a:rect b="b" l="l" r="r" t="t"/>
              <a:pathLst>
                <a:path extrusionOk="0" h="946" w="1406">
                  <a:moveTo>
                    <a:pt x="1177" y="1"/>
                  </a:moveTo>
                  <a:cubicBezTo>
                    <a:pt x="1147" y="1"/>
                    <a:pt x="1115" y="6"/>
                    <a:pt x="1084" y="17"/>
                  </a:cubicBezTo>
                  <a:lnTo>
                    <a:pt x="120" y="576"/>
                  </a:lnTo>
                  <a:cubicBezTo>
                    <a:pt x="36" y="636"/>
                    <a:pt x="1" y="731"/>
                    <a:pt x="48" y="838"/>
                  </a:cubicBezTo>
                  <a:cubicBezTo>
                    <a:pt x="96" y="910"/>
                    <a:pt x="155" y="945"/>
                    <a:pt x="227" y="945"/>
                  </a:cubicBezTo>
                  <a:cubicBezTo>
                    <a:pt x="251" y="945"/>
                    <a:pt x="286" y="934"/>
                    <a:pt x="310" y="910"/>
                  </a:cubicBezTo>
                  <a:lnTo>
                    <a:pt x="1287" y="362"/>
                  </a:lnTo>
                  <a:cubicBezTo>
                    <a:pt x="1370" y="302"/>
                    <a:pt x="1406" y="195"/>
                    <a:pt x="1358" y="100"/>
                  </a:cubicBezTo>
                  <a:cubicBezTo>
                    <a:pt x="1316" y="33"/>
                    <a:pt x="1250" y="1"/>
                    <a:pt x="11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51"/>
            <p:cNvSpPr/>
            <p:nvPr/>
          </p:nvSpPr>
          <p:spPr>
            <a:xfrm>
              <a:off x="953188" y="3505835"/>
              <a:ext cx="31787" cy="43282"/>
            </a:xfrm>
            <a:custGeom>
              <a:rect b="b" l="l" r="r" t="t"/>
              <a:pathLst>
                <a:path extrusionOk="0" h="1363" w="1001">
                  <a:moveTo>
                    <a:pt x="782" y="0"/>
                  </a:moveTo>
                  <a:cubicBezTo>
                    <a:pt x="714" y="0"/>
                    <a:pt x="648" y="37"/>
                    <a:pt x="608" y="101"/>
                  </a:cubicBezTo>
                  <a:lnTo>
                    <a:pt x="60" y="1065"/>
                  </a:lnTo>
                  <a:cubicBezTo>
                    <a:pt x="1" y="1161"/>
                    <a:pt x="48" y="1280"/>
                    <a:pt x="132" y="1327"/>
                  </a:cubicBezTo>
                  <a:cubicBezTo>
                    <a:pt x="167" y="1351"/>
                    <a:pt x="191" y="1363"/>
                    <a:pt x="227" y="1363"/>
                  </a:cubicBezTo>
                  <a:cubicBezTo>
                    <a:pt x="286" y="1363"/>
                    <a:pt x="358" y="1327"/>
                    <a:pt x="394" y="1280"/>
                  </a:cubicBezTo>
                  <a:lnTo>
                    <a:pt x="941" y="303"/>
                  </a:lnTo>
                  <a:cubicBezTo>
                    <a:pt x="1001" y="184"/>
                    <a:pt x="965" y="65"/>
                    <a:pt x="882" y="30"/>
                  </a:cubicBezTo>
                  <a:cubicBezTo>
                    <a:pt x="850" y="10"/>
                    <a:pt x="816" y="0"/>
                    <a:pt x="7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51"/>
            <p:cNvSpPr/>
            <p:nvPr/>
          </p:nvSpPr>
          <p:spPr>
            <a:xfrm>
              <a:off x="1111614" y="3231726"/>
              <a:ext cx="31025" cy="42933"/>
            </a:xfrm>
            <a:custGeom>
              <a:rect b="b" l="l" r="r" t="t"/>
              <a:pathLst>
                <a:path extrusionOk="0" h="1352" w="977">
                  <a:moveTo>
                    <a:pt x="754" y="0"/>
                  </a:moveTo>
                  <a:cubicBezTo>
                    <a:pt x="688" y="0"/>
                    <a:pt x="620" y="37"/>
                    <a:pt x="572" y="101"/>
                  </a:cubicBezTo>
                  <a:lnTo>
                    <a:pt x="24" y="1065"/>
                  </a:lnTo>
                  <a:cubicBezTo>
                    <a:pt x="0" y="1137"/>
                    <a:pt x="24" y="1256"/>
                    <a:pt x="119" y="1315"/>
                  </a:cubicBezTo>
                  <a:cubicBezTo>
                    <a:pt x="143" y="1339"/>
                    <a:pt x="179" y="1351"/>
                    <a:pt x="203" y="1351"/>
                  </a:cubicBezTo>
                  <a:cubicBezTo>
                    <a:pt x="262" y="1351"/>
                    <a:pt x="346" y="1315"/>
                    <a:pt x="370" y="1256"/>
                  </a:cubicBezTo>
                  <a:lnTo>
                    <a:pt x="917" y="291"/>
                  </a:lnTo>
                  <a:cubicBezTo>
                    <a:pt x="977" y="208"/>
                    <a:pt x="941" y="89"/>
                    <a:pt x="846" y="29"/>
                  </a:cubicBezTo>
                  <a:cubicBezTo>
                    <a:pt x="818" y="10"/>
                    <a:pt x="786" y="0"/>
                    <a:pt x="75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7" name="Google Shape;967;p51"/>
          <p:cNvGrpSpPr/>
          <p:nvPr/>
        </p:nvGrpSpPr>
        <p:grpSpPr>
          <a:xfrm>
            <a:off x="1404617" y="3226962"/>
            <a:ext cx="370168" cy="325965"/>
            <a:chOff x="1404617" y="3226962"/>
            <a:chExt cx="370168" cy="325965"/>
          </a:xfrm>
        </p:grpSpPr>
        <p:sp>
          <p:nvSpPr>
            <p:cNvPr id="968" name="Google Shape;968;p51"/>
            <p:cNvSpPr/>
            <p:nvPr/>
          </p:nvSpPr>
          <p:spPr>
            <a:xfrm>
              <a:off x="1535067" y="3226962"/>
              <a:ext cx="12130" cy="37090"/>
            </a:xfrm>
            <a:custGeom>
              <a:rect b="b" l="l" r="r" t="t"/>
              <a:pathLst>
                <a:path extrusionOk="0" h="1168" w="382">
                  <a:moveTo>
                    <a:pt x="191" y="1"/>
                  </a:moveTo>
                  <a:cubicBezTo>
                    <a:pt x="84" y="1"/>
                    <a:pt x="0" y="84"/>
                    <a:pt x="0" y="191"/>
                  </a:cubicBezTo>
                  <a:lnTo>
                    <a:pt x="0" y="977"/>
                  </a:lnTo>
                  <a:cubicBezTo>
                    <a:pt x="0" y="1084"/>
                    <a:pt x="84" y="1168"/>
                    <a:pt x="191" y="1168"/>
                  </a:cubicBezTo>
                  <a:cubicBezTo>
                    <a:pt x="298" y="1168"/>
                    <a:pt x="381" y="1084"/>
                    <a:pt x="381" y="977"/>
                  </a:cubicBezTo>
                  <a:lnTo>
                    <a:pt x="381" y="191"/>
                  </a:lnTo>
                  <a:cubicBezTo>
                    <a:pt x="381" y="84"/>
                    <a:pt x="298" y="1"/>
                    <a:pt x="1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51"/>
            <p:cNvSpPr/>
            <p:nvPr/>
          </p:nvSpPr>
          <p:spPr>
            <a:xfrm>
              <a:off x="1472287" y="3243221"/>
              <a:ext cx="25753" cy="34073"/>
            </a:xfrm>
            <a:custGeom>
              <a:rect b="b" l="l" r="r" t="t"/>
              <a:pathLst>
                <a:path extrusionOk="0" h="1073" w="811">
                  <a:moveTo>
                    <a:pt x="217" y="1"/>
                  </a:moveTo>
                  <a:cubicBezTo>
                    <a:pt x="185" y="1"/>
                    <a:pt x="152" y="9"/>
                    <a:pt x="120" y="25"/>
                  </a:cubicBezTo>
                  <a:cubicBezTo>
                    <a:pt x="25" y="72"/>
                    <a:pt x="1" y="179"/>
                    <a:pt x="37" y="287"/>
                  </a:cubicBezTo>
                  <a:lnTo>
                    <a:pt x="442" y="989"/>
                  </a:lnTo>
                  <a:cubicBezTo>
                    <a:pt x="477" y="1049"/>
                    <a:pt x="549" y="1072"/>
                    <a:pt x="608" y="1072"/>
                  </a:cubicBezTo>
                  <a:cubicBezTo>
                    <a:pt x="632" y="1072"/>
                    <a:pt x="668" y="1061"/>
                    <a:pt x="692" y="1049"/>
                  </a:cubicBezTo>
                  <a:cubicBezTo>
                    <a:pt x="787" y="989"/>
                    <a:pt x="811" y="882"/>
                    <a:pt x="775" y="775"/>
                  </a:cubicBezTo>
                  <a:lnTo>
                    <a:pt x="382" y="96"/>
                  </a:lnTo>
                  <a:cubicBezTo>
                    <a:pt x="342" y="33"/>
                    <a:pt x="281" y="1"/>
                    <a:pt x="2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51"/>
            <p:cNvSpPr/>
            <p:nvPr/>
          </p:nvSpPr>
          <p:spPr>
            <a:xfrm>
              <a:off x="1426179" y="3289266"/>
              <a:ext cx="35947" cy="24705"/>
            </a:xfrm>
            <a:custGeom>
              <a:rect b="b" l="l" r="r" t="t"/>
              <a:pathLst>
                <a:path extrusionOk="0" h="778" w="1132">
                  <a:moveTo>
                    <a:pt x="229" y="1"/>
                  </a:moveTo>
                  <a:cubicBezTo>
                    <a:pt x="159" y="1"/>
                    <a:pt x="89" y="41"/>
                    <a:pt x="48" y="99"/>
                  </a:cubicBezTo>
                  <a:cubicBezTo>
                    <a:pt x="0" y="194"/>
                    <a:pt x="36" y="301"/>
                    <a:pt x="143" y="361"/>
                  </a:cubicBezTo>
                  <a:lnTo>
                    <a:pt x="822" y="742"/>
                  </a:lnTo>
                  <a:cubicBezTo>
                    <a:pt x="858" y="754"/>
                    <a:pt x="881" y="777"/>
                    <a:pt x="917" y="777"/>
                  </a:cubicBezTo>
                  <a:cubicBezTo>
                    <a:pt x="977" y="777"/>
                    <a:pt x="1048" y="742"/>
                    <a:pt x="1072" y="682"/>
                  </a:cubicBezTo>
                  <a:cubicBezTo>
                    <a:pt x="1132" y="599"/>
                    <a:pt x="1096" y="480"/>
                    <a:pt x="1001" y="420"/>
                  </a:cubicBezTo>
                  <a:lnTo>
                    <a:pt x="322" y="27"/>
                  </a:lnTo>
                  <a:cubicBezTo>
                    <a:pt x="292" y="9"/>
                    <a:pt x="261" y="1"/>
                    <a:pt x="22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51"/>
            <p:cNvSpPr/>
            <p:nvPr/>
          </p:nvSpPr>
          <p:spPr>
            <a:xfrm>
              <a:off x="1410682" y="3350997"/>
              <a:ext cx="37439" cy="12511"/>
            </a:xfrm>
            <a:custGeom>
              <a:rect b="b" l="l" r="r" t="t"/>
              <a:pathLst>
                <a:path extrusionOk="0" h="394" w="1179">
                  <a:moveTo>
                    <a:pt x="191" y="0"/>
                  </a:moveTo>
                  <a:cubicBezTo>
                    <a:pt x="96" y="0"/>
                    <a:pt x="0" y="95"/>
                    <a:pt x="0" y="203"/>
                  </a:cubicBezTo>
                  <a:cubicBezTo>
                    <a:pt x="0" y="298"/>
                    <a:pt x="84" y="393"/>
                    <a:pt x="191" y="393"/>
                  </a:cubicBezTo>
                  <a:lnTo>
                    <a:pt x="988" y="393"/>
                  </a:lnTo>
                  <a:cubicBezTo>
                    <a:pt x="1084" y="393"/>
                    <a:pt x="1179" y="298"/>
                    <a:pt x="1179" y="203"/>
                  </a:cubicBezTo>
                  <a:cubicBezTo>
                    <a:pt x="1179" y="95"/>
                    <a:pt x="1084" y="0"/>
                    <a:pt x="98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51"/>
            <p:cNvSpPr/>
            <p:nvPr/>
          </p:nvSpPr>
          <p:spPr>
            <a:xfrm>
              <a:off x="1426179" y="3400980"/>
              <a:ext cx="35566" cy="24896"/>
            </a:xfrm>
            <a:custGeom>
              <a:rect b="b" l="l" r="r" t="t"/>
              <a:pathLst>
                <a:path extrusionOk="0" h="784" w="1120">
                  <a:moveTo>
                    <a:pt x="904" y="0"/>
                  </a:moveTo>
                  <a:cubicBezTo>
                    <a:pt x="874" y="0"/>
                    <a:pt x="843" y="7"/>
                    <a:pt x="810" y="22"/>
                  </a:cubicBezTo>
                  <a:lnTo>
                    <a:pt x="119" y="414"/>
                  </a:lnTo>
                  <a:cubicBezTo>
                    <a:pt x="36" y="486"/>
                    <a:pt x="0" y="593"/>
                    <a:pt x="60" y="688"/>
                  </a:cubicBezTo>
                  <a:cubicBezTo>
                    <a:pt x="96" y="748"/>
                    <a:pt x="167" y="784"/>
                    <a:pt x="227" y="784"/>
                  </a:cubicBezTo>
                  <a:cubicBezTo>
                    <a:pt x="262" y="784"/>
                    <a:pt x="286" y="760"/>
                    <a:pt x="322" y="748"/>
                  </a:cubicBezTo>
                  <a:lnTo>
                    <a:pt x="1001" y="367"/>
                  </a:lnTo>
                  <a:cubicBezTo>
                    <a:pt x="1096" y="307"/>
                    <a:pt x="1120" y="200"/>
                    <a:pt x="1072" y="93"/>
                  </a:cubicBezTo>
                  <a:cubicBezTo>
                    <a:pt x="1031" y="35"/>
                    <a:pt x="972" y="0"/>
                    <a:pt x="90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51"/>
            <p:cNvSpPr/>
            <p:nvPr/>
          </p:nvSpPr>
          <p:spPr>
            <a:xfrm>
              <a:off x="1620138" y="3289043"/>
              <a:ext cx="35566" cy="24928"/>
            </a:xfrm>
            <a:custGeom>
              <a:rect b="b" l="l" r="r" t="t"/>
              <a:pathLst>
                <a:path extrusionOk="0" h="785" w="1120">
                  <a:moveTo>
                    <a:pt x="895" y="1"/>
                  </a:moveTo>
                  <a:cubicBezTo>
                    <a:pt x="864" y="1"/>
                    <a:pt x="831" y="8"/>
                    <a:pt x="798" y="22"/>
                  </a:cubicBezTo>
                  <a:lnTo>
                    <a:pt x="119" y="403"/>
                  </a:lnTo>
                  <a:cubicBezTo>
                    <a:pt x="24" y="463"/>
                    <a:pt x="0" y="570"/>
                    <a:pt x="48" y="677"/>
                  </a:cubicBezTo>
                  <a:cubicBezTo>
                    <a:pt x="107" y="749"/>
                    <a:pt x="167" y="784"/>
                    <a:pt x="227" y="784"/>
                  </a:cubicBezTo>
                  <a:cubicBezTo>
                    <a:pt x="250" y="784"/>
                    <a:pt x="286" y="761"/>
                    <a:pt x="310" y="749"/>
                  </a:cubicBezTo>
                  <a:lnTo>
                    <a:pt x="1000" y="368"/>
                  </a:lnTo>
                  <a:cubicBezTo>
                    <a:pt x="1084" y="308"/>
                    <a:pt x="1120" y="201"/>
                    <a:pt x="1072" y="94"/>
                  </a:cubicBezTo>
                  <a:cubicBezTo>
                    <a:pt x="1031" y="36"/>
                    <a:pt x="966" y="1"/>
                    <a:pt x="89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51"/>
            <p:cNvSpPr/>
            <p:nvPr/>
          </p:nvSpPr>
          <p:spPr>
            <a:xfrm>
              <a:off x="1584224" y="3243507"/>
              <a:ext cx="26103" cy="33787"/>
            </a:xfrm>
            <a:custGeom>
              <a:rect b="b" l="l" r="r" t="t"/>
              <a:pathLst>
                <a:path extrusionOk="0" h="1064" w="822">
                  <a:moveTo>
                    <a:pt x="594" y="1"/>
                  </a:moveTo>
                  <a:cubicBezTo>
                    <a:pt x="527" y="1"/>
                    <a:pt x="458" y="41"/>
                    <a:pt x="417" y="99"/>
                  </a:cubicBezTo>
                  <a:lnTo>
                    <a:pt x="24" y="790"/>
                  </a:lnTo>
                  <a:cubicBezTo>
                    <a:pt x="0" y="873"/>
                    <a:pt x="24" y="992"/>
                    <a:pt x="119" y="1040"/>
                  </a:cubicBezTo>
                  <a:cubicBezTo>
                    <a:pt x="143" y="1052"/>
                    <a:pt x="179" y="1063"/>
                    <a:pt x="203" y="1063"/>
                  </a:cubicBezTo>
                  <a:cubicBezTo>
                    <a:pt x="262" y="1063"/>
                    <a:pt x="346" y="1040"/>
                    <a:pt x="369" y="980"/>
                  </a:cubicBezTo>
                  <a:lnTo>
                    <a:pt x="762" y="290"/>
                  </a:lnTo>
                  <a:cubicBezTo>
                    <a:pt x="822" y="206"/>
                    <a:pt x="774" y="87"/>
                    <a:pt x="679" y="28"/>
                  </a:cubicBezTo>
                  <a:cubicBezTo>
                    <a:pt x="653" y="9"/>
                    <a:pt x="624" y="1"/>
                    <a:pt x="59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51"/>
            <p:cNvSpPr/>
            <p:nvPr/>
          </p:nvSpPr>
          <p:spPr>
            <a:xfrm>
              <a:off x="1404617" y="3271197"/>
              <a:ext cx="285859" cy="281349"/>
            </a:xfrm>
            <a:custGeom>
              <a:rect b="b" l="l" r="r" t="t"/>
              <a:pathLst>
                <a:path extrusionOk="0" h="8860" w="9002">
                  <a:moveTo>
                    <a:pt x="4525" y="1013"/>
                  </a:moveTo>
                  <a:lnTo>
                    <a:pt x="4573" y="1025"/>
                  </a:lnTo>
                  <a:lnTo>
                    <a:pt x="4704" y="1025"/>
                  </a:lnTo>
                  <a:lnTo>
                    <a:pt x="4787" y="1061"/>
                  </a:lnTo>
                  <a:lnTo>
                    <a:pt x="4811" y="1061"/>
                  </a:lnTo>
                  <a:lnTo>
                    <a:pt x="4823" y="1072"/>
                  </a:lnTo>
                  <a:cubicBezTo>
                    <a:pt x="4835" y="1072"/>
                    <a:pt x="4835" y="1084"/>
                    <a:pt x="4847" y="1084"/>
                  </a:cubicBezTo>
                  <a:cubicBezTo>
                    <a:pt x="4847" y="1084"/>
                    <a:pt x="4870" y="1084"/>
                    <a:pt x="4870" y="1096"/>
                  </a:cubicBezTo>
                  <a:lnTo>
                    <a:pt x="4942" y="1132"/>
                  </a:lnTo>
                  <a:lnTo>
                    <a:pt x="4954" y="1132"/>
                  </a:lnTo>
                  <a:lnTo>
                    <a:pt x="4989" y="1144"/>
                  </a:lnTo>
                  <a:cubicBezTo>
                    <a:pt x="4989" y="1144"/>
                    <a:pt x="5001" y="1144"/>
                    <a:pt x="5001" y="1156"/>
                  </a:cubicBezTo>
                  <a:cubicBezTo>
                    <a:pt x="5001" y="1156"/>
                    <a:pt x="5013" y="1156"/>
                    <a:pt x="5013" y="1180"/>
                  </a:cubicBezTo>
                  <a:lnTo>
                    <a:pt x="5049" y="1192"/>
                  </a:lnTo>
                  <a:cubicBezTo>
                    <a:pt x="5049" y="1192"/>
                    <a:pt x="5061" y="1192"/>
                    <a:pt x="5061" y="1203"/>
                  </a:cubicBezTo>
                  <a:cubicBezTo>
                    <a:pt x="5061" y="1203"/>
                    <a:pt x="5073" y="1203"/>
                    <a:pt x="5073" y="1215"/>
                  </a:cubicBezTo>
                  <a:lnTo>
                    <a:pt x="5085" y="1239"/>
                  </a:lnTo>
                  <a:cubicBezTo>
                    <a:pt x="5085" y="1239"/>
                    <a:pt x="5109" y="1239"/>
                    <a:pt x="5109" y="1251"/>
                  </a:cubicBezTo>
                  <a:cubicBezTo>
                    <a:pt x="5109" y="1251"/>
                    <a:pt x="5120" y="1251"/>
                    <a:pt x="5120" y="1263"/>
                  </a:cubicBezTo>
                  <a:cubicBezTo>
                    <a:pt x="5120" y="1263"/>
                    <a:pt x="5132" y="1263"/>
                    <a:pt x="5132" y="1275"/>
                  </a:cubicBezTo>
                  <a:lnTo>
                    <a:pt x="5144" y="1299"/>
                  </a:lnTo>
                  <a:cubicBezTo>
                    <a:pt x="5144" y="1299"/>
                    <a:pt x="5168" y="1299"/>
                    <a:pt x="5168" y="1311"/>
                  </a:cubicBezTo>
                  <a:lnTo>
                    <a:pt x="5263" y="1394"/>
                  </a:lnTo>
                  <a:lnTo>
                    <a:pt x="5299" y="1430"/>
                  </a:lnTo>
                  <a:cubicBezTo>
                    <a:pt x="5382" y="1501"/>
                    <a:pt x="5466" y="1596"/>
                    <a:pt x="5537" y="1680"/>
                  </a:cubicBezTo>
                  <a:cubicBezTo>
                    <a:pt x="5561" y="1715"/>
                    <a:pt x="5585" y="1739"/>
                    <a:pt x="5597" y="1787"/>
                  </a:cubicBezTo>
                  <a:lnTo>
                    <a:pt x="5597" y="1799"/>
                  </a:lnTo>
                  <a:cubicBezTo>
                    <a:pt x="5609" y="1834"/>
                    <a:pt x="5644" y="1858"/>
                    <a:pt x="5656" y="1894"/>
                  </a:cubicBezTo>
                  <a:lnTo>
                    <a:pt x="5656" y="1906"/>
                  </a:lnTo>
                  <a:cubicBezTo>
                    <a:pt x="5668" y="1930"/>
                    <a:pt x="5680" y="1965"/>
                    <a:pt x="5704" y="2013"/>
                  </a:cubicBezTo>
                  <a:lnTo>
                    <a:pt x="5704" y="2025"/>
                  </a:lnTo>
                  <a:cubicBezTo>
                    <a:pt x="5716" y="2049"/>
                    <a:pt x="5728" y="2096"/>
                    <a:pt x="5740" y="2132"/>
                  </a:cubicBezTo>
                  <a:lnTo>
                    <a:pt x="5740" y="2144"/>
                  </a:lnTo>
                  <a:cubicBezTo>
                    <a:pt x="5763" y="2168"/>
                    <a:pt x="5775" y="2215"/>
                    <a:pt x="5775" y="2251"/>
                  </a:cubicBezTo>
                  <a:lnTo>
                    <a:pt x="5775" y="2263"/>
                  </a:lnTo>
                  <a:cubicBezTo>
                    <a:pt x="5787" y="2287"/>
                    <a:pt x="5787" y="2335"/>
                    <a:pt x="5799" y="2382"/>
                  </a:cubicBezTo>
                  <a:lnTo>
                    <a:pt x="5799" y="2394"/>
                  </a:lnTo>
                  <a:cubicBezTo>
                    <a:pt x="5799" y="2442"/>
                    <a:pt x="5823" y="2466"/>
                    <a:pt x="5823" y="2513"/>
                  </a:cubicBezTo>
                  <a:lnTo>
                    <a:pt x="5823" y="2525"/>
                  </a:lnTo>
                  <a:lnTo>
                    <a:pt x="5823" y="2549"/>
                  </a:lnTo>
                  <a:cubicBezTo>
                    <a:pt x="5728" y="2620"/>
                    <a:pt x="5466" y="2739"/>
                    <a:pt x="5240" y="2894"/>
                  </a:cubicBezTo>
                  <a:cubicBezTo>
                    <a:pt x="5216" y="2894"/>
                    <a:pt x="5216" y="2906"/>
                    <a:pt x="5216" y="2906"/>
                  </a:cubicBezTo>
                  <a:cubicBezTo>
                    <a:pt x="5192" y="2918"/>
                    <a:pt x="5180" y="2930"/>
                    <a:pt x="5144" y="2966"/>
                  </a:cubicBezTo>
                  <a:cubicBezTo>
                    <a:pt x="5120" y="2977"/>
                    <a:pt x="5085" y="3013"/>
                    <a:pt x="5061" y="3037"/>
                  </a:cubicBezTo>
                  <a:cubicBezTo>
                    <a:pt x="5025" y="3049"/>
                    <a:pt x="5013" y="3085"/>
                    <a:pt x="4978" y="3097"/>
                  </a:cubicBezTo>
                  <a:cubicBezTo>
                    <a:pt x="4620" y="3406"/>
                    <a:pt x="4347" y="3823"/>
                    <a:pt x="4204" y="4299"/>
                  </a:cubicBezTo>
                  <a:cubicBezTo>
                    <a:pt x="4180" y="4299"/>
                    <a:pt x="4144" y="4287"/>
                    <a:pt x="4132" y="4287"/>
                  </a:cubicBezTo>
                  <a:cubicBezTo>
                    <a:pt x="4061" y="4275"/>
                    <a:pt x="3966" y="4275"/>
                    <a:pt x="3894" y="4275"/>
                  </a:cubicBezTo>
                  <a:lnTo>
                    <a:pt x="3632" y="4275"/>
                  </a:lnTo>
                  <a:cubicBezTo>
                    <a:pt x="3608" y="4275"/>
                    <a:pt x="3596" y="4251"/>
                    <a:pt x="3585" y="4251"/>
                  </a:cubicBezTo>
                  <a:lnTo>
                    <a:pt x="3573" y="4251"/>
                  </a:lnTo>
                  <a:cubicBezTo>
                    <a:pt x="3549" y="4240"/>
                    <a:pt x="3537" y="4240"/>
                    <a:pt x="3525" y="4228"/>
                  </a:cubicBezTo>
                  <a:cubicBezTo>
                    <a:pt x="3513" y="4216"/>
                    <a:pt x="3489" y="4216"/>
                    <a:pt x="3465" y="4192"/>
                  </a:cubicBezTo>
                  <a:lnTo>
                    <a:pt x="3454" y="4180"/>
                  </a:lnTo>
                  <a:cubicBezTo>
                    <a:pt x="3430" y="4168"/>
                    <a:pt x="3418" y="4168"/>
                    <a:pt x="3406" y="4156"/>
                  </a:cubicBezTo>
                  <a:lnTo>
                    <a:pt x="3394" y="4156"/>
                  </a:lnTo>
                  <a:cubicBezTo>
                    <a:pt x="3370" y="4132"/>
                    <a:pt x="3358" y="4120"/>
                    <a:pt x="3346" y="4120"/>
                  </a:cubicBezTo>
                  <a:lnTo>
                    <a:pt x="3335" y="4109"/>
                  </a:lnTo>
                  <a:cubicBezTo>
                    <a:pt x="3311" y="4097"/>
                    <a:pt x="3299" y="4097"/>
                    <a:pt x="3287" y="4073"/>
                  </a:cubicBezTo>
                  <a:lnTo>
                    <a:pt x="3275" y="4073"/>
                  </a:lnTo>
                  <a:lnTo>
                    <a:pt x="3227" y="4037"/>
                  </a:lnTo>
                  <a:lnTo>
                    <a:pt x="3215" y="4013"/>
                  </a:lnTo>
                  <a:cubicBezTo>
                    <a:pt x="3192" y="4001"/>
                    <a:pt x="3180" y="3990"/>
                    <a:pt x="3168" y="3990"/>
                  </a:cubicBezTo>
                  <a:lnTo>
                    <a:pt x="3156" y="3990"/>
                  </a:lnTo>
                  <a:lnTo>
                    <a:pt x="3108" y="3942"/>
                  </a:lnTo>
                  <a:lnTo>
                    <a:pt x="3096" y="3930"/>
                  </a:lnTo>
                  <a:lnTo>
                    <a:pt x="3061" y="3894"/>
                  </a:lnTo>
                  <a:lnTo>
                    <a:pt x="3049" y="3882"/>
                  </a:lnTo>
                  <a:lnTo>
                    <a:pt x="3001" y="3835"/>
                  </a:lnTo>
                  <a:lnTo>
                    <a:pt x="2989" y="3823"/>
                  </a:lnTo>
                  <a:lnTo>
                    <a:pt x="2989" y="3811"/>
                  </a:lnTo>
                  <a:cubicBezTo>
                    <a:pt x="2870" y="3680"/>
                    <a:pt x="2775" y="3525"/>
                    <a:pt x="2715" y="3358"/>
                  </a:cubicBezTo>
                  <a:cubicBezTo>
                    <a:pt x="2715" y="3347"/>
                    <a:pt x="2703" y="3335"/>
                    <a:pt x="2703" y="3323"/>
                  </a:cubicBezTo>
                  <a:lnTo>
                    <a:pt x="2703" y="3299"/>
                  </a:lnTo>
                  <a:cubicBezTo>
                    <a:pt x="2703" y="3287"/>
                    <a:pt x="2692" y="3275"/>
                    <a:pt x="2692" y="3263"/>
                  </a:cubicBezTo>
                  <a:lnTo>
                    <a:pt x="2692" y="3239"/>
                  </a:lnTo>
                  <a:cubicBezTo>
                    <a:pt x="2692" y="3228"/>
                    <a:pt x="2680" y="3204"/>
                    <a:pt x="2680" y="3180"/>
                  </a:cubicBezTo>
                  <a:cubicBezTo>
                    <a:pt x="2656" y="3108"/>
                    <a:pt x="2644" y="3049"/>
                    <a:pt x="2632" y="2977"/>
                  </a:cubicBezTo>
                  <a:lnTo>
                    <a:pt x="2632" y="2930"/>
                  </a:lnTo>
                  <a:lnTo>
                    <a:pt x="2632" y="2882"/>
                  </a:lnTo>
                  <a:cubicBezTo>
                    <a:pt x="2632" y="2823"/>
                    <a:pt x="2620" y="2763"/>
                    <a:pt x="2620" y="2704"/>
                  </a:cubicBezTo>
                  <a:lnTo>
                    <a:pt x="2620" y="2644"/>
                  </a:lnTo>
                  <a:lnTo>
                    <a:pt x="2620" y="2632"/>
                  </a:lnTo>
                  <a:lnTo>
                    <a:pt x="2620" y="2573"/>
                  </a:lnTo>
                  <a:lnTo>
                    <a:pt x="2620" y="2513"/>
                  </a:lnTo>
                  <a:lnTo>
                    <a:pt x="2620" y="2501"/>
                  </a:lnTo>
                  <a:cubicBezTo>
                    <a:pt x="2620" y="2454"/>
                    <a:pt x="2632" y="2430"/>
                    <a:pt x="2632" y="2382"/>
                  </a:cubicBezTo>
                  <a:lnTo>
                    <a:pt x="2632" y="2370"/>
                  </a:lnTo>
                  <a:cubicBezTo>
                    <a:pt x="2632" y="2335"/>
                    <a:pt x="2644" y="2287"/>
                    <a:pt x="2656" y="2263"/>
                  </a:cubicBezTo>
                  <a:lnTo>
                    <a:pt x="2656" y="2251"/>
                  </a:lnTo>
                  <a:cubicBezTo>
                    <a:pt x="2680" y="2215"/>
                    <a:pt x="2680" y="2168"/>
                    <a:pt x="2692" y="2144"/>
                  </a:cubicBezTo>
                  <a:lnTo>
                    <a:pt x="2692" y="2132"/>
                  </a:lnTo>
                  <a:cubicBezTo>
                    <a:pt x="2703" y="2096"/>
                    <a:pt x="2715" y="2049"/>
                    <a:pt x="2739" y="2025"/>
                  </a:cubicBezTo>
                  <a:lnTo>
                    <a:pt x="2739" y="2013"/>
                  </a:lnTo>
                  <a:cubicBezTo>
                    <a:pt x="2751" y="1977"/>
                    <a:pt x="2763" y="1930"/>
                    <a:pt x="2775" y="1906"/>
                  </a:cubicBezTo>
                  <a:lnTo>
                    <a:pt x="2775" y="1894"/>
                  </a:lnTo>
                  <a:cubicBezTo>
                    <a:pt x="2799" y="1858"/>
                    <a:pt x="2811" y="1834"/>
                    <a:pt x="2834" y="1799"/>
                  </a:cubicBezTo>
                  <a:lnTo>
                    <a:pt x="2858" y="1787"/>
                  </a:lnTo>
                  <a:cubicBezTo>
                    <a:pt x="2870" y="1751"/>
                    <a:pt x="2894" y="1727"/>
                    <a:pt x="2918" y="1692"/>
                  </a:cubicBezTo>
                  <a:cubicBezTo>
                    <a:pt x="2989" y="1608"/>
                    <a:pt x="3061" y="1513"/>
                    <a:pt x="3156" y="1442"/>
                  </a:cubicBezTo>
                  <a:lnTo>
                    <a:pt x="3180" y="1418"/>
                  </a:lnTo>
                  <a:lnTo>
                    <a:pt x="3299" y="1311"/>
                  </a:lnTo>
                  <a:cubicBezTo>
                    <a:pt x="3299" y="1311"/>
                    <a:pt x="3311" y="1311"/>
                    <a:pt x="3311" y="1299"/>
                  </a:cubicBezTo>
                  <a:cubicBezTo>
                    <a:pt x="3311" y="1299"/>
                    <a:pt x="3335" y="1299"/>
                    <a:pt x="3335" y="1275"/>
                  </a:cubicBezTo>
                  <a:lnTo>
                    <a:pt x="3346" y="1263"/>
                  </a:lnTo>
                  <a:cubicBezTo>
                    <a:pt x="3346" y="1263"/>
                    <a:pt x="3358" y="1263"/>
                    <a:pt x="3358" y="1251"/>
                  </a:cubicBezTo>
                  <a:cubicBezTo>
                    <a:pt x="3358" y="1251"/>
                    <a:pt x="3370" y="1251"/>
                    <a:pt x="3370" y="1239"/>
                  </a:cubicBezTo>
                  <a:cubicBezTo>
                    <a:pt x="3370" y="1239"/>
                    <a:pt x="3394" y="1239"/>
                    <a:pt x="3394" y="1215"/>
                  </a:cubicBezTo>
                  <a:cubicBezTo>
                    <a:pt x="3394" y="1215"/>
                    <a:pt x="3406" y="1215"/>
                    <a:pt x="3406" y="1203"/>
                  </a:cubicBezTo>
                  <a:lnTo>
                    <a:pt x="3430" y="1192"/>
                  </a:lnTo>
                  <a:cubicBezTo>
                    <a:pt x="3430" y="1192"/>
                    <a:pt x="3454" y="1192"/>
                    <a:pt x="3454" y="1180"/>
                  </a:cubicBezTo>
                  <a:cubicBezTo>
                    <a:pt x="3454" y="1180"/>
                    <a:pt x="3465" y="1180"/>
                    <a:pt x="3465" y="1156"/>
                  </a:cubicBezTo>
                  <a:lnTo>
                    <a:pt x="3489" y="1144"/>
                  </a:lnTo>
                  <a:cubicBezTo>
                    <a:pt x="3489" y="1144"/>
                    <a:pt x="3513" y="1144"/>
                    <a:pt x="3513" y="1132"/>
                  </a:cubicBezTo>
                  <a:lnTo>
                    <a:pt x="3585" y="1096"/>
                  </a:lnTo>
                  <a:cubicBezTo>
                    <a:pt x="3585" y="1096"/>
                    <a:pt x="3596" y="1096"/>
                    <a:pt x="3596" y="1084"/>
                  </a:cubicBezTo>
                  <a:cubicBezTo>
                    <a:pt x="3608" y="1084"/>
                    <a:pt x="3608" y="1072"/>
                    <a:pt x="3632" y="1072"/>
                  </a:cubicBezTo>
                  <a:lnTo>
                    <a:pt x="3644" y="1061"/>
                  </a:lnTo>
                  <a:lnTo>
                    <a:pt x="3656" y="1061"/>
                  </a:lnTo>
                  <a:lnTo>
                    <a:pt x="3763" y="1025"/>
                  </a:lnTo>
                  <a:lnTo>
                    <a:pt x="3882" y="1025"/>
                  </a:lnTo>
                  <a:lnTo>
                    <a:pt x="3930" y="1013"/>
                  </a:lnTo>
                  <a:close/>
                  <a:moveTo>
                    <a:pt x="4347" y="418"/>
                  </a:moveTo>
                  <a:cubicBezTo>
                    <a:pt x="4847" y="418"/>
                    <a:pt x="5335" y="584"/>
                    <a:pt x="5740" y="882"/>
                  </a:cubicBezTo>
                  <a:cubicBezTo>
                    <a:pt x="6156" y="1192"/>
                    <a:pt x="6454" y="1620"/>
                    <a:pt x="6585" y="2108"/>
                  </a:cubicBezTo>
                  <a:cubicBezTo>
                    <a:pt x="6621" y="2227"/>
                    <a:pt x="6644" y="2370"/>
                    <a:pt x="6668" y="2489"/>
                  </a:cubicBezTo>
                  <a:lnTo>
                    <a:pt x="6442" y="2489"/>
                  </a:lnTo>
                  <a:cubicBezTo>
                    <a:pt x="6442" y="2442"/>
                    <a:pt x="6430" y="2394"/>
                    <a:pt x="6430" y="2346"/>
                  </a:cubicBezTo>
                  <a:lnTo>
                    <a:pt x="6430" y="2335"/>
                  </a:lnTo>
                  <a:cubicBezTo>
                    <a:pt x="6406" y="2287"/>
                    <a:pt x="6406" y="2251"/>
                    <a:pt x="6394" y="2204"/>
                  </a:cubicBezTo>
                  <a:lnTo>
                    <a:pt x="6394" y="2192"/>
                  </a:lnTo>
                  <a:lnTo>
                    <a:pt x="6347" y="2049"/>
                  </a:lnTo>
                  <a:lnTo>
                    <a:pt x="6347" y="2037"/>
                  </a:lnTo>
                  <a:lnTo>
                    <a:pt x="6311" y="1906"/>
                  </a:lnTo>
                  <a:lnTo>
                    <a:pt x="6311" y="1894"/>
                  </a:lnTo>
                  <a:cubicBezTo>
                    <a:pt x="6287" y="1846"/>
                    <a:pt x="6263" y="1799"/>
                    <a:pt x="6252" y="1775"/>
                  </a:cubicBezTo>
                  <a:lnTo>
                    <a:pt x="6228" y="1751"/>
                  </a:lnTo>
                  <a:cubicBezTo>
                    <a:pt x="6216" y="1715"/>
                    <a:pt x="6192" y="1680"/>
                    <a:pt x="6156" y="1632"/>
                  </a:cubicBezTo>
                  <a:lnTo>
                    <a:pt x="6144" y="1620"/>
                  </a:lnTo>
                  <a:cubicBezTo>
                    <a:pt x="6109" y="1573"/>
                    <a:pt x="6085" y="1549"/>
                    <a:pt x="6073" y="1501"/>
                  </a:cubicBezTo>
                  <a:cubicBezTo>
                    <a:pt x="5978" y="1382"/>
                    <a:pt x="5894" y="1275"/>
                    <a:pt x="5787" y="1192"/>
                  </a:cubicBezTo>
                  <a:lnTo>
                    <a:pt x="5775" y="1180"/>
                  </a:lnTo>
                  <a:lnTo>
                    <a:pt x="5751" y="1156"/>
                  </a:lnTo>
                  <a:lnTo>
                    <a:pt x="5740" y="1144"/>
                  </a:lnTo>
                  <a:lnTo>
                    <a:pt x="5680" y="1084"/>
                  </a:lnTo>
                  <a:lnTo>
                    <a:pt x="5668" y="1072"/>
                  </a:lnTo>
                  <a:lnTo>
                    <a:pt x="5621" y="1037"/>
                  </a:lnTo>
                  <a:lnTo>
                    <a:pt x="5609" y="1025"/>
                  </a:lnTo>
                  <a:lnTo>
                    <a:pt x="5597" y="1013"/>
                  </a:lnTo>
                  <a:lnTo>
                    <a:pt x="5573" y="1001"/>
                  </a:lnTo>
                  <a:lnTo>
                    <a:pt x="5561" y="977"/>
                  </a:lnTo>
                  <a:lnTo>
                    <a:pt x="5549" y="965"/>
                  </a:lnTo>
                  <a:lnTo>
                    <a:pt x="5537" y="953"/>
                  </a:lnTo>
                  <a:lnTo>
                    <a:pt x="5513" y="942"/>
                  </a:lnTo>
                  <a:cubicBezTo>
                    <a:pt x="5513" y="942"/>
                    <a:pt x="5501" y="918"/>
                    <a:pt x="5490" y="918"/>
                  </a:cubicBezTo>
                  <a:lnTo>
                    <a:pt x="5442" y="894"/>
                  </a:lnTo>
                  <a:cubicBezTo>
                    <a:pt x="5430" y="894"/>
                    <a:pt x="5430" y="882"/>
                    <a:pt x="5430" y="882"/>
                  </a:cubicBezTo>
                  <a:cubicBezTo>
                    <a:pt x="5430" y="882"/>
                    <a:pt x="5418" y="858"/>
                    <a:pt x="5394" y="858"/>
                  </a:cubicBezTo>
                  <a:lnTo>
                    <a:pt x="5359" y="834"/>
                  </a:lnTo>
                  <a:cubicBezTo>
                    <a:pt x="5359" y="834"/>
                    <a:pt x="5335" y="834"/>
                    <a:pt x="5335" y="822"/>
                  </a:cubicBezTo>
                  <a:lnTo>
                    <a:pt x="5299" y="787"/>
                  </a:lnTo>
                  <a:cubicBezTo>
                    <a:pt x="5299" y="787"/>
                    <a:pt x="5275" y="787"/>
                    <a:pt x="5275" y="775"/>
                  </a:cubicBezTo>
                  <a:lnTo>
                    <a:pt x="5251" y="763"/>
                  </a:lnTo>
                  <a:cubicBezTo>
                    <a:pt x="5251" y="763"/>
                    <a:pt x="5240" y="763"/>
                    <a:pt x="5216" y="739"/>
                  </a:cubicBezTo>
                  <a:cubicBezTo>
                    <a:pt x="5204" y="739"/>
                    <a:pt x="5192" y="727"/>
                    <a:pt x="5180" y="727"/>
                  </a:cubicBezTo>
                  <a:lnTo>
                    <a:pt x="5144" y="727"/>
                  </a:lnTo>
                  <a:cubicBezTo>
                    <a:pt x="5144" y="727"/>
                    <a:pt x="5132" y="727"/>
                    <a:pt x="5120" y="715"/>
                  </a:cubicBezTo>
                  <a:lnTo>
                    <a:pt x="5037" y="715"/>
                  </a:lnTo>
                  <a:lnTo>
                    <a:pt x="5013" y="703"/>
                  </a:lnTo>
                  <a:lnTo>
                    <a:pt x="5001" y="703"/>
                  </a:lnTo>
                  <a:cubicBezTo>
                    <a:pt x="4978" y="703"/>
                    <a:pt x="4978" y="703"/>
                    <a:pt x="4966" y="680"/>
                  </a:cubicBezTo>
                  <a:lnTo>
                    <a:pt x="3989" y="680"/>
                  </a:lnTo>
                  <a:lnTo>
                    <a:pt x="3942" y="703"/>
                  </a:lnTo>
                  <a:lnTo>
                    <a:pt x="3727" y="703"/>
                  </a:lnTo>
                  <a:cubicBezTo>
                    <a:pt x="3716" y="703"/>
                    <a:pt x="3716" y="703"/>
                    <a:pt x="3704" y="715"/>
                  </a:cubicBezTo>
                  <a:lnTo>
                    <a:pt x="3585" y="715"/>
                  </a:lnTo>
                  <a:cubicBezTo>
                    <a:pt x="3573" y="715"/>
                    <a:pt x="3573" y="715"/>
                    <a:pt x="3549" y="727"/>
                  </a:cubicBezTo>
                  <a:lnTo>
                    <a:pt x="3525" y="727"/>
                  </a:lnTo>
                  <a:cubicBezTo>
                    <a:pt x="3513" y="727"/>
                    <a:pt x="3489" y="751"/>
                    <a:pt x="3477" y="751"/>
                  </a:cubicBezTo>
                  <a:cubicBezTo>
                    <a:pt x="3465" y="751"/>
                    <a:pt x="3465" y="751"/>
                    <a:pt x="3454" y="763"/>
                  </a:cubicBezTo>
                  <a:lnTo>
                    <a:pt x="3418" y="775"/>
                  </a:lnTo>
                  <a:cubicBezTo>
                    <a:pt x="3418" y="775"/>
                    <a:pt x="3406" y="775"/>
                    <a:pt x="3406" y="787"/>
                  </a:cubicBezTo>
                  <a:lnTo>
                    <a:pt x="3370" y="811"/>
                  </a:lnTo>
                  <a:lnTo>
                    <a:pt x="3358" y="822"/>
                  </a:lnTo>
                  <a:cubicBezTo>
                    <a:pt x="3358" y="822"/>
                    <a:pt x="3346" y="822"/>
                    <a:pt x="3346" y="834"/>
                  </a:cubicBezTo>
                  <a:lnTo>
                    <a:pt x="3299" y="870"/>
                  </a:lnTo>
                  <a:lnTo>
                    <a:pt x="3287" y="882"/>
                  </a:lnTo>
                  <a:cubicBezTo>
                    <a:pt x="3275" y="882"/>
                    <a:pt x="3275" y="894"/>
                    <a:pt x="3251" y="894"/>
                  </a:cubicBezTo>
                  <a:lnTo>
                    <a:pt x="3215" y="930"/>
                  </a:lnTo>
                  <a:lnTo>
                    <a:pt x="3192" y="942"/>
                  </a:lnTo>
                  <a:lnTo>
                    <a:pt x="3180" y="953"/>
                  </a:lnTo>
                  <a:cubicBezTo>
                    <a:pt x="3180" y="953"/>
                    <a:pt x="3168" y="965"/>
                    <a:pt x="3156" y="965"/>
                  </a:cubicBezTo>
                  <a:lnTo>
                    <a:pt x="3132" y="989"/>
                  </a:lnTo>
                  <a:lnTo>
                    <a:pt x="3120" y="1001"/>
                  </a:lnTo>
                  <a:lnTo>
                    <a:pt x="3108" y="1013"/>
                  </a:lnTo>
                  <a:cubicBezTo>
                    <a:pt x="3096" y="1013"/>
                    <a:pt x="3096" y="1025"/>
                    <a:pt x="3096" y="1025"/>
                  </a:cubicBezTo>
                  <a:lnTo>
                    <a:pt x="3073" y="1049"/>
                  </a:lnTo>
                  <a:lnTo>
                    <a:pt x="3037" y="1072"/>
                  </a:lnTo>
                  <a:lnTo>
                    <a:pt x="3013" y="1084"/>
                  </a:lnTo>
                  <a:lnTo>
                    <a:pt x="2954" y="1144"/>
                  </a:lnTo>
                  <a:lnTo>
                    <a:pt x="2942" y="1168"/>
                  </a:lnTo>
                  <a:lnTo>
                    <a:pt x="2930" y="1180"/>
                  </a:lnTo>
                  <a:lnTo>
                    <a:pt x="2918" y="1192"/>
                  </a:lnTo>
                  <a:cubicBezTo>
                    <a:pt x="2811" y="1287"/>
                    <a:pt x="2715" y="1382"/>
                    <a:pt x="2632" y="1501"/>
                  </a:cubicBezTo>
                  <a:cubicBezTo>
                    <a:pt x="2596" y="1549"/>
                    <a:pt x="2573" y="1584"/>
                    <a:pt x="2561" y="1620"/>
                  </a:cubicBezTo>
                  <a:lnTo>
                    <a:pt x="2537" y="1644"/>
                  </a:lnTo>
                  <a:cubicBezTo>
                    <a:pt x="2513" y="1680"/>
                    <a:pt x="2501" y="1715"/>
                    <a:pt x="2465" y="1763"/>
                  </a:cubicBezTo>
                  <a:lnTo>
                    <a:pt x="2465" y="1775"/>
                  </a:lnTo>
                  <a:cubicBezTo>
                    <a:pt x="2453" y="1823"/>
                    <a:pt x="2418" y="1846"/>
                    <a:pt x="2406" y="1894"/>
                  </a:cubicBezTo>
                  <a:lnTo>
                    <a:pt x="2406" y="1906"/>
                  </a:lnTo>
                  <a:lnTo>
                    <a:pt x="2358" y="2037"/>
                  </a:lnTo>
                  <a:lnTo>
                    <a:pt x="2358" y="2061"/>
                  </a:lnTo>
                  <a:lnTo>
                    <a:pt x="2322" y="2192"/>
                  </a:lnTo>
                  <a:lnTo>
                    <a:pt x="2322" y="2204"/>
                  </a:lnTo>
                  <a:cubicBezTo>
                    <a:pt x="2299" y="2251"/>
                    <a:pt x="2287" y="2299"/>
                    <a:pt x="2287" y="2335"/>
                  </a:cubicBezTo>
                  <a:lnTo>
                    <a:pt x="2287" y="2358"/>
                  </a:lnTo>
                  <a:cubicBezTo>
                    <a:pt x="2275" y="2394"/>
                    <a:pt x="2275" y="2442"/>
                    <a:pt x="2275" y="2489"/>
                  </a:cubicBezTo>
                  <a:lnTo>
                    <a:pt x="2275" y="2501"/>
                  </a:lnTo>
                  <a:lnTo>
                    <a:pt x="2275" y="2573"/>
                  </a:lnTo>
                  <a:lnTo>
                    <a:pt x="2275" y="2656"/>
                  </a:lnTo>
                  <a:lnTo>
                    <a:pt x="2275" y="2668"/>
                  </a:lnTo>
                  <a:lnTo>
                    <a:pt x="2275" y="2739"/>
                  </a:lnTo>
                  <a:cubicBezTo>
                    <a:pt x="2275" y="2811"/>
                    <a:pt x="2275" y="2894"/>
                    <a:pt x="2287" y="2954"/>
                  </a:cubicBezTo>
                  <a:lnTo>
                    <a:pt x="2287" y="2989"/>
                  </a:lnTo>
                  <a:cubicBezTo>
                    <a:pt x="2287" y="3013"/>
                    <a:pt x="2287" y="3037"/>
                    <a:pt x="2299" y="3049"/>
                  </a:cubicBezTo>
                  <a:cubicBezTo>
                    <a:pt x="2322" y="3144"/>
                    <a:pt x="2334" y="3228"/>
                    <a:pt x="2358" y="3311"/>
                  </a:cubicBezTo>
                  <a:cubicBezTo>
                    <a:pt x="2358" y="3335"/>
                    <a:pt x="2382" y="3347"/>
                    <a:pt x="2394" y="3382"/>
                  </a:cubicBezTo>
                  <a:lnTo>
                    <a:pt x="2394" y="3394"/>
                  </a:lnTo>
                  <a:cubicBezTo>
                    <a:pt x="2394" y="3406"/>
                    <a:pt x="2406" y="3442"/>
                    <a:pt x="2406" y="3454"/>
                  </a:cubicBezTo>
                  <a:lnTo>
                    <a:pt x="2406" y="3466"/>
                  </a:lnTo>
                  <a:cubicBezTo>
                    <a:pt x="2418" y="3489"/>
                    <a:pt x="2418" y="3513"/>
                    <a:pt x="2442" y="3525"/>
                  </a:cubicBezTo>
                  <a:lnTo>
                    <a:pt x="2442" y="3549"/>
                  </a:lnTo>
                  <a:cubicBezTo>
                    <a:pt x="2513" y="3739"/>
                    <a:pt x="2632" y="3918"/>
                    <a:pt x="2763" y="4085"/>
                  </a:cubicBezTo>
                  <a:lnTo>
                    <a:pt x="2775" y="4097"/>
                  </a:lnTo>
                  <a:lnTo>
                    <a:pt x="2799" y="4109"/>
                  </a:lnTo>
                  <a:lnTo>
                    <a:pt x="2799" y="4120"/>
                  </a:lnTo>
                  <a:lnTo>
                    <a:pt x="2811" y="4144"/>
                  </a:lnTo>
                  <a:cubicBezTo>
                    <a:pt x="2823" y="4156"/>
                    <a:pt x="2834" y="4168"/>
                    <a:pt x="2858" y="4204"/>
                  </a:cubicBezTo>
                  <a:lnTo>
                    <a:pt x="2870" y="4216"/>
                  </a:lnTo>
                  <a:lnTo>
                    <a:pt x="2918" y="4263"/>
                  </a:lnTo>
                  <a:lnTo>
                    <a:pt x="2930" y="4275"/>
                  </a:lnTo>
                  <a:cubicBezTo>
                    <a:pt x="2942" y="4287"/>
                    <a:pt x="2954" y="4299"/>
                    <a:pt x="2989" y="4323"/>
                  </a:cubicBezTo>
                  <a:lnTo>
                    <a:pt x="3001" y="4335"/>
                  </a:lnTo>
                  <a:lnTo>
                    <a:pt x="3049" y="4382"/>
                  </a:lnTo>
                  <a:lnTo>
                    <a:pt x="3061" y="4394"/>
                  </a:lnTo>
                  <a:cubicBezTo>
                    <a:pt x="3073" y="4406"/>
                    <a:pt x="3108" y="4418"/>
                    <a:pt x="3120" y="4442"/>
                  </a:cubicBezTo>
                  <a:lnTo>
                    <a:pt x="3132" y="4442"/>
                  </a:lnTo>
                  <a:cubicBezTo>
                    <a:pt x="3156" y="4454"/>
                    <a:pt x="3168" y="4466"/>
                    <a:pt x="3192" y="4478"/>
                  </a:cubicBezTo>
                  <a:lnTo>
                    <a:pt x="3215" y="4501"/>
                  </a:lnTo>
                  <a:lnTo>
                    <a:pt x="3227" y="4501"/>
                  </a:lnTo>
                  <a:cubicBezTo>
                    <a:pt x="3215" y="4501"/>
                    <a:pt x="3215" y="4513"/>
                    <a:pt x="3192" y="4513"/>
                  </a:cubicBezTo>
                  <a:cubicBezTo>
                    <a:pt x="3156" y="4537"/>
                    <a:pt x="3096" y="4573"/>
                    <a:pt x="3049" y="4597"/>
                  </a:cubicBezTo>
                  <a:cubicBezTo>
                    <a:pt x="3037" y="4597"/>
                    <a:pt x="3037" y="4621"/>
                    <a:pt x="3013" y="4621"/>
                  </a:cubicBezTo>
                  <a:cubicBezTo>
                    <a:pt x="2977" y="4585"/>
                    <a:pt x="2942" y="4561"/>
                    <a:pt x="2894" y="4525"/>
                  </a:cubicBezTo>
                  <a:lnTo>
                    <a:pt x="2858" y="4478"/>
                  </a:lnTo>
                  <a:lnTo>
                    <a:pt x="2811" y="4442"/>
                  </a:lnTo>
                  <a:lnTo>
                    <a:pt x="2799" y="4418"/>
                  </a:lnTo>
                  <a:lnTo>
                    <a:pt x="2763" y="4394"/>
                  </a:lnTo>
                  <a:lnTo>
                    <a:pt x="2751" y="4382"/>
                  </a:lnTo>
                  <a:cubicBezTo>
                    <a:pt x="2620" y="4347"/>
                    <a:pt x="2608" y="4335"/>
                    <a:pt x="2608" y="4335"/>
                  </a:cubicBezTo>
                  <a:lnTo>
                    <a:pt x="2584" y="4311"/>
                  </a:lnTo>
                  <a:lnTo>
                    <a:pt x="2561" y="4287"/>
                  </a:lnTo>
                  <a:lnTo>
                    <a:pt x="2537" y="4275"/>
                  </a:lnTo>
                  <a:lnTo>
                    <a:pt x="2513" y="4240"/>
                  </a:lnTo>
                  <a:lnTo>
                    <a:pt x="2501" y="4228"/>
                  </a:lnTo>
                  <a:cubicBezTo>
                    <a:pt x="2501" y="4216"/>
                    <a:pt x="2477" y="4216"/>
                    <a:pt x="2477" y="4192"/>
                  </a:cubicBezTo>
                  <a:lnTo>
                    <a:pt x="2465" y="4180"/>
                  </a:lnTo>
                  <a:cubicBezTo>
                    <a:pt x="2465" y="4168"/>
                    <a:pt x="2453" y="4168"/>
                    <a:pt x="2453" y="4156"/>
                  </a:cubicBezTo>
                  <a:lnTo>
                    <a:pt x="2442" y="4132"/>
                  </a:lnTo>
                  <a:cubicBezTo>
                    <a:pt x="2442" y="4120"/>
                    <a:pt x="2418" y="4120"/>
                    <a:pt x="2418" y="4109"/>
                  </a:cubicBezTo>
                  <a:lnTo>
                    <a:pt x="2406" y="4097"/>
                  </a:lnTo>
                  <a:cubicBezTo>
                    <a:pt x="2406" y="4073"/>
                    <a:pt x="2394" y="4073"/>
                    <a:pt x="2394" y="4061"/>
                  </a:cubicBezTo>
                  <a:lnTo>
                    <a:pt x="2382" y="4049"/>
                  </a:lnTo>
                  <a:cubicBezTo>
                    <a:pt x="2358" y="4037"/>
                    <a:pt x="2358" y="4013"/>
                    <a:pt x="2346" y="4001"/>
                  </a:cubicBezTo>
                  <a:lnTo>
                    <a:pt x="2346" y="3990"/>
                  </a:lnTo>
                  <a:cubicBezTo>
                    <a:pt x="2334" y="3978"/>
                    <a:pt x="2334" y="3954"/>
                    <a:pt x="2322" y="3942"/>
                  </a:cubicBezTo>
                  <a:lnTo>
                    <a:pt x="2299" y="3930"/>
                  </a:lnTo>
                  <a:cubicBezTo>
                    <a:pt x="2299" y="3918"/>
                    <a:pt x="2287" y="3894"/>
                    <a:pt x="2287" y="3894"/>
                  </a:cubicBezTo>
                  <a:lnTo>
                    <a:pt x="2275" y="3882"/>
                  </a:lnTo>
                  <a:cubicBezTo>
                    <a:pt x="2275" y="3870"/>
                    <a:pt x="2263" y="3870"/>
                    <a:pt x="2263" y="3859"/>
                  </a:cubicBezTo>
                  <a:lnTo>
                    <a:pt x="2239" y="3835"/>
                  </a:lnTo>
                  <a:cubicBezTo>
                    <a:pt x="2239" y="3823"/>
                    <a:pt x="2227" y="3823"/>
                    <a:pt x="2227" y="3811"/>
                  </a:cubicBezTo>
                  <a:lnTo>
                    <a:pt x="2215" y="3775"/>
                  </a:lnTo>
                  <a:cubicBezTo>
                    <a:pt x="2215" y="3763"/>
                    <a:pt x="2203" y="3763"/>
                    <a:pt x="2203" y="3751"/>
                  </a:cubicBezTo>
                  <a:cubicBezTo>
                    <a:pt x="2203" y="3739"/>
                    <a:pt x="2203" y="3739"/>
                    <a:pt x="2180" y="3716"/>
                  </a:cubicBezTo>
                  <a:cubicBezTo>
                    <a:pt x="2180" y="3704"/>
                    <a:pt x="2168" y="3704"/>
                    <a:pt x="2168" y="3692"/>
                  </a:cubicBezTo>
                  <a:cubicBezTo>
                    <a:pt x="2168" y="3692"/>
                    <a:pt x="2168" y="3680"/>
                    <a:pt x="2156" y="3680"/>
                  </a:cubicBezTo>
                  <a:cubicBezTo>
                    <a:pt x="2156" y="3656"/>
                    <a:pt x="2144" y="3656"/>
                    <a:pt x="2144" y="3644"/>
                  </a:cubicBezTo>
                  <a:cubicBezTo>
                    <a:pt x="2144" y="3632"/>
                    <a:pt x="2144" y="3632"/>
                    <a:pt x="2120" y="3620"/>
                  </a:cubicBezTo>
                  <a:cubicBezTo>
                    <a:pt x="2120" y="3597"/>
                    <a:pt x="2108" y="3597"/>
                    <a:pt x="2108" y="3585"/>
                  </a:cubicBezTo>
                  <a:lnTo>
                    <a:pt x="2096" y="3561"/>
                  </a:lnTo>
                  <a:cubicBezTo>
                    <a:pt x="2096" y="3537"/>
                    <a:pt x="2084" y="3537"/>
                    <a:pt x="2084" y="3525"/>
                  </a:cubicBezTo>
                  <a:lnTo>
                    <a:pt x="2061" y="3501"/>
                  </a:lnTo>
                  <a:cubicBezTo>
                    <a:pt x="2061" y="3478"/>
                    <a:pt x="2049" y="3466"/>
                    <a:pt x="2049" y="3454"/>
                  </a:cubicBezTo>
                  <a:lnTo>
                    <a:pt x="2049" y="3442"/>
                  </a:lnTo>
                  <a:cubicBezTo>
                    <a:pt x="2049" y="3418"/>
                    <a:pt x="2037" y="3394"/>
                    <a:pt x="2037" y="3382"/>
                  </a:cubicBezTo>
                  <a:lnTo>
                    <a:pt x="2037" y="3358"/>
                  </a:lnTo>
                  <a:cubicBezTo>
                    <a:pt x="2037" y="3347"/>
                    <a:pt x="2025" y="3335"/>
                    <a:pt x="2025" y="3323"/>
                  </a:cubicBezTo>
                  <a:lnTo>
                    <a:pt x="2025" y="3287"/>
                  </a:lnTo>
                  <a:cubicBezTo>
                    <a:pt x="2025" y="3275"/>
                    <a:pt x="2025" y="3263"/>
                    <a:pt x="2001" y="3239"/>
                  </a:cubicBezTo>
                  <a:lnTo>
                    <a:pt x="2001" y="3216"/>
                  </a:lnTo>
                  <a:lnTo>
                    <a:pt x="2001" y="3180"/>
                  </a:lnTo>
                  <a:lnTo>
                    <a:pt x="2001" y="3156"/>
                  </a:lnTo>
                  <a:lnTo>
                    <a:pt x="2001" y="3120"/>
                  </a:lnTo>
                  <a:lnTo>
                    <a:pt x="2001" y="3097"/>
                  </a:lnTo>
                  <a:lnTo>
                    <a:pt x="2001" y="3061"/>
                  </a:lnTo>
                  <a:lnTo>
                    <a:pt x="2001" y="3037"/>
                  </a:lnTo>
                  <a:lnTo>
                    <a:pt x="2001" y="3001"/>
                  </a:lnTo>
                  <a:lnTo>
                    <a:pt x="2001" y="2977"/>
                  </a:lnTo>
                  <a:lnTo>
                    <a:pt x="2001" y="2942"/>
                  </a:lnTo>
                  <a:lnTo>
                    <a:pt x="2001" y="2930"/>
                  </a:lnTo>
                  <a:lnTo>
                    <a:pt x="2001" y="2906"/>
                  </a:lnTo>
                  <a:lnTo>
                    <a:pt x="2001" y="2870"/>
                  </a:lnTo>
                  <a:lnTo>
                    <a:pt x="2001" y="2823"/>
                  </a:lnTo>
                  <a:lnTo>
                    <a:pt x="2001" y="2811"/>
                  </a:lnTo>
                  <a:lnTo>
                    <a:pt x="2001" y="2751"/>
                  </a:lnTo>
                  <a:cubicBezTo>
                    <a:pt x="2001" y="2525"/>
                    <a:pt x="2037" y="2323"/>
                    <a:pt x="2096" y="2108"/>
                  </a:cubicBezTo>
                  <a:cubicBezTo>
                    <a:pt x="2227" y="1620"/>
                    <a:pt x="2537" y="1192"/>
                    <a:pt x="2942" y="882"/>
                  </a:cubicBezTo>
                  <a:cubicBezTo>
                    <a:pt x="3346" y="584"/>
                    <a:pt x="3835" y="418"/>
                    <a:pt x="4347" y="418"/>
                  </a:cubicBezTo>
                  <a:close/>
                  <a:moveTo>
                    <a:pt x="4251" y="1"/>
                  </a:moveTo>
                  <a:cubicBezTo>
                    <a:pt x="3656" y="1"/>
                    <a:pt x="3096" y="191"/>
                    <a:pt x="2620" y="537"/>
                  </a:cubicBezTo>
                  <a:cubicBezTo>
                    <a:pt x="2144" y="894"/>
                    <a:pt x="1787" y="1406"/>
                    <a:pt x="1620" y="1977"/>
                  </a:cubicBezTo>
                  <a:cubicBezTo>
                    <a:pt x="1549" y="2215"/>
                    <a:pt x="1513" y="2477"/>
                    <a:pt x="1513" y="2727"/>
                  </a:cubicBezTo>
                  <a:lnTo>
                    <a:pt x="1513" y="2799"/>
                  </a:lnTo>
                  <a:lnTo>
                    <a:pt x="1513" y="2811"/>
                  </a:lnTo>
                  <a:lnTo>
                    <a:pt x="1513" y="2835"/>
                  </a:lnTo>
                  <a:lnTo>
                    <a:pt x="1513" y="2870"/>
                  </a:lnTo>
                  <a:lnTo>
                    <a:pt x="1513" y="2906"/>
                  </a:lnTo>
                  <a:lnTo>
                    <a:pt x="1513" y="2954"/>
                  </a:lnTo>
                  <a:lnTo>
                    <a:pt x="1513" y="2977"/>
                  </a:lnTo>
                  <a:lnTo>
                    <a:pt x="1513" y="3025"/>
                  </a:lnTo>
                  <a:lnTo>
                    <a:pt x="1513" y="3049"/>
                  </a:lnTo>
                  <a:lnTo>
                    <a:pt x="1513" y="3097"/>
                  </a:lnTo>
                  <a:lnTo>
                    <a:pt x="1513" y="3132"/>
                  </a:lnTo>
                  <a:lnTo>
                    <a:pt x="1513" y="3168"/>
                  </a:lnTo>
                  <a:lnTo>
                    <a:pt x="1513" y="3204"/>
                  </a:lnTo>
                  <a:lnTo>
                    <a:pt x="1513" y="3251"/>
                  </a:lnTo>
                  <a:lnTo>
                    <a:pt x="1513" y="3275"/>
                  </a:lnTo>
                  <a:cubicBezTo>
                    <a:pt x="1513" y="3287"/>
                    <a:pt x="1513" y="3311"/>
                    <a:pt x="1537" y="3323"/>
                  </a:cubicBezTo>
                  <a:lnTo>
                    <a:pt x="1537" y="3335"/>
                  </a:lnTo>
                  <a:lnTo>
                    <a:pt x="1537" y="3347"/>
                  </a:lnTo>
                  <a:cubicBezTo>
                    <a:pt x="1537" y="3370"/>
                    <a:pt x="1537" y="3382"/>
                    <a:pt x="1549" y="3394"/>
                  </a:cubicBezTo>
                  <a:lnTo>
                    <a:pt x="1549" y="3430"/>
                  </a:lnTo>
                  <a:cubicBezTo>
                    <a:pt x="1549" y="3442"/>
                    <a:pt x="1560" y="3454"/>
                    <a:pt x="1560" y="3489"/>
                  </a:cubicBezTo>
                  <a:lnTo>
                    <a:pt x="1560" y="3501"/>
                  </a:lnTo>
                  <a:cubicBezTo>
                    <a:pt x="1560" y="3525"/>
                    <a:pt x="1572" y="3549"/>
                    <a:pt x="1572" y="3573"/>
                  </a:cubicBezTo>
                  <a:lnTo>
                    <a:pt x="1572" y="3585"/>
                  </a:lnTo>
                  <a:cubicBezTo>
                    <a:pt x="1572" y="3609"/>
                    <a:pt x="1596" y="3620"/>
                    <a:pt x="1596" y="3632"/>
                  </a:cubicBezTo>
                  <a:lnTo>
                    <a:pt x="1596" y="3644"/>
                  </a:lnTo>
                  <a:lnTo>
                    <a:pt x="1596" y="3668"/>
                  </a:lnTo>
                  <a:cubicBezTo>
                    <a:pt x="1596" y="3680"/>
                    <a:pt x="1608" y="3692"/>
                    <a:pt x="1608" y="3704"/>
                  </a:cubicBezTo>
                  <a:lnTo>
                    <a:pt x="1608" y="3728"/>
                  </a:lnTo>
                  <a:lnTo>
                    <a:pt x="1608" y="3739"/>
                  </a:lnTo>
                  <a:cubicBezTo>
                    <a:pt x="1608" y="3751"/>
                    <a:pt x="1620" y="3763"/>
                    <a:pt x="1620" y="3787"/>
                  </a:cubicBezTo>
                  <a:cubicBezTo>
                    <a:pt x="1620" y="3799"/>
                    <a:pt x="1632" y="3799"/>
                    <a:pt x="1632" y="3811"/>
                  </a:cubicBezTo>
                  <a:cubicBezTo>
                    <a:pt x="1632" y="3823"/>
                    <a:pt x="1656" y="3847"/>
                    <a:pt x="1656" y="3847"/>
                  </a:cubicBezTo>
                  <a:cubicBezTo>
                    <a:pt x="1656" y="3859"/>
                    <a:pt x="1656" y="3859"/>
                    <a:pt x="1668" y="3870"/>
                  </a:cubicBezTo>
                  <a:cubicBezTo>
                    <a:pt x="1668" y="3882"/>
                    <a:pt x="1680" y="3906"/>
                    <a:pt x="1680" y="3906"/>
                  </a:cubicBezTo>
                  <a:cubicBezTo>
                    <a:pt x="1680" y="3918"/>
                    <a:pt x="1691" y="3918"/>
                    <a:pt x="1691" y="3930"/>
                  </a:cubicBezTo>
                  <a:cubicBezTo>
                    <a:pt x="1691" y="3942"/>
                    <a:pt x="1715" y="3966"/>
                    <a:pt x="1715" y="3966"/>
                  </a:cubicBezTo>
                  <a:lnTo>
                    <a:pt x="1727" y="3990"/>
                  </a:lnTo>
                  <a:cubicBezTo>
                    <a:pt x="1727" y="4001"/>
                    <a:pt x="1739" y="4025"/>
                    <a:pt x="1739" y="4025"/>
                  </a:cubicBezTo>
                  <a:cubicBezTo>
                    <a:pt x="1739" y="4025"/>
                    <a:pt x="1739" y="4037"/>
                    <a:pt x="1751" y="4037"/>
                  </a:cubicBezTo>
                  <a:cubicBezTo>
                    <a:pt x="1751" y="4049"/>
                    <a:pt x="1775" y="4061"/>
                    <a:pt x="1775" y="4061"/>
                  </a:cubicBezTo>
                  <a:cubicBezTo>
                    <a:pt x="1775" y="4061"/>
                    <a:pt x="1775" y="4085"/>
                    <a:pt x="1787" y="4085"/>
                  </a:cubicBezTo>
                  <a:cubicBezTo>
                    <a:pt x="1799" y="4097"/>
                    <a:pt x="1799" y="4109"/>
                    <a:pt x="1811" y="4120"/>
                  </a:cubicBezTo>
                  <a:lnTo>
                    <a:pt x="1834" y="4144"/>
                  </a:lnTo>
                  <a:cubicBezTo>
                    <a:pt x="1846" y="4156"/>
                    <a:pt x="1858" y="4180"/>
                    <a:pt x="1858" y="4204"/>
                  </a:cubicBezTo>
                  <a:lnTo>
                    <a:pt x="1858" y="4216"/>
                  </a:lnTo>
                  <a:cubicBezTo>
                    <a:pt x="1870" y="4228"/>
                    <a:pt x="1870" y="4240"/>
                    <a:pt x="1894" y="4263"/>
                  </a:cubicBezTo>
                  <a:lnTo>
                    <a:pt x="1906" y="4287"/>
                  </a:lnTo>
                  <a:cubicBezTo>
                    <a:pt x="1918" y="4299"/>
                    <a:pt x="1918" y="4323"/>
                    <a:pt x="1930" y="4323"/>
                  </a:cubicBezTo>
                  <a:lnTo>
                    <a:pt x="1953" y="4335"/>
                  </a:lnTo>
                  <a:cubicBezTo>
                    <a:pt x="1965" y="4347"/>
                    <a:pt x="1965" y="4359"/>
                    <a:pt x="1977" y="4359"/>
                  </a:cubicBezTo>
                  <a:cubicBezTo>
                    <a:pt x="1977" y="4382"/>
                    <a:pt x="1989" y="4382"/>
                    <a:pt x="1989" y="4394"/>
                  </a:cubicBezTo>
                  <a:lnTo>
                    <a:pt x="2025" y="4418"/>
                  </a:lnTo>
                  <a:lnTo>
                    <a:pt x="2037" y="4442"/>
                  </a:lnTo>
                  <a:lnTo>
                    <a:pt x="2072" y="4466"/>
                  </a:lnTo>
                  <a:cubicBezTo>
                    <a:pt x="2072" y="4478"/>
                    <a:pt x="2084" y="4478"/>
                    <a:pt x="2084" y="4501"/>
                  </a:cubicBezTo>
                  <a:lnTo>
                    <a:pt x="2108" y="4525"/>
                  </a:lnTo>
                  <a:cubicBezTo>
                    <a:pt x="2108" y="4537"/>
                    <a:pt x="2132" y="4537"/>
                    <a:pt x="2132" y="4537"/>
                  </a:cubicBezTo>
                  <a:lnTo>
                    <a:pt x="2156" y="4573"/>
                  </a:lnTo>
                  <a:lnTo>
                    <a:pt x="2168" y="4585"/>
                  </a:lnTo>
                  <a:lnTo>
                    <a:pt x="2203" y="4621"/>
                  </a:lnTo>
                  <a:lnTo>
                    <a:pt x="2215" y="4632"/>
                  </a:lnTo>
                  <a:lnTo>
                    <a:pt x="2251" y="4656"/>
                  </a:lnTo>
                  <a:lnTo>
                    <a:pt x="2263" y="4680"/>
                  </a:lnTo>
                  <a:lnTo>
                    <a:pt x="2311" y="4716"/>
                  </a:lnTo>
                  <a:lnTo>
                    <a:pt x="2346" y="4763"/>
                  </a:lnTo>
                  <a:cubicBezTo>
                    <a:pt x="2382" y="4775"/>
                    <a:pt x="2406" y="4811"/>
                    <a:pt x="2430" y="4823"/>
                  </a:cubicBezTo>
                  <a:lnTo>
                    <a:pt x="2406" y="4835"/>
                  </a:lnTo>
                  <a:cubicBezTo>
                    <a:pt x="2287" y="4811"/>
                    <a:pt x="2156" y="4811"/>
                    <a:pt x="2025" y="4811"/>
                  </a:cubicBezTo>
                  <a:cubicBezTo>
                    <a:pt x="906" y="4811"/>
                    <a:pt x="1" y="5716"/>
                    <a:pt x="1" y="6835"/>
                  </a:cubicBezTo>
                  <a:cubicBezTo>
                    <a:pt x="1" y="7954"/>
                    <a:pt x="906" y="8859"/>
                    <a:pt x="2025" y="8859"/>
                  </a:cubicBezTo>
                  <a:lnTo>
                    <a:pt x="8633" y="8859"/>
                  </a:lnTo>
                  <a:cubicBezTo>
                    <a:pt x="8740" y="8859"/>
                    <a:pt x="8823" y="8764"/>
                    <a:pt x="8823" y="8669"/>
                  </a:cubicBezTo>
                  <a:cubicBezTo>
                    <a:pt x="9002" y="8573"/>
                    <a:pt x="8919" y="8490"/>
                    <a:pt x="8811" y="8490"/>
                  </a:cubicBezTo>
                  <a:lnTo>
                    <a:pt x="2203" y="8490"/>
                  </a:lnTo>
                  <a:cubicBezTo>
                    <a:pt x="1299" y="8490"/>
                    <a:pt x="560" y="7752"/>
                    <a:pt x="560" y="6847"/>
                  </a:cubicBezTo>
                  <a:cubicBezTo>
                    <a:pt x="560" y="5942"/>
                    <a:pt x="1299" y="5216"/>
                    <a:pt x="2203" y="5216"/>
                  </a:cubicBezTo>
                  <a:cubicBezTo>
                    <a:pt x="2334" y="5216"/>
                    <a:pt x="2489" y="5228"/>
                    <a:pt x="2620" y="5275"/>
                  </a:cubicBezTo>
                  <a:cubicBezTo>
                    <a:pt x="2629" y="5277"/>
                    <a:pt x="2639" y="5278"/>
                    <a:pt x="2649" y="5278"/>
                  </a:cubicBezTo>
                  <a:cubicBezTo>
                    <a:pt x="2715" y="5278"/>
                    <a:pt x="2791" y="5244"/>
                    <a:pt x="2823" y="5192"/>
                  </a:cubicBezTo>
                  <a:cubicBezTo>
                    <a:pt x="2882" y="5109"/>
                    <a:pt x="2954" y="5037"/>
                    <a:pt x="3037" y="4978"/>
                  </a:cubicBezTo>
                  <a:cubicBezTo>
                    <a:pt x="3049" y="4954"/>
                    <a:pt x="3061" y="4942"/>
                    <a:pt x="3096" y="4930"/>
                  </a:cubicBezTo>
                  <a:lnTo>
                    <a:pt x="3108" y="4930"/>
                  </a:lnTo>
                  <a:cubicBezTo>
                    <a:pt x="3120" y="4918"/>
                    <a:pt x="3132" y="4894"/>
                    <a:pt x="3168" y="4882"/>
                  </a:cubicBezTo>
                  <a:cubicBezTo>
                    <a:pt x="3215" y="4859"/>
                    <a:pt x="3251" y="4823"/>
                    <a:pt x="3299" y="4811"/>
                  </a:cubicBezTo>
                  <a:cubicBezTo>
                    <a:pt x="3311" y="4799"/>
                    <a:pt x="3346" y="4799"/>
                    <a:pt x="3358" y="4775"/>
                  </a:cubicBezTo>
                  <a:cubicBezTo>
                    <a:pt x="3406" y="4763"/>
                    <a:pt x="3454" y="4740"/>
                    <a:pt x="3489" y="4716"/>
                  </a:cubicBezTo>
                  <a:cubicBezTo>
                    <a:pt x="3513" y="4716"/>
                    <a:pt x="3537" y="4704"/>
                    <a:pt x="3549" y="4704"/>
                  </a:cubicBezTo>
                  <a:lnTo>
                    <a:pt x="3573" y="4704"/>
                  </a:lnTo>
                  <a:cubicBezTo>
                    <a:pt x="3585" y="4704"/>
                    <a:pt x="3608" y="4692"/>
                    <a:pt x="3632" y="4692"/>
                  </a:cubicBezTo>
                  <a:lnTo>
                    <a:pt x="3930" y="4692"/>
                  </a:lnTo>
                  <a:cubicBezTo>
                    <a:pt x="3989" y="4692"/>
                    <a:pt x="4025" y="4704"/>
                    <a:pt x="4085" y="4704"/>
                  </a:cubicBezTo>
                  <a:cubicBezTo>
                    <a:pt x="4120" y="4704"/>
                    <a:pt x="4132" y="4716"/>
                    <a:pt x="4168" y="4716"/>
                  </a:cubicBezTo>
                  <a:lnTo>
                    <a:pt x="4180" y="4716"/>
                  </a:lnTo>
                  <a:cubicBezTo>
                    <a:pt x="4204" y="4716"/>
                    <a:pt x="4227" y="4740"/>
                    <a:pt x="4251" y="4740"/>
                  </a:cubicBezTo>
                  <a:lnTo>
                    <a:pt x="4394" y="4740"/>
                  </a:lnTo>
                  <a:cubicBezTo>
                    <a:pt x="4394" y="4740"/>
                    <a:pt x="4406" y="4740"/>
                    <a:pt x="4406" y="4716"/>
                  </a:cubicBezTo>
                  <a:lnTo>
                    <a:pt x="4454" y="4680"/>
                  </a:lnTo>
                  <a:cubicBezTo>
                    <a:pt x="4478" y="4644"/>
                    <a:pt x="4489" y="4621"/>
                    <a:pt x="4489" y="4585"/>
                  </a:cubicBezTo>
                  <a:cubicBezTo>
                    <a:pt x="4489" y="4561"/>
                    <a:pt x="4513" y="4525"/>
                    <a:pt x="4513" y="4513"/>
                  </a:cubicBezTo>
                  <a:cubicBezTo>
                    <a:pt x="4513" y="4501"/>
                    <a:pt x="4525" y="4478"/>
                    <a:pt x="4525" y="4466"/>
                  </a:cubicBezTo>
                  <a:cubicBezTo>
                    <a:pt x="4525" y="4454"/>
                    <a:pt x="4525" y="4442"/>
                    <a:pt x="4537" y="4418"/>
                  </a:cubicBezTo>
                  <a:cubicBezTo>
                    <a:pt x="4537" y="4406"/>
                    <a:pt x="4549" y="4382"/>
                    <a:pt x="4549" y="4359"/>
                  </a:cubicBezTo>
                  <a:lnTo>
                    <a:pt x="4549" y="4347"/>
                  </a:lnTo>
                  <a:cubicBezTo>
                    <a:pt x="4811" y="3609"/>
                    <a:pt x="5442" y="3049"/>
                    <a:pt x="6216" y="2894"/>
                  </a:cubicBezTo>
                  <a:lnTo>
                    <a:pt x="6240" y="2894"/>
                  </a:lnTo>
                  <a:cubicBezTo>
                    <a:pt x="6371" y="2858"/>
                    <a:pt x="6513" y="2847"/>
                    <a:pt x="6668" y="2847"/>
                  </a:cubicBezTo>
                  <a:lnTo>
                    <a:pt x="6799" y="2847"/>
                  </a:lnTo>
                  <a:cubicBezTo>
                    <a:pt x="7228" y="2870"/>
                    <a:pt x="7633" y="3013"/>
                    <a:pt x="7978" y="3263"/>
                  </a:cubicBezTo>
                  <a:cubicBezTo>
                    <a:pt x="8012" y="3287"/>
                    <a:pt x="8051" y="3300"/>
                    <a:pt x="8090" y="3300"/>
                  </a:cubicBezTo>
                  <a:cubicBezTo>
                    <a:pt x="8148" y="3300"/>
                    <a:pt x="8204" y="3272"/>
                    <a:pt x="8240" y="3216"/>
                  </a:cubicBezTo>
                  <a:cubicBezTo>
                    <a:pt x="8299" y="3132"/>
                    <a:pt x="8288" y="3013"/>
                    <a:pt x="8204" y="2954"/>
                  </a:cubicBezTo>
                  <a:cubicBezTo>
                    <a:pt x="7847" y="2680"/>
                    <a:pt x="7430" y="2513"/>
                    <a:pt x="6978" y="2477"/>
                  </a:cubicBezTo>
                  <a:cubicBezTo>
                    <a:pt x="6966" y="2311"/>
                    <a:pt x="6930" y="2132"/>
                    <a:pt x="6894" y="1977"/>
                  </a:cubicBezTo>
                  <a:cubicBezTo>
                    <a:pt x="6728" y="1418"/>
                    <a:pt x="6371" y="894"/>
                    <a:pt x="5894" y="537"/>
                  </a:cubicBezTo>
                  <a:cubicBezTo>
                    <a:pt x="5418" y="180"/>
                    <a:pt x="4847" y="1"/>
                    <a:pt x="425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51"/>
            <p:cNvSpPr/>
            <p:nvPr/>
          </p:nvSpPr>
          <p:spPr>
            <a:xfrm>
              <a:off x="1670026" y="3377672"/>
              <a:ext cx="104760" cy="175256"/>
            </a:xfrm>
            <a:custGeom>
              <a:rect b="b" l="l" r="r" t="t"/>
              <a:pathLst>
                <a:path extrusionOk="0" h="5519" w="3299">
                  <a:moveTo>
                    <a:pt x="210" y="0"/>
                  </a:moveTo>
                  <a:cubicBezTo>
                    <a:pt x="169" y="0"/>
                    <a:pt x="128" y="15"/>
                    <a:pt x="96" y="41"/>
                  </a:cubicBezTo>
                  <a:cubicBezTo>
                    <a:pt x="1" y="113"/>
                    <a:pt x="1" y="232"/>
                    <a:pt x="60" y="303"/>
                  </a:cubicBezTo>
                  <a:cubicBezTo>
                    <a:pt x="394" y="708"/>
                    <a:pt x="572" y="1196"/>
                    <a:pt x="572" y="1720"/>
                  </a:cubicBezTo>
                  <a:lnTo>
                    <a:pt x="572" y="1780"/>
                  </a:lnTo>
                  <a:lnTo>
                    <a:pt x="572" y="1791"/>
                  </a:lnTo>
                  <a:cubicBezTo>
                    <a:pt x="572" y="1851"/>
                    <a:pt x="596" y="1910"/>
                    <a:pt x="644" y="1958"/>
                  </a:cubicBezTo>
                  <a:cubicBezTo>
                    <a:pt x="676" y="1990"/>
                    <a:pt x="718" y="2000"/>
                    <a:pt x="760" y="2000"/>
                  </a:cubicBezTo>
                  <a:cubicBezTo>
                    <a:pt x="781" y="2000"/>
                    <a:pt x="803" y="1998"/>
                    <a:pt x="822" y="1994"/>
                  </a:cubicBezTo>
                  <a:cubicBezTo>
                    <a:pt x="977" y="1946"/>
                    <a:pt x="1132" y="1922"/>
                    <a:pt x="1299" y="1922"/>
                  </a:cubicBezTo>
                  <a:cubicBezTo>
                    <a:pt x="2192" y="1922"/>
                    <a:pt x="2906" y="2649"/>
                    <a:pt x="2906" y="3530"/>
                  </a:cubicBezTo>
                  <a:cubicBezTo>
                    <a:pt x="2906" y="4423"/>
                    <a:pt x="2180" y="5125"/>
                    <a:pt x="1299" y="5125"/>
                  </a:cubicBezTo>
                  <a:lnTo>
                    <a:pt x="1168" y="5125"/>
                  </a:lnTo>
                  <a:cubicBezTo>
                    <a:pt x="1061" y="5125"/>
                    <a:pt x="977" y="5220"/>
                    <a:pt x="977" y="5328"/>
                  </a:cubicBezTo>
                  <a:cubicBezTo>
                    <a:pt x="977" y="5423"/>
                    <a:pt x="1061" y="5518"/>
                    <a:pt x="1168" y="5518"/>
                  </a:cubicBezTo>
                  <a:lnTo>
                    <a:pt x="1299" y="5518"/>
                  </a:lnTo>
                  <a:cubicBezTo>
                    <a:pt x="2394" y="5518"/>
                    <a:pt x="3287" y="4625"/>
                    <a:pt x="3287" y="3518"/>
                  </a:cubicBezTo>
                  <a:cubicBezTo>
                    <a:pt x="3299" y="2422"/>
                    <a:pt x="2406" y="1529"/>
                    <a:pt x="1299" y="1529"/>
                  </a:cubicBezTo>
                  <a:cubicBezTo>
                    <a:pt x="1180" y="1529"/>
                    <a:pt x="1061" y="1541"/>
                    <a:pt x="942" y="1565"/>
                  </a:cubicBezTo>
                  <a:cubicBezTo>
                    <a:pt x="918" y="1029"/>
                    <a:pt x="703" y="494"/>
                    <a:pt x="358" y="77"/>
                  </a:cubicBezTo>
                  <a:cubicBezTo>
                    <a:pt x="318" y="24"/>
                    <a:pt x="263" y="0"/>
                    <a:pt x="2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7" name="Google Shape;977;p51"/>
          <p:cNvGrpSpPr/>
          <p:nvPr/>
        </p:nvGrpSpPr>
        <p:grpSpPr>
          <a:xfrm>
            <a:off x="1954741" y="3212419"/>
            <a:ext cx="366389" cy="354481"/>
            <a:chOff x="1954741" y="3212419"/>
            <a:chExt cx="366389" cy="354481"/>
          </a:xfrm>
        </p:grpSpPr>
        <p:sp>
          <p:nvSpPr>
            <p:cNvPr id="978" name="Google Shape;978;p51"/>
            <p:cNvSpPr/>
            <p:nvPr/>
          </p:nvSpPr>
          <p:spPr>
            <a:xfrm>
              <a:off x="1964204" y="3212419"/>
              <a:ext cx="356926" cy="354481"/>
            </a:xfrm>
            <a:custGeom>
              <a:rect b="b" l="l" r="r" t="t"/>
              <a:pathLst>
                <a:path extrusionOk="0" h="11163" w="11240">
                  <a:moveTo>
                    <a:pt x="3618" y="1"/>
                  </a:moveTo>
                  <a:cubicBezTo>
                    <a:pt x="3546" y="1"/>
                    <a:pt x="3474" y="18"/>
                    <a:pt x="3405" y="54"/>
                  </a:cubicBezTo>
                  <a:cubicBezTo>
                    <a:pt x="2405" y="507"/>
                    <a:pt x="1560" y="1245"/>
                    <a:pt x="953" y="2161"/>
                  </a:cubicBezTo>
                  <a:cubicBezTo>
                    <a:pt x="321" y="3114"/>
                    <a:pt x="0" y="4221"/>
                    <a:pt x="0" y="5352"/>
                  </a:cubicBezTo>
                  <a:cubicBezTo>
                    <a:pt x="0" y="8567"/>
                    <a:pt x="2619" y="11163"/>
                    <a:pt x="5822" y="11163"/>
                  </a:cubicBezTo>
                  <a:cubicBezTo>
                    <a:pt x="6953" y="11163"/>
                    <a:pt x="8061" y="10841"/>
                    <a:pt x="9001" y="10222"/>
                  </a:cubicBezTo>
                  <a:cubicBezTo>
                    <a:pt x="9930" y="9603"/>
                    <a:pt x="10656" y="8758"/>
                    <a:pt x="11120" y="7757"/>
                  </a:cubicBezTo>
                  <a:cubicBezTo>
                    <a:pt x="11240" y="7567"/>
                    <a:pt x="11180" y="7317"/>
                    <a:pt x="11001" y="7186"/>
                  </a:cubicBezTo>
                  <a:cubicBezTo>
                    <a:pt x="10912" y="7109"/>
                    <a:pt x="10802" y="7070"/>
                    <a:pt x="10692" y="7070"/>
                  </a:cubicBezTo>
                  <a:cubicBezTo>
                    <a:pt x="10582" y="7070"/>
                    <a:pt x="10472" y="7109"/>
                    <a:pt x="10382" y="7186"/>
                  </a:cubicBezTo>
                  <a:cubicBezTo>
                    <a:pt x="9585" y="7793"/>
                    <a:pt x="8632" y="8115"/>
                    <a:pt x="7632" y="8115"/>
                  </a:cubicBezTo>
                  <a:cubicBezTo>
                    <a:pt x="7370" y="8115"/>
                    <a:pt x="7084" y="8091"/>
                    <a:pt x="6810" y="8043"/>
                  </a:cubicBezTo>
                  <a:cubicBezTo>
                    <a:pt x="6802" y="8042"/>
                    <a:pt x="6794" y="8042"/>
                    <a:pt x="6786" y="8042"/>
                  </a:cubicBezTo>
                  <a:cubicBezTo>
                    <a:pt x="6698" y="8042"/>
                    <a:pt x="6607" y="8101"/>
                    <a:pt x="6596" y="8210"/>
                  </a:cubicBezTo>
                  <a:cubicBezTo>
                    <a:pt x="6572" y="8317"/>
                    <a:pt x="6632" y="8412"/>
                    <a:pt x="6751" y="8436"/>
                  </a:cubicBezTo>
                  <a:cubicBezTo>
                    <a:pt x="7049" y="8484"/>
                    <a:pt x="7346" y="8508"/>
                    <a:pt x="7632" y="8508"/>
                  </a:cubicBezTo>
                  <a:cubicBezTo>
                    <a:pt x="8715" y="8508"/>
                    <a:pt x="9763" y="8150"/>
                    <a:pt x="10620" y="7495"/>
                  </a:cubicBezTo>
                  <a:cubicBezTo>
                    <a:pt x="10644" y="7478"/>
                    <a:pt x="10668" y="7469"/>
                    <a:pt x="10689" y="7469"/>
                  </a:cubicBezTo>
                  <a:cubicBezTo>
                    <a:pt x="10710" y="7469"/>
                    <a:pt x="10728" y="7478"/>
                    <a:pt x="10739" y="7495"/>
                  </a:cubicBezTo>
                  <a:cubicBezTo>
                    <a:pt x="10775" y="7519"/>
                    <a:pt x="10787" y="7567"/>
                    <a:pt x="10775" y="7615"/>
                  </a:cubicBezTo>
                  <a:cubicBezTo>
                    <a:pt x="10347" y="8543"/>
                    <a:pt x="9668" y="9341"/>
                    <a:pt x="8811" y="9901"/>
                  </a:cubicBezTo>
                  <a:cubicBezTo>
                    <a:pt x="7930" y="10484"/>
                    <a:pt x="6906" y="10782"/>
                    <a:pt x="5834" y="10782"/>
                  </a:cubicBezTo>
                  <a:cubicBezTo>
                    <a:pt x="2846" y="10782"/>
                    <a:pt x="405" y="8341"/>
                    <a:pt x="405" y="5352"/>
                  </a:cubicBezTo>
                  <a:cubicBezTo>
                    <a:pt x="405" y="4293"/>
                    <a:pt x="714" y="3269"/>
                    <a:pt x="1274" y="2376"/>
                  </a:cubicBezTo>
                  <a:cubicBezTo>
                    <a:pt x="1845" y="1507"/>
                    <a:pt x="2631" y="828"/>
                    <a:pt x="3572" y="411"/>
                  </a:cubicBezTo>
                  <a:cubicBezTo>
                    <a:pt x="3592" y="401"/>
                    <a:pt x="3609" y="396"/>
                    <a:pt x="3626" y="396"/>
                  </a:cubicBezTo>
                  <a:cubicBezTo>
                    <a:pt x="3649" y="396"/>
                    <a:pt x="3670" y="407"/>
                    <a:pt x="3691" y="435"/>
                  </a:cubicBezTo>
                  <a:cubicBezTo>
                    <a:pt x="3715" y="471"/>
                    <a:pt x="3715" y="530"/>
                    <a:pt x="3691" y="554"/>
                  </a:cubicBezTo>
                  <a:cubicBezTo>
                    <a:pt x="3036" y="1423"/>
                    <a:pt x="2679" y="2459"/>
                    <a:pt x="2679" y="3543"/>
                  </a:cubicBezTo>
                  <a:cubicBezTo>
                    <a:pt x="2679" y="4602"/>
                    <a:pt x="3000" y="5614"/>
                    <a:pt x="3631" y="6460"/>
                  </a:cubicBezTo>
                  <a:cubicBezTo>
                    <a:pt x="4239" y="7293"/>
                    <a:pt x="5084" y="7912"/>
                    <a:pt x="6060" y="8234"/>
                  </a:cubicBezTo>
                  <a:cubicBezTo>
                    <a:pt x="6081" y="8242"/>
                    <a:pt x="6103" y="8245"/>
                    <a:pt x="6124" y="8245"/>
                  </a:cubicBezTo>
                  <a:cubicBezTo>
                    <a:pt x="6200" y="8245"/>
                    <a:pt x="6273" y="8198"/>
                    <a:pt x="6310" y="8115"/>
                  </a:cubicBezTo>
                  <a:cubicBezTo>
                    <a:pt x="6334" y="8007"/>
                    <a:pt x="6287" y="7912"/>
                    <a:pt x="6191" y="7865"/>
                  </a:cubicBezTo>
                  <a:cubicBezTo>
                    <a:pt x="4322" y="7257"/>
                    <a:pt x="3060" y="5507"/>
                    <a:pt x="3060" y="3543"/>
                  </a:cubicBezTo>
                  <a:cubicBezTo>
                    <a:pt x="3060" y="2531"/>
                    <a:pt x="3393" y="1578"/>
                    <a:pt x="4001" y="792"/>
                  </a:cubicBezTo>
                  <a:cubicBezTo>
                    <a:pt x="4131" y="614"/>
                    <a:pt x="4131" y="364"/>
                    <a:pt x="4001" y="185"/>
                  </a:cubicBezTo>
                  <a:cubicBezTo>
                    <a:pt x="3898" y="67"/>
                    <a:pt x="3759" y="1"/>
                    <a:pt x="361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51"/>
            <p:cNvSpPr/>
            <p:nvPr/>
          </p:nvSpPr>
          <p:spPr>
            <a:xfrm>
              <a:off x="2127520" y="3279898"/>
              <a:ext cx="77546" cy="77546"/>
            </a:xfrm>
            <a:custGeom>
              <a:rect b="b" l="l" r="r" t="t"/>
              <a:pathLst>
                <a:path extrusionOk="0" h="2442" w="2442">
                  <a:moveTo>
                    <a:pt x="1239" y="846"/>
                  </a:moveTo>
                  <a:cubicBezTo>
                    <a:pt x="1334" y="989"/>
                    <a:pt x="1465" y="1108"/>
                    <a:pt x="1608" y="1215"/>
                  </a:cubicBezTo>
                  <a:cubicBezTo>
                    <a:pt x="1465" y="1310"/>
                    <a:pt x="1346" y="1441"/>
                    <a:pt x="1239" y="1584"/>
                  </a:cubicBezTo>
                  <a:cubicBezTo>
                    <a:pt x="1155" y="1441"/>
                    <a:pt x="1013" y="1322"/>
                    <a:pt x="870" y="1215"/>
                  </a:cubicBezTo>
                  <a:cubicBezTo>
                    <a:pt x="1013" y="1108"/>
                    <a:pt x="1155" y="989"/>
                    <a:pt x="1239" y="846"/>
                  </a:cubicBezTo>
                  <a:close/>
                  <a:moveTo>
                    <a:pt x="1227" y="1"/>
                  </a:moveTo>
                  <a:cubicBezTo>
                    <a:pt x="1120" y="1"/>
                    <a:pt x="1036" y="84"/>
                    <a:pt x="1036" y="191"/>
                  </a:cubicBezTo>
                  <a:cubicBezTo>
                    <a:pt x="1036" y="656"/>
                    <a:pt x="655" y="1025"/>
                    <a:pt x="203" y="1025"/>
                  </a:cubicBezTo>
                  <a:cubicBezTo>
                    <a:pt x="96" y="1025"/>
                    <a:pt x="1" y="1108"/>
                    <a:pt x="1" y="1215"/>
                  </a:cubicBezTo>
                  <a:cubicBezTo>
                    <a:pt x="1" y="1322"/>
                    <a:pt x="96" y="1406"/>
                    <a:pt x="203" y="1406"/>
                  </a:cubicBezTo>
                  <a:cubicBezTo>
                    <a:pt x="655" y="1406"/>
                    <a:pt x="1036" y="1787"/>
                    <a:pt x="1036" y="2239"/>
                  </a:cubicBezTo>
                  <a:cubicBezTo>
                    <a:pt x="1036" y="2346"/>
                    <a:pt x="1120" y="2442"/>
                    <a:pt x="1227" y="2442"/>
                  </a:cubicBezTo>
                  <a:cubicBezTo>
                    <a:pt x="1334" y="2442"/>
                    <a:pt x="1417" y="2346"/>
                    <a:pt x="1417" y="2239"/>
                  </a:cubicBezTo>
                  <a:cubicBezTo>
                    <a:pt x="1417" y="1787"/>
                    <a:pt x="1786" y="1406"/>
                    <a:pt x="2251" y="1406"/>
                  </a:cubicBezTo>
                  <a:cubicBezTo>
                    <a:pt x="2358" y="1406"/>
                    <a:pt x="2441" y="1322"/>
                    <a:pt x="2441" y="1215"/>
                  </a:cubicBezTo>
                  <a:cubicBezTo>
                    <a:pt x="2441" y="1108"/>
                    <a:pt x="2358" y="1025"/>
                    <a:pt x="2251" y="1025"/>
                  </a:cubicBezTo>
                  <a:cubicBezTo>
                    <a:pt x="1786" y="1025"/>
                    <a:pt x="1417" y="656"/>
                    <a:pt x="1417" y="191"/>
                  </a:cubicBezTo>
                  <a:cubicBezTo>
                    <a:pt x="1417" y="84"/>
                    <a:pt x="1334" y="1"/>
                    <a:pt x="122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51"/>
            <p:cNvSpPr/>
            <p:nvPr/>
          </p:nvSpPr>
          <p:spPr>
            <a:xfrm>
              <a:off x="2202747" y="3365732"/>
              <a:ext cx="38995" cy="38963"/>
            </a:xfrm>
            <a:custGeom>
              <a:rect b="b" l="l" r="r" t="t"/>
              <a:pathLst>
                <a:path extrusionOk="0" h="1227" w="1228">
                  <a:moveTo>
                    <a:pt x="608" y="405"/>
                  </a:moveTo>
                  <a:cubicBezTo>
                    <a:pt x="727" y="405"/>
                    <a:pt x="834" y="512"/>
                    <a:pt x="834" y="632"/>
                  </a:cubicBezTo>
                  <a:cubicBezTo>
                    <a:pt x="834" y="739"/>
                    <a:pt x="727" y="846"/>
                    <a:pt x="608" y="846"/>
                  </a:cubicBezTo>
                  <a:cubicBezTo>
                    <a:pt x="489" y="846"/>
                    <a:pt x="394" y="739"/>
                    <a:pt x="394" y="632"/>
                  </a:cubicBezTo>
                  <a:cubicBezTo>
                    <a:pt x="394" y="489"/>
                    <a:pt x="489" y="405"/>
                    <a:pt x="608" y="405"/>
                  </a:cubicBezTo>
                  <a:close/>
                  <a:moveTo>
                    <a:pt x="608" y="0"/>
                  </a:moveTo>
                  <a:cubicBezTo>
                    <a:pt x="275" y="0"/>
                    <a:pt x="1" y="262"/>
                    <a:pt x="1" y="608"/>
                  </a:cubicBezTo>
                  <a:cubicBezTo>
                    <a:pt x="1" y="953"/>
                    <a:pt x="275" y="1227"/>
                    <a:pt x="608" y="1227"/>
                  </a:cubicBezTo>
                  <a:cubicBezTo>
                    <a:pt x="953" y="1227"/>
                    <a:pt x="1227" y="953"/>
                    <a:pt x="1227" y="608"/>
                  </a:cubicBezTo>
                  <a:cubicBezTo>
                    <a:pt x="1227" y="274"/>
                    <a:pt x="953" y="0"/>
                    <a:pt x="60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51"/>
            <p:cNvSpPr/>
            <p:nvPr/>
          </p:nvSpPr>
          <p:spPr>
            <a:xfrm>
              <a:off x="1964553" y="3518473"/>
              <a:ext cx="38995" cy="38614"/>
            </a:xfrm>
            <a:custGeom>
              <a:rect b="b" l="l" r="r" t="t"/>
              <a:pathLst>
                <a:path extrusionOk="0" h="1216" w="1228">
                  <a:moveTo>
                    <a:pt x="608" y="382"/>
                  </a:moveTo>
                  <a:cubicBezTo>
                    <a:pt x="727" y="382"/>
                    <a:pt x="834" y="489"/>
                    <a:pt x="834" y="608"/>
                  </a:cubicBezTo>
                  <a:cubicBezTo>
                    <a:pt x="822" y="727"/>
                    <a:pt x="727" y="834"/>
                    <a:pt x="608" y="834"/>
                  </a:cubicBezTo>
                  <a:cubicBezTo>
                    <a:pt x="489" y="834"/>
                    <a:pt x="394" y="727"/>
                    <a:pt x="394" y="608"/>
                  </a:cubicBezTo>
                  <a:cubicBezTo>
                    <a:pt x="394" y="489"/>
                    <a:pt x="489" y="382"/>
                    <a:pt x="608" y="382"/>
                  </a:cubicBezTo>
                  <a:close/>
                  <a:moveTo>
                    <a:pt x="608" y="1"/>
                  </a:moveTo>
                  <a:cubicBezTo>
                    <a:pt x="275" y="1"/>
                    <a:pt x="1" y="263"/>
                    <a:pt x="1" y="608"/>
                  </a:cubicBezTo>
                  <a:cubicBezTo>
                    <a:pt x="1" y="953"/>
                    <a:pt x="275" y="1215"/>
                    <a:pt x="608" y="1215"/>
                  </a:cubicBezTo>
                  <a:cubicBezTo>
                    <a:pt x="953" y="1215"/>
                    <a:pt x="1227" y="953"/>
                    <a:pt x="1227" y="608"/>
                  </a:cubicBezTo>
                  <a:cubicBezTo>
                    <a:pt x="1227" y="263"/>
                    <a:pt x="942" y="1"/>
                    <a:pt x="6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51"/>
            <p:cNvSpPr/>
            <p:nvPr/>
          </p:nvSpPr>
          <p:spPr>
            <a:xfrm>
              <a:off x="2158894" y="3385007"/>
              <a:ext cx="15909" cy="16290"/>
            </a:xfrm>
            <a:custGeom>
              <a:rect b="b" l="l" r="r" t="t"/>
              <a:pathLst>
                <a:path extrusionOk="0" h="513" w="501">
                  <a:moveTo>
                    <a:pt x="251" y="1"/>
                  </a:moveTo>
                  <a:cubicBezTo>
                    <a:pt x="108" y="1"/>
                    <a:pt x="1" y="120"/>
                    <a:pt x="1" y="263"/>
                  </a:cubicBezTo>
                  <a:cubicBezTo>
                    <a:pt x="1" y="394"/>
                    <a:pt x="108" y="513"/>
                    <a:pt x="251" y="513"/>
                  </a:cubicBezTo>
                  <a:cubicBezTo>
                    <a:pt x="394" y="513"/>
                    <a:pt x="501" y="394"/>
                    <a:pt x="501" y="263"/>
                  </a:cubicBezTo>
                  <a:cubicBezTo>
                    <a:pt x="501" y="120"/>
                    <a:pt x="394" y="1"/>
                    <a:pt x="25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51"/>
            <p:cNvSpPr/>
            <p:nvPr/>
          </p:nvSpPr>
          <p:spPr>
            <a:xfrm>
              <a:off x="1954741" y="3478779"/>
              <a:ext cx="15909" cy="15909"/>
            </a:xfrm>
            <a:custGeom>
              <a:rect b="b" l="l" r="r" t="t"/>
              <a:pathLst>
                <a:path extrusionOk="0" h="501" w="501">
                  <a:moveTo>
                    <a:pt x="250" y="0"/>
                  </a:moveTo>
                  <a:cubicBezTo>
                    <a:pt x="108" y="0"/>
                    <a:pt x="0" y="108"/>
                    <a:pt x="0" y="250"/>
                  </a:cubicBezTo>
                  <a:cubicBezTo>
                    <a:pt x="0" y="393"/>
                    <a:pt x="108" y="501"/>
                    <a:pt x="250" y="501"/>
                  </a:cubicBezTo>
                  <a:cubicBezTo>
                    <a:pt x="393" y="501"/>
                    <a:pt x="500" y="393"/>
                    <a:pt x="500" y="250"/>
                  </a:cubicBezTo>
                  <a:cubicBezTo>
                    <a:pt x="500" y="108"/>
                    <a:pt x="393" y="0"/>
                    <a:pt x="25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51"/>
            <p:cNvSpPr/>
            <p:nvPr/>
          </p:nvSpPr>
          <p:spPr>
            <a:xfrm>
              <a:off x="2208813" y="3264020"/>
              <a:ext cx="16290" cy="16290"/>
            </a:xfrm>
            <a:custGeom>
              <a:rect b="b" l="l" r="r" t="t"/>
              <a:pathLst>
                <a:path extrusionOk="0" h="513" w="513">
                  <a:moveTo>
                    <a:pt x="250" y="1"/>
                  </a:moveTo>
                  <a:cubicBezTo>
                    <a:pt x="119" y="1"/>
                    <a:pt x="0" y="120"/>
                    <a:pt x="0" y="263"/>
                  </a:cubicBezTo>
                  <a:cubicBezTo>
                    <a:pt x="0" y="394"/>
                    <a:pt x="119" y="513"/>
                    <a:pt x="250" y="513"/>
                  </a:cubicBezTo>
                  <a:cubicBezTo>
                    <a:pt x="393" y="513"/>
                    <a:pt x="512" y="394"/>
                    <a:pt x="512" y="263"/>
                  </a:cubicBezTo>
                  <a:cubicBezTo>
                    <a:pt x="512" y="120"/>
                    <a:pt x="393" y="1"/>
                    <a:pt x="25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5" name="Google Shape;985;p51"/>
          <p:cNvGrpSpPr/>
          <p:nvPr/>
        </p:nvGrpSpPr>
        <p:grpSpPr>
          <a:xfrm>
            <a:off x="3043239" y="3215626"/>
            <a:ext cx="366008" cy="348670"/>
            <a:chOff x="3043239" y="3215626"/>
            <a:chExt cx="366008" cy="348670"/>
          </a:xfrm>
        </p:grpSpPr>
        <p:sp>
          <p:nvSpPr>
            <p:cNvPr id="986" name="Google Shape;986;p51"/>
            <p:cNvSpPr/>
            <p:nvPr/>
          </p:nvSpPr>
          <p:spPr>
            <a:xfrm>
              <a:off x="3106749" y="3273198"/>
              <a:ext cx="302498" cy="291098"/>
            </a:xfrm>
            <a:custGeom>
              <a:rect b="b" l="l" r="r" t="t"/>
              <a:pathLst>
                <a:path extrusionOk="0" h="9167" w="9526">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51"/>
            <p:cNvSpPr/>
            <p:nvPr/>
          </p:nvSpPr>
          <p:spPr>
            <a:xfrm>
              <a:off x="3043239" y="3215626"/>
              <a:ext cx="209869" cy="255628"/>
            </a:xfrm>
            <a:custGeom>
              <a:rect b="b" l="l" r="r" t="t"/>
              <a:pathLst>
                <a:path extrusionOk="0" h="8050" w="6609">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8" name="Google Shape;988;p51"/>
          <p:cNvGrpSpPr/>
          <p:nvPr/>
        </p:nvGrpSpPr>
        <p:grpSpPr>
          <a:xfrm>
            <a:off x="4218333" y="3184982"/>
            <a:ext cx="209107" cy="383442"/>
            <a:chOff x="4218333" y="3184982"/>
            <a:chExt cx="209107" cy="383442"/>
          </a:xfrm>
        </p:grpSpPr>
        <p:sp>
          <p:nvSpPr>
            <p:cNvPr id="989" name="Google Shape;989;p51"/>
            <p:cNvSpPr/>
            <p:nvPr/>
          </p:nvSpPr>
          <p:spPr>
            <a:xfrm>
              <a:off x="4218333" y="3184982"/>
              <a:ext cx="207963" cy="117652"/>
            </a:xfrm>
            <a:custGeom>
              <a:rect b="b" l="l" r="r" t="t"/>
              <a:pathLst>
                <a:path extrusionOk="0" h="3705" w="6549">
                  <a:moveTo>
                    <a:pt x="3270" y="1"/>
                  </a:moveTo>
                  <a:cubicBezTo>
                    <a:pt x="3116" y="1"/>
                    <a:pt x="3003" y="73"/>
                    <a:pt x="3024" y="216"/>
                  </a:cubicBezTo>
                  <a:cubicBezTo>
                    <a:pt x="3035" y="314"/>
                    <a:pt x="3116" y="372"/>
                    <a:pt x="3212" y="372"/>
                  </a:cubicBezTo>
                  <a:cubicBezTo>
                    <a:pt x="3221" y="372"/>
                    <a:pt x="3230" y="371"/>
                    <a:pt x="3239" y="370"/>
                  </a:cubicBezTo>
                  <a:cubicBezTo>
                    <a:pt x="3257" y="367"/>
                    <a:pt x="3275" y="365"/>
                    <a:pt x="3293" y="365"/>
                  </a:cubicBezTo>
                  <a:cubicBezTo>
                    <a:pt x="3448" y="365"/>
                    <a:pt x="3572" y="497"/>
                    <a:pt x="3572" y="668"/>
                  </a:cubicBezTo>
                  <a:lnTo>
                    <a:pt x="3572" y="763"/>
                  </a:lnTo>
                  <a:lnTo>
                    <a:pt x="2977" y="763"/>
                  </a:lnTo>
                  <a:lnTo>
                    <a:pt x="2977" y="704"/>
                  </a:lnTo>
                  <a:cubicBezTo>
                    <a:pt x="2977" y="609"/>
                    <a:pt x="2905" y="525"/>
                    <a:pt x="2798" y="525"/>
                  </a:cubicBezTo>
                  <a:cubicBezTo>
                    <a:pt x="2691" y="525"/>
                    <a:pt x="2619" y="609"/>
                    <a:pt x="2619" y="704"/>
                  </a:cubicBezTo>
                  <a:lnTo>
                    <a:pt x="2619" y="763"/>
                  </a:lnTo>
                  <a:lnTo>
                    <a:pt x="1524" y="763"/>
                  </a:lnTo>
                  <a:cubicBezTo>
                    <a:pt x="1417" y="763"/>
                    <a:pt x="1345" y="847"/>
                    <a:pt x="1345" y="942"/>
                  </a:cubicBezTo>
                  <a:cubicBezTo>
                    <a:pt x="1345" y="1049"/>
                    <a:pt x="1417" y="1120"/>
                    <a:pt x="1524" y="1120"/>
                  </a:cubicBezTo>
                  <a:lnTo>
                    <a:pt x="6072" y="1120"/>
                  </a:lnTo>
                  <a:cubicBezTo>
                    <a:pt x="6132" y="1120"/>
                    <a:pt x="6191" y="1180"/>
                    <a:pt x="6191" y="1240"/>
                  </a:cubicBezTo>
                  <a:lnTo>
                    <a:pt x="6191" y="1644"/>
                  </a:lnTo>
                  <a:cubicBezTo>
                    <a:pt x="6191" y="1704"/>
                    <a:pt x="6132" y="1763"/>
                    <a:pt x="6072" y="1763"/>
                  </a:cubicBezTo>
                  <a:lnTo>
                    <a:pt x="476" y="1763"/>
                  </a:lnTo>
                  <a:cubicBezTo>
                    <a:pt x="417" y="1763"/>
                    <a:pt x="357" y="1704"/>
                    <a:pt x="357" y="1644"/>
                  </a:cubicBezTo>
                  <a:lnTo>
                    <a:pt x="357" y="1240"/>
                  </a:lnTo>
                  <a:cubicBezTo>
                    <a:pt x="357" y="1180"/>
                    <a:pt x="417" y="1120"/>
                    <a:pt x="476" y="1120"/>
                  </a:cubicBezTo>
                  <a:lnTo>
                    <a:pt x="810" y="1120"/>
                  </a:lnTo>
                  <a:cubicBezTo>
                    <a:pt x="917" y="1120"/>
                    <a:pt x="988" y="1049"/>
                    <a:pt x="988" y="942"/>
                  </a:cubicBezTo>
                  <a:cubicBezTo>
                    <a:pt x="988" y="847"/>
                    <a:pt x="917" y="763"/>
                    <a:pt x="810" y="763"/>
                  </a:cubicBezTo>
                  <a:lnTo>
                    <a:pt x="476" y="763"/>
                  </a:lnTo>
                  <a:cubicBezTo>
                    <a:pt x="214" y="763"/>
                    <a:pt x="0" y="978"/>
                    <a:pt x="0" y="1240"/>
                  </a:cubicBezTo>
                  <a:lnTo>
                    <a:pt x="0" y="1644"/>
                  </a:lnTo>
                  <a:cubicBezTo>
                    <a:pt x="0" y="1918"/>
                    <a:pt x="214" y="2121"/>
                    <a:pt x="476" y="2121"/>
                  </a:cubicBezTo>
                  <a:lnTo>
                    <a:pt x="607" y="2121"/>
                  </a:lnTo>
                  <a:lnTo>
                    <a:pt x="607" y="3526"/>
                  </a:lnTo>
                  <a:cubicBezTo>
                    <a:pt x="607" y="3621"/>
                    <a:pt x="691" y="3704"/>
                    <a:pt x="798" y="3704"/>
                  </a:cubicBezTo>
                  <a:cubicBezTo>
                    <a:pt x="893" y="3704"/>
                    <a:pt x="976" y="3621"/>
                    <a:pt x="976" y="3526"/>
                  </a:cubicBezTo>
                  <a:lnTo>
                    <a:pt x="976" y="2121"/>
                  </a:lnTo>
                  <a:lnTo>
                    <a:pt x="5584" y="2121"/>
                  </a:lnTo>
                  <a:lnTo>
                    <a:pt x="5584" y="2573"/>
                  </a:lnTo>
                  <a:cubicBezTo>
                    <a:pt x="5584" y="2668"/>
                    <a:pt x="5656" y="2752"/>
                    <a:pt x="5763" y="2752"/>
                  </a:cubicBezTo>
                  <a:cubicBezTo>
                    <a:pt x="5870" y="2752"/>
                    <a:pt x="5941" y="2668"/>
                    <a:pt x="5941" y="2573"/>
                  </a:cubicBezTo>
                  <a:lnTo>
                    <a:pt x="5941" y="2121"/>
                  </a:lnTo>
                  <a:lnTo>
                    <a:pt x="6072" y="2121"/>
                  </a:lnTo>
                  <a:cubicBezTo>
                    <a:pt x="6346" y="2121"/>
                    <a:pt x="6549" y="1918"/>
                    <a:pt x="6549" y="1644"/>
                  </a:cubicBezTo>
                  <a:lnTo>
                    <a:pt x="6549" y="1240"/>
                  </a:lnTo>
                  <a:cubicBezTo>
                    <a:pt x="6549" y="978"/>
                    <a:pt x="6346" y="763"/>
                    <a:pt x="6072" y="763"/>
                  </a:cubicBezTo>
                  <a:lnTo>
                    <a:pt x="3929" y="763"/>
                  </a:lnTo>
                  <a:lnTo>
                    <a:pt x="3929" y="668"/>
                  </a:lnTo>
                  <a:cubicBezTo>
                    <a:pt x="3929" y="221"/>
                    <a:pt x="3539" y="1"/>
                    <a:pt x="327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1"/>
            <p:cNvSpPr/>
            <p:nvPr/>
          </p:nvSpPr>
          <p:spPr>
            <a:xfrm>
              <a:off x="4218333" y="3282946"/>
              <a:ext cx="209107" cy="285477"/>
            </a:xfrm>
            <a:custGeom>
              <a:rect b="b" l="l" r="r" t="t"/>
              <a:pathLst>
                <a:path extrusionOk="0" h="8990" w="6585">
                  <a:moveTo>
                    <a:pt x="3215" y="5120"/>
                  </a:moveTo>
                  <a:cubicBezTo>
                    <a:pt x="2965" y="5655"/>
                    <a:pt x="2107" y="7477"/>
                    <a:pt x="1643" y="8442"/>
                  </a:cubicBezTo>
                  <a:cubicBezTo>
                    <a:pt x="1596" y="8537"/>
                    <a:pt x="1512" y="8572"/>
                    <a:pt x="1417" y="8572"/>
                  </a:cubicBezTo>
                  <a:cubicBezTo>
                    <a:pt x="1369" y="8572"/>
                    <a:pt x="1345" y="8561"/>
                    <a:pt x="1310" y="8549"/>
                  </a:cubicBezTo>
                  <a:cubicBezTo>
                    <a:pt x="1191" y="8489"/>
                    <a:pt x="1131" y="8334"/>
                    <a:pt x="1191" y="8215"/>
                  </a:cubicBezTo>
                  <a:lnTo>
                    <a:pt x="2667" y="5120"/>
                  </a:lnTo>
                  <a:close/>
                  <a:moveTo>
                    <a:pt x="3870" y="5120"/>
                  </a:moveTo>
                  <a:lnTo>
                    <a:pt x="5346" y="8215"/>
                  </a:lnTo>
                  <a:cubicBezTo>
                    <a:pt x="5406" y="8334"/>
                    <a:pt x="5358" y="8489"/>
                    <a:pt x="5227" y="8549"/>
                  </a:cubicBezTo>
                  <a:cubicBezTo>
                    <a:pt x="5203" y="8561"/>
                    <a:pt x="5155" y="8572"/>
                    <a:pt x="5120" y="8572"/>
                  </a:cubicBezTo>
                  <a:cubicBezTo>
                    <a:pt x="5036" y="8572"/>
                    <a:pt x="4941" y="8513"/>
                    <a:pt x="4905" y="8442"/>
                  </a:cubicBezTo>
                  <a:lnTo>
                    <a:pt x="3870" y="6287"/>
                  </a:lnTo>
                  <a:cubicBezTo>
                    <a:pt x="3870" y="6287"/>
                    <a:pt x="3489" y="5465"/>
                    <a:pt x="3477" y="5417"/>
                  </a:cubicBezTo>
                  <a:cubicBezTo>
                    <a:pt x="3572" y="5203"/>
                    <a:pt x="3608" y="5144"/>
                    <a:pt x="3608" y="5120"/>
                  </a:cubicBezTo>
                  <a:close/>
                  <a:moveTo>
                    <a:pt x="3274" y="5834"/>
                  </a:moveTo>
                  <a:lnTo>
                    <a:pt x="3536" y="6358"/>
                  </a:lnTo>
                  <a:lnTo>
                    <a:pt x="3536" y="8370"/>
                  </a:lnTo>
                  <a:cubicBezTo>
                    <a:pt x="3536" y="8501"/>
                    <a:pt x="3417" y="8620"/>
                    <a:pt x="3274" y="8620"/>
                  </a:cubicBezTo>
                  <a:cubicBezTo>
                    <a:pt x="3143" y="8620"/>
                    <a:pt x="3024" y="8501"/>
                    <a:pt x="3024" y="8370"/>
                  </a:cubicBezTo>
                  <a:lnTo>
                    <a:pt x="3024" y="6358"/>
                  </a:lnTo>
                  <a:lnTo>
                    <a:pt x="3274" y="5834"/>
                  </a:lnTo>
                  <a:close/>
                  <a:moveTo>
                    <a:pt x="5763" y="0"/>
                  </a:moveTo>
                  <a:cubicBezTo>
                    <a:pt x="5656" y="0"/>
                    <a:pt x="5584" y="71"/>
                    <a:pt x="5584" y="179"/>
                  </a:cubicBezTo>
                  <a:lnTo>
                    <a:pt x="5584" y="3774"/>
                  </a:lnTo>
                  <a:lnTo>
                    <a:pt x="976" y="3774"/>
                  </a:lnTo>
                  <a:lnTo>
                    <a:pt x="976" y="1131"/>
                  </a:lnTo>
                  <a:cubicBezTo>
                    <a:pt x="976" y="1024"/>
                    <a:pt x="893" y="953"/>
                    <a:pt x="798" y="953"/>
                  </a:cubicBezTo>
                  <a:cubicBezTo>
                    <a:pt x="691" y="953"/>
                    <a:pt x="607" y="1024"/>
                    <a:pt x="607" y="1131"/>
                  </a:cubicBezTo>
                  <a:lnTo>
                    <a:pt x="607" y="3774"/>
                  </a:lnTo>
                  <a:lnTo>
                    <a:pt x="476" y="3774"/>
                  </a:lnTo>
                  <a:cubicBezTo>
                    <a:pt x="214" y="3774"/>
                    <a:pt x="0" y="3977"/>
                    <a:pt x="0" y="4251"/>
                  </a:cubicBezTo>
                  <a:lnTo>
                    <a:pt x="0" y="4643"/>
                  </a:lnTo>
                  <a:cubicBezTo>
                    <a:pt x="0" y="4917"/>
                    <a:pt x="214" y="5120"/>
                    <a:pt x="476" y="5120"/>
                  </a:cubicBezTo>
                  <a:lnTo>
                    <a:pt x="2286" y="5120"/>
                  </a:lnTo>
                  <a:lnTo>
                    <a:pt x="881" y="8072"/>
                  </a:lnTo>
                  <a:cubicBezTo>
                    <a:pt x="738" y="8370"/>
                    <a:pt x="869" y="8739"/>
                    <a:pt x="1167" y="8870"/>
                  </a:cubicBezTo>
                  <a:cubicBezTo>
                    <a:pt x="1250" y="8918"/>
                    <a:pt x="1334" y="8930"/>
                    <a:pt x="1429" y="8930"/>
                  </a:cubicBezTo>
                  <a:cubicBezTo>
                    <a:pt x="1667" y="8930"/>
                    <a:pt x="1881" y="8799"/>
                    <a:pt x="1988" y="8596"/>
                  </a:cubicBezTo>
                  <a:lnTo>
                    <a:pt x="2679" y="7120"/>
                  </a:lnTo>
                  <a:lnTo>
                    <a:pt x="2679" y="8382"/>
                  </a:lnTo>
                  <a:cubicBezTo>
                    <a:pt x="2679" y="8715"/>
                    <a:pt x="2953" y="8989"/>
                    <a:pt x="3298" y="8989"/>
                  </a:cubicBezTo>
                  <a:cubicBezTo>
                    <a:pt x="3620" y="8989"/>
                    <a:pt x="3905" y="8727"/>
                    <a:pt x="3905" y="8382"/>
                  </a:cubicBezTo>
                  <a:lnTo>
                    <a:pt x="3905" y="7120"/>
                  </a:lnTo>
                  <a:lnTo>
                    <a:pt x="4608" y="8596"/>
                  </a:lnTo>
                  <a:cubicBezTo>
                    <a:pt x="4703" y="8799"/>
                    <a:pt x="4917" y="8930"/>
                    <a:pt x="5155" y="8930"/>
                  </a:cubicBezTo>
                  <a:cubicBezTo>
                    <a:pt x="5239" y="8930"/>
                    <a:pt x="5334" y="8918"/>
                    <a:pt x="5417" y="8870"/>
                  </a:cubicBezTo>
                  <a:cubicBezTo>
                    <a:pt x="5715" y="8727"/>
                    <a:pt x="5858" y="8370"/>
                    <a:pt x="5703" y="8072"/>
                  </a:cubicBezTo>
                  <a:lnTo>
                    <a:pt x="4310" y="5120"/>
                  </a:lnTo>
                  <a:lnTo>
                    <a:pt x="5060" y="5120"/>
                  </a:lnTo>
                  <a:cubicBezTo>
                    <a:pt x="5167" y="5120"/>
                    <a:pt x="5239" y="5048"/>
                    <a:pt x="5239" y="4941"/>
                  </a:cubicBezTo>
                  <a:cubicBezTo>
                    <a:pt x="5239" y="4846"/>
                    <a:pt x="5167" y="4763"/>
                    <a:pt x="5060" y="4763"/>
                  </a:cubicBezTo>
                  <a:lnTo>
                    <a:pt x="512" y="4763"/>
                  </a:lnTo>
                  <a:cubicBezTo>
                    <a:pt x="453" y="4763"/>
                    <a:pt x="393" y="4703"/>
                    <a:pt x="393" y="4643"/>
                  </a:cubicBezTo>
                  <a:lnTo>
                    <a:pt x="393" y="4251"/>
                  </a:lnTo>
                  <a:cubicBezTo>
                    <a:pt x="393" y="4191"/>
                    <a:pt x="453" y="4131"/>
                    <a:pt x="512" y="4131"/>
                  </a:cubicBezTo>
                  <a:lnTo>
                    <a:pt x="6108" y="4131"/>
                  </a:lnTo>
                  <a:cubicBezTo>
                    <a:pt x="6168" y="4131"/>
                    <a:pt x="6227" y="4191"/>
                    <a:pt x="6227" y="4251"/>
                  </a:cubicBezTo>
                  <a:lnTo>
                    <a:pt x="6227" y="4643"/>
                  </a:lnTo>
                  <a:cubicBezTo>
                    <a:pt x="6227" y="4703"/>
                    <a:pt x="6168" y="4763"/>
                    <a:pt x="6108" y="4763"/>
                  </a:cubicBezTo>
                  <a:lnTo>
                    <a:pt x="5775" y="4763"/>
                  </a:lnTo>
                  <a:cubicBezTo>
                    <a:pt x="5679" y="4763"/>
                    <a:pt x="5596" y="4846"/>
                    <a:pt x="5596" y="4941"/>
                  </a:cubicBezTo>
                  <a:cubicBezTo>
                    <a:pt x="5596" y="5048"/>
                    <a:pt x="5679" y="5120"/>
                    <a:pt x="5775" y="5120"/>
                  </a:cubicBezTo>
                  <a:lnTo>
                    <a:pt x="6108" y="5120"/>
                  </a:lnTo>
                  <a:cubicBezTo>
                    <a:pt x="6370" y="5120"/>
                    <a:pt x="6584" y="4917"/>
                    <a:pt x="6584" y="4643"/>
                  </a:cubicBezTo>
                  <a:lnTo>
                    <a:pt x="6584" y="4251"/>
                  </a:lnTo>
                  <a:cubicBezTo>
                    <a:pt x="6549" y="3977"/>
                    <a:pt x="6346" y="3774"/>
                    <a:pt x="6072" y="3774"/>
                  </a:cubicBezTo>
                  <a:lnTo>
                    <a:pt x="5941" y="3774"/>
                  </a:lnTo>
                  <a:lnTo>
                    <a:pt x="5941" y="179"/>
                  </a:lnTo>
                  <a:cubicBezTo>
                    <a:pt x="5941" y="71"/>
                    <a:pt x="5870" y="0"/>
                    <a:pt x="57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1" name="Google Shape;991;p51"/>
          <p:cNvSpPr/>
          <p:nvPr/>
        </p:nvSpPr>
        <p:spPr>
          <a:xfrm>
            <a:off x="4816819" y="3186157"/>
            <a:ext cx="83230" cy="379536"/>
          </a:xfrm>
          <a:custGeom>
            <a:rect b="b" l="l" r="r" t="t"/>
            <a:pathLst>
              <a:path extrusionOk="0" h="11952" w="2621">
                <a:moveTo>
                  <a:pt x="1310" y="572"/>
                </a:moveTo>
                <a:cubicBezTo>
                  <a:pt x="1537" y="976"/>
                  <a:pt x="1560" y="1060"/>
                  <a:pt x="1560" y="1060"/>
                </a:cubicBezTo>
                <a:lnTo>
                  <a:pt x="1560" y="1072"/>
                </a:lnTo>
                <a:cubicBezTo>
                  <a:pt x="1489" y="1119"/>
                  <a:pt x="1382" y="1131"/>
                  <a:pt x="1298" y="1131"/>
                </a:cubicBezTo>
                <a:cubicBezTo>
                  <a:pt x="1203" y="1131"/>
                  <a:pt x="1120" y="1095"/>
                  <a:pt x="1025" y="1072"/>
                </a:cubicBezTo>
                <a:lnTo>
                  <a:pt x="1310" y="572"/>
                </a:lnTo>
                <a:close/>
                <a:moveTo>
                  <a:pt x="1739" y="1369"/>
                </a:moveTo>
                <a:lnTo>
                  <a:pt x="2156" y="2155"/>
                </a:lnTo>
                <a:lnTo>
                  <a:pt x="465" y="2155"/>
                </a:lnTo>
                <a:lnTo>
                  <a:pt x="882" y="1369"/>
                </a:lnTo>
                <a:cubicBezTo>
                  <a:pt x="1013" y="1441"/>
                  <a:pt x="1156" y="1476"/>
                  <a:pt x="1310" y="1476"/>
                </a:cubicBezTo>
                <a:cubicBezTo>
                  <a:pt x="1453" y="1476"/>
                  <a:pt x="1608" y="1441"/>
                  <a:pt x="1739" y="1369"/>
                </a:cubicBezTo>
                <a:close/>
                <a:moveTo>
                  <a:pt x="2263" y="9763"/>
                </a:moveTo>
                <a:lnTo>
                  <a:pt x="2263" y="10454"/>
                </a:lnTo>
                <a:lnTo>
                  <a:pt x="358" y="10454"/>
                </a:lnTo>
                <a:lnTo>
                  <a:pt x="358" y="9763"/>
                </a:lnTo>
                <a:close/>
                <a:moveTo>
                  <a:pt x="1310" y="0"/>
                </a:moveTo>
                <a:cubicBezTo>
                  <a:pt x="1251" y="0"/>
                  <a:pt x="1191" y="36"/>
                  <a:pt x="1144" y="95"/>
                </a:cubicBezTo>
                <a:lnTo>
                  <a:pt x="656" y="1024"/>
                </a:lnTo>
                <a:lnTo>
                  <a:pt x="132" y="2012"/>
                </a:lnTo>
                <a:cubicBezTo>
                  <a:pt x="48" y="2179"/>
                  <a:pt x="1" y="2357"/>
                  <a:pt x="1" y="2548"/>
                </a:cubicBezTo>
                <a:lnTo>
                  <a:pt x="1" y="5727"/>
                </a:lnTo>
                <a:cubicBezTo>
                  <a:pt x="1" y="5834"/>
                  <a:pt x="72" y="5906"/>
                  <a:pt x="179" y="5906"/>
                </a:cubicBezTo>
                <a:cubicBezTo>
                  <a:pt x="286" y="5906"/>
                  <a:pt x="358" y="5834"/>
                  <a:pt x="358" y="5727"/>
                </a:cubicBezTo>
                <a:lnTo>
                  <a:pt x="358" y="2512"/>
                </a:lnTo>
                <a:lnTo>
                  <a:pt x="1132" y="2512"/>
                </a:lnTo>
                <a:lnTo>
                  <a:pt x="1132" y="9406"/>
                </a:lnTo>
                <a:lnTo>
                  <a:pt x="1132" y="9418"/>
                </a:lnTo>
                <a:lnTo>
                  <a:pt x="358" y="9418"/>
                </a:lnTo>
                <a:lnTo>
                  <a:pt x="358" y="6465"/>
                </a:lnTo>
                <a:cubicBezTo>
                  <a:pt x="358" y="6358"/>
                  <a:pt x="286" y="6287"/>
                  <a:pt x="179" y="6287"/>
                </a:cubicBezTo>
                <a:cubicBezTo>
                  <a:pt x="72" y="6287"/>
                  <a:pt x="1" y="6358"/>
                  <a:pt x="1" y="6465"/>
                </a:cubicBezTo>
                <a:lnTo>
                  <a:pt x="1" y="10644"/>
                </a:lnTo>
                <a:cubicBezTo>
                  <a:pt x="1" y="10882"/>
                  <a:pt x="60" y="11120"/>
                  <a:pt x="191" y="11311"/>
                </a:cubicBezTo>
                <a:cubicBezTo>
                  <a:pt x="227" y="11370"/>
                  <a:pt x="286" y="11406"/>
                  <a:pt x="346" y="11406"/>
                </a:cubicBezTo>
                <a:cubicBezTo>
                  <a:pt x="477" y="11406"/>
                  <a:pt x="560" y="11251"/>
                  <a:pt x="489" y="11132"/>
                </a:cubicBezTo>
                <a:cubicBezTo>
                  <a:pt x="429" y="11025"/>
                  <a:pt x="382" y="10930"/>
                  <a:pt x="370" y="10823"/>
                </a:cubicBezTo>
                <a:lnTo>
                  <a:pt x="2227" y="10823"/>
                </a:lnTo>
                <a:cubicBezTo>
                  <a:pt x="2144" y="11251"/>
                  <a:pt x="1775" y="11597"/>
                  <a:pt x="1310" y="11597"/>
                </a:cubicBezTo>
                <a:cubicBezTo>
                  <a:pt x="1179" y="11597"/>
                  <a:pt x="1037" y="11561"/>
                  <a:pt x="917" y="11525"/>
                </a:cubicBezTo>
                <a:cubicBezTo>
                  <a:pt x="895" y="11512"/>
                  <a:pt x="870" y="11506"/>
                  <a:pt x="845" y="11506"/>
                </a:cubicBezTo>
                <a:cubicBezTo>
                  <a:pt x="780" y="11506"/>
                  <a:pt x="714" y="11548"/>
                  <a:pt x="679" y="11609"/>
                </a:cubicBezTo>
                <a:cubicBezTo>
                  <a:pt x="644" y="11704"/>
                  <a:pt x="679" y="11799"/>
                  <a:pt x="775" y="11847"/>
                </a:cubicBezTo>
                <a:cubicBezTo>
                  <a:pt x="941" y="11918"/>
                  <a:pt x="1111" y="11951"/>
                  <a:pt x="1277" y="11951"/>
                </a:cubicBezTo>
                <a:cubicBezTo>
                  <a:pt x="1966" y="11951"/>
                  <a:pt x="2584" y="11383"/>
                  <a:pt x="2584" y="10644"/>
                </a:cubicBezTo>
                <a:cubicBezTo>
                  <a:pt x="2620" y="10608"/>
                  <a:pt x="2620" y="9596"/>
                  <a:pt x="2620" y="9585"/>
                </a:cubicBezTo>
                <a:lnTo>
                  <a:pt x="2620" y="8049"/>
                </a:lnTo>
                <a:cubicBezTo>
                  <a:pt x="2620" y="7953"/>
                  <a:pt x="2549" y="7870"/>
                  <a:pt x="2441" y="7870"/>
                </a:cubicBezTo>
                <a:cubicBezTo>
                  <a:pt x="2334" y="7870"/>
                  <a:pt x="2263" y="7953"/>
                  <a:pt x="2263" y="8049"/>
                </a:cubicBezTo>
                <a:lnTo>
                  <a:pt x="2263" y="9406"/>
                </a:lnTo>
                <a:lnTo>
                  <a:pt x="1489" y="9406"/>
                </a:lnTo>
                <a:lnTo>
                  <a:pt x="1489" y="9394"/>
                </a:lnTo>
                <a:lnTo>
                  <a:pt x="1489" y="2500"/>
                </a:lnTo>
                <a:lnTo>
                  <a:pt x="2263" y="2500"/>
                </a:lnTo>
                <a:lnTo>
                  <a:pt x="2263" y="2548"/>
                </a:lnTo>
                <a:lnTo>
                  <a:pt x="2263" y="7334"/>
                </a:lnTo>
                <a:cubicBezTo>
                  <a:pt x="2263" y="7441"/>
                  <a:pt x="2334" y="7513"/>
                  <a:pt x="2441" y="7513"/>
                </a:cubicBezTo>
                <a:cubicBezTo>
                  <a:pt x="2549" y="7513"/>
                  <a:pt x="2620" y="7441"/>
                  <a:pt x="2620" y="7334"/>
                </a:cubicBezTo>
                <a:lnTo>
                  <a:pt x="2620" y="2548"/>
                </a:lnTo>
                <a:cubicBezTo>
                  <a:pt x="2620" y="2369"/>
                  <a:pt x="2572" y="2191"/>
                  <a:pt x="2489" y="2012"/>
                </a:cubicBezTo>
                <a:lnTo>
                  <a:pt x="1477" y="95"/>
                </a:lnTo>
                <a:cubicBezTo>
                  <a:pt x="1441" y="36"/>
                  <a:pt x="1382" y="0"/>
                  <a:pt x="13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2" name="Google Shape;992;p51"/>
          <p:cNvGrpSpPr/>
          <p:nvPr/>
        </p:nvGrpSpPr>
        <p:grpSpPr>
          <a:xfrm>
            <a:off x="6896644" y="3216007"/>
            <a:ext cx="322917" cy="347876"/>
            <a:chOff x="6896644" y="3216007"/>
            <a:chExt cx="322917" cy="347876"/>
          </a:xfrm>
        </p:grpSpPr>
        <p:sp>
          <p:nvSpPr>
            <p:cNvPr id="993" name="Google Shape;993;p51"/>
            <p:cNvSpPr/>
            <p:nvPr/>
          </p:nvSpPr>
          <p:spPr>
            <a:xfrm>
              <a:off x="6896644" y="3216007"/>
              <a:ext cx="301387" cy="347876"/>
            </a:xfrm>
            <a:custGeom>
              <a:rect b="b" l="l" r="r" t="t"/>
              <a:pathLst>
                <a:path extrusionOk="0" h="10955" w="9491">
                  <a:moveTo>
                    <a:pt x="5192" y="382"/>
                  </a:moveTo>
                  <a:lnTo>
                    <a:pt x="6490" y="1679"/>
                  </a:lnTo>
                  <a:lnTo>
                    <a:pt x="3906" y="1679"/>
                  </a:lnTo>
                  <a:lnTo>
                    <a:pt x="5192" y="382"/>
                  </a:lnTo>
                  <a:close/>
                  <a:moveTo>
                    <a:pt x="5186" y="1"/>
                  </a:moveTo>
                  <a:cubicBezTo>
                    <a:pt x="5144" y="1"/>
                    <a:pt x="5103" y="13"/>
                    <a:pt x="5073" y="36"/>
                  </a:cubicBezTo>
                  <a:lnTo>
                    <a:pt x="3442" y="1679"/>
                  </a:lnTo>
                  <a:lnTo>
                    <a:pt x="870" y="1679"/>
                  </a:lnTo>
                  <a:cubicBezTo>
                    <a:pt x="775" y="1679"/>
                    <a:pt x="703" y="1751"/>
                    <a:pt x="703" y="1846"/>
                  </a:cubicBezTo>
                  <a:lnTo>
                    <a:pt x="703" y="4501"/>
                  </a:lnTo>
                  <a:lnTo>
                    <a:pt x="168" y="4501"/>
                  </a:lnTo>
                  <a:cubicBezTo>
                    <a:pt x="72" y="4501"/>
                    <a:pt x="1" y="4585"/>
                    <a:pt x="1" y="4668"/>
                  </a:cubicBezTo>
                  <a:lnTo>
                    <a:pt x="1" y="10788"/>
                  </a:lnTo>
                  <a:cubicBezTo>
                    <a:pt x="1" y="10883"/>
                    <a:pt x="72" y="10954"/>
                    <a:pt x="168" y="10954"/>
                  </a:cubicBezTo>
                  <a:lnTo>
                    <a:pt x="1846" y="10954"/>
                  </a:lnTo>
                  <a:cubicBezTo>
                    <a:pt x="1942" y="10954"/>
                    <a:pt x="2013" y="10883"/>
                    <a:pt x="2013" y="10788"/>
                  </a:cubicBezTo>
                  <a:cubicBezTo>
                    <a:pt x="2013" y="10704"/>
                    <a:pt x="1942" y="10621"/>
                    <a:pt x="1846" y="10621"/>
                  </a:cubicBezTo>
                  <a:lnTo>
                    <a:pt x="334" y="10621"/>
                  </a:lnTo>
                  <a:lnTo>
                    <a:pt x="334" y="4989"/>
                  </a:lnTo>
                  <a:lnTo>
                    <a:pt x="1084" y="5537"/>
                  </a:lnTo>
                  <a:cubicBezTo>
                    <a:pt x="1115" y="5554"/>
                    <a:pt x="1147" y="5562"/>
                    <a:pt x="1178" y="5562"/>
                  </a:cubicBezTo>
                  <a:cubicBezTo>
                    <a:pt x="1231" y="5562"/>
                    <a:pt x="1280" y="5539"/>
                    <a:pt x="1311" y="5501"/>
                  </a:cubicBezTo>
                  <a:cubicBezTo>
                    <a:pt x="1358" y="5430"/>
                    <a:pt x="1346" y="5323"/>
                    <a:pt x="1275" y="5287"/>
                  </a:cubicBezTo>
                  <a:lnTo>
                    <a:pt x="1049" y="5096"/>
                  </a:lnTo>
                  <a:lnTo>
                    <a:pt x="1049" y="4692"/>
                  </a:lnTo>
                  <a:lnTo>
                    <a:pt x="1049" y="4668"/>
                  </a:lnTo>
                  <a:lnTo>
                    <a:pt x="1049" y="4656"/>
                  </a:lnTo>
                  <a:lnTo>
                    <a:pt x="1049" y="2013"/>
                  </a:lnTo>
                  <a:lnTo>
                    <a:pt x="9169" y="2013"/>
                  </a:lnTo>
                  <a:lnTo>
                    <a:pt x="9169" y="2620"/>
                  </a:lnTo>
                  <a:cubicBezTo>
                    <a:pt x="9169" y="2703"/>
                    <a:pt x="9240" y="2787"/>
                    <a:pt x="9335" y="2787"/>
                  </a:cubicBezTo>
                  <a:cubicBezTo>
                    <a:pt x="9419" y="2787"/>
                    <a:pt x="9490" y="2703"/>
                    <a:pt x="9490" y="2620"/>
                  </a:cubicBezTo>
                  <a:lnTo>
                    <a:pt x="9490" y="1846"/>
                  </a:lnTo>
                  <a:cubicBezTo>
                    <a:pt x="9466" y="1751"/>
                    <a:pt x="9395" y="1679"/>
                    <a:pt x="9300" y="1679"/>
                  </a:cubicBezTo>
                  <a:lnTo>
                    <a:pt x="6930" y="1679"/>
                  </a:lnTo>
                  <a:lnTo>
                    <a:pt x="5299" y="36"/>
                  </a:lnTo>
                  <a:cubicBezTo>
                    <a:pt x="5269" y="13"/>
                    <a:pt x="5228" y="1"/>
                    <a:pt x="518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51"/>
            <p:cNvSpPr/>
            <p:nvPr/>
          </p:nvSpPr>
          <p:spPr>
            <a:xfrm>
              <a:off x="6954883" y="3306382"/>
              <a:ext cx="42012" cy="41980"/>
            </a:xfrm>
            <a:custGeom>
              <a:rect b="b" l="l" r="r" t="t"/>
              <a:pathLst>
                <a:path extrusionOk="0" h="1322" w="1323">
                  <a:moveTo>
                    <a:pt x="1001" y="322"/>
                  </a:moveTo>
                  <a:lnTo>
                    <a:pt x="1001" y="988"/>
                  </a:lnTo>
                  <a:lnTo>
                    <a:pt x="322" y="988"/>
                  </a:lnTo>
                  <a:lnTo>
                    <a:pt x="322" y="322"/>
                  </a:lnTo>
                  <a:close/>
                  <a:moveTo>
                    <a:pt x="167" y="0"/>
                  </a:moveTo>
                  <a:cubicBezTo>
                    <a:pt x="72" y="0"/>
                    <a:pt x="1" y="72"/>
                    <a:pt x="1" y="155"/>
                  </a:cubicBezTo>
                  <a:lnTo>
                    <a:pt x="1" y="1155"/>
                  </a:lnTo>
                  <a:cubicBezTo>
                    <a:pt x="1" y="1250"/>
                    <a:pt x="72" y="1322"/>
                    <a:pt x="167" y="1322"/>
                  </a:cubicBezTo>
                  <a:lnTo>
                    <a:pt x="1155" y="1322"/>
                  </a:lnTo>
                  <a:cubicBezTo>
                    <a:pt x="1251" y="1322"/>
                    <a:pt x="1322" y="1250"/>
                    <a:pt x="1322" y="1155"/>
                  </a:cubicBezTo>
                  <a:lnTo>
                    <a:pt x="1322" y="155"/>
                  </a:lnTo>
                  <a:cubicBezTo>
                    <a:pt x="1310" y="72"/>
                    <a:pt x="1239" y="0"/>
                    <a:pt x="1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51"/>
            <p:cNvSpPr/>
            <p:nvPr/>
          </p:nvSpPr>
          <p:spPr>
            <a:xfrm>
              <a:off x="7013122" y="3306382"/>
              <a:ext cx="32168" cy="10225"/>
            </a:xfrm>
            <a:custGeom>
              <a:rect b="b" l="l" r="r" t="t"/>
              <a:pathLst>
                <a:path extrusionOk="0" h="322" w="1013">
                  <a:moveTo>
                    <a:pt x="155" y="0"/>
                  </a:moveTo>
                  <a:cubicBezTo>
                    <a:pt x="72" y="0"/>
                    <a:pt x="0" y="72"/>
                    <a:pt x="0" y="155"/>
                  </a:cubicBezTo>
                  <a:cubicBezTo>
                    <a:pt x="0" y="250"/>
                    <a:pt x="72" y="322"/>
                    <a:pt x="155" y="322"/>
                  </a:cubicBezTo>
                  <a:lnTo>
                    <a:pt x="845" y="322"/>
                  </a:lnTo>
                  <a:cubicBezTo>
                    <a:pt x="929" y="322"/>
                    <a:pt x="1012" y="250"/>
                    <a:pt x="1012" y="155"/>
                  </a:cubicBezTo>
                  <a:cubicBezTo>
                    <a:pt x="1012" y="72"/>
                    <a:pt x="929" y="0"/>
                    <a:pt x="84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1"/>
            <p:cNvSpPr/>
            <p:nvPr/>
          </p:nvSpPr>
          <p:spPr>
            <a:xfrm>
              <a:off x="7013471" y="3333596"/>
              <a:ext cx="105903" cy="10606"/>
            </a:xfrm>
            <a:custGeom>
              <a:rect b="b" l="l" r="r" t="t"/>
              <a:pathLst>
                <a:path extrusionOk="0" h="334" w="3335">
                  <a:moveTo>
                    <a:pt x="168" y="0"/>
                  </a:moveTo>
                  <a:cubicBezTo>
                    <a:pt x="72" y="0"/>
                    <a:pt x="1" y="72"/>
                    <a:pt x="1" y="167"/>
                  </a:cubicBezTo>
                  <a:cubicBezTo>
                    <a:pt x="1" y="250"/>
                    <a:pt x="72" y="334"/>
                    <a:pt x="168" y="334"/>
                  </a:cubicBezTo>
                  <a:lnTo>
                    <a:pt x="3168" y="334"/>
                  </a:lnTo>
                  <a:cubicBezTo>
                    <a:pt x="3251" y="334"/>
                    <a:pt x="3335" y="250"/>
                    <a:pt x="3335" y="167"/>
                  </a:cubicBezTo>
                  <a:cubicBezTo>
                    <a:pt x="3335" y="60"/>
                    <a:pt x="3263" y="0"/>
                    <a:pt x="3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1"/>
            <p:cNvSpPr/>
            <p:nvPr/>
          </p:nvSpPr>
          <p:spPr>
            <a:xfrm>
              <a:off x="6966982" y="3375576"/>
              <a:ext cx="63923" cy="10606"/>
            </a:xfrm>
            <a:custGeom>
              <a:rect b="b" l="l" r="r" t="t"/>
              <a:pathLst>
                <a:path extrusionOk="0" h="334" w="2013">
                  <a:moveTo>
                    <a:pt x="167" y="0"/>
                  </a:moveTo>
                  <a:cubicBezTo>
                    <a:pt x="84" y="0"/>
                    <a:pt x="1" y="71"/>
                    <a:pt x="1" y="167"/>
                  </a:cubicBezTo>
                  <a:cubicBezTo>
                    <a:pt x="1" y="262"/>
                    <a:pt x="84" y="333"/>
                    <a:pt x="167" y="333"/>
                  </a:cubicBezTo>
                  <a:lnTo>
                    <a:pt x="1846" y="333"/>
                  </a:lnTo>
                  <a:cubicBezTo>
                    <a:pt x="1941" y="333"/>
                    <a:pt x="2013" y="262"/>
                    <a:pt x="2013" y="167"/>
                  </a:cubicBezTo>
                  <a:cubicBezTo>
                    <a:pt x="2013" y="71"/>
                    <a:pt x="1941" y="0"/>
                    <a:pt x="18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51"/>
            <p:cNvSpPr/>
            <p:nvPr/>
          </p:nvSpPr>
          <p:spPr>
            <a:xfrm>
              <a:off x="6928781" y="3524157"/>
              <a:ext cx="52237" cy="10225"/>
            </a:xfrm>
            <a:custGeom>
              <a:rect b="b" l="l" r="r" t="t"/>
              <a:pathLst>
                <a:path extrusionOk="0" h="322" w="1645">
                  <a:moveTo>
                    <a:pt x="168" y="0"/>
                  </a:moveTo>
                  <a:cubicBezTo>
                    <a:pt x="72" y="0"/>
                    <a:pt x="1" y="72"/>
                    <a:pt x="1" y="167"/>
                  </a:cubicBezTo>
                  <a:cubicBezTo>
                    <a:pt x="1" y="250"/>
                    <a:pt x="72" y="322"/>
                    <a:pt x="168" y="322"/>
                  </a:cubicBezTo>
                  <a:lnTo>
                    <a:pt x="1477" y="322"/>
                  </a:lnTo>
                  <a:cubicBezTo>
                    <a:pt x="1561" y="322"/>
                    <a:pt x="1644" y="250"/>
                    <a:pt x="1644" y="167"/>
                  </a:cubicBezTo>
                  <a:cubicBezTo>
                    <a:pt x="1644" y="72"/>
                    <a:pt x="1561" y="0"/>
                    <a:pt x="14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51"/>
            <p:cNvSpPr/>
            <p:nvPr/>
          </p:nvSpPr>
          <p:spPr>
            <a:xfrm>
              <a:off x="6945420" y="3314701"/>
              <a:ext cx="274141" cy="248800"/>
            </a:xfrm>
            <a:custGeom>
              <a:rect b="b" l="l" r="r" t="t"/>
              <a:pathLst>
                <a:path extrusionOk="0" h="7835" w="8633">
                  <a:moveTo>
                    <a:pt x="5835" y="3274"/>
                  </a:moveTo>
                  <a:lnTo>
                    <a:pt x="5323" y="3632"/>
                  </a:lnTo>
                  <a:lnTo>
                    <a:pt x="1787" y="3632"/>
                  </a:lnTo>
                  <a:lnTo>
                    <a:pt x="1275" y="3274"/>
                  </a:lnTo>
                  <a:close/>
                  <a:moveTo>
                    <a:pt x="4882" y="3965"/>
                  </a:moveTo>
                  <a:lnTo>
                    <a:pt x="4370" y="4322"/>
                  </a:lnTo>
                  <a:lnTo>
                    <a:pt x="2739" y="4322"/>
                  </a:lnTo>
                  <a:lnTo>
                    <a:pt x="2227" y="3965"/>
                  </a:lnTo>
                  <a:close/>
                  <a:moveTo>
                    <a:pt x="3930" y="4632"/>
                  </a:moveTo>
                  <a:lnTo>
                    <a:pt x="3561" y="4894"/>
                  </a:lnTo>
                  <a:lnTo>
                    <a:pt x="3180" y="4632"/>
                  </a:lnTo>
                  <a:close/>
                  <a:moveTo>
                    <a:pt x="7752" y="0"/>
                  </a:moveTo>
                  <a:cubicBezTo>
                    <a:pt x="7668" y="0"/>
                    <a:pt x="7585" y="72"/>
                    <a:pt x="7585" y="167"/>
                  </a:cubicBezTo>
                  <a:lnTo>
                    <a:pt x="7585" y="1560"/>
                  </a:lnTo>
                  <a:lnTo>
                    <a:pt x="7585" y="1977"/>
                  </a:lnTo>
                  <a:lnTo>
                    <a:pt x="6252" y="2929"/>
                  </a:lnTo>
                  <a:lnTo>
                    <a:pt x="799" y="2929"/>
                  </a:lnTo>
                  <a:lnTo>
                    <a:pt x="263" y="2548"/>
                  </a:lnTo>
                  <a:cubicBezTo>
                    <a:pt x="233" y="2528"/>
                    <a:pt x="197" y="2519"/>
                    <a:pt x="162" y="2519"/>
                  </a:cubicBezTo>
                  <a:cubicBezTo>
                    <a:pt x="114" y="2519"/>
                    <a:pt x="69" y="2537"/>
                    <a:pt x="48" y="2572"/>
                  </a:cubicBezTo>
                  <a:cubicBezTo>
                    <a:pt x="1" y="2643"/>
                    <a:pt x="13" y="2750"/>
                    <a:pt x="72" y="2798"/>
                  </a:cubicBezTo>
                  <a:lnTo>
                    <a:pt x="3442" y="5215"/>
                  </a:lnTo>
                  <a:cubicBezTo>
                    <a:pt x="3472" y="5233"/>
                    <a:pt x="3504" y="5242"/>
                    <a:pt x="3537" y="5242"/>
                  </a:cubicBezTo>
                  <a:cubicBezTo>
                    <a:pt x="3570" y="5242"/>
                    <a:pt x="3602" y="5233"/>
                    <a:pt x="3632" y="5215"/>
                  </a:cubicBezTo>
                  <a:lnTo>
                    <a:pt x="8300" y="1858"/>
                  </a:lnTo>
                  <a:lnTo>
                    <a:pt x="8300" y="7501"/>
                  </a:lnTo>
                  <a:lnTo>
                    <a:pt x="941" y="7501"/>
                  </a:lnTo>
                  <a:cubicBezTo>
                    <a:pt x="846" y="7501"/>
                    <a:pt x="775" y="7572"/>
                    <a:pt x="775" y="7668"/>
                  </a:cubicBezTo>
                  <a:cubicBezTo>
                    <a:pt x="775" y="7751"/>
                    <a:pt x="846" y="7834"/>
                    <a:pt x="941" y="7834"/>
                  </a:cubicBezTo>
                  <a:lnTo>
                    <a:pt x="8454" y="7834"/>
                  </a:lnTo>
                  <a:cubicBezTo>
                    <a:pt x="8538" y="7834"/>
                    <a:pt x="8621" y="7751"/>
                    <a:pt x="8621" y="7668"/>
                  </a:cubicBezTo>
                  <a:lnTo>
                    <a:pt x="8621" y="1548"/>
                  </a:lnTo>
                  <a:cubicBezTo>
                    <a:pt x="8625" y="1552"/>
                    <a:pt x="8628" y="1553"/>
                    <a:pt x="8629" y="1553"/>
                  </a:cubicBezTo>
                  <a:cubicBezTo>
                    <a:pt x="8633" y="1553"/>
                    <a:pt x="8633" y="1548"/>
                    <a:pt x="8633" y="1548"/>
                  </a:cubicBezTo>
                  <a:cubicBezTo>
                    <a:pt x="8621" y="1477"/>
                    <a:pt x="8561" y="1417"/>
                    <a:pt x="8466" y="1417"/>
                  </a:cubicBezTo>
                  <a:lnTo>
                    <a:pt x="7919" y="1417"/>
                  </a:lnTo>
                  <a:lnTo>
                    <a:pt x="7919" y="167"/>
                  </a:lnTo>
                  <a:cubicBezTo>
                    <a:pt x="7919" y="72"/>
                    <a:pt x="7847" y="0"/>
                    <a:pt x="775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0" name="Google Shape;1000;p51"/>
          <p:cNvGrpSpPr/>
          <p:nvPr/>
        </p:nvGrpSpPr>
        <p:grpSpPr>
          <a:xfrm>
            <a:off x="7429366" y="3223183"/>
            <a:ext cx="334634" cy="333904"/>
            <a:chOff x="7429366" y="3223183"/>
            <a:chExt cx="334634" cy="333904"/>
          </a:xfrm>
        </p:grpSpPr>
        <p:sp>
          <p:nvSpPr>
            <p:cNvPr id="1001" name="Google Shape;1001;p51"/>
            <p:cNvSpPr/>
            <p:nvPr/>
          </p:nvSpPr>
          <p:spPr>
            <a:xfrm>
              <a:off x="7429366" y="3223183"/>
              <a:ext cx="334634" cy="333904"/>
            </a:xfrm>
            <a:custGeom>
              <a:rect b="b" l="l" r="r" t="t"/>
              <a:pathLst>
                <a:path extrusionOk="0" h="10515" w="10538">
                  <a:moveTo>
                    <a:pt x="6978" y="322"/>
                  </a:moveTo>
                  <a:cubicBezTo>
                    <a:pt x="7930" y="322"/>
                    <a:pt x="8716" y="1096"/>
                    <a:pt x="8716" y="2061"/>
                  </a:cubicBezTo>
                  <a:cubicBezTo>
                    <a:pt x="8716" y="2334"/>
                    <a:pt x="8633" y="2644"/>
                    <a:pt x="8478" y="2942"/>
                  </a:cubicBezTo>
                  <a:cubicBezTo>
                    <a:pt x="8478" y="2954"/>
                    <a:pt x="8466" y="2977"/>
                    <a:pt x="8466" y="2977"/>
                  </a:cubicBezTo>
                  <a:cubicBezTo>
                    <a:pt x="8061" y="3823"/>
                    <a:pt x="7276" y="4704"/>
                    <a:pt x="6978" y="5025"/>
                  </a:cubicBezTo>
                  <a:cubicBezTo>
                    <a:pt x="6680" y="4716"/>
                    <a:pt x="5894" y="3835"/>
                    <a:pt x="5490" y="2989"/>
                  </a:cubicBezTo>
                  <a:cubicBezTo>
                    <a:pt x="5490" y="2977"/>
                    <a:pt x="5478" y="2954"/>
                    <a:pt x="5478" y="2942"/>
                  </a:cubicBezTo>
                  <a:cubicBezTo>
                    <a:pt x="5323" y="2632"/>
                    <a:pt x="5240" y="2334"/>
                    <a:pt x="5240" y="2061"/>
                  </a:cubicBezTo>
                  <a:cubicBezTo>
                    <a:pt x="5240" y="1096"/>
                    <a:pt x="6025" y="322"/>
                    <a:pt x="6978" y="322"/>
                  </a:cubicBezTo>
                  <a:close/>
                  <a:moveTo>
                    <a:pt x="5252" y="3227"/>
                  </a:moveTo>
                  <a:cubicBezTo>
                    <a:pt x="5728" y="4192"/>
                    <a:pt x="6597" y="5121"/>
                    <a:pt x="6811" y="5335"/>
                  </a:cubicBezTo>
                  <a:lnTo>
                    <a:pt x="6811" y="5811"/>
                  </a:lnTo>
                  <a:lnTo>
                    <a:pt x="3751" y="6728"/>
                  </a:lnTo>
                  <a:lnTo>
                    <a:pt x="3751" y="3668"/>
                  </a:lnTo>
                  <a:lnTo>
                    <a:pt x="5252" y="3227"/>
                  </a:lnTo>
                  <a:close/>
                  <a:moveTo>
                    <a:pt x="8704" y="3239"/>
                  </a:moveTo>
                  <a:lnTo>
                    <a:pt x="10205" y="3668"/>
                  </a:lnTo>
                  <a:lnTo>
                    <a:pt x="10205" y="6728"/>
                  </a:lnTo>
                  <a:lnTo>
                    <a:pt x="7145" y="5811"/>
                  </a:lnTo>
                  <a:lnTo>
                    <a:pt x="7145" y="5335"/>
                  </a:lnTo>
                  <a:cubicBezTo>
                    <a:pt x="7371" y="5121"/>
                    <a:pt x="8228" y="4192"/>
                    <a:pt x="8704" y="3239"/>
                  </a:cubicBezTo>
                  <a:close/>
                  <a:moveTo>
                    <a:pt x="358" y="2763"/>
                  </a:moveTo>
                  <a:lnTo>
                    <a:pt x="3418" y="3668"/>
                  </a:lnTo>
                  <a:lnTo>
                    <a:pt x="3418" y="6728"/>
                  </a:lnTo>
                  <a:lnTo>
                    <a:pt x="2263" y="6383"/>
                  </a:lnTo>
                  <a:cubicBezTo>
                    <a:pt x="2244" y="6375"/>
                    <a:pt x="2225" y="6372"/>
                    <a:pt x="2208" y="6372"/>
                  </a:cubicBezTo>
                  <a:cubicBezTo>
                    <a:pt x="2136" y="6372"/>
                    <a:pt x="2077" y="6425"/>
                    <a:pt x="2049" y="6502"/>
                  </a:cubicBezTo>
                  <a:cubicBezTo>
                    <a:pt x="2025" y="6585"/>
                    <a:pt x="2084" y="6680"/>
                    <a:pt x="2168" y="6704"/>
                  </a:cubicBezTo>
                  <a:lnTo>
                    <a:pt x="3418" y="7085"/>
                  </a:lnTo>
                  <a:lnTo>
                    <a:pt x="3418" y="10121"/>
                  </a:lnTo>
                  <a:lnTo>
                    <a:pt x="358" y="9204"/>
                  </a:lnTo>
                  <a:lnTo>
                    <a:pt x="358" y="6168"/>
                  </a:lnTo>
                  <a:lnTo>
                    <a:pt x="1513" y="6514"/>
                  </a:lnTo>
                  <a:lnTo>
                    <a:pt x="1561" y="6514"/>
                  </a:lnTo>
                  <a:cubicBezTo>
                    <a:pt x="1632" y="6514"/>
                    <a:pt x="1692" y="6466"/>
                    <a:pt x="1727" y="6394"/>
                  </a:cubicBezTo>
                  <a:cubicBezTo>
                    <a:pt x="1751" y="6311"/>
                    <a:pt x="1692" y="6216"/>
                    <a:pt x="1608" y="6192"/>
                  </a:cubicBezTo>
                  <a:lnTo>
                    <a:pt x="358" y="5811"/>
                  </a:lnTo>
                  <a:lnTo>
                    <a:pt x="358" y="2763"/>
                  </a:lnTo>
                  <a:close/>
                  <a:moveTo>
                    <a:pt x="7145" y="6156"/>
                  </a:moveTo>
                  <a:lnTo>
                    <a:pt x="10205" y="7061"/>
                  </a:lnTo>
                  <a:lnTo>
                    <a:pt x="10205" y="10121"/>
                  </a:lnTo>
                  <a:lnTo>
                    <a:pt x="7145" y="9204"/>
                  </a:lnTo>
                  <a:lnTo>
                    <a:pt x="7145" y="7990"/>
                  </a:lnTo>
                  <a:cubicBezTo>
                    <a:pt x="7145" y="7895"/>
                    <a:pt x="7073" y="7823"/>
                    <a:pt x="6978" y="7823"/>
                  </a:cubicBezTo>
                  <a:cubicBezTo>
                    <a:pt x="6895" y="7823"/>
                    <a:pt x="6811" y="7895"/>
                    <a:pt x="6811" y="7990"/>
                  </a:cubicBezTo>
                  <a:lnTo>
                    <a:pt x="6811" y="9204"/>
                  </a:lnTo>
                  <a:lnTo>
                    <a:pt x="3751" y="10121"/>
                  </a:lnTo>
                  <a:lnTo>
                    <a:pt x="3751" y="7061"/>
                  </a:lnTo>
                  <a:lnTo>
                    <a:pt x="6811" y="6156"/>
                  </a:lnTo>
                  <a:lnTo>
                    <a:pt x="6811" y="7311"/>
                  </a:lnTo>
                  <a:cubicBezTo>
                    <a:pt x="6811" y="7407"/>
                    <a:pt x="6895" y="7478"/>
                    <a:pt x="6978" y="7478"/>
                  </a:cubicBezTo>
                  <a:cubicBezTo>
                    <a:pt x="7073" y="7478"/>
                    <a:pt x="7145" y="7407"/>
                    <a:pt x="7145" y="7311"/>
                  </a:cubicBezTo>
                  <a:lnTo>
                    <a:pt x="7145" y="6156"/>
                  </a:lnTo>
                  <a:close/>
                  <a:moveTo>
                    <a:pt x="6966" y="1"/>
                  </a:moveTo>
                  <a:cubicBezTo>
                    <a:pt x="5823" y="1"/>
                    <a:pt x="4894" y="918"/>
                    <a:pt x="4894" y="2061"/>
                  </a:cubicBezTo>
                  <a:cubicBezTo>
                    <a:pt x="4894" y="2334"/>
                    <a:pt x="4966" y="2632"/>
                    <a:pt x="5085" y="2930"/>
                  </a:cubicBezTo>
                  <a:lnTo>
                    <a:pt x="3573" y="3370"/>
                  </a:lnTo>
                  <a:lnTo>
                    <a:pt x="215" y="2382"/>
                  </a:lnTo>
                  <a:cubicBezTo>
                    <a:pt x="205" y="2375"/>
                    <a:pt x="192" y="2372"/>
                    <a:pt x="179" y="2372"/>
                  </a:cubicBezTo>
                  <a:cubicBezTo>
                    <a:pt x="146" y="2372"/>
                    <a:pt x="106" y="2389"/>
                    <a:pt x="72" y="2406"/>
                  </a:cubicBezTo>
                  <a:cubicBezTo>
                    <a:pt x="25" y="2442"/>
                    <a:pt x="1" y="2477"/>
                    <a:pt x="1" y="2537"/>
                  </a:cubicBezTo>
                  <a:lnTo>
                    <a:pt x="1" y="5954"/>
                  </a:lnTo>
                  <a:lnTo>
                    <a:pt x="1" y="9335"/>
                  </a:lnTo>
                  <a:cubicBezTo>
                    <a:pt x="1" y="9419"/>
                    <a:pt x="37" y="9478"/>
                    <a:pt x="120" y="9502"/>
                  </a:cubicBezTo>
                  <a:lnTo>
                    <a:pt x="3513" y="10514"/>
                  </a:lnTo>
                  <a:lnTo>
                    <a:pt x="3573" y="10514"/>
                  </a:lnTo>
                  <a:lnTo>
                    <a:pt x="6847" y="9550"/>
                  </a:lnTo>
                  <a:cubicBezTo>
                    <a:pt x="6859" y="9562"/>
                    <a:pt x="6883" y="9562"/>
                    <a:pt x="6918" y="9562"/>
                  </a:cubicBezTo>
                  <a:cubicBezTo>
                    <a:pt x="6942" y="9562"/>
                    <a:pt x="6966" y="9562"/>
                    <a:pt x="6990" y="9550"/>
                  </a:cubicBezTo>
                  <a:lnTo>
                    <a:pt x="10264" y="10514"/>
                  </a:lnTo>
                  <a:lnTo>
                    <a:pt x="10312" y="10514"/>
                  </a:lnTo>
                  <a:cubicBezTo>
                    <a:pt x="10335" y="10514"/>
                    <a:pt x="10383" y="10502"/>
                    <a:pt x="10419" y="10490"/>
                  </a:cubicBezTo>
                  <a:cubicBezTo>
                    <a:pt x="10455" y="10454"/>
                    <a:pt x="10490" y="10407"/>
                    <a:pt x="10490" y="10347"/>
                  </a:cubicBezTo>
                  <a:lnTo>
                    <a:pt x="10538" y="6942"/>
                  </a:lnTo>
                  <a:lnTo>
                    <a:pt x="10538" y="3549"/>
                  </a:lnTo>
                  <a:cubicBezTo>
                    <a:pt x="10538" y="3477"/>
                    <a:pt x="10490" y="3418"/>
                    <a:pt x="10419" y="3394"/>
                  </a:cubicBezTo>
                  <a:lnTo>
                    <a:pt x="8835" y="2930"/>
                  </a:lnTo>
                  <a:cubicBezTo>
                    <a:pt x="8954" y="2632"/>
                    <a:pt x="9038" y="2334"/>
                    <a:pt x="9038" y="2061"/>
                  </a:cubicBezTo>
                  <a:cubicBezTo>
                    <a:pt x="9038" y="918"/>
                    <a:pt x="8109" y="1"/>
                    <a:pt x="696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1"/>
            <p:cNvSpPr/>
            <p:nvPr/>
          </p:nvSpPr>
          <p:spPr>
            <a:xfrm>
              <a:off x="7613514" y="3251541"/>
              <a:ext cx="74878" cy="74529"/>
            </a:xfrm>
            <a:custGeom>
              <a:rect b="b" l="l" r="r" t="t"/>
              <a:pathLst>
                <a:path extrusionOk="0" h="2347" w="2358">
                  <a:moveTo>
                    <a:pt x="1179" y="322"/>
                  </a:moveTo>
                  <a:cubicBezTo>
                    <a:pt x="1643" y="322"/>
                    <a:pt x="2012" y="691"/>
                    <a:pt x="2012" y="1156"/>
                  </a:cubicBezTo>
                  <a:cubicBezTo>
                    <a:pt x="2012" y="1620"/>
                    <a:pt x="1643" y="1989"/>
                    <a:pt x="1179" y="1989"/>
                  </a:cubicBezTo>
                  <a:cubicBezTo>
                    <a:pt x="715" y="1989"/>
                    <a:pt x="345" y="1620"/>
                    <a:pt x="345" y="1156"/>
                  </a:cubicBezTo>
                  <a:cubicBezTo>
                    <a:pt x="334" y="703"/>
                    <a:pt x="715" y="322"/>
                    <a:pt x="1179" y="322"/>
                  </a:cubicBezTo>
                  <a:close/>
                  <a:moveTo>
                    <a:pt x="1179" y="1"/>
                  </a:moveTo>
                  <a:cubicBezTo>
                    <a:pt x="524" y="1"/>
                    <a:pt x="0" y="513"/>
                    <a:pt x="0" y="1168"/>
                  </a:cubicBezTo>
                  <a:cubicBezTo>
                    <a:pt x="0" y="1811"/>
                    <a:pt x="524" y="2346"/>
                    <a:pt x="1179" y="2346"/>
                  </a:cubicBezTo>
                  <a:cubicBezTo>
                    <a:pt x="1834" y="2346"/>
                    <a:pt x="2358" y="1822"/>
                    <a:pt x="2358" y="1168"/>
                  </a:cubicBezTo>
                  <a:cubicBezTo>
                    <a:pt x="2358" y="513"/>
                    <a:pt x="1834" y="1"/>
                    <a:pt x="1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3" name="Google Shape;1003;p51"/>
          <p:cNvSpPr/>
          <p:nvPr/>
        </p:nvSpPr>
        <p:spPr>
          <a:xfrm>
            <a:off x="8079296" y="3207306"/>
            <a:ext cx="229906" cy="364135"/>
          </a:xfrm>
          <a:custGeom>
            <a:rect b="b" l="l" r="r" t="t"/>
            <a:pathLst>
              <a:path extrusionOk="0" h="11467" w="7240">
                <a:moveTo>
                  <a:pt x="1048" y="346"/>
                </a:moveTo>
                <a:cubicBezTo>
                  <a:pt x="1156" y="346"/>
                  <a:pt x="1239" y="441"/>
                  <a:pt x="1239" y="537"/>
                </a:cubicBezTo>
                <a:cubicBezTo>
                  <a:pt x="1239" y="644"/>
                  <a:pt x="1156" y="727"/>
                  <a:pt x="1048" y="727"/>
                </a:cubicBezTo>
                <a:cubicBezTo>
                  <a:pt x="941" y="727"/>
                  <a:pt x="858" y="644"/>
                  <a:pt x="858" y="537"/>
                </a:cubicBezTo>
                <a:cubicBezTo>
                  <a:pt x="858" y="429"/>
                  <a:pt x="941" y="346"/>
                  <a:pt x="1048" y="346"/>
                </a:cubicBezTo>
                <a:close/>
                <a:moveTo>
                  <a:pt x="3549" y="1203"/>
                </a:moveTo>
                <a:lnTo>
                  <a:pt x="3906" y="1453"/>
                </a:lnTo>
                <a:lnTo>
                  <a:pt x="3549" y="1453"/>
                </a:lnTo>
                <a:lnTo>
                  <a:pt x="3549" y="1203"/>
                </a:lnTo>
                <a:close/>
                <a:moveTo>
                  <a:pt x="6883" y="1060"/>
                </a:moveTo>
                <a:lnTo>
                  <a:pt x="6883" y="1072"/>
                </a:lnTo>
                <a:lnTo>
                  <a:pt x="6097" y="2799"/>
                </a:lnTo>
                <a:cubicBezTo>
                  <a:pt x="6085" y="2846"/>
                  <a:pt x="6085" y="2894"/>
                  <a:pt x="6097" y="2942"/>
                </a:cubicBezTo>
                <a:lnTo>
                  <a:pt x="6883" y="4680"/>
                </a:lnTo>
                <a:lnTo>
                  <a:pt x="4620" y="4680"/>
                </a:lnTo>
                <a:lnTo>
                  <a:pt x="4620" y="1608"/>
                </a:lnTo>
                <a:cubicBezTo>
                  <a:pt x="4620" y="1549"/>
                  <a:pt x="4597" y="1501"/>
                  <a:pt x="4549" y="1477"/>
                </a:cubicBezTo>
                <a:lnTo>
                  <a:pt x="3942" y="1060"/>
                </a:lnTo>
                <a:close/>
                <a:moveTo>
                  <a:pt x="6883" y="4680"/>
                </a:moveTo>
                <a:cubicBezTo>
                  <a:pt x="6883" y="4686"/>
                  <a:pt x="6880" y="4689"/>
                  <a:pt x="6878" y="4689"/>
                </a:cubicBezTo>
                <a:cubicBezTo>
                  <a:pt x="6877" y="4689"/>
                  <a:pt x="6877" y="4686"/>
                  <a:pt x="6883" y="4680"/>
                </a:cubicBezTo>
                <a:close/>
                <a:moveTo>
                  <a:pt x="4299" y="1787"/>
                </a:moveTo>
                <a:lnTo>
                  <a:pt x="4299" y="5394"/>
                </a:lnTo>
                <a:lnTo>
                  <a:pt x="1941" y="5406"/>
                </a:lnTo>
                <a:lnTo>
                  <a:pt x="1941" y="2692"/>
                </a:lnTo>
                <a:cubicBezTo>
                  <a:pt x="1941" y="2608"/>
                  <a:pt x="1870" y="2537"/>
                  <a:pt x="1787" y="2537"/>
                </a:cubicBezTo>
                <a:cubicBezTo>
                  <a:pt x="1691" y="2537"/>
                  <a:pt x="1620" y="2608"/>
                  <a:pt x="1620" y="2692"/>
                </a:cubicBezTo>
                <a:lnTo>
                  <a:pt x="1620" y="5406"/>
                </a:lnTo>
                <a:lnTo>
                  <a:pt x="1227" y="5406"/>
                </a:lnTo>
                <a:lnTo>
                  <a:pt x="1227" y="1787"/>
                </a:lnTo>
                <a:lnTo>
                  <a:pt x="1620" y="1787"/>
                </a:lnTo>
                <a:lnTo>
                  <a:pt x="1620" y="1989"/>
                </a:lnTo>
                <a:cubicBezTo>
                  <a:pt x="1620" y="2072"/>
                  <a:pt x="1691" y="2144"/>
                  <a:pt x="1787" y="2144"/>
                </a:cubicBezTo>
                <a:cubicBezTo>
                  <a:pt x="1870" y="2144"/>
                  <a:pt x="1941" y="2072"/>
                  <a:pt x="1941" y="1989"/>
                </a:cubicBezTo>
                <a:lnTo>
                  <a:pt x="1941" y="1787"/>
                </a:lnTo>
                <a:close/>
                <a:moveTo>
                  <a:pt x="1584" y="10764"/>
                </a:moveTo>
                <a:cubicBezTo>
                  <a:pt x="1691" y="10764"/>
                  <a:pt x="1787" y="10859"/>
                  <a:pt x="1787" y="10954"/>
                </a:cubicBezTo>
                <a:lnTo>
                  <a:pt x="1787" y="11145"/>
                </a:lnTo>
                <a:lnTo>
                  <a:pt x="322" y="11145"/>
                </a:lnTo>
                <a:lnTo>
                  <a:pt x="322" y="10954"/>
                </a:lnTo>
                <a:cubicBezTo>
                  <a:pt x="322" y="10847"/>
                  <a:pt x="417" y="10764"/>
                  <a:pt x="513" y="10764"/>
                </a:cubicBezTo>
                <a:close/>
                <a:moveTo>
                  <a:pt x="1048" y="1"/>
                </a:moveTo>
                <a:cubicBezTo>
                  <a:pt x="775" y="1"/>
                  <a:pt x="536" y="239"/>
                  <a:pt x="536" y="525"/>
                </a:cubicBezTo>
                <a:cubicBezTo>
                  <a:pt x="536" y="763"/>
                  <a:pt x="679" y="953"/>
                  <a:pt x="894" y="1037"/>
                </a:cubicBezTo>
                <a:lnTo>
                  <a:pt x="894" y="10419"/>
                </a:lnTo>
                <a:lnTo>
                  <a:pt x="513" y="10419"/>
                </a:lnTo>
                <a:cubicBezTo>
                  <a:pt x="215" y="10419"/>
                  <a:pt x="1" y="10657"/>
                  <a:pt x="1" y="10943"/>
                </a:cubicBezTo>
                <a:lnTo>
                  <a:pt x="1" y="11300"/>
                </a:lnTo>
                <a:cubicBezTo>
                  <a:pt x="1" y="11395"/>
                  <a:pt x="72" y="11466"/>
                  <a:pt x="155" y="11466"/>
                </a:cubicBezTo>
                <a:lnTo>
                  <a:pt x="1965" y="11466"/>
                </a:lnTo>
                <a:cubicBezTo>
                  <a:pt x="2049" y="11466"/>
                  <a:pt x="2120" y="11395"/>
                  <a:pt x="2120" y="11300"/>
                </a:cubicBezTo>
                <a:lnTo>
                  <a:pt x="2120" y="10943"/>
                </a:lnTo>
                <a:cubicBezTo>
                  <a:pt x="2120" y="10645"/>
                  <a:pt x="1882" y="10419"/>
                  <a:pt x="1608" y="10419"/>
                </a:cubicBezTo>
                <a:lnTo>
                  <a:pt x="1227" y="10419"/>
                </a:lnTo>
                <a:lnTo>
                  <a:pt x="1227" y="5740"/>
                </a:lnTo>
                <a:lnTo>
                  <a:pt x="4299" y="5740"/>
                </a:lnTo>
                <a:cubicBezTo>
                  <a:pt x="4489" y="5740"/>
                  <a:pt x="4632" y="5585"/>
                  <a:pt x="4632" y="5394"/>
                </a:cubicBezTo>
                <a:lnTo>
                  <a:pt x="4632" y="5025"/>
                </a:lnTo>
                <a:lnTo>
                  <a:pt x="6883" y="5025"/>
                </a:lnTo>
                <a:cubicBezTo>
                  <a:pt x="7002" y="5025"/>
                  <a:pt x="7109" y="4966"/>
                  <a:pt x="7180" y="4859"/>
                </a:cubicBezTo>
                <a:cubicBezTo>
                  <a:pt x="7228" y="4763"/>
                  <a:pt x="7240" y="4632"/>
                  <a:pt x="7180" y="4525"/>
                </a:cubicBezTo>
                <a:lnTo>
                  <a:pt x="6442" y="2882"/>
                </a:lnTo>
                <a:lnTo>
                  <a:pt x="7180" y="1227"/>
                </a:lnTo>
                <a:cubicBezTo>
                  <a:pt x="7228" y="1120"/>
                  <a:pt x="7228" y="989"/>
                  <a:pt x="7156" y="894"/>
                </a:cubicBezTo>
                <a:cubicBezTo>
                  <a:pt x="7097" y="787"/>
                  <a:pt x="6978" y="727"/>
                  <a:pt x="6859" y="727"/>
                </a:cubicBezTo>
                <a:lnTo>
                  <a:pt x="3358" y="727"/>
                </a:lnTo>
                <a:cubicBezTo>
                  <a:pt x="3275" y="727"/>
                  <a:pt x="3192" y="810"/>
                  <a:pt x="3192" y="894"/>
                </a:cubicBezTo>
                <a:lnTo>
                  <a:pt x="3192" y="1453"/>
                </a:lnTo>
                <a:lnTo>
                  <a:pt x="1215" y="1453"/>
                </a:lnTo>
                <a:lnTo>
                  <a:pt x="1215" y="1037"/>
                </a:lnTo>
                <a:cubicBezTo>
                  <a:pt x="1429" y="953"/>
                  <a:pt x="1572" y="763"/>
                  <a:pt x="1572" y="525"/>
                </a:cubicBezTo>
                <a:cubicBezTo>
                  <a:pt x="1572" y="227"/>
                  <a:pt x="1334" y="1"/>
                  <a:pt x="104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4" name="Google Shape;1004;p51"/>
          <p:cNvGrpSpPr/>
          <p:nvPr/>
        </p:nvGrpSpPr>
        <p:grpSpPr>
          <a:xfrm>
            <a:off x="5216456" y="3725484"/>
            <a:ext cx="356196" cy="265631"/>
            <a:chOff x="5216456" y="3725484"/>
            <a:chExt cx="356196" cy="265631"/>
          </a:xfrm>
        </p:grpSpPr>
        <p:sp>
          <p:nvSpPr>
            <p:cNvPr id="1005" name="Google Shape;1005;p5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5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7" name="Google Shape;1007;p51"/>
          <p:cNvGrpSpPr/>
          <p:nvPr/>
        </p:nvGrpSpPr>
        <p:grpSpPr>
          <a:xfrm>
            <a:off x="6849393" y="3733994"/>
            <a:ext cx="355053" cy="248038"/>
            <a:chOff x="6849393" y="3733994"/>
            <a:chExt cx="355053" cy="248038"/>
          </a:xfrm>
        </p:grpSpPr>
        <p:sp>
          <p:nvSpPr>
            <p:cNvPr id="1008" name="Google Shape;1008;p51"/>
            <p:cNvSpPr/>
            <p:nvPr/>
          </p:nvSpPr>
          <p:spPr>
            <a:xfrm>
              <a:off x="6849393" y="3733994"/>
              <a:ext cx="355053" cy="248038"/>
            </a:xfrm>
            <a:custGeom>
              <a:rect b="b" l="l" r="r" t="t"/>
              <a:pathLst>
                <a:path extrusionOk="0" h="7811" w="11181">
                  <a:moveTo>
                    <a:pt x="10800" y="357"/>
                  </a:moveTo>
                  <a:cubicBezTo>
                    <a:pt x="10800" y="357"/>
                    <a:pt x="10823" y="357"/>
                    <a:pt x="10823" y="369"/>
                  </a:cubicBezTo>
                  <a:lnTo>
                    <a:pt x="10823" y="5227"/>
                  </a:lnTo>
                  <a:lnTo>
                    <a:pt x="346" y="5239"/>
                  </a:lnTo>
                  <a:cubicBezTo>
                    <a:pt x="346" y="5239"/>
                    <a:pt x="334" y="5239"/>
                    <a:pt x="334" y="5227"/>
                  </a:cubicBezTo>
                  <a:lnTo>
                    <a:pt x="334" y="369"/>
                  </a:lnTo>
                  <a:cubicBezTo>
                    <a:pt x="334" y="369"/>
                    <a:pt x="334" y="357"/>
                    <a:pt x="346" y="357"/>
                  </a:cubicBezTo>
                  <a:close/>
                  <a:moveTo>
                    <a:pt x="10835" y="5572"/>
                  </a:moveTo>
                  <a:lnTo>
                    <a:pt x="10823" y="5977"/>
                  </a:lnTo>
                  <a:lnTo>
                    <a:pt x="10252" y="5977"/>
                  </a:lnTo>
                  <a:cubicBezTo>
                    <a:pt x="10169" y="5977"/>
                    <a:pt x="10073" y="6060"/>
                    <a:pt x="10073" y="6156"/>
                  </a:cubicBezTo>
                  <a:cubicBezTo>
                    <a:pt x="10073" y="6263"/>
                    <a:pt x="10157" y="6334"/>
                    <a:pt x="10252" y="6334"/>
                  </a:cubicBezTo>
                  <a:lnTo>
                    <a:pt x="10823" y="6334"/>
                  </a:lnTo>
                  <a:lnTo>
                    <a:pt x="10823" y="6739"/>
                  </a:lnTo>
                  <a:lnTo>
                    <a:pt x="8014" y="6739"/>
                  </a:lnTo>
                  <a:cubicBezTo>
                    <a:pt x="7918" y="6739"/>
                    <a:pt x="7823" y="6811"/>
                    <a:pt x="7823" y="6918"/>
                  </a:cubicBezTo>
                  <a:cubicBezTo>
                    <a:pt x="7823" y="7013"/>
                    <a:pt x="7906" y="7096"/>
                    <a:pt x="8014" y="7096"/>
                  </a:cubicBezTo>
                  <a:lnTo>
                    <a:pt x="10823" y="7096"/>
                  </a:lnTo>
                  <a:lnTo>
                    <a:pt x="10823" y="7489"/>
                  </a:lnTo>
                  <a:cubicBezTo>
                    <a:pt x="10823" y="7489"/>
                    <a:pt x="10823" y="7501"/>
                    <a:pt x="10812" y="7501"/>
                  </a:cubicBezTo>
                  <a:lnTo>
                    <a:pt x="358" y="7501"/>
                  </a:lnTo>
                  <a:cubicBezTo>
                    <a:pt x="358" y="7501"/>
                    <a:pt x="346" y="7501"/>
                    <a:pt x="346" y="7489"/>
                  </a:cubicBezTo>
                  <a:lnTo>
                    <a:pt x="346" y="7096"/>
                  </a:lnTo>
                  <a:lnTo>
                    <a:pt x="7263" y="7096"/>
                  </a:lnTo>
                  <a:cubicBezTo>
                    <a:pt x="7359" y="7096"/>
                    <a:pt x="7442" y="7025"/>
                    <a:pt x="7442" y="6918"/>
                  </a:cubicBezTo>
                  <a:cubicBezTo>
                    <a:pt x="7442" y="6834"/>
                    <a:pt x="7371" y="6739"/>
                    <a:pt x="7263" y="6739"/>
                  </a:cubicBezTo>
                  <a:lnTo>
                    <a:pt x="346" y="6739"/>
                  </a:lnTo>
                  <a:lnTo>
                    <a:pt x="346" y="6334"/>
                  </a:lnTo>
                  <a:lnTo>
                    <a:pt x="9514" y="6334"/>
                  </a:lnTo>
                  <a:cubicBezTo>
                    <a:pt x="9597" y="6334"/>
                    <a:pt x="9692" y="6263"/>
                    <a:pt x="9692" y="6156"/>
                  </a:cubicBezTo>
                  <a:cubicBezTo>
                    <a:pt x="9692" y="6072"/>
                    <a:pt x="9621" y="5977"/>
                    <a:pt x="9514" y="5977"/>
                  </a:cubicBezTo>
                  <a:lnTo>
                    <a:pt x="346" y="5977"/>
                  </a:lnTo>
                  <a:lnTo>
                    <a:pt x="346" y="5572"/>
                  </a:lnTo>
                  <a:close/>
                  <a:moveTo>
                    <a:pt x="358" y="0"/>
                  </a:moveTo>
                  <a:cubicBezTo>
                    <a:pt x="167" y="0"/>
                    <a:pt x="1" y="167"/>
                    <a:pt x="1" y="357"/>
                  </a:cubicBezTo>
                  <a:lnTo>
                    <a:pt x="1" y="7453"/>
                  </a:lnTo>
                  <a:cubicBezTo>
                    <a:pt x="1" y="7644"/>
                    <a:pt x="167" y="7811"/>
                    <a:pt x="358" y="7811"/>
                  </a:cubicBezTo>
                  <a:lnTo>
                    <a:pt x="10823" y="7811"/>
                  </a:lnTo>
                  <a:cubicBezTo>
                    <a:pt x="11014" y="7811"/>
                    <a:pt x="11181" y="7644"/>
                    <a:pt x="11181" y="7453"/>
                  </a:cubicBezTo>
                  <a:lnTo>
                    <a:pt x="11181" y="357"/>
                  </a:lnTo>
                  <a:cubicBezTo>
                    <a:pt x="11181" y="167"/>
                    <a:pt x="11014" y="0"/>
                    <a:pt x="1082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51"/>
            <p:cNvSpPr/>
            <p:nvPr/>
          </p:nvSpPr>
          <p:spPr>
            <a:xfrm>
              <a:off x="7080411" y="3758192"/>
              <a:ext cx="100219" cy="129687"/>
            </a:xfrm>
            <a:custGeom>
              <a:rect b="b" l="l" r="r" t="t"/>
              <a:pathLst>
                <a:path extrusionOk="0" h="4084" w="3156">
                  <a:moveTo>
                    <a:pt x="179" y="0"/>
                  </a:moveTo>
                  <a:cubicBezTo>
                    <a:pt x="96" y="0"/>
                    <a:pt x="0" y="72"/>
                    <a:pt x="0" y="179"/>
                  </a:cubicBezTo>
                  <a:cubicBezTo>
                    <a:pt x="0" y="274"/>
                    <a:pt x="84" y="357"/>
                    <a:pt x="179" y="357"/>
                  </a:cubicBezTo>
                  <a:lnTo>
                    <a:pt x="2072" y="357"/>
                  </a:lnTo>
                  <a:cubicBezTo>
                    <a:pt x="2144" y="726"/>
                    <a:pt x="2429" y="1012"/>
                    <a:pt x="2798" y="1084"/>
                  </a:cubicBezTo>
                  <a:lnTo>
                    <a:pt x="2798" y="3001"/>
                  </a:lnTo>
                  <a:cubicBezTo>
                    <a:pt x="2429" y="3072"/>
                    <a:pt x="2144" y="3358"/>
                    <a:pt x="2072" y="3727"/>
                  </a:cubicBezTo>
                  <a:lnTo>
                    <a:pt x="179" y="3727"/>
                  </a:lnTo>
                  <a:cubicBezTo>
                    <a:pt x="96" y="3727"/>
                    <a:pt x="0" y="3810"/>
                    <a:pt x="0" y="3905"/>
                  </a:cubicBezTo>
                  <a:cubicBezTo>
                    <a:pt x="0" y="4013"/>
                    <a:pt x="84" y="4084"/>
                    <a:pt x="179" y="4084"/>
                  </a:cubicBezTo>
                  <a:lnTo>
                    <a:pt x="2239" y="4084"/>
                  </a:lnTo>
                  <a:cubicBezTo>
                    <a:pt x="2322" y="4084"/>
                    <a:pt x="2417" y="4013"/>
                    <a:pt x="2417" y="3905"/>
                  </a:cubicBezTo>
                  <a:cubicBezTo>
                    <a:pt x="2417" y="3596"/>
                    <a:pt x="2667" y="3346"/>
                    <a:pt x="2977" y="3346"/>
                  </a:cubicBezTo>
                  <a:cubicBezTo>
                    <a:pt x="3072" y="3346"/>
                    <a:pt x="3156" y="3274"/>
                    <a:pt x="3156" y="3167"/>
                  </a:cubicBezTo>
                  <a:lnTo>
                    <a:pt x="3156" y="917"/>
                  </a:lnTo>
                  <a:cubicBezTo>
                    <a:pt x="3156" y="810"/>
                    <a:pt x="3072" y="738"/>
                    <a:pt x="2977" y="738"/>
                  </a:cubicBezTo>
                  <a:cubicBezTo>
                    <a:pt x="2667" y="738"/>
                    <a:pt x="2417" y="488"/>
                    <a:pt x="2417" y="179"/>
                  </a:cubicBezTo>
                  <a:cubicBezTo>
                    <a:pt x="2417" y="83"/>
                    <a:pt x="2346" y="0"/>
                    <a:pt x="22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51"/>
            <p:cNvSpPr/>
            <p:nvPr/>
          </p:nvSpPr>
          <p:spPr>
            <a:xfrm>
              <a:off x="6873209" y="3757811"/>
              <a:ext cx="100219" cy="130068"/>
            </a:xfrm>
            <a:custGeom>
              <a:rect b="b" l="l" r="r" t="t"/>
              <a:pathLst>
                <a:path extrusionOk="0" h="4096" w="3156">
                  <a:moveTo>
                    <a:pt x="918" y="0"/>
                  </a:moveTo>
                  <a:cubicBezTo>
                    <a:pt x="834" y="0"/>
                    <a:pt x="739" y="84"/>
                    <a:pt x="739" y="191"/>
                  </a:cubicBezTo>
                  <a:cubicBezTo>
                    <a:pt x="739" y="500"/>
                    <a:pt x="489" y="750"/>
                    <a:pt x="179" y="750"/>
                  </a:cubicBezTo>
                  <a:cubicBezTo>
                    <a:pt x="84" y="750"/>
                    <a:pt x="1" y="822"/>
                    <a:pt x="1" y="929"/>
                  </a:cubicBezTo>
                  <a:lnTo>
                    <a:pt x="1" y="3179"/>
                  </a:lnTo>
                  <a:cubicBezTo>
                    <a:pt x="1" y="3263"/>
                    <a:pt x="72" y="3358"/>
                    <a:pt x="179" y="3358"/>
                  </a:cubicBezTo>
                  <a:cubicBezTo>
                    <a:pt x="489" y="3358"/>
                    <a:pt x="739" y="3608"/>
                    <a:pt x="739" y="3917"/>
                  </a:cubicBezTo>
                  <a:cubicBezTo>
                    <a:pt x="739" y="4013"/>
                    <a:pt x="810" y="4096"/>
                    <a:pt x="918" y="4096"/>
                  </a:cubicBezTo>
                  <a:lnTo>
                    <a:pt x="2977" y="4096"/>
                  </a:lnTo>
                  <a:cubicBezTo>
                    <a:pt x="3061" y="4096"/>
                    <a:pt x="3156" y="4025"/>
                    <a:pt x="3156" y="3917"/>
                  </a:cubicBezTo>
                  <a:cubicBezTo>
                    <a:pt x="3132" y="3822"/>
                    <a:pt x="3061" y="3739"/>
                    <a:pt x="2977" y="3739"/>
                  </a:cubicBezTo>
                  <a:lnTo>
                    <a:pt x="1084" y="3739"/>
                  </a:lnTo>
                  <a:cubicBezTo>
                    <a:pt x="1013" y="3370"/>
                    <a:pt x="727" y="3084"/>
                    <a:pt x="346" y="3013"/>
                  </a:cubicBezTo>
                  <a:lnTo>
                    <a:pt x="346" y="1096"/>
                  </a:lnTo>
                  <a:cubicBezTo>
                    <a:pt x="727" y="1024"/>
                    <a:pt x="1013" y="738"/>
                    <a:pt x="1084" y="369"/>
                  </a:cubicBezTo>
                  <a:lnTo>
                    <a:pt x="2977" y="369"/>
                  </a:lnTo>
                  <a:cubicBezTo>
                    <a:pt x="3061" y="369"/>
                    <a:pt x="3156" y="286"/>
                    <a:pt x="3156" y="191"/>
                  </a:cubicBezTo>
                  <a:cubicBezTo>
                    <a:pt x="3156" y="95"/>
                    <a:pt x="3073" y="0"/>
                    <a:pt x="29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51"/>
            <p:cNvSpPr/>
            <p:nvPr/>
          </p:nvSpPr>
          <p:spPr>
            <a:xfrm>
              <a:off x="6962060" y="3758192"/>
              <a:ext cx="129338" cy="129338"/>
            </a:xfrm>
            <a:custGeom>
              <a:rect b="b" l="l" r="r" t="t"/>
              <a:pathLst>
                <a:path extrusionOk="0" h="4073" w="4073">
                  <a:moveTo>
                    <a:pt x="2037" y="334"/>
                  </a:moveTo>
                  <a:cubicBezTo>
                    <a:pt x="2977" y="334"/>
                    <a:pt x="3727" y="1096"/>
                    <a:pt x="3727" y="2036"/>
                  </a:cubicBezTo>
                  <a:cubicBezTo>
                    <a:pt x="3727" y="2977"/>
                    <a:pt x="2977" y="3727"/>
                    <a:pt x="2037" y="3727"/>
                  </a:cubicBezTo>
                  <a:cubicBezTo>
                    <a:pt x="1096" y="3727"/>
                    <a:pt x="334" y="2977"/>
                    <a:pt x="334" y="2036"/>
                  </a:cubicBezTo>
                  <a:cubicBezTo>
                    <a:pt x="334" y="1096"/>
                    <a:pt x="1096" y="334"/>
                    <a:pt x="2037" y="334"/>
                  </a:cubicBezTo>
                  <a:close/>
                  <a:moveTo>
                    <a:pt x="2037" y="0"/>
                  </a:moveTo>
                  <a:cubicBezTo>
                    <a:pt x="906" y="0"/>
                    <a:pt x="1" y="917"/>
                    <a:pt x="1" y="2036"/>
                  </a:cubicBezTo>
                  <a:cubicBezTo>
                    <a:pt x="1" y="3155"/>
                    <a:pt x="918" y="4072"/>
                    <a:pt x="2037" y="4072"/>
                  </a:cubicBezTo>
                  <a:cubicBezTo>
                    <a:pt x="3156" y="4072"/>
                    <a:pt x="4073" y="3155"/>
                    <a:pt x="4073" y="2036"/>
                  </a:cubicBezTo>
                  <a:cubicBezTo>
                    <a:pt x="4073" y="905"/>
                    <a:pt x="3168" y="0"/>
                    <a:pt x="203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51"/>
            <p:cNvSpPr/>
            <p:nvPr/>
          </p:nvSpPr>
          <p:spPr>
            <a:xfrm>
              <a:off x="6997244" y="3781627"/>
              <a:ext cx="59382" cy="82436"/>
            </a:xfrm>
            <a:custGeom>
              <a:rect b="b" l="l" r="r" t="t"/>
              <a:pathLst>
                <a:path extrusionOk="0" h="2596" w="1870">
                  <a:moveTo>
                    <a:pt x="750" y="536"/>
                  </a:moveTo>
                  <a:lnTo>
                    <a:pt x="750" y="1060"/>
                  </a:lnTo>
                  <a:cubicBezTo>
                    <a:pt x="452" y="965"/>
                    <a:pt x="345" y="881"/>
                    <a:pt x="345" y="762"/>
                  </a:cubicBezTo>
                  <a:cubicBezTo>
                    <a:pt x="345" y="691"/>
                    <a:pt x="500" y="584"/>
                    <a:pt x="750" y="536"/>
                  </a:cubicBezTo>
                  <a:close/>
                  <a:moveTo>
                    <a:pt x="1107" y="1524"/>
                  </a:moveTo>
                  <a:cubicBezTo>
                    <a:pt x="1405" y="1608"/>
                    <a:pt x="1512" y="1703"/>
                    <a:pt x="1512" y="1822"/>
                  </a:cubicBezTo>
                  <a:cubicBezTo>
                    <a:pt x="1512" y="1893"/>
                    <a:pt x="1357" y="2001"/>
                    <a:pt x="1107" y="2036"/>
                  </a:cubicBezTo>
                  <a:lnTo>
                    <a:pt x="1107" y="1524"/>
                  </a:lnTo>
                  <a:close/>
                  <a:moveTo>
                    <a:pt x="941" y="0"/>
                  </a:moveTo>
                  <a:cubicBezTo>
                    <a:pt x="857" y="0"/>
                    <a:pt x="762" y="72"/>
                    <a:pt x="762" y="179"/>
                  </a:cubicBezTo>
                  <a:lnTo>
                    <a:pt x="762" y="191"/>
                  </a:lnTo>
                  <a:cubicBezTo>
                    <a:pt x="333" y="238"/>
                    <a:pt x="24" y="477"/>
                    <a:pt x="24" y="774"/>
                  </a:cubicBezTo>
                  <a:cubicBezTo>
                    <a:pt x="24" y="1191"/>
                    <a:pt x="441" y="1346"/>
                    <a:pt x="762" y="1429"/>
                  </a:cubicBezTo>
                  <a:lnTo>
                    <a:pt x="762" y="2036"/>
                  </a:lnTo>
                  <a:cubicBezTo>
                    <a:pt x="512" y="2001"/>
                    <a:pt x="357" y="1893"/>
                    <a:pt x="357" y="1822"/>
                  </a:cubicBezTo>
                  <a:cubicBezTo>
                    <a:pt x="357" y="1727"/>
                    <a:pt x="286" y="1643"/>
                    <a:pt x="179" y="1643"/>
                  </a:cubicBezTo>
                  <a:cubicBezTo>
                    <a:pt x="83" y="1643"/>
                    <a:pt x="0" y="1715"/>
                    <a:pt x="0" y="1822"/>
                  </a:cubicBezTo>
                  <a:cubicBezTo>
                    <a:pt x="0" y="2120"/>
                    <a:pt x="310" y="2334"/>
                    <a:pt x="750" y="2393"/>
                  </a:cubicBezTo>
                  <a:lnTo>
                    <a:pt x="750" y="2417"/>
                  </a:lnTo>
                  <a:cubicBezTo>
                    <a:pt x="750" y="2501"/>
                    <a:pt x="822" y="2596"/>
                    <a:pt x="929" y="2596"/>
                  </a:cubicBezTo>
                  <a:cubicBezTo>
                    <a:pt x="1036" y="2596"/>
                    <a:pt x="1107" y="2513"/>
                    <a:pt x="1107" y="2417"/>
                  </a:cubicBezTo>
                  <a:lnTo>
                    <a:pt x="1107" y="2393"/>
                  </a:lnTo>
                  <a:cubicBezTo>
                    <a:pt x="1536" y="2358"/>
                    <a:pt x="1845" y="2120"/>
                    <a:pt x="1845" y="1822"/>
                  </a:cubicBezTo>
                  <a:cubicBezTo>
                    <a:pt x="1845" y="1417"/>
                    <a:pt x="1453" y="1250"/>
                    <a:pt x="1107" y="1167"/>
                  </a:cubicBezTo>
                  <a:lnTo>
                    <a:pt x="1107" y="548"/>
                  </a:lnTo>
                  <a:cubicBezTo>
                    <a:pt x="1357" y="596"/>
                    <a:pt x="1512" y="703"/>
                    <a:pt x="1512" y="774"/>
                  </a:cubicBezTo>
                  <a:cubicBezTo>
                    <a:pt x="1512" y="869"/>
                    <a:pt x="1584" y="953"/>
                    <a:pt x="1691" y="953"/>
                  </a:cubicBezTo>
                  <a:cubicBezTo>
                    <a:pt x="1774" y="953"/>
                    <a:pt x="1869" y="881"/>
                    <a:pt x="1869" y="774"/>
                  </a:cubicBezTo>
                  <a:cubicBezTo>
                    <a:pt x="1869" y="477"/>
                    <a:pt x="1548" y="250"/>
                    <a:pt x="1119" y="191"/>
                  </a:cubicBezTo>
                  <a:lnTo>
                    <a:pt x="1119" y="179"/>
                  </a:lnTo>
                  <a:cubicBezTo>
                    <a:pt x="1119" y="84"/>
                    <a:pt x="1048" y="0"/>
                    <a:pt x="9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3" name="Google Shape;1013;p51"/>
          <p:cNvGrpSpPr/>
          <p:nvPr/>
        </p:nvGrpSpPr>
        <p:grpSpPr>
          <a:xfrm>
            <a:off x="7918997" y="3714687"/>
            <a:ext cx="392111" cy="280206"/>
            <a:chOff x="7918997" y="3714687"/>
            <a:chExt cx="392111" cy="280206"/>
          </a:xfrm>
        </p:grpSpPr>
        <p:sp>
          <p:nvSpPr>
            <p:cNvPr id="1014" name="Google Shape;1014;p51"/>
            <p:cNvSpPr/>
            <p:nvPr/>
          </p:nvSpPr>
          <p:spPr>
            <a:xfrm>
              <a:off x="7918997" y="3781246"/>
              <a:ext cx="309675" cy="213648"/>
            </a:xfrm>
            <a:custGeom>
              <a:rect b="b" l="l" r="r" t="t"/>
              <a:pathLst>
                <a:path extrusionOk="0" h="6728" w="9752">
                  <a:moveTo>
                    <a:pt x="774" y="3644"/>
                  </a:moveTo>
                  <a:cubicBezTo>
                    <a:pt x="965" y="3644"/>
                    <a:pt x="1132" y="3810"/>
                    <a:pt x="1132" y="4001"/>
                  </a:cubicBezTo>
                  <a:cubicBezTo>
                    <a:pt x="1132" y="4191"/>
                    <a:pt x="965" y="4358"/>
                    <a:pt x="774" y="4358"/>
                  </a:cubicBezTo>
                  <a:cubicBezTo>
                    <a:pt x="560" y="4358"/>
                    <a:pt x="417" y="4191"/>
                    <a:pt x="417" y="4001"/>
                  </a:cubicBezTo>
                  <a:cubicBezTo>
                    <a:pt x="417" y="3810"/>
                    <a:pt x="584" y="3644"/>
                    <a:pt x="774" y="3644"/>
                  </a:cubicBezTo>
                  <a:close/>
                  <a:moveTo>
                    <a:pt x="715" y="0"/>
                  </a:moveTo>
                  <a:cubicBezTo>
                    <a:pt x="310" y="0"/>
                    <a:pt x="0" y="322"/>
                    <a:pt x="0" y="715"/>
                  </a:cubicBezTo>
                  <a:cubicBezTo>
                    <a:pt x="0" y="1072"/>
                    <a:pt x="250" y="1370"/>
                    <a:pt x="596" y="1429"/>
                  </a:cubicBezTo>
                  <a:lnTo>
                    <a:pt x="596" y="3346"/>
                  </a:lnTo>
                  <a:cubicBezTo>
                    <a:pt x="298" y="3429"/>
                    <a:pt x="72" y="3703"/>
                    <a:pt x="72" y="4025"/>
                  </a:cubicBezTo>
                  <a:cubicBezTo>
                    <a:pt x="72" y="4358"/>
                    <a:pt x="298" y="4644"/>
                    <a:pt x="596" y="4715"/>
                  </a:cubicBezTo>
                  <a:lnTo>
                    <a:pt x="596" y="5442"/>
                  </a:lnTo>
                  <a:cubicBezTo>
                    <a:pt x="322" y="5513"/>
                    <a:pt x="120" y="5775"/>
                    <a:pt x="120" y="6073"/>
                  </a:cubicBezTo>
                  <a:cubicBezTo>
                    <a:pt x="120" y="6430"/>
                    <a:pt x="417" y="6727"/>
                    <a:pt x="774" y="6727"/>
                  </a:cubicBezTo>
                  <a:lnTo>
                    <a:pt x="2215" y="6727"/>
                  </a:lnTo>
                  <a:cubicBezTo>
                    <a:pt x="2322" y="6727"/>
                    <a:pt x="2394" y="6644"/>
                    <a:pt x="2394" y="6549"/>
                  </a:cubicBezTo>
                  <a:cubicBezTo>
                    <a:pt x="2394" y="6442"/>
                    <a:pt x="2286" y="6335"/>
                    <a:pt x="2191" y="6335"/>
                  </a:cubicBezTo>
                  <a:lnTo>
                    <a:pt x="739" y="6335"/>
                  </a:lnTo>
                  <a:cubicBezTo>
                    <a:pt x="584" y="6335"/>
                    <a:pt x="441" y="6204"/>
                    <a:pt x="441" y="6037"/>
                  </a:cubicBezTo>
                  <a:cubicBezTo>
                    <a:pt x="441" y="5882"/>
                    <a:pt x="584" y="5739"/>
                    <a:pt x="739" y="5739"/>
                  </a:cubicBezTo>
                  <a:lnTo>
                    <a:pt x="9561" y="5739"/>
                  </a:lnTo>
                  <a:cubicBezTo>
                    <a:pt x="9668" y="5739"/>
                    <a:pt x="9752" y="5668"/>
                    <a:pt x="9752" y="5561"/>
                  </a:cubicBezTo>
                  <a:cubicBezTo>
                    <a:pt x="9752" y="5465"/>
                    <a:pt x="9668" y="5382"/>
                    <a:pt x="9561" y="5382"/>
                  </a:cubicBezTo>
                  <a:lnTo>
                    <a:pt x="929" y="5382"/>
                  </a:lnTo>
                  <a:lnTo>
                    <a:pt x="929" y="4703"/>
                  </a:lnTo>
                  <a:cubicBezTo>
                    <a:pt x="1251" y="4632"/>
                    <a:pt x="1489" y="4346"/>
                    <a:pt x="1489" y="4001"/>
                  </a:cubicBezTo>
                  <a:cubicBezTo>
                    <a:pt x="1489" y="3656"/>
                    <a:pt x="1251" y="3370"/>
                    <a:pt x="929" y="3298"/>
                  </a:cubicBezTo>
                  <a:lnTo>
                    <a:pt x="929" y="1215"/>
                  </a:lnTo>
                  <a:cubicBezTo>
                    <a:pt x="929" y="1167"/>
                    <a:pt x="917" y="1108"/>
                    <a:pt x="870" y="1084"/>
                  </a:cubicBezTo>
                  <a:cubicBezTo>
                    <a:pt x="834" y="1060"/>
                    <a:pt x="786" y="1036"/>
                    <a:pt x="739" y="1036"/>
                  </a:cubicBezTo>
                  <a:lnTo>
                    <a:pt x="715" y="1036"/>
                  </a:lnTo>
                  <a:cubicBezTo>
                    <a:pt x="512" y="1036"/>
                    <a:pt x="358" y="870"/>
                    <a:pt x="358" y="679"/>
                  </a:cubicBezTo>
                  <a:cubicBezTo>
                    <a:pt x="358" y="489"/>
                    <a:pt x="512" y="322"/>
                    <a:pt x="715" y="322"/>
                  </a:cubicBezTo>
                  <a:cubicBezTo>
                    <a:pt x="905" y="322"/>
                    <a:pt x="1072" y="489"/>
                    <a:pt x="1072" y="679"/>
                  </a:cubicBezTo>
                  <a:cubicBezTo>
                    <a:pt x="1072" y="715"/>
                    <a:pt x="1072" y="762"/>
                    <a:pt x="1048" y="786"/>
                  </a:cubicBezTo>
                  <a:cubicBezTo>
                    <a:pt x="1036" y="858"/>
                    <a:pt x="1048" y="941"/>
                    <a:pt x="1120" y="977"/>
                  </a:cubicBezTo>
                  <a:lnTo>
                    <a:pt x="2906" y="2525"/>
                  </a:lnTo>
                  <a:cubicBezTo>
                    <a:pt x="2940" y="2553"/>
                    <a:pt x="2985" y="2568"/>
                    <a:pt x="3029" y="2568"/>
                  </a:cubicBezTo>
                  <a:cubicBezTo>
                    <a:pt x="3077" y="2568"/>
                    <a:pt x="3124" y="2550"/>
                    <a:pt x="3156" y="2513"/>
                  </a:cubicBezTo>
                  <a:lnTo>
                    <a:pt x="4287" y="1274"/>
                  </a:lnTo>
                  <a:cubicBezTo>
                    <a:pt x="4358" y="1203"/>
                    <a:pt x="4346" y="1084"/>
                    <a:pt x="4275" y="1024"/>
                  </a:cubicBezTo>
                  <a:cubicBezTo>
                    <a:pt x="4237" y="992"/>
                    <a:pt x="4191" y="976"/>
                    <a:pt x="4147" y="976"/>
                  </a:cubicBezTo>
                  <a:cubicBezTo>
                    <a:pt x="4095" y="976"/>
                    <a:pt x="4045" y="998"/>
                    <a:pt x="4013" y="1036"/>
                  </a:cubicBezTo>
                  <a:lnTo>
                    <a:pt x="3001" y="2155"/>
                  </a:lnTo>
                  <a:lnTo>
                    <a:pt x="1429" y="798"/>
                  </a:lnTo>
                  <a:lnTo>
                    <a:pt x="1429" y="715"/>
                  </a:lnTo>
                  <a:cubicBezTo>
                    <a:pt x="1429" y="310"/>
                    <a:pt x="1096" y="0"/>
                    <a:pt x="7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51"/>
            <p:cNvSpPr/>
            <p:nvPr/>
          </p:nvSpPr>
          <p:spPr>
            <a:xfrm>
              <a:off x="8080439" y="3862920"/>
              <a:ext cx="68083" cy="68083"/>
            </a:xfrm>
            <a:custGeom>
              <a:rect b="b" l="l" r="r" t="t"/>
              <a:pathLst>
                <a:path extrusionOk="0" h="2144" w="2144">
                  <a:moveTo>
                    <a:pt x="1072" y="357"/>
                  </a:moveTo>
                  <a:cubicBezTo>
                    <a:pt x="1465" y="357"/>
                    <a:pt x="1786" y="691"/>
                    <a:pt x="1786" y="1072"/>
                  </a:cubicBezTo>
                  <a:cubicBezTo>
                    <a:pt x="1786" y="1465"/>
                    <a:pt x="1465" y="1786"/>
                    <a:pt x="1072" y="1786"/>
                  </a:cubicBezTo>
                  <a:cubicBezTo>
                    <a:pt x="691" y="1786"/>
                    <a:pt x="358" y="1465"/>
                    <a:pt x="358" y="1072"/>
                  </a:cubicBezTo>
                  <a:cubicBezTo>
                    <a:pt x="358" y="691"/>
                    <a:pt x="691" y="357"/>
                    <a:pt x="1072" y="357"/>
                  </a:cubicBezTo>
                  <a:close/>
                  <a:moveTo>
                    <a:pt x="1072" y="0"/>
                  </a:moveTo>
                  <a:cubicBezTo>
                    <a:pt x="477" y="0"/>
                    <a:pt x="0" y="476"/>
                    <a:pt x="0" y="1072"/>
                  </a:cubicBezTo>
                  <a:cubicBezTo>
                    <a:pt x="0" y="1667"/>
                    <a:pt x="477" y="2143"/>
                    <a:pt x="1072" y="2143"/>
                  </a:cubicBezTo>
                  <a:cubicBezTo>
                    <a:pt x="1667" y="2143"/>
                    <a:pt x="2144" y="1655"/>
                    <a:pt x="2144" y="1072"/>
                  </a:cubicBezTo>
                  <a:cubicBezTo>
                    <a:pt x="2144" y="476"/>
                    <a:pt x="1667" y="0"/>
                    <a:pt x="107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51"/>
            <p:cNvSpPr/>
            <p:nvPr/>
          </p:nvSpPr>
          <p:spPr>
            <a:xfrm>
              <a:off x="8000290" y="3885593"/>
              <a:ext cx="45410" cy="45410"/>
            </a:xfrm>
            <a:custGeom>
              <a:rect b="b" l="l" r="r" t="t"/>
              <a:pathLst>
                <a:path extrusionOk="0" h="1430" w="1430">
                  <a:moveTo>
                    <a:pt x="727" y="358"/>
                  </a:moveTo>
                  <a:cubicBezTo>
                    <a:pt x="917" y="358"/>
                    <a:pt x="1084" y="524"/>
                    <a:pt x="1084" y="715"/>
                  </a:cubicBezTo>
                  <a:cubicBezTo>
                    <a:pt x="1084" y="905"/>
                    <a:pt x="917" y="1072"/>
                    <a:pt x="727" y="1072"/>
                  </a:cubicBezTo>
                  <a:cubicBezTo>
                    <a:pt x="536" y="1072"/>
                    <a:pt x="369" y="905"/>
                    <a:pt x="369" y="715"/>
                  </a:cubicBezTo>
                  <a:cubicBezTo>
                    <a:pt x="369" y="524"/>
                    <a:pt x="536" y="358"/>
                    <a:pt x="727" y="358"/>
                  </a:cubicBezTo>
                  <a:close/>
                  <a:moveTo>
                    <a:pt x="694" y="0"/>
                  </a:moveTo>
                  <a:cubicBezTo>
                    <a:pt x="310" y="0"/>
                    <a:pt x="0" y="317"/>
                    <a:pt x="0" y="715"/>
                  </a:cubicBezTo>
                  <a:cubicBezTo>
                    <a:pt x="0" y="1120"/>
                    <a:pt x="322" y="1429"/>
                    <a:pt x="715" y="1429"/>
                  </a:cubicBezTo>
                  <a:cubicBezTo>
                    <a:pt x="1096" y="1429"/>
                    <a:pt x="1429" y="1096"/>
                    <a:pt x="1429" y="715"/>
                  </a:cubicBezTo>
                  <a:cubicBezTo>
                    <a:pt x="1429" y="310"/>
                    <a:pt x="1096" y="1"/>
                    <a:pt x="715" y="1"/>
                  </a:cubicBezTo>
                  <a:cubicBezTo>
                    <a:pt x="708" y="0"/>
                    <a:pt x="701" y="0"/>
                    <a:pt x="6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51"/>
            <p:cNvSpPr/>
            <p:nvPr/>
          </p:nvSpPr>
          <p:spPr>
            <a:xfrm>
              <a:off x="8006323" y="3714687"/>
              <a:ext cx="304784" cy="277920"/>
            </a:xfrm>
            <a:custGeom>
              <a:rect b="b" l="l" r="r" t="t"/>
              <a:pathLst>
                <a:path extrusionOk="0" h="8752" w="9598">
                  <a:moveTo>
                    <a:pt x="8800" y="5740"/>
                  </a:moveTo>
                  <a:cubicBezTo>
                    <a:pt x="8990" y="5740"/>
                    <a:pt x="9157" y="5906"/>
                    <a:pt x="9157" y="6097"/>
                  </a:cubicBezTo>
                  <a:cubicBezTo>
                    <a:pt x="9157" y="6287"/>
                    <a:pt x="9002" y="6454"/>
                    <a:pt x="8800" y="6454"/>
                  </a:cubicBezTo>
                  <a:cubicBezTo>
                    <a:pt x="8609" y="6454"/>
                    <a:pt x="8442" y="6287"/>
                    <a:pt x="8442" y="6097"/>
                  </a:cubicBezTo>
                  <a:cubicBezTo>
                    <a:pt x="8442" y="5906"/>
                    <a:pt x="8597" y="5740"/>
                    <a:pt x="8800" y="5740"/>
                  </a:cubicBezTo>
                  <a:close/>
                  <a:moveTo>
                    <a:pt x="3430" y="1"/>
                  </a:moveTo>
                  <a:cubicBezTo>
                    <a:pt x="2989" y="1"/>
                    <a:pt x="2632" y="358"/>
                    <a:pt x="2632" y="787"/>
                  </a:cubicBezTo>
                  <a:cubicBezTo>
                    <a:pt x="2632" y="989"/>
                    <a:pt x="2727" y="1203"/>
                    <a:pt x="2858" y="1334"/>
                  </a:cubicBezTo>
                  <a:lnTo>
                    <a:pt x="1739" y="2561"/>
                  </a:lnTo>
                  <a:cubicBezTo>
                    <a:pt x="1668" y="2632"/>
                    <a:pt x="1680" y="2751"/>
                    <a:pt x="1763" y="2811"/>
                  </a:cubicBezTo>
                  <a:cubicBezTo>
                    <a:pt x="1796" y="2844"/>
                    <a:pt x="1838" y="2859"/>
                    <a:pt x="1881" y="2859"/>
                  </a:cubicBezTo>
                  <a:cubicBezTo>
                    <a:pt x="1931" y="2859"/>
                    <a:pt x="1981" y="2838"/>
                    <a:pt x="2013" y="2799"/>
                  </a:cubicBezTo>
                  <a:lnTo>
                    <a:pt x="3251" y="1430"/>
                  </a:lnTo>
                  <a:cubicBezTo>
                    <a:pt x="3287" y="1382"/>
                    <a:pt x="3311" y="1323"/>
                    <a:pt x="3287" y="1275"/>
                  </a:cubicBezTo>
                  <a:cubicBezTo>
                    <a:pt x="3275" y="1215"/>
                    <a:pt x="3251" y="1168"/>
                    <a:pt x="3204" y="1144"/>
                  </a:cubicBezTo>
                  <a:cubicBezTo>
                    <a:pt x="3073" y="1072"/>
                    <a:pt x="2977" y="918"/>
                    <a:pt x="2977" y="775"/>
                  </a:cubicBezTo>
                  <a:cubicBezTo>
                    <a:pt x="2977" y="537"/>
                    <a:pt x="3168" y="334"/>
                    <a:pt x="3406" y="334"/>
                  </a:cubicBezTo>
                  <a:cubicBezTo>
                    <a:pt x="3644" y="334"/>
                    <a:pt x="3847" y="537"/>
                    <a:pt x="3847" y="775"/>
                  </a:cubicBezTo>
                  <a:cubicBezTo>
                    <a:pt x="3847" y="918"/>
                    <a:pt x="3751" y="1072"/>
                    <a:pt x="3620" y="1144"/>
                  </a:cubicBezTo>
                  <a:cubicBezTo>
                    <a:pt x="3573" y="1168"/>
                    <a:pt x="3525" y="1215"/>
                    <a:pt x="3525" y="1275"/>
                  </a:cubicBezTo>
                  <a:cubicBezTo>
                    <a:pt x="3513" y="1334"/>
                    <a:pt x="3525" y="1382"/>
                    <a:pt x="3573" y="1430"/>
                  </a:cubicBezTo>
                  <a:lnTo>
                    <a:pt x="6430" y="4561"/>
                  </a:lnTo>
                  <a:cubicBezTo>
                    <a:pt x="6462" y="4606"/>
                    <a:pt x="6512" y="4627"/>
                    <a:pt x="6562" y="4627"/>
                  </a:cubicBezTo>
                  <a:cubicBezTo>
                    <a:pt x="6605" y="4627"/>
                    <a:pt x="6647" y="4612"/>
                    <a:pt x="6680" y="4585"/>
                  </a:cubicBezTo>
                  <a:lnTo>
                    <a:pt x="8466" y="3037"/>
                  </a:lnTo>
                  <a:cubicBezTo>
                    <a:pt x="8526" y="2989"/>
                    <a:pt x="8549" y="2918"/>
                    <a:pt x="8526" y="2835"/>
                  </a:cubicBezTo>
                  <a:cubicBezTo>
                    <a:pt x="8514" y="2811"/>
                    <a:pt x="8514" y="2763"/>
                    <a:pt x="8514" y="2739"/>
                  </a:cubicBezTo>
                  <a:cubicBezTo>
                    <a:pt x="8514" y="2537"/>
                    <a:pt x="8680" y="2382"/>
                    <a:pt x="8871" y="2382"/>
                  </a:cubicBezTo>
                  <a:cubicBezTo>
                    <a:pt x="9061" y="2382"/>
                    <a:pt x="9228" y="2537"/>
                    <a:pt x="9228" y="2739"/>
                  </a:cubicBezTo>
                  <a:cubicBezTo>
                    <a:pt x="9228" y="2930"/>
                    <a:pt x="9061" y="3097"/>
                    <a:pt x="8871" y="3097"/>
                  </a:cubicBezTo>
                  <a:lnTo>
                    <a:pt x="8847" y="3097"/>
                  </a:lnTo>
                  <a:cubicBezTo>
                    <a:pt x="8800" y="3097"/>
                    <a:pt x="8740" y="3108"/>
                    <a:pt x="8704" y="3132"/>
                  </a:cubicBezTo>
                  <a:cubicBezTo>
                    <a:pt x="8680" y="3168"/>
                    <a:pt x="8645" y="3228"/>
                    <a:pt x="8645" y="3275"/>
                  </a:cubicBezTo>
                  <a:lnTo>
                    <a:pt x="8645" y="5359"/>
                  </a:lnTo>
                  <a:cubicBezTo>
                    <a:pt x="8335" y="5430"/>
                    <a:pt x="8097" y="5716"/>
                    <a:pt x="8097" y="6049"/>
                  </a:cubicBezTo>
                  <a:cubicBezTo>
                    <a:pt x="8097" y="6395"/>
                    <a:pt x="8335" y="6680"/>
                    <a:pt x="8645" y="6752"/>
                  </a:cubicBezTo>
                  <a:lnTo>
                    <a:pt x="8645" y="7442"/>
                  </a:lnTo>
                  <a:lnTo>
                    <a:pt x="7561" y="7442"/>
                  </a:lnTo>
                  <a:cubicBezTo>
                    <a:pt x="7454" y="7442"/>
                    <a:pt x="7383" y="7514"/>
                    <a:pt x="7383" y="7621"/>
                  </a:cubicBezTo>
                  <a:cubicBezTo>
                    <a:pt x="7383" y="7716"/>
                    <a:pt x="7454" y="7800"/>
                    <a:pt x="7561" y="7800"/>
                  </a:cubicBezTo>
                  <a:lnTo>
                    <a:pt x="8823" y="7800"/>
                  </a:lnTo>
                  <a:cubicBezTo>
                    <a:pt x="8990" y="7800"/>
                    <a:pt x="9121" y="7930"/>
                    <a:pt x="9121" y="8097"/>
                  </a:cubicBezTo>
                  <a:cubicBezTo>
                    <a:pt x="9121" y="8252"/>
                    <a:pt x="8990" y="8395"/>
                    <a:pt x="8823" y="8395"/>
                  </a:cubicBezTo>
                  <a:lnTo>
                    <a:pt x="179" y="8395"/>
                  </a:lnTo>
                  <a:cubicBezTo>
                    <a:pt x="72" y="8395"/>
                    <a:pt x="1" y="8466"/>
                    <a:pt x="1" y="8573"/>
                  </a:cubicBezTo>
                  <a:cubicBezTo>
                    <a:pt x="1" y="8669"/>
                    <a:pt x="72" y="8752"/>
                    <a:pt x="179" y="8752"/>
                  </a:cubicBezTo>
                  <a:lnTo>
                    <a:pt x="8823" y="8752"/>
                  </a:lnTo>
                  <a:cubicBezTo>
                    <a:pt x="9181" y="8752"/>
                    <a:pt x="9478" y="8454"/>
                    <a:pt x="9478" y="8097"/>
                  </a:cubicBezTo>
                  <a:cubicBezTo>
                    <a:pt x="9478" y="7800"/>
                    <a:pt x="9276" y="7538"/>
                    <a:pt x="9002" y="7466"/>
                  </a:cubicBezTo>
                  <a:lnTo>
                    <a:pt x="9002" y="6752"/>
                  </a:lnTo>
                  <a:cubicBezTo>
                    <a:pt x="9300" y="6704"/>
                    <a:pt x="9526" y="6430"/>
                    <a:pt x="9526" y="6097"/>
                  </a:cubicBezTo>
                  <a:cubicBezTo>
                    <a:pt x="9526" y="5775"/>
                    <a:pt x="9300" y="5490"/>
                    <a:pt x="9002" y="5394"/>
                  </a:cubicBezTo>
                  <a:lnTo>
                    <a:pt x="9002" y="3478"/>
                  </a:lnTo>
                  <a:cubicBezTo>
                    <a:pt x="9347" y="3418"/>
                    <a:pt x="9597" y="3120"/>
                    <a:pt x="9597" y="2763"/>
                  </a:cubicBezTo>
                  <a:cubicBezTo>
                    <a:pt x="9597" y="2358"/>
                    <a:pt x="9276" y="2049"/>
                    <a:pt x="8883" y="2049"/>
                  </a:cubicBezTo>
                  <a:cubicBezTo>
                    <a:pt x="8502" y="2049"/>
                    <a:pt x="8168" y="2382"/>
                    <a:pt x="8168" y="2763"/>
                  </a:cubicBezTo>
                  <a:lnTo>
                    <a:pt x="8168" y="2858"/>
                  </a:lnTo>
                  <a:lnTo>
                    <a:pt x="6597" y="4204"/>
                  </a:lnTo>
                  <a:lnTo>
                    <a:pt x="3989" y="1334"/>
                  </a:lnTo>
                  <a:cubicBezTo>
                    <a:pt x="4144" y="1192"/>
                    <a:pt x="4216" y="989"/>
                    <a:pt x="4216" y="787"/>
                  </a:cubicBezTo>
                  <a:cubicBezTo>
                    <a:pt x="4216" y="358"/>
                    <a:pt x="3858" y="1"/>
                    <a:pt x="343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51"/>
            <p:cNvSpPr/>
            <p:nvPr/>
          </p:nvSpPr>
          <p:spPr>
            <a:xfrm>
              <a:off x="8183643" y="3885593"/>
              <a:ext cx="45410" cy="45410"/>
            </a:xfrm>
            <a:custGeom>
              <a:rect b="b" l="l" r="r" t="t"/>
              <a:pathLst>
                <a:path extrusionOk="0" h="1430" w="1430">
                  <a:moveTo>
                    <a:pt x="703" y="358"/>
                  </a:moveTo>
                  <a:cubicBezTo>
                    <a:pt x="894" y="358"/>
                    <a:pt x="1060" y="524"/>
                    <a:pt x="1060" y="715"/>
                  </a:cubicBezTo>
                  <a:cubicBezTo>
                    <a:pt x="1060" y="905"/>
                    <a:pt x="894" y="1072"/>
                    <a:pt x="703" y="1072"/>
                  </a:cubicBezTo>
                  <a:cubicBezTo>
                    <a:pt x="501" y="1072"/>
                    <a:pt x="346" y="905"/>
                    <a:pt x="346" y="715"/>
                  </a:cubicBezTo>
                  <a:cubicBezTo>
                    <a:pt x="346" y="524"/>
                    <a:pt x="501" y="358"/>
                    <a:pt x="703" y="358"/>
                  </a:cubicBezTo>
                  <a:close/>
                  <a:moveTo>
                    <a:pt x="715" y="1"/>
                  </a:moveTo>
                  <a:cubicBezTo>
                    <a:pt x="310" y="1"/>
                    <a:pt x="1" y="334"/>
                    <a:pt x="1" y="715"/>
                  </a:cubicBezTo>
                  <a:cubicBezTo>
                    <a:pt x="1" y="1120"/>
                    <a:pt x="322" y="1429"/>
                    <a:pt x="715" y="1429"/>
                  </a:cubicBezTo>
                  <a:cubicBezTo>
                    <a:pt x="1096" y="1429"/>
                    <a:pt x="1430" y="1108"/>
                    <a:pt x="1430" y="715"/>
                  </a:cubicBezTo>
                  <a:cubicBezTo>
                    <a:pt x="1430" y="310"/>
                    <a:pt x="1096" y="1"/>
                    <a:pt x="7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9" name="Google Shape;1019;p51"/>
          <p:cNvSpPr/>
          <p:nvPr/>
        </p:nvSpPr>
        <p:spPr>
          <a:xfrm>
            <a:off x="867354" y="3694364"/>
            <a:ext cx="355434" cy="326981"/>
          </a:xfrm>
          <a:custGeom>
            <a:rect b="b" l="l" r="r" t="t"/>
            <a:pathLst>
              <a:path extrusionOk="0" h="10297" w="11193">
                <a:moveTo>
                  <a:pt x="6014" y="2129"/>
                </a:moveTo>
                <a:lnTo>
                  <a:pt x="6014" y="3034"/>
                </a:lnTo>
                <a:lnTo>
                  <a:pt x="5097" y="3034"/>
                </a:lnTo>
                <a:lnTo>
                  <a:pt x="5097" y="2129"/>
                </a:lnTo>
                <a:close/>
                <a:moveTo>
                  <a:pt x="8704" y="347"/>
                </a:moveTo>
                <a:cubicBezTo>
                  <a:pt x="8745" y="347"/>
                  <a:pt x="8785" y="350"/>
                  <a:pt x="8824" y="355"/>
                </a:cubicBezTo>
                <a:cubicBezTo>
                  <a:pt x="9133" y="403"/>
                  <a:pt x="9371" y="617"/>
                  <a:pt x="9550" y="1058"/>
                </a:cubicBezTo>
                <a:cubicBezTo>
                  <a:pt x="9824" y="1689"/>
                  <a:pt x="9847" y="2201"/>
                  <a:pt x="9645" y="2558"/>
                </a:cubicBezTo>
                <a:cubicBezTo>
                  <a:pt x="9419" y="2939"/>
                  <a:pt x="8966" y="3034"/>
                  <a:pt x="8907" y="3046"/>
                </a:cubicBezTo>
                <a:lnTo>
                  <a:pt x="6335" y="3046"/>
                </a:lnTo>
                <a:lnTo>
                  <a:pt x="6335" y="2034"/>
                </a:lnTo>
                <a:cubicBezTo>
                  <a:pt x="6442" y="1903"/>
                  <a:pt x="6764" y="1498"/>
                  <a:pt x="7204" y="1141"/>
                </a:cubicBezTo>
                <a:cubicBezTo>
                  <a:pt x="7798" y="612"/>
                  <a:pt x="8304" y="347"/>
                  <a:pt x="8704" y="347"/>
                </a:cubicBezTo>
                <a:close/>
                <a:moveTo>
                  <a:pt x="4585" y="3356"/>
                </a:moveTo>
                <a:lnTo>
                  <a:pt x="4585" y="4653"/>
                </a:lnTo>
                <a:lnTo>
                  <a:pt x="299" y="4653"/>
                </a:lnTo>
                <a:lnTo>
                  <a:pt x="299" y="3356"/>
                </a:lnTo>
                <a:close/>
                <a:moveTo>
                  <a:pt x="6204" y="3356"/>
                </a:moveTo>
                <a:lnTo>
                  <a:pt x="6204" y="9987"/>
                </a:lnTo>
                <a:lnTo>
                  <a:pt x="4906" y="9987"/>
                </a:lnTo>
                <a:lnTo>
                  <a:pt x="4906" y="3356"/>
                </a:lnTo>
                <a:close/>
                <a:moveTo>
                  <a:pt x="10812" y="3356"/>
                </a:moveTo>
                <a:lnTo>
                  <a:pt x="10812" y="4653"/>
                </a:lnTo>
                <a:lnTo>
                  <a:pt x="9074" y="4653"/>
                </a:lnTo>
                <a:cubicBezTo>
                  <a:pt x="8990" y="4653"/>
                  <a:pt x="8907" y="4725"/>
                  <a:pt x="8907" y="4820"/>
                </a:cubicBezTo>
                <a:cubicBezTo>
                  <a:pt x="8907" y="4903"/>
                  <a:pt x="8990" y="4987"/>
                  <a:pt x="9074" y="4987"/>
                </a:cubicBezTo>
                <a:lnTo>
                  <a:pt x="10002" y="4987"/>
                </a:lnTo>
                <a:lnTo>
                  <a:pt x="10002" y="9594"/>
                </a:lnTo>
                <a:cubicBezTo>
                  <a:pt x="10002" y="9809"/>
                  <a:pt x="9824" y="9987"/>
                  <a:pt x="9609" y="9987"/>
                </a:cubicBezTo>
                <a:lnTo>
                  <a:pt x="6526" y="9987"/>
                </a:lnTo>
                <a:lnTo>
                  <a:pt x="6526" y="4987"/>
                </a:lnTo>
                <a:lnTo>
                  <a:pt x="8419" y="4987"/>
                </a:lnTo>
                <a:cubicBezTo>
                  <a:pt x="8514" y="4987"/>
                  <a:pt x="8585" y="4903"/>
                  <a:pt x="8585" y="4820"/>
                </a:cubicBezTo>
                <a:cubicBezTo>
                  <a:pt x="8585" y="4725"/>
                  <a:pt x="8514" y="4653"/>
                  <a:pt x="8419" y="4653"/>
                </a:cubicBezTo>
                <a:lnTo>
                  <a:pt x="6526" y="4653"/>
                </a:lnTo>
                <a:lnTo>
                  <a:pt x="6526" y="3356"/>
                </a:lnTo>
                <a:close/>
                <a:moveTo>
                  <a:pt x="2416" y="1"/>
                </a:moveTo>
                <a:cubicBezTo>
                  <a:pt x="2282" y="1"/>
                  <a:pt x="2156" y="24"/>
                  <a:pt x="2037" y="69"/>
                </a:cubicBezTo>
                <a:cubicBezTo>
                  <a:pt x="1727" y="188"/>
                  <a:pt x="1465" y="474"/>
                  <a:pt x="1287" y="903"/>
                </a:cubicBezTo>
                <a:cubicBezTo>
                  <a:pt x="977" y="1653"/>
                  <a:pt x="965" y="2248"/>
                  <a:pt x="1215" y="2689"/>
                </a:cubicBezTo>
                <a:cubicBezTo>
                  <a:pt x="1287" y="2820"/>
                  <a:pt x="1382" y="2927"/>
                  <a:pt x="1489" y="3022"/>
                </a:cubicBezTo>
                <a:lnTo>
                  <a:pt x="156" y="3022"/>
                </a:lnTo>
                <a:cubicBezTo>
                  <a:pt x="72" y="3022"/>
                  <a:pt x="1" y="3094"/>
                  <a:pt x="1" y="3177"/>
                </a:cubicBezTo>
                <a:lnTo>
                  <a:pt x="1" y="4808"/>
                </a:lnTo>
                <a:cubicBezTo>
                  <a:pt x="1" y="4891"/>
                  <a:pt x="72" y="4963"/>
                  <a:pt x="156" y="4963"/>
                </a:cubicBezTo>
                <a:lnTo>
                  <a:pt x="834" y="4963"/>
                </a:lnTo>
                <a:lnTo>
                  <a:pt x="834" y="9583"/>
                </a:lnTo>
                <a:cubicBezTo>
                  <a:pt x="834" y="9964"/>
                  <a:pt x="1156" y="10297"/>
                  <a:pt x="1549" y="10297"/>
                </a:cubicBezTo>
                <a:lnTo>
                  <a:pt x="2656" y="10297"/>
                </a:lnTo>
                <a:cubicBezTo>
                  <a:pt x="2751" y="10297"/>
                  <a:pt x="2823" y="10225"/>
                  <a:pt x="2823" y="10130"/>
                </a:cubicBezTo>
                <a:cubicBezTo>
                  <a:pt x="2823" y="10047"/>
                  <a:pt x="2751" y="9964"/>
                  <a:pt x="2656" y="9964"/>
                </a:cubicBezTo>
                <a:lnTo>
                  <a:pt x="1549" y="9964"/>
                </a:lnTo>
                <a:cubicBezTo>
                  <a:pt x="1334" y="9964"/>
                  <a:pt x="1156" y="9785"/>
                  <a:pt x="1156" y="9583"/>
                </a:cubicBezTo>
                <a:lnTo>
                  <a:pt x="1156" y="4963"/>
                </a:lnTo>
                <a:lnTo>
                  <a:pt x="4609" y="4963"/>
                </a:lnTo>
                <a:lnTo>
                  <a:pt x="4609" y="9964"/>
                </a:lnTo>
                <a:lnTo>
                  <a:pt x="3311" y="9964"/>
                </a:lnTo>
                <a:cubicBezTo>
                  <a:pt x="3228" y="9964"/>
                  <a:pt x="3156" y="10047"/>
                  <a:pt x="3156" y="10130"/>
                </a:cubicBezTo>
                <a:cubicBezTo>
                  <a:pt x="3156" y="10225"/>
                  <a:pt x="3228" y="10297"/>
                  <a:pt x="3311" y="10297"/>
                </a:cubicBezTo>
                <a:lnTo>
                  <a:pt x="9645" y="10297"/>
                </a:lnTo>
                <a:cubicBezTo>
                  <a:pt x="10026" y="10297"/>
                  <a:pt x="10359" y="9964"/>
                  <a:pt x="10359" y="9583"/>
                </a:cubicBezTo>
                <a:lnTo>
                  <a:pt x="10359" y="4963"/>
                </a:lnTo>
                <a:lnTo>
                  <a:pt x="11026" y="4963"/>
                </a:lnTo>
                <a:cubicBezTo>
                  <a:pt x="11110" y="4963"/>
                  <a:pt x="11193" y="4891"/>
                  <a:pt x="11193" y="4808"/>
                </a:cubicBezTo>
                <a:lnTo>
                  <a:pt x="11193" y="3177"/>
                </a:lnTo>
                <a:cubicBezTo>
                  <a:pt x="11145" y="3106"/>
                  <a:pt x="11074" y="3034"/>
                  <a:pt x="10979" y="3034"/>
                </a:cubicBezTo>
                <a:lnTo>
                  <a:pt x="9657" y="3034"/>
                </a:lnTo>
                <a:cubicBezTo>
                  <a:pt x="9752" y="2939"/>
                  <a:pt x="9847" y="2844"/>
                  <a:pt x="9919" y="2701"/>
                </a:cubicBezTo>
                <a:cubicBezTo>
                  <a:pt x="10181" y="2260"/>
                  <a:pt x="10157" y="1641"/>
                  <a:pt x="9847" y="915"/>
                </a:cubicBezTo>
                <a:cubicBezTo>
                  <a:pt x="9621" y="379"/>
                  <a:pt x="9300" y="81"/>
                  <a:pt x="8871" y="22"/>
                </a:cubicBezTo>
                <a:cubicBezTo>
                  <a:pt x="8824" y="16"/>
                  <a:pt x="8776" y="13"/>
                  <a:pt x="8728" y="13"/>
                </a:cubicBezTo>
                <a:cubicBezTo>
                  <a:pt x="7648" y="13"/>
                  <a:pt x="6371" y="1489"/>
                  <a:pt x="6097" y="1808"/>
                </a:cubicBezTo>
                <a:lnTo>
                  <a:pt x="5025" y="1808"/>
                </a:lnTo>
                <a:cubicBezTo>
                  <a:pt x="4859" y="1617"/>
                  <a:pt x="4359" y="1022"/>
                  <a:pt x="3751" y="581"/>
                </a:cubicBezTo>
                <a:cubicBezTo>
                  <a:pt x="3715" y="556"/>
                  <a:pt x="3677" y="543"/>
                  <a:pt x="3642" y="543"/>
                </a:cubicBezTo>
                <a:cubicBezTo>
                  <a:pt x="3595" y="543"/>
                  <a:pt x="3552" y="565"/>
                  <a:pt x="3525" y="605"/>
                </a:cubicBezTo>
                <a:cubicBezTo>
                  <a:pt x="3466" y="677"/>
                  <a:pt x="3478" y="784"/>
                  <a:pt x="3549" y="831"/>
                </a:cubicBezTo>
                <a:cubicBezTo>
                  <a:pt x="4144" y="1260"/>
                  <a:pt x="4656" y="1855"/>
                  <a:pt x="4787" y="2022"/>
                </a:cubicBezTo>
                <a:lnTo>
                  <a:pt x="4787" y="3034"/>
                </a:lnTo>
                <a:lnTo>
                  <a:pt x="2216" y="3034"/>
                </a:lnTo>
                <a:cubicBezTo>
                  <a:pt x="2144" y="3022"/>
                  <a:pt x="1692" y="2927"/>
                  <a:pt x="1489" y="2546"/>
                </a:cubicBezTo>
                <a:cubicBezTo>
                  <a:pt x="1275" y="2189"/>
                  <a:pt x="1323" y="1677"/>
                  <a:pt x="1573" y="1034"/>
                </a:cubicBezTo>
                <a:cubicBezTo>
                  <a:pt x="1727" y="700"/>
                  <a:pt x="1906" y="474"/>
                  <a:pt x="2144" y="379"/>
                </a:cubicBezTo>
                <a:cubicBezTo>
                  <a:pt x="2224" y="348"/>
                  <a:pt x="2314" y="332"/>
                  <a:pt x="2413" y="332"/>
                </a:cubicBezTo>
                <a:cubicBezTo>
                  <a:pt x="2578" y="332"/>
                  <a:pt x="2769" y="377"/>
                  <a:pt x="2978" y="474"/>
                </a:cubicBezTo>
                <a:cubicBezTo>
                  <a:pt x="3001" y="488"/>
                  <a:pt x="3025" y="493"/>
                  <a:pt x="3049" y="493"/>
                </a:cubicBezTo>
                <a:cubicBezTo>
                  <a:pt x="3109" y="493"/>
                  <a:pt x="3166" y="454"/>
                  <a:pt x="3192" y="403"/>
                </a:cubicBezTo>
                <a:cubicBezTo>
                  <a:pt x="3239" y="308"/>
                  <a:pt x="3192" y="224"/>
                  <a:pt x="3120" y="177"/>
                </a:cubicBezTo>
                <a:cubicBezTo>
                  <a:pt x="2864" y="59"/>
                  <a:pt x="2630" y="1"/>
                  <a:pt x="241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0" name="Google Shape;1020;p51"/>
          <p:cNvGrpSpPr/>
          <p:nvPr/>
        </p:nvGrpSpPr>
        <p:grpSpPr>
          <a:xfrm>
            <a:off x="1408777" y="3680964"/>
            <a:ext cx="357720" cy="355148"/>
            <a:chOff x="1408777" y="3680964"/>
            <a:chExt cx="357720" cy="355148"/>
          </a:xfrm>
        </p:grpSpPr>
        <p:sp>
          <p:nvSpPr>
            <p:cNvPr id="1021" name="Google Shape;1021;p51"/>
            <p:cNvSpPr/>
            <p:nvPr/>
          </p:nvSpPr>
          <p:spPr>
            <a:xfrm>
              <a:off x="1510488" y="3814144"/>
              <a:ext cx="37852" cy="49188"/>
            </a:xfrm>
            <a:custGeom>
              <a:rect b="b" l="l" r="r" t="t"/>
              <a:pathLst>
                <a:path extrusionOk="0" h="1549" w="1192">
                  <a:moveTo>
                    <a:pt x="596" y="0"/>
                  </a:moveTo>
                  <a:cubicBezTo>
                    <a:pt x="262" y="0"/>
                    <a:pt x="1" y="274"/>
                    <a:pt x="1" y="596"/>
                  </a:cubicBezTo>
                  <a:lnTo>
                    <a:pt x="1" y="953"/>
                  </a:lnTo>
                  <a:cubicBezTo>
                    <a:pt x="1" y="1286"/>
                    <a:pt x="262" y="1548"/>
                    <a:pt x="596" y="1548"/>
                  </a:cubicBezTo>
                  <a:cubicBezTo>
                    <a:pt x="917" y="1548"/>
                    <a:pt x="1191" y="1286"/>
                    <a:pt x="1191" y="953"/>
                  </a:cubicBezTo>
                  <a:lnTo>
                    <a:pt x="1191" y="691"/>
                  </a:lnTo>
                  <a:cubicBezTo>
                    <a:pt x="1191" y="596"/>
                    <a:pt x="1108" y="524"/>
                    <a:pt x="1024" y="524"/>
                  </a:cubicBezTo>
                  <a:cubicBezTo>
                    <a:pt x="941" y="524"/>
                    <a:pt x="858" y="596"/>
                    <a:pt x="858" y="691"/>
                  </a:cubicBezTo>
                  <a:lnTo>
                    <a:pt x="858" y="953"/>
                  </a:lnTo>
                  <a:cubicBezTo>
                    <a:pt x="858" y="1108"/>
                    <a:pt x="739" y="1227"/>
                    <a:pt x="596" y="1227"/>
                  </a:cubicBezTo>
                  <a:cubicBezTo>
                    <a:pt x="441" y="1227"/>
                    <a:pt x="322" y="1108"/>
                    <a:pt x="322" y="953"/>
                  </a:cubicBezTo>
                  <a:lnTo>
                    <a:pt x="322" y="596"/>
                  </a:lnTo>
                  <a:cubicBezTo>
                    <a:pt x="322" y="453"/>
                    <a:pt x="441" y="334"/>
                    <a:pt x="596" y="334"/>
                  </a:cubicBezTo>
                  <a:cubicBezTo>
                    <a:pt x="679" y="334"/>
                    <a:pt x="763" y="262"/>
                    <a:pt x="763" y="167"/>
                  </a:cubicBezTo>
                  <a:cubicBezTo>
                    <a:pt x="763" y="84"/>
                    <a:pt x="679" y="0"/>
                    <a:pt x="5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51"/>
            <p:cNvSpPr/>
            <p:nvPr/>
          </p:nvSpPr>
          <p:spPr>
            <a:xfrm>
              <a:off x="1627315" y="3814144"/>
              <a:ext cx="37852" cy="49188"/>
            </a:xfrm>
            <a:custGeom>
              <a:rect b="b" l="l" r="r" t="t"/>
              <a:pathLst>
                <a:path extrusionOk="0" h="1549" w="1192">
                  <a:moveTo>
                    <a:pt x="596" y="0"/>
                  </a:moveTo>
                  <a:cubicBezTo>
                    <a:pt x="262" y="0"/>
                    <a:pt x="1" y="274"/>
                    <a:pt x="1" y="596"/>
                  </a:cubicBezTo>
                  <a:lnTo>
                    <a:pt x="1" y="953"/>
                  </a:lnTo>
                  <a:cubicBezTo>
                    <a:pt x="1" y="1286"/>
                    <a:pt x="262" y="1548"/>
                    <a:pt x="596" y="1548"/>
                  </a:cubicBezTo>
                  <a:cubicBezTo>
                    <a:pt x="917" y="1548"/>
                    <a:pt x="1191" y="1286"/>
                    <a:pt x="1191" y="953"/>
                  </a:cubicBezTo>
                  <a:lnTo>
                    <a:pt x="1191" y="691"/>
                  </a:lnTo>
                  <a:cubicBezTo>
                    <a:pt x="1191" y="596"/>
                    <a:pt x="1108" y="524"/>
                    <a:pt x="1024" y="524"/>
                  </a:cubicBezTo>
                  <a:cubicBezTo>
                    <a:pt x="929" y="524"/>
                    <a:pt x="858" y="596"/>
                    <a:pt x="858" y="691"/>
                  </a:cubicBezTo>
                  <a:lnTo>
                    <a:pt x="858" y="953"/>
                  </a:lnTo>
                  <a:cubicBezTo>
                    <a:pt x="858" y="1108"/>
                    <a:pt x="739" y="1227"/>
                    <a:pt x="596" y="1227"/>
                  </a:cubicBezTo>
                  <a:cubicBezTo>
                    <a:pt x="441" y="1227"/>
                    <a:pt x="322" y="1108"/>
                    <a:pt x="322" y="953"/>
                  </a:cubicBezTo>
                  <a:lnTo>
                    <a:pt x="322" y="596"/>
                  </a:lnTo>
                  <a:cubicBezTo>
                    <a:pt x="322" y="453"/>
                    <a:pt x="441" y="334"/>
                    <a:pt x="596" y="334"/>
                  </a:cubicBezTo>
                  <a:cubicBezTo>
                    <a:pt x="679" y="334"/>
                    <a:pt x="751" y="262"/>
                    <a:pt x="751" y="167"/>
                  </a:cubicBezTo>
                  <a:cubicBezTo>
                    <a:pt x="751" y="84"/>
                    <a:pt x="679" y="0"/>
                    <a:pt x="5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51"/>
            <p:cNvSpPr/>
            <p:nvPr/>
          </p:nvSpPr>
          <p:spPr>
            <a:xfrm>
              <a:off x="1525604" y="3908806"/>
              <a:ext cx="123305" cy="33152"/>
            </a:xfrm>
            <a:custGeom>
              <a:rect b="b" l="l" r="r" t="t"/>
              <a:pathLst>
                <a:path extrusionOk="0" h="1044" w="3883">
                  <a:moveTo>
                    <a:pt x="3714" y="0"/>
                  </a:moveTo>
                  <a:cubicBezTo>
                    <a:pt x="3669" y="0"/>
                    <a:pt x="3622" y="18"/>
                    <a:pt x="3585" y="55"/>
                  </a:cubicBezTo>
                  <a:cubicBezTo>
                    <a:pt x="3215" y="460"/>
                    <a:pt x="2596" y="710"/>
                    <a:pt x="1953" y="710"/>
                  </a:cubicBezTo>
                  <a:cubicBezTo>
                    <a:pt x="1299" y="710"/>
                    <a:pt x="679" y="472"/>
                    <a:pt x="310" y="55"/>
                  </a:cubicBezTo>
                  <a:cubicBezTo>
                    <a:pt x="278" y="23"/>
                    <a:pt x="231" y="4"/>
                    <a:pt x="183" y="4"/>
                  </a:cubicBezTo>
                  <a:cubicBezTo>
                    <a:pt x="144" y="4"/>
                    <a:pt x="104" y="17"/>
                    <a:pt x="72" y="43"/>
                  </a:cubicBezTo>
                  <a:cubicBezTo>
                    <a:pt x="13" y="103"/>
                    <a:pt x="1" y="210"/>
                    <a:pt x="60" y="282"/>
                  </a:cubicBezTo>
                  <a:cubicBezTo>
                    <a:pt x="489" y="758"/>
                    <a:pt x="1191" y="1044"/>
                    <a:pt x="1930" y="1044"/>
                  </a:cubicBezTo>
                  <a:cubicBezTo>
                    <a:pt x="2680" y="1044"/>
                    <a:pt x="3370" y="758"/>
                    <a:pt x="3811" y="282"/>
                  </a:cubicBezTo>
                  <a:cubicBezTo>
                    <a:pt x="3882" y="210"/>
                    <a:pt x="3882" y="103"/>
                    <a:pt x="3823" y="43"/>
                  </a:cubicBezTo>
                  <a:cubicBezTo>
                    <a:pt x="3794" y="15"/>
                    <a:pt x="3755" y="0"/>
                    <a:pt x="371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51"/>
            <p:cNvSpPr/>
            <p:nvPr/>
          </p:nvSpPr>
          <p:spPr>
            <a:xfrm>
              <a:off x="1408777" y="3680964"/>
              <a:ext cx="298338" cy="296528"/>
            </a:xfrm>
            <a:custGeom>
              <a:rect b="b" l="l" r="r" t="t"/>
              <a:pathLst>
                <a:path extrusionOk="0" h="9338" w="9395">
                  <a:moveTo>
                    <a:pt x="5655" y="0"/>
                  </a:moveTo>
                  <a:cubicBezTo>
                    <a:pt x="5592" y="0"/>
                    <a:pt x="5529" y="1"/>
                    <a:pt x="5466" y="3"/>
                  </a:cubicBezTo>
                  <a:cubicBezTo>
                    <a:pt x="4037" y="51"/>
                    <a:pt x="2692" y="622"/>
                    <a:pt x="1680" y="1634"/>
                  </a:cubicBezTo>
                  <a:cubicBezTo>
                    <a:pt x="667" y="2646"/>
                    <a:pt x="96" y="3992"/>
                    <a:pt x="48" y="5421"/>
                  </a:cubicBezTo>
                  <a:cubicBezTo>
                    <a:pt x="1" y="6849"/>
                    <a:pt x="489" y="8219"/>
                    <a:pt x="1429" y="9278"/>
                  </a:cubicBezTo>
                  <a:cubicBezTo>
                    <a:pt x="1465" y="9302"/>
                    <a:pt x="1501" y="9338"/>
                    <a:pt x="1549" y="9338"/>
                  </a:cubicBezTo>
                  <a:cubicBezTo>
                    <a:pt x="1596" y="9338"/>
                    <a:pt x="1620" y="9314"/>
                    <a:pt x="1656" y="9290"/>
                  </a:cubicBezTo>
                  <a:cubicBezTo>
                    <a:pt x="1727" y="9231"/>
                    <a:pt x="1727" y="9123"/>
                    <a:pt x="1668" y="9052"/>
                  </a:cubicBezTo>
                  <a:cubicBezTo>
                    <a:pt x="787" y="8052"/>
                    <a:pt x="310" y="6754"/>
                    <a:pt x="358" y="5421"/>
                  </a:cubicBezTo>
                  <a:cubicBezTo>
                    <a:pt x="406" y="4075"/>
                    <a:pt x="941" y="2813"/>
                    <a:pt x="1894" y="1861"/>
                  </a:cubicBezTo>
                  <a:cubicBezTo>
                    <a:pt x="2846" y="908"/>
                    <a:pt x="4108" y="360"/>
                    <a:pt x="5454" y="325"/>
                  </a:cubicBezTo>
                  <a:cubicBezTo>
                    <a:pt x="5500" y="323"/>
                    <a:pt x="5547" y="323"/>
                    <a:pt x="5594" y="323"/>
                  </a:cubicBezTo>
                  <a:cubicBezTo>
                    <a:pt x="6878" y="323"/>
                    <a:pt x="8120" y="796"/>
                    <a:pt x="9085" y="1634"/>
                  </a:cubicBezTo>
                  <a:cubicBezTo>
                    <a:pt x="9119" y="1663"/>
                    <a:pt x="9162" y="1678"/>
                    <a:pt x="9203" y="1678"/>
                  </a:cubicBezTo>
                  <a:cubicBezTo>
                    <a:pt x="9248" y="1678"/>
                    <a:pt x="9292" y="1660"/>
                    <a:pt x="9323" y="1623"/>
                  </a:cubicBezTo>
                  <a:cubicBezTo>
                    <a:pt x="9395" y="1551"/>
                    <a:pt x="9395" y="1444"/>
                    <a:pt x="9323" y="1384"/>
                  </a:cubicBezTo>
                  <a:cubicBezTo>
                    <a:pt x="8300" y="486"/>
                    <a:pt x="7004" y="0"/>
                    <a:pt x="56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51"/>
            <p:cNvSpPr/>
            <p:nvPr/>
          </p:nvSpPr>
          <p:spPr>
            <a:xfrm>
              <a:off x="1468508" y="3739075"/>
              <a:ext cx="297989" cy="297036"/>
            </a:xfrm>
            <a:custGeom>
              <a:rect b="b" l="l" r="r" t="t"/>
              <a:pathLst>
                <a:path extrusionOk="0" h="9354" w="9384">
                  <a:moveTo>
                    <a:pt x="7834" y="1"/>
                  </a:moveTo>
                  <a:cubicBezTo>
                    <a:pt x="7795" y="1"/>
                    <a:pt x="7754" y="15"/>
                    <a:pt x="7716" y="43"/>
                  </a:cubicBezTo>
                  <a:cubicBezTo>
                    <a:pt x="7645" y="102"/>
                    <a:pt x="7645" y="209"/>
                    <a:pt x="7704" y="281"/>
                  </a:cubicBezTo>
                  <a:cubicBezTo>
                    <a:pt x="8585" y="1281"/>
                    <a:pt x="9062" y="2579"/>
                    <a:pt x="9014" y="3912"/>
                  </a:cubicBezTo>
                  <a:cubicBezTo>
                    <a:pt x="8966" y="5257"/>
                    <a:pt x="8431" y="6520"/>
                    <a:pt x="7478" y="7472"/>
                  </a:cubicBezTo>
                  <a:cubicBezTo>
                    <a:pt x="6526" y="8425"/>
                    <a:pt x="5263" y="8972"/>
                    <a:pt x="3918" y="9008"/>
                  </a:cubicBezTo>
                  <a:cubicBezTo>
                    <a:pt x="3870" y="9009"/>
                    <a:pt x="3823" y="9010"/>
                    <a:pt x="3775" y="9010"/>
                  </a:cubicBezTo>
                  <a:cubicBezTo>
                    <a:pt x="2492" y="9010"/>
                    <a:pt x="1251" y="8548"/>
                    <a:pt x="299" y="7698"/>
                  </a:cubicBezTo>
                  <a:cubicBezTo>
                    <a:pt x="259" y="7670"/>
                    <a:pt x="216" y="7655"/>
                    <a:pt x="175" y="7655"/>
                  </a:cubicBezTo>
                  <a:cubicBezTo>
                    <a:pt x="130" y="7655"/>
                    <a:pt x="86" y="7673"/>
                    <a:pt x="49" y="7710"/>
                  </a:cubicBezTo>
                  <a:cubicBezTo>
                    <a:pt x="1" y="7782"/>
                    <a:pt x="1" y="7889"/>
                    <a:pt x="72" y="7948"/>
                  </a:cubicBezTo>
                  <a:cubicBezTo>
                    <a:pt x="1096" y="8853"/>
                    <a:pt x="2394" y="9353"/>
                    <a:pt x="3763" y="9353"/>
                  </a:cubicBezTo>
                  <a:lnTo>
                    <a:pt x="3930" y="9353"/>
                  </a:lnTo>
                  <a:cubicBezTo>
                    <a:pt x="5359" y="9306"/>
                    <a:pt x="6692" y="8722"/>
                    <a:pt x="7704" y="7710"/>
                  </a:cubicBezTo>
                  <a:cubicBezTo>
                    <a:pt x="8716" y="6698"/>
                    <a:pt x="9300" y="5365"/>
                    <a:pt x="9347" y="3936"/>
                  </a:cubicBezTo>
                  <a:cubicBezTo>
                    <a:pt x="9383" y="2507"/>
                    <a:pt x="8895" y="1126"/>
                    <a:pt x="7954" y="66"/>
                  </a:cubicBezTo>
                  <a:cubicBezTo>
                    <a:pt x="7922" y="21"/>
                    <a:pt x="7879" y="1"/>
                    <a:pt x="78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6" name="Google Shape;1026;p51"/>
          <p:cNvGrpSpPr/>
          <p:nvPr/>
        </p:nvGrpSpPr>
        <p:grpSpPr>
          <a:xfrm>
            <a:off x="1952836" y="3680964"/>
            <a:ext cx="357720" cy="355148"/>
            <a:chOff x="1952836" y="3680964"/>
            <a:chExt cx="357720" cy="355148"/>
          </a:xfrm>
        </p:grpSpPr>
        <p:sp>
          <p:nvSpPr>
            <p:cNvPr id="1027" name="Google Shape;1027;p51"/>
            <p:cNvSpPr/>
            <p:nvPr/>
          </p:nvSpPr>
          <p:spPr>
            <a:xfrm>
              <a:off x="2054166" y="3814144"/>
              <a:ext cx="38233" cy="49188"/>
            </a:xfrm>
            <a:custGeom>
              <a:rect b="b" l="l" r="r" t="t"/>
              <a:pathLst>
                <a:path extrusionOk="0" h="1549" w="1204">
                  <a:moveTo>
                    <a:pt x="596" y="0"/>
                  </a:moveTo>
                  <a:cubicBezTo>
                    <a:pt x="275" y="0"/>
                    <a:pt x="1" y="274"/>
                    <a:pt x="1" y="596"/>
                  </a:cubicBezTo>
                  <a:lnTo>
                    <a:pt x="1" y="953"/>
                  </a:lnTo>
                  <a:cubicBezTo>
                    <a:pt x="1" y="1286"/>
                    <a:pt x="275" y="1548"/>
                    <a:pt x="596" y="1548"/>
                  </a:cubicBezTo>
                  <a:cubicBezTo>
                    <a:pt x="929" y="1548"/>
                    <a:pt x="1191" y="1286"/>
                    <a:pt x="1191" y="953"/>
                  </a:cubicBezTo>
                  <a:lnTo>
                    <a:pt x="1191" y="691"/>
                  </a:lnTo>
                  <a:cubicBezTo>
                    <a:pt x="1203" y="596"/>
                    <a:pt x="1120" y="524"/>
                    <a:pt x="1037" y="524"/>
                  </a:cubicBezTo>
                  <a:cubicBezTo>
                    <a:pt x="941" y="524"/>
                    <a:pt x="870" y="596"/>
                    <a:pt x="870" y="691"/>
                  </a:cubicBezTo>
                  <a:lnTo>
                    <a:pt x="870" y="953"/>
                  </a:lnTo>
                  <a:cubicBezTo>
                    <a:pt x="870" y="1108"/>
                    <a:pt x="751" y="1227"/>
                    <a:pt x="596" y="1227"/>
                  </a:cubicBezTo>
                  <a:cubicBezTo>
                    <a:pt x="453" y="1227"/>
                    <a:pt x="334" y="1108"/>
                    <a:pt x="334" y="953"/>
                  </a:cubicBezTo>
                  <a:lnTo>
                    <a:pt x="334" y="596"/>
                  </a:lnTo>
                  <a:cubicBezTo>
                    <a:pt x="334" y="453"/>
                    <a:pt x="453" y="334"/>
                    <a:pt x="596" y="334"/>
                  </a:cubicBezTo>
                  <a:cubicBezTo>
                    <a:pt x="691" y="334"/>
                    <a:pt x="763" y="262"/>
                    <a:pt x="763" y="167"/>
                  </a:cubicBezTo>
                  <a:cubicBezTo>
                    <a:pt x="763" y="84"/>
                    <a:pt x="691" y="0"/>
                    <a:pt x="5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51"/>
            <p:cNvSpPr/>
            <p:nvPr/>
          </p:nvSpPr>
          <p:spPr>
            <a:xfrm>
              <a:off x="2170992" y="3814144"/>
              <a:ext cx="37852" cy="49188"/>
            </a:xfrm>
            <a:custGeom>
              <a:rect b="b" l="l" r="r" t="t"/>
              <a:pathLst>
                <a:path extrusionOk="0" h="1549" w="1192">
                  <a:moveTo>
                    <a:pt x="596" y="0"/>
                  </a:moveTo>
                  <a:cubicBezTo>
                    <a:pt x="275" y="0"/>
                    <a:pt x="1" y="274"/>
                    <a:pt x="1" y="596"/>
                  </a:cubicBezTo>
                  <a:lnTo>
                    <a:pt x="1" y="953"/>
                  </a:lnTo>
                  <a:cubicBezTo>
                    <a:pt x="1" y="1286"/>
                    <a:pt x="275" y="1548"/>
                    <a:pt x="596" y="1548"/>
                  </a:cubicBezTo>
                  <a:cubicBezTo>
                    <a:pt x="929" y="1548"/>
                    <a:pt x="1191" y="1286"/>
                    <a:pt x="1191" y="953"/>
                  </a:cubicBezTo>
                  <a:lnTo>
                    <a:pt x="1191" y="691"/>
                  </a:lnTo>
                  <a:cubicBezTo>
                    <a:pt x="1191" y="596"/>
                    <a:pt x="1120" y="524"/>
                    <a:pt x="1037" y="524"/>
                  </a:cubicBezTo>
                  <a:cubicBezTo>
                    <a:pt x="941" y="524"/>
                    <a:pt x="870" y="596"/>
                    <a:pt x="870" y="691"/>
                  </a:cubicBezTo>
                  <a:lnTo>
                    <a:pt x="870" y="953"/>
                  </a:lnTo>
                  <a:cubicBezTo>
                    <a:pt x="870" y="1108"/>
                    <a:pt x="751" y="1227"/>
                    <a:pt x="596" y="1227"/>
                  </a:cubicBezTo>
                  <a:cubicBezTo>
                    <a:pt x="453" y="1227"/>
                    <a:pt x="334" y="1108"/>
                    <a:pt x="334" y="953"/>
                  </a:cubicBezTo>
                  <a:lnTo>
                    <a:pt x="334" y="596"/>
                  </a:lnTo>
                  <a:cubicBezTo>
                    <a:pt x="334" y="453"/>
                    <a:pt x="453" y="334"/>
                    <a:pt x="596" y="334"/>
                  </a:cubicBezTo>
                  <a:cubicBezTo>
                    <a:pt x="691" y="334"/>
                    <a:pt x="763" y="262"/>
                    <a:pt x="763" y="167"/>
                  </a:cubicBezTo>
                  <a:cubicBezTo>
                    <a:pt x="763" y="84"/>
                    <a:pt x="691" y="0"/>
                    <a:pt x="5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51"/>
            <p:cNvSpPr/>
            <p:nvPr/>
          </p:nvSpPr>
          <p:spPr>
            <a:xfrm>
              <a:off x="2070043" y="3908647"/>
              <a:ext cx="122924" cy="33311"/>
            </a:xfrm>
            <a:custGeom>
              <a:rect b="b" l="l" r="r" t="t"/>
              <a:pathLst>
                <a:path extrusionOk="0" h="1049" w="3871">
                  <a:moveTo>
                    <a:pt x="1930" y="1"/>
                  </a:moveTo>
                  <a:cubicBezTo>
                    <a:pt x="1191" y="1"/>
                    <a:pt x="489" y="287"/>
                    <a:pt x="60" y="763"/>
                  </a:cubicBezTo>
                  <a:cubicBezTo>
                    <a:pt x="1" y="822"/>
                    <a:pt x="1" y="930"/>
                    <a:pt x="72" y="1001"/>
                  </a:cubicBezTo>
                  <a:cubicBezTo>
                    <a:pt x="101" y="1029"/>
                    <a:pt x="140" y="1044"/>
                    <a:pt x="181" y="1044"/>
                  </a:cubicBezTo>
                  <a:cubicBezTo>
                    <a:pt x="226" y="1044"/>
                    <a:pt x="273" y="1026"/>
                    <a:pt x="310" y="989"/>
                  </a:cubicBezTo>
                  <a:cubicBezTo>
                    <a:pt x="679" y="584"/>
                    <a:pt x="1299" y="334"/>
                    <a:pt x="1953" y="334"/>
                  </a:cubicBezTo>
                  <a:cubicBezTo>
                    <a:pt x="2596" y="334"/>
                    <a:pt x="3215" y="572"/>
                    <a:pt x="3585" y="989"/>
                  </a:cubicBezTo>
                  <a:cubicBezTo>
                    <a:pt x="3620" y="1013"/>
                    <a:pt x="3656" y="1049"/>
                    <a:pt x="3704" y="1049"/>
                  </a:cubicBezTo>
                  <a:cubicBezTo>
                    <a:pt x="3751" y="1049"/>
                    <a:pt x="3775" y="1037"/>
                    <a:pt x="3811" y="1001"/>
                  </a:cubicBezTo>
                  <a:cubicBezTo>
                    <a:pt x="3870" y="930"/>
                    <a:pt x="3870" y="822"/>
                    <a:pt x="3811" y="763"/>
                  </a:cubicBezTo>
                  <a:cubicBezTo>
                    <a:pt x="3382" y="287"/>
                    <a:pt x="2680" y="1"/>
                    <a:pt x="193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51"/>
            <p:cNvSpPr/>
            <p:nvPr/>
          </p:nvSpPr>
          <p:spPr>
            <a:xfrm>
              <a:off x="1952836" y="3680964"/>
              <a:ext cx="298338" cy="296528"/>
            </a:xfrm>
            <a:custGeom>
              <a:rect b="b" l="l" r="r" t="t"/>
              <a:pathLst>
                <a:path extrusionOk="0" h="9338" w="9395">
                  <a:moveTo>
                    <a:pt x="5654" y="0"/>
                  </a:moveTo>
                  <a:cubicBezTo>
                    <a:pt x="5591" y="0"/>
                    <a:pt x="5528" y="1"/>
                    <a:pt x="5466" y="3"/>
                  </a:cubicBezTo>
                  <a:cubicBezTo>
                    <a:pt x="4037" y="51"/>
                    <a:pt x="2692" y="622"/>
                    <a:pt x="1680" y="1634"/>
                  </a:cubicBezTo>
                  <a:cubicBezTo>
                    <a:pt x="668" y="2646"/>
                    <a:pt x="84" y="3992"/>
                    <a:pt x="48" y="5421"/>
                  </a:cubicBezTo>
                  <a:cubicBezTo>
                    <a:pt x="1" y="6849"/>
                    <a:pt x="489" y="8219"/>
                    <a:pt x="1430" y="9278"/>
                  </a:cubicBezTo>
                  <a:cubicBezTo>
                    <a:pt x="1453" y="9302"/>
                    <a:pt x="1501" y="9338"/>
                    <a:pt x="1549" y="9338"/>
                  </a:cubicBezTo>
                  <a:cubicBezTo>
                    <a:pt x="1596" y="9338"/>
                    <a:pt x="1620" y="9314"/>
                    <a:pt x="1656" y="9290"/>
                  </a:cubicBezTo>
                  <a:cubicBezTo>
                    <a:pt x="1727" y="9231"/>
                    <a:pt x="1727" y="9123"/>
                    <a:pt x="1668" y="9052"/>
                  </a:cubicBezTo>
                  <a:cubicBezTo>
                    <a:pt x="787" y="8052"/>
                    <a:pt x="310" y="6754"/>
                    <a:pt x="358" y="5421"/>
                  </a:cubicBezTo>
                  <a:cubicBezTo>
                    <a:pt x="406" y="4075"/>
                    <a:pt x="941" y="2813"/>
                    <a:pt x="1894" y="1861"/>
                  </a:cubicBezTo>
                  <a:cubicBezTo>
                    <a:pt x="2846" y="908"/>
                    <a:pt x="4108" y="360"/>
                    <a:pt x="5442" y="325"/>
                  </a:cubicBezTo>
                  <a:cubicBezTo>
                    <a:pt x="5489" y="323"/>
                    <a:pt x="5536" y="323"/>
                    <a:pt x="5583" y="323"/>
                  </a:cubicBezTo>
                  <a:cubicBezTo>
                    <a:pt x="6878" y="323"/>
                    <a:pt x="8120" y="796"/>
                    <a:pt x="9073" y="1634"/>
                  </a:cubicBezTo>
                  <a:cubicBezTo>
                    <a:pt x="9113" y="1663"/>
                    <a:pt x="9156" y="1678"/>
                    <a:pt x="9196" y="1678"/>
                  </a:cubicBezTo>
                  <a:cubicBezTo>
                    <a:pt x="9239" y="1678"/>
                    <a:pt x="9280" y="1660"/>
                    <a:pt x="9312" y="1623"/>
                  </a:cubicBezTo>
                  <a:cubicBezTo>
                    <a:pt x="9395" y="1551"/>
                    <a:pt x="9395" y="1444"/>
                    <a:pt x="9312" y="1384"/>
                  </a:cubicBezTo>
                  <a:cubicBezTo>
                    <a:pt x="8288" y="486"/>
                    <a:pt x="6992" y="0"/>
                    <a:pt x="565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51"/>
            <p:cNvSpPr/>
            <p:nvPr/>
          </p:nvSpPr>
          <p:spPr>
            <a:xfrm>
              <a:off x="2012217" y="3739075"/>
              <a:ext cx="298338" cy="297036"/>
            </a:xfrm>
            <a:custGeom>
              <a:rect b="b" l="l" r="r" t="t"/>
              <a:pathLst>
                <a:path extrusionOk="0" h="9354" w="9395">
                  <a:moveTo>
                    <a:pt x="7840" y="1"/>
                  </a:moveTo>
                  <a:cubicBezTo>
                    <a:pt x="7800" y="1"/>
                    <a:pt x="7760" y="15"/>
                    <a:pt x="7727" y="43"/>
                  </a:cubicBezTo>
                  <a:cubicBezTo>
                    <a:pt x="7656" y="102"/>
                    <a:pt x="7656" y="209"/>
                    <a:pt x="7715" y="281"/>
                  </a:cubicBezTo>
                  <a:cubicBezTo>
                    <a:pt x="8585" y="1281"/>
                    <a:pt x="9073" y="2579"/>
                    <a:pt x="9025" y="3912"/>
                  </a:cubicBezTo>
                  <a:cubicBezTo>
                    <a:pt x="8977" y="5257"/>
                    <a:pt x="8442" y="6520"/>
                    <a:pt x="7489" y="7472"/>
                  </a:cubicBezTo>
                  <a:cubicBezTo>
                    <a:pt x="6537" y="8425"/>
                    <a:pt x="5275" y="8972"/>
                    <a:pt x="3929" y="9008"/>
                  </a:cubicBezTo>
                  <a:cubicBezTo>
                    <a:pt x="3881" y="9009"/>
                    <a:pt x="3834" y="9010"/>
                    <a:pt x="3786" y="9010"/>
                  </a:cubicBezTo>
                  <a:cubicBezTo>
                    <a:pt x="2503" y="9010"/>
                    <a:pt x="1262" y="8548"/>
                    <a:pt x="298" y="7698"/>
                  </a:cubicBezTo>
                  <a:cubicBezTo>
                    <a:pt x="264" y="7670"/>
                    <a:pt x="221" y="7655"/>
                    <a:pt x="180" y="7655"/>
                  </a:cubicBezTo>
                  <a:cubicBezTo>
                    <a:pt x="135" y="7655"/>
                    <a:pt x="91" y="7673"/>
                    <a:pt x="60" y="7710"/>
                  </a:cubicBezTo>
                  <a:cubicBezTo>
                    <a:pt x="0" y="7782"/>
                    <a:pt x="0" y="7889"/>
                    <a:pt x="83" y="7948"/>
                  </a:cubicBezTo>
                  <a:cubicBezTo>
                    <a:pt x="1107" y="8853"/>
                    <a:pt x="2405" y="9353"/>
                    <a:pt x="3774" y="9353"/>
                  </a:cubicBezTo>
                  <a:lnTo>
                    <a:pt x="3929" y="9353"/>
                  </a:lnTo>
                  <a:cubicBezTo>
                    <a:pt x="5358" y="9306"/>
                    <a:pt x="6703" y="8722"/>
                    <a:pt x="7715" y="7710"/>
                  </a:cubicBezTo>
                  <a:cubicBezTo>
                    <a:pt x="8727" y="6698"/>
                    <a:pt x="9311" y="5365"/>
                    <a:pt x="9347" y="3936"/>
                  </a:cubicBezTo>
                  <a:cubicBezTo>
                    <a:pt x="9394" y="2507"/>
                    <a:pt x="8906" y="1126"/>
                    <a:pt x="7965" y="66"/>
                  </a:cubicBezTo>
                  <a:cubicBezTo>
                    <a:pt x="7933" y="21"/>
                    <a:pt x="7887" y="1"/>
                    <a:pt x="784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2" name="Google Shape;1032;p51"/>
          <p:cNvGrpSpPr/>
          <p:nvPr/>
        </p:nvGrpSpPr>
        <p:grpSpPr>
          <a:xfrm>
            <a:off x="2496894" y="3680964"/>
            <a:ext cx="357720" cy="355148"/>
            <a:chOff x="2496894" y="3680964"/>
            <a:chExt cx="357720" cy="355148"/>
          </a:xfrm>
        </p:grpSpPr>
        <p:sp>
          <p:nvSpPr>
            <p:cNvPr id="1033" name="Google Shape;1033;p51"/>
            <p:cNvSpPr/>
            <p:nvPr/>
          </p:nvSpPr>
          <p:spPr>
            <a:xfrm>
              <a:off x="2598224" y="3786549"/>
              <a:ext cx="37852" cy="59763"/>
            </a:xfrm>
            <a:custGeom>
              <a:rect b="b" l="l" r="r" t="t"/>
              <a:pathLst>
                <a:path extrusionOk="0" h="1882" w="1192">
                  <a:moveTo>
                    <a:pt x="596" y="0"/>
                  </a:moveTo>
                  <a:cubicBezTo>
                    <a:pt x="275" y="0"/>
                    <a:pt x="1" y="262"/>
                    <a:pt x="1" y="595"/>
                  </a:cubicBezTo>
                  <a:lnTo>
                    <a:pt x="1" y="1286"/>
                  </a:lnTo>
                  <a:cubicBezTo>
                    <a:pt x="1" y="1619"/>
                    <a:pt x="275" y="1881"/>
                    <a:pt x="596" y="1881"/>
                  </a:cubicBezTo>
                  <a:cubicBezTo>
                    <a:pt x="929" y="1881"/>
                    <a:pt x="1191" y="1619"/>
                    <a:pt x="1191" y="1286"/>
                  </a:cubicBezTo>
                  <a:lnTo>
                    <a:pt x="1191" y="679"/>
                  </a:lnTo>
                  <a:cubicBezTo>
                    <a:pt x="1191" y="595"/>
                    <a:pt x="1120" y="512"/>
                    <a:pt x="1037" y="512"/>
                  </a:cubicBezTo>
                  <a:cubicBezTo>
                    <a:pt x="941" y="512"/>
                    <a:pt x="870" y="595"/>
                    <a:pt x="870" y="679"/>
                  </a:cubicBezTo>
                  <a:lnTo>
                    <a:pt x="870" y="1286"/>
                  </a:lnTo>
                  <a:cubicBezTo>
                    <a:pt x="870" y="1441"/>
                    <a:pt x="751" y="1560"/>
                    <a:pt x="596" y="1560"/>
                  </a:cubicBezTo>
                  <a:cubicBezTo>
                    <a:pt x="453" y="1560"/>
                    <a:pt x="334" y="1441"/>
                    <a:pt x="334" y="1286"/>
                  </a:cubicBezTo>
                  <a:lnTo>
                    <a:pt x="334" y="595"/>
                  </a:lnTo>
                  <a:cubicBezTo>
                    <a:pt x="334" y="441"/>
                    <a:pt x="453" y="322"/>
                    <a:pt x="596" y="322"/>
                  </a:cubicBezTo>
                  <a:cubicBezTo>
                    <a:pt x="691" y="322"/>
                    <a:pt x="763" y="250"/>
                    <a:pt x="763" y="155"/>
                  </a:cubicBezTo>
                  <a:cubicBezTo>
                    <a:pt x="763" y="72"/>
                    <a:pt x="691" y="0"/>
                    <a:pt x="5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51"/>
            <p:cNvSpPr/>
            <p:nvPr/>
          </p:nvSpPr>
          <p:spPr>
            <a:xfrm>
              <a:off x="2715051" y="3786549"/>
              <a:ext cx="37852" cy="59763"/>
            </a:xfrm>
            <a:custGeom>
              <a:rect b="b" l="l" r="r" t="t"/>
              <a:pathLst>
                <a:path extrusionOk="0" h="1882" w="1192">
                  <a:moveTo>
                    <a:pt x="596" y="0"/>
                  </a:moveTo>
                  <a:cubicBezTo>
                    <a:pt x="275" y="0"/>
                    <a:pt x="1" y="262"/>
                    <a:pt x="1" y="595"/>
                  </a:cubicBezTo>
                  <a:lnTo>
                    <a:pt x="1" y="1286"/>
                  </a:lnTo>
                  <a:cubicBezTo>
                    <a:pt x="1" y="1619"/>
                    <a:pt x="275" y="1881"/>
                    <a:pt x="596" y="1881"/>
                  </a:cubicBezTo>
                  <a:cubicBezTo>
                    <a:pt x="930" y="1881"/>
                    <a:pt x="1191" y="1619"/>
                    <a:pt x="1191" y="1286"/>
                  </a:cubicBezTo>
                  <a:lnTo>
                    <a:pt x="1191" y="679"/>
                  </a:lnTo>
                  <a:cubicBezTo>
                    <a:pt x="1191" y="595"/>
                    <a:pt x="1120" y="512"/>
                    <a:pt x="1025" y="512"/>
                  </a:cubicBezTo>
                  <a:cubicBezTo>
                    <a:pt x="941" y="512"/>
                    <a:pt x="870" y="595"/>
                    <a:pt x="870" y="679"/>
                  </a:cubicBezTo>
                  <a:lnTo>
                    <a:pt x="870" y="1286"/>
                  </a:lnTo>
                  <a:cubicBezTo>
                    <a:pt x="870" y="1441"/>
                    <a:pt x="751" y="1560"/>
                    <a:pt x="596" y="1560"/>
                  </a:cubicBezTo>
                  <a:cubicBezTo>
                    <a:pt x="453" y="1560"/>
                    <a:pt x="334" y="1441"/>
                    <a:pt x="334" y="1286"/>
                  </a:cubicBezTo>
                  <a:lnTo>
                    <a:pt x="334" y="595"/>
                  </a:lnTo>
                  <a:cubicBezTo>
                    <a:pt x="334" y="441"/>
                    <a:pt x="453" y="322"/>
                    <a:pt x="596" y="322"/>
                  </a:cubicBezTo>
                  <a:cubicBezTo>
                    <a:pt x="691" y="322"/>
                    <a:pt x="763" y="250"/>
                    <a:pt x="763" y="155"/>
                  </a:cubicBezTo>
                  <a:cubicBezTo>
                    <a:pt x="763" y="72"/>
                    <a:pt x="691" y="0"/>
                    <a:pt x="5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51"/>
            <p:cNvSpPr/>
            <p:nvPr/>
          </p:nvSpPr>
          <p:spPr>
            <a:xfrm>
              <a:off x="2496894" y="3680964"/>
              <a:ext cx="297989" cy="296528"/>
            </a:xfrm>
            <a:custGeom>
              <a:rect b="b" l="l" r="r" t="t"/>
              <a:pathLst>
                <a:path extrusionOk="0" h="9338" w="9384">
                  <a:moveTo>
                    <a:pt x="5643" y="0"/>
                  </a:moveTo>
                  <a:cubicBezTo>
                    <a:pt x="5580" y="0"/>
                    <a:pt x="5517" y="1"/>
                    <a:pt x="5454" y="3"/>
                  </a:cubicBezTo>
                  <a:cubicBezTo>
                    <a:pt x="4025" y="51"/>
                    <a:pt x="2692" y="622"/>
                    <a:pt x="1680" y="1634"/>
                  </a:cubicBezTo>
                  <a:cubicBezTo>
                    <a:pt x="668" y="2646"/>
                    <a:pt x="84" y="3992"/>
                    <a:pt x="37" y="5421"/>
                  </a:cubicBezTo>
                  <a:cubicBezTo>
                    <a:pt x="1" y="6849"/>
                    <a:pt x="489" y="8219"/>
                    <a:pt x="1430" y="9278"/>
                  </a:cubicBezTo>
                  <a:cubicBezTo>
                    <a:pt x="1453" y="9302"/>
                    <a:pt x="1501" y="9338"/>
                    <a:pt x="1549" y="9338"/>
                  </a:cubicBezTo>
                  <a:cubicBezTo>
                    <a:pt x="1584" y="9338"/>
                    <a:pt x="1620" y="9314"/>
                    <a:pt x="1644" y="9290"/>
                  </a:cubicBezTo>
                  <a:cubicBezTo>
                    <a:pt x="1727" y="9231"/>
                    <a:pt x="1727" y="9123"/>
                    <a:pt x="1668" y="9052"/>
                  </a:cubicBezTo>
                  <a:cubicBezTo>
                    <a:pt x="787" y="8052"/>
                    <a:pt x="310" y="6754"/>
                    <a:pt x="358" y="5421"/>
                  </a:cubicBezTo>
                  <a:cubicBezTo>
                    <a:pt x="394" y="4075"/>
                    <a:pt x="930" y="2813"/>
                    <a:pt x="1882" y="1861"/>
                  </a:cubicBezTo>
                  <a:cubicBezTo>
                    <a:pt x="2835" y="908"/>
                    <a:pt x="4109" y="360"/>
                    <a:pt x="5442" y="325"/>
                  </a:cubicBezTo>
                  <a:cubicBezTo>
                    <a:pt x="5489" y="323"/>
                    <a:pt x="5536" y="323"/>
                    <a:pt x="5583" y="323"/>
                  </a:cubicBezTo>
                  <a:cubicBezTo>
                    <a:pt x="6877" y="323"/>
                    <a:pt x="8108" y="796"/>
                    <a:pt x="9073" y="1634"/>
                  </a:cubicBezTo>
                  <a:cubicBezTo>
                    <a:pt x="9108" y="1663"/>
                    <a:pt x="9150" y="1678"/>
                    <a:pt x="9191" y="1678"/>
                  </a:cubicBezTo>
                  <a:cubicBezTo>
                    <a:pt x="9236" y="1678"/>
                    <a:pt x="9280" y="1660"/>
                    <a:pt x="9312" y="1623"/>
                  </a:cubicBezTo>
                  <a:cubicBezTo>
                    <a:pt x="9383" y="1551"/>
                    <a:pt x="9383" y="1444"/>
                    <a:pt x="9312" y="1384"/>
                  </a:cubicBezTo>
                  <a:cubicBezTo>
                    <a:pt x="8288" y="486"/>
                    <a:pt x="6992" y="0"/>
                    <a:pt x="564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51"/>
            <p:cNvSpPr/>
            <p:nvPr/>
          </p:nvSpPr>
          <p:spPr>
            <a:xfrm>
              <a:off x="2555895" y="3739075"/>
              <a:ext cx="298719" cy="297036"/>
            </a:xfrm>
            <a:custGeom>
              <a:rect b="b" l="l" r="r" t="t"/>
              <a:pathLst>
                <a:path extrusionOk="0" h="9354" w="9407">
                  <a:moveTo>
                    <a:pt x="7840" y="1"/>
                  </a:moveTo>
                  <a:cubicBezTo>
                    <a:pt x="7800" y="1"/>
                    <a:pt x="7760" y="15"/>
                    <a:pt x="7727" y="43"/>
                  </a:cubicBezTo>
                  <a:cubicBezTo>
                    <a:pt x="7644" y="102"/>
                    <a:pt x="7644" y="209"/>
                    <a:pt x="7704" y="281"/>
                  </a:cubicBezTo>
                  <a:cubicBezTo>
                    <a:pt x="8585" y="1281"/>
                    <a:pt x="9061" y="2579"/>
                    <a:pt x="9013" y="3912"/>
                  </a:cubicBezTo>
                  <a:cubicBezTo>
                    <a:pt x="8978" y="5257"/>
                    <a:pt x="8430" y="6520"/>
                    <a:pt x="7489" y="7472"/>
                  </a:cubicBezTo>
                  <a:cubicBezTo>
                    <a:pt x="6537" y="8425"/>
                    <a:pt x="5263" y="8972"/>
                    <a:pt x="3929" y="9008"/>
                  </a:cubicBezTo>
                  <a:cubicBezTo>
                    <a:pt x="3881" y="9009"/>
                    <a:pt x="3833" y="9010"/>
                    <a:pt x="3785" y="9010"/>
                  </a:cubicBezTo>
                  <a:cubicBezTo>
                    <a:pt x="2491" y="9010"/>
                    <a:pt x="1251" y="8548"/>
                    <a:pt x="298" y="7698"/>
                  </a:cubicBezTo>
                  <a:cubicBezTo>
                    <a:pt x="264" y="7670"/>
                    <a:pt x="222" y="7655"/>
                    <a:pt x="180" y="7655"/>
                  </a:cubicBezTo>
                  <a:cubicBezTo>
                    <a:pt x="135" y="7655"/>
                    <a:pt x="91" y="7673"/>
                    <a:pt x="60" y="7710"/>
                  </a:cubicBezTo>
                  <a:cubicBezTo>
                    <a:pt x="0" y="7782"/>
                    <a:pt x="0" y="7889"/>
                    <a:pt x="72" y="7948"/>
                  </a:cubicBezTo>
                  <a:cubicBezTo>
                    <a:pt x="1096" y="8853"/>
                    <a:pt x="2393" y="9353"/>
                    <a:pt x="3763" y="9353"/>
                  </a:cubicBezTo>
                  <a:lnTo>
                    <a:pt x="3929" y="9353"/>
                  </a:lnTo>
                  <a:cubicBezTo>
                    <a:pt x="5358" y="9306"/>
                    <a:pt x="6692" y="8722"/>
                    <a:pt x="7704" y="7710"/>
                  </a:cubicBezTo>
                  <a:cubicBezTo>
                    <a:pt x="8716" y="6698"/>
                    <a:pt x="9299" y="5365"/>
                    <a:pt x="9347" y="3936"/>
                  </a:cubicBezTo>
                  <a:cubicBezTo>
                    <a:pt x="9406" y="2507"/>
                    <a:pt x="8894" y="1126"/>
                    <a:pt x="7966" y="66"/>
                  </a:cubicBezTo>
                  <a:cubicBezTo>
                    <a:pt x="7933" y="21"/>
                    <a:pt x="7887" y="1"/>
                    <a:pt x="784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51"/>
            <p:cNvSpPr/>
            <p:nvPr/>
          </p:nvSpPr>
          <p:spPr>
            <a:xfrm>
              <a:off x="2569867" y="3875336"/>
              <a:ext cx="211393" cy="99139"/>
            </a:xfrm>
            <a:custGeom>
              <a:rect b="b" l="l" r="r" t="t"/>
              <a:pathLst>
                <a:path extrusionOk="0" h="3122" w="6657">
                  <a:moveTo>
                    <a:pt x="5692" y="478"/>
                  </a:moveTo>
                  <a:lnTo>
                    <a:pt x="5692" y="478"/>
                  </a:lnTo>
                  <a:cubicBezTo>
                    <a:pt x="5644" y="562"/>
                    <a:pt x="5597" y="657"/>
                    <a:pt x="5537" y="728"/>
                  </a:cubicBezTo>
                  <a:cubicBezTo>
                    <a:pt x="5466" y="859"/>
                    <a:pt x="5311" y="931"/>
                    <a:pt x="5156" y="966"/>
                  </a:cubicBezTo>
                  <a:cubicBezTo>
                    <a:pt x="4537" y="1038"/>
                    <a:pt x="3918" y="1074"/>
                    <a:pt x="3323" y="1074"/>
                  </a:cubicBezTo>
                  <a:cubicBezTo>
                    <a:pt x="2715" y="1074"/>
                    <a:pt x="2096" y="1038"/>
                    <a:pt x="1489" y="966"/>
                  </a:cubicBezTo>
                  <a:cubicBezTo>
                    <a:pt x="1334" y="955"/>
                    <a:pt x="1191" y="859"/>
                    <a:pt x="1108" y="740"/>
                  </a:cubicBezTo>
                  <a:cubicBezTo>
                    <a:pt x="1049" y="657"/>
                    <a:pt x="1001" y="574"/>
                    <a:pt x="953" y="490"/>
                  </a:cubicBezTo>
                  <a:lnTo>
                    <a:pt x="953" y="490"/>
                  </a:lnTo>
                  <a:cubicBezTo>
                    <a:pt x="1727" y="609"/>
                    <a:pt x="2525" y="681"/>
                    <a:pt x="3323" y="681"/>
                  </a:cubicBezTo>
                  <a:cubicBezTo>
                    <a:pt x="4120" y="681"/>
                    <a:pt x="4918" y="609"/>
                    <a:pt x="5692" y="478"/>
                  </a:cubicBezTo>
                  <a:close/>
                  <a:moveTo>
                    <a:pt x="6347" y="324"/>
                  </a:moveTo>
                  <a:cubicBezTo>
                    <a:pt x="6311" y="335"/>
                    <a:pt x="6311" y="335"/>
                    <a:pt x="6311" y="359"/>
                  </a:cubicBezTo>
                  <a:cubicBezTo>
                    <a:pt x="6121" y="1050"/>
                    <a:pt x="5716" y="1681"/>
                    <a:pt x="5180" y="2121"/>
                  </a:cubicBezTo>
                  <a:cubicBezTo>
                    <a:pt x="4644" y="2574"/>
                    <a:pt x="3989" y="2812"/>
                    <a:pt x="3323" y="2812"/>
                  </a:cubicBezTo>
                  <a:cubicBezTo>
                    <a:pt x="2656" y="2812"/>
                    <a:pt x="2001" y="2574"/>
                    <a:pt x="1465" y="2121"/>
                  </a:cubicBezTo>
                  <a:cubicBezTo>
                    <a:pt x="941" y="1693"/>
                    <a:pt x="537" y="1050"/>
                    <a:pt x="334" y="359"/>
                  </a:cubicBezTo>
                  <a:lnTo>
                    <a:pt x="334" y="335"/>
                  </a:lnTo>
                  <a:cubicBezTo>
                    <a:pt x="406" y="359"/>
                    <a:pt x="477" y="371"/>
                    <a:pt x="572" y="395"/>
                  </a:cubicBezTo>
                  <a:cubicBezTo>
                    <a:pt x="644" y="574"/>
                    <a:pt x="739" y="752"/>
                    <a:pt x="834" y="907"/>
                  </a:cubicBezTo>
                  <a:cubicBezTo>
                    <a:pt x="965" y="1109"/>
                    <a:pt x="1203" y="1264"/>
                    <a:pt x="1465" y="1276"/>
                  </a:cubicBezTo>
                  <a:cubicBezTo>
                    <a:pt x="2084" y="1347"/>
                    <a:pt x="2715" y="1383"/>
                    <a:pt x="3335" y="1383"/>
                  </a:cubicBezTo>
                  <a:cubicBezTo>
                    <a:pt x="3954" y="1383"/>
                    <a:pt x="4585" y="1347"/>
                    <a:pt x="5216" y="1276"/>
                  </a:cubicBezTo>
                  <a:cubicBezTo>
                    <a:pt x="5466" y="1240"/>
                    <a:pt x="5704" y="1109"/>
                    <a:pt x="5835" y="883"/>
                  </a:cubicBezTo>
                  <a:cubicBezTo>
                    <a:pt x="5942" y="728"/>
                    <a:pt x="6037" y="562"/>
                    <a:pt x="6109" y="383"/>
                  </a:cubicBezTo>
                  <a:cubicBezTo>
                    <a:pt x="6180" y="371"/>
                    <a:pt x="6252" y="347"/>
                    <a:pt x="6347" y="324"/>
                  </a:cubicBezTo>
                  <a:close/>
                  <a:moveTo>
                    <a:pt x="334" y="0"/>
                  </a:moveTo>
                  <a:cubicBezTo>
                    <a:pt x="256" y="0"/>
                    <a:pt x="181" y="36"/>
                    <a:pt x="120" y="97"/>
                  </a:cubicBezTo>
                  <a:cubicBezTo>
                    <a:pt x="37" y="193"/>
                    <a:pt x="1" y="324"/>
                    <a:pt x="37" y="443"/>
                  </a:cubicBezTo>
                  <a:cubicBezTo>
                    <a:pt x="251" y="1217"/>
                    <a:pt x="668" y="1883"/>
                    <a:pt x="1263" y="2360"/>
                  </a:cubicBezTo>
                  <a:cubicBezTo>
                    <a:pt x="1858" y="2871"/>
                    <a:pt x="2596" y="3122"/>
                    <a:pt x="3335" y="3122"/>
                  </a:cubicBezTo>
                  <a:cubicBezTo>
                    <a:pt x="4097" y="3122"/>
                    <a:pt x="4811" y="2860"/>
                    <a:pt x="5406" y="2360"/>
                  </a:cubicBezTo>
                  <a:cubicBezTo>
                    <a:pt x="5990" y="1871"/>
                    <a:pt x="6418" y="1205"/>
                    <a:pt x="6645" y="443"/>
                  </a:cubicBezTo>
                  <a:cubicBezTo>
                    <a:pt x="6656" y="324"/>
                    <a:pt x="6633" y="193"/>
                    <a:pt x="6549" y="97"/>
                  </a:cubicBezTo>
                  <a:cubicBezTo>
                    <a:pt x="6495" y="43"/>
                    <a:pt x="6412" y="2"/>
                    <a:pt x="6328" y="2"/>
                  </a:cubicBezTo>
                  <a:cubicBezTo>
                    <a:pt x="6302" y="2"/>
                    <a:pt x="6277" y="6"/>
                    <a:pt x="6252" y="14"/>
                  </a:cubicBezTo>
                  <a:cubicBezTo>
                    <a:pt x="5323" y="240"/>
                    <a:pt x="4335" y="359"/>
                    <a:pt x="3335" y="359"/>
                  </a:cubicBezTo>
                  <a:cubicBezTo>
                    <a:pt x="2334" y="359"/>
                    <a:pt x="1346" y="240"/>
                    <a:pt x="418" y="14"/>
                  </a:cubicBezTo>
                  <a:cubicBezTo>
                    <a:pt x="390" y="5"/>
                    <a:pt x="362" y="0"/>
                    <a:pt x="33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8" name="Google Shape;1038;p51"/>
          <p:cNvGrpSpPr/>
          <p:nvPr/>
        </p:nvGrpSpPr>
        <p:grpSpPr>
          <a:xfrm>
            <a:off x="3040984" y="3681059"/>
            <a:ext cx="356164" cy="355815"/>
            <a:chOff x="3040984" y="3681059"/>
            <a:chExt cx="356164" cy="355815"/>
          </a:xfrm>
        </p:grpSpPr>
        <p:sp>
          <p:nvSpPr>
            <p:cNvPr id="1039" name="Google Shape;1039;p51"/>
            <p:cNvSpPr/>
            <p:nvPr/>
          </p:nvSpPr>
          <p:spPr>
            <a:xfrm>
              <a:off x="3040984" y="3681059"/>
              <a:ext cx="356164" cy="355815"/>
            </a:xfrm>
            <a:custGeom>
              <a:rect b="b" l="l" r="r" t="t"/>
              <a:pathLst>
                <a:path extrusionOk="0" h="11205" w="11216">
                  <a:moveTo>
                    <a:pt x="5620" y="0"/>
                  </a:moveTo>
                  <a:cubicBezTo>
                    <a:pt x="4274" y="0"/>
                    <a:pt x="2965" y="488"/>
                    <a:pt x="1953" y="1369"/>
                  </a:cubicBezTo>
                  <a:cubicBezTo>
                    <a:pt x="1881" y="1429"/>
                    <a:pt x="1881" y="1536"/>
                    <a:pt x="1941" y="1608"/>
                  </a:cubicBezTo>
                  <a:cubicBezTo>
                    <a:pt x="1972" y="1645"/>
                    <a:pt x="2016" y="1663"/>
                    <a:pt x="2061" y="1663"/>
                  </a:cubicBezTo>
                  <a:cubicBezTo>
                    <a:pt x="2103" y="1663"/>
                    <a:pt x="2145" y="1648"/>
                    <a:pt x="2179" y="1620"/>
                  </a:cubicBezTo>
                  <a:cubicBezTo>
                    <a:pt x="3131" y="786"/>
                    <a:pt x="4358" y="346"/>
                    <a:pt x="5620" y="346"/>
                  </a:cubicBezTo>
                  <a:cubicBezTo>
                    <a:pt x="7013" y="346"/>
                    <a:pt x="8346" y="893"/>
                    <a:pt x="9335" y="1893"/>
                  </a:cubicBezTo>
                  <a:cubicBezTo>
                    <a:pt x="10335" y="2882"/>
                    <a:pt x="10882" y="4215"/>
                    <a:pt x="10882" y="5608"/>
                  </a:cubicBezTo>
                  <a:cubicBezTo>
                    <a:pt x="10882" y="7013"/>
                    <a:pt x="10335" y="8335"/>
                    <a:pt x="9335" y="9335"/>
                  </a:cubicBezTo>
                  <a:cubicBezTo>
                    <a:pt x="8346" y="10323"/>
                    <a:pt x="7013" y="10883"/>
                    <a:pt x="5620" y="10883"/>
                  </a:cubicBezTo>
                  <a:cubicBezTo>
                    <a:pt x="4215" y="10883"/>
                    <a:pt x="2893" y="10323"/>
                    <a:pt x="1893" y="9335"/>
                  </a:cubicBezTo>
                  <a:cubicBezTo>
                    <a:pt x="893" y="8335"/>
                    <a:pt x="345" y="7013"/>
                    <a:pt x="345" y="5608"/>
                  </a:cubicBezTo>
                  <a:cubicBezTo>
                    <a:pt x="345" y="4298"/>
                    <a:pt x="822" y="3048"/>
                    <a:pt x="1703" y="2084"/>
                  </a:cubicBezTo>
                  <a:cubicBezTo>
                    <a:pt x="1762" y="2012"/>
                    <a:pt x="1762" y="1905"/>
                    <a:pt x="1691" y="1846"/>
                  </a:cubicBezTo>
                  <a:cubicBezTo>
                    <a:pt x="1657" y="1817"/>
                    <a:pt x="1614" y="1802"/>
                    <a:pt x="1573" y="1802"/>
                  </a:cubicBezTo>
                  <a:cubicBezTo>
                    <a:pt x="1528" y="1802"/>
                    <a:pt x="1484" y="1820"/>
                    <a:pt x="1453" y="1858"/>
                  </a:cubicBezTo>
                  <a:cubicBezTo>
                    <a:pt x="512" y="2882"/>
                    <a:pt x="0" y="4227"/>
                    <a:pt x="0" y="5608"/>
                  </a:cubicBezTo>
                  <a:cubicBezTo>
                    <a:pt x="0" y="7096"/>
                    <a:pt x="583" y="8513"/>
                    <a:pt x="1643" y="9573"/>
                  </a:cubicBezTo>
                  <a:cubicBezTo>
                    <a:pt x="2703" y="10621"/>
                    <a:pt x="4096" y="11204"/>
                    <a:pt x="5608" y="11204"/>
                  </a:cubicBezTo>
                  <a:cubicBezTo>
                    <a:pt x="7108" y="11204"/>
                    <a:pt x="8501" y="10621"/>
                    <a:pt x="9561" y="9573"/>
                  </a:cubicBezTo>
                  <a:cubicBezTo>
                    <a:pt x="10620" y="8513"/>
                    <a:pt x="11204" y="7108"/>
                    <a:pt x="11204" y="5608"/>
                  </a:cubicBezTo>
                  <a:cubicBezTo>
                    <a:pt x="11216" y="4096"/>
                    <a:pt x="10632" y="2691"/>
                    <a:pt x="9573" y="1631"/>
                  </a:cubicBezTo>
                  <a:cubicBezTo>
                    <a:pt x="8525" y="572"/>
                    <a:pt x="7120" y="0"/>
                    <a:pt x="56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51"/>
            <p:cNvSpPr/>
            <p:nvPr/>
          </p:nvSpPr>
          <p:spPr>
            <a:xfrm>
              <a:off x="3183120" y="3921508"/>
              <a:ext cx="59414" cy="59382"/>
            </a:xfrm>
            <a:custGeom>
              <a:rect b="b" l="l" r="r" t="t"/>
              <a:pathLst>
                <a:path extrusionOk="0" h="1870" w="1871">
                  <a:moveTo>
                    <a:pt x="929" y="334"/>
                  </a:moveTo>
                  <a:cubicBezTo>
                    <a:pt x="1263" y="334"/>
                    <a:pt x="1549" y="608"/>
                    <a:pt x="1549" y="941"/>
                  </a:cubicBezTo>
                  <a:cubicBezTo>
                    <a:pt x="1549" y="1263"/>
                    <a:pt x="1263" y="1548"/>
                    <a:pt x="929" y="1548"/>
                  </a:cubicBezTo>
                  <a:cubicBezTo>
                    <a:pt x="608" y="1548"/>
                    <a:pt x="334" y="1287"/>
                    <a:pt x="334" y="941"/>
                  </a:cubicBezTo>
                  <a:cubicBezTo>
                    <a:pt x="334" y="596"/>
                    <a:pt x="608" y="334"/>
                    <a:pt x="929" y="334"/>
                  </a:cubicBezTo>
                  <a:close/>
                  <a:moveTo>
                    <a:pt x="929" y="1"/>
                  </a:moveTo>
                  <a:cubicBezTo>
                    <a:pt x="429" y="1"/>
                    <a:pt x="1" y="417"/>
                    <a:pt x="1" y="941"/>
                  </a:cubicBezTo>
                  <a:cubicBezTo>
                    <a:pt x="1" y="1453"/>
                    <a:pt x="417" y="1870"/>
                    <a:pt x="929" y="1870"/>
                  </a:cubicBezTo>
                  <a:cubicBezTo>
                    <a:pt x="1191" y="1870"/>
                    <a:pt x="1430" y="1775"/>
                    <a:pt x="1608" y="1596"/>
                  </a:cubicBezTo>
                  <a:cubicBezTo>
                    <a:pt x="1787" y="1417"/>
                    <a:pt x="1870" y="1179"/>
                    <a:pt x="1870" y="941"/>
                  </a:cubicBezTo>
                  <a:cubicBezTo>
                    <a:pt x="1870" y="679"/>
                    <a:pt x="1763" y="453"/>
                    <a:pt x="1584" y="263"/>
                  </a:cubicBezTo>
                  <a:cubicBezTo>
                    <a:pt x="1406" y="108"/>
                    <a:pt x="1191" y="1"/>
                    <a:pt x="92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1"/>
            <p:cNvSpPr/>
            <p:nvPr/>
          </p:nvSpPr>
          <p:spPr>
            <a:xfrm>
              <a:off x="3149110" y="3735868"/>
              <a:ext cx="141056" cy="174716"/>
            </a:xfrm>
            <a:custGeom>
              <a:rect b="b" l="l" r="r" t="t"/>
              <a:pathLst>
                <a:path extrusionOk="0" h="5502" w="4442">
                  <a:moveTo>
                    <a:pt x="2143" y="1"/>
                  </a:moveTo>
                  <a:cubicBezTo>
                    <a:pt x="1322" y="1"/>
                    <a:pt x="810" y="286"/>
                    <a:pt x="536" y="501"/>
                  </a:cubicBezTo>
                  <a:cubicBezTo>
                    <a:pt x="191" y="786"/>
                    <a:pt x="0" y="1156"/>
                    <a:pt x="0" y="1513"/>
                  </a:cubicBezTo>
                  <a:cubicBezTo>
                    <a:pt x="0" y="1739"/>
                    <a:pt x="84" y="1941"/>
                    <a:pt x="262" y="2084"/>
                  </a:cubicBezTo>
                  <a:cubicBezTo>
                    <a:pt x="393" y="2203"/>
                    <a:pt x="596" y="2263"/>
                    <a:pt x="774" y="2263"/>
                  </a:cubicBezTo>
                  <a:cubicBezTo>
                    <a:pt x="1084" y="2263"/>
                    <a:pt x="1227" y="2049"/>
                    <a:pt x="1334" y="1894"/>
                  </a:cubicBezTo>
                  <a:cubicBezTo>
                    <a:pt x="1465" y="1679"/>
                    <a:pt x="1596" y="1489"/>
                    <a:pt x="2108" y="1489"/>
                  </a:cubicBezTo>
                  <a:cubicBezTo>
                    <a:pt x="2286" y="1489"/>
                    <a:pt x="2858" y="1525"/>
                    <a:pt x="2858" y="2001"/>
                  </a:cubicBezTo>
                  <a:cubicBezTo>
                    <a:pt x="2858" y="2358"/>
                    <a:pt x="2512" y="2632"/>
                    <a:pt x="2227" y="2858"/>
                  </a:cubicBezTo>
                  <a:cubicBezTo>
                    <a:pt x="2155" y="2918"/>
                    <a:pt x="2072" y="2965"/>
                    <a:pt x="2024" y="3025"/>
                  </a:cubicBezTo>
                  <a:cubicBezTo>
                    <a:pt x="1679" y="3323"/>
                    <a:pt x="1286" y="3763"/>
                    <a:pt x="1286" y="4668"/>
                  </a:cubicBezTo>
                  <a:cubicBezTo>
                    <a:pt x="1286" y="5180"/>
                    <a:pt x="1405" y="5501"/>
                    <a:pt x="2000" y="5501"/>
                  </a:cubicBezTo>
                  <a:cubicBezTo>
                    <a:pt x="2274" y="5501"/>
                    <a:pt x="2465" y="5442"/>
                    <a:pt x="2596" y="5323"/>
                  </a:cubicBezTo>
                  <a:cubicBezTo>
                    <a:pt x="2703" y="5216"/>
                    <a:pt x="2762" y="5085"/>
                    <a:pt x="2762" y="4918"/>
                  </a:cubicBezTo>
                  <a:cubicBezTo>
                    <a:pt x="2762" y="4430"/>
                    <a:pt x="2762" y="4192"/>
                    <a:pt x="3263" y="3787"/>
                  </a:cubicBezTo>
                  <a:lnTo>
                    <a:pt x="3286" y="3787"/>
                  </a:lnTo>
                  <a:cubicBezTo>
                    <a:pt x="3298" y="3775"/>
                    <a:pt x="3322" y="3763"/>
                    <a:pt x="3358" y="3727"/>
                  </a:cubicBezTo>
                  <a:cubicBezTo>
                    <a:pt x="3429" y="3680"/>
                    <a:pt x="3453" y="3573"/>
                    <a:pt x="3393" y="3489"/>
                  </a:cubicBezTo>
                  <a:cubicBezTo>
                    <a:pt x="3360" y="3449"/>
                    <a:pt x="3311" y="3427"/>
                    <a:pt x="3261" y="3427"/>
                  </a:cubicBezTo>
                  <a:cubicBezTo>
                    <a:pt x="3224" y="3427"/>
                    <a:pt x="3186" y="3440"/>
                    <a:pt x="3155" y="3465"/>
                  </a:cubicBezTo>
                  <a:cubicBezTo>
                    <a:pt x="3120" y="3477"/>
                    <a:pt x="3108" y="3513"/>
                    <a:pt x="3072" y="3525"/>
                  </a:cubicBezTo>
                  <a:lnTo>
                    <a:pt x="3060" y="3525"/>
                  </a:lnTo>
                  <a:cubicBezTo>
                    <a:pt x="2465" y="3989"/>
                    <a:pt x="2429" y="4346"/>
                    <a:pt x="2429" y="4906"/>
                  </a:cubicBezTo>
                  <a:cubicBezTo>
                    <a:pt x="2429" y="4977"/>
                    <a:pt x="2429" y="5156"/>
                    <a:pt x="2000" y="5156"/>
                  </a:cubicBezTo>
                  <a:cubicBezTo>
                    <a:pt x="1798" y="5156"/>
                    <a:pt x="1739" y="5120"/>
                    <a:pt x="1703" y="5085"/>
                  </a:cubicBezTo>
                  <a:cubicBezTo>
                    <a:pt x="1643" y="5025"/>
                    <a:pt x="1619" y="4882"/>
                    <a:pt x="1619" y="4656"/>
                  </a:cubicBezTo>
                  <a:cubicBezTo>
                    <a:pt x="1619" y="3882"/>
                    <a:pt x="1929" y="3513"/>
                    <a:pt x="2227" y="3251"/>
                  </a:cubicBezTo>
                  <a:cubicBezTo>
                    <a:pt x="2286" y="3215"/>
                    <a:pt x="2346" y="3156"/>
                    <a:pt x="2417" y="3108"/>
                  </a:cubicBezTo>
                  <a:cubicBezTo>
                    <a:pt x="2762" y="2858"/>
                    <a:pt x="3179" y="2525"/>
                    <a:pt x="3179" y="1989"/>
                  </a:cubicBezTo>
                  <a:cubicBezTo>
                    <a:pt x="3179" y="1465"/>
                    <a:pt x="2762" y="1144"/>
                    <a:pt x="2108" y="1144"/>
                  </a:cubicBezTo>
                  <a:cubicBezTo>
                    <a:pt x="1417" y="1144"/>
                    <a:pt x="1215" y="1453"/>
                    <a:pt x="1048" y="1691"/>
                  </a:cubicBezTo>
                  <a:cubicBezTo>
                    <a:pt x="941" y="1858"/>
                    <a:pt x="881" y="1918"/>
                    <a:pt x="750" y="1918"/>
                  </a:cubicBezTo>
                  <a:cubicBezTo>
                    <a:pt x="572" y="1918"/>
                    <a:pt x="322" y="1810"/>
                    <a:pt x="322" y="1513"/>
                  </a:cubicBezTo>
                  <a:cubicBezTo>
                    <a:pt x="322" y="1322"/>
                    <a:pt x="429" y="1025"/>
                    <a:pt x="738" y="775"/>
                  </a:cubicBezTo>
                  <a:cubicBezTo>
                    <a:pt x="977" y="572"/>
                    <a:pt x="1405" y="334"/>
                    <a:pt x="2131" y="334"/>
                  </a:cubicBezTo>
                  <a:cubicBezTo>
                    <a:pt x="3298" y="334"/>
                    <a:pt x="4120" y="953"/>
                    <a:pt x="4120" y="1822"/>
                  </a:cubicBezTo>
                  <a:cubicBezTo>
                    <a:pt x="4120" y="2227"/>
                    <a:pt x="3941" y="2644"/>
                    <a:pt x="3596" y="3037"/>
                  </a:cubicBezTo>
                  <a:cubicBezTo>
                    <a:pt x="3524" y="3096"/>
                    <a:pt x="3536" y="3203"/>
                    <a:pt x="3596" y="3263"/>
                  </a:cubicBezTo>
                  <a:cubicBezTo>
                    <a:pt x="3629" y="3290"/>
                    <a:pt x="3669" y="3305"/>
                    <a:pt x="3709" y="3305"/>
                  </a:cubicBezTo>
                  <a:cubicBezTo>
                    <a:pt x="3755" y="3305"/>
                    <a:pt x="3802" y="3284"/>
                    <a:pt x="3834" y="3239"/>
                  </a:cubicBezTo>
                  <a:cubicBezTo>
                    <a:pt x="4239" y="2787"/>
                    <a:pt x="4441" y="2310"/>
                    <a:pt x="4441" y="1810"/>
                  </a:cubicBezTo>
                  <a:cubicBezTo>
                    <a:pt x="4441" y="1287"/>
                    <a:pt x="4203" y="834"/>
                    <a:pt x="3786" y="501"/>
                  </a:cubicBezTo>
                  <a:cubicBezTo>
                    <a:pt x="3370" y="179"/>
                    <a:pt x="2798" y="1"/>
                    <a:pt x="214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2" name="Google Shape;1042;p51"/>
          <p:cNvGrpSpPr/>
          <p:nvPr/>
        </p:nvGrpSpPr>
        <p:grpSpPr>
          <a:xfrm>
            <a:off x="3584280" y="3699191"/>
            <a:ext cx="358069" cy="317995"/>
            <a:chOff x="3584280" y="3699191"/>
            <a:chExt cx="358069" cy="317995"/>
          </a:xfrm>
        </p:grpSpPr>
        <p:sp>
          <p:nvSpPr>
            <p:cNvPr id="1043" name="Google Shape;1043;p51"/>
            <p:cNvSpPr/>
            <p:nvPr/>
          </p:nvSpPr>
          <p:spPr>
            <a:xfrm>
              <a:off x="3584280" y="3699191"/>
              <a:ext cx="358069" cy="317995"/>
            </a:xfrm>
            <a:custGeom>
              <a:rect b="b" l="l" r="r" t="t"/>
              <a:pathLst>
                <a:path extrusionOk="0" h="10014" w="11276">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51"/>
            <p:cNvSpPr/>
            <p:nvPr/>
          </p:nvSpPr>
          <p:spPr>
            <a:xfrm>
              <a:off x="3613400" y="3727167"/>
              <a:ext cx="299831" cy="261661"/>
            </a:xfrm>
            <a:custGeom>
              <a:rect b="b" l="l" r="r" t="t"/>
              <a:pathLst>
                <a:path extrusionOk="0" h="8240" w="9442">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1"/>
            <p:cNvSpPr/>
            <p:nvPr/>
          </p:nvSpPr>
          <p:spPr>
            <a:xfrm>
              <a:off x="3735879" y="3910171"/>
              <a:ext cx="54873" cy="54841"/>
            </a:xfrm>
            <a:custGeom>
              <a:rect b="b" l="l" r="r" t="t"/>
              <a:pathLst>
                <a:path extrusionOk="0" h="1727" w="1728">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51"/>
            <p:cNvSpPr/>
            <p:nvPr/>
          </p:nvSpPr>
          <p:spPr>
            <a:xfrm>
              <a:off x="3738896" y="3788422"/>
              <a:ext cx="49188" cy="114604"/>
            </a:xfrm>
            <a:custGeom>
              <a:rect b="b" l="l" r="r" t="t"/>
              <a:pathLst>
                <a:path extrusionOk="0" h="3609" w="1549">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7" name="Google Shape;1047;p51"/>
          <p:cNvGrpSpPr/>
          <p:nvPr/>
        </p:nvGrpSpPr>
        <p:grpSpPr>
          <a:xfrm>
            <a:off x="4129482" y="3681059"/>
            <a:ext cx="355402" cy="354291"/>
            <a:chOff x="4129482" y="3681059"/>
            <a:chExt cx="355402" cy="354291"/>
          </a:xfrm>
        </p:grpSpPr>
        <p:sp>
          <p:nvSpPr>
            <p:cNvPr id="1048" name="Google Shape;1048;p51"/>
            <p:cNvSpPr/>
            <p:nvPr/>
          </p:nvSpPr>
          <p:spPr>
            <a:xfrm>
              <a:off x="4313979" y="3719578"/>
              <a:ext cx="133117" cy="225016"/>
            </a:xfrm>
            <a:custGeom>
              <a:rect b="b" l="l" r="r" t="t"/>
              <a:pathLst>
                <a:path extrusionOk="0" h="7086" w="4192">
                  <a:moveTo>
                    <a:pt x="173" y="0"/>
                  </a:moveTo>
                  <a:cubicBezTo>
                    <a:pt x="96" y="0"/>
                    <a:pt x="23" y="68"/>
                    <a:pt x="12" y="156"/>
                  </a:cubicBezTo>
                  <a:cubicBezTo>
                    <a:pt x="0" y="240"/>
                    <a:pt x="72" y="323"/>
                    <a:pt x="167" y="335"/>
                  </a:cubicBezTo>
                  <a:cubicBezTo>
                    <a:pt x="1167" y="418"/>
                    <a:pt x="2108" y="883"/>
                    <a:pt x="2798" y="1633"/>
                  </a:cubicBezTo>
                  <a:cubicBezTo>
                    <a:pt x="3501" y="2383"/>
                    <a:pt x="3870" y="3359"/>
                    <a:pt x="3870" y="4383"/>
                  </a:cubicBezTo>
                  <a:cubicBezTo>
                    <a:pt x="3870" y="5217"/>
                    <a:pt x="3620" y="6002"/>
                    <a:pt x="3156" y="6693"/>
                  </a:cubicBezTo>
                  <a:lnTo>
                    <a:pt x="893" y="4407"/>
                  </a:lnTo>
                  <a:cubicBezTo>
                    <a:pt x="864" y="4377"/>
                    <a:pt x="822" y="4362"/>
                    <a:pt x="779" y="4362"/>
                  </a:cubicBezTo>
                  <a:cubicBezTo>
                    <a:pt x="736" y="4362"/>
                    <a:pt x="691" y="4377"/>
                    <a:pt x="655" y="4407"/>
                  </a:cubicBezTo>
                  <a:cubicBezTo>
                    <a:pt x="596" y="4467"/>
                    <a:pt x="596" y="4574"/>
                    <a:pt x="655" y="4645"/>
                  </a:cubicBezTo>
                  <a:lnTo>
                    <a:pt x="3048" y="7050"/>
                  </a:lnTo>
                  <a:cubicBezTo>
                    <a:pt x="3084" y="7074"/>
                    <a:pt x="3120" y="7086"/>
                    <a:pt x="3167" y="7086"/>
                  </a:cubicBezTo>
                  <a:lnTo>
                    <a:pt x="3179" y="7086"/>
                  </a:lnTo>
                  <a:cubicBezTo>
                    <a:pt x="3227" y="7086"/>
                    <a:pt x="3275" y="7062"/>
                    <a:pt x="3298" y="7026"/>
                  </a:cubicBezTo>
                  <a:cubicBezTo>
                    <a:pt x="3882" y="6252"/>
                    <a:pt x="4191" y="5348"/>
                    <a:pt x="4191" y="4383"/>
                  </a:cubicBezTo>
                  <a:cubicBezTo>
                    <a:pt x="4191" y="3276"/>
                    <a:pt x="3775" y="2228"/>
                    <a:pt x="3036" y="1407"/>
                  </a:cubicBezTo>
                  <a:cubicBezTo>
                    <a:pt x="2286" y="597"/>
                    <a:pt x="1274" y="97"/>
                    <a:pt x="191" y="2"/>
                  </a:cubicBezTo>
                  <a:cubicBezTo>
                    <a:pt x="185" y="1"/>
                    <a:pt x="179" y="0"/>
                    <a:pt x="17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51"/>
            <p:cNvSpPr/>
            <p:nvPr/>
          </p:nvSpPr>
          <p:spPr>
            <a:xfrm>
              <a:off x="4220968" y="3719197"/>
              <a:ext cx="106284" cy="132387"/>
            </a:xfrm>
            <a:custGeom>
              <a:rect b="b" l="l" r="r" t="t"/>
              <a:pathLst>
                <a:path extrusionOk="0" h="4169" w="3347">
                  <a:moveTo>
                    <a:pt x="2340" y="1"/>
                  </a:moveTo>
                  <a:cubicBezTo>
                    <a:pt x="2334" y="1"/>
                    <a:pt x="2328" y="1"/>
                    <a:pt x="2322" y="2"/>
                  </a:cubicBezTo>
                  <a:cubicBezTo>
                    <a:pt x="1501" y="73"/>
                    <a:pt x="715" y="371"/>
                    <a:pt x="60" y="883"/>
                  </a:cubicBezTo>
                  <a:cubicBezTo>
                    <a:pt x="12" y="907"/>
                    <a:pt x="0" y="954"/>
                    <a:pt x="0" y="1002"/>
                  </a:cubicBezTo>
                  <a:cubicBezTo>
                    <a:pt x="0" y="1038"/>
                    <a:pt x="12" y="1085"/>
                    <a:pt x="36" y="1133"/>
                  </a:cubicBezTo>
                  <a:lnTo>
                    <a:pt x="3048" y="4121"/>
                  </a:lnTo>
                  <a:cubicBezTo>
                    <a:pt x="3072" y="4157"/>
                    <a:pt x="3120" y="4169"/>
                    <a:pt x="3167" y="4169"/>
                  </a:cubicBezTo>
                  <a:cubicBezTo>
                    <a:pt x="3203" y="4169"/>
                    <a:pt x="3251" y="4157"/>
                    <a:pt x="3287" y="4121"/>
                  </a:cubicBezTo>
                  <a:cubicBezTo>
                    <a:pt x="3346" y="4062"/>
                    <a:pt x="3346" y="3955"/>
                    <a:pt x="3287" y="3883"/>
                  </a:cubicBezTo>
                  <a:lnTo>
                    <a:pt x="429" y="1026"/>
                  </a:lnTo>
                  <a:cubicBezTo>
                    <a:pt x="1001" y="645"/>
                    <a:pt x="1655" y="383"/>
                    <a:pt x="2358" y="323"/>
                  </a:cubicBezTo>
                  <a:cubicBezTo>
                    <a:pt x="2363" y="324"/>
                    <a:pt x="2367" y="324"/>
                    <a:pt x="2372" y="324"/>
                  </a:cubicBezTo>
                  <a:cubicBezTo>
                    <a:pt x="2449" y="324"/>
                    <a:pt x="2512" y="235"/>
                    <a:pt x="2501" y="157"/>
                  </a:cubicBezTo>
                  <a:cubicBezTo>
                    <a:pt x="2479" y="68"/>
                    <a:pt x="2416" y="1"/>
                    <a:pt x="234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51"/>
            <p:cNvSpPr/>
            <p:nvPr/>
          </p:nvSpPr>
          <p:spPr>
            <a:xfrm>
              <a:off x="4167270" y="3772545"/>
              <a:ext cx="226127" cy="225746"/>
            </a:xfrm>
            <a:custGeom>
              <a:rect b="b" l="l" r="r" t="t"/>
              <a:pathLst>
                <a:path extrusionOk="0" h="7109" w="7121">
                  <a:moveTo>
                    <a:pt x="1037" y="405"/>
                  </a:moveTo>
                  <a:lnTo>
                    <a:pt x="6704" y="6061"/>
                  </a:lnTo>
                  <a:cubicBezTo>
                    <a:pt x="6013" y="6537"/>
                    <a:pt x="5228" y="6775"/>
                    <a:pt x="4406" y="6775"/>
                  </a:cubicBezTo>
                  <a:cubicBezTo>
                    <a:pt x="2168" y="6775"/>
                    <a:pt x="334" y="4942"/>
                    <a:pt x="334" y="2703"/>
                  </a:cubicBezTo>
                  <a:cubicBezTo>
                    <a:pt x="334" y="1882"/>
                    <a:pt x="572" y="1096"/>
                    <a:pt x="1037" y="405"/>
                  </a:cubicBezTo>
                  <a:close/>
                  <a:moveTo>
                    <a:pt x="1001" y="1"/>
                  </a:moveTo>
                  <a:cubicBezTo>
                    <a:pt x="953" y="1"/>
                    <a:pt x="918" y="36"/>
                    <a:pt x="882" y="60"/>
                  </a:cubicBezTo>
                  <a:cubicBezTo>
                    <a:pt x="298" y="822"/>
                    <a:pt x="1" y="1739"/>
                    <a:pt x="1" y="2703"/>
                  </a:cubicBezTo>
                  <a:cubicBezTo>
                    <a:pt x="1" y="5120"/>
                    <a:pt x="1989" y="7109"/>
                    <a:pt x="4406" y="7109"/>
                  </a:cubicBezTo>
                  <a:cubicBezTo>
                    <a:pt x="5382" y="7109"/>
                    <a:pt x="6287" y="6811"/>
                    <a:pt x="7061" y="6228"/>
                  </a:cubicBezTo>
                  <a:cubicBezTo>
                    <a:pt x="7109" y="6192"/>
                    <a:pt x="7121" y="6156"/>
                    <a:pt x="7121" y="6108"/>
                  </a:cubicBezTo>
                  <a:cubicBezTo>
                    <a:pt x="7121" y="6061"/>
                    <a:pt x="7109" y="6013"/>
                    <a:pt x="7073" y="5978"/>
                  </a:cubicBezTo>
                  <a:lnTo>
                    <a:pt x="1132" y="36"/>
                  </a:lnTo>
                  <a:cubicBezTo>
                    <a:pt x="1096" y="24"/>
                    <a:pt x="1048" y="1"/>
                    <a:pt x="10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51"/>
            <p:cNvSpPr/>
            <p:nvPr/>
          </p:nvSpPr>
          <p:spPr>
            <a:xfrm>
              <a:off x="4129482" y="3681059"/>
              <a:ext cx="355402" cy="354291"/>
            </a:xfrm>
            <a:custGeom>
              <a:rect b="b" l="l" r="r" t="t"/>
              <a:pathLst>
                <a:path extrusionOk="0" h="11157" w="11192">
                  <a:moveTo>
                    <a:pt x="5596" y="0"/>
                  </a:moveTo>
                  <a:cubicBezTo>
                    <a:pt x="4096" y="0"/>
                    <a:pt x="2703" y="572"/>
                    <a:pt x="1643" y="1631"/>
                  </a:cubicBezTo>
                  <a:cubicBezTo>
                    <a:pt x="584" y="2691"/>
                    <a:pt x="0" y="4096"/>
                    <a:pt x="0" y="5584"/>
                  </a:cubicBezTo>
                  <a:cubicBezTo>
                    <a:pt x="0" y="7013"/>
                    <a:pt x="536" y="8358"/>
                    <a:pt x="1512" y="9406"/>
                  </a:cubicBezTo>
                  <a:cubicBezTo>
                    <a:pt x="2477" y="10430"/>
                    <a:pt x="3786" y="11061"/>
                    <a:pt x="5191" y="11156"/>
                  </a:cubicBezTo>
                  <a:cubicBezTo>
                    <a:pt x="5286" y="11156"/>
                    <a:pt x="5358" y="11097"/>
                    <a:pt x="5382" y="11014"/>
                  </a:cubicBezTo>
                  <a:cubicBezTo>
                    <a:pt x="5382" y="10918"/>
                    <a:pt x="5322" y="10847"/>
                    <a:pt x="5227" y="10835"/>
                  </a:cubicBezTo>
                  <a:cubicBezTo>
                    <a:pt x="3905" y="10740"/>
                    <a:pt x="2667" y="10144"/>
                    <a:pt x="1762" y="9180"/>
                  </a:cubicBezTo>
                  <a:cubicBezTo>
                    <a:pt x="834" y="8192"/>
                    <a:pt x="333" y="6930"/>
                    <a:pt x="333" y="5572"/>
                  </a:cubicBezTo>
                  <a:cubicBezTo>
                    <a:pt x="333" y="4179"/>
                    <a:pt x="881" y="2858"/>
                    <a:pt x="1881" y="1858"/>
                  </a:cubicBezTo>
                  <a:cubicBezTo>
                    <a:pt x="2881" y="858"/>
                    <a:pt x="4203" y="310"/>
                    <a:pt x="5596" y="310"/>
                  </a:cubicBezTo>
                  <a:cubicBezTo>
                    <a:pt x="7001" y="310"/>
                    <a:pt x="8323" y="858"/>
                    <a:pt x="9323" y="1858"/>
                  </a:cubicBezTo>
                  <a:cubicBezTo>
                    <a:pt x="10323" y="2858"/>
                    <a:pt x="10871" y="4179"/>
                    <a:pt x="10871" y="5572"/>
                  </a:cubicBezTo>
                  <a:cubicBezTo>
                    <a:pt x="10871" y="6918"/>
                    <a:pt x="10359" y="8192"/>
                    <a:pt x="9442" y="9180"/>
                  </a:cubicBezTo>
                  <a:cubicBezTo>
                    <a:pt x="8525" y="10144"/>
                    <a:pt x="7299" y="10740"/>
                    <a:pt x="5977" y="10835"/>
                  </a:cubicBezTo>
                  <a:cubicBezTo>
                    <a:pt x="5882" y="10835"/>
                    <a:pt x="5810" y="10918"/>
                    <a:pt x="5822" y="11014"/>
                  </a:cubicBezTo>
                  <a:cubicBezTo>
                    <a:pt x="5822" y="11097"/>
                    <a:pt x="5894" y="11156"/>
                    <a:pt x="5989" y="11156"/>
                  </a:cubicBezTo>
                  <a:lnTo>
                    <a:pt x="6001" y="11156"/>
                  </a:lnTo>
                  <a:cubicBezTo>
                    <a:pt x="7418" y="11061"/>
                    <a:pt x="8727" y="10442"/>
                    <a:pt x="9692" y="9406"/>
                  </a:cubicBezTo>
                  <a:cubicBezTo>
                    <a:pt x="10656" y="8358"/>
                    <a:pt x="11192" y="7013"/>
                    <a:pt x="11192" y="5584"/>
                  </a:cubicBezTo>
                  <a:cubicBezTo>
                    <a:pt x="11192" y="4096"/>
                    <a:pt x="10597" y="2691"/>
                    <a:pt x="9561" y="1631"/>
                  </a:cubicBezTo>
                  <a:cubicBezTo>
                    <a:pt x="8501" y="572"/>
                    <a:pt x="7108" y="0"/>
                    <a:pt x="55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2" name="Google Shape;1052;p51"/>
          <p:cNvGrpSpPr/>
          <p:nvPr/>
        </p:nvGrpSpPr>
        <p:grpSpPr>
          <a:xfrm>
            <a:off x="4673540" y="3680297"/>
            <a:ext cx="355434" cy="355815"/>
            <a:chOff x="4673540" y="3680297"/>
            <a:chExt cx="355434" cy="355815"/>
          </a:xfrm>
        </p:grpSpPr>
        <p:sp>
          <p:nvSpPr>
            <p:cNvPr id="1053" name="Google Shape;1053;p51"/>
            <p:cNvSpPr/>
            <p:nvPr/>
          </p:nvSpPr>
          <p:spPr>
            <a:xfrm>
              <a:off x="4673540" y="3680297"/>
              <a:ext cx="355434" cy="355815"/>
            </a:xfrm>
            <a:custGeom>
              <a:rect b="b" l="l" r="r" t="t"/>
              <a:pathLst>
                <a:path extrusionOk="0" h="11205" w="11193">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51"/>
            <p:cNvSpPr/>
            <p:nvPr/>
          </p:nvSpPr>
          <p:spPr>
            <a:xfrm>
              <a:off x="4805864" y="3736630"/>
              <a:ext cx="93042" cy="92661"/>
            </a:xfrm>
            <a:custGeom>
              <a:rect b="b" l="l" r="r" t="t"/>
              <a:pathLst>
                <a:path extrusionOk="0" h="2918" w="293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1"/>
            <p:cNvSpPr/>
            <p:nvPr/>
          </p:nvSpPr>
          <p:spPr>
            <a:xfrm>
              <a:off x="4779380" y="3841358"/>
              <a:ext cx="143723" cy="138801"/>
            </a:xfrm>
            <a:custGeom>
              <a:rect b="b" l="l" r="r" t="t"/>
              <a:pathLst>
                <a:path extrusionOk="0" h="4371" w="4526">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6" name="Google Shape;1056;p51"/>
          <p:cNvGrpSpPr/>
          <p:nvPr/>
        </p:nvGrpSpPr>
        <p:grpSpPr>
          <a:xfrm>
            <a:off x="5779408" y="3699191"/>
            <a:ext cx="317645" cy="318757"/>
            <a:chOff x="5779408" y="3699191"/>
            <a:chExt cx="317645" cy="318757"/>
          </a:xfrm>
        </p:grpSpPr>
        <p:sp>
          <p:nvSpPr>
            <p:cNvPr id="1057" name="Google Shape;1057;p51"/>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51"/>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9" name="Google Shape;1059;p51"/>
          <p:cNvSpPr/>
          <p:nvPr/>
        </p:nvSpPr>
        <p:spPr>
          <a:xfrm>
            <a:off x="6304573" y="3694459"/>
            <a:ext cx="356196" cy="328410"/>
          </a:xfrm>
          <a:custGeom>
            <a:rect b="b" l="l" r="r" t="t"/>
            <a:pathLst>
              <a:path extrusionOk="0" h="10342" w="11217">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0" name="Google Shape;1060;p51"/>
          <p:cNvGrpSpPr/>
          <p:nvPr/>
        </p:nvGrpSpPr>
        <p:grpSpPr>
          <a:xfrm>
            <a:off x="7390435" y="3680868"/>
            <a:ext cx="372073" cy="355243"/>
            <a:chOff x="7390435" y="3680868"/>
            <a:chExt cx="372073" cy="355243"/>
          </a:xfrm>
        </p:grpSpPr>
        <p:sp>
          <p:nvSpPr>
            <p:cNvPr id="1061" name="Google Shape;1061;p51"/>
            <p:cNvSpPr/>
            <p:nvPr/>
          </p:nvSpPr>
          <p:spPr>
            <a:xfrm>
              <a:off x="7390435" y="3744950"/>
              <a:ext cx="294178" cy="291162"/>
            </a:xfrm>
            <a:custGeom>
              <a:rect b="b" l="l" r="r" t="t"/>
              <a:pathLst>
                <a:path extrusionOk="0" h="9169" w="9264">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51"/>
            <p:cNvSpPr/>
            <p:nvPr/>
          </p:nvSpPr>
          <p:spPr>
            <a:xfrm>
              <a:off x="7408948" y="3772259"/>
              <a:ext cx="259407" cy="236257"/>
            </a:xfrm>
            <a:custGeom>
              <a:rect b="b" l="l" r="r" t="t"/>
              <a:pathLst>
                <a:path extrusionOk="0" h="7440" w="8169">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51"/>
            <p:cNvSpPr/>
            <p:nvPr/>
          </p:nvSpPr>
          <p:spPr>
            <a:xfrm>
              <a:off x="7487986" y="3680868"/>
              <a:ext cx="274522" cy="259565"/>
            </a:xfrm>
            <a:custGeom>
              <a:rect b="b" l="l" r="r" t="t"/>
              <a:pathLst>
                <a:path extrusionOk="0" h="8174" w="8645">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51"/>
            <p:cNvSpPr/>
            <p:nvPr/>
          </p:nvSpPr>
          <p:spPr>
            <a:xfrm>
              <a:off x="7691758" y="3789502"/>
              <a:ext cx="34073" cy="102918"/>
            </a:xfrm>
            <a:custGeom>
              <a:rect b="b" l="l" r="r" t="t"/>
              <a:pathLst>
                <a:path extrusionOk="0" h="3241" w="1073">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51"/>
            <p:cNvSpPr/>
            <p:nvPr/>
          </p:nvSpPr>
          <p:spPr>
            <a:xfrm>
              <a:off x="7536000" y="3708082"/>
              <a:ext cx="173192" cy="72052"/>
            </a:xfrm>
            <a:custGeom>
              <a:rect b="b" l="l" r="r" t="t"/>
              <a:pathLst>
                <a:path extrusionOk="0" h="2269" w="5454">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1"/>
            <p:cNvSpPr/>
            <p:nvPr/>
          </p:nvSpPr>
          <p:spPr>
            <a:xfrm>
              <a:off x="7501228" y="3819415"/>
              <a:ext cx="75640" cy="141437"/>
            </a:xfrm>
            <a:custGeom>
              <a:rect b="b" l="l" r="r" t="t"/>
              <a:pathLst>
                <a:path extrusionOk="0" h="4454" w="2382">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7" name="Google Shape;1067;p51"/>
          <p:cNvGrpSpPr/>
          <p:nvPr/>
        </p:nvGrpSpPr>
        <p:grpSpPr>
          <a:xfrm>
            <a:off x="1421638" y="4125629"/>
            <a:ext cx="374709" cy="374010"/>
            <a:chOff x="1421638" y="4125629"/>
            <a:chExt cx="374709" cy="374010"/>
          </a:xfrm>
        </p:grpSpPr>
        <p:sp>
          <p:nvSpPr>
            <p:cNvPr id="1068" name="Google Shape;1068;p51"/>
            <p:cNvSpPr/>
            <p:nvPr/>
          </p:nvSpPr>
          <p:spPr>
            <a:xfrm>
              <a:off x="1421638" y="4265954"/>
              <a:ext cx="374709" cy="233685"/>
            </a:xfrm>
            <a:custGeom>
              <a:rect b="b" l="l" r="r" t="t"/>
              <a:pathLst>
                <a:path extrusionOk="0" h="7359" w="1180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1"/>
            <p:cNvSpPr/>
            <p:nvPr/>
          </p:nvSpPr>
          <p:spPr>
            <a:xfrm>
              <a:off x="1428052" y="4125629"/>
              <a:ext cx="356958" cy="215585"/>
            </a:xfrm>
            <a:custGeom>
              <a:rect b="b" l="l" r="r" t="t"/>
              <a:pathLst>
                <a:path extrusionOk="0" h="6789" w="11241">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0" name="Google Shape;1070;p51"/>
          <p:cNvGrpSpPr/>
          <p:nvPr/>
        </p:nvGrpSpPr>
        <p:grpSpPr>
          <a:xfrm>
            <a:off x="1973254" y="4156304"/>
            <a:ext cx="357720" cy="342192"/>
            <a:chOff x="1973254" y="4156304"/>
            <a:chExt cx="357720" cy="342192"/>
          </a:xfrm>
        </p:grpSpPr>
        <p:sp>
          <p:nvSpPr>
            <p:cNvPr id="1071" name="Google Shape;1071;p51"/>
            <p:cNvSpPr/>
            <p:nvPr/>
          </p:nvSpPr>
          <p:spPr>
            <a:xfrm>
              <a:off x="2129044" y="4156304"/>
              <a:ext cx="18926" cy="97964"/>
            </a:xfrm>
            <a:custGeom>
              <a:rect b="b" l="l" r="r" t="t"/>
              <a:pathLst>
                <a:path extrusionOk="0" h="3085" w="596">
                  <a:moveTo>
                    <a:pt x="417" y="0"/>
                  </a:moveTo>
                  <a:cubicBezTo>
                    <a:pt x="310" y="0"/>
                    <a:pt x="238" y="72"/>
                    <a:pt x="238" y="179"/>
                  </a:cubicBezTo>
                  <a:cubicBezTo>
                    <a:pt x="238" y="358"/>
                    <a:pt x="191" y="453"/>
                    <a:pt x="131" y="560"/>
                  </a:cubicBezTo>
                  <a:cubicBezTo>
                    <a:pt x="72" y="667"/>
                    <a:pt x="0" y="822"/>
                    <a:pt x="0" y="1096"/>
                  </a:cubicBezTo>
                  <a:cubicBezTo>
                    <a:pt x="0" y="1358"/>
                    <a:pt x="72" y="1501"/>
                    <a:pt x="131" y="1632"/>
                  </a:cubicBezTo>
                  <a:cubicBezTo>
                    <a:pt x="191" y="1727"/>
                    <a:pt x="238" y="1822"/>
                    <a:pt x="238" y="2001"/>
                  </a:cubicBezTo>
                  <a:cubicBezTo>
                    <a:pt x="238" y="2179"/>
                    <a:pt x="191" y="2263"/>
                    <a:pt x="131" y="2370"/>
                  </a:cubicBezTo>
                  <a:cubicBezTo>
                    <a:pt x="72" y="2501"/>
                    <a:pt x="0" y="2644"/>
                    <a:pt x="0" y="2906"/>
                  </a:cubicBezTo>
                  <a:cubicBezTo>
                    <a:pt x="0" y="3013"/>
                    <a:pt x="72" y="3084"/>
                    <a:pt x="179" y="3084"/>
                  </a:cubicBezTo>
                  <a:cubicBezTo>
                    <a:pt x="286" y="3084"/>
                    <a:pt x="357" y="3013"/>
                    <a:pt x="357" y="2906"/>
                  </a:cubicBezTo>
                  <a:cubicBezTo>
                    <a:pt x="357" y="2727"/>
                    <a:pt x="405" y="2644"/>
                    <a:pt x="464" y="2536"/>
                  </a:cubicBezTo>
                  <a:cubicBezTo>
                    <a:pt x="524" y="2417"/>
                    <a:pt x="595" y="2263"/>
                    <a:pt x="595" y="2001"/>
                  </a:cubicBezTo>
                  <a:cubicBezTo>
                    <a:pt x="595" y="1727"/>
                    <a:pt x="524" y="1584"/>
                    <a:pt x="464" y="1465"/>
                  </a:cubicBezTo>
                  <a:cubicBezTo>
                    <a:pt x="405" y="1358"/>
                    <a:pt x="357" y="1274"/>
                    <a:pt x="357" y="1096"/>
                  </a:cubicBezTo>
                  <a:cubicBezTo>
                    <a:pt x="357" y="905"/>
                    <a:pt x="405" y="822"/>
                    <a:pt x="464" y="715"/>
                  </a:cubicBezTo>
                  <a:cubicBezTo>
                    <a:pt x="524" y="596"/>
                    <a:pt x="595" y="453"/>
                    <a:pt x="595" y="179"/>
                  </a:cubicBezTo>
                  <a:cubicBezTo>
                    <a:pt x="595" y="72"/>
                    <a:pt x="524" y="0"/>
                    <a:pt x="41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1"/>
            <p:cNvSpPr/>
            <p:nvPr/>
          </p:nvSpPr>
          <p:spPr>
            <a:xfrm>
              <a:off x="2174771" y="4156304"/>
              <a:ext cx="18958" cy="97964"/>
            </a:xfrm>
            <a:custGeom>
              <a:rect b="b" l="l" r="r" t="t"/>
              <a:pathLst>
                <a:path extrusionOk="0" h="3085" w="597">
                  <a:moveTo>
                    <a:pt x="418" y="0"/>
                  </a:moveTo>
                  <a:cubicBezTo>
                    <a:pt x="322" y="0"/>
                    <a:pt x="239" y="72"/>
                    <a:pt x="239" y="179"/>
                  </a:cubicBezTo>
                  <a:cubicBezTo>
                    <a:pt x="239" y="358"/>
                    <a:pt x="191" y="453"/>
                    <a:pt x="144" y="560"/>
                  </a:cubicBezTo>
                  <a:cubicBezTo>
                    <a:pt x="84" y="667"/>
                    <a:pt x="1" y="822"/>
                    <a:pt x="1" y="1096"/>
                  </a:cubicBezTo>
                  <a:cubicBezTo>
                    <a:pt x="1" y="1358"/>
                    <a:pt x="84" y="1501"/>
                    <a:pt x="144" y="1632"/>
                  </a:cubicBezTo>
                  <a:cubicBezTo>
                    <a:pt x="191" y="1727"/>
                    <a:pt x="239" y="1822"/>
                    <a:pt x="239" y="2001"/>
                  </a:cubicBezTo>
                  <a:cubicBezTo>
                    <a:pt x="239" y="2179"/>
                    <a:pt x="191" y="2263"/>
                    <a:pt x="144" y="2370"/>
                  </a:cubicBezTo>
                  <a:cubicBezTo>
                    <a:pt x="84" y="2501"/>
                    <a:pt x="1" y="2644"/>
                    <a:pt x="1" y="2906"/>
                  </a:cubicBezTo>
                  <a:cubicBezTo>
                    <a:pt x="1" y="3013"/>
                    <a:pt x="84" y="3084"/>
                    <a:pt x="179" y="3084"/>
                  </a:cubicBezTo>
                  <a:cubicBezTo>
                    <a:pt x="287" y="3084"/>
                    <a:pt x="358" y="3013"/>
                    <a:pt x="358" y="2906"/>
                  </a:cubicBezTo>
                  <a:cubicBezTo>
                    <a:pt x="358" y="2727"/>
                    <a:pt x="406" y="2644"/>
                    <a:pt x="465" y="2536"/>
                  </a:cubicBezTo>
                  <a:cubicBezTo>
                    <a:pt x="525" y="2417"/>
                    <a:pt x="596" y="2263"/>
                    <a:pt x="596" y="2001"/>
                  </a:cubicBezTo>
                  <a:cubicBezTo>
                    <a:pt x="596" y="1727"/>
                    <a:pt x="525" y="1584"/>
                    <a:pt x="465" y="1465"/>
                  </a:cubicBezTo>
                  <a:cubicBezTo>
                    <a:pt x="406" y="1358"/>
                    <a:pt x="358" y="1274"/>
                    <a:pt x="358" y="1096"/>
                  </a:cubicBezTo>
                  <a:cubicBezTo>
                    <a:pt x="358" y="905"/>
                    <a:pt x="406" y="822"/>
                    <a:pt x="465" y="715"/>
                  </a:cubicBezTo>
                  <a:cubicBezTo>
                    <a:pt x="525" y="596"/>
                    <a:pt x="596" y="453"/>
                    <a:pt x="596" y="179"/>
                  </a:cubicBezTo>
                  <a:cubicBezTo>
                    <a:pt x="596" y="72"/>
                    <a:pt x="525" y="0"/>
                    <a:pt x="41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1"/>
            <p:cNvSpPr/>
            <p:nvPr/>
          </p:nvSpPr>
          <p:spPr>
            <a:xfrm>
              <a:off x="1992529" y="4460644"/>
              <a:ext cx="338445" cy="37852"/>
            </a:xfrm>
            <a:custGeom>
              <a:rect b="b" l="l" r="r" t="t"/>
              <a:pathLst>
                <a:path extrusionOk="0" h="1192" w="10658">
                  <a:moveTo>
                    <a:pt x="10002" y="358"/>
                  </a:moveTo>
                  <a:lnTo>
                    <a:pt x="9931" y="632"/>
                  </a:lnTo>
                  <a:cubicBezTo>
                    <a:pt x="9895" y="751"/>
                    <a:pt x="9764" y="834"/>
                    <a:pt x="9645" y="834"/>
                  </a:cubicBezTo>
                  <a:lnTo>
                    <a:pt x="1013" y="834"/>
                  </a:lnTo>
                  <a:cubicBezTo>
                    <a:pt x="894" y="834"/>
                    <a:pt x="763" y="739"/>
                    <a:pt x="727" y="632"/>
                  </a:cubicBezTo>
                  <a:lnTo>
                    <a:pt x="656" y="358"/>
                  </a:lnTo>
                  <a:close/>
                  <a:moveTo>
                    <a:pt x="180" y="1"/>
                  </a:moveTo>
                  <a:cubicBezTo>
                    <a:pt x="72" y="1"/>
                    <a:pt x="1" y="84"/>
                    <a:pt x="1" y="180"/>
                  </a:cubicBezTo>
                  <a:cubicBezTo>
                    <a:pt x="1" y="287"/>
                    <a:pt x="72" y="358"/>
                    <a:pt x="180" y="358"/>
                  </a:cubicBezTo>
                  <a:lnTo>
                    <a:pt x="287" y="358"/>
                  </a:lnTo>
                  <a:lnTo>
                    <a:pt x="382" y="715"/>
                  </a:lnTo>
                  <a:cubicBezTo>
                    <a:pt x="465" y="989"/>
                    <a:pt x="739" y="1192"/>
                    <a:pt x="1013" y="1192"/>
                  </a:cubicBezTo>
                  <a:lnTo>
                    <a:pt x="9645" y="1192"/>
                  </a:lnTo>
                  <a:cubicBezTo>
                    <a:pt x="9931" y="1192"/>
                    <a:pt x="10193" y="989"/>
                    <a:pt x="10264" y="715"/>
                  </a:cubicBezTo>
                  <a:lnTo>
                    <a:pt x="10371" y="358"/>
                  </a:lnTo>
                  <a:lnTo>
                    <a:pt x="10478" y="358"/>
                  </a:lnTo>
                  <a:cubicBezTo>
                    <a:pt x="10574" y="358"/>
                    <a:pt x="10657" y="287"/>
                    <a:pt x="10657" y="180"/>
                  </a:cubicBezTo>
                  <a:cubicBezTo>
                    <a:pt x="10657" y="96"/>
                    <a:pt x="10586" y="1"/>
                    <a:pt x="1047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51"/>
            <p:cNvSpPr/>
            <p:nvPr/>
          </p:nvSpPr>
          <p:spPr>
            <a:xfrm>
              <a:off x="1996340" y="4288627"/>
              <a:ext cx="60525" cy="69226"/>
            </a:xfrm>
            <a:custGeom>
              <a:rect b="b" l="l" r="r" t="t"/>
              <a:pathLst>
                <a:path extrusionOk="0" h="2180" w="1906">
                  <a:moveTo>
                    <a:pt x="1500" y="358"/>
                  </a:moveTo>
                  <a:lnTo>
                    <a:pt x="1500" y="1346"/>
                  </a:lnTo>
                  <a:cubicBezTo>
                    <a:pt x="1500" y="1513"/>
                    <a:pt x="1512" y="1656"/>
                    <a:pt x="1524" y="1822"/>
                  </a:cubicBezTo>
                  <a:lnTo>
                    <a:pt x="1512" y="1822"/>
                  </a:lnTo>
                  <a:cubicBezTo>
                    <a:pt x="869" y="1822"/>
                    <a:pt x="369" y="1298"/>
                    <a:pt x="369" y="679"/>
                  </a:cubicBezTo>
                  <a:cubicBezTo>
                    <a:pt x="357" y="572"/>
                    <a:pt x="369" y="465"/>
                    <a:pt x="405" y="358"/>
                  </a:cubicBezTo>
                  <a:close/>
                  <a:moveTo>
                    <a:pt x="262" y="1"/>
                  </a:moveTo>
                  <a:cubicBezTo>
                    <a:pt x="191" y="1"/>
                    <a:pt x="131" y="48"/>
                    <a:pt x="107" y="120"/>
                  </a:cubicBezTo>
                  <a:cubicBezTo>
                    <a:pt x="24" y="298"/>
                    <a:pt x="0" y="477"/>
                    <a:pt x="0" y="679"/>
                  </a:cubicBezTo>
                  <a:cubicBezTo>
                    <a:pt x="0" y="1513"/>
                    <a:pt x="667" y="2179"/>
                    <a:pt x="1500" y="2179"/>
                  </a:cubicBezTo>
                  <a:lnTo>
                    <a:pt x="1726" y="2179"/>
                  </a:lnTo>
                  <a:cubicBezTo>
                    <a:pt x="1786" y="2179"/>
                    <a:pt x="1834" y="2144"/>
                    <a:pt x="1857" y="2120"/>
                  </a:cubicBezTo>
                  <a:cubicBezTo>
                    <a:pt x="1893" y="2084"/>
                    <a:pt x="1905" y="2025"/>
                    <a:pt x="1905" y="1965"/>
                  </a:cubicBezTo>
                  <a:cubicBezTo>
                    <a:pt x="1857" y="1763"/>
                    <a:pt x="1846" y="1548"/>
                    <a:pt x="1846" y="1358"/>
                  </a:cubicBezTo>
                  <a:lnTo>
                    <a:pt x="1846" y="179"/>
                  </a:lnTo>
                  <a:cubicBezTo>
                    <a:pt x="1846" y="84"/>
                    <a:pt x="1774" y="1"/>
                    <a:pt x="16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51"/>
            <p:cNvSpPr/>
            <p:nvPr/>
          </p:nvSpPr>
          <p:spPr>
            <a:xfrm>
              <a:off x="1973254" y="4265954"/>
              <a:ext cx="306658" cy="184147"/>
            </a:xfrm>
            <a:custGeom>
              <a:rect b="b" l="l" r="r" t="t"/>
              <a:pathLst>
                <a:path extrusionOk="0" h="5799" w="9657">
                  <a:moveTo>
                    <a:pt x="9288" y="357"/>
                  </a:moveTo>
                  <a:lnTo>
                    <a:pt x="9288" y="2072"/>
                  </a:lnTo>
                  <a:cubicBezTo>
                    <a:pt x="9288" y="3917"/>
                    <a:pt x="7776" y="5418"/>
                    <a:pt x="5930" y="5418"/>
                  </a:cubicBezTo>
                  <a:cubicBezTo>
                    <a:pt x="4585" y="5418"/>
                    <a:pt x="3358" y="4620"/>
                    <a:pt x="2834" y="3370"/>
                  </a:cubicBezTo>
                  <a:cubicBezTo>
                    <a:pt x="2811" y="3310"/>
                    <a:pt x="2751" y="3263"/>
                    <a:pt x="2668" y="3263"/>
                  </a:cubicBezTo>
                  <a:lnTo>
                    <a:pt x="2227" y="3263"/>
                  </a:lnTo>
                  <a:cubicBezTo>
                    <a:pt x="1203" y="3263"/>
                    <a:pt x="346" y="2429"/>
                    <a:pt x="346" y="1393"/>
                  </a:cubicBezTo>
                  <a:cubicBezTo>
                    <a:pt x="358" y="1012"/>
                    <a:pt x="477" y="655"/>
                    <a:pt x="668" y="357"/>
                  </a:cubicBezTo>
                  <a:lnTo>
                    <a:pt x="8335" y="357"/>
                  </a:lnTo>
                  <a:lnTo>
                    <a:pt x="8335" y="1131"/>
                  </a:lnTo>
                  <a:cubicBezTo>
                    <a:pt x="8335" y="1238"/>
                    <a:pt x="8407" y="1310"/>
                    <a:pt x="8514" y="1310"/>
                  </a:cubicBezTo>
                  <a:cubicBezTo>
                    <a:pt x="8609" y="1310"/>
                    <a:pt x="8692" y="1238"/>
                    <a:pt x="8692" y="1131"/>
                  </a:cubicBezTo>
                  <a:lnTo>
                    <a:pt x="8692" y="357"/>
                  </a:lnTo>
                  <a:close/>
                  <a:moveTo>
                    <a:pt x="572" y="0"/>
                  </a:moveTo>
                  <a:cubicBezTo>
                    <a:pt x="513" y="0"/>
                    <a:pt x="477" y="36"/>
                    <a:pt x="429" y="84"/>
                  </a:cubicBezTo>
                  <a:cubicBezTo>
                    <a:pt x="144" y="465"/>
                    <a:pt x="1" y="917"/>
                    <a:pt x="1" y="1381"/>
                  </a:cubicBezTo>
                  <a:cubicBezTo>
                    <a:pt x="1" y="2620"/>
                    <a:pt x="1013" y="3620"/>
                    <a:pt x="2227" y="3620"/>
                  </a:cubicBezTo>
                  <a:lnTo>
                    <a:pt x="2561" y="3620"/>
                  </a:lnTo>
                  <a:cubicBezTo>
                    <a:pt x="3168" y="4941"/>
                    <a:pt x="4478" y="5799"/>
                    <a:pt x="5930" y="5799"/>
                  </a:cubicBezTo>
                  <a:cubicBezTo>
                    <a:pt x="7990" y="5799"/>
                    <a:pt x="9657" y="4132"/>
                    <a:pt x="9657" y="2072"/>
                  </a:cubicBezTo>
                  <a:lnTo>
                    <a:pt x="9657" y="179"/>
                  </a:lnTo>
                  <a:cubicBezTo>
                    <a:pt x="9657" y="84"/>
                    <a:pt x="9585" y="0"/>
                    <a:pt x="947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1"/>
            <p:cNvSpPr/>
            <p:nvPr/>
          </p:nvSpPr>
          <p:spPr>
            <a:xfrm>
              <a:off x="2155877" y="4319620"/>
              <a:ext cx="93423" cy="99488"/>
            </a:xfrm>
            <a:custGeom>
              <a:rect b="b" l="l" r="r" t="t"/>
              <a:pathLst>
                <a:path extrusionOk="0" h="3133" w="2942">
                  <a:moveTo>
                    <a:pt x="2763" y="1"/>
                  </a:moveTo>
                  <a:cubicBezTo>
                    <a:pt x="2656" y="1"/>
                    <a:pt x="2584" y="72"/>
                    <a:pt x="2584" y="179"/>
                  </a:cubicBezTo>
                  <a:lnTo>
                    <a:pt x="2584" y="382"/>
                  </a:lnTo>
                  <a:cubicBezTo>
                    <a:pt x="2584" y="1703"/>
                    <a:pt x="1513" y="2775"/>
                    <a:pt x="179" y="2775"/>
                  </a:cubicBezTo>
                  <a:cubicBezTo>
                    <a:pt x="84" y="2775"/>
                    <a:pt x="0" y="2858"/>
                    <a:pt x="0" y="2954"/>
                  </a:cubicBezTo>
                  <a:cubicBezTo>
                    <a:pt x="0" y="3061"/>
                    <a:pt x="84" y="3132"/>
                    <a:pt x="179" y="3132"/>
                  </a:cubicBezTo>
                  <a:cubicBezTo>
                    <a:pt x="1703" y="3132"/>
                    <a:pt x="2941" y="1906"/>
                    <a:pt x="2941" y="382"/>
                  </a:cubicBezTo>
                  <a:lnTo>
                    <a:pt x="2941" y="179"/>
                  </a:lnTo>
                  <a:cubicBezTo>
                    <a:pt x="2941" y="72"/>
                    <a:pt x="2858" y="1"/>
                    <a:pt x="27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7" name="Google Shape;1077;p51"/>
          <p:cNvGrpSpPr/>
          <p:nvPr/>
        </p:nvGrpSpPr>
        <p:grpSpPr>
          <a:xfrm>
            <a:off x="2523759" y="4135505"/>
            <a:ext cx="341049" cy="340318"/>
            <a:chOff x="2523759" y="4135505"/>
            <a:chExt cx="341049" cy="340318"/>
          </a:xfrm>
        </p:grpSpPr>
        <p:sp>
          <p:nvSpPr>
            <p:cNvPr id="1078" name="Google Shape;1078;p51"/>
            <p:cNvSpPr/>
            <p:nvPr/>
          </p:nvSpPr>
          <p:spPr>
            <a:xfrm>
              <a:off x="2523759" y="4135505"/>
              <a:ext cx="341049" cy="340318"/>
            </a:xfrm>
            <a:custGeom>
              <a:rect b="b" l="l" r="r" t="t"/>
              <a:pathLst>
                <a:path extrusionOk="0" h="10717" w="10740">
                  <a:moveTo>
                    <a:pt x="7882" y="358"/>
                  </a:moveTo>
                  <a:cubicBezTo>
                    <a:pt x="7501" y="703"/>
                    <a:pt x="6965" y="1286"/>
                    <a:pt x="6751" y="1906"/>
                  </a:cubicBezTo>
                  <a:cubicBezTo>
                    <a:pt x="6215" y="1644"/>
                    <a:pt x="5620" y="1489"/>
                    <a:pt x="5013" y="1489"/>
                  </a:cubicBezTo>
                  <a:cubicBezTo>
                    <a:pt x="4739" y="1489"/>
                    <a:pt x="4489" y="1513"/>
                    <a:pt x="4251" y="1536"/>
                  </a:cubicBezTo>
                  <a:cubicBezTo>
                    <a:pt x="5132" y="1060"/>
                    <a:pt x="6061" y="763"/>
                    <a:pt x="6727" y="584"/>
                  </a:cubicBezTo>
                  <a:cubicBezTo>
                    <a:pt x="7192" y="465"/>
                    <a:pt x="7585" y="405"/>
                    <a:pt x="7882" y="358"/>
                  </a:cubicBezTo>
                  <a:close/>
                  <a:moveTo>
                    <a:pt x="8013" y="3453"/>
                  </a:moveTo>
                  <a:cubicBezTo>
                    <a:pt x="8180" y="3727"/>
                    <a:pt x="8335" y="4025"/>
                    <a:pt x="8418" y="4323"/>
                  </a:cubicBezTo>
                  <a:cubicBezTo>
                    <a:pt x="8466" y="4453"/>
                    <a:pt x="8549" y="4561"/>
                    <a:pt x="8668" y="4620"/>
                  </a:cubicBezTo>
                  <a:cubicBezTo>
                    <a:pt x="8739" y="4650"/>
                    <a:pt x="8811" y="4665"/>
                    <a:pt x="8879" y="4665"/>
                  </a:cubicBezTo>
                  <a:cubicBezTo>
                    <a:pt x="8948" y="4665"/>
                    <a:pt x="9013" y="4650"/>
                    <a:pt x="9073" y="4620"/>
                  </a:cubicBezTo>
                  <a:lnTo>
                    <a:pt x="10299" y="4096"/>
                  </a:lnTo>
                  <a:lnTo>
                    <a:pt x="10002" y="5001"/>
                  </a:lnTo>
                  <a:cubicBezTo>
                    <a:pt x="9930" y="5215"/>
                    <a:pt x="9930" y="5430"/>
                    <a:pt x="10002" y="5632"/>
                  </a:cubicBezTo>
                  <a:lnTo>
                    <a:pt x="10299" y="6537"/>
                  </a:lnTo>
                  <a:lnTo>
                    <a:pt x="9073" y="6049"/>
                  </a:lnTo>
                  <a:cubicBezTo>
                    <a:pt x="9007" y="6019"/>
                    <a:pt x="8939" y="6004"/>
                    <a:pt x="8870" y="6004"/>
                  </a:cubicBezTo>
                  <a:cubicBezTo>
                    <a:pt x="8802" y="6004"/>
                    <a:pt x="8733" y="6019"/>
                    <a:pt x="8668" y="6049"/>
                  </a:cubicBezTo>
                  <a:cubicBezTo>
                    <a:pt x="8549" y="6108"/>
                    <a:pt x="8454" y="6216"/>
                    <a:pt x="8418" y="6347"/>
                  </a:cubicBezTo>
                  <a:cubicBezTo>
                    <a:pt x="8335" y="6656"/>
                    <a:pt x="8192" y="6942"/>
                    <a:pt x="8013" y="7204"/>
                  </a:cubicBezTo>
                  <a:cubicBezTo>
                    <a:pt x="7894" y="6644"/>
                    <a:pt x="7835" y="6001"/>
                    <a:pt x="7835" y="5335"/>
                  </a:cubicBezTo>
                  <a:cubicBezTo>
                    <a:pt x="7835" y="4668"/>
                    <a:pt x="7894" y="4025"/>
                    <a:pt x="8013" y="3453"/>
                  </a:cubicBezTo>
                  <a:close/>
                  <a:moveTo>
                    <a:pt x="3001" y="2298"/>
                  </a:moveTo>
                  <a:lnTo>
                    <a:pt x="3001" y="2298"/>
                  </a:lnTo>
                  <a:cubicBezTo>
                    <a:pt x="2691" y="3203"/>
                    <a:pt x="2548" y="4263"/>
                    <a:pt x="2548" y="5358"/>
                  </a:cubicBezTo>
                  <a:cubicBezTo>
                    <a:pt x="2548" y="6466"/>
                    <a:pt x="2703" y="7501"/>
                    <a:pt x="3001" y="8430"/>
                  </a:cubicBezTo>
                  <a:cubicBezTo>
                    <a:pt x="2858" y="8323"/>
                    <a:pt x="2703" y="8216"/>
                    <a:pt x="2572" y="8121"/>
                  </a:cubicBezTo>
                  <a:cubicBezTo>
                    <a:pt x="1989" y="7656"/>
                    <a:pt x="1572" y="7025"/>
                    <a:pt x="1179" y="6430"/>
                  </a:cubicBezTo>
                  <a:cubicBezTo>
                    <a:pt x="941" y="6061"/>
                    <a:pt x="679" y="5692"/>
                    <a:pt x="381" y="5346"/>
                  </a:cubicBezTo>
                  <a:cubicBezTo>
                    <a:pt x="667" y="5001"/>
                    <a:pt x="917" y="4632"/>
                    <a:pt x="1179" y="4263"/>
                  </a:cubicBezTo>
                  <a:cubicBezTo>
                    <a:pt x="1572" y="3656"/>
                    <a:pt x="1989" y="3025"/>
                    <a:pt x="2572" y="2584"/>
                  </a:cubicBezTo>
                  <a:cubicBezTo>
                    <a:pt x="2703" y="2477"/>
                    <a:pt x="2858" y="2370"/>
                    <a:pt x="3001" y="2298"/>
                  </a:cubicBezTo>
                  <a:close/>
                  <a:moveTo>
                    <a:pt x="6168" y="2013"/>
                  </a:moveTo>
                  <a:cubicBezTo>
                    <a:pt x="6465" y="2120"/>
                    <a:pt x="6751" y="2251"/>
                    <a:pt x="7001" y="2429"/>
                  </a:cubicBezTo>
                  <a:cubicBezTo>
                    <a:pt x="6942" y="2596"/>
                    <a:pt x="6906" y="2775"/>
                    <a:pt x="6858" y="2965"/>
                  </a:cubicBezTo>
                  <a:cubicBezTo>
                    <a:pt x="6846" y="3049"/>
                    <a:pt x="6882" y="3132"/>
                    <a:pt x="6977" y="3156"/>
                  </a:cubicBezTo>
                  <a:lnTo>
                    <a:pt x="7001" y="3156"/>
                  </a:lnTo>
                  <a:cubicBezTo>
                    <a:pt x="7084" y="3156"/>
                    <a:pt x="7144" y="3108"/>
                    <a:pt x="7156" y="3037"/>
                  </a:cubicBezTo>
                  <a:cubicBezTo>
                    <a:pt x="7180" y="2906"/>
                    <a:pt x="7227" y="2775"/>
                    <a:pt x="7263" y="2632"/>
                  </a:cubicBezTo>
                  <a:cubicBezTo>
                    <a:pt x="7442" y="2787"/>
                    <a:pt x="7596" y="2953"/>
                    <a:pt x="7751" y="3132"/>
                  </a:cubicBezTo>
                  <a:cubicBezTo>
                    <a:pt x="7585" y="3787"/>
                    <a:pt x="7513" y="4537"/>
                    <a:pt x="7513" y="5346"/>
                  </a:cubicBezTo>
                  <a:cubicBezTo>
                    <a:pt x="7513" y="6144"/>
                    <a:pt x="7596" y="6906"/>
                    <a:pt x="7751" y="7561"/>
                  </a:cubicBezTo>
                  <a:cubicBezTo>
                    <a:pt x="7632" y="7740"/>
                    <a:pt x="7465" y="7906"/>
                    <a:pt x="7287" y="8061"/>
                  </a:cubicBezTo>
                  <a:cubicBezTo>
                    <a:pt x="7049" y="7287"/>
                    <a:pt x="6918" y="6335"/>
                    <a:pt x="6918" y="5346"/>
                  </a:cubicBezTo>
                  <a:cubicBezTo>
                    <a:pt x="6918" y="4787"/>
                    <a:pt x="6965" y="4215"/>
                    <a:pt x="7037" y="3691"/>
                  </a:cubicBezTo>
                  <a:cubicBezTo>
                    <a:pt x="7049" y="3608"/>
                    <a:pt x="6989" y="3537"/>
                    <a:pt x="6906" y="3513"/>
                  </a:cubicBezTo>
                  <a:cubicBezTo>
                    <a:pt x="6898" y="3512"/>
                    <a:pt x="6890" y="3511"/>
                    <a:pt x="6882" y="3511"/>
                  </a:cubicBezTo>
                  <a:cubicBezTo>
                    <a:pt x="6799" y="3511"/>
                    <a:pt x="6738" y="3568"/>
                    <a:pt x="6727" y="3644"/>
                  </a:cubicBezTo>
                  <a:cubicBezTo>
                    <a:pt x="6632" y="4192"/>
                    <a:pt x="6584" y="4763"/>
                    <a:pt x="6584" y="5346"/>
                  </a:cubicBezTo>
                  <a:cubicBezTo>
                    <a:pt x="6584" y="6406"/>
                    <a:pt x="6739" y="7430"/>
                    <a:pt x="7001" y="8263"/>
                  </a:cubicBezTo>
                  <a:cubicBezTo>
                    <a:pt x="6739" y="8442"/>
                    <a:pt x="6465" y="8573"/>
                    <a:pt x="6168" y="8680"/>
                  </a:cubicBezTo>
                  <a:cubicBezTo>
                    <a:pt x="5977" y="7740"/>
                    <a:pt x="5870" y="6561"/>
                    <a:pt x="5870" y="5346"/>
                  </a:cubicBezTo>
                  <a:cubicBezTo>
                    <a:pt x="5870" y="4120"/>
                    <a:pt x="5977" y="2953"/>
                    <a:pt x="6168" y="2013"/>
                  </a:cubicBezTo>
                  <a:close/>
                  <a:moveTo>
                    <a:pt x="5263" y="1834"/>
                  </a:moveTo>
                  <a:cubicBezTo>
                    <a:pt x="5477" y="1846"/>
                    <a:pt x="5680" y="1882"/>
                    <a:pt x="5870" y="1929"/>
                  </a:cubicBezTo>
                  <a:cubicBezTo>
                    <a:pt x="5668" y="2894"/>
                    <a:pt x="5560" y="4096"/>
                    <a:pt x="5560" y="5346"/>
                  </a:cubicBezTo>
                  <a:cubicBezTo>
                    <a:pt x="5560" y="6597"/>
                    <a:pt x="5680" y="7799"/>
                    <a:pt x="5870" y="8775"/>
                  </a:cubicBezTo>
                  <a:cubicBezTo>
                    <a:pt x="5680" y="8811"/>
                    <a:pt x="5477" y="8847"/>
                    <a:pt x="5263" y="8859"/>
                  </a:cubicBezTo>
                  <a:cubicBezTo>
                    <a:pt x="5025" y="7882"/>
                    <a:pt x="4894" y="6632"/>
                    <a:pt x="4894" y="5346"/>
                  </a:cubicBezTo>
                  <a:cubicBezTo>
                    <a:pt x="4894" y="4049"/>
                    <a:pt x="5025" y="2822"/>
                    <a:pt x="5263" y="1834"/>
                  </a:cubicBezTo>
                  <a:close/>
                  <a:moveTo>
                    <a:pt x="4941" y="1822"/>
                  </a:moveTo>
                  <a:cubicBezTo>
                    <a:pt x="4703" y="2822"/>
                    <a:pt x="4584" y="4072"/>
                    <a:pt x="4584" y="5346"/>
                  </a:cubicBezTo>
                  <a:cubicBezTo>
                    <a:pt x="4584" y="6632"/>
                    <a:pt x="4715" y="7882"/>
                    <a:pt x="4941" y="8871"/>
                  </a:cubicBezTo>
                  <a:cubicBezTo>
                    <a:pt x="4668" y="8871"/>
                    <a:pt x="4429" y="8847"/>
                    <a:pt x="4191" y="8811"/>
                  </a:cubicBezTo>
                  <a:cubicBezTo>
                    <a:pt x="3977" y="7847"/>
                    <a:pt x="3834" y="6609"/>
                    <a:pt x="3834" y="5346"/>
                  </a:cubicBezTo>
                  <a:cubicBezTo>
                    <a:pt x="3834" y="4525"/>
                    <a:pt x="3882" y="3751"/>
                    <a:pt x="3989" y="3025"/>
                  </a:cubicBezTo>
                  <a:cubicBezTo>
                    <a:pt x="4013" y="2941"/>
                    <a:pt x="3953" y="2858"/>
                    <a:pt x="3870" y="2846"/>
                  </a:cubicBezTo>
                  <a:cubicBezTo>
                    <a:pt x="3862" y="2845"/>
                    <a:pt x="3854" y="2845"/>
                    <a:pt x="3846" y="2845"/>
                  </a:cubicBezTo>
                  <a:cubicBezTo>
                    <a:pt x="3763" y="2845"/>
                    <a:pt x="3702" y="2901"/>
                    <a:pt x="3691" y="2977"/>
                  </a:cubicBezTo>
                  <a:cubicBezTo>
                    <a:pt x="3584" y="3727"/>
                    <a:pt x="3536" y="4513"/>
                    <a:pt x="3536" y="5346"/>
                  </a:cubicBezTo>
                  <a:cubicBezTo>
                    <a:pt x="3536" y="6585"/>
                    <a:pt x="3655" y="7775"/>
                    <a:pt x="3870" y="8740"/>
                  </a:cubicBezTo>
                  <a:cubicBezTo>
                    <a:pt x="3703" y="8692"/>
                    <a:pt x="3548" y="8656"/>
                    <a:pt x="3394" y="8597"/>
                  </a:cubicBezTo>
                  <a:cubicBezTo>
                    <a:pt x="3036" y="7656"/>
                    <a:pt x="2834" y="6525"/>
                    <a:pt x="2834" y="5346"/>
                  </a:cubicBezTo>
                  <a:cubicBezTo>
                    <a:pt x="2834" y="4156"/>
                    <a:pt x="3036" y="3037"/>
                    <a:pt x="3394" y="2108"/>
                  </a:cubicBezTo>
                  <a:cubicBezTo>
                    <a:pt x="3536" y="2048"/>
                    <a:pt x="3703" y="2001"/>
                    <a:pt x="3870" y="1953"/>
                  </a:cubicBezTo>
                  <a:lnTo>
                    <a:pt x="3870" y="1953"/>
                  </a:lnTo>
                  <a:cubicBezTo>
                    <a:pt x="3834" y="2072"/>
                    <a:pt x="3822" y="2191"/>
                    <a:pt x="3786" y="2310"/>
                  </a:cubicBezTo>
                  <a:cubicBezTo>
                    <a:pt x="3775" y="2406"/>
                    <a:pt x="3834" y="2477"/>
                    <a:pt x="3906" y="2489"/>
                  </a:cubicBezTo>
                  <a:lnTo>
                    <a:pt x="3941" y="2489"/>
                  </a:lnTo>
                  <a:cubicBezTo>
                    <a:pt x="4013" y="2489"/>
                    <a:pt x="4072" y="2429"/>
                    <a:pt x="4084" y="2358"/>
                  </a:cubicBezTo>
                  <a:cubicBezTo>
                    <a:pt x="4120" y="2191"/>
                    <a:pt x="4144" y="2025"/>
                    <a:pt x="4191" y="1882"/>
                  </a:cubicBezTo>
                  <a:cubicBezTo>
                    <a:pt x="4429" y="1834"/>
                    <a:pt x="4679" y="1822"/>
                    <a:pt x="4941" y="1822"/>
                  </a:cubicBezTo>
                  <a:close/>
                  <a:moveTo>
                    <a:pt x="6751" y="8775"/>
                  </a:moveTo>
                  <a:cubicBezTo>
                    <a:pt x="6965" y="9406"/>
                    <a:pt x="7501" y="9978"/>
                    <a:pt x="7882" y="10335"/>
                  </a:cubicBezTo>
                  <a:cubicBezTo>
                    <a:pt x="7585" y="10288"/>
                    <a:pt x="7180" y="10228"/>
                    <a:pt x="6727" y="10109"/>
                  </a:cubicBezTo>
                  <a:cubicBezTo>
                    <a:pt x="6061" y="9942"/>
                    <a:pt x="5132" y="9645"/>
                    <a:pt x="4251" y="9145"/>
                  </a:cubicBezTo>
                  <a:lnTo>
                    <a:pt x="4251" y="9145"/>
                  </a:lnTo>
                  <a:cubicBezTo>
                    <a:pt x="4489" y="9168"/>
                    <a:pt x="4739" y="9192"/>
                    <a:pt x="5013" y="9192"/>
                  </a:cubicBezTo>
                  <a:cubicBezTo>
                    <a:pt x="5620" y="9192"/>
                    <a:pt x="6215" y="9049"/>
                    <a:pt x="6751" y="8775"/>
                  </a:cubicBezTo>
                  <a:close/>
                  <a:moveTo>
                    <a:pt x="8370" y="1"/>
                  </a:moveTo>
                  <a:cubicBezTo>
                    <a:pt x="8347" y="1"/>
                    <a:pt x="7632" y="48"/>
                    <a:pt x="6644" y="286"/>
                  </a:cubicBezTo>
                  <a:cubicBezTo>
                    <a:pt x="5739" y="513"/>
                    <a:pt x="4429" y="953"/>
                    <a:pt x="3298" y="1798"/>
                  </a:cubicBezTo>
                  <a:cubicBezTo>
                    <a:pt x="2953" y="1941"/>
                    <a:pt x="2655" y="2120"/>
                    <a:pt x="2382" y="2334"/>
                  </a:cubicBezTo>
                  <a:cubicBezTo>
                    <a:pt x="1750" y="2834"/>
                    <a:pt x="1322" y="3465"/>
                    <a:pt x="905" y="4096"/>
                  </a:cubicBezTo>
                  <a:cubicBezTo>
                    <a:pt x="631" y="4513"/>
                    <a:pt x="369" y="4894"/>
                    <a:pt x="60" y="5251"/>
                  </a:cubicBezTo>
                  <a:cubicBezTo>
                    <a:pt x="0" y="5311"/>
                    <a:pt x="0" y="5406"/>
                    <a:pt x="60" y="5466"/>
                  </a:cubicBezTo>
                  <a:cubicBezTo>
                    <a:pt x="369" y="5811"/>
                    <a:pt x="619" y="6204"/>
                    <a:pt x="905" y="6620"/>
                  </a:cubicBezTo>
                  <a:cubicBezTo>
                    <a:pt x="1322" y="7251"/>
                    <a:pt x="1750" y="7894"/>
                    <a:pt x="2382" y="8383"/>
                  </a:cubicBezTo>
                  <a:cubicBezTo>
                    <a:pt x="2655" y="8609"/>
                    <a:pt x="2977" y="8787"/>
                    <a:pt x="3298" y="8918"/>
                  </a:cubicBezTo>
                  <a:cubicBezTo>
                    <a:pt x="4429" y="9752"/>
                    <a:pt x="5751" y="10216"/>
                    <a:pt x="6668" y="10430"/>
                  </a:cubicBezTo>
                  <a:cubicBezTo>
                    <a:pt x="7644" y="10669"/>
                    <a:pt x="8358" y="10716"/>
                    <a:pt x="8394" y="10716"/>
                  </a:cubicBezTo>
                  <a:lnTo>
                    <a:pt x="8406" y="10716"/>
                  </a:lnTo>
                  <a:cubicBezTo>
                    <a:pt x="8466" y="10716"/>
                    <a:pt x="8525" y="10669"/>
                    <a:pt x="8549" y="10609"/>
                  </a:cubicBezTo>
                  <a:cubicBezTo>
                    <a:pt x="8585" y="10549"/>
                    <a:pt x="8549" y="10478"/>
                    <a:pt x="8501" y="10430"/>
                  </a:cubicBezTo>
                  <a:cubicBezTo>
                    <a:pt x="8478" y="10419"/>
                    <a:pt x="7323" y="9573"/>
                    <a:pt x="7049" y="8644"/>
                  </a:cubicBezTo>
                  <a:cubicBezTo>
                    <a:pt x="7156" y="8585"/>
                    <a:pt x="7263" y="8514"/>
                    <a:pt x="7358" y="8442"/>
                  </a:cubicBezTo>
                  <a:cubicBezTo>
                    <a:pt x="8013" y="7954"/>
                    <a:pt x="8513" y="7251"/>
                    <a:pt x="8739" y="6478"/>
                  </a:cubicBezTo>
                  <a:cubicBezTo>
                    <a:pt x="8751" y="6430"/>
                    <a:pt x="8775" y="6406"/>
                    <a:pt x="8823" y="6370"/>
                  </a:cubicBezTo>
                  <a:cubicBezTo>
                    <a:pt x="8850" y="6364"/>
                    <a:pt x="8882" y="6357"/>
                    <a:pt x="8913" y="6357"/>
                  </a:cubicBezTo>
                  <a:cubicBezTo>
                    <a:pt x="8935" y="6357"/>
                    <a:pt x="8957" y="6360"/>
                    <a:pt x="8978" y="6370"/>
                  </a:cubicBezTo>
                  <a:lnTo>
                    <a:pt x="10525" y="7037"/>
                  </a:lnTo>
                  <a:cubicBezTo>
                    <a:pt x="10549" y="7051"/>
                    <a:pt x="10570" y="7058"/>
                    <a:pt x="10591" y="7058"/>
                  </a:cubicBezTo>
                  <a:cubicBezTo>
                    <a:pt x="10622" y="7058"/>
                    <a:pt x="10651" y="7042"/>
                    <a:pt x="10680" y="7013"/>
                  </a:cubicBezTo>
                  <a:cubicBezTo>
                    <a:pt x="10728" y="6966"/>
                    <a:pt x="10740" y="6906"/>
                    <a:pt x="10728" y="6847"/>
                  </a:cubicBezTo>
                  <a:lnTo>
                    <a:pt x="10299" y="5561"/>
                  </a:lnTo>
                  <a:cubicBezTo>
                    <a:pt x="10252" y="5418"/>
                    <a:pt x="10252" y="5263"/>
                    <a:pt x="10299" y="5120"/>
                  </a:cubicBezTo>
                  <a:lnTo>
                    <a:pt x="10716" y="3870"/>
                  </a:lnTo>
                  <a:cubicBezTo>
                    <a:pt x="10728" y="3811"/>
                    <a:pt x="10716" y="3751"/>
                    <a:pt x="10668" y="3715"/>
                  </a:cubicBezTo>
                  <a:cubicBezTo>
                    <a:pt x="10637" y="3684"/>
                    <a:pt x="10599" y="3668"/>
                    <a:pt x="10561" y="3668"/>
                  </a:cubicBezTo>
                  <a:cubicBezTo>
                    <a:pt x="10541" y="3668"/>
                    <a:pt x="10521" y="3672"/>
                    <a:pt x="10502" y="3680"/>
                  </a:cubicBezTo>
                  <a:lnTo>
                    <a:pt x="8954" y="4346"/>
                  </a:lnTo>
                  <a:cubicBezTo>
                    <a:pt x="8936" y="4358"/>
                    <a:pt x="8909" y="4364"/>
                    <a:pt x="8882" y="4364"/>
                  </a:cubicBezTo>
                  <a:cubicBezTo>
                    <a:pt x="8856" y="4364"/>
                    <a:pt x="8829" y="4358"/>
                    <a:pt x="8811" y="4346"/>
                  </a:cubicBezTo>
                  <a:cubicBezTo>
                    <a:pt x="8763" y="4334"/>
                    <a:pt x="8739" y="4287"/>
                    <a:pt x="8716" y="4239"/>
                  </a:cubicBezTo>
                  <a:cubicBezTo>
                    <a:pt x="8478" y="3465"/>
                    <a:pt x="8001" y="2775"/>
                    <a:pt x="7346" y="2275"/>
                  </a:cubicBezTo>
                  <a:cubicBezTo>
                    <a:pt x="7239" y="2203"/>
                    <a:pt x="7144" y="2132"/>
                    <a:pt x="7037" y="2072"/>
                  </a:cubicBezTo>
                  <a:cubicBezTo>
                    <a:pt x="7299" y="1144"/>
                    <a:pt x="8466" y="286"/>
                    <a:pt x="8478" y="286"/>
                  </a:cubicBezTo>
                  <a:cubicBezTo>
                    <a:pt x="8537" y="239"/>
                    <a:pt x="8549" y="167"/>
                    <a:pt x="8537" y="108"/>
                  </a:cubicBezTo>
                  <a:cubicBezTo>
                    <a:pt x="8513" y="48"/>
                    <a:pt x="8454" y="1"/>
                    <a:pt x="837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1"/>
            <p:cNvSpPr/>
            <p:nvPr/>
          </p:nvSpPr>
          <p:spPr>
            <a:xfrm>
              <a:off x="2561547" y="4278815"/>
              <a:ext cx="36709" cy="37058"/>
            </a:xfrm>
            <a:custGeom>
              <a:rect b="b" l="l" r="r" t="t"/>
              <a:pathLst>
                <a:path extrusionOk="0" h="1167" w="1156">
                  <a:moveTo>
                    <a:pt x="584" y="310"/>
                  </a:moveTo>
                  <a:cubicBezTo>
                    <a:pt x="727" y="310"/>
                    <a:pt x="846" y="429"/>
                    <a:pt x="846" y="583"/>
                  </a:cubicBezTo>
                  <a:cubicBezTo>
                    <a:pt x="846" y="726"/>
                    <a:pt x="727" y="845"/>
                    <a:pt x="584" y="845"/>
                  </a:cubicBezTo>
                  <a:cubicBezTo>
                    <a:pt x="430" y="845"/>
                    <a:pt x="310" y="726"/>
                    <a:pt x="310" y="583"/>
                  </a:cubicBezTo>
                  <a:cubicBezTo>
                    <a:pt x="310" y="429"/>
                    <a:pt x="430" y="310"/>
                    <a:pt x="584" y="310"/>
                  </a:cubicBezTo>
                  <a:close/>
                  <a:moveTo>
                    <a:pt x="584" y="0"/>
                  </a:moveTo>
                  <a:cubicBezTo>
                    <a:pt x="263" y="0"/>
                    <a:pt x="1" y="250"/>
                    <a:pt x="1" y="583"/>
                  </a:cubicBezTo>
                  <a:cubicBezTo>
                    <a:pt x="1" y="893"/>
                    <a:pt x="251" y="1167"/>
                    <a:pt x="584" y="1167"/>
                  </a:cubicBezTo>
                  <a:cubicBezTo>
                    <a:pt x="894" y="1167"/>
                    <a:pt x="1156" y="905"/>
                    <a:pt x="1156" y="583"/>
                  </a:cubicBezTo>
                  <a:cubicBezTo>
                    <a:pt x="1156" y="274"/>
                    <a:pt x="894" y="0"/>
                    <a:pt x="5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0" name="Google Shape;1080;p51"/>
          <p:cNvGrpSpPr/>
          <p:nvPr/>
        </p:nvGrpSpPr>
        <p:grpSpPr>
          <a:xfrm>
            <a:off x="3040603" y="4130360"/>
            <a:ext cx="392079" cy="350353"/>
            <a:chOff x="3040603" y="4130360"/>
            <a:chExt cx="392079" cy="350353"/>
          </a:xfrm>
        </p:grpSpPr>
        <p:sp>
          <p:nvSpPr>
            <p:cNvPr id="1081" name="Google Shape;1081;p51"/>
            <p:cNvSpPr/>
            <p:nvPr/>
          </p:nvSpPr>
          <p:spPr>
            <a:xfrm>
              <a:off x="3081059" y="4144523"/>
              <a:ext cx="62780" cy="66241"/>
            </a:xfrm>
            <a:custGeom>
              <a:rect b="b" l="l" r="r" t="t"/>
              <a:pathLst>
                <a:path extrusionOk="0" h="2086" w="1977">
                  <a:moveTo>
                    <a:pt x="857" y="348"/>
                  </a:moveTo>
                  <a:cubicBezTo>
                    <a:pt x="1048" y="348"/>
                    <a:pt x="1250" y="467"/>
                    <a:pt x="1381" y="669"/>
                  </a:cubicBezTo>
                  <a:cubicBezTo>
                    <a:pt x="1524" y="931"/>
                    <a:pt x="1607" y="1264"/>
                    <a:pt x="1548" y="1491"/>
                  </a:cubicBezTo>
                  <a:cubicBezTo>
                    <a:pt x="1524" y="1550"/>
                    <a:pt x="1500" y="1645"/>
                    <a:pt x="1429" y="1681"/>
                  </a:cubicBezTo>
                  <a:cubicBezTo>
                    <a:pt x="1393" y="1705"/>
                    <a:pt x="1345" y="1717"/>
                    <a:pt x="1310" y="1717"/>
                  </a:cubicBezTo>
                  <a:cubicBezTo>
                    <a:pt x="1072" y="1717"/>
                    <a:pt x="714" y="1491"/>
                    <a:pt x="512" y="1193"/>
                  </a:cubicBezTo>
                  <a:cubicBezTo>
                    <a:pt x="417" y="1026"/>
                    <a:pt x="369" y="848"/>
                    <a:pt x="417" y="705"/>
                  </a:cubicBezTo>
                  <a:cubicBezTo>
                    <a:pt x="441" y="586"/>
                    <a:pt x="512" y="479"/>
                    <a:pt x="619" y="419"/>
                  </a:cubicBezTo>
                  <a:cubicBezTo>
                    <a:pt x="691" y="371"/>
                    <a:pt x="786" y="348"/>
                    <a:pt x="857" y="348"/>
                  </a:cubicBezTo>
                  <a:close/>
                  <a:moveTo>
                    <a:pt x="862" y="0"/>
                  </a:moveTo>
                  <a:cubicBezTo>
                    <a:pt x="713" y="0"/>
                    <a:pt x="565" y="40"/>
                    <a:pt x="429" y="121"/>
                  </a:cubicBezTo>
                  <a:cubicBezTo>
                    <a:pt x="238" y="240"/>
                    <a:pt x="119" y="419"/>
                    <a:pt x="60" y="633"/>
                  </a:cubicBezTo>
                  <a:cubicBezTo>
                    <a:pt x="0" y="883"/>
                    <a:pt x="60" y="1145"/>
                    <a:pt x="202" y="1407"/>
                  </a:cubicBezTo>
                  <a:cubicBezTo>
                    <a:pt x="357" y="1622"/>
                    <a:pt x="572" y="1836"/>
                    <a:pt x="834" y="1967"/>
                  </a:cubicBezTo>
                  <a:cubicBezTo>
                    <a:pt x="988" y="2062"/>
                    <a:pt x="1155" y="2086"/>
                    <a:pt x="1286" y="2086"/>
                  </a:cubicBezTo>
                  <a:cubicBezTo>
                    <a:pt x="1405" y="2086"/>
                    <a:pt x="1512" y="2050"/>
                    <a:pt x="1607" y="1991"/>
                  </a:cubicBezTo>
                  <a:cubicBezTo>
                    <a:pt x="1738" y="1907"/>
                    <a:pt x="1846" y="1776"/>
                    <a:pt x="1881" y="1574"/>
                  </a:cubicBezTo>
                  <a:cubicBezTo>
                    <a:pt x="1977" y="1252"/>
                    <a:pt x="1881" y="824"/>
                    <a:pt x="1679" y="490"/>
                  </a:cubicBezTo>
                  <a:cubicBezTo>
                    <a:pt x="1478" y="170"/>
                    <a:pt x="1170" y="0"/>
                    <a:pt x="8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1"/>
            <p:cNvSpPr/>
            <p:nvPr/>
          </p:nvSpPr>
          <p:spPr>
            <a:xfrm>
              <a:off x="3040603" y="4192981"/>
              <a:ext cx="58620" cy="55222"/>
            </a:xfrm>
            <a:custGeom>
              <a:rect b="b" l="l" r="r" t="t"/>
              <a:pathLst>
                <a:path extrusionOk="0" h="1739" w="1846">
                  <a:moveTo>
                    <a:pt x="750" y="369"/>
                  </a:moveTo>
                  <a:cubicBezTo>
                    <a:pt x="869" y="369"/>
                    <a:pt x="1000" y="429"/>
                    <a:pt x="1119" y="536"/>
                  </a:cubicBezTo>
                  <a:cubicBezTo>
                    <a:pt x="1357" y="727"/>
                    <a:pt x="1548" y="1155"/>
                    <a:pt x="1417" y="1310"/>
                  </a:cubicBezTo>
                  <a:cubicBezTo>
                    <a:pt x="1387" y="1347"/>
                    <a:pt x="1325" y="1366"/>
                    <a:pt x="1247" y="1366"/>
                  </a:cubicBezTo>
                  <a:cubicBezTo>
                    <a:pt x="1201" y="1366"/>
                    <a:pt x="1149" y="1359"/>
                    <a:pt x="1095" y="1346"/>
                  </a:cubicBezTo>
                  <a:cubicBezTo>
                    <a:pt x="905" y="1322"/>
                    <a:pt x="738" y="1227"/>
                    <a:pt x="595" y="1108"/>
                  </a:cubicBezTo>
                  <a:cubicBezTo>
                    <a:pt x="476" y="1000"/>
                    <a:pt x="405" y="893"/>
                    <a:pt x="393" y="774"/>
                  </a:cubicBezTo>
                  <a:cubicBezTo>
                    <a:pt x="381" y="667"/>
                    <a:pt x="405" y="560"/>
                    <a:pt x="476" y="488"/>
                  </a:cubicBezTo>
                  <a:cubicBezTo>
                    <a:pt x="560" y="417"/>
                    <a:pt x="643" y="369"/>
                    <a:pt x="750" y="369"/>
                  </a:cubicBezTo>
                  <a:close/>
                  <a:moveTo>
                    <a:pt x="753" y="0"/>
                  </a:moveTo>
                  <a:cubicBezTo>
                    <a:pt x="548" y="0"/>
                    <a:pt x="351" y="84"/>
                    <a:pt x="203" y="250"/>
                  </a:cubicBezTo>
                  <a:cubicBezTo>
                    <a:pt x="60" y="417"/>
                    <a:pt x="0" y="608"/>
                    <a:pt x="36" y="834"/>
                  </a:cubicBezTo>
                  <a:cubicBezTo>
                    <a:pt x="60" y="1036"/>
                    <a:pt x="179" y="1227"/>
                    <a:pt x="357" y="1393"/>
                  </a:cubicBezTo>
                  <a:cubicBezTo>
                    <a:pt x="536" y="1536"/>
                    <a:pt x="774" y="1655"/>
                    <a:pt x="1012" y="1727"/>
                  </a:cubicBezTo>
                  <a:cubicBezTo>
                    <a:pt x="1095" y="1739"/>
                    <a:pt x="1155" y="1739"/>
                    <a:pt x="1226" y="1739"/>
                  </a:cubicBezTo>
                  <a:cubicBezTo>
                    <a:pt x="1417" y="1739"/>
                    <a:pt x="1584" y="1679"/>
                    <a:pt x="1691" y="1560"/>
                  </a:cubicBezTo>
                  <a:cubicBezTo>
                    <a:pt x="1834" y="1381"/>
                    <a:pt x="1846" y="1143"/>
                    <a:pt x="1762" y="858"/>
                  </a:cubicBezTo>
                  <a:cubicBezTo>
                    <a:pt x="1691" y="631"/>
                    <a:pt x="1536" y="393"/>
                    <a:pt x="1357" y="250"/>
                  </a:cubicBezTo>
                  <a:cubicBezTo>
                    <a:pt x="1173" y="84"/>
                    <a:pt x="959" y="0"/>
                    <a:pt x="7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1"/>
            <p:cNvSpPr/>
            <p:nvPr/>
          </p:nvSpPr>
          <p:spPr>
            <a:xfrm>
              <a:off x="3147967" y="4130360"/>
              <a:ext cx="55984" cy="69067"/>
            </a:xfrm>
            <a:custGeom>
              <a:rect b="b" l="l" r="r" t="t"/>
              <a:pathLst>
                <a:path extrusionOk="0" h="2175" w="1763">
                  <a:moveTo>
                    <a:pt x="899" y="0"/>
                  </a:moveTo>
                  <a:cubicBezTo>
                    <a:pt x="581" y="0"/>
                    <a:pt x="279" y="177"/>
                    <a:pt x="120" y="496"/>
                  </a:cubicBezTo>
                  <a:cubicBezTo>
                    <a:pt x="72" y="579"/>
                    <a:pt x="108" y="686"/>
                    <a:pt x="191" y="734"/>
                  </a:cubicBezTo>
                  <a:cubicBezTo>
                    <a:pt x="220" y="749"/>
                    <a:pt x="249" y="755"/>
                    <a:pt x="277" y="755"/>
                  </a:cubicBezTo>
                  <a:cubicBezTo>
                    <a:pt x="340" y="755"/>
                    <a:pt x="396" y="720"/>
                    <a:pt x="429" y="663"/>
                  </a:cubicBezTo>
                  <a:cubicBezTo>
                    <a:pt x="524" y="474"/>
                    <a:pt x="701" y="359"/>
                    <a:pt x="881" y="359"/>
                  </a:cubicBezTo>
                  <a:cubicBezTo>
                    <a:pt x="905" y="359"/>
                    <a:pt x="929" y="361"/>
                    <a:pt x="953" y="365"/>
                  </a:cubicBezTo>
                  <a:cubicBezTo>
                    <a:pt x="1072" y="377"/>
                    <a:pt x="1179" y="436"/>
                    <a:pt x="1251" y="544"/>
                  </a:cubicBezTo>
                  <a:cubicBezTo>
                    <a:pt x="1346" y="675"/>
                    <a:pt x="1382" y="841"/>
                    <a:pt x="1358" y="1032"/>
                  </a:cubicBezTo>
                  <a:cubicBezTo>
                    <a:pt x="1301" y="1432"/>
                    <a:pt x="980" y="1832"/>
                    <a:pt x="744" y="1832"/>
                  </a:cubicBezTo>
                  <a:cubicBezTo>
                    <a:pt x="734" y="1832"/>
                    <a:pt x="724" y="1831"/>
                    <a:pt x="715" y="1829"/>
                  </a:cubicBezTo>
                  <a:cubicBezTo>
                    <a:pt x="548" y="1806"/>
                    <a:pt x="405" y="1556"/>
                    <a:pt x="358" y="1210"/>
                  </a:cubicBezTo>
                  <a:cubicBezTo>
                    <a:pt x="346" y="1103"/>
                    <a:pt x="251" y="1044"/>
                    <a:pt x="167" y="1044"/>
                  </a:cubicBezTo>
                  <a:cubicBezTo>
                    <a:pt x="60" y="1056"/>
                    <a:pt x="0" y="1151"/>
                    <a:pt x="0" y="1234"/>
                  </a:cubicBezTo>
                  <a:cubicBezTo>
                    <a:pt x="48" y="1663"/>
                    <a:pt x="274" y="2115"/>
                    <a:pt x="667" y="2175"/>
                  </a:cubicBezTo>
                  <a:lnTo>
                    <a:pt x="751" y="2175"/>
                  </a:lnTo>
                  <a:cubicBezTo>
                    <a:pt x="953" y="2175"/>
                    <a:pt x="1179" y="2056"/>
                    <a:pt x="1370" y="1818"/>
                  </a:cubicBezTo>
                  <a:cubicBezTo>
                    <a:pt x="1548" y="1603"/>
                    <a:pt x="1679" y="1329"/>
                    <a:pt x="1727" y="1056"/>
                  </a:cubicBezTo>
                  <a:cubicBezTo>
                    <a:pt x="1763" y="805"/>
                    <a:pt x="1703" y="544"/>
                    <a:pt x="1548" y="329"/>
                  </a:cubicBezTo>
                  <a:cubicBezTo>
                    <a:pt x="1417" y="151"/>
                    <a:pt x="1215" y="43"/>
                    <a:pt x="1013" y="8"/>
                  </a:cubicBezTo>
                  <a:cubicBezTo>
                    <a:pt x="974" y="3"/>
                    <a:pt x="936" y="0"/>
                    <a:pt x="8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1"/>
            <p:cNvSpPr/>
            <p:nvPr/>
          </p:nvSpPr>
          <p:spPr>
            <a:xfrm>
              <a:off x="3205443" y="4158082"/>
              <a:ext cx="52586" cy="59890"/>
            </a:xfrm>
            <a:custGeom>
              <a:rect b="b" l="l" r="r" t="t"/>
              <a:pathLst>
                <a:path extrusionOk="0" h="1886" w="1656">
                  <a:moveTo>
                    <a:pt x="905" y="349"/>
                  </a:moveTo>
                  <a:cubicBezTo>
                    <a:pt x="941" y="349"/>
                    <a:pt x="1000" y="361"/>
                    <a:pt x="1048" y="385"/>
                  </a:cubicBezTo>
                  <a:cubicBezTo>
                    <a:pt x="1143" y="421"/>
                    <a:pt x="1215" y="516"/>
                    <a:pt x="1238" y="623"/>
                  </a:cubicBezTo>
                  <a:cubicBezTo>
                    <a:pt x="1286" y="742"/>
                    <a:pt x="1274" y="885"/>
                    <a:pt x="1203" y="1016"/>
                  </a:cubicBezTo>
                  <a:cubicBezTo>
                    <a:pt x="1077" y="1268"/>
                    <a:pt x="774" y="1530"/>
                    <a:pt x="582" y="1530"/>
                  </a:cubicBezTo>
                  <a:cubicBezTo>
                    <a:pt x="556" y="1530"/>
                    <a:pt x="533" y="1526"/>
                    <a:pt x="512" y="1516"/>
                  </a:cubicBezTo>
                  <a:cubicBezTo>
                    <a:pt x="334" y="1421"/>
                    <a:pt x="346" y="945"/>
                    <a:pt x="465" y="683"/>
                  </a:cubicBezTo>
                  <a:cubicBezTo>
                    <a:pt x="524" y="540"/>
                    <a:pt x="631" y="444"/>
                    <a:pt x="750" y="385"/>
                  </a:cubicBezTo>
                  <a:cubicBezTo>
                    <a:pt x="798" y="361"/>
                    <a:pt x="857" y="349"/>
                    <a:pt x="905" y="349"/>
                  </a:cubicBezTo>
                  <a:close/>
                  <a:moveTo>
                    <a:pt x="917" y="1"/>
                  </a:moveTo>
                  <a:cubicBezTo>
                    <a:pt x="816" y="1"/>
                    <a:pt x="715" y="22"/>
                    <a:pt x="619" y="63"/>
                  </a:cubicBezTo>
                  <a:cubicBezTo>
                    <a:pt x="429" y="159"/>
                    <a:pt x="262" y="325"/>
                    <a:pt x="155" y="528"/>
                  </a:cubicBezTo>
                  <a:cubicBezTo>
                    <a:pt x="48" y="742"/>
                    <a:pt x="0" y="1004"/>
                    <a:pt x="24" y="1242"/>
                  </a:cubicBezTo>
                  <a:cubicBezTo>
                    <a:pt x="48" y="1540"/>
                    <a:pt x="167" y="1742"/>
                    <a:pt x="357" y="1837"/>
                  </a:cubicBezTo>
                  <a:cubicBezTo>
                    <a:pt x="441" y="1873"/>
                    <a:pt x="512" y="1885"/>
                    <a:pt x="584" y="1885"/>
                  </a:cubicBezTo>
                  <a:cubicBezTo>
                    <a:pt x="953" y="1885"/>
                    <a:pt x="1358" y="1504"/>
                    <a:pt x="1524" y="1171"/>
                  </a:cubicBezTo>
                  <a:cubicBezTo>
                    <a:pt x="1631" y="956"/>
                    <a:pt x="1655" y="742"/>
                    <a:pt x="1596" y="528"/>
                  </a:cubicBezTo>
                  <a:cubicBezTo>
                    <a:pt x="1536" y="325"/>
                    <a:pt x="1405" y="159"/>
                    <a:pt x="1215" y="63"/>
                  </a:cubicBezTo>
                  <a:cubicBezTo>
                    <a:pt x="1119" y="22"/>
                    <a:pt x="1018" y="1"/>
                    <a:pt x="9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1"/>
            <p:cNvSpPr/>
            <p:nvPr/>
          </p:nvSpPr>
          <p:spPr>
            <a:xfrm>
              <a:off x="3092777" y="4212002"/>
              <a:ext cx="144453" cy="102759"/>
            </a:xfrm>
            <a:custGeom>
              <a:rect b="b" l="l" r="r" t="t"/>
              <a:pathLst>
                <a:path extrusionOk="0" h="3236" w="4549">
                  <a:moveTo>
                    <a:pt x="2386" y="0"/>
                  </a:moveTo>
                  <a:cubicBezTo>
                    <a:pt x="2223" y="0"/>
                    <a:pt x="2061" y="17"/>
                    <a:pt x="1905" y="56"/>
                  </a:cubicBezTo>
                  <a:cubicBezTo>
                    <a:pt x="1334" y="175"/>
                    <a:pt x="834" y="485"/>
                    <a:pt x="476" y="949"/>
                  </a:cubicBezTo>
                  <a:cubicBezTo>
                    <a:pt x="131" y="1390"/>
                    <a:pt x="0" y="1914"/>
                    <a:pt x="84" y="2378"/>
                  </a:cubicBezTo>
                  <a:cubicBezTo>
                    <a:pt x="179" y="2830"/>
                    <a:pt x="488" y="3116"/>
                    <a:pt x="1000" y="3211"/>
                  </a:cubicBezTo>
                  <a:cubicBezTo>
                    <a:pt x="1119" y="3235"/>
                    <a:pt x="1262" y="3235"/>
                    <a:pt x="1417" y="3235"/>
                  </a:cubicBezTo>
                  <a:cubicBezTo>
                    <a:pt x="1715" y="3235"/>
                    <a:pt x="2084" y="3187"/>
                    <a:pt x="2524" y="3104"/>
                  </a:cubicBezTo>
                  <a:cubicBezTo>
                    <a:pt x="3203" y="2973"/>
                    <a:pt x="3679" y="2806"/>
                    <a:pt x="3989" y="2592"/>
                  </a:cubicBezTo>
                  <a:cubicBezTo>
                    <a:pt x="4394" y="2283"/>
                    <a:pt x="4548" y="1902"/>
                    <a:pt x="4465" y="1437"/>
                  </a:cubicBezTo>
                  <a:cubicBezTo>
                    <a:pt x="4394" y="1044"/>
                    <a:pt x="4132" y="687"/>
                    <a:pt x="3774" y="425"/>
                  </a:cubicBezTo>
                  <a:cubicBezTo>
                    <a:pt x="3746" y="401"/>
                    <a:pt x="3709" y="389"/>
                    <a:pt x="3672" y="389"/>
                  </a:cubicBezTo>
                  <a:cubicBezTo>
                    <a:pt x="3617" y="389"/>
                    <a:pt x="3560" y="416"/>
                    <a:pt x="3524" y="473"/>
                  </a:cubicBezTo>
                  <a:cubicBezTo>
                    <a:pt x="3465" y="544"/>
                    <a:pt x="3477" y="663"/>
                    <a:pt x="3572" y="723"/>
                  </a:cubicBezTo>
                  <a:cubicBezTo>
                    <a:pt x="3870" y="949"/>
                    <a:pt x="4060" y="1211"/>
                    <a:pt x="4120" y="1509"/>
                  </a:cubicBezTo>
                  <a:cubicBezTo>
                    <a:pt x="4179" y="1818"/>
                    <a:pt x="4072" y="2056"/>
                    <a:pt x="3774" y="2271"/>
                  </a:cubicBezTo>
                  <a:cubicBezTo>
                    <a:pt x="3501" y="2449"/>
                    <a:pt x="3084" y="2592"/>
                    <a:pt x="2453" y="2735"/>
                  </a:cubicBezTo>
                  <a:cubicBezTo>
                    <a:pt x="2024" y="2818"/>
                    <a:pt x="1679" y="2866"/>
                    <a:pt x="1417" y="2866"/>
                  </a:cubicBezTo>
                  <a:cubicBezTo>
                    <a:pt x="679" y="2866"/>
                    <a:pt x="500" y="2580"/>
                    <a:pt x="441" y="2283"/>
                  </a:cubicBezTo>
                  <a:cubicBezTo>
                    <a:pt x="298" y="1568"/>
                    <a:pt x="917" y="616"/>
                    <a:pt x="1977" y="390"/>
                  </a:cubicBezTo>
                  <a:cubicBezTo>
                    <a:pt x="2115" y="360"/>
                    <a:pt x="2254" y="344"/>
                    <a:pt x="2393" y="344"/>
                  </a:cubicBezTo>
                  <a:cubicBezTo>
                    <a:pt x="2587" y="344"/>
                    <a:pt x="2782" y="375"/>
                    <a:pt x="2977" y="437"/>
                  </a:cubicBezTo>
                  <a:cubicBezTo>
                    <a:pt x="2992" y="444"/>
                    <a:pt x="3008" y="447"/>
                    <a:pt x="3024" y="447"/>
                  </a:cubicBezTo>
                  <a:cubicBezTo>
                    <a:pt x="3097" y="447"/>
                    <a:pt x="3174" y="386"/>
                    <a:pt x="3203" y="318"/>
                  </a:cubicBezTo>
                  <a:cubicBezTo>
                    <a:pt x="3227" y="235"/>
                    <a:pt x="3167" y="128"/>
                    <a:pt x="3084" y="92"/>
                  </a:cubicBezTo>
                  <a:cubicBezTo>
                    <a:pt x="2859" y="36"/>
                    <a:pt x="2621" y="0"/>
                    <a:pt x="238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1"/>
            <p:cNvSpPr/>
            <p:nvPr/>
          </p:nvSpPr>
          <p:spPr>
            <a:xfrm>
              <a:off x="3283307" y="4290469"/>
              <a:ext cx="55254" cy="70782"/>
            </a:xfrm>
            <a:custGeom>
              <a:rect b="b" l="l" r="r" t="t"/>
              <a:pathLst>
                <a:path extrusionOk="0" h="2229" w="1740">
                  <a:moveTo>
                    <a:pt x="858" y="347"/>
                  </a:moveTo>
                  <a:cubicBezTo>
                    <a:pt x="1144" y="383"/>
                    <a:pt x="1346" y="645"/>
                    <a:pt x="1334" y="1002"/>
                  </a:cubicBezTo>
                  <a:cubicBezTo>
                    <a:pt x="1334" y="1288"/>
                    <a:pt x="1203" y="1598"/>
                    <a:pt x="1025" y="1764"/>
                  </a:cubicBezTo>
                  <a:cubicBezTo>
                    <a:pt x="985" y="1804"/>
                    <a:pt x="928" y="1853"/>
                    <a:pt x="854" y="1853"/>
                  </a:cubicBezTo>
                  <a:cubicBezTo>
                    <a:pt x="840" y="1853"/>
                    <a:pt x="825" y="1851"/>
                    <a:pt x="811" y="1848"/>
                  </a:cubicBezTo>
                  <a:cubicBezTo>
                    <a:pt x="572" y="1836"/>
                    <a:pt x="322" y="1359"/>
                    <a:pt x="334" y="943"/>
                  </a:cubicBezTo>
                  <a:cubicBezTo>
                    <a:pt x="334" y="752"/>
                    <a:pt x="418" y="586"/>
                    <a:pt x="525" y="466"/>
                  </a:cubicBezTo>
                  <a:cubicBezTo>
                    <a:pt x="620" y="395"/>
                    <a:pt x="727" y="347"/>
                    <a:pt x="822" y="347"/>
                  </a:cubicBezTo>
                  <a:close/>
                  <a:moveTo>
                    <a:pt x="824" y="1"/>
                  </a:moveTo>
                  <a:cubicBezTo>
                    <a:pt x="626" y="1"/>
                    <a:pt x="431" y="73"/>
                    <a:pt x="299" y="216"/>
                  </a:cubicBezTo>
                  <a:cubicBezTo>
                    <a:pt x="96" y="395"/>
                    <a:pt x="1" y="645"/>
                    <a:pt x="1" y="943"/>
                  </a:cubicBezTo>
                  <a:cubicBezTo>
                    <a:pt x="1" y="1205"/>
                    <a:pt x="72" y="1502"/>
                    <a:pt x="203" y="1764"/>
                  </a:cubicBezTo>
                  <a:cubicBezTo>
                    <a:pt x="370" y="2062"/>
                    <a:pt x="596" y="2229"/>
                    <a:pt x="834" y="2229"/>
                  </a:cubicBezTo>
                  <a:lnTo>
                    <a:pt x="858" y="2229"/>
                  </a:lnTo>
                  <a:cubicBezTo>
                    <a:pt x="1013" y="2229"/>
                    <a:pt x="1168" y="2169"/>
                    <a:pt x="1311" y="2026"/>
                  </a:cubicBezTo>
                  <a:cubicBezTo>
                    <a:pt x="1561" y="1812"/>
                    <a:pt x="1727" y="1395"/>
                    <a:pt x="1739" y="1014"/>
                  </a:cubicBezTo>
                  <a:cubicBezTo>
                    <a:pt x="1704" y="466"/>
                    <a:pt x="1346" y="26"/>
                    <a:pt x="870" y="2"/>
                  </a:cubicBezTo>
                  <a:cubicBezTo>
                    <a:pt x="855" y="1"/>
                    <a:pt x="839" y="1"/>
                    <a:pt x="8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1"/>
            <p:cNvSpPr/>
            <p:nvPr/>
          </p:nvSpPr>
          <p:spPr>
            <a:xfrm>
              <a:off x="3221702" y="4306728"/>
              <a:ext cx="54460" cy="62462"/>
            </a:xfrm>
            <a:custGeom>
              <a:rect b="b" l="l" r="r" t="t"/>
              <a:pathLst>
                <a:path extrusionOk="0" h="1967" w="1715">
                  <a:moveTo>
                    <a:pt x="834" y="359"/>
                  </a:moveTo>
                  <a:cubicBezTo>
                    <a:pt x="905" y="359"/>
                    <a:pt x="988" y="371"/>
                    <a:pt x="1048" y="419"/>
                  </a:cubicBezTo>
                  <a:cubicBezTo>
                    <a:pt x="1143" y="490"/>
                    <a:pt x="1227" y="609"/>
                    <a:pt x="1262" y="752"/>
                  </a:cubicBezTo>
                  <a:cubicBezTo>
                    <a:pt x="1322" y="1074"/>
                    <a:pt x="1250" y="1538"/>
                    <a:pt x="1060" y="1598"/>
                  </a:cubicBezTo>
                  <a:cubicBezTo>
                    <a:pt x="1053" y="1599"/>
                    <a:pt x="1045" y="1599"/>
                    <a:pt x="1037" y="1599"/>
                  </a:cubicBezTo>
                  <a:cubicBezTo>
                    <a:pt x="965" y="1599"/>
                    <a:pt x="859" y="1550"/>
                    <a:pt x="762" y="1443"/>
                  </a:cubicBezTo>
                  <a:cubicBezTo>
                    <a:pt x="643" y="1324"/>
                    <a:pt x="536" y="1145"/>
                    <a:pt x="488" y="966"/>
                  </a:cubicBezTo>
                  <a:cubicBezTo>
                    <a:pt x="417" y="681"/>
                    <a:pt x="524" y="431"/>
                    <a:pt x="750" y="371"/>
                  </a:cubicBezTo>
                  <a:cubicBezTo>
                    <a:pt x="774" y="359"/>
                    <a:pt x="810" y="359"/>
                    <a:pt x="834" y="359"/>
                  </a:cubicBezTo>
                  <a:close/>
                  <a:moveTo>
                    <a:pt x="822" y="0"/>
                  </a:moveTo>
                  <a:cubicBezTo>
                    <a:pt x="762" y="0"/>
                    <a:pt x="702" y="9"/>
                    <a:pt x="643" y="26"/>
                  </a:cubicBezTo>
                  <a:cubicBezTo>
                    <a:pt x="226" y="133"/>
                    <a:pt x="0" y="585"/>
                    <a:pt x="131" y="1074"/>
                  </a:cubicBezTo>
                  <a:cubicBezTo>
                    <a:pt x="191" y="1288"/>
                    <a:pt x="334" y="1526"/>
                    <a:pt x="512" y="1705"/>
                  </a:cubicBezTo>
                  <a:cubicBezTo>
                    <a:pt x="667" y="1871"/>
                    <a:pt x="846" y="1967"/>
                    <a:pt x="1024" y="1967"/>
                  </a:cubicBezTo>
                  <a:cubicBezTo>
                    <a:pt x="1072" y="1967"/>
                    <a:pt x="1119" y="1967"/>
                    <a:pt x="1167" y="1943"/>
                  </a:cubicBezTo>
                  <a:cubicBezTo>
                    <a:pt x="1608" y="1812"/>
                    <a:pt x="1715" y="1121"/>
                    <a:pt x="1596" y="669"/>
                  </a:cubicBezTo>
                  <a:cubicBezTo>
                    <a:pt x="1536" y="431"/>
                    <a:pt x="1405" y="240"/>
                    <a:pt x="1238" y="133"/>
                  </a:cubicBezTo>
                  <a:cubicBezTo>
                    <a:pt x="1112" y="49"/>
                    <a:pt x="968" y="0"/>
                    <a:pt x="8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1"/>
            <p:cNvSpPr/>
            <p:nvPr/>
          </p:nvSpPr>
          <p:spPr>
            <a:xfrm>
              <a:off x="3333606" y="4316667"/>
              <a:ext cx="66940" cy="62748"/>
            </a:xfrm>
            <a:custGeom>
              <a:rect b="b" l="l" r="r" t="t"/>
              <a:pathLst>
                <a:path extrusionOk="0" h="1976" w="2108">
                  <a:moveTo>
                    <a:pt x="1255" y="0"/>
                  </a:moveTo>
                  <a:cubicBezTo>
                    <a:pt x="1107" y="0"/>
                    <a:pt x="954" y="38"/>
                    <a:pt x="810" y="118"/>
                  </a:cubicBezTo>
                  <a:cubicBezTo>
                    <a:pt x="715" y="165"/>
                    <a:pt x="691" y="284"/>
                    <a:pt x="739" y="356"/>
                  </a:cubicBezTo>
                  <a:cubicBezTo>
                    <a:pt x="762" y="419"/>
                    <a:pt x="823" y="451"/>
                    <a:pt x="886" y="451"/>
                  </a:cubicBezTo>
                  <a:cubicBezTo>
                    <a:pt x="917" y="451"/>
                    <a:pt x="949" y="443"/>
                    <a:pt x="977" y="427"/>
                  </a:cubicBezTo>
                  <a:cubicBezTo>
                    <a:pt x="1064" y="376"/>
                    <a:pt x="1156" y="351"/>
                    <a:pt x="1246" y="351"/>
                  </a:cubicBezTo>
                  <a:cubicBezTo>
                    <a:pt x="1364" y="351"/>
                    <a:pt x="1477" y="394"/>
                    <a:pt x="1572" y="475"/>
                  </a:cubicBezTo>
                  <a:cubicBezTo>
                    <a:pt x="1655" y="570"/>
                    <a:pt x="1715" y="665"/>
                    <a:pt x="1715" y="784"/>
                  </a:cubicBezTo>
                  <a:cubicBezTo>
                    <a:pt x="1715" y="951"/>
                    <a:pt x="1655" y="1118"/>
                    <a:pt x="1524" y="1249"/>
                  </a:cubicBezTo>
                  <a:cubicBezTo>
                    <a:pt x="1314" y="1468"/>
                    <a:pt x="975" y="1622"/>
                    <a:pt x="739" y="1622"/>
                  </a:cubicBezTo>
                  <a:cubicBezTo>
                    <a:pt x="655" y="1622"/>
                    <a:pt x="583" y="1602"/>
                    <a:pt x="536" y="1558"/>
                  </a:cubicBezTo>
                  <a:cubicBezTo>
                    <a:pt x="417" y="1463"/>
                    <a:pt x="441" y="1142"/>
                    <a:pt x="584" y="844"/>
                  </a:cubicBezTo>
                  <a:cubicBezTo>
                    <a:pt x="631" y="761"/>
                    <a:pt x="596" y="653"/>
                    <a:pt x="512" y="606"/>
                  </a:cubicBezTo>
                  <a:cubicBezTo>
                    <a:pt x="485" y="595"/>
                    <a:pt x="457" y="590"/>
                    <a:pt x="430" y="590"/>
                  </a:cubicBezTo>
                  <a:cubicBezTo>
                    <a:pt x="366" y="590"/>
                    <a:pt x="308" y="622"/>
                    <a:pt x="274" y="689"/>
                  </a:cubicBezTo>
                  <a:cubicBezTo>
                    <a:pt x="84" y="1070"/>
                    <a:pt x="0" y="1558"/>
                    <a:pt x="298" y="1832"/>
                  </a:cubicBezTo>
                  <a:cubicBezTo>
                    <a:pt x="417" y="1939"/>
                    <a:pt x="572" y="1975"/>
                    <a:pt x="751" y="1975"/>
                  </a:cubicBezTo>
                  <a:cubicBezTo>
                    <a:pt x="858" y="1975"/>
                    <a:pt x="953" y="1963"/>
                    <a:pt x="1072" y="1939"/>
                  </a:cubicBezTo>
                  <a:cubicBezTo>
                    <a:pt x="1346" y="1856"/>
                    <a:pt x="1608" y="1701"/>
                    <a:pt x="1786" y="1499"/>
                  </a:cubicBezTo>
                  <a:cubicBezTo>
                    <a:pt x="2001" y="1296"/>
                    <a:pt x="2108" y="1046"/>
                    <a:pt x="2084" y="773"/>
                  </a:cubicBezTo>
                  <a:cubicBezTo>
                    <a:pt x="2072" y="546"/>
                    <a:pt x="1989" y="356"/>
                    <a:pt x="1822" y="213"/>
                  </a:cubicBezTo>
                  <a:cubicBezTo>
                    <a:pt x="1663" y="74"/>
                    <a:pt x="1463" y="0"/>
                    <a:pt x="12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51"/>
            <p:cNvSpPr/>
            <p:nvPr/>
          </p:nvSpPr>
          <p:spPr>
            <a:xfrm>
              <a:off x="3371046" y="4372587"/>
              <a:ext cx="61636" cy="51792"/>
            </a:xfrm>
            <a:custGeom>
              <a:rect b="b" l="l" r="r" t="t"/>
              <a:pathLst>
                <a:path extrusionOk="0" h="1631" w="1941">
                  <a:moveTo>
                    <a:pt x="1181" y="373"/>
                  </a:moveTo>
                  <a:cubicBezTo>
                    <a:pt x="1315" y="373"/>
                    <a:pt x="1432" y="430"/>
                    <a:pt x="1500" y="547"/>
                  </a:cubicBezTo>
                  <a:cubicBezTo>
                    <a:pt x="1548" y="631"/>
                    <a:pt x="1560" y="738"/>
                    <a:pt x="1536" y="845"/>
                  </a:cubicBezTo>
                  <a:cubicBezTo>
                    <a:pt x="1488" y="964"/>
                    <a:pt x="1405" y="1071"/>
                    <a:pt x="1262" y="1143"/>
                  </a:cubicBezTo>
                  <a:cubicBezTo>
                    <a:pt x="1119" y="1226"/>
                    <a:pt x="929" y="1286"/>
                    <a:pt x="750" y="1286"/>
                  </a:cubicBezTo>
                  <a:cubicBezTo>
                    <a:pt x="595" y="1286"/>
                    <a:pt x="476" y="1250"/>
                    <a:pt x="429" y="1190"/>
                  </a:cubicBezTo>
                  <a:cubicBezTo>
                    <a:pt x="393" y="1131"/>
                    <a:pt x="417" y="988"/>
                    <a:pt x="488" y="857"/>
                  </a:cubicBezTo>
                  <a:cubicBezTo>
                    <a:pt x="584" y="702"/>
                    <a:pt x="726" y="559"/>
                    <a:pt x="869" y="464"/>
                  </a:cubicBezTo>
                  <a:cubicBezTo>
                    <a:pt x="975" y="404"/>
                    <a:pt x="1083" y="373"/>
                    <a:pt x="1181" y="373"/>
                  </a:cubicBezTo>
                  <a:close/>
                  <a:moveTo>
                    <a:pt x="1161" y="0"/>
                  </a:moveTo>
                  <a:cubicBezTo>
                    <a:pt x="998" y="0"/>
                    <a:pt x="826" y="47"/>
                    <a:pt x="667" y="143"/>
                  </a:cubicBezTo>
                  <a:cubicBezTo>
                    <a:pt x="465" y="262"/>
                    <a:pt x="286" y="452"/>
                    <a:pt x="167" y="667"/>
                  </a:cubicBezTo>
                  <a:cubicBezTo>
                    <a:pt x="12" y="917"/>
                    <a:pt x="0" y="1167"/>
                    <a:pt x="107" y="1345"/>
                  </a:cubicBezTo>
                  <a:cubicBezTo>
                    <a:pt x="214" y="1524"/>
                    <a:pt x="429" y="1631"/>
                    <a:pt x="726" y="1631"/>
                  </a:cubicBezTo>
                  <a:cubicBezTo>
                    <a:pt x="965" y="1631"/>
                    <a:pt x="1238" y="1559"/>
                    <a:pt x="1429" y="1440"/>
                  </a:cubicBezTo>
                  <a:cubicBezTo>
                    <a:pt x="1643" y="1321"/>
                    <a:pt x="1786" y="1143"/>
                    <a:pt x="1858" y="952"/>
                  </a:cubicBezTo>
                  <a:cubicBezTo>
                    <a:pt x="1941" y="750"/>
                    <a:pt x="1917" y="536"/>
                    <a:pt x="1798" y="357"/>
                  </a:cubicBezTo>
                  <a:cubicBezTo>
                    <a:pt x="1666" y="122"/>
                    <a:pt x="1425" y="0"/>
                    <a:pt x="116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51"/>
            <p:cNvSpPr/>
            <p:nvPr/>
          </p:nvSpPr>
          <p:spPr>
            <a:xfrm>
              <a:off x="3227735" y="4370904"/>
              <a:ext cx="142961" cy="109809"/>
            </a:xfrm>
            <a:custGeom>
              <a:rect b="b" l="l" r="r" t="t"/>
              <a:pathLst>
                <a:path extrusionOk="0" h="3458" w="4502">
                  <a:moveTo>
                    <a:pt x="2067" y="1"/>
                  </a:moveTo>
                  <a:cubicBezTo>
                    <a:pt x="1808" y="1"/>
                    <a:pt x="1548" y="43"/>
                    <a:pt x="1298" y="124"/>
                  </a:cubicBezTo>
                  <a:cubicBezTo>
                    <a:pt x="763" y="303"/>
                    <a:pt x="358" y="660"/>
                    <a:pt x="179" y="1089"/>
                  </a:cubicBezTo>
                  <a:cubicBezTo>
                    <a:pt x="1" y="1517"/>
                    <a:pt x="96" y="1934"/>
                    <a:pt x="465" y="2291"/>
                  </a:cubicBezTo>
                  <a:cubicBezTo>
                    <a:pt x="739" y="2565"/>
                    <a:pt x="1168" y="2803"/>
                    <a:pt x="1810" y="3065"/>
                  </a:cubicBezTo>
                  <a:cubicBezTo>
                    <a:pt x="2441" y="3339"/>
                    <a:pt x="2918" y="3458"/>
                    <a:pt x="3299" y="3458"/>
                  </a:cubicBezTo>
                  <a:cubicBezTo>
                    <a:pt x="3799" y="3458"/>
                    <a:pt x="4156" y="3232"/>
                    <a:pt x="4335" y="2803"/>
                  </a:cubicBezTo>
                  <a:cubicBezTo>
                    <a:pt x="4501" y="2434"/>
                    <a:pt x="4501" y="1982"/>
                    <a:pt x="4335" y="1565"/>
                  </a:cubicBezTo>
                  <a:cubicBezTo>
                    <a:pt x="4316" y="1498"/>
                    <a:pt x="4244" y="1447"/>
                    <a:pt x="4167" y="1447"/>
                  </a:cubicBezTo>
                  <a:cubicBezTo>
                    <a:pt x="4147" y="1447"/>
                    <a:pt x="4128" y="1450"/>
                    <a:pt x="4108" y="1458"/>
                  </a:cubicBezTo>
                  <a:cubicBezTo>
                    <a:pt x="4025" y="1493"/>
                    <a:pt x="3965" y="1589"/>
                    <a:pt x="4013" y="1684"/>
                  </a:cubicBezTo>
                  <a:cubicBezTo>
                    <a:pt x="4120" y="2029"/>
                    <a:pt x="4144" y="2374"/>
                    <a:pt x="4025" y="2648"/>
                  </a:cubicBezTo>
                  <a:cubicBezTo>
                    <a:pt x="3927" y="2880"/>
                    <a:pt x="3758" y="3083"/>
                    <a:pt x="3320" y="3083"/>
                  </a:cubicBezTo>
                  <a:cubicBezTo>
                    <a:pt x="3016" y="3083"/>
                    <a:pt x="2583" y="2985"/>
                    <a:pt x="1953" y="2732"/>
                  </a:cubicBezTo>
                  <a:cubicBezTo>
                    <a:pt x="1358" y="2482"/>
                    <a:pt x="977" y="2267"/>
                    <a:pt x="739" y="2029"/>
                  </a:cubicBezTo>
                  <a:cubicBezTo>
                    <a:pt x="477" y="1767"/>
                    <a:pt x="406" y="1517"/>
                    <a:pt x="525" y="1220"/>
                  </a:cubicBezTo>
                  <a:cubicBezTo>
                    <a:pt x="656" y="886"/>
                    <a:pt x="989" y="612"/>
                    <a:pt x="1418" y="458"/>
                  </a:cubicBezTo>
                  <a:cubicBezTo>
                    <a:pt x="1628" y="393"/>
                    <a:pt x="1846" y="360"/>
                    <a:pt x="2065" y="360"/>
                  </a:cubicBezTo>
                  <a:cubicBezTo>
                    <a:pt x="2328" y="360"/>
                    <a:pt x="2593" y="408"/>
                    <a:pt x="2846" y="505"/>
                  </a:cubicBezTo>
                  <a:cubicBezTo>
                    <a:pt x="3156" y="636"/>
                    <a:pt x="3442" y="839"/>
                    <a:pt x="3656" y="1101"/>
                  </a:cubicBezTo>
                  <a:cubicBezTo>
                    <a:pt x="3692" y="1144"/>
                    <a:pt x="3751" y="1170"/>
                    <a:pt x="3807" y="1170"/>
                  </a:cubicBezTo>
                  <a:cubicBezTo>
                    <a:pt x="3843" y="1170"/>
                    <a:pt x="3878" y="1159"/>
                    <a:pt x="3906" y="1136"/>
                  </a:cubicBezTo>
                  <a:cubicBezTo>
                    <a:pt x="3977" y="1077"/>
                    <a:pt x="3989" y="958"/>
                    <a:pt x="3930" y="874"/>
                  </a:cubicBezTo>
                  <a:cubicBezTo>
                    <a:pt x="3680" y="577"/>
                    <a:pt x="3358" y="339"/>
                    <a:pt x="2977" y="184"/>
                  </a:cubicBezTo>
                  <a:cubicBezTo>
                    <a:pt x="2686" y="61"/>
                    <a:pt x="2376" y="1"/>
                    <a:pt x="20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1" name="Google Shape;1091;p51"/>
          <p:cNvGrpSpPr/>
          <p:nvPr/>
        </p:nvGrpSpPr>
        <p:grpSpPr>
          <a:xfrm>
            <a:off x="3662144" y="4135505"/>
            <a:ext cx="232955" cy="340318"/>
            <a:chOff x="3662144" y="4135505"/>
            <a:chExt cx="232955" cy="340318"/>
          </a:xfrm>
        </p:grpSpPr>
        <p:sp>
          <p:nvSpPr>
            <p:cNvPr id="1092" name="Google Shape;1092;p51"/>
            <p:cNvSpPr/>
            <p:nvPr/>
          </p:nvSpPr>
          <p:spPr>
            <a:xfrm>
              <a:off x="3662144" y="4135505"/>
              <a:ext cx="163761" cy="340318"/>
            </a:xfrm>
            <a:custGeom>
              <a:rect b="b" l="l" r="r" t="t"/>
              <a:pathLst>
                <a:path extrusionOk="0" h="10717" w="5157">
                  <a:moveTo>
                    <a:pt x="2573" y="1"/>
                  </a:moveTo>
                  <a:cubicBezTo>
                    <a:pt x="1715" y="1"/>
                    <a:pt x="1013" y="703"/>
                    <a:pt x="1013" y="1572"/>
                  </a:cubicBezTo>
                  <a:lnTo>
                    <a:pt x="1013" y="6097"/>
                  </a:lnTo>
                  <a:cubicBezTo>
                    <a:pt x="370" y="6585"/>
                    <a:pt x="1" y="7347"/>
                    <a:pt x="1" y="8144"/>
                  </a:cubicBezTo>
                  <a:cubicBezTo>
                    <a:pt x="1" y="9561"/>
                    <a:pt x="1156" y="10716"/>
                    <a:pt x="2573" y="10716"/>
                  </a:cubicBezTo>
                  <a:cubicBezTo>
                    <a:pt x="3990" y="10716"/>
                    <a:pt x="5144" y="9561"/>
                    <a:pt x="5144" y="8144"/>
                  </a:cubicBezTo>
                  <a:cubicBezTo>
                    <a:pt x="5156" y="7323"/>
                    <a:pt x="4775" y="6573"/>
                    <a:pt x="4144" y="6073"/>
                  </a:cubicBezTo>
                  <a:lnTo>
                    <a:pt x="4144" y="3322"/>
                  </a:lnTo>
                  <a:cubicBezTo>
                    <a:pt x="4144" y="3239"/>
                    <a:pt x="4061" y="3156"/>
                    <a:pt x="3978" y="3156"/>
                  </a:cubicBezTo>
                  <a:cubicBezTo>
                    <a:pt x="3882" y="3156"/>
                    <a:pt x="3811" y="3239"/>
                    <a:pt x="3811" y="3322"/>
                  </a:cubicBezTo>
                  <a:lnTo>
                    <a:pt x="3811" y="6168"/>
                  </a:lnTo>
                  <a:cubicBezTo>
                    <a:pt x="3811" y="6216"/>
                    <a:pt x="3847" y="6275"/>
                    <a:pt x="3871" y="6299"/>
                  </a:cubicBezTo>
                  <a:cubicBezTo>
                    <a:pt x="4466" y="6716"/>
                    <a:pt x="4823" y="7418"/>
                    <a:pt x="4823" y="8133"/>
                  </a:cubicBezTo>
                  <a:cubicBezTo>
                    <a:pt x="4823" y="9359"/>
                    <a:pt x="3811" y="10383"/>
                    <a:pt x="2573" y="10383"/>
                  </a:cubicBezTo>
                  <a:cubicBezTo>
                    <a:pt x="1346" y="10383"/>
                    <a:pt x="322" y="9371"/>
                    <a:pt x="322" y="8133"/>
                  </a:cubicBezTo>
                  <a:cubicBezTo>
                    <a:pt x="322" y="7406"/>
                    <a:pt x="680" y="6716"/>
                    <a:pt x="1275" y="6299"/>
                  </a:cubicBezTo>
                  <a:cubicBezTo>
                    <a:pt x="1323" y="6275"/>
                    <a:pt x="1334" y="6228"/>
                    <a:pt x="1334" y="6168"/>
                  </a:cubicBezTo>
                  <a:lnTo>
                    <a:pt x="1334" y="1572"/>
                  </a:lnTo>
                  <a:cubicBezTo>
                    <a:pt x="1334" y="882"/>
                    <a:pt x="1894" y="334"/>
                    <a:pt x="2573" y="334"/>
                  </a:cubicBezTo>
                  <a:cubicBezTo>
                    <a:pt x="3263" y="334"/>
                    <a:pt x="3811" y="882"/>
                    <a:pt x="3811" y="1572"/>
                  </a:cubicBezTo>
                  <a:lnTo>
                    <a:pt x="3811" y="2703"/>
                  </a:lnTo>
                  <a:cubicBezTo>
                    <a:pt x="3811" y="2787"/>
                    <a:pt x="3882" y="2858"/>
                    <a:pt x="3978" y="2858"/>
                  </a:cubicBezTo>
                  <a:cubicBezTo>
                    <a:pt x="4061" y="2858"/>
                    <a:pt x="4132" y="2787"/>
                    <a:pt x="4132" y="2703"/>
                  </a:cubicBezTo>
                  <a:lnTo>
                    <a:pt x="4132" y="1572"/>
                  </a:lnTo>
                  <a:cubicBezTo>
                    <a:pt x="4132" y="703"/>
                    <a:pt x="3442" y="1"/>
                    <a:pt x="257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51"/>
            <p:cNvSpPr/>
            <p:nvPr/>
          </p:nvSpPr>
          <p:spPr>
            <a:xfrm>
              <a:off x="3689771" y="4162719"/>
              <a:ext cx="109650" cy="285859"/>
            </a:xfrm>
            <a:custGeom>
              <a:rect b="b" l="l" r="r" t="t"/>
              <a:pathLst>
                <a:path extrusionOk="0" h="9002" w="3453">
                  <a:moveTo>
                    <a:pt x="1727" y="310"/>
                  </a:moveTo>
                  <a:cubicBezTo>
                    <a:pt x="1941" y="310"/>
                    <a:pt x="2108" y="489"/>
                    <a:pt x="2108" y="691"/>
                  </a:cubicBezTo>
                  <a:lnTo>
                    <a:pt x="2108" y="1156"/>
                  </a:lnTo>
                  <a:lnTo>
                    <a:pt x="1322" y="1156"/>
                  </a:lnTo>
                  <a:lnTo>
                    <a:pt x="1322" y="691"/>
                  </a:lnTo>
                  <a:cubicBezTo>
                    <a:pt x="1322" y="489"/>
                    <a:pt x="1500" y="310"/>
                    <a:pt x="1727" y="310"/>
                  </a:cubicBezTo>
                  <a:close/>
                  <a:moveTo>
                    <a:pt x="2108" y="1489"/>
                  </a:moveTo>
                  <a:lnTo>
                    <a:pt x="2108" y="2382"/>
                  </a:lnTo>
                  <a:lnTo>
                    <a:pt x="1322" y="2382"/>
                  </a:lnTo>
                  <a:lnTo>
                    <a:pt x="1322" y="1489"/>
                  </a:lnTo>
                  <a:close/>
                  <a:moveTo>
                    <a:pt x="2108" y="2704"/>
                  </a:moveTo>
                  <a:lnTo>
                    <a:pt x="2108" y="3596"/>
                  </a:lnTo>
                  <a:lnTo>
                    <a:pt x="1322" y="3596"/>
                  </a:lnTo>
                  <a:lnTo>
                    <a:pt x="1322" y="2704"/>
                  </a:lnTo>
                  <a:close/>
                  <a:moveTo>
                    <a:pt x="2108" y="3906"/>
                  </a:moveTo>
                  <a:lnTo>
                    <a:pt x="2108" y="4799"/>
                  </a:lnTo>
                  <a:lnTo>
                    <a:pt x="1322" y="4799"/>
                  </a:lnTo>
                  <a:lnTo>
                    <a:pt x="1322" y="3906"/>
                  </a:lnTo>
                  <a:close/>
                  <a:moveTo>
                    <a:pt x="1727" y="1"/>
                  </a:moveTo>
                  <a:cubicBezTo>
                    <a:pt x="1334" y="1"/>
                    <a:pt x="1012" y="310"/>
                    <a:pt x="1012" y="715"/>
                  </a:cubicBezTo>
                  <a:lnTo>
                    <a:pt x="1012" y="5668"/>
                  </a:lnTo>
                  <a:lnTo>
                    <a:pt x="726" y="5871"/>
                  </a:lnTo>
                  <a:cubicBezTo>
                    <a:pt x="262" y="6204"/>
                    <a:pt x="0" y="6728"/>
                    <a:pt x="0" y="7276"/>
                  </a:cubicBezTo>
                  <a:cubicBezTo>
                    <a:pt x="0" y="7609"/>
                    <a:pt x="95" y="7954"/>
                    <a:pt x="298" y="8240"/>
                  </a:cubicBezTo>
                  <a:cubicBezTo>
                    <a:pt x="321" y="8286"/>
                    <a:pt x="374" y="8312"/>
                    <a:pt x="427" y="8312"/>
                  </a:cubicBezTo>
                  <a:cubicBezTo>
                    <a:pt x="457" y="8312"/>
                    <a:pt x="487" y="8304"/>
                    <a:pt x="512" y="8288"/>
                  </a:cubicBezTo>
                  <a:cubicBezTo>
                    <a:pt x="595" y="8240"/>
                    <a:pt x="607" y="8133"/>
                    <a:pt x="560" y="8061"/>
                  </a:cubicBezTo>
                  <a:cubicBezTo>
                    <a:pt x="393" y="7823"/>
                    <a:pt x="322" y="7549"/>
                    <a:pt x="322" y="7276"/>
                  </a:cubicBezTo>
                  <a:cubicBezTo>
                    <a:pt x="322" y="6811"/>
                    <a:pt x="548" y="6394"/>
                    <a:pt x="917" y="6121"/>
                  </a:cubicBezTo>
                  <a:lnTo>
                    <a:pt x="1274" y="5871"/>
                  </a:lnTo>
                  <a:cubicBezTo>
                    <a:pt x="1322" y="5847"/>
                    <a:pt x="1334" y="5799"/>
                    <a:pt x="1334" y="5740"/>
                  </a:cubicBezTo>
                  <a:lnTo>
                    <a:pt x="1334" y="5132"/>
                  </a:lnTo>
                  <a:lnTo>
                    <a:pt x="2119" y="5132"/>
                  </a:lnTo>
                  <a:lnTo>
                    <a:pt x="2119" y="5740"/>
                  </a:lnTo>
                  <a:cubicBezTo>
                    <a:pt x="2119" y="5787"/>
                    <a:pt x="2155" y="5847"/>
                    <a:pt x="2179" y="5871"/>
                  </a:cubicBezTo>
                  <a:lnTo>
                    <a:pt x="2536" y="6121"/>
                  </a:lnTo>
                  <a:cubicBezTo>
                    <a:pt x="2917" y="6394"/>
                    <a:pt x="3131" y="6823"/>
                    <a:pt x="3131" y="7276"/>
                  </a:cubicBezTo>
                  <a:cubicBezTo>
                    <a:pt x="3120" y="8049"/>
                    <a:pt x="2500" y="8669"/>
                    <a:pt x="1727" y="8669"/>
                  </a:cubicBezTo>
                  <a:cubicBezTo>
                    <a:pt x="1441" y="8669"/>
                    <a:pt x="1155" y="8585"/>
                    <a:pt x="917" y="8419"/>
                  </a:cubicBezTo>
                  <a:cubicBezTo>
                    <a:pt x="892" y="8402"/>
                    <a:pt x="863" y="8394"/>
                    <a:pt x="835" y="8394"/>
                  </a:cubicBezTo>
                  <a:cubicBezTo>
                    <a:pt x="782" y="8394"/>
                    <a:pt x="729" y="8420"/>
                    <a:pt x="691" y="8466"/>
                  </a:cubicBezTo>
                  <a:cubicBezTo>
                    <a:pt x="655" y="8538"/>
                    <a:pt x="667" y="8633"/>
                    <a:pt x="738" y="8692"/>
                  </a:cubicBezTo>
                  <a:cubicBezTo>
                    <a:pt x="1036" y="8895"/>
                    <a:pt x="1369" y="9002"/>
                    <a:pt x="1727" y="9002"/>
                  </a:cubicBezTo>
                  <a:cubicBezTo>
                    <a:pt x="2679" y="9002"/>
                    <a:pt x="3453" y="8228"/>
                    <a:pt x="3453" y="7276"/>
                  </a:cubicBezTo>
                  <a:cubicBezTo>
                    <a:pt x="3453" y="6716"/>
                    <a:pt x="3179" y="6192"/>
                    <a:pt x="2715" y="5871"/>
                  </a:cubicBezTo>
                  <a:lnTo>
                    <a:pt x="2441" y="5668"/>
                  </a:lnTo>
                  <a:lnTo>
                    <a:pt x="2441" y="715"/>
                  </a:lnTo>
                  <a:cubicBezTo>
                    <a:pt x="2441" y="322"/>
                    <a:pt x="2119" y="1"/>
                    <a:pt x="172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51"/>
            <p:cNvSpPr/>
            <p:nvPr/>
          </p:nvSpPr>
          <p:spPr>
            <a:xfrm>
              <a:off x="3838352" y="4182375"/>
              <a:ext cx="56746" cy="94947"/>
            </a:xfrm>
            <a:custGeom>
              <a:rect b="b" l="l" r="r" t="t"/>
              <a:pathLst>
                <a:path extrusionOk="0" h="2990" w="1787">
                  <a:moveTo>
                    <a:pt x="881" y="1"/>
                  </a:moveTo>
                  <a:cubicBezTo>
                    <a:pt x="334" y="1"/>
                    <a:pt x="0" y="334"/>
                    <a:pt x="0" y="894"/>
                  </a:cubicBezTo>
                  <a:lnTo>
                    <a:pt x="0" y="2096"/>
                  </a:lnTo>
                  <a:cubicBezTo>
                    <a:pt x="0" y="2394"/>
                    <a:pt x="96" y="2632"/>
                    <a:pt x="262" y="2787"/>
                  </a:cubicBezTo>
                  <a:cubicBezTo>
                    <a:pt x="405" y="2918"/>
                    <a:pt x="619" y="2989"/>
                    <a:pt x="869" y="2989"/>
                  </a:cubicBezTo>
                  <a:cubicBezTo>
                    <a:pt x="1393" y="2989"/>
                    <a:pt x="1751" y="2692"/>
                    <a:pt x="1751" y="2263"/>
                  </a:cubicBezTo>
                  <a:cubicBezTo>
                    <a:pt x="1786" y="2120"/>
                    <a:pt x="1715" y="2073"/>
                    <a:pt x="1596" y="2073"/>
                  </a:cubicBezTo>
                  <a:cubicBezTo>
                    <a:pt x="1489" y="2073"/>
                    <a:pt x="1417" y="2120"/>
                    <a:pt x="1417" y="2192"/>
                  </a:cubicBezTo>
                  <a:cubicBezTo>
                    <a:pt x="1393" y="2382"/>
                    <a:pt x="1358" y="2668"/>
                    <a:pt x="917" y="2668"/>
                  </a:cubicBezTo>
                  <a:cubicBezTo>
                    <a:pt x="560" y="2668"/>
                    <a:pt x="381" y="2489"/>
                    <a:pt x="381" y="2096"/>
                  </a:cubicBezTo>
                  <a:lnTo>
                    <a:pt x="381" y="894"/>
                  </a:lnTo>
                  <a:cubicBezTo>
                    <a:pt x="381" y="525"/>
                    <a:pt x="560" y="334"/>
                    <a:pt x="893" y="334"/>
                  </a:cubicBezTo>
                  <a:cubicBezTo>
                    <a:pt x="1298" y="334"/>
                    <a:pt x="1405" y="584"/>
                    <a:pt x="1405" y="775"/>
                  </a:cubicBezTo>
                  <a:cubicBezTo>
                    <a:pt x="1405" y="846"/>
                    <a:pt x="1477" y="906"/>
                    <a:pt x="1584" y="906"/>
                  </a:cubicBezTo>
                  <a:cubicBezTo>
                    <a:pt x="1703" y="906"/>
                    <a:pt x="1762" y="882"/>
                    <a:pt x="1762" y="715"/>
                  </a:cubicBezTo>
                  <a:cubicBezTo>
                    <a:pt x="1762" y="299"/>
                    <a:pt x="1405" y="1"/>
                    <a:pt x="8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51"/>
            <p:cNvSpPr/>
            <p:nvPr/>
          </p:nvSpPr>
          <p:spPr>
            <a:xfrm>
              <a:off x="3813012" y="4151763"/>
              <a:ext cx="32930" cy="32930"/>
            </a:xfrm>
            <a:custGeom>
              <a:rect b="b" l="l" r="r" t="t"/>
              <a:pathLst>
                <a:path extrusionOk="0" h="1037" w="1037">
                  <a:moveTo>
                    <a:pt x="536" y="310"/>
                  </a:moveTo>
                  <a:cubicBezTo>
                    <a:pt x="644" y="310"/>
                    <a:pt x="739" y="405"/>
                    <a:pt x="739" y="524"/>
                  </a:cubicBezTo>
                  <a:cubicBezTo>
                    <a:pt x="727" y="620"/>
                    <a:pt x="644" y="727"/>
                    <a:pt x="536" y="727"/>
                  </a:cubicBezTo>
                  <a:cubicBezTo>
                    <a:pt x="429" y="727"/>
                    <a:pt x="322" y="643"/>
                    <a:pt x="322" y="524"/>
                  </a:cubicBezTo>
                  <a:cubicBezTo>
                    <a:pt x="322" y="417"/>
                    <a:pt x="417" y="310"/>
                    <a:pt x="536" y="310"/>
                  </a:cubicBezTo>
                  <a:close/>
                  <a:moveTo>
                    <a:pt x="524" y="1"/>
                  </a:moveTo>
                  <a:cubicBezTo>
                    <a:pt x="239" y="1"/>
                    <a:pt x="1" y="239"/>
                    <a:pt x="1" y="524"/>
                  </a:cubicBezTo>
                  <a:cubicBezTo>
                    <a:pt x="1" y="798"/>
                    <a:pt x="239" y="1036"/>
                    <a:pt x="524" y="1036"/>
                  </a:cubicBezTo>
                  <a:cubicBezTo>
                    <a:pt x="822" y="1036"/>
                    <a:pt x="1036" y="798"/>
                    <a:pt x="1036" y="524"/>
                  </a:cubicBezTo>
                  <a:cubicBezTo>
                    <a:pt x="1036" y="239"/>
                    <a:pt x="798" y="1"/>
                    <a:pt x="5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6" name="Google Shape;1096;p51"/>
          <p:cNvGrpSpPr/>
          <p:nvPr/>
        </p:nvGrpSpPr>
        <p:grpSpPr>
          <a:xfrm>
            <a:off x="4149138" y="4121151"/>
            <a:ext cx="344065" cy="368644"/>
            <a:chOff x="4149138" y="4121151"/>
            <a:chExt cx="344065" cy="368644"/>
          </a:xfrm>
        </p:grpSpPr>
        <p:sp>
          <p:nvSpPr>
            <p:cNvPr id="1097" name="Google Shape;1097;p51"/>
            <p:cNvSpPr/>
            <p:nvPr/>
          </p:nvSpPr>
          <p:spPr>
            <a:xfrm>
              <a:off x="4205853" y="4182724"/>
              <a:ext cx="225746" cy="307071"/>
            </a:xfrm>
            <a:custGeom>
              <a:rect b="b" l="l" r="r" t="t"/>
              <a:pathLst>
                <a:path extrusionOk="0" h="9670" w="7109">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1"/>
            <p:cNvSpPr/>
            <p:nvPr/>
          </p:nvSpPr>
          <p:spPr>
            <a:xfrm>
              <a:off x="4444777" y="4287484"/>
              <a:ext cx="48426" cy="11400"/>
            </a:xfrm>
            <a:custGeom>
              <a:rect b="b" l="l" r="r" t="t"/>
              <a:pathLst>
                <a:path extrusionOk="0" h="359" w="1525">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1"/>
            <p:cNvSpPr/>
            <p:nvPr/>
          </p:nvSpPr>
          <p:spPr>
            <a:xfrm>
              <a:off x="4149138" y="4287484"/>
              <a:ext cx="48426" cy="11400"/>
            </a:xfrm>
            <a:custGeom>
              <a:rect b="b" l="l" r="r" t="t"/>
              <a:pathLst>
                <a:path extrusionOk="0" h="359" w="1525">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1"/>
            <p:cNvSpPr/>
            <p:nvPr/>
          </p:nvSpPr>
          <p:spPr>
            <a:xfrm>
              <a:off x="4315471" y="4121151"/>
              <a:ext cx="11400" cy="48045"/>
            </a:xfrm>
            <a:custGeom>
              <a:rect b="b" l="l" r="r" t="t"/>
              <a:pathLst>
                <a:path extrusionOk="0" h="1513" w="359">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51"/>
            <p:cNvSpPr/>
            <p:nvPr/>
          </p:nvSpPr>
          <p:spPr>
            <a:xfrm>
              <a:off x="4378632" y="4159575"/>
              <a:ext cx="22705" cy="27754"/>
            </a:xfrm>
            <a:custGeom>
              <a:rect b="b" l="l" r="r" t="t"/>
              <a:pathLst>
                <a:path extrusionOk="0" h="874" w="715">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51"/>
            <p:cNvSpPr/>
            <p:nvPr/>
          </p:nvSpPr>
          <p:spPr>
            <a:xfrm>
              <a:off x="4240243" y="4399103"/>
              <a:ext cx="22705" cy="27563"/>
            </a:xfrm>
            <a:custGeom>
              <a:rect b="b" l="l" r="r" t="t"/>
              <a:pathLst>
                <a:path extrusionOk="0" h="868" w="715">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51"/>
            <p:cNvSpPr/>
            <p:nvPr/>
          </p:nvSpPr>
          <p:spPr>
            <a:xfrm>
              <a:off x="4240243" y="4159130"/>
              <a:ext cx="22705" cy="28198"/>
            </a:xfrm>
            <a:custGeom>
              <a:rect b="b" l="l" r="r" t="t"/>
              <a:pathLst>
                <a:path extrusionOk="0" h="888" w="715">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51"/>
            <p:cNvSpPr/>
            <p:nvPr/>
          </p:nvSpPr>
          <p:spPr>
            <a:xfrm>
              <a:off x="4378632" y="4399230"/>
              <a:ext cx="22705" cy="28198"/>
            </a:xfrm>
            <a:custGeom>
              <a:rect b="b" l="l" r="r" t="t"/>
              <a:pathLst>
                <a:path extrusionOk="0" h="888" w="715">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51"/>
            <p:cNvSpPr/>
            <p:nvPr/>
          </p:nvSpPr>
          <p:spPr>
            <a:xfrm>
              <a:off x="4426264" y="4351851"/>
              <a:ext cx="29532" cy="21117"/>
            </a:xfrm>
            <a:custGeom>
              <a:rect b="b" l="l" r="r" t="t"/>
              <a:pathLst>
                <a:path extrusionOk="0" h="665" w="93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51"/>
            <p:cNvSpPr/>
            <p:nvPr/>
          </p:nvSpPr>
          <p:spPr>
            <a:xfrm>
              <a:off x="4186196" y="4213463"/>
              <a:ext cx="29500" cy="21117"/>
            </a:xfrm>
            <a:custGeom>
              <a:rect b="b" l="l" r="r" t="t"/>
              <a:pathLst>
                <a:path extrusionOk="0" h="665" w="929">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51"/>
            <p:cNvSpPr/>
            <p:nvPr/>
          </p:nvSpPr>
          <p:spPr>
            <a:xfrm>
              <a:off x="4425883" y="4213590"/>
              <a:ext cx="29913" cy="21371"/>
            </a:xfrm>
            <a:custGeom>
              <a:rect b="b" l="l" r="r" t="t"/>
              <a:pathLst>
                <a:path extrusionOk="0" h="673" w="942">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51"/>
            <p:cNvSpPr/>
            <p:nvPr/>
          </p:nvSpPr>
          <p:spPr>
            <a:xfrm>
              <a:off x="4186196" y="4351978"/>
              <a:ext cx="29500" cy="21371"/>
            </a:xfrm>
            <a:custGeom>
              <a:rect b="b" l="l" r="r" t="t"/>
              <a:pathLst>
                <a:path extrusionOk="0" h="673" w="929">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9" name="Google Shape;1109;p51"/>
          <p:cNvSpPr/>
          <p:nvPr/>
        </p:nvSpPr>
        <p:spPr>
          <a:xfrm>
            <a:off x="4692054" y="4135409"/>
            <a:ext cx="344097" cy="340033"/>
          </a:xfrm>
          <a:custGeom>
            <a:rect b="b" l="l" r="r" t="t"/>
            <a:pathLst>
              <a:path extrusionOk="0" h="10708" w="10836">
                <a:moveTo>
                  <a:pt x="7677" y="328"/>
                </a:moveTo>
                <a:cubicBezTo>
                  <a:pt x="7821" y="328"/>
                  <a:pt x="7960" y="378"/>
                  <a:pt x="8061" y="480"/>
                </a:cubicBezTo>
                <a:lnTo>
                  <a:pt x="10288" y="2706"/>
                </a:lnTo>
                <a:cubicBezTo>
                  <a:pt x="10502" y="2897"/>
                  <a:pt x="10490" y="3278"/>
                  <a:pt x="10252" y="3516"/>
                </a:cubicBezTo>
                <a:cubicBezTo>
                  <a:pt x="10125" y="3643"/>
                  <a:pt x="9961" y="3709"/>
                  <a:pt x="9802" y="3709"/>
                </a:cubicBezTo>
                <a:cubicBezTo>
                  <a:pt x="9661" y="3709"/>
                  <a:pt x="9524" y="3657"/>
                  <a:pt x="9418" y="3552"/>
                </a:cubicBezTo>
                <a:lnTo>
                  <a:pt x="8264" y="2385"/>
                </a:lnTo>
                <a:cubicBezTo>
                  <a:pt x="8234" y="2355"/>
                  <a:pt x="8195" y="2340"/>
                  <a:pt x="8156" y="2340"/>
                </a:cubicBezTo>
                <a:cubicBezTo>
                  <a:pt x="8118" y="2340"/>
                  <a:pt x="8079" y="2355"/>
                  <a:pt x="8049" y="2385"/>
                </a:cubicBezTo>
                <a:cubicBezTo>
                  <a:pt x="7990" y="2444"/>
                  <a:pt x="7990" y="2540"/>
                  <a:pt x="8049" y="2599"/>
                </a:cubicBezTo>
                <a:lnTo>
                  <a:pt x="8930" y="3480"/>
                </a:lnTo>
                <a:lnTo>
                  <a:pt x="7811" y="4587"/>
                </a:lnTo>
                <a:cubicBezTo>
                  <a:pt x="7549" y="4861"/>
                  <a:pt x="7382" y="5207"/>
                  <a:pt x="7335" y="5564"/>
                </a:cubicBezTo>
                <a:cubicBezTo>
                  <a:pt x="7287" y="5921"/>
                  <a:pt x="7371" y="6290"/>
                  <a:pt x="7561" y="6588"/>
                </a:cubicBezTo>
                <a:cubicBezTo>
                  <a:pt x="7930" y="7171"/>
                  <a:pt x="7859" y="7838"/>
                  <a:pt x="7728" y="8028"/>
                </a:cubicBezTo>
                <a:cubicBezTo>
                  <a:pt x="7644" y="8016"/>
                  <a:pt x="7406" y="7897"/>
                  <a:pt x="6751" y="7350"/>
                </a:cubicBezTo>
                <a:cubicBezTo>
                  <a:pt x="6335" y="6993"/>
                  <a:pt x="5835" y="6528"/>
                  <a:pt x="5311" y="6004"/>
                </a:cubicBezTo>
                <a:lnTo>
                  <a:pt x="5204" y="5897"/>
                </a:lnTo>
                <a:lnTo>
                  <a:pt x="5180" y="5873"/>
                </a:lnTo>
                <a:cubicBezTo>
                  <a:pt x="5085" y="5778"/>
                  <a:pt x="4977" y="5695"/>
                  <a:pt x="4894" y="5588"/>
                </a:cubicBezTo>
                <a:lnTo>
                  <a:pt x="4846" y="5540"/>
                </a:lnTo>
                <a:lnTo>
                  <a:pt x="4739" y="5445"/>
                </a:lnTo>
                <a:cubicBezTo>
                  <a:pt x="4239" y="4921"/>
                  <a:pt x="3763" y="4409"/>
                  <a:pt x="3406" y="3992"/>
                </a:cubicBezTo>
                <a:cubicBezTo>
                  <a:pt x="2858" y="3337"/>
                  <a:pt x="2751" y="3099"/>
                  <a:pt x="2715" y="3028"/>
                </a:cubicBezTo>
                <a:cubicBezTo>
                  <a:pt x="2805" y="2970"/>
                  <a:pt x="2986" y="2926"/>
                  <a:pt x="3210" y="2926"/>
                </a:cubicBezTo>
                <a:cubicBezTo>
                  <a:pt x="3492" y="2926"/>
                  <a:pt x="3843" y="2995"/>
                  <a:pt x="4168" y="3194"/>
                </a:cubicBezTo>
                <a:cubicBezTo>
                  <a:pt x="4416" y="3353"/>
                  <a:pt x="4715" y="3430"/>
                  <a:pt x="5014" y="3430"/>
                </a:cubicBezTo>
                <a:cubicBezTo>
                  <a:pt x="5073" y="3430"/>
                  <a:pt x="5133" y="3427"/>
                  <a:pt x="5192" y="3421"/>
                </a:cubicBezTo>
                <a:cubicBezTo>
                  <a:pt x="5549" y="3373"/>
                  <a:pt x="5894" y="3194"/>
                  <a:pt x="6156" y="2944"/>
                </a:cubicBezTo>
                <a:lnTo>
                  <a:pt x="7275" y="1825"/>
                </a:lnTo>
                <a:lnTo>
                  <a:pt x="7359" y="1909"/>
                </a:lnTo>
                <a:cubicBezTo>
                  <a:pt x="7394" y="1938"/>
                  <a:pt x="7433" y="1953"/>
                  <a:pt x="7470" y="1953"/>
                </a:cubicBezTo>
                <a:cubicBezTo>
                  <a:pt x="7507" y="1953"/>
                  <a:pt x="7543" y="1938"/>
                  <a:pt x="7573" y="1909"/>
                </a:cubicBezTo>
                <a:cubicBezTo>
                  <a:pt x="7633" y="1849"/>
                  <a:pt x="7633" y="1766"/>
                  <a:pt x="7573" y="1706"/>
                </a:cubicBezTo>
                <a:lnTo>
                  <a:pt x="7204" y="1337"/>
                </a:lnTo>
                <a:lnTo>
                  <a:pt x="7192" y="1313"/>
                </a:lnTo>
                <a:cubicBezTo>
                  <a:pt x="7025" y="1123"/>
                  <a:pt x="7013" y="837"/>
                  <a:pt x="7144" y="635"/>
                </a:cubicBezTo>
                <a:cubicBezTo>
                  <a:pt x="7168" y="587"/>
                  <a:pt x="7204" y="539"/>
                  <a:pt x="7228" y="516"/>
                </a:cubicBezTo>
                <a:cubicBezTo>
                  <a:pt x="7353" y="390"/>
                  <a:pt x="7518" y="328"/>
                  <a:pt x="7677" y="328"/>
                </a:cubicBezTo>
                <a:close/>
                <a:moveTo>
                  <a:pt x="7667" y="0"/>
                </a:moveTo>
                <a:cubicBezTo>
                  <a:pt x="7428" y="0"/>
                  <a:pt x="7186" y="93"/>
                  <a:pt x="7001" y="277"/>
                </a:cubicBezTo>
                <a:cubicBezTo>
                  <a:pt x="6644" y="635"/>
                  <a:pt x="6632" y="1194"/>
                  <a:pt x="6978" y="1539"/>
                </a:cubicBezTo>
                <a:lnTo>
                  <a:pt x="7037" y="1599"/>
                </a:lnTo>
                <a:lnTo>
                  <a:pt x="5918" y="2718"/>
                </a:lnTo>
                <a:cubicBezTo>
                  <a:pt x="5651" y="2985"/>
                  <a:pt x="5292" y="3125"/>
                  <a:pt x="4942" y="3125"/>
                </a:cubicBezTo>
                <a:cubicBezTo>
                  <a:pt x="4715" y="3125"/>
                  <a:pt x="4491" y="3066"/>
                  <a:pt x="4299" y="2944"/>
                </a:cubicBezTo>
                <a:cubicBezTo>
                  <a:pt x="3965" y="2730"/>
                  <a:pt x="3596" y="2623"/>
                  <a:pt x="3215" y="2623"/>
                </a:cubicBezTo>
                <a:cubicBezTo>
                  <a:pt x="2882" y="2623"/>
                  <a:pt x="2584" y="2706"/>
                  <a:pt x="2453" y="2849"/>
                </a:cubicBezTo>
                <a:cubicBezTo>
                  <a:pt x="2322" y="2980"/>
                  <a:pt x="2418" y="3194"/>
                  <a:pt x="2525" y="3385"/>
                </a:cubicBezTo>
                <a:cubicBezTo>
                  <a:pt x="2632" y="3564"/>
                  <a:pt x="2810" y="3802"/>
                  <a:pt x="3049" y="4087"/>
                </a:cubicBezTo>
                <a:cubicBezTo>
                  <a:pt x="3394" y="4504"/>
                  <a:pt x="3846" y="5004"/>
                  <a:pt x="4370" y="5540"/>
                </a:cubicBezTo>
                <a:lnTo>
                  <a:pt x="3180" y="6731"/>
                </a:lnTo>
                <a:cubicBezTo>
                  <a:pt x="2763" y="7147"/>
                  <a:pt x="2346" y="7600"/>
                  <a:pt x="1965" y="8064"/>
                </a:cubicBezTo>
                <a:lnTo>
                  <a:pt x="84" y="10291"/>
                </a:lnTo>
                <a:cubicBezTo>
                  <a:pt x="1" y="10398"/>
                  <a:pt x="1" y="10541"/>
                  <a:pt x="84" y="10636"/>
                </a:cubicBezTo>
                <a:cubicBezTo>
                  <a:pt x="132" y="10683"/>
                  <a:pt x="191" y="10707"/>
                  <a:pt x="251" y="10707"/>
                </a:cubicBezTo>
                <a:cubicBezTo>
                  <a:pt x="310" y="10707"/>
                  <a:pt x="370" y="10683"/>
                  <a:pt x="429" y="10636"/>
                </a:cubicBezTo>
                <a:lnTo>
                  <a:pt x="2572" y="8850"/>
                </a:lnTo>
                <a:cubicBezTo>
                  <a:pt x="2632" y="8790"/>
                  <a:pt x="2644" y="8695"/>
                  <a:pt x="2584" y="8636"/>
                </a:cubicBezTo>
                <a:cubicBezTo>
                  <a:pt x="2552" y="8603"/>
                  <a:pt x="2512" y="8585"/>
                  <a:pt x="2472" y="8585"/>
                </a:cubicBezTo>
                <a:cubicBezTo>
                  <a:pt x="2440" y="8585"/>
                  <a:pt x="2409" y="8597"/>
                  <a:pt x="2382" y="8624"/>
                </a:cubicBezTo>
                <a:lnTo>
                  <a:pt x="739" y="9993"/>
                </a:lnTo>
                <a:lnTo>
                  <a:pt x="2191" y="8266"/>
                </a:lnTo>
                <a:cubicBezTo>
                  <a:pt x="2560" y="7826"/>
                  <a:pt x="2965" y="7374"/>
                  <a:pt x="3382" y="6957"/>
                </a:cubicBezTo>
                <a:lnTo>
                  <a:pt x="4573" y="5766"/>
                </a:lnTo>
                <a:lnTo>
                  <a:pt x="4585" y="5778"/>
                </a:lnTo>
                <a:lnTo>
                  <a:pt x="4763" y="5957"/>
                </a:lnTo>
                <a:lnTo>
                  <a:pt x="4942" y="6135"/>
                </a:lnTo>
                <a:lnTo>
                  <a:pt x="4954" y="6159"/>
                </a:lnTo>
                <a:lnTo>
                  <a:pt x="3763" y="7350"/>
                </a:lnTo>
                <a:cubicBezTo>
                  <a:pt x="3537" y="7564"/>
                  <a:pt x="3299" y="7790"/>
                  <a:pt x="3084" y="8005"/>
                </a:cubicBezTo>
                <a:cubicBezTo>
                  <a:pt x="3025" y="8064"/>
                  <a:pt x="3025" y="8147"/>
                  <a:pt x="3061" y="8207"/>
                </a:cubicBezTo>
                <a:cubicBezTo>
                  <a:pt x="3092" y="8238"/>
                  <a:pt x="3133" y="8253"/>
                  <a:pt x="3174" y="8253"/>
                </a:cubicBezTo>
                <a:cubicBezTo>
                  <a:pt x="3211" y="8253"/>
                  <a:pt x="3247" y="8241"/>
                  <a:pt x="3275" y="8219"/>
                </a:cubicBezTo>
                <a:cubicBezTo>
                  <a:pt x="3513" y="8005"/>
                  <a:pt x="3751" y="7778"/>
                  <a:pt x="3977" y="7552"/>
                </a:cubicBezTo>
                <a:lnTo>
                  <a:pt x="5168" y="6361"/>
                </a:lnTo>
                <a:cubicBezTo>
                  <a:pt x="5704" y="6885"/>
                  <a:pt x="6204" y="7350"/>
                  <a:pt x="6620" y="7683"/>
                </a:cubicBezTo>
                <a:cubicBezTo>
                  <a:pt x="6906" y="7921"/>
                  <a:pt x="7144" y="8088"/>
                  <a:pt x="7323" y="8207"/>
                </a:cubicBezTo>
                <a:cubicBezTo>
                  <a:pt x="7442" y="8278"/>
                  <a:pt x="7573" y="8362"/>
                  <a:pt x="7692" y="8362"/>
                </a:cubicBezTo>
                <a:cubicBezTo>
                  <a:pt x="7752" y="8362"/>
                  <a:pt x="7811" y="8338"/>
                  <a:pt x="7859" y="8302"/>
                </a:cubicBezTo>
                <a:cubicBezTo>
                  <a:pt x="7990" y="8159"/>
                  <a:pt x="8073" y="7862"/>
                  <a:pt x="8073" y="7540"/>
                </a:cubicBezTo>
                <a:cubicBezTo>
                  <a:pt x="8073" y="7171"/>
                  <a:pt x="7954" y="6778"/>
                  <a:pt x="7763" y="6457"/>
                </a:cubicBezTo>
                <a:cubicBezTo>
                  <a:pt x="7454" y="5957"/>
                  <a:pt x="7549" y="5278"/>
                  <a:pt x="7990" y="4826"/>
                </a:cubicBezTo>
                <a:lnTo>
                  <a:pt x="9109" y="3718"/>
                </a:lnTo>
                <a:lnTo>
                  <a:pt x="9168" y="3778"/>
                </a:lnTo>
                <a:lnTo>
                  <a:pt x="9192" y="3802"/>
                </a:lnTo>
                <a:lnTo>
                  <a:pt x="9216" y="3814"/>
                </a:lnTo>
                <a:cubicBezTo>
                  <a:pt x="9216" y="3814"/>
                  <a:pt x="9228" y="3837"/>
                  <a:pt x="9240" y="3837"/>
                </a:cubicBezTo>
                <a:cubicBezTo>
                  <a:pt x="9240" y="3837"/>
                  <a:pt x="9252" y="3837"/>
                  <a:pt x="9252" y="3849"/>
                </a:cubicBezTo>
                <a:lnTo>
                  <a:pt x="9264" y="3861"/>
                </a:lnTo>
                <a:cubicBezTo>
                  <a:pt x="9264" y="3861"/>
                  <a:pt x="9287" y="3861"/>
                  <a:pt x="9287" y="3873"/>
                </a:cubicBezTo>
                <a:lnTo>
                  <a:pt x="9299" y="3897"/>
                </a:lnTo>
                <a:cubicBezTo>
                  <a:pt x="9299" y="3897"/>
                  <a:pt x="9311" y="3897"/>
                  <a:pt x="9311" y="3909"/>
                </a:cubicBezTo>
                <a:lnTo>
                  <a:pt x="9323" y="3921"/>
                </a:lnTo>
                <a:cubicBezTo>
                  <a:pt x="9323" y="3921"/>
                  <a:pt x="9347" y="3921"/>
                  <a:pt x="9347" y="3933"/>
                </a:cubicBezTo>
                <a:lnTo>
                  <a:pt x="9359" y="3956"/>
                </a:lnTo>
                <a:cubicBezTo>
                  <a:pt x="9359" y="3956"/>
                  <a:pt x="9371" y="3956"/>
                  <a:pt x="9371" y="3968"/>
                </a:cubicBezTo>
                <a:cubicBezTo>
                  <a:pt x="9371" y="3968"/>
                  <a:pt x="9383" y="3968"/>
                  <a:pt x="9383" y="3980"/>
                </a:cubicBezTo>
                <a:cubicBezTo>
                  <a:pt x="9383" y="3980"/>
                  <a:pt x="9407" y="3980"/>
                  <a:pt x="9407" y="3992"/>
                </a:cubicBezTo>
                <a:cubicBezTo>
                  <a:pt x="9407" y="3992"/>
                  <a:pt x="9418" y="3992"/>
                  <a:pt x="9418" y="4016"/>
                </a:cubicBezTo>
                <a:lnTo>
                  <a:pt x="9430" y="4016"/>
                </a:lnTo>
                <a:cubicBezTo>
                  <a:pt x="9430" y="4016"/>
                  <a:pt x="9442" y="4016"/>
                  <a:pt x="9442" y="4028"/>
                </a:cubicBezTo>
                <a:lnTo>
                  <a:pt x="9942" y="4028"/>
                </a:lnTo>
                <a:cubicBezTo>
                  <a:pt x="9954" y="4028"/>
                  <a:pt x="9954" y="4028"/>
                  <a:pt x="9966" y="4016"/>
                </a:cubicBezTo>
                <a:lnTo>
                  <a:pt x="9978" y="4016"/>
                </a:lnTo>
                <a:cubicBezTo>
                  <a:pt x="10002" y="4016"/>
                  <a:pt x="10002" y="4016"/>
                  <a:pt x="10014" y="3992"/>
                </a:cubicBezTo>
                <a:lnTo>
                  <a:pt x="10026" y="3992"/>
                </a:lnTo>
                <a:cubicBezTo>
                  <a:pt x="10038" y="3992"/>
                  <a:pt x="10038" y="3992"/>
                  <a:pt x="10061" y="3980"/>
                </a:cubicBezTo>
                <a:cubicBezTo>
                  <a:pt x="10061" y="3980"/>
                  <a:pt x="10073" y="3980"/>
                  <a:pt x="10073" y="3968"/>
                </a:cubicBezTo>
                <a:cubicBezTo>
                  <a:pt x="10085" y="3968"/>
                  <a:pt x="10085" y="3956"/>
                  <a:pt x="10097" y="3956"/>
                </a:cubicBezTo>
                <a:cubicBezTo>
                  <a:pt x="10097" y="3956"/>
                  <a:pt x="10121" y="3956"/>
                  <a:pt x="10121" y="3933"/>
                </a:cubicBezTo>
                <a:cubicBezTo>
                  <a:pt x="10133" y="3933"/>
                  <a:pt x="10133" y="3921"/>
                  <a:pt x="10145" y="3921"/>
                </a:cubicBezTo>
                <a:cubicBezTo>
                  <a:pt x="10145" y="3921"/>
                  <a:pt x="10157" y="3921"/>
                  <a:pt x="10157" y="3909"/>
                </a:cubicBezTo>
                <a:cubicBezTo>
                  <a:pt x="10180" y="3909"/>
                  <a:pt x="10180" y="3897"/>
                  <a:pt x="10192" y="3897"/>
                </a:cubicBezTo>
                <a:cubicBezTo>
                  <a:pt x="10192" y="3897"/>
                  <a:pt x="10204" y="3897"/>
                  <a:pt x="10204" y="3873"/>
                </a:cubicBezTo>
                <a:cubicBezTo>
                  <a:pt x="10216" y="3873"/>
                  <a:pt x="10216" y="3861"/>
                  <a:pt x="10240" y="3861"/>
                </a:cubicBezTo>
                <a:cubicBezTo>
                  <a:pt x="10240" y="3861"/>
                  <a:pt x="10252" y="3861"/>
                  <a:pt x="10252" y="3849"/>
                </a:cubicBezTo>
                <a:cubicBezTo>
                  <a:pt x="10264" y="3849"/>
                  <a:pt x="10264" y="3837"/>
                  <a:pt x="10276" y="3837"/>
                </a:cubicBezTo>
                <a:cubicBezTo>
                  <a:pt x="10276" y="3837"/>
                  <a:pt x="10300" y="3837"/>
                  <a:pt x="10300" y="3814"/>
                </a:cubicBezTo>
                <a:cubicBezTo>
                  <a:pt x="10311" y="3814"/>
                  <a:pt x="10311" y="3802"/>
                  <a:pt x="10323" y="3802"/>
                </a:cubicBezTo>
                <a:cubicBezTo>
                  <a:pt x="10323" y="3802"/>
                  <a:pt x="10335" y="3802"/>
                  <a:pt x="10335" y="3790"/>
                </a:cubicBezTo>
                <a:cubicBezTo>
                  <a:pt x="10359" y="3778"/>
                  <a:pt x="10371" y="3778"/>
                  <a:pt x="10371" y="3754"/>
                </a:cubicBezTo>
                <a:cubicBezTo>
                  <a:pt x="10823" y="3373"/>
                  <a:pt x="10835" y="2802"/>
                  <a:pt x="10490" y="2468"/>
                </a:cubicBezTo>
                <a:lnTo>
                  <a:pt x="8275" y="242"/>
                </a:lnTo>
                <a:cubicBezTo>
                  <a:pt x="8109" y="81"/>
                  <a:pt x="7889" y="0"/>
                  <a:pt x="76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0" name="Google Shape;1110;p51"/>
          <p:cNvGrpSpPr/>
          <p:nvPr/>
        </p:nvGrpSpPr>
        <p:grpSpPr>
          <a:xfrm>
            <a:off x="5206262" y="4174817"/>
            <a:ext cx="397763" cy="262804"/>
            <a:chOff x="5206262" y="4174817"/>
            <a:chExt cx="397763" cy="262804"/>
          </a:xfrm>
        </p:grpSpPr>
        <p:sp>
          <p:nvSpPr>
            <p:cNvPr id="1111" name="Google Shape;1111;p51"/>
            <p:cNvSpPr/>
            <p:nvPr/>
          </p:nvSpPr>
          <p:spPr>
            <a:xfrm>
              <a:off x="5206262" y="4177104"/>
              <a:ext cx="397763" cy="260518"/>
            </a:xfrm>
            <a:custGeom>
              <a:rect b="b" l="l" r="r" t="t"/>
              <a:pathLst>
                <a:path extrusionOk="0" h="8204" w="12526">
                  <a:moveTo>
                    <a:pt x="3655" y="381"/>
                  </a:moveTo>
                  <a:cubicBezTo>
                    <a:pt x="3989" y="381"/>
                    <a:pt x="4298" y="500"/>
                    <a:pt x="4536" y="738"/>
                  </a:cubicBezTo>
                  <a:lnTo>
                    <a:pt x="7049" y="3120"/>
                  </a:lnTo>
                  <a:lnTo>
                    <a:pt x="5644" y="3120"/>
                  </a:lnTo>
                  <a:lnTo>
                    <a:pt x="3512" y="381"/>
                  </a:lnTo>
                  <a:close/>
                  <a:moveTo>
                    <a:pt x="10585" y="3477"/>
                  </a:moveTo>
                  <a:cubicBezTo>
                    <a:pt x="10882" y="3501"/>
                    <a:pt x="11156" y="3620"/>
                    <a:pt x="11382" y="3846"/>
                  </a:cubicBezTo>
                  <a:lnTo>
                    <a:pt x="11502" y="3965"/>
                  </a:lnTo>
                  <a:lnTo>
                    <a:pt x="10763" y="3965"/>
                  </a:lnTo>
                  <a:lnTo>
                    <a:pt x="10763" y="3953"/>
                  </a:lnTo>
                  <a:cubicBezTo>
                    <a:pt x="10656" y="3953"/>
                    <a:pt x="10585" y="3858"/>
                    <a:pt x="10585" y="3775"/>
                  </a:cubicBezTo>
                  <a:lnTo>
                    <a:pt x="10585" y="3477"/>
                  </a:lnTo>
                  <a:close/>
                  <a:moveTo>
                    <a:pt x="7906" y="4263"/>
                  </a:moveTo>
                  <a:lnTo>
                    <a:pt x="4536" y="7430"/>
                  </a:lnTo>
                  <a:cubicBezTo>
                    <a:pt x="4298" y="7656"/>
                    <a:pt x="3989" y="7787"/>
                    <a:pt x="3655" y="7787"/>
                  </a:cubicBezTo>
                  <a:lnTo>
                    <a:pt x="3512" y="7787"/>
                  </a:lnTo>
                  <a:lnTo>
                    <a:pt x="6263" y="4263"/>
                  </a:lnTo>
                  <a:close/>
                  <a:moveTo>
                    <a:pt x="3381" y="0"/>
                  </a:moveTo>
                  <a:cubicBezTo>
                    <a:pt x="3262" y="0"/>
                    <a:pt x="3155" y="60"/>
                    <a:pt x="3108" y="179"/>
                  </a:cubicBezTo>
                  <a:cubicBezTo>
                    <a:pt x="3060" y="286"/>
                    <a:pt x="3060" y="405"/>
                    <a:pt x="3143" y="512"/>
                  </a:cubicBezTo>
                  <a:lnTo>
                    <a:pt x="5167" y="3120"/>
                  </a:lnTo>
                  <a:lnTo>
                    <a:pt x="2512" y="3120"/>
                  </a:lnTo>
                  <a:cubicBezTo>
                    <a:pt x="2405" y="3120"/>
                    <a:pt x="2310" y="3060"/>
                    <a:pt x="2250" y="2965"/>
                  </a:cubicBezTo>
                  <a:lnTo>
                    <a:pt x="1429" y="1536"/>
                  </a:lnTo>
                  <a:cubicBezTo>
                    <a:pt x="1310" y="1334"/>
                    <a:pt x="1084" y="1215"/>
                    <a:pt x="845" y="1215"/>
                  </a:cubicBezTo>
                  <a:lnTo>
                    <a:pt x="310" y="1215"/>
                  </a:lnTo>
                  <a:cubicBezTo>
                    <a:pt x="143" y="1215"/>
                    <a:pt x="0" y="1346"/>
                    <a:pt x="0" y="1524"/>
                  </a:cubicBezTo>
                  <a:lnTo>
                    <a:pt x="0" y="4394"/>
                  </a:lnTo>
                  <a:cubicBezTo>
                    <a:pt x="0" y="4763"/>
                    <a:pt x="310" y="5084"/>
                    <a:pt x="679" y="5084"/>
                  </a:cubicBezTo>
                  <a:lnTo>
                    <a:pt x="2262" y="5084"/>
                  </a:lnTo>
                  <a:cubicBezTo>
                    <a:pt x="2369" y="5084"/>
                    <a:pt x="2441" y="4989"/>
                    <a:pt x="2441" y="4906"/>
                  </a:cubicBezTo>
                  <a:cubicBezTo>
                    <a:pt x="2441" y="4810"/>
                    <a:pt x="2346" y="4727"/>
                    <a:pt x="2262" y="4727"/>
                  </a:cubicBezTo>
                  <a:lnTo>
                    <a:pt x="679" y="4727"/>
                  </a:lnTo>
                  <a:cubicBezTo>
                    <a:pt x="500" y="4727"/>
                    <a:pt x="369" y="4572"/>
                    <a:pt x="369" y="4406"/>
                  </a:cubicBezTo>
                  <a:lnTo>
                    <a:pt x="369" y="1596"/>
                  </a:lnTo>
                  <a:lnTo>
                    <a:pt x="845" y="1596"/>
                  </a:lnTo>
                  <a:cubicBezTo>
                    <a:pt x="965" y="1596"/>
                    <a:pt x="1060" y="1655"/>
                    <a:pt x="1119" y="1750"/>
                  </a:cubicBezTo>
                  <a:lnTo>
                    <a:pt x="1929" y="3179"/>
                  </a:lnTo>
                  <a:cubicBezTo>
                    <a:pt x="2048" y="3382"/>
                    <a:pt x="2274" y="3513"/>
                    <a:pt x="2512" y="3513"/>
                  </a:cubicBezTo>
                  <a:lnTo>
                    <a:pt x="10192" y="3513"/>
                  </a:lnTo>
                  <a:lnTo>
                    <a:pt x="10192" y="3834"/>
                  </a:lnTo>
                  <a:cubicBezTo>
                    <a:pt x="10192" y="4132"/>
                    <a:pt x="10442" y="4382"/>
                    <a:pt x="10740" y="4382"/>
                  </a:cubicBezTo>
                  <a:lnTo>
                    <a:pt x="11835" y="4382"/>
                  </a:lnTo>
                  <a:lnTo>
                    <a:pt x="12049" y="4620"/>
                  </a:lnTo>
                  <a:cubicBezTo>
                    <a:pt x="12085" y="4644"/>
                    <a:pt x="12109" y="4703"/>
                    <a:pt x="12133" y="4751"/>
                  </a:cubicBezTo>
                  <a:lnTo>
                    <a:pt x="7942" y="4751"/>
                  </a:lnTo>
                  <a:lnTo>
                    <a:pt x="8454" y="4275"/>
                  </a:lnTo>
                  <a:cubicBezTo>
                    <a:pt x="8513" y="4227"/>
                    <a:pt x="8525" y="4144"/>
                    <a:pt x="8501" y="4072"/>
                  </a:cubicBezTo>
                  <a:cubicBezTo>
                    <a:pt x="8465" y="3989"/>
                    <a:pt x="8406" y="3953"/>
                    <a:pt x="8334" y="3953"/>
                  </a:cubicBezTo>
                  <a:lnTo>
                    <a:pt x="6203" y="3953"/>
                  </a:lnTo>
                  <a:cubicBezTo>
                    <a:pt x="6120" y="3953"/>
                    <a:pt x="6025" y="3989"/>
                    <a:pt x="5965" y="4072"/>
                  </a:cubicBezTo>
                  <a:lnTo>
                    <a:pt x="5441" y="4739"/>
                  </a:lnTo>
                  <a:lnTo>
                    <a:pt x="3120" y="4739"/>
                  </a:lnTo>
                  <a:cubicBezTo>
                    <a:pt x="3024" y="4739"/>
                    <a:pt x="2941" y="4822"/>
                    <a:pt x="2941" y="4918"/>
                  </a:cubicBezTo>
                  <a:cubicBezTo>
                    <a:pt x="2941" y="5001"/>
                    <a:pt x="3036" y="5096"/>
                    <a:pt x="3120" y="5096"/>
                  </a:cubicBezTo>
                  <a:lnTo>
                    <a:pt x="5167" y="5096"/>
                  </a:lnTo>
                  <a:lnTo>
                    <a:pt x="3143" y="7704"/>
                  </a:lnTo>
                  <a:cubicBezTo>
                    <a:pt x="3060" y="7787"/>
                    <a:pt x="3048" y="7918"/>
                    <a:pt x="3108" y="8025"/>
                  </a:cubicBezTo>
                  <a:cubicBezTo>
                    <a:pt x="3155" y="8132"/>
                    <a:pt x="3274" y="8204"/>
                    <a:pt x="3381" y="8204"/>
                  </a:cubicBezTo>
                  <a:lnTo>
                    <a:pt x="3643" y="8204"/>
                  </a:lnTo>
                  <a:cubicBezTo>
                    <a:pt x="4060" y="8204"/>
                    <a:pt x="4477" y="8037"/>
                    <a:pt x="4775" y="7763"/>
                  </a:cubicBezTo>
                  <a:lnTo>
                    <a:pt x="7572" y="5108"/>
                  </a:lnTo>
                  <a:lnTo>
                    <a:pt x="12252" y="5108"/>
                  </a:lnTo>
                  <a:cubicBezTo>
                    <a:pt x="12395" y="5108"/>
                    <a:pt x="12525" y="4989"/>
                    <a:pt x="12525" y="4822"/>
                  </a:cubicBezTo>
                  <a:cubicBezTo>
                    <a:pt x="12525" y="4584"/>
                    <a:pt x="12466" y="4406"/>
                    <a:pt x="12335" y="4286"/>
                  </a:cubicBezTo>
                  <a:lnTo>
                    <a:pt x="11621" y="3572"/>
                  </a:lnTo>
                  <a:cubicBezTo>
                    <a:pt x="11311" y="3263"/>
                    <a:pt x="10894" y="3096"/>
                    <a:pt x="10466" y="3096"/>
                  </a:cubicBezTo>
                  <a:lnTo>
                    <a:pt x="7572" y="3096"/>
                  </a:lnTo>
                  <a:lnTo>
                    <a:pt x="4775" y="453"/>
                  </a:lnTo>
                  <a:cubicBezTo>
                    <a:pt x="4465" y="155"/>
                    <a:pt x="4060" y="0"/>
                    <a:pt x="364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51"/>
            <p:cNvSpPr/>
            <p:nvPr/>
          </p:nvSpPr>
          <p:spPr>
            <a:xfrm>
              <a:off x="5434231" y="4174817"/>
              <a:ext cx="167539" cy="70369"/>
            </a:xfrm>
            <a:custGeom>
              <a:rect b="b" l="l" r="r" t="t"/>
              <a:pathLst>
                <a:path extrusionOk="0" h="2216" w="5276">
                  <a:moveTo>
                    <a:pt x="2596" y="1"/>
                  </a:moveTo>
                  <a:cubicBezTo>
                    <a:pt x="1965" y="1"/>
                    <a:pt x="1417" y="418"/>
                    <a:pt x="1251" y="1013"/>
                  </a:cubicBezTo>
                  <a:cubicBezTo>
                    <a:pt x="1179" y="1001"/>
                    <a:pt x="1108" y="1001"/>
                    <a:pt x="1048" y="1001"/>
                  </a:cubicBezTo>
                  <a:cubicBezTo>
                    <a:pt x="465" y="1001"/>
                    <a:pt x="1" y="1465"/>
                    <a:pt x="1" y="2037"/>
                  </a:cubicBezTo>
                  <a:cubicBezTo>
                    <a:pt x="24" y="2132"/>
                    <a:pt x="96" y="2203"/>
                    <a:pt x="203" y="2203"/>
                  </a:cubicBezTo>
                  <a:lnTo>
                    <a:pt x="3358" y="2203"/>
                  </a:lnTo>
                  <a:cubicBezTo>
                    <a:pt x="3465" y="2203"/>
                    <a:pt x="3537" y="2120"/>
                    <a:pt x="3537" y="2025"/>
                  </a:cubicBezTo>
                  <a:cubicBezTo>
                    <a:pt x="3537" y="1918"/>
                    <a:pt x="3441" y="1846"/>
                    <a:pt x="3358" y="1846"/>
                  </a:cubicBezTo>
                  <a:lnTo>
                    <a:pt x="405" y="1846"/>
                  </a:lnTo>
                  <a:cubicBezTo>
                    <a:pt x="489" y="1561"/>
                    <a:pt x="751" y="1358"/>
                    <a:pt x="1048" y="1358"/>
                  </a:cubicBezTo>
                  <a:cubicBezTo>
                    <a:pt x="1144" y="1358"/>
                    <a:pt x="1239" y="1370"/>
                    <a:pt x="1334" y="1418"/>
                  </a:cubicBezTo>
                  <a:cubicBezTo>
                    <a:pt x="1359" y="1428"/>
                    <a:pt x="1384" y="1431"/>
                    <a:pt x="1409" y="1431"/>
                  </a:cubicBezTo>
                  <a:cubicBezTo>
                    <a:pt x="1442" y="1431"/>
                    <a:pt x="1473" y="1425"/>
                    <a:pt x="1501" y="1418"/>
                  </a:cubicBezTo>
                  <a:cubicBezTo>
                    <a:pt x="1536" y="1382"/>
                    <a:pt x="1584" y="1346"/>
                    <a:pt x="1584" y="1287"/>
                  </a:cubicBezTo>
                  <a:cubicBezTo>
                    <a:pt x="1644" y="763"/>
                    <a:pt x="2096" y="370"/>
                    <a:pt x="2608" y="370"/>
                  </a:cubicBezTo>
                  <a:cubicBezTo>
                    <a:pt x="3084" y="370"/>
                    <a:pt x="3489" y="691"/>
                    <a:pt x="3608" y="1144"/>
                  </a:cubicBezTo>
                  <a:cubicBezTo>
                    <a:pt x="3620" y="1191"/>
                    <a:pt x="3656" y="1239"/>
                    <a:pt x="3703" y="1263"/>
                  </a:cubicBezTo>
                  <a:cubicBezTo>
                    <a:pt x="3726" y="1286"/>
                    <a:pt x="3758" y="1294"/>
                    <a:pt x="3791" y="1294"/>
                  </a:cubicBezTo>
                  <a:cubicBezTo>
                    <a:pt x="3810" y="1294"/>
                    <a:pt x="3829" y="1291"/>
                    <a:pt x="3846" y="1287"/>
                  </a:cubicBezTo>
                  <a:cubicBezTo>
                    <a:pt x="3930" y="1251"/>
                    <a:pt x="4025" y="1239"/>
                    <a:pt x="4120" y="1239"/>
                  </a:cubicBezTo>
                  <a:cubicBezTo>
                    <a:pt x="4501" y="1239"/>
                    <a:pt x="4811" y="1501"/>
                    <a:pt x="4906" y="1858"/>
                  </a:cubicBezTo>
                  <a:lnTo>
                    <a:pt x="4215" y="1858"/>
                  </a:lnTo>
                  <a:cubicBezTo>
                    <a:pt x="4120" y="1858"/>
                    <a:pt x="4037" y="1953"/>
                    <a:pt x="4037" y="2037"/>
                  </a:cubicBezTo>
                  <a:cubicBezTo>
                    <a:pt x="4037" y="2132"/>
                    <a:pt x="4132" y="2215"/>
                    <a:pt x="4215" y="2215"/>
                  </a:cubicBezTo>
                  <a:lnTo>
                    <a:pt x="5096" y="2215"/>
                  </a:lnTo>
                  <a:cubicBezTo>
                    <a:pt x="5204" y="2215"/>
                    <a:pt x="5275" y="2132"/>
                    <a:pt x="5275" y="2037"/>
                  </a:cubicBezTo>
                  <a:cubicBezTo>
                    <a:pt x="5275" y="1406"/>
                    <a:pt x="4751" y="870"/>
                    <a:pt x="4096" y="870"/>
                  </a:cubicBezTo>
                  <a:cubicBezTo>
                    <a:pt x="4025" y="870"/>
                    <a:pt x="3965" y="870"/>
                    <a:pt x="3894" y="882"/>
                  </a:cubicBezTo>
                  <a:cubicBezTo>
                    <a:pt x="3680" y="358"/>
                    <a:pt x="3180" y="1"/>
                    <a:pt x="25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51"/>
            <p:cNvSpPr/>
            <p:nvPr/>
          </p:nvSpPr>
          <p:spPr>
            <a:xfrm>
              <a:off x="5360877" y="4298852"/>
              <a:ext cx="15147" cy="15147"/>
            </a:xfrm>
            <a:custGeom>
              <a:rect b="b" l="l" r="r" t="t"/>
              <a:pathLst>
                <a:path extrusionOk="0" h="477" w="477">
                  <a:moveTo>
                    <a:pt x="239" y="0"/>
                  </a:moveTo>
                  <a:cubicBezTo>
                    <a:pt x="96" y="0"/>
                    <a:pt x="1" y="95"/>
                    <a:pt x="1" y="238"/>
                  </a:cubicBezTo>
                  <a:cubicBezTo>
                    <a:pt x="1" y="369"/>
                    <a:pt x="96" y="476"/>
                    <a:pt x="239" y="476"/>
                  </a:cubicBezTo>
                  <a:cubicBezTo>
                    <a:pt x="370" y="476"/>
                    <a:pt x="477" y="381"/>
                    <a:pt x="477" y="238"/>
                  </a:cubicBezTo>
                  <a:cubicBezTo>
                    <a:pt x="477" y="95"/>
                    <a:pt x="370" y="0"/>
                    <a:pt x="2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51"/>
            <p:cNvSpPr/>
            <p:nvPr/>
          </p:nvSpPr>
          <p:spPr>
            <a:xfrm>
              <a:off x="5329503" y="4298852"/>
              <a:ext cx="15147" cy="15147"/>
            </a:xfrm>
            <a:custGeom>
              <a:rect b="b" l="l" r="r" t="t"/>
              <a:pathLst>
                <a:path extrusionOk="0" h="477" w="477">
                  <a:moveTo>
                    <a:pt x="239" y="0"/>
                  </a:moveTo>
                  <a:cubicBezTo>
                    <a:pt x="108" y="0"/>
                    <a:pt x="1" y="95"/>
                    <a:pt x="1" y="238"/>
                  </a:cubicBezTo>
                  <a:cubicBezTo>
                    <a:pt x="1" y="369"/>
                    <a:pt x="108" y="476"/>
                    <a:pt x="239" y="476"/>
                  </a:cubicBezTo>
                  <a:cubicBezTo>
                    <a:pt x="370" y="476"/>
                    <a:pt x="477" y="381"/>
                    <a:pt x="477" y="238"/>
                  </a:cubicBezTo>
                  <a:cubicBezTo>
                    <a:pt x="477" y="95"/>
                    <a:pt x="370" y="0"/>
                    <a:pt x="2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51"/>
            <p:cNvSpPr/>
            <p:nvPr/>
          </p:nvSpPr>
          <p:spPr>
            <a:xfrm>
              <a:off x="5298511" y="4299202"/>
              <a:ext cx="14766" cy="15179"/>
            </a:xfrm>
            <a:custGeom>
              <a:rect b="b" l="l" r="r" t="t"/>
              <a:pathLst>
                <a:path extrusionOk="0" h="478" w="465">
                  <a:moveTo>
                    <a:pt x="238" y="1"/>
                  </a:moveTo>
                  <a:cubicBezTo>
                    <a:pt x="95" y="1"/>
                    <a:pt x="0" y="108"/>
                    <a:pt x="0" y="239"/>
                  </a:cubicBezTo>
                  <a:cubicBezTo>
                    <a:pt x="0" y="370"/>
                    <a:pt x="95" y="477"/>
                    <a:pt x="238" y="477"/>
                  </a:cubicBezTo>
                  <a:cubicBezTo>
                    <a:pt x="369" y="477"/>
                    <a:pt x="465" y="370"/>
                    <a:pt x="465" y="239"/>
                  </a:cubicBezTo>
                  <a:cubicBezTo>
                    <a:pt x="465" y="108"/>
                    <a:pt x="369" y="1"/>
                    <a:pt x="23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51"/>
            <p:cNvSpPr/>
            <p:nvPr/>
          </p:nvSpPr>
          <p:spPr>
            <a:xfrm>
              <a:off x="5267137" y="4298852"/>
              <a:ext cx="15147" cy="15147"/>
            </a:xfrm>
            <a:custGeom>
              <a:rect b="b" l="l" r="r" t="t"/>
              <a:pathLst>
                <a:path extrusionOk="0" h="477" w="477">
                  <a:moveTo>
                    <a:pt x="238" y="0"/>
                  </a:moveTo>
                  <a:cubicBezTo>
                    <a:pt x="107" y="0"/>
                    <a:pt x="0" y="95"/>
                    <a:pt x="0" y="238"/>
                  </a:cubicBezTo>
                  <a:cubicBezTo>
                    <a:pt x="0" y="369"/>
                    <a:pt x="107" y="476"/>
                    <a:pt x="238" y="476"/>
                  </a:cubicBezTo>
                  <a:cubicBezTo>
                    <a:pt x="369" y="476"/>
                    <a:pt x="476" y="369"/>
                    <a:pt x="476" y="238"/>
                  </a:cubicBezTo>
                  <a:cubicBezTo>
                    <a:pt x="476" y="95"/>
                    <a:pt x="369" y="0"/>
                    <a:pt x="23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51"/>
            <p:cNvSpPr/>
            <p:nvPr/>
          </p:nvSpPr>
          <p:spPr>
            <a:xfrm>
              <a:off x="5492470" y="4298852"/>
              <a:ext cx="15147" cy="15147"/>
            </a:xfrm>
            <a:custGeom>
              <a:rect b="b" l="l" r="r" t="t"/>
              <a:pathLst>
                <a:path extrusionOk="0" h="477" w="477">
                  <a:moveTo>
                    <a:pt x="238" y="0"/>
                  </a:moveTo>
                  <a:cubicBezTo>
                    <a:pt x="107" y="0"/>
                    <a:pt x="0" y="95"/>
                    <a:pt x="0" y="238"/>
                  </a:cubicBezTo>
                  <a:cubicBezTo>
                    <a:pt x="0" y="369"/>
                    <a:pt x="107" y="476"/>
                    <a:pt x="238" y="476"/>
                  </a:cubicBezTo>
                  <a:cubicBezTo>
                    <a:pt x="381" y="476"/>
                    <a:pt x="476" y="381"/>
                    <a:pt x="476" y="238"/>
                  </a:cubicBezTo>
                  <a:cubicBezTo>
                    <a:pt x="476" y="95"/>
                    <a:pt x="381" y="0"/>
                    <a:pt x="23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8" name="Google Shape;1118;p51"/>
          <p:cNvGrpSpPr/>
          <p:nvPr/>
        </p:nvGrpSpPr>
        <p:grpSpPr>
          <a:xfrm>
            <a:off x="5727616" y="4204699"/>
            <a:ext cx="440505" cy="290018"/>
            <a:chOff x="5727616" y="4204699"/>
            <a:chExt cx="440505" cy="290018"/>
          </a:xfrm>
        </p:grpSpPr>
        <p:sp>
          <p:nvSpPr>
            <p:cNvPr id="1119" name="Google Shape;1119;p51"/>
            <p:cNvSpPr/>
            <p:nvPr/>
          </p:nvSpPr>
          <p:spPr>
            <a:xfrm>
              <a:off x="5727616" y="4204699"/>
              <a:ext cx="440505" cy="290018"/>
            </a:xfrm>
            <a:custGeom>
              <a:rect b="b" l="l" r="r" t="t"/>
              <a:pathLst>
                <a:path extrusionOk="0" h="9133" w="13872">
                  <a:moveTo>
                    <a:pt x="13145" y="4465"/>
                  </a:moveTo>
                  <a:lnTo>
                    <a:pt x="13145" y="4870"/>
                  </a:lnTo>
                  <a:lnTo>
                    <a:pt x="12752" y="4870"/>
                  </a:lnTo>
                  <a:lnTo>
                    <a:pt x="12752" y="4465"/>
                  </a:lnTo>
                  <a:close/>
                  <a:moveTo>
                    <a:pt x="1275" y="3941"/>
                  </a:moveTo>
                  <a:lnTo>
                    <a:pt x="1275" y="4430"/>
                  </a:lnTo>
                  <a:cubicBezTo>
                    <a:pt x="1275" y="4775"/>
                    <a:pt x="1013" y="5049"/>
                    <a:pt x="668" y="5049"/>
                  </a:cubicBezTo>
                  <a:lnTo>
                    <a:pt x="418" y="5049"/>
                  </a:lnTo>
                  <a:cubicBezTo>
                    <a:pt x="501" y="4549"/>
                    <a:pt x="810" y="4120"/>
                    <a:pt x="1275" y="3941"/>
                  </a:cubicBezTo>
                  <a:close/>
                  <a:moveTo>
                    <a:pt x="9121" y="417"/>
                  </a:moveTo>
                  <a:cubicBezTo>
                    <a:pt x="9562" y="417"/>
                    <a:pt x="9978" y="620"/>
                    <a:pt x="10252" y="977"/>
                  </a:cubicBezTo>
                  <a:lnTo>
                    <a:pt x="12205" y="3584"/>
                  </a:lnTo>
                  <a:cubicBezTo>
                    <a:pt x="12240" y="3632"/>
                    <a:pt x="12300" y="3656"/>
                    <a:pt x="12360" y="3656"/>
                  </a:cubicBezTo>
                  <a:lnTo>
                    <a:pt x="13312" y="3656"/>
                  </a:lnTo>
                  <a:cubicBezTo>
                    <a:pt x="13431" y="3656"/>
                    <a:pt x="13514" y="3775"/>
                    <a:pt x="13467" y="3882"/>
                  </a:cubicBezTo>
                  <a:lnTo>
                    <a:pt x="13372" y="4060"/>
                  </a:lnTo>
                  <a:lnTo>
                    <a:pt x="12574" y="4060"/>
                  </a:lnTo>
                  <a:cubicBezTo>
                    <a:pt x="12455" y="4060"/>
                    <a:pt x="12360" y="4156"/>
                    <a:pt x="12360" y="4275"/>
                  </a:cubicBezTo>
                  <a:lnTo>
                    <a:pt x="12360" y="5084"/>
                  </a:lnTo>
                  <a:cubicBezTo>
                    <a:pt x="12360" y="5203"/>
                    <a:pt x="12455" y="5299"/>
                    <a:pt x="12574" y="5299"/>
                  </a:cubicBezTo>
                  <a:lnTo>
                    <a:pt x="13181" y="5299"/>
                  </a:lnTo>
                  <a:lnTo>
                    <a:pt x="13181" y="5596"/>
                  </a:lnTo>
                  <a:cubicBezTo>
                    <a:pt x="13181" y="5787"/>
                    <a:pt x="13252" y="5977"/>
                    <a:pt x="13395" y="6096"/>
                  </a:cubicBezTo>
                  <a:cubicBezTo>
                    <a:pt x="13455" y="6156"/>
                    <a:pt x="13479" y="6227"/>
                    <a:pt x="13479" y="6323"/>
                  </a:cubicBezTo>
                  <a:lnTo>
                    <a:pt x="13479" y="6692"/>
                  </a:lnTo>
                  <a:lnTo>
                    <a:pt x="13443" y="6692"/>
                  </a:lnTo>
                  <a:cubicBezTo>
                    <a:pt x="13443" y="7037"/>
                    <a:pt x="13181" y="7311"/>
                    <a:pt x="12836" y="7311"/>
                  </a:cubicBezTo>
                  <a:lnTo>
                    <a:pt x="12526" y="7311"/>
                  </a:lnTo>
                  <a:cubicBezTo>
                    <a:pt x="12419" y="6501"/>
                    <a:pt x="11740" y="5894"/>
                    <a:pt x="10919" y="5894"/>
                  </a:cubicBezTo>
                  <a:cubicBezTo>
                    <a:pt x="10097" y="5894"/>
                    <a:pt x="9419" y="6513"/>
                    <a:pt x="9312" y="7311"/>
                  </a:cubicBezTo>
                  <a:lnTo>
                    <a:pt x="4061" y="7311"/>
                  </a:lnTo>
                  <a:cubicBezTo>
                    <a:pt x="3954" y="6501"/>
                    <a:pt x="3275" y="5894"/>
                    <a:pt x="2454" y="5894"/>
                  </a:cubicBezTo>
                  <a:cubicBezTo>
                    <a:pt x="1632" y="5894"/>
                    <a:pt x="965" y="6501"/>
                    <a:pt x="846" y="7275"/>
                  </a:cubicBezTo>
                  <a:cubicBezTo>
                    <a:pt x="608" y="7204"/>
                    <a:pt x="429" y="6966"/>
                    <a:pt x="429" y="6692"/>
                  </a:cubicBezTo>
                  <a:lnTo>
                    <a:pt x="429" y="5465"/>
                  </a:lnTo>
                  <a:lnTo>
                    <a:pt x="691" y="5465"/>
                  </a:lnTo>
                  <a:cubicBezTo>
                    <a:pt x="1263" y="5465"/>
                    <a:pt x="1703" y="5001"/>
                    <a:pt x="1703" y="4453"/>
                  </a:cubicBezTo>
                  <a:lnTo>
                    <a:pt x="1703" y="3822"/>
                  </a:lnTo>
                  <a:lnTo>
                    <a:pt x="2406" y="3644"/>
                  </a:lnTo>
                  <a:cubicBezTo>
                    <a:pt x="2465" y="3632"/>
                    <a:pt x="2513" y="3596"/>
                    <a:pt x="2525" y="3560"/>
                  </a:cubicBezTo>
                  <a:lnTo>
                    <a:pt x="3954" y="1120"/>
                  </a:lnTo>
                  <a:cubicBezTo>
                    <a:pt x="4204" y="679"/>
                    <a:pt x="4680" y="417"/>
                    <a:pt x="5180" y="417"/>
                  </a:cubicBezTo>
                  <a:close/>
                  <a:moveTo>
                    <a:pt x="2430" y="6275"/>
                  </a:moveTo>
                  <a:cubicBezTo>
                    <a:pt x="3108" y="6275"/>
                    <a:pt x="3656" y="6823"/>
                    <a:pt x="3656" y="7501"/>
                  </a:cubicBezTo>
                  <a:cubicBezTo>
                    <a:pt x="3656" y="8168"/>
                    <a:pt x="3108" y="8716"/>
                    <a:pt x="2430" y="8716"/>
                  </a:cubicBezTo>
                  <a:cubicBezTo>
                    <a:pt x="1763" y="8716"/>
                    <a:pt x="1215" y="8168"/>
                    <a:pt x="1215" y="7501"/>
                  </a:cubicBezTo>
                  <a:cubicBezTo>
                    <a:pt x="1215" y="6823"/>
                    <a:pt x="1763" y="6275"/>
                    <a:pt x="2430" y="6275"/>
                  </a:cubicBezTo>
                  <a:close/>
                  <a:moveTo>
                    <a:pt x="10919" y="6275"/>
                  </a:moveTo>
                  <a:cubicBezTo>
                    <a:pt x="11586" y="6275"/>
                    <a:pt x="12145" y="6823"/>
                    <a:pt x="12145" y="7501"/>
                  </a:cubicBezTo>
                  <a:cubicBezTo>
                    <a:pt x="12145" y="8168"/>
                    <a:pt x="11586" y="8716"/>
                    <a:pt x="10919" y="8716"/>
                  </a:cubicBezTo>
                  <a:cubicBezTo>
                    <a:pt x="10252" y="8716"/>
                    <a:pt x="9693" y="8168"/>
                    <a:pt x="9693" y="7501"/>
                  </a:cubicBezTo>
                  <a:cubicBezTo>
                    <a:pt x="9693" y="6823"/>
                    <a:pt x="10252" y="6275"/>
                    <a:pt x="10919" y="6275"/>
                  </a:cubicBezTo>
                  <a:close/>
                  <a:moveTo>
                    <a:pt x="5144" y="0"/>
                  </a:moveTo>
                  <a:cubicBezTo>
                    <a:pt x="4501" y="0"/>
                    <a:pt x="3894" y="334"/>
                    <a:pt x="3573" y="905"/>
                  </a:cubicBezTo>
                  <a:lnTo>
                    <a:pt x="2180" y="3275"/>
                  </a:lnTo>
                  <a:lnTo>
                    <a:pt x="1430" y="3465"/>
                  </a:lnTo>
                  <a:cubicBezTo>
                    <a:pt x="489" y="3703"/>
                    <a:pt x="1" y="4477"/>
                    <a:pt x="1" y="5251"/>
                  </a:cubicBezTo>
                  <a:lnTo>
                    <a:pt x="1" y="6692"/>
                  </a:lnTo>
                  <a:cubicBezTo>
                    <a:pt x="1" y="7180"/>
                    <a:pt x="358" y="7608"/>
                    <a:pt x="810" y="7692"/>
                  </a:cubicBezTo>
                  <a:cubicBezTo>
                    <a:pt x="906" y="8501"/>
                    <a:pt x="1584" y="9132"/>
                    <a:pt x="2418" y="9132"/>
                  </a:cubicBezTo>
                  <a:cubicBezTo>
                    <a:pt x="3251" y="9132"/>
                    <a:pt x="3930" y="8513"/>
                    <a:pt x="4025" y="7728"/>
                  </a:cubicBezTo>
                  <a:lnTo>
                    <a:pt x="9300" y="7728"/>
                  </a:lnTo>
                  <a:cubicBezTo>
                    <a:pt x="9407" y="8525"/>
                    <a:pt x="10085" y="9132"/>
                    <a:pt x="10907" y="9132"/>
                  </a:cubicBezTo>
                  <a:cubicBezTo>
                    <a:pt x="11740" y="9132"/>
                    <a:pt x="12407" y="8513"/>
                    <a:pt x="12514" y="7728"/>
                  </a:cubicBezTo>
                  <a:lnTo>
                    <a:pt x="12824" y="7728"/>
                  </a:lnTo>
                  <a:cubicBezTo>
                    <a:pt x="13395" y="7728"/>
                    <a:pt x="13836" y="7263"/>
                    <a:pt x="13836" y="6716"/>
                  </a:cubicBezTo>
                  <a:lnTo>
                    <a:pt x="13836" y="6299"/>
                  </a:lnTo>
                  <a:cubicBezTo>
                    <a:pt x="13848" y="6096"/>
                    <a:pt x="13776" y="5918"/>
                    <a:pt x="13645" y="5787"/>
                  </a:cubicBezTo>
                  <a:cubicBezTo>
                    <a:pt x="13586" y="5727"/>
                    <a:pt x="13550" y="5656"/>
                    <a:pt x="13550" y="5561"/>
                  </a:cubicBezTo>
                  <a:lnTo>
                    <a:pt x="13550" y="4572"/>
                  </a:lnTo>
                  <a:lnTo>
                    <a:pt x="13788" y="4037"/>
                  </a:lnTo>
                  <a:cubicBezTo>
                    <a:pt x="13872" y="3846"/>
                    <a:pt x="13872" y="3656"/>
                    <a:pt x="13764" y="3501"/>
                  </a:cubicBezTo>
                  <a:cubicBezTo>
                    <a:pt x="13657" y="3334"/>
                    <a:pt x="13479" y="3239"/>
                    <a:pt x="13288" y="3239"/>
                  </a:cubicBezTo>
                  <a:lnTo>
                    <a:pt x="12443" y="3239"/>
                  </a:lnTo>
                  <a:lnTo>
                    <a:pt x="10550" y="727"/>
                  </a:lnTo>
                  <a:cubicBezTo>
                    <a:pt x="10204" y="262"/>
                    <a:pt x="9657" y="0"/>
                    <a:pt x="908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51"/>
            <p:cNvSpPr/>
            <p:nvPr/>
          </p:nvSpPr>
          <p:spPr>
            <a:xfrm>
              <a:off x="5779789" y="4416409"/>
              <a:ext cx="52205" cy="51475"/>
            </a:xfrm>
            <a:custGeom>
              <a:rect b="b" l="l" r="r" t="t"/>
              <a:pathLst>
                <a:path extrusionOk="0" h="1621" w="1644">
                  <a:moveTo>
                    <a:pt x="811" y="1"/>
                  </a:moveTo>
                  <a:cubicBezTo>
                    <a:pt x="584" y="1"/>
                    <a:pt x="394" y="84"/>
                    <a:pt x="239" y="239"/>
                  </a:cubicBezTo>
                  <a:cubicBezTo>
                    <a:pt x="96" y="382"/>
                    <a:pt x="1" y="596"/>
                    <a:pt x="1" y="799"/>
                  </a:cubicBezTo>
                  <a:cubicBezTo>
                    <a:pt x="1" y="1263"/>
                    <a:pt x="382" y="1620"/>
                    <a:pt x="822" y="1620"/>
                  </a:cubicBezTo>
                  <a:cubicBezTo>
                    <a:pt x="1275" y="1620"/>
                    <a:pt x="1644" y="1263"/>
                    <a:pt x="1644" y="799"/>
                  </a:cubicBezTo>
                  <a:cubicBezTo>
                    <a:pt x="1644" y="739"/>
                    <a:pt x="1632" y="668"/>
                    <a:pt x="1608" y="608"/>
                  </a:cubicBezTo>
                  <a:cubicBezTo>
                    <a:pt x="1557" y="546"/>
                    <a:pt x="1478" y="484"/>
                    <a:pt x="1389" y="484"/>
                  </a:cubicBezTo>
                  <a:cubicBezTo>
                    <a:pt x="1375" y="484"/>
                    <a:pt x="1361" y="486"/>
                    <a:pt x="1346" y="489"/>
                  </a:cubicBezTo>
                  <a:cubicBezTo>
                    <a:pt x="1239" y="525"/>
                    <a:pt x="1168" y="620"/>
                    <a:pt x="1192" y="727"/>
                  </a:cubicBezTo>
                  <a:cubicBezTo>
                    <a:pt x="1203" y="763"/>
                    <a:pt x="1203" y="787"/>
                    <a:pt x="1203" y="822"/>
                  </a:cubicBezTo>
                  <a:cubicBezTo>
                    <a:pt x="1203" y="1037"/>
                    <a:pt x="1025" y="1215"/>
                    <a:pt x="811" y="1215"/>
                  </a:cubicBezTo>
                  <a:cubicBezTo>
                    <a:pt x="584" y="1215"/>
                    <a:pt x="406" y="1037"/>
                    <a:pt x="406" y="822"/>
                  </a:cubicBezTo>
                  <a:cubicBezTo>
                    <a:pt x="406" y="596"/>
                    <a:pt x="584" y="418"/>
                    <a:pt x="811" y="418"/>
                  </a:cubicBezTo>
                  <a:cubicBezTo>
                    <a:pt x="930" y="418"/>
                    <a:pt x="1013" y="322"/>
                    <a:pt x="1013" y="203"/>
                  </a:cubicBezTo>
                  <a:cubicBezTo>
                    <a:pt x="1013" y="84"/>
                    <a:pt x="930" y="1"/>
                    <a:pt x="81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51"/>
            <p:cNvSpPr/>
            <p:nvPr/>
          </p:nvSpPr>
          <p:spPr>
            <a:xfrm>
              <a:off x="6048627" y="4416409"/>
              <a:ext cx="52205" cy="51856"/>
            </a:xfrm>
            <a:custGeom>
              <a:rect b="b" l="l" r="r" t="t"/>
              <a:pathLst>
                <a:path extrusionOk="0" h="1633" w="1644">
                  <a:moveTo>
                    <a:pt x="822" y="1"/>
                  </a:moveTo>
                  <a:cubicBezTo>
                    <a:pt x="596" y="1"/>
                    <a:pt x="405" y="84"/>
                    <a:pt x="238" y="239"/>
                  </a:cubicBezTo>
                  <a:cubicBezTo>
                    <a:pt x="95" y="382"/>
                    <a:pt x="0" y="596"/>
                    <a:pt x="0" y="822"/>
                  </a:cubicBezTo>
                  <a:cubicBezTo>
                    <a:pt x="0" y="1263"/>
                    <a:pt x="381" y="1632"/>
                    <a:pt x="822" y="1632"/>
                  </a:cubicBezTo>
                  <a:cubicBezTo>
                    <a:pt x="1274" y="1632"/>
                    <a:pt x="1643" y="1275"/>
                    <a:pt x="1643" y="822"/>
                  </a:cubicBezTo>
                  <a:cubicBezTo>
                    <a:pt x="1643" y="763"/>
                    <a:pt x="1631" y="680"/>
                    <a:pt x="1608" y="620"/>
                  </a:cubicBezTo>
                  <a:cubicBezTo>
                    <a:pt x="1577" y="548"/>
                    <a:pt x="1492" y="484"/>
                    <a:pt x="1400" y="484"/>
                  </a:cubicBezTo>
                  <a:cubicBezTo>
                    <a:pt x="1386" y="484"/>
                    <a:pt x="1372" y="486"/>
                    <a:pt x="1358" y="489"/>
                  </a:cubicBezTo>
                  <a:cubicBezTo>
                    <a:pt x="1250" y="525"/>
                    <a:pt x="1179" y="620"/>
                    <a:pt x="1215" y="727"/>
                  </a:cubicBezTo>
                  <a:cubicBezTo>
                    <a:pt x="1227" y="763"/>
                    <a:pt x="1227" y="787"/>
                    <a:pt x="1227" y="822"/>
                  </a:cubicBezTo>
                  <a:cubicBezTo>
                    <a:pt x="1227" y="1037"/>
                    <a:pt x="1048" y="1215"/>
                    <a:pt x="822" y="1215"/>
                  </a:cubicBezTo>
                  <a:cubicBezTo>
                    <a:pt x="596" y="1215"/>
                    <a:pt x="417" y="1037"/>
                    <a:pt x="417" y="822"/>
                  </a:cubicBezTo>
                  <a:cubicBezTo>
                    <a:pt x="417" y="596"/>
                    <a:pt x="596" y="418"/>
                    <a:pt x="822" y="418"/>
                  </a:cubicBezTo>
                  <a:cubicBezTo>
                    <a:pt x="941" y="418"/>
                    <a:pt x="1036" y="322"/>
                    <a:pt x="1036" y="203"/>
                  </a:cubicBezTo>
                  <a:cubicBezTo>
                    <a:pt x="1036" y="84"/>
                    <a:pt x="941" y="1"/>
                    <a:pt x="82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51"/>
            <p:cNvSpPr/>
            <p:nvPr/>
          </p:nvSpPr>
          <p:spPr>
            <a:xfrm>
              <a:off x="6000995" y="4365379"/>
              <a:ext cx="122892" cy="58016"/>
            </a:xfrm>
            <a:custGeom>
              <a:rect b="b" l="l" r="r" t="t"/>
              <a:pathLst>
                <a:path extrusionOk="0" h="1827" w="3870">
                  <a:moveTo>
                    <a:pt x="2310" y="1"/>
                  </a:moveTo>
                  <a:cubicBezTo>
                    <a:pt x="1810" y="1"/>
                    <a:pt x="1334" y="143"/>
                    <a:pt x="929" y="429"/>
                  </a:cubicBezTo>
                  <a:cubicBezTo>
                    <a:pt x="524" y="715"/>
                    <a:pt x="226" y="1096"/>
                    <a:pt x="48" y="1548"/>
                  </a:cubicBezTo>
                  <a:cubicBezTo>
                    <a:pt x="0" y="1656"/>
                    <a:pt x="60" y="1775"/>
                    <a:pt x="167" y="1810"/>
                  </a:cubicBezTo>
                  <a:cubicBezTo>
                    <a:pt x="192" y="1822"/>
                    <a:pt x="218" y="1827"/>
                    <a:pt x="244" y="1827"/>
                  </a:cubicBezTo>
                  <a:cubicBezTo>
                    <a:pt x="326" y="1827"/>
                    <a:pt x="404" y="1773"/>
                    <a:pt x="441" y="1691"/>
                  </a:cubicBezTo>
                  <a:cubicBezTo>
                    <a:pt x="738" y="917"/>
                    <a:pt x="1488" y="405"/>
                    <a:pt x="2322" y="405"/>
                  </a:cubicBezTo>
                  <a:cubicBezTo>
                    <a:pt x="2774" y="405"/>
                    <a:pt x="3191" y="536"/>
                    <a:pt x="3548" y="798"/>
                  </a:cubicBezTo>
                  <a:cubicBezTo>
                    <a:pt x="3581" y="831"/>
                    <a:pt x="3624" y="846"/>
                    <a:pt x="3667" y="846"/>
                  </a:cubicBezTo>
                  <a:cubicBezTo>
                    <a:pt x="3732" y="846"/>
                    <a:pt x="3798" y="813"/>
                    <a:pt x="3834" y="763"/>
                  </a:cubicBezTo>
                  <a:cubicBezTo>
                    <a:pt x="3870" y="679"/>
                    <a:pt x="3858" y="560"/>
                    <a:pt x="3774" y="489"/>
                  </a:cubicBezTo>
                  <a:cubicBezTo>
                    <a:pt x="3334" y="179"/>
                    <a:pt x="2846" y="1"/>
                    <a:pt x="231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51"/>
            <p:cNvSpPr/>
            <p:nvPr/>
          </p:nvSpPr>
          <p:spPr>
            <a:xfrm>
              <a:off x="5816847" y="4230039"/>
              <a:ext cx="124797" cy="193610"/>
            </a:xfrm>
            <a:custGeom>
              <a:rect b="b" l="l" r="r" t="t"/>
              <a:pathLst>
                <a:path extrusionOk="0" h="6097" w="3930">
                  <a:moveTo>
                    <a:pt x="3513" y="417"/>
                  </a:moveTo>
                  <a:lnTo>
                    <a:pt x="3513" y="2441"/>
                  </a:lnTo>
                  <a:lnTo>
                    <a:pt x="822" y="2441"/>
                  </a:lnTo>
                  <a:lnTo>
                    <a:pt x="1834" y="714"/>
                  </a:lnTo>
                  <a:cubicBezTo>
                    <a:pt x="1930" y="524"/>
                    <a:pt x="2144" y="417"/>
                    <a:pt x="2346" y="417"/>
                  </a:cubicBezTo>
                  <a:close/>
                  <a:moveTo>
                    <a:pt x="2346" y="0"/>
                  </a:moveTo>
                  <a:cubicBezTo>
                    <a:pt x="1989" y="0"/>
                    <a:pt x="1644" y="203"/>
                    <a:pt x="1465" y="512"/>
                  </a:cubicBezTo>
                  <a:lnTo>
                    <a:pt x="60" y="2917"/>
                  </a:lnTo>
                  <a:cubicBezTo>
                    <a:pt x="1" y="3024"/>
                    <a:pt x="25" y="3143"/>
                    <a:pt x="132" y="3203"/>
                  </a:cubicBezTo>
                  <a:cubicBezTo>
                    <a:pt x="155" y="3215"/>
                    <a:pt x="203" y="3239"/>
                    <a:pt x="239" y="3239"/>
                  </a:cubicBezTo>
                  <a:cubicBezTo>
                    <a:pt x="310" y="3239"/>
                    <a:pt x="370" y="3203"/>
                    <a:pt x="417" y="3131"/>
                  </a:cubicBezTo>
                  <a:lnTo>
                    <a:pt x="572" y="2846"/>
                  </a:lnTo>
                  <a:lnTo>
                    <a:pt x="3513" y="2846"/>
                  </a:lnTo>
                  <a:lnTo>
                    <a:pt x="3513" y="5882"/>
                  </a:lnTo>
                  <a:cubicBezTo>
                    <a:pt x="3513" y="6001"/>
                    <a:pt x="3596" y="6096"/>
                    <a:pt x="3715" y="6096"/>
                  </a:cubicBezTo>
                  <a:cubicBezTo>
                    <a:pt x="3835" y="6096"/>
                    <a:pt x="3930" y="6001"/>
                    <a:pt x="3930" y="5882"/>
                  </a:cubicBezTo>
                  <a:lnTo>
                    <a:pt x="3930" y="203"/>
                  </a:lnTo>
                  <a:cubicBezTo>
                    <a:pt x="3918" y="95"/>
                    <a:pt x="3823" y="0"/>
                    <a:pt x="37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51"/>
            <p:cNvSpPr/>
            <p:nvPr/>
          </p:nvSpPr>
          <p:spPr>
            <a:xfrm>
              <a:off x="5954474" y="4230039"/>
              <a:ext cx="120256" cy="102854"/>
            </a:xfrm>
            <a:custGeom>
              <a:rect b="b" l="l" r="r" t="t"/>
              <a:pathLst>
                <a:path extrusionOk="0" h="3239" w="3787">
                  <a:moveTo>
                    <a:pt x="203" y="0"/>
                  </a:moveTo>
                  <a:cubicBezTo>
                    <a:pt x="84" y="0"/>
                    <a:pt x="1" y="95"/>
                    <a:pt x="1" y="214"/>
                  </a:cubicBezTo>
                  <a:lnTo>
                    <a:pt x="1" y="3024"/>
                  </a:lnTo>
                  <a:cubicBezTo>
                    <a:pt x="1" y="3143"/>
                    <a:pt x="84" y="3239"/>
                    <a:pt x="203" y="3239"/>
                  </a:cubicBezTo>
                  <a:cubicBezTo>
                    <a:pt x="322" y="3239"/>
                    <a:pt x="417" y="3143"/>
                    <a:pt x="417" y="3024"/>
                  </a:cubicBezTo>
                  <a:lnTo>
                    <a:pt x="417" y="405"/>
                  </a:lnTo>
                  <a:lnTo>
                    <a:pt x="1977" y="405"/>
                  </a:lnTo>
                  <a:cubicBezTo>
                    <a:pt x="2132" y="405"/>
                    <a:pt x="2322" y="512"/>
                    <a:pt x="2429" y="655"/>
                  </a:cubicBezTo>
                  <a:lnTo>
                    <a:pt x="3287" y="1786"/>
                  </a:lnTo>
                  <a:cubicBezTo>
                    <a:pt x="3346" y="1869"/>
                    <a:pt x="3358" y="1941"/>
                    <a:pt x="3358" y="2024"/>
                  </a:cubicBezTo>
                  <a:cubicBezTo>
                    <a:pt x="3358" y="2250"/>
                    <a:pt x="3180" y="2429"/>
                    <a:pt x="2953" y="2429"/>
                  </a:cubicBezTo>
                  <a:lnTo>
                    <a:pt x="1013" y="2429"/>
                  </a:lnTo>
                  <a:cubicBezTo>
                    <a:pt x="894" y="2429"/>
                    <a:pt x="798" y="2524"/>
                    <a:pt x="798" y="2643"/>
                  </a:cubicBezTo>
                  <a:cubicBezTo>
                    <a:pt x="798" y="2762"/>
                    <a:pt x="882" y="2846"/>
                    <a:pt x="1013" y="2846"/>
                  </a:cubicBezTo>
                  <a:lnTo>
                    <a:pt x="2977" y="2846"/>
                  </a:lnTo>
                  <a:cubicBezTo>
                    <a:pt x="3418" y="2846"/>
                    <a:pt x="3787" y="2489"/>
                    <a:pt x="3787" y="2024"/>
                  </a:cubicBezTo>
                  <a:cubicBezTo>
                    <a:pt x="3787" y="1846"/>
                    <a:pt x="3727" y="1691"/>
                    <a:pt x="3632" y="1536"/>
                  </a:cubicBezTo>
                  <a:lnTo>
                    <a:pt x="2775" y="405"/>
                  </a:lnTo>
                  <a:cubicBezTo>
                    <a:pt x="2584" y="155"/>
                    <a:pt x="2287" y="0"/>
                    <a:pt x="19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51"/>
            <p:cNvSpPr/>
            <p:nvPr/>
          </p:nvSpPr>
          <p:spPr>
            <a:xfrm>
              <a:off x="5876198" y="4333243"/>
              <a:ext cx="39376" cy="13274"/>
            </a:xfrm>
            <a:custGeom>
              <a:rect b="b" l="l" r="r" t="t"/>
              <a:pathLst>
                <a:path extrusionOk="0" h="418" w="1240">
                  <a:moveTo>
                    <a:pt x="215" y="1"/>
                  </a:moveTo>
                  <a:cubicBezTo>
                    <a:pt x="96" y="1"/>
                    <a:pt x="1" y="84"/>
                    <a:pt x="1" y="203"/>
                  </a:cubicBezTo>
                  <a:cubicBezTo>
                    <a:pt x="1" y="322"/>
                    <a:pt x="96" y="417"/>
                    <a:pt x="215" y="417"/>
                  </a:cubicBezTo>
                  <a:lnTo>
                    <a:pt x="1025" y="417"/>
                  </a:lnTo>
                  <a:cubicBezTo>
                    <a:pt x="1144" y="417"/>
                    <a:pt x="1239" y="322"/>
                    <a:pt x="1239" y="203"/>
                  </a:cubicBezTo>
                  <a:cubicBezTo>
                    <a:pt x="1239" y="84"/>
                    <a:pt x="1156" y="1"/>
                    <a:pt x="10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51"/>
            <p:cNvSpPr/>
            <p:nvPr/>
          </p:nvSpPr>
          <p:spPr>
            <a:xfrm>
              <a:off x="5979433" y="4333243"/>
              <a:ext cx="39344" cy="13274"/>
            </a:xfrm>
            <a:custGeom>
              <a:rect b="b" l="l" r="r" t="t"/>
              <a:pathLst>
                <a:path extrusionOk="0" h="418" w="1239">
                  <a:moveTo>
                    <a:pt x="203" y="1"/>
                  </a:moveTo>
                  <a:cubicBezTo>
                    <a:pt x="84" y="1"/>
                    <a:pt x="0" y="84"/>
                    <a:pt x="0" y="203"/>
                  </a:cubicBezTo>
                  <a:cubicBezTo>
                    <a:pt x="0" y="322"/>
                    <a:pt x="84" y="417"/>
                    <a:pt x="203" y="417"/>
                  </a:cubicBezTo>
                  <a:lnTo>
                    <a:pt x="1024" y="417"/>
                  </a:lnTo>
                  <a:cubicBezTo>
                    <a:pt x="1143" y="417"/>
                    <a:pt x="1239" y="322"/>
                    <a:pt x="1239" y="203"/>
                  </a:cubicBezTo>
                  <a:cubicBezTo>
                    <a:pt x="1239" y="84"/>
                    <a:pt x="1143" y="1"/>
                    <a:pt x="10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7" name="Google Shape;1127;p51"/>
          <p:cNvGrpSpPr/>
          <p:nvPr/>
        </p:nvGrpSpPr>
        <p:grpSpPr>
          <a:xfrm>
            <a:off x="6410063" y="4135124"/>
            <a:ext cx="159950" cy="364516"/>
            <a:chOff x="6410063" y="4135124"/>
            <a:chExt cx="159950" cy="364516"/>
          </a:xfrm>
        </p:grpSpPr>
        <p:sp>
          <p:nvSpPr>
            <p:cNvPr id="1128" name="Google Shape;1128;p51"/>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51"/>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51"/>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51"/>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2" name="Google Shape;1132;p51"/>
          <p:cNvGrpSpPr/>
          <p:nvPr/>
        </p:nvGrpSpPr>
        <p:grpSpPr>
          <a:xfrm>
            <a:off x="6924652" y="4135505"/>
            <a:ext cx="214378" cy="364135"/>
            <a:chOff x="6924652" y="4135505"/>
            <a:chExt cx="214378" cy="364135"/>
          </a:xfrm>
        </p:grpSpPr>
        <p:sp>
          <p:nvSpPr>
            <p:cNvPr id="1133" name="Google Shape;1133;p51"/>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51"/>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51"/>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51"/>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7" name="Google Shape;1137;p51"/>
          <p:cNvGrpSpPr/>
          <p:nvPr/>
        </p:nvGrpSpPr>
        <p:grpSpPr>
          <a:xfrm>
            <a:off x="7384751" y="4147984"/>
            <a:ext cx="380012" cy="351274"/>
            <a:chOff x="7384751" y="4147984"/>
            <a:chExt cx="380012" cy="351274"/>
          </a:xfrm>
        </p:grpSpPr>
        <p:sp>
          <p:nvSpPr>
            <p:cNvPr id="1138" name="Google Shape;1138;p51"/>
            <p:cNvSpPr/>
            <p:nvPr/>
          </p:nvSpPr>
          <p:spPr>
            <a:xfrm>
              <a:off x="7385513" y="4225879"/>
              <a:ext cx="379250" cy="273379"/>
            </a:xfrm>
            <a:custGeom>
              <a:rect b="b" l="l" r="r" t="t"/>
              <a:pathLst>
                <a:path extrusionOk="0" h="8609" w="11943">
                  <a:moveTo>
                    <a:pt x="11740" y="0"/>
                  </a:moveTo>
                  <a:cubicBezTo>
                    <a:pt x="11645" y="0"/>
                    <a:pt x="11562" y="72"/>
                    <a:pt x="11562" y="179"/>
                  </a:cubicBezTo>
                  <a:lnTo>
                    <a:pt x="11562" y="2667"/>
                  </a:lnTo>
                  <a:cubicBezTo>
                    <a:pt x="11562" y="3393"/>
                    <a:pt x="10966" y="3989"/>
                    <a:pt x="10240" y="3989"/>
                  </a:cubicBezTo>
                  <a:lnTo>
                    <a:pt x="9085" y="3989"/>
                  </a:lnTo>
                  <a:cubicBezTo>
                    <a:pt x="8954" y="3989"/>
                    <a:pt x="8823" y="4084"/>
                    <a:pt x="8776" y="4203"/>
                  </a:cubicBezTo>
                  <a:cubicBezTo>
                    <a:pt x="8573" y="4703"/>
                    <a:pt x="8549" y="5167"/>
                    <a:pt x="8752" y="5537"/>
                  </a:cubicBezTo>
                  <a:cubicBezTo>
                    <a:pt x="8823" y="5703"/>
                    <a:pt x="8942" y="5834"/>
                    <a:pt x="9049" y="5941"/>
                  </a:cubicBezTo>
                  <a:cubicBezTo>
                    <a:pt x="8752" y="5929"/>
                    <a:pt x="8514" y="5822"/>
                    <a:pt x="8359" y="5656"/>
                  </a:cubicBezTo>
                  <a:cubicBezTo>
                    <a:pt x="8240" y="5537"/>
                    <a:pt x="7978" y="5167"/>
                    <a:pt x="8073" y="4358"/>
                  </a:cubicBezTo>
                  <a:cubicBezTo>
                    <a:pt x="8109" y="4155"/>
                    <a:pt x="7942" y="3977"/>
                    <a:pt x="7740" y="3977"/>
                  </a:cubicBezTo>
                  <a:lnTo>
                    <a:pt x="5954" y="3977"/>
                  </a:lnTo>
                  <a:cubicBezTo>
                    <a:pt x="5859" y="3977"/>
                    <a:pt x="5775" y="4048"/>
                    <a:pt x="5775" y="4155"/>
                  </a:cubicBezTo>
                  <a:cubicBezTo>
                    <a:pt x="5775" y="4263"/>
                    <a:pt x="5847" y="4334"/>
                    <a:pt x="5954" y="4334"/>
                  </a:cubicBezTo>
                  <a:lnTo>
                    <a:pt x="6847" y="4334"/>
                  </a:lnTo>
                  <a:lnTo>
                    <a:pt x="6847" y="5691"/>
                  </a:lnTo>
                  <a:cubicBezTo>
                    <a:pt x="6847" y="6430"/>
                    <a:pt x="6228" y="7037"/>
                    <a:pt x="5490" y="7037"/>
                  </a:cubicBezTo>
                  <a:lnTo>
                    <a:pt x="4704" y="7037"/>
                  </a:lnTo>
                  <a:cubicBezTo>
                    <a:pt x="4561" y="7037"/>
                    <a:pt x="4466" y="7144"/>
                    <a:pt x="4466" y="7275"/>
                  </a:cubicBezTo>
                  <a:cubicBezTo>
                    <a:pt x="4442" y="7834"/>
                    <a:pt x="4239" y="8215"/>
                    <a:pt x="3668" y="8251"/>
                  </a:cubicBezTo>
                  <a:cubicBezTo>
                    <a:pt x="3930" y="7977"/>
                    <a:pt x="3954" y="7573"/>
                    <a:pt x="3882" y="7239"/>
                  </a:cubicBezTo>
                  <a:cubicBezTo>
                    <a:pt x="3846" y="7120"/>
                    <a:pt x="3763" y="7037"/>
                    <a:pt x="3644" y="7037"/>
                  </a:cubicBezTo>
                  <a:lnTo>
                    <a:pt x="1703" y="7037"/>
                  </a:lnTo>
                  <a:cubicBezTo>
                    <a:pt x="965" y="7037"/>
                    <a:pt x="358" y="6430"/>
                    <a:pt x="358" y="5691"/>
                  </a:cubicBezTo>
                  <a:lnTo>
                    <a:pt x="358" y="5310"/>
                  </a:lnTo>
                  <a:cubicBezTo>
                    <a:pt x="358" y="5227"/>
                    <a:pt x="275" y="5132"/>
                    <a:pt x="179" y="5132"/>
                  </a:cubicBezTo>
                  <a:cubicBezTo>
                    <a:pt x="84" y="5132"/>
                    <a:pt x="1" y="5215"/>
                    <a:pt x="1" y="5310"/>
                  </a:cubicBezTo>
                  <a:lnTo>
                    <a:pt x="1" y="5691"/>
                  </a:lnTo>
                  <a:cubicBezTo>
                    <a:pt x="1" y="6620"/>
                    <a:pt x="751" y="7394"/>
                    <a:pt x="1703" y="7394"/>
                  </a:cubicBezTo>
                  <a:lnTo>
                    <a:pt x="3573" y="7394"/>
                  </a:lnTo>
                  <a:cubicBezTo>
                    <a:pt x="3596" y="7620"/>
                    <a:pt x="3596" y="8025"/>
                    <a:pt x="3215" y="8144"/>
                  </a:cubicBezTo>
                  <a:cubicBezTo>
                    <a:pt x="2989" y="8215"/>
                    <a:pt x="3001" y="8525"/>
                    <a:pt x="3239" y="8573"/>
                  </a:cubicBezTo>
                  <a:cubicBezTo>
                    <a:pt x="3370" y="8608"/>
                    <a:pt x="3489" y="8608"/>
                    <a:pt x="3596" y="8608"/>
                  </a:cubicBezTo>
                  <a:cubicBezTo>
                    <a:pt x="4299" y="8608"/>
                    <a:pt x="4763" y="8204"/>
                    <a:pt x="4823" y="7394"/>
                  </a:cubicBezTo>
                  <a:lnTo>
                    <a:pt x="5513" y="7394"/>
                  </a:lnTo>
                  <a:cubicBezTo>
                    <a:pt x="6454" y="7394"/>
                    <a:pt x="7228" y="6644"/>
                    <a:pt x="7228" y="5691"/>
                  </a:cubicBezTo>
                  <a:lnTo>
                    <a:pt x="7228" y="4334"/>
                  </a:lnTo>
                  <a:lnTo>
                    <a:pt x="7764" y="4334"/>
                  </a:lnTo>
                  <a:cubicBezTo>
                    <a:pt x="7716" y="4715"/>
                    <a:pt x="7704" y="5429"/>
                    <a:pt x="8157" y="5894"/>
                  </a:cubicBezTo>
                  <a:cubicBezTo>
                    <a:pt x="8407" y="6168"/>
                    <a:pt x="8764" y="6299"/>
                    <a:pt x="9240" y="6299"/>
                  </a:cubicBezTo>
                  <a:cubicBezTo>
                    <a:pt x="9311" y="6299"/>
                    <a:pt x="9383" y="6299"/>
                    <a:pt x="9478" y="6287"/>
                  </a:cubicBezTo>
                  <a:cubicBezTo>
                    <a:pt x="9704" y="6263"/>
                    <a:pt x="9776" y="5965"/>
                    <a:pt x="9561" y="5846"/>
                  </a:cubicBezTo>
                  <a:cubicBezTo>
                    <a:pt x="8847" y="5429"/>
                    <a:pt x="9002" y="4715"/>
                    <a:pt x="9145" y="4334"/>
                  </a:cubicBezTo>
                  <a:lnTo>
                    <a:pt x="10276" y="4334"/>
                  </a:lnTo>
                  <a:cubicBezTo>
                    <a:pt x="11205" y="4334"/>
                    <a:pt x="11943" y="3584"/>
                    <a:pt x="11943" y="2667"/>
                  </a:cubicBezTo>
                  <a:lnTo>
                    <a:pt x="11943" y="179"/>
                  </a:lnTo>
                  <a:cubicBezTo>
                    <a:pt x="11919" y="95"/>
                    <a:pt x="11847" y="0"/>
                    <a:pt x="1174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51"/>
            <p:cNvSpPr/>
            <p:nvPr/>
          </p:nvSpPr>
          <p:spPr>
            <a:xfrm>
              <a:off x="7384751" y="4147984"/>
              <a:ext cx="380012" cy="228382"/>
            </a:xfrm>
            <a:custGeom>
              <a:rect b="b" l="l" r="r" t="t"/>
              <a:pathLst>
                <a:path extrusionOk="0" h="7192" w="11967">
                  <a:moveTo>
                    <a:pt x="3144" y="0"/>
                  </a:moveTo>
                  <a:cubicBezTo>
                    <a:pt x="2227" y="0"/>
                    <a:pt x="1477" y="739"/>
                    <a:pt x="1477" y="1667"/>
                  </a:cubicBezTo>
                  <a:lnTo>
                    <a:pt x="1477" y="4132"/>
                  </a:lnTo>
                  <a:cubicBezTo>
                    <a:pt x="1108" y="4191"/>
                    <a:pt x="751" y="4358"/>
                    <a:pt x="477" y="4644"/>
                  </a:cubicBezTo>
                  <a:cubicBezTo>
                    <a:pt x="168" y="4965"/>
                    <a:pt x="1" y="5382"/>
                    <a:pt x="1" y="5823"/>
                  </a:cubicBezTo>
                  <a:lnTo>
                    <a:pt x="1" y="7013"/>
                  </a:lnTo>
                  <a:cubicBezTo>
                    <a:pt x="1" y="7097"/>
                    <a:pt x="84" y="7192"/>
                    <a:pt x="180" y="7192"/>
                  </a:cubicBezTo>
                  <a:cubicBezTo>
                    <a:pt x="275" y="7192"/>
                    <a:pt x="358" y="7108"/>
                    <a:pt x="358" y="7013"/>
                  </a:cubicBezTo>
                  <a:lnTo>
                    <a:pt x="358" y="5823"/>
                  </a:lnTo>
                  <a:cubicBezTo>
                    <a:pt x="358" y="5465"/>
                    <a:pt x="501" y="5132"/>
                    <a:pt x="751" y="4882"/>
                  </a:cubicBezTo>
                  <a:cubicBezTo>
                    <a:pt x="953" y="4668"/>
                    <a:pt x="1203" y="4537"/>
                    <a:pt x="1489" y="4477"/>
                  </a:cubicBezTo>
                  <a:lnTo>
                    <a:pt x="1489" y="5084"/>
                  </a:lnTo>
                  <a:cubicBezTo>
                    <a:pt x="1489" y="6013"/>
                    <a:pt x="2239" y="6751"/>
                    <a:pt x="3156" y="6751"/>
                  </a:cubicBezTo>
                  <a:lnTo>
                    <a:pt x="5240" y="6751"/>
                  </a:lnTo>
                  <a:cubicBezTo>
                    <a:pt x="5335" y="6751"/>
                    <a:pt x="5418" y="6680"/>
                    <a:pt x="5418" y="6573"/>
                  </a:cubicBezTo>
                  <a:cubicBezTo>
                    <a:pt x="5418" y="6489"/>
                    <a:pt x="5347" y="6394"/>
                    <a:pt x="5240" y="6394"/>
                  </a:cubicBezTo>
                  <a:lnTo>
                    <a:pt x="3156" y="6394"/>
                  </a:lnTo>
                  <a:cubicBezTo>
                    <a:pt x="2430" y="6394"/>
                    <a:pt x="1834" y="5799"/>
                    <a:pt x="1834" y="5073"/>
                  </a:cubicBezTo>
                  <a:lnTo>
                    <a:pt x="1834" y="1620"/>
                  </a:lnTo>
                  <a:cubicBezTo>
                    <a:pt x="1834" y="893"/>
                    <a:pt x="2430" y="298"/>
                    <a:pt x="3156" y="298"/>
                  </a:cubicBezTo>
                  <a:lnTo>
                    <a:pt x="10288" y="298"/>
                  </a:lnTo>
                  <a:cubicBezTo>
                    <a:pt x="11014" y="298"/>
                    <a:pt x="11610" y="893"/>
                    <a:pt x="11610" y="1620"/>
                  </a:cubicBezTo>
                  <a:lnTo>
                    <a:pt x="11610" y="1846"/>
                  </a:lnTo>
                  <a:cubicBezTo>
                    <a:pt x="11610" y="1929"/>
                    <a:pt x="11693" y="2025"/>
                    <a:pt x="11788" y="2025"/>
                  </a:cubicBezTo>
                  <a:cubicBezTo>
                    <a:pt x="11883" y="2025"/>
                    <a:pt x="11967" y="1953"/>
                    <a:pt x="11967" y="1846"/>
                  </a:cubicBezTo>
                  <a:lnTo>
                    <a:pt x="11967" y="1620"/>
                  </a:lnTo>
                  <a:cubicBezTo>
                    <a:pt x="11943" y="762"/>
                    <a:pt x="11193" y="0"/>
                    <a:pt x="1027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1"/>
            <p:cNvSpPr/>
            <p:nvPr/>
          </p:nvSpPr>
          <p:spPr>
            <a:xfrm>
              <a:off x="7507642" y="4228134"/>
              <a:ext cx="37852" cy="37852"/>
            </a:xfrm>
            <a:custGeom>
              <a:rect b="b" l="l" r="r" t="t"/>
              <a:pathLst>
                <a:path extrusionOk="0" h="1192" w="1192">
                  <a:moveTo>
                    <a:pt x="596" y="358"/>
                  </a:moveTo>
                  <a:cubicBezTo>
                    <a:pt x="739" y="358"/>
                    <a:pt x="834" y="465"/>
                    <a:pt x="834" y="596"/>
                  </a:cubicBezTo>
                  <a:cubicBezTo>
                    <a:pt x="834" y="739"/>
                    <a:pt x="739" y="834"/>
                    <a:pt x="596" y="834"/>
                  </a:cubicBezTo>
                  <a:cubicBezTo>
                    <a:pt x="465" y="834"/>
                    <a:pt x="358" y="739"/>
                    <a:pt x="358" y="596"/>
                  </a:cubicBezTo>
                  <a:cubicBezTo>
                    <a:pt x="358" y="465"/>
                    <a:pt x="465" y="358"/>
                    <a:pt x="596" y="358"/>
                  </a:cubicBezTo>
                  <a:close/>
                  <a:moveTo>
                    <a:pt x="596" y="1"/>
                  </a:moveTo>
                  <a:cubicBezTo>
                    <a:pt x="274" y="1"/>
                    <a:pt x="0" y="274"/>
                    <a:pt x="0" y="596"/>
                  </a:cubicBezTo>
                  <a:cubicBezTo>
                    <a:pt x="0" y="929"/>
                    <a:pt x="274" y="1191"/>
                    <a:pt x="596" y="1191"/>
                  </a:cubicBezTo>
                  <a:cubicBezTo>
                    <a:pt x="929" y="1191"/>
                    <a:pt x="1191" y="929"/>
                    <a:pt x="1191" y="596"/>
                  </a:cubicBezTo>
                  <a:cubicBezTo>
                    <a:pt x="1191" y="274"/>
                    <a:pt x="929" y="1"/>
                    <a:pt x="5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51"/>
            <p:cNvSpPr/>
            <p:nvPr/>
          </p:nvSpPr>
          <p:spPr>
            <a:xfrm>
              <a:off x="7573820" y="4228134"/>
              <a:ext cx="37820" cy="37852"/>
            </a:xfrm>
            <a:custGeom>
              <a:rect b="b" l="l" r="r" t="t"/>
              <a:pathLst>
                <a:path extrusionOk="0" h="1192" w="1191">
                  <a:moveTo>
                    <a:pt x="595" y="358"/>
                  </a:moveTo>
                  <a:cubicBezTo>
                    <a:pt x="738" y="358"/>
                    <a:pt x="833" y="465"/>
                    <a:pt x="833" y="596"/>
                  </a:cubicBezTo>
                  <a:cubicBezTo>
                    <a:pt x="833" y="739"/>
                    <a:pt x="738" y="834"/>
                    <a:pt x="595" y="834"/>
                  </a:cubicBezTo>
                  <a:cubicBezTo>
                    <a:pt x="464" y="834"/>
                    <a:pt x="357" y="739"/>
                    <a:pt x="357" y="596"/>
                  </a:cubicBezTo>
                  <a:cubicBezTo>
                    <a:pt x="357" y="465"/>
                    <a:pt x="464" y="358"/>
                    <a:pt x="595" y="358"/>
                  </a:cubicBezTo>
                  <a:close/>
                  <a:moveTo>
                    <a:pt x="595" y="1"/>
                  </a:moveTo>
                  <a:cubicBezTo>
                    <a:pt x="274" y="1"/>
                    <a:pt x="0" y="274"/>
                    <a:pt x="0" y="596"/>
                  </a:cubicBezTo>
                  <a:cubicBezTo>
                    <a:pt x="0" y="929"/>
                    <a:pt x="274" y="1191"/>
                    <a:pt x="595" y="1191"/>
                  </a:cubicBezTo>
                  <a:cubicBezTo>
                    <a:pt x="929" y="1191"/>
                    <a:pt x="1191" y="929"/>
                    <a:pt x="1191" y="596"/>
                  </a:cubicBezTo>
                  <a:cubicBezTo>
                    <a:pt x="1191" y="274"/>
                    <a:pt x="929" y="1"/>
                    <a:pt x="59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1"/>
            <p:cNvSpPr/>
            <p:nvPr/>
          </p:nvSpPr>
          <p:spPr>
            <a:xfrm>
              <a:off x="7640728" y="4228134"/>
              <a:ext cx="37852" cy="37852"/>
            </a:xfrm>
            <a:custGeom>
              <a:rect b="b" l="l" r="r" t="t"/>
              <a:pathLst>
                <a:path extrusionOk="0" h="1192" w="1192">
                  <a:moveTo>
                    <a:pt x="596" y="358"/>
                  </a:moveTo>
                  <a:cubicBezTo>
                    <a:pt x="727" y="358"/>
                    <a:pt x="834" y="465"/>
                    <a:pt x="834" y="596"/>
                  </a:cubicBezTo>
                  <a:cubicBezTo>
                    <a:pt x="834" y="739"/>
                    <a:pt x="727" y="834"/>
                    <a:pt x="596" y="834"/>
                  </a:cubicBezTo>
                  <a:cubicBezTo>
                    <a:pt x="453" y="834"/>
                    <a:pt x="358" y="739"/>
                    <a:pt x="358" y="596"/>
                  </a:cubicBezTo>
                  <a:cubicBezTo>
                    <a:pt x="334" y="465"/>
                    <a:pt x="453" y="358"/>
                    <a:pt x="596" y="358"/>
                  </a:cubicBezTo>
                  <a:close/>
                  <a:moveTo>
                    <a:pt x="596" y="1"/>
                  </a:moveTo>
                  <a:cubicBezTo>
                    <a:pt x="262" y="1"/>
                    <a:pt x="0" y="274"/>
                    <a:pt x="0" y="596"/>
                  </a:cubicBezTo>
                  <a:cubicBezTo>
                    <a:pt x="0" y="929"/>
                    <a:pt x="262" y="1191"/>
                    <a:pt x="596" y="1191"/>
                  </a:cubicBezTo>
                  <a:cubicBezTo>
                    <a:pt x="917" y="1191"/>
                    <a:pt x="1191" y="929"/>
                    <a:pt x="1191" y="596"/>
                  </a:cubicBezTo>
                  <a:cubicBezTo>
                    <a:pt x="1191" y="274"/>
                    <a:pt x="917" y="1"/>
                    <a:pt x="5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6" name="Shape 1146"/>
        <p:cNvGrpSpPr/>
        <p:nvPr/>
      </p:nvGrpSpPr>
      <p:grpSpPr>
        <a:xfrm>
          <a:off x="0" y="0"/>
          <a:ext cx="0" cy="0"/>
          <a:chOff x="0" y="0"/>
          <a:chExt cx="0" cy="0"/>
        </a:xfrm>
      </p:grpSpPr>
      <p:sp>
        <p:nvSpPr>
          <p:cNvPr id="1147" name="Google Shape;1147;p52"/>
          <p:cNvSpPr txBox="1"/>
          <p:nvPr>
            <p:ph idx="4294967295" type="title"/>
          </p:nvPr>
        </p:nvSpPr>
        <p:spPr>
          <a:xfrm>
            <a:off x="849675" y="947925"/>
            <a:ext cx="3482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Educational 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1148" name="Google Shape;1148;p52"/>
          <p:cNvSpPr txBox="1"/>
          <p:nvPr>
            <p:ph idx="4294967295" type="title"/>
          </p:nvPr>
        </p:nvSpPr>
        <p:spPr>
          <a:xfrm>
            <a:off x="4858400" y="947925"/>
            <a:ext cx="3482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Medical Icons</a:t>
            </a:r>
            <a:endParaRPr>
              <a:solidFill>
                <a:srgbClr val="FFFFFF"/>
              </a:solidFill>
              <a:latin typeface="Arial"/>
              <a:ea typeface="Arial"/>
              <a:cs typeface="Arial"/>
              <a:sym typeface="Arial"/>
            </a:endParaRPr>
          </a:p>
        </p:txBody>
      </p:sp>
      <p:grpSp>
        <p:nvGrpSpPr>
          <p:cNvPr id="1149" name="Google Shape;1149;p52"/>
          <p:cNvGrpSpPr/>
          <p:nvPr/>
        </p:nvGrpSpPr>
        <p:grpSpPr>
          <a:xfrm>
            <a:off x="1989449" y="4282269"/>
            <a:ext cx="374774" cy="346073"/>
            <a:chOff x="1989449" y="4282269"/>
            <a:chExt cx="374774" cy="346073"/>
          </a:xfrm>
        </p:grpSpPr>
        <p:sp>
          <p:nvSpPr>
            <p:cNvPr id="1150" name="Google Shape;1150;p52"/>
            <p:cNvSpPr/>
            <p:nvPr/>
          </p:nvSpPr>
          <p:spPr>
            <a:xfrm>
              <a:off x="2067590" y="4506432"/>
              <a:ext cx="78172" cy="70941"/>
            </a:xfrm>
            <a:custGeom>
              <a:rect b="b" l="l" r="r" t="t"/>
              <a:pathLst>
                <a:path extrusionOk="0" h="2227" w="2454">
                  <a:moveTo>
                    <a:pt x="1231" y="325"/>
                  </a:moveTo>
                  <a:cubicBezTo>
                    <a:pt x="1435" y="325"/>
                    <a:pt x="1638" y="399"/>
                    <a:pt x="1786" y="548"/>
                  </a:cubicBezTo>
                  <a:cubicBezTo>
                    <a:pt x="2096" y="857"/>
                    <a:pt x="2096" y="1369"/>
                    <a:pt x="1786" y="1667"/>
                  </a:cubicBezTo>
                  <a:cubicBezTo>
                    <a:pt x="1626" y="1822"/>
                    <a:pt x="1420" y="1899"/>
                    <a:pt x="1218" y="1899"/>
                  </a:cubicBezTo>
                  <a:cubicBezTo>
                    <a:pt x="1016" y="1899"/>
                    <a:pt x="816" y="1822"/>
                    <a:pt x="667" y="1667"/>
                  </a:cubicBezTo>
                  <a:cubicBezTo>
                    <a:pt x="358" y="1357"/>
                    <a:pt x="358" y="845"/>
                    <a:pt x="667" y="548"/>
                  </a:cubicBezTo>
                  <a:cubicBezTo>
                    <a:pt x="822" y="399"/>
                    <a:pt x="1027" y="325"/>
                    <a:pt x="1231" y="325"/>
                  </a:cubicBezTo>
                  <a:close/>
                  <a:moveTo>
                    <a:pt x="1237" y="0"/>
                  </a:moveTo>
                  <a:cubicBezTo>
                    <a:pt x="950" y="0"/>
                    <a:pt x="661" y="107"/>
                    <a:pt x="441" y="322"/>
                  </a:cubicBezTo>
                  <a:cubicBezTo>
                    <a:pt x="1" y="762"/>
                    <a:pt x="1" y="1476"/>
                    <a:pt x="441" y="1905"/>
                  </a:cubicBezTo>
                  <a:cubicBezTo>
                    <a:pt x="655" y="2119"/>
                    <a:pt x="944" y="2227"/>
                    <a:pt x="1233" y="2227"/>
                  </a:cubicBezTo>
                  <a:cubicBezTo>
                    <a:pt x="1522" y="2227"/>
                    <a:pt x="1810" y="2119"/>
                    <a:pt x="2025" y="1905"/>
                  </a:cubicBezTo>
                  <a:cubicBezTo>
                    <a:pt x="2453" y="1476"/>
                    <a:pt x="2453" y="762"/>
                    <a:pt x="2025" y="322"/>
                  </a:cubicBezTo>
                  <a:cubicBezTo>
                    <a:pt x="1810" y="107"/>
                    <a:pt x="1525" y="0"/>
                    <a:pt x="123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2"/>
            <p:cNvSpPr/>
            <p:nvPr/>
          </p:nvSpPr>
          <p:spPr>
            <a:xfrm>
              <a:off x="2036117" y="4422972"/>
              <a:ext cx="77790" cy="70973"/>
            </a:xfrm>
            <a:custGeom>
              <a:rect b="b" l="l" r="r" t="t"/>
              <a:pathLst>
                <a:path extrusionOk="0" h="2228" w="2442">
                  <a:moveTo>
                    <a:pt x="1224" y="328"/>
                  </a:moveTo>
                  <a:cubicBezTo>
                    <a:pt x="1426" y="328"/>
                    <a:pt x="1626" y="406"/>
                    <a:pt x="1774" y="560"/>
                  </a:cubicBezTo>
                  <a:cubicBezTo>
                    <a:pt x="2084" y="882"/>
                    <a:pt x="2084" y="1382"/>
                    <a:pt x="1774" y="1680"/>
                  </a:cubicBezTo>
                  <a:cubicBezTo>
                    <a:pt x="1620" y="1834"/>
                    <a:pt x="1420" y="1912"/>
                    <a:pt x="1219" y="1912"/>
                  </a:cubicBezTo>
                  <a:cubicBezTo>
                    <a:pt x="1018" y="1912"/>
                    <a:pt x="816" y="1834"/>
                    <a:pt x="655" y="1680"/>
                  </a:cubicBezTo>
                  <a:cubicBezTo>
                    <a:pt x="346" y="1370"/>
                    <a:pt x="346" y="858"/>
                    <a:pt x="655" y="560"/>
                  </a:cubicBezTo>
                  <a:cubicBezTo>
                    <a:pt x="816" y="406"/>
                    <a:pt x="1021" y="328"/>
                    <a:pt x="1224" y="328"/>
                  </a:cubicBezTo>
                  <a:close/>
                  <a:moveTo>
                    <a:pt x="1227" y="1"/>
                  </a:moveTo>
                  <a:cubicBezTo>
                    <a:pt x="941" y="1"/>
                    <a:pt x="655" y="108"/>
                    <a:pt x="441" y="322"/>
                  </a:cubicBezTo>
                  <a:cubicBezTo>
                    <a:pt x="0" y="763"/>
                    <a:pt x="0" y="1477"/>
                    <a:pt x="441" y="1906"/>
                  </a:cubicBezTo>
                  <a:cubicBezTo>
                    <a:pt x="655" y="2120"/>
                    <a:pt x="941" y="2227"/>
                    <a:pt x="1227" y="2227"/>
                  </a:cubicBezTo>
                  <a:cubicBezTo>
                    <a:pt x="1512" y="2227"/>
                    <a:pt x="1798" y="2120"/>
                    <a:pt x="2012" y="1906"/>
                  </a:cubicBezTo>
                  <a:cubicBezTo>
                    <a:pt x="2441" y="1477"/>
                    <a:pt x="2441" y="775"/>
                    <a:pt x="2012" y="322"/>
                  </a:cubicBezTo>
                  <a:cubicBezTo>
                    <a:pt x="1798" y="108"/>
                    <a:pt x="1512" y="1"/>
                    <a:pt x="122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2"/>
            <p:cNvSpPr/>
            <p:nvPr/>
          </p:nvSpPr>
          <p:spPr>
            <a:xfrm>
              <a:off x="2073292" y="4336327"/>
              <a:ext cx="77758" cy="71419"/>
            </a:xfrm>
            <a:custGeom>
              <a:rect b="b" l="l" r="r" t="t"/>
              <a:pathLst>
                <a:path extrusionOk="0" h="2242" w="2441">
                  <a:moveTo>
                    <a:pt x="1231" y="345"/>
                  </a:moveTo>
                  <a:cubicBezTo>
                    <a:pt x="1435" y="345"/>
                    <a:pt x="1637" y="423"/>
                    <a:pt x="1786" y="578"/>
                  </a:cubicBezTo>
                  <a:cubicBezTo>
                    <a:pt x="2084" y="875"/>
                    <a:pt x="2084" y="1375"/>
                    <a:pt x="1786" y="1697"/>
                  </a:cubicBezTo>
                  <a:cubicBezTo>
                    <a:pt x="1631" y="1852"/>
                    <a:pt x="1426" y="1929"/>
                    <a:pt x="1222" y="1929"/>
                  </a:cubicBezTo>
                  <a:cubicBezTo>
                    <a:pt x="1018" y="1929"/>
                    <a:pt x="816" y="1852"/>
                    <a:pt x="667" y="1697"/>
                  </a:cubicBezTo>
                  <a:cubicBezTo>
                    <a:pt x="357" y="1375"/>
                    <a:pt x="357" y="875"/>
                    <a:pt x="667" y="578"/>
                  </a:cubicBezTo>
                  <a:cubicBezTo>
                    <a:pt x="822" y="423"/>
                    <a:pt x="1027" y="345"/>
                    <a:pt x="1231" y="345"/>
                  </a:cubicBezTo>
                  <a:close/>
                  <a:moveTo>
                    <a:pt x="1216" y="0"/>
                  </a:moveTo>
                  <a:cubicBezTo>
                    <a:pt x="929" y="0"/>
                    <a:pt x="643" y="113"/>
                    <a:pt x="429" y="339"/>
                  </a:cubicBezTo>
                  <a:cubicBezTo>
                    <a:pt x="0" y="768"/>
                    <a:pt x="0" y="1482"/>
                    <a:pt x="429" y="1911"/>
                  </a:cubicBezTo>
                  <a:cubicBezTo>
                    <a:pt x="643" y="2131"/>
                    <a:pt x="929" y="2242"/>
                    <a:pt x="1216" y="2242"/>
                  </a:cubicBezTo>
                  <a:cubicBezTo>
                    <a:pt x="1503" y="2242"/>
                    <a:pt x="1792" y="2131"/>
                    <a:pt x="2012" y="1911"/>
                  </a:cubicBezTo>
                  <a:cubicBezTo>
                    <a:pt x="2441" y="1482"/>
                    <a:pt x="2441" y="768"/>
                    <a:pt x="2012" y="339"/>
                  </a:cubicBezTo>
                  <a:cubicBezTo>
                    <a:pt x="1792" y="113"/>
                    <a:pt x="1503" y="0"/>
                    <a:pt x="121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52"/>
            <p:cNvSpPr/>
            <p:nvPr/>
          </p:nvSpPr>
          <p:spPr>
            <a:xfrm>
              <a:off x="2181376" y="4334606"/>
              <a:ext cx="126719" cy="117449"/>
            </a:xfrm>
            <a:custGeom>
              <a:rect b="b" l="l" r="r" t="t"/>
              <a:pathLst>
                <a:path extrusionOk="0" h="3687" w="3978">
                  <a:moveTo>
                    <a:pt x="2013" y="1"/>
                  </a:moveTo>
                  <a:cubicBezTo>
                    <a:pt x="1542" y="1"/>
                    <a:pt x="1072" y="179"/>
                    <a:pt x="715" y="536"/>
                  </a:cubicBezTo>
                  <a:cubicBezTo>
                    <a:pt x="0" y="1251"/>
                    <a:pt x="0" y="2429"/>
                    <a:pt x="715" y="3144"/>
                  </a:cubicBezTo>
                  <a:cubicBezTo>
                    <a:pt x="1078" y="3507"/>
                    <a:pt x="1551" y="3686"/>
                    <a:pt x="2023" y="3686"/>
                  </a:cubicBezTo>
                  <a:cubicBezTo>
                    <a:pt x="2558" y="3686"/>
                    <a:pt x="3092" y="3456"/>
                    <a:pt x="3465" y="3001"/>
                  </a:cubicBezTo>
                  <a:cubicBezTo>
                    <a:pt x="3525" y="2918"/>
                    <a:pt x="3513" y="2810"/>
                    <a:pt x="3429" y="2751"/>
                  </a:cubicBezTo>
                  <a:cubicBezTo>
                    <a:pt x="3401" y="2732"/>
                    <a:pt x="3367" y="2722"/>
                    <a:pt x="3332" y="2722"/>
                  </a:cubicBezTo>
                  <a:cubicBezTo>
                    <a:pt x="3280" y="2722"/>
                    <a:pt x="3227" y="2744"/>
                    <a:pt x="3191" y="2787"/>
                  </a:cubicBezTo>
                  <a:cubicBezTo>
                    <a:pt x="2893" y="3168"/>
                    <a:pt x="2452" y="3359"/>
                    <a:pt x="2009" y="3359"/>
                  </a:cubicBezTo>
                  <a:cubicBezTo>
                    <a:pt x="1620" y="3359"/>
                    <a:pt x="1229" y="3212"/>
                    <a:pt x="929" y="2918"/>
                  </a:cubicBezTo>
                  <a:cubicBezTo>
                    <a:pt x="334" y="2322"/>
                    <a:pt x="334" y="1370"/>
                    <a:pt x="929" y="774"/>
                  </a:cubicBezTo>
                  <a:cubicBezTo>
                    <a:pt x="1227" y="477"/>
                    <a:pt x="1614" y="328"/>
                    <a:pt x="2001" y="328"/>
                  </a:cubicBezTo>
                  <a:cubicBezTo>
                    <a:pt x="2388" y="328"/>
                    <a:pt x="2775" y="477"/>
                    <a:pt x="3072" y="774"/>
                  </a:cubicBezTo>
                  <a:cubicBezTo>
                    <a:pt x="3465" y="1155"/>
                    <a:pt x="3620" y="1727"/>
                    <a:pt x="3465" y="2263"/>
                  </a:cubicBezTo>
                  <a:cubicBezTo>
                    <a:pt x="3441" y="2358"/>
                    <a:pt x="3501" y="2441"/>
                    <a:pt x="3572" y="2477"/>
                  </a:cubicBezTo>
                  <a:cubicBezTo>
                    <a:pt x="3585" y="2481"/>
                    <a:pt x="3598" y="2482"/>
                    <a:pt x="3611" y="2482"/>
                  </a:cubicBezTo>
                  <a:cubicBezTo>
                    <a:pt x="3683" y="2482"/>
                    <a:pt x="3755" y="2430"/>
                    <a:pt x="3775" y="2370"/>
                  </a:cubicBezTo>
                  <a:cubicBezTo>
                    <a:pt x="3977" y="1715"/>
                    <a:pt x="3799" y="1013"/>
                    <a:pt x="3310" y="536"/>
                  </a:cubicBezTo>
                  <a:cubicBezTo>
                    <a:pt x="2953" y="179"/>
                    <a:pt x="2483" y="1"/>
                    <a:pt x="201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2"/>
            <p:cNvSpPr/>
            <p:nvPr/>
          </p:nvSpPr>
          <p:spPr>
            <a:xfrm>
              <a:off x="1989449" y="4282269"/>
              <a:ext cx="374774" cy="346073"/>
            </a:xfrm>
            <a:custGeom>
              <a:rect b="b" l="l" r="r" t="t"/>
              <a:pathLst>
                <a:path extrusionOk="0" h="10864" w="11765">
                  <a:moveTo>
                    <a:pt x="6254" y="0"/>
                  </a:moveTo>
                  <a:cubicBezTo>
                    <a:pt x="6237" y="0"/>
                    <a:pt x="6221" y="0"/>
                    <a:pt x="6204" y="1"/>
                  </a:cubicBezTo>
                  <a:cubicBezTo>
                    <a:pt x="4001" y="12"/>
                    <a:pt x="2144" y="1310"/>
                    <a:pt x="1263" y="3108"/>
                  </a:cubicBezTo>
                  <a:cubicBezTo>
                    <a:pt x="1215" y="3179"/>
                    <a:pt x="1263" y="3287"/>
                    <a:pt x="1334" y="3334"/>
                  </a:cubicBezTo>
                  <a:cubicBezTo>
                    <a:pt x="1353" y="3344"/>
                    <a:pt x="1374" y="3348"/>
                    <a:pt x="1396" y="3348"/>
                  </a:cubicBezTo>
                  <a:cubicBezTo>
                    <a:pt x="1458" y="3348"/>
                    <a:pt x="1525" y="3312"/>
                    <a:pt x="1561" y="3251"/>
                  </a:cubicBezTo>
                  <a:cubicBezTo>
                    <a:pt x="1811" y="2739"/>
                    <a:pt x="2144" y="2275"/>
                    <a:pt x="2561" y="1858"/>
                  </a:cubicBezTo>
                  <a:cubicBezTo>
                    <a:pt x="3567" y="846"/>
                    <a:pt x="4895" y="340"/>
                    <a:pt x="6228" y="340"/>
                  </a:cubicBezTo>
                  <a:cubicBezTo>
                    <a:pt x="7544" y="340"/>
                    <a:pt x="8865" y="834"/>
                    <a:pt x="9883" y="1822"/>
                  </a:cubicBezTo>
                  <a:cubicBezTo>
                    <a:pt x="10621" y="2560"/>
                    <a:pt x="11109" y="3477"/>
                    <a:pt x="11324" y="4477"/>
                  </a:cubicBezTo>
                  <a:cubicBezTo>
                    <a:pt x="11492" y="5318"/>
                    <a:pt x="10844" y="6029"/>
                    <a:pt x="10051" y="6029"/>
                  </a:cubicBezTo>
                  <a:cubicBezTo>
                    <a:pt x="9946" y="6029"/>
                    <a:pt x="9837" y="6016"/>
                    <a:pt x="9728" y="5989"/>
                  </a:cubicBezTo>
                  <a:cubicBezTo>
                    <a:pt x="9511" y="5939"/>
                    <a:pt x="9295" y="5915"/>
                    <a:pt x="9085" y="5915"/>
                  </a:cubicBezTo>
                  <a:cubicBezTo>
                    <a:pt x="7462" y="5915"/>
                    <a:pt x="6126" y="7342"/>
                    <a:pt x="6347" y="9049"/>
                  </a:cubicBezTo>
                  <a:cubicBezTo>
                    <a:pt x="6469" y="9867"/>
                    <a:pt x="5812" y="10535"/>
                    <a:pt x="5051" y="10535"/>
                  </a:cubicBezTo>
                  <a:cubicBezTo>
                    <a:pt x="4925" y="10535"/>
                    <a:pt x="4796" y="10517"/>
                    <a:pt x="4668" y="10478"/>
                  </a:cubicBezTo>
                  <a:cubicBezTo>
                    <a:pt x="1989" y="9645"/>
                    <a:pt x="334" y="6704"/>
                    <a:pt x="1322" y="3834"/>
                  </a:cubicBezTo>
                  <a:cubicBezTo>
                    <a:pt x="1346" y="3751"/>
                    <a:pt x="1311" y="3656"/>
                    <a:pt x="1215" y="3632"/>
                  </a:cubicBezTo>
                  <a:cubicBezTo>
                    <a:pt x="1196" y="3624"/>
                    <a:pt x="1176" y="3620"/>
                    <a:pt x="1157" y="3620"/>
                  </a:cubicBezTo>
                  <a:cubicBezTo>
                    <a:pt x="1092" y="3620"/>
                    <a:pt x="1031" y="3663"/>
                    <a:pt x="1013" y="3727"/>
                  </a:cubicBezTo>
                  <a:cubicBezTo>
                    <a:pt x="1" y="6704"/>
                    <a:pt x="1668" y="9859"/>
                    <a:pt x="4585" y="10788"/>
                  </a:cubicBezTo>
                  <a:cubicBezTo>
                    <a:pt x="4749" y="10839"/>
                    <a:pt x="4915" y="10864"/>
                    <a:pt x="5079" y="10864"/>
                  </a:cubicBezTo>
                  <a:cubicBezTo>
                    <a:pt x="5451" y="10864"/>
                    <a:pt x="5811" y="10734"/>
                    <a:pt x="6109" y="10478"/>
                  </a:cubicBezTo>
                  <a:cubicBezTo>
                    <a:pt x="6549" y="10121"/>
                    <a:pt x="6752" y="9549"/>
                    <a:pt x="6680" y="9002"/>
                  </a:cubicBezTo>
                  <a:cubicBezTo>
                    <a:pt x="6481" y="7520"/>
                    <a:pt x="7653" y="6252"/>
                    <a:pt x="9076" y="6252"/>
                  </a:cubicBezTo>
                  <a:cubicBezTo>
                    <a:pt x="9266" y="6252"/>
                    <a:pt x="9461" y="6275"/>
                    <a:pt x="9657" y="6323"/>
                  </a:cubicBezTo>
                  <a:cubicBezTo>
                    <a:pt x="9781" y="6352"/>
                    <a:pt x="9908" y="6367"/>
                    <a:pt x="10033" y="6367"/>
                  </a:cubicBezTo>
                  <a:cubicBezTo>
                    <a:pt x="10460" y="6367"/>
                    <a:pt x="10880" y="6200"/>
                    <a:pt x="11193" y="5906"/>
                  </a:cubicBezTo>
                  <a:cubicBezTo>
                    <a:pt x="11574" y="5513"/>
                    <a:pt x="11764" y="4965"/>
                    <a:pt x="11645" y="4418"/>
                  </a:cubicBezTo>
                  <a:cubicBezTo>
                    <a:pt x="11113" y="1897"/>
                    <a:pt x="8910" y="0"/>
                    <a:pt x="625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5" name="Google Shape;1155;p52"/>
          <p:cNvGrpSpPr/>
          <p:nvPr/>
        </p:nvGrpSpPr>
        <p:grpSpPr>
          <a:xfrm>
            <a:off x="2487439" y="4280740"/>
            <a:ext cx="198775" cy="348972"/>
            <a:chOff x="2487439" y="4280740"/>
            <a:chExt cx="198775" cy="348972"/>
          </a:xfrm>
        </p:grpSpPr>
        <p:sp>
          <p:nvSpPr>
            <p:cNvPr id="1156" name="Google Shape;1156;p52"/>
            <p:cNvSpPr/>
            <p:nvPr/>
          </p:nvSpPr>
          <p:spPr>
            <a:xfrm>
              <a:off x="2487439" y="4280740"/>
              <a:ext cx="198775" cy="348972"/>
            </a:xfrm>
            <a:custGeom>
              <a:rect b="b" l="l" r="r" t="t"/>
              <a:pathLst>
                <a:path extrusionOk="0" h="10955" w="6240">
                  <a:moveTo>
                    <a:pt x="5644" y="358"/>
                  </a:moveTo>
                  <a:lnTo>
                    <a:pt x="5644" y="2870"/>
                  </a:lnTo>
                  <a:cubicBezTo>
                    <a:pt x="5644" y="4001"/>
                    <a:pt x="4882" y="5013"/>
                    <a:pt x="3787" y="5311"/>
                  </a:cubicBezTo>
                  <a:cubicBezTo>
                    <a:pt x="3716" y="5323"/>
                    <a:pt x="3656" y="5406"/>
                    <a:pt x="3656" y="5478"/>
                  </a:cubicBezTo>
                  <a:cubicBezTo>
                    <a:pt x="3656" y="5549"/>
                    <a:pt x="3716" y="5621"/>
                    <a:pt x="3787" y="5644"/>
                  </a:cubicBezTo>
                  <a:cubicBezTo>
                    <a:pt x="4882" y="5942"/>
                    <a:pt x="5644" y="6954"/>
                    <a:pt x="5644" y="8085"/>
                  </a:cubicBezTo>
                  <a:lnTo>
                    <a:pt x="5644" y="10597"/>
                  </a:lnTo>
                  <a:lnTo>
                    <a:pt x="584" y="10597"/>
                  </a:lnTo>
                  <a:lnTo>
                    <a:pt x="584" y="8085"/>
                  </a:lnTo>
                  <a:cubicBezTo>
                    <a:pt x="584" y="6954"/>
                    <a:pt x="1346" y="5942"/>
                    <a:pt x="2442" y="5644"/>
                  </a:cubicBezTo>
                  <a:cubicBezTo>
                    <a:pt x="2525" y="5621"/>
                    <a:pt x="2573" y="5549"/>
                    <a:pt x="2573" y="5478"/>
                  </a:cubicBezTo>
                  <a:cubicBezTo>
                    <a:pt x="2573" y="5406"/>
                    <a:pt x="2525" y="5323"/>
                    <a:pt x="2442" y="5311"/>
                  </a:cubicBezTo>
                  <a:cubicBezTo>
                    <a:pt x="1346" y="5013"/>
                    <a:pt x="584" y="4001"/>
                    <a:pt x="584" y="2870"/>
                  </a:cubicBezTo>
                  <a:lnTo>
                    <a:pt x="584" y="358"/>
                  </a:lnTo>
                  <a:close/>
                  <a:moveTo>
                    <a:pt x="179" y="1"/>
                  </a:moveTo>
                  <a:cubicBezTo>
                    <a:pt x="84" y="1"/>
                    <a:pt x="1" y="72"/>
                    <a:pt x="1" y="179"/>
                  </a:cubicBezTo>
                  <a:cubicBezTo>
                    <a:pt x="1" y="287"/>
                    <a:pt x="84" y="358"/>
                    <a:pt x="179" y="358"/>
                  </a:cubicBezTo>
                  <a:lnTo>
                    <a:pt x="239" y="358"/>
                  </a:lnTo>
                  <a:lnTo>
                    <a:pt x="239" y="2870"/>
                  </a:lnTo>
                  <a:cubicBezTo>
                    <a:pt x="239" y="4001"/>
                    <a:pt x="894" y="5013"/>
                    <a:pt x="1894" y="5478"/>
                  </a:cubicBezTo>
                  <a:cubicBezTo>
                    <a:pt x="894" y="5942"/>
                    <a:pt x="239" y="6966"/>
                    <a:pt x="239" y="8085"/>
                  </a:cubicBezTo>
                  <a:lnTo>
                    <a:pt x="239" y="10597"/>
                  </a:lnTo>
                  <a:lnTo>
                    <a:pt x="179" y="10597"/>
                  </a:lnTo>
                  <a:cubicBezTo>
                    <a:pt x="84" y="10597"/>
                    <a:pt x="1" y="10669"/>
                    <a:pt x="1" y="10776"/>
                  </a:cubicBezTo>
                  <a:cubicBezTo>
                    <a:pt x="1" y="10883"/>
                    <a:pt x="84" y="10955"/>
                    <a:pt x="179" y="10955"/>
                  </a:cubicBezTo>
                  <a:lnTo>
                    <a:pt x="6061" y="10955"/>
                  </a:lnTo>
                  <a:cubicBezTo>
                    <a:pt x="6168" y="10955"/>
                    <a:pt x="6240" y="10883"/>
                    <a:pt x="6240" y="10776"/>
                  </a:cubicBezTo>
                  <a:cubicBezTo>
                    <a:pt x="6240" y="10669"/>
                    <a:pt x="6144" y="10597"/>
                    <a:pt x="6061" y="10597"/>
                  </a:cubicBezTo>
                  <a:lnTo>
                    <a:pt x="6002" y="10597"/>
                  </a:lnTo>
                  <a:lnTo>
                    <a:pt x="6002" y="8085"/>
                  </a:lnTo>
                  <a:cubicBezTo>
                    <a:pt x="6002" y="6954"/>
                    <a:pt x="5347" y="5942"/>
                    <a:pt x="4347" y="5478"/>
                  </a:cubicBezTo>
                  <a:cubicBezTo>
                    <a:pt x="5347" y="5013"/>
                    <a:pt x="6002" y="3989"/>
                    <a:pt x="6002" y="2870"/>
                  </a:cubicBezTo>
                  <a:lnTo>
                    <a:pt x="6002" y="358"/>
                  </a:lnTo>
                  <a:lnTo>
                    <a:pt x="6061" y="358"/>
                  </a:lnTo>
                  <a:cubicBezTo>
                    <a:pt x="6168" y="358"/>
                    <a:pt x="6240" y="287"/>
                    <a:pt x="6240" y="179"/>
                  </a:cubicBezTo>
                  <a:cubicBezTo>
                    <a:pt x="6240" y="72"/>
                    <a:pt x="6168" y="1"/>
                    <a:pt x="606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2"/>
            <p:cNvSpPr/>
            <p:nvPr/>
          </p:nvSpPr>
          <p:spPr>
            <a:xfrm>
              <a:off x="2516267" y="4511784"/>
              <a:ext cx="139620" cy="95565"/>
            </a:xfrm>
            <a:custGeom>
              <a:rect b="b" l="l" r="r" t="t"/>
              <a:pathLst>
                <a:path extrusionOk="0" h="3000" w="4383">
                  <a:moveTo>
                    <a:pt x="1670" y="0"/>
                  </a:moveTo>
                  <a:cubicBezTo>
                    <a:pt x="1650" y="0"/>
                    <a:pt x="1629" y="4"/>
                    <a:pt x="1608" y="11"/>
                  </a:cubicBezTo>
                  <a:cubicBezTo>
                    <a:pt x="679" y="261"/>
                    <a:pt x="1" y="1130"/>
                    <a:pt x="1" y="2106"/>
                  </a:cubicBezTo>
                  <a:lnTo>
                    <a:pt x="1" y="2821"/>
                  </a:lnTo>
                  <a:cubicBezTo>
                    <a:pt x="1" y="2928"/>
                    <a:pt x="84" y="2999"/>
                    <a:pt x="179" y="2999"/>
                  </a:cubicBezTo>
                  <a:lnTo>
                    <a:pt x="4192" y="2999"/>
                  </a:lnTo>
                  <a:cubicBezTo>
                    <a:pt x="4299" y="2999"/>
                    <a:pt x="4370" y="2928"/>
                    <a:pt x="4370" y="2821"/>
                  </a:cubicBezTo>
                  <a:lnTo>
                    <a:pt x="4370" y="2106"/>
                  </a:lnTo>
                  <a:cubicBezTo>
                    <a:pt x="4382" y="1130"/>
                    <a:pt x="3727" y="261"/>
                    <a:pt x="2787" y="11"/>
                  </a:cubicBezTo>
                  <a:cubicBezTo>
                    <a:pt x="2770" y="4"/>
                    <a:pt x="2752" y="0"/>
                    <a:pt x="2735" y="0"/>
                  </a:cubicBezTo>
                  <a:cubicBezTo>
                    <a:pt x="2663" y="0"/>
                    <a:pt x="2589" y="54"/>
                    <a:pt x="2560" y="130"/>
                  </a:cubicBezTo>
                  <a:cubicBezTo>
                    <a:pt x="2537" y="213"/>
                    <a:pt x="2596" y="320"/>
                    <a:pt x="2680" y="356"/>
                  </a:cubicBezTo>
                  <a:cubicBezTo>
                    <a:pt x="3477" y="570"/>
                    <a:pt x="4025" y="1285"/>
                    <a:pt x="4025" y="2106"/>
                  </a:cubicBezTo>
                  <a:lnTo>
                    <a:pt x="4025" y="2642"/>
                  </a:lnTo>
                  <a:lnTo>
                    <a:pt x="382" y="2642"/>
                  </a:lnTo>
                  <a:lnTo>
                    <a:pt x="382" y="2106"/>
                  </a:lnTo>
                  <a:cubicBezTo>
                    <a:pt x="382" y="1285"/>
                    <a:pt x="929" y="558"/>
                    <a:pt x="1715" y="356"/>
                  </a:cubicBezTo>
                  <a:cubicBezTo>
                    <a:pt x="1810" y="320"/>
                    <a:pt x="1870" y="237"/>
                    <a:pt x="1834" y="130"/>
                  </a:cubicBezTo>
                  <a:cubicBezTo>
                    <a:pt x="1815" y="54"/>
                    <a:pt x="1750" y="0"/>
                    <a:pt x="167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2"/>
            <p:cNvSpPr/>
            <p:nvPr/>
          </p:nvSpPr>
          <p:spPr>
            <a:xfrm>
              <a:off x="2518911" y="4385065"/>
              <a:ext cx="134683" cy="105090"/>
            </a:xfrm>
            <a:custGeom>
              <a:rect b="b" l="l" r="r" t="t"/>
              <a:pathLst>
                <a:path extrusionOk="0" h="3299" w="4228">
                  <a:moveTo>
                    <a:pt x="191" y="0"/>
                  </a:moveTo>
                  <a:cubicBezTo>
                    <a:pt x="132" y="0"/>
                    <a:pt x="84" y="24"/>
                    <a:pt x="49" y="72"/>
                  </a:cubicBezTo>
                  <a:cubicBezTo>
                    <a:pt x="13" y="119"/>
                    <a:pt x="1" y="179"/>
                    <a:pt x="13" y="238"/>
                  </a:cubicBezTo>
                  <a:cubicBezTo>
                    <a:pt x="239" y="953"/>
                    <a:pt x="799" y="1512"/>
                    <a:pt x="1513" y="1691"/>
                  </a:cubicBezTo>
                  <a:cubicBezTo>
                    <a:pt x="1632" y="1727"/>
                    <a:pt x="1751" y="1750"/>
                    <a:pt x="1918" y="1774"/>
                  </a:cubicBezTo>
                  <a:lnTo>
                    <a:pt x="1954" y="3120"/>
                  </a:lnTo>
                  <a:cubicBezTo>
                    <a:pt x="1954" y="3227"/>
                    <a:pt x="2025" y="3298"/>
                    <a:pt x="2132" y="3298"/>
                  </a:cubicBezTo>
                  <a:cubicBezTo>
                    <a:pt x="2227" y="3298"/>
                    <a:pt x="2311" y="3227"/>
                    <a:pt x="2311" y="3120"/>
                  </a:cubicBezTo>
                  <a:lnTo>
                    <a:pt x="2311" y="1774"/>
                  </a:lnTo>
                  <a:cubicBezTo>
                    <a:pt x="2466" y="1750"/>
                    <a:pt x="2585" y="1727"/>
                    <a:pt x="2704" y="1691"/>
                  </a:cubicBezTo>
                  <a:cubicBezTo>
                    <a:pt x="3418" y="1512"/>
                    <a:pt x="4001" y="953"/>
                    <a:pt x="4216" y="238"/>
                  </a:cubicBezTo>
                  <a:cubicBezTo>
                    <a:pt x="4228" y="179"/>
                    <a:pt x="4216" y="119"/>
                    <a:pt x="4180" y="72"/>
                  </a:cubicBezTo>
                  <a:cubicBezTo>
                    <a:pt x="4156" y="24"/>
                    <a:pt x="4097" y="0"/>
                    <a:pt x="4037" y="0"/>
                  </a:cubicBezTo>
                  <a:lnTo>
                    <a:pt x="2454" y="0"/>
                  </a:lnTo>
                  <a:cubicBezTo>
                    <a:pt x="2347" y="0"/>
                    <a:pt x="2275" y="72"/>
                    <a:pt x="2275" y="179"/>
                  </a:cubicBezTo>
                  <a:cubicBezTo>
                    <a:pt x="2275" y="286"/>
                    <a:pt x="2347" y="357"/>
                    <a:pt x="2454" y="357"/>
                  </a:cubicBezTo>
                  <a:lnTo>
                    <a:pt x="3775" y="357"/>
                  </a:lnTo>
                  <a:cubicBezTo>
                    <a:pt x="3561" y="845"/>
                    <a:pt x="3120" y="1215"/>
                    <a:pt x="2608" y="1357"/>
                  </a:cubicBezTo>
                  <a:cubicBezTo>
                    <a:pt x="2501" y="1381"/>
                    <a:pt x="2335" y="1429"/>
                    <a:pt x="2108" y="1429"/>
                  </a:cubicBezTo>
                  <a:cubicBezTo>
                    <a:pt x="1894" y="1429"/>
                    <a:pt x="1739" y="1381"/>
                    <a:pt x="1620" y="1357"/>
                  </a:cubicBezTo>
                  <a:cubicBezTo>
                    <a:pt x="1096" y="1215"/>
                    <a:pt x="668" y="845"/>
                    <a:pt x="442" y="357"/>
                  </a:cubicBezTo>
                  <a:lnTo>
                    <a:pt x="1775" y="357"/>
                  </a:lnTo>
                  <a:cubicBezTo>
                    <a:pt x="1870" y="357"/>
                    <a:pt x="1954" y="286"/>
                    <a:pt x="1954" y="179"/>
                  </a:cubicBezTo>
                  <a:cubicBezTo>
                    <a:pt x="1954" y="72"/>
                    <a:pt x="1870" y="0"/>
                    <a:pt x="177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52"/>
            <p:cNvSpPr/>
            <p:nvPr/>
          </p:nvSpPr>
          <p:spPr>
            <a:xfrm>
              <a:off x="2580742" y="4501113"/>
              <a:ext cx="11786" cy="13315"/>
            </a:xfrm>
            <a:custGeom>
              <a:rect b="b" l="l" r="r" t="t"/>
              <a:pathLst>
                <a:path extrusionOk="0" h="418" w="370">
                  <a:moveTo>
                    <a:pt x="191" y="0"/>
                  </a:moveTo>
                  <a:cubicBezTo>
                    <a:pt x="84" y="0"/>
                    <a:pt x="1" y="72"/>
                    <a:pt x="1" y="179"/>
                  </a:cubicBezTo>
                  <a:lnTo>
                    <a:pt x="1" y="239"/>
                  </a:lnTo>
                  <a:cubicBezTo>
                    <a:pt x="1" y="346"/>
                    <a:pt x="84" y="417"/>
                    <a:pt x="191" y="417"/>
                  </a:cubicBezTo>
                  <a:cubicBezTo>
                    <a:pt x="286" y="417"/>
                    <a:pt x="370" y="346"/>
                    <a:pt x="370" y="239"/>
                  </a:cubicBezTo>
                  <a:lnTo>
                    <a:pt x="370" y="179"/>
                  </a:lnTo>
                  <a:cubicBezTo>
                    <a:pt x="370" y="96"/>
                    <a:pt x="286" y="0"/>
                    <a:pt x="1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0" name="Google Shape;1160;p52"/>
          <p:cNvGrpSpPr/>
          <p:nvPr/>
        </p:nvGrpSpPr>
        <p:grpSpPr>
          <a:xfrm>
            <a:off x="2810958" y="4273923"/>
            <a:ext cx="353145" cy="361873"/>
            <a:chOff x="2810958" y="4273923"/>
            <a:chExt cx="353145" cy="361873"/>
          </a:xfrm>
        </p:grpSpPr>
        <p:sp>
          <p:nvSpPr>
            <p:cNvPr id="1161" name="Google Shape;1161;p52"/>
            <p:cNvSpPr/>
            <p:nvPr/>
          </p:nvSpPr>
          <p:spPr>
            <a:xfrm>
              <a:off x="2886837" y="4273923"/>
              <a:ext cx="53867" cy="169946"/>
            </a:xfrm>
            <a:custGeom>
              <a:rect b="b" l="l" r="r" t="t"/>
              <a:pathLst>
                <a:path extrusionOk="0" h="5335" w="1691">
                  <a:moveTo>
                    <a:pt x="1179" y="346"/>
                  </a:moveTo>
                  <a:cubicBezTo>
                    <a:pt x="1203" y="346"/>
                    <a:pt x="1250" y="382"/>
                    <a:pt x="1250" y="417"/>
                  </a:cubicBezTo>
                  <a:lnTo>
                    <a:pt x="1250" y="644"/>
                  </a:lnTo>
                  <a:lnTo>
                    <a:pt x="464" y="644"/>
                  </a:lnTo>
                  <a:lnTo>
                    <a:pt x="464" y="417"/>
                  </a:lnTo>
                  <a:cubicBezTo>
                    <a:pt x="452" y="382"/>
                    <a:pt x="488" y="346"/>
                    <a:pt x="524" y="346"/>
                  </a:cubicBezTo>
                  <a:close/>
                  <a:moveTo>
                    <a:pt x="1131" y="4275"/>
                  </a:moveTo>
                  <a:lnTo>
                    <a:pt x="845" y="4965"/>
                  </a:lnTo>
                  <a:lnTo>
                    <a:pt x="583" y="4275"/>
                  </a:lnTo>
                  <a:close/>
                  <a:moveTo>
                    <a:pt x="512" y="1"/>
                  </a:moveTo>
                  <a:cubicBezTo>
                    <a:pt x="298" y="1"/>
                    <a:pt x="119" y="179"/>
                    <a:pt x="119" y="405"/>
                  </a:cubicBezTo>
                  <a:lnTo>
                    <a:pt x="119" y="751"/>
                  </a:lnTo>
                  <a:cubicBezTo>
                    <a:pt x="36" y="822"/>
                    <a:pt x="0" y="929"/>
                    <a:pt x="0" y="1036"/>
                  </a:cubicBezTo>
                  <a:lnTo>
                    <a:pt x="0" y="3870"/>
                  </a:lnTo>
                  <a:cubicBezTo>
                    <a:pt x="0" y="4025"/>
                    <a:pt x="71" y="4156"/>
                    <a:pt x="191" y="4215"/>
                  </a:cubicBezTo>
                  <a:lnTo>
                    <a:pt x="560" y="5144"/>
                  </a:lnTo>
                  <a:cubicBezTo>
                    <a:pt x="607" y="5263"/>
                    <a:pt x="726" y="5335"/>
                    <a:pt x="845" y="5335"/>
                  </a:cubicBezTo>
                  <a:cubicBezTo>
                    <a:pt x="976" y="5335"/>
                    <a:pt x="1084" y="5263"/>
                    <a:pt x="1131" y="5144"/>
                  </a:cubicBezTo>
                  <a:lnTo>
                    <a:pt x="1500" y="4215"/>
                  </a:lnTo>
                  <a:cubicBezTo>
                    <a:pt x="1619" y="4144"/>
                    <a:pt x="1691" y="4025"/>
                    <a:pt x="1691" y="3870"/>
                  </a:cubicBezTo>
                  <a:lnTo>
                    <a:pt x="1691" y="3084"/>
                  </a:lnTo>
                  <a:cubicBezTo>
                    <a:pt x="1691" y="3001"/>
                    <a:pt x="1619" y="2918"/>
                    <a:pt x="1524" y="2918"/>
                  </a:cubicBezTo>
                  <a:cubicBezTo>
                    <a:pt x="1441" y="2918"/>
                    <a:pt x="1369" y="3001"/>
                    <a:pt x="1369" y="3084"/>
                  </a:cubicBezTo>
                  <a:lnTo>
                    <a:pt x="1369" y="3870"/>
                  </a:lnTo>
                  <a:cubicBezTo>
                    <a:pt x="1369" y="3906"/>
                    <a:pt x="1334" y="3953"/>
                    <a:pt x="1286" y="3953"/>
                  </a:cubicBezTo>
                  <a:lnTo>
                    <a:pt x="393" y="3953"/>
                  </a:lnTo>
                  <a:cubicBezTo>
                    <a:pt x="369" y="3953"/>
                    <a:pt x="322" y="3918"/>
                    <a:pt x="322" y="3870"/>
                  </a:cubicBezTo>
                  <a:lnTo>
                    <a:pt x="322" y="1036"/>
                  </a:lnTo>
                  <a:cubicBezTo>
                    <a:pt x="322" y="1001"/>
                    <a:pt x="357" y="953"/>
                    <a:pt x="393" y="953"/>
                  </a:cubicBezTo>
                  <a:lnTo>
                    <a:pt x="1286" y="953"/>
                  </a:lnTo>
                  <a:cubicBezTo>
                    <a:pt x="1322" y="953"/>
                    <a:pt x="1369" y="989"/>
                    <a:pt x="1369" y="1036"/>
                  </a:cubicBezTo>
                  <a:lnTo>
                    <a:pt x="1369" y="2358"/>
                  </a:lnTo>
                  <a:cubicBezTo>
                    <a:pt x="1369" y="2441"/>
                    <a:pt x="1441" y="2525"/>
                    <a:pt x="1524" y="2525"/>
                  </a:cubicBezTo>
                  <a:cubicBezTo>
                    <a:pt x="1619" y="2525"/>
                    <a:pt x="1691" y="2441"/>
                    <a:pt x="1691" y="2358"/>
                  </a:cubicBezTo>
                  <a:lnTo>
                    <a:pt x="1691" y="1036"/>
                  </a:lnTo>
                  <a:cubicBezTo>
                    <a:pt x="1691" y="929"/>
                    <a:pt x="1643" y="822"/>
                    <a:pt x="1572" y="751"/>
                  </a:cubicBezTo>
                  <a:lnTo>
                    <a:pt x="1572" y="405"/>
                  </a:lnTo>
                  <a:cubicBezTo>
                    <a:pt x="1572" y="179"/>
                    <a:pt x="1393" y="1"/>
                    <a:pt x="1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52"/>
            <p:cNvSpPr/>
            <p:nvPr/>
          </p:nvSpPr>
          <p:spPr>
            <a:xfrm>
              <a:off x="2815131" y="4273923"/>
              <a:ext cx="57307" cy="279942"/>
            </a:xfrm>
            <a:custGeom>
              <a:rect b="b" l="l" r="r" t="t"/>
              <a:pathLst>
                <a:path extrusionOk="0" h="8788" w="1799">
                  <a:moveTo>
                    <a:pt x="906" y="382"/>
                  </a:moveTo>
                  <a:lnTo>
                    <a:pt x="1251" y="1239"/>
                  </a:lnTo>
                  <a:lnTo>
                    <a:pt x="572" y="1239"/>
                  </a:lnTo>
                  <a:lnTo>
                    <a:pt x="906" y="382"/>
                  </a:lnTo>
                  <a:close/>
                  <a:moveTo>
                    <a:pt x="751" y="1548"/>
                  </a:moveTo>
                  <a:lnTo>
                    <a:pt x="751" y="7466"/>
                  </a:lnTo>
                  <a:lnTo>
                    <a:pt x="346" y="7466"/>
                  </a:lnTo>
                  <a:lnTo>
                    <a:pt x="346" y="1644"/>
                  </a:lnTo>
                  <a:cubicBezTo>
                    <a:pt x="346" y="1596"/>
                    <a:pt x="394" y="1548"/>
                    <a:pt x="429" y="1548"/>
                  </a:cubicBezTo>
                  <a:close/>
                  <a:moveTo>
                    <a:pt x="1382" y="1572"/>
                  </a:moveTo>
                  <a:cubicBezTo>
                    <a:pt x="1430" y="1572"/>
                    <a:pt x="1477" y="1608"/>
                    <a:pt x="1477" y="1656"/>
                  </a:cubicBezTo>
                  <a:lnTo>
                    <a:pt x="1477" y="7478"/>
                  </a:lnTo>
                  <a:lnTo>
                    <a:pt x="1072" y="7478"/>
                  </a:lnTo>
                  <a:lnTo>
                    <a:pt x="1072" y="1572"/>
                  </a:lnTo>
                  <a:close/>
                  <a:moveTo>
                    <a:pt x="1489" y="7787"/>
                  </a:moveTo>
                  <a:lnTo>
                    <a:pt x="1489" y="8359"/>
                  </a:lnTo>
                  <a:cubicBezTo>
                    <a:pt x="1477" y="8418"/>
                    <a:pt x="1441" y="8442"/>
                    <a:pt x="1382" y="8442"/>
                  </a:cubicBezTo>
                  <a:lnTo>
                    <a:pt x="429" y="8442"/>
                  </a:lnTo>
                  <a:cubicBezTo>
                    <a:pt x="394" y="8442"/>
                    <a:pt x="346" y="8394"/>
                    <a:pt x="346" y="8359"/>
                  </a:cubicBezTo>
                  <a:lnTo>
                    <a:pt x="346" y="7787"/>
                  </a:lnTo>
                  <a:close/>
                  <a:moveTo>
                    <a:pt x="906" y="1"/>
                  </a:moveTo>
                  <a:cubicBezTo>
                    <a:pt x="775" y="1"/>
                    <a:pt x="656" y="84"/>
                    <a:pt x="608" y="215"/>
                  </a:cubicBezTo>
                  <a:lnTo>
                    <a:pt x="179" y="1310"/>
                  </a:lnTo>
                  <a:cubicBezTo>
                    <a:pt x="72" y="1394"/>
                    <a:pt x="13" y="1513"/>
                    <a:pt x="13" y="1656"/>
                  </a:cubicBezTo>
                  <a:lnTo>
                    <a:pt x="13" y="8371"/>
                  </a:lnTo>
                  <a:cubicBezTo>
                    <a:pt x="1" y="8597"/>
                    <a:pt x="191" y="8787"/>
                    <a:pt x="429" y="8787"/>
                  </a:cubicBezTo>
                  <a:lnTo>
                    <a:pt x="1382" y="8787"/>
                  </a:lnTo>
                  <a:cubicBezTo>
                    <a:pt x="1620" y="8787"/>
                    <a:pt x="1799" y="8597"/>
                    <a:pt x="1799" y="8371"/>
                  </a:cubicBezTo>
                  <a:lnTo>
                    <a:pt x="1799" y="1656"/>
                  </a:lnTo>
                  <a:cubicBezTo>
                    <a:pt x="1799" y="1525"/>
                    <a:pt x="1727" y="1394"/>
                    <a:pt x="1632" y="1310"/>
                  </a:cubicBezTo>
                  <a:lnTo>
                    <a:pt x="1203" y="215"/>
                  </a:lnTo>
                  <a:cubicBezTo>
                    <a:pt x="1168" y="96"/>
                    <a:pt x="1037" y="1"/>
                    <a:pt x="90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52"/>
            <p:cNvSpPr/>
            <p:nvPr/>
          </p:nvSpPr>
          <p:spPr>
            <a:xfrm>
              <a:off x="2883396" y="4463173"/>
              <a:ext cx="60333" cy="90691"/>
            </a:xfrm>
            <a:custGeom>
              <a:rect b="b" l="l" r="r" t="t"/>
              <a:pathLst>
                <a:path extrusionOk="0" h="2847" w="1894">
                  <a:moveTo>
                    <a:pt x="1322" y="310"/>
                  </a:moveTo>
                  <a:cubicBezTo>
                    <a:pt x="1370" y="310"/>
                    <a:pt x="1418" y="358"/>
                    <a:pt x="1418" y="406"/>
                  </a:cubicBezTo>
                  <a:lnTo>
                    <a:pt x="1418" y="584"/>
                  </a:lnTo>
                  <a:lnTo>
                    <a:pt x="513" y="584"/>
                  </a:lnTo>
                  <a:lnTo>
                    <a:pt x="513" y="406"/>
                  </a:lnTo>
                  <a:cubicBezTo>
                    <a:pt x="513" y="358"/>
                    <a:pt x="537" y="310"/>
                    <a:pt x="596" y="310"/>
                  </a:cubicBezTo>
                  <a:close/>
                  <a:moveTo>
                    <a:pt x="1477" y="929"/>
                  </a:moveTo>
                  <a:cubicBezTo>
                    <a:pt x="1513" y="929"/>
                    <a:pt x="1561" y="965"/>
                    <a:pt x="1561" y="1013"/>
                  </a:cubicBezTo>
                  <a:lnTo>
                    <a:pt x="1561" y="2418"/>
                  </a:lnTo>
                  <a:cubicBezTo>
                    <a:pt x="1561" y="2453"/>
                    <a:pt x="1525" y="2501"/>
                    <a:pt x="1477" y="2501"/>
                  </a:cubicBezTo>
                  <a:lnTo>
                    <a:pt x="430" y="2501"/>
                  </a:lnTo>
                  <a:cubicBezTo>
                    <a:pt x="394" y="2501"/>
                    <a:pt x="346" y="2453"/>
                    <a:pt x="346" y="2418"/>
                  </a:cubicBezTo>
                  <a:lnTo>
                    <a:pt x="346" y="1013"/>
                  </a:lnTo>
                  <a:cubicBezTo>
                    <a:pt x="346" y="965"/>
                    <a:pt x="382" y="929"/>
                    <a:pt x="430" y="929"/>
                  </a:cubicBezTo>
                  <a:close/>
                  <a:moveTo>
                    <a:pt x="596" y="1"/>
                  </a:moveTo>
                  <a:cubicBezTo>
                    <a:pt x="358" y="1"/>
                    <a:pt x="179" y="191"/>
                    <a:pt x="179" y="418"/>
                  </a:cubicBezTo>
                  <a:lnTo>
                    <a:pt x="179" y="691"/>
                  </a:lnTo>
                  <a:cubicBezTo>
                    <a:pt x="72" y="763"/>
                    <a:pt x="13" y="882"/>
                    <a:pt x="13" y="1013"/>
                  </a:cubicBezTo>
                  <a:lnTo>
                    <a:pt x="13" y="2430"/>
                  </a:lnTo>
                  <a:cubicBezTo>
                    <a:pt x="1" y="2656"/>
                    <a:pt x="191" y="2846"/>
                    <a:pt x="430" y="2846"/>
                  </a:cubicBezTo>
                  <a:lnTo>
                    <a:pt x="1477" y="2846"/>
                  </a:lnTo>
                  <a:cubicBezTo>
                    <a:pt x="1715" y="2846"/>
                    <a:pt x="1894" y="2656"/>
                    <a:pt x="1894" y="2430"/>
                  </a:cubicBezTo>
                  <a:lnTo>
                    <a:pt x="1894" y="1013"/>
                  </a:lnTo>
                  <a:cubicBezTo>
                    <a:pt x="1894" y="882"/>
                    <a:pt x="1834" y="763"/>
                    <a:pt x="1727" y="691"/>
                  </a:cubicBezTo>
                  <a:lnTo>
                    <a:pt x="1727" y="418"/>
                  </a:lnTo>
                  <a:cubicBezTo>
                    <a:pt x="1727" y="179"/>
                    <a:pt x="1537" y="1"/>
                    <a:pt x="131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52"/>
            <p:cNvSpPr/>
            <p:nvPr/>
          </p:nvSpPr>
          <p:spPr>
            <a:xfrm>
              <a:off x="2955835" y="4273923"/>
              <a:ext cx="202948" cy="281439"/>
            </a:xfrm>
            <a:custGeom>
              <a:rect b="b" l="l" r="r" t="t"/>
              <a:pathLst>
                <a:path extrusionOk="0" h="8835" w="6371">
                  <a:moveTo>
                    <a:pt x="5692" y="524"/>
                  </a:moveTo>
                  <a:cubicBezTo>
                    <a:pt x="5883" y="524"/>
                    <a:pt x="6037" y="679"/>
                    <a:pt x="6037" y="870"/>
                  </a:cubicBezTo>
                  <a:lnTo>
                    <a:pt x="6037" y="7966"/>
                  </a:lnTo>
                  <a:cubicBezTo>
                    <a:pt x="6037" y="8156"/>
                    <a:pt x="5883" y="8311"/>
                    <a:pt x="5692" y="8311"/>
                  </a:cubicBezTo>
                  <a:lnTo>
                    <a:pt x="1811" y="8311"/>
                  </a:lnTo>
                  <a:lnTo>
                    <a:pt x="1811" y="524"/>
                  </a:lnTo>
                  <a:close/>
                  <a:moveTo>
                    <a:pt x="1465" y="346"/>
                  </a:moveTo>
                  <a:lnTo>
                    <a:pt x="1465" y="8490"/>
                  </a:lnTo>
                  <a:lnTo>
                    <a:pt x="1227" y="8490"/>
                  </a:lnTo>
                  <a:lnTo>
                    <a:pt x="1227" y="346"/>
                  </a:lnTo>
                  <a:close/>
                  <a:moveTo>
                    <a:pt x="1215" y="1"/>
                  </a:moveTo>
                  <a:cubicBezTo>
                    <a:pt x="1096" y="1"/>
                    <a:pt x="965" y="72"/>
                    <a:pt x="930" y="179"/>
                  </a:cubicBezTo>
                  <a:lnTo>
                    <a:pt x="418" y="179"/>
                  </a:lnTo>
                  <a:cubicBezTo>
                    <a:pt x="180" y="179"/>
                    <a:pt x="1" y="370"/>
                    <a:pt x="1" y="596"/>
                  </a:cubicBezTo>
                  <a:lnTo>
                    <a:pt x="1" y="2358"/>
                  </a:lnTo>
                  <a:cubicBezTo>
                    <a:pt x="1" y="2441"/>
                    <a:pt x="84" y="2513"/>
                    <a:pt x="168" y="2513"/>
                  </a:cubicBezTo>
                  <a:cubicBezTo>
                    <a:pt x="263" y="2513"/>
                    <a:pt x="334" y="2441"/>
                    <a:pt x="334" y="2358"/>
                  </a:cubicBezTo>
                  <a:lnTo>
                    <a:pt x="334" y="596"/>
                  </a:lnTo>
                  <a:cubicBezTo>
                    <a:pt x="334" y="548"/>
                    <a:pt x="382" y="513"/>
                    <a:pt x="418" y="513"/>
                  </a:cubicBezTo>
                  <a:lnTo>
                    <a:pt x="882" y="513"/>
                  </a:lnTo>
                  <a:lnTo>
                    <a:pt x="882" y="8287"/>
                  </a:lnTo>
                  <a:lnTo>
                    <a:pt x="418" y="8287"/>
                  </a:lnTo>
                  <a:cubicBezTo>
                    <a:pt x="382" y="8287"/>
                    <a:pt x="334" y="8252"/>
                    <a:pt x="334" y="8204"/>
                  </a:cubicBezTo>
                  <a:lnTo>
                    <a:pt x="334" y="3072"/>
                  </a:lnTo>
                  <a:cubicBezTo>
                    <a:pt x="334" y="2977"/>
                    <a:pt x="263" y="2906"/>
                    <a:pt x="168" y="2906"/>
                  </a:cubicBezTo>
                  <a:cubicBezTo>
                    <a:pt x="84" y="2906"/>
                    <a:pt x="1" y="2977"/>
                    <a:pt x="1" y="3072"/>
                  </a:cubicBezTo>
                  <a:lnTo>
                    <a:pt x="1" y="8204"/>
                  </a:lnTo>
                  <a:cubicBezTo>
                    <a:pt x="1" y="8454"/>
                    <a:pt x="203" y="8656"/>
                    <a:pt x="418" y="8656"/>
                  </a:cubicBezTo>
                  <a:lnTo>
                    <a:pt x="930" y="8656"/>
                  </a:lnTo>
                  <a:cubicBezTo>
                    <a:pt x="989" y="8752"/>
                    <a:pt x="1096" y="8835"/>
                    <a:pt x="1215" y="8835"/>
                  </a:cubicBezTo>
                  <a:lnTo>
                    <a:pt x="1477" y="8835"/>
                  </a:lnTo>
                  <a:cubicBezTo>
                    <a:pt x="1596" y="8835"/>
                    <a:pt x="1715" y="8752"/>
                    <a:pt x="1763" y="8656"/>
                  </a:cubicBezTo>
                  <a:lnTo>
                    <a:pt x="5692" y="8656"/>
                  </a:lnTo>
                  <a:cubicBezTo>
                    <a:pt x="6061" y="8656"/>
                    <a:pt x="6371" y="8359"/>
                    <a:pt x="6371" y="7966"/>
                  </a:cubicBezTo>
                  <a:lnTo>
                    <a:pt x="6371" y="870"/>
                  </a:lnTo>
                  <a:cubicBezTo>
                    <a:pt x="6371" y="489"/>
                    <a:pt x="6073" y="179"/>
                    <a:pt x="5692" y="179"/>
                  </a:cubicBezTo>
                  <a:lnTo>
                    <a:pt x="1763" y="179"/>
                  </a:lnTo>
                  <a:cubicBezTo>
                    <a:pt x="1704" y="72"/>
                    <a:pt x="1596" y="1"/>
                    <a:pt x="14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2"/>
            <p:cNvSpPr/>
            <p:nvPr/>
          </p:nvSpPr>
          <p:spPr>
            <a:xfrm>
              <a:off x="3098067" y="4511720"/>
              <a:ext cx="29243" cy="10289"/>
            </a:xfrm>
            <a:custGeom>
              <a:rect b="b" l="l" r="r" t="t"/>
              <a:pathLst>
                <a:path extrusionOk="0" h="323" w="918">
                  <a:moveTo>
                    <a:pt x="168" y="1"/>
                  </a:moveTo>
                  <a:cubicBezTo>
                    <a:pt x="72" y="1"/>
                    <a:pt x="1" y="72"/>
                    <a:pt x="1" y="156"/>
                  </a:cubicBezTo>
                  <a:cubicBezTo>
                    <a:pt x="1" y="251"/>
                    <a:pt x="72" y="322"/>
                    <a:pt x="168" y="322"/>
                  </a:cubicBezTo>
                  <a:lnTo>
                    <a:pt x="751" y="322"/>
                  </a:lnTo>
                  <a:cubicBezTo>
                    <a:pt x="834" y="322"/>
                    <a:pt x="918" y="251"/>
                    <a:pt x="918" y="156"/>
                  </a:cubicBezTo>
                  <a:cubicBezTo>
                    <a:pt x="918" y="72"/>
                    <a:pt x="834" y="1"/>
                    <a:pt x="75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52"/>
            <p:cNvSpPr/>
            <p:nvPr/>
          </p:nvSpPr>
          <p:spPr>
            <a:xfrm>
              <a:off x="3115906" y="4497704"/>
              <a:ext cx="10257" cy="10640"/>
            </a:xfrm>
            <a:custGeom>
              <a:rect b="b" l="l" r="r" t="t"/>
              <a:pathLst>
                <a:path extrusionOk="0" h="334" w="322">
                  <a:moveTo>
                    <a:pt x="155" y="0"/>
                  </a:moveTo>
                  <a:cubicBezTo>
                    <a:pt x="72" y="0"/>
                    <a:pt x="0" y="84"/>
                    <a:pt x="0" y="167"/>
                  </a:cubicBezTo>
                  <a:cubicBezTo>
                    <a:pt x="0" y="262"/>
                    <a:pt x="72" y="334"/>
                    <a:pt x="155" y="334"/>
                  </a:cubicBezTo>
                  <a:cubicBezTo>
                    <a:pt x="250" y="334"/>
                    <a:pt x="322" y="262"/>
                    <a:pt x="322" y="167"/>
                  </a:cubicBezTo>
                  <a:cubicBezTo>
                    <a:pt x="322" y="84"/>
                    <a:pt x="250"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52"/>
            <p:cNvSpPr/>
            <p:nvPr/>
          </p:nvSpPr>
          <p:spPr>
            <a:xfrm>
              <a:off x="2810958" y="4563676"/>
              <a:ext cx="353145" cy="72120"/>
            </a:xfrm>
            <a:custGeom>
              <a:rect b="b" l="l" r="r" t="t"/>
              <a:pathLst>
                <a:path extrusionOk="0" h="2264" w="11086">
                  <a:moveTo>
                    <a:pt x="418" y="1"/>
                  </a:moveTo>
                  <a:cubicBezTo>
                    <a:pt x="179" y="1"/>
                    <a:pt x="1" y="191"/>
                    <a:pt x="1" y="418"/>
                  </a:cubicBezTo>
                  <a:lnTo>
                    <a:pt x="1" y="1846"/>
                  </a:lnTo>
                  <a:cubicBezTo>
                    <a:pt x="1" y="2085"/>
                    <a:pt x="191" y="2263"/>
                    <a:pt x="418" y="2263"/>
                  </a:cubicBezTo>
                  <a:lnTo>
                    <a:pt x="8442" y="2263"/>
                  </a:lnTo>
                  <a:cubicBezTo>
                    <a:pt x="8526" y="2263"/>
                    <a:pt x="8597" y="2192"/>
                    <a:pt x="8597" y="2096"/>
                  </a:cubicBezTo>
                  <a:cubicBezTo>
                    <a:pt x="8597" y="2013"/>
                    <a:pt x="8526" y="1930"/>
                    <a:pt x="8442" y="1930"/>
                  </a:cubicBezTo>
                  <a:lnTo>
                    <a:pt x="418" y="1930"/>
                  </a:lnTo>
                  <a:cubicBezTo>
                    <a:pt x="370" y="1930"/>
                    <a:pt x="322" y="1894"/>
                    <a:pt x="322" y="1846"/>
                  </a:cubicBezTo>
                  <a:lnTo>
                    <a:pt x="322" y="418"/>
                  </a:lnTo>
                  <a:cubicBezTo>
                    <a:pt x="322" y="370"/>
                    <a:pt x="370" y="322"/>
                    <a:pt x="418" y="322"/>
                  </a:cubicBezTo>
                  <a:lnTo>
                    <a:pt x="1037" y="322"/>
                  </a:lnTo>
                  <a:lnTo>
                    <a:pt x="1037" y="584"/>
                  </a:lnTo>
                  <a:cubicBezTo>
                    <a:pt x="1037" y="668"/>
                    <a:pt x="1120" y="739"/>
                    <a:pt x="1203" y="739"/>
                  </a:cubicBezTo>
                  <a:cubicBezTo>
                    <a:pt x="1299" y="739"/>
                    <a:pt x="1370" y="668"/>
                    <a:pt x="1370" y="584"/>
                  </a:cubicBezTo>
                  <a:lnTo>
                    <a:pt x="1370" y="322"/>
                  </a:lnTo>
                  <a:lnTo>
                    <a:pt x="1834" y="322"/>
                  </a:lnTo>
                  <a:lnTo>
                    <a:pt x="1834" y="584"/>
                  </a:lnTo>
                  <a:cubicBezTo>
                    <a:pt x="1834" y="668"/>
                    <a:pt x="1906" y="739"/>
                    <a:pt x="1989" y="739"/>
                  </a:cubicBezTo>
                  <a:cubicBezTo>
                    <a:pt x="2084" y="739"/>
                    <a:pt x="2156" y="668"/>
                    <a:pt x="2156" y="584"/>
                  </a:cubicBezTo>
                  <a:lnTo>
                    <a:pt x="2156" y="322"/>
                  </a:lnTo>
                  <a:lnTo>
                    <a:pt x="2620" y="322"/>
                  </a:lnTo>
                  <a:lnTo>
                    <a:pt x="2620" y="584"/>
                  </a:lnTo>
                  <a:cubicBezTo>
                    <a:pt x="2620" y="668"/>
                    <a:pt x="2692" y="739"/>
                    <a:pt x="2787" y="739"/>
                  </a:cubicBezTo>
                  <a:cubicBezTo>
                    <a:pt x="2870" y="739"/>
                    <a:pt x="2942" y="668"/>
                    <a:pt x="2942" y="584"/>
                  </a:cubicBezTo>
                  <a:lnTo>
                    <a:pt x="2942" y="322"/>
                  </a:lnTo>
                  <a:lnTo>
                    <a:pt x="3406" y="322"/>
                  </a:lnTo>
                  <a:lnTo>
                    <a:pt x="3406" y="584"/>
                  </a:lnTo>
                  <a:cubicBezTo>
                    <a:pt x="3406" y="668"/>
                    <a:pt x="3477" y="739"/>
                    <a:pt x="3573" y="739"/>
                  </a:cubicBezTo>
                  <a:cubicBezTo>
                    <a:pt x="3656" y="739"/>
                    <a:pt x="3739" y="668"/>
                    <a:pt x="3739" y="584"/>
                  </a:cubicBezTo>
                  <a:lnTo>
                    <a:pt x="3739" y="322"/>
                  </a:lnTo>
                  <a:lnTo>
                    <a:pt x="4192" y="322"/>
                  </a:lnTo>
                  <a:lnTo>
                    <a:pt x="4192" y="584"/>
                  </a:lnTo>
                  <a:cubicBezTo>
                    <a:pt x="4192" y="668"/>
                    <a:pt x="4275" y="739"/>
                    <a:pt x="4358" y="739"/>
                  </a:cubicBezTo>
                  <a:cubicBezTo>
                    <a:pt x="4454" y="739"/>
                    <a:pt x="4525" y="668"/>
                    <a:pt x="4525" y="584"/>
                  </a:cubicBezTo>
                  <a:lnTo>
                    <a:pt x="4525" y="322"/>
                  </a:lnTo>
                  <a:lnTo>
                    <a:pt x="4990" y="322"/>
                  </a:lnTo>
                  <a:lnTo>
                    <a:pt x="4990" y="584"/>
                  </a:lnTo>
                  <a:cubicBezTo>
                    <a:pt x="4990" y="668"/>
                    <a:pt x="5061" y="739"/>
                    <a:pt x="5144" y="739"/>
                  </a:cubicBezTo>
                  <a:cubicBezTo>
                    <a:pt x="5240" y="739"/>
                    <a:pt x="5311" y="668"/>
                    <a:pt x="5311" y="584"/>
                  </a:cubicBezTo>
                  <a:lnTo>
                    <a:pt x="5311" y="322"/>
                  </a:lnTo>
                  <a:lnTo>
                    <a:pt x="5775" y="322"/>
                  </a:lnTo>
                  <a:lnTo>
                    <a:pt x="5775" y="584"/>
                  </a:lnTo>
                  <a:cubicBezTo>
                    <a:pt x="5775" y="668"/>
                    <a:pt x="5847" y="739"/>
                    <a:pt x="5942" y="739"/>
                  </a:cubicBezTo>
                  <a:cubicBezTo>
                    <a:pt x="6025" y="739"/>
                    <a:pt x="6097" y="668"/>
                    <a:pt x="6097" y="584"/>
                  </a:cubicBezTo>
                  <a:lnTo>
                    <a:pt x="6097" y="322"/>
                  </a:lnTo>
                  <a:lnTo>
                    <a:pt x="6561" y="322"/>
                  </a:lnTo>
                  <a:lnTo>
                    <a:pt x="6561" y="584"/>
                  </a:lnTo>
                  <a:cubicBezTo>
                    <a:pt x="6561" y="668"/>
                    <a:pt x="6633" y="739"/>
                    <a:pt x="6728" y="739"/>
                  </a:cubicBezTo>
                  <a:cubicBezTo>
                    <a:pt x="6811" y="739"/>
                    <a:pt x="6895" y="668"/>
                    <a:pt x="6895" y="584"/>
                  </a:cubicBezTo>
                  <a:lnTo>
                    <a:pt x="6895" y="322"/>
                  </a:lnTo>
                  <a:lnTo>
                    <a:pt x="7347" y="322"/>
                  </a:lnTo>
                  <a:lnTo>
                    <a:pt x="7347" y="584"/>
                  </a:lnTo>
                  <a:cubicBezTo>
                    <a:pt x="7347" y="668"/>
                    <a:pt x="7430" y="739"/>
                    <a:pt x="7514" y="739"/>
                  </a:cubicBezTo>
                  <a:cubicBezTo>
                    <a:pt x="7609" y="739"/>
                    <a:pt x="7680" y="668"/>
                    <a:pt x="7680" y="584"/>
                  </a:cubicBezTo>
                  <a:lnTo>
                    <a:pt x="7680" y="322"/>
                  </a:lnTo>
                  <a:lnTo>
                    <a:pt x="8145" y="322"/>
                  </a:lnTo>
                  <a:lnTo>
                    <a:pt x="8145" y="584"/>
                  </a:lnTo>
                  <a:cubicBezTo>
                    <a:pt x="8145" y="668"/>
                    <a:pt x="8216" y="739"/>
                    <a:pt x="8299" y="739"/>
                  </a:cubicBezTo>
                  <a:cubicBezTo>
                    <a:pt x="8395" y="739"/>
                    <a:pt x="8466" y="668"/>
                    <a:pt x="8466" y="584"/>
                  </a:cubicBezTo>
                  <a:lnTo>
                    <a:pt x="8466" y="322"/>
                  </a:lnTo>
                  <a:lnTo>
                    <a:pt x="8930" y="322"/>
                  </a:lnTo>
                  <a:lnTo>
                    <a:pt x="8930" y="584"/>
                  </a:lnTo>
                  <a:cubicBezTo>
                    <a:pt x="8930" y="668"/>
                    <a:pt x="9002" y="739"/>
                    <a:pt x="9097" y="739"/>
                  </a:cubicBezTo>
                  <a:cubicBezTo>
                    <a:pt x="9181" y="739"/>
                    <a:pt x="9252" y="668"/>
                    <a:pt x="9252" y="584"/>
                  </a:cubicBezTo>
                  <a:lnTo>
                    <a:pt x="9252" y="322"/>
                  </a:lnTo>
                  <a:lnTo>
                    <a:pt x="9716" y="322"/>
                  </a:lnTo>
                  <a:lnTo>
                    <a:pt x="9716" y="584"/>
                  </a:lnTo>
                  <a:cubicBezTo>
                    <a:pt x="9716" y="668"/>
                    <a:pt x="9788" y="739"/>
                    <a:pt x="9883" y="739"/>
                  </a:cubicBezTo>
                  <a:cubicBezTo>
                    <a:pt x="9966" y="739"/>
                    <a:pt x="10050" y="668"/>
                    <a:pt x="10050" y="584"/>
                  </a:cubicBezTo>
                  <a:lnTo>
                    <a:pt x="10050" y="322"/>
                  </a:lnTo>
                  <a:lnTo>
                    <a:pt x="10669" y="322"/>
                  </a:lnTo>
                  <a:cubicBezTo>
                    <a:pt x="10716" y="322"/>
                    <a:pt x="10764" y="370"/>
                    <a:pt x="10764" y="418"/>
                  </a:cubicBezTo>
                  <a:lnTo>
                    <a:pt x="10764" y="1846"/>
                  </a:lnTo>
                  <a:cubicBezTo>
                    <a:pt x="10764" y="1894"/>
                    <a:pt x="10716" y="1930"/>
                    <a:pt x="10669" y="1930"/>
                  </a:cubicBezTo>
                  <a:lnTo>
                    <a:pt x="9192" y="1930"/>
                  </a:lnTo>
                  <a:cubicBezTo>
                    <a:pt x="9109" y="1930"/>
                    <a:pt x="9038" y="2013"/>
                    <a:pt x="9038" y="2096"/>
                  </a:cubicBezTo>
                  <a:cubicBezTo>
                    <a:pt x="9038" y="2192"/>
                    <a:pt x="9109" y="2263"/>
                    <a:pt x="9192" y="2263"/>
                  </a:cubicBezTo>
                  <a:lnTo>
                    <a:pt x="10669" y="2263"/>
                  </a:lnTo>
                  <a:cubicBezTo>
                    <a:pt x="10907" y="2263"/>
                    <a:pt x="11086" y="2073"/>
                    <a:pt x="11086" y="1846"/>
                  </a:cubicBezTo>
                  <a:lnTo>
                    <a:pt x="11086" y="418"/>
                  </a:lnTo>
                  <a:cubicBezTo>
                    <a:pt x="11062" y="191"/>
                    <a:pt x="10883" y="1"/>
                    <a:pt x="1064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8" name="Google Shape;1168;p52"/>
          <p:cNvGrpSpPr/>
          <p:nvPr/>
        </p:nvGrpSpPr>
        <p:grpSpPr>
          <a:xfrm>
            <a:off x="6275635" y="4282651"/>
            <a:ext cx="209383" cy="366778"/>
            <a:chOff x="6275635" y="4282651"/>
            <a:chExt cx="209383" cy="366778"/>
          </a:xfrm>
        </p:grpSpPr>
        <p:sp>
          <p:nvSpPr>
            <p:cNvPr id="1169" name="Google Shape;1169;p52"/>
            <p:cNvSpPr/>
            <p:nvPr/>
          </p:nvSpPr>
          <p:spPr>
            <a:xfrm>
              <a:off x="6275635" y="4282651"/>
              <a:ext cx="89162" cy="366778"/>
            </a:xfrm>
            <a:custGeom>
              <a:rect b="b" l="l" r="r" t="t"/>
              <a:pathLst>
                <a:path extrusionOk="0" h="11514" w="2799">
                  <a:moveTo>
                    <a:pt x="1382" y="1751"/>
                  </a:moveTo>
                  <a:cubicBezTo>
                    <a:pt x="1667" y="1917"/>
                    <a:pt x="1929" y="2084"/>
                    <a:pt x="2132" y="2275"/>
                  </a:cubicBezTo>
                  <a:lnTo>
                    <a:pt x="620" y="2275"/>
                  </a:lnTo>
                  <a:cubicBezTo>
                    <a:pt x="822" y="2084"/>
                    <a:pt x="1084" y="1917"/>
                    <a:pt x="1382" y="1751"/>
                  </a:cubicBezTo>
                  <a:close/>
                  <a:moveTo>
                    <a:pt x="2370" y="2620"/>
                  </a:moveTo>
                  <a:cubicBezTo>
                    <a:pt x="2465" y="2822"/>
                    <a:pt x="2489" y="3048"/>
                    <a:pt x="2382" y="3298"/>
                  </a:cubicBezTo>
                  <a:lnTo>
                    <a:pt x="381" y="3298"/>
                  </a:lnTo>
                  <a:cubicBezTo>
                    <a:pt x="298" y="3084"/>
                    <a:pt x="286" y="2858"/>
                    <a:pt x="381" y="2620"/>
                  </a:cubicBezTo>
                  <a:close/>
                  <a:moveTo>
                    <a:pt x="2144" y="3644"/>
                  </a:moveTo>
                  <a:cubicBezTo>
                    <a:pt x="1953" y="3834"/>
                    <a:pt x="1679" y="4001"/>
                    <a:pt x="1382" y="4168"/>
                  </a:cubicBezTo>
                  <a:cubicBezTo>
                    <a:pt x="1096" y="4001"/>
                    <a:pt x="822" y="3834"/>
                    <a:pt x="620" y="3644"/>
                  </a:cubicBezTo>
                  <a:close/>
                  <a:moveTo>
                    <a:pt x="2441" y="5918"/>
                  </a:moveTo>
                  <a:cubicBezTo>
                    <a:pt x="2334" y="6394"/>
                    <a:pt x="1893" y="6680"/>
                    <a:pt x="1382" y="6966"/>
                  </a:cubicBezTo>
                  <a:cubicBezTo>
                    <a:pt x="881" y="6680"/>
                    <a:pt x="429" y="6394"/>
                    <a:pt x="346" y="5918"/>
                  </a:cubicBezTo>
                  <a:close/>
                  <a:moveTo>
                    <a:pt x="1382" y="7347"/>
                  </a:moveTo>
                  <a:cubicBezTo>
                    <a:pt x="1679" y="7513"/>
                    <a:pt x="1953" y="7680"/>
                    <a:pt x="2144" y="7870"/>
                  </a:cubicBezTo>
                  <a:lnTo>
                    <a:pt x="620" y="7870"/>
                  </a:lnTo>
                  <a:cubicBezTo>
                    <a:pt x="822" y="7680"/>
                    <a:pt x="1096" y="7513"/>
                    <a:pt x="1382" y="7347"/>
                  </a:cubicBezTo>
                  <a:close/>
                  <a:moveTo>
                    <a:pt x="2394" y="8216"/>
                  </a:moveTo>
                  <a:cubicBezTo>
                    <a:pt x="2489" y="8454"/>
                    <a:pt x="2489" y="8680"/>
                    <a:pt x="2382" y="8894"/>
                  </a:cubicBezTo>
                  <a:lnTo>
                    <a:pt x="405" y="8894"/>
                  </a:lnTo>
                  <a:cubicBezTo>
                    <a:pt x="298" y="8656"/>
                    <a:pt x="298" y="8442"/>
                    <a:pt x="405" y="8216"/>
                  </a:cubicBezTo>
                  <a:close/>
                  <a:moveTo>
                    <a:pt x="2132" y="9240"/>
                  </a:moveTo>
                  <a:cubicBezTo>
                    <a:pt x="1929" y="9430"/>
                    <a:pt x="1667" y="9597"/>
                    <a:pt x="1382" y="9764"/>
                  </a:cubicBezTo>
                  <a:cubicBezTo>
                    <a:pt x="1096" y="9597"/>
                    <a:pt x="834" y="9430"/>
                    <a:pt x="620" y="9240"/>
                  </a:cubicBezTo>
                  <a:close/>
                  <a:moveTo>
                    <a:pt x="167" y="0"/>
                  </a:moveTo>
                  <a:cubicBezTo>
                    <a:pt x="72" y="0"/>
                    <a:pt x="0" y="72"/>
                    <a:pt x="0" y="167"/>
                  </a:cubicBezTo>
                  <a:cubicBezTo>
                    <a:pt x="0" y="846"/>
                    <a:pt x="524" y="1251"/>
                    <a:pt x="1072" y="1560"/>
                  </a:cubicBezTo>
                  <a:cubicBezTo>
                    <a:pt x="500" y="1894"/>
                    <a:pt x="0" y="2310"/>
                    <a:pt x="0" y="2965"/>
                  </a:cubicBezTo>
                  <a:cubicBezTo>
                    <a:pt x="0" y="3644"/>
                    <a:pt x="524" y="4049"/>
                    <a:pt x="1072" y="4358"/>
                  </a:cubicBezTo>
                  <a:cubicBezTo>
                    <a:pt x="524" y="4668"/>
                    <a:pt x="0" y="5072"/>
                    <a:pt x="0" y="5763"/>
                  </a:cubicBezTo>
                  <a:cubicBezTo>
                    <a:pt x="0" y="6442"/>
                    <a:pt x="524" y="6847"/>
                    <a:pt x="1072" y="7156"/>
                  </a:cubicBezTo>
                  <a:cubicBezTo>
                    <a:pt x="524" y="7466"/>
                    <a:pt x="0" y="7870"/>
                    <a:pt x="0" y="8549"/>
                  </a:cubicBezTo>
                  <a:cubicBezTo>
                    <a:pt x="0" y="8799"/>
                    <a:pt x="72" y="9002"/>
                    <a:pt x="179" y="9180"/>
                  </a:cubicBezTo>
                  <a:cubicBezTo>
                    <a:pt x="227" y="9240"/>
                    <a:pt x="322" y="9525"/>
                    <a:pt x="1072" y="9954"/>
                  </a:cubicBezTo>
                  <a:cubicBezTo>
                    <a:pt x="524" y="10264"/>
                    <a:pt x="0" y="10668"/>
                    <a:pt x="0" y="11359"/>
                  </a:cubicBezTo>
                  <a:cubicBezTo>
                    <a:pt x="0" y="11442"/>
                    <a:pt x="72" y="11514"/>
                    <a:pt x="167" y="11514"/>
                  </a:cubicBezTo>
                  <a:cubicBezTo>
                    <a:pt x="250" y="11514"/>
                    <a:pt x="322" y="11442"/>
                    <a:pt x="322" y="11359"/>
                  </a:cubicBezTo>
                  <a:cubicBezTo>
                    <a:pt x="322" y="10776"/>
                    <a:pt x="834" y="10466"/>
                    <a:pt x="1393" y="10145"/>
                  </a:cubicBezTo>
                  <a:cubicBezTo>
                    <a:pt x="1965" y="10466"/>
                    <a:pt x="2465" y="10776"/>
                    <a:pt x="2465" y="11359"/>
                  </a:cubicBezTo>
                  <a:cubicBezTo>
                    <a:pt x="2465" y="11442"/>
                    <a:pt x="2548" y="11514"/>
                    <a:pt x="2632" y="11514"/>
                  </a:cubicBezTo>
                  <a:cubicBezTo>
                    <a:pt x="2727" y="11514"/>
                    <a:pt x="2798" y="11442"/>
                    <a:pt x="2798" y="11359"/>
                  </a:cubicBezTo>
                  <a:cubicBezTo>
                    <a:pt x="2798" y="10668"/>
                    <a:pt x="2274" y="10264"/>
                    <a:pt x="1727" y="9954"/>
                  </a:cubicBezTo>
                  <a:cubicBezTo>
                    <a:pt x="2286" y="9633"/>
                    <a:pt x="2798" y="9216"/>
                    <a:pt x="2798" y="8561"/>
                  </a:cubicBezTo>
                  <a:cubicBezTo>
                    <a:pt x="2798" y="7870"/>
                    <a:pt x="2274" y="7466"/>
                    <a:pt x="1727" y="7156"/>
                  </a:cubicBezTo>
                  <a:cubicBezTo>
                    <a:pt x="2274" y="6847"/>
                    <a:pt x="2798" y="6442"/>
                    <a:pt x="2798" y="5763"/>
                  </a:cubicBezTo>
                  <a:cubicBezTo>
                    <a:pt x="2798" y="5608"/>
                    <a:pt x="2763" y="5465"/>
                    <a:pt x="2727" y="5346"/>
                  </a:cubicBezTo>
                  <a:cubicBezTo>
                    <a:pt x="2699" y="5273"/>
                    <a:pt x="2629" y="5227"/>
                    <a:pt x="2560" y="5227"/>
                  </a:cubicBezTo>
                  <a:cubicBezTo>
                    <a:pt x="2539" y="5227"/>
                    <a:pt x="2519" y="5231"/>
                    <a:pt x="2501" y="5239"/>
                  </a:cubicBezTo>
                  <a:cubicBezTo>
                    <a:pt x="2405" y="5263"/>
                    <a:pt x="2370" y="5370"/>
                    <a:pt x="2394" y="5465"/>
                  </a:cubicBezTo>
                  <a:cubicBezTo>
                    <a:pt x="2405" y="5501"/>
                    <a:pt x="2405" y="5549"/>
                    <a:pt x="2405" y="5596"/>
                  </a:cubicBezTo>
                  <a:lnTo>
                    <a:pt x="322" y="5596"/>
                  </a:lnTo>
                  <a:cubicBezTo>
                    <a:pt x="417" y="5132"/>
                    <a:pt x="881" y="4834"/>
                    <a:pt x="1370" y="4549"/>
                  </a:cubicBezTo>
                  <a:cubicBezTo>
                    <a:pt x="1560" y="4656"/>
                    <a:pt x="1774" y="4775"/>
                    <a:pt x="1929" y="4906"/>
                  </a:cubicBezTo>
                  <a:cubicBezTo>
                    <a:pt x="1960" y="4932"/>
                    <a:pt x="1998" y="4944"/>
                    <a:pt x="2035" y="4944"/>
                  </a:cubicBezTo>
                  <a:cubicBezTo>
                    <a:pt x="2084" y="4944"/>
                    <a:pt x="2134" y="4923"/>
                    <a:pt x="2167" y="4882"/>
                  </a:cubicBezTo>
                  <a:cubicBezTo>
                    <a:pt x="2227" y="4811"/>
                    <a:pt x="2215" y="4703"/>
                    <a:pt x="2144" y="4644"/>
                  </a:cubicBezTo>
                  <a:cubicBezTo>
                    <a:pt x="2001" y="4537"/>
                    <a:pt x="1858" y="4453"/>
                    <a:pt x="1703" y="4358"/>
                  </a:cubicBezTo>
                  <a:cubicBezTo>
                    <a:pt x="2263" y="4049"/>
                    <a:pt x="2775" y="3644"/>
                    <a:pt x="2775" y="2965"/>
                  </a:cubicBezTo>
                  <a:cubicBezTo>
                    <a:pt x="2775" y="2727"/>
                    <a:pt x="2703" y="2513"/>
                    <a:pt x="2596" y="2334"/>
                  </a:cubicBezTo>
                  <a:cubicBezTo>
                    <a:pt x="2560" y="2275"/>
                    <a:pt x="2441" y="1989"/>
                    <a:pt x="1703" y="1560"/>
                  </a:cubicBezTo>
                  <a:cubicBezTo>
                    <a:pt x="2263" y="1239"/>
                    <a:pt x="2798" y="846"/>
                    <a:pt x="2798" y="167"/>
                  </a:cubicBezTo>
                  <a:cubicBezTo>
                    <a:pt x="2798" y="72"/>
                    <a:pt x="2727" y="0"/>
                    <a:pt x="2632" y="0"/>
                  </a:cubicBezTo>
                  <a:cubicBezTo>
                    <a:pt x="2548" y="0"/>
                    <a:pt x="2465" y="72"/>
                    <a:pt x="2465" y="167"/>
                  </a:cubicBezTo>
                  <a:cubicBezTo>
                    <a:pt x="2465" y="739"/>
                    <a:pt x="1965" y="1060"/>
                    <a:pt x="1393" y="1370"/>
                  </a:cubicBezTo>
                  <a:cubicBezTo>
                    <a:pt x="834" y="1060"/>
                    <a:pt x="322" y="727"/>
                    <a:pt x="322" y="167"/>
                  </a:cubicBezTo>
                  <a:cubicBezTo>
                    <a:pt x="322" y="72"/>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52"/>
            <p:cNvSpPr/>
            <p:nvPr/>
          </p:nvSpPr>
          <p:spPr>
            <a:xfrm>
              <a:off x="6395474" y="4282651"/>
              <a:ext cx="89544" cy="366778"/>
            </a:xfrm>
            <a:custGeom>
              <a:rect b="b" l="l" r="r" t="t"/>
              <a:pathLst>
                <a:path extrusionOk="0" h="11514" w="2811">
                  <a:moveTo>
                    <a:pt x="2799" y="2906"/>
                  </a:moveTo>
                  <a:cubicBezTo>
                    <a:pt x="2799" y="2912"/>
                    <a:pt x="2802" y="2914"/>
                    <a:pt x="2803" y="2914"/>
                  </a:cubicBezTo>
                  <a:cubicBezTo>
                    <a:pt x="2805" y="2914"/>
                    <a:pt x="2805" y="2912"/>
                    <a:pt x="2799" y="2906"/>
                  </a:cubicBezTo>
                  <a:close/>
                  <a:moveTo>
                    <a:pt x="2453" y="3096"/>
                  </a:moveTo>
                  <a:cubicBezTo>
                    <a:pt x="2382" y="3584"/>
                    <a:pt x="1918" y="3870"/>
                    <a:pt x="1406" y="4168"/>
                  </a:cubicBezTo>
                  <a:cubicBezTo>
                    <a:pt x="882" y="3870"/>
                    <a:pt x="417" y="3584"/>
                    <a:pt x="346" y="3096"/>
                  </a:cubicBezTo>
                  <a:close/>
                  <a:moveTo>
                    <a:pt x="1394" y="4549"/>
                  </a:moveTo>
                  <a:cubicBezTo>
                    <a:pt x="1680" y="4715"/>
                    <a:pt x="1965" y="4882"/>
                    <a:pt x="2156" y="5072"/>
                  </a:cubicBezTo>
                  <a:lnTo>
                    <a:pt x="644" y="5072"/>
                  </a:lnTo>
                  <a:cubicBezTo>
                    <a:pt x="834" y="4882"/>
                    <a:pt x="1120" y="4715"/>
                    <a:pt x="1394" y="4549"/>
                  </a:cubicBezTo>
                  <a:close/>
                  <a:moveTo>
                    <a:pt x="2394" y="5418"/>
                  </a:moveTo>
                  <a:cubicBezTo>
                    <a:pt x="2501" y="5644"/>
                    <a:pt x="2501" y="5858"/>
                    <a:pt x="2394" y="6096"/>
                  </a:cubicBezTo>
                  <a:lnTo>
                    <a:pt x="406" y="6096"/>
                  </a:lnTo>
                  <a:cubicBezTo>
                    <a:pt x="298" y="5858"/>
                    <a:pt x="298" y="5644"/>
                    <a:pt x="406" y="5418"/>
                  </a:cubicBezTo>
                  <a:close/>
                  <a:moveTo>
                    <a:pt x="2156" y="6442"/>
                  </a:moveTo>
                  <a:cubicBezTo>
                    <a:pt x="1965" y="6632"/>
                    <a:pt x="1680" y="6799"/>
                    <a:pt x="1406" y="6966"/>
                  </a:cubicBezTo>
                  <a:cubicBezTo>
                    <a:pt x="1120" y="6799"/>
                    <a:pt x="846" y="6632"/>
                    <a:pt x="644" y="6442"/>
                  </a:cubicBezTo>
                  <a:close/>
                  <a:moveTo>
                    <a:pt x="1406" y="7347"/>
                  </a:moveTo>
                  <a:cubicBezTo>
                    <a:pt x="1906" y="7632"/>
                    <a:pt x="2358" y="7918"/>
                    <a:pt x="2453" y="8382"/>
                  </a:cubicBezTo>
                  <a:lnTo>
                    <a:pt x="358" y="8382"/>
                  </a:lnTo>
                  <a:cubicBezTo>
                    <a:pt x="453" y="7918"/>
                    <a:pt x="906" y="7632"/>
                    <a:pt x="1406" y="7347"/>
                  </a:cubicBezTo>
                  <a:close/>
                  <a:moveTo>
                    <a:pt x="2442" y="8716"/>
                  </a:moveTo>
                  <a:cubicBezTo>
                    <a:pt x="2370" y="9180"/>
                    <a:pt x="1906" y="9478"/>
                    <a:pt x="1406" y="9764"/>
                  </a:cubicBezTo>
                  <a:cubicBezTo>
                    <a:pt x="894" y="9478"/>
                    <a:pt x="429" y="9192"/>
                    <a:pt x="346" y="8716"/>
                  </a:cubicBezTo>
                  <a:close/>
                  <a:moveTo>
                    <a:pt x="179" y="0"/>
                  </a:moveTo>
                  <a:cubicBezTo>
                    <a:pt x="96" y="0"/>
                    <a:pt x="13" y="72"/>
                    <a:pt x="13" y="167"/>
                  </a:cubicBezTo>
                  <a:cubicBezTo>
                    <a:pt x="13" y="858"/>
                    <a:pt x="548" y="1251"/>
                    <a:pt x="1084" y="1560"/>
                  </a:cubicBezTo>
                  <a:cubicBezTo>
                    <a:pt x="953" y="1632"/>
                    <a:pt x="834" y="1715"/>
                    <a:pt x="715" y="1786"/>
                  </a:cubicBezTo>
                  <a:cubicBezTo>
                    <a:pt x="584" y="1870"/>
                    <a:pt x="656" y="2096"/>
                    <a:pt x="822" y="2096"/>
                  </a:cubicBezTo>
                  <a:cubicBezTo>
                    <a:pt x="906" y="2096"/>
                    <a:pt x="870" y="2072"/>
                    <a:pt x="1430" y="1751"/>
                  </a:cubicBezTo>
                  <a:cubicBezTo>
                    <a:pt x="1918" y="2036"/>
                    <a:pt x="2370" y="2310"/>
                    <a:pt x="2477" y="2751"/>
                  </a:cubicBezTo>
                  <a:lnTo>
                    <a:pt x="406" y="2751"/>
                  </a:lnTo>
                  <a:cubicBezTo>
                    <a:pt x="417" y="2703"/>
                    <a:pt x="417" y="2644"/>
                    <a:pt x="429" y="2608"/>
                  </a:cubicBezTo>
                  <a:cubicBezTo>
                    <a:pt x="477" y="2513"/>
                    <a:pt x="429" y="2429"/>
                    <a:pt x="346" y="2382"/>
                  </a:cubicBezTo>
                  <a:cubicBezTo>
                    <a:pt x="320" y="2369"/>
                    <a:pt x="295" y="2363"/>
                    <a:pt x="271" y="2363"/>
                  </a:cubicBezTo>
                  <a:cubicBezTo>
                    <a:pt x="208" y="2363"/>
                    <a:pt x="154" y="2404"/>
                    <a:pt x="120" y="2465"/>
                  </a:cubicBezTo>
                  <a:cubicBezTo>
                    <a:pt x="60" y="2608"/>
                    <a:pt x="36" y="2751"/>
                    <a:pt x="13" y="2917"/>
                  </a:cubicBezTo>
                  <a:lnTo>
                    <a:pt x="13" y="2929"/>
                  </a:lnTo>
                  <a:cubicBezTo>
                    <a:pt x="1" y="3620"/>
                    <a:pt x="489" y="4013"/>
                    <a:pt x="1084" y="4358"/>
                  </a:cubicBezTo>
                  <a:cubicBezTo>
                    <a:pt x="537" y="4668"/>
                    <a:pt x="13" y="5072"/>
                    <a:pt x="13" y="5763"/>
                  </a:cubicBezTo>
                  <a:cubicBezTo>
                    <a:pt x="13" y="6442"/>
                    <a:pt x="537" y="6847"/>
                    <a:pt x="1084" y="7156"/>
                  </a:cubicBezTo>
                  <a:cubicBezTo>
                    <a:pt x="513" y="7501"/>
                    <a:pt x="13" y="7882"/>
                    <a:pt x="13" y="8561"/>
                  </a:cubicBezTo>
                  <a:cubicBezTo>
                    <a:pt x="13" y="9240"/>
                    <a:pt x="537" y="9644"/>
                    <a:pt x="1084" y="9954"/>
                  </a:cubicBezTo>
                  <a:cubicBezTo>
                    <a:pt x="537" y="10264"/>
                    <a:pt x="13" y="10668"/>
                    <a:pt x="13" y="11359"/>
                  </a:cubicBezTo>
                  <a:cubicBezTo>
                    <a:pt x="13" y="11442"/>
                    <a:pt x="96" y="11514"/>
                    <a:pt x="179" y="11514"/>
                  </a:cubicBezTo>
                  <a:cubicBezTo>
                    <a:pt x="275" y="11514"/>
                    <a:pt x="346" y="11442"/>
                    <a:pt x="346" y="11359"/>
                  </a:cubicBezTo>
                  <a:cubicBezTo>
                    <a:pt x="346" y="10776"/>
                    <a:pt x="846" y="10466"/>
                    <a:pt x="1418" y="10145"/>
                  </a:cubicBezTo>
                  <a:cubicBezTo>
                    <a:pt x="1977" y="10466"/>
                    <a:pt x="2489" y="10776"/>
                    <a:pt x="2489" y="11359"/>
                  </a:cubicBezTo>
                  <a:cubicBezTo>
                    <a:pt x="2489" y="11442"/>
                    <a:pt x="2561" y="11514"/>
                    <a:pt x="2656" y="11514"/>
                  </a:cubicBezTo>
                  <a:cubicBezTo>
                    <a:pt x="2739" y="11514"/>
                    <a:pt x="2811" y="11442"/>
                    <a:pt x="2811" y="11359"/>
                  </a:cubicBezTo>
                  <a:cubicBezTo>
                    <a:pt x="2811" y="10668"/>
                    <a:pt x="2299" y="10264"/>
                    <a:pt x="1739" y="9954"/>
                  </a:cubicBezTo>
                  <a:cubicBezTo>
                    <a:pt x="2322" y="9609"/>
                    <a:pt x="2811" y="9228"/>
                    <a:pt x="2811" y="8537"/>
                  </a:cubicBezTo>
                  <a:cubicBezTo>
                    <a:pt x="2811" y="7859"/>
                    <a:pt x="2299" y="7466"/>
                    <a:pt x="1739" y="7144"/>
                  </a:cubicBezTo>
                  <a:cubicBezTo>
                    <a:pt x="2299" y="6835"/>
                    <a:pt x="2811" y="6430"/>
                    <a:pt x="2811" y="5739"/>
                  </a:cubicBezTo>
                  <a:cubicBezTo>
                    <a:pt x="2811" y="5061"/>
                    <a:pt x="2299" y="4656"/>
                    <a:pt x="1739" y="4346"/>
                  </a:cubicBezTo>
                  <a:cubicBezTo>
                    <a:pt x="2358" y="4001"/>
                    <a:pt x="2799" y="3632"/>
                    <a:pt x="2799" y="2906"/>
                  </a:cubicBezTo>
                  <a:cubicBezTo>
                    <a:pt x="2775" y="2251"/>
                    <a:pt x="2263" y="1870"/>
                    <a:pt x="1739" y="1560"/>
                  </a:cubicBezTo>
                  <a:cubicBezTo>
                    <a:pt x="2299" y="1251"/>
                    <a:pt x="2811" y="846"/>
                    <a:pt x="2811" y="167"/>
                  </a:cubicBezTo>
                  <a:cubicBezTo>
                    <a:pt x="2811" y="72"/>
                    <a:pt x="2739" y="0"/>
                    <a:pt x="2656" y="0"/>
                  </a:cubicBezTo>
                  <a:cubicBezTo>
                    <a:pt x="2561" y="0"/>
                    <a:pt x="2489" y="72"/>
                    <a:pt x="2489" y="167"/>
                  </a:cubicBezTo>
                  <a:cubicBezTo>
                    <a:pt x="2489" y="739"/>
                    <a:pt x="1977" y="1060"/>
                    <a:pt x="1418" y="1370"/>
                  </a:cubicBezTo>
                  <a:cubicBezTo>
                    <a:pt x="846" y="1060"/>
                    <a:pt x="346" y="727"/>
                    <a:pt x="346" y="167"/>
                  </a:cubicBezTo>
                  <a:cubicBezTo>
                    <a:pt x="346" y="72"/>
                    <a:pt x="275"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1" name="Google Shape;1171;p52"/>
          <p:cNvGrpSpPr/>
          <p:nvPr/>
        </p:nvGrpSpPr>
        <p:grpSpPr>
          <a:xfrm>
            <a:off x="6701186" y="4283033"/>
            <a:ext cx="280292" cy="366396"/>
            <a:chOff x="6701186" y="4283033"/>
            <a:chExt cx="280292" cy="366396"/>
          </a:xfrm>
        </p:grpSpPr>
        <p:sp>
          <p:nvSpPr>
            <p:cNvPr id="1172" name="Google Shape;1172;p52"/>
            <p:cNvSpPr/>
            <p:nvPr/>
          </p:nvSpPr>
          <p:spPr>
            <a:xfrm>
              <a:off x="6772095" y="4345979"/>
              <a:ext cx="209383" cy="302686"/>
            </a:xfrm>
            <a:custGeom>
              <a:rect b="b" l="l" r="r" t="t"/>
              <a:pathLst>
                <a:path extrusionOk="0" h="9502" w="6573">
                  <a:moveTo>
                    <a:pt x="5751" y="894"/>
                  </a:moveTo>
                  <a:cubicBezTo>
                    <a:pt x="6013" y="894"/>
                    <a:pt x="6216" y="1120"/>
                    <a:pt x="6204" y="1394"/>
                  </a:cubicBezTo>
                  <a:lnTo>
                    <a:pt x="6156" y="1799"/>
                  </a:lnTo>
                  <a:lnTo>
                    <a:pt x="5501" y="1799"/>
                  </a:lnTo>
                  <a:cubicBezTo>
                    <a:pt x="5418" y="1799"/>
                    <a:pt x="5335" y="1882"/>
                    <a:pt x="5335" y="1965"/>
                  </a:cubicBezTo>
                  <a:cubicBezTo>
                    <a:pt x="5335" y="2061"/>
                    <a:pt x="5418" y="2132"/>
                    <a:pt x="5501" y="2132"/>
                  </a:cubicBezTo>
                  <a:lnTo>
                    <a:pt x="6132" y="2132"/>
                  </a:lnTo>
                  <a:lnTo>
                    <a:pt x="6085" y="2596"/>
                  </a:lnTo>
                  <a:lnTo>
                    <a:pt x="489" y="2596"/>
                  </a:lnTo>
                  <a:lnTo>
                    <a:pt x="370" y="1394"/>
                  </a:lnTo>
                  <a:cubicBezTo>
                    <a:pt x="334" y="1132"/>
                    <a:pt x="548" y="894"/>
                    <a:pt x="810" y="894"/>
                  </a:cubicBezTo>
                  <a:close/>
                  <a:moveTo>
                    <a:pt x="4561" y="7025"/>
                  </a:moveTo>
                  <a:lnTo>
                    <a:pt x="4549" y="7311"/>
                  </a:lnTo>
                  <a:cubicBezTo>
                    <a:pt x="4549" y="7490"/>
                    <a:pt x="4406" y="7621"/>
                    <a:pt x="4239" y="7621"/>
                  </a:cubicBezTo>
                  <a:lnTo>
                    <a:pt x="2334" y="7621"/>
                  </a:lnTo>
                  <a:cubicBezTo>
                    <a:pt x="2156" y="7621"/>
                    <a:pt x="2025" y="7478"/>
                    <a:pt x="2025" y="7311"/>
                  </a:cubicBezTo>
                  <a:lnTo>
                    <a:pt x="2025" y="7025"/>
                  </a:lnTo>
                  <a:close/>
                  <a:moveTo>
                    <a:pt x="3287" y="1"/>
                  </a:moveTo>
                  <a:cubicBezTo>
                    <a:pt x="3192" y="1"/>
                    <a:pt x="3120" y="84"/>
                    <a:pt x="3120" y="167"/>
                  </a:cubicBezTo>
                  <a:lnTo>
                    <a:pt x="3120" y="560"/>
                  </a:lnTo>
                  <a:lnTo>
                    <a:pt x="810" y="560"/>
                  </a:lnTo>
                  <a:cubicBezTo>
                    <a:pt x="358" y="560"/>
                    <a:pt x="1" y="953"/>
                    <a:pt x="36" y="1418"/>
                  </a:cubicBezTo>
                  <a:cubicBezTo>
                    <a:pt x="60" y="1596"/>
                    <a:pt x="215" y="3215"/>
                    <a:pt x="251" y="3501"/>
                  </a:cubicBezTo>
                  <a:cubicBezTo>
                    <a:pt x="262" y="3589"/>
                    <a:pt x="324" y="3657"/>
                    <a:pt x="409" y="3657"/>
                  </a:cubicBezTo>
                  <a:cubicBezTo>
                    <a:pt x="415" y="3657"/>
                    <a:pt x="422" y="3657"/>
                    <a:pt x="429" y="3656"/>
                  </a:cubicBezTo>
                  <a:cubicBezTo>
                    <a:pt x="513" y="3632"/>
                    <a:pt x="596" y="3561"/>
                    <a:pt x="572" y="3477"/>
                  </a:cubicBezTo>
                  <a:lnTo>
                    <a:pt x="513" y="2942"/>
                  </a:lnTo>
                  <a:lnTo>
                    <a:pt x="6025" y="2942"/>
                  </a:lnTo>
                  <a:lnTo>
                    <a:pt x="5978" y="3394"/>
                  </a:lnTo>
                  <a:lnTo>
                    <a:pt x="4799" y="3394"/>
                  </a:lnTo>
                  <a:cubicBezTo>
                    <a:pt x="4716" y="3394"/>
                    <a:pt x="4644" y="3477"/>
                    <a:pt x="4644" y="3561"/>
                  </a:cubicBezTo>
                  <a:cubicBezTo>
                    <a:pt x="4644" y="3656"/>
                    <a:pt x="4716" y="3727"/>
                    <a:pt x="4799" y="3727"/>
                  </a:cubicBezTo>
                  <a:lnTo>
                    <a:pt x="5954" y="3727"/>
                  </a:lnTo>
                  <a:lnTo>
                    <a:pt x="5906" y="4192"/>
                  </a:lnTo>
                  <a:lnTo>
                    <a:pt x="5489" y="4192"/>
                  </a:lnTo>
                  <a:cubicBezTo>
                    <a:pt x="5394" y="4192"/>
                    <a:pt x="5323" y="4263"/>
                    <a:pt x="5323" y="4347"/>
                  </a:cubicBezTo>
                  <a:cubicBezTo>
                    <a:pt x="5323" y="4442"/>
                    <a:pt x="5394" y="4513"/>
                    <a:pt x="5489" y="4513"/>
                  </a:cubicBezTo>
                  <a:lnTo>
                    <a:pt x="5870" y="4513"/>
                  </a:lnTo>
                  <a:lnTo>
                    <a:pt x="5835" y="4978"/>
                  </a:lnTo>
                  <a:lnTo>
                    <a:pt x="4799" y="4978"/>
                  </a:lnTo>
                  <a:cubicBezTo>
                    <a:pt x="4716" y="4978"/>
                    <a:pt x="4644" y="5049"/>
                    <a:pt x="4644" y="5144"/>
                  </a:cubicBezTo>
                  <a:cubicBezTo>
                    <a:pt x="4644" y="5228"/>
                    <a:pt x="4716" y="5299"/>
                    <a:pt x="4799" y="5299"/>
                  </a:cubicBezTo>
                  <a:lnTo>
                    <a:pt x="5787" y="5299"/>
                  </a:lnTo>
                  <a:lnTo>
                    <a:pt x="5728" y="5990"/>
                  </a:lnTo>
                  <a:cubicBezTo>
                    <a:pt x="5692" y="6275"/>
                    <a:pt x="5561" y="6656"/>
                    <a:pt x="4668" y="6656"/>
                  </a:cubicBezTo>
                  <a:lnTo>
                    <a:pt x="1882" y="6656"/>
                  </a:lnTo>
                  <a:cubicBezTo>
                    <a:pt x="989" y="6656"/>
                    <a:pt x="858" y="6287"/>
                    <a:pt x="834" y="5990"/>
                  </a:cubicBezTo>
                  <a:lnTo>
                    <a:pt x="632" y="4085"/>
                  </a:lnTo>
                  <a:cubicBezTo>
                    <a:pt x="621" y="3996"/>
                    <a:pt x="559" y="3929"/>
                    <a:pt x="474" y="3929"/>
                  </a:cubicBezTo>
                  <a:cubicBezTo>
                    <a:pt x="467" y="3929"/>
                    <a:pt x="460" y="3929"/>
                    <a:pt x="453" y="3930"/>
                  </a:cubicBezTo>
                  <a:cubicBezTo>
                    <a:pt x="370" y="3954"/>
                    <a:pt x="298" y="4025"/>
                    <a:pt x="310" y="4108"/>
                  </a:cubicBezTo>
                  <a:lnTo>
                    <a:pt x="501" y="6013"/>
                  </a:lnTo>
                  <a:cubicBezTo>
                    <a:pt x="548" y="6430"/>
                    <a:pt x="786" y="6906"/>
                    <a:pt x="1679" y="6990"/>
                  </a:cubicBezTo>
                  <a:lnTo>
                    <a:pt x="1679" y="7287"/>
                  </a:lnTo>
                  <a:cubicBezTo>
                    <a:pt x="1679" y="7645"/>
                    <a:pt x="1977" y="7942"/>
                    <a:pt x="2334" y="7942"/>
                  </a:cubicBezTo>
                  <a:lnTo>
                    <a:pt x="3120" y="7942"/>
                  </a:lnTo>
                  <a:lnTo>
                    <a:pt x="3120" y="9335"/>
                  </a:lnTo>
                  <a:cubicBezTo>
                    <a:pt x="3120" y="9430"/>
                    <a:pt x="3192" y="9502"/>
                    <a:pt x="3287" y="9502"/>
                  </a:cubicBezTo>
                  <a:cubicBezTo>
                    <a:pt x="3370" y="9502"/>
                    <a:pt x="3453" y="9430"/>
                    <a:pt x="3453" y="9335"/>
                  </a:cubicBezTo>
                  <a:lnTo>
                    <a:pt x="3453" y="7942"/>
                  </a:lnTo>
                  <a:lnTo>
                    <a:pt x="4239" y="7942"/>
                  </a:lnTo>
                  <a:cubicBezTo>
                    <a:pt x="4596" y="7942"/>
                    <a:pt x="4894" y="7645"/>
                    <a:pt x="4894" y="7287"/>
                  </a:cubicBezTo>
                  <a:lnTo>
                    <a:pt x="4894" y="6990"/>
                  </a:lnTo>
                  <a:cubicBezTo>
                    <a:pt x="5787" y="6930"/>
                    <a:pt x="6025" y="6430"/>
                    <a:pt x="6073" y="6013"/>
                  </a:cubicBezTo>
                  <a:cubicBezTo>
                    <a:pt x="6323" y="3442"/>
                    <a:pt x="6263" y="4156"/>
                    <a:pt x="6525" y="1418"/>
                  </a:cubicBezTo>
                  <a:cubicBezTo>
                    <a:pt x="6573" y="953"/>
                    <a:pt x="6216" y="560"/>
                    <a:pt x="5751" y="560"/>
                  </a:cubicBezTo>
                  <a:lnTo>
                    <a:pt x="3453" y="560"/>
                  </a:lnTo>
                  <a:lnTo>
                    <a:pt x="3453" y="167"/>
                  </a:lnTo>
                  <a:cubicBezTo>
                    <a:pt x="3453" y="84"/>
                    <a:pt x="3370" y="1"/>
                    <a:pt x="328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52"/>
            <p:cNvSpPr/>
            <p:nvPr/>
          </p:nvSpPr>
          <p:spPr>
            <a:xfrm>
              <a:off x="6701186" y="4283033"/>
              <a:ext cx="217347" cy="366396"/>
            </a:xfrm>
            <a:custGeom>
              <a:rect b="b" l="l" r="r" t="t"/>
              <a:pathLst>
                <a:path extrusionOk="0" h="11502" w="6823">
                  <a:moveTo>
                    <a:pt x="5513" y="0"/>
                  </a:moveTo>
                  <a:cubicBezTo>
                    <a:pt x="5418" y="0"/>
                    <a:pt x="5346" y="72"/>
                    <a:pt x="5346" y="167"/>
                  </a:cubicBezTo>
                  <a:lnTo>
                    <a:pt x="5346" y="369"/>
                  </a:lnTo>
                  <a:cubicBezTo>
                    <a:pt x="4882" y="429"/>
                    <a:pt x="4501" y="727"/>
                    <a:pt x="4310" y="1143"/>
                  </a:cubicBezTo>
                  <a:lnTo>
                    <a:pt x="1762" y="1143"/>
                  </a:lnTo>
                  <a:cubicBezTo>
                    <a:pt x="810" y="1143"/>
                    <a:pt x="24" y="1917"/>
                    <a:pt x="24" y="2894"/>
                  </a:cubicBezTo>
                  <a:lnTo>
                    <a:pt x="24" y="5072"/>
                  </a:lnTo>
                  <a:cubicBezTo>
                    <a:pt x="24" y="5168"/>
                    <a:pt x="95" y="5239"/>
                    <a:pt x="179" y="5239"/>
                  </a:cubicBezTo>
                  <a:cubicBezTo>
                    <a:pt x="274" y="5239"/>
                    <a:pt x="345" y="5168"/>
                    <a:pt x="345" y="5072"/>
                  </a:cubicBezTo>
                  <a:lnTo>
                    <a:pt x="345" y="2894"/>
                  </a:lnTo>
                  <a:cubicBezTo>
                    <a:pt x="345" y="2120"/>
                    <a:pt x="977" y="1489"/>
                    <a:pt x="1750" y="1489"/>
                  </a:cubicBezTo>
                  <a:lnTo>
                    <a:pt x="4394" y="1489"/>
                  </a:lnTo>
                  <a:cubicBezTo>
                    <a:pt x="4465" y="1489"/>
                    <a:pt x="4525" y="1441"/>
                    <a:pt x="4560" y="1370"/>
                  </a:cubicBezTo>
                  <a:cubicBezTo>
                    <a:pt x="4691" y="965"/>
                    <a:pt x="5060" y="703"/>
                    <a:pt x="5477" y="703"/>
                  </a:cubicBezTo>
                  <a:cubicBezTo>
                    <a:pt x="6013" y="703"/>
                    <a:pt x="6453" y="1131"/>
                    <a:pt x="6453" y="1667"/>
                  </a:cubicBezTo>
                  <a:cubicBezTo>
                    <a:pt x="6453" y="1774"/>
                    <a:pt x="6394" y="1846"/>
                    <a:pt x="6287" y="1882"/>
                  </a:cubicBezTo>
                  <a:cubicBezTo>
                    <a:pt x="6274" y="1884"/>
                    <a:pt x="6262" y="1885"/>
                    <a:pt x="6250" y="1885"/>
                  </a:cubicBezTo>
                  <a:cubicBezTo>
                    <a:pt x="6134" y="1885"/>
                    <a:pt x="6037" y="1786"/>
                    <a:pt x="6037" y="1667"/>
                  </a:cubicBezTo>
                  <a:cubicBezTo>
                    <a:pt x="6037" y="1330"/>
                    <a:pt x="5756" y="1100"/>
                    <a:pt x="5462" y="1100"/>
                  </a:cubicBezTo>
                  <a:cubicBezTo>
                    <a:pt x="5340" y="1100"/>
                    <a:pt x="5216" y="1140"/>
                    <a:pt x="5108" y="1227"/>
                  </a:cubicBezTo>
                  <a:cubicBezTo>
                    <a:pt x="4882" y="1405"/>
                    <a:pt x="4906" y="1667"/>
                    <a:pt x="4906" y="1679"/>
                  </a:cubicBezTo>
                  <a:cubicBezTo>
                    <a:pt x="4906" y="1798"/>
                    <a:pt x="4810" y="1893"/>
                    <a:pt x="4691" y="1893"/>
                  </a:cubicBezTo>
                  <a:lnTo>
                    <a:pt x="1727" y="1893"/>
                  </a:lnTo>
                  <a:cubicBezTo>
                    <a:pt x="1191" y="1893"/>
                    <a:pt x="750" y="2334"/>
                    <a:pt x="750" y="2870"/>
                  </a:cubicBezTo>
                  <a:lnTo>
                    <a:pt x="750" y="11180"/>
                  </a:lnTo>
                  <a:lnTo>
                    <a:pt x="334" y="11180"/>
                  </a:lnTo>
                  <a:lnTo>
                    <a:pt x="334" y="5692"/>
                  </a:lnTo>
                  <a:cubicBezTo>
                    <a:pt x="334" y="5596"/>
                    <a:pt x="262" y="5525"/>
                    <a:pt x="167" y="5525"/>
                  </a:cubicBezTo>
                  <a:cubicBezTo>
                    <a:pt x="84" y="5525"/>
                    <a:pt x="0" y="5596"/>
                    <a:pt x="0" y="5692"/>
                  </a:cubicBezTo>
                  <a:lnTo>
                    <a:pt x="0" y="11347"/>
                  </a:lnTo>
                  <a:cubicBezTo>
                    <a:pt x="0" y="11430"/>
                    <a:pt x="84" y="11502"/>
                    <a:pt x="167" y="11502"/>
                  </a:cubicBezTo>
                  <a:lnTo>
                    <a:pt x="929" y="11502"/>
                  </a:lnTo>
                  <a:cubicBezTo>
                    <a:pt x="1012" y="11502"/>
                    <a:pt x="1096" y="11430"/>
                    <a:pt x="1096" y="11347"/>
                  </a:cubicBezTo>
                  <a:lnTo>
                    <a:pt x="1096" y="2870"/>
                  </a:lnTo>
                  <a:cubicBezTo>
                    <a:pt x="1096" y="2513"/>
                    <a:pt x="1369" y="2239"/>
                    <a:pt x="1727" y="2239"/>
                  </a:cubicBezTo>
                  <a:lnTo>
                    <a:pt x="4703" y="2239"/>
                  </a:lnTo>
                  <a:cubicBezTo>
                    <a:pt x="5037" y="2215"/>
                    <a:pt x="5287" y="1977"/>
                    <a:pt x="5287" y="1679"/>
                  </a:cubicBezTo>
                  <a:lnTo>
                    <a:pt x="5287" y="1667"/>
                  </a:lnTo>
                  <a:cubicBezTo>
                    <a:pt x="5287" y="1548"/>
                    <a:pt x="5386" y="1438"/>
                    <a:pt x="5521" y="1438"/>
                  </a:cubicBezTo>
                  <a:cubicBezTo>
                    <a:pt x="5534" y="1438"/>
                    <a:pt x="5547" y="1439"/>
                    <a:pt x="5560" y="1441"/>
                  </a:cubicBezTo>
                  <a:cubicBezTo>
                    <a:pt x="5656" y="1465"/>
                    <a:pt x="5739" y="1560"/>
                    <a:pt x="5739" y="1667"/>
                  </a:cubicBezTo>
                  <a:cubicBezTo>
                    <a:pt x="5739" y="1978"/>
                    <a:pt x="5990" y="2212"/>
                    <a:pt x="6292" y="2212"/>
                  </a:cubicBezTo>
                  <a:cubicBezTo>
                    <a:pt x="6325" y="2212"/>
                    <a:pt x="6359" y="2209"/>
                    <a:pt x="6394" y="2203"/>
                  </a:cubicBezTo>
                  <a:cubicBezTo>
                    <a:pt x="6644" y="2155"/>
                    <a:pt x="6822" y="1917"/>
                    <a:pt x="6822" y="1667"/>
                  </a:cubicBezTo>
                  <a:cubicBezTo>
                    <a:pt x="6822" y="1000"/>
                    <a:pt x="6311" y="453"/>
                    <a:pt x="5679" y="369"/>
                  </a:cubicBezTo>
                  <a:lnTo>
                    <a:pt x="5679" y="167"/>
                  </a:lnTo>
                  <a:cubicBezTo>
                    <a:pt x="5679" y="72"/>
                    <a:pt x="5596" y="0"/>
                    <a:pt x="55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4" name="Google Shape;1174;p52"/>
          <p:cNvGrpSpPr/>
          <p:nvPr/>
        </p:nvGrpSpPr>
        <p:grpSpPr>
          <a:xfrm>
            <a:off x="2609571" y="3824958"/>
            <a:ext cx="373627" cy="347347"/>
            <a:chOff x="2609571" y="3824958"/>
            <a:chExt cx="373627" cy="347347"/>
          </a:xfrm>
        </p:grpSpPr>
        <p:sp>
          <p:nvSpPr>
            <p:cNvPr id="1175" name="Google Shape;1175;p52"/>
            <p:cNvSpPr/>
            <p:nvPr/>
          </p:nvSpPr>
          <p:spPr>
            <a:xfrm>
              <a:off x="2609571" y="3824958"/>
              <a:ext cx="373627" cy="347347"/>
            </a:xfrm>
            <a:custGeom>
              <a:rect b="b" l="l" r="r" t="t"/>
              <a:pathLst>
                <a:path extrusionOk="0" h="10904" w="11729">
                  <a:moveTo>
                    <a:pt x="10859" y="4201"/>
                  </a:moveTo>
                  <a:cubicBezTo>
                    <a:pt x="11157" y="4201"/>
                    <a:pt x="11395" y="4439"/>
                    <a:pt x="11395" y="4736"/>
                  </a:cubicBezTo>
                  <a:cubicBezTo>
                    <a:pt x="11395" y="5034"/>
                    <a:pt x="11157" y="5272"/>
                    <a:pt x="10859" y="5272"/>
                  </a:cubicBezTo>
                  <a:cubicBezTo>
                    <a:pt x="10561" y="5272"/>
                    <a:pt x="10323" y="5034"/>
                    <a:pt x="10323" y="4736"/>
                  </a:cubicBezTo>
                  <a:cubicBezTo>
                    <a:pt x="10323" y="4439"/>
                    <a:pt x="10561" y="4201"/>
                    <a:pt x="10859" y="4201"/>
                  </a:cubicBezTo>
                  <a:close/>
                  <a:moveTo>
                    <a:pt x="9549" y="8903"/>
                  </a:moveTo>
                  <a:cubicBezTo>
                    <a:pt x="9645" y="8903"/>
                    <a:pt x="9716" y="8975"/>
                    <a:pt x="9716" y="9070"/>
                  </a:cubicBezTo>
                  <a:lnTo>
                    <a:pt x="9716" y="10094"/>
                  </a:lnTo>
                  <a:cubicBezTo>
                    <a:pt x="9716" y="10189"/>
                    <a:pt x="9645" y="10261"/>
                    <a:pt x="9549" y="10261"/>
                  </a:cubicBezTo>
                  <a:lnTo>
                    <a:pt x="9180" y="10261"/>
                  </a:lnTo>
                  <a:cubicBezTo>
                    <a:pt x="9204" y="10130"/>
                    <a:pt x="9180" y="9963"/>
                    <a:pt x="9192" y="8903"/>
                  </a:cubicBezTo>
                  <a:close/>
                  <a:moveTo>
                    <a:pt x="5053" y="0"/>
                  </a:moveTo>
                  <a:cubicBezTo>
                    <a:pt x="4265" y="0"/>
                    <a:pt x="3460" y="208"/>
                    <a:pt x="2715" y="664"/>
                  </a:cubicBezTo>
                  <a:cubicBezTo>
                    <a:pt x="2644" y="700"/>
                    <a:pt x="2620" y="807"/>
                    <a:pt x="2656" y="879"/>
                  </a:cubicBezTo>
                  <a:cubicBezTo>
                    <a:pt x="2687" y="933"/>
                    <a:pt x="2744" y="962"/>
                    <a:pt x="2800" y="962"/>
                  </a:cubicBezTo>
                  <a:cubicBezTo>
                    <a:pt x="2829" y="962"/>
                    <a:pt x="2857" y="955"/>
                    <a:pt x="2882" y="938"/>
                  </a:cubicBezTo>
                  <a:cubicBezTo>
                    <a:pt x="3575" y="516"/>
                    <a:pt x="4322" y="323"/>
                    <a:pt x="5053" y="323"/>
                  </a:cubicBezTo>
                  <a:cubicBezTo>
                    <a:pt x="7249" y="323"/>
                    <a:pt x="9299" y="2063"/>
                    <a:pt x="9299" y="4546"/>
                  </a:cubicBezTo>
                  <a:cubicBezTo>
                    <a:pt x="9299" y="6883"/>
                    <a:pt x="7400" y="8772"/>
                    <a:pt x="5076" y="8772"/>
                  </a:cubicBezTo>
                  <a:cubicBezTo>
                    <a:pt x="4972" y="8772"/>
                    <a:pt x="4868" y="8768"/>
                    <a:pt x="4763" y="8761"/>
                  </a:cubicBezTo>
                  <a:cubicBezTo>
                    <a:pt x="2584" y="8594"/>
                    <a:pt x="858" y="6772"/>
                    <a:pt x="858" y="4546"/>
                  </a:cubicBezTo>
                  <a:cubicBezTo>
                    <a:pt x="858" y="3284"/>
                    <a:pt x="1429" y="2093"/>
                    <a:pt x="2394" y="1283"/>
                  </a:cubicBezTo>
                  <a:cubicBezTo>
                    <a:pt x="2465" y="1224"/>
                    <a:pt x="2465" y="1117"/>
                    <a:pt x="2418" y="1057"/>
                  </a:cubicBezTo>
                  <a:cubicBezTo>
                    <a:pt x="2386" y="1020"/>
                    <a:pt x="2346" y="1002"/>
                    <a:pt x="2305" y="1002"/>
                  </a:cubicBezTo>
                  <a:cubicBezTo>
                    <a:pt x="2268" y="1002"/>
                    <a:pt x="2232" y="1017"/>
                    <a:pt x="2203" y="1045"/>
                  </a:cubicBezTo>
                  <a:cubicBezTo>
                    <a:pt x="298" y="2629"/>
                    <a:pt x="1" y="5403"/>
                    <a:pt x="1501" y="7344"/>
                  </a:cubicBezTo>
                  <a:lnTo>
                    <a:pt x="751" y="8189"/>
                  </a:lnTo>
                  <a:cubicBezTo>
                    <a:pt x="620" y="8344"/>
                    <a:pt x="548" y="8546"/>
                    <a:pt x="548" y="8737"/>
                  </a:cubicBezTo>
                  <a:lnTo>
                    <a:pt x="548" y="10166"/>
                  </a:lnTo>
                  <a:cubicBezTo>
                    <a:pt x="548" y="10570"/>
                    <a:pt x="870" y="10904"/>
                    <a:pt x="1275" y="10904"/>
                  </a:cubicBezTo>
                  <a:lnTo>
                    <a:pt x="6847" y="10904"/>
                  </a:lnTo>
                  <a:cubicBezTo>
                    <a:pt x="6930" y="10904"/>
                    <a:pt x="7001" y="10820"/>
                    <a:pt x="7001" y="10737"/>
                  </a:cubicBezTo>
                  <a:cubicBezTo>
                    <a:pt x="7001" y="10642"/>
                    <a:pt x="6930" y="10570"/>
                    <a:pt x="6847" y="10570"/>
                  </a:cubicBezTo>
                  <a:lnTo>
                    <a:pt x="1275" y="10570"/>
                  </a:lnTo>
                  <a:cubicBezTo>
                    <a:pt x="1048" y="10570"/>
                    <a:pt x="870" y="10392"/>
                    <a:pt x="870" y="10166"/>
                  </a:cubicBezTo>
                  <a:lnTo>
                    <a:pt x="870" y="8737"/>
                  </a:lnTo>
                  <a:cubicBezTo>
                    <a:pt x="870" y="8618"/>
                    <a:pt x="917" y="8499"/>
                    <a:pt x="1013" y="8403"/>
                  </a:cubicBezTo>
                  <a:lnTo>
                    <a:pt x="1727" y="7594"/>
                  </a:lnTo>
                  <a:cubicBezTo>
                    <a:pt x="2622" y="8589"/>
                    <a:pt x="3864" y="9098"/>
                    <a:pt x="5110" y="9098"/>
                  </a:cubicBezTo>
                  <a:cubicBezTo>
                    <a:pt x="6233" y="9098"/>
                    <a:pt x="7359" y="8685"/>
                    <a:pt x="8240" y="7844"/>
                  </a:cubicBezTo>
                  <a:lnTo>
                    <a:pt x="8728" y="8415"/>
                  </a:lnTo>
                  <a:cubicBezTo>
                    <a:pt x="8823" y="8499"/>
                    <a:pt x="8859" y="8618"/>
                    <a:pt x="8859" y="8761"/>
                  </a:cubicBezTo>
                  <a:cubicBezTo>
                    <a:pt x="8847" y="10166"/>
                    <a:pt x="8906" y="10213"/>
                    <a:pt x="8811" y="10380"/>
                  </a:cubicBezTo>
                  <a:cubicBezTo>
                    <a:pt x="8728" y="10499"/>
                    <a:pt x="8609" y="10570"/>
                    <a:pt x="8466" y="10570"/>
                  </a:cubicBezTo>
                  <a:lnTo>
                    <a:pt x="7454" y="10570"/>
                  </a:lnTo>
                  <a:cubicBezTo>
                    <a:pt x="7359" y="10570"/>
                    <a:pt x="7287" y="10642"/>
                    <a:pt x="7287" y="10737"/>
                  </a:cubicBezTo>
                  <a:cubicBezTo>
                    <a:pt x="7287" y="10820"/>
                    <a:pt x="7359" y="10904"/>
                    <a:pt x="7454" y="10904"/>
                  </a:cubicBezTo>
                  <a:lnTo>
                    <a:pt x="8466" y="10904"/>
                  </a:lnTo>
                  <a:cubicBezTo>
                    <a:pt x="8704" y="10904"/>
                    <a:pt x="8906" y="10797"/>
                    <a:pt x="9049" y="10618"/>
                  </a:cubicBezTo>
                  <a:lnTo>
                    <a:pt x="9549" y="10618"/>
                  </a:lnTo>
                  <a:cubicBezTo>
                    <a:pt x="9811" y="10618"/>
                    <a:pt x="10038" y="10392"/>
                    <a:pt x="10038" y="10130"/>
                  </a:cubicBezTo>
                  <a:lnTo>
                    <a:pt x="10038" y="9737"/>
                  </a:lnTo>
                  <a:lnTo>
                    <a:pt x="10252" y="9737"/>
                  </a:lnTo>
                  <a:cubicBezTo>
                    <a:pt x="10680" y="9737"/>
                    <a:pt x="11038" y="9380"/>
                    <a:pt x="11038" y="8951"/>
                  </a:cubicBezTo>
                  <a:lnTo>
                    <a:pt x="11038" y="5570"/>
                  </a:lnTo>
                  <a:cubicBezTo>
                    <a:pt x="11431" y="5510"/>
                    <a:pt x="11728" y="5153"/>
                    <a:pt x="11728" y="4736"/>
                  </a:cubicBezTo>
                  <a:cubicBezTo>
                    <a:pt x="11728" y="4260"/>
                    <a:pt x="11335" y="3879"/>
                    <a:pt x="10859" y="3879"/>
                  </a:cubicBezTo>
                  <a:cubicBezTo>
                    <a:pt x="10383" y="3879"/>
                    <a:pt x="10002" y="4260"/>
                    <a:pt x="10002" y="4736"/>
                  </a:cubicBezTo>
                  <a:cubicBezTo>
                    <a:pt x="10002" y="5153"/>
                    <a:pt x="10299" y="5510"/>
                    <a:pt x="10692" y="5582"/>
                  </a:cubicBezTo>
                  <a:lnTo>
                    <a:pt x="10692" y="8963"/>
                  </a:lnTo>
                  <a:cubicBezTo>
                    <a:pt x="10692" y="9213"/>
                    <a:pt x="10490" y="9427"/>
                    <a:pt x="10240" y="9427"/>
                  </a:cubicBezTo>
                  <a:lnTo>
                    <a:pt x="10026" y="9427"/>
                  </a:lnTo>
                  <a:lnTo>
                    <a:pt x="10026" y="9082"/>
                  </a:lnTo>
                  <a:cubicBezTo>
                    <a:pt x="10026" y="8820"/>
                    <a:pt x="9799" y="8594"/>
                    <a:pt x="9537" y="8594"/>
                  </a:cubicBezTo>
                  <a:lnTo>
                    <a:pt x="9168" y="8594"/>
                  </a:lnTo>
                  <a:cubicBezTo>
                    <a:pt x="9133" y="8439"/>
                    <a:pt x="9073" y="8296"/>
                    <a:pt x="8966" y="8177"/>
                  </a:cubicBezTo>
                  <a:lnTo>
                    <a:pt x="8454" y="7594"/>
                  </a:lnTo>
                  <a:cubicBezTo>
                    <a:pt x="9180" y="6796"/>
                    <a:pt x="9621" y="5725"/>
                    <a:pt x="9621" y="4546"/>
                  </a:cubicBezTo>
                  <a:cubicBezTo>
                    <a:pt x="9621" y="1868"/>
                    <a:pt x="7413" y="0"/>
                    <a:pt x="50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52"/>
            <p:cNvSpPr/>
            <p:nvPr/>
          </p:nvSpPr>
          <p:spPr>
            <a:xfrm>
              <a:off x="2735494" y="3933329"/>
              <a:ext cx="72088" cy="72088"/>
            </a:xfrm>
            <a:custGeom>
              <a:rect b="b" l="l" r="r" t="t"/>
              <a:pathLst>
                <a:path extrusionOk="0" h="2263" w="2263">
                  <a:moveTo>
                    <a:pt x="1143" y="322"/>
                  </a:moveTo>
                  <a:cubicBezTo>
                    <a:pt x="1596" y="322"/>
                    <a:pt x="1953" y="679"/>
                    <a:pt x="1953" y="1132"/>
                  </a:cubicBezTo>
                  <a:cubicBezTo>
                    <a:pt x="1953" y="1572"/>
                    <a:pt x="1596" y="1930"/>
                    <a:pt x="1143" y="1930"/>
                  </a:cubicBezTo>
                  <a:cubicBezTo>
                    <a:pt x="703" y="1918"/>
                    <a:pt x="346" y="1561"/>
                    <a:pt x="346" y="1132"/>
                  </a:cubicBezTo>
                  <a:cubicBezTo>
                    <a:pt x="346" y="679"/>
                    <a:pt x="703" y="322"/>
                    <a:pt x="1143" y="322"/>
                  </a:cubicBezTo>
                  <a:close/>
                  <a:moveTo>
                    <a:pt x="1132" y="1"/>
                  </a:moveTo>
                  <a:cubicBezTo>
                    <a:pt x="501" y="1"/>
                    <a:pt x="0" y="501"/>
                    <a:pt x="0" y="1132"/>
                  </a:cubicBezTo>
                  <a:cubicBezTo>
                    <a:pt x="0" y="1751"/>
                    <a:pt x="501" y="2263"/>
                    <a:pt x="1132" y="2263"/>
                  </a:cubicBezTo>
                  <a:cubicBezTo>
                    <a:pt x="1763" y="2239"/>
                    <a:pt x="2263" y="1739"/>
                    <a:pt x="2263" y="1132"/>
                  </a:cubicBezTo>
                  <a:cubicBezTo>
                    <a:pt x="2263" y="501"/>
                    <a:pt x="1763" y="1"/>
                    <a:pt x="11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7" name="Google Shape;1177;p52"/>
          <p:cNvSpPr/>
          <p:nvPr/>
        </p:nvSpPr>
        <p:spPr>
          <a:xfrm>
            <a:off x="1288576" y="3822410"/>
            <a:ext cx="363370" cy="351456"/>
          </a:xfrm>
          <a:custGeom>
            <a:rect b="b" l="l" r="r" t="t"/>
            <a:pathLst>
              <a:path extrusionOk="0" h="11033" w="11407">
                <a:moveTo>
                  <a:pt x="1698" y="1130"/>
                </a:moveTo>
                <a:cubicBezTo>
                  <a:pt x="1739" y="1130"/>
                  <a:pt x="1780" y="1133"/>
                  <a:pt x="1822" y="1137"/>
                </a:cubicBezTo>
                <a:lnTo>
                  <a:pt x="1143" y="3626"/>
                </a:lnTo>
                <a:cubicBezTo>
                  <a:pt x="643" y="3423"/>
                  <a:pt x="357" y="2852"/>
                  <a:pt x="512" y="2316"/>
                </a:cubicBezTo>
                <a:lnTo>
                  <a:pt x="607" y="1959"/>
                </a:lnTo>
                <a:cubicBezTo>
                  <a:pt x="750" y="1453"/>
                  <a:pt x="1207" y="1130"/>
                  <a:pt x="1698" y="1130"/>
                </a:cubicBezTo>
                <a:close/>
                <a:moveTo>
                  <a:pt x="2641" y="304"/>
                </a:moveTo>
                <a:cubicBezTo>
                  <a:pt x="2755" y="304"/>
                  <a:pt x="2867" y="357"/>
                  <a:pt x="2929" y="471"/>
                </a:cubicBezTo>
                <a:cubicBezTo>
                  <a:pt x="2977" y="542"/>
                  <a:pt x="2989" y="649"/>
                  <a:pt x="2965" y="732"/>
                </a:cubicBezTo>
                <a:lnTo>
                  <a:pt x="1941" y="4566"/>
                </a:lnTo>
                <a:cubicBezTo>
                  <a:pt x="1905" y="4650"/>
                  <a:pt x="1846" y="4733"/>
                  <a:pt x="1774" y="4769"/>
                </a:cubicBezTo>
                <a:cubicBezTo>
                  <a:pt x="1719" y="4806"/>
                  <a:pt x="1659" y="4822"/>
                  <a:pt x="1601" y="4822"/>
                </a:cubicBezTo>
                <a:cubicBezTo>
                  <a:pt x="1396" y="4822"/>
                  <a:pt x="1207" y="4619"/>
                  <a:pt x="1262" y="4388"/>
                </a:cubicBezTo>
                <a:cubicBezTo>
                  <a:pt x="1310" y="4209"/>
                  <a:pt x="2215" y="828"/>
                  <a:pt x="2298" y="566"/>
                </a:cubicBezTo>
                <a:cubicBezTo>
                  <a:pt x="2339" y="397"/>
                  <a:pt x="2491" y="304"/>
                  <a:pt x="2641" y="304"/>
                </a:cubicBezTo>
                <a:close/>
                <a:moveTo>
                  <a:pt x="8751" y="3792"/>
                </a:moveTo>
                <a:lnTo>
                  <a:pt x="10168" y="4173"/>
                </a:lnTo>
                <a:lnTo>
                  <a:pt x="9894" y="5185"/>
                </a:lnTo>
                <a:lnTo>
                  <a:pt x="8489" y="4804"/>
                </a:lnTo>
                <a:cubicBezTo>
                  <a:pt x="8525" y="4614"/>
                  <a:pt x="8704" y="3983"/>
                  <a:pt x="8751" y="3792"/>
                </a:cubicBezTo>
                <a:close/>
                <a:moveTo>
                  <a:pt x="10789" y="3812"/>
                </a:moveTo>
                <a:cubicBezTo>
                  <a:pt x="10804" y="3812"/>
                  <a:pt x="10819" y="3813"/>
                  <a:pt x="10835" y="3816"/>
                </a:cubicBezTo>
                <a:cubicBezTo>
                  <a:pt x="10954" y="3852"/>
                  <a:pt x="11025" y="3971"/>
                  <a:pt x="11001" y="4090"/>
                </a:cubicBezTo>
                <a:lnTo>
                  <a:pt x="10573" y="5662"/>
                </a:lnTo>
                <a:cubicBezTo>
                  <a:pt x="10542" y="5765"/>
                  <a:pt x="10447" y="5833"/>
                  <a:pt x="10345" y="5833"/>
                </a:cubicBezTo>
                <a:cubicBezTo>
                  <a:pt x="10330" y="5833"/>
                  <a:pt x="10314" y="5831"/>
                  <a:pt x="10299" y="5828"/>
                </a:cubicBezTo>
                <a:cubicBezTo>
                  <a:pt x="10180" y="5805"/>
                  <a:pt x="10120" y="5626"/>
                  <a:pt x="10132" y="5566"/>
                </a:cubicBezTo>
                <a:cubicBezTo>
                  <a:pt x="10179" y="5391"/>
                  <a:pt x="10560" y="3982"/>
                  <a:pt x="10573" y="3982"/>
                </a:cubicBezTo>
                <a:cubicBezTo>
                  <a:pt x="10573" y="3982"/>
                  <a:pt x="10573" y="3982"/>
                  <a:pt x="10573" y="3983"/>
                </a:cubicBezTo>
                <a:cubicBezTo>
                  <a:pt x="10594" y="3879"/>
                  <a:pt x="10687" y="3812"/>
                  <a:pt x="10789" y="3812"/>
                </a:cubicBezTo>
                <a:close/>
                <a:moveTo>
                  <a:pt x="4679" y="4983"/>
                </a:moveTo>
                <a:lnTo>
                  <a:pt x="6799" y="5447"/>
                </a:lnTo>
                <a:lnTo>
                  <a:pt x="6799" y="5924"/>
                </a:lnTo>
                <a:cubicBezTo>
                  <a:pt x="6799" y="6245"/>
                  <a:pt x="6537" y="6531"/>
                  <a:pt x="6191" y="6531"/>
                </a:cubicBezTo>
                <a:lnTo>
                  <a:pt x="5286" y="6531"/>
                </a:lnTo>
                <a:cubicBezTo>
                  <a:pt x="4953" y="6531"/>
                  <a:pt x="4667" y="6257"/>
                  <a:pt x="4667" y="5924"/>
                </a:cubicBezTo>
                <a:lnTo>
                  <a:pt x="4667" y="4983"/>
                </a:lnTo>
                <a:close/>
                <a:moveTo>
                  <a:pt x="2644" y="0"/>
                </a:moveTo>
                <a:cubicBezTo>
                  <a:pt x="2359" y="0"/>
                  <a:pt x="2075" y="175"/>
                  <a:pt x="1988" y="494"/>
                </a:cubicBezTo>
                <a:lnTo>
                  <a:pt x="1905" y="840"/>
                </a:lnTo>
                <a:cubicBezTo>
                  <a:pt x="1835" y="829"/>
                  <a:pt x="1764" y="824"/>
                  <a:pt x="1694" y="824"/>
                </a:cubicBezTo>
                <a:cubicBezTo>
                  <a:pt x="1065" y="824"/>
                  <a:pt x="469" y="1246"/>
                  <a:pt x="298" y="1899"/>
                </a:cubicBezTo>
                <a:lnTo>
                  <a:pt x="191" y="2256"/>
                </a:lnTo>
                <a:cubicBezTo>
                  <a:pt x="0" y="2947"/>
                  <a:pt x="369" y="3685"/>
                  <a:pt x="1048" y="3959"/>
                </a:cubicBezTo>
                <a:lnTo>
                  <a:pt x="953" y="4292"/>
                </a:lnTo>
                <a:cubicBezTo>
                  <a:pt x="822" y="4751"/>
                  <a:pt x="1191" y="5150"/>
                  <a:pt x="1609" y="5150"/>
                </a:cubicBezTo>
                <a:cubicBezTo>
                  <a:pt x="1723" y="5150"/>
                  <a:pt x="1840" y="5121"/>
                  <a:pt x="1953" y="5054"/>
                </a:cubicBezTo>
                <a:cubicBezTo>
                  <a:pt x="2274" y="4876"/>
                  <a:pt x="2274" y="4554"/>
                  <a:pt x="2322" y="4459"/>
                </a:cubicBezTo>
                <a:lnTo>
                  <a:pt x="4358" y="4912"/>
                </a:lnTo>
                <a:lnTo>
                  <a:pt x="4358" y="5924"/>
                </a:lnTo>
                <a:cubicBezTo>
                  <a:pt x="4358" y="6436"/>
                  <a:pt x="4775" y="6852"/>
                  <a:pt x="5298" y="6852"/>
                </a:cubicBezTo>
                <a:lnTo>
                  <a:pt x="5584" y="6852"/>
                </a:lnTo>
                <a:lnTo>
                  <a:pt x="5584" y="7638"/>
                </a:lnTo>
                <a:lnTo>
                  <a:pt x="4001" y="7638"/>
                </a:lnTo>
                <a:cubicBezTo>
                  <a:pt x="3703" y="7638"/>
                  <a:pt x="3453" y="7900"/>
                  <a:pt x="3453" y="8198"/>
                </a:cubicBezTo>
                <a:cubicBezTo>
                  <a:pt x="3453" y="8495"/>
                  <a:pt x="3703" y="8745"/>
                  <a:pt x="4001" y="8745"/>
                </a:cubicBezTo>
                <a:lnTo>
                  <a:pt x="4298" y="8745"/>
                </a:lnTo>
                <a:lnTo>
                  <a:pt x="2679" y="10758"/>
                </a:lnTo>
                <a:cubicBezTo>
                  <a:pt x="2584" y="10865"/>
                  <a:pt x="2667" y="11019"/>
                  <a:pt x="2810" y="11019"/>
                </a:cubicBezTo>
                <a:cubicBezTo>
                  <a:pt x="2858" y="11019"/>
                  <a:pt x="2905" y="11008"/>
                  <a:pt x="2941" y="10960"/>
                </a:cubicBezTo>
                <a:lnTo>
                  <a:pt x="4727" y="8745"/>
                </a:lnTo>
                <a:lnTo>
                  <a:pt x="5596" y="8745"/>
                </a:lnTo>
                <a:lnTo>
                  <a:pt x="5596" y="10865"/>
                </a:lnTo>
                <a:cubicBezTo>
                  <a:pt x="5596" y="10948"/>
                  <a:pt x="5667" y="11019"/>
                  <a:pt x="5763" y="11019"/>
                </a:cubicBezTo>
                <a:cubicBezTo>
                  <a:pt x="5846" y="11019"/>
                  <a:pt x="5918" y="10948"/>
                  <a:pt x="5918" y="10865"/>
                </a:cubicBezTo>
                <a:lnTo>
                  <a:pt x="5918" y="8745"/>
                </a:lnTo>
                <a:lnTo>
                  <a:pt x="6787" y="8745"/>
                </a:lnTo>
                <a:lnTo>
                  <a:pt x="8573" y="10960"/>
                </a:lnTo>
                <a:cubicBezTo>
                  <a:pt x="8607" y="11009"/>
                  <a:pt x="8658" y="11033"/>
                  <a:pt x="8706" y="11033"/>
                </a:cubicBezTo>
                <a:cubicBezTo>
                  <a:pt x="8741" y="11033"/>
                  <a:pt x="8774" y="11020"/>
                  <a:pt x="8799" y="10996"/>
                </a:cubicBezTo>
                <a:cubicBezTo>
                  <a:pt x="8870" y="10936"/>
                  <a:pt x="8870" y="10829"/>
                  <a:pt x="8823" y="10769"/>
                </a:cubicBezTo>
                <a:lnTo>
                  <a:pt x="7203" y="8757"/>
                </a:lnTo>
                <a:lnTo>
                  <a:pt x="7501" y="8757"/>
                </a:lnTo>
                <a:cubicBezTo>
                  <a:pt x="7799" y="8757"/>
                  <a:pt x="8049" y="8507"/>
                  <a:pt x="8049" y="8210"/>
                </a:cubicBezTo>
                <a:cubicBezTo>
                  <a:pt x="8049" y="7912"/>
                  <a:pt x="7799" y="7662"/>
                  <a:pt x="7501" y="7662"/>
                </a:cubicBezTo>
                <a:lnTo>
                  <a:pt x="7108" y="7662"/>
                </a:lnTo>
                <a:cubicBezTo>
                  <a:pt x="7025" y="7662"/>
                  <a:pt x="6953" y="7733"/>
                  <a:pt x="6953" y="7817"/>
                </a:cubicBezTo>
                <a:cubicBezTo>
                  <a:pt x="6953" y="7912"/>
                  <a:pt x="7025" y="7983"/>
                  <a:pt x="7108" y="7983"/>
                </a:cubicBezTo>
                <a:lnTo>
                  <a:pt x="7501" y="7983"/>
                </a:lnTo>
                <a:cubicBezTo>
                  <a:pt x="7620" y="7983"/>
                  <a:pt x="7727" y="8091"/>
                  <a:pt x="7727" y="8210"/>
                </a:cubicBezTo>
                <a:cubicBezTo>
                  <a:pt x="7727" y="8329"/>
                  <a:pt x="7620" y="8436"/>
                  <a:pt x="7501" y="8436"/>
                </a:cubicBezTo>
                <a:lnTo>
                  <a:pt x="4024" y="8436"/>
                </a:lnTo>
                <a:cubicBezTo>
                  <a:pt x="3905" y="8436"/>
                  <a:pt x="3798" y="8329"/>
                  <a:pt x="3798" y="8210"/>
                </a:cubicBezTo>
                <a:cubicBezTo>
                  <a:pt x="3798" y="8091"/>
                  <a:pt x="3905" y="7983"/>
                  <a:pt x="4024" y="7983"/>
                </a:cubicBezTo>
                <a:lnTo>
                  <a:pt x="6489" y="7983"/>
                </a:lnTo>
                <a:cubicBezTo>
                  <a:pt x="6584" y="7983"/>
                  <a:pt x="6656" y="7912"/>
                  <a:pt x="6656" y="7817"/>
                </a:cubicBezTo>
                <a:cubicBezTo>
                  <a:pt x="6656" y="7733"/>
                  <a:pt x="6584" y="7662"/>
                  <a:pt x="6489" y="7662"/>
                </a:cubicBezTo>
                <a:lnTo>
                  <a:pt x="5929" y="7662"/>
                </a:lnTo>
                <a:lnTo>
                  <a:pt x="5929" y="6876"/>
                </a:lnTo>
                <a:lnTo>
                  <a:pt x="6203" y="6876"/>
                </a:lnTo>
                <a:cubicBezTo>
                  <a:pt x="6727" y="6876"/>
                  <a:pt x="7144" y="6459"/>
                  <a:pt x="7144" y="5935"/>
                </a:cubicBezTo>
                <a:lnTo>
                  <a:pt x="7144" y="5531"/>
                </a:lnTo>
                <a:lnTo>
                  <a:pt x="7668" y="5650"/>
                </a:lnTo>
                <a:cubicBezTo>
                  <a:pt x="7713" y="5660"/>
                  <a:pt x="7758" y="5665"/>
                  <a:pt x="7803" y="5665"/>
                </a:cubicBezTo>
                <a:cubicBezTo>
                  <a:pt x="8075" y="5665"/>
                  <a:pt x="8322" y="5484"/>
                  <a:pt x="8394" y="5197"/>
                </a:cubicBezTo>
                <a:lnTo>
                  <a:pt x="8406" y="5126"/>
                </a:lnTo>
                <a:lnTo>
                  <a:pt x="9823" y="5519"/>
                </a:lnTo>
                <a:cubicBezTo>
                  <a:pt x="9763" y="5793"/>
                  <a:pt x="9930" y="6078"/>
                  <a:pt x="10228" y="6150"/>
                </a:cubicBezTo>
                <a:cubicBezTo>
                  <a:pt x="10279" y="6164"/>
                  <a:pt x="10331" y="6171"/>
                  <a:pt x="10382" y="6171"/>
                </a:cubicBezTo>
                <a:cubicBezTo>
                  <a:pt x="10622" y="6171"/>
                  <a:pt x="10835" y="6015"/>
                  <a:pt x="10894" y="5769"/>
                </a:cubicBezTo>
                <a:lnTo>
                  <a:pt x="11323" y="4185"/>
                </a:lnTo>
                <a:cubicBezTo>
                  <a:pt x="11406" y="3888"/>
                  <a:pt x="11240" y="3590"/>
                  <a:pt x="10942" y="3519"/>
                </a:cubicBezTo>
                <a:cubicBezTo>
                  <a:pt x="10897" y="3507"/>
                  <a:pt x="10852" y="3502"/>
                  <a:pt x="10807" y="3502"/>
                </a:cubicBezTo>
                <a:cubicBezTo>
                  <a:pt x="10568" y="3502"/>
                  <a:pt x="10345" y="3655"/>
                  <a:pt x="10275" y="3876"/>
                </a:cubicBezTo>
                <a:lnTo>
                  <a:pt x="8858" y="3495"/>
                </a:lnTo>
                <a:lnTo>
                  <a:pt x="8870" y="3411"/>
                </a:lnTo>
                <a:cubicBezTo>
                  <a:pt x="8966" y="3090"/>
                  <a:pt x="8775" y="2757"/>
                  <a:pt x="8454" y="2673"/>
                </a:cubicBezTo>
                <a:lnTo>
                  <a:pt x="5679" y="1792"/>
                </a:lnTo>
                <a:cubicBezTo>
                  <a:pt x="5663" y="1787"/>
                  <a:pt x="5646" y="1785"/>
                  <a:pt x="5629" y="1785"/>
                </a:cubicBezTo>
                <a:cubicBezTo>
                  <a:pt x="5561" y="1785"/>
                  <a:pt x="5496" y="1823"/>
                  <a:pt x="5477" y="1899"/>
                </a:cubicBezTo>
                <a:cubicBezTo>
                  <a:pt x="5453" y="1983"/>
                  <a:pt x="5489" y="2078"/>
                  <a:pt x="5584" y="2102"/>
                </a:cubicBezTo>
                <a:lnTo>
                  <a:pt x="8346" y="2983"/>
                </a:lnTo>
                <a:cubicBezTo>
                  <a:pt x="8501" y="3030"/>
                  <a:pt x="8585" y="3197"/>
                  <a:pt x="8549" y="3340"/>
                </a:cubicBezTo>
                <a:cubicBezTo>
                  <a:pt x="8049" y="5162"/>
                  <a:pt x="8144" y="4816"/>
                  <a:pt x="8073" y="5126"/>
                </a:cubicBezTo>
                <a:cubicBezTo>
                  <a:pt x="8030" y="5263"/>
                  <a:pt x="7904" y="5344"/>
                  <a:pt x="7776" y="5344"/>
                </a:cubicBezTo>
                <a:cubicBezTo>
                  <a:pt x="7760" y="5344"/>
                  <a:pt x="7743" y="5343"/>
                  <a:pt x="7727" y="5340"/>
                </a:cubicBezTo>
                <a:lnTo>
                  <a:pt x="2393" y="4161"/>
                </a:lnTo>
                <a:lnTo>
                  <a:pt x="3155" y="1352"/>
                </a:lnTo>
                <a:lnTo>
                  <a:pt x="4977" y="1923"/>
                </a:lnTo>
                <a:cubicBezTo>
                  <a:pt x="4996" y="1931"/>
                  <a:pt x="5016" y="1935"/>
                  <a:pt x="5035" y="1935"/>
                </a:cubicBezTo>
                <a:cubicBezTo>
                  <a:pt x="5100" y="1935"/>
                  <a:pt x="5161" y="1892"/>
                  <a:pt x="5179" y="1828"/>
                </a:cubicBezTo>
                <a:cubicBezTo>
                  <a:pt x="5203" y="1733"/>
                  <a:pt x="5167" y="1649"/>
                  <a:pt x="5072" y="1614"/>
                </a:cubicBezTo>
                <a:lnTo>
                  <a:pt x="3239" y="1030"/>
                </a:lnTo>
                <a:cubicBezTo>
                  <a:pt x="3262" y="935"/>
                  <a:pt x="3405" y="661"/>
                  <a:pt x="3227" y="340"/>
                </a:cubicBezTo>
                <a:cubicBezTo>
                  <a:pt x="3095" y="109"/>
                  <a:pt x="2869" y="0"/>
                  <a:pt x="264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8" name="Google Shape;1178;p52"/>
          <p:cNvGrpSpPr/>
          <p:nvPr/>
        </p:nvGrpSpPr>
        <p:grpSpPr>
          <a:xfrm>
            <a:off x="916127" y="3807056"/>
            <a:ext cx="221902" cy="380795"/>
            <a:chOff x="916127" y="3807056"/>
            <a:chExt cx="221902" cy="380795"/>
          </a:xfrm>
        </p:grpSpPr>
        <p:sp>
          <p:nvSpPr>
            <p:cNvPr id="1179" name="Google Shape;1179;p52"/>
            <p:cNvSpPr/>
            <p:nvPr/>
          </p:nvSpPr>
          <p:spPr>
            <a:xfrm>
              <a:off x="916127" y="3807056"/>
              <a:ext cx="221902" cy="380795"/>
            </a:xfrm>
            <a:custGeom>
              <a:rect b="b" l="l" r="r" t="t"/>
              <a:pathLst>
                <a:path extrusionOk="0" h="11954" w="6966">
                  <a:moveTo>
                    <a:pt x="4120" y="6429"/>
                  </a:moveTo>
                  <a:lnTo>
                    <a:pt x="4120" y="7799"/>
                  </a:lnTo>
                  <a:lnTo>
                    <a:pt x="2810" y="7799"/>
                  </a:lnTo>
                  <a:lnTo>
                    <a:pt x="2810" y="6429"/>
                  </a:lnTo>
                  <a:cubicBezTo>
                    <a:pt x="3024" y="6489"/>
                    <a:pt x="3245" y="6519"/>
                    <a:pt x="3465" y="6519"/>
                  </a:cubicBezTo>
                  <a:cubicBezTo>
                    <a:pt x="3685" y="6519"/>
                    <a:pt x="3905" y="6489"/>
                    <a:pt x="4120" y="6429"/>
                  </a:cubicBezTo>
                  <a:close/>
                  <a:moveTo>
                    <a:pt x="4882" y="8144"/>
                  </a:moveTo>
                  <a:lnTo>
                    <a:pt x="4882" y="8680"/>
                  </a:lnTo>
                  <a:lnTo>
                    <a:pt x="2060" y="8680"/>
                  </a:lnTo>
                  <a:lnTo>
                    <a:pt x="2060" y="8144"/>
                  </a:lnTo>
                  <a:close/>
                  <a:moveTo>
                    <a:pt x="5596" y="9037"/>
                  </a:moveTo>
                  <a:lnTo>
                    <a:pt x="5596" y="9335"/>
                  </a:lnTo>
                  <a:lnTo>
                    <a:pt x="1346" y="9335"/>
                  </a:lnTo>
                  <a:lnTo>
                    <a:pt x="1346" y="9037"/>
                  </a:lnTo>
                  <a:lnTo>
                    <a:pt x="2060" y="9037"/>
                  </a:lnTo>
                  <a:lnTo>
                    <a:pt x="2060" y="9049"/>
                  </a:lnTo>
                  <a:lnTo>
                    <a:pt x="4882" y="9049"/>
                  </a:lnTo>
                  <a:lnTo>
                    <a:pt x="4882" y="9037"/>
                  </a:lnTo>
                  <a:close/>
                  <a:moveTo>
                    <a:pt x="6227" y="9692"/>
                  </a:moveTo>
                  <a:cubicBezTo>
                    <a:pt x="6441" y="9692"/>
                    <a:pt x="6608" y="9858"/>
                    <a:pt x="6608" y="10061"/>
                  </a:cubicBezTo>
                  <a:lnTo>
                    <a:pt x="6608" y="11251"/>
                  </a:lnTo>
                  <a:cubicBezTo>
                    <a:pt x="6608" y="11466"/>
                    <a:pt x="6441" y="11620"/>
                    <a:pt x="6227" y="11620"/>
                  </a:cubicBezTo>
                  <a:lnTo>
                    <a:pt x="715" y="11620"/>
                  </a:lnTo>
                  <a:cubicBezTo>
                    <a:pt x="500" y="11620"/>
                    <a:pt x="334" y="11466"/>
                    <a:pt x="334" y="11251"/>
                  </a:cubicBezTo>
                  <a:lnTo>
                    <a:pt x="334" y="10061"/>
                  </a:lnTo>
                  <a:cubicBezTo>
                    <a:pt x="334" y="9858"/>
                    <a:pt x="500" y="9692"/>
                    <a:pt x="715" y="9692"/>
                  </a:cubicBezTo>
                  <a:close/>
                  <a:moveTo>
                    <a:pt x="655" y="0"/>
                  </a:moveTo>
                  <a:cubicBezTo>
                    <a:pt x="298" y="0"/>
                    <a:pt x="0" y="298"/>
                    <a:pt x="0" y="655"/>
                  </a:cubicBezTo>
                  <a:lnTo>
                    <a:pt x="0" y="964"/>
                  </a:lnTo>
                  <a:cubicBezTo>
                    <a:pt x="0" y="1322"/>
                    <a:pt x="298" y="1619"/>
                    <a:pt x="655" y="1619"/>
                  </a:cubicBezTo>
                  <a:lnTo>
                    <a:pt x="1012" y="1619"/>
                  </a:lnTo>
                  <a:lnTo>
                    <a:pt x="1012" y="4048"/>
                  </a:lnTo>
                  <a:cubicBezTo>
                    <a:pt x="1012" y="5060"/>
                    <a:pt x="1619" y="5929"/>
                    <a:pt x="2477" y="6310"/>
                  </a:cubicBezTo>
                  <a:lnTo>
                    <a:pt x="2477" y="7799"/>
                  </a:lnTo>
                  <a:lnTo>
                    <a:pt x="1905" y="7799"/>
                  </a:lnTo>
                  <a:cubicBezTo>
                    <a:pt x="1798" y="7799"/>
                    <a:pt x="1727" y="7870"/>
                    <a:pt x="1727" y="7977"/>
                  </a:cubicBezTo>
                  <a:lnTo>
                    <a:pt x="1727" y="8680"/>
                  </a:lnTo>
                  <a:lnTo>
                    <a:pt x="1191" y="8680"/>
                  </a:lnTo>
                  <a:cubicBezTo>
                    <a:pt x="1084" y="8680"/>
                    <a:pt x="1012" y="8751"/>
                    <a:pt x="1012" y="8858"/>
                  </a:cubicBezTo>
                  <a:lnTo>
                    <a:pt x="1012" y="9335"/>
                  </a:lnTo>
                  <a:lnTo>
                    <a:pt x="726" y="9335"/>
                  </a:lnTo>
                  <a:cubicBezTo>
                    <a:pt x="322" y="9335"/>
                    <a:pt x="12" y="9656"/>
                    <a:pt x="12" y="10049"/>
                  </a:cubicBezTo>
                  <a:lnTo>
                    <a:pt x="12" y="11240"/>
                  </a:lnTo>
                  <a:cubicBezTo>
                    <a:pt x="12" y="11644"/>
                    <a:pt x="334" y="11954"/>
                    <a:pt x="726" y="11954"/>
                  </a:cubicBezTo>
                  <a:lnTo>
                    <a:pt x="6251" y="11954"/>
                  </a:lnTo>
                  <a:cubicBezTo>
                    <a:pt x="6644" y="11954"/>
                    <a:pt x="6965" y="11620"/>
                    <a:pt x="6965" y="11240"/>
                  </a:cubicBezTo>
                  <a:lnTo>
                    <a:pt x="6965" y="10049"/>
                  </a:lnTo>
                  <a:cubicBezTo>
                    <a:pt x="6965" y="9644"/>
                    <a:pt x="6632" y="9335"/>
                    <a:pt x="6251" y="9335"/>
                  </a:cubicBezTo>
                  <a:lnTo>
                    <a:pt x="5953" y="9335"/>
                  </a:lnTo>
                  <a:lnTo>
                    <a:pt x="5953" y="8858"/>
                  </a:lnTo>
                  <a:cubicBezTo>
                    <a:pt x="5953" y="8751"/>
                    <a:pt x="5870" y="8680"/>
                    <a:pt x="5775" y="8680"/>
                  </a:cubicBezTo>
                  <a:lnTo>
                    <a:pt x="5239" y="8680"/>
                  </a:lnTo>
                  <a:lnTo>
                    <a:pt x="5239" y="7977"/>
                  </a:lnTo>
                  <a:cubicBezTo>
                    <a:pt x="5239" y="7870"/>
                    <a:pt x="5156" y="7799"/>
                    <a:pt x="5060" y="7799"/>
                  </a:cubicBezTo>
                  <a:lnTo>
                    <a:pt x="4477" y="7799"/>
                  </a:lnTo>
                  <a:lnTo>
                    <a:pt x="4477" y="6310"/>
                  </a:lnTo>
                  <a:cubicBezTo>
                    <a:pt x="4786" y="6179"/>
                    <a:pt x="5072" y="5965"/>
                    <a:pt x="5310" y="5703"/>
                  </a:cubicBezTo>
                  <a:cubicBezTo>
                    <a:pt x="5370" y="5632"/>
                    <a:pt x="5370" y="5525"/>
                    <a:pt x="5298" y="5453"/>
                  </a:cubicBezTo>
                  <a:cubicBezTo>
                    <a:pt x="5259" y="5425"/>
                    <a:pt x="5216" y="5410"/>
                    <a:pt x="5174" y="5410"/>
                  </a:cubicBezTo>
                  <a:cubicBezTo>
                    <a:pt x="5127" y="5410"/>
                    <a:pt x="5080" y="5428"/>
                    <a:pt x="5037" y="5465"/>
                  </a:cubicBezTo>
                  <a:cubicBezTo>
                    <a:pt x="4882" y="5644"/>
                    <a:pt x="4679" y="5786"/>
                    <a:pt x="4477" y="5906"/>
                  </a:cubicBezTo>
                  <a:cubicBezTo>
                    <a:pt x="4158" y="6080"/>
                    <a:pt x="3812" y="6165"/>
                    <a:pt x="3467" y="6165"/>
                  </a:cubicBezTo>
                  <a:cubicBezTo>
                    <a:pt x="3245" y="6165"/>
                    <a:pt x="3024" y="6130"/>
                    <a:pt x="2810" y="6060"/>
                  </a:cubicBezTo>
                  <a:cubicBezTo>
                    <a:pt x="1965" y="5786"/>
                    <a:pt x="1334" y="4989"/>
                    <a:pt x="1334" y="4036"/>
                  </a:cubicBezTo>
                  <a:lnTo>
                    <a:pt x="1334" y="1607"/>
                  </a:lnTo>
                  <a:lnTo>
                    <a:pt x="5572" y="1607"/>
                  </a:lnTo>
                  <a:lnTo>
                    <a:pt x="5572" y="4048"/>
                  </a:lnTo>
                  <a:cubicBezTo>
                    <a:pt x="5596" y="4358"/>
                    <a:pt x="5537" y="4655"/>
                    <a:pt x="5394" y="4929"/>
                  </a:cubicBezTo>
                  <a:cubicBezTo>
                    <a:pt x="5358" y="5013"/>
                    <a:pt x="5394" y="5120"/>
                    <a:pt x="5489" y="5167"/>
                  </a:cubicBezTo>
                  <a:cubicBezTo>
                    <a:pt x="5513" y="5179"/>
                    <a:pt x="5537" y="5179"/>
                    <a:pt x="5560" y="5179"/>
                  </a:cubicBezTo>
                  <a:cubicBezTo>
                    <a:pt x="5620" y="5179"/>
                    <a:pt x="5691" y="5132"/>
                    <a:pt x="5727" y="5072"/>
                  </a:cubicBezTo>
                  <a:cubicBezTo>
                    <a:pt x="5870" y="4751"/>
                    <a:pt x="5953" y="4405"/>
                    <a:pt x="5953" y="4048"/>
                  </a:cubicBezTo>
                  <a:lnTo>
                    <a:pt x="5953" y="1619"/>
                  </a:lnTo>
                  <a:lnTo>
                    <a:pt x="6310" y="1619"/>
                  </a:lnTo>
                  <a:cubicBezTo>
                    <a:pt x="6668" y="1619"/>
                    <a:pt x="6965" y="1322"/>
                    <a:pt x="6965" y="964"/>
                  </a:cubicBezTo>
                  <a:lnTo>
                    <a:pt x="6965" y="655"/>
                  </a:lnTo>
                  <a:cubicBezTo>
                    <a:pt x="6965" y="298"/>
                    <a:pt x="6668" y="0"/>
                    <a:pt x="6310" y="0"/>
                  </a:cubicBezTo>
                  <a:lnTo>
                    <a:pt x="2215" y="0"/>
                  </a:lnTo>
                  <a:cubicBezTo>
                    <a:pt x="2108" y="0"/>
                    <a:pt x="2036" y="71"/>
                    <a:pt x="2036" y="179"/>
                  </a:cubicBezTo>
                  <a:cubicBezTo>
                    <a:pt x="2036" y="286"/>
                    <a:pt x="2108" y="357"/>
                    <a:pt x="2215" y="357"/>
                  </a:cubicBezTo>
                  <a:lnTo>
                    <a:pt x="6310" y="357"/>
                  </a:lnTo>
                  <a:cubicBezTo>
                    <a:pt x="6465" y="357"/>
                    <a:pt x="6608" y="488"/>
                    <a:pt x="6608" y="655"/>
                  </a:cubicBezTo>
                  <a:lnTo>
                    <a:pt x="6608" y="964"/>
                  </a:lnTo>
                  <a:cubicBezTo>
                    <a:pt x="6608" y="1131"/>
                    <a:pt x="6465" y="1262"/>
                    <a:pt x="6310" y="1262"/>
                  </a:cubicBezTo>
                  <a:lnTo>
                    <a:pt x="655" y="1262"/>
                  </a:lnTo>
                  <a:cubicBezTo>
                    <a:pt x="488" y="1262"/>
                    <a:pt x="357" y="1131"/>
                    <a:pt x="357" y="964"/>
                  </a:cubicBezTo>
                  <a:lnTo>
                    <a:pt x="357" y="655"/>
                  </a:lnTo>
                  <a:cubicBezTo>
                    <a:pt x="357" y="488"/>
                    <a:pt x="488" y="357"/>
                    <a:pt x="655" y="357"/>
                  </a:cubicBezTo>
                  <a:lnTo>
                    <a:pt x="1500" y="357"/>
                  </a:lnTo>
                  <a:cubicBezTo>
                    <a:pt x="1608" y="357"/>
                    <a:pt x="1679" y="286"/>
                    <a:pt x="1679" y="179"/>
                  </a:cubicBezTo>
                  <a:cubicBezTo>
                    <a:pt x="1679" y="71"/>
                    <a:pt x="1608" y="0"/>
                    <a:pt x="150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2"/>
            <p:cNvSpPr/>
            <p:nvPr/>
          </p:nvSpPr>
          <p:spPr>
            <a:xfrm>
              <a:off x="969580" y="3869746"/>
              <a:ext cx="110792" cy="102955"/>
            </a:xfrm>
            <a:custGeom>
              <a:rect b="b" l="l" r="r" t="t"/>
              <a:pathLst>
                <a:path extrusionOk="0" h="3232" w="3478">
                  <a:moveTo>
                    <a:pt x="1815" y="1"/>
                  </a:moveTo>
                  <a:cubicBezTo>
                    <a:pt x="1680" y="1"/>
                    <a:pt x="1543" y="72"/>
                    <a:pt x="1477" y="211"/>
                  </a:cubicBezTo>
                  <a:cubicBezTo>
                    <a:pt x="1175" y="806"/>
                    <a:pt x="1156" y="843"/>
                    <a:pt x="1155" y="843"/>
                  </a:cubicBezTo>
                  <a:cubicBezTo>
                    <a:pt x="1155" y="843"/>
                    <a:pt x="1156" y="842"/>
                    <a:pt x="1156" y="842"/>
                  </a:cubicBezTo>
                  <a:lnTo>
                    <a:pt x="1156" y="842"/>
                  </a:lnTo>
                  <a:cubicBezTo>
                    <a:pt x="1052" y="977"/>
                    <a:pt x="1162" y="1139"/>
                    <a:pt x="1292" y="1139"/>
                  </a:cubicBezTo>
                  <a:cubicBezTo>
                    <a:pt x="1356" y="1139"/>
                    <a:pt x="1426" y="1099"/>
                    <a:pt x="1477" y="997"/>
                  </a:cubicBezTo>
                  <a:cubicBezTo>
                    <a:pt x="1762" y="396"/>
                    <a:pt x="1786" y="352"/>
                    <a:pt x="1795" y="352"/>
                  </a:cubicBezTo>
                  <a:cubicBezTo>
                    <a:pt x="1796" y="352"/>
                    <a:pt x="1797" y="354"/>
                    <a:pt x="1799" y="354"/>
                  </a:cubicBezTo>
                  <a:cubicBezTo>
                    <a:pt x="1801" y="354"/>
                    <a:pt x="1801" y="352"/>
                    <a:pt x="1803" y="352"/>
                  </a:cubicBezTo>
                  <a:cubicBezTo>
                    <a:pt x="1812" y="352"/>
                    <a:pt x="1837" y="396"/>
                    <a:pt x="2132" y="997"/>
                  </a:cubicBezTo>
                  <a:cubicBezTo>
                    <a:pt x="2192" y="1104"/>
                    <a:pt x="2287" y="1175"/>
                    <a:pt x="2406" y="1199"/>
                  </a:cubicBezTo>
                  <a:lnTo>
                    <a:pt x="3108" y="1306"/>
                  </a:lnTo>
                  <a:cubicBezTo>
                    <a:pt x="3120" y="1306"/>
                    <a:pt x="3120" y="1318"/>
                    <a:pt x="3120" y="1318"/>
                  </a:cubicBezTo>
                  <a:cubicBezTo>
                    <a:pt x="3120" y="1342"/>
                    <a:pt x="3156" y="1306"/>
                    <a:pt x="2608" y="1830"/>
                  </a:cubicBezTo>
                  <a:cubicBezTo>
                    <a:pt x="2525" y="1902"/>
                    <a:pt x="2489" y="1997"/>
                    <a:pt x="2489" y="2092"/>
                  </a:cubicBezTo>
                  <a:cubicBezTo>
                    <a:pt x="2489" y="2152"/>
                    <a:pt x="2608" y="2842"/>
                    <a:pt x="2608" y="2866"/>
                  </a:cubicBezTo>
                  <a:cubicBezTo>
                    <a:pt x="2608" y="2883"/>
                    <a:pt x="2596" y="2894"/>
                    <a:pt x="2584" y="2894"/>
                  </a:cubicBezTo>
                  <a:cubicBezTo>
                    <a:pt x="2580" y="2894"/>
                    <a:pt x="2576" y="2893"/>
                    <a:pt x="2573" y="2890"/>
                  </a:cubicBezTo>
                  <a:lnTo>
                    <a:pt x="1954" y="2556"/>
                  </a:lnTo>
                  <a:cubicBezTo>
                    <a:pt x="1900" y="2527"/>
                    <a:pt x="1840" y="2512"/>
                    <a:pt x="1781" y="2512"/>
                  </a:cubicBezTo>
                  <a:cubicBezTo>
                    <a:pt x="1721" y="2512"/>
                    <a:pt x="1662" y="2527"/>
                    <a:pt x="1608" y="2556"/>
                  </a:cubicBezTo>
                  <a:cubicBezTo>
                    <a:pt x="996" y="2879"/>
                    <a:pt x="977" y="2890"/>
                    <a:pt x="967" y="2890"/>
                  </a:cubicBezTo>
                  <a:cubicBezTo>
                    <a:pt x="967" y="2890"/>
                    <a:pt x="966" y="2890"/>
                    <a:pt x="965" y="2890"/>
                  </a:cubicBezTo>
                  <a:cubicBezTo>
                    <a:pt x="953" y="2890"/>
                    <a:pt x="953" y="2866"/>
                    <a:pt x="953" y="2854"/>
                  </a:cubicBezTo>
                  <a:cubicBezTo>
                    <a:pt x="1073" y="2116"/>
                    <a:pt x="1073" y="2152"/>
                    <a:pt x="1073" y="2092"/>
                  </a:cubicBezTo>
                  <a:cubicBezTo>
                    <a:pt x="1073" y="1997"/>
                    <a:pt x="1025" y="1902"/>
                    <a:pt x="953" y="1830"/>
                  </a:cubicBezTo>
                  <a:lnTo>
                    <a:pt x="441" y="1342"/>
                  </a:lnTo>
                  <a:cubicBezTo>
                    <a:pt x="430" y="1318"/>
                    <a:pt x="441" y="1306"/>
                    <a:pt x="465" y="1306"/>
                  </a:cubicBezTo>
                  <a:lnTo>
                    <a:pt x="608" y="1294"/>
                  </a:lnTo>
                  <a:cubicBezTo>
                    <a:pt x="703" y="1282"/>
                    <a:pt x="775" y="1187"/>
                    <a:pt x="763" y="1104"/>
                  </a:cubicBezTo>
                  <a:cubicBezTo>
                    <a:pt x="741" y="1016"/>
                    <a:pt x="668" y="948"/>
                    <a:pt x="581" y="948"/>
                  </a:cubicBezTo>
                  <a:cubicBezTo>
                    <a:pt x="574" y="948"/>
                    <a:pt x="568" y="948"/>
                    <a:pt x="561" y="949"/>
                  </a:cubicBezTo>
                  <a:lnTo>
                    <a:pt x="418" y="961"/>
                  </a:lnTo>
                  <a:cubicBezTo>
                    <a:pt x="108" y="1009"/>
                    <a:pt x="1" y="1378"/>
                    <a:pt x="203" y="1592"/>
                  </a:cubicBezTo>
                  <a:cubicBezTo>
                    <a:pt x="739" y="2116"/>
                    <a:pt x="727" y="2080"/>
                    <a:pt x="727" y="2092"/>
                  </a:cubicBezTo>
                  <a:cubicBezTo>
                    <a:pt x="608" y="2842"/>
                    <a:pt x="608" y="2806"/>
                    <a:pt x="608" y="2854"/>
                  </a:cubicBezTo>
                  <a:cubicBezTo>
                    <a:pt x="608" y="3074"/>
                    <a:pt x="785" y="3231"/>
                    <a:pt x="976" y="3231"/>
                  </a:cubicBezTo>
                  <a:cubicBezTo>
                    <a:pt x="1032" y="3231"/>
                    <a:pt x="1089" y="3217"/>
                    <a:pt x="1144" y="3187"/>
                  </a:cubicBezTo>
                  <a:cubicBezTo>
                    <a:pt x="1696" y="2896"/>
                    <a:pt x="1757" y="2851"/>
                    <a:pt x="1777" y="2851"/>
                  </a:cubicBezTo>
                  <a:cubicBezTo>
                    <a:pt x="1781" y="2851"/>
                    <a:pt x="1783" y="2852"/>
                    <a:pt x="1787" y="2854"/>
                  </a:cubicBezTo>
                  <a:cubicBezTo>
                    <a:pt x="2382" y="3152"/>
                    <a:pt x="2442" y="3223"/>
                    <a:pt x="2585" y="3223"/>
                  </a:cubicBezTo>
                  <a:cubicBezTo>
                    <a:pt x="2811" y="3223"/>
                    <a:pt x="2989" y="3021"/>
                    <a:pt x="2966" y="2795"/>
                  </a:cubicBezTo>
                  <a:cubicBezTo>
                    <a:pt x="2847" y="2068"/>
                    <a:pt x="2847" y="2092"/>
                    <a:pt x="2858" y="2080"/>
                  </a:cubicBezTo>
                  <a:lnTo>
                    <a:pt x="3359" y="1592"/>
                  </a:lnTo>
                  <a:cubicBezTo>
                    <a:pt x="3442" y="1521"/>
                    <a:pt x="3478" y="1425"/>
                    <a:pt x="3478" y="1318"/>
                  </a:cubicBezTo>
                  <a:cubicBezTo>
                    <a:pt x="3478" y="1128"/>
                    <a:pt x="3347" y="985"/>
                    <a:pt x="3168" y="949"/>
                  </a:cubicBezTo>
                  <a:lnTo>
                    <a:pt x="2466" y="842"/>
                  </a:lnTo>
                  <a:cubicBezTo>
                    <a:pt x="2465" y="842"/>
                    <a:pt x="2464" y="842"/>
                    <a:pt x="2463" y="842"/>
                  </a:cubicBezTo>
                  <a:cubicBezTo>
                    <a:pt x="2454" y="842"/>
                    <a:pt x="2444" y="821"/>
                    <a:pt x="2144" y="211"/>
                  </a:cubicBezTo>
                  <a:cubicBezTo>
                    <a:pt x="2079" y="70"/>
                    <a:pt x="1947" y="1"/>
                    <a:pt x="18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52"/>
            <p:cNvSpPr/>
            <p:nvPr/>
          </p:nvSpPr>
          <p:spPr>
            <a:xfrm>
              <a:off x="982863" y="4127517"/>
              <a:ext cx="88015" cy="11404"/>
            </a:xfrm>
            <a:custGeom>
              <a:rect b="b" l="l" r="r" t="t"/>
              <a:pathLst>
                <a:path extrusionOk="0" h="358" w="2763">
                  <a:moveTo>
                    <a:pt x="179" y="1"/>
                  </a:moveTo>
                  <a:cubicBezTo>
                    <a:pt x="72" y="1"/>
                    <a:pt x="1" y="72"/>
                    <a:pt x="1" y="179"/>
                  </a:cubicBezTo>
                  <a:cubicBezTo>
                    <a:pt x="1" y="287"/>
                    <a:pt x="72" y="358"/>
                    <a:pt x="179" y="358"/>
                  </a:cubicBezTo>
                  <a:lnTo>
                    <a:pt x="2584" y="358"/>
                  </a:lnTo>
                  <a:cubicBezTo>
                    <a:pt x="2691" y="358"/>
                    <a:pt x="2763" y="287"/>
                    <a:pt x="2763" y="179"/>
                  </a:cubicBezTo>
                  <a:cubicBezTo>
                    <a:pt x="2763" y="72"/>
                    <a:pt x="2680" y="1"/>
                    <a:pt x="25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52"/>
            <p:cNvSpPr/>
            <p:nvPr/>
          </p:nvSpPr>
          <p:spPr>
            <a:xfrm>
              <a:off x="982863" y="4152173"/>
              <a:ext cx="88015" cy="11404"/>
            </a:xfrm>
            <a:custGeom>
              <a:rect b="b" l="l" r="r" t="t"/>
              <a:pathLst>
                <a:path extrusionOk="0" h="358" w="2763">
                  <a:moveTo>
                    <a:pt x="179" y="1"/>
                  </a:moveTo>
                  <a:cubicBezTo>
                    <a:pt x="72" y="1"/>
                    <a:pt x="1" y="72"/>
                    <a:pt x="1" y="179"/>
                  </a:cubicBezTo>
                  <a:cubicBezTo>
                    <a:pt x="1" y="286"/>
                    <a:pt x="72" y="358"/>
                    <a:pt x="179" y="358"/>
                  </a:cubicBezTo>
                  <a:lnTo>
                    <a:pt x="2584" y="358"/>
                  </a:lnTo>
                  <a:cubicBezTo>
                    <a:pt x="2691" y="358"/>
                    <a:pt x="2763" y="286"/>
                    <a:pt x="2763" y="179"/>
                  </a:cubicBezTo>
                  <a:cubicBezTo>
                    <a:pt x="2751" y="72"/>
                    <a:pt x="2680" y="1"/>
                    <a:pt x="25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3" name="Google Shape;1183;p52"/>
          <p:cNvSpPr/>
          <p:nvPr/>
        </p:nvSpPr>
        <p:spPr>
          <a:xfrm>
            <a:off x="3136771" y="3823174"/>
            <a:ext cx="224928" cy="349131"/>
          </a:xfrm>
          <a:custGeom>
            <a:rect b="b" l="l" r="r" t="t"/>
            <a:pathLst>
              <a:path extrusionOk="0" h="10960" w="7061">
                <a:moveTo>
                  <a:pt x="3906" y="5316"/>
                </a:moveTo>
                <a:cubicBezTo>
                  <a:pt x="4072" y="5316"/>
                  <a:pt x="4191" y="5447"/>
                  <a:pt x="4191" y="5602"/>
                </a:cubicBezTo>
                <a:cubicBezTo>
                  <a:pt x="4191" y="5757"/>
                  <a:pt x="4060" y="5876"/>
                  <a:pt x="3906" y="5876"/>
                </a:cubicBezTo>
                <a:lnTo>
                  <a:pt x="3370" y="5876"/>
                </a:lnTo>
                <a:cubicBezTo>
                  <a:pt x="3215" y="5876"/>
                  <a:pt x="3096" y="5745"/>
                  <a:pt x="3096" y="5602"/>
                </a:cubicBezTo>
                <a:cubicBezTo>
                  <a:pt x="3096" y="5435"/>
                  <a:pt x="3227" y="5316"/>
                  <a:pt x="3370" y="5316"/>
                </a:cubicBezTo>
                <a:close/>
                <a:moveTo>
                  <a:pt x="5370" y="8459"/>
                </a:moveTo>
                <a:cubicBezTo>
                  <a:pt x="5430" y="8471"/>
                  <a:pt x="5489" y="8519"/>
                  <a:pt x="5489" y="8578"/>
                </a:cubicBezTo>
                <a:lnTo>
                  <a:pt x="5489" y="9317"/>
                </a:lnTo>
                <a:cubicBezTo>
                  <a:pt x="5489" y="9376"/>
                  <a:pt x="5430" y="9436"/>
                  <a:pt x="5370" y="9436"/>
                </a:cubicBezTo>
                <a:lnTo>
                  <a:pt x="1929" y="9436"/>
                </a:lnTo>
                <a:cubicBezTo>
                  <a:pt x="1870" y="9436"/>
                  <a:pt x="1810" y="9376"/>
                  <a:pt x="1810" y="9317"/>
                </a:cubicBezTo>
                <a:lnTo>
                  <a:pt x="1810" y="8578"/>
                </a:lnTo>
                <a:cubicBezTo>
                  <a:pt x="1810" y="8519"/>
                  <a:pt x="1870" y="8459"/>
                  <a:pt x="1929" y="8459"/>
                </a:cubicBezTo>
                <a:close/>
                <a:moveTo>
                  <a:pt x="3645" y="0"/>
                </a:moveTo>
                <a:cubicBezTo>
                  <a:pt x="3527" y="0"/>
                  <a:pt x="3411" y="54"/>
                  <a:pt x="3346" y="161"/>
                </a:cubicBezTo>
                <a:lnTo>
                  <a:pt x="191" y="4792"/>
                </a:lnTo>
                <a:cubicBezTo>
                  <a:pt x="0" y="5078"/>
                  <a:pt x="36" y="5447"/>
                  <a:pt x="262" y="5685"/>
                </a:cubicBezTo>
                <a:lnTo>
                  <a:pt x="1762" y="7209"/>
                </a:lnTo>
                <a:cubicBezTo>
                  <a:pt x="1822" y="7269"/>
                  <a:pt x="1858" y="7340"/>
                  <a:pt x="1858" y="7412"/>
                </a:cubicBezTo>
                <a:lnTo>
                  <a:pt x="1858" y="8078"/>
                </a:lnTo>
                <a:cubicBezTo>
                  <a:pt x="1620" y="8114"/>
                  <a:pt x="1429" y="8317"/>
                  <a:pt x="1429" y="8578"/>
                </a:cubicBezTo>
                <a:lnTo>
                  <a:pt x="1429" y="9317"/>
                </a:lnTo>
                <a:cubicBezTo>
                  <a:pt x="1429" y="9602"/>
                  <a:pt x="1643" y="9829"/>
                  <a:pt x="1929" y="9829"/>
                </a:cubicBezTo>
                <a:lnTo>
                  <a:pt x="2155" y="9829"/>
                </a:lnTo>
                <a:lnTo>
                  <a:pt x="2155" y="10472"/>
                </a:lnTo>
                <a:cubicBezTo>
                  <a:pt x="2155" y="10734"/>
                  <a:pt x="2358" y="10960"/>
                  <a:pt x="2632" y="10960"/>
                </a:cubicBezTo>
                <a:lnTo>
                  <a:pt x="3179" y="10960"/>
                </a:lnTo>
                <a:cubicBezTo>
                  <a:pt x="3286" y="10960"/>
                  <a:pt x="3370" y="10864"/>
                  <a:pt x="3370" y="10757"/>
                </a:cubicBezTo>
                <a:cubicBezTo>
                  <a:pt x="3370" y="10662"/>
                  <a:pt x="3286" y="10567"/>
                  <a:pt x="3179" y="10567"/>
                </a:cubicBezTo>
                <a:lnTo>
                  <a:pt x="2632" y="10567"/>
                </a:lnTo>
                <a:cubicBezTo>
                  <a:pt x="2584" y="10567"/>
                  <a:pt x="2536" y="10519"/>
                  <a:pt x="2536" y="10483"/>
                </a:cubicBezTo>
                <a:lnTo>
                  <a:pt x="2536" y="9829"/>
                </a:lnTo>
                <a:lnTo>
                  <a:pt x="4763" y="9829"/>
                </a:lnTo>
                <a:lnTo>
                  <a:pt x="4763" y="10483"/>
                </a:lnTo>
                <a:cubicBezTo>
                  <a:pt x="4763" y="10519"/>
                  <a:pt x="4715" y="10567"/>
                  <a:pt x="4668" y="10567"/>
                </a:cubicBezTo>
                <a:lnTo>
                  <a:pt x="4072" y="10567"/>
                </a:lnTo>
                <a:cubicBezTo>
                  <a:pt x="3965" y="10567"/>
                  <a:pt x="3882" y="10662"/>
                  <a:pt x="3882" y="10757"/>
                </a:cubicBezTo>
                <a:cubicBezTo>
                  <a:pt x="3882" y="10864"/>
                  <a:pt x="3965" y="10960"/>
                  <a:pt x="4072" y="10960"/>
                </a:cubicBezTo>
                <a:lnTo>
                  <a:pt x="4668" y="10960"/>
                </a:lnTo>
                <a:cubicBezTo>
                  <a:pt x="4918" y="10960"/>
                  <a:pt x="5144" y="10745"/>
                  <a:pt x="5144" y="10472"/>
                </a:cubicBezTo>
                <a:lnTo>
                  <a:pt x="5144" y="9829"/>
                </a:lnTo>
                <a:lnTo>
                  <a:pt x="5370" y="9829"/>
                </a:lnTo>
                <a:cubicBezTo>
                  <a:pt x="5656" y="9829"/>
                  <a:pt x="5870" y="9602"/>
                  <a:pt x="5870" y="9317"/>
                </a:cubicBezTo>
                <a:lnTo>
                  <a:pt x="5870" y="8578"/>
                </a:lnTo>
                <a:cubicBezTo>
                  <a:pt x="5870" y="8317"/>
                  <a:pt x="5680" y="8114"/>
                  <a:pt x="5441" y="8078"/>
                </a:cubicBezTo>
                <a:lnTo>
                  <a:pt x="5441" y="7412"/>
                </a:lnTo>
                <a:cubicBezTo>
                  <a:pt x="5441" y="7340"/>
                  <a:pt x="5477" y="7269"/>
                  <a:pt x="5537" y="7209"/>
                </a:cubicBezTo>
                <a:lnTo>
                  <a:pt x="6977" y="5745"/>
                </a:lnTo>
                <a:cubicBezTo>
                  <a:pt x="7049" y="5673"/>
                  <a:pt x="7049" y="5554"/>
                  <a:pt x="6977" y="5483"/>
                </a:cubicBezTo>
                <a:cubicBezTo>
                  <a:pt x="6942" y="5441"/>
                  <a:pt x="6894" y="5420"/>
                  <a:pt x="6845" y="5420"/>
                </a:cubicBezTo>
                <a:cubicBezTo>
                  <a:pt x="6796" y="5420"/>
                  <a:pt x="6745" y="5441"/>
                  <a:pt x="6703" y="5483"/>
                </a:cubicBezTo>
                <a:lnTo>
                  <a:pt x="5263" y="6935"/>
                </a:lnTo>
                <a:cubicBezTo>
                  <a:pt x="5132" y="7066"/>
                  <a:pt x="5072" y="7233"/>
                  <a:pt x="5072" y="7412"/>
                </a:cubicBezTo>
                <a:lnTo>
                  <a:pt x="5072" y="8067"/>
                </a:lnTo>
                <a:lnTo>
                  <a:pt x="2262" y="8067"/>
                </a:lnTo>
                <a:lnTo>
                  <a:pt x="2262" y="7412"/>
                </a:lnTo>
                <a:cubicBezTo>
                  <a:pt x="2262" y="7233"/>
                  <a:pt x="2179" y="7054"/>
                  <a:pt x="2060" y="6935"/>
                </a:cubicBezTo>
                <a:lnTo>
                  <a:pt x="560" y="5423"/>
                </a:lnTo>
                <a:cubicBezTo>
                  <a:pt x="453" y="5316"/>
                  <a:pt x="441" y="5138"/>
                  <a:pt x="536" y="5019"/>
                </a:cubicBezTo>
                <a:lnTo>
                  <a:pt x="3477" y="685"/>
                </a:lnTo>
                <a:lnTo>
                  <a:pt x="3477" y="4923"/>
                </a:lnTo>
                <a:lnTo>
                  <a:pt x="3405" y="4923"/>
                </a:lnTo>
                <a:cubicBezTo>
                  <a:pt x="3036" y="4923"/>
                  <a:pt x="2739" y="5221"/>
                  <a:pt x="2739" y="5602"/>
                </a:cubicBezTo>
                <a:cubicBezTo>
                  <a:pt x="2739" y="5971"/>
                  <a:pt x="3036" y="6269"/>
                  <a:pt x="3405" y="6269"/>
                </a:cubicBezTo>
                <a:lnTo>
                  <a:pt x="3941" y="6269"/>
                </a:lnTo>
                <a:cubicBezTo>
                  <a:pt x="4310" y="6269"/>
                  <a:pt x="4608" y="5971"/>
                  <a:pt x="4608" y="5602"/>
                </a:cubicBezTo>
                <a:cubicBezTo>
                  <a:pt x="4608" y="5221"/>
                  <a:pt x="4310" y="4923"/>
                  <a:pt x="3941" y="4923"/>
                </a:cubicBezTo>
                <a:lnTo>
                  <a:pt x="3870" y="4923"/>
                </a:lnTo>
                <a:lnTo>
                  <a:pt x="3870" y="685"/>
                </a:lnTo>
                <a:lnTo>
                  <a:pt x="6692" y="4840"/>
                </a:lnTo>
                <a:cubicBezTo>
                  <a:pt x="6727" y="4889"/>
                  <a:pt x="6783" y="4918"/>
                  <a:pt x="6843" y="4918"/>
                </a:cubicBezTo>
                <a:cubicBezTo>
                  <a:pt x="6884" y="4918"/>
                  <a:pt x="6927" y="4905"/>
                  <a:pt x="6965" y="4876"/>
                </a:cubicBezTo>
                <a:cubicBezTo>
                  <a:pt x="7049" y="4816"/>
                  <a:pt x="7061" y="4697"/>
                  <a:pt x="7001" y="4614"/>
                </a:cubicBezTo>
                <a:lnTo>
                  <a:pt x="3953" y="161"/>
                </a:lnTo>
                <a:cubicBezTo>
                  <a:pt x="3882" y="54"/>
                  <a:pt x="3763" y="0"/>
                  <a:pt x="364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52"/>
          <p:cNvSpPr/>
          <p:nvPr/>
        </p:nvSpPr>
        <p:spPr>
          <a:xfrm>
            <a:off x="2179465" y="3851048"/>
            <a:ext cx="362255" cy="292811"/>
          </a:xfrm>
          <a:custGeom>
            <a:rect b="b" l="l" r="r" t="t"/>
            <a:pathLst>
              <a:path extrusionOk="0" h="9192" w="11372">
                <a:moveTo>
                  <a:pt x="7264" y="345"/>
                </a:moveTo>
                <a:lnTo>
                  <a:pt x="7264" y="5513"/>
                </a:lnTo>
                <a:lnTo>
                  <a:pt x="6311" y="5513"/>
                </a:lnTo>
                <a:lnTo>
                  <a:pt x="6311" y="345"/>
                </a:lnTo>
                <a:close/>
                <a:moveTo>
                  <a:pt x="9478" y="345"/>
                </a:moveTo>
                <a:lnTo>
                  <a:pt x="9478" y="5513"/>
                </a:lnTo>
                <a:lnTo>
                  <a:pt x="8526" y="5513"/>
                </a:lnTo>
                <a:lnTo>
                  <a:pt x="8526" y="345"/>
                </a:lnTo>
                <a:close/>
                <a:moveTo>
                  <a:pt x="1549" y="345"/>
                </a:moveTo>
                <a:lnTo>
                  <a:pt x="1549" y="5691"/>
                </a:lnTo>
                <a:cubicBezTo>
                  <a:pt x="1549" y="5775"/>
                  <a:pt x="1620" y="5858"/>
                  <a:pt x="1715" y="5858"/>
                </a:cubicBezTo>
                <a:lnTo>
                  <a:pt x="2192" y="5858"/>
                </a:lnTo>
                <a:lnTo>
                  <a:pt x="2192" y="8858"/>
                </a:lnTo>
                <a:lnTo>
                  <a:pt x="322" y="8858"/>
                </a:lnTo>
                <a:lnTo>
                  <a:pt x="322" y="345"/>
                </a:lnTo>
                <a:close/>
                <a:moveTo>
                  <a:pt x="4394" y="357"/>
                </a:moveTo>
                <a:lnTo>
                  <a:pt x="4406" y="8858"/>
                </a:lnTo>
                <a:lnTo>
                  <a:pt x="2525" y="8858"/>
                </a:lnTo>
                <a:lnTo>
                  <a:pt x="2525" y="5858"/>
                </a:lnTo>
                <a:lnTo>
                  <a:pt x="3001" y="5858"/>
                </a:lnTo>
                <a:cubicBezTo>
                  <a:pt x="3097" y="5858"/>
                  <a:pt x="3168" y="5775"/>
                  <a:pt x="3168" y="5691"/>
                </a:cubicBezTo>
                <a:lnTo>
                  <a:pt x="3168" y="3203"/>
                </a:lnTo>
                <a:cubicBezTo>
                  <a:pt x="3168" y="3108"/>
                  <a:pt x="3097" y="3036"/>
                  <a:pt x="3001" y="3036"/>
                </a:cubicBezTo>
                <a:cubicBezTo>
                  <a:pt x="2918" y="3036"/>
                  <a:pt x="2846" y="3108"/>
                  <a:pt x="2846" y="3203"/>
                </a:cubicBezTo>
                <a:lnTo>
                  <a:pt x="2846" y="5525"/>
                </a:lnTo>
                <a:lnTo>
                  <a:pt x="1894" y="5525"/>
                </a:lnTo>
                <a:lnTo>
                  <a:pt x="1894" y="357"/>
                </a:lnTo>
                <a:lnTo>
                  <a:pt x="2846" y="357"/>
                </a:lnTo>
                <a:lnTo>
                  <a:pt x="2846" y="2417"/>
                </a:lnTo>
                <a:cubicBezTo>
                  <a:pt x="2846" y="2500"/>
                  <a:pt x="2918" y="2572"/>
                  <a:pt x="3001" y="2572"/>
                </a:cubicBezTo>
                <a:cubicBezTo>
                  <a:pt x="3097" y="2572"/>
                  <a:pt x="3168" y="2500"/>
                  <a:pt x="3168" y="2417"/>
                </a:cubicBezTo>
                <a:lnTo>
                  <a:pt x="3168" y="357"/>
                </a:lnTo>
                <a:close/>
                <a:moveTo>
                  <a:pt x="5966" y="345"/>
                </a:moveTo>
                <a:lnTo>
                  <a:pt x="5966" y="5691"/>
                </a:lnTo>
                <a:cubicBezTo>
                  <a:pt x="5966" y="5775"/>
                  <a:pt x="6037" y="5858"/>
                  <a:pt x="6133" y="5858"/>
                </a:cubicBezTo>
                <a:lnTo>
                  <a:pt x="6609" y="5858"/>
                </a:lnTo>
                <a:lnTo>
                  <a:pt x="6621" y="8858"/>
                </a:lnTo>
                <a:lnTo>
                  <a:pt x="4751" y="8858"/>
                </a:lnTo>
                <a:lnTo>
                  <a:pt x="4751" y="345"/>
                </a:lnTo>
                <a:close/>
                <a:moveTo>
                  <a:pt x="8157" y="345"/>
                </a:moveTo>
                <a:lnTo>
                  <a:pt x="8157" y="5691"/>
                </a:lnTo>
                <a:cubicBezTo>
                  <a:pt x="8157" y="5775"/>
                  <a:pt x="8228" y="5858"/>
                  <a:pt x="8323" y="5858"/>
                </a:cubicBezTo>
                <a:lnTo>
                  <a:pt x="8800" y="5858"/>
                </a:lnTo>
                <a:lnTo>
                  <a:pt x="8800" y="8858"/>
                </a:lnTo>
                <a:lnTo>
                  <a:pt x="6954" y="8858"/>
                </a:lnTo>
                <a:lnTo>
                  <a:pt x="6954" y="5858"/>
                </a:lnTo>
                <a:lnTo>
                  <a:pt x="7430" y="5858"/>
                </a:lnTo>
                <a:cubicBezTo>
                  <a:pt x="7514" y="5858"/>
                  <a:pt x="7585" y="5775"/>
                  <a:pt x="7585" y="5691"/>
                </a:cubicBezTo>
                <a:lnTo>
                  <a:pt x="7585" y="345"/>
                </a:lnTo>
                <a:close/>
                <a:moveTo>
                  <a:pt x="168" y="0"/>
                </a:moveTo>
                <a:cubicBezTo>
                  <a:pt x="72" y="0"/>
                  <a:pt x="1" y="72"/>
                  <a:pt x="1" y="167"/>
                </a:cubicBezTo>
                <a:lnTo>
                  <a:pt x="1" y="9025"/>
                </a:lnTo>
                <a:cubicBezTo>
                  <a:pt x="1" y="9108"/>
                  <a:pt x="72" y="9192"/>
                  <a:pt x="168" y="9192"/>
                </a:cubicBezTo>
                <a:lnTo>
                  <a:pt x="11181" y="9192"/>
                </a:lnTo>
                <a:cubicBezTo>
                  <a:pt x="11264" y="9192"/>
                  <a:pt x="11336" y="9108"/>
                  <a:pt x="11336" y="9025"/>
                </a:cubicBezTo>
                <a:lnTo>
                  <a:pt x="11336" y="4536"/>
                </a:lnTo>
                <a:cubicBezTo>
                  <a:pt x="11336" y="4453"/>
                  <a:pt x="11264" y="4382"/>
                  <a:pt x="11181" y="4382"/>
                </a:cubicBezTo>
                <a:cubicBezTo>
                  <a:pt x="11086" y="4382"/>
                  <a:pt x="11014" y="4453"/>
                  <a:pt x="11014" y="4536"/>
                </a:cubicBezTo>
                <a:lnTo>
                  <a:pt x="11014" y="8858"/>
                </a:lnTo>
                <a:lnTo>
                  <a:pt x="9133" y="8858"/>
                </a:lnTo>
                <a:lnTo>
                  <a:pt x="9133" y="5846"/>
                </a:lnTo>
                <a:lnTo>
                  <a:pt x="9609" y="5846"/>
                </a:lnTo>
                <a:cubicBezTo>
                  <a:pt x="9704" y="5846"/>
                  <a:pt x="9776" y="5775"/>
                  <a:pt x="9776" y="5691"/>
                </a:cubicBezTo>
                <a:lnTo>
                  <a:pt x="9776" y="345"/>
                </a:lnTo>
                <a:lnTo>
                  <a:pt x="11002" y="345"/>
                </a:lnTo>
                <a:lnTo>
                  <a:pt x="11002" y="3751"/>
                </a:lnTo>
                <a:cubicBezTo>
                  <a:pt x="11026" y="3846"/>
                  <a:pt x="11098" y="3917"/>
                  <a:pt x="11205" y="3917"/>
                </a:cubicBezTo>
                <a:cubicBezTo>
                  <a:pt x="11300" y="3917"/>
                  <a:pt x="11371" y="3846"/>
                  <a:pt x="11371" y="3751"/>
                </a:cubicBezTo>
                <a:lnTo>
                  <a:pt x="11371" y="167"/>
                </a:lnTo>
                <a:cubicBezTo>
                  <a:pt x="11371" y="72"/>
                  <a:pt x="11300" y="0"/>
                  <a:pt x="1120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5" name="Google Shape;1185;p52"/>
          <p:cNvGrpSpPr/>
          <p:nvPr/>
        </p:nvGrpSpPr>
        <p:grpSpPr>
          <a:xfrm>
            <a:off x="3513010" y="3816134"/>
            <a:ext cx="362223" cy="361108"/>
            <a:chOff x="3513010" y="3816134"/>
            <a:chExt cx="362223" cy="361108"/>
          </a:xfrm>
        </p:grpSpPr>
        <p:sp>
          <p:nvSpPr>
            <p:cNvPr id="1186" name="Google Shape;1186;p52"/>
            <p:cNvSpPr/>
            <p:nvPr/>
          </p:nvSpPr>
          <p:spPr>
            <a:xfrm>
              <a:off x="3513010" y="3816134"/>
              <a:ext cx="362223" cy="361108"/>
            </a:xfrm>
            <a:custGeom>
              <a:rect b="b" l="l" r="r" t="t"/>
              <a:pathLst>
                <a:path extrusionOk="0" h="11336" w="11371">
                  <a:moveTo>
                    <a:pt x="1381" y="346"/>
                  </a:moveTo>
                  <a:cubicBezTo>
                    <a:pt x="1846" y="358"/>
                    <a:pt x="2262" y="715"/>
                    <a:pt x="2358" y="1191"/>
                  </a:cubicBezTo>
                  <a:lnTo>
                    <a:pt x="1881" y="1191"/>
                  </a:lnTo>
                  <a:cubicBezTo>
                    <a:pt x="1786" y="1191"/>
                    <a:pt x="1715" y="1263"/>
                    <a:pt x="1715" y="1358"/>
                  </a:cubicBezTo>
                  <a:cubicBezTo>
                    <a:pt x="1715" y="1727"/>
                    <a:pt x="1417" y="2025"/>
                    <a:pt x="1048" y="2025"/>
                  </a:cubicBezTo>
                  <a:cubicBezTo>
                    <a:pt x="667" y="2025"/>
                    <a:pt x="369" y="1727"/>
                    <a:pt x="369" y="1358"/>
                  </a:cubicBezTo>
                  <a:cubicBezTo>
                    <a:pt x="369" y="798"/>
                    <a:pt x="822" y="346"/>
                    <a:pt x="1381" y="346"/>
                  </a:cubicBezTo>
                  <a:close/>
                  <a:moveTo>
                    <a:pt x="2358" y="1537"/>
                  </a:moveTo>
                  <a:lnTo>
                    <a:pt x="2358" y="2037"/>
                  </a:lnTo>
                  <a:lnTo>
                    <a:pt x="1774" y="2037"/>
                  </a:lnTo>
                  <a:cubicBezTo>
                    <a:pt x="1893" y="1906"/>
                    <a:pt x="1977" y="1727"/>
                    <a:pt x="2012" y="1537"/>
                  </a:cubicBezTo>
                  <a:close/>
                  <a:moveTo>
                    <a:pt x="9109" y="4489"/>
                  </a:moveTo>
                  <a:lnTo>
                    <a:pt x="9109" y="4489"/>
                  </a:lnTo>
                  <a:cubicBezTo>
                    <a:pt x="8739" y="5049"/>
                    <a:pt x="8287" y="5585"/>
                    <a:pt x="7787" y="6085"/>
                  </a:cubicBezTo>
                  <a:cubicBezTo>
                    <a:pt x="7275" y="6597"/>
                    <a:pt x="6739" y="7037"/>
                    <a:pt x="6192" y="7406"/>
                  </a:cubicBezTo>
                  <a:cubicBezTo>
                    <a:pt x="6584" y="6859"/>
                    <a:pt x="7013" y="6323"/>
                    <a:pt x="7513" y="5823"/>
                  </a:cubicBezTo>
                  <a:cubicBezTo>
                    <a:pt x="8025" y="5311"/>
                    <a:pt x="8561" y="4870"/>
                    <a:pt x="9109" y="4489"/>
                  </a:cubicBezTo>
                  <a:close/>
                  <a:moveTo>
                    <a:pt x="4036" y="9359"/>
                  </a:moveTo>
                  <a:cubicBezTo>
                    <a:pt x="4346" y="9359"/>
                    <a:pt x="4620" y="9573"/>
                    <a:pt x="4691" y="9871"/>
                  </a:cubicBezTo>
                  <a:lnTo>
                    <a:pt x="3382" y="9871"/>
                  </a:lnTo>
                  <a:cubicBezTo>
                    <a:pt x="3453" y="9573"/>
                    <a:pt x="3727" y="9359"/>
                    <a:pt x="4036" y="9359"/>
                  </a:cubicBezTo>
                  <a:close/>
                  <a:moveTo>
                    <a:pt x="10359" y="9359"/>
                  </a:moveTo>
                  <a:cubicBezTo>
                    <a:pt x="10728" y="9359"/>
                    <a:pt x="11025" y="9657"/>
                    <a:pt x="11025" y="10026"/>
                  </a:cubicBezTo>
                  <a:cubicBezTo>
                    <a:pt x="11025" y="10597"/>
                    <a:pt x="10585" y="11038"/>
                    <a:pt x="10037" y="11038"/>
                  </a:cubicBezTo>
                  <a:lnTo>
                    <a:pt x="4584" y="11038"/>
                  </a:lnTo>
                  <a:cubicBezTo>
                    <a:pt x="4870" y="10788"/>
                    <a:pt x="5037" y="10431"/>
                    <a:pt x="5037" y="10026"/>
                  </a:cubicBezTo>
                  <a:cubicBezTo>
                    <a:pt x="5037" y="9776"/>
                    <a:pt x="4929" y="9538"/>
                    <a:pt x="4775" y="9359"/>
                  </a:cubicBezTo>
                  <a:close/>
                  <a:moveTo>
                    <a:pt x="1346" y="1"/>
                  </a:moveTo>
                  <a:cubicBezTo>
                    <a:pt x="596" y="1"/>
                    <a:pt x="0" y="596"/>
                    <a:pt x="0" y="1334"/>
                  </a:cubicBezTo>
                  <a:cubicBezTo>
                    <a:pt x="0" y="1906"/>
                    <a:pt x="465" y="2346"/>
                    <a:pt x="1012" y="2346"/>
                  </a:cubicBezTo>
                  <a:lnTo>
                    <a:pt x="2358" y="2346"/>
                  </a:lnTo>
                  <a:lnTo>
                    <a:pt x="2358" y="7514"/>
                  </a:lnTo>
                  <a:cubicBezTo>
                    <a:pt x="2358" y="7609"/>
                    <a:pt x="2429" y="7680"/>
                    <a:pt x="2512" y="7680"/>
                  </a:cubicBezTo>
                  <a:cubicBezTo>
                    <a:pt x="2608" y="7680"/>
                    <a:pt x="2679" y="7609"/>
                    <a:pt x="2679" y="7514"/>
                  </a:cubicBezTo>
                  <a:lnTo>
                    <a:pt x="2679" y="1334"/>
                  </a:lnTo>
                  <a:cubicBezTo>
                    <a:pt x="2679" y="929"/>
                    <a:pt x="2501" y="572"/>
                    <a:pt x="2239" y="322"/>
                  </a:cubicBezTo>
                  <a:lnTo>
                    <a:pt x="7680" y="322"/>
                  </a:lnTo>
                  <a:cubicBezTo>
                    <a:pt x="8227" y="322"/>
                    <a:pt x="8680" y="775"/>
                    <a:pt x="8680" y="1334"/>
                  </a:cubicBezTo>
                  <a:lnTo>
                    <a:pt x="8680" y="2870"/>
                  </a:lnTo>
                  <a:cubicBezTo>
                    <a:pt x="8192" y="3108"/>
                    <a:pt x="7739" y="3430"/>
                    <a:pt x="7358" y="3811"/>
                  </a:cubicBezTo>
                  <a:cubicBezTo>
                    <a:pt x="6549" y="4608"/>
                    <a:pt x="6537" y="5192"/>
                    <a:pt x="6525" y="6144"/>
                  </a:cubicBezTo>
                  <a:lnTo>
                    <a:pt x="6525" y="6394"/>
                  </a:lnTo>
                  <a:cubicBezTo>
                    <a:pt x="6132" y="6859"/>
                    <a:pt x="5811" y="7347"/>
                    <a:pt x="5513" y="7847"/>
                  </a:cubicBezTo>
                  <a:cubicBezTo>
                    <a:pt x="5465" y="7907"/>
                    <a:pt x="5477" y="7990"/>
                    <a:pt x="5537" y="8049"/>
                  </a:cubicBezTo>
                  <a:cubicBezTo>
                    <a:pt x="5572" y="8085"/>
                    <a:pt x="5608" y="8097"/>
                    <a:pt x="5656" y="8097"/>
                  </a:cubicBezTo>
                  <a:cubicBezTo>
                    <a:pt x="5691" y="8097"/>
                    <a:pt x="5715" y="8097"/>
                    <a:pt x="5751" y="8061"/>
                  </a:cubicBezTo>
                  <a:cubicBezTo>
                    <a:pt x="6251" y="7776"/>
                    <a:pt x="6727" y="7442"/>
                    <a:pt x="7192" y="7049"/>
                  </a:cubicBezTo>
                  <a:lnTo>
                    <a:pt x="7442" y="7049"/>
                  </a:lnTo>
                  <a:cubicBezTo>
                    <a:pt x="7930" y="7037"/>
                    <a:pt x="8323" y="7037"/>
                    <a:pt x="8692" y="6918"/>
                  </a:cubicBezTo>
                  <a:lnTo>
                    <a:pt x="8692" y="9002"/>
                  </a:lnTo>
                  <a:lnTo>
                    <a:pt x="4036" y="9002"/>
                  </a:lnTo>
                  <a:cubicBezTo>
                    <a:pt x="3465" y="9002"/>
                    <a:pt x="3024" y="9466"/>
                    <a:pt x="3024" y="10014"/>
                  </a:cubicBezTo>
                  <a:cubicBezTo>
                    <a:pt x="3024" y="10097"/>
                    <a:pt x="3096" y="10181"/>
                    <a:pt x="3191" y="10181"/>
                  </a:cubicBezTo>
                  <a:lnTo>
                    <a:pt x="4691" y="10181"/>
                  </a:lnTo>
                  <a:cubicBezTo>
                    <a:pt x="4620" y="10657"/>
                    <a:pt x="4203" y="11014"/>
                    <a:pt x="3691" y="11014"/>
                  </a:cubicBezTo>
                  <a:cubicBezTo>
                    <a:pt x="3144" y="11014"/>
                    <a:pt x="2679" y="10562"/>
                    <a:pt x="2679" y="10002"/>
                  </a:cubicBezTo>
                  <a:lnTo>
                    <a:pt x="2679" y="8168"/>
                  </a:lnTo>
                  <a:cubicBezTo>
                    <a:pt x="2679" y="8085"/>
                    <a:pt x="2608" y="8002"/>
                    <a:pt x="2512" y="8002"/>
                  </a:cubicBezTo>
                  <a:cubicBezTo>
                    <a:pt x="2429" y="8002"/>
                    <a:pt x="2358" y="8085"/>
                    <a:pt x="2358" y="8168"/>
                  </a:cubicBezTo>
                  <a:lnTo>
                    <a:pt x="2358" y="10002"/>
                  </a:lnTo>
                  <a:cubicBezTo>
                    <a:pt x="2358" y="10740"/>
                    <a:pt x="2953" y="11335"/>
                    <a:pt x="3691" y="11335"/>
                  </a:cubicBezTo>
                  <a:lnTo>
                    <a:pt x="10013" y="11335"/>
                  </a:lnTo>
                  <a:cubicBezTo>
                    <a:pt x="10764" y="11335"/>
                    <a:pt x="11359" y="10740"/>
                    <a:pt x="11359" y="10002"/>
                  </a:cubicBezTo>
                  <a:cubicBezTo>
                    <a:pt x="11371" y="9478"/>
                    <a:pt x="10930" y="9038"/>
                    <a:pt x="10359" y="9038"/>
                  </a:cubicBezTo>
                  <a:lnTo>
                    <a:pt x="9025" y="9038"/>
                  </a:lnTo>
                  <a:lnTo>
                    <a:pt x="9025" y="6811"/>
                  </a:lnTo>
                  <a:cubicBezTo>
                    <a:pt x="9263" y="6692"/>
                    <a:pt x="9513" y="6513"/>
                    <a:pt x="9775" y="6252"/>
                  </a:cubicBezTo>
                  <a:cubicBezTo>
                    <a:pt x="10013" y="6013"/>
                    <a:pt x="10228" y="5763"/>
                    <a:pt x="10406" y="5478"/>
                  </a:cubicBezTo>
                  <a:cubicBezTo>
                    <a:pt x="10430" y="5430"/>
                    <a:pt x="10430" y="5370"/>
                    <a:pt x="10418" y="5311"/>
                  </a:cubicBezTo>
                  <a:cubicBezTo>
                    <a:pt x="10394" y="5251"/>
                    <a:pt x="10347" y="5228"/>
                    <a:pt x="10299" y="5204"/>
                  </a:cubicBezTo>
                  <a:lnTo>
                    <a:pt x="9894" y="5132"/>
                  </a:lnTo>
                  <a:cubicBezTo>
                    <a:pt x="10728" y="4489"/>
                    <a:pt x="11264" y="3525"/>
                    <a:pt x="11323" y="2465"/>
                  </a:cubicBezTo>
                  <a:lnTo>
                    <a:pt x="11323" y="2453"/>
                  </a:lnTo>
                  <a:cubicBezTo>
                    <a:pt x="11323" y="2406"/>
                    <a:pt x="11311" y="2358"/>
                    <a:pt x="11287" y="2322"/>
                  </a:cubicBezTo>
                  <a:cubicBezTo>
                    <a:pt x="11252" y="2287"/>
                    <a:pt x="11204" y="2275"/>
                    <a:pt x="11145" y="2275"/>
                  </a:cubicBezTo>
                  <a:cubicBezTo>
                    <a:pt x="10764" y="2311"/>
                    <a:pt x="10394" y="2346"/>
                    <a:pt x="10037" y="2430"/>
                  </a:cubicBezTo>
                  <a:cubicBezTo>
                    <a:pt x="9942" y="2442"/>
                    <a:pt x="9882" y="2525"/>
                    <a:pt x="9894" y="2620"/>
                  </a:cubicBezTo>
                  <a:cubicBezTo>
                    <a:pt x="9916" y="2696"/>
                    <a:pt x="9988" y="2753"/>
                    <a:pt x="10073" y="2753"/>
                  </a:cubicBezTo>
                  <a:cubicBezTo>
                    <a:pt x="10080" y="2753"/>
                    <a:pt x="10089" y="2752"/>
                    <a:pt x="10097" y="2751"/>
                  </a:cubicBezTo>
                  <a:cubicBezTo>
                    <a:pt x="10371" y="2692"/>
                    <a:pt x="10656" y="2644"/>
                    <a:pt x="10966" y="2620"/>
                  </a:cubicBezTo>
                  <a:lnTo>
                    <a:pt x="10966" y="2620"/>
                  </a:lnTo>
                  <a:cubicBezTo>
                    <a:pt x="10847" y="3632"/>
                    <a:pt x="10275" y="4537"/>
                    <a:pt x="9382" y="5073"/>
                  </a:cubicBezTo>
                  <a:lnTo>
                    <a:pt x="9359" y="5085"/>
                  </a:lnTo>
                  <a:cubicBezTo>
                    <a:pt x="9299" y="5120"/>
                    <a:pt x="9275" y="5192"/>
                    <a:pt x="9287" y="5263"/>
                  </a:cubicBezTo>
                  <a:cubicBezTo>
                    <a:pt x="9299" y="5347"/>
                    <a:pt x="9359" y="5382"/>
                    <a:pt x="9418" y="5406"/>
                  </a:cubicBezTo>
                  <a:lnTo>
                    <a:pt x="9978" y="5490"/>
                  </a:lnTo>
                  <a:cubicBezTo>
                    <a:pt x="9835" y="5668"/>
                    <a:pt x="9692" y="5847"/>
                    <a:pt x="9525" y="6002"/>
                  </a:cubicBezTo>
                  <a:cubicBezTo>
                    <a:pt x="8870" y="6656"/>
                    <a:pt x="8406" y="6716"/>
                    <a:pt x="7573" y="6728"/>
                  </a:cubicBezTo>
                  <a:cubicBezTo>
                    <a:pt x="7727" y="6597"/>
                    <a:pt x="7870" y="6454"/>
                    <a:pt x="8013" y="6311"/>
                  </a:cubicBezTo>
                  <a:cubicBezTo>
                    <a:pt x="8728" y="5597"/>
                    <a:pt x="9299" y="4835"/>
                    <a:pt x="9775" y="4037"/>
                  </a:cubicBezTo>
                  <a:cubicBezTo>
                    <a:pt x="9823" y="3977"/>
                    <a:pt x="9811" y="3882"/>
                    <a:pt x="9751" y="3823"/>
                  </a:cubicBezTo>
                  <a:cubicBezTo>
                    <a:pt x="9718" y="3789"/>
                    <a:pt x="9681" y="3774"/>
                    <a:pt x="9639" y="3774"/>
                  </a:cubicBezTo>
                  <a:cubicBezTo>
                    <a:pt x="9608" y="3774"/>
                    <a:pt x="9574" y="3783"/>
                    <a:pt x="9537" y="3799"/>
                  </a:cubicBezTo>
                  <a:cubicBezTo>
                    <a:pt x="8739" y="4251"/>
                    <a:pt x="7966" y="4847"/>
                    <a:pt x="7263" y="5561"/>
                  </a:cubicBezTo>
                  <a:cubicBezTo>
                    <a:pt x="7120" y="5716"/>
                    <a:pt x="6977" y="5847"/>
                    <a:pt x="6846" y="6002"/>
                  </a:cubicBezTo>
                  <a:cubicBezTo>
                    <a:pt x="6882" y="5168"/>
                    <a:pt x="6918" y="4704"/>
                    <a:pt x="7573" y="4049"/>
                  </a:cubicBezTo>
                  <a:cubicBezTo>
                    <a:pt x="8085" y="3537"/>
                    <a:pt x="8728" y="3156"/>
                    <a:pt x="9454" y="2906"/>
                  </a:cubicBezTo>
                  <a:cubicBezTo>
                    <a:pt x="9537" y="2870"/>
                    <a:pt x="9585" y="2787"/>
                    <a:pt x="9561" y="2692"/>
                  </a:cubicBezTo>
                  <a:cubicBezTo>
                    <a:pt x="9531" y="2623"/>
                    <a:pt x="9470" y="2578"/>
                    <a:pt x="9395" y="2578"/>
                  </a:cubicBezTo>
                  <a:cubicBezTo>
                    <a:pt x="9379" y="2578"/>
                    <a:pt x="9363" y="2580"/>
                    <a:pt x="9347" y="2584"/>
                  </a:cubicBezTo>
                  <a:cubicBezTo>
                    <a:pt x="9228" y="2632"/>
                    <a:pt x="9109" y="2680"/>
                    <a:pt x="9001" y="2715"/>
                  </a:cubicBezTo>
                  <a:lnTo>
                    <a:pt x="9001" y="1334"/>
                  </a:lnTo>
                  <a:cubicBezTo>
                    <a:pt x="9001" y="596"/>
                    <a:pt x="8406" y="1"/>
                    <a:pt x="76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52"/>
            <p:cNvSpPr/>
            <p:nvPr/>
          </p:nvSpPr>
          <p:spPr>
            <a:xfrm>
              <a:off x="3618450" y="3879112"/>
              <a:ext cx="157045" cy="24688"/>
            </a:xfrm>
            <a:custGeom>
              <a:rect b="b" l="l" r="r" t="t"/>
              <a:pathLst>
                <a:path extrusionOk="0" h="775" w="4930">
                  <a:moveTo>
                    <a:pt x="155" y="0"/>
                  </a:moveTo>
                  <a:cubicBezTo>
                    <a:pt x="72" y="0"/>
                    <a:pt x="0" y="72"/>
                    <a:pt x="0" y="167"/>
                  </a:cubicBezTo>
                  <a:cubicBezTo>
                    <a:pt x="0" y="250"/>
                    <a:pt x="72" y="334"/>
                    <a:pt x="155" y="334"/>
                  </a:cubicBezTo>
                  <a:cubicBezTo>
                    <a:pt x="322" y="334"/>
                    <a:pt x="381" y="405"/>
                    <a:pt x="500" y="512"/>
                  </a:cubicBezTo>
                  <a:cubicBezTo>
                    <a:pt x="619" y="631"/>
                    <a:pt x="786" y="774"/>
                    <a:pt x="1084" y="774"/>
                  </a:cubicBezTo>
                  <a:cubicBezTo>
                    <a:pt x="1381" y="774"/>
                    <a:pt x="1524" y="631"/>
                    <a:pt x="1667" y="512"/>
                  </a:cubicBezTo>
                  <a:cubicBezTo>
                    <a:pt x="1762" y="405"/>
                    <a:pt x="1846" y="334"/>
                    <a:pt x="2000" y="334"/>
                  </a:cubicBezTo>
                  <a:cubicBezTo>
                    <a:pt x="2167" y="334"/>
                    <a:pt x="2227" y="405"/>
                    <a:pt x="2346" y="512"/>
                  </a:cubicBezTo>
                  <a:cubicBezTo>
                    <a:pt x="2465" y="631"/>
                    <a:pt x="2631" y="774"/>
                    <a:pt x="2929" y="774"/>
                  </a:cubicBezTo>
                  <a:cubicBezTo>
                    <a:pt x="3227" y="774"/>
                    <a:pt x="3370" y="631"/>
                    <a:pt x="3501" y="512"/>
                  </a:cubicBezTo>
                  <a:cubicBezTo>
                    <a:pt x="3608" y="405"/>
                    <a:pt x="3679" y="334"/>
                    <a:pt x="3846" y="334"/>
                  </a:cubicBezTo>
                  <a:cubicBezTo>
                    <a:pt x="4013" y="334"/>
                    <a:pt x="4072" y="405"/>
                    <a:pt x="4191" y="512"/>
                  </a:cubicBezTo>
                  <a:cubicBezTo>
                    <a:pt x="4310" y="631"/>
                    <a:pt x="4477" y="774"/>
                    <a:pt x="4775" y="774"/>
                  </a:cubicBezTo>
                  <a:cubicBezTo>
                    <a:pt x="4858" y="774"/>
                    <a:pt x="4929" y="703"/>
                    <a:pt x="4929" y="607"/>
                  </a:cubicBezTo>
                  <a:cubicBezTo>
                    <a:pt x="4929" y="524"/>
                    <a:pt x="4858" y="453"/>
                    <a:pt x="4775" y="453"/>
                  </a:cubicBezTo>
                  <a:cubicBezTo>
                    <a:pt x="4608" y="453"/>
                    <a:pt x="4548" y="369"/>
                    <a:pt x="4429" y="274"/>
                  </a:cubicBezTo>
                  <a:cubicBezTo>
                    <a:pt x="4310" y="155"/>
                    <a:pt x="4144" y="0"/>
                    <a:pt x="3846" y="0"/>
                  </a:cubicBezTo>
                  <a:cubicBezTo>
                    <a:pt x="3548" y="0"/>
                    <a:pt x="3405" y="155"/>
                    <a:pt x="3263" y="274"/>
                  </a:cubicBezTo>
                  <a:cubicBezTo>
                    <a:pt x="3167" y="369"/>
                    <a:pt x="3084" y="453"/>
                    <a:pt x="2929" y="453"/>
                  </a:cubicBezTo>
                  <a:cubicBezTo>
                    <a:pt x="2762" y="453"/>
                    <a:pt x="2703" y="369"/>
                    <a:pt x="2584" y="274"/>
                  </a:cubicBezTo>
                  <a:cubicBezTo>
                    <a:pt x="2465" y="155"/>
                    <a:pt x="2298" y="0"/>
                    <a:pt x="2000" y="0"/>
                  </a:cubicBezTo>
                  <a:cubicBezTo>
                    <a:pt x="1703" y="0"/>
                    <a:pt x="1560" y="155"/>
                    <a:pt x="1417" y="274"/>
                  </a:cubicBezTo>
                  <a:cubicBezTo>
                    <a:pt x="1322" y="369"/>
                    <a:pt x="1238" y="453"/>
                    <a:pt x="1084" y="453"/>
                  </a:cubicBezTo>
                  <a:cubicBezTo>
                    <a:pt x="917" y="453"/>
                    <a:pt x="857" y="369"/>
                    <a:pt x="738" y="274"/>
                  </a:cubicBezTo>
                  <a:cubicBezTo>
                    <a:pt x="619" y="155"/>
                    <a:pt x="453"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52"/>
            <p:cNvSpPr/>
            <p:nvPr/>
          </p:nvSpPr>
          <p:spPr>
            <a:xfrm>
              <a:off x="3618450" y="3921192"/>
              <a:ext cx="127834" cy="24688"/>
            </a:xfrm>
            <a:custGeom>
              <a:rect b="b" l="l" r="r" t="t"/>
              <a:pathLst>
                <a:path extrusionOk="0" h="775" w="4013">
                  <a:moveTo>
                    <a:pt x="155" y="1"/>
                  </a:moveTo>
                  <a:cubicBezTo>
                    <a:pt x="72" y="1"/>
                    <a:pt x="0" y="84"/>
                    <a:pt x="0" y="167"/>
                  </a:cubicBezTo>
                  <a:cubicBezTo>
                    <a:pt x="0" y="263"/>
                    <a:pt x="72" y="334"/>
                    <a:pt x="155" y="334"/>
                  </a:cubicBezTo>
                  <a:cubicBezTo>
                    <a:pt x="322" y="334"/>
                    <a:pt x="381" y="406"/>
                    <a:pt x="500" y="513"/>
                  </a:cubicBezTo>
                  <a:cubicBezTo>
                    <a:pt x="619" y="632"/>
                    <a:pt x="786" y="775"/>
                    <a:pt x="1084" y="775"/>
                  </a:cubicBezTo>
                  <a:cubicBezTo>
                    <a:pt x="1381" y="775"/>
                    <a:pt x="1524" y="632"/>
                    <a:pt x="1667" y="513"/>
                  </a:cubicBezTo>
                  <a:cubicBezTo>
                    <a:pt x="1762" y="406"/>
                    <a:pt x="1846" y="334"/>
                    <a:pt x="2000" y="334"/>
                  </a:cubicBezTo>
                  <a:cubicBezTo>
                    <a:pt x="2167" y="334"/>
                    <a:pt x="2227" y="406"/>
                    <a:pt x="2346" y="513"/>
                  </a:cubicBezTo>
                  <a:cubicBezTo>
                    <a:pt x="2465" y="632"/>
                    <a:pt x="2631" y="775"/>
                    <a:pt x="2929" y="775"/>
                  </a:cubicBezTo>
                  <a:cubicBezTo>
                    <a:pt x="3227" y="775"/>
                    <a:pt x="3370" y="632"/>
                    <a:pt x="3501" y="513"/>
                  </a:cubicBezTo>
                  <a:cubicBezTo>
                    <a:pt x="3608" y="406"/>
                    <a:pt x="3679" y="334"/>
                    <a:pt x="3846" y="334"/>
                  </a:cubicBezTo>
                  <a:cubicBezTo>
                    <a:pt x="3941" y="334"/>
                    <a:pt x="4013" y="263"/>
                    <a:pt x="4013" y="167"/>
                  </a:cubicBezTo>
                  <a:cubicBezTo>
                    <a:pt x="4013" y="84"/>
                    <a:pt x="3941" y="1"/>
                    <a:pt x="3846" y="1"/>
                  </a:cubicBezTo>
                  <a:cubicBezTo>
                    <a:pt x="3548" y="1"/>
                    <a:pt x="3405" y="156"/>
                    <a:pt x="3263" y="275"/>
                  </a:cubicBezTo>
                  <a:cubicBezTo>
                    <a:pt x="3167" y="382"/>
                    <a:pt x="3084" y="453"/>
                    <a:pt x="2929" y="453"/>
                  </a:cubicBezTo>
                  <a:cubicBezTo>
                    <a:pt x="2762" y="453"/>
                    <a:pt x="2703" y="382"/>
                    <a:pt x="2584" y="275"/>
                  </a:cubicBezTo>
                  <a:cubicBezTo>
                    <a:pt x="2465" y="156"/>
                    <a:pt x="2298" y="1"/>
                    <a:pt x="2000" y="1"/>
                  </a:cubicBezTo>
                  <a:cubicBezTo>
                    <a:pt x="1703" y="1"/>
                    <a:pt x="1560" y="156"/>
                    <a:pt x="1417" y="275"/>
                  </a:cubicBezTo>
                  <a:cubicBezTo>
                    <a:pt x="1322" y="382"/>
                    <a:pt x="1238" y="453"/>
                    <a:pt x="1084" y="453"/>
                  </a:cubicBezTo>
                  <a:cubicBezTo>
                    <a:pt x="917" y="453"/>
                    <a:pt x="857" y="382"/>
                    <a:pt x="738" y="275"/>
                  </a:cubicBezTo>
                  <a:cubicBezTo>
                    <a:pt x="619" y="156"/>
                    <a:pt x="453"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2"/>
            <p:cNvSpPr/>
            <p:nvPr/>
          </p:nvSpPr>
          <p:spPr>
            <a:xfrm>
              <a:off x="3617304" y="3962922"/>
              <a:ext cx="98655" cy="24688"/>
            </a:xfrm>
            <a:custGeom>
              <a:rect b="b" l="l" r="r" t="t"/>
              <a:pathLst>
                <a:path extrusionOk="0" h="775" w="3097">
                  <a:moveTo>
                    <a:pt x="167" y="0"/>
                  </a:moveTo>
                  <a:cubicBezTo>
                    <a:pt x="72" y="0"/>
                    <a:pt x="0" y="84"/>
                    <a:pt x="0" y="167"/>
                  </a:cubicBezTo>
                  <a:cubicBezTo>
                    <a:pt x="0" y="262"/>
                    <a:pt x="72" y="334"/>
                    <a:pt x="167" y="334"/>
                  </a:cubicBezTo>
                  <a:cubicBezTo>
                    <a:pt x="334" y="334"/>
                    <a:pt x="393" y="405"/>
                    <a:pt x="512" y="512"/>
                  </a:cubicBezTo>
                  <a:cubicBezTo>
                    <a:pt x="632" y="632"/>
                    <a:pt x="786" y="774"/>
                    <a:pt x="1084" y="774"/>
                  </a:cubicBezTo>
                  <a:cubicBezTo>
                    <a:pt x="1382" y="774"/>
                    <a:pt x="1536" y="632"/>
                    <a:pt x="1667" y="512"/>
                  </a:cubicBezTo>
                  <a:cubicBezTo>
                    <a:pt x="1775" y="405"/>
                    <a:pt x="1846" y="334"/>
                    <a:pt x="2013" y="334"/>
                  </a:cubicBezTo>
                  <a:cubicBezTo>
                    <a:pt x="2179" y="334"/>
                    <a:pt x="2239" y="405"/>
                    <a:pt x="2358" y="512"/>
                  </a:cubicBezTo>
                  <a:cubicBezTo>
                    <a:pt x="2477" y="632"/>
                    <a:pt x="2632" y="774"/>
                    <a:pt x="2929" y="774"/>
                  </a:cubicBezTo>
                  <a:cubicBezTo>
                    <a:pt x="3025" y="774"/>
                    <a:pt x="3096" y="703"/>
                    <a:pt x="3096" y="620"/>
                  </a:cubicBezTo>
                  <a:cubicBezTo>
                    <a:pt x="3096" y="524"/>
                    <a:pt x="3025" y="453"/>
                    <a:pt x="2929" y="453"/>
                  </a:cubicBezTo>
                  <a:cubicBezTo>
                    <a:pt x="2775" y="441"/>
                    <a:pt x="2691" y="381"/>
                    <a:pt x="2596" y="274"/>
                  </a:cubicBezTo>
                  <a:cubicBezTo>
                    <a:pt x="2477" y="155"/>
                    <a:pt x="2310" y="0"/>
                    <a:pt x="2013" y="0"/>
                  </a:cubicBezTo>
                  <a:cubicBezTo>
                    <a:pt x="1715" y="0"/>
                    <a:pt x="1560" y="155"/>
                    <a:pt x="1429" y="274"/>
                  </a:cubicBezTo>
                  <a:cubicBezTo>
                    <a:pt x="1322" y="381"/>
                    <a:pt x="1251" y="453"/>
                    <a:pt x="1084" y="453"/>
                  </a:cubicBezTo>
                  <a:cubicBezTo>
                    <a:pt x="929" y="453"/>
                    <a:pt x="870" y="381"/>
                    <a:pt x="751" y="274"/>
                  </a:cubicBezTo>
                  <a:cubicBezTo>
                    <a:pt x="632" y="155"/>
                    <a:pt x="465"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0" name="Google Shape;1190;p52"/>
          <p:cNvGrpSpPr/>
          <p:nvPr/>
        </p:nvGrpSpPr>
        <p:grpSpPr>
          <a:xfrm>
            <a:off x="3950316" y="3820307"/>
            <a:ext cx="369805" cy="353782"/>
            <a:chOff x="3950316" y="3820307"/>
            <a:chExt cx="369805" cy="353782"/>
          </a:xfrm>
        </p:grpSpPr>
        <p:sp>
          <p:nvSpPr>
            <p:cNvPr id="1191" name="Google Shape;1191;p52"/>
            <p:cNvSpPr/>
            <p:nvPr/>
          </p:nvSpPr>
          <p:spPr>
            <a:xfrm>
              <a:off x="4040561" y="3880991"/>
              <a:ext cx="99802" cy="28383"/>
            </a:xfrm>
            <a:custGeom>
              <a:rect b="b" l="l" r="r" t="t"/>
              <a:pathLst>
                <a:path extrusionOk="0" h="891" w="3133">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2"/>
            <p:cNvSpPr/>
            <p:nvPr/>
          </p:nvSpPr>
          <p:spPr>
            <a:xfrm>
              <a:off x="3950316" y="3820307"/>
              <a:ext cx="369805" cy="353782"/>
            </a:xfrm>
            <a:custGeom>
              <a:rect b="b" l="l" r="r" t="t"/>
              <a:pathLst>
                <a:path extrusionOk="0" h="11106" w="11609">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52"/>
            <p:cNvSpPr/>
            <p:nvPr/>
          </p:nvSpPr>
          <p:spPr>
            <a:xfrm>
              <a:off x="4098219" y="3850602"/>
              <a:ext cx="101299" cy="195781"/>
            </a:xfrm>
            <a:custGeom>
              <a:rect b="b" l="l" r="r" t="t"/>
              <a:pathLst>
                <a:path extrusionOk="0" h="6146" w="318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52"/>
            <p:cNvSpPr/>
            <p:nvPr/>
          </p:nvSpPr>
          <p:spPr>
            <a:xfrm>
              <a:off x="3981789" y="3849136"/>
              <a:ext cx="103178" cy="198011"/>
            </a:xfrm>
            <a:custGeom>
              <a:rect b="b" l="l" r="r" t="t"/>
              <a:pathLst>
                <a:path extrusionOk="0" h="6216" w="3239">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5" name="Google Shape;1195;p52"/>
          <p:cNvGrpSpPr/>
          <p:nvPr/>
        </p:nvGrpSpPr>
        <p:grpSpPr>
          <a:xfrm>
            <a:off x="1761909" y="3811961"/>
            <a:ext cx="307974" cy="371716"/>
            <a:chOff x="1761909" y="3811961"/>
            <a:chExt cx="307974" cy="371716"/>
          </a:xfrm>
        </p:grpSpPr>
        <p:sp>
          <p:nvSpPr>
            <p:cNvPr id="1196" name="Google Shape;1196;p52"/>
            <p:cNvSpPr/>
            <p:nvPr/>
          </p:nvSpPr>
          <p:spPr>
            <a:xfrm>
              <a:off x="1761909" y="3811961"/>
              <a:ext cx="307974" cy="371716"/>
            </a:xfrm>
            <a:custGeom>
              <a:rect b="b" l="l" r="r" t="t"/>
              <a:pathLst>
                <a:path extrusionOk="0" h="11669" w="9668">
                  <a:moveTo>
                    <a:pt x="8930" y="310"/>
                  </a:moveTo>
                  <a:cubicBezTo>
                    <a:pt x="8954" y="310"/>
                    <a:pt x="8977" y="334"/>
                    <a:pt x="8977" y="370"/>
                  </a:cubicBezTo>
                  <a:lnTo>
                    <a:pt x="8977" y="608"/>
                  </a:lnTo>
                  <a:cubicBezTo>
                    <a:pt x="8977" y="632"/>
                    <a:pt x="8954" y="668"/>
                    <a:pt x="8930" y="668"/>
                  </a:cubicBezTo>
                  <a:lnTo>
                    <a:pt x="7989" y="668"/>
                  </a:lnTo>
                  <a:cubicBezTo>
                    <a:pt x="7894" y="668"/>
                    <a:pt x="7811" y="739"/>
                    <a:pt x="7811" y="846"/>
                  </a:cubicBezTo>
                  <a:cubicBezTo>
                    <a:pt x="7811" y="953"/>
                    <a:pt x="7882" y="1025"/>
                    <a:pt x="7989" y="1025"/>
                  </a:cubicBezTo>
                  <a:lnTo>
                    <a:pt x="8668" y="1025"/>
                  </a:lnTo>
                  <a:lnTo>
                    <a:pt x="8668" y="10216"/>
                  </a:lnTo>
                  <a:lnTo>
                    <a:pt x="7263" y="10216"/>
                  </a:lnTo>
                  <a:cubicBezTo>
                    <a:pt x="7168" y="10216"/>
                    <a:pt x="7084" y="10288"/>
                    <a:pt x="7084" y="10395"/>
                  </a:cubicBezTo>
                  <a:cubicBezTo>
                    <a:pt x="7084" y="10502"/>
                    <a:pt x="7156" y="10574"/>
                    <a:pt x="7263" y="10574"/>
                  </a:cubicBezTo>
                  <a:lnTo>
                    <a:pt x="9168" y="10574"/>
                  </a:lnTo>
                  <a:cubicBezTo>
                    <a:pt x="9251" y="10574"/>
                    <a:pt x="9323" y="10657"/>
                    <a:pt x="9323" y="10740"/>
                  </a:cubicBezTo>
                  <a:lnTo>
                    <a:pt x="9323" y="11324"/>
                  </a:lnTo>
                  <a:lnTo>
                    <a:pt x="333" y="11324"/>
                  </a:lnTo>
                  <a:lnTo>
                    <a:pt x="333" y="10740"/>
                  </a:lnTo>
                  <a:cubicBezTo>
                    <a:pt x="333" y="10657"/>
                    <a:pt x="417" y="10574"/>
                    <a:pt x="500" y="10574"/>
                  </a:cubicBezTo>
                  <a:lnTo>
                    <a:pt x="6513" y="10574"/>
                  </a:lnTo>
                  <a:cubicBezTo>
                    <a:pt x="6608" y="10574"/>
                    <a:pt x="6691" y="10502"/>
                    <a:pt x="6691" y="10395"/>
                  </a:cubicBezTo>
                  <a:cubicBezTo>
                    <a:pt x="6691" y="10288"/>
                    <a:pt x="6620" y="10216"/>
                    <a:pt x="6513" y="10216"/>
                  </a:cubicBezTo>
                  <a:lnTo>
                    <a:pt x="976" y="10216"/>
                  </a:lnTo>
                  <a:lnTo>
                    <a:pt x="976" y="1025"/>
                  </a:lnTo>
                  <a:lnTo>
                    <a:pt x="7263" y="1025"/>
                  </a:lnTo>
                  <a:cubicBezTo>
                    <a:pt x="7346" y="1025"/>
                    <a:pt x="7442" y="953"/>
                    <a:pt x="7442" y="846"/>
                  </a:cubicBezTo>
                  <a:cubicBezTo>
                    <a:pt x="7442" y="739"/>
                    <a:pt x="7358" y="668"/>
                    <a:pt x="7263" y="668"/>
                  </a:cubicBezTo>
                  <a:lnTo>
                    <a:pt x="750" y="668"/>
                  </a:lnTo>
                  <a:cubicBezTo>
                    <a:pt x="726" y="668"/>
                    <a:pt x="691" y="632"/>
                    <a:pt x="691" y="608"/>
                  </a:cubicBezTo>
                  <a:lnTo>
                    <a:pt x="691" y="370"/>
                  </a:lnTo>
                  <a:cubicBezTo>
                    <a:pt x="691" y="334"/>
                    <a:pt x="726" y="310"/>
                    <a:pt x="750" y="310"/>
                  </a:cubicBezTo>
                  <a:close/>
                  <a:moveTo>
                    <a:pt x="738" y="1"/>
                  </a:moveTo>
                  <a:cubicBezTo>
                    <a:pt x="512" y="1"/>
                    <a:pt x="333" y="179"/>
                    <a:pt x="333" y="394"/>
                  </a:cubicBezTo>
                  <a:lnTo>
                    <a:pt x="333" y="632"/>
                  </a:lnTo>
                  <a:cubicBezTo>
                    <a:pt x="333" y="810"/>
                    <a:pt x="453" y="977"/>
                    <a:pt x="619" y="1025"/>
                  </a:cubicBezTo>
                  <a:lnTo>
                    <a:pt x="619" y="10240"/>
                  </a:lnTo>
                  <a:lnTo>
                    <a:pt x="500" y="10240"/>
                  </a:lnTo>
                  <a:cubicBezTo>
                    <a:pt x="214" y="10240"/>
                    <a:pt x="0" y="10454"/>
                    <a:pt x="0" y="10740"/>
                  </a:cubicBezTo>
                  <a:lnTo>
                    <a:pt x="0" y="11490"/>
                  </a:lnTo>
                  <a:cubicBezTo>
                    <a:pt x="0" y="11574"/>
                    <a:pt x="72" y="11669"/>
                    <a:pt x="179" y="11669"/>
                  </a:cubicBezTo>
                  <a:lnTo>
                    <a:pt x="9489" y="11669"/>
                  </a:lnTo>
                  <a:cubicBezTo>
                    <a:pt x="9585" y="11669"/>
                    <a:pt x="9668" y="11586"/>
                    <a:pt x="9668" y="11490"/>
                  </a:cubicBezTo>
                  <a:lnTo>
                    <a:pt x="9668" y="10740"/>
                  </a:lnTo>
                  <a:cubicBezTo>
                    <a:pt x="9656" y="10454"/>
                    <a:pt x="9430" y="10240"/>
                    <a:pt x="9144" y="10240"/>
                  </a:cubicBezTo>
                  <a:lnTo>
                    <a:pt x="9001" y="10240"/>
                  </a:lnTo>
                  <a:lnTo>
                    <a:pt x="9001" y="1025"/>
                  </a:lnTo>
                  <a:cubicBezTo>
                    <a:pt x="9180" y="977"/>
                    <a:pt x="9311" y="810"/>
                    <a:pt x="9311" y="632"/>
                  </a:cubicBezTo>
                  <a:lnTo>
                    <a:pt x="9311" y="394"/>
                  </a:lnTo>
                  <a:cubicBezTo>
                    <a:pt x="9311" y="179"/>
                    <a:pt x="9132" y="1"/>
                    <a:pt x="890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2"/>
            <p:cNvSpPr/>
            <p:nvPr/>
          </p:nvSpPr>
          <p:spPr>
            <a:xfrm>
              <a:off x="1921566" y="3855953"/>
              <a:ext cx="105854" cy="271213"/>
            </a:xfrm>
            <a:custGeom>
              <a:rect b="b" l="l" r="r" t="t"/>
              <a:pathLst>
                <a:path extrusionOk="0" h="8514" w="3323">
                  <a:moveTo>
                    <a:pt x="2977" y="346"/>
                  </a:moveTo>
                  <a:lnTo>
                    <a:pt x="2977" y="1370"/>
                  </a:lnTo>
                  <a:lnTo>
                    <a:pt x="2394" y="1370"/>
                  </a:lnTo>
                  <a:cubicBezTo>
                    <a:pt x="2203" y="1370"/>
                    <a:pt x="2049" y="1513"/>
                    <a:pt x="2049" y="1704"/>
                  </a:cubicBezTo>
                  <a:lnTo>
                    <a:pt x="2049" y="2168"/>
                  </a:lnTo>
                  <a:lnTo>
                    <a:pt x="1715" y="2168"/>
                  </a:lnTo>
                  <a:cubicBezTo>
                    <a:pt x="1548" y="2168"/>
                    <a:pt x="1417" y="2287"/>
                    <a:pt x="1382" y="2442"/>
                  </a:cubicBezTo>
                  <a:lnTo>
                    <a:pt x="1025" y="2442"/>
                  </a:lnTo>
                  <a:lnTo>
                    <a:pt x="1025" y="1739"/>
                  </a:lnTo>
                  <a:cubicBezTo>
                    <a:pt x="1025" y="1549"/>
                    <a:pt x="882" y="1394"/>
                    <a:pt x="679" y="1394"/>
                  </a:cubicBezTo>
                  <a:lnTo>
                    <a:pt x="346" y="1394"/>
                  </a:lnTo>
                  <a:lnTo>
                    <a:pt x="346" y="346"/>
                  </a:lnTo>
                  <a:close/>
                  <a:moveTo>
                    <a:pt x="679" y="1739"/>
                  </a:moveTo>
                  <a:lnTo>
                    <a:pt x="679" y="2763"/>
                  </a:lnTo>
                  <a:lnTo>
                    <a:pt x="679" y="3954"/>
                  </a:lnTo>
                  <a:lnTo>
                    <a:pt x="346" y="3954"/>
                  </a:lnTo>
                  <a:lnTo>
                    <a:pt x="346" y="1739"/>
                  </a:lnTo>
                  <a:close/>
                  <a:moveTo>
                    <a:pt x="1370" y="2763"/>
                  </a:moveTo>
                  <a:lnTo>
                    <a:pt x="1370" y="3954"/>
                  </a:lnTo>
                  <a:lnTo>
                    <a:pt x="1025" y="3954"/>
                  </a:lnTo>
                  <a:lnTo>
                    <a:pt x="1025" y="2763"/>
                  </a:lnTo>
                  <a:close/>
                  <a:moveTo>
                    <a:pt x="2049" y="2513"/>
                  </a:moveTo>
                  <a:lnTo>
                    <a:pt x="2049" y="3954"/>
                  </a:lnTo>
                  <a:lnTo>
                    <a:pt x="1715" y="3954"/>
                  </a:lnTo>
                  <a:lnTo>
                    <a:pt x="1715" y="2763"/>
                  </a:lnTo>
                  <a:lnTo>
                    <a:pt x="1715" y="2513"/>
                  </a:lnTo>
                  <a:close/>
                  <a:moveTo>
                    <a:pt x="2977" y="1727"/>
                  </a:moveTo>
                  <a:lnTo>
                    <a:pt x="2977" y="3954"/>
                  </a:lnTo>
                  <a:lnTo>
                    <a:pt x="2394" y="3954"/>
                  </a:lnTo>
                  <a:lnTo>
                    <a:pt x="2394" y="2513"/>
                  </a:lnTo>
                  <a:lnTo>
                    <a:pt x="2394" y="1727"/>
                  </a:lnTo>
                  <a:close/>
                  <a:moveTo>
                    <a:pt x="2977" y="4299"/>
                  </a:moveTo>
                  <a:lnTo>
                    <a:pt x="2977" y="4644"/>
                  </a:lnTo>
                  <a:lnTo>
                    <a:pt x="346" y="4644"/>
                  </a:lnTo>
                  <a:lnTo>
                    <a:pt x="346" y="4299"/>
                  </a:lnTo>
                  <a:close/>
                  <a:moveTo>
                    <a:pt x="2977" y="4990"/>
                  </a:moveTo>
                  <a:lnTo>
                    <a:pt x="2977" y="7347"/>
                  </a:lnTo>
                  <a:lnTo>
                    <a:pt x="2453" y="6085"/>
                  </a:lnTo>
                  <a:cubicBezTo>
                    <a:pt x="2430" y="6014"/>
                    <a:pt x="2346" y="5942"/>
                    <a:pt x="2275" y="5906"/>
                  </a:cubicBezTo>
                  <a:cubicBezTo>
                    <a:pt x="2239" y="5889"/>
                    <a:pt x="2197" y="5880"/>
                    <a:pt x="2154" y="5880"/>
                  </a:cubicBezTo>
                  <a:cubicBezTo>
                    <a:pt x="2111" y="5880"/>
                    <a:pt x="2066" y="5889"/>
                    <a:pt x="2025" y="5906"/>
                  </a:cubicBezTo>
                  <a:lnTo>
                    <a:pt x="1679" y="6061"/>
                  </a:lnTo>
                  <a:cubicBezTo>
                    <a:pt x="1596" y="6085"/>
                    <a:pt x="1537" y="6156"/>
                    <a:pt x="1501" y="6240"/>
                  </a:cubicBezTo>
                  <a:cubicBezTo>
                    <a:pt x="1477" y="6311"/>
                    <a:pt x="1477" y="6395"/>
                    <a:pt x="1501" y="6490"/>
                  </a:cubicBezTo>
                  <a:lnTo>
                    <a:pt x="1513" y="6537"/>
                  </a:lnTo>
                  <a:cubicBezTo>
                    <a:pt x="1477" y="6514"/>
                    <a:pt x="1429" y="6502"/>
                    <a:pt x="1382" y="6502"/>
                  </a:cubicBezTo>
                  <a:lnTo>
                    <a:pt x="1025" y="6502"/>
                  </a:lnTo>
                  <a:lnTo>
                    <a:pt x="1025" y="5942"/>
                  </a:lnTo>
                  <a:cubicBezTo>
                    <a:pt x="1025" y="5740"/>
                    <a:pt x="882" y="5597"/>
                    <a:pt x="679" y="5597"/>
                  </a:cubicBezTo>
                  <a:lnTo>
                    <a:pt x="346" y="5597"/>
                  </a:lnTo>
                  <a:lnTo>
                    <a:pt x="346" y="4990"/>
                  </a:lnTo>
                  <a:close/>
                  <a:moveTo>
                    <a:pt x="2132" y="6252"/>
                  </a:moveTo>
                  <a:lnTo>
                    <a:pt x="2858" y="7990"/>
                  </a:lnTo>
                  <a:lnTo>
                    <a:pt x="2549" y="8121"/>
                  </a:lnTo>
                  <a:lnTo>
                    <a:pt x="1810" y="6383"/>
                  </a:lnTo>
                  <a:lnTo>
                    <a:pt x="2132" y="6252"/>
                  </a:lnTo>
                  <a:close/>
                  <a:moveTo>
                    <a:pt x="679" y="5954"/>
                  </a:moveTo>
                  <a:lnTo>
                    <a:pt x="679" y="6835"/>
                  </a:lnTo>
                  <a:lnTo>
                    <a:pt x="679" y="8169"/>
                  </a:lnTo>
                  <a:lnTo>
                    <a:pt x="346" y="8169"/>
                  </a:lnTo>
                  <a:lnTo>
                    <a:pt x="346" y="5954"/>
                  </a:lnTo>
                  <a:close/>
                  <a:moveTo>
                    <a:pt x="1370" y="6847"/>
                  </a:moveTo>
                  <a:lnTo>
                    <a:pt x="1370" y="8169"/>
                  </a:lnTo>
                  <a:lnTo>
                    <a:pt x="1025" y="8169"/>
                  </a:lnTo>
                  <a:lnTo>
                    <a:pt x="1025" y="6847"/>
                  </a:lnTo>
                  <a:close/>
                  <a:moveTo>
                    <a:pt x="1715" y="6990"/>
                  </a:moveTo>
                  <a:lnTo>
                    <a:pt x="2203" y="8169"/>
                  </a:lnTo>
                  <a:lnTo>
                    <a:pt x="1715" y="8169"/>
                  </a:lnTo>
                  <a:lnTo>
                    <a:pt x="1715" y="6990"/>
                  </a:lnTo>
                  <a:close/>
                  <a:moveTo>
                    <a:pt x="251" y="1"/>
                  </a:moveTo>
                  <a:cubicBezTo>
                    <a:pt x="120" y="1"/>
                    <a:pt x="1" y="120"/>
                    <a:pt x="1" y="251"/>
                  </a:cubicBezTo>
                  <a:lnTo>
                    <a:pt x="1" y="8252"/>
                  </a:lnTo>
                  <a:cubicBezTo>
                    <a:pt x="1" y="8395"/>
                    <a:pt x="120" y="8514"/>
                    <a:pt x="251" y="8514"/>
                  </a:cubicBezTo>
                  <a:lnTo>
                    <a:pt x="3061" y="8514"/>
                  </a:lnTo>
                  <a:cubicBezTo>
                    <a:pt x="3203" y="8514"/>
                    <a:pt x="3322" y="8395"/>
                    <a:pt x="3322" y="8252"/>
                  </a:cubicBezTo>
                  <a:lnTo>
                    <a:pt x="3322" y="1704"/>
                  </a:lnTo>
                  <a:lnTo>
                    <a:pt x="3322" y="251"/>
                  </a:lnTo>
                  <a:cubicBezTo>
                    <a:pt x="3322" y="120"/>
                    <a:pt x="3203" y="1"/>
                    <a:pt x="306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52"/>
            <p:cNvSpPr/>
            <p:nvPr/>
          </p:nvSpPr>
          <p:spPr>
            <a:xfrm>
              <a:off x="1803990" y="3855953"/>
              <a:ext cx="106619" cy="165773"/>
            </a:xfrm>
            <a:custGeom>
              <a:rect b="b" l="l" r="r" t="t"/>
              <a:pathLst>
                <a:path extrusionOk="0" h="5204" w="3347">
                  <a:moveTo>
                    <a:pt x="251" y="1"/>
                  </a:moveTo>
                  <a:cubicBezTo>
                    <a:pt x="120" y="1"/>
                    <a:pt x="1" y="120"/>
                    <a:pt x="1" y="251"/>
                  </a:cubicBezTo>
                  <a:lnTo>
                    <a:pt x="1" y="4954"/>
                  </a:lnTo>
                  <a:cubicBezTo>
                    <a:pt x="1" y="5085"/>
                    <a:pt x="120" y="5204"/>
                    <a:pt x="251" y="5204"/>
                  </a:cubicBezTo>
                  <a:lnTo>
                    <a:pt x="715" y="5204"/>
                  </a:lnTo>
                  <a:cubicBezTo>
                    <a:pt x="798" y="5204"/>
                    <a:pt x="894" y="5133"/>
                    <a:pt x="894" y="5025"/>
                  </a:cubicBezTo>
                  <a:cubicBezTo>
                    <a:pt x="894" y="4930"/>
                    <a:pt x="822" y="4847"/>
                    <a:pt x="715" y="4847"/>
                  </a:cubicBezTo>
                  <a:lnTo>
                    <a:pt x="346" y="4847"/>
                  </a:lnTo>
                  <a:lnTo>
                    <a:pt x="346" y="322"/>
                  </a:lnTo>
                  <a:lnTo>
                    <a:pt x="3001" y="322"/>
                  </a:lnTo>
                  <a:lnTo>
                    <a:pt x="3001" y="4847"/>
                  </a:lnTo>
                  <a:lnTo>
                    <a:pt x="1441" y="4847"/>
                  </a:lnTo>
                  <a:cubicBezTo>
                    <a:pt x="1358" y="4847"/>
                    <a:pt x="1263" y="4930"/>
                    <a:pt x="1263" y="5025"/>
                  </a:cubicBezTo>
                  <a:cubicBezTo>
                    <a:pt x="1263" y="5133"/>
                    <a:pt x="1334" y="5204"/>
                    <a:pt x="1441" y="5204"/>
                  </a:cubicBezTo>
                  <a:lnTo>
                    <a:pt x="3096" y="5204"/>
                  </a:lnTo>
                  <a:cubicBezTo>
                    <a:pt x="3227" y="5204"/>
                    <a:pt x="3346" y="5085"/>
                    <a:pt x="3346" y="4954"/>
                  </a:cubicBezTo>
                  <a:lnTo>
                    <a:pt x="3346" y="251"/>
                  </a:lnTo>
                  <a:cubicBezTo>
                    <a:pt x="3346" y="120"/>
                    <a:pt x="3227" y="1"/>
                    <a:pt x="3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52"/>
            <p:cNvSpPr/>
            <p:nvPr/>
          </p:nvSpPr>
          <p:spPr>
            <a:xfrm>
              <a:off x="1824472" y="3932565"/>
              <a:ext cx="63360" cy="11436"/>
            </a:xfrm>
            <a:custGeom>
              <a:rect b="b" l="l" r="r" t="t"/>
              <a:pathLst>
                <a:path extrusionOk="0" h="359" w="1989">
                  <a:moveTo>
                    <a:pt x="179" y="1"/>
                  </a:moveTo>
                  <a:cubicBezTo>
                    <a:pt x="84" y="1"/>
                    <a:pt x="1" y="84"/>
                    <a:pt x="1" y="180"/>
                  </a:cubicBezTo>
                  <a:cubicBezTo>
                    <a:pt x="1" y="287"/>
                    <a:pt x="84" y="358"/>
                    <a:pt x="179" y="358"/>
                  </a:cubicBezTo>
                  <a:lnTo>
                    <a:pt x="1810" y="358"/>
                  </a:lnTo>
                  <a:cubicBezTo>
                    <a:pt x="1906" y="358"/>
                    <a:pt x="1989" y="287"/>
                    <a:pt x="1989" y="180"/>
                  </a:cubicBezTo>
                  <a:cubicBezTo>
                    <a:pt x="1989" y="84"/>
                    <a:pt x="1918" y="1"/>
                    <a:pt x="181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2"/>
            <p:cNvSpPr/>
            <p:nvPr/>
          </p:nvSpPr>
          <p:spPr>
            <a:xfrm>
              <a:off x="1824472" y="3907941"/>
              <a:ext cx="63360" cy="11404"/>
            </a:xfrm>
            <a:custGeom>
              <a:rect b="b" l="l" r="r" t="t"/>
              <a:pathLst>
                <a:path extrusionOk="0" h="358" w="1989">
                  <a:moveTo>
                    <a:pt x="179" y="0"/>
                  </a:moveTo>
                  <a:cubicBezTo>
                    <a:pt x="84" y="0"/>
                    <a:pt x="1" y="72"/>
                    <a:pt x="1" y="179"/>
                  </a:cubicBezTo>
                  <a:cubicBezTo>
                    <a:pt x="1" y="286"/>
                    <a:pt x="84" y="357"/>
                    <a:pt x="179" y="357"/>
                  </a:cubicBezTo>
                  <a:lnTo>
                    <a:pt x="1810" y="357"/>
                  </a:lnTo>
                  <a:cubicBezTo>
                    <a:pt x="1906" y="357"/>
                    <a:pt x="1989" y="286"/>
                    <a:pt x="1989" y="179"/>
                  </a:cubicBezTo>
                  <a:cubicBezTo>
                    <a:pt x="1989" y="72"/>
                    <a:pt x="1918" y="0"/>
                    <a:pt x="18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2"/>
            <p:cNvSpPr/>
            <p:nvPr/>
          </p:nvSpPr>
          <p:spPr>
            <a:xfrm>
              <a:off x="1824472" y="3882903"/>
              <a:ext cx="63360" cy="11404"/>
            </a:xfrm>
            <a:custGeom>
              <a:rect b="b" l="l" r="r" t="t"/>
              <a:pathLst>
                <a:path extrusionOk="0" h="358" w="1989">
                  <a:moveTo>
                    <a:pt x="179" y="0"/>
                  </a:moveTo>
                  <a:cubicBezTo>
                    <a:pt x="84" y="0"/>
                    <a:pt x="1" y="72"/>
                    <a:pt x="1" y="179"/>
                  </a:cubicBezTo>
                  <a:cubicBezTo>
                    <a:pt x="13" y="286"/>
                    <a:pt x="84" y="357"/>
                    <a:pt x="179" y="357"/>
                  </a:cubicBezTo>
                  <a:lnTo>
                    <a:pt x="1810" y="357"/>
                  </a:lnTo>
                  <a:cubicBezTo>
                    <a:pt x="1906" y="357"/>
                    <a:pt x="1989" y="286"/>
                    <a:pt x="1989" y="179"/>
                  </a:cubicBezTo>
                  <a:cubicBezTo>
                    <a:pt x="1989" y="96"/>
                    <a:pt x="1918" y="0"/>
                    <a:pt x="18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2"/>
            <p:cNvSpPr/>
            <p:nvPr/>
          </p:nvSpPr>
          <p:spPr>
            <a:xfrm>
              <a:off x="1824472" y="3957603"/>
              <a:ext cx="63360" cy="11786"/>
            </a:xfrm>
            <a:custGeom>
              <a:rect b="b" l="l" r="r" t="t"/>
              <a:pathLst>
                <a:path extrusionOk="0" h="370" w="1989">
                  <a:moveTo>
                    <a:pt x="179" y="1"/>
                  </a:moveTo>
                  <a:cubicBezTo>
                    <a:pt x="84" y="1"/>
                    <a:pt x="1" y="84"/>
                    <a:pt x="1" y="191"/>
                  </a:cubicBezTo>
                  <a:cubicBezTo>
                    <a:pt x="1" y="287"/>
                    <a:pt x="84" y="370"/>
                    <a:pt x="179" y="370"/>
                  </a:cubicBezTo>
                  <a:lnTo>
                    <a:pt x="1810" y="370"/>
                  </a:lnTo>
                  <a:cubicBezTo>
                    <a:pt x="1906" y="370"/>
                    <a:pt x="1989" y="287"/>
                    <a:pt x="1989" y="191"/>
                  </a:cubicBezTo>
                  <a:cubicBezTo>
                    <a:pt x="1989" y="84"/>
                    <a:pt x="1918" y="1"/>
                    <a:pt x="181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2"/>
            <p:cNvSpPr/>
            <p:nvPr/>
          </p:nvSpPr>
          <p:spPr>
            <a:xfrm>
              <a:off x="1824472" y="3983023"/>
              <a:ext cx="63360" cy="11404"/>
            </a:xfrm>
            <a:custGeom>
              <a:rect b="b" l="l" r="r" t="t"/>
              <a:pathLst>
                <a:path extrusionOk="0" h="358" w="1989">
                  <a:moveTo>
                    <a:pt x="179" y="1"/>
                  </a:moveTo>
                  <a:cubicBezTo>
                    <a:pt x="84" y="1"/>
                    <a:pt x="1" y="72"/>
                    <a:pt x="1" y="179"/>
                  </a:cubicBezTo>
                  <a:cubicBezTo>
                    <a:pt x="13" y="286"/>
                    <a:pt x="84" y="358"/>
                    <a:pt x="179" y="358"/>
                  </a:cubicBezTo>
                  <a:lnTo>
                    <a:pt x="1810" y="358"/>
                  </a:lnTo>
                  <a:cubicBezTo>
                    <a:pt x="1906" y="358"/>
                    <a:pt x="1989" y="286"/>
                    <a:pt x="1989" y="179"/>
                  </a:cubicBezTo>
                  <a:cubicBezTo>
                    <a:pt x="1989" y="84"/>
                    <a:pt x="1918" y="1"/>
                    <a:pt x="181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2"/>
            <p:cNvSpPr/>
            <p:nvPr/>
          </p:nvSpPr>
          <p:spPr>
            <a:xfrm>
              <a:off x="1852919" y="4057372"/>
              <a:ext cx="32269" cy="32269"/>
            </a:xfrm>
            <a:custGeom>
              <a:rect b="b" l="l" r="r" t="t"/>
              <a:pathLst>
                <a:path extrusionOk="0" h="1013" w="1013">
                  <a:moveTo>
                    <a:pt x="501" y="345"/>
                  </a:moveTo>
                  <a:cubicBezTo>
                    <a:pt x="596" y="345"/>
                    <a:pt x="667" y="417"/>
                    <a:pt x="667" y="512"/>
                  </a:cubicBezTo>
                  <a:cubicBezTo>
                    <a:pt x="667" y="595"/>
                    <a:pt x="596" y="667"/>
                    <a:pt x="501" y="667"/>
                  </a:cubicBezTo>
                  <a:cubicBezTo>
                    <a:pt x="417" y="667"/>
                    <a:pt x="334" y="595"/>
                    <a:pt x="334" y="512"/>
                  </a:cubicBezTo>
                  <a:cubicBezTo>
                    <a:pt x="334" y="417"/>
                    <a:pt x="417" y="345"/>
                    <a:pt x="501" y="345"/>
                  </a:cubicBezTo>
                  <a:close/>
                  <a:moveTo>
                    <a:pt x="501" y="0"/>
                  </a:moveTo>
                  <a:cubicBezTo>
                    <a:pt x="215" y="0"/>
                    <a:pt x="1" y="226"/>
                    <a:pt x="1" y="512"/>
                  </a:cubicBezTo>
                  <a:cubicBezTo>
                    <a:pt x="1" y="786"/>
                    <a:pt x="215" y="1012"/>
                    <a:pt x="501" y="1012"/>
                  </a:cubicBezTo>
                  <a:cubicBezTo>
                    <a:pt x="786" y="1012"/>
                    <a:pt x="1013" y="786"/>
                    <a:pt x="1013" y="512"/>
                  </a:cubicBezTo>
                  <a:cubicBezTo>
                    <a:pt x="1013" y="226"/>
                    <a:pt x="786" y="0"/>
                    <a:pt x="5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2"/>
            <p:cNvSpPr/>
            <p:nvPr/>
          </p:nvSpPr>
          <p:spPr>
            <a:xfrm>
              <a:off x="1803607" y="4031188"/>
              <a:ext cx="34563" cy="88398"/>
            </a:xfrm>
            <a:custGeom>
              <a:rect b="b" l="l" r="r" t="t"/>
              <a:pathLst>
                <a:path extrusionOk="0" h="2775" w="1085">
                  <a:moveTo>
                    <a:pt x="596" y="584"/>
                  </a:moveTo>
                  <a:cubicBezTo>
                    <a:pt x="668" y="584"/>
                    <a:pt x="739" y="644"/>
                    <a:pt x="739" y="739"/>
                  </a:cubicBezTo>
                  <a:lnTo>
                    <a:pt x="739" y="2025"/>
                  </a:lnTo>
                  <a:cubicBezTo>
                    <a:pt x="739" y="2108"/>
                    <a:pt x="679" y="2179"/>
                    <a:pt x="596" y="2179"/>
                  </a:cubicBezTo>
                  <a:lnTo>
                    <a:pt x="358" y="2179"/>
                  </a:lnTo>
                  <a:lnTo>
                    <a:pt x="358" y="584"/>
                  </a:lnTo>
                  <a:close/>
                  <a:moveTo>
                    <a:pt x="179" y="1"/>
                  </a:moveTo>
                  <a:cubicBezTo>
                    <a:pt x="84" y="1"/>
                    <a:pt x="1" y="84"/>
                    <a:pt x="1" y="179"/>
                  </a:cubicBezTo>
                  <a:lnTo>
                    <a:pt x="1" y="417"/>
                  </a:lnTo>
                  <a:lnTo>
                    <a:pt x="1" y="2358"/>
                  </a:lnTo>
                  <a:lnTo>
                    <a:pt x="1" y="2596"/>
                  </a:lnTo>
                  <a:cubicBezTo>
                    <a:pt x="1" y="2680"/>
                    <a:pt x="72" y="2775"/>
                    <a:pt x="179" y="2775"/>
                  </a:cubicBezTo>
                  <a:cubicBezTo>
                    <a:pt x="263" y="2775"/>
                    <a:pt x="358" y="2703"/>
                    <a:pt x="358" y="2596"/>
                  </a:cubicBezTo>
                  <a:lnTo>
                    <a:pt x="358" y="2525"/>
                  </a:lnTo>
                  <a:lnTo>
                    <a:pt x="596" y="2525"/>
                  </a:lnTo>
                  <a:cubicBezTo>
                    <a:pt x="858" y="2525"/>
                    <a:pt x="1084" y="2299"/>
                    <a:pt x="1084" y="2025"/>
                  </a:cubicBezTo>
                  <a:lnTo>
                    <a:pt x="1084" y="739"/>
                  </a:lnTo>
                  <a:cubicBezTo>
                    <a:pt x="1084" y="465"/>
                    <a:pt x="870" y="239"/>
                    <a:pt x="596" y="239"/>
                  </a:cubicBezTo>
                  <a:lnTo>
                    <a:pt x="358" y="239"/>
                  </a:lnTo>
                  <a:lnTo>
                    <a:pt x="358" y="179"/>
                  </a:lnTo>
                  <a:cubicBezTo>
                    <a:pt x="358" y="96"/>
                    <a:pt x="275"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6" name="Google Shape;1206;p52"/>
          <p:cNvGrpSpPr/>
          <p:nvPr/>
        </p:nvGrpSpPr>
        <p:grpSpPr>
          <a:xfrm>
            <a:off x="5373342" y="3808935"/>
            <a:ext cx="231395" cy="353145"/>
            <a:chOff x="5373342" y="3808935"/>
            <a:chExt cx="231395" cy="353145"/>
          </a:xfrm>
        </p:grpSpPr>
        <p:sp>
          <p:nvSpPr>
            <p:cNvPr id="1207" name="Google Shape;1207;p52"/>
            <p:cNvSpPr/>
            <p:nvPr/>
          </p:nvSpPr>
          <p:spPr>
            <a:xfrm>
              <a:off x="5422654" y="3832827"/>
              <a:ext cx="132772" cy="114200"/>
            </a:xfrm>
            <a:custGeom>
              <a:rect b="b" l="l" r="r" t="t"/>
              <a:pathLst>
                <a:path extrusionOk="0" h="3585" w="4168">
                  <a:moveTo>
                    <a:pt x="2072" y="322"/>
                  </a:moveTo>
                  <a:cubicBezTo>
                    <a:pt x="3036" y="322"/>
                    <a:pt x="3822" y="1108"/>
                    <a:pt x="3822" y="2084"/>
                  </a:cubicBezTo>
                  <a:lnTo>
                    <a:pt x="3846" y="2918"/>
                  </a:lnTo>
                  <a:cubicBezTo>
                    <a:pt x="3846" y="3108"/>
                    <a:pt x="3679" y="3275"/>
                    <a:pt x="3489" y="3275"/>
                  </a:cubicBezTo>
                  <a:lnTo>
                    <a:pt x="667" y="3275"/>
                  </a:lnTo>
                  <a:cubicBezTo>
                    <a:pt x="476" y="3275"/>
                    <a:pt x="310" y="3108"/>
                    <a:pt x="310" y="2918"/>
                  </a:cubicBezTo>
                  <a:lnTo>
                    <a:pt x="310" y="2084"/>
                  </a:lnTo>
                  <a:cubicBezTo>
                    <a:pt x="310" y="1108"/>
                    <a:pt x="1096" y="322"/>
                    <a:pt x="2072" y="322"/>
                  </a:cubicBezTo>
                  <a:close/>
                  <a:moveTo>
                    <a:pt x="2084" y="1"/>
                  </a:moveTo>
                  <a:cubicBezTo>
                    <a:pt x="941" y="1"/>
                    <a:pt x="0" y="929"/>
                    <a:pt x="0" y="2084"/>
                  </a:cubicBezTo>
                  <a:lnTo>
                    <a:pt x="0" y="2918"/>
                  </a:lnTo>
                  <a:cubicBezTo>
                    <a:pt x="0" y="3287"/>
                    <a:pt x="298" y="3584"/>
                    <a:pt x="667" y="3584"/>
                  </a:cubicBezTo>
                  <a:lnTo>
                    <a:pt x="3489" y="3584"/>
                  </a:lnTo>
                  <a:cubicBezTo>
                    <a:pt x="3858" y="3584"/>
                    <a:pt x="4156" y="3287"/>
                    <a:pt x="4156" y="2918"/>
                  </a:cubicBezTo>
                  <a:lnTo>
                    <a:pt x="4156" y="2084"/>
                  </a:lnTo>
                  <a:cubicBezTo>
                    <a:pt x="4167" y="929"/>
                    <a:pt x="3227" y="1"/>
                    <a:pt x="20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52"/>
            <p:cNvSpPr/>
            <p:nvPr/>
          </p:nvSpPr>
          <p:spPr>
            <a:xfrm>
              <a:off x="5394590" y="3972415"/>
              <a:ext cx="45139" cy="37557"/>
            </a:xfrm>
            <a:custGeom>
              <a:rect b="b" l="l" r="r" t="t"/>
              <a:pathLst>
                <a:path extrusionOk="0" h="1179" w="1417">
                  <a:moveTo>
                    <a:pt x="953" y="334"/>
                  </a:moveTo>
                  <a:cubicBezTo>
                    <a:pt x="1024" y="334"/>
                    <a:pt x="1096" y="393"/>
                    <a:pt x="1096" y="464"/>
                  </a:cubicBezTo>
                  <a:lnTo>
                    <a:pt x="1096" y="715"/>
                  </a:lnTo>
                  <a:cubicBezTo>
                    <a:pt x="1096" y="798"/>
                    <a:pt x="1024" y="857"/>
                    <a:pt x="953" y="857"/>
                  </a:cubicBezTo>
                  <a:lnTo>
                    <a:pt x="465" y="857"/>
                  </a:lnTo>
                  <a:cubicBezTo>
                    <a:pt x="393" y="857"/>
                    <a:pt x="334" y="798"/>
                    <a:pt x="334" y="715"/>
                  </a:cubicBezTo>
                  <a:lnTo>
                    <a:pt x="334" y="464"/>
                  </a:lnTo>
                  <a:cubicBezTo>
                    <a:pt x="334" y="393"/>
                    <a:pt x="393" y="334"/>
                    <a:pt x="465" y="334"/>
                  </a:cubicBezTo>
                  <a:close/>
                  <a:moveTo>
                    <a:pt x="465" y="0"/>
                  </a:moveTo>
                  <a:cubicBezTo>
                    <a:pt x="214" y="0"/>
                    <a:pt x="0" y="214"/>
                    <a:pt x="0" y="464"/>
                  </a:cubicBezTo>
                  <a:lnTo>
                    <a:pt x="0" y="715"/>
                  </a:lnTo>
                  <a:cubicBezTo>
                    <a:pt x="0" y="976"/>
                    <a:pt x="214" y="1179"/>
                    <a:pt x="465" y="1179"/>
                  </a:cubicBezTo>
                  <a:lnTo>
                    <a:pt x="953" y="1179"/>
                  </a:lnTo>
                  <a:cubicBezTo>
                    <a:pt x="1215" y="1179"/>
                    <a:pt x="1417" y="976"/>
                    <a:pt x="1417" y="715"/>
                  </a:cubicBezTo>
                  <a:lnTo>
                    <a:pt x="1417" y="464"/>
                  </a:lnTo>
                  <a:cubicBezTo>
                    <a:pt x="1417" y="214"/>
                    <a:pt x="1203" y="0"/>
                    <a:pt x="9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52"/>
            <p:cNvSpPr/>
            <p:nvPr/>
          </p:nvSpPr>
          <p:spPr>
            <a:xfrm>
              <a:off x="5460179" y="3972415"/>
              <a:ext cx="58072" cy="37557"/>
            </a:xfrm>
            <a:custGeom>
              <a:rect b="b" l="l" r="r" t="t"/>
              <a:pathLst>
                <a:path extrusionOk="0" h="1179" w="1823">
                  <a:moveTo>
                    <a:pt x="1346" y="334"/>
                  </a:moveTo>
                  <a:cubicBezTo>
                    <a:pt x="1430" y="334"/>
                    <a:pt x="1489" y="393"/>
                    <a:pt x="1489" y="464"/>
                  </a:cubicBezTo>
                  <a:lnTo>
                    <a:pt x="1489" y="715"/>
                  </a:lnTo>
                  <a:cubicBezTo>
                    <a:pt x="1489" y="798"/>
                    <a:pt x="1430" y="857"/>
                    <a:pt x="1346" y="857"/>
                  </a:cubicBezTo>
                  <a:lnTo>
                    <a:pt x="441" y="857"/>
                  </a:lnTo>
                  <a:cubicBezTo>
                    <a:pt x="370" y="857"/>
                    <a:pt x="311" y="798"/>
                    <a:pt x="311" y="715"/>
                  </a:cubicBezTo>
                  <a:lnTo>
                    <a:pt x="311" y="464"/>
                  </a:lnTo>
                  <a:cubicBezTo>
                    <a:pt x="311" y="393"/>
                    <a:pt x="370" y="334"/>
                    <a:pt x="441" y="334"/>
                  </a:cubicBezTo>
                  <a:close/>
                  <a:moveTo>
                    <a:pt x="453" y="0"/>
                  </a:moveTo>
                  <a:cubicBezTo>
                    <a:pt x="203" y="0"/>
                    <a:pt x="1" y="214"/>
                    <a:pt x="1" y="464"/>
                  </a:cubicBezTo>
                  <a:lnTo>
                    <a:pt x="1" y="715"/>
                  </a:lnTo>
                  <a:cubicBezTo>
                    <a:pt x="1" y="976"/>
                    <a:pt x="203" y="1179"/>
                    <a:pt x="453" y="1179"/>
                  </a:cubicBezTo>
                  <a:lnTo>
                    <a:pt x="1370" y="1179"/>
                  </a:lnTo>
                  <a:cubicBezTo>
                    <a:pt x="1620" y="1179"/>
                    <a:pt x="1823" y="976"/>
                    <a:pt x="1823" y="715"/>
                  </a:cubicBezTo>
                  <a:lnTo>
                    <a:pt x="1823" y="464"/>
                  </a:lnTo>
                  <a:cubicBezTo>
                    <a:pt x="1823" y="214"/>
                    <a:pt x="1620" y="0"/>
                    <a:pt x="137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52"/>
            <p:cNvSpPr/>
            <p:nvPr/>
          </p:nvSpPr>
          <p:spPr>
            <a:xfrm>
              <a:off x="5538319" y="3972415"/>
              <a:ext cx="45170" cy="37557"/>
            </a:xfrm>
            <a:custGeom>
              <a:rect b="b" l="l" r="r" t="t"/>
              <a:pathLst>
                <a:path extrusionOk="0" h="1179" w="1418">
                  <a:moveTo>
                    <a:pt x="941" y="334"/>
                  </a:moveTo>
                  <a:cubicBezTo>
                    <a:pt x="1013" y="334"/>
                    <a:pt x="1072" y="393"/>
                    <a:pt x="1072" y="464"/>
                  </a:cubicBezTo>
                  <a:lnTo>
                    <a:pt x="1072" y="715"/>
                  </a:lnTo>
                  <a:cubicBezTo>
                    <a:pt x="1072" y="798"/>
                    <a:pt x="1013" y="857"/>
                    <a:pt x="941" y="857"/>
                  </a:cubicBezTo>
                  <a:lnTo>
                    <a:pt x="453" y="857"/>
                  </a:lnTo>
                  <a:cubicBezTo>
                    <a:pt x="370" y="857"/>
                    <a:pt x="310" y="798"/>
                    <a:pt x="310" y="715"/>
                  </a:cubicBezTo>
                  <a:lnTo>
                    <a:pt x="310" y="464"/>
                  </a:lnTo>
                  <a:cubicBezTo>
                    <a:pt x="310" y="393"/>
                    <a:pt x="370" y="334"/>
                    <a:pt x="453" y="334"/>
                  </a:cubicBezTo>
                  <a:close/>
                  <a:moveTo>
                    <a:pt x="465" y="0"/>
                  </a:moveTo>
                  <a:cubicBezTo>
                    <a:pt x="215" y="0"/>
                    <a:pt x="1" y="214"/>
                    <a:pt x="1" y="464"/>
                  </a:cubicBezTo>
                  <a:lnTo>
                    <a:pt x="1" y="715"/>
                  </a:lnTo>
                  <a:cubicBezTo>
                    <a:pt x="1" y="976"/>
                    <a:pt x="215" y="1179"/>
                    <a:pt x="465" y="1179"/>
                  </a:cubicBezTo>
                  <a:lnTo>
                    <a:pt x="953" y="1179"/>
                  </a:lnTo>
                  <a:cubicBezTo>
                    <a:pt x="1203" y="1179"/>
                    <a:pt x="1417" y="976"/>
                    <a:pt x="1417" y="715"/>
                  </a:cubicBezTo>
                  <a:lnTo>
                    <a:pt x="1417" y="464"/>
                  </a:lnTo>
                  <a:cubicBezTo>
                    <a:pt x="1417" y="214"/>
                    <a:pt x="1203" y="0"/>
                    <a:pt x="9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52"/>
            <p:cNvSpPr/>
            <p:nvPr/>
          </p:nvSpPr>
          <p:spPr>
            <a:xfrm>
              <a:off x="5373342" y="3808935"/>
              <a:ext cx="231395" cy="353145"/>
            </a:xfrm>
            <a:custGeom>
              <a:rect b="b" l="l" r="r" t="t"/>
              <a:pathLst>
                <a:path extrusionOk="0" h="11086" w="7264">
                  <a:moveTo>
                    <a:pt x="4215" y="9502"/>
                  </a:moveTo>
                  <a:lnTo>
                    <a:pt x="4215" y="10764"/>
                  </a:lnTo>
                  <a:lnTo>
                    <a:pt x="3048" y="10764"/>
                  </a:lnTo>
                  <a:lnTo>
                    <a:pt x="3048" y="9502"/>
                  </a:lnTo>
                  <a:close/>
                  <a:moveTo>
                    <a:pt x="1810" y="1"/>
                  </a:moveTo>
                  <a:cubicBezTo>
                    <a:pt x="822" y="1"/>
                    <a:pt x="0" y="822"/>
                    <a:pt x="0" y="1822"/>
                  </a:cubicBezTo>
                  <a:lnTo>
                    <a:pt x="0" y="7144"/>
                  </a:lnTo>
                  <a:cubicBezTo>
                    <a:pt x="0" y="7728"/>
                    <a:pt x="477" y="8204"/>
                    <a:pt x="1060" y="8204"/>
                  </a:cubicBezTo>
                  <a:lnTo>
                    <a:pt x="2727" y="8204"/>
                  </a:lnTo>
                  <a:lnTo>
                    <a:pt x="2727" y="8275"/>
                  </a:lnTo>
                  <a:cubicBezTo>
                    <a:pt x="2727" y="8371"/>
                    <a:pt x="2798" y="8442"/>
                    <a:pt x="2882" y="8442"/>
                  </a:cubicBezTo>
                  <a:cubicBezTo>
                    <a:pt x="2977" y="8442"/>
                    <a:pt x="3048" y="8371"/>
                    <a:pt x="3048" y="8275"/>
                  </a:cubicBezTo>
                  <a:lnTo>
                    <a:pt x="3048" y="7144"/>
                  </a:lnTo>
                  <a:lnTo>
                    <a:pt x="4215" y="7144"/>
                  </a:lnTo>
                  <a:lnTo>
                    <a:pt x="4215" y="9168"/>
                  </a:lnTo>
                  <a:lnTo>
                    <a:pt x="3048" y="9168"/>
                  </a:lnTo>
                  <a:lnTo>
                    <a:pt x="3048" y="9049"/>
                  </a:lnTo>
                  <a:cubicBezTo>
                    <a:pt x="3048" y="8966"/>
                    <a:pt x="2977" y="8883"/>
                    <a:pt x="2882" y="8883"/>
                  </a:cubicBezTo>
                  <a:cubicBezTo>
                    <a:pt x="2798" y="8883"/>
                    <a:pt x="2727" y="8966"/>
                    <a:pt x="2727" y="9049"/>
                  </a:cubicBezTo>
                  <a:lnTo>
                    <a:pt x="2727" y="10930"/>
                  </a:lnTo>
                  <a:cubicBezTo>
                    <a:pt x="2727" y="11014"/>
                    <a:pt x="2798" y="11085"/>
                    <a:pt x="2882" y="11085"/>
                  </a:cubicBezTo>
                  <a:lnTo>
                    <a:pt x="4370" y="11085"/>
                  </a:lnTo>
                  <a:cubicBezTo>
                    <a:pt x="4465" y="11085"/>
                    <a:pt x="4537" y="11014"/>
                    <a:pt x="4537" y="10930"/>
                  </a:cubicBezTo>
                  <a:lnTo>
                    <a:pt x="4537" y="8192"/>
                  </a:lnTo>
                  <a:lnTo>
                    <a:pt x="6204" y="8192"/>
                  </a:lnTo>
                  <a:cubicBezTo>
                    <a:pt x="6787" y="8192"/>
                    <a:pt x="7263" y="7716"/>
                    <a:pt x="7263" y="7132"/>
                  </a:cubicBezTo>
                  <a:lnTo>
                    <a:pt x="7263" y="1798"/>
                  </a:lnTo>
                  <a:cubicBezTo>
                    <a:pt x="7263" y="810"/>
                    <a:pt x="6442" y="1"/>
                    <a:pt x="5453" y="1"/>
                  </a:cubicBezTo>
                  <a:lnTo>
                    <a:pt x="5132" y="1"/>
                  </a:lnTo>
                  <a:cubicBezTo>
                    <a:pt x="5049" y="1"/>
                    <a:pt x="4977" y="72"/>
                    <a:pt x="4977" y="167"/>
                  </a:cubicBezTo>
                  <a:cubicBezTo>
                    <a:pt x="4977" y="251"/>
                    <a:pt x="5049" y="334"/>
                    <a:pt x="5132" y="334"/>
                  </a:cubicBezTo>
                  <a:lnTo>
                    <a:pt x="5453" y="334"/>
                  </a:lnTo>
                  <a:cubicBezTo>
                    <a:pt x="6263" y="334"/>
                    <a:pt x="6942" y="1001"/>
                    <a:pt x="6942" y="1822"/>
                  </a:cubicBezTo>
                  <a:lnTo>
                    <a:pt x="6942" y="7144"/>
                  </a:lnTo>
                  <a:cubicBezTo>
                    <a:pt x="6942" y="7549"/>
                    <a:pt x="6608" y="7871"/>
                    <a:pt x="6204" y="7871"/>
                  </a:cubicBezTo>
                  <a:lnTo>
                    <a:pt x="4537" y="7871"/>
                  </a:lnTo>
                  <a:lnTo>
                    <a:pt x="4537" y="7144"/>
                  </a:lnTo>
                  <a:lnTo>
                    <a:pt x="4727" y="7144"/>
                  </a:lnTo>
                  <a:cubicBezTo>
                    <a:pt x="4822" y="7144"/>
                    <a:pt x="4894" y="7073"/>
                    <a:pt x="4894" y="6978"/>
                  </a:cubicBezTo>
                  <a:cubicBezTo>
                    <a:pt x="4894" y="6894"/>
                    <a:pt x="4822" y="6823"/>
                    <a:pt x="4727" y="6823"/>
                  </a:cubicBezTo>
                  <a:lnTo>
                    <a:pt x="2525" y="6823"/>
                  </a:lnTo>
                  <a:cubicBezTo>
                    <a:pt x="2441" y="6823"/>
                    <a:pt x="2370" y="6894"/>
                    <a:pt x="2370" y="6978"/>
                  </a:cubicBezTo>
                  <a:cubicBezTo>
                    <a:pt x="2370" y="7073"/>
                    <a:pt x="2441" y="7144"/>
                    <a:pt x="2525" y="7144"/>
                  </a:cubicBezTo>
                  <a:lnTo>
                    <a:pt x="2727" y="7144"/>
                  </a:lnTo>
                  <a:lnTo>
                    <a:pt x="2727" y="7871"/>
                  </a:lnTo>
                  <a:lnTo>
                    <a:pt x="1060" y="7871"/>
                  </a:lnTo>
                  <a:cubicBezTo>
                    <a:pt x="655" y="7871"/>
                    <a:pt x="322" y="7549"/>
                    <a:pt x="322" y="7144"/>
                  </a:cubicBezTo>
                  <a:lnTo>
                    <a:pt x="322" y="1822"/>
                  </a:lnTo>
                  <a:cubicBezTo>
                    <a:pt x="322" y="1001"/>
                    <a:pt x="1001" y="334"/>
                    <a:pt x="1810" y="334"/>
                  </a:cubicBezTo>
                  <a:lnTo>
                    <a:pt x="4191" y="334"/>
                  </a:lnTo>
                  <a:cubicBezTo>
                    <a:pt x="4287" y="334"/>
                    <a:pt x="4358" y="251"/>
                    <a:pt x="4358" y="167"/>
                  </a:cubicBezTo>
                  <a:cubicBezTo>
                    <a:pt x="4358" y="72"/>
                    <a:pt x="4287" y="1"/>
                    <a:pt x="41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52"/>
            <p:cNvSpPr/>
            <p:nvPr/>
          </p:nvSpPr>
          <p:spPr>
            <a:xfrm>
              <a:off x="5481426" y="4125255"/>
              <a:ext cx="15195" cy="15195"/>
            </a:xfrm>
            <a:custGeom>
              <a:rect b="b" l="l" r="r" t="t"/>
              <a:pathLst>
                <a:path extrusionOk="0" h="477" w="477">
                  <a:moveTo>
                    <a:pt x="239" y="0"/>
                  </a:moveTo>
                  <a:cubicBezTo>
                    <a:pt x="108" y="0"/>
                    <a:pt x="1" y="108"/>
                    <a:pt x="1" y="238"/>
                  </a:cubicBezTo>
                  <a:cubicBezTo>
                    <a:pt x="1" y="369"/>
                    <a:pt x="108" y="477"/>
                    <a:pt x="239" y="477"/>
                  </a:cubicBezTo>
                  <a:cubicBezTo>
                    <a:pt x="370" y="477"/>
                    <a:pt x="477" y="369"/>
                    <a:pt x="477" y="238"/>
                  </a:cubicBezTo>
                  <a:cubicBezTo>
                    <a:pt x="477" y="108"/>
                    <a:pt x="370" y="0"/>
                    <a:pt x="2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52"/>
            <p:cNvSpPr/>
            <p:nvPr/>
          </p:nvSpPr>
          <p:spPr>
            <a:xfrm>
              <a:off x="5447692" y="3873792"/>
              <a:ext cx="29593" cy="48579"/>
            </a:xfrm>
            <a:custGeom>
              <a:rect b="b" l="l" r="r" t="t"/>
              <a:pathLst>
                <a:path extrusionOk="0" h="1525" w="929">
                  <a:moveTo>
                    <a:pt x="595" y="334"/>
                  </a:moveTo>
                  <a:lnTo>
                    <a:pt x="595" y="596"/>
                  </a:lnTo>
                  <a:lnTo>
                    <a:pt x="333" y="596"/>
                  </a:lnTo>
                  <a:lnTo>
                    <a:pt x="333" y="334"/>
                  </a:lnTo>
                  <a:close/>
                  <a:moveTo>
                    <a:pt x="595" y="917"/>
                  </a:moveTo>
                  <a:lnTo>
                    <a:pt x="595" y="1179"/>
                  </a:lnTo>
                  <a:lnTo>
                    <a:pt x="333" y="1179"/>
                  </a:lnTo>
                  <a:lnTo>
                    <a:pt x="333" y="917"/>
                  </a:lnTo>
                  <a:close/>
                  <a:moveTo>
                    <a:pt x="167" y="1"/>
                  </a:moveTo>
                  <a:cubicBezTo>
                    <a:pt x="83" y="1"/>
                    <a:pt x="0" y="84"/>
                    <a:pt x="0" y="167"/>
                  </a:cubicBezTo>
                  <a:lnTo>
                    <a:pt x="0" y="1358"/>
                  </a:lnTo>
                  <a:cubicBezTo>
                    <a:pt x="0" y="1453"/>
                    <a:pt x="83" y="1525"/>
                    <a:pt x="167" y="1525"/>
                  </a:cubicBezTo>
                  <a:lnTo>
                    <a:pt x="762" y="1525"/>
                  </a:lnTo>
                  <a:cubicBezTo>
                    <a:pt x="845" y="1525"/>
                    <a:pt x="929" y="1453"/>
                    <a:pt x="929" y="1358"/>
                  </a:cubicBezTo>
                  <a:lnTo>
                    <a:pt x="929" y="167"/>
                  </a:lnTo>
                  <a:cubicBezTo>
                    <a:pt x="929" y="84"/>
                    <a:pt x="845" y="1"/>
                    <a:pt x="7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52"/>
            <p:cNvSpPr/>
            <p:nvPr/>
          </p:nvSpPr>
          <p:spPr>
            <a:xfrm>
              <a:off x="5500762" y="3873792"/>
              <a:ext cx="29625" cy="48579"/>
            </a:xfrm>
            <a:custGeom>
              <a:rect b="b" l="l" r="r" t="t"/>
              <a:pathLst>
                <a:path extrusionOk="0" h="1525" w="930">
                  <a:moveTo>
                    <a:pt x="596" y="917"/>
                  </a:moveTo>
                  <a:lnTo>
                    <a:pt x="596" y="1179"/>
                  </a:lnTo>
                  <a:lnTo>
                    <a:pt x="334" y="1179"/>
                  </a:lnTo>
                  <a:lnTo>
                    <a:pt x="334" y="917"/>
                  </a:lnTo>
                  <a:close/>
                  <a:moveTo>
                    <a:pt x="168" y="1"/>
                  </a:moveTo>
                  <a:cubicBezTo>
                    <a:pt x="84" y="1"/>
                    <a:pt x="1" y="84"/>
                    <a:pt x="1" y="167"/>
                  </a:cubicBezTo>
                  <a:lnTo>
                    <a:pt x="1" y="1358"/>
                  </a:lnTo>
                  <a:cubicBezTo>
                    <a:pt x="1" y="1453"/>
                    <a:pt x="84" y="1525"/>
                    <a:pt x="168" y="1525"/>
                  </a:cubicBezTo>
                  <a:lnTo>
                    <a:pt x="763" y="1525"/>
                  </a:lnTo>
                  <a:cubicBezTo>
                    <a:pt x="858" y="1525"/>
                    <a:pt x="930" y="1453"/>
                    <a:pt x="930" y="1358"/>
                  </a:cubicBezTo>
                  <a:lnTo>
                    <a:pt x="930" y="763"/>
                  </a:lnTo>
                  <a:cubicBezTo>
                    <a:pt x="930" y="679"/>
                    <a:pt x="858" y="596"/>
                    <a:pt x="763" y="596"/>
                  </a:cubicBezTo>
                  <a:lnTo>
                    <a:pt x="334" y="596"/>
                  </a:lnTo>
                  <a:lnTo>
                    <a:pt x="334" y="334"/>
                  </a:lnTo>
                  <a:lnTo>
                    <a:pt x="763" y="334"/>
                  </a:lnTo>
                  <a:cubicBezTo>
                    <a:pt x="858" y="334"/>
                    <a:pt x="930" y="262"/>
                    <a:pt x="930" y="167"/>
                  </a:cubicBezTo>
                  <a:cubicBezTo>
                    <a:pt x="930" y="84"/>
                    <a:pt x="858" y="1"/>
                    <a:pt x="7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52"/>
            <p:cNvSpPr/>
            <p:nvPr/>
          </p:nvSpPr>
          <p:spPr>
            <a:xfrm>
              <a:off x="5482573" y="3909533"/>
              <a:ext cx="15959" cy="17998"/>
            </a:xfrm>
            <a:custGeom>
              <a:rect b="b" l="l" r="r" t="t"/>
              <a:pathLst>
                <a:path extrusionOk="0" h="565" w="501">
                  <a:moveTo>
                    <a:pt x="324" y="1"/>
                  </a:moveTo>
                  <a:cubicBezTo>
                    <a:pt x="261" y="1"/>
                    <a:pt x="191" y="30"/>
                    <a:pt x="155" y="93"/>
                  </a:cubicBezTo>
                  <a:lnTo>
                    <a:pt x="36" y="331"/>
                  </a:lnTo>
                  <a:cubicBezTo>
                    <a:pt x="0" y="403"/>
                    <a:pt x="36" y="510"/>
                    <a:pt x="119" y="545"/>
                  </a:cubicBezTo>
                  <a:cubicBezTo>
                    <a:pt x="139" y="559"/>
                    <a:pt x="162" y="565"/>
                    <a:pt x="185" y="565"/>
                  </a:cubicBezTo>
                  <a:cubicBezTo>
                    <a:pt x="245" y="565"/>
                    <a:pt x="308" y="525"/>
                    <a:pt x="334" y="474"/>
                  </a:cubicBezTo>
                  <a:lnTo>
                    <a:pt x="453" y="236"/>
                  </a:lnTo>
                  <a:cubicBezTo>
                    <a:pt x="500" y="164"/>
                    <a:pt x="453" y="57"/>
                    <a:pt x="381" y="10"/>
                  </a:cubicBezTo>
                  <a:cubicBezTo>
                    <a:pt x="364" y="4"/>
                    <a:pt x="345" y="1"/>
                    <a:pt x="3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6" name="Google Shape;1216;p52"/>
          <p:cNvSpPr/>
          <p:nvPr/>
        </p:nvSpPr>
        <p:spPr>
          <a:xfrm>
            <a:off x="6738361" y="3809700"/>
            <a:ext cx="205210" cy="353399"/>
          </a:xfrm>
          <a:custGeom>
            <a:rect b="b" l="l" r="r" t="t"/>
            <a:pathLst>
              <a:path extrusionOk="0" h="11094" w="6442">
                <a:moveTo>
                  <a:pt x="2703" y="2120"/>
                </a:moveTo>
                <a:cubicBezTo>
                  <a:pt x="2965" y="2286"/>
                  <a:pt x="3620" y="2632"/>
                  <a:pt x="4489" y="2667"/>
                </a:cubicBezTo>
                <a:lnTo>
                  <a:pt x="4489" y="3763"/>
                </a:lnTo>
                <a:cubicBezTo>
                  <a:pt x="4489" y="4453"/>
                  <a:pt x="3929" y="5037"/>
                  <a:pt x="3215" y="5037"/>
                </a:cubicBezTo>
                <a:cubicBezTo>
                  <a:pt x="3207" y="5037"/>
                  <a:pt x="3200" y="5037"/>
                  <a:pt x="3193" y="5037"/>
                </a:cubicBezTo>
                <a:cubicBezTo>
                  <a:pt x="2512" y="5037"/>
                  <a:pt x="1953" y="4482"/>
                  <a:pt x="1953" y="3775"/>
                </a:cubicBezTo>
                <a:lnTo>
                  <a:pt x="1953" y="2632"/>
                </a:lnTo>
                <a:cubicBezTo>
                  <a:pt x="2286" y="2465"/>
                  <a:pt x="2560" y="2239"/>
                  <a:pt x="2703" y="2120"/>
                </a:cubicBezTo>
                <a:close/>
                <a:moveTo>
                  <a:pt x="3643" y="5394"/>
                </a:moveTo>
                <a:lnTo>
                  <a:pt x="3643" y="5858"/>
                </a:lnTo>
                <a:cubicBezTo>
                  <a:pt x="3500" y="5912"/>
                  <a:pt x="3361" y="5939"/>
                  <a:pt x="3222" y="5939"/>
                </a:cubicBezTo>
                <a:cubicBezTo>
                  <a:pt x="3084" y="5939"/>
                  <a:pt x="2947" y="5912"/>
                  <a:pt x="2810" y="5858"/>
                </a:cubicBezTo>
                <a:lnTo>
                  <a:pt x="2810" y="5394"/>
                </a:lnTo>
                <a:cubicBezTo>
                  <a:pt x="2947" y="5442"/>
                  <a:pt x="3090" y="5465"/>
                  <a:pt x="3231" y="5465"/>
                </a:cubicBezTo>
                <a:cubicBezTo>
                  <a:pt x="3372" y="5465"/>
                  <a:pt x="3512" y="5442"/>
                  <a:pt x="3643" y="5394"/>
                </a:cubicBezTo>
                <a:close/>
                <a:moveTo>
                  <a:pt x="2619" y="6144"/>
                </a:moveTo>
                <a:cubicBezTo>
                  <a:pt x="2703" y="6180"/>
                  <a:pt x="2798" y="6215"/>
                  <a:pt x="2881" y="6227"/>
                </a:cubicBezTo>
                <a:lnTo>
                  <a:pt x="2524" y="6573"/>
                </a:lnTo>
                <a:lnTo>
                  <a:pt x="2381" y="6144"/>
                </a:lnTo>
                <a:close/>
                <a:moveTo>
                  <a:pt x="3929" y="6144"/>
                </a:moveTo>
                <a:cubicBezTo>
                  <a:pt x="3989" y="6144"/>
                  <a:pt x="4036" y="6144"/>
                  <a:pt x="4060" y="6156"/>
                </a:cubicBezTo>
                <a:lnTo>
                  <a:pt x="3917" y="6573"/>
                </a:lnTo>
                <a:lnTo>
                  <a:pt x="3572" y="6215"/>
                </a:lnTo>
                <a:cubicBezTo>
                  <a:pt x="3643" y="6204"/>
                  <a:pt x="3739" y="6168"/>
                  <a:pt x="3810" y="6144"/>
                </a:cubicBezTo>
                <a:close/>
                <a:moveTo>
                  <a:pt x="2060" y="6227"/>
                </a:moveTo>
                <a:lnTo>
                  <a:pt x="2477" y="7370"/>
                </a:lnTo>
                <a:lnTo>
                  <a:pt x="2238" y="6954"/>
                </a:lnTo>
                <a:cubicBezTo>
                  <a:pt x="2203" y="6892"/>
                  <a:pt x="2149" y="6856"/>
                  <a:pt x="2094" y="6856"/>
                </a:cubicBezTo>
                <a:cubicBezTo>
                  <a:pt x="2074" y="6856"/>
                  <a:pt x="2055" y="6861"/>
                  <a:pt x="2036" y="6870"/>
                </a:cubicBezTo>
                <a:lnTo>
                  <a:pt x="1738" y="6989"/>
                </a:lnTo>
                <a:lnTo>
                  <a:pt x="1738" y="6989"/>
                </a:lnTo>
                <a:lnTo>
                  <a:pt x="1976" y="6239"/>
                </a:lnTo>
                <a:cubicBezTo>
                  <a:pt x="2012" y="6227"/>
                  <a:pt x="2036" y="6227"/>
                  <a:pt x="2060" y="6227"/>
                </a:cubicBezTo>
                <a:close/>
                <a:moveTo>
                  <a:pt x="4405" y="6204"/>
                </a:moveTo>
                <a:cubicBezTo>
                  <a:pt x="4453" y="6215"/>
                  <a:pt x="4512" y="6227"/>
                  <a:pt x="4548" y="6239"/>
                </a:cubicBezTo>
                <a:lnTo>
                  <a:pt x="4763" y="6977"/>
                </a:lnTo>
                <a:lnTo>
                  <a:pt x="4465" y="6858"/>
                </a:lnTo>
                <a:cubicBezTo>
                  <a:pt x="4446" y="6849"/>
                  <a:pt x="4425" y="6844"/>
                  <a:pt x="4404" y="6844"/>
                </a:cubicBezTo>
                <a:cubicBezTo>
                  <a:pt x="4347" y="6844"/>
                  <a:pt x="4292" y="6877"/>
                  <a:pt x="4274" y="6930"/>
                </a:cubicBezTo>
                <a:lnTo>
                  <a:pt x="3953" y="7477"/>
                </a:lnTo>
                <a:lnTo>
                  <a:pt x="3953" y="7477"/>
                </a:lnTo>
                <a:lnTo>
                  <a:pt x="4405" y="6204"/>
                </a:lnTo>
                <a:close/>
                <a:moveTo>
                  <a:pt x="3239" y="6334"/>
                </a:moveTo>
                <a:lnTo>
                  <a:pt x="3798" y="6918"/>
                </a:lnTo>
                <a:lnTo>
                  <a:pt x="3239" y="8501"/>
                </a:lnTo>
                <a:lnTo>
                  <a:pt x="2667" y="6918"/>
                </a:lnTo>
                <a:lnTo>
                  <a:pt x="3239" y="6334"/>
                </a:lnTo>
                <a:close/>
                <a:moveTo>
                  <a:pt x="4953" y="6477"/>
                </a:moveTo>
                <a:cubicBezTo>
                  <a:pt x="5251" y="6704"/>
                  <a:pt x="5465" y="7037"/>
                  <a:pt x="5560" y="7406"/>
                </a:cubicBezTo>
                <a:lnTo>
                  <a:pt x="6025" y="9311"/>
                </a:lnTo>
                <a:cubicBezTo>
                  <a:pt x="6084" y="9573"/>
                  <a:pt x="5965" y="9871"/>
                  <a:pt x="5715" y="10025"/>
                </a:cubicBezTo>
                <a:cubicBezTo>
                  <a:pt x="4941" y="10466"/>
                  <a:pt x="4167" y="10692"/>
                  <a:pt x="3405" y="10740"/>
                </a:cubicBezTo>
                <a:lnTo>
                  <a:pt x="3405" y="9061"/>
                </a:lnTo>
                <a:lnTo>
                  <a:pt x="4477" y="7227"/>
                </a:lnTo>
                <a:lnTo>
                  <a:pt x="4965" y="7406"/>
                </a:lnTo>
                <a:cubicBezTo>
                  <a:pt x="4983" y="7413"/>
                  <a:pt x="5002" y="7417"/>
                  <a:pt x="5020" y="7417"/>
                </a:cubicBezTo>
                <a:cubicBezTo>
                  <a:pt x="5123" y="7417"/>
                  <a:pt x="5220" y="7313"/>
                  <a:pt x="5179" y="7192"/>
                </a:cubicBezTo>
                <a:lnTo>
                  <a:pt x="4953" y="6477"/>
                </a:lnTo>
                <a:close/>
                <a:moveTo>
                  <a:pt x="2605" y="0"/>
                </a:moveTo>
                <a:cubicBezTo>
                  <a:pt x="1565" y="0"/>
                  <a:pt x="665" y="872"/>
                  <a:pt x="655" y="1977"/>
                </a:cubicBezTo>
                <a:cubicBezTo>
                  <a:pt x="655" y="2465"/>
                  <a:pt x="679" y="2989"/>
                  <a:pt x="774" y="3584"/>
                </a:cubicBezTo>
                <a:cubicBezTo>
                  <a:pt x="833" y="3977"/>
                  <a:pt x="1191" y="4299"/>
                  <a:pt x="1584" y="4299"/>
                </a:cubicBezTo>
                <a:lnTo>
                  <a:pt x="1691" y="4299"/>
                </a:lnTo>
                <a:cubicBezTo>
                  <a:pt x="1834" y="4691"/>
                  <a:pt x="2096" y="5013"/>
                  <a:pt x="2465" y="5203"/>
                </a:cubicBezTo>
                <a:lnTo>
                  <a:pt x="2465" y="5823"/>
                </a:lnTo>
                <a:cubicBezTo>
                  <a:pt x="1619" y="5846"/>
                  <a:pt x="786" y="6418"/>
                  <a:pt x="560" y="7347"/>
                </a:cubicBezTo>
                <a:lnTo>
                  <a:pt x="488" y="7644"/>
                </a:lnTo>
                <a:cubicBezTo>
                  <a:pt x="476" y="7728"/>
                  <a:pt x="524" y="7823"/>
                  <a:pt x="607" y="7835"/>
                </a:cubicBezTo>
                <a:cubicBezTo>
                  <a:pt x="617" y="7836"/>
                  <a:pt x="628" y="7837"/>
                  <a:pt x="638" y="7837"/>
                </a:cubicBezTo>
                <a:cubicBezTo>
                  <a:pt x="713" y="7837"/>
                  <a:pt x="787" y="7799"/>
                  <a:pt x="798" y="7716"/>
                </a:cubicBezTo>
                <a:lnTo>
                  <a:pt x="869" y="7418"/>
                </a:lnTo>
                <a:cubicBezTo>
                  <a:pt x="976" y="7001"/>
                  <a:pt x="1214" y="6680"/>
                  <a:pt x="1548" y="6454"/>
                </a:cubicBezTo>
                <a:lnTo>
                  <a:pt x="1548" y="6454"/>
                </a:lnTo>
                <a:lnTo>
                  <a:pt x="1310" y="7216"/>
                </a:lnTo>
                <a:cubicBezTo>
                  <a:pt x="1269" y="7326"/>
                  <a:pt x="1357" y="7429"/>
                  <a:pt x="1457" y="7429"/>
                </a:cubicBezTo>
                <a:cubicBezTo>
                  <a:pt x="1475" y="7429"/>
                  <a:pt x="1494" y="7425"/>
                  <a:pt x="1512" y="7418"/>
                </a:cubicBezTo>
                <a:lnTo>
                  <a:pt x="2012" y="7239"/>
                </a:lnTo>
                <a:lnTo>
                  <a:pt x="3084" y="9073"/>
                </a:lnTo>
                <a:lnTo>
                  <a:pt x="3084" y="10764"/>
                </a:lnTo>
                <a:cubicBezTo>
                  <a:pt x="2310" y="10740"/>
                  <a:pt x="1512" y="10514"/>
                  <a:pt x="714" y="10049"/>
                </a:cubicBezTo>
                <a:cubicBezTo>
                  <a:pt x="452" y="9906"/>
                  <a:pt x="345" y="9621"/>
                  <a:pt x="417" y="9335"/>
                </a:cubicBezTo>
                <a:lnTo>
                  <a:pt x="607" y="8501"/>
                </a:lnTo>
                <a:cubicBezTo>
                  <a:pt x="619" y="8418"/>
                  <a:pt x="572" y="8323"/>
                  <a:pt x="488" y="8311"/>
                </a:cubicBezTo>
                <a:cubicBezTo>
                  <a:pt x="480" y="8310"/>
                  <a:pt x="471" y="8309"/>
                  <a:pt x="462" y="8309"/>
                </a:cubicBezTo>
                <a:cubicBezTo>
                  <a:pt x="386" y="8309"/>
                  <a:pt x="308" y="8355"/>
                  <a:pt x="298" y="8430"/>
                </a:cubicBezTo>
                <a:lnTo>
                  <a:pt x="107" y="9263"/>
                </a:lnTo>
                <a:cubicBezTo>
                  <a:pt x="0" y="9680"/>
                  <a:pt x="191" y="10133"/>
                  <a:pt x="560" y="10335"/>
                </a:cubicBezTo>
                <a:cubicBezTo>
                  <a:pt x="1447" y="10841"/>
                  <a:pt x="2337" y="11094"/>
                  <a:pt x="3225" y="11094"/>
                </a:cubicBezTo>
                <a:cubicBezTo>
                  <a:pt x="4114" y="11094"/>
                  <a:pt x="5001" y="10841"/>
                  <a:pt x="5882" y="10335"/>
                </a:cubicBezTo>
                <a:cubicBezTo>
                  <a:pt x="6251" y="10085"/>
                  <a:pt x="6441" y="9656"/>
                  <a:pt x="6334" y="9240"/>
                </a:cubicBezTo>
                <a:lnTo>
                  <a:pt x="5882" y="7335"/>
                </a:lnTo>
                <a:cubicBezTo>
                  <a:pt x="5655" y="6394"/>
                  <a:pt x="4786" y="5823"/>
                  <a:pt x="3977" y="5811"/>
                </a:cubicBezTo>
                <a:lnTo>
                  <a:pt x="3977" y="5191"/>
                </a:lnTo>
                <a:cubicBezTo>
                  <a:pt x="4334" y="4989"/>
                  <a:pt x="4608" y="4668"/>
                  <a:pt x="4751" y="4275"/>
                </a:cubicBezTo>
                <a:lnTo>
                  <a:pt x="4774" y="4275"/>
                </a:lnTo>
                <a:cubicBezTo>
                  <a:pt x="5191" y="4275"/>
                  <a:pt x="5548" y="3965"/>
                  <a:pt x="5596" y="3548"/>
                </a:cubicBezTo>
                <a:cubicBezTo>
                  <a:pt x="5644" y="3144"/>
                  <a:pt x="5667" y="2786"/>
                  <a:pt x="5703" y="2453"/>
                </a:cubicBezTo>
                <a:cubicBezTo>
                  <a:pt x="5703" y="2358"/>
                  <a:pt x="5644" y="2286"/>
                  <a:pt x="5548" y="2263"/>
                </a:cubicBezTo>
                <a:cubicBezTo>
                  <a:pt x="5542" y="2262"/>
                  <a:pt x="5536" y="2261"/>
                  <a:pt x="5530" y="2261"/>
                </a:cubicBezTo>
                <a:cubicBezTo>
                  <a:pt x="5453" y="2261"/>
                  <a:pt x="5381" y="2329"/>
                  <a:pt x="5370" y="2417"/>
                </a:cubicBezTo>
                <a:cubicBezTo>
                  <a:pt x="5358" y="2763"/>
                  <a:pt x="5322" y="3108"/>
                  <a:pt x="5286" y="3501"/>
                </a:cubicBezTo>
                <a:cubicBezTo>
                  <a:pt x="5251" y="3739"/>
                  <a:pt x="5060" y="3918"/>
                  <a:pt x="4834" y="3929"/>
                </a:cubicBezTo>
                <a:cubicBezTo>
                  <a:pt x="4870" y="3596"/>
                  <a:pt x="4834" y="4144"/>
                  <a:pt x="4846" y="2536"/>
                </a:cubicBezTo>
                <a:cubicBezTo>
                  <a:pt x="4846" y="2524"/>
                  <a:pt x="4834" y="2489"/>
                  <a:pt x="4822" y="2477"/>
                </a:cubicBezTo>
                <a:cubicBezTo>
                  <a:pt x="4810" y="2465"/>
                  <a:pt x="4810" y="2429"/>
                  <a:pt x="4786" y="2417"/>
                </a:cubicBezTo>
                <a:cubicBezTo>
                  <a:pt x="4774" y="2405"/>
                  <a:pt x="4751" y="2405"/>
                  <a:pt x="4727" y="2382"/>
                </a:cubicBezTo>
                <a:cubicBezTo>
                  <a:pt x="4715" y="2382"/>
                  <a:pt x="4703" y="2358"/>
                  <a:pt x="4667" y="2358"/>
                </a:cubicBezTo>
                <a:cubicBezTo>
                  <a:pt x="3560" y="2346"/>
                  <a:pt x="2798" y="1774"/>
                  <a:pt x="2798" y="1774"/>
                </a:cubicBezTo>
                <a:cubicBezTo>
                  <a:pt x="2770" y="1752"/>
                  <a:pt x="2731" y="1740"/>
                  <a:pt x="2692" y="1740"/>
                </a:cubicBezTo>
                <a:cubicBezTo>
                  <a:pt x="2648" y="1740"/>
                  <a:pt x="2603" y="1755"/>
                  <a:pt x="2572" y="1786"/>
                </a:cubicBezTo>
                <a:cubicBezTo>
                  <a:pt x="2572" y="1786"/>
                  <a:pt x="2203" y="2179"/>
                  <a:pt x="1726" y="2370"/>
                </a:cubicBezTo>
                <a:cubicBezTo>
                  <a:pt x="1715" y="2370"/>
                  <a:pt x="1715" y="2382"/>
                  <a:pt x="1691" y="2405"/>
                </a:cubicBezTo>
                <a:cubicBezTo>
                  <a:pt x="1667" y="2417"/>
                  <a:pt x="1631" y="2465"/>
                  <a:pt x="1631" y="2513"/>
                </a:cubicBezTo>
                <a:cubicBezTo>
                  <a:pt x="1631" y="2524"/>
                  <a:pt x="1619" y="2524"/>
                  <a:pt x="1619" y="2536"/>
                </a:cubicBezTo>
                <a:lnTo>
                  <a:pt x="1619" y="3787"/>
                </a:lnTo>
                <a:cubicBezTo>
                  <a:pt x="1619" y="3846"/>
                  <a:pt x="1631" y="3906"/>
                  <a:pt x="1631" y="3953"/>
                </a:cubicBezTo>
                <a:lnTo>
                  <a:pt x="1595" y="3953"/>
                </a:lnTo>
                <a:cubicBezTo>
                  <a:pt x="1334" y="3953"/>
                  <a:pt x="1131" y="3775"/>
                  <a:pt x="1095" y="3525"/>
                </a:cubicBezTo>
                <a:cubicBezTo>
                  <a:pt x="1024" y="2953"/>
                  <a:pt x="976" y="2453"/>
                  <a:pt x="976" y="1977"/>
                </a:cubicBezTo>
                <a:cubicBezTo>
                  <a:pt x="976" y="1054"/>
                  <a:pt x="1746" y="325"/>
                  <a:pt x="2616" y="325"/>
                </a:cubicBezTo>
                <a:cubicBezTo>
                  <a:pt x="2802" y="325"/>
                  <a:pt x="2991" y="358"/>
                  <a:pt x="3179" y="429"/>
                </a:cubicBezTo>
                <a:cubicBezTo>
                  <a:pt x="3381" y="500"/>
                  <a:pt x="3536" y="608"/>
                  <a:pt x="3679" y="739"/>
                </a:cubicBezTo>
                <a:cubicBezTo>
                  <a:pt x="3709" y="768"/>
                  <a:pt x="3753" y="783"/>
                  <a:pt x="3798" y="783"/>
                </a:cubicBezTo>
                <a:cubicBezTo>
                  <a:pt x="3843" y="783"/>
                  <a:pt x="3887" y="768"/>
                  <a:pt x="3917" y="739"/>
                </a:cubicBezTo>
                <a:lnTo>
                  <a:pt x="3929" y="727"/>
                </a:lnTo>
                <a:cubicBezTo>
                  <a:pt x="4081" y="557"/>
                  <a:pt x="4294" y="466"/>
                  <a:pt x="4511" y="466"/>
                </a:cubicBezTo>
                <a:cubicBezTo>
                  <a:pt x="4599" y="466"/>
                  <a:pt x="4688" y="481"/>
                  <a:pt x="4774" y="512"/>
                </a:cubicBezTo>
                <a:cubicBezTo>
                  <a:pt x="5084" y="619"/>
                  <a:pt x="5298" y="881"/>
                  <a:pt x="5322" y="1215"/>
                </a:cubicBezTo>
                <a:cubicBezTo>
                  <a:pt x="5322" y="1262"/>
                  <a:pt x="5334" y="1298"/>
                  <a:pt x="5334" y="1334"/>
                </a:cubicBezTo>
                <a:cubicBezTo>
                  <a:pt x="5358" y="1465"/>
                  <a:pt x="5358" y="1524"/>
                  <a:pt x="5358" y="1715"/>
                </a:cubicBezTo>
                <a:cubicBezTo>
                  <a:pt x="5358" y="1810"/>
                  <a:pt x="5429" y="1882"/>
                  <a:pt x="5513" y="1882"/>
                </a:cubicBezTo>
                <a:cubicBezTo>
                  <a:pt x="5608" y="1882"/>
                  <a:pt x="5679" y="1810"/>
                  <a:pt x="5679" y="1715"/>
                </a:cubicBezTo>
                <a:cubicBezTo>
                  <a:pt x="5679" y="1512"/>
                  <a:pt x="5679" y="1441"/>
                  <a:pt x="5667" y="1298"/>
                </a:cubicBezTo>
                <a:cubicBezTo>
                  <a:pt x="5667" y="1274"/>
                  <a:pt x="5667" y="1227"/>
                  <a:pt x="5655" y="1179"/>
                </a:cubicBezTo>
                <a:cubicBezTo>
                  <a:pt x="5608" y="739"/>
                  <a:pt x="5310" y="369"/>
                  <a:pt x="4893" y="215"/>
                </a:cubicBezTo>
                <a:cubicBezTo>
                  <a:pt x="4768" y="171"/>
                  <a:pt x="4639" y="150"/>
                  <a:pt x="4512" y="150"/>
                </a:cubicBezTo>
                <a:cubicBezTo>
                  <a:pt x="4254" y="150"/>
                  <a:pt x="4002" y="238"/>
                  <a:pt x="3786" y="405"/>
                </a:cubicBezTo>
                <a:cubicBezTo>
                  <a:pt x="3643" y="286"/>
                  <a:pt x="3477" y="203"/>
                  <a:pt x="3298" y="131"/>
                </a:cubicBezTo>
                <a:cubicBezTo>
                  <a:pt x="3066" y="42"/>
                  <a:pt x="2832" y="0"/>
                  <a:pt x="260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7" name="Google Shape;1217;p52"/>
          <p:cNvGrpSpPr/>
          <p:nvPr/>
        </p:nvGrpSpPr>
        <p:grpSpPr>
          <a:xfrm>
            <a:off x="5833775" y="3809445"/>
            <a:ext cx="235185" cy="352253"/>
            <a:chOff x="5833775" y="3809445"/>
            <a:chExt cx="235185" cy="352253"/>
          </a:xfrm>
        </p:grpSpPr>
        <p:sp>
          <p:nvSpPr>
            <p:cNvPr id="1218" name="Google Shape;1218;p52"/>
            <p:cNvSpPr/>
            <p:nvPr/>
          </p:nvSpPr>
          <p:spPr>
            <a:xfrm>
              <a:off x="5859195" y="3855953"/>
              <a:ext cx="168417" cy="206866"/>
            </a:xfrm>
            <a:custGeom>
              <a:rect b="b" l="l" r="r" t="t"/>
              <a:pathLst>
                <a:path extrusionOk="0" h="6494" w="5287">
                  <a:moveTo>
                    <a:pt x="2584" y="1"/>
                  </a:moveTo>
                  <a:cubicBezTo>
                    <a:pt x="2489" y="1"/>
                    <a:pt x="2417" y="72"/>
                    <a:pt x="2417" y="156"/>
                  </a:cubicBezTo>
                  <a:cubicBezTo>
                    <a:pt x="2417" y="251"/>
                    <a:pt x="2489" y="322"/>
                    <a:pt x="2584" y="322"/>
                  </a:cubicBezTo>
                  <a:cubicBezTo>
                    <a:pt x="2894" y="334"/>
                    <a:pt x="3144" y="370"/>
                    <a:pt x="3489" y="501"/>
                  </a:cubicBezTo>
                  <a:cubicBezTo>
                    <a:pt x="4501" y="930"/>
                    <a:pt x="4679" y="2227"/>
                    <a:pt x="4406" y="3299"/>
                  </a:cubicBezTo>
                  <a:cubicBezTo>
                    <a:pt x="4513" y="2477"/>
                    <a:pt x="4275" y="1787"/>
                    <a:pt x="3691" y="1215"/>
                  </a:cubicBezTo>
                  <a:cubicBezTo>
                    <a:pt x="3607" y="1131"/>
                    <a:pt x="3484" y="1077"/>
                    <a:pt x="3356" y="1077"/>
                  </a:cubicBezTo>
                  <a:cubicBezTo>
                    <a:pt x="3285" y="1077"/>
                    <a:pt x="3212" y="1094"/>
                    <a:pt x="3144" y="1132"/>
                  </a:cubicBezTo>
                  <a:cubicBezTo>
                    <a:pt x="2977" y="1215"/>
                    <a:pt x="2894" y="1430"/>
                    <a:pt x="2953" y="1620"/>
                  </a:cubicBezTo>
                  <a:cubicBezTo>
                    <a:pt x="3632" y="4013"/>
                    <a:pt x="2834" y="5085"/>
                    <a:pt x="1298" y="5502"/>
                  </a:cubicBezTo>
                  <a:cubicBezTo>
                    <a:pt x="1191" y="5537"/>
                    <a:pt x="1191" y="5609"/>
                    <a:pt x="881" y="6049"/>
                  </a:cubicBezTo>
                  <a:cubicBezTo>
                    <a:pt x="845" y="6112"/>
                    <a:pt x="789" y="6141"/>
                    <a:pt x="732" y="6141"/>
                  </a:cubicBezTo>
                  <a:cubicBezTo>
                    <a:pt x="714" y="6141"/>
                    <a:pt x="696" y="6138"/>
                    <a:pt x="679" y="6133"/>
                  </a:cubicBezTo>
                  <a:cubicBezTo>
                    <a:pt x="560" y="6097"/>
                    <a:pt x="500" y="5966"/>
                    <a:pt x="560" y="5859"/>
                  </a:cubicBezTo>
                  <a:cubicBezTo>
                    <a:pt x="750" y="5442"/>
                    <a:pt x="1072" y="4894"/>
                    <a:pt x="941" y="3739"/>
                  </a:cubicBezTo>
                  <a:lnTo>
                    <a:pt x="941" y="3739"/>
                  </a:lnTo>
                  <a:lnTo>
                    <a:pt x="1786" y="4335"/>
                  </a:lnTo>
                  <a:cubicBezTo>
                    <a:pt x="1878" y="4393"/>
                    <a:pt x="1981" y="4421"/>
                    <a:pt x="2083" y="4421"/>
                  </a:cubicBezTo>
                  <a:cubicBezTo>
                    <a:pt x="2232" y="4421"/>
                    <a:pt x="2378" y="4360"/>
                    <a:pt x="2477" y="4240"/>
                  </a:cubicBezTo>
                  <a:cubicBezTo>
                    <a:pt x="2655" y="4013"/>
                    <a:pt x="2620" y="3644"/>
                    <a:pt x="2370" y="3478"/>
                  </a:cubicBezTo>
                  <a:lnTo>
                    <a:pt x="2024" y="3239"/>
                  </a:lnTo>
                  <a:cubicBezTo>
                    <a:pt x="1536" y="2882"/>
                    <a:pt x="1250" y="2323"/>
                    <a:pt x="1250" y="1704"/>
                  </a:cubicBezTo>
                  <a:cubicBezTo>
                    <a:pt x="1262" y="1192"/>
                    <a:pt x="1405" y="739"/>
                    <a:pt x="1893" y="477"/>
                  </a:cubicBezTo>
                  <a:cubicBezTo>
                    <a:pt x="1965" y="430"/>
                    <a:pt x="2001" y="322"/>
                    <a:pt x="1953" y="251"/>
                  </a:cubicBezTo>
                  <a:cubicBezTo>
                    <a:pt x="1920" y="202"/>
                    <a:pt x="1865" y="170"/>
                    <a:pt x="1807" y="170"/>
                  </a:cubicBezTo>
                  <a:cubicBezTo>
                    <a:pt x="1780" y="170"/>
                    <a:pt x="1753" y="176"/>
                    <a:pt x="1727" y="191"/>
                  </a:cubicBezTo>
                  <a:cubicBezTo>
                    <a:pt x="1346" y="406"/>
                    <a:pt x="1060" y="775"/>
                    <a:pt x="989" y="1203"/>
                  </a:cubicBezTo>
                  <a:cubicBezTo>
                    <a:pt x="798" y="2192"/>
                    <a:pt x="1167" y="3001"/>
                    <a:pt x="1834" y="3489"/>
                  </a:cubicBezTo>
                  <a:cubicBezTo>
                    <a:pt x="1839" y="3493"/>
                    <a:pt x="1841" y="3494"/>
                    <a:pt x="1841" y="3494"/>
                  </a:cubicBezTo>
                  <a:cubicBezTo>
                    <a:pt x="1840" y="3494"/>
                    <a:pt x="1839" y="3493"/>
                    <a:pt x="1839" y="3493"/>
                  </a:cubicBezTo>
                  <a:lnTo>
                    <a:pt x="1839" y="3493"/>
                  </a:lnTo>
                  <a:cubicBezTo>
                    <a:pt x="1837" y="3493"/>
                    <a:pt x="1859" y="3512"/>
                    <a:pt x="2179" y="3739"/>
                  </a:cubicBezTo>
                  <a:cubicBezTo>
                    <a:pt x="2263" y="3811"/>
                    <a:pt x="2286" y="3954"/>
                    <a:pt x="2215" y="4037"/>
                  </a:cubicBezTo>
                  <a:cubicBezTo>
                    <a:pt x="2182" y="4076"/>
                    <a:pt x="2139" y="4094"/>
                    <a:pt x="2094" y="4094"/>
                  </a:cubicBezTo>
                  <a:cubicBezTo>
                    <a:pt x="2058" y="4094"/>
                    <a:pt x="2021" y="4082"/>
                    <a:pt x="1989" y="4061"/>
                  </a:cubicBezTo>
                  <a:lnTo>
                    <a:pt x="1072" y="3418"/>
                  </a:lnTo>
                  <a:cubicBezTo>
                    <a:pt x="1022" y="3383"/>
                    <a:pt x="967" y="3367"/>
                    <a:pt x="914" y="3367"/>
                  </a:cubicBezTo>
                  <a:cubicBezTo>
                    <a:pt x="748" y="3367"/>
                    <a:pt x="593" y="3515"/>
                    <a:pt x="619" y="3704"/>
                  </a:cubicBezTo>
                  <a:cubicBezTo>
                    <a:pt x="822" y="5371"/>
                    <a:pt x="0" y="5597"/>
                    <a:pt x="238" y="6133"/>
                  </a:cubicBezTo>
                  <a:cubicBezTo>
                    <a:pt x="329" y="6327"/>
                    <a:pt x="521" y="6429"/>
                    <a:pt x="712" y="6429"/>
                  </a:cubicBezTo>
                  <a:cubicBezTo>
                    <a:pt x="873" y="6429"/>
                    <a:pt x="1033" y="6356"/>
                    <a:pt x="1131" y="6204"/>
                  </a:cubicBezTo>
                  <a:lnTo>
                    <a:pt x="1417" y="5775"/>
                  </a:lnTo>
                  <a:cubicBezTo>
                    <a:pt x="3477" y="5180"/>
                    <a:pt x="3834" y="3585"/>
                    <a:pt x="3239" y="1501"/>
                  </a:cubicBezTo>
                  <a:cubicBezTo>
                    <a:pt x="3221" y="1449"/>
                    <a:pt x="3242" y="1370"/>
                    <a:pt x="3321" y="1370"/>
                  </a:cubicBezTo>
                  <a:cubicBezTo>
                    <a:pt x="3349" y="1370"/>
                    <a:pt x="3385" y="1381"/>
                    <a:pt x="3429" y="1406"/>
                  </a:cubicBezTo>
                  <a:cubicBezTo>
                    <a:pt x="3429" y="1406"/>
                    <a:pt x="3441" y="1406"/>
                    <a:pt x="3441" y="1430"/>
                  </a:cubicBezTo>
                  <a:cubicBezTo>
                    <a:pt x="4525" y="2501"/>
                    <a:pt x="4251" y="4013"/>
                    <a:pt x="2560" y="6228"/>
                  </a:cubicBezTo>
                  <a:cubicBezTo>
                    <a:pt x="2501" y="6311"/>
                    <a:pt x="2513" y="6395"/>
                    <a:pt x="2596" y="6454"/>
                  </a:cubicBezTo>
                  <a:cubicBezTo>
                    <a:pt x="2623" y="6481"/>
                    <a:pt x="2657" y="6493"/>
                    <a:pt x="2692" y="6493"/>
                  </a:cubicBezTo>
                  <a:cubicBezTo>
                    <a:pt x="2734" y="6493"/>
                    <a:pt x="2777" y="6475"/>
                    <a:pt x="2810" y="6442"/>
                  </a:cubicBezTo>
                  <a:cubicBezTo>
                    <a:pt x="4120" y="5013"/>
                    <a:pt x="5287" y="3180"/>
                    <a:pt x="4668" y="1346"/>
                  </a:cubicBezTo>
                  <a:cubicBezTo>
                    <a:pt x="4370" y="453"/>
                    <a:pt x="3513" y="1"/>
                    <a:pt x="25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52"/>
            <p:cNvSpPr/>
            <p:nvPr/>
          </p:nvSpPr>
          <p:spPr>
            <a:xfrm>
              <a:off x="5833775" y="4034946"/>
              <a:ext cx="128981" cy="126751"/>
            </a:xfrm>
            <a:custGeom>
              <a:rect b="b" l="l" r="r" t="t"/>
              <a:pathLst>
                <a:path extrusionOk="0" h="3979" w="4049">
                  <a:moveTo>
                    <a:pt x="179" y="0"/>
                  </a:moveTo>
                  <a:cubicBezTo>
                    <a:pt x="171" y="0"/>
                    <a:pt x="163" y="1"/>
                    <a:pt x="155" y="2"/>
                  </a:cubicBezTo>
                  <a:cubicBezTo>
                    <a:pt x="72" y="25"/>
                    <a:pt x="13" y="97"/>
                    <a:pt x="24" y="180"/>
                  </a:cubicBezTo>
                  <a:cubicBezTo>
                    <a:pt x="120" y="811"/>
                    <a:pt x="132" y="1407"/>
                    <a:pt x="72" y="1954"/>
                  </a:cubicBezTo>
                  <a:cubicBezTo>
                    <a:pt x="1" y="2597"/>
                    <a:pt x="239" y="3204"/>
                    <a:pt x="715" y="3597"/>
                  </a:cubicBezTo>
                  <a:cubicBezTo>
                    <a:pt x="1036" y="3847"/>
                    <a:pt x="1394" y="3978"/>
                    <a:pt x="1810" y="3978"/>
                  </a:cubicBezTo>
                  <a:cubicBezTo>
                    <a:pt x="2441" y="3978"/>
                    <a:pt x="3013" y="3669"/>
                    <a:pt x="3394" y="3145"/>
                  </a:cubicBezTo>
                  <a:lnTo>
                    <a:pt x="3989" y="2311"/>
                  </a:lnTo>
                  <a:cubicBezTo>
                    <a:pt x="4049" y="2228"/>
                    <a:pt x="3977" y="2073"/>
                    <a:pt x="3834" y="2073"/>
                  </a:cubicBezTo>
                  <a:cubicBezTo>
                    <a:pt x="3834" y="2073"/>
                    <a:pt x="3831" y="2073"/>
                    <a:pt x="3825" y="2073"/>
                  </a:cubicBezTo>
                  <a:cubicBezTo>
                    <a:pt x="3793" y="2073"/>
                    <a:pt x="3686" y="2082"/>
                    <a:pt x="3656" y="2192"/>
                  </a:cubicBezTo>
                  <a:lnTo>
                    <a:pt x="3108" y="2966"/>
                  </a:lnTo>
                  <a:cubicBezTo>
                    <a:pt x="2633" y="3632"/>
                    <a:pt x="1970" y="3669"/>
                    <a:pt x="1826" y="3669"/>
                  </a:cubicBezTo>
                  <a:cubicBezTo>
                    <a:pt x="1808" y="3669"/>
                    <a:pt x="1798" y="3669"/>
                    <a:pt x="1798" y="3669"/>
                  </a:cubicBezTo>
                  <a:cubicBezTo>
                    <a:pt x="929" y="3669"/>
                    <a:pt x="263" y="2907"/>
                    <a:pt x="382" y="2002"/>
                  </a:cubicBezTo>
                  <a:cubicBezTo>
                    <a:pt x="453" y="1419"/>
                    <a:pt x="441" y="799"/>
                    <a:pt x="334" y="145"/>
                  </a:cubicBezTo>
                  <a:cubicBezTo>
                    <a:pt x="323" y="57"/>
                    <a:pt x="262"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2"/>
            <p:cNvSpPr/>
            <p:nvPr/>
          </p:nvSpPr>
          <p:spPr>
            <a:xfrm>
              <a:off x="5836068" y="3809445"/>
              <a:ext cx="232892" cy="278285"/>
            </a:xfrm>
            <a:custGeom>
              <a:rect b="b" l="l" r="r" t="t"/>
              <a:pathLst>
                <a:path extrusionOk="0" h="8736" w="7311">
                  <a:moveTo>
                    <a:pt x="3693" y="0"/>
                  </a:moveTo>
                  <a:cubicBezTo>
                    <a:pt x="3479" y="0"/>
                    <a:pt x="3263" y="26"/>
                    <a:pt x="3048" y="80"/>
                  </a:cubicBezTo>
                  <a:cubicBezTo>
                    <a:pt x="2334" y="258"/>
                    <a:pt x="1774" y="616"/>
                    <a:pt x="1322" y="1128"/>
                  </a:cubicBezTo>
                  <a:cubicBezTo>
                    <a:pt x="1012" y="1473"/>
                    <a:pt x="631" y="1663"/>
                    <a:pt x="167" y="1699"/>
                  </a:cubicBezTo>
                  <a:cubicBezTo>
                    <a:pt x="71" y="1699"/>
                    <a:pt x="0" y="1782"/>
                    <a:pt x="12" y="1878"/>
                  </a:cubicBezTo>
                  <a:cubicBezTo>
                    <a:pt x="12" y="1951"/>
                    <a:pt x="86" y="2025"/>
                    <a:pt x="161" y="2025"/>
                  </a:cubicBezTo>
                  <a:cubicBezTo>
                    <a:pt x="171" y="2025"/>
                    <a:pt x="181" y="2023"/>
                    <a:pt x="191" y="2021"/>
                  </a:cubicBezTo>
                  <a:cubicBezTo>
                    <a:pt x="726" y="1985"/>
                    <a:pt x="1226" y="1759"/>
                    <a:pt x="1584" y="1342"/>
                  </a:cubicBezTo>
                  <a:cubicBezTo>
                    <a:pt x="2196" y="655"/>
                    <a:pt x="2970" y="332"/>
                    <a:pt x="3709" y="332"/>
                  </a:cubicBezTo>
                  <a:cubicBezTo>
                    <a:pt x="4637" y="332"/>
                    <a:pt x="5511" y="841"/>
                    <a:pt x="5941" y="1782"/>
                  </a:cubicBezTo>
                  <a:cubicBezTo>
                    <a:pt x="7310" y="4807"/>
                    <a:pt x="4286" y="8247"/>
                    <a:pt x="4167" y="8486"/>
                  </a:cubicBezTo>
                  <a:cubicBezTo>
                    <a:pt x="4096" y="8593"/>
                    <a:pt x="4167" y="8736"/>
                    <a:pt x="4298" y="8736"/>
                  </a:cubicBezTo>
                  <a:cubicBezTo>
                    <a:pt x="4346" y="8736"/>
                    <a:pt x="4405" y="8712"/>
                    <a:pt x="4441" y="8664"/>
                  </a:cubicBezTo>
                  <a:cubicBezTo>
                    <a:pt x="5132" y="7676"/>
                    <a:pt x="5096" y="7736"/>
                    <a:pt x="5108" y="7724"/>
                  </a:cubicBezTo>
                  <a:cubicBezTo>
                    <a:pt x="6298" y="5878"/>
                    <a:pt x="7144" y="3675"/>
                    <a:pt x="6215" y="1651"/>
                  </a:cubicBezTo>
                  <a:cubicBezTo>
                    <a:pt x="5759" y="640"/>
                    <a:pt x="4758" y="0"/>
                    <a:pt x="369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1" name="Google Shape;1221;p52"/>
          <p:cNvGrpSpPr/>
          <p:nvPr/>
        </p:nvGrpSpPr>
        <p:grpSpPr>
          <a:xfrm>
            <a:off x="4942472" y="3809318"/>
            <a:ext cx="238976" cy="352762"/>
            <a:chOff x="4942472" y="3809318"/>
            <a:chExt cx="238976" cy="352762"/>
          </a:xfrm>
        </p:grpSpPr>
        <p:sp>
          <p:nvSpPr>
            <p:cNvPr id="1222" name="Google Shape;1222;p52"/>
            <p:cNvSpPr/>
            <p:nvPr/>
          </p:nvSpPr>
          <p:spPr>
            <a:xfrm>
              <a:off x="4975473" y="3837159"/>
              <a:ext cx="77790" cy="77790"/>
            </a:xfrm>
            <a:custGeom>
              <a:rect b="b" l="l" r="r" t="t"/>
              <a:pathLst>
                <a:path extrusionOk="0" h="2442" w="2442">
                  <a:moveTo>
                    <a:pt x="1206" y="334"/>
                  </a:moveTo>
                  <a:cubicBezTo>
                    <a:pt x="1372" y="334"/>
                    <a:pt x="1546" y="383"/>
                    <a:pt x="1715" y="496"/>
                  </a:cubicBezTo>
                  <a:lnTo>
                    <a:pt x="489" y="1722"/>
                  </a:lnTo>
                  <a:cubicBezTo>
                    <a:pt x="54" y="1069"/>
                    <a:pt x="566" y="334"/>
                    <a:pt x="1206" y="334"/>
                  </a:cubicBezTo>
                  <a:close/>
                  <a:moveTo>
                    <a:pt x="1941" y="722"/>
                  </a:moveTo>
                  <a:lnTo>
                    <a:pt x="1941" y="722"/>
                  </a:lnTo>
                  <a:cubicBezTo>
                    <a:pt x="2403" y="1372"/>
                    <a:pt x="1880" y="2119"/>
                    <a:pt x="1235" y="2119"/>
                  </a:cubicBezTo>
                  <a:cubicBezTo>
                    <a:pt x="1065" y="2119"/>
                    <a:pt x="886" y="2067"/>
                    <a:pt x="715" y="1948"/>
                  </a:cubicBezTo>
                  <a:lnTo>
                    <a:pt x="1941" y="722"/>
                  </a:lnTo>
                  <a:close/>
                  <a:moveTo>
                    <a:pt x="1243" y="1"/>
                  </a:moveTo>
                  <a:cubicBezTo>
                    <a:pt x="616" y="1"/>
                    <a:pt x="1" y="477"/>
                    <a:pt x="1" y="1210"/>
                  </a:cubicBezTo>
                  <a:cubicBezTo>
                    <a:pt x="1" y="1555"/>
                    <a:pt x="144" y="1853"/>
                    <a:pt x="358" y="2079"/>
                  </a:cubicBezTo>
                  <a:cubicBezTo>
                    <a:pt x="604" y="2330"/>
                    <a:pt x="909" y="2442"/>
                    <a:pt x="1209" y="2442"/>
                  </a:cubicBezTo>
                  <a:cubicBezTo>
                    <a:pt x="1837" y="2442"/>
                    <a:pt x="2442" y="1951"/>
                    <a:pt x="2442" y="1210"/>
                  </a:cubicBezTo>
                  <a:cubicBezTo>
                    <a:pt x="2442" y="889"/>
                    <a:pt x="2311" y="579"/>
                    <a:pt x="2084" y="353"/>
                  </a:cubicBezTo>
                  <a:cubicBezTo>
                    <a:pt x="1845" y="110"/>
                    <a:pt x="1543" y="1"/>
                    <a:pt x="124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52"/>
            <p:cNvSpPr/>
            <p:nvPr/>
          </p:nvSpPr>
          <p:spPr>
            <a:xfrm>
              <a:off x="5056640" y="3837000"/>
              <a:ext cx="90691" cy="77949"/>
            </a:xfrm>
            <a:custGeom>
              <a:rect b="b" l="l" r="r" t="t"/>
              <a:pathLst>
                <a:path extrusionOk="0" h="2447" w="2847">
                  <a:moveTo>
                    <a:pt x="1610" y="339"/>
                  </a:moveTo>
                  <a:cubicBezTo>
                    <a:pt x="1773" y="339"/>
                    <a:pt x="1944" y="388"/>
                    <a:pt x="2108" y="501"/>
                  </a:cubicBezTo>
                  <a:lnTo>
                    <a:pt x="894" y="1727"/>
                  </a:lnTo>
                  <a:cubicBezTo>
                    <a:pt x="459" y="1074"/>
                    <a:pt x="978" y="339"/>
                    <a:pt x="1610" y="339"/>
                  </a:cubicBezTo>
                  <a:close/>
                  <a:moveTo>
                    <a:pt x="2358" y="727"/>
                  </a:moveTo>
                  <a:lnTo>
                    <a:pt x="2358" y="727"/>
                  </a:lnTo>
                  <a:cubicBezTo>
                    <a:pt x="2801" y="1377"/>
                    <a:pt x="2289" y="2124"/>
                    <a:pt x="1649" y="2124"/>
                  </a:cubicBezTo>
                  <a:cubicBezTo>
                    <a:pt x="1481" y="2124"/>
                    <a:pt x="1303" y="2072"/>
                    <a:pt x="1132" y="1953"/>
                  </a:cubicBezTo>
                  <a:lnTo>
                    <a:pt x="2358" y="727"/>
                  </a:lnTo>
                  <a:close/>
                  <a:moveTo>
                    <a:pt x="1620" y="1"/>
                  </a:moveTo>
                  <a:cubicBezTo>
                    <a:pt x="525" y="1"/>
                    <a:pt x="1" y="1358"/>
                    <a:pt x="763" y="2084"/>
                  </a:cubicBezTo>
                  <a:cubicBezTo>
                    <a:pt x="1005" y="2335"/>
                    <a:pt x="1309" y="2447"/>
                    <a:pt x="1609" y="2447"/>
                  </a:cubicBezTo>
                  <a:cubicBezTo>
                    <a:pt x="2236" y="2447"/>
                    <a:pt x="2846" y="1956"/>
                    <a:pt x="2846" y="1215"/>
                  </a:cubicBezTo>
                  <a:cubicBezTo>
                    <a:pt x="2846" y="905"/>
                    <a:pt x="2727" y="596"/>
                    <a:pt x="2489" y="358"/>
                  </a:cubicBezTo>
                  <a:cubicBezTo>
                    <a:pt x="2275" y="143"/>
                    <a:pt x="1965" y="1"/>
                    <a:pt x="162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2"/>
            <p:cNvSpPr/>
            <p:nvPr/>
          </p:nvSpPr>
          <p:spPr>
            <a:xfrm>
              <a:off x="4962572" y="3943969"/>
              <a:ext cx="90691" cy="77662"/>
            </a:xfrm>
            <a:custGeom>
              <a:rect b="b" l="l" r="r" t="t"/>
              <a:pathLst>
                <a:path extrusionOk="0" h="2438" w="2847">
                  <a:moveTo>
                    <a:pt x="1604" y="333"/>
                  </a:moveTo>
                  <a:cubicBezTo>
                    <a:pt x="1772" y="333"/>
                    <a:pt x="1949" y="383"/>
                    <a:pt x="2120" y="500"/>
                  </a:cubicBezTo>
                  <a:lnTo>
                    <a:pt x="894" y="1715"/>
                  </a:lnTo>
                  <a:cubicBezTo>
                    <a:pt x="461" y="1065"/>
                    <a:pt x="966" y="333"/>
                    <a:pt x="1604" y="333"/>
                  </a:cubicBezTo>
                  <a:close/>
                  <a:moveTo>
                    <a:pt x="2346" y="726"/>
                  </a:moveTo>
                  <a:lnTo>
                    <a:pt x="2346" y="726"/>
                  </a:lnTo>
                  <a:cubicBezTo>
                    <a:pt x="2808" y="1377"/>
                    <a:pt x="2285" y="2124"/>
                    <a:pt x="1640" y="2124"/>
                  </a:cubicBezTo>
                  <a:cubicBezTo>
                    <a:pt x="1470" y="2124"/>
                    <a:pt x="1291" y="2072"/>
                    <a:pt x="1120" y="1953"/>
                  </a:cubicBezTo>
                  <a:lnTo>
                    <a:pt x="2346" y="726"/>
                  </a:lnTo>
                  <a:close/>
                  <a:moveTo>
                    <a:pt x="1632" y="0"/>
                  </a:moveTo>
                  <a:cubicBezTo>
                    <a:pt x="561" y="0"/>
                    <a:pt x="1" y="1310"/>
                    <a:pt x="763" y="2072"/>
                  </a:cubicBezTo>
                  <a:cubicBezTo>
                    <a:pt x="1016" y="2325"/>
                    <a:pt x="1325" y="2438"/>
                    <a:pt x="1628" y="2438"/>
                  </a:cubicBezTo>
                  <a:cubicBezTo>
                    <a:pt x="2252" y="2438"/>
                    <a:pt x="2847" y="1956"/>
                    <a:pt x="2847" y="1227"/>
                  </a:cubicBezTo>
                  <a:cubicBezTo>
                    <a:pt x="2847" y="881"/>
                    <a:pt x="2716" y="584"/>
                    <a:pt x="2489" y="357"/>
                  </a:cubicBezTo>
                  <a:cubicBezTo>
                    <a:pt x="2287" y="155"/>
                    <a:pt x="1977" y="0"/>
                    <a:pt x="163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2"/>
            <p:cNvSpPr/>
            <p:nvPr/>
          </p:nvSpPr>
          <p:spPr>
            <a:xfrm>
              <a:off x="5056640" y="3943969"/>
              <a:ext cx="90691" cy="77949"/>
            </a:xfrm>
            <a:custGeom>
              <a:rect b="b" l="l" r="r" t="t"/>
              <a:pathLst>
                <a:path extrusionOk="0" h="2447" w="2847">
                  <a:moveTo>
                    <a:pt x="1606" y="335"/>
                  </a:moveTo>
                  <a:cubicBezTo>
                    <a:pt x="1769" y="335"/>
                    <a:pt x="1941" y="385"/>
                    <a:pt x="2108" y="500"/>
                  </a:cubicBezTo>
                  <a:lnTo>
                    <a:pt x="894" y="1715"/>
                  </a:lnTo>
                  <a:cubicBezTo>
                    <a:pt x="468" y="1081"/>
                    <a:pt x="974" y="335"/>
                    <a:pt x="1606" y="335"/>
                  </a:cubicBezTo>
                  <a:close/>
                  <a:moveTo>
                    <a:pt x="2358" y="726"/>
                  </a:moveTo>
                  <a:cubicBezTo>
                    <a:pt x="2801" y="1367"/>
                    <a:pt x="2289" y="2127"/>
                    <a:pt x="1649" y="2127"/>
                  </a:cubicBezTo>
                  <a:cubicBezTo>
                    <a:pt x="1481" y="2127"/>
                    <a:pt x="1303" y="2074"/>
                    <a:pt x="1132" y="1953"/>
                  </a:cubicBezTo>
                  <a:lnTo>
                    <a:pt x="2358" y="726"/>
                  </a:lnTo>
                  <a:close/>
                  <a:moveTo>
                    <a:pt x="1620" y="0"/>
                  </a:moveTo>
                  <a:cubicBezTo>
                    <a:pt x="525" y="0"/>
                    <a:pt x="1" y="1357"/>
                    <a:pt x="763" y="2084"/>
                  </a:cubicBezTo>
                  <a:cubicBezTo>
                    <a:pt x="1006" y="2335"/>
                    <a:pt x="1310" y="2447"/>
                    <a:pt x="1610" y="2447"/>
                  </a:cubicBezTo>
                  <a:cubicBezTo>
                    <a:pt x="2237" y="2447"/>
                    <a:pt x="2846" y="1959"/>
                    <a:pt x="2846" y="1227"/>
                  </a:cubicBezTo>
                  <a:cubicBezTo>
                    <a:pt x="2846" y="560"/>
                    <a:pt x="2311" y="0"/>
                    <a:pt x="16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2"/>
            <p:cNvSpPr/>
            <p:nvPr/>
          </p:nvSpPr>
          <p:spPr>
            <a:xfrm>
              <a:off x="4975473" y="4050492"/>
              <a:ext cx="77790" cy="78300"/>
            </a:xfrm>
            <a:custGeom>
              <a:rect b="b" l="l" r="r" t="t"/>
              <a:pathLst>
                <a:path extrusionOk="0" h="2458" w="2442">
                  <a:moveTo>
                    <a:pt x="1941" y="740"/>
                  </a:moveTo>
                  <a:lnTo>
                    <a:pt x="1941" y="740"/>
                  </a:lnTo>
                  <a:cubicBezTo>
                    <a:pt x="2401" y="1388"/>
                    <a:pt x="1892" y="2132"/>
                    <a:pt x="1247" y="2132"/>
                  </a:cubicBezTo>
                  <a:cubicBezTo>
                    <a:pt x="1074" y="2132"/>
                    <a:pt x="892" y="2078"/>
                    <a:pt x="715" y="1954"/>
                  </a:cubicBezTo>
                  <a:lnTo>
                    <a:pt x="1941" y="740"/>
                  </a:lnTo>
                  <a:close/>
                  <a:moveTo>
                    <a:pt x="1226" y="1"/>
                  </a:moveTo>
                  <a:cubicBezTo>
                    <a:pt x="1024" y="1"/>
                    <a:pt x="816" y="53"/>
                    <a:pt x="620" y="169"/>
                  </a:cubicBezTo>
                  <a:cubicBezTo>
                    <a:pt x="537" y="216"/>
                    <a:pt x="513" y="323"/>
                    <a:pt x="560" y="395"/>
                  </a:cubicBezTo>
                  <a:cubicBezTo>
                    <a:pt x="585" y="444"/>
                    <a:pt x="643" y="476"/>
                    <a:pt x="700" y="476"/>
                  </a:cubicBezTo>
                  <a:cubicBezTo>
                    <a:pt x="726" y="476"/>
                    <a:pt x="752" y="469"/>
                    <a:pt x="775" y="454"/>
                  </a:cubicBezTo>
                  <a:cubicBezTo>
                    <a:pt x="918" y="383"/>
                    <a:pt x="1072" y="335"/>
                    <a:pt x="1227" y="335"/>
                  </a:cubicBezTo>
                  <a:cubicBezTo>
                    <a:pt x="1406" y="335"/>
                    <a:pt x="1572" y="407"/>
                    <a:pt x="1715" y="502"/>
                  </a:cubicBezTo>
                  <a:lnTo>
                    <a:pt x="489" y="1716"/>
                  </a:lnTo>
                  <a:cubicBezTo>
                    <a:pt x="346" y="1502"/>
                    <a:pt x="287" y="1276"/>
                    <a:pt x="358" y="1026"/>
                  </a:cubicBezTo>
                  <a:cubicBezTo>
                    <a:pt x="370" y="931"/>
                    <a:pt x="334" y="847"/>
                    <a:pt x="239" y="823"/>
                  </a:cubicBezTo>
                  <a:cubicBezTo>
                    <a:pt x="230" y="822"/>
                    <a:pt x="222" y="822"/>
                    <a:pt x="213" y="822"/>
                  </a:cubicBezTo>
                  <a:cubicBezTo>
                    <a:pt x="137" y="822"/>
                    <a:pt x="59" y="868"/>
                    <a:pt x="48" y="942"/>
                  </a:cubicBezTo>
                  <a:cubicBezTo>
                    <a:pt x="36" y="1038"/>
                    <a:pt x="13" y="1145"/>
                    <a:pt x="13" y="1228"/>
                  </a:cubicBezTo>
                  <a:cubicBezTo>
                    <a:pt x="1" y="1573"/>
                    <a:pt x="144" y="1883"/>
                    <a:pt x="358" y="2097"/>
                  </a:cubicBezTo>
                  <a:cubicBezTo>
                    <a:pt x="607" y="2346"/>
                    <a:pt x="911" y="2457"/>
                    <a:pt x="1209" y="2457"/>
                  </a:cubicBezTo>
                  <a:cubicBezTo>
                    <a:pt x="1839" y="2457"/>
                    <a:pt x="2442" y="1963"/>
                    <a:pt x="2442" y="1228"/>
                  </a:cubicBezTo>
                  <a:cubicBezTo>
                    <a:pt x="2442" y="515"/>
                    <a:pt x="1860" y="1"/>
                    <a:pt x="122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52"/>
            <p:cNvSpPr/>
            <p:nvPr/>
          </p:nvSpPr>
          <p:spPr>
            <a:xfrm>
              <a:off x="5056640" y="4051288"/>
              <a:ext cx="90691" cy="77949"/>
            </a:xfrm>
            <a:custGeom>
              <a:rect b="b" l="l" r="r" t="t"/>
              <a:pathLst>
                <a:path extrusionOk="0" h="2447" w="2847">
                  <a:moveTo>
                    <a:pt x="1606" y="326"/>
                  </a:moveTo>
                  <a:cubicBezTo>
                    <a:pt x="1771" y="326"/>
                    <a:pt x="1943" y="375"/>
                    <a:pt x="2108" y="489"/>
                  </a:cubicBezTo>
                  <a:lnTo>
                    <a:pt x="894" y="1715"/>
                  </a:lnTo>
                  <a:cubicBezTo>
                    <a:pt x="459" y="1054"/>
                    <a:pt x="976" y="326"/>
                    <a:pt x="1606" y="326"/>
                  </a:cubicBezTo>
                  <a:close/>
                  <a:moveTo>
                    <a:pt x="2358" y="715"/>
                  </a:moveTo>
                  <a:lnTo>
                    <a:pt x="2358" y="715"/>
                  </a:lnTo>
                  <a:cubicBezTo>
                    <a:pt x="2809" y="1363"/>
                    <a:pt x="2297" y="2107"/>
                    <a:pt x="1658" y="2107"/>
                  </a:cubicBezTo>
                  <a:cubicBezTo>
                    <a:pt x="1486" y="2107"/>
                    <a:pt x="1306" y="2053"/>
                    <a:pt x="1132" y="1929"/>
                  </a:cubicBezTo>
                  <a:lnTo>
                    <a:pt x="2358" y="715"/>
                  </a:lnTo>
                  <a:close/>
                  <a:moveTo>
                    <a:pt x="1620" y="1"/>
                  </a:moveTo>
                  <a:cubicBezTo>
                    <a:pt x="536" y="1"/>
                    <a:pt x="1" y="1322"/>
                    <a:pt x="763" y="2084"/>
                  </a:cubicBezTo>
                  <a:cubicBezTo>
                    <a:pt x="1005" y="2335"/>
                    <a:pt x="1309" y="2447"/>
                    <a:pt x="1609" y="2447"/>
                  </a:cubicBezTo>
                  <a:cubicBezTo>
                    <a:pt x="2236" y="2447"/>
                    <a:pt x="2846" y="1956"/>
                    <a:pt x="2846" y="1215"/>
                  </a:cubicBezTo>
                  <a:cubicBezTo>
                    <a:pt x="2846" y="548"/>
                    <a:pt x="2311" y="1"/>
                    <a:pt x="162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2"/>
            <p:cNvSpPr/>
            <p:nvPr/>
          </p:nvSpPr>
          <p:spPr>
            <a:xfrm>
              <a:off x="4942472" y="3809318"/>
              <a:ext cx="238976" cy="352762"/>
            </a:xfrm>
            <a:custGeom>
              <a:rect b="b" l="l" r="r" t="t"/>
              <a:pathLst>
                <a:path extrusionOk="0" h="11074" w="7502">
                  <a:moveTo>
                    <a:pt x="775" y="0"/>
                  </a:moveTo>
                  <a:cubicBezTo>
                    <a:pt x="334" y="0"/>
                    <a:pt x="1" y="358"/>
                    <a:pt x="1" y="774"/>
                  </a:cubicBezTo>
                  <a:lnTo>
                    <a:pt x="1" y="10299"/>
                  </a:lnTo>
                  <a:cubicBezTo>
                    <a:pt x="1" y="10728"/>
                    <a:pt x="358" y="11073"/>
                    <a:pt x="775" y="11073"/>
                  </a:cubicBezTo>
                  <a:lnTo>
                    <a:pt x="6728" y="11073"/>
                  </a:lnTo>
                  <a:cubicBezTo>
                    <a:pt x="7157" y="11073"/>
                    <a:pt x="7502" y="10716"/>
                    <a:pt x="7502" y="10299"/>
                  </a:cubicBezTo>
                  <a:lnTo>
                    <a:pt x="7502" y="4799"/>
                  </a:lnTo>
                  <a:cubicBezTo>
                    <a:pt x="7502" y="4703"/>
                    <a:pt x="7419" y="4632"/>
                    <a:pt x="7335" y="4632"/>
                  </a:cubicBezTo>
                  <a:cubicBezTo>
                    <a:pt x="7252" y="4632"/>
                    <a:pt x="7168" y="4703"/>
                    <a:pt x="7168" y="4799"/>
                  </a:cubicBezTo>
                  <a:lnTo>
                    <a:pt x="7168" y="10299"/>
                  </a:lnTo>
                  <a:cubicBezTo>
                    <a:pt x="7168" y="10561"/>
                    <a:pt x="6966" y="10752"/>
                    <a:pt x="6728" y="10752"/>
                  </a:cubicBezTo>
                  <a:lnTo>
                    <a:pt x="775" y="10752"/>
                  </a:lnTo>
                  <a:cubicBezTo>
                    <a:pt x="525" y="10752"/>
                    <a:pt x="322" y="10537"/>
                    <a:pt x="322" y="10299"/>
                  </a:cubicBezTo>
                  <a:lnTo>
                    <a:pt x="322" y="774"/>
                  </a:lnTo>
                  <a:cubicBezTo>
                    <a:pt x="322" y="524"/>
                    <a:pt x="537" y="334"/>
                    <a:pt x="775" y="334"/>
                  </a:cubicBezTo>
                  <a:lnTo>
                    <a:pt x="6728" y="334"/>
                  </a:lnTo>
                  <a:cubicBezTo>
                    <a:pt x="6978" y="334"/>
                    <a:pt x="7168" y="536"/>
                    <a:pt x="7168" y="774"/>
                  </a:cubicBezTo>
                  <a:lnTo>
                    <a:pt x="7168" y="3930"/>
                  </a:lnTo>
                  <a:cubicBezTo>
                    <a:pt x="7168" y="4025"/>
                    <a:pt x="7252" y="4096"/>
                    <a:pt x="7335" y="4096"/>
                  </a:cubicBezTo>
                  <a:cubicBezTo>
                    <a:pt x="7419" y="4096"/>
                    <a:pt x="7502" y="4025"/>
                    <a:pt x="7502" y="3930"/>
                  </a:cubicBezTo>
                  <a:lnTo>
                    <a:pt x="7502" y="774"/>
                  </a:lnTo>
                  <a:cubicBezTo>
                    <a:pt x="7502" y="346"/>
                    <a:pt x="7145" y="0"/>
                    <a:pt x="672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9" name="Google Shape;1229;p52"/>
          <p:cNvGrpSpPr/>
          <p:nvPr/>
        </p:nvGrpSpPr>
        <p:grpSpPr>
          <a:xfrm>
            <a:off x="6266525" y="3807788"/>
            <a:ext cx="260223" cy="353527"/>
            <a:chOff x="6266525" y="3807788"/>
            <a:chExt cx="260223" cy="353527"/>
          </a:xfrm>
        </p:grpSpPr>
        <p:sp>
          <p:nvSpPr>
            <p:cNvPr id="1230" name="Google Shape;1230;p52"/>
            <p:cNvSpPr/>
            <p:nvPr/>
          </p:nvSpPr>
          <p:spPr>
            <a:xfrm>
              <a:off x="6266525" y="3807788"/>
              <a:ext cx="260223" cy="353527"/>
            </a:xfrm>
            <a:custGeom>
              <a:rect b="b" l="l" r="r" t="t"/>
              <a:pathLst>
                <a:path extrusionOk="0" h="11098" w="8169">
                  <a:moveTo>
                    <a:pt x="1322" y="1"/>
                  </a:moveTo>
                  <a:cubicBezTo>
                    <a:pt x="1239" y="1"/>
                    <a:pt x="1167" y="84"/>
                    <a:pt x="1167" y="168"/>
                  </a:cubicBezTo>
                  <a:lnTo>
                    <a:pt x="1167" y="1430"/>
                  </a:lnTo>
                  <a:cubicBezTo>
                    <a:pt x="1167" y="1953"/>
                    <a:pt x="1525" y="2382"/>
                    <a:pt x="2013" y="2513"/>
                  </a:cubicBezTo>
                  <a:lnTo>
                    <a:pt x="2025" y="2513"/>
                  </a:lnTo>
                  <a:cubicBezTo>
                    <a:pt x="2001" y="2573"/>
                    <a:pt x="1977" y="2620"/>
                    <a:pt x="1953" y="2692"/>
                  </a:cubicBezTo>
                  <a:lnTo>
                    <a:pt x="1858" y="2906"/>
                  </a:lnTo>
                  <a:cubicBezTo>
                    <a:pt x="1846" y="2942"/>
                    <a:pt x="1834" y="2965"/>
                    <a:pt x="1822" y="3013"/>
                  </a:cubicBezTo>
                  <a:cubicBezTo>
                    <a:pt x="1108" y="2823"/>
                    <a:pt x="596" y="2180"/>
                    <a:pt x="596" y="1441"/>
                  </a:cubicBezTo>
                  <a:lnTo>
                    <a:pt x="596" y="168"/>
                  </a:lnTo>
                  <a:cubicBezTo>
                    <a:pt x="596" y="84"/>
                    <a:pt x="525" y="13"/>
                    <a:pt x="429" y="13"/>
                  </a:cubicBezTo>
                  <a:cubicBezTo>
                    <a:pt x="346" y="13"/>
                    <a:pt x="274" y="84"/>
                    <a:pt x="274" y="168"/>
                  </a:cubicBezTo>
                  <a:lnTo>
                    <a:pt x="274" y="1441"/>
                  </a:lnTo>
                  <a:cubicBezTo>
                    <a:pt x="274" y="2311"/>
                    <a:pt x="870" y="3120"/>
                    <a:pt x="1763" y="3346"/>
                  </a:cubicBezTo>
                  <a:cubicBezTo>
                    <a:pt x="1656" y="4192"/>
                    <a:pt x="2001" y="4906"/>
                    <a:pt x="2441" y="5251"/>
                  </a:cubicBezTo>
                  <a:cubicBezTo>
                    <a:pt x="2668" y="5430"/>
                    <a:pt x="2656" y="5859"/>
                    <a:pt x="2334" y="5942"/>
                  </a:cubicBezTo>
                  <a:cubicBezTo>
                    <a:pt x="2239" y="5978"/>
                    <a:pt x="2144" y="6002"/>
                    <a:pt x="2060" y="6049"/>
                  </a:cubicBezTo>
                  <a:cubicBezTo>
                    <a:pt x="1560" y="6264"/>
                    <a:pt x="1239" y="6716"/>
                    <a:pt x="1167" y="7252"/>
                  </a:cubicBezTo>
                  <a:cubicBezTo>
                    <a:pt x="513" y="7335"/>
                    <a:pt x="1" y="7895"/>
                    <a:pt x="1" y="8561"/>
                  </a:cubicBezTo>
                  <a:lnTo>
                    <a:pt x="1" y="10931"/>
                  </a:lnTo>
                  <a:cubicBezTo>
                    <a:pt x="1" y="11026"/>
                    <a:pt x="72" y="11097"/>
                    <a:pt x="167" y="11097"/>
                  </a:cubicBezTo>
                  <a:cubicBezTo>
                    <a:pt x="251" y="11097"/>
                    <a:pt x="334" y="11026"/>
                    <a:pt x="334" y="10931"/>
                  </a:cubicBezTo>
                  <a:lnTo>
                    <a:pt x="334" y="8561"/>
                  </a:lnTo>
                  <a:cubicBezTo>
                    <a:pt x="334" y="8014"/>
                    <a:pt x="775" y="7573"/>
                    <a:pt x="1322" y="7573"/>
                  </a:cubicBezTo>
                  <a:cubicBezTo>
                    <a:pt x="1417" y="7573"/>
                    <a:pt x="1489" y="7490"/>
                    <a:pt x="1489" y="7418"/>
                  </a:cubicBezTo>
                  <a:cubicBezTo>
                    <a:pt x="1525" y="6942"/>
                    <a:pt x="1787" y="6525"/>
                    <a:pt x="2203" y="6347"/>
                  </a:cubicBezTo>
                  <a:cubicBezTo>
                    <a:pt x="2275" y="6311"/>
                    <a:pt x="2370" y="6287"/>
                    <a:pt x="2441" y="6252"/>
                  </a:cubicBezTo>
                  <a:cubicBezTo>
                    <a:pt x="2656" y="6192"/>
                    <a:pt x="2811" y="6037"/>
                    <a:pt x="2894" y="5823"/>
                  </a:cubicBezTo>
                  <a:cubicBezTo>
                    <a:pt x="2918" y="5740"/>
                    <a:pt x="2930" y="5621"/>
                    <a:pt x="2918" y="5513"/>
                  </a:cubicBezTo>
                  <a:cubicBezTo>
                    <a:pt x="3030" y="5443"/>
                    <a:pt x="3291" y="5320"/>
                    <a:pt x="3612" y="5320"/>
                  </a:cubicBezTo>
                  <a:cubicBezTo>
                    <a:pt x="3837" y="5320"/>
                    <a:pt x="4092" y="5380"/>
                    <a:pt x="4346" y="5561"/>
                  </a:cubicBezTo>
                  <a:cubicBezTo>
                    <a:pt x="4596" y="5732"/>
                    <a:pt x="4893" y="5799"/>
                    <a:pt x="5206" y="5799"/>
                  </a:cubicBezTo>
                  <a:cubicBezTo>
                    <a:pt x="5699" y="5799"/>
                    <a:pt x="6231" y="5632"/>
                    <a:pt x="6668" y="5442"/>
                  </a:cubicBezTo>
                  <a:lnTo>
                    <a:pt x="6668" y="5442"/>
                  </a:lnTo>
                  <a:cubicBezTo>
                    <a:pt x="6561" y="6049"/>
                    <a:pt x="6323" y="6645"/>
                    <a:pt x="5966" y="7168"/>
                  </a:cubicBezTo>
                  <a:cubicBezTo>
                    <a:pt x="5299" y="8145"/>
                    <a:pt x="4406" y="8680"/>
                    <a:pt x="3251" y="8823"/>
                  </a:cubicBezTo>
                  <a:cubicBezTo>
                    <a:pt x="3184" y="8831"/>
                    <a:pt x="3118" y="8834"/>
                    <a:pt x="3053" y="8834"/>
                  </a:cubicBezTo>
                  <a:cubicBezTo>
                    <a:pt x="2468" y="8834"/>
                    <a:pt x="1959" y="8555"/>
                    <a:pt x="1691" y="8180"/>
                  </a:cubicBezTo>
                  <a:cubicBezTo>
                    <a:pt x="1668" y="8133"/>
                    <a:pt x="1608" y="8109"/>
                    <a:pt x="1548" y="8109"/>
                  </a:cubicBezTo>
                  <a:lnTo>
                    <a:pt x="1322" y="8109"/>
                  </a:lnTo>
                  <a:cubicBezTo>
                    <a:pt x="1072" y="8109"/>
                    <a:pt x="870" y="8311"/>
                    <a:pt x="870" y="8561"/>
                  </a:cubicBezTo>
                  <a:lnTo>
                    <a:pt x="870" y="10931"/>
                  </a:lnTo>
                  <a:cubicBezTo>
                    <a:pt x="870" y="11026"/>
                    <a:pt x="941" y="11097"/>
                    <a:pt x="1025" y="11097"/>
                  </a:cubicBezTo>
                  <a:cubicBezTo>
                    <a:pt x="1120" y="11097"/>
                    <a:pt x="1191" y="11026"/>
                    <a:pt x="1191" y="10931"/>
                  </a:cubicBezTo>
                  <a:lnTo>
                    <a:pt x="1191" y="8561"/>
                  </a:lnTo>
                  <a:cubicBezTo>
                    <a:pt x="1191" y="8490"/>
                    <a:pt x="1251" y="8430"/>
                    <a:pt x="1322" y="8430"/>
                  </a:cubicBezTo>
                  <a:lnTo>
                    <a:pt x="1477" y="8430"/>
                  </a:lnTo>
                  <a:cubicBezTo>
                    <a:pt x="1814" y="8852"/>
                    <a:pt x="2374" y="9161"/>
                    <a:pt x="3018" y="9161"/>
                  </a:cubicBezTo>
                  <a:cubicBezTo>
                    <a:pt x="3103" y="9161"/>
                    <a:pt x="3188" y="9156"/>
                    <a:pt x="3275" y="9145"/>
                  </a:cubicBezTo>
                  <a:cubicBezTo>
                    <a:pt x="7144" y="8716"/>
                    <a:pt x="8168" y="3763"/>
                    <a:pt x="5847" y="1834"/>
                  </a:cubicBezTo>
                  <a:cubicBezTo>
                    <a:pt x="5818" y="1810"/>
                    <a:pt x="5783" y="1800"/>
                    <a:pt x="5750" y="1800"/>
                  </a:cubicBezTo>
                  <a:cubicBezTo>
                    <a:pt x="5700" y="1800"/>
                    <a:pt x="5654" y="1823"/>
                    <a:pt x="5632" y="1858"/>
                  </a:cubicBezTo>
                  <a:cubicBezTo>
                    <a:pt x="5573" y="1930"/>
                    <a:pt x="5585" y="2037"/>
                    <a:pt x="5644" y="2073"/>
                  </a:cubicBezTo>
                  <a:cubicBezTo>
                    <a:pt x="6501" y="2787"/>
                    <a:pt x="6835" y="3966"/>
                    <a:pt x="6740" y="5073"/>
                  </a:cubicBezTo>
                  <a:cubicBezTo>
                    <a:pt x="6517" y="5175"/>
                    <a:pt x="5841" y="5487"/>
                    <a:pt x="5230" y="5487"/>
                  </a:cubicBezTo>
                  <a:cubicBezTo>
                    <a:pt x="4990" y="5487"/>
                    <a:pt x="4761" y="5439"/>
                    <a:pt x="4573" y="5311"/>
                  </a:cubicBezTo>
                  <a:cubicBezTo>
                    <a:pt x="4275" y="5113"/>
                    <a:pt x="3955" y="5013"/>
                    <a:pt x="3632" y="5013"/>
                  </a:cubicBezTo>
                  <a:cubicBezTo>
                    <a:pt x="3373" y="5013"/>
                    <a:pt x="3112" y="5077"/>
                    <a:pt x="2858" y="5204"/>
                  </a:cubicBezTo>
                  <a:cubicBezTo>
                    <a:pt x="2811" y="5109"/>
                    <a:pt x="2751" y="5037"/>
                    <a:pt x="2680" y="4978"/>
                  </a:cubicBezTo>
                  <a:cubicBezTo>
                    <a:pt x="2239" y="4632"/>
                    <a:pt x="1941" y="3847"/>
                    <a:pt x="2191" y="3013"/>
                  </a:cubicBezTo>
                  <a:cubicBezTo>
                    <a:pt x="2470" y="2062"/>
                    <a:pt x="3289" y="1530"/>
                    <a:pt x="4171" y="1530"/>
                  </a:cubicBezTo>
                  <a:cubicBezTo>
                    <a:pt x="4459" y="1530"/>
                    <a:pt x="4753" y="1586"/>
                    <a:pt x="5037" y="1703"/>
                  </a:cubicBezTo>
                  <a:cubicBezTo>
                    <a:pt x="5059" y="1713"/>
                    <a:pt x="5081" y="1717"/>
                    <a:pt x="5103" y="1717"/>
                  </a:cubicBezTo>
                  <a:cubicBezTo>
                    <a:pt x="5165" y="1717"/>
                    <a:pt x="5222" y="1682"/>
                    <a:pt x="5239" y="1620"/>
                  </a:cubicBezTo>
                  <a:cubicBezTo>
                    <a:pt x="5275" y="1525"/>
                    <a:pt x="5239" y="1430"/>
                    <a:pt x="5156" y="1406"/>
                  </a:cubicBezTo>
                  <a:cubicBezTo>
                    <a:pt x="4841" y="1276"/>
                    <a:pt x="4506" y="1210"/>
                    <a:pt x="4171" y="1210"/>
                  </a:cubicBezTo>
                  <a:cubicBezTo>
                    <a:pt x="3432" y="1210"/>
                    <a:pt x="2699" y="1535"/>
                    <a:pt x="2215" y="2215"/>
                  </a:cubicBezTo>
                  <a:cubicBezTo>
                    <a:pt x="2215" y="2215"/>
                    <a:pt x="2120" y="2192"/>
                    <a:pt x="2084" y="2180"/>
                  </a:cubicBezTo>
                  <a:cubicBezTo>
                    <a:pt x="1727" y="2108"/>
                    <a:pt x="1489" y="1787"/>
                    <a:pt x="1489" y="1430"/>
                  </a:cubicBezTo>
                  <a:lnTo>
                    <a:pt x="1489" y="168"/>
                  </a:lnTo>
                  <a:cubicBezTo>
                    <a:pt x="1489" y="84"/>
                    <a:pt x="1417" y="1"/>
                    <a:pt x="132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52"/>
            <p:cNvSpPr/>
            <p:nvPr/>
          </p:nvSpPr>
          <p:spPr>
            <a:xfrm>
              <a:off x="6370085" y="4004652"/>
              <a:ext cx="13284" cy="13284"/>
            </a:xfrm>
            <a:custGeom>
              <a:rect b="b" l="l" r="r" t="t"/>
              <a:pathLst>
                <a:path extrusionOk="0" h="417" w="417">
                  <a:moveTo>
                    <a:pt x="202" y="0"/>
                  </a:moveTo>
                  <a:cubicBezTo>
                    <a:pt x="83" y="0"/>
                    <a:pt x="0" y="95"/>
                    <a:pt x="0" y="214"/>
                  </a:cubicBezTo>
                  <a:cubicBezTo>
                    <a:pt x="0" y="334"/>
                    <a:pt x="83" y="417"/>
                    <a:pt x="202" y="417"/>
                  </a:cubicBezTo>
                  <a:cubicBezTo>
                    <a:pt x="322" y="417"/>
                    <a:pt x="417" y="334"/>
                    <a:pt x="417" y="214"/>
                  </a:cubicBezTo>
                  <a:cubicBezTo>
                    <a:pt x="417" y="95"/>
                    <a:pt x="322" y="0"/>
                    <a:pt x="20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52"/>
            <p:cNvSpPr/>
            <p:nvPr/>
          </p:nvSpPr>
          <p:spPr>
            <a:xfrm>
              <a:off x="6423156" y="4017904"/>
              <a:ext cx="13315" cy="13315"/>
            </a:xfrm>
            <a:custGeom>
              <a:rect b="b" l="l" r="r" t="t"/>
              <a:pathLst>
                <a:path extrusionOk="0" h="418" w="418">
                  <a:moveTo>
                    <a:pt x="203" y="1"/>
                  </a:moveTo>
                  <a:cubicBezTo>
                    <a:pt x="84" y="1"/>
                    <a:pt x="1" y="96"/>
                    <a:pt x="1" y="215"/>
                  </a:cubicBezTo>
                  <a:cubicBezTo>
                    <a:pt x="1" y="334"/>
                    <a:pt x="84" y="418"/>
                    <a:pt x="203" y="418"/>
                  </a:cubicBezTo>
                  <a:cubicBezTo>
                    <a:pt x="322" y="418"/>
                    <a:pt x="418" y="334"/>
                    <a:pt x="418" y="215"/>
                  </a:cubicBezTo>
                  <a:cubicBezTo>
                    <a:pt x="418" y="108"/>
                    <a:pt x="322" y="1"/>
                    <a:pt x="2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52"/>
            <p:cNvSpPr/>
            <p:nvPr/>
          </p:nvSpPr>
          <p:spPr>
            <a:xfrm>
              <a:off x="6364766" y="4050906"/>
              <a:ext cx="13315" cy="13315"/>
            </a:xfrm>
            <a:custGeom>
              <a:rect b="b" l="l" r="r" t="t"/>
              <a:pathLst>
                <a:path extrusionOk="0" h="418" w="418">
                  <a:moveTo>
                    <a:pt x="203" y="1"/>
                  </a:moveTo>
                  <a:cubicBezTo>
                    <a:pt x="84" y="1"/>
                    <a:pt x="0" y="84"/>
                    <a:pt x="0" y="203"/>
                  </a:cubicBezTo>
                  <a:cubicBezTo>
                    <a:pt x="0" y="322"/>
                    <a:pt x="84" y="417"/>
                    <a:pt x="203" y="417"/>
                  </a:cubicBezTo>
                  <a:cubicBezTo>
                    <a:pt x="322" y="417"/>
                    <a:pt x="417" y="322"/>
                    <a:pt x="417" y="203"/>
                  </a:cubicBezTo>
                  <a:cubicBezTo>
                    <a:pt x="417" y="96"/>
                    <a:pt x="322" y="1"/>
                    <a:pt x="2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4" name="Google Shape;1234;p52"/>
          <p:cNvSpPr/>
          <p:nvPr/>
        </p:nvSpPr>
        <p:spPr>
          <a:xfrm>
            <a:off x="7972870" y="3808967"/>
            <a:ext cx="348749" cy="353877"/>
          </a:xfrm>
          <a:custGeom>
            <a:rect b="b" l="l" r="r" t="t"/>
            <a:pathLst>
              <a:path extrusionOk="0" h="11109" w="10948">
                <a:moveTo>
                  <a:pt x="2620" y="1738"/>
                </a:moveTo>
                <a:lnTo>
                  <a:pt x="2620" y="1738"/>
                </a:lnTo>
                <a:cubicBezTo>
                  <a:pt x="2108" y="2262"/>
                  <a:pt x="2227" y="3107"/>
                  <a:pt x="2846" y="3488"/>
                </a:cubicBezTo>
                <a:cubicBezTo>
                  <a:pt x="2763" y="3524"/>
                  <a:pt x="2704" y="3571"/>
                  <a:pt x="2644" y="3631"/>
                </a:cubicBezTo>
                <a:cubicBezTo>
                  <a:pt x="2275" y="2559"/>
                  <a:pt x="1989" y="2595"/>
                  <a:pt x="2144" y="2238"/>
                </a:cubicBezTo>
                <a:cubicBezTo>
                  <a:pt x="2227" y="2012"/>
                  <a:pt x="2406" y="1845"/>
                  <a:pt x="2620" y="1738"/>
                </a:cubicBezTo>
                <a:close/>
                <a:moveTo>
                  <a:pt x="8740" y="4214"/>
                </a:moveTo>
                <a:cubicBezTo>
                  <a:pt x="8716" y="4345"/>
                  <a:pt x="8716" y="4500"/>
                  <a:pt x="8704" y="4643"/>
                </a:cubicBezTo>
                <a:cubicBezTo>
                  <a:pt x="8645" y="4572"/>
                  <a:pt x="8561" y="4512"/>
                  <a:pt x="8466" y="4452"/>
                </a:cubicBezTo>
                <a:cubicBezTo>
                  <a:pt x="8573" y="4393"/>
                  <a:pt x="8657" y="4298"/>
                  <a:pt x="8740" y="4214"/>
                </a:cubicBezTo>
                <a:close/>
                <a:moveTo>
                  <a:pt x="8025" y="1650"/>
                </a:moveTo>
                <a:cubicBezTo>
                  <a:pt x="8616" y="1650"/>
                  <a:pt x="9126" y="2169"/>
                  <a:pt x="8990" y="2798"/>
                </a:cubicBezTo>
                <a:cubicBezTo>
                  <a:pt x="8978" y="2869"/>
                  <a:pt x="8954" y="2952"/>
                  <a:pt x="8942" y="3036"/>
                </a:cubicBezTo>
                <a:cubicBezTo>
                  <a:pt x="8764" y="2655"/>
                  <a:pt x="8383" y="2381"/>
                  <a:pt x="7919" y="2381"/>
                </a:cubicBezTo>
                <a:cubicBezTo>
                  <a:pt x="7823" y="2381"/>
                  <a:pt x="7752" y="2452"/>
                  <a:pt x="7752" y="2547"/>
                </a:cubicBezTo>
                <a:cubicBezTo>
                  <a:pt x="7752" y="2631"/>
                  <a:pt x="7823" y="2714"/>
                  <a:pt x="7919" y="2714"/>
                </a:cubicBezTo>
                <a:cubicBezTo>
                  <a:pt x="8359" y="2714"/>
                  <a:pt x="8716" y="3071"/>
                  <a:pt x="8716" y="3512"/>
                </a:cubicBezTo>
                <a:cubicBezTo>
                  <a:pt x="8716" y="3964"/>
                  <a:pt x="8359" y="4322"/>
                  <a:pt x="7919" y="4322"/>
                </a:cubicBezTo>
                <a:lnTo>
                  <a:pt x="7907" y="4322"/>
                </a:lnTo>
                <a:cubicBezTo>
                  <a:pt x="7765" y="4329"/>
                  <a:pt x="6934" y="4515"/>
                  <a:pt x="5736" y="4515"/>
                </a:cubicBezTo>
                <a:cubicBezTo>
                  <a:pt x="5124" y="4515"/>
                  <a:pt x="4417" y="4466"/>
                  <a:pt x="3656" y="4322"/>
                </a:cubicBezTo>
                <a:cubicBezTo>
                  <a:pt x="3643" y="4317"/>
                  <a:pt x="3630" y="4315"/>
                  <a:pt x="3617" y="4315"/>
                </a:cubicBezTo>
                <a:cubicBezTo>
                  <a:pt x="3557" y="4315"/>
                  <a:pt x="3497" y="4358"/>
                  <a:pt x="3477" y="4417"/>
                </a:cubicBezTo>
                <a:cubicBezTo>
                  <a:pt x="3454" y="4512"/>
                  <a:pt x="3513" y="4619"/>
                  <a:pt x="3597" y="4643"/>
                </a:cubicBezTo>
                <a:cubicBezTo>
                  <a:pt x="4287" y="4774"/>
                  <a:pt x="5001" y="4857"/>
                  <a:pt x="5740" y="4857"/>
                </a:cubicBezTo>
                <a:lnTo>
                  <a:pt x="5752" y="4857"/>
                </a:lnTo>
                <a:cubicBezTo>
                  <a:pt x="6466" y="4857"/>
                  <a:pt x="7204" y="4798"/>
                  <a:pt x="7930" y="4655"/>
                </a:cubicBezTo>
                <a:cubicBezTo>
                  <a:pt x="8359" y="4655"/>
                  <a:pt x="8716" y="5012"/>
                  <a:pt x="8716" y="5465"/>
                </a:cubicBezTo>
                <a:cubicBezTo>
                  <a:pt x="8716" y="5905"/>
                  <a:pt x="8359" y="6262"/>
                  <a:pt x="7919" y="6262"/>
                </a:cubicBezTo>
                <a:cubicBezTo>
                  <a:pt x="7807" y="6262"/>
                  <a:pt x="7088" y="6463"/>
                  <a:pt x="5862" y="6463"/>
                </a:cubicBezTo>
                <a:cubicBezTo>
                  <a:pt x="5249" y="6463"/>
                  <a:pt x="4509" y="6413"/>
                  <a:pt x="3656" y="6262"/>
                </a:cubicBezTo>
                <a:cubicBezTo>
                  <a:pt x="3649" y="6261"/>
                  <a:pt x="3642" y="6261"/>
                  <a:pt x="3635" y="6261"/>
                </a:cubicBezTo>
                <a:cubicBezTo>
                  <a:pt x="3557" y="6261"/>
                  <a:pt x="3476" y="6318"/>
                  <a:pt x="3466" y="6405"/>
                </a:cubicBezTo>
                <a:cubicBezTo>
                  <a:pt x="3454" y="6488"/>
                  <a:pt x="3513" y="6584"/>
                  <a:pt x="3597" y="6596"/>
                </a:cubicBezTo>
                <a:cubicBezTo>
                  <a:pt x="4370" y="6727"/>
                  <a:pt x="5121" y="6786"/>
                  <a:pt x="5835" y="6786"/>
                </a:cubicBezTo>
                <a:cubicBezTo>
                  <a:pt x="6549" y="6786"/>
                  <a:pt x="7240" y="6727"/>
                  <a:pt x="7930" y="6596"/>
                </a:cubicBezTo>
                <a:cubicBezTo>
                  <a:pt x="8240" y="6596"/>
                  <a:pt x="8526" y="6465"/>
                  <a:pt x="8728" y="6238"/>
                </a:cubicBezTo>
                <a:lnTo>
                  <a:pt x="8728" y="6238"/>
                </a:lnTo>
                <a:cubicBezTo>
                  <a:pt x="8752" y="6536"/>
                  <a:pt x="8776" y="6881"/>
                  <a:pt x="8573" y="7334"/>
                </a:cubicBezTo>
                <a:cubicBezTo>
                  <a:pt x="8454" y="7370"/>
                  <a:pt x="7919" y="7500"/>
                  <a:pt x="6811" y="7560"/>
                </a:cubicBezTo>
                <a:cubicBezTo>
                  <a:pt x="6523" y="7574"/>
                  <a:pt x="6226" y="7581"/>
                  <a:pt x="5931" y="7581"/>
                </a:cubicBezTo>
                <a:cubicBezTo>
                  <a:pt x="5238" y="7581"/>
                  <a:pt x="4559" y="7543"/>
                  <a:pt x="4049" y="7477"/>
                </a:cubicBezTo>
                <a:cubicBezTo>
                  <a:pt x="3263" y="7370"/>
                  <a:pt x="3108" y="7215"/>
                  <a:pt x="3096" y="7203"/>
                </a:cubicBezTo>
                <a:cubicBezTo>
                  <a:pt x="3108" y="6715"/>
                  <a:pt x="3108" y="6191"/>
                  <a:pt x="3061" y="5691"/>
                </a:cubicBezTo>
                <a:cubicBezTo>
                  <a:pt x="3188" y="5623"/>
                  <a:pt x="3279" y="5601"/>
                  <a:pt x="3418" y="5601"/>
                </a:cubicBezTo>
                <a:cubicBezTo>
                  <a:pt x="3697" y="5601"/>
                  <a:pt x="4168" y="5691"/>
                  <a:pt x="5502" y="5691"/>
                </a:cubicBezTo>
                <a:cubicBezTo>
                  <a:pt x="5568" y="5692"/>
                  <a:pt x="5637" y="5692"/>
                  <a:pt x="5707" y="5692"/>
                </a:cubicBezTo>
                <a:cubicBezTo>
                  <a:pt x="6578" y="5692"/>
                  <a:pt x="7678" y="5627"/>
                  <a:pt x="7799" y="5572"/>
                </a:cubicBezTo>
                <a:cubicBezTo>
                  <a:pt x="7962" y="5490"/>
                  <a:pt x="7887" y="5250"/>
                  <a:pt x="7716" y="5250"/>
                </a:cubicBezTo>
                <a:cubicBezTo>
                  <a:pt x="7712" y="5250"/>
                  <a:pt x="7708" y="5250"/>
                  <a:pt x="7704" y="5250"/>
                </a:cubicBezTo>
                <a:cubicBezTo>
                  <a:pt x="7043" y="5304"/>
                  <a:pt x="6391" y="5347"/>
                  <a:pt x="5732" y="5347"/>
                </a:cubicBezTo>
                <a:cubicBezTo>
                  <a:pt x="5655" y="5347"/>
                  <a:pt x="5579" y="5347"/>
                  <a:pt x="5502" y="5345"/>
                </a:cubicBezTo>
                <a:cubicBezTo>
                  <a:pt x="4394" y="5334"/>
                  <a:pt x="3501" y="5250"/>
                  <a:pt x="3442" y="5250"/>
                </a:cubicBezTo>
                <a:cubicBezTo>
                  <a:pt x="3287" y="5250"/>
                  <a:pt x="3144" y="5214"/>
                  <a:pt x="3001" y="5131"/>
                </a:cubicBezTo>
                <a:cubicBezTo>
                  <a:pt x="2942" y="4738"/>
                  <a:pt x="2870" y="4357"/>
                  <a:pt x="2787" y="4000"/>
                </a:cubicBezTo>
                <a:cubicBezTo>
                  <a:pt x="2930" y="3798"/>
                  <a:pt x="3168" y="3667"/>
                  <a:pt x="3418" y="3667"/>
                </a:cubicBezTo>
                <a:cubicBezTo>
                  <a:pt x="4180" y="3810"/>
                  <a:pt x="4954" y="3881"/>
                  <a:pt x="5716" y="3881"/>
                </a:cubicBezTo>
                <a:cubicBezTo>
                  <a:pt x="6549" y="3881"/>
                  <a:pt x="7383" y="3762"/>
                  <a:pt x="7764" y="3667"/>
                </a:cubicBezTo>
                <a:cubicBezTo>
                  <a:pt x="7955" y="3610"/>
                  <a:pt x="7912" y="3342"/>
                  <a:pt x="7727" y="3342"/>
                </a:cubicBezTo>
                <a:cubicBezTo>
                  <a:pt x="7716" y="3342"/>
                  <a:pt x="7704" y="3343"/>
                  <a:pt x="7692" y="3345"/>
                </a:cubicBezTo>
                <a:cubicBezTo>
                  <a:pt x="6962" y="3512"/>
                  <a:pt x="6268" y="3567"/>
                  <a:pt x="5659" y="3567"/>
                </a:cubicBezTo>
                <a:cubicBezTo>
                  <a:pt x="4443" y="3567"/>
                  <a:pt x="3573" y="3345"/>
                  <a:pt x="3454" y="3345"/>
                </a:cubicBezTo>
                <a:cubicBezTo>
                  <a:pt x="3001" y="3345"/>
                  <a:pt x="2644" y="2988"/>
                  <a:pt x="2644" y="2547"/>
                </a:cubicBezTo>
                <a:cubicBezTo>
                  <a:pt x="2644" y="2095"/>
                  <a:pt x="3001" y="1738"/>
                  <a:pt x="3454" y="1738"/>
                </a:cubicBezTo>
                <a:lnTo>
                  <a:pt x="3466" y="1738"/>
                </a:lnTo>
                <a:cubicBezTo>
                  <a:pt x="3477" y="1738"/>
                  <a:pt x="3477" y="1762"/>
                  <a:pt x="3501" y="1762"/>
                </a:cubicBezTo>
                <a:cubicBezTo>
                  <a:pt x="4177" y="2057"/>
                  <a:pt x="4860" y="2207"/>
                  <a:pt x="5550" y="2207"/>
                </a:cubicBezTo>
                <a:cubicBezTo>
                  <a:pt x="5724" y="2207"/>
                  <a:pt x="5898" y="2198"/>
                  <a:pt x="6073" y="2178"/>
                </a:cubicBezTo>
                <a:lnTo>
                  <a:pt x="6073" y="2178"/>
                </a:lnTo>
                <a:cubicBezTo>
                  <a:pt x="5883" y="2333"/>
                  <a:pt x="5621" y="2476"/>
                  <a:pt x="5359" y="2476"/>
                </a:cubicBezTo>
                <a:cubicBezTo>
                  <a:pt x="4811" y="2452"/>
                  <a:pt x="4228" y="2428"/>
                  <a:pt x="3644" y="2369"/>
                </a:cubicBezTo>
                <a:cubicBezTo>
                  <a:pt x="3638" y="2368"/>
                  <a:pt x="3632" y="2368"/>
                  <a:pt x="3626" y="2368"/>
                </a:cubicBezTo>
                <a:cubicBezTo>
                  <a:pt x="3549" y="2368"/>
                  <a:pt x="3477" y="2435"/>
                  <a:pt x="3466" y="2512"/>
                </a:cubicBezTo>
                <a:cubicBezTo>
                  <a:pt x="3454" y="2607"/>
                  <a:pt x="3525" y="2678"/>
                  <a:pt x="3620" y="2690"/>
                </a:cubicBezTo>
                <a:cubicBezTo>
                  <a:pt x="4398" y="2763"/>
                  <a:pt x="5186" y="2808"/>
                  <a:pt x="5967" y="2808"/>
                </a:cubicBezTo>
                <a:cubicBezTo>
                  <a:pt x="6346" y="2808"/>
                  <a:pt x="6724" y="2797"/>
                  <a:pt x="7097" y="2774"/>
                </a:cubicBezTo>
                <a:cubicBezTo>
                  <a:pt x="7192" y="2774"/>
                  <a:pt x="7264" y="2678"/>
                  <a:pt x="7252" y="2595"/>
                </a:cubicBezTo>
                <a:cubicBezTo>
                  <a:pt x="7252" y="2507"/>
                  <a:pt x="7170" y="2439"/>
                  <a:pt x="7092" y="2439"/>
                </a:cubicBezTo>
                <a:cubicBezTo>
                  <a:pt x="7085" y="2439"/>
                  <a:pt x="7079" y="2439"/>
                  <a:pt x="7073" y="2440"/>
                </a:cubicBezTo>
                <a:cubicBezTo>
                  <a:pt x="6787" y="2452"/>
                  <a:pt x="6502" y="2476"/>
                  <a:pt x="6216" y="2476"/>
                </a:cubicBezTo>
                <a:cubicBezTo>
                  <a:pt x="6371" y="2357"/>
                  <a:pt x="6502" y="2214"/>
                  <a:pt x="6597" y="2083"/>
                </a:cubicBezTo>
                <a:cubicBezTo>
                  <a:pt x="6930" y="2012"/>
                  <a:pt x="7264" y="1893"/>
                  <a:pt x="7609" y="1738"/>
                </a:cubicBezTo>
                <a:cubicBezTo>
                  <a:pt x="7747" y="1678"/>
                  <a:pt x="7888" y="1650"/>
                  <a:pt x="8025" y="1650"/>
                </a:cubicBezTo>
                <a:close/>
                <a:moveTo>
                  <a:pt x="8009" y="0"/>
                </a:moveTo>
                <a:cubicBezTo>
                  <a:pt x="7651" y="0"/>
                  <a:pt x="7281" y="75"/>
                  <a:pt x="6918" y="238"/>
                </a:cubicBezTo>
                <a:cubicBezTo>
                  <a:pt x="6448" y="446"/>
                  <a:pt x="5987" y="550"/>
                  <a:pt x="5525" y="550"/>
                </a:cubicBezTo>
                <a:cubicBezTo>
                  <a:pt x="5064" y="550"/>
                  <a:pt x="4603" y="446"/>
                  <a:pt x="4132" y="238"/>
                </a:cubicBezTo>
                <a:cubicBezTo>
                  <a:pt x="3787" y="81"/>
                  <a:pt x="3416" y="3"/>
                  <a:pt x="3046" y="3"/>
                </a:cubicBezTo>
                <a:cubicBezTo>
                  <a:pt x="2714" y="3"/>
                  <a:pt x="2383" y="66"/>
                  <a:pt x="2073" y="190"/>
                </a:cubicBezTo>
                <a:cubicBezTo>
                  <a:pt x="739" y="714"/>
                  <a:pt x="1" y="2262"/>
                  <a:pt x="775" y="3488"/>
                </a:cubicBezTo>
                <a:cubicBezTo>
                  <a:pt x="977" y="3810"/>
                  <a:pt x="1144" y="4214"/>
                  <a:pt x="1251" y="4703"/>
                </a:cubicBezTo>
                <a:cubicBezTo>
                  <a:pt x="1261" y="4779"/>
                  <a:pt x="1323" y="4832"/>
                  <a:pt x="1391" y="4832"/>
                </a:cubicBezTo>
                <a:cubicBezTo>
                  <a:pt x="1408" y="4832"/>
                  <a:pt x="1425" y="4829"/>
                  <a:pt x="1442" y="4822"/>
                </a:cubicBezTo>
                <a:cubicBezTo>
                  <a:pt x="1525" y="4810"/>
                  <a:pt x="1584" y="4714"/>
                  <a:pt x="1561" y="4631"/>
                </a:cubicBezTo>
                <a:cubicBezTo>
                  <a:pt x="1442" y="4119"/>
                  <a:pt x="1263" y="3679"/>
                  <a:pt x="1037" y="3321"/>
                </a:cubicBezTo>
                <a:cubicBezTo>
                  <a:pt x="198" y="2014"/>
                  <a:pt x="1460" y="347"/>
                  <a:pt x="3047" y="347"/>
                </a:cubicBezTo>
                <a:cubicBezTo>
                  <a:pt x="3353" y="347"/>
                  <a:pt x="3672" y="409"/>
                  <a:pt x="3989" y="547"/>
                </a:cubicBezTo>
                <a:cubicBezTo>
                  <a:pt x="4501" y="779"/>
                  <a:pt x="5007" y="895"/>
                  <a:pt x="5513" y="895"/>
                </a:cubicBezTo>
                <a:cubicBezTo>
                  <a:pt x="6019" y="895"/>
                  <a:pt x="6525" y="779"/>
                  <a:pt x="7037" y="547"/>
                </a:cubicBezTo>
                <a:cubicBezTo>
                  <a:pt x="7358" y="404"/>
                  <a:pt x="7683" y="338"/>
                  <a:pt x="7998" y="338"/>
                </a:cubicBezTo>
                <a:cubicBezTo>
                  <a:pt x="9380" y="338"/>
                  <a:pt x="10560" y="1602"/>
                  <a:pt x="10240" y="3095"/>
                </a:cubicBezTo>
                <a:cubicBezTo>
                  <a:pt x="10026" y="4024"/>
                  <a:pt x="9954" y="5072"/>
                  <a:pt x="10014" y="6346"/>
                </a:cubicBezTo>
                <a:cubicBezTo>
                  <a:pt x="10074" y="7655"/>
                  <a:pt x="9359" y="8858"/>
                  <a:pt x="8169" y="9405"/>
                </a:cubicBezTo>
                <a:cubicBezTo>
                  <a:pt x="8049" y="9465"/>
                  <a:pt x="8097" y="9501"/>
                  <a:pt x="7752" y="10513"/>
                </a:cubicBezTo>
                <a:cubicBezTo>
                  <a:pt x="7704" y="10596"/>
                  <a:pt x="7633" y="10763"/>
                  <a:pt x="7538" y="10763"/>
                </a:cubicBezTo>
                <a:cubicBezTo>
                  <a:pt x="7478" y="10763"/>
                  <a:pt x="7478" y="10763"/>
                  <a:pt x="7418" y="10668"/>
                </a:cubicBezTo>
                <a:cubicBezTo>
                  <a:pt x="7276" y="10406"/>
                  <a:pt x="7264" y="10191"/>
                  <a:pt x="7145" y="9822"/>
                </a:cubicBezTo>
                <a:cubicBezTo>
                  <a:pt x="7002" y="9298"/>
                  <a:pt x="7240" y="8751"/>
                  <a:pt x="7740" y="8513"/>
                </a:cubicBezTo>
                <a:cubicBezTo>
                  <a:pt x="8538" y="8143"/>
                  <a:pt x="9062" y="7310"/>
                  <a:pt x="9014" y="6381"/>
                </a:cubicBezTo>
                <a:cubicBezTo>
                  <a:pt x="8954" y="5036"/>
                  <a:pt x="9026" y="3881"/>
                  <a:pt x="9252" y="2869"/>
                </a:cubicBezTo>
                <a:cubicBezTo>
                  <a:pt x="9446" y="2036"/>
                  <a:pt x="8772" y="1321"/>
                  <a:pt x="7976" y="1321"/>
                </a:cubicBezTo>
                <a:cubicBezTo>
                  <a:pt x="7793" y="1321"/>
                  <a:pt x="7605" y="1358"/>
                  <a:pt x="7418" y="1440"/>
                </a:cubicBezTo>
                <a:cubicBezTo>
                  <a:pt x="6781" y="1726"/>
                  <a:pt x="6139" y="1869"/>
                  <a:pt x="5497" y="1869"/>
                </a:cubicBezTo>
                <a:cubicBezTo>
                  <a:pt x="4856" y="1869"/>
                  <a:pt x="4216" y="1726"/>
                  <a:pt x="3585" y="1440"/>
                </a:cubicBezTo>
                <a:cubicBezTo>
                  <a:pt x="3395" y="1357"/>
                  <a:pt x="3206" y="1320"/>
                  <a:pt x="3026" y="1320"/>
                </a:cubicBezTo>
                <a:cubicBezTo>
                  <a:pt x="2152" y="1320"/>
                  <a:pt x="1473" y="2184"/>
                  <a:pt x="1858" y="2786"/>
                </a:cubicBezTo>
                <a:cubicBezTo>
                  <a:pt x="2096" y="3143"/>
                  <a:pt x="2275" y="3560"/>
                  <a:pt x="2406" y="4036"/>
                </a:cubicBezTo>
                <a:cubicBezTo>
                  <a:pt x="2858" y="5536"/>
                  <a:pt x="2763" y="7417"/>
                  <a:pt x="2620" y="8965"/>
                </a:cubicBezTo>
                <a:cubicBezTo>
                  <a:pt x="2587" y="9208"/>
                  <a:pt x="2380" y="9409"/>
                  <a:pt x="2142" y="9409"/>
                </a:cubicBezTo>
                <a:cubicBezTo>
                  <a:pt x="2123" y="9409"/>
                  <a:pt x="2104" y="9408"/>
                  <a:pt x="2084" y="9405"/>
                </a:cubicBezTo>
                <a:cubicBezTo>
                  <a:pt x="1811" y="9382"/>
                  <a:pt x="1620" y="9144"/>
                  <a:pt x="1632" y="8870"/>
                </a:cubicBezTo>
                <a:cubicBezTo>
                  <a:pt x="1739" y="7870"/>
                  <a:pt x="1823" y="6596"/>
                  <a:pt x="1680" y="5417"/>
                </a:cubicBezTo>
                <a:cubicBezTo>
                  <a:pt x="1668" y="5334"/>
                  <a:pt x="1584" y="5274"/>
                  <a:pt x="1501" y="5274"/>
                </a:cubicBezTo>
                <a:cubicBezTo>
                  <a:pt x="1406" y="5286"/>
                  <a:pt x="1346" y="5357"/>
                  <a:pt x="1346" y="5453"/>
                </a:cubicBezTo>
                <a:cubicBezTo>
                  <a:pt x="1489" y="6596"/>
                  <a:pt x="1394" y="7858"/>
                  <a:pt x="1311" y="8846"/>
                </a:cubicBezTo>
                <a:cubicBezTo>
                  <a:pt x="1263" y="9286"/>
                  <a:pt x="1584" y="9691"/>
                  <a:pt x="2037" y="9739"/>
                </a:cubicBezTo>
                <a:cubicBezTo>
                  <a:pt x="2059" y="9741"/>
                  <a:pt x="2082" y="9742"/>
                  <a:pt x="2104" y="9742"/>
                </a:cubicBezTo>
                <a:cubicBezTo>
                  <a:pt x="2518" y="9742"/>
                  <a:pt x="2885" y="9430"/>
                  <a:pt x="2930" y="9001"/>
                </a:cubicBezTo>
                <a:cubicBezTo>
                  <a:pt x="2977" y="8501"/>
                  <a:pt x="3013" y="8024"/>
                  <a:pt x="3037" y="7596"/>
                </a:cubicBezTo>
                <a:cubicBezTo>
                  <a:pt x="3347" y="7739"/>
                  <a:pt x="3918" y="7810"/>
                  <a:pt x="4251" y="7846"/>
                </a:cubicBezTo>
                <a:cubicBezTo>
                  <a:pt x="4751" y="7905"/>
                  <a:pt x="5347" y="7917"/>
                  <a:pt x="5942" y="7917"/>
                </a:cubicBezTo>
                <a:cubicBezTo>
                  <a:pt x="6323" y="7917"/>
                  <a:pt x="6716" y="7905"/>
                  <a:pt x="7085" y="7893"/>
                </a:cubicBezTo>
                <a:cubicBezTo>
                  <a:pt x="7442" y="7870"/>
                  <a:pt x="7883" y="7834"/>
                  <a:pt x="8228" y="7751"/>
                </a:cubicBezTo>
                <a:lnTo>
                  <a:pt x="8228" y="7751"/>
                </a:lnTo>
                <a:cubicBezTo>
                  <a:pt x="7990" y="8036"/>
                  <a:pt x="7764" y="8143"/>
                  <a:pt x="7561" y="8262"/>
                </a:cubicBezTo>
                <a:cubicBezTo>
                  <a:pt x="6966" y="8560"/>
                  <a:pt x="6656" y="9275"/>
                  <a:pt x="6835" y="9929"/>
                </a:cubicBezTo>
                <a:cubicBezTo>
                  <a:pt x="6930" y="10287"/>
                  <a:pt x="6966" y="10537"/>
                  <a:pt x="7145" y="10846"/>
                </a:cubicBezTo>
                <a:cubicBezTo>
                  <a:pt x="7204" y="10965"/>
                  <a:pt x="7299" y="11108"/>
                  <a:pt x="7526" y="11108"/>
                </a:cubicBezTo>
                <a:cubicBezTo>
                  <a:pt x="7533" y="11108"/>
                  <a:pt x="7540" y="11109"/>
                  <a:pt x="7547" y="11109"/>
                </a:cubicBezTo>
                <a:cubicBezTo>
                  <a:pt x="7806" y="11109"/>
                  <a:pt x="7934" y="10899"/>
                  <a:pt x="8049" y="10668"/>
                </a:cubicBezTo>
                <a:cubicBezTo>
                  <a:pt x="8073" y="10596"/>
                  <a:pt x="8014" y="10763"/>
                  <a:pt x="8359" y="9691"/>
                </a:cubicBezTo>
                <a:cubicBezTo>
                  <a:pt x="9645" y="9060"/>
                  <a:pt x="10419" y="7751"/>
                  <a:pt x="10335" y="6346"/>
                </a:cubicBezTo>
                <a:cubicBezTo>
                  <a:pt x="10276" y="5107"/>
                  <a:pt x="10335" y="4060"/>
                  <a:pt x="10550" y="3190"/>
                </a:cubicBezTo>
                <a:cubicBezTo>
                  <a:pt x="10948" y="1453"/>
                  <a:pt x="9589" y="0"/>
                  <a:pt x="800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5" name="Google Shape;1235;p52"/>
          <p:cNvGrpSpPr/>
          <p:nvPr/>
        </p:nvGrpSpPr>
        <p:grpSpPr>
          <a:xfrm>
            <a:off x="7184363" y="3809604"/>
            <a:ext cx="202184" cy="352762"/>
            <a:chOff x="7184363" y="3809604"/>
            <a:chExt cx="202184" cy="352762"/>
          </a:xfrm>
        </p:grpSpPr>
        <p:sp>
          <p:nvSpPr>
            <p:cNvPr id="1236" name="Google Shape;1236;p52"/>
            <p:cNvSpPr/>
            <p:nvPr/>
          </p:nvSpPr>
          <p:spPr>
            <a:xfrm>
              <a:off x="7273111" y="3823716"/>
              <a:ext cx="23541" cy="23573"/>
            </a:xfrm>
            <a:custGeom>
              <a:rect b="b" l="l" r="r" t="t"/>
              <a:pathLst>
                <a:path extrusionOk="0" h="740" w="739">
                  <a:moveTo>
                    <a:pt x="370" y="1"/>
                  </a:moveTo>
                  <a:cubicBezTo>
                    <a:pt x="287" y="1"/>
                    <a:pt x="203" y="72"/>
                    <a:pt x="203" y="168"/>
                  </a:cubicBezTo>
                  <a:lnTo>
                    <a:pt x="203" y="203"/>
                  </a:lnTo>
                  <a:lnTo>
                    <a:pt x="168" y="203"/>
                  </a:lnTo>
                  <a:cubicBezTo>
                    <a:pt x="72" y="203"/>
                    <a:pt x="1" y="287"/>
                    <a:pt x="1" y="370"/>
                  </a:cubicBezTo>
                  <a:cubicBezTo>
                    <a:pt x="1" y="465"/>
                    <a:pt x="72" y="537"/>
                    <a:pt x="168" y="537"/>
                  </a:cubicBezTo>
                  <a:lnTo>
                    <a:pt x="203" y="537"/>
                  </a:lnTo>
                  <a:lnTo>
                    <a:pt x="203" y="584"/>
                  </a:lnTo>
                  <a:cubicBezTo>
                    <a:pt x="203" y="668"/>
                    <a:pt x="287" y="739"/>
                    <a:pt x="370" y="739"/>
                  </a:cubicBezTo>
                  <a:cubicBezTo>
                    <a:pt x="453" y="739"/>
                    <a:pt x="537" y="668"/>
                    <a:pt x="537" y="584"/>
                  </a:cubicBezTo>
                  <a:lnTo>
                    <a:pt x="537" y="537"/>
                  </a:lnTo>
                  <a:lnTo>
                    <a:pt x="572" y="537"/>
                  </a:lnTo>
                  <a:cubicBezTo>
                    <a:pt x="668" y="537"/>
                    <a:pt x="739" y="465"/>
                    <a:pt x="739" y="370"/>
                  </a:cubicBezTo>
                  <a:cubicBezTo>
                    <a:pt x="739" y="287"/>
                    <a:pt x="668" y="203"/>
                    <a:pt x="572" y="203"/>
                  </a:cubicBezTo>
                  <a:lnTo>
                    <a:pt x="537" y="203"/>
                  </a:lnTo>
                  <a:lnTo>
                    <a:pt x="537" y="168"/>
                  </a:lnTo>
                  <a:cubicBezTo>
                    <a:pt x="537" y="72"/>
                    <a:pt x="453" y="1"/>
                    <a:pt x="37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2"/>
            <p:cNvSpPr/>
            <p:nvPr/>
          </p:nvSpPr>
          <p:spPr>
            <a:xfrm>
              <a:off x="7184363" y="3809604"/>
              <a:ext cx="202184" cy="352762"/>
            </a:xfrm>
            <a:custGeom>
              <a:rect b="b" l="l" r="r" t="t"/>
              <a:pathLst>
                <a:path extrusionOk="0" h="11074" w="6347">
                  <a:moveTo>
                    <a:pt x="3159" y="310"/>
                  </a:moveTo>
                  <a:cubicBezTo>
                    <a:pt x="3623" y="310"/>
                    <a:pt x="4091" y="390"/>
                    <a:pt x="4561" y="551"/>
                  </a:cubicBezTo>
                  <a:lnTo>
                    <a:pt x="4347" y="1087"/>
                  </a:lnTo>
                  <a:lnTo>
                    <a:pt x="4168" y="1563"/>
                  </a:lnTo>
                  <a:cubicBezTo>
                    <a:pt x="3841" y="1450"/>
                    <a:pt x="3510" y="1393"/>
                    <a:pt x="3175" y="1393"/>
                  </a:cubicBezTo>
                  <a:cubicBezTo>
                    <a:pt x="2840" y="1393"/>
                    <a:pt x="2501" y="1450"/>
                    <a:pt x="2156" y="1563"/>
                  </a:cubicBezTo>
                  <a:lnTo>
                    <a:pt x="1775" y="551"/>
                  </a:lnTo>
                  <a:cubicBezTo>
                    <a:pt x="2233" y="390"/>
                    <a:pt x="2695" y="310"/>
                    <a:pt x="3159" y="310"/>
                  </a:cubicBezTo>
                  <a:close/>
                  <a:moveTo>
                    <a:pt x="4549" y="1408"/>
                  </a:moveTo>
                  <a:cubicBezTo>
                    <a:pt x="5025" y="1754"/>
                    <a:pt x="5299" y="2301"/>
                    <a:pt x="5299" y="2885"/>
                  </a:cubicBezTo>
                  <a:cubicBezTo>
                    <a:pt x="5299" y="3289"/>
                    <a:pt x="5287" y="4075"/>
                    <a:pt x="5240" y="4421"/>
                  </a:cubicBezTo>
                  <a:cubicBezTo>
                    <a:pt x="5192" y="4849"/>
                    <a:pt x="4835" y="5171"/>
                    <a:pt x="4406" y="5171"/>
                  </a:cubicBezTo>
                  <a:lnTo>
                    <a:pt x="4001" y="5171"/>
                  </a:lnTo>
                  <a:cubicBezTo>
                    <a:pt x="4430" y="4897"/>
                    <a:pt x="4716" y="4397"/>
                    <a:pt x="4716" y="3849"/>
                  </a:cubicBezTo>
                  <a:lnTo>
                    <a:pt x="4716" y="2611"/>
                  </a:lnTo>
                  <a:cubicBezTo>
                    <a:pt x="4716" y="2599"/>
                    <a:pt x="4692" y="2551"/>
                    <a:pt x="4692" y="2527"/>
                  </a:cubicBezTo>
                  <a:lnTo>
                    <a:pt x="4632" y="2468"/>
                  </a:lnTo>
                  <a:cubicBezTo>
                    <a:pt x="4168" y="2277"/>
                    <a:pt x="3799" y="1896"/>
                    <a:pt x="3799" y="1885"/>
                  </a:cubicBezTo>
                  <a:cubicBezTo>
                    <a:pt x="3767" y="1853"/>
                    <a:pt x="3726" y="1838"/>
                    <a:pt x="3685" y="1838"/>
                  </a:cubicBezTo>
                  <a:cubicBezTo>
                    <a:pt x="3649" y="1838"/>
                    <a:pt x="3613" y="1850"/>
                    <a:pt x="3585" y="1873"/>
                  </a:cubicBezTo>
                  <a:cubicBezTo>
                    <a:pt x="3585" y="1873"/>
                    <a:pt x="2823" y="2432"/>
                    <a:pt x="1727" y="2456"/>
                  </a:cubicBezTo>
                  <a:cubicBezTo>
                    <a:pt x="1715" y="2456"/>
                    <a:pt x="1680" y="2468"/>
                    <a:pt x="1668" y="2480"/>
                  </a:cubicBezTo>
                  <a:cubicBezTo>
                    <a:pt x="1656" y="2492"/>
                    <a:pt x="1620" y="2492"/>
                    <a:pt x="1608" y="2516"/>
                  </a:cubicBezTo>
                  <a:cubicBezTo>
                    <a:pt x="1596" y="2527"/>
                    <a:pt x="1596" y="2551"/>
                    <a:pt x="1572" y="2575"/>
                  </a:cubicBezTo>
                  <a:cubicBezTo>
                    <a:pt x="1560" y="2587"/>
                    <a:pt x="1549" y="2599"/>
                    <a:pt x="1549" y="2635"/>
                  </a:cubicBezTo>
                  <a:lnTo>
                    <a:pt x="1549" y="3087"/>
                  </a:lnTo>
                  <a:cubicBezTo>
                    <a:pt x="1549" y="3182"/>
                    <a:pt x="1620" y="3254"/>
                    <a:pt x="1715" y="3254"/>
                  </a:cubicBezTo>
                  <a:cubicBezTo>
                    <a:pt x="1799" y="3254"/>
                    <a:pt x="1870" y="3182"/>
                    <a:pt x="1870" y="3087"/>
                  </a:cubicBezTo>
                  <a:lnTo>
                    <a:pt x="1870" y="2778"/>
                  </a:lnTo>
                  <a:cubicBezTo>
                    <a:pt x="2751" y="2730"/>
                    <a:pt x="3406" y="2397"/>
                    <a:pt x="3644" y="2230"/>
                  </a:cubicBezTo>
                  <a:cubicBezTo>
                    <a:pt x="3775" y="2349"/>
                    <a:pt x="4061" y="2575"/>
                    <a:pt x="4394" y="2730"/>
                  </a:cubicBezTo>
                  <a:lnTo>
                    <a:pt x="4394" y="3861"/>
                  </a:lnTo>
                  <a:cubicBezTo>
                    <a:pt x="4394" y="4563"/>
                    <a:pt x="3823" y="5135"/>
                    <a:pt x="3120" y="5135"/>
                  </a:cubicBezTo>
                  <a:cubicBezTo>
                    <a:pt x="2430" y="5135"/>
                    <a:pt x="1858" y="4563"/>
                    <a:pt x="1858" y="3861"/>
                  </a:cubicBezTo>
                  <a:cubicBezTo>
                    <a:pt x="1858" y="3778"/>
                    <a:pt x="1787" y="3706"/>
                    <a:pt x="1691" y="3706"/>
                  </a:cubicBezTo>
                  <a:cubicBezTo>
                    <a:pt x="1608" y="3706"/>
                    <a:pt x="1537" y="3778"/>
                    <a:pt x="1537" y="3861"/>
                  </a:cubicBezTo>
                  <a:cubicBezTo>
                    <a:pt x="1537" y="4421"/>
                    <a:pt x="1811" y="4909"/>
                    <a:pt x="2251" y="5194"/>
                  </a:cubicBezTo>
                  <a:lnTo>
                    <a:pt x="1846" y="5194"/>
                  </a:lnTo>
                  <a:cubicBezTo>
                    <a:pt x="1441" y="5171"/>
                    <a:pt x="1084" y="4849"/>
                    <a:pt x="1049" y="4421"/>
                  </a:cubicBezTo>
                  <a:cubicBezTo>
                    <a:pt x="1013" y="4063"/>
                    <a:pt x="989" y="3289"/>
                    <a:pt x="989" y="2885"/>
                  </a:cubicBezTo>
                  <a:cubicBezTo>
                    <a:pt x="989" y="2289"/>
                    <a:pt x="1263" y="1754"/>
                    <a:pt x="1727" y="1408"/>
                  </a:cubicBezTo>
                  <a:cubicBezTo>
                    <a:pt x="1906" y="1825"/>
                    <a:pt x="1858" y="1885"/>
                    <a:pt x="2001" y="1932"/>
                  </a:cubicBezTo>
                  <a:cubicBezTo>
                    <a:pt x="2013" y="1932"/>
                    <a:pt x="2025" y="1944"/>
                    <a:pt x="2037" y="1944"/>
                  </a:cubicBezTo>
                  <a:cubicBezTo>
                    <a:pt x="2049" y="1944"/>
                    <a:pt x="2084" y="1944"/>
                    <a:pt x="2096" y="1932"/>
                  </a:cubicBezTo>
                  <a:cubicBezTo>
                    <a:pt x="2453" y="1795"/>
                    <a:pt x="2802" y="1727"/>
                    <a:pt x="3147" y="1727"/>
                  </a:cubicBezTo>
                  <a:cubicBezTo>
                    <a:pt x="3492" y="1727"/>
                    <a:pt x="3835" y="1795"/>
                    <a:pt x="4180" y="1932"/>
                  </a:cubicBezTo>
                  <a:cubicBezTo>
                    <a:pt x="4204" y="1938"/>
                    <a:pt x="4227" y="1941"/>
                    <a:pt x="4248" y="1941"/>
                  </a:cubicBezTo>
                  <a:cubicBezTo>
                    <a:pt x="4269" y="1941"/>
                    <a:pt x="4287" y="1938"/>
                    <a:pt x="4299" y="1932"/>
                  </a:cubicBezTo>
                  <a:cubicBezTo>
                    <a:pt x="4347" y="1920"/>
                    <a:pt x="4382" y="1885"/>
                    <a:pt x="4394" y="1837"/>
                  </a:cubicBezTo>
                  <a:lnTo>
                    <a:pt x="4549" y="1408"/>
                  </a:lnTo>
                  <a:close/>
                  <a:moveTo>
                    <a:pt x="3573" y="5445"/>
                  </a:moveTo>
                  <a:lnTo>
                    <a:pt x="3573" y="6028"/>
                  </a:lnTo>
                  <a:cubicBezTo>
                    <a:pt x="3573" y="6111"/>
                    <a:pt x="3644" y="6183"/>
                    <a:pt x="3739" y="6183"/>
                  </a:cubicBezTo>
                  <a:lnTo>
                    <a:pt x="3954" y="6183"/>
                  </a:lnTo>
                  <a:lnTo>
                    <a:pt x="3156" y="7576"/>
                  </a:lnTo>
                  <a:lnTo>
                    <a:pt x="2346" y="6183"/>
                  </a:lnTo>
                  <a:lnTo>
                    <a:pt x="2573" y="6183"/>
                  </a:lnTo>
                  <a:cubicBezTo>
                    <a:pt x="2668" y="6183"/>
                    <a:pt x="2739" y="6111"/>
                    <a:pt x="2739" y="6028"/>
                  </a:cubicBezTo>
                  <a:lnTo>
                    <a:pt x="2739" y="5445"/>
                  </a:lnTo>
                  <a:cubicBezTo>
                    <a:pt x="2876" y="5480"/>
                    <a:pt x="3019" y="5498"/>
                    <a:pt x="3160" y="5498"/>
                  </a:cubicBezTo>
                  <a:cubicBezTo>
                    <a:pt x="3302" y="5498"/>
                    <a:pt x="3442" y="5480"/>
                    <a:pt x="3573" y="5445"/>
                  </a:cubicBezTo>
                  <a:close/>
                  <a:moveTo>
                    <a:pt x="3180" y="0"/>
                  </a:moveTo>
                  <a:cubicBezTo>
                    <a:pt x="2626" y="0"/>
                    <a:pt x="2072" y="105"/>
                    <a:pt x="1525" y="313"/>
                  </a:cubicBezTo>
                  <a:cubicBezTo>
                    <a:pt x="1477" y="325"/>
                    <a:pt x="1441" y="349"/>
                    <a:pt x="1430" y="396"/>
                  </a:cubicBezTo>
                  <a:cubicBezTo>
                    <a:pt x="1418" y="444"/>
                    <a:pt x="1418" y="492"/>
                    <a:pt x="1430" y="515"/>
                  </a:cubicBezTo>
                  <a:lnTo>
                    <a:pt x="1656" y="1099"/>
                  </a:lnTo>
                  <a:cubicBezTo>
                    <a:pt x="1060" y="1504"/>
                    <a:pt x="703" y="2158"/>
                    <a:pt x="703" y="2861"/>
                  </a:cubicBezTo>
                  <a:cubicBezTo>
                    <a:pt x="703" y="3218"/>
                    <a:pt x="715" y="4051"/>
                    <a:pt x="763" y="4444"/>
                  </a:cubicBezTo>
                  <a:cubicBezTo>
                    <a:pt x="822" y="5040"/>
                    <a:pt x="1322" y="5504"/>
                    <a:pt x="1918" y="5504"/>
                  </a:cubicBezTo>
                  <a:lnTo>
                    <a:pt x="2453" y="5504"/>
                  </a:lnTo>
                  <a:lnTo>
                    <a:pt x="2453" y="5861"/>
                  </a:lnTo>
                  <a:cubicBezTo>
                    <a:pt x="1549" y="5873"/>
                    <a:pt x="775" y="6480"/>
                    <a:pt x="572" y="7361"/>
                  </a:cubicBezTo>
                  <a:lnTo>
                    <a:pt x="108" y="9255"/>
                  </a:lnTo>
                  <a:cubicBezTo>
                    <a:pt x="1" y="9671"/>
                    <a:pt x="191" y="10100"/>
                    <a:pt x="572" y="10314"/>
                  </a:cubicBezTo>
                  <a:cubicBezTo>
                    <a:pt x="1441" y="10820"/>
                    <a:pt x="2320" y="11073"/>
                    <a:pt x="3199" y="11073"/>
                  </a:cubicBezTo>
                  <a:cubicBezTo>
                    <a:pt x="4079" y="11073"/>
                    <a:pt x="4960" y="10820"/>
                    <a:pt x="5835" y="10314"/>
                  </a:cubicBezTo>
                  <a:cubicBezTo>
                    <a:pt x="6168" y="10100"/>
                    <a:pt x="6347" y="9659"/>
                    <a:pt x="6240" y="9255"/>
                  </a:cubicBezTo>
                  <a:lnTo>
                    <a:pt x="6061" y="8504"/>
                  </a:lnTo>
                  <a:cubicBezTo>
                    <a:pt x="6050" y="8430"/>
                    <a:pt x="5972" y="8384"/>
                    <a:pt x="5896" y="8384"/>
                  </a:cubicBezTo>
                  <a:cubicBezTo>
                    <a:pt x="5888" y="8384"/>
                    <a:pt x="5879" y="8384"/>
                    <a:pt x="5871" y="8385"/>
                  </a:cubicBezTo>
                  <a:cubicBezTo>
                    <a:pt x="5775" y="8409"/>
                    <a:pt x="5728" y="8493"/>
                    <a:pt x="5751" y="8588"/>
                  </a:cubicBezTo>
                  <a:lnTo>
                    <a:pt x="5930" y="9326"/>
                  </a:lnTo>
                  <a:cubicBezTo>
                    <a:pt x="5990" y="9600"/>
                    <a:pt x="5871" y="9897"/>
                    <a:pt x="5632" y="10028"/>
                  </a:cubicBezTo>
                  <a:cubicBezTo>
                    <a:pt x="4799" y="10505"/>
                    <a:pt x="3980" y="10743"/>
                    <a:pt x="3162" y="10743"/>
                  </a:cubicBezTo>
                  <a:cubicBezTo>
                    <a:pt x="2343" y="10743"/>
                    <a:pt x="1525" y="10505"/>
                    <a:pt x="691" y="10028"/>
                  </a:cubicBezTo>
                  <a:cubicBezTo>
                    <a:pt x="453" y="9897"/>
                    <a:pt x="310" y="9600"/>
                    <a:pt x="394" y="9326"/>
                  </a:cubicBezTo>
                  <a:lnTo>
                    <a:pt x="846" y="7433"/>
                  </a:lnTo>
                  <a:cubicBezTo>
                    <a:pt x="1001" y="6838"/>
                    <a:pt x="1441" y="6397"/>
                    <a:pt x="2025" y="6242"/>
                  </a:cubicBezTo>
                  <a:lnTo>
                    <a:pt x="3025" y="7992"/>
                  </a:lnTo>
                  <a:cubicBezTo>
                    <a:pt x="3055" y="8040"/>
                    <a:pt x="3111" y="8064"/>
                    <a:pt x="3168" y="8064"/>
                  </a:cubicBezTo>
                  <a:cubicBezTo>
                    <a:pt x="3224" y="8064"/>
                    <a:pt x="3281" y="8040"/>
                    <a:pt x="3311" y="7992"/>
                  </a:cubicBezTo>
                  <a:lnTo>
                    <a:pt x="4299" y="6242"/>
                  </a:lnTo>
                  <a:cubicBezTo>
                    <a:pt x="4870" y="6397"/>
                    <a:pt x="5335" y="6838"/>
                    <a:pt x="5478" y="7433"/>
                  </a:cubicBezTo>
                  <a:lnTo>
                    <a:pt x="5573" y="7826"/>
                  </a:lnTo>
                  <a:cubicBezTo>
                    <a:pt x="5584" y="7901"/>
                    <a:pt x="5652" y="7947"/>
                    <a:pt x="5735" y="7947"/>
                  </a:cubicBezTo>
                  <a:cubicBezTo>
                    <a:pt x="5744" y="7947"/>
                    <a:pt x="5754" y="7946"/>
                    <a:pt x="5763" y="7945"/>
                  </a:cubicBezTo>
                  <a:cubicBezTo>
                    <a:pt x="5847" y="7921"/>
                    <a:pt x="5894" y="7838"/>
                    <a:pt x="5882" y="7754"/>
                  </a:cubicBezTo>
                  <a:lnTo>
                    <a:pt x="5787" y="7361"/>
                  </a:lnTo>
                  <a:cubicBezTo>
                    <a:pt x="5585" y="6480"/>
                    <a:pt x="4811" y="5873"/>
                    <a:pt x="3906" y="5861"/>
                  </a:cubicBezTo>
                  <a:lnTo>
                    <a:pt x="3906" y="5504"/>
                  </a:lnTo>
                  <a:lnTo>
                    <a:pt x="4442" y="5504"/>
                  </a:lnTo>
                  <a:cubicBezTo>
                    <a:pt x="5037" y="5504"/>
                    <a:pt x="5537" y="5052"/>
                    <a:pt x="5597" y="4444"/>
                  </a:cubicBezTo>
                  <a:cubicBezTo>
                    <a:pt x="5644" y="4051"/>
                    <a:pt x="5656" y="3218"/>
                    <a:pt x="5656" y="2861"/>
                  </a:cubicBezTo>
                  <a:cubicBezTo>
                    <a:pt x="5656" y="2135"/>
                    <a:pt x="5287" y="1492"/>
                    <a:pt x="4704" y="1099"/>
                  </a:cubicBezTo>
                  <a:lnTo>
                    <a:pt x="4930" y="515"/>
                  </a:lnTo>
                  <a:cubicBezTo>
                    <a:pt x="4954" y="432"/>
                    <a:pt x="4918" y="337"/>
                    <a:pt x="4835" y="313"/>
                  </a:cubicBezTo>
                  <a:cubicBezTo>
                    <a:pt x="4287" y="105"/>
                    <a:pt x="3733" y="0"/>
                    <a:pt x="318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8" name="Google Shape;1238;p52"/>
          <p:cNvGrpSpPr/>
          <p:nvPr/>
        </p:nvGrpSpPr>
        <p:grpSpPr>
          <a:xfrm>
            <a:off x="7571624" y="3808935"/>
            <a:ext cx="292047" cy="352762"/>
            <a:chOff x="7571624" y="3808935"/>
            <a:chExt cx="292047" cy="352762"/>
          </a:xfrm>
        </p:grpSpPr>
        <p:sp>
          <p:nvSpPr>
            <p:cNvPr id="1239" name="Google Shape;1239;p52"/>
            <p:cNvSpPr/>
            <p:nvPr/>
          </p:nvSpPr>
          <p:spPr>
            <a:xfrm>
              <a:off x="7802955" y="4057755"/>
              <a:ext cx="15227" cy="15195"/>
            </a:xfrm>
            <a:custGeom>
              <a:rect b="b" l="l" r="r" t="t"/>
              <a:pathLst>
                <a:path extrusionOk="0" h="477" w="478">
                  <a:moveTo>
                    <a:pt x="239" y="0"/>
                  </a:moveTo>
                  <a:cubicBezTo>
                    <a:pt x="120" y="0"/>
                    <a:pt x="1" y="107"/>
                    <a:pt x="1" y="238"/>
                  </a:cubicBezTo>
                  <a:cubicBezTo>
                    <a:pt x="1" y="381"/>
                    <a:pt x="108" y="476"/>
                    <a:pt x="239" y="476"/>
                  </a:cubicBezTo>
                  <a:cubicBezTo>
                    <a:pt x="382" y="476"/>
                    <a:pt x="477" y="381"/>
                    <a:pt x="477" y="238"/>
                  </a:cubicBezTo>
                  <a:cubicBezTo>
                    <a:pt x="477" y="107"/>
                    <a:pt x="382" y="0"/>
                    <a:pt x="2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52"/>
            <p:cNvSpPr/>
            <p:nvPr/>
          </p:nvSpPr>
          <p:spPr>
            <a:xfrm>
              <a:off x="7764665" y="4115763"/>
              <a:ext cx="13315" cy="13315"/>
            </a:xfrm>
            <a:custGeom>
              <a:rect b="b" l="l" r="r" t="t"/>
              <a:pathLst>
                <a:path extrusionOk="0" h="418" w="418">
                  <a:moveTo>
                    <a:pt x="215" y="1"/>
                  </a:moveTo>
                  <a:cubicBezTo>
                    <a:pt x="84" y="1"/>
                    <a:pt x="0" y="84"/>
                    <a:pt x="0" y="203"/>
                  </a:cubicBezTo>
                  <a:cubicBezTo>
                    <a:pt x="0" y="322"/>
                    <a:pt x="84" y="417"/>
                    <a:pt x="215" y="417"/>
                  </a:cubicBezTo>
                  <a:cubicBezTo>
                    <a:pt x="334" y="417"/>
                    <a:pt x="417" y="322"/>
                    <a:pt x="417" y="203"/>
                  </a:cubicBezTo>
                  <a:cubicBezTo>
                    <a:pt x="417" y="84"/>
                    <a:pt x="334" y="1"/>
                    <a:pt x="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52"/>
            <p:cNvSpPr/>
            <p:nvPr/>
          </p:nvSpPr>
          <p:spPr>
            <a:xfrm>
              <a:off x="7653141" y="4048262"/>
              <a:ext cx="13315" cy="13315"/>
            </a:xfrm>
            <a:custGeom>
              <a:rect b="b" l="l" r="r" t="t"/>
              <a:pathLst>
                <a:path extrusionOk="0" h="418" w="418">
                  <a:moveTo>
                    <a:pt x="215" y="0"/>
                  </a:moveTo>
                  <a:cubicBezTo>
                    <a:pt x="96" y="0"/>
                    <a:pt x="1" y="96"/>
                    <a:pt x="1" y="215"/>
                  </a:cubicBezTo>
                  <a:cubicBezTo>
                    <a:pt x="1" y="334"/>
                    <a:pt x="96" y="417"/>
                    <a:pt x="215" y="417"/>
                  </a:cubicBezTo>
                  <a:cubicBezTo>
                    <a:pt x="334" y="417"/>
                    <a:pt x="418" y="334"/>
                    <a:pt x="418" y="215"/>
                  </a:cubicBezTo>
                  <a:cubicBezTo>
                    <a:pt x="418" y="96"/>
                    <a:pt x="334" y="0"/>
                    <a:pt x="2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52"/>
            <p:cNvSpPr/>
            <p:nvPr/>
          </p:nvSpPr>
          <p:spPr>
            <a:xfrm>
              <a:off x="7675917" y="4115763"/>
              <a:ext cx="13284" cy="13315"/>
            </a:xfrm>
            <a:custGeom>
              <a:rect b="b" l="l" r="r" t="t"/>
              <a:pathLst>
                <a:path extrusionOk="0" h="418" w="417">
                  <a:moveTo>
                    <a:pt x="215" y="1"/>
                  </a:moveTo>
                  <a:cubicBezTo>
                    <a:pt x="96" y="1"/>
                    <a:pt x="0" y="84"/>
                    <a:pt x="0" y="203"/>
                  </a:cubicBezTo>
                  <a:cubicBezTo>
                    <a:pt x="0" y="322"/>
                    <a:pt x="96" y="417"/>
                    <a:pt x="215" y="417"/>
                  </a:cubicBezTo>
                  <a:cubicBezTo>
                    <a:pt x="334" y="417"/>
                    <a:pt x="417" y="322"/>
                    <a:pt x="417" y="203"/>
                  </a:cubicBezTo>
                  <a:cubicBezTo>
                    <a:pt x="417" y="84"/>
                    <a:pt x="334" y="1"/>
                    <a:pt x="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2"/>
            <p:cNvSpPr/>
            <p:nvPr/>
          </p:nvSpPr>
          <p:spPr>
            <a:xfrm>
              <a:off x="7715736" y="4062660"/>
              <a:ext cx="16342" cy="15959"/>
            </a:xfrm>
            <a:custGeom>
              <a:rect b="b" l="l" r="r" t="t"/>
              <a:pathLst>
                <a:path extrusionOk="0" h="501" w="513">
                  <a:moveTo>
                    <a:pt x="262" y="1"/>
                  </a:moveTo>
                  <a:cubicBezTo>
                    <a:pt x="119" y="1"/>
                    <a:pt x="0" y="120"/>
                    <a:pt x="0" y="251"/>
                  </a:cubicBezTo>
                  <a:cubicBezTo>
                    <a:pt x="0" y="382"/>
                    <a:pt x="119" y="501"/>
                    <a:pt x="262" y="501"/>
                  </a:cubicBezTo>
                  <a:cubicBezTo>
                    <a:pt x="393" y="501"/>
                    <a:pt x="512" y="406"/>
                    <a:pt x="512" y="251"/>
                  </a:cubicBezTo>
                  <a:cubicBezTo>
                    <a:pt x="512" y="120"/>
                    <a:pt x="393" y="1"/>
                    <a:pt x="2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2"/>
            <p:cNvSpPr/>
            <p:nvPr/>
          </p:nvSpPr>
          <p:spPr>
            <a:xfrm>
              <a:off x="7571624" y="3808935"/>
              <a:ext cx="292047" cy="352762"/>
            </a:xfrm>
            <a:custGeom>
              <a:rect b="b" l="l" r="r" t="t"/>
              <a:pathLst>
                <a:path extrusionOk="0" h="11074" w="9168">
                  <a:moveTo>
                    <a:pt x="3085" y="6536"/>
                  </a:moveTo>
                  <a:cubicBezTo>
                    <a:pt x="3680" y="6536"/>
                    <a:pt x="4251" y="6687"/>
                    <a:pt x="4786" y="7001"/>
                  </a:cubicBezTo>
                  <a:cubicBezTo>
                    <a:pt x="5364" y="7337"/>
                    <a:pt x="5926" y="7449"/>
                    <a:pt x="6422" y="7449"/>
                  </a:cubicBezTo>
                  <a:cubicBezTo>
                    <a:pt x="6805" y="7449"/>
                    <a:pt x="7149" y="7382"/>
                    <a:pt x="7430" y="7299"/>
                  </a:cubicBezTo>
                  <a:cubicBezTo>
                    <a:pt x="7858" y="7180"/>
                    <a:pt x="8192" y="7001"/>
                    <a:pt x="8382" y="6882"/>
                  </a:cubicBezTo>
                  <a:lnTo>
                    <a:pt x="8382" y="6882"/>
                  </a:lnTo>
                  <a:cubicBezTo>
                    <a:pt x="8739" y="8156"/>
                    <a:pt x="8430" y="9502"/>
                    <a:pt x="7477" y="10454"/>
                  </a:cubicBezTo>
                  <a:cubicBezTo>
                    <a:pt x="7287" y="10645"/>
                    <a:pt x="7013" y="10764"/>
                    <a:pt x="6727" y="10764"/>
                  </a:cubicBezTo>
                  <a:lnTo>
                    <a:pt x="3000" y="10764"/>
                  </a:lnTo>
                  <a:cubicBezTo>
                    <a:pt x="2715" y="10764"/>
                    <a:pt x="2441" y="10645"/>
                    <a:pt x="2250" y="10454"/>
                  </a:cubicBezTo>
                  <a:cubicBezTo>
                    <a:pt x="1393" y="9573"/>
                    <a:pt x="988" y="8311"/>
                    <a:pt x="1334" y="6966"/>
                  </a:cubicBezTo>
                  <a:cubicBezTo>
                    <a:pt x="1476" y="6894"/>
                    <a:pt x="1846" y="6716"/>
                    <a:pt x="2357" y="6609"/>
                  </a:cubicBezTo>
                  <a:cubicBezTo>
                    <a:pt x="2603" y="6561"/>
                    <a:pt x="2846" y="6536"/>
                    <a:pt x="3085" y="6536"/>
                  </a:cubicBezTo>
                  <a:close/>
                  <a:moveTo>
                    <a:pt x="3322" y="1"/>
                  </a:moveTo>
                  <a:cubicBezTo>
                    <a:pt x="3084" y="1"/>
                    <a:pt x="2893" y="191"/>
                    <a:pt x="2893" y="429"/>
                  </a:cubicBezTo>
                  <a:lnTo>
                    <a:pt x="2893" y="822"/>
                  </a:lnTo>
                  <a:cubicBezTo>
                    <a:pt x="2893" y="1060"/>
                    <a:pt x="3084" y="1251"/>
                    <a:pt x="3322" y="1251"/>
                  </a:cubicBezTo>
                  <a:lnTo>
                    <a:pt x="3548" y="1251"/>
                  </a:lnTo>
                  <a:lnTo>
                    <a:pt x="3548" y="2584"/>
                  </a:lnTo>
                  <a:cubicBezTo>
                    <a:pt x="3548" y="2679"/>
                    <a:pt x="3620" y="2751"/>
                    <a:pt x="3715" y="2751"/>
                  </a:cubicBezTo>
                  <a:cubicBezTo>
                    <a:pt x="3798" y="2751"/>
                    <a:pt x="3870" y="2679"/>
                    <a:pt x="3870" y="2584"/>
                  </a:cubicBezTo>
                  <a:lnTo>
                    <a:pt x="3870" y="1251"/>
                  </a:lnTo>
                  <a:lnTo>
                    <a:pt x="5822" y="1251"/>
                  </a:lnTo>
                  <a:lnTo>
                    <a:pt x="5822" y="3965"/>
                  </a:lnTo>
                  <a:cubicBezTo>
                    <a:pt x="5822" y="4203"/>
                    <a:pt x="5977" y="4418"/>
                    <a:pt x="6191" y="4513"/>
                  </a:cubicBezTo>
                  <a:cubicBezTo>
                    <a:pt x="7168" y="4894"/>
                    <a:pt x="7894" y="5656"/>
                    <a:pt x="8251" y="6597"/>
                  </a:cubicBezTo>
                  <a:cubicBezTo>
                    <a:pt x="8084" y="6704"/>
                    <a:pt x="7763" y="6894"/>
                    <a:pt x="7299" y="7025"/>
                  </a:cubicBezTo>
                  <a:cubicBezTo>
                    <a:pt x="6992" y="7113"/>
                    <a:pt x="6689" y="7157"/>
                    <a:pt x="6391" y="7157"/>
                  </a:cubicBezTo>
                  <a:cubicBezTo>
                    <a:pt x="5879" y="7157"/>
                    <a:pt x="5384" y="7027"/>
                    <a:pt x="4917" y="6763"/>
                  </a:cubicBezTo>
                  <a:cubicBezTo>
                    <a:pt x="4326" y="6419"/>
                    <a:pt x="3678" y="6255"/>
                    <a:pt x="3027" y="6255"/>
                  </a:cubicBezTo>
                  <a:cubicBezTo>
                    <a:pt x="2486" y="6255"/>
                    <a:pt x="1942" y="6368"/>
                    <a:pt x="1429" y="6585"/>
                  </a:cubicBezTo>
                  <a:cubicBezTo>
                    <a:pt x="1786" y="5656"/>
                    <a:pt x="2512" y="4894"/>
                    <a:pt x="3489" y="4513"/>
                  </a:cubicBezTo>
                  <a:cubicBezTo>
                    <a:pt x="3703" y="4418"/>
                    <a:pt x="3858" y="4215"/>
                    <a:pt x="3858" y="3977"/>
                  </a:cubicBezTo>
                  <a:lnTo>
                    <a:pt x="3858" y="3394"/>
                  </a:lnTo>
                  <a:cubicBezTo>
                    <a:pt x="3858" y="3310"/>
                    <a:pt x="3786" y="3227"/>
                    <a:pt x="3691" y="3227"/>
                  </a:cubicBezTo>
                  <a:cubicBezTo>
                    <a:pt x="3608" y="3227"/>
                    <a:pt x="3536" y="3310"/>
                    <a:pt x="3536" y="3394"/>
                  </a:cubicBezTo>
                  <a:lnTo>
                    <a:pt x="3536" y="3942"/>
                  </a:lnTo>
                  <a:cubicBezTo>
                    <a:pt x="3536" y="4049"/>
                    <a:pt x="3465" y="4156"/>
                    <a:pt x="3370" y="4180"/>
                  </a:cubicBezTo>
                  <a:cubicBezTo>
                    <a:pt x="714" y="5239"/>
                    <a:pt x="0" y="8668"/>
                    <a:pt x="1988" y="10669"/>
                  </a:cubicBezTo>
                  <a:cubicBezTo>
                    <a:pt x="2238" y="10930"/>
                    <a:pt x="2596" y="11073"/>
                    <a:pt x="2953" y="11073"/>
                  </a:cubicBezTo>
                  <a:lnTo>
                    <a:pt x="6703" y="11073"/>
                  </a:lnTo>
                  <a:cubicBezTo>
                    <a:pt x="7060" y="11073"/>
                    <a:pt x="7418" y="10930"/>
                    <a:pt x="7680" y="10657"/>
                  </a:cubicBezTo>
                  <a:cubicBezTo>
                    <a:pt x="9132" y="9240"/>
                    <a:pt x="9168" y="7097"/>
                    <a:pt x="8120" y="5596"/>
                  </a:cubicBezTo>
                  <a:cubicBezTo>
                    <a:pt x="7668" y="4954"/>
                    <a:pt x="7049" y="4477"/>
                    <a:pt x="6334" y="4203"/>
                  </a:cubicBezTo>
                  <a:cubicBezTo>
                    <a:pt x="6227" y="4156"/>
                    <a:pt x="6167" y="4061"/>
                    <a:pt x="6167" y="3965"/>
                  </a:cubicBezTo>
                  <a:lnTo>
                    <a:pt x="6167" y="1251"/>
                  </a:lnTo>
                  <a:lnTo>
                    <a:pt x="6394" y="1251"/>
                  </a:lnTo>
                  <a:cubicBezTo>
                    <a:pt x="6632" y="1251"/>
                    <a:pt x="6822" y="1060"/>
                    <a:pt x="6822" y="822"/>
                  </a:cubicBezTo>
                  <a:lnTo>
                    <a:pt x="6822" y="429"/>
                  </a:lnTo>
                  <a:cubicBezTo>
                    <a:pt x="6822" y="191"/>
                    <a:pt x="6632" y="1"/>
                    <a:pt x="6394" y="1"/>
                  </a:cubicBezTo>
                  <a:lnTo>
                    <a:pt x="5525" y="1"/>
                  </a:lnTo>
                  <a:cubicBezTo>
                    <a:pt x="5441" y="1"/>
                    <a:pt x="5358" y="72"/>
                    <a:pt x="5358" y="167"/>
                  </a:cubicBezTo>
                  <a:cubicBezTo>
                    <a:pt x="5358" y="251"/>
                    <a:pt x="5441" y="334"/>
                    <a:pt x="5525" y="334"/>
                  </a:cubicBezTo>
                  <a:lnTo>
                    <a:pt x="6394" y="334"/>
                  </a:lnTo>
                  <a:cubicBezTo>
                    <a:pt x="6453" y="334"/>
                    <a:pt x="6489" y="370"/>
                    <a:pt x="6489" y="429"/>
                  </a:cubicBezTo>
                  <a:lnTo>
                    <a:pt x="6489" y="822"/>
                  </a:lnTo>
                  <a:cubicBezTo>
                    <a:pt x="6489" y="882"/>
                    <a:pt x="6453" y="929"/>
                    <a:pt x="6394" y="929"/>
                  </a:cubicBezTo>
                  <a:lnTo>
                    <a:pt x="3322" y="929"/>
                  </a:lnTo>
                  <a:cubicBezTo>
                    <a:pt x="3262" y="929"/>
                    <a:pt x="3215" y="882"/>
                    <a:pt x="3215" y="822"/>
                  </a:cubicBezTo>
                  <a:lnTo>
                    <a:pt x="3215" y="429"/>
                  </a:lnTo>
                  <a:cubicBezTo>
                    <a:pt x="3215" y="370"/>
                    <a:pt x="3262" y="334"/>
                    <a:pt x="3322" y="334"/>
                  </a:cubicBezTo>
                  <a:lnTo>
                    <a:pt x="4739" y="334"/>
                  </a:lnTo>
                  <a:cubicBezTo>
                    <a:pt x="4822" y="334"/>
                    <a:pt x="4905" y="251"/>
                    <a:pt x="4905" y="167"/>
                  </a:cubicBezTo>
                  <a:cubicBezTo>
                    <a:pt x="4905" y="72"/>
                    <a:pt x="4822" y="1"/>
                    <a:pt x="473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5" name="Google Shape;1245;p52"/>
          <p:cNvGrpSpPr/>
          <p:nvPr/>
        </p:nvGrpSpPr>
        <p:grpSpPr>
          <a:xfrm>
            <a:off x="2174559" y="3356116"/>
            <a:ext cx="364135" cy="359930"/>
            <a:chOff x="2174559" y="3356116"/>
            <a:chExt cx="364135" cy="359930"/>
          </a:xfrm>
        </p:grpSpPr>
        <p:sp>
          <p:nvSpPr>
            <p:cNvPr id="1246" name="Google Shape;1246;p52"/>
            <p:cNvSpPr/>
            <p:nvPr/>
          </p:nvSpPr>
          <p:spPr>
            <a:xfrm>
              <a:off x="2273915" y="3452414"/>
              <a:ext cx="166920" cy="166920"/>
            </a:xfrm>
            <a:custGeom>
              <a:rect b="b" l="l" r="r" t="t"/>
              <a:pathLst>
                <a:path extrusionOk="0" h="5240" w="5240">
                  <a:moveTo>
                    <a:pt x="4715" y="358"/>
                  </a:moveTo>
                  <a:cubicBezTo>
                    <a:pt x="4763" y="358"/>
                    <a:pt x="4787" y="370"/>
                    <a:pt x="4811" y="406"/>
                  </a:cubicBezTo>
                  <a:cubicBezTo>
                    <a:pt x="4846" y="429"/>
                    <a:pt x="4858" y="477"/>
                    <a:pt x="4858" y="513"/>
                  </a:cubicBezTo>
                  <a:cubicBezTo>
                    <a:pt x="4858" y="548"/>
                    <a:pt x="4846" y="584"/>
                    <a:pt x="4811" y="608"/>
                  </a:cubicBezTo>
                  <a:lnTo>
                    <a:pt x="4418" y="1013"/>
                  </a:lnTo>
                  <a:lnTo>
                    <a:pt x="4192" y="787"/>
                  </a:lnTo>
                  <a:lnTo>
                    <a:pt x="4608" y="406"/>
                  </a:lnTo>
                  <a:cubicBezTo>
                    <a:pt x="4644" y="370"/>
                    <a:pt x="4680" y="358"/>
                    <a:pt x="4715" y="358"/>
                  </a:cubicBezTo>
                  <a:close/>
                  <a:moveTo>
                    <a:pt x="3965" y="1048"/>
                  </a:moveTo>
                  <a:lnTo>
                    <a:pt x="4192" y="1263"/>
                  </a:lnTo>
                  <a:lnTo>
                    <a:pt x="3358" y="2084"/>
                  </a:lnTo>
                  <a:lnTo>
                    <a:pt x="3132" y="1858"/>
                  </a:lnTo>
                  <a:lnTo>
                    <a:pt x="3965" y="1048"/>
                  </a:lnTo>
                  <a:close/>
                  <a:moveTo>
                    <a:pt x="2894" y="2096"/>
                  </a:moveTo>
                  <a:lnTo>
                    <a:pt x="3120" y="2322"/>
                  </a:lnTo>
                  <a:lnTo>
                    <a:pt x="2287" y="3156"/>
                  </a:lnTo>
                  <a:lnTo>
                    <a:pt x="2060" y="2930"/>
                  </a:lnTo>
                  <a:lnTo>
                    <a:pt x="2894" y="2096"/>
                  </a:lnTo>
                  <a:close/>
                  <a:moveTo>
                    <a:pt x="1846" y="3168"/>
                  </a:moveTo>
                  <a:lnTo>
                    <a:pt x="2060" y="3394"/>
                  </a:lnTo>
                  <a:lnTo>
                    <a:pt x="1227" y="4227"/>
                  </a:lnTo>
                  <a:lnTo>
                    <a:pt x="1013" y="4001"/>
                  </a:lnTo>
                  <a:lnTo>
                    <a:pt x="1846" y="3168"/>
                  </a:lnTo>
                  <a:close/>
                  <a:moveTo>
                    <a:pt x="774" y="4227"/>
                  </a:moveTo>
                  <a:lnTo>
                    <a:pt x="989" y="4454"/>
                  </a:lnTo>
                  <a:lnTo>
                    <a:pt x="596" y="4858"/>
                  </a:lnTo>
                  <a:cubicBezTo>
                    <a:pt x="560" y="4882"/>
                    <a:pt x="513" y="4894"/>
                    <a:pt x="489" y="4894"/>
                  </a:cubicBezTo>
                  <a:cubicBezTo>
                    <a:pt x="441" y="4894"/>
                    <a:pt x="417" y="4882"/>
                    <a:pt x="382" y="4858"/>
                  </a:cubicBezTo>
                  <a:cubicBezTo>
                    <a:pt x="358" y="4823"/>
                    <a:pt x="334" y="4775"/>
                    <a:pt x="334" y="4751"/>
                  </a:cubicBezTo>
                  <a:cubicBezTo>
                    <a:pt x="322" y="4704"/>
                    <a:pt x="334" y="4656"/>
                    <a:pt x="370" y="4632"/>
                  </a:cubicBezTo>
                  <a:lnTo>
                    <a:pt x="774" y="4227"/>
                  </a:lnTo>
                  <a:close/>
                  <a:moveTo>
                    <a:pt x="4739" y="1"/>
                  </a:moveTo>
                  <a:cubicBezTo>
                    <a:pt x="4608" y="1"/>
                    <a:pt x="4489" y="48"/>
                    <a:pt x="4406" y="144"/>
                  </a:cubicBezTo>
                  <a:lnTo>
                    <a:pt x="4001" y="548"/>
                  </a:lnTo>
                  <a:lnTo>
                    <a:pt x="3846" y="406"/>
                  </a:lnTo>
                  <a:cubicBezTo>
                    <a:pt x="3816" y="376"/>
                    <a:pt x="3772" y="361"/>
                    <a:pt x="3727" y="361"/>
                  </a:cubicBezTo>
                  <a:cubicBezTo>
                    <a:pt x="3683" y="361"/>
                    <a:pt x="3638" y="376"/>
                    <a:pt x="3608" y="406"/>
                  </a:cubicBezTo>
                  <a:cubicBezTo>
                    <a:pt x="3549" y="465"/>
                    <a:pt x="3549" y="584"/>
                    <a:pt x="3608" y="644"/>
                  </a:cubicBezTo>
                  <a:lnTo>
                    <a:pt x="3763" y="787"/>
                  </a:lnTo>
                  <a:lnTo>
                    <a:pt x="2929" y="1620"/>
                  </a:lnTo>
                  <a:lnTo>
                    <a:pt x="2775" y="1477"/>
                  </a:lnTo>
                  <a:cubicBezTo>
                    <a:pt x="2745" y="1447"/>
                    <a:pt x="2700" y="1432"/>
                    <a:pt x="2656" y="1432"/>
                  </a:cubicBezTo>
                  <a:cubicBezTo>
                    <a:pt x="2611" y="1432"/>
                    <a:pt x="2566" y="1447"/>
                    <a:pt x="2537" y="1477"/>
                  </a:cubicBezTo>
                  <a:cubicBezTo>
                    <a:pt x="2477" y="1537"/>
                    <a:pt x="2477" y="1656"/>
                    <a:pt x="2537" y="1715"/>
                  </a:cubicBezTo>
                  <a:lnTo>
                    <a:pt x="2691" y="1858"/>
                  </a:lnTo>
                  <a:lnTo>
                    <a:pt x="1858" y="2692"/>
                  </a:lnTo>
                  <a:lnTo>
                    <a:pt x="1703" y="2549"/>
                  </a:lnTo>
                  <a:cubicBezTo>
                    <a:pt x="1673" y="2519"/>
                    <a:pt x="1629" y="2504"/>
                    <a:pt x="1584" y="2504"/>
                  </a:cubicBezTo>
                  <a:cubicBezTo>
                    <a:pt x="1539" y="2504"/>
                    <a:pt x="1495" y="2519"/>
                    <a:pt x="1465" y="2549"/>
                  </a:cubicBezTo>
                  <a:cubicBezTo>
                    <a:pt x="1405" y="2608"/>
                    <a:pt x="1405" y="2727"/>
                    <a:pt x="1465" y="2787"/>
                  </a:cubicBezTo>
                  <a:lnTo>
                    <a:pt x="1620" y="2930"/>
                  </a:lnTo>
                  <a:lnTo>
                    <a:pt x="786" y="3763"/>
                  </a:lnTo>
                  <a:lnTo>
                    <a:pt x="632" y="3620"/>
                  </a:lnTo>
                  <a:cubicBezTo>
                    <a:pt x="602" y="3590"/>
                    <a:pt x="557" y="3576"/>
                    <a:pt x="513" y="3576"/>
                  </a:cubicBezTo>
                  <a:cubicBezTo>
                    <a:pt x="468" y="3576"/>
                    <a:pt x="423" y="3590"/>
                    <a:pt x="393" y="3620"/>
                  </a:cubicBezTo>
                  <a:cubicBezTo>
                    <a:pt x="334" y="3680"/>
                    <a:pt x="334" y="3799"/>
                    <a:pt x="393" y="3858"/>
                  </a:cubicBezTo>
                  <a:lnTo>
                    <a:pt x="548" y="4001"/>
                  </a:lnTo>
                  <a:lnTo>
                    <a:pt x="143" y="4406"/>
                  </a:lnTo>
                  <a:cubicBezTo>
                    <a:pt x="36" y="4477"/>
                    <a:pt x="1" y="4620"/>
                    <a:pt x="1" y="4751"/>
                  </a:cubicBezTo>
                  <a:cubicBezTo>
                    <a:pt x="1" y="4882"/>
                    <a:pt x="36" y="5001"/>
                    <a:pt x="143" y="5097"/>
                  </a:cubicBezTo>
                  <a:cubicBezTo>
                    <a:pt x="239" y="5180"/>
                    <a:pt x="370" y="5239"/>
                    <a:pt x="489" y="5239"/>
                  </a:cubicBezTo>
                  <a:cubicBezTo>
                    <a:pt x="620" y="5239"/>
                    <a:pt x="739" y="5192"/>
                    <a:pt x="834" y="5097"/>
                  </a:cubicBezTo>
                  <a:lnTo>
                    <a:pt x="1227" y="4692"/>
                  </a:lnTo>
                  <a:lnTo>
                    <a:pt x="1382" y="4835"/>
                  </a:lnTo>
                  <a:cubicBezTo>
                    <a:pt x="1405" y="4870"/>
                    <a:pt x="1453" y="4882"/>
                    <a:pt x="1501" y="4882"/>
                  </a:cubicBezTo>
                  <a:cubicBezTo>
                    <a:pt x="1548" y="4882"/>
                    <a:pt x="1584" y="4870"/>
                    <a:pt x="1620" y="4835"/>
                  </a:cubicBezTo>
                  <a:cubicBezTo>
                    <a:pt x="1679" y="4775"/>
                    <a:pt x="1679" y="4656"/>
                    <a:pt x="1620" y="4597"/>
                  </a:cubicBezTo>
                  <a:lnTo>
                    <a:pt x="1465" y="4454"/>
                  </a:lnTo>
                  <a:lnTo>
                    <a:pt x="2298" y="3620"/>
                  </a:lnTo>
                  <a:lnTo>
                    <a:pt x="2453" y="3763"/>
                  </a:lnTo>
                  <a:cubicBezTo>
                    <a:pt x="2477" y="3799"/>
                    <a:pt x="2525" y="3811"/>
                    <a:pt x="2572" y="3811"/>
                  </a:cubicBezTo>
                  <a:cubicBezTo>
                    <a:pt x="2620" y="3811"/>
                    <a:pt x="2656" y="3799"/>
                    <a:pt x="2691" y="3763"/>
                  </a:cubicBezTo>
                  <a:cubicBezTo>
                    <a:pt x="2751" y="3704"/>
                    <a:pt x="2751" y="3584"/>
                    <a:pt x="2691" y="3525"/>
                  </a:cubicBezTo>
                  <a:lnTo>
                    <a:pt x="2537" y="3382"/>
                  </a:lnTo>
                  <a:lnTo>
                    <a:pt x="3370" y="2549"/>
                  </a:lnTo>
                  <a:lnTo>
                    <a:pt x="3525" y="2692"/>
                  </a:lnTo>
                  <a:cubicBezTo>
                    <a:pt x="3549" y="2727"/>
                    <a:pt x="3596" y="2739"/>
                    <a:pt x="3644" y="2739"/>
                  </a:cubicBezTo>
                  <a:cubicBezTo>
                    <a:pt x="3691" y="2739"/>
                    <a:pt x="3727" y="2727"/>
                    <a:pt x="3763" y="2692"/>
                  </a:cubicBezTo>
                  <a:cubicBezTo>
                    <a:pt x="3822" y="2632"/>
                    <a:pt x="3822" y="2513"/>
                    <a:pt x="3763" y="2453"/>
                  </a:cubicBezTo>
                  <a:lnTo>
                    <a:pt x="3608" y="2311"/>
                  </a:lnTo>
                  <a:lnTo>
                    <a:pt x="4442" y="1477"/>
                  </a:lnTo>
                  <a:lnTo>
                    <a:pt x="4596" y="1620"/>
                  </a:lnTo>
                  <a:cubicBezTo>
                    <a:pt x="4620" y="1656"/>
                    <a:pt x="4668" y="1668"/>
                    <a:pt x="4715" y="1668"/>
                  </a:cubicBezTo>
                  <a:cubicBezTo>
                    <a:pt x="4763" y="1668"/>
                    <a:pt x="4799" y="1656"/>
                    <a:pt x="4834" y="1620"/>
                  </a:cubicBezTo>
                  <a:cubicBezTo>
                    <a:pt x="4894" y="1560"/>
                    <a:pt x="4894" y="1441"/>
                    <a:pt x="4834" y="1382"/>
                  </a:cubicBezTo>
                  <a:lnTo>
                    <a:pt x="4680" y="1239"/>
                  </a:lnTo>
                  <a:lnTo>
                    <a:pt x="5085" y="834"/>
                  </a:lnTo>
                  <a:cubicBezTo>
                    <a:pt x="5180" y="739"/>
                    <a:pt x="5239" y="608"/>
                    <a:pt x="5239" y="489"/>
                  </a:cubicBezTo>
                  <a:cubicBezTo>
                    <a:pt x="5239" y="358"/>
                    <a:pt x="5192" y="239"/>
                    <a:pt x="5085" y="144"/>
                  </a:cubicBezTo>
                  <a:cubicBezTo>
                    <a:pt x="5001" y="60"/>
                    <a:pt x="4858" y="1"/>
                    <a:pt x="473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52"/>
            <p:cNvSpPr/>
            <p:nvPr/>
          </p:nvSpPr>
          <p:spPr>
            <a:xfrm>
              <a:off x="2174559" y="3356116"/>
              <a:ext cx="364135" cy="359930"/>
            </a:xfrm>
            <a:custGeom>
              <a:rect b="b" l="l" r="r" t="t"/>
              <a:pathLst>
                <a:path extrusionOk="0" h="11299" w="11431">
                  <a:moveTo>
                    <a:pt x="8142" y="339"/>
                  </a:moveTo>
                  <a:cubicBezTo>
                    <a:pt x="8988" y="339"/>
                    <a:pt x="9829" y="482"/>
                    <a:pt x="10632" y="750"/>
                  </a:cubicBezTo>
                  <a:cubicBezTo>
                    <a:pt x="10930" y="1631"/>
                    <a:pt x="11061" y="2583"/>
                    <a:pt x="11037" y="3500"/>
                  </a:cubicBezTo>
                  <a:lnTo>
                    <a:pt x="7858" y="345"/>
                  </a:lnTo>
                  <a:cubicBezTo>
                    <a:pt x="7953" y="341"/>
                    <a:pt x="8048" y="339"/>
                    <a:pt x="8142" y="339"/>
                  </a:cubicBezTo>
                  <a:close/>
                  <a:moveTo>
                    <a:pt x="572" y="6453"/>
                  </a:moveTo>
                  <a:lnTo>
                    <a:pt x="4917" y="10798"/>
                  </a:lnTo>
                  <a:cubicBezTo>
                    <a:pt x="4620" y="10858"/>
                    <a:pt x="4322" y="10894"/>
                    <a:pt x="4001" y="10929"/>
                  </a:cubicBezTo>
                  <a:lnTo>
                    <a:pt x="441" y="7358"/>
                  </a:lnTo>
                  <a:cubicBezTo>
                    <a:pt x="464" y="7060"/>
                    <a:pt x="512" y="6750"/>
                    <a:pt x="572" y="6453"/>
                  </a:cubicBezTo>
                  <a:close/>
                  <a:moveTo>
                    <a:pt x="405" y="7798"/>
                  </a:moveTo>
                  <a:lnTo>
                    <a:pt x="3560" y="10953"/>
                  </a:lnTo>
                  <a:cubicBezTo>
                    <a:pt x="3462" y="10957"/>
                    <a:pt x="3363" y="10959"/>
                    <a:pt x="3264" y="10959"/>
                  </a:cubicBezTo>
                  <a:cubicBezTo>
                    <a:pt x="2440" y="10959"/>
                    <a:pt x="1596" y="10826"/>
                    <a:pt x="810" y="10560"/>
                  </a:cubicBezTo>
                  <a:cubicBezTo>
                    <a:pt x="512" y="9679"/>
                    <a:pt x="381" y="8727"/>
                    <a:pt x="405" y="7798"/>
                  </a:cubicBezTo>
                  <a:close/>
                  <a:moveTo>
                    <a:pt x="8188" y="1"/>
                  </a:moveTo>
                  <a:cubicBezTo>
                    <a:pt x="7942" y="1"/>
                    <a:pt x="7697" y="12"/>
                    <a:pt x="7453" y="35"/>
                  </a:cubicBezTo>
                  <a:cubicBezTo>
                    <a:pt x="7013" y="71"/>
                    <a:pt x="6560" y="154"/>
                    <a:pt x="6132" y="261"/>
                  </a:cubicBezTo>
                  <a:cubicBezTo>
                    <a:pt x="4739" y="607"/>
                    <a:pt x="3453" y="1345"/>
                    <a:pt x="2429" y="2369"/>
                  </a:cubicBezTo>
                  <a:cubicBezTo>
                    <a:pt x="1893" y="2905"/>
                    <a:pt x="1429" y="3512"/>
                    <a:pt x="1072" y="4167"/>
                  </a:cubicBezTo>
                  <a:cubicBezTo>
                    <a:pt x="1024" y="4250"/>
                    <a:pt x="1060" y="4345"/>
                    <a:pt x="1131" y="4393"/>
                  </a:cubicBezTo>
                  <a:cubicBezTo>
                    <a:pt x="1154" y="4408"/>
                    <a:pt x="1180" y="4415"/>
                    <a:pt x="1206" y="4415"/>
                  </a:cubicBezTo>
                  <a:cubicBezTo>
                    <a:pt x="1264" y="4415"/>
                    <a:pt x="1325" y="4382"/>
                    <a:pt x="1357" y="4333"/>
                  </a:cubicBezTo>
                  <a:cubicBezTo>
                    <a:pt x="1703" y="3714"/>
                    <a:pt x="2143" y="3131"/>
                    <a:pt x="2655" y="2607"/>
                  </a:cubicBezTo>
                  <a:cubicBezTo>
                    <a:pt x="3620" y="1643"/>
                    <a:pt x="4810" y="952"/>
                    <a:pt x="6108" y="595"/>
                  </a:cubicBezTo>
                  <a:lnTo>
                    <a:pt x="9156" y="3655"/>
                  </a:lnTo>
                  <a:cubicBezTo>
                    <a:pt x="9180" y="3679"/>
                    <a:pt x="9227" y="3690"/>
                    <a:pt x="9275" y="3690"/>
                  </a:cubicBezTo>
                  <a:cubicBezTo>
                    <a:pt x="9323" y="3690"/>
                    <a:pt x="9358" y="3679"/>
                    <a:pt x="9394" y="3655"/>
                  </a:cubicBezTo>
                  <a:cubicBezTo>
                    <a:pt x="9454" y="3595"/>
                    <a:pt x="9454" y="3476"/>
                    <a:pt x="9394" y="3417"/>
                  </a:cubicBezTo>
                  <a:lnTo>
                    <a:pt x="6489" y="511"/>
                  </a:lnTo>
                  <a:cubicBezTo>
                    <a:pt x="6787" y="452"/>
                    <a:pt x="7084" y="404"/>
                    <a:pt x="7394" y="381"/>
                  </a:cubicBezTo>
                  <a:lnTo>
                    <a:pt x="10966" y="3952"/>
                  </a:lnTo>
                  <a:cubicBezTo>
                    <a:pt x="10942" y="4250"/>
                    <a:pt x="10894" y="4560"/>
                    <a:pt x="10835" y="4857"/>
                  </a:cubicBezTo>
                  <a:lnTo>
                    <a:pt x="9954" y="3976"/>
                  </a:lnTo>
                  <a:cubicBezTo>
                    <a:pt x="9924" y="3946"/>
                    <a:pt x="9879" y="3932"/>
                    <a:pt x="9835" y="3932"/>
                  </a:cubicBezTo>
                  <a:cubicBezTo>
                    <a:pt x="9790" y="3932"/>
                    <a:pt x="9745" y="3946"/>
                    <a:pt x="9716" y="3976"/>
                  </a:cubicBezTo>
                  <a:cubicBezTo>
                    <a:pt x="9656" y="4036"/>
                    <a:pt x="9656" y="4155"/>
                    <a:pt x="9716" y="4214"/>
                  </a:cubicBezTo>
                  <a:lnTo>
                    <a:pt x="10751" y="5238"/>
                  </a:lnTo>
                  <a:cubicBezTo>
                    <a:pt x="10394" y="6548"/>
                    <a:pt x="9704" y="7739"/>
                    <a:pt x="8751" y="8691"/>
                  </a:cubicBezTo>
                  <a:cubicBezTo>
                    <a:pt x="7787" y="9667"/>
                    <a:pt x="6596" y="10346"/>
                    <a:pt x="5298" y="10703"/>
                  </a:cubicBezTo>
                  <a:lnTo>
                    <a:pt x="679" y="6060"/>
                  </a:lnTo>
                  <a:cubicBezTo>
                    <a:pt x="762" y="5715"/>
                    <a:pt x="881" y="5381"/>
                    <a:pt x="1012" y="5048"/>
                  </a:cubicBezTo>
                  <a:cubicBezTo>
                    <a:pt x="1048" y="4964"/>
                    <a:pt x="1012" y="4869"/>
                    <a:pt x="929" y="4822"/>
                  </a:cubicBezTo>
                  <a:cubicBezTo>
                    <a:pt x="906" y="4816"/>
                    <a:pt x="884" y="4813"/>
                    <a:pt x="864" y="4813"/>
                  </a:cubicBezTo>
                  <a:cubicBezTo>
                    <a:pt x="796" y="4813"/>
                    <a:pt x="739" y="4844"/>
                    <a:pt x="703" y="4917"/>
                  </a:cubicBezTo>
                  <a:cubicBezTo>
                    <a:pt x="536" y="5286"/>
                    <a:pt x="417" y="5679"/>
                    <a:pt x="322" y="6072"/>
                  </a:cubicBezTo>
                  <a:cubicBezTo>
                    <a:pt x="214" y="6512"/>
                    <a:pt x="143" y="6953"/>
                    <a:pt x="95" y="7405"/>
                  </a:cubicBezTo>
                  <a:cubicBezTo>
                    <a:pt x="0" y="8548"/>
                    <a:pt x="143" y="9667"/>
                    <a:pt x="512" y="10751"/>
                  </a:cubicBezTo>
                  <a:cubicBezTo>
                    <a:pt x="524" y="10798"/>
                    <a:pt x="572" y="10834"/>
                    <a:pt x="619" y="10858"/>
                  </a:cubicBezTo>
                  <a:cubicBezTo>
                    <a:pt x="1465" y="11156"/>
                    <a:pt x="2381" y="11299"/>
                    <a:pt x="3298" y="11299"/>
                  </a:cubicBezTo>
                  <a:cubicBezTo>
                    <a:pt x="3512" y="11299"/>
                    <a:pt x="3739" y="11287"/>
                    <a:pt x="3965" y="11275"/>
                  </a:cubicBezTo>
                  <a:cubicBezTo>
                    <a:pt x="4405" y="11227"/>
                    <a:pt x="4858" y="11156"/>
                    <a:pt x="5286" y="11049"/>
                  </a:cubicBezTo>
                  <a:cubicBezTo>
                    <a:pt x="6680" y="10691"/>
                    <a:pt x="7965" y="9965"/>
                    <a:pt x="8989" y="8929"/>
                  </a:cubicBezTo>
                  <a:cubicBezTo>
                    <a:pt x="10013" y="7905"/>
                    <a:pt x="10751" y="6631"/>
                    <a:pt x="11109" y="5226"/>
                  </a:cubicBezTo>
                  <a:cubicBezTo>
                    <a:pt x="11204" y="4798"/>
                    <a:pt x="11287" y="4345"/>
                    <a:pt x="11323" y="3905"/>
                  </a:cubicBezTo>
                  <a:cubicBezTo>
                    <a:pt x="11430" y="2774"/>
                    <a:pt x="11287" y="1631"/>
                    <a:pt x="10906" y="559"/>
                  </a:cubicBezTo>
                  <a:cubicBezTo>
                    <a:pt x="10894" y="511"/>
                    <a:pt x="10859" y="464"/>
                    <a:pt x="10811" y="452"/>
                  </a:cubicBezTo>
                  <a:cubicBezTo>
                    <a:pt x="9980" y="153"/>
                    <a:pt x="9082" y="1"/>
                    <a:pt x="818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8" name="Google Shape;1248;p52"/>
          <p:cNvGrpSpPr/>
          <p:nvPr/>
        </p:nvGrpSpPr>
        <p:grpSpPr>
          <a:xfrm>
            <a:off x="1731934" y="3355639"/>
            <a:ext cx="368371" cy="361554"/>
            <a:chOff x="1731934" y="3355639"/>
            <a:chExt cx="368371" cy="361554"/>
          </a:xfrm>
        </p:grpSpPr>
        <p:sp>
          <p:nvSpPr>
            <p:cNvPr id="1249" name="Google Shape;1249;p52"/>
            <p:cNvSpPr/>
            <p:nvPr/>
          </p:nvSpPr>
          <p:spPr>
            <a:xfrm>
              <a:off x="1812336" y="3533963"/>
              <a:ext cx="41762" cy="41762"/>
            </a:xfrm>
            <a:custGeom>
              <a:rect b="b" l="l" r="r" t="t"/>
              <a:pathLst>
                <a:path extrusionOk="0" h="1311" w="1311">
                  <a:moveTo>
                    <a:pt x="655" y="322"/>
                  </a:moveTo>
                  <a:cubicBezTo>
                    <a:pt x="834" y="322"/>
                    <a:pt x="989" y="477"/>
                    <a:pt x="989" y="655"/>
                  </a:cubicBezTo>
                  <a:cubicBezTo>
                    <a:pt x="989" y="834"/>
                    <a:pt x="834" y="989"/>
                    <a:pt x="655" y="989"/>
                  </a:cubicBezTo>
                  <a:cubicBezTo>
                    <a:pt x="477" y="989"/>
                    <a:pt x="334" y="834"/>
                    <a:pt x="334" y="655"/>
                  </a:cubicBezTo>
                  <a:cubicBezTo>
                    <a:pt x="334" y="477"/>
                    <a:pt x="477" y="322"/>
                    <a:pt x="655" y="322"/>
                  </a:cubicBezTo>
                  <a:close/>
                  <a:moveTo>
                    <a:pt x="655" y="1"/>
                  </a:moveTo>
                  <a:cubicBezTo>
                    <a:pt x="298" y="1"/>
                    <a:pt x="1" y="298"/>
                    <a:pt x="1" y="655"/>
                  </a:cubicBezTo>
                  <a:cubicBezTo>
                    <a:pt x="1" y="1013"/>
                    <a:pt x="298" y="1310"/>
                    <a:pt x="655" y="1310"/>
                  </a:cubicBezTo>
                  <a:cubicBezTo>
                    <a:pt x="1013" y="1310"/>
                    <a:pt x="1310" y="1013"/>
                    <a:pt x="1310" y="655"/>
                  </a:cubicBezTo>
                  <a:cubicBezTo>
                    <a:pt x="1310" y="298"/>
                    <a:pt x="1013" y="1"/>
                    <a:pt x="6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2"/>
            <p:cNvSpPr/>
            <p:nvPr/>
          </p:nvSpPr>
          <p:spPr>
            <a:xfrm>
              <a:off x="1731934" y="3355639"/>
              <a:ext cx="368371" cy="361554"/>
            </a:xfrm>
            <a:custGeom>
              <a:rect b="b" l="l" r="r" t="t"/>
              <a:pathLst>
                <a:path extrusionOk="0" h="11350" w="11564">
                  <a:moveTo>
                    <a:pt x="4572" y="330"/>
                  </a:moveTo>
                  <a:cubicBezTo>
                    <a:pt x="4619" y="330"/>
                    <a:pt x="4691" y="407"/>
                    <a:pt x="5251" y="753"/>
                  </a:cubicBezTo>
                  <a:lnTo>
                    <a:pt x="4882" y="1348"/>
                  </a:lnTo>
                  <a:lnTo>
                    <a:pt x="4239" y="943"/>
                  </a:lnTo>
                  <a:cubicBezTo>
                    <a:pt x="4215" y="907"/>
                    <a:pt x="4192" y="872"/>
                    <a:pt x="4215" y="836"/>
                  </a:cubicBezTo>
                  <a:cubicBezTo>
                    <a:pt x="4513" y="396"/>
                    <a:pt x="4489" y="348"/>
                    <a:pt x="4549" y="336"/>
                  </a:cubicBezTo>
                  <a:cubicBezTo>
                    <a:pt x="4557" y="333"/>
                    <a:pt x="4564" y="330"/>
                    <a:pt x="4572" y="330"/>
                  </a:cubicBezTo>
                  <a:close/>
                  <a:moveTo>
                    <a:pt x="5975" y="398"/>
                  </a:moveTo>
                  <a:cubicBezTo>
                    <a:pt x="6005" y="398"/>
                    <a:pt x="6035" y="404"/>
                    <a:pt x="6061" y="419"/>
                  </a:cubicBezTo>
                  <a:lnTo>
                    <a:pt x="7394" y="1253"/>
                  </a:lnTo>
                  <a:lnTo>
                    <a:pt x="6275" y="3039"/>
                  </a:lnTo>
                  <a:lnTo>
                    <a:pt x="4942" y="2205"/>
                  </a:lnTo>
                  <a:cubicBezTo>
                    <a:pt x="4846" y="2146"/>
                    <a:pt x="4834" y="2039"/>
                    <a:pt x="4882" y="1967"/>
                  </a:cubicBezTo>
                  <a:cubicBezTo>
                    <a:pt x="5073" y="1658"/>
                    <a:pt x="5501" y="979"/>
                    <a:pt x="5823" y="479"/>
                  </a:cubicBezTo>
                  <a:cubicBezTo>
                    <a:pt x="5847" y="430"/>
                    <a:pt x="5911" y="398"/>
                    <a:pt x="5975" y="398"/>
                  </a:cubicBezTo>
                  <a:close/>
                  <a:moveTo>
                    <a:pt x="10180" y="2860"/>
                  </a:moveTo>
                  <a:cubicBezTo>
                    <a:pt x="10323" y="2979"/>
                    <a:pt x="10847" y="3158"/>
                    <a:pt x="11002" y="3789"/>
                  </a:cubicBezTo>
                  <a:cubicBezTo>
                    <a:pt x="11195" y="4581"/>
                    <a:pt x="10555" y="5231"/>
                    <a:pt x="9842" y="5231"/>
                  </a:cubicBezTo>
                  <a:cubicBezTo>
                    <a:pt x="9633" y="5231"/>
                    <a:pt x="9418" y="5175"/>
                    <a:pt x="9216" y="5051"/>
                  </a:cubicBezTo>
                  <a:lnTo>
                    <a:pt x="8918" y="4872"/>
                  </a:lnTo>
                  <a:lnTo>
                    <a:pt x="10180" y="2860"/>
                  </a:lnTo>
                  <a:close/>
                  <a:moveTo>
                    <a:pt x="5644" y="3039"/>
                  </a:moveTo>
                  <a:lnTo>
                    <a:pt x="6204" y="3396"/>
                  </a:lnTo>
                  <a:lnTo>
                    <a:pt x="6216" y="3408"/>
                  </a:lnTo>
                  <a:lnTo>
                    <a:pt x="4287" y="5349"/>
                  </a:lnTo>
                  <a:cubicBezTo>
                    <a:pt x="4132" y="5170"/>
                    <a:pt x="3941" y="5039"/>
                    <a:pt x="3751" y="4944"/>
                  </a:cubicBezTo>
                  <a:lnTo>
                    <a:pt x="5644" y="3039"/>
                  </a:lnTo>
                  <a:close/>
                  <a:moveTo>
                    <a:pt x="3195" y="5176"/>
                  </a:moveTo>
                  <a:cubicBezTo>
                    <a:pt x="3355" y="5176"/>
                    <a:pt x="3520" y="5212"/>
                    <a:pt x="3680" y="5289"/>
                  </a:cubicBezTo>
                  <a:cubicBezTo>
                    <a:pt x="4705" y="5802"/>
                    <a:pt x="4316" y="7363"/>
                    <a:pt x="3195" y="7363"/>
                  </a:cubicBezTo>
                  <a:cubicBezTo>
                    <a:pt x="3170" y="7363"/>
                    <a:pt x="3145" y="7362"/>
                    <a:pt x="3120" y="7361"/>
                  </a:cubicBezTo>
                  <a:cubicBezTo>
                    <a:pt x="2548" y="7325"/>
                    <a:pt x="2096" y="6849"/>
                    <a:pt x="2096" y="6265"/>
                  </a:cubicBezTo>
                  <a:cubicBezTo>
                    <a:pt x="2096" y="5640"/>
                    <a:pt x="2615" y="5176"/>
                    <a:pt x="3195" y="5176"/>
                  </a:cubicBezTo>
                  <a:close/>
                  <a:moveTo>
                    <a:pt x="5144" y="8992"/>
                  </a:moveTo>
                  <a:cubicBezTo>
                    <a:pt x="5358" y="8992"/>
                    <a:pt x="5537" y="9159"/>
                    <a:pt x="5537" y="9385"/>
                  </a:cubicBezTo>
                  <a:lnTo>
                    <a:pt x="5537" y="9694"/>
                  </a:lnTo>
                  <a:lnTo>
                    <a:pt x="4537" y="9694"/>
                  </a:lnTo>
                  <a:lnTo>
                    <a:pt x="4537" y="9385"/>
                  </a:lnTo>
                  <a:lnTo>
                    <a:pt x="4525" y="9385"/>
                  </a:lnTo>
                  <a:cubicBezTo>
                    <a:pt x="4525" y="9170"/>
                    <a:pt x="4692" y="8992"/>
                    <a:pt x="4906" y="8992"/>
                  </a:cubicBezTo>
                  <a:close/>
                  <a:moveTo>
                    <a:pt x="6085" y="10016"/>
                  </a:moveTo>
                  <a:cubicBezTo>
                    <a:pt x="6454" y="10016"/>
                    <a:pt x="6751" y="10313"/>
                    <a:pt x="6751" y="10694"/>
                  </a:cubicBezTo>
                  <a:lnTo>
                    <a:pt x="6751" y="10992"/>
                  </a:lnTo>
                  <a:lnTo>
                    <a:pt x="322" y="10992"/>
                  </a:lnTo>
                  <a:lnTo>
                    <a:pt x="322" y="10694"/>
                  </a:lnTo>
                  <a:cubicBezTo>
                    <a:pt x="322" y="10313"/>
                    <a:pt x="620" y="10016"/>
                    <a:pt x="1001" y="10016"/>
                  </a:cubicBezTo>
                  <a:close/>
                  <a:moveTo>
                    <a:pt x="4558" y="1"/>
                  </a:moveTo>
                  <a:cubicBezTo>
                    <a:pt x="4419" y="1"/>
                    <a:pt x="4281" y="69"/>
                    <a:pt x="4203" y="193"/>
                  </a:cubicBezTo>
                  <a:lnTo>
                    <a:pt x="3906" y="669"/>
                  </a:lnTo>
                  <a:cubicBezTo>
                    <a:pt x="3787" y="872"/>
                    <a:pt x="3846" y="1122"/>
                    <a:pt x="4049" y="1241"/>
                  </a:cubicBezTo>
                  <a:lnTo>
                    <a:pt x="4680" y="1646"/>
                  </a:lnTo>
                  <a:cubicBezTo>
                    <a:pt x="4644" y="1741"/>
                    <a:pt x="4442" y="1908"/>
                    <a:pt x="4525" y="2193"/>
                  </a:cubicBezTo>
                  <a:cubicBezTo>
                    <a:pt x="4549" y="2324"/>
                    <a:pt x="4620" y="2431"/>
                    <a:pt x="4739" y="2503"/>
                  </a:cubicBezTo>
                  <a:lnTo>
                    <a:pt x="5335" y="2872"/>
                  </a:lnTo>
                  <a:lnTo>
                    <a:pt x="3358" y="4872"/>
                  </a:lnTo>
                  <a:cubicBezTo>
                    <a:pt x="3297" y="4865"/>
                    <a:pt x="3237" y="4861"/>
                    <a:pt x="3177" y="4861"/>
                  </a:cubicBezTo>
                  <a:cubicBezTo>
                    <a:pt x="2398" y="4861"/>
                    <a:pt x="1751" y="5493"/>
                    <a:pt x="1751" y="6289"/>
                  </a:cubicBezTo>
                  <a:cubicBezTo>
                    <a:pt x="1751" y="6765"/>
                    <a:pt x="1989" y="7194"/>
                    <a:pt x="2346" y="7444"/>
                  </a:cubicBezTo>
                  <a:lnTo>
                    <a:pt x="2346" y="8397"/>
                  </a:lnTo>
                  <a:cubicBezTo>
                    <a:pt x="2346" y="8492"/>
                    <a:pt x="2417" y="8563"/>
                    <a:pt x="2513" y="8563"/>
                  </a:cubicBezTo>
                  <a:cubicBezTo>
                    <a:pt x="2596" y="8563"/>
                    <a:pt x="2679" y="8492"/>
                    <a:pt x="2679" y="8397"/>
                  </a:cubicBezTo>
                  <a:lnTo>
                    <a:pt x="2679" y="7623"/>
                  </a:lnTo>
                  <a:cubicBezTo>
                    <a:pt x="2828" y="7675"/>
                    <a:pt x="2995" y="7708"/>
                    <a:pt x="3163" y="7708"/>
                  </a:cubicBezTo>
                  <a:cubicBezTo>
                    <a:pt x="3224" y="7708"/>
                    <a:pt x="3286" y="7704"/>
                    <a:pt x="3346" y="7694"/>
                  </a:cubicBezTo>
                  <a:lnTo>
                    <a:pt x="3346" y="9706"/>
                  </a:lnTo>
                  <a:lnTo>
                    <a:pt x="2679" y="9706"/>
                  </a:lnTo>
                  <a:lnTo>
                    <a:pt x="2679" y="9028"/>
                  </a:lnTo>
                  <a:cubicBezTo>
                    <a:pt x="2679" y="8932"/>
                    <a:pt x="2596" y="8861"/>
                    <a:pt x="2513" y="8861"/>
                  </a:cubicBezTo>
                  <a:cubicBezTo>
                    <a:pt x="2417" y="8861"/>
                    <a:pt x="2346" y="8932"/>
                    <a:pt x="2346" y="9028"/>
                  </a:cubicBezTo>
                  <a:lnTo>
                    <a:pt x="2346" y="9706"/>
                  </a:lnTo>
                  <a:lnTo>
                    <a:pt x="989" y="9706"/>
                  </a:lnTo>
                  <a:cubicBezTo>
                    <a:pt x="441" y="9706"/>
                    <a:pt x="1" y="10159"/>
                    <a:pt x="1" y="10706"/>
                  </a:cubicBezTo>
                  <a:lnTo>
                    <a:pt x="1" y="11183"/>
                  </a:lnTo>
                  <a:cubicBezTo>
                    <a:pt x="1" y="11266"/>
                    <a:pt x="72" y="11349"/>
                    <a:pt x="155" y="11349"/>
                  </a:cubicBezTo>
                  <a:lnTo>
                    <a:pt x="6918" y="11349"/>
                  </a:lnTo>
                  <a:cubicBezTo>
                    <a:pt x="7001" y="11349"/>
                    <a:pt x="7085" y="11266"/>
                    <a:pt x="7085" y="11183"/>
                  </a:cubicBezTo>
                  <a:lnTo>
                    <a:pt x="7085" y="10706"/>
                  </a:lnTo>
                  <a:cubicBezTo>
                    <a:pt x="7085" y="10159"/>
                    <a:pt x="6632" y="9706"/>
                    <a:pt x="6085" y="9706"/>
                  </a:cubicBezTo>
                  <a:lnTo>
                    <a:pt x="5846" y="9706"/>
                  </a:lnTo>
                  <a:lnTo>
                    <a:pt x="5846" y="9397"/>
                  </a:lnTo>
                  <a:cubicBezTo>
                    <a:pt x="5846" y="9004"/>
                    <a:pt x="5537" y="8682"/>
                    <a:pt x="5132" y="8682"/>
                  </a:cubicBezTo>
                  <a:lnTo>
                    <a:pt x="4894" y="8682"/>
                  </a:lnTo>
                  <a:cubicBezTo>
                    <a:pt x="4501" y="8682"/>
                    <a:pt x="4180" y="9004"/>
                    <a:pt x="4180" y="9397"/>
                  </a:cubicBezTo>
                  <a:lnTo>
                    <a:pt x="4180" y="9706"/>
                  </a:lnTo>
                  <a:lnTo>
                    <a:pt x="3668" y="9706"/>
                  </a:lnTo>
                  <a:lnTo>
                    <a:pt x="3668" y="7611"/>
                  </a:lnTo>
                  <a:cubicBezTo>
                    <a:pt x="4465" y="7313"/>
                    <a:pt x="4823" y="6384"/>
                    <a:pt x="4442" y="5646"/>
                  </a:cubicBezTo>
                  <a:lnTo>
                    <a:pt x="6370" y="3717"/>
                  </a:lnTo>
                  <a:lnTo>
                    <a:pt x="7585" y="5801"/>
                  </a:lnTo>
                  <a:cubicBezTo>
                    <a:pt x="7670" y="5947"/>
                    <a:pt x="7817" y="6018"/>
                    <a:pt x="7962" y="6018"/>
                  </a:cubicBezTo>
                  <a:cubicBezTo>
                    <a:pt x="8100" y="6018"/>
                    <a:pt x="8235" y="5953"/>
                    <a:pt x="8311" y="5825"/>
                  </a:cubicBezTo>
                  <a:lnTo>
                    <a:pt x="8716" y="5182"/>
                  </a:lnTo>
                  <a:lnTo>
                    <a:pt x="9014" y="5360"/>
                  </a:lnTo>
                  <a:cubicBezTo>
                    <a:pt x="9273" y="5514"/>
                    <a:pt x="9548" y="5584"/>
                    <a:pt x="9813" y="5584"/>
                  </a:cubicBezTo>
                  <a:cubicBezTo>
                    <a:pt x="10740" y="5584"/>
                    <a:pt x="11564" y="4739"/>
                    <a:pt x="11323" y="3694"/>
                  </a:cubicBezTo>
                  <a:cubicBezTo>
                    <a:pt x="11145" y="2908"/>
                    <a:pt x="10490" y="2670"/>
                    <a:pt x="10359" y="2562"/>
                  </a:cubicBezTo>
                  <a:lnTo>
                    <a:pt x="10764" y="1920"/>
                  </a:lnTo>
                  <a:cubicBezTo>
                    <a:pt x="10942" y="1658"/>
                    <a:pt x="10740" y="1300"/>
                    <a:pt x="10430" y="1265"/>
                  </a:cubicBezTo>
                  <a:lnTo>
                    <a:pt x="9359" y="1181"/>
                  </a:lnTo>
                  <a:cubicBezTo>
                    <a:pt x="9353" y="1180"/>
                    <a:pt x="9346" y="1180"/>
                    <a:pt x="9340" y="1180"/>
                  </a:cubicBezTo>
                  <a:cubicBezTo>
                    <a:pt x="9262" y="1180"/>
                    <a:pt x="9180" y="1247"/>
                    <a:pt x="9180" y="1324"/>
                  </a:cubicBezTo>
                  <a:cubicBezTo>
                    <a:pt x="9168" y="1419"/>
                    <a:pt x="9240" y="1503"/>
                    <a:pt x="9335" y="1503"/>
                  </a:cubicBezTo>
                  <a:lnTo>
                    <a:pt x="10407" y="1598"/>
                  </a:lnTo>
                  <a:cubicBezTo>
                    <a:pt x="10478" y="1598"/>
                    <a:pt x="10526" y="1681"/>
                    <a:pt x="10478" y="1741"/>
                  </a:cubicBezTo>
                  <a:cubicBezTo>
                    <a:pt x="10109" y="2324"/>
                    <a:pt x="8347" y="5134"/>
                    <a:pt x="8049" y="5610"/>
                  </a:cubicBezTo>
                  <a:cubicBezTo>
                    <a:pt x="8025" y="5640"/>
                    <a:pt x="7993" y="5655"/>
                    <a:pt x="7961" y="5655"/>
                  </a:cubicBezTo>
                  <a:cubicBezTo>
                    <a:pt x="7930" y="5655"/>
                    <a:pt x="7900" y="5640"/>
                    <a:pt x="7882" y="5610"/>
                  </a:cubicBezTo>
                  <a:lnTo>
                    <a:pt x="6525" y="3313"/>
                  </a:lnTo>
                  <a:lnTo>
                    <a:pt x="6513" y="3277"/>
                  </a:lnTo>
                  <a:lnTo>
                    <a:pt x="7704" y="1372"/>
                  </a:lnTo>
                  <a:lnTo>
                    <a:pt x="8704" y="1467"/>
                  </a:lnTo>
                  <a:cubicBezTo>
                    <a:pt x="8710" y="1468"/>
                    <a:pt x="8716" y="1468"/>
                    <a:pt x="8722" y="1468"/>
                  </a:cubicBezTo>
                  <a:cubicBezTo>
                    <a:pt x="8801" y="1468"/>
                    <a:pt x="8883" y="1401"/>
                    <a:pt x="8883" y="1312"/>
                  </a:cubicBezTo>
                  <a:cubicBezTo>
                    <a:pt x="8894" y="1229"/>
                    <a:pt x="8823" y="1134"/>
                    <a:pt x="8728" y="1134"/>
                  </a:cubicBezTo>
                  <a:lnTo>
                    <a:pt x="7656" y="1050"/>
                  </a:lnTo>
                  <a:lnTo>
                    <a:pt x="6216" y="134"/>
                  </a:lnTo>
                  <a:cubicBezTo>
                    <a:pt x="6133" y="84"/>
                    <a:pt x="6042" y="60"/>
                    <a:pt x="5952" y="60"/>
                  </a:cubicBezTo>
                  <a:cubicBezTo>
                    <a:pt x="5781" y="60"/>
                    <a:pt x="5614" y="145"/>
                    <a:pt x="5513" y="300"/>
                  </a:cubicBezTo>
                  <a:lnTo>
                    <a:pt x="5418" y="467"/>
                  </a:lnTo>
                  <a:lnTo>
                    <a:pt x="4775" y="62"/>
                  </a:lnTo>
                  <a:cubicBezTo>
                    <a:pt x="4708" y="21"/>
                    <a:pt x="4633" y="1"/>
                    <a:pt x="455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1" name="Google Shape;1251;p52"/>
          <p:cNvGrpSpPr/>
          <p:nvPr/>
        </p:nvGrpSpPr>
        <p:grpSpPr>
          <a:xfrm>
            <a:off x="3990517" y="3354173"/>
            <a:ext cx="279559" cy="363402"/>
            <a:chOff x="3990517" y="3354173"/>
            <a:chExt cx="279559" cy="363402"/>
          </a:xfrm>
        </p:grpSpPr>
        <p:sp>
          <p:nvSpPr>
            <p:cNvPr id="1252" name="Google Shape;1252;p52"/>
            <p:cNvSpPr/>
            <p:nvPr/>
          </p:nvSpPr>
          <p:spPr>
            <a:xfrm>
              <a:off x="3990517" y="3354173"/>
              <a:ext cx="279559" cy="363402"/>
            </a:xfrm>
            <a:custGeom>
              <a:rect b="b" l="l" r="r" t="t"/>
              <a:pathLst>
                <a:path extrusionOk="0" h="11408" w="8776">
                  <a:moveTo>
                    <a:pt x="6322" y="346"/>
                  </a:moveTo>
                  <a:lnTo>
                    <a:pt x="6322" y="715"/>
                  </a:lnTo>
                  <a:lnTo>
                    <a:pt x="5537" y="715"/>
                  </a:lnTo>
                  <a:lnTo>
                    <a:pt x="5537" y="346"/>
                  </a:lnTo>
                  <a:close/>
                  <a:moveTo>
                    <a:pt x="6692" y="1049"/>
                  </a:moveTo>
                  <a:lnTo>
                    <a:pt x="6692" y="5121"/>
                  </a:lnTo>
                  <a:lnTo>
                    <a:pt x="5179" y="5121"/>
                  </a:lnTo>
                  <a:lnTo>
                    <a:pt x="5179" y="1049"/>
                  </a:lnTo>
                  <a:close/>
                  <a:moveTo>
                    <a:pt x="5763" y="5466"/>
                  </a:moveTo>
                  <a:lnTo>
                    <a:pt x="5763" y="6014"/>
                  </a:lnTo>
                  <a:lnTo>
                    <a:pt x="5465" y="6014"/>
                  </a:lnTo>
                  <a:lnTo>
                    <a:pt x="5465" y="5466"/>
                  </a:lnTo>
                  <a:close/>
                  <a:moveTo>
                    <a:pt x="6394" y="5466"/>
                  </a:moveTo>
                  <a:lnTo>
                    <a:pt x="6394" y="6633"/>
                  </a:lnTo>
                  <a:lnTo>
                    <a:pt x="6096" y="6633"/>
                  </a:lnTo>
                  <a:lnTo>
                    <a:pt x="6096" y="5466"/>
                  </a:lnTo>
                  <a:close/>
                  <a:moveTo>
                    <a:pt x="6953" y="8038"/>
                  </a:moveTo>
                  <a:cubicBezTo>
                    <a:pt x="7168" y="8038"/>
                    <a:pt x="7346" y="8216"/>
                    <a:pt x="7346" y="8443"/>
                  </a:cubicBezTo>
                  <a:cubicBezTo>
                    <a:pt x="7346" y="8669"/>
                    <a:pt x="7168" y="8847"/>
                    <a:pt x="6953" y="8847"/>
                  </a:cubicBezTo>
                  <a:lnTo>
                    <a:pt x="4584" y="8847"/>
                  </a:lnTo>
                  <a:lnTo>
                    <a:pt x="4584" y="8038"/>
                  </a:lnTo>
                  <a:close/>
                  <a:moveTo>
                    <a:pt x="6549" y="9193"/>
                  </a:moveTo>
                  <a:cubicBezTo>
                    <a:pt x="6537" y="9502"/>
                    <a:pt x="6275" y="9740"/>
                    <a:pt x="5965" y="9740"/>
                  </a:cubicBezTo>
                  <a:lnTo>
                    <a:pt x="4584" y="9740"/>
                  </a:lnTo>
                  <a:lnTo>
                    <a:pt x="4584" y="9193"/>
                  </a:lnTo>
                  <a:close/>
                  <a:moveTo>
                    <a:pt x="5882" y="10086"/>
                  </a:moveTo>
                  <a:lnTo>
                    <a:pt x="5882" y="10359"/>
                  </a:lnTo>
                  <a:lnTo>
                    <a:pt x="4584" y="10359"/>
                  </a:lnTo>
                  <a:lnTo>
                    <a:pt x="4584" y="10086"/>
                  </a:lnTo>
                  <a:close/>
                  <a:moveTo>
                    <a:pt x="4953" y="1"/>
                  </a:moveTo>
                  <a:cubicBezTo>
                    <a:pt x="4870" y="1"/>
                    <a:pt x="4787" y="72"/>
                    <a:pt x="4787" y="168"/>
                  </a:cubicBezTo>
                  <a:cubicBezTo>
                    <a:pt x="4787" y="263"/>
                    <a:pt x="4870" y="334"/>
                    <a:pt x="4953" y="334"/>
                  </a:cubicBezTo>
                  <a:lnTo>
                    <a:pt x="5144" y="334"/>
                  </a:lnTo>
                  <a:lnTo>
                    <a:pt x="5144" y="703"/>
                  </a:lnTo>
                  <a:lnTo>
                    <a:pt x="4953" y="703"/>
                  </a:lnTo>
                  <a:cubicBezTo>
                    <a:pt x="4870" y="703"/>
                    <a:pt x="4787" y="775"/>
                    <a:pt x="4787" y="870"/>
                  </a:cubicBezTo>
                  <a:lnTo>
                    <a:pt x="4787" y="1334"/>
                  </a:lnTo>
                  <a:lnTo>
                    <a:pt x="4370" y="1334"/>
                  </a:lnTo>
                  <a:cubicBezTo>
                    <a:pt x="3644" y="1334"/>
                    <a:pt x="2929" y="1513"/>
                    <a:pt x="2310" y="1846"/>
                  </a:cubicBezTo>
                  <a:cubicBezTo>
                    <a:pt x="2215" y="1894"/>
                    <a:pt x="2191" y="2001"/>
                    <a:pt x="2227" y="2073"/>
                  </a:cubicBezTo>
                  <a:cubicBezTo>
                    <a:pt x="2262" y="2132"/>
                    <a:pt x="2322" y="2168"/>
                    <a:pt x="2381" y="2168"/>
                  </a:cubicBezTo>
                  <a:cubicBezTo>
                    <a:pt x="2405" y="2168"/>
                    <a:pt x="2441" y="2168"/>
                    <a:pt x="2453" y="2144"/>
                  </a:cubicBezTo>
                  <a:cubicBezTo>
                    <a:pt x="3036" y="1835"/>
                    <a:pt x="3691" y="1668"/>
                    <a:pt x="4358" y="1668"/>
                  </a:cubicBezTo>
                  <a:lnTo>
                    <a:pt x="4775" y="1668"/>
                  </a:lnTo>
                  <a:lnTo>
                    <a:pt x="4775" y="3382"/>
                  </a:lnTo>
                  <a:lnTo>
                    <a:pt x="4358" y="3382"/>
                  </a:lnTo>
                  <a:cubicBezTo>
                    <a:pt x="3060" y="3382"/>
                    <a:pt x="2024" y="4430"/>
                    <a:pt x="2024" y="5716"/>
                  </a:cubicBezTo>
                  <a:cubicBezTo>
                    <a:pt x="2024" y="6954"/>
                    <a:pt x="2977" y="7966"/>
                    <a:pt x="4191" y="8038"/>
                  </a:cubicBezTo>
                  <a:lnTo>
                    <a:pt x="4191" y="9740"/>
                  </a:lnTo>
                  <a:cubicBezTo>
                    <a:pt x="2048" y="9645"/>
                    <a:pt x="346" y="7883"/>
                    <a:pt x="346" y="5716"/>
                  </a:cubicBezTo>
                  <a:cubicBezTo>
                    <a:pt x="346" y="4454"/>
                    <a:pt x="917" y="3299"/>
                    <a:pt x="1917" y="2525"/>
                  </a:cubicBezTo>
                  <a:cubicBezTo>
                    <a:pt x="1989" y="2466"/>
                    <a:pt x="2012" y="2358"/>
                    <a:pt x="1953" y="2287"/>
                  </a:cubicBezTo>
                  <a:cubicBezTo>
                    <a:pt x="1918" y="2238"/>
                    <a:pt x="1867" y="2214"/>
                    <a:pt x="1817" y="2214"/>
                  </a:cubicBezTo>
                  <a:cubicBezTo>
                    <a:pt x="1780" y="2214"/>
                    <a:pt x="1744" y="2226"/>
                    <a:pt x="1715" y="2251"/>
                  </a:cubicBezTo>
                  <a:cubicBezTo>
                    <a:pt x="1191" y="2656"/>
                    <a:pt x="762" y="3180"/>
                    <a:pt x="465" y="3751"/>
                  </a:cubicBezTo>
                  <a:cubicBezTo>
                    <a:pt x="143" y="4371"/>
                    <a:pt x="0" y="5037"/>
                    <a:pt x="0" y="5716"/>
                  </a:cubicBezTo>
                  <a:cubicBezTo>
                    <a:pt x="0" y="8073"/>
                    <a:pt x="1858" y="9990"/>
                    <a:pt x="4191" y="10086"/>
                  </a:cubicBezTo>
                  <a:lnTo>
                    <a:pt x="4191" y="10359"/>
                  </a:lnTo>
                  <a:lnTo>
                    <a:pt x="2036" y="10359"/>
                  </a:lnTo>
                  <a:cubicBezTo>
                    <a:pt x="1739" y="10359"/>
                    <a:pt x="1512" y="10598"/>
                    <a:pt x="1512" y="10883"/>
                  </a:cubicBezTo>
                  <a:cubicBezTo>
                    <a:pt x="1512" y="11181"/>
                    <a:pt x="1750" y="11407"/>
                    <a:pt x="2036" y="11407"/>
                  </a:cubicBezTo>
                  <a:lnTo>
                    <a:pt x="8263" y="11407"/>
                  </a:lnTo>
                  <a:cubicBezTo>
                    <a:pt x="8561" y="11407"/>
                    <a:pt x="8775" y="11169"/>
                    <a:pt x="8775" y="10883"/>
                  </a:cubicBezTo>
                  <a:cubicBezTo>
                    <a:pt x="8775" y="10598"/>
                    <a:pt x="8537" y="10359"/>
                    <a:pt x="8263" y="10359"/>
                  </a:cubicBezTo>
                  <a:lnTo>
                    <a:pt x="7465" y="10359"/>
                  </a:lnTo>
                  <a:cubicBezTo>
                    <a:pt x="7382" y="10359"/>
                    <a:pt x="7311" y="10443"/>
                    <a:pt x="7311" y="10526"/>
                  </a:cubicBezTo>
                  <a:cubicBezTo>
                    <a:pt x="7311" y="10621"/>
                    <a:pt x="7382" y="10693"/>
                    <a:pt x="7465" y="10693"/>
                  </a:cubicBezTo>
                  <a:lnTo>
                    <a:pt x="8263" y="10693"/>
                  </a:lnTo>
                  <a:cubicBezTo>
                    <a:pt x="8358" y="10693"/>
                    <a:pt x="8454" y="10776"/>
                    <a:pt x="8454" y="10883"/>
                  </a:cubicBezTo>
                  <a:cubicBezTo>
                    <a:pt x="8454" y="10990"/>
                    <a:pt x="8358" y="11074"/>
                    <a:pt x="8263" y="11074"/>
                  </a:cubicBezTo>
                  <a:lnTo>
                    <a:pt x="2084" y="11074"/>
                  </a:lnTo>
                  <a:cubicBezTo>
                    <a:pt x="1977" y="11074"/>
                    <a:pt x="1893" y="10990"/>
                    <a:pt x="1893" y="10883"/>
                  </a:cubicBezTo>
                  <a:cubicBezTo>
                    <a:pt x="1893" y="10776"/>
                    <a:pt x="1977" y="10693"/>
                    <a:pt x="2084" y="10693"/>
                  </a:cubicBezTo>
                  <a:lnTo>
                    <a:pt x="6787" y="10693"/>
                  </a:lnTo>
                  <a:cubicBezTo>
                    <a:pt x="6870" y="10693"/>
                    <a:pt x="6953" y="10621"/>
                    <a:pt x="6953" y="10526"/>
                  </a:cubicBezTo>
                  <a:cubicBezTo>
                    <a:pt x="6953" y="10443"/>
                    <a:pt x="6870" y="10359"/>
                    <a:pt x="6787" y="10359"/>
                  </a:cubicBezTo>
                  <a:lnTo>
                    <a:pt x="6203" y="10359"/>
                  </a:lnTo>
                  <a:lnTo>
                    <a:pt x="6203" y="10050"/>
                  </a:lnTo>
                  <a:cubicBezTo>
                    <a:pt x="6596" y="9943"/>
                    <a:pt x="6870" y="9609"/>
                    <a:pt x="6870" y="9193"/>
                  </a:cubicBezTo>
                  <a:lnTo>
                    <a:pt x="6930" y="9193"/>
                  </a:lnTo>
                  <a:cubicBezTo>
                    <a:pt x="7334" y="9193"/>
                    <a:pt x="7680" y="8859"/>
                    <a:pt x="7680" y="8443"/>
                  </a:cubicBezTo>
                  <a:cubicBezTo>
                    <a:pt x="7680" y="8038"/>
                    <a:pt x="7346" y="7704"/>
                    <a:pt x="6930" y="7704"/>
                  </a:cubicBezTo>
                  <a:lnTo>
                    <a:pt x="4406" y="7704"/>
                  </a:lnTo>
                  <a:cubicBezTo>
                    <a:pt x="3298" y="7704"/>
                    <a:pt x="2405" y="6811"/>
                    <a:pt x="2405" y="5704"/>
                  </a:cubicBezTo>
                  <a:cubicBezTo>
                    <a:pt x="2405" y="4609"/>
                    <a:pt x="3298" y="3716"/>
                    <a:pt x="4406" y="3716"/>
                  </a:cubicBezTo>
                  <a:lnTo>
                    <a:pt x="4822" y="3716"/>
                  </a:lnTo>
                  <a:lnTo>
                    <a:pt x="4822" y="5287"/>
                  </a:lnTo>
                  <a:cubicBezTo>
                    <a:pt x="4822" y="5383"/>
                    <a:pt x="4894" y="5454"/>
                    <a:pt x="4989" y="5454"/>
                  </a:cubicBezTo>
                  <a:lnTo>
                    <a:pt x="5108" y="5454"/>
                  </a:lnTo>
                  <a:lnTo>
                    <a:pt x="5108" y="6180"/>
                  </a:lnTo>
                  <a:cubicBezTo>
                    <a:pt x="5108" y="6276"/>
                    <a:pt x="5179" y="6347"/>
                    <a:pt x="5263" y="6347"/>
                  </a:cubicBezTo>
                  <a:lnTo>
                    <a:pt x="5727" y="6347"/>
                  </a:lnTo>
                  <a:lnTo>
                    <a:pt x="5727" y="6788"/>
                  </a:lnTo>
                  <a:cubicBezTo>
                    <a:pt x="5727" y="6883"/>
                    <a:pt x="5799" y="6954"/>
                    <a:pt x="5894" y="6954"/>
                  </a:cubicBezTo>
                  <a:lnTo>
                    <a:pt x="6537" y="6954"/>
                  </a:lnTo>
                  <a:cubicBezTo>
                    <a:pt x="6620" y="6954"/>
                    <a:pt x="6692" y="6883"/>
                    <a:pt x="6692" y="6788"/>
                  </a:cubicBezTo>
                  <a:lnTo>
                    <a:pt x="6692" y="5454"/>
                  </a:lnTo>
                  <a:lnTo>
                    <a:pt x="6811" y="5454"/>
                  </a:lnTo>
                  <a:cubicBezTo>
                    <a:pt x="6906" y="5454"/>
                    <a:pt x="6977" y="5383"/>
                    <a:pt x="6977" y="5287"/>
                  </a:cubicBezTo>
                  <a:lnTo>
                    <a:pt x="6977" y="870"/>
                  </a:lnTo>
                  <a:cubicBezTo>
                    <a:pt x="6977" y="775"/>
                    <a:pt x="6906" y="703"/>
                    <a:pt x="6811" y="703"/>
                  </a:cubicBezTo>
                  <a:lnTo>
                    <a:pt x="6620" y="703"/>
                  </a:lnTo>
                  <a:lnTo>
                    <a:pt x="6620" y="334"/>
                  </a:lnTo>
                  <a:lnTo>
                    <a:pt x="6811" y="334"/>
                  </a:lnTo>
                  <a:cubicBezTo>
                    <a:pt x="6906" y="334"/>
                    <a:pt x="6977" y="263"/>
                    <a:pt x="6977" y="168"/>
                  </a:cubicBezTo>
                  <a:cubicBezTo>
                    <a:pt x="6977" y="72"/>
                    <a:pt x="6906" y="1"/>
                    <a:pt x="681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52"/>
            <p:cNvSpPr/>
            <p:nvPr/>
          </p:nvSpPr>
          <p:spPr>
            <a:xfrm>
              <a:off x="4102009" y="3418680"/>
              <a:ext cx="36824" cy="37175"/>
            </a:xfrm>
            <a:custGeom>
              <a:rect b="b" l="l" r="r" t="t"/>
              <a:pathLst>
                <a:path extrusionOk="0" h="1167" w="1156">
                  <a:moveTo>
                    <a:pt x="572" y="345"/>
                  </a:moveTo>
                  <a:cubicBezTo>
                    <a:pt x="715" y="345"/>
                    <a:pt x="810" y="452"/>
                    <a:pt x="810" y="583"/>
                  </a:cubicBezTo>
                  <a:cubicBezTo>
                    <a:pt x="810" y="714"/>
                    <a:pt x="715" y="822"/>
                    <a:pt x="572" y="822"/>
                  </a:cubicBezTo>
                  <a:cubicBezTo>
                    <a:pt x="441" y="822"/>
                    <a:pt x="334" y="714"/>
                    <a:pt x="334" y="583"/>
                  </a:cubicBezTo>
                  <a:cubicBezTo>
                    <a:pt x="334" y="452"/>
                    <a:pt x="441" y="345"/>
                    <a:pt x="572" y="345"/>
                  </a:cubicBezTo>
                  <a:close/>
                  <a:moveTo>
                    <a:pt x="572" y="0"/>
                  </a:moveTo>
                  <a:cubicBezTo>
                    <a:pt x="263" y="0"/>
                    <a:pt x="1" y="262"/>
                    <a:pt x="1" y="583"/>
                  </a:cubicBezTo>
                  <a:cubicBezTo>
                    <a:pt x="1" y="893"/>
                    <a:pt x="251" y="1167"/>
                    <a:pt x="572" y="1167"/>
                  </a:cubicBezTo>
                  <a:cubicBezTo>
                    <a:pt x="894" y="1167"/>
                    <a:pt x="1156" y="893"/>
                    <a:pt x="1156" y="583"/>
                  </a:cubicBezTo>
                  <a:cubicBezTo>
                    <a:pt x="1156" y="274"/>
                    <a:pt x="906" y="0"/>
                    <a:pt x="57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52"/>
            <p:cNvSpPr/>
            <p:nvPr/>
          </p:nvSpPr>
          <p:spPr>
            <a:xfrm>
              <a:off x="4083820" y="3615129"/>
              <a:ext cx="37175" cy="36824"/>
            </a:xfrm>
            <a:custGeom>
              <a:rect b="b" l="l" r="r" t="t"/>
              <a:pathLst>
                <a:path extrusionOk="0" h="1156" w="1167">
                  <a:moveTo>
                    <a:pt x="584" y="346"/>
                  </a:moveTo>
                  <a:cubicBezTo>
                    <a:pt x="715" y="346"/>
                    <a:pt x="822" y="441"/>
                    <a:pt x="822" y="584"/>
                  </a:cubicBezTo>
                  <a:cubicBezTo>
                    <a:pt x="822" y="715"/>
                    <a:pt x="715" y="822"/>
                    <a:pt x="584" y="822"/>
                  </a:cubicBezTo>
                  <a:cubicBezTo>
                    <a:pt x="453" y="822"/>
                    <a:pt x="345" y="715"/>
                    <a:pt x="345" y="584"/>
                  </a:cubicBezTo>
                  <a:cubicBezTo>
                    <a:pt x="345" y="441"/>
                    <a:pt x="453" y="346"/>
                    <a:pt x="584" y="346"/>
                  </a:cubicBezTo>
                  <a:close/>
                  <a:moveTo>
                    <a:pt x="584" y="0"/>
                  </a:moveTo>
                  <a:cubicBezTo>
                    <a:pt x="274" y="0"/>
                    <a:pt x="0" y="251"/>
                    <a:pt x="0" y="584"/>
                  </a:cubicBezTo>
                  <a:cubicBezTo>
                    <a:pt x="0" y="905"/>
                    <a:pt x="250" y="1155"/>
                    <a:pt x="584" y="1155"/>
                  </a:cubicBezTo>
                  <a:cubicBezTo>
                    <a:pt x="905" y="1155"/>
                    <a:pt x="1167" y="893"/>
                    <a:pt x="1167" y="584"/>
                  </a:cubicBezTo>
                  <a:cubicBezTo>
                    <a:pt x="1167" y="262"/>
                    <a:pt x="905" y="0"/>
                    <a:pt x="5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5" name="Google Shape;1255;p52"/>
          <p:cNvGrpSpPr/>
          <p:nvPr/>
        </p:nvGrpSpPr>
        <p:grpSpPr>
          <a:xfrm>
            <a:off x="3497847" y="3417374"/>
            <a:ext cx="379680" cy="237606"/>
            <a:chOff x="3497847" y="3417374"/>
            <a:chExt cx="379680" cy="237606"/>
          </a:xfrm>
        </p:grpSpPr>
        <p:sp>
          <p:nvSpPr>
            <p:cNvPr id="1256" name="Google Shape;1256;p52"/>
            <p:cNvSpPr/>
            <p:nvPr/>
          </p:nvSpPr>
          <p:spPr>
            <a:xfrm>
              <a:off x="3557767" y="3444833"/>
              <a:ext cx="113818" cy="113818"/>
            </a:xfrm>
            <a:custGeom>
              <a:rect b="b" l="l" r="r" t="t"/>
              <a:pathLst>
                <a:path extrusionOk="0" h="3573" w="3573">
                  <a:moveTo>
                    <a:pt x="1786" y="358"/>
                  </a:moveTo>
                  <a:cubicBezTo>
                    <a:pt x="2572" y="358"/>
                    <a:pt x="3215" y="1001"/>
                    <a:pt x="3215" y="1787"/>
                  </a:cubicBezTo>
                  <a:cubicBezTo>
                    <a:pt x="3215" y="2572"/>
                    <a:pt x="2572" y="3215"/>
                    <a:pt x="1786" y="3215"/>
                  </a:cubicBezTo>
                  <a:cubicBezTo>
                    <a:pt x="988" y="3215"/>
                    <a:pt x="357" y="2572"/>
                    <a:pt x="357" y="1787"/>
                  </a:cubicBezTo>
                  <a:cubicBezTo>
                    <a:pt x="334" y="1001"/>
                    <a:pt x="988" y="358"/>
                    <a:pt x="1786" y="358"/>
                  </a:cubicBezTo>
                  <a:close/>
                  <a:moveTo>
                    <a:pt x="1786" y="1"/>
                  </a:moveTo>
                  <a:cubicBezTo>
                    <a:pt x="798" y="1"/>
                    <a:pt x="0" y="810"/>
                    <a:pt x="0" y="1787"/>
                  </a:cubicBezTo>
                  <a:cubicBezTo>
                    <a:pt x="0" y="2787"/>
                    <a:pt x="798" y="3572"/>
                    <a:pt x="1786" y="3572"/>
                  </a:cubicBezTo>
                  <a:cubicBezTo>
                    <a:pt x="2762" y="3572"/>
                    <a:pt x="3572" y="2775"/>
                    <a:pt x="3572" y="1787"/>
                  </a:cubicBezTo>
                  <a:cubicBezTo>
                    <a:pt x="3572" y="810"/>
                    <a:pt x="2762" y="1"/>
                    <a:pt x="178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2"/>
            <p:cNvSpPr/>
            <p:nvPr/>
          </p:nvSpPr>
          <p:spPr>
            <a:xfrm>
              <a:off x="3706434" y="3518418"/>
              <a:ext cx="62595" cy="62595"/>
            </a:xfrm>
            <a:custGeom>
              <a:rect b="b" l="l" r="r" t="t"/>
              <a:pathLst>
                <a:path extrusionOk="0" h="1965" w="1965">
                  <a:moveTo>
                    <a:pt x="989" y="358"/>
                  </a:moveTo>
                  <a:cubicBezTo>
                    <a:pt x="1322" y="358"/>
                    <a:pt x="1608" y="643"/>
                    <a:pt x="1608" y="977"/>
                  </a:cubicBezTo>
                  <a:cubicBezTo>
                    <a:pt x="1608" y="1322"/>
                    <a:pt x="1322" y="1608"/>
                    <a:pt x="989" y="1608"/>
                  </a:cubicBezTo>
                  <a:cubicBezTo>
                    <a:pt x="982" y="1608"/>
                    <a:pt x="975" y="1608"/>
                    <a:pt x="968" y="1608"/>
                  </a:cubicBezTo>
                  <a:cubicBezTo>
                    <a:pt x="632" y="1608"/>
                    <a:pt x="358" y="1327"/>
                    <a:pt x="358" y="977"/>
                  </a:cubicBezTo>
                  <a:cubicBezTo>
                    <a:pt x="358" y="643"/>
                    <a:pt x="643" y="358"/>
                    <a:pt x="989" y="358"/>
                  </a:cubicBezTo>
                  <a:close/>
                  <a:moveTo>
                    <a:pt x="989" y="0"/>
                  </a:moveTo>
                  <a:cubicBezTo>
                    <a:pt x="441" y="0"/>
                    <a:pt x="0" y="429"/>
                    <a:pt x="0" y="977"/>
                  </a:cubicBezTo>
                  <a:cubicBezTo>
                    <a:pt x="0" y="1512"/>
                    <a:pt x="429" y="1965"/>
                    <a:pt x="989" y="1965"/>
                  </a:cubicBezTo>
                  <a:cubicBezTo>
                    <a:pt x="1524" y="1965"/>
                    <a:pt x="1965" y="1536"/>
                    <a:pt x="1965" y="977"/>
                  </a:cubicBezTo>
                  <a:cubicBezTo>
                    <a:pt x="1965" y="441"/>
                    <a:pt x="1536" y="0"/>
                    <a:pt x="9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2"/>
            <p:cNvSpPr/>
            <p:nvPr/>
          </p:nvSpPr>
          <p:spPr>
            <a:xfrm>
              <a:off x="3780019" y="3518418"/>
              <a:ext cx="62595" cy="62595"/>
            </a:xfrm>
            <a:custGeom>
              <a:rect b="b" l="l" r="r" t="t"/>
              <a:pathLst>
                <a:path extrusionOk="0" h="1965" w="1965">
                  <a:moveTo>
                    <a:pt x="1000" y="358"/>
                  </a:moveTo>
                  <a:cubicBezTo>
                    <a:pt x="1334" y="358"/>
                    <a:pt x="1620" y="643"/>
                    <a:pt x="1620" y="977"/>
                  </a:cubicBezTo>
                  <a:cubicBezTo>
                    <a:pt x="1620" y="1322"/>
                    <a:pt x="1334" y="1608"/>
                    <a:pt x="1000" y="1608"/>
                  </a:cubicBezTo>
                  <a:cubicBezTo>
                    <a:pt x="655" y="1608"/>
                    <a:pt x="369" y="1334"/>
                    <a:pt x="369" y="977"/>
                  </a:cubicBezTo>
                  <a:cubicBezTo>
                    <a:pt x="369" y="643"/>
                    <a:pt x="655" y="358"/>
                    <a:pt x="1000" y="358"/>
                  </a:cubicBezTo>
                  <a:close/>
                  <a:moveTo>
                    <a:pt x="977" y="0"/>
                  </a:moveTo>
                  <a:cubicBezTo>
                    <a:pt x="429" y="0"/>
                    <a:pt x="0" y="429"/>
                    <a:pt x="0" y="977"/>
                  </a:cubicBezTo>
                  <a:cubicBezTo>
                    <a:pt x="0" y="1512"/>
                    <a:pt x="429" y="1965"/>
                    <a:pt x="977" y="1965"/>
                  </a:cubicBezTo>
                  <a:cubicBezTo>
                    <a:pt x="1536" y="1965"/>
                    <a:pt x="1965" y="1536"/>
                    <a:pt x="1965" y="977"/>
                  </a:cubicBezTo>
                  <a:cubicBezTo>
                    <a:pt x="1965" y="441"/>
                    <a:pt x="1536" y="0"/>
                    <a:pt x="9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2"/>
            <p:cNvSpPr/>
            <p:nvPr/>
          </p:nvSpPr>
          <p:spPr>
            <a:xfrm>
              <a:off x="3497847" y="3417374"/>
              <a:ext cx="379680" cy="237606"/>
            </a:xfrm>
            <a:custGeom>
              <a:rect b="b" l="l" r="r" t="t"/>
              <a:pathLst>
                <a:path extrusionOk="0" h="7459" w="11919">
                  <a:moveTo>
                    <a:pt x="9144" y="1315"/>
                  </a:moveTo>
                  <a:cubicBezTo>
                    <a:pt x="9418" y="1315"/>
                    <a:pt x="9656" y="1506"/>
                    <a:pt x="9739" y="1756"/>
                  </a:cubicBezTo>
                  <a:lnTo>
                    <a:pt x="8096" y="1756"/>
                  </a:lnTo>
                  <a:cubicBezTo>
                    <a:pt x="8168" y="1506"/>
                    <a:pt x="8406" y="1315"/>
                    <a:pt x="8692" y="1315"/>
                  </a:cubicBezTo>
                  <a:close/>
                  <a:moveTo>
                    <a:pt x="3822" y="6566"/>
                  </a:moveTo>
                  <a:lnTo>
                    <a:pt x="3822" y="6970"/>
                  </a:lnTo>
                  <a:cubicBezTo>
                    <a:pt x="3822" y="7042"/>
                    <a:pt x="3762" y="7113"/>
                    <a:pt x="3679" y="7113"/>
                  </a:cubicBezTo>
                  <a:lnTo>
                    <a:pt x="2024" y="7113"/>
                  </a:lnTo>
                  <a:cubicBezTo>
                    <a:pt x="1953" y="7113"/>
                    <a:pt x="1881" y="7054"/>
                    <a:pt x="1881" y="6970"/>
                  </a:cubicBezTo>
                  <a:lnTo>
                    <a:pt x="1881" y="6566"/>
                  </a:lnTo>
                  <a:close/>
                  <a:moveTo>
                    <a:pt x="10001" y="6566"/>
                  </a:moveTo>
                  <a:lnTo>
                    <a:pt x="10001" y="6970"/>
                  </a:lnTo>
                  <a:lnTo>
                    <a:pt x="10013" y="6970"/>
                  </a:lnTo>
                  <a:cubicBezTo>
                    <a:pt x="10013" y="7042"/>
                    <a:pt x="9954" y="7113"/>
                    <a:pt x="9870" y="7113"/>
                  </a:cubicBezTo>
                  <a:lnTo>
                    <a:pt x="8215" y="7113"/>
                  </a:lnTo>
                  <a:cubicBezTo>
                    <a:pt x="8144" y="7113"/>
                    <a:pt x="8072" y="7054"/>
                    <a:pt x="8072" y="6970"/>
                  </a:cubicBezTo>
                  <a:lnTo>
                    <a:pt x="8072" y="6566"/>
                  </a:lnTo>
                  <a:close/>
                  <a:moveTo>
                    <a:pt x="3660" y="1"/>
                  </a:moveTo>
                  <a:cubicBezTo>
                    <a:pt x="3359" y="1"/>
                    <a:pt x="3052" y="52"/>
                    <a:pt x="2750" y="160"/>
                  </a:cubicBezTo>
                  <a:cubicBezTo>
                    <a:pt x="2667" y="196"/>
                    <a:pt x="2619" y="291"/>
                    <a:pt x="2655" y="386"/>
                  </a:cubicBezTo>
                  <a:cubicBezTo>
                    <a:pt x="2675" y="455"/>
                    <a:pt x="2751" y="500"/>
                    <a:pt x="2824" y="500"/>
                  </a:cubicBezTo>
                  <a:cubicBezTo>
                    <a:pt x="2840" y="500"/>
                    <a:pt x="2855" y="498"/>
                    <a:pt x="2869" y="493"/>
                  </a:cubicBezTo>
                  <a:cubicBezTo>
                    <a:pt x="3132" y="398"/>
                    <a:pt x="3397" y="353"/>
                    <a:pt x="3656" y="353"/>
                  </a:cubicBezTo>
                  <a:cubicBezTo>
                    <a:pt x="4845" y="353"/>
                    <a:pt x="5906" y="1294"/>
                    <a:pt x="5965" y="2565"/>
                  </a:cubicBezTo>
                  <a:cubicBezTo>
                    <a:pt x="6025" y="3887"/>
                    <a:pt x="4965" y="4970"/>
                    <a:pt x="3667" y="4970"/>
                  </a:cubicBezTo>
                  <a:cubicBezTo>
                    <a:pt x="2381" y="4970"/>
                    <a:pt x="1357" y="3934"/>
                    <a:pt x="1357" y="2649"/>
                  </a:cubicBezTo>
                  <a:cubicBezTo>
                    <a:pt x="1357" y="1922"/>
                    <a:pt x="1715" y="1220"/>
                    <a:pt x="2310" y="803"/>
                  </a:cubicBezTo>
                  <a:cubicBezTo>
                    <a:pt x="2381" y="744"/>
                    <a:pt x="2393" y="636"/>
                    <a:pt x="2346" y="565"/>
                  </a:cubicBezTo>
                  <a:cubicBezTo>
                    <a:pt x="2307" y="519"/>
                    <a:pt x="2254" y="493"/>
                    <a:pt x="2198" y="493"/>
                  </a:cubicBezTo>
                  <a:cubicBezTo>
                    <a:pt x="2168" y="493"/>
                    <a:pt x="2137" y="500"/>
                    <a:pt x="2107" y="517"/>
                  </a:cubicBezTo>
                  <a:cubicBezTo>
                    <a:pt x="1679" y="839"/>
                    <a:pt x="1357" y="1279"/>
                    <a:pt x="1179" y="1767"/>
                  </a:cubicBezTo>
                  <a:lnTo>
                    <a:pt x="655" y="1767"/>
                  </a:lnTo>
                  <a:cubicBezTo>
                    <a:pt x="298" y="1767"/>
                    <a:pt x="0" y="2065"/>
                    <a:pt x="0" y="2422"/>
                  </a:cubicBezTo>
                  <a:lnTo>
                    <a:pt x="0" y="5911"/>
                  </a:lnTo>
                  <a:cubicBezTo>
                    <a:pt x="0" y="6268"/>
                    <a:pt x="298" y="6566"/>
                    <a:pt x="655" y="6566"/>
                  </a:cubicBezTo>
                  <a:lnTo>
                    <a:pt x="1560" y="6566"/>
                  </a:lnTo>
                  <a:lnTo>
                    <a:pt x="1560" y="6970"/>
                  </a:lnTo>
                  <a:cubicBezTo>
                    <a:pt x="1560" y="7232"/>
                    <a:pt x="1786" y="7459"/>
                    <a:pt x="2048" y="7459"/>
                  </a:cubicBezTo>
                  <a:lnTo>
                    <a:pt x="3703" y="7459"/>
                  </a:lnTo>
                  <a:cubicBezTo>
                    <a:pt x="3977" y="7459"/>
                    <a:pt x="4191" y="7232"/>
                    <a:pt x="4191" y="6970"/>
                  </a:cubicBezTo>
                  <a:lnTo>
                    <a:pt x="4191" y="6566"/>
                  </a:lnTo>
                  <a:lnTo>
                    <a:pt x="6537" y="6566"/>
                  </a:lnTo>
                  <a:cubicBezTo>
                    <a:pt x="6620" y="6566"/>
                    <a:pt x="6715" y="6494"/>
                    <a:pt x="6715" y="6387"/>
                  </a:cubicBezTo>
                  <a:cubicBezTo>
                    <a:pt x="6715" y="6292"/>
                    <a:pt x="6644" y="6208"/>
                    <a:pt x="6537" y="6208"/>
                  </a:cubicBezTo>
                  <a:lnTo>
                    <a:pt x="655" y="6208"/>
                  </a:lnTo>
                  <a:cubicBezTo>
                    <a:pt x="476" y="6208"/>
                    <a:pt x="345" y="6066"/>
                    <a:pt x="345" y="5887"/>
                  </a:cubicBezTo>
                  <a:lnTo>
                    <a:pt x="345" y="2410"/>
                  </a:lnTo>
                  <a:cubicBezTo>
                    <a:pt x="345" y="2232"/>
                    <a:pt x="476" y="2101"/>
                    <a:pt x="655" y="2101"/>
                  </a:cubicBezTo>
                  <a:lnTo>
                    <a:pt x="1072" y="2101"/>
                  </a:lnTo>
                  <a:cubicBezTo>
                    <a:pt x="726" y="3708"/>
                    <a:pt x="1953" y="5292"/>
                    <a:pt x="3655" y="5292"/>
                  </a:cubicBezTo>
                  <a:cubicBezTo>
                    <a:pt x="5358" y="5292"/>
                    <a:pt x="6608" y="3720"/>
                    <a:pt x="6251" y="2101"/>
                  </a:cubicBezTo>
                  <a:lnTo>
                    <a:pt x="11263" y="2101"/>
                  </a:lnTo>
                  <a:cubicBezTo>
                    <a:pt x="11430" y="2101"/>
                    <a:pt x="11573" y="2232"/>
                    <a:pt x="11573" y="2410"/>
                  </a:cubicBezTo>
                  <a:lnTo>
                    <a:pt x="11573" y="5887"/>
                  </a:lnTo>
                  <a:cubicBezTo>
                    <a:pt x="11573" y="6054"/>
                    <a:pt x="11442" y="6208"/>
                    <a:pt x="11263" y="6208"/>
                  </a:cubicBezTo>
                  <a:lnTo>
                    <a:pt x="7168" y="6208"/>
                  </a:lnTo>
                  <a:cubicBezTo>
                    <a:pt x="7084" y="6208"/>
                    <a:pt x="6989" y="6280"/>
                    <a:pt x="6989" y="6387"/>
                  </a:cubicBezTo>
                  <a:cubicBezTo>
                    <a:pt x="6989" y="6470"/>
                    <a:pt x="7072" y="6566"/>
                    <a:pt x="7168" y="6566"/>
                  </a:cubicBezTo>
                  <a:lnTo>
                    <a:pt x="7727" y="6566"/>
                  </a:lnTo>
                  <a:lnTo>
                    <a:pt x="7727" y="6970"/>
                  </a:lnTo>
                  <a:cubicBezTo>
                    <a:pt x="7727" y="7232"/>
                    <a:pt x="7941" y="7459"/>
                    <a:pt x="8215" y="7459"/>
                  </a:cubicBezTo>
                  <a:lnTo>
                    <a:pt x="9870" y="7459"/>
                  </a:lnTo>
                  <a:cubicBezTo>
                    <a:pt x="10132" y="7459"/>
                    <a:pt x="10358" y="7232"/>
                    <a:pt x="10358" y="6970"/>
                  </a:cubicBezTo>
                  <a:lnTo>
                    <a:pt x="10358" y="6566"/>
                  </a:lnTo>
                  <a:lnTo>
                    <a:pt x="11263" y="6566"/>
                  </a:lnTo>
                  <a:cubicBezTo>
                    <a:pt x="11621" y="6566"/>
                    <a:pt x="11918" y="6268"/>
                    <a:pt x="11918" y="5911"/>
                  </a:cubicBezTo>
                  <a:lnTo>
                    <a:pt x="11918" y="2422"/>
                  </a:lnTo>
                  <a:cubicBezTo>
                    <a:pt x="11918" y="2053"/>
                    <a:pt x="11621" y="1756"/>
                    <a:pt x="11263" y="1756"/>
                  </a:cubicBezTo>
                  <a:lnTo>
                    <a:pt x="10108" y="1756"/>
                  </a:lnTo>
                  <a:cubicBezTo>
                    <a:pt x="10013" y="1291"/>
                    <a:pt x="9632" y="958"/>
                    <a:pt x="9144" y="958"/>
                  </a:cubicBezTo>
                  <a:lnTo>
                    <a:pt x="8692" y="958"/>
                  </a:lnTo>
                  <a:cubicBezTo>
                    <a:pt x="8215" y="958"/>
                    <a:pt x="7811" y="1291"/>
                    <a:pt x="7727" y="1756"/>
                  </a:cubicBezTo>
                  <a:lnTo>
                    <a:pt x="6167" y="1756"/>
                  </a:lnTo>
                  <a:cubicBezTo>
                    <a:pt x="5766" y="673"/>
                    <a:pt x="4751" y="1"/>
                    <a:pt x="366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0" name="Google Shape;1260;p52"/>
          <p:cNvGrpSpPr/>
          <p:nvPr/>
        </p:nvGrpSpPr>
        <p:grpSpPr>
          <a:xfrm>
            <a:off x="2612597" y="3367075"/>
            <a:ext cx="376271" cy="337982"/>
            <a:chOff x="2612597" y="3367075"/>
            <a:chExt cx="376271" cy="337982"/>
          </a:xfrm>
        </p:grpSpPr>
        <p:sp>
          <p:nvSpPr>
            <p:cNvPr id="1261" name="Google Shape;1261;p52"/>
            <p:cNvSpPr/>
            <p:nvPr/>
          </p:nvSpPr>
          <p:spPr>
            <a:xfrm>
              <a:off x="2612597" y="3367075"/>
              <a:ext cx="376271" cy="337982"/>
            </a:xfrm>
            <a:custGeom>
              <a:rect b="b" l="l" r="r" t="t"/>
              <a:pathLst>
                <a:path extrusionOk="0" h="10610" w="11812">
                  <a:moveTo>
                    <a:pt x="7561" y="346"/>
                  </a:moveTo>
                  <a:cubicBezTo>
                    <a:pt x="7490" y="668"/>
                    <a:pt x="7192" y="918"/>
                    <a:pt x="6835" y="918"/>
                  </a:cubicBezTo>
                  <a:lnTo>
                    <a:pt x="4966" y="918"/>
                  </a:lnTo>
                  <a:cubicBezTo>
                    <a:pt x="4609" y="918"/>
                    <a:pt x="4311" y="668"/>
                    <a:pt x="4228" y="346"/>
                  </a:cubicBezTo>
                  <a:close/>
                  <a:moveTo>
                    <a:pt x="7918" y="358"/>
                  </a:moveTo>
                  <a:cubicBezTo>
                    <a:pt x="8264" y="418"/>
                    <a:pt x="8526" y="727"/>
                    <a:pt x="8526" y="1108"/>
                  </a:cubicBezTo>
                  <a:lnTo>
                    <a:pt x="8526" y="1918"/>
                  </a:lnTo>
                  <a:lnTo>
                    <a:pt x="3263" y="1918"/>
                  </a:lnTo>
                  <a:lnTo>
                    <a:pt x="3263" y="1108"/>
                  </a:lnTo>
                  <a:cubicBezTo>
                    <a:pt x="3263" y="727"/>
                    <a:pt x="3525" y="429"/>
                    <a:pt x="3870" y="358"/>
                  </a:cubicBezTo>
                  <a:cubicBezTo>
                    <a:pt x="3966" y="882"/>
                    <a:pt x="4406" y="1287"/>
                    <a:pt x="4954" y="1287"/>
                  </a:cubicBezTo>
                  <a:lnTo>
                    <a:pt x="6835" y="1287"/>
                  </a:lnTo>
                  <a:cubicBezTo>
                    <a:pt x="7383" y="1287"/>
                    <a:pt x="7835" y="882"/>
                    <a:pt x="7918" y="358"/>
                  </a:cubicBezTo>
                  <a:close/>
                  <a:moveTo>
                    <a:pt x="7502" y="5180"/>
                  </a:moveTo>
                  <a:cubicBezTo>
                    <a:pt x="7835" y="5180"/>
                    <a:pt x="8097" y="5454"/>
                    <a:pt x="8097" y="5775"/>
                  </a:cubicBezTo>
                  <a:lnTo>
                    <a:pt x="8097" y="7323"/>
                  </a:lnTo>
                  <a:cubicBezTo>
                    <a:pt x="7764" y="7395"/>
                    <a:pt x="7430" y="7442"/>
                    <a:pt x="7073" y="7478"/>
                  </a:cubicBezTo>
                  <a:lnTo>
                    <a:pt x="7073" y="6942"/>
                  </a:lnTo>
                  <a:cubicBezTo>
                    <a:pt x="7085" y="6561"/>
                    <a:pt x="6764" y="6240"/>
                    <a:pt x="6371" y="6240"/>
                  </a:cubicBezTo>
                  <a:lnTo>
                    <a:pt x="5406" y="6240"/>
                  </a:lnTo>
                  <a:cubicBezTo>
                    <a:pt x="5025" y="6240"/>
                    <a:pt x="4704" y="6549"/>
                    <a:pt x="4704" y="6942"/>
                  </a:cubicBezTo>
                  <a:lnTo>
                    <a:pt x="4704" y="7478"/>
                  </a:lnTo>
                  <a:cubicBezTo>
                    <a:pt x="4370" y="7442"/>
                    <a:pt x="4025" y="7383"/>
                    <a:pt x="3680" y="7323"/>
                  </a:cubicBezTo>
                  <a:lnTo>
                    <a:pt x="3680" y="5775"/>
                  </a:lnTo>
                  <a:cubicBezTo>
                    <a:pt x="3680" y="5454"/>
                    <a:pt x="3954" y="5180"/>
                    <a:pt x="4275" y="5180"/>
                  </a:cubicBezTo>
                  <a:close/>
                  <a:moveTo>
                    <a:pt x="6371" y="6585"/>
                  </a:moveTo>
                  <a:cubicBezTo>
                    <a:pt x="6573" y="6585"/>
                    <a:pt x="6728" y="6740"/>
                    <a:pt x="6728" y="6942"/>
                  </a:cubicBezTo>
                  <a:lnTo>
                    <a:pt x="6728" y="8430"/>
                  </a:lnTo>
                  <a:cubicBezTo>
                    <a:pt x="6728" y="8621"/>
                    <a:pt x="6573" y="8788"/>
                    <a:pt x="6371" y="8788"/>
                  </a:cubicBezTo>
                  <a:lnTo>
                    <a:pt x="5406" y="8788"/>
                  </a:lnTo>
                  <a:cubicBezTo>
                    <a:pt x="5216" y="8788"/>
                    <a:pt x="5049" y="8621"/>
                    <a:pt x="5049" y="8430"/>
                  </a:cubicBezTo>
                  <a:lnTo>
                    <a:pt x="5049" y="6942"/>
                  </a:lnTo>
                  <a:cubicBezTo>
                    <a:pt x="5049" y="6740"/>
                    <a:pt x="5216" y="6585"/>
                    <a:pt x="5406" y="6585"/>
                  </a:cubicBezTo>
                  <a:close/>
                  <a:moveTo>
                    <a:pt x="4025" y="1"/>
                  </a:moveTo>
                  <a:cubicBezTo>
                    <a:pt x="3406" y="1"/>
                    <a:pt x="2918" y="489"/>
                    <a:pt x="2918" y="1108"/>
                  </a:cubicBezTo>
                  <a:lnTo>
                    <a:pt x="2918" y="1918"/>
                  </a:lnTo>
                  <a:lnTo>
                    <a:pt x="1084" y="1918"/>
                  </a:lnTo>
                  <a:cubicBezTo>
                    <a:pt x="489" y="1918"/>
                    <a:pt x="1" y="2418"/>
                    <a:pt x="1" y="3013"/>
                  </a:cubicBezTo>
                  <a:lnTo>
                    <a:pt x="1" y="6168"/>
                  </a:lnTo>
                  <a:cubicBezTo>
                    <a:pt x="1" y="6228"/>
                    <a:pt x="37" y="6287"/>
                    <a:pt x="96" y="6311"/>
                  </a:cubicBezTo>
                  <a:cubicBezTo>
                    <a:pt x="203" y="6371"/>
                    <a:pt x="322" y="6430"/>
                    <a:pt x="418" y="6490"/>
                  </a:cubicBezTo>
                  <a:lnTo>
                    <a:pt x="418" y="7311"/>
                  </a:lnTo>
                  <a:cubicBezTo>
                    <a:pt x="418" y="7418"/>
                    <a:pt x="501" y="7490"/>
                    <a:pt x="596" y="7490"/>
                  </a:cubicBezTo>
                  <a:cubicBezTo>
                    <a:pt x="703" y="7490"/>
                    <a:pt x="775" y="7418"/>
                    <a:pt x="775" y="7311"/>
                  </a:cubicBezTo>
                  <a:lnTo>
                    <a:pt x="775" y="6668"/>
                  </a:lnTo>
                  <a:cubicBezTo>
                    <a:pt x="2013" y="7299"/>
                    <a:pt x="3358" y="7668"/>
                    <a:pt x="4740" y="7811"/>
                  </a:cubicBezTo>
                  <a:lnTo>
                    <a:pt x="4740" y="8407"/>
                  </a:lnTo>
                  <a:cubicBezTo>
                    <a:pt x="4740" y="8800"/>
                    <a:pt x="5049" y="9109"/>
                    <a:pt x="5442" y="9109"/>
                  </a:cubicBezTo>
                  <a:lnTo>
                    <a:pt x="6406" y="9109"/>
                  </a:lnTo>
                  <a:cubicBezTo>
                    <a:pt x="6787" y="9109"/>
                    <a:pt x="7109" y="8800"/>
                    <a:pt x="7109" y="8407"/>
                  </a:cubicBezTo>
                  <a:lnTo>
                    <a:pt x="7109" y="7811"/>
                  </a:lnTo>
                  <a:cubicBezTo>
                    <a:pt x="8490" y="7668"/>
                    <a:pt x="9812" y="7299"/>
                    <a:pt x="11062" y="6668"/>
                  </a:cubicBezTo>
                  <a:lnTo>
                    <a:pt x="11062" y="9526"/>
                  </a:lnTo>
                  <a:cubicBezTo>
                    <a:pt x="11062" y="9931"/>
                    <a:pt x="10740" y="10276"/>
                    <a:pt x="10324" y="10276"/>
                  </a:cubicBezTo>
                  <a:lnTo>
                    <a:pt x="1489" y="10276"/>
                  </a:lnTo>
                  <a:cubicBezTo>
                    <a:pt x="1096" y="10276"/>
                    <a:pt x="751" y="9943"/>
                    <a:pt x="751" y="9526"/>
                  </a:cubicBezTo>
                  <a:lnTo>
                    <a:pt x="751" y="8026"/>
                  </a:lnTo>
                  <a:cubicBezTo>
                    <a:pt x="751" y="7918"/>
                    <a:pt x="679" y="7847"/>
                    <a:pt x="572" y="7847"/>
                  </a:cubicBezTo>
                  <a:cubicBezTo>
                    <a:pt x="465" y="7847"/>
                    <a:pt x="394" y="7918"/>
                    <a:pt x="394" y="8026"/>
                  </a:cubicBezTo>
                  <a:lnTo>
                    <a:pt x="394" y="9526"/>
                  </a:lnTo>
                  <a:cubicBezTo>
                    <a:pt x="394" y="10121"/>
                    <a:pt x="882" y="10609"/>
                    <a:pt x="1477" y="10609"/>
                  </a:cubicBezTo>
                  <a:lnTo>
                    <a:pt x="10300" y="10609"/>
                  </a:lnTo>
                  <a:cubicBezTo>
                    <a:pt x="10895" y="10609"/>
                    <a:pt x="11395" y="10121"/>
                    <a:pt x="11395" y="9526"/>
                  </a:cubicBezTo>
                  <a:lnTo>
                    <a:pt x="11395" y="6490"/>
                  </a:lnTo>
                  <a:cubicBezTo>
                    <a:pt x="11490" y="6430"/>
                    <a:pt x="11609" y="6371"/>
                    <a:pt x="11717" y="6311"/>
                  </a:cubicBezTo>
                  <a:cubicBezTo>
                    <a:pt x="11776" y="6287"/>
                    <a:pt x="11812" y="6228"/>
                    <a:pt x="11812" y="6168"/>
                  </a:cubicBezTo>
                  <a:lnTo>
                    <a:pt x="11812" y="3013"/>
                  </a:lnTo>
                  <a:cubicBezTo>
                    <a:pt x="11812" y="2394"/>
                    <a:pt x="11312" y="1918"/>
                    <a:pt x="10716" y="1918"/>
                  </a:cubicBezTo>
                  <a:lnTo>
                    <a:pt x="10276" y="1918"/>
                  </a:lnTo>
                  <a:cubicBezTo>
                    <a:pt x="10169" y="1918"/>
                    <a:pt x="10097" y="2001"/>
                    <a:pt x="10097" y="2096"/>
                  </a:cubicBezTo>
                  <a:cubicBezTo>
                    <a:pt x="10097" y="2203"/>
                    <a:pt x="10169" y="2275"/>
                    <a:pt x="10276" y="2275"/>
                  </a:cubicBezTo>
                  <a:lnTo>
                    <a:pt x="10716" y="2275"/>
                  </a:lnTo>
                  <a:cubicBezTo>
                    <a:pt x="11121" y="2275"/>
                    <a:pt x="11467" y="2608"/>
                    <a:pt x="11467" y="3025"/>
                  </a:cubicBezTo>
                  <a:lnTo>
                    <a:pt x="11467" y="6073"/>
                  </a:lnTo>
                  <a:cubicBezTo>
                    <a:pt x="11359" y="6133"/>
                    <a:pt x="11252" y="6192"/>
                    <a:pt x="11133" y="6252"/>
                  </a:cubicBezTo>
                  <a:cubicBezTo>
                    <a:pt x="10288" y="6704"/>
                    <a:pt x="9395" y="7037"/>
                    <a:pt x="8454" y="7252"/>
                  </a:cubicBezTo>
                  <a:lnTo>
                    <a:pt x="8454" y="5775"/>
                  </a:lnTo>
                  <a:cubicBezTo>
                    <a:pt x="8454" y="5251"/>
                    <a:pt x="8026" y="4823"/>
                    <a:pt x="7502" y="4823"/>
                  </a:cubicBezTo>
                  <a:lnTo>
                    <a:pt x="4275" y="4823"/>
                  </a:lnTo>
                  <a:cubicBezTo>
                    <a:pt x="3751" y="4823"/>
                    <a:pt x="3323" y="5251"/>
                    <a:pt x="3323" y="5775"/>
                  </a:cubicBezTo>
                  <a:lnTo>
                    <a:pt x="3323" y="7252"/>
                  </a:lnTo>
                  <a:cubicBezTo>
                    <a:pt x="2275" y="7014"/>
                    <a:pt x="1275" y="6609"/>
                    <a:pt x="334" y="6073"/>
                  </a:cubicBezTo>
                  <a:lnTo>
                    <a:pt x="334" y="3025"/>
                  </a:lnTo>
                  <a:cubicBezTo>
                    <a:pt x="334" y="2620"/>
                    <a:pt x="656" y="2275"/>
                    <a:pt x="1072" y="2275"/>
                  </a:cubicBezTo>
                  <a:lnTo>
                    <a:pt x="9562" y="2275"/>
                  </a:lnTo>
                  <a:cubicBezTo>
                    <a:pt x="9657" y="2275"/>
                    <a:pt x="9740" y="2203"/>
                    <a:pt x="9740" y="2096"/>
                  </a:cubicBezTo>
                  <a:cubicBezTo>
                    <a:pt x="9740" y="2001"/>
                    <a:pt x="9657" y="1918"/>
                    <a:pt x="9562" y="1918"/>
                  </a:cubicBezTo>
                  <a:lnTo>
                    <a:pt x="8871" y="1918"/>
                  </a:lnTo>
                  <a:lnTo>
                    <a:pt x="8871" y="1108"/>
                  </a:lnTo>
                  <a:cubicBezTo>
                    <a:pt x="8871" y="489"/>
                    <a:pt x="8383" y="1"/>
                    <a:pt x="777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52"/>
            <p:cNvSpPr/>
            <p:nvPr/>
          </p:nvSpPr>
          <p:spPr>
            <a:xfrm>
              <a:off x="2784805" y="3588212"/>
              <a:ext cx="31505" cy="47432"/>
            </a:xfrm>
            <a:custGeom>
              <a:rect b="b" l="l" r="r" t="t"/>
              <a:pathLst>
                <a:path extrusionOk="0" h="1489" w="989">
                  <a:moveTo>
                    <a:pt x="631" y="357"/>
                  </a:moveTo>
                  <a:lnTo>
                    <a:pt x="631" y="1143"/>
                  </a:lnTo>
                  <a:lnTo>
                    <a:pt x="346" y="1143"/>
                  </a:lnTo>
                  <a:lnTo>
                    <a:pt x="346" y="357"/>
                  </a:lnTo>
                  <a:close/>
                  <a:moveTo>
                    <a:pt x="179" y="0"/>
                  </a:moveTo>
                  <a:cubicBezTo>
                    <a:pt x="72" y="0"/>
                    <a:pt x="0" y="72"/>
                    <a:pt x="0" y="179"/>
                  </a:cubicBezTo>
                  <a:lnTo>
                    <a:pt x="0" y="1310"/>
                  </a:lnTo>
                  <a:cubicBezTo>
                    <a:pt x="0" y="1405"/>
                    <a:pt x="72" y="1488"/>
                    <a:pt x="179" y="1488"/>
                  </a:cubicBezTo>
                  <a:lnTo>
                    <a:pt x="810" y="1488"/>
                  </a:lnTo>
                  <a:cubicBezTo>
                    <a:pt x="905" y="1488"/>
                    <a:pt x="988" y="1405"/>
                    <a:pt x="988" y="1310"/>
                  </a:cubicBezTo>
                  <a:lnTo>
                    <a:pt x="988" y="179"/>
                  </a:lnTo>
                  <a:cubicBezTo>
                    <a:pt x="965" y="83"/>
                    <a:pt x="893" y="0"/>
                    <a:pt x="8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3" name="Google Shape;1263;p52"/>
          <p:cNvGrpSpPr/>
          <p:nvPr/>
        </p:nvGrpSpPr>
        <p:grpSpPr>
          <a:xfrm>
            <a:off x="3071914" y="3364431"/>
            <a:ext cx="343652" cy="342505"/>
            <a:chOff x="3071914" y="3364431"/>
            <a:chExt cx="343652" cy="342505"/>
          </a:xfrm>
        </p:grpSpPr>
        <p:sp>
          <p:nvSpPr>
            <p:cNvPr id="1264" name="Google Shape;1264;p52"/>
            <p:cNvSpPr/>
            <p:nvPr/>
          </p:nvSpPr>
          <p:spPr>
            <a:xfrm>
              <a:off x="3157636" y="3408390"/>
              <a:ext cx="12519" cy="11054"/>
            </a:xfrm>
            <a:custGeom>
              <a:rect b="b" l="l" r="r" t="t"/>
              <a:pathLst>
                <a:path extrusionOk="0" h="347" w="393">
                  <a:moveTo>
                    <a:pt x="212" y="0"/>
                  </a:moveTo>
                  <a:cubicBezTo>
                    <a:pt x="205" y="0"/>
                    <a:pt x="198" y="1"/>
                    <a:pt x="191" y="2"/>
                  </a:cubicBezTo>
                  <a:lnTo>
                    <a:pt x="143" y="13"/>
                  </a:lnTo>
                  <a:cubicBezTo>
                    <a:pt x="60" y="25"/>
                    <a:pt x="0" y="121"/>
                    <a:pt x="12" y="204"/>
                  </a:cubicBezTo>
                  <a:cubicBezTo>
                    <a:pt x="24" y="287"/>
                    <a:pt x="83" y="347"/>
                    <a:pt x="179" y="347"/>
                  </a:cubicBezTo>
                  <a:lnTo>
                    <a:pt x="203" y="347"/>
                  </a:lnTo>
                  <a:lnTo>
                    <a:pt x="250" y="323"/>
                  </a:lnTo>
                  <a:cubicBezTo>
                    <a:pt x="333" y="311"/>
                    <a:pt x="393" y="216"/>
                    <a:pt x="381" y="133"/>
                  </a:cubicBezTo>
                  <a:cubicBezTo>
                    <a:pt x="370" y="56"/>
                    <a:pt x="290" y="0"/>
                    <a:pt x="21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52"/>
            <p:cNvSpPr/>
            <p:nvPr/>
          </p:nvSpPr>
          <p:spPr>
            <a:xfrm>
              <a:off x="3072679" y="3696678"/>
              <a:ext cx="11404" cy="10257"/>
            </a:xfrm>
            <a:custGeom>
              <a:rect b="b" l="l" r="r" t="t"/>
              <a:pathLst>
                <a:path extrusionOk="0" h="322" w="358">
                  <a:moveTo>
                    <a:pt x="167" y="0"/>
                  </a:moveTo>
                  <a:cubicBezTo>
                    <a:pt x="72" y="0"/>
                    <a:pt x="0" y="72"/>
                    <a:pt x="0" y="167"/>
                  </a:cubicBezTo>
                  <a:cubicBezTo>
                    <a:pt x="0" y="250"/>
                    <a:pt x="72" y="322"/>
                    <a:pt x="167" y="322"/>
                  </a:cubicBezTo>
                  <a:lnTo>
                    <a:pt x="191" y="322"/>
                  </a:lnTo>
                  <a:cubicBezTo>
                    <a:pt x="286" y="322"/>
                    <a:pt x="357" y="250"/>
                    <a:pt x="357" y="167"/>
                  </a:cubicBezTo>
                  <a:cubicBezTo>
                    <a:pt x="357" y="84"/>
                    <a:pt x="274"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52"/>
            <p:cNvSpPr/>
            <p:nvPr/>
          </p:nvSpPr>
          <p:spPr>
            <a:xfrm>
              <a:off x="3231571" y="3530937"/>
              <a:ext cx="11404" cy="10640"/>
            </a:xfrm>
            <a:custGeom>
              <a:rect b="b" l="l" r="r" t="t"/>
              <a:pathLst>
                <a:path extrusionOk="0" h="334" w="358">
                  <a:moveTo>
                    <a:pt x="156" y="0"/>
                  </a:moveTo>
                  <a:cubicBezTo>
                    <a:pt x="72" y="0"/>
                    <a:pt x="1" y="84"/>
                    <a:pt x="1" y="167"/>
                  </a:cubicBezTo>
                  <a:cubicBezTo>
                    <a:pt x="1" y="262"/>
                    <a:pt x="72" y="334"/>
                    <a:pt x="156" y="334"/>
                  </a:cubicBezTo>
                  <a:lnTo>
                    <a:pt x="191" y="334"/>
                  </a:lnTo>
                  <a:cubicBezTo>
                    <a:pt x="275" y="334"/>
                    <a:pt x="358" y="262"/>
                    <a:pt x="358" y="167"/>
                  </a:cubicBezTo>
                  <a:cubicBezTo>
                    <a:pt x="358" y="84"/>
                    <a:pt x="275" y="0"/>
                    <a:pt x="1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2"/>
            <p:cNvSpPr/>
            <p:nvPr/>
          </p:nvSpPr>
          <p:spPr>
            <a:xfrm>
              <a:off x="3317293" y="3653005"/>
              <a:ext cx="12933" cy="10703"/>
            </a:xfrm>
            <a:custGeom>
              <a:rect b="b" l="l" r="r" t="t"/>
              <a:pathLst>
                <a:path extrusionOk="0" h="336" w="406">
                  <a:moveTo>
                    <a:pt x="215" y="1"/>
                  </a:moveTo>
                  <a:cubicBezTo>
                    <a:pt x="207" y="1"/>
                    <a:pt x="199" y="1"/>
                    <a:pt x="191" y="2"/>
                  </a:cubicBezTo>
                  <a:lnTo>
                    <a:pt x="144" y="14"/>
                  </a:lnTo>
                  <a:cubicBezTo>
                    <a:pt x="60" y="26"/>
                    <a:pt x="1" y="121"/>
                    <a:pt x="13" y="205"/>
                  </a:cubicBezTo>
                  <a:cubicBezTo>
                    <a:pt x="24" y="288"/>
                    <a:pt x="108" y="335"/>
                    <a:pt x="179" y="335"/>
                  </a:cubicBezTo>
                  <a:lnTo>
                    <a:pt x="203" y="335"/>
                  </a:lnTo>
                  <a:lnTo>
                    <a:pt x="251" y="324"/>
                  </a:lnTo>
                  <a:cubicBezTo>
                    <a:pt x="346" y="312"/>
                    <a:pt x="405" y="216"/>
                    <a:pt x="382" y="133"/>
                  </a:cubicBezTo>
                  <a:cubicBezTo>
                    <a:pt x="371" y="57"/>
                    <a:pt x="300" y="1"/>
                    <a:pt x="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52"/>
            <p:cNvSpPr/>
            <p:nvPr/>
          </p:nvSpPr>
          <p:spPr>
            <a:xfrm>
              <a:off x="3071914" y="3364431"/>
              <a:ext cx="343652" cy="342505"/>
            </a:xfrm>
            <a:custGeom>
              <a:rect b="b" l="l" r="r" t="t"/>
              <a:pathLst>
                <a:path extrusionOk="0" h="10752" w="10788">
                  <a:moveTo>
                    <a:pt x="5394" y="334"/>
                  </a:moveTo>
                  <a:cubicBezTo>
                    <a:pt x="6632" y="334"/>
                    <a:pt x="7775" y="786"/>
                    <a:pt x="8656" y="1524"/>
                  </a:cubicBezTo>
                  <a:cubicBezTo>
                    <a:pt x="7644" y="1263"/>
                    <a:pt x="6525" y="1132"/>
                    <a:pt x="5394" y="1132"/>
                  </a:cubicBezTo>
                  <a:cubicBezTo>
                    <a:pt x="4775" y="1132"/>
                    <a:pt x="4156" y="1167"/>
                    <a:pt x="3560" y="1239"/>
                  </a:cubicBezTo>
                  <a:cubicBezTo>
                    <a:pt x="3477" y="1263"/>
                    <a:pt x="3405" y="1346"/>
                    <a:pt x="3417" y="1441"/>
                  </a:cubicBezTo>
                  <a:cubicBezTo>
                    <a:pt x="3428" y="1518"/>
                    <a:pt x="3511" y="1585"/>
                    <a:pt x="3589" y="1585"/>
                  </a:cubicBezTo>
                  <a:cubicBezTo>
                    <a:pt x="3596" y="1585"/>
                    <a:pt x="3602" y="1585"/>
                    <a:pt x="3608" y="1584"/>
                  </a:cubicBezTo>
                  <a:cubicBezTo>
                    <a:pt x="4191" y="1513"/>
                    <a:pt x="4799" y="1465"/>
                    <a:pt x="5394" y="1465"/>
                  </a:cubicBezTo>
                  <a:cubicBezTo>
                    <a:pt x="6739" y="1465"/>
                    <a:pt x="8025" y="1655"/>
                    <a:pt x="9156" y="2036"/>
                  </a:cubicBezTo>
                  <a:cubicBezTo>
                    <a:pt x="9740" y="2691"/>
                    <a:pt x="10156" y="3501"/>
                    <a:pt x="10335" y="4394"/>
                  </a:cubicBezTo>
                  <a:cubicBezTo>
                    <a:pt x="10049" y="4096"/>
                    <a:pt x="9644" y="3846"/>
                    <a:pt x="9144" y="3608"/>
                  </a:cubicBezTo>
                  <a:cubicBezTo>
                    <a:pt x="8132" y="3179"/>
                    <a:pt x="6811" y="2929"/>
                    <a:pt x="5394" y="2929"/>
                  </a:cubicBezTo>
                  <a:cubicBezTo>
                    <a:pt x="3977" y="2929"/>
                    <a:pt x="2643" y="3168"/>
                    <a:pt x="1643" y="3608"/>
                  </a:cubicBezTo>
                  <a:cubicBezTo>
                    <a:pt x="1119" y="3834"/>
                    <a:pt x="715" y="4096"/>
                    <a:pt x="453" y="4394"/>
                  </a:cubicBezTo>
                  <a:cubicBezTo>
                    <a:pt x="893" y="2096"/>
                    <a:pt x="2953" y="334"/>
                    <a:pt x="5394" y="334"/>
                  </a:cubicBezTo>
                  <a:close/>
                  <a:moveTo>
                    <a:pt x="5394" y="3287"/>
                  </a:moveTo>
                  <a:cubicBezTo>
                    <a:pt x="6763" y="3287"/>
                    <a:pt x="8037" y="3525"/>
                    <a:pt x="9013" y="3941"/>
                  </a:cubicBezTo>
                  <a:cubicBezTo>
                    <a:pt x="9918" y="4322"/>
                    <a:pt x="10442" y="4858"/>
                    <a:pt x="10442" y="5382"/>
                  </a:cubicBezTo>
                  <a:cubicBezTo>
                    <a:pt x="10442" y="5906"/>
                    <a:pt x="9918" y="6442"/>
                    <a:pt x="9013" y="6823"/>
                  </a:cubicBezTo>
                  <a:cubicBezTo>
                    <a:pt x="8037" y="7239"/>
                    <a:pt x="6763" y="7478"/>
                    <a:pt x="5394" y="7478"/>
                  </a:cubicBezTo>
                  <a:cubicBezTo>
                    <a:pt x="4025" y="7478"/>
                    <a:pt x="2751" y="7239"/>
                    <a:pt x="1774" y="6823"/>
                  </a:cubicBezTo>
                  <a:cubicBezTo>
                    <a:pt x="977" y="6466"/>
                    <a:pt x="465" y="6025"/>
                    <a:pt x="357" y="5549"/>
                  </a:cubicBezTo>
                  <a:lnTo>
                    <a:pt x="4489" y="5549"/>
                  </a:lnTo>
                  <a:cubicBezTo>
                    <a:pt x="4572" y="5549"/>
                    <a:pt x="4656" y="5477"/>
                    <a:pt x="4656" y="5382"/>
                  </a:cubicBezTo>
                  <a:cubicBezTo>
                    <a:pt x="4668" y="5299"/>
                    <a:pt x="4596" y="5215"/>
                    <a:pt x="4489" y="5215"/>
                  </a:cubicBezTo>
                  <a:lnTo>
                    <a:pt x="357" y="5215"/>
                  </a:lnTo>
                  <a:cubicBezTo>
                    <a:pt x="465" y="4763"/>
                    <a:pt x="953" y="4299"/>
                    <a:pt x="1774" y="3941"/>
                  </a:cubicBezTo>
                  <a:cubicBezTo>
                    <a:pt x="2751" y="3525"/>
                    <a:pt x="4025" y="3287"/>
                    <a:pt x="5394" y="3287"/>
                  </a:cubicBezTo>
                  <a:close/>
                  <a:moveTo>
                    <a:pt x="453" y="6370"/>
                  </a:moveTo>
                  <a:lnTo>
                    <a:pt x="453" y="6370"/>
                  </a:lnTo>
                  <a:cubicBezTo>
                    <a:pt x="738" y="6668"/>
                    <a:pt x="1143" y="6918"/>
                    <a:pt x="1643" y="7156"/>
                  </a:cubicBezTo>
                  <a:cubicBezTo>
                    <a:pt x="2655" y="7585"/>
                    <a:pt x="3977" y="7835"/>
                    <a:pt x="5394" y="7835"/>
                  </a:cubicBezTo>
                  <a:cubicBezTo>
                    <a:pt x="6811" y="7835"/>
                    <a:pt x="8144" y="7597"/>
                    <a:pt x="9144" y="7156"/>
                  </a:cubicBezTo>
                  <a:cubicBezTo>
                    <a:pt x="9668" y="6930"/>
                    <a:pt x="10073" y="6668"/>
                    <a:pt x="10335" y="6370"/>
                  </a:cubicBezTo>
                  <a:lnTo>
                    <a:pt x="10335" y="6370"/>
                  </a:lnTo>
                  <a:cubicBezTo>
                    <a:pt x="9894" y="8692"/>
                    <a:pt x="7847" y="10430"/>
                    <a:pt x="5394" y="10430"/>
                  </a:cubicBezTo>
                  <a:cubicBezTo>
                    <a:pt x="4156" y="10430"/>
                    <a:pt x="3024" y="9978"/>
                    <a:pt x="2155" y="9240"/>
                  </a:cubicBezTo>
                  <a:lnTo>
                    <a:pt x="2155" y="9240"/>
                  </a:lnTo>
                  <a:cubicBezTo>
                    <a:pt x="3167" y="9502"/>
                    <a:pt x="4263" y="9645"/>
                    <a:pt x="5394" y="9645"/>
                  </a:cubicBezTo>
                  <a:cubicBezTo>
                    <a:pt x="6025" y="9645"/>
                    <a:pt x="6632" y="9597"/>
                    <a:pt x="7227" y="9525"/>
                  </a:cubicBezTo>
                  <a:cubicBezTo>
                    <a:pt x="7311" y="9502"/>
                    <a:pt x="7394" y="9418"/>
                    <a:pt x="7370" y="9323"/>
                  </a:cubicBezTo>
                  <a:cubicBezTo>
                    <a:pt x="7359" y="9246"/>
                    <a:pt x="7277" y="9179"/>
                    <a:pt x="7198" y="9179"/>
                  </a:cubicBezTo>
                  <a:cubicBezTo>
                    <a:pt x="7192" y="9179"/>
                    <a:pt x="7186" y="9179"/>
                    <a:pt x="7180" y="9180"/>
                  </a:cubicBezTo>
                  <a:cubicBezTo>
                    <a:pt x="6596" y="9252"/>
                    <a:pt x="5989" y="9299"/>
                    <a:pt x="5394" y="9299"/>
                  </a:cubicBezTo>
                  <a:cubicBezTo>
                    <a:pt x="4072" y="9299"/>
                    <a:pt x="2763" y="9109"/>
                    <a:pt x="1631" y="8728"/>
                  </a:cubicBezTo>
                  <a:cubicBezTo>
                    <a:pt x="1048" y="8073"/>
                    <a:pt x="631" y="7263"/>
                    <a:pt x="453" y="6370"/>
                  </a:cubicBezTo>
                  <a:close/>
                  <a:moveTo>
                    <a:pt x="5394" y="0"/>
                  </a:moveTo>
                  <a:cubicBezTo>
                    <a:pt x="3953" y="0"/>
                    <a:pt x="2596" y="560"/>
                    <a:pt x="1584" y="1572"/>
                  </a:cubicBezTo>
                  <a:cubicBezTo>
                    <a:pt x="572" y="2584"/>
                    <a:pt x="0" y="3941"/>
                    <a:pt x="0" y="5382"/>
                  </a:cubicBezTo>
                  <a:cubicBezTo>
                    <a:pt x="0" y="6704"/>
                    <a:pt x="488" y="7978"/>
                    <a:pt x="1358" y="8954"/>
                  </a:cubicBezTo>
                  <a:cubicBezTo>
                    <a:pt x="1381" y="8990"/>
                    <a:pt x="1393" y="9002"/>
                    <a:pt x="1417" y="9013"/>
                  </a:cubicBezTo>
                  <a:cubicBezTo>
                    <a:pt x="1477" y="9073"/>
                    <a:pt x="1524" y="9133"/>
                    <a:pt x="1584" y="9192"/>
                  </a:cubicBezTo>
                  <a:cubicBezTo>
                    <a:pt x="2132" y="9740"/>
                    <a:pt x="2786" y="10156"/>
                    <a:pt x="3501" y="10430"/>
                  </a:cubicBezTo>
                  <a:lnTo>
                    <a:pt x="1096" y="10430"/>
                  </a:lnTo>
                  <a:cubicBezTo>
                    <a:pt x="1000" y="10430"/>
                    <a:pt x="929" y="10502"/>
                    <a:pt x="929" y="10597"/>
                  </a:cubicBezTo>
                  <a:cubicBezTo>
                    <a:pt x="929" y="10680"/>
                    <a:pt x="1000" y="10752"/>
                    <a:pt x="1096" y="10752"/>
                  </a:cubicBezTo>
                  <a:lnTo>
                    <a:pt x="9025" y="10752"/>
                  </a:lnTo>
                  <a:cubicBezTo>
                    <a:pt x="9109" y="10752"/>
                    <a:pt x="9192" y="10680"/>
                    <a:pt x="9192" y="10597"/>
                  </a:cubicBezTo>
                  <a:cubicBezTo>
                    <a:pt x="9192" y="10502"/>
                    <a:pt x="9109" y="10430"/>
                    <a:pt x="9025" y="10430"/>
                  </a:cubicBezTo>
                  <a:lnTo>
                    <a:pt x="7287" y="10430"/>
                  </a:lnTo>
                  <a:cubicBezTo>
                    <a:pt x="8001" y="10156"/>
                    <a:pt x="8656" y="9740"/>
                    <a:pt x="9204" y="9192"/>
                  </a:cubicBezTo>
                  <a:cubicBezTo>
                    <a:pt x="10228" y="8180"/>
                    <a:pt x="10787" y="6823"/>
                    <a:pt x="10787" y="5382"/>
                  </a:cubicBezTo>
                  <a:cubicBezTo>
                    <a:pt x="10787" y="3941"/>
                    <a:pt x="10216" y="2584"/>
                    <a:pt x="9204" y="1572"/>
                  </a:cubicBezTo>
                  <a:cubicBezTo>
                    <a:pt x="8192" y="560"/>
                    <a:pt x="6834" y="0"/>
                    <a:pt x="53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9" name="Google Shape;1269;p52"/>
          <p:cNvGrpSpPr/>
          <p:nvPr/>
        </p:nvGrpSpPr>
        <p:grpSpPr>
          <a:xfrm>
            <a:off x="897141" y="3359875"/>
            <a:ext cx="257962" cy="352762"/>
            <a:chOff x="897141" y="3359875"/>
            <a:chExt cx="257962" cy="352762"/>
          </a:xfrm>
        </p:grpSpPr>
        <p:sp>
          <p:nvSpPr>
            <p:cNvPr id="1270" name="Google Shape;1270;p52"/>
            <p:cNvSpPr/>
            <p:nvPr/>
          </p:nvSpPr>
          <p:spPr>
            <a:xfrm>
              <a:off x="897141" y="3359875"/>
              <a:ext cx="257962" cy="352762"/>
            </a:xfrm>
            <a:custGeom>
              <a:rect b="b" l="l" r="r" t="t"/>
              <a:pathLst>
                <a:path extrusionOk="0" h="11074" w="8098">
                  <a:moveTo>
                    <a:pt x="5204" y="334"/>
                  </a:moveTo>
                  <a:cubicBezTo>
                    <a:pt x="5240" y="334"/>
                    <a:pt x="5252" y="358"/>
                    <a:pt x="5252" y="382"/>
                  </a:cubicBezTo>
                  <a:lnTo>
                    <a:pt x="5252" y="810"/>
                  </a:lnTo>
                  <a:cubicBezTo>
                    <a:pt x="5252" y="834"/>
                    <a:pt x="5216" y="846"/>
                    <a:pt x="5204" y="846"/>
                  </a:cubicBezTo>
                  <a:lnTo>
                    <a:pt x="2870" y="846"/>
                  </a:lnTo>
                  <a:cubicBezTo>
                    <a:pt x="2865" y="848"/>
                    <a:pt x="2861" y="848"/>
                    <a:pt x="2857" y="848"/>
                  </a:cubicBezTo>
                  <a:cubicBezTo>
                    <a:pt x="2832" y="848"/>
                    <a:pt x="2823" y="817"/>
                    <a:pt x="2823" y="786"/>
                  </a:cubicBezTo>
                  <a:lnTo>
                    <a:pt x="2823" y="382"/>
                  </a:lnTo>
                  <a:cubicBezTo>
                    <a:pt x="2823" y="346"/>
                    <a:pt x="2858" y="334"/>
                    <a:pt x="2870" y="334"/>
                  </a:cubicBezTo>
                  <a:close/>
                  <a:moveTo>
                    <a:pt x="2882" y="1"/>
                  </a:moveTo>
                  <a:cubicBezTo>
                    <a:pt x="2680" y="1"/>
                    <a:pt x="2513" y="167"/>
                    <a:pt x="2513" y="382"/>
                  </a:cubicBezTo>
                  <a:lnTo>
                    <a:pt x="2513" y="810"/>
                  </a:lnTo>
                  <a:cubicBezTo>
                    <a:pt x="2513" y="1001"/>
                    <a:pt x="2656" y="1167"/>
                    <a:pt x="2858" y="1179"/>
                  </a:cubicBezTo>
                  <a:lnTo>
                    <a:pt x="2858" y="4811"/>
                  </a:lnTo>
                  <a:cubicBezTo>
                    <a:pt x="2858" y="4906"/>
                    <a:pt x="2835" y="4977"/>
                    <a:pt x="2799" y="5061"/>
                  </a:cubicBezTo>
                  <a:lnTo>
                    <a:pt x="1906" y="6728"/>
                  </a:lnTo>
                  <a:lnTo>
                    <a:pt x="965" y="8502"/>
                  </a:lnTo>
                  <a:lnTo>
                    <a:pt x="489" y="9383"/>
                  </a:lnTo>
                  <a:lnTo>
                    <a:pt x="120" y="10085"/>
                  </a:lnTo>
                  <a:cubicBezTo>
                    <a:pt x="1" y="10288"/>
                    <a:pt x="13" y="10538"/>
                    <a:pt x="132" y="10752"/>
                  </a:cubicBezTo>
                  <a:cubicBezTo>
                    <a:pt x="251" y="10954"/>
                    <a:pt x="477" y="11073"/>
                    <a:pt x="715" y="11073"/>
                  </a:cubicBezTo>
                  <a:lnTo>
                    <a:pt x="3668" y="11073"/>
                  </a:lnTo>
                  <a:cubicBezTo>
                    <a:pt x="3763" y="11073"/>
                    <a:pt x="3835" y="11002"/>
                    <a:pt x="3835" y="10919"/>
                  </a:cubicBezTo>
                  <a:cubicBezTo>
                    <a:pt x="3835" y="10823"/>
                    <a:pt x="3763" y="10752"/>
                    <a:pt x="3668" y="10752"/>
                  </a:cubicBezTo>
                  <a:lnTo>
                    <a:pt x="715" y="10752"/>
                  </a:lnTo>
                  <a:cubicBezTo>
                    <a:pt x="596" y="10752"/>
                    <a:pt x="477" y="10692"/>
                    <a:pt x="418" y="10585"/>
                  </a:cubicBezTo>
                  <a:cubicBezTo>
                    <a:pt x="358" y="10478"/>
                    <a:pt x="334" y="10347"/>
                    <a:pt x="394" y="10240"/>
                  </a:cubicBezTo>
                  <a:lnTo>
                    <a:pt x="727" y="9621"/>
                  </a:lnTo>
                  <a:lnTo>
                    <a:pt x="1168" y="9621"/>
                  </a:lnTo>
                  <a:cubicBezTo>
                    <a:pt x="1263" y="9621"/>
                    <a:pt x="1334" y="9549"/>
                    <a:pt x="1334" y="9454"/>
                  </a:cubicBezTo>
                  <a:cubicBezTo>
                    <a:pt x="1334" y="9371"/>
                    <a:pt x="1263" y="9287"/>
                    <a:pt x="1168" y="9287"/>
                  </a:cubicBezTo>
                  <a:lnTo>
                    <a:pt x="894" y="9287"/>
                  </a:lnTo>
                  <a:lnTo>
                    <a:pt x="1191" y="8728"/>
                  </a:lnTo>
                  <a:lnTo>
                    <a:pt x="1632" y="8728"/>
                  </a:lnTo>
                  <a:cubicBezTo>
                    <a:pt x="1727" y="8728"/>
                    <a:pt x="1799" y="8656"/>
                    <a:pt x="1799" y="8561"/>
                  </a:cubicBezTo>
                  <a:cubicBezTo>
                    <a:pt x="1799" y="8478"/>
                    <a:pt x="1727" y="8394"/>
                    <a:pt x="1632" y="8394"/>
                  </a:cubicBezTo>
                  <a:lnTo>
                    <a:pt x="1370" y="8394"/>
                  </a:lnTo>
                  <a:lnTo>
                    <a:pt x="1668" y="7835"/>
                  </a:lnTo>
                  <a:lnTo>
                    <a:pt x="2108" y="7835"/>
                  </a:lnTo>
                  <a:cubicBezTo>
                    <a:pt x="2204" y="7835"/>
                    <a:pt x="2275" y="7763"/>
                    <a:pt x="2275" y="7668"/>
                  </a:cubicBezTo>
                  <a:cubicBezTo>
                    <a:pt x="2275" y="7585"/>
                    <a:pt x="2204" y="7502"/>
                    <a:pt x="2108" y="7502"/>
                  </a:cubicBezTo>
                  <a:lnTo>
                    <a:pt x="1834" y="7502"/>
                  </a:lnTo>
                  <a:lnTo>
                    <a:pt x="2132" y="6942"/>
                  </a:lnTo>
                  <a:lnTo>
                    <a:pt x="2585" y="6942"/>
                  </a:lnTo>
                  <a:cubicBezTo>
                    <a:pt x="2668" y="6942"/>
                    <a:pt x="2751" y="6870"/>
                    <a:pt x="2751" y="6775"/>
                  </a:cubicBezTo>
                  <a:cubicBezTo>
                    <a:pt x="2751" y="6692"/>
                    <a:pt x="2668" y="6609"/>
                    <a:pt x="2585" y="6609"/>
                  </a:cubicBezTo>
                  <a:lnTo>
                    <a:pt x="2311" y="6609"/>
                  </a:lnTo>
                  <a:lnTo>
                    <a:pt x="3085" y="5180"/>
                  </a:lnTo>
                  <a:cubicBezTo>
                    <a:pt x="3144" y="5061"/>
                    <a:pt x="3192" y="4930"/>
                    <a:pt x="3192" y="4775"/>
                  </a:cubicBezTo>
                  <a:lnTo>
                    <a:pt x="3192" y="1144"/>
                  </a:lnTo>
                  <a:lnTo>
                    <a:pt x="4930" y="1144"/>
                  </a:lnTo>
                  <a:lnTo>
                    <a:pt x="4930" y="4775"/>
                  </a:lnTo>
                  <a:cubicBezTo>
                    <a:pt x="4930" y="4918"/>
                    <a:pt x="4966" y="5061"/>
                    <a:pt x="5037" y="5180"/>
                  </a:cubicBezTo>
                  <a:lnTo>
                    <a:pt x="7716" y="10216"/>
                  </a:lnTo>
                  <a:cubicBezTo>
                    <a:pt x="7776" y="10323"/>
                    <a:pt x="7776" y="10454"/>
                    <a:pt x="7704" y="10550"/>
                  </a:cubicBezTo>
                  <a:cubicBezTo>
                    <a:pt x="7645" y="10657"/>
                    <a:pt x="7526" y="10716"/>
                    <a:pt x="7407" y="10716"/>
                  </a:cubicBezTo>
                  <a:lnTo>
                    <a:pt x="4430" y="10716"/>
                  </a:lnTo>
                  <a:cubicBezTo>
                    <a:pt x="4335" y="10716"/>
                    <a:pt x="4263" y="10788"/>
                    <a:pt x="4263" y="10883"/>
                  </a:cubicBezTo>
                  <a:cubicBezTo>
                    <a:pt x="4263" y="10978"/>
                    <a:pt x="4335" y="11050"/>
                    <a:pt x="4430" y="11050"/>
                  </a:cubicBezTo>
                  <a:lnTo>
                    <a:pt x="7407" y="11050"/>
                  </a:lnTo>
                  <a:cubicBezTo>
                    <a:pt x="7645" y="11050"/>
                    <a:pt x="7871" y="10931"/>
                    <a:pt x="7990" y="10716"/>
                  </a:cubicBezTo>
                  <a:cubicBezTo>
                    <a:pt x="8097" y="10538"/>
                    <a:pt x="8097" y="10288"/>
                    <a:pt x="7990" y="10085"/>
                  </a:cubicBezTo>
                  <a:lnTo>
                    <a:pt x="5311" y="5049"/>
                  </a:lnTo>
                  <a:cubicBezTo>
                    <a:pt x="5263" y="4977"/>
                    <a:pt x="5252" y="4882"/>
                    <a:pt x="5252" y="4799"/>
                  </a:cubicBezTo>
                  <a:lnTo>
                    <a:pt x="5252" y="1167"/>
                  </a:lnTo>
                  <a:cubicBezTo>
                    <a:pt x="5442" y="1155"/>
                    <a:pt x="5597" y="989"/>
                    <a:pt x="5597" y="798"/>
                  </a:cubicBezTo>
                  <a:lnTo>
                    <a:pt x="5597" y="382"/>
                  </a:lnTo>
                  <a:cubicBezTo>
                    <a:pt x="5597" y="167"/>
                    <a:pt x="5430" y="1"/>
                    <a:pt x="521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52"/>
            <p:cNvSpPr/>
            <p:nvPr/>
          </p:nvSpPr>
          <p:spPr>
            <a:xfrm>
              <a:off x="945688" y="3593691"/>
              <a:ext cx="160485" cy="89736"/>
            </a:xfrm>
            <a:custGeom>
              <a:rect b="b" l="l" r="r" t="t"/>
              <a:pathLst>
                <a:path extrusionOk="0" h="2817" w="5038">
                  <a:moveTo>
                    <a:pt x="2535" y="339"/>
                  </a:moveTo>
                  <a:cubicBezTo>
                    <a:pt x="2817" y="339"/>
                    <a:pt x="3097" y="363"/>
                    <a:pt x="3370" y="412"/>
                  </a:cubicBezTo>
                  <a:lnTo>
                    <a:pt x="3513" y="447"/>
                  </a:lnTo>
                  <a:cubicBezTo>
                    <a:pt x="3608" y="459"/>
                    <a:pt x="3668" y="519"/>
                    <a:pt x="3716" y="602"/>
                  </a:cubicBezTo>
                  <a:lnTo>
                    <a:pt x="4680" y="2424"/>
                  </a:lnTo>
                  <a:cubicBezTo>
                    <a:pt x="4692" y="2459"/>
                    <a:pt x="4680" y="2471"/>
                    <a:pt x="4680" y="2483"/>
                  </a:cubicBezTo>
                  <a:cubicBezTo>
                    <a:pt x="4680" y="2495"/>
                    <a:pt x="4668" y="2519"/>
                    <a:pt x="4632" y="2519"/>
                  </a:cubicBezTo>
                  <a:lnTo>
                    <a:pt x="406" y="2519"/>
                  </a:lnTo>
                  <a:cubicBezTo>
                    <a:pt x="382" y="2519"/>
                    <a:pt x="358" y="2495"/>
                    <a:pt x="358" y="2483"/>
                  </a:cubicBezTo>
                  <a:cubicBezTo>
                    <a:pt x="358" y="2471"/>
                    <a:pt x="346" y="2459"/>
                    <a:pt x="358" y="2424"/>
                  </a:cubicBezTo>
                  <a:lnTo>
                    <a:pt x="1334" y="602"/>
                  </a:lnTo>
                  <a:cubicBezTo>
                    <a:pt x="1358" y="507"/>
                    <a:pt x="1430" y="459"/>
                    <a:pt x="1513" y="447"/>
                  </a:cubicBezTo>
                  <a:cubicBezTo>
                    <a:pt x="1847" y="375"/>
                    <a:pt x="2192" y="339"/>
                    <a:pt x="2535" y="339"/>
                  </a:cubicBezTo>
                  <a:close/>
                  <a:moveTo>
                    <a:pt x="2520" y="0"/>
                  </a:moveTo>
                  <a:cubicBezTo>
                    <a:pt x="2155" y="0"/>
                    <a:pt x="1791" y="42"/>
                    <a:pt x="1430" y="126"/>
                  </a:cubicBezTo>
                  <a:cubicBezTo>
                    <a:pt x="1275" y="162"/>
                    <a:pt x="1120" y="281"/>
                    <a:pt x="1037" y="435"/>
                  </a:cubicBezTo>
                  <a:lnTo>
                    <a:pt x="60" y="2269"/>
                  </a:lnTo>
                  <a:cubicBezTo>
                    <a:pt x="1" y="2388"/>
                    <a:pt x="1" y="2531"/>
                    <a:pt x="84" y="2638"/>
                  </a:cubicBezTo>
                  <a:cubicBezTo>
                    <a:pt x="156" y="2757"/>
                    <a:pt x="275" y="2817"/>
                    <a:pt x="406" y="2817"/>
                  </a:cubicBezTo>
                  <a:lnTo>
                    <a:pt x="4632" y="2817"/>
                  </a:lnTo>
                  <a:cubicBezTo>
                    <a:pt x="4763" y="2817"/>
                    <a:pt x="4882" y="2745"/>
                    <a:pt x="4954" y="2638"/>
                  </a:cubicBezTo>
                  <a:cubicBezTo>
                    <a:pt x="5037" y="2519"/>
                    <a:pt x="5037" y="2388"/>
                    <a:pt x="4978" y="2269"/>
                  </a:cubicBezTo>
                  <a:lnTo>
                    <a:pt x="4001" y="435"/>
                  </a:lnTo>
                  <a:cubicBezTo>
                    <a:pt x="3918" y="269"/>
                    <a:pt x="3763" y="162"/>
                    <a:pt x="3585" y="126"/>
                  </a:cubicBezTo>
                  <a:lnTo>
                    <a:pt x="3442" y="90"/>
                  </a:lnTo>
                  <a:cubicBezTo>
                    <a:pt x="3136" y="30"/>
                    <a:pt x="2828" y="0"/>
                    <a:pt x="25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2"/>
            <p:cNvSpPr/>
            <p:nvPr/>
          </p:nvSpPr>
          <p:spPr>
            <a:xfrm>
              <a:off x="1045076" y="3638256"/>
              <a:ext cx="27332" cy="27714"/>
            </a:xfrm>
            <a:custGeom>
              <a:rect b="b" l="l" r="r" t="t"/>
              <a:pathLst>
                <a:path extrusionOk="0" h="870" w="858">
                  <a:moveTo>
                    <a:pt x="429" y="310"/>
                  </a:moveTo>
                  <a:cubicBezTo>
                    <a:pt x="488" y="310"/>
                    <a:pt x="548" y="358"/>
                    <a:pt x="548" y="429"/>
                  </a:cubicBezTo>
                  <a:cubicBezTo>
                    <a:pt x="548" y="489"/>
                    <a:pt x="500" y="548"/>
                    <a:pt x="429" y="548"/>
                  </a:cubicBezTo>
                  <a:cubicBezTo>
                    <a:pt x="369" y="548"/>
                    <a:pt x="310" y="501"/>
                    <a:pt x="310" y="429"/>
                  </a:cubicBezTo>
                  <a:cubicBezTo>
                    <a:pt x="322" y="370"/>
                    <a:pt x="369" y="310"/>
                    <a:pt x="429" y="310"/>
                  </a:cubicBezTo>
                  <a:close/>
                  <a:moveTo>
                    <a:pt x="429" y="1"/>
                  </a:moveTo>
                  <a:cubicBezTo>
                    <a:pt x="191" y="1"/>
                    <a:pt x="0" y="191"/>
                    <a:pt x="0" y="429"/>
                  </a:cubicBezTo>
                  <a:cubicBezTo>
                    <a:pt x="0" y="668"/>
                    <a:pt x="191" y="870"/>
                    <a:pt x="429" y="870"/>
                  </a:cubicBezTo>
                  <a:cubicBezTo>
                    <a:pt x="667" y="870"/>
                    <a:pt x="858" y="668"/>
                    <a:pt x="858" y="429"/>
                  </a:cubicBezTo>
                  <a:cubicBezTo>
                    <a:pt x="858" y="191"/>
                    <a:pt x="667" y="1"/>
                    <a:pt x="42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2"/>
            <p:cNvSpPr/>
            <p:nvPr/>
          </p:nvSpPr>
          <p:spPr>
            <a:xfrm>
              <a:off x="976046" y="3643194"/>
              <a:ext cx="28096" cy="27332"/>
            </a:xfrm>
            <a:custGeom>
              <a:rect b="b" l="l" r="r" t="t"/>
              <a:pathLst>
                <a:path extrusionOk="0" h="858" w="882">
                  <a:moveTo>
                    <a:pt x="453" y="310"/>
                  </a:moveTo>
                  <a:cubicBezTo>
                    <a:pt x="512" y="310"/>
                    <a:pt x="572" y="346"/>
                    <a:pt x="572" y="429"/>
                  </a:cubicBezTo>
                  <a:cubicBezTo>
                    <a:pt x="572" y="489"/>
                    <a:pt x="524" y="548"/>
                    <a:pt x="453" y="548"/>
                  </a:cubicBezTo>
                  <a:cubicBezTo>
                    <a:pt x="393" y="548"/>
                    <a:pt x="334" y="501"/>
                    <a:pt x="334" y="429"/>
                  </a:cubicBezTo>
                  <a:cubicBezTo>
                    <a:pt x="334" y="358"/>
                    <a:pt x="393" y="310"/>
                    <a:pt x="453" y="310"/>
                  </a:cubicBezTo>
                  <a:close/>
                  <a:moveTo>
                    <a:pt x="453" y="1"/>
                  </a:moveTo>
                  <a:cubicBezTo>
                    <a:pt x="215" y="1"/>
                    <a:pt x="24" y="191"/>
                    <a:pt x="24" y="429"/>
                  </a:cubicBezTo>
                  <a:cubicBezTo>
                    <a:pt x="0" y="667"/>
                    <a:pt x="215" y="858"/>
                    <a:pt x="453" y="858"/>
                  </a:cubicBezTo>
                  <a:cubicBezTo>
                    <a:pt x="691" y="858"/>
                    <a:pt x="881" y="667"/>
                    <a:pt x="881" y="429"/>
                  </a:cubicBezTo>
                  <a:cubicBezTo>
                    <a:pt x="881" y="191"/>
                    <a:pt x="691" y="1"/>
                    <a:pt x="45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2"/>
            <p:cNvSpPr/>
            <p:nvPr/>
          </p:nvSpPr>
          <p:spPr>
            <a:xfrm>
              <a:off x="1004493" y="3613218"/>
              <a:ext cx="31505" cy="31154"/>
            </a:xfrm>
            <a:custGeom>
              <a:rect b="b" l="l" r="r" t="t"/>
              <a:pathLst>
                <a:path extrusionOk="0" h="978" w="989">
                  <a:moveTo>
                    <a:pt x="500" y="322"/>
                  </a:moveTo>
                  <a:cubicBezTo>
                    <a:pt x="584" y="322"/>
                    <a:pt x="655" y="406"/>
                    <a:pt x="655" y="489"/>
                  </a:cubicBezTo>
                  <a:cubicBezTo>
                    <a:pt x="655" y="584"/>
                    <a:pt x="584" y="656"/>
                    <a:pt x="500" y="656"/>
                  </a:cubicBezTo>
                  <a:cubicBezTo>
                    <a:pt x="405" y="656"/>
                    <a:pt x="334" y="584"/>
                    <a:pt x="334" y="489"/>
                  </a:cubicBezTo>
                  <a:cubicBezTo>
                    <a:pt x="334" y="406"/>
                    <a:pt x="405" y="322"/>
                    <a:pt x="500" y="322"/>
                  </a:cubicBezTo>
                  <a:close/>
                  <a:moveTo>
                    <a:pt x="500" y="1"/>
                  </a:moveTo>
                  <a:cubicBezTo>
                    <a:pt x="227" y="1"/>
                    <a:pt x="0" y="227"/>
                    <a:pt x="0" y="489"/>
                  </a:cubicBezTo>
                  <a:cubicBezTo>
                    <a:pt x="0" y="763"/>
                    <a:pt x="227" y="977"/>
                    <a:pt x="500" y="977"/>
                  </a:cubicBezTo>
                  <a:cubicBezTo>
                    <a:pt x="762" y="977"/>
                    <a:pt x="989" y="763"/>
                    <a:pt x="989" y="489"/>
                  </a:cubicBezTo>
                  <a:cubicBezTo>
                    <a:pt x="989" y="227"/>
                    <a:pt x="762" y="1"/>
                    <a:pt x="50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2"/>
            <p:cNvSpPr/>
            <p:nvPr/>
          </p:nvSpPr>
          <p:spPr>
            <a:xfrm>
              <a:off x="991209" y="3555975"/>
              <a:ext cx="31505" cy="31122"/>
            </a:xfrm>
            <a:custGeom>
              <a:rect b="b" l="l" r="r" t="t"/>
              <a:pathLst>
                <a:path extrusionOk="0" h="977" w="989">
                  <a:moveTo>
                    <a:pt x="513" y="322"/>
                  </a:moveTo>
                  <a:cubicBezTo>
                    <a:pt x="596" y="322"/>
                    <a:pt x="679" y="393"/>
                    <a:pt x="679" y="488"/>
                  </a:cubicBezTo>
                  <a:cubicBezTo>
                    <a:pt x="679" y="572"/>
                    <a:pt x="596" y="655"/>
                    <a:pt x="513" y="655"/>
                  </a:cubicBezTo>
                  <a:cubicBezTo>
                    <a:pt x="417" y="655"/>
                    <a:pt x="346" y="572"/>
                    <a:pt x="346" y="488"/>
                  </a:cubicBezTo>
                  <a:cubicBezTo>
                    <a:pt x="346" y="393"/>
                    <a:pt x="417" y="322"/>
                    <a:pt x="513" y="322"/>
                  </a:cubicBezTo>
                  <a:close/>
                  <a:moveTo>
                    <a:pt x="501" y="0"/>
                  </a:moveTo>
                  <a:cubicBezTo>
                    <a:pt x="227" y="0"/>
                    <a:pt x="1" y="214"/>
                    <a:pt x="1" y="488"/>
                  </a:cubicBezTo>
                  <a:cubicBezTo>
                    <a:pt x="1" y="750"/>
                    <a:pt x="227" y="976"/>
                    <a:pt x="501" y="976"/>
                  </a:cubicBezTo>
                  <a:cubicBezTo>
                    <a:pt x="763" y="976"/>
                    <a:pt x="989" y="750"/>
                    <a:pt x="989" y="488"/>
                  </a:cubicBezTo>
                  <a:cubicBezTo>
                    <a:pt x="989" y="214"/>
                    <a:pt x="763" y="0"/>
                    <a:pt x="5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2"/>
            <p:cNvSpPr/>
            <p:nvPr/>
          </p:nvSpPr>
          <p:spPr>
            <a:xfrm>
              <a:off x="1023447" y="3528261"/>
              <a:ext cx="31505" cy="31154"/>
            </a:xfrm>
            <a:custGeom>
              <a:rect b="b" l="l" r="r" t="t"/>
              <a:pathLst>
                <a:path extrusionOk="0" h="978" w="989">
                  <a:moveTo>
                    <a:pt x="501" y="311"/>
                  </a:moveTo>
                  <a:cubicBezTo>
                    <a:pt x="584" y="311"/>
                    <a:pt x="655" y="394"/>
                    <a:pt x="655" y="477"/>
                  </a:cubicBezTo>
                  <a:cubicBezTo>
                    <a:pt x="655" y="572"/>
                    <a:pt x="584" y="644"/>
                    <a:pt x="501" y="644"/>
                  </a:cubicBezTo>
                  <a:cubicBezTo>
                    <a:pt x="405" y="644"/>
                    <a:pt x="334" y="572"/>
                    <a:pt x="334" y="477"/>
                  </a:cubicBezTo>
                  <a:cubicBezTo>
                    <a:pt x="334" y="394"/>
                    <a:pt x="405" y="311"/>
                    <a:pt x="501" y="311"/>
                  </a:cubicBezTo>
                  <a:close/>
                  <a:moveTo>
                    <a:pt x="501" y="1"/>
                  </a:moveTo>
                  <a:cubicBezTo>
                    <a:pt x="227" y="1"/>
                    <a:pt x="1" y="215"/>
                    <a:pt x="1" y="489"/>
                  </a:cubicBezTo>
                  <a:cubicBezTo>
                    <a:pt x="1" y="763"/>
                    <a:pt x="227" y="977"/>
                    <a:pt x="501" y="977"/>
                  </a:cubicBezTo>
                  <a:cubicBezTo>
                    <a:pt x="763" y="977"/>
                    <a:pt x="989" y="763"/>
                    <a:pt x="989" y="489"/>
                  </a:cubicBezTo>
                  <a:cubicBezTo>
                    <a:pt x="989" y="227"/>
                    <a:pt x="763" y="1"/>
                    <a:pt x="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2"/>
            <p:cNvSpPr/>
            <p:nvPr/>
          </p:nvSpPr>
          <p:spPr>
            <a:xfrm>
              <a:off x="1008284" y="3488442"/>
              <a:ext cx="28096" cy="27714"/>
            </a:xfrm>
            <a:custGeom>
              <a:rect b="b" l="l" r="r" t="t"/>
              <a:pathLst>
                <a:path extrusionOk="0" h="870" w="882">
                  <a:moveTo>
                    <a:pt x="441" y="310"/>
                  </a:moveTo>
                  <a:cubicBezTo>
                    <a:pt x="500" y="310"/>
                    <a:pt x="560" y="358"/>
                    <a:pt x="560" y="429"/>
                  </a:cubicBezTo>
                  <a:cubicBezTo>
                    <a:pt x="560" y="513"/>
                    <a:pt x="512" y="548"/>
                    <a:pt x="441" y="548"/>
                  </a:cubicBezTo>
                  <a:cubicBezTo>
                    <a:pt x="381" y="548"/>
                    <a:pt x="322" y="513"/>
                    <a:pt x="322" y="429"/>
                  </a:cubicBezTo>
                  <a:cubicBezTo>
                    <a:pt x="322" y="370"/>
                    <a:pt x="358" y="310"/>
                    <a:pt x="441" y="310"/>
                  </a:cubicBezTo>
                  <a:close/>
                  <a:moveTo>
                    <a:pt x="441" y="1"/>
                  </a:moveTo>
                  <a:cubicBezTo>
                    <a:pt x="203" y="1"/>
                    <a:pt x="0" y="191"/>
                    <a:pt x="0" y="429"/>
                  </a:cubicBezTo>
                  <a:cubicBezTo>
                    <a:pt x="0" y="668"/>
                    <a:pt x="203" y="870"/>
                    <a:pt x="441" y="870"/>
                  </a:cubicBezTo>
                  <a:cubicBezTo>
                    <a:pt x="679" y="870"/>
                    <a:pt x="870" y="668"/>
                    <a:pt x="870" y="429"/>
                  </a:cubicBezTo>
                  <a:cubicBezTo>
                    <a:pt x="881" y="191"/>
                    <a:pt x="691" y="1"/>
                    <a:pt x="44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8" name="Google Shape;1278;p52"/>
          <p:cNvGrpSpPr/>
          <p:nvPr/>
        </p:nvGrpSpPr>
        <p:grpSpPr>
          <a:xfrm>
            <a:off x="1333682" y="3344330"/>
            <a:ext cx="271213" cy="383088"/>
            <a:chOff x="1333682" y="3344330"/>
            <a:chExt cx="271213" cy="383088"/>
          </a:xfrm>
        </p:grpSpPr>
        <p:sp>
          <p:nvSpPr>
            <p:cNvPr id="1279" name="Google Shape;1279;p52"/>
            <p:cNvSpPr/>
            <p:nvPr/>
          </p:nvSpPr>
          <p:spPr>
            <a:xfrm>
              <a:off x="1334065" y="3377332"/>
              <a:ext cx="270831" cy="350086"/>
            </a:xfrm>
            <a:custGeom>
              <a:rect b="b" l="l" r="r" t="t"/>
              <a:pathLst>
                <a:path extrusionOk="0" h="10990" w="8502">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2"/>
            <p:cNvSpPr/>
            <p:nvPr/>
          </p:nvSpPr>
          <p:spPr>
            <a:xfrm>
              <a:off x="1333682" y="3344330"/>
              <a:ext cx="189697" cy="292461"/>
            </a:xfrm>
            <a:custGeom>
              <a:rect b="b" l="l" r="r" t="t"/>
              <a:pathLst>
                <a:path extrusionOk="0" h="9181" w="5955">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2"/>
            <p:cNvSpPr/>
            <p:nvPr/>
          </p:nvSpPr>
          <p:spPr>
            <a:xfrm>
              <a:off x="1444060" y="3469488"/>
              <a:ext cx="100917" cy="11404"/>
            </a:xfrm>
            <a:custGeom>
              <a:rect b="b" l="l" r="r" t="t"/>
              <a:pathLst>
                <a:path extrusionOk="0" h="358" w="3168">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2"/>
            <p:cNvSpPr/>
            <p:nvPr/>
          </p:nvSpPr>
          <p:spPr>
            <a:xfrm>
              <a:off x="1444060" y="3493762"/>
              <a:ext cx="100917" cy="11404"/>
            </a:xfrm>
            <a:custGeom>
              <a:rect b="b" l="l" r="r" t="t"/>
              <a:pathLst>
                <a:path extrusionOk="0" h="358" w="3168">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2"/>
            <p:cNvSpPr/>
            <p:nvPr/>
          </p:nvSpPr>
          <p:spPr>
            <a:xfrm>
              <a:off x="1444060" y="3541927"/>
              <a:ext cx="100917" cy="11404"/>
            </a:xfrm>
            <a:custGeom>
              <a:rect b="b" l="l" r="r" t="t"/>
              <a:pathLst>
                <a:path extrusionOk="0" h="358" w="3168">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2"/>
            <p:cNvSpPr/>
            <p:nvPr/>
          </p:nvSpPr>
          <p:spPr>
            <a:xfrm>
              <a:off x="1444060" y="3565818"/>
              <a:ext cx="100917" cy="11404"/>
            </a:xfrm>
            <a:custGeom>
              <a:rect b="b" l="l" r="r" t="t"/>
              <a:pathLst>
                <a:path extrusionOk="0" h="358" w="3168">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2"/>
            <p:cNvSpPr/>
            <p:nvPr/>
          </p:nvSpPr>
          <p:spPr>
            <a:xfrm>
              <a:off x="1444060" y="3614747"/>
              <a:ext cx="100917" cy="11404"/>
            </a:xfrm>
            <a:custGeom>
              <a:rect b="b" l="l" r="r" t="t"/>
              <a:pathLst>
                <a:path extrusionOk="0" h="358" w="3168">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2"/>
            <p:cNvSpPr/>
            <p:nvPr/>
          </p:nvSpPr>
          <p:spPr>
            <a:xfrm>
              <a:off x="1444060" y="3638256"/>
              <a:ext cx="100917" cy="11404"/>
            </a:xfrm>
            <a:custGeom>
              <a:rect b="b" l="l" r="r" t="t"/>
              <a:pathLst>
                <a:path extrusionOk="0" h="358" w="3168">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2"/>
            <p:cNvSpPr/>
            <p:nvPr/>
          </p:nvSpPr>
          <p:spPr>
            <a:xfrm>
              <a:off x="1371622" y="3459454"/>
              <a:ext cx="70208" cy="57084"/>
            </a:xfrm>
            <a:custGeom>
              <a:rect b="b" l="l" r="r" t="t"/>
              <a:pathLst>
                <a:path extrusionOk="0" h="1792" w="2204">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2"/>
            <p:cNvSpPr/>
            <p:nvPr/>
          </p:nvSpPr>
          <p:spPr>
            <a:xfrm>
              <a:off x="1371622" y="3532434"/>
              <a:ext cx="70208" cy="56543"/>
            </a:xfrm>
            <a:custGeom>
              <a:rect b="b" l="l" r="r" t="t"/>
              <a:pathLst>
                <a:path extrusionOk="0" h="1775" w="2204">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2"/>
            <p:cNvSpPr/>
            <p:nvPr/>
          </p:nvSpPr>
          <p:spPr>
            <a:xfrm>
              <a:off x="1371622" y="3605254"/>
              <a:ext cx="70208" cy="55810"/>
            </a:xfrm>
            <a:custGeom>
              <a:rect b="b" l="l" r="r" t="t"/>
              <a:pathLst>
                <a:path extrusionOk="0" h="1752" w="2204">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0" name="Google Shape;1290;p52"/>
          <p:cNvGrpSpPr/>
          <p:nvPr/>
        </p:nvGrpSpPr>
        <p:grpSpPr>
          <a:xfrm>
            <a:off x="6664394" y="3346974"/>
            <a:ext cx="353113" cy="351998"/>
            <a:chOff x="6664394" y="3346974"/>
            <a:chExt cx="353113" cy="351998"/>
          </a:xfrm>
        </p:grpSpPr>
        <p:sp>
          <p:nvSpPr>
            <p:cNvPr id="1291" name="Google Shape;1291;p52"/>
            <p:cNvSpPr/>
            <p:nvPr/>
          </p:nvSpPr>
          <p:spPr>
            <a:xfrm>
              <a:off x="6788023" y="3450917"/>
              <a:ext cx="37207" cy="37175"/>
            </a:xfrm>
            <a:custGeom>
              <a:rect b="b" l="l" r="r" t="t"/>
              <a:pathLst>
                <a:path extrusionOk="0" h="1167" w="1168">
                  <a:moveTo>
                    <a:pt x="572" y="333"/>
                  </a:moveTo>
                  <a:cubicBezTo>
                    <a:pt x="703" y="333"/>
                    <a:pt x="822" y="453"/>
                    <a:pt x="822" y="583"/>
                  </a:cubicBezTo>
                  <a:cubicBezTo>
                    <a:pt x="822" y="738"/>
                    <a:pt x="703" y="834"/>
                    <a:pt x="572" y="834"/>
                  </a:cubicBezTo>
                  <a:cubicBezTo>
                    <a:pt x="429" y="834"/>
                    <a:pt x="310" y="738"/>
                    <a:pt x="310" y="583"/>
                  </a:cubicBezTo>
                  <a:cubicBezTo>
                    <a:pt x="310" y="441"/>
                    <a:pt x="429" y="333"/>
                    <a:pt x="572" y="333"/>
                  </a:cubicBezTo>
                  <a:close/>
                  <a:moveTo>
                    <a:pt x="584" y="0"/>
                  </a:moveTo>
                  <a:cubicBezTo>
                    <a:pt x="251" y="0"/>
                    <a:pt x="1" y="274"/>
                    <a:pt x="1" y="583"/>
                  </a:cubicBezTo>
                  <a:cubicBezTo>
                    <a:pt x="1" y="917"/>
                    <a:pt x="275" y="1167"/>
                    <a:pt x="584" y="1167"/>
                  </a:cubicBezTo>
                  <a:cubicBezTo>
                    <a:pt x="894" y="1167"/>
                    <a:pt x="1168" y="917"/>
                    <a:pt x="1168" y="583"/>
                  </a:cubicBezTo>
                  <a:cubicBezTo>
                    <a:pt x="1168" y="262"/>
                    <a:pt x="894" y="0"/>
                    <a:pt x="5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2"/>
            <p:cNvSpPr/>
            <p:nvPr/>
          </p:nvSpPr>
          <p:spPr>
            <a:xfrm>
              <a:off x="6874892" y="3495641"/>
              <a:ext cx="36824" cy="36824"/>
            </a:xfrm>
            <a:custGeom>
              <a:rect b="b" l="l" r="r" t="t"/>
              <a:pathLst>
                <a:path extrusionOk="0" h="1156" w="1156">
                  <a:moveTo>
                    <a:pt x="584" y="311"/>
                  </a:moveTo>
                  <a:cubicBezTo>
                    <a:pt x="727" y="311"/>
                    <a:pt x="834" y="430"/>
                    <a:pt x="834" y="561"/>
                  </a:cubicBezTo>
                  <a:cubicBezTo>
                    <a:pt x="834" y="715"/>
                    <a:pt x="715" y="823"/>
                    <a:pt x="584" y="823"/>
                  </a:cubicBezTo>
                  <a:cubicBezTo>
                    <a:pt x="441" y="823"/>
                    <a:pt x="322" y="703"/>
                    <a:pt x="322" y="561"/>
                  </a:cubicBezTo>
                  <a:cubicBezTo>
                    <a:pt x="322" y="430"/>
                    <a:pt x="441" y="311"/>
                    <a:pt x="584" y="311"/>
                  </a:cubicBezTo>
                  <a:close/>
                  <a:moveTo>
                    <a:pt x="563" y="1"/>
                  </a:moveTo>
                  <a:cubicBezTo>
                    <a:pt x="251" y="1"/>
                    <a:pt x="0" y="258"/>
                    <a:pt x="0" y="584"/>
                  </a:cubicBezTo>
                  <a:cubicBezTo>
                    <a:pt x="0" y="906"/>
                    <a:pt x="262" y="1156"/>
                    <a:pt x="584" y="1156"/>
                  </a:cubicBezTo>
                  <a:cubicBezTo>
                    <a:pt x="905" y="1156"/>
                    <a:pt x="1155" y="894"/>
                    <a:pt x="1155" y="584"/>
                  </a:cubicBezTo>
                  <a:cubicBezTo>
                    <a:pt x="1155" y="251"/>
                    <a:pt x="893" y="1"/>
                    <a:pt x="584" y="1"/>
                  </a:cubicBezTo>
                  <a:cubicBezTo>
                    <a:pt x="577" y="1"/>
                    <a:pt x="570" y="1"/>
                    <a:pt x="5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2"/>
            <p:cNvSpPr/>
            <p:nvPr/>
          </p:nvSpPr>
          <p:spPr>
            <a:xfrm>
              <a:off x="6780059" y="3538136"/>
              <a:ext cx="53134" cy="53134"/>
            </a:xfrm>
            <a:custGeom>
              <a:rect b="b" l="l" r="r" t="t"/>
              <a:pathLst>
                <a:path extrusionOk="0" h="1668" w="1668">
                  <a:moveTo>
                    <a:pt x="834" y="334"/>
                  </a:moveTo>
                  <a:cubicBezTo>
                    <a:pt x="1120" y="334"/>
                    <a:pt x="1334" y="560"/>
                    <a:pt x="1334" y="834"/>
                  </a:cubicBezTo>
                  <a:cubicBezTo>
                    <a:pt x="1334" y="1120"/>
                    <a:pt x="1120" y="1346"/>
                    <a:pt x="834" y="1346"/>
                  </a:cubicBezTo>
                  <a:cubicBezTo>
                    <a:pt x="548" y="1346"/>
                    <a:pt x="322" y="1120"/>
                    <a:pt x="322" y="834"/>
                  </a:cubicBezTo>
                  <a:cubicBezTo>
                    <a:pt x="322" y="572"/>
                    <a:pt x="548" y="334"/>
                    <a:pt x="834" y="334"/>
                  </a:cubicBezTo>
                  <a:close/>
                  <a:moveTo>
                    <a:pt x="834" y="1"/>
                  </a:moveTo>
                  <a:cubicBezTo>
                    <a:pt x="370" y="24"/>
                    <a:pt x="1" y="393"/>
                    <a:pt x="1" y="834"/>
                  </a:cubicBezTo>
                  <a:cubicBezTo>
                    <a:pt x="1" y="1298"/>
                    <a:pt x="370" y="1667"/>
                    <a:pt x="834" y="1667"/>
                  </a:cubicBezTo>
                  <a:cubicBezTo>
                    <a:pt x="1298" y="1667"/>
                    <a:pt x="1668" y="1298"/>
                    <a:pt x="1668" y="834"/>
                  </a:cubicBezTo>
                  <a:cubicBezTo>
                    <a:pt x="1668" y="382"/>
                    <a:pt x="1298" y="1"/>
                    <a:pt x="8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2"/>
            <p:cNvSpPr/>
            <p:nvPr/>
          </p:nvSpPr>
          <p:spPr>
            <a:xfrm>
              <a:off x="6664394" y="3346974"/>
              <a:ext cx="353113" cy="351998"/>
            </a:xfrm>
            <a:custGeom>
              <a:rect b="b" l="l" r="r" t="t"/>
              <a:pathLst>
                <a:path extrusionOk="0" h="11050" w="11085">
                  <a:moveTo>
                    <a:pt x="5549" y="358"/>
                  </a:moveTo>
                  <a:cubicBezTo>
                    <a:pt x="5680" y="358"/>
                    <a:pt x="5799" y="477"/>
                    <a:pt x="5799" y="620"/>
                  </a:cubicBezTo>
                  <a:cubicBezTo>
                    <a:pt x="5799" y="763"/>
                    <a:pt x="5680" y="870"/>
                    <a:pt x="5549" y="870"/>
                  </a:cubicBezTo>
                  <a:cubicBezTo>
                    <a:pt x="5418" y="870"/>
                    <a:pt x="5299" y="763"/>
                    <a:pt x="5299" y="620"/>
                  </a:cubicBezTo>
                  <a:cubicBezTo>
                    <a:pt x="5299" y="465"/>
                    <a:pt x="5418" y="358"/>
                    <a:pt x="5549" y="358"/>
                  </a:cubicBezTo>
                  <a:close/>
                  <a:moveTo>
                    <a:pt x="9752" y="1001"/>
                  </a:moveTo>
                  <a:cubicBezTo>
                    <a:pt x="10061" y="1001"/>
                    <a:pt x="10228" y="1394"/>
                    <a:pt x="10002" y="1620"/>
                  </a:cubicBezTo>
                  <a:cubicBezTo>
                    <a:pt x="9936" y="1686"/>
                    <a:pt x="9844" y="1718"/>
                    <a:pt x="9750" y="1718"/>
                  </a:cubicBezTo>
                  <a:cubicBezTo>
                    <a:pt x="9656" y="1718"/>
                    <a:pt x="9561" y="1686"/>
                    <a:pt x="9490" y="1620"/>
                  </a:cubicBezTo>
                  <a:cubicBezTo>
                    <a:pt x="9275" y="1394"/>
                    <a:pt x="9430" y="1001"/>
                    <a:pt x="9752" y="1001"/>
                  </a:cubicBezTo>
                  <a:close/>
                  <a:moveTo>
                    <a:pt x="1554" y="1203"/>
                  </a:moveTo>
                  <a:cubicBezTo>
                    <a:pt x="1655" y="1203"/>
                    <a:pt x="1756" y="1239"/>
                    <a:pt x="1834" y="1310"/>
                  </a:cubicBezTo>
                  <a:cubicBezTo>
                    <a:pt x="1977" y="1465"/>
                    <a:pt x="1977" y="1715"/>
                    <a:pt x="1834" y="1870"/>
                  </a:cubicBezTo>
                  <a:cubicBezTo>
                    <a:pt x="1756" y="1941"/>
                    <a:pt x="1658" y="1977"/>
                    <a:pt x="1559" y="1977"/>
                  </a:cubicBezTo>
                  <a:cubicBezTo>
                    <a:pt x="1459" y="1977"/>
                    <a:pt x="1358" y="1941"/>
                    <a:pt x="1274" y="1870"/>
                  </a:cubicBezTo>
                  <a:cubicBezTo>
                    <a:pt x="1131" y="1715"/>
                    <a:pt x="1131" y="1465"/>
                    <a:pt x="1274" y="1310"/>
                  </a:cubicBezTo>
                  <a:cubicBezTo>
                    <a:pt x="1352" y="1239"/>
                    <a:pt x="1453" y="1203"/>
                    <a:pt x="1554" y="1203"/>
                  </a:cubicBezTo>
                  <a:close/>
                  <a:moveTo>
                    <a:pt x="596" y="5323"/>
                  </a:moveTo>
                  <a:cubicBezTo>
                    <a:pt x="727" y="5323"/>
                    <a:pt x="846" y="5442"/>
                    <a:pt x="846" y="5573"/>
                  </a:cubicBezTo>
                  <a:cubicBezTo>
                    <a:pt x="858" y="5704"/>
                    <a:pt x="738" y="5823"/>
                    <a:pt x="596" y="5823"/>
                  </a:cubicBezTo>
                  <a:cubicBezTo>
                    <a:pt x="441" y="5823"/>
                    <a:pt x="346" y="5704"/>
                    <a:pt x="346" y="5573"/>
                  </a:cubicBezTo>
                  <a:cubicBezTo>
                    <a:pt x="346" y="5430"/>
                    <a:pt x="465" y="5323"/>
                    <a:pt x="596" y="5323"/>
                  </a:cubicBezTo>
                  <a:close/>
                  <a:moveTo>
                    <a:pt x="10502" y="5323"/>
                  </a:moveTo>
                  <a:cubicBezTo>
                    <a:pt x="10656" y="5323"/>
                    <a:pt x="10764" y="5442"/>
                    <a:pt x="10764" y="5573"/>
                  </a:cubicBezTo>
                  <a:cubicBezTo>
                    <a:pt x="10764" y="5704"/>
                    <a:pt x="10644" y="5823"/>
                    <a:pt x="10502" y="5823"/>
                  </a:cubicBezTo>
                  <a:cubicBezTo>
                    <a:pt x="10359" y="5823"/>
                    <a:pt x="10252" y="5704"/>
                    <a:pt x="10252" y="5573"/>
                  </a:cubicBezTo>
                  <a:cubicBezTo>
                    <a:pt x="10252" y="5430"/>
                    <a:pt x="10371" y="5323"/>
                    <a:pt x="10502" y="5323"/>
                  </a:cubicBezTo>
                  <a:close/>
                  <a:moveTo>
                    <a:pt x="2036" y="8799"/>
                  </a:moveTo>
                  <a:cubicBezTo>
                    <a:pt x="2274" y="8823"/>
                    <a:pt x="2393" y="9085"/>
                    <a:pt x="2227" y="9252"/>
                  </a:cubicBezTo>
                  <a:cubicBezTo>
                    <a:pt x="2179" y="9305"/>
                    <a:pt x="2114" y="9332"/>
                    <a:pt x="2047" y="9332"/>
                  </a:cubicBezTo>
                  <a:cubicBezTo>
                    <a:pt x="1980" y="9332"/>
                    <a:pt x="1911" y="9305"/>
                    <a:pt x="1858" y="9252"/>
                  </a:cubicBezTo>
                  <a:cubicBezTo>
                    <a:pt x="1691" y="9085"/>
                    <a:pt x="1810" y="8799"/>
                    <a:pt x="2036" y="8799"/>
                  </a:cubicBezTo>
                  <a:close/>
                  <a:moveTo>
                    <a:pt x="5549" y="10264"/>
                  </a:moveTo>
                  <a:cubicBezTo>
                    <a:pt x="5680" y="10264"/>
                    <a:pt x="5799" y="10383"/>
                    <a:pt x="5799" y="10514"/>
                  </a:cubicBezTo>
                  <a:cubicBezTo>
                    <a:pt x="5799" y="10669"/>
                    <a:pt x="5680" y="10764"/>
                    <a:pt x="5549" y="10764"/>
                  </a:cubicBezTo>
                  <a:cubicBezTo>
                    <a:pt x="5418" y="10764"/>
                    <a:pt x="5299" y="10645"/>
                    <a:pt x="5299" y="10514"/>
                  </a:cubicBezTo>
                  <a:cubicBezTo>
                    <a:pt x="5299" y="10371"/>
                    <a:pt x="5418" y="10264"/>
                    <a:pt x="5549" y="10264"/>
                  </a:cubicBezTo>
                  <a:close/>
                  <a:moveTo>
                    <a:pt x="5501" y="1"/>
                  </a:moveTo>
                  <a:cubicBezTo>
                    <a:pt x="5180" y="1"/>
                    <a:pt x="4918" y="275"/>
                    <a:pt x="4918" y="584"/>
                  </a:cubicBezTo>
                  <a:cubicBezTo>
                    <a:pt x="4918" y="858"/>
                    <a:pt x="5096" y="1060"/>
                    <a:pt x="5334" y="1132"/>
                  </a:cubicBezTo>
                  <a:lnTo>
                    <a:pt x="5334" y="2025"/>
                  </a:lnTo>
                  <a:cubicBezTo>
                    <a:pt x="5299" y="2013"/>
                    <a:pt x="5251" y="2001"/>
                    <a:pt x="5191" y="1989"/>
                  </a:cubicBezTo>
                  <a:cubicBezTo>
                    <a:pt x="5015" y="1924"/>
                    <a:pt x="4880" y="1886"/>
                    <a:pt x="4761" y="1886"/>
                  </a:cubicBezTo>
                  <a:cubicBezTo>
                    <a:pt x="4576" y="1886"/>
                    <a:pt x="4430" y="1978"/>
                    <a:pt x="4227" y="2203"/>
                  </a:cubicBezTo>
                  <a:cubicBezTo>
                    <a:pt x="4144" y="2299"/>
                    <a:pt x="4072" y="2370"/>
                    <a:pt x="4001" y="2406"/>
                  </a:cubicBezTo>
                  <a:cubicBezTo>
                    <a:pt x="3929" y="2442"/>
                    <a:pt x="3810" y="2442"/>
                    <a:pt x="3703" y="2465"/>
                  </a:cubicBezTo>
                  <a:cubicBezTo>
                    <a:pt x="3370" y="2489"/>
                    <a:pt x="3179" y="2537"/>
                    <a:pt x="3036" y="2823"/>
                  </a:cubicBezTo>
                  <a:lnTo>
                    <a:pt x="2120" y="1906"/>
                  </a:lnTo>
                  <a:cubicBezTo>
                    <a:pt x="2286" y="1632"/>
                    <a:pt x="2274" y="1275"/>
                    <a:pt x="2036" y="1037"/>
                  </a:cubicBezTo>
                  <a:cubicBezTo>
                    <a:pt x="1893" y="894"/>
                    <a:pt x="1712" y="822"/>
                    <a:pt x="1530" y="822"/>
                  </a:cubicBezTo>
                  <a:cubicBezTo>
                    <a:pt x="1349" y="822"/>
                    <a:pt x="1167" y="894"/>
                    <a:pt x="1024" y="1037"/>
                  </a:cubicBezTo>
                  <a:cubicBezTo>
                    <a:pt x="546" y="1505"/>
                    <a:pt x="939" y="2252"/>
                    <a:pt x="1509" y="2252"/>
                  </a:cubicBezTo>
                  <a:cubicBezTo>
                    <a:pt x="1635" y="2252"/>
                    <a:pt x="1770" y="2216"/>
                    <a:pt x="1905" y="2132"/>
                  </a:cubicBezTo>
                  <a:lnTo>
                    <a:pt x="2917" y="3144"/>
                  </a:lnTo>
                  <a:cubicBezTo>
                    <a:pt x="2846" y="3370"/>
                    <a:pt x="2810" y="3394"/>
                    <a:pt x="2572" y="3549"/>
                  </a:cubicBezTo>
                  <a:cubicBezTo>
                    <a:pt x="2143" y="3799"/>
                    <a:pt x="2084" y="3966"/>
                    <a:pt x="2143" y="4442"/>
                  </a:cubicBezTo>
                  <a:cubicBezTo>
                    <a:pt x="2155" y="4561"/>
                    <a:pt x="2167" y="4668"/>
                    <a:pt x="2155" y="4751"/>
                  </a:cubicBezTo>
                  <a:cubicBezTo>
                    <a:pt x="2108" y="4918"/>
                    <a:pt x="1941" y="5061"/>
                    <a:pt x="1846" y="5359"/>
                  </a:cubicBezTo>
                  <a:lnTo>
                    <a:pt x="1131" y="5359"/>
                  </a:lnTo>
                  <a:cubicBezTo>
                    <a:pt x="1060" y="5120"/>
                    <a:pt x="846" y="4942"/>
                    <a:pt x="584" y="4942"/>
                  </a:cubicBezTo>
                  <a:cubicBezTo>
                    <a:pt x="250" y="4942"/>
                    <a:pt x="0" y="5216"/>
                    <a:pt x="0" y="5525"/>
                  </a:cubicBezTo>
                  <a:cubicBezTo>
                    <a:pt x="0" y="5859"/>
                    <a:pt x="262" y="6109"/>
                    <a:pt x="584" y="6109"/>
                  </a:cubicBezTo>
                  <a:cubicBezTo>
                    <a:pt x="846" y="6109"/>
                    <a:pt x="1060" y="5930"/>
                    <a:pt x="1131" y="5692"/>
                  </a:cubicBezTo>
                  <a:lnTo>
                    <a:pt x="1846" y="5692"/>
                  </a:lnTo>
                  <a:cubicBezTo>
                    <a:pt x="1929" y="5990"/>
                    <a:pt x="2108" y="6132"/>
                    <a:pt x="2155" y="6299"/>
                  </a:cubicBezTo>
                  <a:cubicBezTo>
                    <a:pt x="2203" y="6513"/>
                    <a:pt x="2036" y="6871"/>
                    <a:pt x="2179" y="7156"/>
                  </a:cubicBezTo>
                  <a:cubicBezTo>
                    <a:pt x="2322" y="7430"/>
                    <a:pt x="2703" y="7526"/>
                    <a:pt x="2822" y="7704"/>
                  </a:cubicBezTo>
                  <a:cubicBezTo>
                    <a:pt x="2870" y="7764"/>
                    <a:pt x="2894" y="7835"/>
                    <a:pt x="2929" y="7930"/>
                  </a:cubicBezTo>
                  <a:lnTo>
                    <a:pt x="2322" y="8538"/>
                  </a:lnTo>
                  <a:cubicBezTo>
                    <a:pt x="2229" y="8489"/>
                    <a:pt x="2127" y="8464"/>
                    <a:pt x="2025" y="8464"/>
                  </a:cubicBezTo>
                  <a:cubicBezTo>
                    <a:pt x="1880" y="8464"/>
                    <a:pt x="1737" y="8515"/>
                    <a:pt x="1631" y="8621"/>
                  </a:cubicBezTo>
                  <a:cubicBezTo>
                    <a:pt x="1262" y="9002"/>
                    <a:pt x="1536" y="9621"/>
                    <a:pt x="2048" y="9621"/>
                  </a:cubicBezTo>
                  <a:cubicBezTo>
                    <a:pt x="2489" y="9621"/>
                    <a:pt x="2786" y="9157"/>
                    <a:pt x="2560" y="8764"/>
                  </a:cubicBezTo>
                  <a:lnTo>
                    <a:pt x="3084" y="8240"/>
                  </a:lnTo>
                  <a:cubicBezTo>
                    <a:pt x="3322" y="8704"/>
                    <a:pt x="3810" y="8538"/>
                    <a:pt x="4060" y="8657"/>
                  </a:cubicBezTo>
                  <a:cubicBezTo>
                    <a:pt x="4251" y="8740"/>
                    <a:pt x="4418" y="9085"/>
                    <a:pt x="4727" y="9157"/>
                  </a:cubicBezTo>
                  <a:cubicBezTo>
                    <a:pt x="4769" y="9167"/>
                    <a:pt x="4811" y="9172"/>
                    <a:pt x="4853" y="9172"/>
                  </a:cubicBezTo>
                  <a:cubicBezTo>
                    <a:pt x="5045" y="9172"/>
                    <a:pt x="5230" y="9075"/>
                    <a:pt x="5406" y="9026"/>
                  </a:cubicBezTo>
                  <a:lnTo>
                    <a:pt x="5406" y="9919"/>
                  </a:lnTo>
                  <a:cubicBezTo>
                    <a:pt x="5168" y="9990"/>
                    <a:pt x="4989" y="10204"/>
                    <a:pt x="4989" y="10466"/>
                  </a:cubicBezTo>
                  <a:cubicBezTo>
                    <a:pt x="4989" y="10800"/>
                    <a:pt x="5251" y="11050"/>
                    <a:pt x="5561" y="11050"/>
                  </a:cubicBezTo>
                  <a:cubicBezTo>
                    <a:pt x="5894" y="11050"/>
                    <a:pt x="6144" y="10788"/>
                    <a:pt x="6144" y="10466"/>
                  </a:cubicBezTo>
                  <a:cubicBezTo>
                    <a:pt x="6144" y="10204"/>
                    <a:pt x="5965" y="9990"/>
                    <a:pt x="5727" y="9919"/>
                  </a:cubicBezTo>
                  <a:lnTo>
                    <a:pt x="5727" y="9026"/>
                  </a:lnTo>
                  <a:cubicBezTo>
                    <a:pt x="5903" y="9075"/>
                    <a:pt x="6080" y="9172"/>
                    <a:pt x="6269" y="9172"/>
                  </a:cubicBezTo>
                  <a:cubicBezTo>
                    <a:pt x="6310" y="9172"/>
                    <a:pt x="6352" y="9167"/>
                    <a:pt x="6394" y="9157"/>
                  </a:cubicBezTo>
                  <a:cubicBezTo>
                    <a:pt x="6715" y="9085"/>
                    <a:pt x="6894" y="8740"/>
                    <a:pt x="7073" y="8657"/>
                  </a:cubicBezTo>
                  <a:cubicBezTo>
                    <a:pt x="7323" y="8538"/>
                    <a:pt x="7799" y="8704"/>
                    <a:pt x="8049" y="8240"/>
                  </a:cubicBezTo>
                  <a:lnTo>
                    <a:pt x="8216" y="8407"/>
                  </a:lnTo>
                  <a:cubicBezTo>
                    <a:pt x="8245" y="8436"/>
                    <a:pt x="8287" y="8451"/>
                    <a:pt x="8329" y="8451"/>
                  </a:cubicBezTo>
                  <a:cubicBezTo>
                    <a:pt x="8370" y="8451"/>
                    <a:pt x="8412" y="8436"/>
                    <a:pt x="8442" y="8407"/>
                  </a:cubicBezTo>
                  <a:cubicBezTo>
                    <a:pt x="8501" y="8347"/>
                    <a:pt x="8501" y="8240"/>
                    <a:pt x="8442" y="8180"/>
                  </a:cubicBezTo>
                  <a:lnTo>
                    <a:pt x="8168" y="7907"/>
                  </a:lnTo>
                  <a:cubicBezTo>
                    <a:pt x="8239" y="7692"/>
                    <a:pt x="8275" y="7656"/>
                    <a:pt x="8513" y="7514"/>
                  </a:cubicBezTo>
                  <a:cubicBezTo>
                    <a:pt x="8942" y="7252"/>
                    <a:pt x="9013" y="7097"/>
                    <a:pt x="8942" y="6621"/>
                  </a:cubicBezTo>
                  <a:cubicBezTo>
                    <a:pt x="8894" y="6323"/>
                    <a:pt x="8918" y="6287"/>
                    <a:pt x="9073" y="6037"/>
                  </a:cubicBezTo>
                  <a:cubicBezTo>
                    <a:pt x="9156" y="5930"/>
                    <a:pt x="9216" y="5811"/>
                    <a:pt x="9240" y="5692"/>
                  </a:cubicBezTo>
                  <a:lnTo>
                    <a:pt x="9954" y="5692"/>
                  </a:lnTo>
                  <a:cubicBezTo>
                    <a:pt x="10025" y="5930"/>
                    <a:pt x="10240" y="6109"/>
                    <a:pt x="10502" y="6109"/>
                  </a:cubicBezTo>
                  <a:cubicBezTo>
                    <a:pt x="10835" y="6109"/>
                    <a:pt x="11085" y="5847"/>
                    <a:pt x="11085" y="5525"/>
                  </a:cubicBezTo>
                  <a:cubicBezTo>
                    <a:pt x="11085" y="5251"/>
                    <a:pt x="10823" y="4989"/>
                    <a:pt x="10502" y="4989"/>
                  </a:cubicBezTo>
                  <a:cubicBezTo>
                    <a:pt x="10240" y="4989"/>
                    <a:pt x="10025" y="5168"/>
                    <a:pt x="9954" y="5406"/>
                  </a:cubicBezTo>
                  <a:lnTo>
                    <a:pt x="9240" y="5406"/>
                  </a:lnTo>
                  <a:cubicBezTo>
                    <a:pt x="9156" y="5109"/>
                    <a:pt x="8978" y="4966"/>
                    <a:pt x="8930" y="4799"/>
                  </a:cubicBezTo>
                  <a:cubicBezTo>
                    <a:pt x="8882" y="4585"/>
                    <a:pt x="9049" y="4239"/>
                    <a:pt x="8894" y="3954"/>
                  </a:cubicBezTo>
                  <a:cubicBezTo>
                    <a:pt x="8763" y="3668"/>
                    <a:pt x="8382" y="3573"/>
                    <a:pt x="8263" y="3394"/>
                  </a:cubicBezTo>
                  <a:cubicBezTo>
                    <a:pt x="8216" y="3335"/>
                    <a:pt x="8180" y="3263"/>
                    <a:pt x="8156" y="3180"/>
                  </a:cubicBezTo>
                  <a:lnTo>
                    <a:pt x="9406" y="1930"/>
                  </a:lnTo>
                  <a:cubicBezTo>
                    <a:pt x="9513" y="1989"/>
                    <a:pt x="9632" y="2025"/>
                    <a:pt x="9752" y="2025"/>
                  </a:cubicBezTo>
                  <a:cubicBezTo>
                    <a:pt x="9930" y="2025"/>
                    <a:pt x="10109" y="1953"/>
                    <a:pt x="10228" y="1834"/>
                  </a:cubicBezTo>
                  <a:cubicBezTo>
                    <a:pt x="10490" y="1572"/>
                    <a:pt x="10490" y="1132"/>
                    <a:pt x="10228" y="870"/>
                  </a:cubicBezTo>
                  <a:cubicBezTo>
                    <a:pt x="10091" y="733"/>
                    <a:pt x="9915" y="665"/>
                    <a:pt x="9740" y="665"/>
                  </a:cubicBezTo>
                  <a:cubicBezTo>
                    <a:pt x="9564" y="665"/>
                    <a:pt x="9388" y="733"/>
                    <a:pt x="9251" y="870"/>
                  </a:cubicBezTo>
                  <a:cubicBezTo>
                    <a:pt x="9037" y="1096"/>
                    <a:pt x="9001" y="1430"/>
                    <a:pt x="9168" y="1691"/>
                  </a:cubicBezTo>
                  <a:lnTo>
                    <a:pt x="8025" y="2834"/>
                  </a:lnTo>
                  <a:cubicBezTo>
                    <a:pt x="7918" y="2644"/>
                    <a:pt x="7799" y="2537"/>
                    <a:pt x="7501" y="2489"/>
                  </a:cubicBezTo>
                  <a:cubicBezTo>
                    <a:pt x="7493" y="2488"/>
                    <a:pt x="7485" y="2488"/>
                    <a:pt x="7477" y="2488"/>
                  </a:cubicBezTo>
                  <a:cubicBezTo>
                    <a:pt x="7394" y="2488"/>
                    <a:pt x="7334" y="2545"/>
                    <a:pt x="7323" y="2632"/>
                  </a:cubicBezTo>
                  <a:cubicBezTo>
                    <a:pt x="7311" y="2715"/>
                    <a:pt x="7370" y="2787"/>
                    <a:pt x="7454" y="2811"/>
                  </a:cubicBezTo>
                  <a:cubicBezTo>
                    <a:pt x="7680" y="2834"/>
                    <a:pt x="7727" y="2906"/>
                    <a:pt x="7811" y="3192"/>
                  </a:cubicBezTo>
                  <a:cubicBezTo>
                    <a:pt x="7930" y="3549"/>
                    <a:pt x="7989" y="3644"/>
                    <a:pt x="8323" y="3835"/>
                  </a:cubicBezTo>
                  <a:cubicBezTo>
                    <a:pt x="8632" y="4025"/>
                    <a:pt x="8644" y="4061"/>
                    <a:pt x="8597" y="4418"/>
                  </a:cubicBezTo>
                  <a:cubicBezTo>
                    <a:pt x="8537" y="4799"/>
                    <a:pt x="8573" y="4906"/>
                    <a:pt x="8775" y="5216"/>
                  </a:cubicBezTo>
                  <a:cubicBezTo>
                    <a:pt x="8990" y="5525"/>
                    <a:pt x="8990" y="5573"/>
                    <a:pt x="8775" y="5871"/>
                  </a:cubicBezTo>
                  <a:cubicBezTo>
                    <a:pt x="8573" y="6180"/>
                    <a:pt x="8561" y="6287"/>
                    <a:pt x="8597" y="6668"/>
                  </a:cubicBezTo>
                  <a:cubicBezTo>
                    <a:pt x="8644" y="7025"/>
                    <a:pt x="8632" y="7061"/>
                    <a:pt x="8323" y="7252"/>
                  </a:cubicBezTo>
                  <a:cubicBezTo>
                    <a:pt x="7989" y="7442"/>
                    <a:pt x="7930" y="7537"/>
                    <a:pt x="7811" y="7895"/>
                  </a:cubicBezTo>
                  <a:cubicBezTo>
                    <a:pt x="7692" y="8240"/>
                    <a:pt x="7668" y="8264"/>
                    <a:pt x="7311" y="8299"/>
                  </a:cubicBezTo>
                  <a:cubicBezTo>
                    <a:pt x="6918" y="8323"/>
                    <a:pt x="6834" y="8383"/>
                    <a:pt x="6561" y="8657"/>
                  </a:cubicBezTo>
                  <a:cubicBezTo>
                    <a:pt x="6411" y="8813"/>
                    <a:pt x="6334" y="8876"/>
                    <a:pt x="6228" y="8876"/>
                  </a:cubicBezTo>
                  <a:cubicBezTo>
                    <a:pt x="6156" y="8876"/>
                    <a:pt x="6071" y="8847"/>
                    <a:pt x="5942" y="8799"/>
                  </a:cubicBezTo>
                  <a:cubicBezTo>
                    <a:pt x="5799" y="8752"/>
                    <a:pt x="5668" y="8692"/>
                    <a:pt x="5525" y="8692"/>
                  </a:cubicBezTo>
                  <a:cubicBezTo>
                    <a:pt x="5261" y="8692"/>
                    <a:pt x="4987" y="8875"/>
                    <a:pt x="4806" y="8875"/>
                  </a:cubicBezTo>
                  <a:cubicBezTo>
                    <a:pt x="4791" y="8875"/>
                    <a:pt x="4777" y="8874"/>
                    <a:pt x="4763" y="8871"/>
                  </a:cubicBezTo>
                  <a:cubicBezTo>
                    <a:pt x="4668" y="8859"/>
                    <a:pt x="4572" y="8752"/>
                    <a:pt x="4477" y="8657"/>
                  </a:cubicBezTo>
                  <a:cubicBezTo>
                    <a:pt x="4227" y="8383"/>
                    <a:pt x="4120" y="8323"/>
                    <a:pt x="3739" y="8299"/>
                  </a:cubicBezTo>
                  <a:cubicBezTo>
                    <a:pt x="3382" y="8264"/>
                    <a:pt x="3346" y="8240"/>
                    <a:pt x="3227" y="7895"/>
                  </a:cubicBezTo>
                  <a:cubicBezTo>
                    <a:pt x="3108" y="7537"/>
                    <a:pt x="3048" y="7442"/>
                    <a:pt x="2727" y="7252"/>
                  </a:cubicBezTo>
                  <a:cubicBezTo>
                    <a:pt x="2405" y="7061"/>
                    <a:pt x="2393" y="7025"/>
                    <a:pt x="2441" y="6668"/>
                  </a:cubicBezTo>
                  <a:cubicBezTo>
                    <a:pt x="2501" y="6287"/>
                    <a:pt x="2465" y="6180"/>
                    <a:pt x="2262" y="5871"/>
                  </a:cubicBezTo>
                  <a:cubicBezTo>
                    <a:pt x="2048" y="5561"/>
                    <a:pt x="2048" y="5513"/>
                    <a:pt x="2262" y="5216"/>
                  </a:cubicBezTo>
                  <a:cubicBezTo>
                    <a:pt x="2465" y="4906"/>
                    <a:pt x="2477" y="4799"/>
                    <a:pt x="2441" y="4418"/>
                  </a:cubicBezTo>
                  <a:cubicBezTo>
                    <a:pt x="2393" y="4061"/>
                    <a:pt x="2405" y="4025"/>
                    <a:pt x="2727" y="3835"/>
                  </a:cubicBezTo>
                  <a:cubicBezTo>
                    <a:pt x="2846" y="3763"/>
                    <a:pt x="2965" y="3680"/>
                    <a:pt x="3048" y="3585"/>
                  </a:cubicBezTo>
                  <a:cubicBezTo>
                    <a:pt x="3144" y="3477"/>
                    <a:pt x="3179" y="3323"/>
                    <a:pt x="3227" y="3192"/>
                  </a:cubicBezTo>
                  <a:cubicBezTo>
                    <a:pt x="3275" y="3061"/>
                    <a:pt x="3322" y="2942"/>
                    <a:pt x="3394" y="2882"/>
                  </a:cubicBezTo>
                  <a:cubicBezTo>
                    <a:pt x="3465" y="2823"/>
                    <a:pt x="3596" y="2799"/>
                    <a:pt x="3739" y="2787"/>
                  </a:cubicBezTo>
                  <a:cubicBezTo>
                    <a:pt x="4120" y="2763"/>
                    <a:pt x="4215" y="2703"/>
                    <a:pt x="4477" y="2430"/>
                  </a:cubicBezTo>
                  <a:cubicBezTo>
                    <a:pt x="4626" y="2273"/>
                    <a:pt x="4699" y="2210"/>
                    <a:pt x="4807" y="2210"/>
                  </a:cubicBezTo>
                  <a:cubicBezTo>
                    <a:pt x="4880" y="2210"/>
                    <a:pt x="4969" y="2239"/>
                    <a:pt x="5108" y="2287"/>
                  </a:cubicBezTo>
                  <a:cubicBezTo>
                    <a:pt x="5287" y="2352"/>
                    <a:pt x="5406" y="2385"/>
                    <a:pt x="5525" y="2385"/>
                  </a:cubicBezTo>
                  <a:cubicBezTo>
                    <a:pt x="5644" y="2385"/>
                    <a:pt x="5763" y="2352"/>
                    <a:pt x="5942" y="2287"/>
                  </a:cubicBezTo>
                  <a:cubicBezTo>
                    <a:pt x="6081" y="2233"/>
                    <a:pt x="6168" y="2206"/>
                    <a:pt x="6236" y="2206"/>
                  </a:cubicBezTo>
                  <a:cubicBezTo>
                    <a:pt x="6366" y="2206"/>
                    <a:pt x="6425" y="2306"/>
                    <a:pt x="6644" y="2525"/>
                  </a:cubicBezTo>
                  <a:cubicBezTo>
                    <a:pt x="6680" y="2555"/>
                    <a:pt x="6721" y="2570"/>
                    <a:pt x="6762" y="2570"/>
                  </a:cubicBezTo>
                  <a:cubicBezTo>
                    <a:pt x="6802" y="2570"/>
                    <a:pt x="6840" y="2555"/>
                    <a:pt x="6870" y="2525"/>
                  </a:cubicBezTo>
                  <a:cubicBezTo>
                    <a:pt x="6930" y="2465"/>
                    <a:pt x="6930" y="2358"/>
                    <a:pt x="6870" y="2299"/>
                  </a:cubicBezTo>
                  <a:lnTo>
                    <a:pt x="6787" y="2203"/>
                  </a:lnTo>
                  <a:cubicBezTo>
                    <a:pt x="6569" y="1978"/>
                    <a:pt x="6422" y="1886"/>
                    <a:pt x="6241" y="1886"/>
                  </a:cubicBezTo>
                  <a:cubicBezTo>
                    <a:pt x="6125" y="1886"/>
                    <a:pt x="5994" y="1924"/>
                    <a:pt x="5822" y="1989"/>
                  </a:cubicBezTo>
                  <a:cubicBezTo>
                    <a:pt x="5775" y="2001"/>
                    <a:pt x="5715" y="2013"/>
                    <a:pt x="5668" y="2025"/>
                  </a:cubicBezTo>
                  <a:lnTo>
                    <a:pt x="5668" y="1132"/>
                  </a:lnTo>
                  <a:cubicBezTo>
                    <a:pt x="5906" y="1060"/>
                    <a:pt x="6084" y="858"/>
                    <a:pt x="6084" y="584"/>
                  </a:cubicBezTo>
                  <a:cubicBezTo>
                    <a:pt x="6084" y="263"/>
                    <a:pt x="5822" y="1"/>
                    <a:pt x="5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2"/>
            <p:cNvSpPr/>
            <p:nvPr/>
          </p:nvSpPr>
          <p:spPr>
            <a:xfrm>
              <a:off x="6938984" y="3622042"/>
              <a:ext cx="53899" cy="51605"/>
            </a:xfrm>
            <a:custGeom>
              <a:rect b="b" l="l" r="r" t="t"/>
              <a:pathLst>
                <a:path extrusionOk="0" h="1620" w="1692">
                  <a:moveTo>
                    <a:pt x="919" y="548"/>
                  </a:moveTo>
                  <a:cubicBezTo>
                    <a:pt x="1015" y="548"/>
                    <a:pt x="1114" y="587"/>
                    <a:pt x="1191" y="665"/>
                  </a:cubicBezTo>
                  <a:cubicBezTo>
                    <a:pt x="1334" y="796"/>
                    <a:pt x="1334" y="1046"/>
                    <a:pt x="1191" y="1200"/>
                  </a:cubicBezTo>
                  <a:cubicBezTo>
                    <a:pt x="1114" y="1272"/>
                    <a:pt x="1015" y="1307"/>
                    <a:pt x="919" y="1307"/>
                  </a:cubicBezTo>
                  <a:cubicBezTo>
                    <a:pt x="822" y="1307"/>
                    <a:pt x="727" y="1272"/>
                    <a:pt x="655" y="1200"/>
                  </a:cubicBezTo>
                  <a:cubicBezTo>
                    <a:pt x="500" y="1046"/>
                    <a:pt x="500" y="807"/>
                    <a:pt x="655" y="665"/>
                  </a:cubicBezTo>
                  <a:cubicBezTo>
                    <a:pt x="727" y="587"/>
                    <a:pt x="822" y="548"/>
                    <a:pt x="919" y="548"/>
                  </a:cubicBezTo>
                  <a:close/>
                  <a:moveTo>
                    <a:pt x="167" y="1"/>
                  </a:moveTo>
                  <a:cubicBezTo>
                    <a:pt x="128" y="1"/>
                    <a:pt x="90" y="16"/>
                    <a:pt x="60" y="45"/>
                  </a:cubicBezTo>
                  <a:cubicBezTo>
                    <a:pt x="0" y="105"/>
                    <a:pt x="0" y="212"/>
                    <a:pt x="60" y="272"/>
                  </a:cubicBezTo>
                  <a:lnTo>
                    <a:pt x="334" y="557"/>
                  </a:lnTo>
                  <a:cubicBezTo>
                    <a:pt x="179" y="819"/>
                    <a:pt x="191" y="1177"/>
                    <a:pt x="429" y="1415"/>
                  </a:cubicBezTo>
                  <a:cubicBezTo>
                    <a:pt x="560" y="1552"/>
                    <a:pt x="739" y="1620"/>
                    <a:pt x="920" y="1620"/>
                  </a:cubicBezTo>
                  <a:cubicBezTo>
                    <a:pt x="1102" y="1620"/>
                    <a:pt x="1286" y="1552"/>
                    <a:pt x="1429" y="1415"/>
                  </a:cubicBezTo>
                  <a:cubicBezTo>
                    <a:pt x="1691" y="1153"/>
                    <a:pt x="1691" y="700"/>
                    <a:pt x="1429" y="415"/>
                  </a:cubicBezTo>
                  <a:cubicBezTo>
                    <a:pt x="1294" y="286"/>
                    <a:pt x="1120" y="223"/>
                    <a:pt x="945" y="223"/>
                  </a:cubicBezTo>
                  <a:cubicBezTo>
                    <a:pt x="812" y="223"/>
                    <a:pt x="678" y="259"/>
                    <a:pt x="560" y="331"/>
                  </a:cubicBezTo>
                  <a:lnTo>
                    <a:pt x="274" y="45"/>
                  </a:lnTo>
                  <a:cubicBezTo>
                    <a:pt x="244" y="16"/>
                    <a:pt x="206"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6" name="Google Shape;1296;p52"/>
          <p:cNvGrpSpPr/>
          <p:nvPr/>
        </p:nvGrpSpPr>
        <p:grpSpPr>
          <a:xfrm>
            <a:off x="849741" y="1959307"/>
            <a:ext cx="399398" cy="375443"/>
            <a:chOff x="849741" y="1959307"/>
            <a:chExt cx="399398" cy="375443"/>
          </a:xfrm>
        </p:grpSpPr>
        <p:sp>
          <p:nvSpPr>
            <p:cNvPr id="1297" name="Google Shape;1297;p52"/>
            <p:cNvSpPr/>
            <p:nvPr/>
          </p:nvSpPr>
          <p:spPr>
            <a:xfrm>
              <a:off x="849741" y="1959307"/>
              <a:ext cx="399398" cy="375443"/>
            </a:xfrm>
            <a:custGeom>
              <a:rect b="b" l="l" r="r" t="t"/>
              <a:pathLst>
                <a:path extrusionOk="0" h="11786" w="12538">
                  <a:moveTo>
                    <a:pt x="2441" y="7273"/>
                  </a:moveTo>
                  <a:lnTo>
                    <a:pt x="5251" y="10082"/>
                  </a:lnTo>
                  <a:lnTo>
                    <a:pt x="4537" y="10797"/>
                  </a:lnTo>
                  <a:lnTo>
                    <a:pt x="1727" y="7987"/>
                  </a:lnTo>
                  <a:lnTo>
                    <a:pt x="2441" y="7273"/>
                  </a:lnTo>
                  <a:close/>
                  <a:moveTo>
                    <a:pt x="8661" y="1"/>
                  </a:moveTo>
                  <a:cubicBezTo>
                    <a:pt x="8400" y="1"/>
                    <a:pt x="8138" y="99"/>
                    <a:pt x="7942" y="296"/>
                  </a:cubicBezTo>
                  <a:lnTo>
                    <a:pt x="1846" y="6392"/>
                  </a:lnTo>
                  <a:cubicBezTo>
                    <a:pt x="1763" y="6463"/>
                    <a:pt x="1763" y="6582"/>
                    <a:pt x="1846" y="6665"/>
                  </a:cubicBezTo>
                  <a:lnTo>
                    <a:pt x="2168" y="6987"/>
                  </a:lnTo>
                  <a:lnTo>
                    <a:pt x="1322" y="7832"/>
                  </a:lnTo>
                  <a:cubicBezTo>
                    <a:pt x="1251" y="7916"/>
                    <a:pt x="1251" y="8035"/>
                    <a:pt x="1322" y="8106"/>
                  </a:cubicBezTo>
                  <a:lnTo>
                    <a:pt x="1941" y="8725"/>
                  </a:lnTo>
                  <a:lnTo>
                    <a:pt x="1465" y="9201"/>
                  </a:lnTo>
                  <a:cubicBezTo>
                    <a:pt x="1394" y="9285"/>
                    <a:pt x="1394" y="9404"/>
                    <a:pt x="1465" y="9475"/>
                  </a:cubicBezTo>
                  <a:cubicBezTo>
                    <a:pt x="1507" y="9511"/>
                    <a:pt x="1557" y="9529"/>
                    <a:pt x="1606" y="9529"/>
                  </a:cubicBezTo>
                  <a:cubicBezTo>
                    <a:pt x="1656" y="9529"/>
                    <a:pt x="1703" y="9511"/>
                    <a:pt x="1739" y="9475"/>
                  </a:cubicBezTo>
                  <a:lnTo>
                    <a:pt x="2215" y="8999"/>
                  </a:lnTo>
                  <a:lnTo>
                    <a:pt x="3525" y="10309"/>
                  </a:lnTo>
                  <a:lnTo>
                    <a:pt x="2453" y="11380"/>
                  </a:lnTo>
                  <a:lnTo>
                    <a:pt x="536" y="10678"/>
                  </a:lnTo>
                  <a:lnTo>
                    <a:pt x="1167" y="10035"/>
                  </a:lnTo>
                  <a:cubicBezTo>
                    <a:pt x="1251" y="9963"/>
                    <a:pt x="1251" y="9844"/>
                    <a:pt x="1167" y="9773"/>
                  </a:cubicBezTo>
                  <a:cubicBezTo>
                    <a:pt x="1132" y="9737"/>
                    <a:pt x="1084" y="9719"/>
                    <a:pt x="1036" y="9719"/>
                  </a:cubicBezTo>
                  <a:cubicBezTo>
                    <a:pt x="989" y="9719"/>
                    <a:pt x="941" y="9737"/>
                    <a:pt x="905" y="9773"/>
                  </a:cubicBezTo>
                  <a:lnTo>
                    <a:pt x="60" y="10618"/>
                  </a:lnTo>
                  <a:cubicBezTo>
                    <a:pt x="12" y="10666"/>
                    <a:pt x="1" y="10737"/>
                    <a:pt x="12" y="10797"/>
                  </a:cubicBezTo>
                  <a:cubicBezTo>
                    <a:pt x="24" y="10856"/>
                    <a:pt x="72" y="10916"/>
                    <a:pt x="132" y="10928"/>
                  </a:cubicBezTo>
                  <a:lnTo>
                    <a:pt x="2441" y="11761"/>
                  </a:lnTo>
                  <a:cubicBezTo>
                    <a:pt x="2453" y="11785"/>
                    <a:pt x="2477" y="11785"/>
                    <a:pt x="2501" y="11785"/>
                  </a:cubicBezTo>
                  <a:cubicBezTo>
                    <a:pt x="2537" y="11785"/>
                    <a:pt x="2596" y="11761"/>
                    <a:pt x="2632" y="11726"/>
                  </a:cubicBezTo>
                  <a:lnTo>
                    <a:pt x="3787" y="10559"/>
                  </a:lnTo>
                  <a:lnTo>
                    <a:pt x="4418" y="11190"/>
                  </a:lnTo>
                  <a:cubicBezTo>
                    <a:pt x="4442" y="11214"/>
                    <a:pt x="4501" y="11249"/>
                    <a:pt x="4549" y="11249"/>
                  </a:cubicBezTo>
                  <a:cubicBezTo>
                    <a:pt x="4596" y="11249"/>
                    <a:pt x="4656" y="11225"/>
                    <a:pt x="4680" y="11190"/>
                  </a:cubicBezTo>
                  <a:lnTo>
                    <a:pt x="5537" y="10332"/>
                  </a:lnTo>
                  <a:lnTo>
                    <a:pt x="5858" y="10666"/>
                  </a:lnTo>
                  <a:cubicBezTo>
                    <a:pt x="5894" y="10690"/>
                    <a:pt x="5954" y="10725"/>
                    <a:pt x="5989" y="10725"/>
                  </a:cubicBezTo>
                  <a:cubicBezTo>
                    <a:pt x="6037" y="10725"/>
                    <a:pt x="6097" y="10702"/>
                    <a:pt x="6132" y="10666"/>
                  </a:cubicBezTo>
                  <a:lnTo>
                    <a:pt x="10788" y="6011"/>
                  </a:lnTo>
                  <a:cubicBezTo>
                    <a:pt x="10859" y="5927"/>
                    <a:pt x="10859" y="5808"/>
                    <a:pt x="10788" y="5737"/>
                  </a:cubicBezTo>
                  <a:cubicBezTo>
                    <a:pt x="10752" y="5701"/>
                    <a:pt x="10704" y="5683"/>
                    <a:pt x="10655" y="5683"/>
                  </a:cubicBezTo>
                  <a:cubicBezTo>
                    <a:pt x="10606" y="5683"/>
                    <a:pt x="10555" y="5701"/>
                    <a:pt x="10514" y="5737"/>
                  </a:cubicBezTo>
                  <a:lnTo>
                    <a:pt x="5989" y="10261"/>
                  </a:lnTo>
                  <a:lnTo>
                    <a:pt x="2263" y="6523"/>
                  </a:lnTo>
                  <a:lnTo>
                    <a:pt x="8240" y="546"/>
                  </a:lnTo>
                  <a:cubicBezTo>
                    <a:pt x="8365" y="415"/>
                    <a:pt x="8525" y="349"/>
                    <a:pt x="8686" y="349"/>
                  </a:cubicBezTo>
                  <a:cubicBezTo>
                    <a:pt x="8847" y="349"/>
                    <a:pt x="9008" y="415"/>
                    <a:pt x="9133" y="546"/>
                  </a:cubicBezTo>
                  <a:lnTo>
                    <a:pt x="11978" y="3379"/>
                  </a:lnTo>
                  <a:cubicBezTo>
                    <a:pt x="12097" y="3510"/>
                    <a:pt x="12157" y="3665"/>
                    <a:pt x="12157" y="3832"/>
                  </a:cubicBezTo>
                  <a:cubicBezTo>
                    <a:pt x="12157" y="3998"/>
                    <a:pt x="12097" y="4153"/>
                    <a:pt x="11978" y="4272"/>
                  </a:cubicBezTo>
                  <a:lnTo>
                    <a:pt x="11050" y="5201"/>
                  </a:lnTo>
                  <a:cubicBezTo>
                    <a:pt x="10978" y="5272"/>
                    <a:pt x="10978" y="5391"/>
                    <a:pt x="11050" y="5463"/>
                  </a:cubicBezTo>
                  <a:cubicBezTo>
                    <a:pt x="11091" y="5505"/>
                    <a:pt x="11142" y="5525"/>
                    <a:pt x="11191" y="5525"/>
                  </a:cubicBezTo>
                  <a:cubicBezTo>
                    <a:pt x="11240" y="5525"/>
                    <a:pt x="11288" y="5505"/>
                    <a:pt x="11323" y="5463"/>
                  </a:cubicBezTo>
                  <a:lnTo>
                    <a:pt x="12240" y="4546"/>
                  </a:lnTo>
                  <a:cubicBezTo>
                    <a:pt x="12443" y="4356"/>
                    <a:pt x="12538" y="4106"/>
                    <a:pt x="12538" y="3832"/>
                  </a:cubicBezTo>
                  <a:cubicBezTo>
                    <a:pt x="12526" y="3582"/>
                    <a:pt x="12419" y="3332"/>
                    <a:pt x="12228" y="3129"/>
                  </a:cubicBezTo>
                  <a:lnTo>
                    <a:pt x="9371" y="296"/>
                  </a:lnTo>
                  <a:cubicBezTo>
                    <a:pt x="9180" y="99"/>
                    <a:pt x="8921" y="1"/>
                    <a:pt x="866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52"/>
            <p:cNvSpPr/>
            <p:nvPr/>
          </p:nvSpPr>
          <p:spPr>
            <a:xfrm>
              <a:off x="986654" y="2041588"/>
              <a:ext cx="180204" cy="177082"/>
            </a:xfrm>
            <a:custGeom>
              <a:rect b="b" l="l" r="r" t="t"/>
              <a:pathLst>
                <a:path extrusionOk="0" h="5559" w="5657">
                  <a:moveTo>
                    <a:pt x="3811" y="368"/>
                  </a:moveTo>
                  <a:cubicBezTo>
                    <a:pt x="3894" y="368"/>
                    <a:pt x="3989" y="403"/>
                    <a:pt x="4061" y="475"/>
                  </a:cubicBezTo>
                  <a:lnTo>
                    <a:pt x="5168" y="1582"/>
                  </a:lnTo>
                  <a:cubicBezTo>
                    <a:pt x="5228" y="1642"/>
                    <a:pt x="5263" y="1725"/>
                    <a:pt x="5263" y="1832"/>
                  </a:cubicBezTo>
                  <a:cubicBezTo>
                    <a:pt x="5263" y="1915"/>
                    <a:pt x="5228" y="2023"/>
                    <a:pt x="5168" y="2082"/>
                  </a:cubicBezTo>
                  <a:lnTo>
                    <a:pt x="2156" y="5094"/>
                  </a:lnTo>
                  <a:cubicBezTo>
                    <a:pt x="2090" y="5160"/>
                    <a:pt x="1998" y="5193"/>
                    <a:pt x="1906" y="5193"/>
                  </a:cubicBezTo>
                  <a:cubicBezTo>
                    <a:pt x="1813" y="5193"/>
                    <a:pt x="1721" y="5160"/>
                    <a:pt x="1656" y="5094"/>
                  </a:cubicBezTo>
                  <a:lnTo>
                    <a:pt x="548" y="3987"/>
                  </a:lnTo>
                  <a:cubicBezTo>
                    <a:pt x="417" y="3856"/>
                    <a:pt x="417" y="3618"/>
                    <a:pt x="548" y="3487"/>
                  </a:cubicBezTo>
                  <a:lnTo>
                    <a:pt x="3561" y="475"/>
                  </a:lnTo>
                  <a:cubicBezTo>
                    <a:pt x="3632" y="403"/>
                    <a:pt x="3715" y="368"/>
                    <a:pt x="3811" y="368"/>
                  </a:cubicBezTo>
                  <a:close/>
                  <a:moveTo>
                    <a:pt x="3800" y="0"/>
                  </a:moveTo>
                  <a:cubicBezTo>
                    <a:pt x="3613" y="0"/>
                    <a:pt x="3428" y="71"/>
                    <a:pt x="3287" y="213"/>
                  </a:cubicBezTo>
                  <a:lnTo>
                    <a:pt x="286" y="3213"/>
                  </a:lnTo>
                  <a:cubicBezTo>
                    <a:pt x="1" y="3499"/>
                    <a:pt x="1" y="3975"/>
                    <a:pt x="286" y="4261"/>
                  </a:cubicBezTo>
                  <a:lnTo>
                    <a:pt x="1382" y="5356"/>
                  </a:lnTo>
                  <a:cubicBezTo>
                    <a:pt x="1537" y="5511"/>
                    <a:pt x="1715" y="5559"/>
                    <a:pt x="1906" y="5559"/>
                  </a:cubicBezTo>
                  <a:cubicBezTo>
                    <a:pt x="2096" y="5559"/>
                    <a:pt x="2275" y="5487"/>
                    <a:pt x="2430" y="5356"/>
                  </a:cubicBezTo>
                  <a:lnTo>
                    <a:pt x="5430" y="2368"/>
                  </a:lnTo>
                  <a:cubicBezTo>
                    <a:pt x="5561" y="2237"/>
                    <a:pt x="5656" y="2035"/>
                    <a:pt x="5656" y="1844"/>
                  </a:cubicBezTo>
                  <a:cubicBezTo>
                    <a:pt x="5656" y="1654"/>
                    <a:pt x="5585" y="1451"/>
                    <a:pt x="5430" y="1320"/>
                  </a:cubicBezTo>
                  <a:lnTo>
                    <a:pt x="4335" y="225"/>
                  </a:lnTo>
                  <a:cubicBezTo>
                    <a:pt x="4184" y="74"/>
                    <a:pt x="3991" y="0"/>
                    <a:pt x="380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9" name="Google Shape;1299;p52"/>
          <p:cNvGrpSpPr/>
          <p:nvPr/>
        </p:nvGrpSpPr>
        <p:grpSpPr>
          <a:xfrm>
            <a:off x="1284212" y="1963766"/>
            <a:ext cx="379489" cy="366046"/>
            <a:chOff x="1284212" y="1963766"/>
            <a:chExt cx="379489" cy="366046"/>
          </a:xfrm>
        </p:grpSpPr>
        <p:sp>
          <p:nvSpPr>
            <p:cNvPr id="1300" name="Google Shape;1300;p52"/>
            <p:cNvSpPr/>
            <p:nvPr/>
          </p:nvSpPr>
          <p:spPr>
            <a:xfrm>
              <a:off x="1436861" y="2112975"/>
              <a:ext cx="69444" cy="68902"/>
            </a:xfrm>
            <a:custGeom>
              <a:rect b="b" l="l" r="r" t="t"/>
              <a:pathLst>
                <a:path extrusionOk="0" h="2163" w="2180">
                  <a:moveTo>
                    <a:pt x="1086" y="1"/>
                  </a:moveTo>
                  <a:cubicBezTo>
                    <a:pt x="526" y="1"/>
                    <a:pt x="0" y="443"/>
                    <a:pt x="0" y="1079"/>
                  </a:cubicBezTo>
                  <a:cubicBezTo>
                    <a:pt x="0" y="1675"/>
                    <a:pt x="501" y="2163"/>
                    <a:pt x="1096" y="2163"/>
                  </a:cubicBezTo>
                  <a:cubicBezTo>
                    <a:pt x="1703" y="2163"/>
                    <a:pt x="2179" y="1675"/>
                    <a:pt x="2179" y="1079"/>
                  </a:cubicBezTo>
                  <a:cubicBezTo>
                    <a:pt x="2144" y="1020"/>
                    <a:pt x="2144" y="960"/>
                    <a:pt x="2132" y="889"/>
                  </a:cubicBezTo>
                  <a:cubicBezTo>
                    <a:pt x="2121" y="802"/>
                    <a:pt x="2040" y="744"/>
                    <a:pt x="1963" y="744"/>
                  </a:cubicBezTo>
                  <a:cubicBezTo>
                    <a:pt x="1955" y="744"/>
                    <a:pt x="1948" y="745"/>
                    <a:pt x="1941" y="746"/>
                  </a:cubicBezTo>
                  <a:cubicBezTo>
                    <a:pt x="1846" y="770"/>
                    <a:pt x="1786" y="853"/>
                    <a:pt x="1810" y="948"/>
                  </a:cubicBezTo>
                  <a:cubicBezTo>
                    <a:pt x="1883" y="1428"/>
                    <a:pt x="1488" y="1811"/>
                    <a:pt x="1059" y="1811"/>
                  </a:cubicBezTo>
                  <a:cubicBezTo>
                    <a:pt x="923" y="1811"/>
                    <a:pt x="784" y="1772"/>
                    <a:pt x="655" y="1687"/>
                  </a:cubicBezTo>
                  <a:cubicBezTo>
                    <a:pt x="48" y="1282"/>
                    <a:pt x="346" y="329"/>
                    <a:pt x="1072" y="329"/>
                  </a:cubicBezTo>
                  <a:cubicBezTo>
                    <a:pt x="1239" y="329"/>
                    <a:pt x="1405" y="389"/>
                    <a:pt x="1536" y="496"/>
                  </a:cubicBezTo>
                  <a:cubicBezTo>
                    <a:pt x="1567" y="522"/>
                    <a:pt x="1605" y="534"/>
                    <a:pt x="1642" y="534"/>
                  </a:cubicBezTo>
                  <a:cubicBezTo>
                    <a:pt x="1692" y="534"/>
                    <a:pt x="1741" y="513"/>
                    <a:pt x="1774" y="472"/>
                  </a:cubicBezTo>
                  <a:cubicBezTo>
                    <a:pt x="1834" y="389"/>
                    <a:pt x="1822" y="294"/>
                    <a:pt x="1751" y="234"/>
                  </a:cubicBezTo>
                  <a:cubicBezTo>
                    <a:pt x="1545" y="73"/>
                    <a:pt x="1313" y="1"/>
                    <a:pt x="108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52"/>
            <p:cNvSpPr/>
            <p:nvPr/>
          </p:nvSpPr>
          <p:spPr>
            <a:xfrm>
              <a:off x="1284212" y="1963766"/>
              <a:ext cx="379489" cy="366046"/>
            </a:xfrm>
            <a:custGeom>
              <a:rect b="b" l="l" r="r" t="t"/>
              <a:pathLst>
                <a:path extrusionOk="0" h="11491" w="11913">
                  <a:moveTo>
                    <a:pt x="1031" y="2185"/>
                  </a:moveTo>
                  <a:cubicBezTo>
                    <a:pt x="1151" y="2185"/>
                    <a:pt x="1275" y="2224"/>
                    <a:pt x="1387" y="2311"/>
                  </a:cubicBezTo>
                  <a:cubicBezTo>
                    <a:pt x="1625" y="2489"/>
                    <a:pt x="1673" y="2834"/>
                    <a:pt x="1506" y="3084"/>
                  </a:cubicBezTo>
                  <a:cubicBezTo>
                    <a:pt x="1389" y="3256"/>
                    <a:pt x="1207" y="3337"/>
                    <a:pt x="1026" y="3337"/>
                  </a:cubicBezTo>
                  <a:cubicBezTo>
                    <a:pt x="767" y="3337"/>
                    <a:pt x="510" y="3171"/>
                    <a:pt x="447" y="2870"/>
                  </a:cubicBezTo>
                  <a:cubicBezTo>
                    <a:pt x="376" y="2492"/>
                    <a:pt x="689" y="2185"/>
                    <a:pt x="1031" y="2185"/>
                  </a:cubicBezTo>
                  <a:close/>
                  <a:moveTo>
                    <a:pt x="4269" y="3025"/>
                  </a:moveTo>
                  <a:cubicBezTo>
                    <a:pt x="4364" y="3073"/>
                    <a:pt x="5435" y="3680"/>
                    <a:pt x="5519" y="3739"/>
                  </a:cubicBezTo>
                  <a:lnTo>
                    <a:pt x="4269" y="4454"/>
                  </a:lnTo>
                  <a:lnTo>
                    <a:pt x="4269" y="3025"/>
                  </a:lnTo>
                  <a:close/>
                  <a:moveTo>
                    <a:pt x="7448" y="3025"/>
                  </a:moveTo>
                  <a:lnTo>
                    <a:pt x="7448" y="4454"/>
                  </a:lnTo>
                  <a:lnTo>
                    <a:pt x="6197" y="3739"/>
                  </a:lnTo>
                  <a:lnTo>
                    <a:pt x="7448" y="3025"/>
                  </a:lnTo>
                  <a:close/>
                  <a:moveTo>
                    <a:pt x="2550" y="2268"/>
                  </a:moveTo>
                  <a:cubicBezTo>
                    <a:pt x="2817" y="2268"/>
                    <a:pt x="3085" y="2336"/>
                    <a:pt x="3328" y="2477"/>
                  </a:cubicBezTo>
                  <a:cubicBezTo>
                    <a:pt x="3697" y="2692"/>
                    <a:pt x="3566" y="2608"/>
                    <a:pt x="3935" y="2811"/>
                  </a:cubicBezTo>
                  <a:lnTo>
                    <a:pt x="3935" y="4644"/>
                  </a:lnTo>
                  <a:lnTo>
                    <a:pt x="2328" y="5573"/>
                  </a:lnTo>
                  <a:lnTo>
                    <a:pt x="1744" y="5240"/>
                  </a:lnTo>
                  <a:cubicBezTo>
                    <a:pt x="1375" y="5037"/>
                    <a:pt x="1125" y="4692"/>
                    <a:pt x="1006" y="4275"/>
                  </a:cubicBezTo>
                  <a:cubicBezTo>
                    <a:pt x="947" y="4085"/>
                    <a:pt x="923" y="3870"/>
                    <a:pt x="959" y="3680"/>
                  </a:cubicBezTo>
                  <a:lnTo>
                    <a:pt x="959" y="3680"/>
                  </a:lnTo>
                  <a:cubicBezTo>
                    <a:pt x="981" y="3681"/>
                    <a:pt x="1003" y="3682"/>
                    <a:pt x="1025" y="3682"/>
                  </a:cubicBezTo>
                  <a:cubicBezTo>
                    <a:pt x="1659" y="3682"/>
                    <a:pt x="2129" y="3028"/>
                    <a:pt x="1875" y="2418"/>
                  </a:cubicBezTo>
                  <a:cubicBezTo>
                    <a:pt x="2090" y="2319"/>
                    <a:pt x="2320" y="2268"/>
                    <a:pt x="2550" y="2268"/>
                  </a:cubicBezTo>
                  <a:close/>
                  <a:moveTo>
                    <a:pt x="9186" y="2275"/>
                  </a:moveTo>
                  <a:cubicBezTo>
                    <a:pt x="10067" y="2275"/>
                    <a:pt x="10781" y="2977"/>
                    <a:pt x="10781" y="3858"/>
                  </a:cubicBezTo>
                  <a:cubicBezTo>
                    <a:pt x="10781" y="4418"/>
                    <a:pt x="10460" y="4954"/>
                    <a:pt x="9972" y="5240"/>
                  </a:cubicBezTo>
                  <a:lnTo>
                    <a:pt x="9400" y="5573"/>
                  </a:lnTo>
                  <a:cubicBezTo>
                    <a:pt x="9186" y="5454"/>
                    <a:pt x="7983" y="4751"/>
                    <a:pt x="7793" y="4644"/>
                  </a:cubicBezTo>
                  <a:lnTo>
                    <a:pt x="7793" y="2834"/>
                  </a:lnTo>
                  <a:cubicBezTo>
                    <a:pt x="8245" y="2596"/>
                    <a:pt x="8567" y="2275"/>
                    <a:pt x="9186" y="2275"/>
                  </a:cubicBezTo>
                  <a:close/>
                  <a:moveTo>
                    <a:pt x="3935" y="5013"/>
                  </a:moveTo>
                  <a:lnTo>
                    <a:pt x="3935" y="6478"/>
                  </a:lnTo>
                  <a:lnTo>
                    <a:pt x="2673" y="5751"/>
                  </a:lnTo>
                  <a:lnTo>
                    <a:pt x="3935" y="5013"/>
                  </a:lnTo>
                  <a:close/>
                  <a:moveTo>
                    <a:pt x="7793" y="5037"/>
                  </a:moveTo>
                  <a:cubicBezTo>
                    <a:pt x="7948" y="5120"/>
                    <a:pt x="8900" y="5668"/>
                    <a:pt x="9055" y="5763"/>
                  </a:cubicBezTo>
                  <a:lnTo>
                    <a:pt x="7793" y="6490"/>
                  </a:lnTo>
                  <a:lnTo>
                    <a:pt x="7793" y="5037"/>
                  </a:lnTo>
                  <a:close/>
                  <a:moveTo>
                    <a:pt x="5852" y="3918"/>
                  </a:moveTo>
                  <a:lnTo>
                    <a:pt x="7448" y="4823"/>
                  </a:lnTo>
                  <a:lnTo>
                    <a:pt x="7448" y="6668"/>
                  </a:lnTo>
                  <a:lnTo>
                    <a:pt x="5852" y="7573"/>
                  </a:lnTo>
                  <a:lnTo>
                    <a:pt x="4257" y="6668"/>
                  </a:lnTo>
                  <a:lnTo>
                    <a:pt x="4257" y="4823"/>
                  </a:lnTo>
                  <a:lnTo>
                    <a:pt x="5852" y="3918"/>
                  </a:lnTo>
                  <a:close/>
                  <a:moveTo>
                    <a:pt x="7448" y="7061"/>
                  </a:moveTo>
                  <a:lnTo>
                    <a:pt x="7448" y="8490"/>
                  </a:lnTo>
                  <a:cubicBezTo>
                    <a:pt x="7352" y="8442"/>
                    <a:pt x="6281" y="7835"/>
                    <a:pt x="6197" y="7776"/>
                  </a:cubicBezTo>
                  <a:lnTo>
                    <a:pt x="7448" y="7061"/>
                  </a:lnTo>
                  <a:close/>
                  <a:moveTo>
                    <a:pt x="4269" y="7073"/>
                  </a:moveTo>
                  <a:lnTo>
                    <a:pt x="5519" y="7787"/>
                  </a:lnTo>
                  <a:lnTo>
                    <a:pt x="4269" y="8502"/>
                  </a:lnTo>
                  <a:lnTo>
                    <a:pt x="4269" y="7073"/>
                  </a:lnTo>
                  <a:close/>
                  <a:moveTo>
                    <a:pt x="9376" y="5954"/>
                  </a:moveTo>
                  <a:lnTo>
                    <a:pt x="9960" y="6287"/>
                  </a:lnTo>
                  <a:cubicBezTo>
                    <a:pt x="10329" y="6490"/>
                    <a:pt x="10579" y="6835"/>
                    <a:pt x="10710" y="7252"/>
                  </a:cubicBezTo>
                  <a:cubicBezTo>
                    <a:pt x="10746" y="7430"/>
                    <a:pt x="10757" y="7609"/>
                    <a:pt x="10757" y="7787"/>
                  </a:cubicBezTo>
                  <a:cubicBezTo>
                    <a:pt x="10736" y="7786"/>
                    <a:pt x="10714" y="7785"/>
                    <a:pt x="10693" y="7785"/>
                  </a:cubicBezTo>
                  <a:cubicBezTo>
                    <a:pt x="10049" y="7785"/>
                    <a:pt x="9612" y="8474"/>
                    <a:pt x="9888" y="9085"/>
                  </a:cubicBezTo>
                  <a:cubicBezTo>
                    <a:pt x="9662" y="9190"/>
                    <a:pt x="9412" y="9249"/>
                    <a:pt x="9161" y="9249"/>
                  </a:cubicBezTo>
                  <a:cubicBezTo>
                    <a:pt x="8898" y="9249"/>
                    <a:pt x="8632" y="9184"/>
                    <a:pt x="8388" y="9038"/>
                  </a:cubicBezTo>
                  <a:cubicBezTo>
                    <a:pt x="8007" y="8811"/>
                    <a:pt x="8138" y="8907"/>
                    <a:pt x="7769" y="8692"/>
                  </a:cubicBezTo>
                  <a:lnTo>
                    <a:pt x="7769" y="6883"/>
                  </a:lnTo>
                  <a:lnTo>
                    <a:pt x="9376" y="5954"/>
                  </a:lnTo>
                  <a:close/>
                  <a:moveTo>
                    <a:pt x="10731" y="8111"/>
                  </a:moveTo>
                  <a:cubicBezTo>
                    <a:pt x="10841" y="8111"/>
                    <a:pt x="10950" y="8142"/>
                    <a:pt x="11043" y="8204"/>
                  </a:cubicBezTo>
                  <a:cubicBezTo>
                    <a:pt x="11484" y="8502"/>
                    <a:pt x="11329" y="9157"/>
                    <a:pt x="10841" y="9264"/>
                  </a:cubicBezTo>
                  <a:cubicBezTo>
                    <a:pt x="10802" y="9271"/>
                    <a:pt x="10764" y="9275"/>
                    <a:pt x="10726" y="9275"/>
                  </a:cubicBezTo>
                  <a:cubicBezTo>
                    <a:pt x="10276" y="9275"/>
                    <a:pt x="9982" y="8767"/>
                    <a:pt x="10246" y="8371"/>
                  </a:cubicBezTo>
                  <a:cubicBezTo>
                    <a:pt x="10358" y="8199"/>
                    <a:pt x="10545" y="8111"/>
                    <a:pt x="10731" y="8111"/>
                  </a:cubicBezTo>
                  <a:close/>
                  <a:moveTo>
                    <a:pt x="5852" y="7978"/>
                  </a:moveTo>
                  <a:cubicBezTo>
                    <a:pt x="6043" y="8097"/>
                    <a:pt x="7233" y="8764"/>
                    <a:pt x="7448" y="8883"/>
                  </a:cubicBezTo>
                  <a:lnTo>
                    <a:pt x="7448" y="9585"/>
                  </a:lnTo>
                  <a:cubicBezTo>
                    <a:pt x="7448" y="10466"/>
                    <a:pt x="6733" y="11181"/>
                    <a:pt x="5852" y="11181"/>
                  </a:cubicBezTo>
                  <a:cubicBezTo>
                    <a:pt x="4971" y="11181"/>
                    <a:pt x="4257" y="10466"/>
                    <a:pt x="4257" y="9585"/>
                  </a:cubicBezTo>
                  <a:lnTo>
                    <a:pt x="4257" y="8883"/>
                  </a:lnTo>
                  <a:lnTo>
                    <a:pt x="5852" y="7978"/>
                  </a:lnTo>
                  <a:close/>
                  <a:moveTo>
                    <a:pt x="5852" y="1"/>
                  </a:moveTo>
                  <a:cubicBezTo>
                    <a:pt x="4792" y="1"/>
                    <a:pt x="3935" y="870"/>
                    <a:pt x="3935" y="1918"/>
                  </a:cubicBezTo>
                  <a:lnTo>
                    <a:pt x="3935" y="2430"/>
                  </a:lnTo>
                  <a:cubicBezTo>
                    <a:pt x="3649" y="2263"/>
                    <a:pt x="3757" y="2322"/>
                    <a:pt x="3483" y="2180"/>
                  </a:cubicBezTo>
                  <a:cubicBezTo>
                    <a:pt x="3183" y="2005"/>
                    <a:pt x="2854" y="1922"/>
                    <a:pt x="2529" y="1922"/>
                  </a:cubicBezTo>
                  <a:cubicBezTo>
                    <a:pt x="2235" y="1922"/>
                    <a:pt x="1945" y="1990"/>
                    <a:pt x="1685" y="2120"/>
                  </a:cubicBezTo>
                  <a:cubicBezTo>
                    <a:pt x="1491" y="1915"/>
                    <a:pt x="1256" y="1827"/>
                    <a:pt x="1027" y="1827"/>
                  </a:cubicBezTo>
                  <a:cubicBezTo>
                    <a:pt x="497" y="1827"/>
                    <a:pt x="0" y="2303"/>
                    <a:pt x="125" y="2918"/>
                  </a:cubicBezTo>
                  <a:cubicBezTo>
                    <a:pt x="185" y="3215"/>
                    <a:pt x="375" y="3454"/>
                    <a:pt x="625" y="3573"/>
                  </a:cubicBezTo>
                  <a:cubicBezTo>
                    <a:pt x="530" y="4335"/>
                    <a:pt x="887" y="5109"/>
                    <a:pt x="1578" y="5501"/>
                  </a:cubicBezTo>
                  <a:cubicBezTo>
                    <a:pt x="1816" y="5644"/>
                    <a:pt x="1744" y="5597"/>
                    <a:pt x="1983" y="5728"/>
                  </a:cubicBezTo>
                  <a:lnTo>
                    <a:pt x="1578" y="5954"/>
                  </a:lnTo>
                  <a:cubicBezTo>
                    <a:pt x="982" y="6299"/>
                    <a:pt x="613" y="6942"/>
                    <a:pt x="613" y="7633"/>
                  </a:cubicBezTo>
                  <a:cubicBezTo>
                    <a:pt x="613" y="8633"/>
                    <a:pt x="1375" y="9466"/>
                    <a:pt x="2375" y="9538"/>
                  </a:cubicBezTo>
                  <a:lnTo>
                    <a:pt x="2387" y="9538"/>
                  </a:lnTo>
                  <a:cubicBezTo>
                    <a:pt x="2471" y="9538"/>
                    <a:pt x="2554" y="9478"/>
                    <a:pt x="2554" y="9395"/>
                  </a:cubicBezTo>
                  <a:cubicBezTo>
                    <a:pt x="2566" y="9300"/>
                    <a:pt x="2495" y="9216"/>
                    <a:pt x="2399" y="9216"/>
                  </a:cubicBezTo>
                  <a:cubicBezTo>
                    <a:pt x="1578" y="9145"/>
                    <a:pt x="959" y="8454"/>
                    <a:pt x="959" y="7633"/>
                  </a:cubicBezTo>
                  <a:cubicBezTo>
                    <a:pt x="959" y="7073"/>
                    <a:pt x="1268" y="6537"/>
                    <a:pt x="1756" y="6252"/>
                  </a:cubicBezTo>
                  <a:lnTo>
                    <a:pt x="2340" y="5918"/>
                  </a:lnTo>
                  <a:lnTo>
                    <a:pt x="3947" y="6847"/>
                  </a:lnTo>
                  <a:lnTo>
                    <a:pt x="3947" y="8657"/>
                  </a:lnTo>
                  <a:cubicBezTo>
                    <a:pt x="3411" y="8954"/>
                    <a:pt x="3280" y="9061"/>
                    <a:pt x="3030" y="9157"/>
                  </a:cubicBezTo>
                  <a:cubicBezTo>
                    <a:pt x="2935" y="9180"/>
                    <a:pt x="2887" y="9276"/>
                    <a:pt x="2911" y="9359"/>
                  </a:cubicBezTo>
                  <a:cubicBezTo>
                    <a:pt x="2932" y="9443"/>
                    <a:pt x="3008" y="9480"/>
                    <a:pt x="3082" y="9480"/>
                  </a:cubicBezTo>
                  <a:cubicBezTo>
                    <a:pt x="3093" y="9480"/>
                    <a:pt x="3103" y="9480"/>
                    <a:pt x="3114" y="9478"/>
                  </a:cubicBezTo>
                  <a:cubicBezTo>
                    <a:pt x="3423" y="9395"/>
                    <a:pt x="3578" y="9252"/>
                    <a:pt x="3947" y="9061"/>
                  </a:cubicBezTo>
                  <a:lnTo>
                    <a:pt x="3947" y="9573"/>
                  </a:lnTo>
                  <a:cubicBezTo>
                    <a:pt x="3947" y="10621"/>
                    <a:pt x="4816" y="11490"/>
                    <a:pt x="5864" y="11490"/>
                  </a:cubicBezTo>
                  <a:cubicBezTo>
                    <a:pt x="6924" y="11490"/>
                    <a:pt x="7793" y="10621"/>
                    <a:pt x="7793" y="9573"/>
                  </a:cubicBezTo>
                  <a:lnTo>
                    <a:pt x="7793" y="9085"/>
                  </a:lnTo>
                  <a:cubicBezTo>
                    <a:pt x="8269" y="9347"/>
                    <a:pt x="8591" y="9585"/>
                    <a:pt x="9186" y="9585"/>
                  </a:cubicBezTo>
                  <a:cubicBezTo>
                    <a:pt x="9495" y="9585"/>
                    <a:pt x="9829" y="9514"/>
                    <a:pt x="10115" y="9359"/>
                  </a:cubicBezTo>
                  <a:cubicBezTo>
                    <a:pt x="10277" y="9521"/>
                    <a:pt x="10500" y="9615"/>
                    <a:pt x="10736" y="9615"/>
                  </a:cubicBezTo>
                  <a:cubicBezTo>
                    <a:pt x="10794" y="9615"/>
                    <a:pt x="10853" y="9609"/>
                    <a:pt x="10912" y="9597"/>
                  </a:cubicBezTo>
                  <a:cubicBezTo>
                    <a:pt x="11781" y="9419"/>
                    <a:pt x="11912" y="8216"/>
                    <a:pt x="11091" y="7847"/>
                  </a:cubicBezTo>
                  <a:cubicBezTo>
                    <a:pt x="11162" y="7121"/>
                    <a:pt x="10805" y="6371"/>
                    <a:pt x="10138" y="5990"/>
                  </a:cubicBezTo>
                  <a:cubicBezTo>
                    <a:pt x="9900" y="5847"/>
                    <a:pt x="9972" y="5894"/>
                    <a:pt x="9734" y="5763"/>
                  </a:cubicBezTo>
                  <a:lnTo>
                    <a:pt x="10138" y="5537"/>
                  </a:lnTo>
                  <a:cubicBezTo>
                    <a:pt x="11067" y="5013"/>
                    <a:pt x="11377" y="3823"/>
                    <a:pt x="10853" y="2906"/>
                  </a:cubicBezTo>
                  <a:cubicBezTo>
                    <a:pt x="10507" y="2311"/>
                    <a:pt x="9876" y="1941"/>
                    <a:pt x="9174" y="1941"/>
                  </a:cubicBezTo>
                  <a:cubicBezTo>
                    <a:pt x="8471" y="1941"/>
                    <a:pt x="8067" y="2311"/>
                    <a:pt x="7769" y="2442"/>
                  </a:cubicBezTo>
                  <a:cubicBezTo>
                    <a:pt x="7757" y="2025"/>
                    <a:pt x="7805" y="1834"/>
                    <a:pt x="7733" y="1525"/>
                  </a:cubicBezTo>
                  <a:cubicBezTo>
                    <a:pt x="7711" y="1438"/>
                    <a:pt x="7640" y="1380"/>
                    <a:pt x="7546" y="1380"/>
                  </a:cubicBezTo>
                  <a:cubicBezTo>
                    <a:pt x="7537" y="1380"/>
                    <a:pt x="7528" y="1381"/>
                    <a:pt x="7519" y="1382"/>
                  </a:cubicBezTo>
                  <a:cubicBezTo>
                    <a:pt x="7436" y="1406"/>
                    <a:pt x="7376" y="1489"/>
                    <a:pt x="7388" y="1596"/>
                  </a:cubicBezTo>
                  <a:cubicBezTo>
                    <a:pt x="7448" y="1858"/>
                    <a:pt x="7412" y="2013"/>
                    <a:pt x="7436" y="2632"/>
                  </a:cubicBezTo>
                  <a:lnTo>
                    <a:pt x="5840" y="3549"/>
                  </a:lnTo>
                  <a:lnTo>
                    <a:pt x="4245" y="2632"/>
                  </a:lnTo>
                  <a:lnTo>
                    <a:pt x="4245" y="1941"/>
                  </a:lnTo>
                  <a:cubicBezTo>
                    <a:pt x="4245" y="1060"/>
                    <a:pt x="4959" y="346"/>
                    <a:pt x="5840" y="346"/>
                  </a:cubicBezTo>
                  <a:cubicBezTo>
                    <a:pt x="6364" y="346"/>
                    <a:pt x="6840" y="596"/>
                    <a:pt x="7150" y="1025"/>
                  </a:cubicBezTo>
                  <a:cubicBezTo>
                    <a:pt x="7186" y="1076"/>
                    <a:pt x="7241" y="1100"/>
                    <a:pt x="7294" y="1100"/>
                  </a:cubicBezTo>
                  <a:cubicBezTo>
                    <a:pt x="7328" y="1100"/>
                    <a:pt x="7360" y="1091"/>
                    <a:pt x="7388" y="1072"/>
                  </a:cubicBezTo>
                  <a:cubicBezTo>
                    <a:pt x="7459" y="1013"/>
                    <a:pt x="7471" y="906"/>
                    <a:pt x="7436" y="834"/>
                  </a:cubicBezTo>
                  <a:cubicBezTo>
                    <a:pt x="7078" y="310"/>
                    <a:pt x="6483" y="1"/>
                    <a:pt x="585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2" name="Google Shape;1302;p52"/>
          <p:cNvGrpSpPr/>
          <p:nvPr/>
        </p:nvGrpSpPr>
        <p:grpSpPr>
          <a:xfrm>
            <a:off x="3037766" y="1969564"/>
            <a:ext cx="370219" cy="354928"/>
            <a:chOff x="3037766" y="1969564"/>
            <a:chExt cx="370219" cy="354928"/>
          </a:xfrm>
        </p:grpSpPr>
        <p:sp>
          <p:nvSpPr>
            <p:cNvPr id="1303" name="Google Shape;1303;p52"/>
            <p:cNvSpPr/>
            <p:nvPr/>
          </p:nvSpPr>
          <p:spPr>
            <a:xfrm>
              <a:off x="3037766" y="1969564"/>
              <a:ext cx="370219" cy="354928"/>
            </a:xfrm>
            <a:custGeom>
              <a:rect b="b" l="l" r="r" t="t"/>
              <a:pathLst>
                <a:path extrusionOk="0" h="11142" w="11622">
                  <a:moveTo>
                    <a:pt x="5609" y="366"/>
                  </a:moveTo>
                  <a:lnTo>
                    <a:pt x="7299" y="2069"/>
                  </a:lnTo>
                  <a:lnTo>
                    <a:pt x="6180" y="3188"/>
                  </a:lnTo>
                  <a:lnTo>
                    <a:pt x="4489" y="1486"/>
                  </a:lnTo>
                  <a:lnTo>
                    <a:pt x="5609" y="366"/>
                  </a:lnTo>
                  <a:close/>
                  <a:moveTo>
                    <a:pt x="4263" y="1700"/>
                  </a:moveTo>
                  <a:lnTo>
                    <a:pt x="5954" y="3391"/>
                  </a:lnTo>
                  <a:lnTo>
                    <a:pt x="3596" y="5772"/>
                  </a:lnTo>
                  <a:cubicBezTo>
                    <a:pt x="2989" y="6379"/>
                    <a:pt x="2989" y="7379"/>
                    <a:pt x="3596" y="7986"/>
                  </a:cubicBezTo>
                  <a:cubicBezTo>
                    <a:pt x="3900" y="8296"/>
                    <a:pt x="4302" y="8451"/>
                    <a:pt x="4704" y="8451"/>
                  </a:cubicBezTo>
                  <a:cubicBezTo>
                    <a:pt x="5106" y="8451"/>
                    <a:pt x="5507" y="8296"/>
                    <a:pt x="5811" y="7986"/>
                  </a:cubicBezTo>
                  <a:lnTo>
                    <a:pt x="8180" y="5629"/>
                  </a:lnTo>
                  <a:lnTo>
                    <a:pt x="9097" y="6546"/>
                  </a:lnTo>
                  <a:cubicBezTo>
                    <a:pt x="9127" y="6576"/>
                    <a:pt x="9169" y="6590"/>
                    <a:pt x="9210" y="6590"/>
                  </a:cubicBezTo>
                  <a:cubicBezTo>
                    <a:pt x="9252" y="6590"/>
                    <a:pt x="9294" y="6576"/>
                    <a:pt x="9323" y="6546"/>
                  </a:cubicBezTo>
                  <a:cubicBezTo>
                    <a:pt x="9383" y="6486"/>
                    <a:pt x="9383" y="6379"/>
                    <a:pt x="9323" y="6320"/>
                  </a:cubicBezTo>
                  <a:lnTo>
                    <a:pt x="8407" y="5403"/>
                  </a:lnTo>
                  <a:lnTo>
                    <a:pt x="9514" y="4284"/>
                  </a:lnTo>
                  <a:lnTo>
                    <a:pt x="11216" y="5986"/>
                  </a:lnTo>
                  <a:lnTo>
                    <a:pt x="10097" y="7093"/>
                  </a:lnTo>
                  <a:lnTo>
                    <a:pt x="9776" y="6772"/>
                  </a:lnTo>
                  <a:cubicBezTo>
                    <a:pt x="9746" y="6742"/>
                    <a:pt x="9704" y="6727"/>
                    <a:pt x="9663" y="6727"/>
                  </a:cubicBezTo>
                  <a:cubicBezTo>
                    <a:pt x="9621" y="6727"/>
                    <a:pt x="9579" y="6742"/>
                    <a:pt x="9550" y="6772"/>
                  </a:cubicBezTo>
                  <a:cubicBezTo>
                    <a:pt x="9490" y="6832"/>
                    <a:pt x="9490" y="6939"/>
                    <a:pt x="9550" y="6998"/>
                  </a:cubicBezTo>
                  <a:lnTo>
                    <a:pt x="9871" y="7320"/>
                  </a:lnTo>
                  <a:lnTo>
                    <a:pt x="7514" y="9689"/>
                  </a:lnTo>
                  <a:cubicBezTo>
                    <a:pt x="6746" y="10463"/>
                    <a:pt x="5728" y="10850"/>
                    <a:pt x="4708" y="10850"/>
                  </a:cubicBezTo>
                  <a:cubicBezTo>
                    <a:pt x="3689" y="10850"/>
                    <a:pt x="2668" y="10463"/>
                    <a:pt x="1894" y="9689"/>
                  </a:cubicBezTo>
                  <a:cubicBezTo>
                    <a:pt x="346" y="8141"/>
                    <a:pt x="346" y="5605"/>
                    <a:pt x="1894" y="4057"/>
                  </a:cubicBezTo>
                  <a:lnTo>
                    <a:pt x="4263" y="1700"/>
                  </a:lnTo>
                  <a:close/>
                  <a:moveTo>
                    <a:pt x="5615" y="0"/>
                  </a:moveTo>
                  <a:cubicBezTo>
                    <a:pt x="5573" y="0"/>
                    <a:pt x="5531" y="15"/>
                    <a:pt x="5501" y="45"/>
                  </a:cubicBezTo>
                  <a:lnTo>
                    <a:pt x="1668" y="3843"/>
                  </a:lnTo>
                  <a:cubicBezTo>
                    <a:pt x="1" y="5510"/>
                    <a:pt x="1" y="8225"/>
                    <a:pt x="1668" y="9891"/>
                  </a:cubicBezTo>
                  <a:cubicBezTo>
                    <a:pt x="2507" y="10725"/>
                    <a:pt x="3605" y="11142"/>
                    <a:pt x="4702" y="11142"/>
                  </a:cubicBezTo>
                  <a:cubicBezTo>
                    <a:pt x="5799" y="11142"/>
                    <a:pt x="6894" y="10725"/>
                    <a:pt x="7728" y="9891"/>
                  </a:cubicBezTo>
                  <a:lnTo>
                    <a:pt x="11538" y="6081"/>
                  </a:lnTo>
                  <a:cubicBezTo>
                    <a:pt x="11621" y="6046"/>
                    <a:pt x="11621" y="5939"/>
                    <a:pt x="11562" y="5879"/>
                  </a:cubicBezTo>
                  <a:lnTo>
                    <a:pt x="9633" y="3962"/>
                  </a:lnTo>
                  <a:cubicBezTo>
                    <a:pt x="9603" y="3932"/>
                    <a:pt x="9564" y="3917"/>
                    <a:pt x="9526" y="3917"/>
                  </a:cubicBezTo>
                  <a:cubicBezTo>
                    <a:pt x="9487" y="3917"/>
                    <a:pt x="9448" y="3932"/>
                    <a:pt x="9419" y="3962"/>
                  </a:cubicBezTo>
                  <a:lnTo>
                    <a:pt x="5609" y="7772"/>
                  </a:lnTo>
                  <a:cubicBezTo>
                    <a:pt x="5359" y="8016"/>
                    <a:pt x="5037" y="8138"/>
                    <a:pt x="4717" y="8138"/>
                  </a:cubicBezTo>
                  <a:cubicBezTo>
                    <a:pt x="4397" y="8138"/>
                    <a:pt x="4079" y="8016"/>
                    <a:pt x="3835" y="7772"/>
                  </a:cubicBezTo>
                  <a:cubicBezTo>
                    <a:pt x="3346" y="7272"/>
                    <a:pt x="3346" y="6486"/>
                    <a:pt x="3835" y="5998"/>
                  </a:cubicBezTo>
                  <a:lnTo>
                    <a:pt x="7645" y="2188"/>
                  </a:lnTo>
                  <a:cubicBezTo>
                    <a:pt x="7704" y="2129"/>
                    <a:pt x="7704" y="2021"/>
                    <a:pt x="7645" y="1962"/>
                  </a:cubicBezTo>
                  <a:lnTo>
                    <a:pt x="5728" y="45"/>
                  </a:lnTo>
                  <a:cubicBezTo>
                    <a:pt x="5698" y="15"/>
                    <a:pt x="5656" y="0"/>
                    <a:pt x="56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52"/>
            <p:cNvSpPr/>
            <p:nvPr/>
          </p:nvSpPr>
          <p:spPr>
            <a:xfrm>
              <a:off x="3081757" y="2197136"/>
              <a:ext cx="11436" cy="10448"/>
            </a:xfrm>
            <a:custGeom>
              <a:rect b="b" l="l" r="r" t="t"/>
              <a:pathLst>
                <a:path extrusionOk="0" h="328" w="359">
                  <a:moveTo>
                    <a:pt x="173" y="0"/>
                  </a:moveTo>
                  <a:cubicBezTo>
                    <a:pt x="132" y="0"/>
                    <a:pt x="90" y="15"/>
                    <a:pt x="60" y="45"/>
                  </a:cubicBezTo>
                  <a:cubicBezTo>
                    <a:pt x="1" y="116"/>
                    <a:pt x="1" y="211"/>
                    <a:pt x="60" y="283"/>
                  </a:cubicBezTo>
                  <a:cubicBezTo>
                    <a:pt x="90" y="313"/>
                    <a:pt x="132" y="327"/>
                    <a:pt x="173" y="327"/>
                  </a:cubicBezTo>
                  <a:cubicBezTo>
                    <a:pt x="215" y="327"/>
                    <a:pt x="257" y="313"/>
                    <a:pt x="287" y="283"/>
                  </a:cubicBezTo>
                  <a:cubicBezTo>
                    <a:pt x="358" y="211"/>
                    <a:pt x="358" y="116"/>
                    <a:pt x="287" y="45"/>
                  </a:cubicBezTo>
                  <a:cubicBezTo>
                    <a:pt x="257" y="15"/>
                    <a:pt x="215" y="0"/>
                    <a:pt x="17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52"/>
            <p:cNvSpPr/>
            <p:nvPr/>
          </p:nvSpPr>
          <p:spPr>
            <a:xfrm>
              <a:off x="3081375" y="2168689"/>
              <a:ext cx="11436" cy="10448"/>
            </a:xfrm>
            <a:custGeom>
              <a:rect b="b" l="l" r="r" t="t"/>
              <a:pathLst>
                <a:path extrusionOk="0" h="328" w="359">
                  <a:moveTo>
                    <a:pt x="185" y="0"/>
                  </a:moveTo>
                  <a:cubicBezTo>
                    <a:pt x="144" y="0"/>
                    <a:pt x="102" y="15"/>
                    <a:pt x="72" y="45"/>
                  </a:cubicBezTo>
                  <a:cubicBezTo>
                    <a:pt x="1" y="116"/>
                    <a:pt x="1" y="223"/>
                    <a:pt x="72" y="283"/>
                  </a:cubicBezTo>
                  <a:cubicBezTo>
                    <a:pt x="102" y="313"/>
                    <a:pt x="144" y="328"/>
                    <a:pt x="185" y="328"/>
                  </a:cubicBezTo>
                  <a:cubicBezTo>
                    <a:pt x="227" y="328"/>
                    <a:pt x="269" y="313"/>
                    <a:pt x="299" y="283"/>
                  </a:cubicBezTo>
                  <a:cubicBezTo>
                    <a:pt x="358" y="223"/>
                    <a:pt x="358" y="116"/>
                    <a:pt x="299" y="45"/>
                  </a:cubicBezTo>
                  <a:cubicBezTo>
                    <a:pt x="269" y="15"/>
                    <a:pt x="227" y="0"/>
                    <a:pt x="18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2"/>
            <p:cNvSpPr/>
            <p:nvPr/>
          </p:nvSpPr>
          <p:spPr>
            <a:xfrm>
              <a:off x="3298340" y="2210770"/>
              <a:ext cx="11404" cy="10480"/>
            </a:xfrm>
            <a:custGeom>
              <a:rect b="b" l="l" r="r" t="t"/>
              <a:pathLst>
                <a:path extrusionOk="0" h="329" w="358">
                  <a:moveTo>
                    <a:pt x="179" y="1"/>
                  </a:moveTo>
                  <a:cubicBezTo>
                    <a:pt x="137" y="1"/>
                    <a:pt x="96" y="16"/>
                    <a:pt x="60" y="45"/>
                  </a:cubicBezTo>
                  <a:cubicBezTo>
                    <a:pt x="0" y="117"/>
                    <a:pt x="0" y="212"/>
                    <a:pt x="60" y="283"/>
                  </a:cubicBezTo>
                  <a:cubicBezTo>
                    <a:pt x="96" y="313"/>
                    <a:pt x="137" y="328"/>
                    <a:pt x="179" y="328"/>
                  </a:cubicBezTo>
                  <a:cubicBezTo>
                    <a:pt x="221" y="328"/>
                    <a:pt x="262" y="313"/>
                    <a:pt x="298" y="283"/>
                  </a:cubicBezTo>
                  <a:cubicBezTo>
                    <a:pt x="358" y="212"/>
                    <a:pt x="358" y="117"/>
                    <a:pt x="298" y="45"/>
                  </a:cubicBezTo>
                  <a:cubicBezTo>
                    <a:pt x="262" y="16"/>
                    <a:pt x="221"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7" name="Google Shape;1307;p52"/>
          <p:cNvGrpSpPr/>
          <p:nvPr/>
        </p:nvGrpSpPr>
        <p:grpSpPr>
          <a:xfrm>
            <a:off x="3982553" y="1971730"/>
            <a:ext cx="304566" cy="350501"/>
            <a:chOff x="3982553" y="1971730"/>
            <a:chExt cx="304566" cy="350501"/>
          </a:xfrm>
        </p:grpSpPr>
        <p:sp>
          <p:nvSpPr>
            <p:cNvPr id="1308" name="Google Shape;1308;p52"/>
            <p:cNvSpPr/>
            <p:nvPr/>
          </p:nvSpPr>
          <p:spPr>
            <a:xfrm>
              <a:off x="4037535" y="2176558"/>
              <a:ext cx="196513" cy="145673"/>
            </a:xfrm>
            <a:custGeom>
              <a:rect b="b" l="l" r="r" t="t"/>
              <a:pathLst>
                <a:path extrusionOk="0" h="4573" w="6169">
                  <a:moveTo>
                    <a:pt x="1441" y="322"/>
                  </a:moveTo>
                  <a:cubicBezTo>
                    <a:pt x="1584" y="322"/>
                    <a:pt x="1727" y="441"/>
                    <a:pt x="1727" y="595"/>
                  </a:cubicBezTo>
                  <a:lnTo>
                    <a:pt x="1727" y="4251"/>
                  </a:lnTo>
                  <a:lnTo>
                    <a:pt x="1167" y="4251"/>
                  </a:lnTo>
                  <a:lnTo>
                    <a:pt x="1167" y="595"/>
                  </a:lnTo>
                  <a:lnTo>
                    <a:pt x="1156" y="595"/>
                  </a:lnTo>
                  <a:cubicBezTo>
                    <a:pt x="1156" y="453"/>
                    <a:pt x="1275" y="322"/>
                    <a:pt x="1441" y="322"/>
                  </a:cubicBezTo>
                  <a:close/>
                  <a:moveTo>
                    <a:pt x="3061" y="322"/>
                  </a:moveTo>
                  <a:cubicBezTo>
                    <a:pt x="3227" y="322"/>
                    <a:pt x="3346" y="441"/>
                    <a:pt x="3346" y="595"/>
                  </a:cubicBezTo>
                  <a:lnTo>
                    <a:pt x="3346" y="4251"/>
                  </a:lnTo>
                  <a:lnTo>
                    <a:pt x="2799" y="4251"/>
                  </a:lnTo>
                  <a:lnTo>
                    <a:pt x="2799" y="595"/>
                  </a:lnTo>
                  <a:lnTo>
                    <a:pt x="2775" y="595"/>
                  </a:lnTo>
                  <a:cubicBezTo>
                    <a:pt x="2775" y="453"/>
                    <a:pt x="2894" y="322"/>
                    <a:pt x="3061" y="322"/>
                  </a:cubicBezTo>
                  <a:close/>
                  <a:moveTo>
                    <a:pt x="4680" y="322"/>
                  </a:moveTo>
                  <a:cubicBezTo>
                    <a:pt x="4835" y="322"/>
                    <a:pt x="4966" y="441"/>
                    <a:pt x="4966" y="595"/>
                  </a:cubicBezTo>
                  <a:lnTo>
                    <a:pt x="4966" y="4251"/>
                  </a:lnTo>
                  <a:lnTo>
                    <a:pt x="4406" y="4251"/>
                  </a:lnTo>
                  <a:lnTo>
                    <a:pt x="4406" y="595"/>
                  </a:lnTo>
                  <a:cubicBezTo>
                    <a:pt x="4406" y="453"/>
                    <a:pt x="4525" y="322"/>
                    <a:pt x="4680" y="322"/>
                  </a:cubicBezTo>
                  <a:close/>
                  <a:moveTo>
                    <a:pt x="1441" y="0"/>
                  </a:moveTo>
                  <a:cubicBezTo>
                    <a:pt x="1108" y="0"/>
                    <a:pt x="846" y="274"/>
                    <a:pt x="846" y="595"/>
                  </a:cubicBezTo>
                  <a:lnTo>
                    <a:pt x="846" y="4251"/>
                  </a:lnTo>
                  <a:lnTo>
                    <a:pt x="322" y="4251"/>
                  </a:lnTo>
                  <a:lnTo>
                    <a:pt x="322" y="2536"/>
                  </a:lnTo>
                  <a:cubicBezTo>
                    <a:pt x="322" y="2441"/>
                    <a:pt x="251" y="2370"/>
                    <a:pt x="155" y="2370"/>
                  </a:cubicBezTo>
                  <a:cubicBezTo>
                    <a:pt x="72" y="2370"/>
                    <a:pt x="1" y="2441"/>
                    <a:pt x="1" y="2536"/>
                  </a:cubicBezTo>
                  <a:lnTo>
                    <a:pt x="1" y="4405"/>
                  </a:lnTo>
                  <a:cubicBezTo>
                    <a:pt x="1" y="4501"/>
                    <a:pt x="72" y="4572"/>
                    <a:pt x="155" y="4572"/>
                  </a:cubicBezTo>
                  <a:lnTo>
                    <a:pt x="6001" y="4572"/>
                  </a:lnTo>
                  <a:cubicBezTo>
                    <a:pt x="6097" y="4572"/>
                    <a:pt x="6168" y="4501"/>
                    <a:pt x="6168" y="4405"/>
                  </a:cubicBezTo>
                  <a:lnTo>
                    <a:pt x="6168" y="834"/>
                  </a:lnTo>
                  <a:cubicBezTo>
                    <a:pt x="6144" y="750"/>
                    <a:pt x="6073" y="679"/>
                    <a:pt x="5978" y="679"/>
                  </a:cubicBezTo>
                  <a:cubicBezTo>
                    <a:pt x="5894" y="679"/>
                    <a:pt x="5811" y="750"/>
                    <a:pt x="5811" y="834"/>
                  </a:cubicBezTo>
                  <a:lnTo>
                    <a:pt x="5811" y="4251"/>
                  </a:lnTo>
                  <a:lnTo>
                    <a:pt x="5299" y="4251"/>
                  </a:lnTo>
                  <a:lnTo>
                    <a:pt x="5299" y="595"/>
                  </a:lnTo>
                  <a:cubicBezTo>
                    <a:pt x="5299" y="274"/>
                    <a:pt x="5025" y="0"/>
                    <a:pt x="4704" y="0"/>
                  </a:cubicBezTo>
                  <a:cubicBezTo>
                    <a:pt x="4370" y="0"/>
                    <a:pt x="4108" y="274"/>
                    <a:pt x="4108" y="595"/>
                  </a:cubicBezTo>
                  <a:lnTo>
                    <a:pt x="4108" y="4251"/>
                  </a:lnTo>
                  <a:lnTo>
                    <a:pt x="3656" y="4251"/>
                  </a:lnTo>
                  <a:lnTo>
                    <a:pt x="3656" y="595"/>
                  </a:lnTo>
                  <a:cubicBezTo>
                    <a:pt x="3656" y="274"/>
                    <a:pt x="3394" y="0"/>
                    <a:pt x="3061" y="0"/>
                  </a:cubicBezTo>
                  <a:cubicBezTo>
                    <a:pt x="2739" y="0"/>
                    <a:pt x="2465" y="274"/>
                    <a:pt x="2465" y="595"/>
                  </a:cubicBezTo>
                  <a:lnTo>
                    <a:pt x="2465" y="4251"/>
                  </a:lnTo>
                  <a:lnTo>
                    <a:pt x="2037" y="4251"/>
                  </a:lnTo>
                  <a:lnTo>
                    <a:pt x="2037" y="595"/>
                  </a:lnTo>
                  <a:cubicBezTo>
                    <a:pt x="2037" y="274"/>
                    <a:pt x="1763" y="0"/>
                    <a:pt x="14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52"/>
            <p:cNvSpPr/>
            <p:nvPr/>
          </p:nvSpPr>
          <p:spPr>
            <a:xfrm>
              <a:off x="3982553" y="1971730"/>
              <a:ext cx="304566" cy="272360"/>
            </a:xfrm>
            <a:custGeom>
              <a:rect b="b" l="l" r="r" t="t"/>
              <a:pathLst>
                <a:path extrusionOk="0" h="8550" w="9561">
                  <a:moveTo>
                    <a:pt x="8632" y="346"/>
                  </a:moveTo>
                  <a:cubicBezTo>
                    <a:pt x="8966" y="346"/>
                    <a:pt x="9239" y="632"/>
                    <a:pt x="9239" y="953"/>
                  </a:cubicBezTo>
                  <a:cubicBezTo>
                    <a:pt x="9239" y="1287"/>
                    <a:pt x="8954" y="1572"/>
                    <a:pt x="8632" y="1572"/>
                  </a:cubicBezTo>
                  <a:lnTo>
                    <a:pt x="929" y="1572"/>
                  </a:lnTo>
                  <a:cubicBezTo>
                    <a:pt x="596" y="1572"/>
                    <a:pt x="322" y="1287"/>
                    <a:pt x="322" y="953"/>
                  </a:cubicBezTo>
                  <a:cubicBezTo>
                    <a:pt x="322" y="632"/>
                    <a:pt x="607" y="346"/>
                    <a:pt x="929" y="346"/>
                  </a:cubicBezTo>
                  <a:close/>
                  <a:moveTo>
                    <a:pt x="6787" y="3835"/>
                  </a:moveTo>
                  <a:cubicBezTo>
                    <a:pt x="6811" y="4073"/>
                    <a:pt x="6930" y="4275"/>
                    <a:pt x="7096" y="4442"/>
                  </a:cubicBezTo>
                  <a:lnTo>
                    <a:pt x="2524" y="4442"/>
                  </a:lnTo>
                  <a:cubicBezTo>
                    <a:pt x="2715" y="4275"/>
                    <a:pt x="2822" y="4049"/>
                    <a:pt x="2858" y="3835"/>
                  </a:cubicBezTo>
                  <a:close/>
                  <a:moveTo>
                    <a:pt x="7870" y="1882"/>
                  </a:moveTo>
                  <a:cubicBezTo>
                    <a:pt x="8573" y="1882"/>
                    <a:pt x="9144" y="2453"/>
                    <a:pt x="9144" y="3156"/>
                  </a:cubicBezTo>
                  <a:cubicBezTo>
                    <a:pt x="9168" y="3870"/>
                    <a:pt x="8597" y="4442"/>
                    <a:pt x="7894" y="4442"/>
                  </a:cubicBezTo>
                  <a:lnTo>
                    <a:pt x="7823" y="4442"/>
                  </a:lnTo>
                  <a:cubicBezTo>
                    <a:pt x="7644" y="4406"/>
                    <a:pt x="7477" y="4335"/>
                    <a:pt x="7334" y="4216"/>
                  </a:cubicBezTo>
                  <a:cubicBezTo>
                    <a:pt x="7203" y="4097"/>
                    <a:pt x="7108" y="3918"/>
                    <a:pt x="7096" y="3716"/>
                  </a:cubicBezTo>
                  <a:cubicBezTo>
                    <a:pt x="7084" y="3513"/>
                    <a:pt x="7156" y="3323"/>
                    <a:pt x="7275" y="3192"/>
                  </a:cubicBezTo>
                  <a:cubicBezTo>
                    <a:pt x="7377" y="3070"/>
                    <a:pt x="7523" y="3011"/>
                    <a:pt x="7672" y="3011"/>
                  </a:cubicBezTo>
                  <a:cubicBezTo>
                    <a:pt x="7801" y="3011"/>
                    <a:pt x="7932" y="3056"/>
                    <a:pt x="8037" y="3144"/>
                  </a:cubicBezTo>
                  <a:cubicBezTo>
                    <a:pt x="8108" y="3215"/>
                    <a:pt x="8156" y="3311"/>
                    <a:pt x="8168" y="3418"/>
                  </a:cubicBezTo>
                  <a:cubicBezTo>
                    <a:pt x="8168" y="3513"/>
                    <a:pt x="8132" y="3620"/>
                    <a:pt x="8061" y="3692"/>
                  </a:cubicBezTo>
                  <a:cubicBezTo>
                    <a:pt x="8001" y="3751"/>
                    <a:pt x="8001" y="3858"/>
                    <a:pt x="8073" y="3918"/>
                  </a:cubicBezTo>
                  <a:cubicBezTo>
                    <a:pt x="8101" y="3946"/>
                    <a:pt x="8140" y="3961"/>
                    <a:pt x="8180" y="3961"/>
                  </a:cubicBezTo>
                  <a:cubicBezTo>
                    <a:pt x="8224" y="3961"/>
                    <a:pt x="8268" y="3943"/>
                    <a:pt x="8299" y="3906"/>
                  </a:cubicBezTo>
                  <a:cubicBezTo>
                    <a:pt x="8430" y="3751"/>
                    <a:pt x="8489" y="3573"/>
                    <a:pt x="8477" y="3382"/>
                  </a:cubicBezTo>
                  <a:cubicBezTo>
                    <a:pt x="8466" y="3192"/>
                    <a:pt x="8394" y="3013"/>
                    <a:pt x="8239" y="2894"/>
                  </a:cubicBezTo>
                  <a:cubicBezTo>
                    <a:pt x="8075" y="2746"/>
                    <a:pt x="7872" y="2674"/>
                    <a:pt x="7672" y="2674"/>
                  </a:cubicBezTo>
                  <a:cubicBezTo>
                    <a:pt x="7437" y="2674"/>
                    <a:pt x="7204" y="2773"/>
                    <a:pt x="7037" y="2965"/>
                  </a:cubicBezTo>
                  <a:cubicBezTo>
                    <a:pt x="6906" y="3120"/>
                    <a:pt x="6811" y="3287"/>
                    <a:pt x="6787" y="3489"/>
                  </a:cubicBezTo>
                  <a:lnTo>
                    <a:pt x="2858" y="3489"/>
                  </a:lnTo>
                  <a:cubicBezTo>
                    <a:pt x="2822" y="3287"/>
                    <a:pt x="2751" y="3120"/>
                    <a:pt x="2596" y="2965"/>
                  </a:cubicBezTo>
                  <a:cubicBezTo>
                    <a:pt x="2453" y="2799"/>
                    <a:pt x="2239" y="2692"/>
                    <a:pt x="2000" y="2680"/>
                  </a:cubicBezTo>
                  <a:cubicBezTo>
                    <a:pt x="1985" y="2679"/>
                    <a:pt x="1970" y="2678"/>
                    <a:pt x="1954" y="2678"/>
                  </a:cubicBezTo>
                  <a:cubicBezTo>
                    <a:pt x="1754" y="2678"/>
                    <a:pt x="1547" y="2750"/>
                    <a:pt x="1381" y="2894"/>
                  </a:cubicBezTo>
                  <a:cubicBezTo>
                    <a:pt x="1227" y="3025"/>
                    <a:pt x="1155" y="3192"/>
                    <a:pt x="1143" y="3382"/>
                  </a:cubicBezTo>
                  <a:cubicBezTo>
                    <a:pt x="1119" y="3573"/>
                    <a:pt x="1203" y="3751"/>
                    <a:pt x="1322" y="3906"/>
                  </a:cubicBezTo>
                  <a:cubicBezTo>
                    <a:pt x="1355" y="3939"/>
                    <a:pt x="1402" y="3957"/>
                    <a:pt x="1447" y="3957"/>
                  </a:cubicBezTo>
                  <a:cubicBezTo>
                    <a:pt x="1485" y="3957"/>
                    <a:pt x="1521" y="3945"/>
                    <a:pt x="1548" y="3918"/>
                  </a:cubicBezTo>
                  <a:cubicBezTo>
                    <a:pt x="1596" y="3858"/>
                    <a:pt x="1619" y="3751"/>
                    <a:pt x="1560" y="3692"/>
                  </a:cubicBezTo>
                  <a:cubicBezTo>
                    <a:pt x="1488" y="3620"/>
                    <a:pt x="1453" y="3513"/>
                    <a:pt x="1453" y="3418"/>
                  </a:cubicBezTo>
                  <a:cubicBezTo>
                    <a:pt x="1453" y="3311"/>
                    <a:pt x="1512" y="3204"/>
                    <a:pt x="1584" y="3144"/>
                  </a:cubicBezTo>
                  <a:cubicBezTo>
                    <a:pt x="1682" y="3068"/>
                    <a:pt x="1800" y="3012"/>
                    <a:pt x="1937" y="3012"/>
                  </a:cubicBezTo>
                  <a:cubicBezTo>
                    <a:pt x="1950" y="3012"/>
                    <a:pt x="1963" y="3012"/>
                    <a:pt x="1977" y="3013"/>
                  </a:cubicBezTo>
                  <a:cubicBezTo>
                    <a:pt x="2120" y="3025"/>
                    <a:pt x="2239" y="3085"/>
                    <a:pt x="2346" y="3192"/>
                  </a:cubicBezTo>
                  <a:cubicBezTo>
                    <a:pt x="2608" y="3489"/>
                    <a:pt x="2584" y="3954"/>
                    <a:pt x="2286" y="4216"/>
                  </a:cubicBezTo>
                  <a:cubicBezTo>
                    <a:pt x="2155" y="4335"/>
                    <a:pt x="1977" y="4406"/>
                    <a:pt x="1798" y="4442"/>
                  </a:cubicBezTo>
                  <a:lnTo>
                    <a:pt x="1727" y="4442"/>
                  </a:lnTo>
                  <a:cubicBezTo>
                    <a:pt x="1024" y="4442"/>
                    <a:pt x="441" y="3858"/>
                    <a:pt x="441" y="3156"/>
                  </a:cubicBezTo>
                  <a:cubicBezTo>
                    <a:pt x="441" y="2465"/>
                    <a:pt x="1024" y="1882"/>
                    <a:pt x="1727" y="1882"/>
                  </a:cubicBezTo>
                  <a:close/>
                  <a:moveTo>
                    <a:pt x="7537" y="4763"/>
                  </a:moveTo>
                  <a:lnTo>
                    <a:pt x="7537" y="5573"/>
                  </a:lnTo>
                  <a:lnTo>
                    <a:pt x="2036" y="5573"/>
                  </a:lnTo>
                  <a:lnTo>
                    <a:pt x="2036" y="4763"/>
                  </a:lnTo>
                  <a:close/>
                  <a:moveTo>
                    <a:pt x="929" y="1"/>
                  </a:moveTo>
                  <a:cubicBezTo>
                    <a:pt x="417" y="1"/>
                    <a:pt x="0" y="418"/>
                    <a:pt x="0" y="941"/>
                  </a:cubicBezTo>
                  <a:cubicBezTo>
                    <a:pt x="0" y="1418"/>
                    <a:pt x="357" y="1811"/>
                    <a:pt x="798" y="1870"/>
                  </a:cubicBezTo>
                  <a:cubicBezTo>
                    <a:pt x="393" y="2168"/>
                    <a:pt x="143" y="2620"/>
                    <a:pt x="143" y="3144"/>
                  </a:cubicBezTo>
                  <a:cubicBezTo>
                    <a:pt x="143" y="4013"/>
                    <a:pt x="834" y="4728"/>
                    <a:pt x="1691" y="4739"/>
                  </a:cubicBezTo>
                  <a:lnTo>
                    <a:pt x="1703" y="4739"/>
                  </a:lnTo>
                  <a:lnTo>
                    <a:pt x="1703" y="5704"/>
                  </a:lnTo>
                  <a:lnTo>
                    <a:pt x="1703" y="8383"/>
                  </a:lnTo>
                  <a:cubicBezTo>
                    <a:pt x="1703" y="8478"/>
                    <a:pt x="1786" y="8549"/>
                    <a:pt x="1869" y="8549"/>
                  </a:cubicBezTo>
                  <a:cubicBezTo>
                    <a:pt x="1965" y="8549"/>
                    <a:pt x="2036" y="8478"/>
                    <a:pt x="2036" y="8383"/>
                  </a:cubicBezTo>
                  <a:lnTo>
                    <a:pt x="2036" y="5894"/>
                  </a:lnTo>
                  <a:lnTo>
                    <a:pt x="7537" y="5894"/>
                  </a:lnTo>
                  <a:lnTo>
                    <a:pt x="7537" y="6692"/>
                  </a:lnTo>
                  <a:cubicBezTo>
                    <a:pt x="7537" y="6775"/>
                    <a:pt x="7620" y="6847"/>
                    <a:pt x="7704" y="6847"/>
                  </a:cubicBezTo>
                  <a:cubicBezTo>
                    <a:pt x="7799" y="6847"/>
                    <a:pt x="7870" y="6775"/>
                    <a:pt x="7870" y="6692"/>
                  </a:cubicBezTo>
                  <a:lnTo>
                    <a:pt x="7870" y="5740"/>
                  </a:lnTo>
                  <a:lnTo>
                    <a:pt x="7870" y="4763"/>
                  </a:lnTo>
                  <a:lnTo>
                    <a:pt x="7918" y="4763"/>
                  </a:lnTo>
                  <a:cubicBezTo>
                    <a:pt x="7930" y="4763"/>
                    <a:pt x="7942" y="4763"/>
                    <a:pt x="7954" y="4751"/>
                  </a:cubicBezTo>
                  <a:cubicBezTo>
                    <a:pt x="8823" y="4728"/>
                    <a:pt x="9501" y="4025"/>
                    <a:pt x="9501" y="3156"/>
                  </a:cubicBezTo>
                  <a:cubicBezTo>
                    <a:pt x="9489" y="2644"/>
                    <a:pt x="9228" y="2168"/>
                    <a:pt x="8823" y="1870"/>
                  </a:cubicBezTo>
                  <a:cubicBezTo>
                    <a:pt x="9251" y="1775"/>
                    <a:pt x="9561" y="1406"/>
                    <a:pt x="9561" y="941"/>
                  </a:cubicBezTo>
                  <a:cubicBezTo>
                    <a:pt x="9561" y="418"/>
                    <a:pt x="9144" y="1"/>
                    <a:pt x="8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0" name="Google Shape;1310;p52"/>
          <p:cNvGrpSpPr/>
          <p:nvPr/>
        </p:nvGrpSpPr>
        <p:grpSpPr>
          <a:xfrm>
            <a:off x="2567841" y="1994124"/>
            <a:ext cx="399812" cy="306477"/>
            <a:chOff x="2567841" y="1994124"/>
            <a:chExt cx="399812" cy="306477"/>
          </a:xfrm>
        </p:grpSpPr>
        <p:sp>
          <p:nvSpPr>
            <p:cNvPr id="1311" name="Google Shape;1311;p52"/>
            <p:cNvSpPr/>
            <p:nvPr/>
          </p:nvSpPr>
          <p:spPr>
            <a:xfrm>
              <a:off x="2567841" y="1994124"/>
              <a:ext cx="399812" cy="306477"/>
            </a:xfrm>
            <a:custGeom>
              <a:rect b="b" l="l" r="r" t="t"/>
              <a:pathLst>
                <a:path extrusionOk="0" h="9621" w="12551">
                  <a:moveTo>
                    <a:pt x="11157" y="346"/>
                  </a:moveTo>
                  <a:lnTo>
                    <a:pt x="11157" y="6584"/>
                  </a:lnTo>
                  <a:lnTo>
                    <a:pt x="1334" y="6584"/>
                  </a:lnTo>
                  <a:lnTo>
                    <a:pt x="1334" y="346"/>
                  </a:lnTo>
                  <a:close/>
                  <a:moveTo>
                    <a:pt x="7442" y="7930"/>
                  </a:moveTo>
                  <a:lnTo>
                    <a:pt x="7621" y="8561"/>
                  </a:lnTo>
                  <a:lnTo>
                    <a:pt x="4859" y="8561"/>
                  </a:lnTo>
                  <a:lnTo>
                    <a:pt x="5037" y="7930"/>
                  </a:lnTo>
                  <a:close/>
                  <a:moveTo>
                    <a:pt x="11217" y="6954"/>
                  </a:moveTo>
                  <a:lnTo>
                    <a:pt x="12038" y="8561"/>
                  </a:lnTo>
                  <a:lnTo>
                    <a:pt x="7990" y="8561"/>
                  </a:lnTo>
                  <a:lnTo>
                    <a:pt x="7776" y="7835"/>
                  </a:lnTo>
                  <a:cubicBezTo>
                    <a:pt x="7740" y="7680"/>
                    <a:pt x="7597" y="7573"/>
                    <a:pt x="7454" y="7573"/>
                  </a:cubicBezTo>
                  <a:lnTo>
                    <a:pt x="5013" y="7573"/>
                  </a:lnTo>
                  <a:cubicBezTo>
                    <a:pt x="4859" y="7573"/>
                    <a:pt x="4716" y="7680"/>
                    <a:pt x="4680" y="7835"/>
                  </a:cubicBezTo>
                  <a:lnTo>
                    <a:pt x="4478" y="8561"/>
                  </a:lnTo>
                  <a:lnTo>
                    <a:pt x="430" y="8561"/>
                  </a:lnTo>
                  <a:lnTo>
                    <a:pt x="1263" y="6954"/>
                  </a:lnTo>
                  <a:close/>
                  <a:moveTo>
                    <a:pt x="12157" y="8930"/>
                  </a:moveTo>
                  <a:lnTo>
                    <a:pt x="12157" y="9216"/>
                  </a:lnTo>
                  <a:lnTo>
                    <a:pt x="12169" y="9216"/>
                  </a:lnTo>
                  <a:cubicBezTo>
                    <a:pt x="12169" y="9239"/>
                    <a:pt x="12145" y="9275"/>
                    <a:pt x="12110" y="9275"/>
                  </a:cubicBezTo>
                  <a:lnTo>
                    <a:pt x="382" y="9275"/>
                  </a:lnTo>
                  <a:cubicBezTo>
                    <a:pt x="346" y="9275"/>
                    <a:pt x="322" y="9239"/>
                    <a:pt x="322" y="9216"/>
                  </a:cubicBezTo>
                  <a:lnTo>
                    <a:pt x="322" y="8930"/>
                  </a:lnTo>
                  <a:close/>
                  <a:moveTo>
                    <a:pt x="1334" y="0"/>
                  </a:moveTo>
                  <a:cubicBezTo>
                    <a:pt x="1144" y="0"/>
                    <a:pt x="977" y="167"/>
                    <a:pt x="977" y="357"/>
                  </a:cubicBezTo>
                  <a:lnTo>
                    <a:pt x="977" y="6739"/>
                  </a:lnTo>
                  <a:lnTo>
                    <a:pt x="1" y="8680"/>
                  </a:lnTo>
                  <a:lnTo>
                    <a:pt x="1" y="8692"/>
                  </a:lnTo>
                  <a:lnTo>
                    <a:pt x="1" y="8704"/>
                  </a:lnTo>
                  <a:lnTo>
                    <a:pt x="1" y="8728"/>
                  </a:lnTo>
                  <a:lnTo>
                    <a:pt x="1" y="8739"/>
                  </a:lnTo>
                  <a:lnTo>
                    <a:pt x="1" y="9204"/>
                  </a:lnTo>
                  <a:cubicBezTo>
                    <a:pt x="1" y="9442"/>
                    <a:pt x="191" y="9620"/>
                    <a:pt x="406" y="9620"/>
                  </a:cubicBezTo>
                  <a:lnTo>
                    <a:pt x="12133" y="9620"/>
                  </a:lnTo>
                  <a:cubicBezTo>
                    <a:pt x="12371" y="9620"/>
                    <a:pt x="12550" y="9418"/>
                    <a:pt x="12550" y="9204"/>
                  </a:cubicBezTo>
                  <a:lnTo>
                    <a:pt x="12526" y="8739"/>
                  </a:lnTo>
                  <a:lnTo>
                    <a:pt x="12526" y="8704"/>
                  </a:lnTo>
                  <a:lnTo>
                    <a:pt x="12526" y="8692"/>
                  </a:lnTo>
                  <a:lnTo>
                    <a:pt x="12526" y="8680"/>
                  </a:lnTo>
                  <a:lnTo>
                    <a:pt x="11550" y="6739"/>
                  </a:lnTo>
                  <a:lnTo>
                    <a:pt x="11550" y="357"/>
                  </a:lnTo>
                  <a:cubicBezTo>
                    <a:pt x="11550" y="167"/>
                    <a:pt x="11383" y="0"/>
                    <a:pt x="1119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52"/>
            <p:cNvSpPr/>
            <p:nvPr/>
          </p:nvSpPr>
          <p:spPr>
            <a:xfrm>
              <a:off x="2623237" y="2113963"/>
              <a:ext cx="287523" cy="77025"/>
            </a:xfrm>
            <a:custGeom>
              <a:rect b="b" l="l" r="r" t="t"/>
              <a:pathLst>
                <a:path extrusionOk="0" h="2418" w="9026">
                  <a:moveTo>
                    <a:pt x="179" y="1"/>
                  </a:moveTo>
                  <a:cubicBezTo>
                    <a:pt x="72" y="1"/>
                    <a:pt x="0" y="96"/>
                    <a:pt x="0" y="179"/>
                  </a:cubicBezTo>
                  <a:lnTo>
                    <a:pt x="0" y="2132"/>
                  </a:lnTo>
                  <a:cubicBezTo>
                    <a:pt x="0" y="2299"/>
                    <a:pt x="131" y="2418"/>
                    <a:pt x="274" y="2418"/>
                  </a:cubicBezTo>
                  <a:lnTo>
                    <a:pt x="8727" y="2418"/>
                  </a:lnTo>
                  <a:cubicBezTo>
                    <a:pt x="8894" y="2418"/>
                    <a:pt x="9013" y="2287"/>
                    <a:pt x="9013" y="2132"/>
                  </a:cubicBezTo>
                  <a:lnTo>
                    <a:pt x="9013" y="179"/>
                  </a:lnTo>
                  <a:cubicBezTo>
                    <a:pt x="9025" y="96"/>
                    <a:pt x="8942" y="1"/>
                    <a:pt x="8835" y="1"/>
                  </a:cubicBezTo>
                  <a:cubicBezTo>
                    <a:pt x="8727" y="1"/>
                    <a:pt x="8656" y="96"/>
                    <a:pt x="8656" y="179"/>
                  </a:cubicBezTo>
                  <a:lnTo>
                    <a:pt x="8656" y="2049"/>
                  </a:lnTo>
                  <a:lnTo>
                    <a:pt x="357" y="2049"/>
                  </a:lnTo>
                  <a:lnTo>
                    <a:pt x="357" y="179"/>
                  </a:lnTo>
                  <a:cubicBezTo>
                    <a:pt x="357" y="84"/>
                    <a:pt x="262"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52"/>
            <p:cNvSpPr/>
            <p:nvPr/>
          </p:nvSpPr>
          <p:spPr>
            <a:xfrm>
              <a:off x="2623237" y="2017251"/>
              <a:ext cx="287523" cy="77025"/>
            </a:xfrm>
            <a:custGeom>
              <a:rect b="b" l="l" r="r" t="t"/>
              <a:pathLst>
                <a:path extrusionOk="0" h="2418" w="9026">
                  <a:moveTo>
                    <a:pt x="286" y="1"/>
                  </a:moveTo>
                  <a:cubicBezTo>
                    <a:pt x="119" y="1"/>
                    <a:pt x="0" y="143"/>
                    <a:pt x="0" y="286"/>
                  </a:cubicBezTo>
                  <a:lnTo>
                    <a:pt x="0" y="2239"/>
                  </a:lnTo>
                  <a:cubicBezTo>
                    <a:pt x="0" y="2346"/>
                    <a:pt x="84" y="2418"/>
                    <a:pt x="179" y="2418"/>
                  </a:cubicBezTo>
                  <a:cubicBezTo>
                    <a:pt x="286" y="2418"/>
                    <a:pt x="357" y="2322"/>
                    <a:pt x="357" y="2239"/>
                  </a:cubicBezTo>
                  <a:lnTo>
                    <a:pt x="357" y="382"/>
                  </a:lnTo>
                  <a:lnTo>
                    <a:pt x="8656" y="382"/>
                  </a:lnTo>
                  <a:lnTo>
                    <a:pt x="8656" y="2239"/>
                  </a:lnTo>
                  <a:cubicBezTo>
                    <a:pt x="8656" y="2346"/>
                    <a:pt x="8751" y="2418"/>
                    <a:pt x="8835" y="2418"/>
                  </a:cubicBezTo>
                  <a:cubicBezTo>
                    <a:pt x="8942" y="2418"/>
                    <a:pt x="9013" y="2322"/>
                    <a:pt x="9013" y="2239"/>
                  </a:cubicBezTo>
                  <a:lnTo>
                    <a:pt x="9013" y="286"/>
                  </a:lnTo>
                  <a:cubicBezTo>
                    <a:pt x="9025" y="143"/>
                    <a:pt x="8894" y="1"/>
                    <a:pt x="872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4" name="Google Shape;1314;p52"/>
          <p:cNvGrpSpPr/>
          <p:nvPr/>
        </p:nvGrpSpPr>
        <p:grpSpPr>
          <a:xfrm>
            <a:off x="2212084" y="1960358"/>
            <a:ext cx="324698" cy="372863"/>
            <a:chOff x="2212084" y="1960358"/>
            <a:chExt cx="324698" cy="372863"/>
          </a:xfrm>
        </p:grpSpPr>
        <p:sp>
          <p:nvSpPr>
            <p:cNvPr id="1315" name="Google Shape;1315;p52"/>
            <p:cNvSpPr/>
            <p:nvPr/>
          </p:nvSpPr>
          <p:spPr>
            <a:xfrm>
              <a:off x="2291371" y="2128011"/>
              <a:ext cx="166888" cy="166888"/>
            </a:xfrm>
            <a:custGeom>
              <a:rect b="b" l="l" r="r" t="t"/>
              <a:pathLst>
                <a:path extrusionOk="0" h="5239" w="5239">
                  <a:moveTo>
                    <a:pt x="2620" y="357"/>
                  </a:moveTo>
                  <a:cubicBezTo>
                    <a:pt x="3870" y="357"/>
                    <a:pt x="4894" y="1369"/>
                    <a:pt x="4894" y="2631"/>
                  </a:cubicBezTo>
                  <a:cubicBezTo>
                    <a:pt x="4894" y="3882"/>
                    <a:pt x="3882" y="4906"/>
                    <a:pt x="2620" y="4906"/>
                  </a:cubicBezTo>
                  <a:cubicBezTo>
                    <a:pt x="1369" y="4906"/>
                    <a:pt x="346" y="3894"/>
                    <a:pt x="346" y="2631"/>
                  </a:cubicBezTo>
                  <a:cubicBezTo>
                    <a:pt x="346" y="1369"/>
                    <a:pt x="1369" y="357"/>
                    <a:pt x="2620" y="357"/>
                  </a:cubicBezTo>
                  <a:close/>
                  <a:moveTo>
                    <a:pt x="2620" y="0"/>
                  </a:moveTo>
                  <a:cubicBezTo>
                    <a:pt x="1179" y="0"/>
                    <a:pt x="0" y="1167"/>
                    <a:pt x="0" y="2620"/>
                  </a:cubicBezTo>
                  <a:cubicBezTo>
                    <a:pt x="0" y="4060"/>
                    <a:pt x="1179" y="5239"/>
                    <a:pt x="2620" y="5239"/>
                  </a:cubicBezTo>
                  <a:cubicBezTo>
                    <a:pt x="4060" y="5239"/>
                    <a:pt x="5239" y="4060"/>
                    <a:pt x="5239" y="2620"/>
                  </a:cubicBezTo>
                  <a:cubicBezTo>
                    <a:pt x="5239" y="1167"/>
                    <a:pt x="4060" y="0"/>
                    <a:pt x="26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52"/>
            <p:cNvSpPr/>
            <p:nvPr/>
          </p:nvSpPr>
          <p:spPr>
            <a:xfrm>
              <a:off x="2212084" y="1960358"/>
              <a:ext cx="324698" cy="372863"/>
            </a:xfrm>
            <a:custGeom>
              <a:rect b="b" l="l" r="r" t="t"/>
              <a:pathLst>
                <a:path extrusionOk="0" h="11705" w="10193">
                  <a:moveTo>
                    <a:pt x="7502" y="358"/>
                  </a:moveTo>
                  <a:lnTo>
                    <a:pt x="6383" y="2644"/>
                  </a:lnTo>
                  <a:lnTo>
                    <a:pt x="3811" y="2644"/>
                  </a:lnTo>
                  <a:lnTo>
                    <a:pt x="2692" y="358"/>
                  </a:lnTo>
                  <a:close/>
                  <a:moveTo>
                    <a:pt x="6228" y="3001"/>
                  </a:moveTo>
                  <a:lnTo>
                    <a:pt x="5692" y="4096"/>
                  </a:lnTo>
                  <a:cubicBezTo>
                    <a:pt x="5490" y="4073"/>
                    <a:pt x="5299" y="4049"/>
                    <a:pt x="5109" y="4049"/>
                  </a:cubicBezTo>
                  <a:cubicBezTo>
                    <a:pt x="4918" y="4049"/>
                    <a:pt x="4716" y="4073"/>
                    <a:pt x="4525" y="4096"/>
                  </a:cubicBezTo>
                  <a:lnTo>
                    <a:pt x="3989" y="3001"/>
                  </a:lnTo>
                  <a:close/>
                  <a:moveTo>
                    <a:pt x="2334" y="405"/>
                  </a:moveTo>
                  <a:lnTo>
                    <a:pt x="4168" y="4156"/>
                  </a:lnTo>
                  <a:cubicBezTo>
                    <a:pt x="3382" y="4370"/>
                    <a:pt x="2692" y="4799"/>
                    <a:pt x="2180" y="5406"/>
                  </a:cubicBezTo>
                  <a:lnTo>
                    <a:pt x="608" y="2227"/>
                  </a:lnTo>
                  <a:cubicBezTo>
                    <a:pt x="406" y="1787"/>
                    <a:pt x="584" y="1275"/>
                    <a:pt x="1013" y="1060"/>
                  </a:cubicBezTo>
                  <a:lnTo>
                    <a:pt x="2334" y="405"/>
                  </a:lnTo>
                  <a:close/>
                  <a:moveTo>
                    <a:pt x="2418" y="1"/>
                  </a:moveTo>
                  <a:cubicBezTo>
                    <a:pt x="2382" y="1"/>
                    <a:pt x="2358" y="1"/>
                    <a:pt x="2334" y="24"/>
                  </a:cubicBezTo>
                  <a:lnTo>
                    <a:pt x="846" y="751"/>
                  </a:lnTo>
                  <a:cubicBezTo>
                    <a:pt x="251" y="1048"/>
                    <a:pt x="1" y="1775"/>
                    <a:pt x="298" y="2370"/>
                  </a:cubicBezTo>
                  <a:lnTo>
                    <a:pt x="1942" y="5704"/>
                  </a:lnTo>
                  <a:cubicBezTo>
                    <a:pt x="1525" y="6311"/>
                    <a:pt x="1263" y="7073"/>
                    <a:pt x="1263" y="7883"/>
                  </a:cubicBezTo>
                  <a:cubicBezTo>
                    <a:pt x="1263" y="8275"/>
                    <a:pt x="1322" y="8680"/>
                    <a:pt x="1441" y="9049"/>
                  </a:cubicBezTo>
                  <a:cubicBezTo>
                    <a:pt x="1470" y="9126"/>
                    <a:pt x="1544" y="9179"/>
                    <a:pt x="1616" y="9179"/>
                  </a:cubicBezTo>
                  <a:cubicBezTo>
                    <a:pt x="1633" y="9179"/>
                    <a:pt x="1651" y="9176"/>
                    <a:pt x="1668" y="9168"/>
                  </a:cubicBezTo>
                  <a:cubicBezTo>
                    <a:pt x="1763" y="9145"/>
                    <a:pt x="1822" y="9037"/>
                    <a:pt x="1787" y="8954"/>
                  </a:cubicBezTo>
                  <a:cubicBezTo>
                    <a:pt x="1668" y="8609"/>
                    <a:pt x="1620" y="8240"/>
                    <a:pt x="1620" y="7883"/>
                  </a:cubicBezTo>
                  <a:cubicBezTo>
                    <a:pt x="1620" y="5954"/>
                    <a:pt x="3192" y="4394"/>
                    <a:pt x="5109" y="4394"/>
                  </a:cubicBezTo>
                  <a:cubicBezTo>
                    <a:pt x="7026" y="4394"/>
                    <a:pt x="8585" y="5954"/>
                    <a:pt x="8585" y="7883"/>
                  </a:cubicBezTo>
                  <a:cubicBezTo>
                    <a:pt x="8585" y="9799"/>
                    <a:pt x="7026" y="11359"/>
                    <a:pt x="5109" y="11359"/>
                  </a:cubicBezTo>
                  <a:cubicBezTo>
                    <a:pt x="3823" y="11359"/>
                    <a:pt x="2656" y="10657"/>
                    <a:pt x="2037" y="9526"/>
                  </a:cubicBezTo>
                  <a:cubicBezTo>
                    <a:pt x="2012" y="9468"/>
                    <a:pt x="1953" y="9433"/>
                    <a:pt x="1887" y="9433"/>
                  </a:cubicBezTo>
                  <a:cubicBezTo>
                    <a:pt x="1858" y="9433"/>
                    <a:pt x="1828" y="9440"/>
                    <a:pt x="1799" y="9454"/>
                  </a:cubicBezTo>
                  <a:cubicBezTo>
                    <a:pt x="1715" y="9502"/>
                    <a:pt x="1680" y="9597"/>
                    <a:pt x="1727" y="9692"/>
                  </a:cubicBezTo>
                  <a:cubicBezTo>
                    <a:pt x="2394" y="10931"/>
                    <a:pt x="3692" y="11704"/>
                    <a:pt x="5109" y="11704"/>
                  </a:cubicBezTo>
                  <a:cubicBezTo>
                    <a:pt x="7216" y="11704"/>
                    <a:pt x="8942" y="9978"/>
                    <a:pt x="8942" y="7859"/>
                  </a:cubicBezTo>
                  <a:cubicBezTo>
                    <a:pt x="8942" y="7061"/>
                    <a:pt x="8692" y="6311"/>
                    <a:pt x="8276" y="5692"/>
                  </a:cubicBezTo>
                  <a:lnTo>
                    <a:pt x="8966" y="4299"/>
                  </a:lnTo>
                  <a:cubicBezTo>
                    <a:pt x="9002" y="4215"/>
                    <a:pt x="8966" y="4108"/>
                    <a:pt x="8883" y="4061"/>
                  </a:cubicBezTo>
                  <a:cubicBezTo>
                    <a:pt x="8861" y="4051"/>
                    <a:pt x="8838" y="4047"/>
                    <a:pt x="8814" y="4047"/>
                  </a:cubicBezTo>
                  <a:cubicBezTo>
                    <a:pt x="8748" y="4047"/>
                    <a:pt x="8680" y="4082"/>
                    <a:pt x="8645" y="4144"/>
                  </a:cubicBezTo>
                  <a:lnTo>
                    <a:pt x="8038" y="5370"/>
                  </a:lnTo>
                  <a:cubicBezTo>
                    <a:pt x="7537" y="4763"/>
                    <a:pt x="6835" y="4334"/>
                    <a:pt x="6049" y="4120"/>
                  </a:cubicBezTo>
                  <a:lnTo>
                    <a:pt x="7871" y="370"/>
                  </a:lnTo>
                  <a:lnTo>
                    <a:pt x="9204" y="1025"/>
                  </a:lnTo>
                  <a:cubicBezTo>
                    <a:pt x="9633" y="1239"/>
                    <a:pt x="9812" y="1763"/>
                    <a:pt x="9597" y="2191"/>
                  </a:cubicBezTo>
                  <a:lnTo>
                    <a:pt x="8942" y="3513"/>
                  </a:lnTo>
                  <a:cubicBezTo>
                    <a:pt x="8907" y="3608"/>
                    <a:pt x="8942" y="3703"/>
                    <a:pt x="9026" y="3751"/>
                  </a:cubicBezTo>
                  <a:cubicBezTo>
                    <a:pt x="9049" y="3764"/>
                    <a:pt x="9074" y="3770"/>
                    <a:pt x="9099" y="3770"/>
                  </a:cubicBezTo>
                  <a:cubicBezTo>
                    <a:pt x="9164" y="3770"/>
                    <a:pt x="9230" y="3731"/>
                    <a:pt x="9264" y="3680"/>
                  </a:cubicBezTo>
                  <a:lnTo>
                    <a:pt x="9919" y="2358"/>
                  </a:lnTo>
                  <a:cubicBezTo>
                    <a:pt x="10193" y="1775"/>
                    <a:pt x="9943" y="1048"/>
                    <a:pt x="9347" y="751"/>
                  </a:cubicBezTo>
                  <a:lnTo>
                    <a:pt x="7859" y="24"/>
                  </a:lnTo>
                  <a:cubicBezTo>
                    <a:pt x="7835" y="1"/>
                    <a:pt x="7811" y="1"/>
                    <a:pt x="778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52"/>
            <p:cNvSpPr/>
            <p:nvPr/>
          </p:nvSpPr>
          <p:spPr>
            <a:xfrm>
              <a:off x="2319435" y="2157190"/>
              <a:ext cx="108880" cy="103210"/>
            </a:xfrm>
            <a:custGeom>
              <a:rect b="b" l="l" r="r" t="t"/>
              <a:pathLst>
                <a:path extrusionOk="0" h="3240" w="3418">
                  <a:moveTo>
                    <a:pt x="1739" y="346"/>
                  </a:moveTo>
                  <a:cubicBezTo>
                    <a:pt x="1822" y="346"/>
                    <a:pt x="1881" y="394"/>
                    <a:pt x="1929" y="465"/>
                  </a:cubicBezTo>
                  <a:lnTo>
                    <a:pt x="2096" y="787"/>
                  </a:lnTo>
                  <a:cubicBezTo>
                    <a:pt x="2179" y="953"/>
                    <a:pt x="2334" y="1073"/>
                    <a:pt x="2513" y="1108"/>
                  </a:cubicBezTo>
                  <a:lnTo>
                    <a:pt x="2870" y="1144"/>
                  </a:lnTo>
                  <a:cubicBezTo>
                    <a:pt x="2953" y="1168"/>
                    <a:pt x="3013" y="1203"/>
                    <a:pt x="3048" y="1299"/>
                  </a:cubicBezTo>
                  <a:cubicBezTo>
                    <a:pt x="3072" y="1370"/>
                    <a:pt x="3048" y="1465"/>
                    <a:pt x="2989" y="1525"/>
                  </a:cubicBezTo>
                  <a:lnTo>
                    <a:pt x="2739" y="1775"/>
                  </a:lnTo>
                  <a:cubicBezTo>
                    <a:pt x="2596" y="1906"/>
                    <a:pt x="2536" y="2085"/>
                    <a:pt x="2572" y="2263"/>
                  </a:cubicBezTo>
                  <a:lnTo>
                    <a:pt x="2632" y="2620"/>
                  </a:lnTo>
                  <a:cubicBezTo>
                    <a:pt x="2643" y="2692"/>
                    <a:pt x="2620" y="2787"/>
                    <a:pt x="2536" y="2823"/>
                  </a:cubicBezTo>
                  <a:cubicBezTo>
                    <a:pt x="2493" y="2852"/>
                    <a:pt x="2450" y="2867"/>
                    <a:pt x="2407" y="2867"/>
                  </a:cubicBezTo>
                  <a:cubicBezTo>
                    <a:pt x="2378" y="2867"/>
                    <a:pt x="2350" y="2861"/>
                    <a:pt x="2322" y="2847"/>
                  </a:cubicBezTo>
                  <a:lnTo>
                    <a:pt x="2001" y="2680"/>
                  </a:lnTo>
                  <a:cubicBezTo>
                    <a:pt x="1917" y="2632"/>
                    <a:pt x="1822" y="2620"/>
                    <a:pt x="1739" y="2620"/>
                  </a:cubicBezTo>
                  <a:cubicBezTo>
                    <a:pt x="1643" y="2620"/>
                    <a:pt x="1560" y="2632"/>
                    <a:pt x="1465" y="2680"/>
                  </a:cubicBezTo>
                  <a:lnTo>
                    <a:pt x="1155" y="2847"/>
                  </a:lnTo>
                  <a:cubicBezTo>
                    <a:pt x="1128" y="2865"/>
                    <a:pt x="1097" y="2872"/>
                    <a:pt x="1066" y="2872"/>
                  </a:cubicBezTo>
                  <a:cubicBezTo>
                    <a:pt x="1016" y="2872"/>
                    <a:pt x="966" y="2852"/>
                    <a:pt x="929" y="2823"/>
                  </a:cubicBezTo>
                  <a:cubicBezTo>
                    <a:pt x="858" y="2787"/>
                    <a:pt x="822" y="2692"/>
                    <a:pt x="846" y="2620"/>
                  </a:cubicBezTo>
                  <a:lnTo>
                    <a:pt x="905" y="2263"/>
                  </a:lnTo>
                  <a:cubicBezTo>
                    <a:pt x="929" y="2085"/>
                    <a:pt x="869" y="1894"/>
                    <a:pt x="738" y="1775"/>
                  </a:cubicBezTo>
                  <a:lnTo>
                    <a:pt x="488" y="1525"/>
                  </a:lnTo>
                  <a:cubicBezTo>
                    <a:pt x="429" y="1465"/>
                    <a:pt x="393" y="1382"/>
                    <a:pt x="429" y="1299"/>
                  </a:cubicBezTo>
                  <a:cubicBezTo>
                    <a:pt x="453" y="1227"/>
                    <a:pt x="512" y="1168"/>
                    <a:pt x="608" y="1144"/>
                  </a:cubicBezTo>
                  <a:lnTo>
                    <a:pt x="965" y="1108"/>
                  </a:lnTo>
                  <a:cubicBezTo>
                    <a:pt x="1143" y="1073"/>
                    <a:pt x="1298" y="953"/>
                    <a:pt x="1381" y="787"/>
                  </a:cubicBezTo>
                  <a:lnTo>
                    <a:pt x="1548" y="465"/>
                  </a:lnTo>
                  <a:cubicBezTo>
                    <a:pt x="1572" y="394"/>
                    <a:pt x="1643" y="346"/>
                    <a:pt x="1739" y="346"/>
                  </a:cubicBezTo>
                  <a:close/>
                  <a:moveTo>
                    <a:pt x="1703" y="1"/>
                  </a:moveTo>
                  <a:cubicBezTo>
                    <a:pt x="1489" y="1"/>
                    <a:pt x="1310" y="120"/>
                    <a:pt x="1203" y="311"/>
                  </a:cubicBezTo>
                  <a:lnTo>
                    <a:pt x="1036" y="644"/>
                  </a:lnTo>
                  <a:cubicBezTo>
                    <a:pt x="1012" y="703"/>
                    <a:pt x="953" y="739"/>
                    <a:pt x="869" y="763"/>
                  </a:cubicBezTo>
                  <a:lnTo>
                    <a:pt x="512" y="811"/>
                  </a:lnTo>
                  <a:cubicBezTo>
                    <a:pt x="310" y="834"/>
                    <a:pt x="131" y="989"/>
                    <a:pt x="60" y="1192"/>
                  </a:cubicBezTo>
                  <a:cubicBezTo>
                    <a:pt x="0" y="1406"/>
                    <a:pt x="36" y="1620"/>
                    <a:pt x="203" y="1775"/>
                  </a:cubicBezTo>
                  <a:lnTo>
                    <a:pt x="500" y="2025"/>
                  </a:lnTo>
                  <a:cubicBezTo>
                    <a:pt x="548" y="2073"/>
                    <a:pt x="572" y="2144"/>
                    <a:pt x="560" y="2216"/>
                  </a:cubicBezTo>
                  <a:lnTo>
                    <a:pt x="500" y="2573"/>
                  </a:lnTo>
                  <a:cubicBezTo>
                    <a:pt x="477" y="2787"/>
                    <a:pt x="548" y="2989"/>
                    <a:pt x="727" y="3120"/>
                  </a:cubicBezTo>
                  <a:cubicBezTo>
                    <a:pt x="834" y="3204"/>
                    <a:pt x="929" y="3228"/>
                    <a:pt x="1048" y="3228"/>
                  </a:cubicBezTo>
                  <a:cubicBezTo>
                    <a:pt x="1143" y="3228"/>
                    <a:pt x="1227" y="3216"/>
                    <a:pt x="1322" y="3168"/>
                  </a:cubicBezTo>
                  <a:lnTo>
                    <a:pt x="1631" y="3001"/>
                  </a:lnTo>
                  <a:cubicBezTo>
                    <a:pt x="1661" y="2989"/>
                    <a:pt x="1694" y="2983"/>
                    <a:pt x="1727" y="2983"/>
                  </a:cubicBezTo>
                  <a:cubicBezTo>
                    <a:pt x="1759" y="2983"/>
                    <a:pt x="1792" y="2989"/>
                    <a:pt x="1822" y="3001"/>
                  </a:cubicBezTo>
                  <a:lnTo>
                    <a:pt x="2143" y="3168"/>
                  </a:lnTo>
                  <a:cubicBezTo>
                    <a:pt x="2227" y="3215"/>
                    <a:pt x="2318" y="3239"/>
                    <a:pt x="2409" y="3239"/>
                  </a:cubicBezTo>
                  <a:cubicBezTo>
                    <a:pt x="2524" y="3239"/>
                    <a:pt x="2639" y="3200"/>
                    <a:pt x="2739" y="3120"/>
                  </a:cubicBezTo>
                  <a:cubicBezTo>
                    <a:pt x="2917" y="2989"/>
                    <a:pt x="2989" y="2787"/>
                    <a:pt x="2953" y="2573"/>
                  </a:cubicBezTo>
                  <a:lnTo>
                    <a:pt x="2894" y="2216"/>
                  </a:lnTo>
                  <a:cubicBezTo>
                    <a:pt x="2882" y="2144"/>
                    <a:pt x="2917" y="2085"/>
                    <a:pt x="2953" y="2025"/>
                  </a:cubicBezTo>
                  <a:lnTo>
                    <a:pt x="3215" y="1775"/>
                  </a:lnTo>
                  <a:cubicBezTo>
                    <a:pt x="3358" y="1620"/>
                    <a:pt x="3417" y="1406"/>
                    <a:pt x="3358" y="1192"/>
                  </a:cubicBezTo>
                  <a:cubicBezTo>
                    <a:pt x="3298" y="989"/>
                    <a:pt x="3120" y="834"/>
                    <a:pt x="2894" y="811"/>
                  </a:cubicBezTo>
                  <a:lnTo>
                    <a:pt x="2536" y="763"/>
                  </a:lnTo>
                  <a:cubicBezTo>
                    <a:pt x="2465" y="739"/>
                    <a:pt x="2405" y="703"/>
                    <a:pt x="2382" y="644"/>
                  </a:cubicBezTo>
                  <a:lnTo>
                    <a:pt x="2215" y="311"/>
                  </a:lnTo>
                  <a:cubicBezTo>
                    <a:pt x="2120" y="120"/>
                    <a:pt x="1929" y="1"/>
                    <a:pt x="17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8" name="Google Shape;1318;p52"/>
          <p:cNvGrpSpPr/>
          <p:nvPr/>
        </p:nvGrpSpPr>
        <p:grpSpPr>
          <a:xfrm>
            <a:off x="1805901" y="1960358"/>
            <a:ext cx="284847" cy="373627"/>
            <a:chOff x="1805901" y="1960358"/>
            <a:chExt cx="284847" cy="373627"/>
          </a:xfrm>
        </p:grpSpPr>
        <p:sp>
          <p:nvSpPr>
            <p:cNvPr id="1319" name="Google Shape;1319;p52"/>
            <p:cNvSpPr/>
            <p:nvPr/>
          </p:nvSpPr>
          <p:spPr>
            <a:xfrm>
              <a:off x="1805901" y="1960358"/>
              <a:ext cx="284847" cy="373627"/>
            </a:xfrm>
            <a:custGeom>
              <a:rect b="b" l="l" r="r" t="t"/>
              <a:pathLst>
                <a:path extrusionOk="0" h="11729" w="8942">
                  <a:moveTo>
                    <a:pt x="8525" y="9395"/>
                  </a:moveTo>
                  <a:lnTo>
                    <a:pt x="8525" y="9764"/>
                  </a:lnTo>
                  <a:lnTo>
                    <a:pt x="3358" y="9764"/>
                  </a:lnTo>
                  <a:cubicBezTo>
                    <a:pt x="3239" y="9764"/>
                    <a:pt x="3155" y="9859"/>
                    <a:pt x="3155" y="9978"/>
                  </a:cubicBezTo>
                  <a:cubicBezTo>
                    <a:pt x="3155" y="10097"/>
                    <a:pt x="3239" y="10180"/>
                    <a:pt x="3358" y="10180"/>
                  </a:cubicBezTo>
                  <a:lnTo>
                    <a:pt x="8525" y="10180"/>
                  </a:lnTo>
                  <a:lnTo>
                    <a:pt x="8525" y="10490"/>
                  </a:lnTo>
                  <a:lnTo>
                    <a:pt x="6775" y="10490"/>
                  </a:lnTo>
                  <a:cubicBezTo>
                    <a:pt x="6656" y="10490"/>
                    <a:pt x="6561" y="10585"/>
                    <a:pt x="6561" y="10704"/>
                  </a:cubicBezTo>
                  <a:cubicBezTo>
                    <a:pt x="6561" y="10823"/>
                    <a:pt x="6656" y="10907"/>
                    <a:pt x="6775" y="10907"/>
                  </a:cubicBezTo>
                  <a:lnTo>
                    <a:pt x="8525" y="10907"/>
                  </a:lnTo>
                  <a:lnTo>
                    <a:pt x="8525" y="11264"/>
                  </a:lnTo>
                  <a:lnTo>
                    <a:pt x="1381" y="11264"/>
                  </a:lnTo>
                  <a:cubicBezTo>
                    <a:pt x="857" y="11264"/>
                    <a:pt x="441" y="10847"/>
                    <a:pt x="441" y="10335"/>
                  </a:cubicBezTo>
                  <a:cubicBezTo>
                    <a:pt x="441" y="10073"/>
                    <a:pt x="548" y="9835"/>
                    <a:pt x="715" y="9657"/>
                  </a:cubicBezTo>
                  <a:cubicBezTo>
                    <a:pt x="893" y="9478"/>
                    <a:pt x="1131" y="9395"/>
                    <a:pt x="1381" y="9395"/>
                  </a:cubicBezTo>
                  <a:close/>
                  <a:moveTo>
                    <a:pt x="1369" y="1"/>
                  </a:moveTo>
                  <a:cubicBezTo>
                    <a:pt x="619" y="1"/>
                    <a:pt x="0" y="620"/>
                    <a:pt x="0" y="1370"/>
                  </a:cubicBezTo>
                  <a:lnTo>
                    <a:pt x="0" y="10359"/>
                  </a:lnTo>
                  <a:cubicBezTo>
                    <a:pt x="0" y="11109"/>
                    <a:pt x="607" y="11728"/>
                    <a:pt x="1369" y="11728"/>
                  </a:cubicBezTo>
                  <a:lnTo>
                    <a:pt x="8739" y="11728"/>
                  </a:lnTo>
                  <a:cubicBezTo>
                    <a:pt x="8858" y="11728"/>
                    <a:pt x="8942" y="11645"/>
                    <a:pt x="8942" y="11526"/>
                  </a:cubicBezTo>
                  <a:lnTo>
                    <a:pt x="8942" y="2191"/>
                  </a:lnTo>
                  <a:cubicBezTo>
                    <a:pt x="8942" y="2072"/>
                    <a:pt x="8858" y="1989"/>
                    <a:pt x="8739" y="1989"/>
                  </a:cubicBezTo>
                  <a:cubicBezTo>
                    <a:pt x="8620" y="1989"/>
                    <a:pt x="8525" y="2072"/>
                    <a:pt x="8525" y="2191"/>
                  </a:cubicBezTo>
                  <a:lnTo>
                    <a:pt x="8525" y="8990"/>
                  </a:lnTo>
                  <a:lnTo>
                    <a:pt x="1596" y="8990"/>
                  </a:lnTo>
                  <a:lnTo>
                    <a:pt x="1596" y="7787"/>
                  </a:lnTo>
                  <a:cubicBezTo>
                    <a:pt x="1596" y="7668"/>
                    <a:pt x="1500" y="7585"/>
                    <a:pt x="1381" y="7585"/>
                  </a:cubicBezTo>
                  <a:cubicBezTo>
                    <a:pt x="1262" y="7585"/>
                    <a:pt x="1179" y="7668"/>
                    <a:pt x="1179" y="7787"/>
                  </a:cubicBezTo>
                  <a:lnTo>
                    <a:pt x="1179" y="9002"/>
                  </a:lnTo>
                  <a:cubicBezTo>
                    <a:pt x="905" y="9049"/>
                    <a:pt x="655" y="9168"/>
                    <a:pt x="441" y="9359"/>
                  </a:cubicBezTo>
                  <a:lnTo>
                    <a:pt x="441" y="1370"/>
                  </a:lnTo>
                  <a:cubicBezTo>
                    <a:pt x="441" y="929"/>
                    <a:pt x="762" y="548"/>
                    <a:pt x="1179" y="465"/>
                  </a:cubicBezTo>
                  <a:lnTo>
                    <a:pt x="1179" y="7109"/>
                  </a:lnTo>
                  <a:cubicBezTo>
                    <a:pt x="1179" y="7228"/>
                    <a:pt x="1262" y="7311"/>
                    <a:pt x="1381" y="7311"/>
                  </a:cubicBezTo>
                  <a:cubicBezTo>
                    <a:pt x="1500" y="7311"/>
                    <a:pt x="1596" y="7216"/>
                    <a:pt x="1596" y="7109"/>
                  </a:cubicBezTo>
                  <a:lnTo>
                    <a:pt x="1596" y="441"/>
                  </a:lnTo>
                  <a:lnTo>
                    <a:pt x="8525" y="441"/>
                  </a:lnTo>
                  <a:lnTo>
                    <a:pt x="8525" y="1489"/>
                  </a:lnTo>
                  <a:cubicBezTo>
                    <a:pt x="8525" y="1608"/>
                    <a:pt x="8620" y="1703"/>
                    <a:pt x="8739" y="1703"/>
                  </a:cubicBezTo>
                  <a:cubicBezTo>
                    <a:pt x="8847" y="1703"/>
                    <a:pt x="8942" y="1608"/>
                    <a:pt x="8942" y="1489"/>
                  </a:cubicBezTo>
                  <a:lnTo>
                    <a:pt x="8942" y="215"/>
                  </a:lnTo>
                  <a:cubicBezTo>
                    <a:pt x="8942" y="96"/>
                    <a:pt x="8847" y="1"/>
                    <a:pt x="873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52"/>
            <p:cNvSpPr/>
            <p:nvPr/>
          </p:nvSpPr>
          <p:spPr>
            <a:xfrm>
              <a:off x="1841929" y="2295249"/>
              <a:ext cx="165773" cy="13315"/>
            </a:xfrm>
            <a:custGeom>
              <a:rect b="b" l="l" r="r" t="t"/>
              <a:pathLst>
                <a:path extrusionOk="0" h="418" w="5204">
                  <a:moveTo>
                    <a:pt x="203" y="1"/>
                  </a:moveTo>
                  <a:cubicBezTo>
                    <a:pt x="84" y="1"/>
                    <a:pt x="0" y="84"/>
                    <a:pt x="0" y="203"/>
                  </a:cubicBezTo>
                  <a:cubicBezTo>
                    <a:pt x="0" y="322"/>
                    <a:pt x="84" y="418"/>
                    <a:pt x="203" y="418"/>
                  </a:cubicBezTo>
                  <a:lnTo>
                    <a:pt x="5001" y="418"/>
                  </a:lnTo>
                  <a:cubicBezTo>
                    <a:pt x="5120" y="418"/>
                    <a:pt x="5203" y="322"/>
                    <a:pt x="5203" y="203"/>
                  </a:cubicBezTo>
                  <a:cubicBezTo>
                    <a:pt x="5203" y="84"/>
                    <a:pt x="5120" y="1"/>
                    <a:pt x="50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1" name="Google Shape;1321;p52"/>
          <p:cNvSpPr/>
          <p:nvPr/>
        </p:nvSpPr>
        <p:spPr>
          <a:xfrm>
            <a:off x="3505429" y="1980076"/>
            <a:ext cx="342505" cy="334191"/>
          </a:xfrm>
          <a:custGeom>
            <a:rect b="b" l="l" r="r" t="t"/>
            <a:pathLst>
              <a:path extrusionOk="0" h="10491" w="10752">
                <a:moveTo>
                  <a:pt x="9632" y="1406"/>
                </a:moveTo>
                <a:lnTo>
                  <a:pt x="9632" y="2418"/>
                </a:lnTo>
                <a:lnTo>
                  <a:pt x="3584" y="2418"/>
                </a:lnTo>
                <a:lnTo>
                  <a:pt x="3584" y="1918"/>
                </a:lnTo>
                <a:cubicBezTo>
                  <a:pt x="3584" y="1787"/>
                  <a:pt x="3477" y="1680"/>
                  <a:pt x="3346" y="1680"/>
                </a:cubicBezTo>
                <a:lnTo>
                  <a:pt x="1905" y="1680"/>
                </a:lnTo>
                <a:cubicBezTo>
                  <a:pt x="1774" y="1680"/>
                  <a:pt x="1667" y="1787"/>
                  <a:pt x="1667" y="1918"/>
                </a:cubicBezTo>
                <a:lnTo>
                  <a:pt x="1667" y="2358"/>
                </a:lnTo>
                <a:cubicBezTo>
                  <a:pt x="1500" y="2275"/>
                  <a:pt x="1381" y="2108"/>
                  <a:pt x="1381" y="1918"/>
                </a:cubicBezTo>
                <a:cubicBezTo>
                  <a:pt x="1381" y="1632"/>
                  <a:pt x="1607" y="1406"/>
                  <a:pt x="1893" y="1406"/>
                </a:cubicBezTo>
                <a:close/>
                <a:moveTo>
                  <a:pt x="3131" y="2156"/>
                </a:moveTo>
                <a:lnTo>
                  <a:pt x="3131" y="3168"/>
                </a:lnTo>
                <a:lnTo>
                  <a:pt x="2739" y="3001"/>
                </a:lnTo>
                <a:cubicBezTo>
                  <a:pt x="2709" y="2989"/>
                  <a:pt x="2679" y="2983"/>
                  <a:pt x="2649" y="2983"/>
                </a:cubicBezTo>
                <a:cubicBezTo>
                  <a:pt x="2620" y="2983"/>
                  <a:pt x="2590" y="2989"/>
                  <a:pt x="2560" y="3001"/>
                </a:cubicBezTo>
                <a:lnTo>
                  <a:pt x="2143" y="3180"/>
                </a:lnTo>
                <a:lnTo>
                  <a:pt x="2143" y="2156"/>
                </a:lnTo>
                <a:close/>
                <a:moveTo>
                  <a:pt x="10275" y="2882"/>
                </a:moveTo>
                <a:lnTo>
                  <a:pt x="10275" y="3346"/>
                </a:lnTo>
                <a:lnTo>
                  <a:pt x="3584" y="3346"/>
                </a:lnTo>
                <a:lnTo>
                  <a:pt x="3584" y="2882"/>
                </a:lnTo>
                <a:close/>
                <a:moveTo>
                  <a:pt x="8823" y="4728"/>
                </a:moveTo>
                <a:cubicBezTo>
                  <a:pt x="9108" y="4728"/>
                  <a:pt x="9335" y="4954"/>
                  <a:pt x="9335" y="5239"/>
                </a:cubicBezTo>
                <a:cubicBezTo>
                  <a:pt x="9335" y="5430"/>
                  <a:pt x="9216" y="5609"/>
                  <a:pt x="9049" y="5680"/>
                </a:cubicBezTo>
                <a:lnTo>
                  <a:pt x="9049" y="5239"/>
                </a:lnTo>
                <a:cubicBezTo>
                  <a:pt x="9049" y="5097"/>
                  <a:pt x="8942" y="4989"/>
                  <a:pt x="8811" y="4989"/>
                </a:cubicBezTo>
                <a:lnTo>
                  <a:pt x="7358" y="4989"/>
                </a:lnTo>
                <a:cubicBezTo>
                  <a:pt x="7215" y="4989"/>
                  <a:pt x="7120" y="5097"/>
                  <a:pt x="7120" y="5239"/>
                </a:cubicBezTo>
                <a:lnTo>
                  <a:pt x="7120" y="5740"/>
                </a:lnTo>
                <a:lnTo>
                  <a:pt x="1060" y="5740"/>
                </a:lnTo>
                <a:lnTo>
                  <a:pt x="1060" y="4728"/>
                </a:lnTo>
                <a:close/>
                <a:moveTo>
                  <a:pt x="8608" y="5454"/>
                </a:moveTo>
                <a:lnTo>
                  <a:pt x="8608" y="6502"/>
                </a:lnTo>
                <a:lnTo>
                  <a:pt x="8192" y="6323"/>
                </a:lnTo>
                <a:cubicBezTo>
                  <a:pt x="8156" y="6311"/>
                  <a:pt x="8132" y="6311"/>
                  <a:pt x="8096" y="6311"/>
                </a:cubicBezTo>
                <a:cubicBezTo>
                  <a:pt x="8073" y="6311"/>
                  <a:pt x="8037" y="6311"/>
                  <a:pt x="8013" y="6323"/>
                </a:cubicBezTo>
                <a:lnTo>
                  <a:pt x="7620" y="6490"/>
                </a:lnTo>
                <a:lnTo>
                  <a:pt x="7620" y="5454"/>
                </a:lnTo>
                <a:close/>
                <a:moveTo>
                  <a:pt x="8846" y="3811"/>
                </a:moveTo>
                <a:cubicBezTo>
                  <a:pt x="9632" y="3811"/>
                  <a:pt x="10275" y="4442"/>
                  <a:pt x="10275" y="5251"/>
                </a:cubicBezTo>
                <a:cubicBezTo>
                  <a:pt x="10275" y="5632"/>
                  <a:pt x="10120" y="5990"/>
                  <a:pt x="9859" y="6263"/>
                </a:cubicBezTo>
                <a:cubicBezTo>
                  <a:pt x="9632" y="6490"/>
                  <a:pt x="9358" y="6621"/>
                  <a:pt x="9061" y="6668"/>
                </a:cubicBezTo>
                <a:lnTo>
                  <a:pt x="9061" y="6192"/>
                </a:lnTo>
                <a:cubicBezTo>
                  <a:pt x="9501" y="6085"/>
                  <a:pt x="9811" y="5692"/>
                  <a:pt x="9811" y="5239"/>
                </a:cubicBezTo>
                <a:cubicBezTo>
                  <a:pt x="9811" y="4704"/>
                  <a:pt x="9382" y="4263"/>
                  <a:pt x="8846" y="4263"/>
                </a:cubicBezTo>
                <a:lnTo>
                  <a:pt x="476" y="4263"/>
                </a:lnTo>
                <a:lnTo>
                  <a:pt x="476" y="3811"/>
                </a:lnTo>
                <a:close/>
                <a:moveTo>
                  <a:pt x="7144" y="6216"/>
                </a:moveTo>
                <a:lnTo>
                  <a:pt x="7144" y="6680"/>
                </a:lnTo>
                <a:lnTo>
                  <a:pt x="464" y="6680"/>
                </a:lnTo>
                <a:lnTo>
                  <a:pt x="464" y="6216"/>
                </a:lnTo>
                <a:close/>
                <a:moveTo>
                  <a:pt x="9632" y="8073"/>
                </a:moveTo>
                <a:lnTo>
                  <a:pt x="9632" y="9085"/>
                </a:lnTo>
                <a:lnTo>
                  <a:pt x="3584" y="9085"/>
                </a:lnTo>
                <a:lnTo>
                  <a:pt x="3584" y="8585"/>
                </a:lnTo>
                <a:cubicBezTo>
                  <a:pt x="3584" y="8454"/>
                  <a:pt x="3477" y="8347"/>
                  <a:pt x="3346" y="8347"/>
                </a:cubicBezTo>
                <a:lnTo>
                  <a:pt x="1905" y="8347"/>
                </a:lnTo>
                <a:cubicBezTo>
                  <a:pt x="1774" y="8347"/>
                  <a:pt x="1667" y="8454"/>
                  <a:pt x="1667" y="8585"/>
                </a:cubicBezTo>
                <a:lnTo>
                  <a:pt x="1667" y="9026"/>
                </a:lnTo>
                <a:cubicBezTo>
                  <a:pt x="1500" y="8942"/>
                  <a:pt x="1381" y="8776"/>
                  <a:pt x="1381" y="8585"/>
                </a:cubicBezTo>
                <a:cubicBezTo>
                  <a:pt x="1381" y="8299"/>
                  <a:pt x="1607" y="8073"/>
                  <a:pt x="1893" y="8073"/>
                </a:cubicBezTo>
                <a:close/>
                <a:moveTo>
                  <a:pt x="3131" y="8823"/>
                </a:moveTo>
                <a:lnTo>
                  <a:pt x="3131" y="9835"/>
                </a:lnTo>
                <a:lnTo>
                  <a:pt x="2739" y="9669"/>
                </a:lnTo>
                <a:cubicBezTo>
                  <a:pt x="2709" y="9657"/>
                  <a:pt x="2679" y="9651"/>
                  <a:pt x="2649" y="9651"/>
                </a:cubicBezTo>
                <a:cubicBezTo>
                  <a:pt x="2620" y="9651"/>
                  <a:pt x="2590" y="9657"/>
                  <a:pt x="2560" y="9669"/>
                </a:cubicBezTo>
                <a:lnTo>
                  <a:pt x="2143" y="9847"/>
                </a:lnTo>
                <a:lnTo>
                  <a:pt x="2143" y="8823"/>
                </a:lnTo>
                <a:close/>
                <a:moveTo>
                  <a:pt x="10275" y="7144"/>
                </a:moveTo>
                <a:lnTo>
                  <a:pt x="10275" y="7597"/>
                </a:lnTo>
                <a:lnTo>
                  <a:pt x="1905" y="7597"/>
                </a:lnTo>
                <a:cubicBezTo>
                  <a:pt x="1369" y="7597"/>
                  <a:pt x="941" y="8037"/>
                  <a:pt x="941" y="8573"/>
                </a:cubicBezTo>
                <a:cubicBezTo>
                  <a:pt x="941" y="9026"/>
                  <a:pt x="1250" y="9419"/>
                  <a:pt x="1679" y="9526"/>
                </a:cubicBezTo>
                <a:lnTo>
                  <a:pt x="1679" y="10002"/>
                </a:lnTo>
                <a:cubicBezTo>
                  <a:pt x="1381" y="9954"/>
                  <a:pt x="1119" y="9800"/>
                  <a:pt x="893" y="9597"/>
                </a:cubicBezTo>
                <a:cubicBezTo>
                  <a:pt x="631" y="9323"/>
                  <a:pt x="476" y="8954"/>
                  <a:pt x="476" y="8585"/>
                </a:cubicBezTo>
                <a:cubicBezTo>
                  <a:pt x="476" y="7787"/>
                  <a:pt x="1119" y="7144"/>
                  <a:pt x="1917" y="7144"/>
                </a:cubicBezTo>
                <a:close/>
                <a:moveTo>
                  <a:pt x="1917" y="1"/>
                </a:moveTo>
                <a:cubicBezTo>
                  <a:pt x="881" y="1"/>
                  <a:pt x="12" y="846"/>
                  <a:pt x="12" y="1906"/>
                </a:cubicBezTo>
                <a:cubicBezTo>
                  <a:pt x="12" y="2406"/>
                  <a:pt x="214" y="2882"/>
                  <a:pt x="572" y="3239"/>
                </a:cubicBezTo>
                <a:cubicBezTo>
                  <a:pt x="595" y="3275"/>
                  <a:pt x="631" y="3299"/>
                  <a:pt x="667" y="3334"/>
                </a:cubicBezTo>
                <a:lnTo>
                  <a:pt x="238" y="3334"/>
                </a:lnTo>
                <a:cubicBezTo>
                  <a:pt x="107" y="3334"/>
                  <a:pt x="0" y="3430"/>
                  <a:pt x="0" y="3573"/>
                </a:cubicBezTo>
                <a:lnTo>
                  <a:pt x="0" y="4489"/>
                </a:lnTo>
                <a:cubicBezTo>
                  <a:pt x="0" y="4620"/>
                  <a:pt x="107" y="4728"/>
                  <a:pt x="238" y="4728"/>
                </a:cubicBezTo>
                <a:lnTo>
                  <a:pt x="631" y="4728"/>
                </a:lnTo>
                <a:lnTo>
                  <a:pt x="631" y="5751"/>
                </a:lnTo>
                <a:lnTo>
                  <a:pt x="238" y="5751"/>
                </a:lnTo>
                <a:cubicBezTo>
                  <a:pt x="107" y="5751"/>
                  <a:pt x="0" y="5859"/>
                  <a:pt x="0" y="5990"/>
                </a:cubicBezTo>
                <a:lnTo>
                  <a:pt x="0" y="6918"/>
                </a:lnTo>
                <a:cubicBezTo>
                  <a:pt x="0" y="7049"/>
                  <a:pt x="107" y="7156"/>
                  <a:pt x="238" y="7156"/>
                </a:cubicBezTo>
                <a:lnTo>
                  <a:pt x="667" y="7156"/>
                </a:lnTo>
                <a:cubicBezTo>
                  <a:pt x="274" y="7502"/>
                  <a:pt x="12" y="8014"/>
                  <a:pt x="12" y="8597"/>
                </a:cubicBezTo>
                <a:cubicBezTo>
                  <a:pt x="12" y="9109"/>
                  <a:pt x="214" y="9585"/>
                  <a:pt x="572" y="9942"/>
                </a:cubicBezTo>
                <a:cubicBezTo>
                  <a:pt x="929" y="10300"/>
                  <a:pt x="1405" y="10490"/>
                  <a:pt x="1905" y="10490"/>
                </a:cubicBezTo>
                <a:lnTo>
                  <a:pt x="5394" y="10490"/>
                </a:lnTo>
                <a:cubicBezTo>
                  <a:pt x="5525" y="10490"/>
                  <a:pt x="5632" y="10383"/>
                  <a:pt x="5632" y="10252"/>
                </a:cubicBezTo>
                <a:cubicBezTo>
                  <a:pt x="5632" y="10121"/>
                  <a:pt x="5525" y="10014"/>
                  <a:pt x="5394" y="10014"/>
                </a:cubicBezTo>
                <a:lnTo>
                  <a:pt x="3584" y="10014"/>
                </a:lnTo>
                <a:lnTo>
                  <a:pt x="3584" y="9550"/>
                </a:lnTo>
                <a:lnTo>
                  <a:pt x="10275" y="9550"/>
                </a:lnTo>
                <a:lnTo>
                  <a:pt x="10275" y="10014"/>
                </a:lnTo>
                <a:lnTo>
                  <a:pt x="6477" y="10014"/>
                </a:lnTo>
                <a:cubicBezTo>
                  <a:pt x="6346" y="10014"/>
                  <a:pt x="6239" y="10121"/>
                  <a:pt x="6239" y="10252"/>
                </a:cubicBezTo>
                <a:cubicBezTo>
                  <a:pt x="6239" y="10383"/>
                  <a:pt x="6346" y="10490"/>
                  <a:pt x="6477" y="10490"/>
                </a:cubicBezTo>
                <a:lnTo>
                  <a:pt x="10513" y="10490"/>
                </a:lnTo>
                <a:cubicBezTo>
                  <a:pt x="10644" y="10490"/>
                  <a:pt x="10751" y="10383"/>
                  <a:pt x="10751" y="10252"/>
                </a:cubicBezTo>
                <a:lnTo>
                  <a:pt x="10751" y="9323"/>
                </a:lnTo>
                <a:cubicBezTo>
                  <a:pt x="10751" y="9192"/>
                  <a:pt x="10644" y="9085"/>
                  <a:pt x="10513" y="9085"/>
                </a:cubicBezTo>
                <a:lnTo>
                  <a:pt x="10120" y="9085"/>
                </a:lnTo>
                <a:lnTo>
                  <a:pt x="10120" y="8061"/>
                </a:lnTo>
                <a:lnTo>
                  <a:pt x="10513" y="8061"/>
                </a:lnTo>
                <a:cubicBezTo>
                  <a:pt x="10644" y="8061"/>
                  <a:pt x="10751" y="7954"/>
                  <a:pt x="10751" y="7823"/>
                </a:cubicBezTo>
                <a:lnTo>
                  <a:pt x="10751" y="6906"/>
                </a:lnTo>
                <a:cubicBezTo>
                  <a:pt x="10751" y="6763"/>
                  <a:pt x="10644" y="6668"/>
                  <a:pt x="10513" y="6668"/>
                </a:cubicBezTo>
                <a:lnTo>
                  <a:pt x="10073" y="6668"/>
                </a:lnTo>
                <a:cubicBezTo>
                  <a:pt x="10109" y="6633"/>
                  <a:pt x="10156" y="6609"/>
                  <a:pt x="10180" y="6573"/>
                </a:cubicBezTo>
                <a:cubicBezTo>
                  <a:pt x="10537" y="6216"/>
                  <a:pt x="10728" y="5740"/>
                  <a:pt x="10728" y="5239"/>
                </a:cubicBezTo>
                <a:cubicBezTo>
                  <a:pt x="10728" y="4656"/>
                  <a:pt x="10478" y="4144"/>
                  <a:pt x="10073" y="3787"/>
                </a:cubicBezTo>
                <a:lnTo>
                  <a:pt x="10513" y="3787"/>
                </a:lnTo>
                <a:cubicBezTo>
                  <a:pt x="10644" y="3787"/>
                  <a:pt x="10751" y="3692"/>
                  <a:pt x="10751" y="3549"/>
                </a:cubicBezTo>
                <a:lnTo>
                  <a:pt x="10751" y="2632"/>
                </a:lnTo>
                <a:cubicBezTo>
                  <a:pt x="10751" y="2501"/>
                  <a:pt x="10644" y="2394"/>
                  <a:pt x="10513" y="2394"/>
                </a:cubicBezTo>
                <a:lnTo>
                  <a:pt x="10120" y="2394"/>
                </a:lnTo>
                <a:lnTo>
                  <a:pt x="10120" y="1370"/>
                </a:lnTo>
                <a:lnTo>
                  <a:pt x="10513" y="1394"/>
                </a:lnTo>
                <a:cubicBezTo>
                  <a:pt x="10644" y="1394"/>
                  <a:pt x="10751" y="1287"/>
                  <a:pt x="10751" y="1156"/>
                </a:cubicBezTo>
                <a:lnTo>
                  <a:pt x="10751" y="239"/>
                </a:lnTo>
                <a:cubicBezTo>
                  <a:pt x="10751" y="96"/>
                  <a:pt x="10644" y="1"/>
                  <a:pt x="10513" y="1"/>
                </a:cubicBezTo>
                <a:lnTo>
                  <a:pt x="8942" y="1"/>
                </a:lnTo>
                <a:cubicBezTo>
                  <a:pt x="8811" y="1"/>
                  <a:pt x="8704" y="96"/>
                  <a:pt x="8704" y="239"/>
                </a:cubicBezTo>
                <a:cubicBezTo>
                  <a:pt x="8704" y="370"/>
                  <a:pt x="8811" y="477"/>
                  <a:pt x="8942" y="477"/>
                </a:cubicBezTo>
                <a:lnTo>
                  <a:pt x="10287" y="477"/>
                </a:lnTo>
                <a:lnTo>
                  <a:pt x="10287" y="929"/>
                </a:lnTo>
                <a:lnTo>
                  <a:pt x="1905" y="929"/>
                </a:lnTo>
                <a:cubicBezTo>
                  <a:pt x="1369" y="929"/>
                  <a:pt x="941" y="1370"/>
                  <a:pt x="941" y="1906"/>
                </a:cubicBezTo>
                <a:cubicBezTo>
                  <a:pt x="941" y="2358"/>
                  <a:pt x="1250" y="2751"/>
                  <a:pt x="1679" y="2858"/>
                </a:cubicBezTo>
                <a:lnTo>
                  <a:pt x="1679" y="3334"/>
                </a:lnTo>
                <a:cubicBezTo>
                  <a:pt x="1381" y="3287"/>
                  <a:pt x="1119" y="3156"/>
                  <a:pt x="893" y="2930"/>
                </a:cubicBezTo>
                <a:cubicBezTo>
                  <a:pt x="631" y="2656"/>
                  <a:pt x="476" y="2287"/>
                  <a:pt x="476" y="1918"/>
                </a:cubicBezTo>
                <a:cubicBezTo>
                  <a:pt x="476" y="1132"/>
                  <a:pt x="1119" y="477"/>
                  <a:pt x="1917" y="477"/>
                </a:cubicBezTo>
                <a:lnTo>
                  <a:pt x="7870" y="477"/>
                </a:lnTo>
                <a:cubicBezTo>
                  <a:pt x="8013" y="477"/>
                  <a:pt x="8108" y="370"/>
                  <a:pt x="8108" y="239"/>
                </a:cubicBezTo>
                <a:cubicBezTo>
                  <a:pt x="8108" y="96"/>
                  <a:pt x="8013" y="1"/>
                  <a:pt x="787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52"/>
          <p:cNvSpPr/>
          <p:nvPr/>
        </p:nvSpPr>
        <p:spPr>
          <a:xfrm>
            <a:off x="7100552" y="1984249"/>
            <a:ext cx="368690" cy="334541"/>
          </a:xfrm>
          <a:custGeom>
            <a:rect b="b" l="l" r="r" t="t"/>
            <a:pathLst>
              <a:path extrusionOk="0" h="10502" w="11574">
                <a:moveTo>
                  <a:pt x="4370" y="1560"/>
                </a:moveTo>
                <a:lnTo>
                  <a:pt x="4287" y="2668"/>
                </a:lnTo>
                <a:cubicBezTo>
                  <a:pt x="4287" y="2692"/>
                  <a:pt x="4251" y="2703"/>
                  <a:pt x="4227" y="2703"/>
                </a:cubicBezTo>
                <a:lnTo>
                  <a:pt x="3525" y="2703"/>
                </a:lnTo>
                <a:cubicBezTo>
                  <a:pt x="3489" y="2703"/>
                  <a:pt x="3465" y="2680"/>
                  <a:pt x="3465" y="2668"/>
                </a:cubicBezTo>
                <a:lnTo>
                  <a:pt x="3358" y="1560"/>
                </a:lnTo>
                <a:close/>
                <a:moveTo>
                  <a:pt x="1084" y="3442"/>
                </a:moveTo>
                <a:cubicBezTo>
                  <a:pt x="2048" y="3525"/>
                  <a:pt x="2858" y="4335"/>
                  <a:pt x="2941" y="5311"/>
                </a:cubicBezTo>
                <a:lnTo>
                  <a:pt x="1084" y="5311"/>
                </a:lnTo>
                <a:lnTo>
                  <a:pt x="1084" y="3442"/>
                </a:lnTo>
                <a:close/>
                <a:moveTo>
                  <a:pt x="3989" y="5656"/>
                </a:moveTo>
                <a:lnTo>
                  <a:pt x="3989" y="8264"/>
                </a:lnTo>
                <a:lnTo>
                  <a:pt x="1072" y="8264"/>
                </a:lnTo>
                <a:lnTo>
                  <a:pt x="1072" y="5656"/>
                </a:lnTo>
                <a:close/>
                <a:moveTo>
                  <a:pt x="2370" y="8585"/>
                </a:moveTo>
                <a:lnTo>
                  <a:pt x="2370" y="10192"/>
                </a:lnTo>
                <a:lnTo>
                  <a:pt x="2191" y="10192"/>
                </a:lnTo>
                <a:lnTo>
                  <a:pt x="2191" y="8585"/>
                </a:lnTo>
                <a:close/>
                <a:moveTo>
                  <a:pt x="11026" y="4311"/>
                </a:moveTo>
                <a:cubicBezTo>
                  <a:pt x="11133" y="4311"/>
                  <a:pt x="11216" y="4406"/>
                  <a:pt x="11216" y="4513"/>
                </a:cubicBezTo>
                <a:lnTo>
                  <a:pt x="11240" y="10192"/>
                </a:lnTo>
                <a:lnTo>
                  <a:pt x="10835" y="10192"/>
                </a:lnTo>
                <a:lnTo>
                  <a:pt x="10835" y="4513"/>
                </a:lnTo>
                <a:cubicBezTo>
                  <a:pt x="10835" y="4406"/>
                  <a:pt x="10919" y="4311"/>
                  <a:pt x="11026" y="4311"/>
                </a:cubicBezTo>
                <a:close/>
                <a:moveTo>
                  <a:pt x="2334" y="1"/>
                </a:moveTo>
                <a:cubicBezTo>
                  <a:pt x="2072" y="1"/>
                  <a:pt x="1858" y="227"/>
                  <a:pt x="1858" y="477"/>
                </a:cubicBezTo>
                <a:lnTo>
                  <a:pt x="1858" y="3263"/>
                </a:lnTo>
                <a:cubicBezTo>
                  <a:pt x="1620" y="3156"/>
                  <a:pt x="1358" y="3096"/>
                  <a:pt x="1084" y="3084"/>
                </a:cubicBezTo>
                <a:lnTo>
                  <a:pt x="1084" y="1370"/>
                </a:lnTo>
                <a:cubicBezTo>
                  <a:pt x="1084" y="1072"/>
                  <a:pt x="846" y="834"/>
                  <a:pt x="548" y="834"/>
                </a:cubicBezTo>
                <a:cubicBezTo>
                  <a:pt x="251" y="834"/>
                  <a:pt x="12" y="1072"/>
                  <a:pt x="12" y="1370"/>
                </a:cubicBezTo>
                <a:lnTo>
                  <a:pt x="12" y="4954"/>
                </a:lnTo>
                <a:cubicBezTo>
                  <a:pt x="12" y="5049"/>
                  <a:pt x="84" y="5120"/>
                  <a:pt x="179" y="5120"/>
                </a:cubicBezTo>
                <a:cubicBezTo>
                  <a:pt x="262" y="5120"/>
                  <a:pt x="346" y="5049"/>
                  <a:pt x="346" y="4954"/>
                </a:cubicBezTo>
                <a:lnTo>
                  <a:pt x="346" y="1370"/>
                </a:lnTo>
                <a:cubicBezTo>
                  <a:pt x="346" y="1263"/>
                  <a:pt x="429" y="1179"/>
                  <a:pt x="536" y="1179"/>
                </a:cubicBezTo>
                <a:cubicBezTo>
                  <a:pt x="643" y="1179"/>
                  <a:pt x="727" y="1263"/>
                  <a:pt x="727" y="1370"/>
                </a:cubicBezTo>
                <a:lnTo>
                  <a:pt x="727" y="10133"/>
                </a:lnTo>
                <a:lnTo>
                  <a:pt x="322" y="10133"/>
                </a:lnTo>
                <a:lnTo>
                  <a:pt x="322" y="5775"/>
                </a:lnTo>
                <a:cubicBezTo>
                  <a:pt x="322" y="5680"/>
                  <a:pt x="251" y="5609"/>
                  <a:pt x="167" y="5609"/>
                </a:cubicBezTo>
                <a:cubicBezTo>
                  <a:pt x="72" y="5609"/>
                  <a:pt x="0" y="5680"/>
                  <a:pt x="0" y="5775"/>
                </a:cubicBezTo>
                <a:lnTo>
                  <a:pt x="0" y="10300"/>
                </a:lnTo>
                <a:cubicBezTo>
                  <a:pt x="0" y="10383"/>
                  <a:pt x="72" y="10466"/>
                  <a:pt x="167" y="10466"/>
                </a:cubicBezTo>
                <a:lnTo>
                  <a:pt x="893" y="10466"/>
                </a:lnTo>
                <a:cubicBezTo>
                  <a:pt x="977" y="10466"/>
                  <a:pt x="1060" y="10383"/>
                  <a:pt x="1060" y="10300"/>
                </a:cubicBezTo>
                <a:lnTo>
                  <a:pt x="1060" y="8537"/>
                </a:lnTo>
                <a:lnTo>
                  <a:pt x="1834" y="8537"/>
                </a:lnTo>
                <a:lnTo>
                  <a:pt x="1834" y="10300"/>
                </a:lnTo>
                <a:cubicBezTo>
                  <a:pt x="1834" y="10383"/>
                  <a:pt x="1905" y="10466"/>
                  <a:pt x="1989" y="10466"/>
                </a:cubicBezTo>
                <a:lnTo>
                  <a:pt x="2513" y="10466"/>
                </a:lnTo>
                <a:cubicBezTo>
                  <a:pt x="2596" y="10466"/>
                  <a:pt x="2679" y="10383"/>
                  <a:pt x="2679" y="10300"/>
                </a:cubicBezTo>
                <a:lnTo>
                  <a:pt x="2679" y="8537"/>
                </a:lnTo>
                <a:lnTo>
                  <a:pt x="3965" y="8537"/>
                </a:lnTo>
                <a:lnTo>
                  <a:pt x="3965" y="8954"/>
                </a:lnTo>
                <a:cubicBezTo>
                  <a:pt x="3965" y="9049"/>
                  <a:pt x="4049" y="9121"/>
                  <a:pt x="4132" y="9121"/>
                </a:cubicBezTo>
                <a:lnTo>
                  <a:pt x="7299" y="9121"/>
                </a:lnTo>
                <a:cubicBezTo>
                  <a:pt x="7394" y="9121"/>
                  <a:pt x="7466" y="9049"/>
                  <a:pt x="7466" y="8954"/>
                </a:cubicBezTo>
                <a:cubicBezTo>
                  <a:pt x="7466" y="8871"/>
                  <a:pt x="7394" y="8799"/>
                  <a:pt x="7299" y="8799"/>
                </a:cubicBezTo>
                <a:lnTo>
                  <a:pt x="4311" y="8799"/>
                </a:lnTo>
                <a:lnTo>
                  <a:pt x="4311" y="5168"/>
                </a:lnTo>
                <a:lnTo>
                  <a:pt x="10490" y="5168"/>
                </a:lnTo>
                <a:lnTo>
                  <a:pt x="10490" y="8835"/>
                </a:lnTo>
                <a:lnTo>
                  <a:pt x="8109" y="8835"/>
                </a:lnTo>
                <a:cubicBezTo>
                  <a:pt x="8025" y="8835"/>
                  <a:pt x="7942" y="8918"/>
                  <a:pt x="7942" y="9002"/>
                </a:cubicBezTo>
                <a:cubicBezTo>
                  <a:pt x="7942" y="9097"/>
                  <a:pt x="8025" y="9168"/>
                  <a:pt x="8109" y="9168"/>
                </a:cubicBezTo>
                <a:lnTo>
                  <a:pt x="10490" y="9168"/>
                </a:lnTo>
                <a:lnTo>
                  <a:pt x="10490" y="10347"/>
                </a:lnTo>
                <a:cubicBezTo>
                  <a:pt x="10490" y="10431"/>
                  <a:pt x="10561" y="10502"/>
                  <a:pt x="10657" y="10502"/>
                </a:cubicBezTo>
                <a:lnTo>
                  <a:pt x="11383" y="10502"/>
                </a:lnTo>
                <a:cubicBezTo>
                  <a:pt x="11466" y="10502"/>
                  <a:pt x="11550" y="10431"/>
                  <a:pt x="11550" y="10347"/>
                </a:cubicBezTo>
                <a:lnTo>
                  <a:pt x="11550" y="4477"/>
                </a:lnTo>
                <a:cubicBezTo>
                  <a:pt x="11573" y="4192"/>
                  <a:pt x="11323" y="3954"/>
                  <a:pt x="11026" y="3954"/>
                </a:cubicBezTo>
                <a:cubicBezTo>
                  <a:pt x="10728" y="3954"/>
                  <a:pt x="10490" y="4192"/>
                  <a:pt x="10490" y="4489"/>
                </a:cubicBezTo>
                <a:lnTo>
                  <a:pt x="10490" y="4823"/>
                </a:lnTo>
                <a:lnTo>
                  <a:pt x="4156" y="4823"/>
                </a:lnTo>
                <a:cubicBezTo>
                  <a:pt x="4061" y="4823"/>
                  <a:pt x="3989" y="4894"/>
                  <a:pt x="3989" y="4989"/>
                </a:cubicBezTo>
                <a:lnTo>
                  <a:pt x="3989" y="5311"/>
                </a:lnTo>
                <a:lnTo>
                  <a:pt x="3275" y="5311"/>
                </a:lnTo>
                <a:cubicBezTo>
                  <a:pt x="3227" y="4787"/>
                  <a:pt x="3025" y="4311"/>
                  <a:pt x="2703" y="3930"/>
                </a:cubicBezTo>
                <a:lnTo>
                  <a:pt x="2703" y="882"/>
                </a:lnTo>
                <a:lnTo>
                  <a:pt x="3715" y="882"/>
                </a:lnTo>
                <a:lnTo>
                  <a:pt x="3715" y="1203"/>
                </a:lnTo>
                <a:lnTo>
                  <a:pt x="3203" y="1203"/>
                </a:lnTo>
                <a:cubicBezTo>
                  <a:pt x="3096" y="1203"/>
                  <a:pt x="3025" y="1298"/>
                  <a:pt x="3037" y="1394"/>
                </a:cubicBezTo>
                <a:lnTo>
                  <a:pt x="3156" y="2680"/>
                </a:lnTo>
                <a:cubicBezTo>
                  <a:pt x="3168" y="2882"/>
                  <a:pt x="3346" y="3037"/>
                  <a:pt x="3537" y="3037"/>
                </a:cubicBezTo>
                <a:lnTo>
                  <a:pt x="3715" y="3037"/>
                </a:lnTo>
                <a:lnTo>
                  <a:pt x="3715" y="3989"/>
                </a:lnTo>
                <a:cubicBezTo>
                  <a:pt x="3715" y="4073"/>
                  <a:pt x="3799" y="4156"/>
                  <a:pt x="3882" y="4156"/>
                </a:cubicBezTo>
                <a:cubicBezTo>
                  <a:pt x="3977" y="4156"/>
                  <a:pt x="4049" y="4073"/>
                  <a:pt x="4049" y="3989"/>
                </a:cubicBezTo>
                <a:lnTo>
                  <a:pt x="4049" y="3037"/>
                </a:lnTo>
                <a:lnTo>
                  <a:pt x="4227" y="3037"/>
                </a:lnTo>
                <a:cubicBezTo>
                  <a:pt x="4430" y="3037"/>
                  <a:pt x="4596" y="2882"/>
                  <a:pt x="4608" y="2680"/>
                </a:cubicBezTo>
                <a:lnTo>
                  <a:pt x="4727" y="1394"/>
                </a:lnTo>
                <a:cubicBezTo>
                  <a:pt x="4727" y="1358"/>
                  <a:pt x="4715" y="1310"/>
                  <a:pt x="4692" y="1263"/>
                </a:cubicBezTo>
                <a:cubicBezTo>
                  <a:pt x="4656" y="1239"/>
                  <a:pt x="4608" y="1203"/>
                  <a:pt x="4572" y="1203"/>
                </a:cubicBezTo>
                <a:lnTo>
                  <a:pt x="4049" y="1203"/>
                </a:lnTo>
                <a:lnTo>
                  <a:pt x="4049" y="882"/>
                </a:lnTo>
                <a:lnTo>
                  <a:pt x="4394" y="882"/>
                </a:lnTo>
                <a:cubicBezTo>
                  <a:pt x="4632" y="882"/>
                  <a:pt x="4823" y="679"/>
                  <a:pt x="4823" y="441"/>
                </a:cubicBezTo>
                <a:cubicBezTo>
                  <a:pt x="4823" y="203"/>
                  <a:pt x="4632" y="13"/>
                  <a:pt x="4394" y="13"/>
                </a:cubicBezTo>
                <a:lnTo>
                  <a:pt x="3632" y="13"/>
                </a:lnTo>
                <a:cubicBezTo>
                  <a:pt x="3537" y="13"/>
                  <a:pt x="3465" y="84"/>
                  <a:pt x="3465" y="179"/>
                </a:cubicBezTo>
                <a:cubicBezTo>
                  <a:pt x="3465" y="263"/>
                  <a:pt x="3537" y="346"/>
                  <a:pt x="3632" y="346"/>
                </a:cubicBezTo>
                <a:lnTo>
                  <a:pt x="4394" y="346"/>
                </a:lnTo>
                <a:cubicBezTo>
                  <a:pt x="4430" y="346"/>
                  <a:pt x="4477" y="382"/>
                  <a:pt x="4477" y="429"/>
                </a:cubicBezTo>
                <a:cubicBezTo>
                  <a:pt x="4477" y="477"/>
                  <a:pt x="4430" y="525"/>
                  <a:pt x="4394" y="525"/>
                </a:cubicBezTo>
                <a:lnTo>
                  <a:pt x="2525" y="525"/>
                </a:lnTo>
                <a:cubicBezTo>
                  <a:pt x="2441" y="525"/>
                  <a:pt x="2370" y="596"/>
                  <a:pt x="2370" y="679"/>
                </a:cubicBezTo>
                <a:lnTo>
                  <a:pt x="2370" y="3573"/>
                </a:lnTo>
                <a:cubicBezTo>
                  <a:pt x="2334" y="3561"/>
                  <a:pt x="2191" y="3442"/>
                  <a:pt x="2191" y="3442"/>
                </a:cubicBezTo>
                <a:lnTo>
                  <a:pt x="2191" y="477"/>
                </a:lnTo>
                <a:cubicBezTo>
                  <a:pt x="2191" y="406"/>
                  <a:pt x="2251" y="322"/>
                  <a:pt x="2334" y="322"/>
                </a:cubicBezTo>
                <a:lnTo>
                  <a:pt x="2870" y="322"/>
                </a:lnTo>
                <a:cubicBezTo>
                  <a:pt x="2965" y="322"/>
                  <a:pt x="3037" y="251"/>
                  <a:pt x="3037" y="167"/>
                </a:cubicBezTo>
                <a:cubicBezTo>
                  <a:pt x="3037" y="72"/>
                  <a:pt x="2965" y="1"/>
                  <a:pt x="287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52"/>
          <p:cNvSpPr/>
          <p:nvPr/>
        </p:nvSpPr>
        <p:spPr>
          <a:xfrm>
            <a:off x="7955445" y="2011198"/>
            <a:ext cx="383088" cy="286472"/>
          </a:xfrm>
          <a:custGeom>
            <a:rect b="b" l="l" r="r" t="t"/>
            <a:pathLst>
              <a:path extrusionOk="0" h="8993" w="12026">
                <a:moveTo>
                  <a:pt x="3929" y="0"/>
                </a:moveTo>
                <a:cubicBezTo>
                  <a:pt x="1691" y="0"/>
                  <a:pt x="0" y="2322"/>
                  <a:pt x="1167" y="4763"/>
                </a:cubicBezTo>
                <a:lnTo>
                  <a:pt x="453" y="4763"/>
                </a:lnTo>
                <a:cubicBezTo>
                  <a:pt x="369" y="4763"/>
                  <a:pt x="298" y="4834"/>
                  <a:pt x="298" y="4929"/>
                </a:cubicBezTo>
                <a:cubicBezTo>
                  <a:pt x="298" y="5013"/>
                  <a:pt x="369" y="5096"/>
                  <a:pt x="453" y="5096"/>
                </a:cubicBezTo>
                <a:lnTo>
                  <a:pt x="1346" y="5096"/>
                </a:lnTo>
                <a:cubicBezTo>
                  <a:pt x="2334" y="6727"/>
                  <a:pt x="4382" y="7918"/>
                  <a:pt x="5977" y="8965"/>
                </a:cubicBezTo>
                <a:cubicBezTo>
                  <a:pt x="6007" y="8983"/>
                  <a:pt x="6040" y="8992"/>
                  <a:pt x="6071" y="8992"/>
                </a:cubicBezTo>
                <a:cubicBezTo>
                  <a:pt x="6102" y="8992"/>
                  <a:pt x="6132" y="8983"/>
                  <a:pt x="6156" y="8965"/>
                </a:cubicBezTo>
                <a:cubicBezTo>
                  <a:pt x="7751" y="7930"/>
                  <a:pt x="9799" y="6739"/>
                  <a:pt x="10787" y="5096"/>
                </a:cubicBezTo>
                <a:lnTo>
                  <a:pt x="11680" y="5096"/>
                </a:lnTo>
                <a:cubicBezTo>
                  <a:pt x="11764" y="5096"/>
                  <a:pt x="11847" y="5013"/>
                  <a:pt x="11847" y="4929"/>
                </a:cubicBezTo>
                <a:cubicBezTo>
                  <a:pt x="11883" y="4774"/>
                  <a:pt x="11811" y="4703"/>
                  <a:pt x="11704" y="4703"/>
                </a:cubicBezTo>
                <a:lnTo>
                  <a:pt x="10990" y="4703"/>
                </a:lnTo>
                <a:cubicBezTo>
                  <a:pt x="12025" y="2572"/>
                  <a:pt x="10859" y="452"/>
                  <a:pt x="8930" y="12"/>
                </a:cubicBezTo>
                <a:cubicBezTo>
                  <a:pt x="8922" y="11"/>
                  <a:pt x="8914" y="10"/>
                  <a:pt x="8906" y="10"/>
                </a:cubicBezTo>
                <a:cubicBezTo>
                  <a:pt x="8821" y="10"/>
                  <a:pt x="8748" y="68"/>
                  <a:pt x="8716" y="155"/>
                </a:cubicBezTo>
                <a:cubicBezTo>
                  <a:pt x="8704" y="238"/>
                  <a:pt x="8763" y="333"/>
                  <a:pt x="8847" y="357"/>
                </a:cubicBezTo>
                <a:cubicBezTo>
                  <a:pt x="10609" y="762"/>
                  <a:pt x="11668" y="2738"/>
                  <a:pt x="10621" y="4715"/>
                </a:cubicBezTo>
                <a:lnTo>
                  <a:pt x="10001" y="4715"/>
                </a:lnTo>
                <a:lnTo>
                  <a:pt x="9418" y="3548"/>
                </a:lnTo>
                <a:cubicBezTo>
                  <a:pt x="9385" y="3483"/>
                  <a:pt x="9325" y="3452"/>
                  <a:pt x="9266" y="3452"/>
                </a:cubicBezTo>
                <a:cubicBezTo>
                  <a:pt x="9196" y="3452"/>
                  <a:pt x="9128" y="3495"/>
                  <a:pt x="9108" y="3572"/>
                </a:cubicBezTo>
                <a:lnTo>
                  <a:pt x="8573" y="5251"/>
                </a:lnTo>
                <a:lnTo>
                  <a:pt x="7954" y="3870"/>
                </a:lnTo>
                <a:cubicBezTo>
                  <a:pt x="7927" y="3808"/>
                  <a:pt x="7868" y="3772"/>
                  <a:pt x="7806" y="3772"/>
                </a:cubicBezTo>
                <a:cubicBezTo>
                  <a:pt x="7784" y="3772"/>
                  <a:pt x="7761" y="3777"/>
                  <a:pt x="7739" y="3786"/>
                </a:cubicBezTo>
                <a:cubicBezTo>
                  <a:pt x="7644" y="3822"/>
                  <a:pt x="7620" y="3917"/>
                  <a:pt x="7644" y="4001"/>
                </a:cubicBezTo>
                <a:lnTo>
                  <a:pt x="8430" y="5810"/>
                </a:lnTo>
                <a:cubicBezTo>
                  <a:pt x="8458" y="5877"/>
                  <a:pt x="8520" y="5910"/>
                  <a:pt x="8583" y="5910"/>
                </a:cubicBezTo>
                <a:cubicBezTo>
                  <a:pt x="8654" y="5910"/>
                  <a:pt x="8726" y="5869"/>
                  <a:pt x="8751" y="5786"/>
                </a:cubicBezTo>
                <a:lnTo>
                  <a:pt x="9299" y="4084"/>
                </a:lnTo>
                <a:lnTo>
                  <a:pt x="9739" y="4989"/>
                </a:lnTo>
                <a:cubicBezTo>
                  <a:pt x="9775" y="5048"/>
                  <a:pt x="9835" y="5072"/>
                  <a:pt x="9894" y="5072"/>
                </a:cubicBezTo>
                <a:lnTo>
                  <a:pt x="10418" y="5072"/>
                </a:lnTo>
                <a:cubicBezTo>
                  <a:pt x="9323" y="6715"/>
                  <a:pt x="6989" y="7965"/>
                  <a:pt x="6084" y="8584"/>
                </a:cubicBezTo>
                <a:cubicBezTo>
                  <a:pt x="4644" y="7656"/>
                  <a:pt x="2715" y="6537"/>
                  <a:pt x="1750" y="5072"/>
                </a:cubicBezTo>
                <a:lnTo>
                  <a:pt x="2572" y="5072"/>
                </a:lnTo>
                <a:cubicBezTo>
                  <a:pt x="2631" y="5072"/>
                  <a:pt x="2691" y="5036"/>
                  <a:pt x="2715" y="4989"/>
                </a:cubicBezTo>
                <a:lnTo>
                  <a:pt x="3453" y="3500"/>
                </a:lnTo>
                <a:lnTo>
                  <a:pt x="4358" y="6167"/>
                </a:lnTo>
                <a:cubicBezTo>
                  <a:pt x="4387" y="6243"/>
                  <a:pt x="4456" y="6279"/>
                  <a:pt x="4523" y="6279"/>
                </a:cubicBezTo>
                <a:cubicBezTo>
                  <a:pt x="4593" y="6279"/>
                  <a:pt x="4661" y="6240"/>
                  <a:pt x="4679" y="6167"/>
                </a:cubicBezTo>
                <a:lnTo>
                  <a:pt x="5394" y="3739"/>
                </a:lnTo>
                <a:lnTo>
                  <a:pt x="6049" y="4822"/>
                </a:lnTo>
                <a:cubicBezTo>
                  <a:pt x="6087" y="4877"/>
                  <a:pt x="6146" y="4904"/>
                  <a:pt x="6202" y="4904"/>
                </a:cubicBezTo>
                <a:cubicBezTo>
                  <a:pt x="6267" y="4904"/>
                  <a:pt x="6327" y="4868"/>
                  <a:pt x="6346" y="4798"/>
                </a:cubicBezTo>
                <a:lnTo>
                  <a:pt x="7120" y="2893"/>
                </a:lnTo>
                <a:lnTo>
                  <a:pt x="7358" y="3429"/>
                </a:lnTo>
                <a:cubicBezTo>
                  <a:pt x="7393" y="3491"/>
                  <a:pt x="7455" y="3526"/>
                  <a:pt x="7518" y="3526"/>
                </a:cubicBezTo>
                <a:cubicBezTo>
                  <a:pt x="7540" y="3526"/>
                  <a:pt x="7563" y="3522"/>
                  <a:pt x="7584" y="3512"/>
                </a:cubicBezTo>
                <a:cubicBezTo>
                  <a:pt x="7680" y="3465"/>
                  <a:pt x="7704" y="3381"/>
                  <a:pt x="7680" y="3286"/>
                </a:cubicBezTo>
                <a:lnTo>
                  <a:pt x="7287" y="2393"/>
                </a:lnTo>
                <a:cubicBezTo>
                  <a:pt x="7257" y="2328"/>
                  <a:pt x="7195" y="2295"/>
                  <a:pt x="7132" y="2295"/>
                </a:cubicBezTo>
                <a:cubicBezTo>
                  <a:pt x="7070" y="2295"/>
                  <a:pt x="7007" y="2328"/>
                  <a:pt x="6977" y="2393"/>
                </a:cubicBezTo>
                <a:lnTo>
                  <a:pt x="6168" y="4358"/>
                </a:lnTo>
                <a:lnTo>
                  <a:pt x="5501" y="3227"/>
                </a:lnTo>
                <a:cubicBezTo>
                  <a:pt x="5470" y="3171"/>
                  <a:pt x="5419" y="3145"/>
                  <a:pt x="5365" y="3145"/>
                </a:cubicBezTo>
                <a:cubicBezTo>
                  <a:pt x="5293" y="3145"/>
                  <a:pt x="5219" y="3192"/>
                  <a:pt x="5191" y="3274"/>
                </a:cubicBezTo>
                <a:lnTo>
                  <a:pt x="4501" y="5572"/>
                </a:lnTo>
                <a:lnTo>
                  <a:pt x="3643" y="3024"/>
                </a:lnTo>
                <a:cubicBezTo>
                  <a:pt x="3618" y="2942"/>
                  <a:pt x="3550" y="2900"/>
                  <a:pt x="3482" y="2900"/>
                </a:cubicBezTo>
                <a:cubicBezTo>
                  <a:pt x="3421" y="2900"/>
                  <a:pt x="3362" y="2933"/>
                  <a:pt x="3334" y="3000"/>
                </a:cubicBezTo>
                <a:lnTo>
                  <a:pt x="2465" y="4774"/>
                </a:lnTo>
                <a:lnTo>
                  <a:pt x="1548" y="4774"/>
                </a:lnTo>
                <a:cubicBezTo>
                  <a:pt x="357" y="2548"/>
                  <a:pt x="1869" y="345"/>
                  <a:pt x="3929" y="345"/>
                </a:cubicBezTo>
                <a:cubicBezTo>
                  <a:pt x="4703" y="345"/>
                  <a:pt x="5418" y="655"/>
                  <a:pt x="5953" y="1203"/>
                </a:cubicBezTo>
                <a:cubicBezTo>
                  <a:pt x="5989" y="1238"/>
                  <a:pt x="6034" y="1256"/>
                  <a:pt x="6078" y="1256"/>
                </a:cubicBezTo>
                <a:cubicBezTo>
                  <a:pt x="6123" y="1256"/>
                  <a:pt x="6168" y="1238"/>
                  <a:pt x="6203" y="1203"/>
                </a:cubicBezTo>
                <a:cubicBezTo>
                  <a:pt x="6668" y="714"/>
                  <a:pt x="7287" y="417"/>
                  <a:pt x="7954" y="357"/>
                </a:cubicBezTo>
                <a:cubicBezTo>
                  <a:pt x="8049" y="345"/>
                  <a:pt x="8120" y="262"/>
                  <a:pt x="8108" y="167"/>
                </a:cubicBezTo>
                <a:cubicBezTo>
                  <a:pt x="8097" y="78"/>
                  <a:pt x="8025" y="11"/>
                  <a:pt x="7939" y="11"/>
                </a:cubicBezTo>
                <a:cubicBezTo>
                  <a:pt x="7932" y="11"/>
                  <a:pt x="7925" y="11"/>
                  <a:pt x="7918" y="12"/>
                </a:cubicBezTo>
                <a:cubicBezTo>
                  <a:pt x="7215" y="83"/>
                  <a:pt x="6572" y="369"/>
                  <a:pt x="6072" y="845"/>
                </a:cubicBezTo>
                <a:cubicBezTo>
                  <a:pt x="5489" y="298"/>
                  <a:pt x="4727" y="0"/>
                  <a:pt x="392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4" name="Google Shape;1324;p52"/>
          <p:cNvGrpSpPr/>
          <p:nvPr/>
        </p:nvGrpSpPr>
        <p:grpSpPr>
          <a:xfrm>
            <a:off x="6656812" y="2029388"/>
            <a:ext cx="368690" cy="245793"/>
            <a:chOff x="6656812" y="2029388"/>
            <a:chExt cx="368690" cy="245793"/>
          </a:xfrm>
        </p:grpSpPr>
        <p:sp>
          <p:nvSpPr>
            <p:cNvPr id="1325" name="Google Shape;1325;p52"/>
            <p:cNvSpPr/>
            <p:nvPr/>
          </p:nvSpPr>
          <p:spPr>
            <a:xfrm>
              <a:off x="6915475" y="2164007"/>
              <a:ext cx="73967" cy="73999"/>
            </a:xfrm>
            <a:custGeom>
              <a:rect b="b" l="l" r="r" t="t"/>
              <a:pathLst>
                <a:path extrusionOk="0" h="2323" w="2322">
                  <a:moveTo>
                    <a:pt x="1167" y="323"/>
                  </a:moveTo>
                  <a:cubicBezTo>
                    <a:pt x="1631" y="323"/>
                    <a:pt x="2000" y="692"/>
                    <a:pt x="2000" y="1156"/>
                  </a:cubicBezTo>
                  <a:cubicBezTo>
                    <a:pt x="2000" y="1621"/>
                    <a:pt x="1631" y="1990"/>
                    <a:pt x="1167" y="1990"/>
                  </a:cubicBezTo>
                  <a:cubicBezTo>
                    <a:pt x="703" y="1990"/>
                    <a:pt x="334" y="1621"/>
                    <a:pt x="334" y="1156"/>
                  </a:cubicBezTo>
                  <a:cubicBezTo>
                    <a:pt x="334" y="692"/>
                    <a:pt x="703" y="323"/>
                    <a:pt x="1167" y="323"/>
                  </a:cubicBezTo>
                  <a:close/>
                  <a:moveTo>
                    <a:pt x="1126" y="0"/>
                  </a:moveTo>
                  <a:cubicBezTo>
                    <a:pt x="502" y="0"/>
                    <a:pt x="0" y="527"/>
                    <a:pt x="0" y="1156"/>
                  </a:cubicBezTo>
                  <a:cubicBezTo>
                    <a:pt x="0" y="1799"/>
                    <a:pt x="524" y="2323"/>
                    <a:pt x="1167" y="2323"/>
                  </a:cubicBezTo>
                  <a:cubicBezTo>
                    <a:pt x="1810" y="2323"/>
                    <a:pt x="2322" y="1799"/>
                    <a:pt x="2322" y="1156"/>
                  </a:cubicBezTo>
                  <a:cubicBezTo>
                    <a:pt x="2322" y="513"/>
                    <a:pt x="1810" y="1"/>
                    <a:pt x="1167" y="1"/>
                  </a:cubicBezTo>
                  <a:cubicBezTo>
                    <a:pt x="1153" y="1"/>
                    <a:pt x="1139" y="0"/>
                    <a:pt x="112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52"/>
            <p:cNvSpPr/>
            <p:nvPr/>
          </p:nvSpPr>
          <p:spPr>
            <a:xfrm>
              <a:off x="6901427" y="2057070"/>
              <a:ext cx="51605" cy="31154"/>
            </a:xfrm>
            <a:custGeom>
              <a:rect b="b" l="l" r="r" t="t"/>
              <a:pathLst>
                <a:path extrusionOk="0" h="978" w="1620">
                  <a:moveTo>
                    <a:pt x="1179" y="346"/>
                  </a:moveTo>
                  <a:cubicBezTo>
                    <a:pt x="1239" y="346"/>
                    <a:pt x="1275" y="394"/>
                    <a:pt x="1275" y="453"/>
                  </a:cubicBezTo>
                  <a:lnTo>
                    <a:pt x="1275" y="525"/>
                  </a:lnTo>
                  <a:cubicBezTo>
                    <a:pt x="1275" y="584"/>
                    <a:pt x="1239" y="632"/>
                    <a:pt x="1179" y="632"/>
                  </a:cubicBezTo>
                  <a:lnTo>
                    <a:pt x="441" y="632"/>
                  </a:lnTo>
                  <a:cubicBezTo>
                    <a:pt x="382" y="632"/>
                    <a:pt x="334" y="584"/>
                    <a:pt x="334" y="525"/>
                  </a:cubicBezTo>
                  <a:lnTo>
                    <a:pt x="334" y="453"/>
                  </a:lnTo>
                  <a:cubicBezTo>
                    <a:pt x="334" y="394"/>
                    <a:pt x="382" y="346"/>
                    <a:pt x="441" y="346"/>
                  </a:cubicBezTo>
                  <a:close/>
                  <a:moveTo>
                    <a:pt x="441" y="1"/>
                  </a:moveTo>
                  <a:cubicBezTo>
                    <a:pt x="203" y="1"/>
                    <a:pt x="1" y="203"/>
                    <a:pt x="1" y="453"/>
                  </a:cubicBezTo>
                  <a:lnTo>
                    <a:pt x="1" y="525"/>
                  </a:lnTo>
                  <a:cubicBezTo>
                    <a:pt x="1" y="763"/>
                    <a:pt x="191" y="977"/>
                    <a:pt x="441" y="977"/>
                  </a:cubicBezTo>
                  <a:lnTo>
                    <a:pt x="1179" y="977"/>
                  </a:lnTo>
                  <a:cubicBezTo>
                    <a:pt x="1418" y="977"/>
                    <a:pt x="1620" y="775"/>
                    <a:pt x="1620" y="525"/>
                  </a:cubicBezTo>
                  <a:lnTo>
                    <a:pt x="1620" y="453"/>
                  </a:lnTo>
                  <a:cubicBezTo>
                    <a:pt x="1620" y="215"/>
                    <a:pt x="1429" y="1"/>
                    <a:pt x="1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52"/>
            <p:cNvSpPr/>
            <p:nvPr/>
          </p:nvSpPr>
          <p:spPr>
            <a:xfrm>
              <a:off x="6901809" y="2091983"/>
              <a:ext cx="51605" cy="30358"/>
            </a:xfrm>
            <a:custGeom>
              <a:rect b="b" l="l" r="r" t="t"/>
              <a:pathLst>
                <a:path extrusionOk="0" h="953" w="1620">
                  <a:moveTo>
                    <a:pt x="1179" y="333"/>
                  </a:moveTo>
                  <a:cubicBezTo>
                    <a:pt x="1239" y="333"/>
                    <a:pt x="1286" y="381"/>
                    <a:pt x="1286" y="441"/>
                  </a:cubicBezTo>
                  <a:lnTo>
                    <a:pt x="1286" y="512"/>
                  </a:lnTo>
                  <a:cubicBezTo>
                    <a:pt x="1286" y="572"/>
                    <a:pt x="1239" y="619"/>
                    <a:pt x="1179" y="619"/>
                  </a:cubicBezTo>
                  <a:lnTo>
                    <a:pt x="453" y="619"/>
                  </a:lnTo>
                  <a:cubicBezTo>
                    <a:pt x="394" y="619"/>
                    <a:pt x="346" y="572"/>
                    <a:pt x="346" y="512"/>
                  </a:cubicBezTo>
                  <a:lnTo>
                    <a:pt x="346" y="441"/>
                  </a:lnTo>
                  <a:cubicBezTo>
                    <a:pt x="346" y="381"/>
                    <a:pt x="394" y="333"/>
                    <a:pt x="453" y="333"/>
                  </a:cubicBezTo>
                  <a:close/>
                  <a:moveTo>
                    <a:pt x="453" y="0"/>
                  </a:moveTo>
                  <a:cubicBezTo>
                    <a:pt x="215" y="0"/>
                    <a:pt x="1" y="191"/>
                    <a:pt x="1" y="441"/>
                  </a:cubicBezTo>
                  <a:lnTo>
                    <a:pt x="1" y="500"/>
                  </a:lnTo>
                  <a:cubicBezTo>
                    <a:pt x="1" y="738"/>
                    <a:pt x="191" y="953"/>
                    <a:pt x="453" y="953"/>
                  </a:cubicBezTo>
                  <a:lnTo>
                    <a:pt x="1179" y="953"/>
                  </a:lnTo>
                  <a:cubicBezTo>
                    <a:pt x="1417" y="953"/>
                    <a:pt x="1620" y="750"/>
                    <a:pt x="1620" y="500"/>
                  </a:cubicBezTo>
                  <a:lnTo>
                    <a:pt x="1620" y="441"/>
                  </a:lnTo>
                  <a:cubicBezTo>
                    <a:pt x="1620" y="202"/>
                    <a:pt x="1429" y="0"/>
                    <a:pt x="1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52"/>
            <p:cNvSpPr/>
            <p:nvPr/>
          </p:nvSpPr>
          <p:spPr>
            <a:xfrm>
              <a:off x="6901809" y="2126099"/>
              <a:ext cx="51605" cy="30772"/>
            </a:xfrm>
            <a:custGeom>
              <a:rect b="b" l="l" r="r" t="t"/>
              <a:pathLst>
                <a:path extrusionOk="0" h="966" w="1620">
                  <a:moveTo>
                    <a:pt x="1179" y="358"/>
                  </a:moveTo>
                  <a:cubicBezTo>
                    <a:pt x="1239" y="358"/>
                    <a:pt x="1286" y="394"/>
                    <a:pt x="1286" y="453"/>
                  </a:cubicBezTo>
                  <a:lnTo>
                    <a:pt x="1286" y="536"/>
                  </a:lnTo>
                  <a:cubicBezTo>
                    <a:pt x="1286" y="596"/>
                    <a:pt x="1239" y="632"/>
                    <a:pt x="1179" y="632"/>
                  </a:cubicBezTo>
                  <a:lnTo>
                    <a:pt x="453" y="632"/>
                  </a:lnTo>
                  <a:cubicBezTo>
                    <a:pt x="394" y="632"/>
                    <a:pt x="346" y="596"/>
                    <a:pt x="346" y="536"/>
                  </a:cubicBezTo>
                  <a:lnTo>
                    <a:pt x="346" y="453"/>
                  </a:lnTo>
                  <a:cubicBezTo>
                    <a:pt x="346" y="394"/>
                    <a:pt x="394" y="358"/>
                    <a:pt x="453" y="358"/>
                  </a:cubicBezTo>
                  <a:close/>
                  <a:moveTo>
                    <a:pt x="453" y="1"/>
                  </a:moveTo>
                  <a:cubicBezTo>
                    <a:pt x="215" y="1"/>
                    <a:pt x="1" y="191"/>
                    <a:pt x="1" y="441"/>
                  </a:cubicBezTo>
                  <a:lnTo>
                    <a:pt x="1" y="513"/>
                  </a:lnTo>
                  <a:cubicBezTo>
                    <a:pt x="1" y="751"/>
                    <a:pt x="191" y="965"/>
                    <a:pt x="453" y="965"/>
                  </a:cubicBezTo>
                  <a:lnTo>
                    <a:pt x="1179" y="965"/>
                  </a:lnTo>
                  <a:cubicBezTo>
                    <a:pt x="1417" y="965"/>
                    <a:pt x="1620" y="775"/>
                    <a:pt x="1620" y="513"/>
                  </a:cubicBezTo>
                  <a:lnTo>
                    <a:pt x="1620" y="441"/>
                  </a:lnTo>
                  <a:cubicBezTo>
                    <a:pt x="1620" y="203"/>
                    <a:pt x="1429" y="1"/>
                    <a:pt x="1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52"/>
            <p:cNvSpPr/>
            <p:nvPr/>
          </p:nvSpPr>
          <p:spPr>
            <a:xfrm>
              <a:off x="6959849" y="2057452"/>
              <a:ext cx="43641" cy="99419"/>
            </a:xfrm>
            <a:custGeom>
              <a:rect b="b" l="l" r="r" t="t"/>
              <a:pathLst>
                <a:path extrusionOk="0" h="3121" w="1370">
                  <a:moveTo>
                    <a:pt x="965" y="334"/>
                  </a:moveTo>
                  <a:cubicBezTo>
                    <a:pt x="1000" y="334"/>
                    <a:pt x="1048" y="382"/>
                    <a:pt x="1048" y="429"/>
                  </a:cubicBezTo>
                  <a:lnTo>
                    <a:pt x="1048" y="2703"/>
                  </a:lnTo>
                  <a:cubicBezTo>
                    <a:pt x="1048" y="2751"/>
                    <a:pt x="1000" y="2787"/>
                    <a:pt x="965" y="2787"/>
                  </a:cubicBezTo>
                  <a:lnTo>
                    <a:pt x="429" y="2787"/>
                  </a:lnTo>
                  <a:cubicBezTo>
                    <a:pt x="369" y="2775"/>
                    <a:pt x="334" y="2751"/>
                    <a:pt x="334" y="2703"/>
                  </a:cubicBezTo>
                  <a:lnTo>
                    <a:pt x="334" y="429"/>
                  </a:lnTo>
                  <a:cubicBezTo>
                    <a:pt x="334" y="382"/>
                    <a:pt x="381" y="334"/>
                    <a:pt x="429" y="334"/>
                  </a:cubicBezTo>
                  <a:close/>
                  <a:moveTo>
                    <a:pt x="417" y="1"/>
                  </a:moveTo>
                  <a:cubicBezTo>
                    <a:pt x="179" y="1"/>
                    <a:pt x="0" y="203"/>
                    <a:pt x="0" y="429"/>
                  </a:cubicBezTo>
                  <a:lnTo>
                    <a:pt x="0" y="2703"/>
                  </a:lnTo>
                  <a:cubicBezTo>
                    <a:pt x="0" y="2941"/>
                    <a:pt x="191" y="3120"/>
                    <a:pt x="417" y="3120"/>
                  </a:cubicBezTo>
                  <a:lnTo>
                    <a:pt x="953" y="3120"/>
                  </a:lnTo>
                  <a:cubicBezTo>
                    <a:pt x="1191" y="3120"/>
                    <a:pt x="1369" y="2930"/>
                    <a:pt x="1369" y="2703"/>
                  </a:cubicBezTo>
                  <a:lnTo>
                    <a:pt x="1369" y="429"/>
                  </a:lnTo>
                  <a:cubicBezTo>
                    <a:pt x="1369" y="179"/>
                    <a:pt x="1167" y="1"/>
                    <a:pt x="95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52"/>
            <p:cNvSpPr/>
            <p:nvPr/>
          </p:nvSpPr>
          <p:spPr>
            <a:xfrm>
              <a:off x="6835805" y="2075291"/>
              <a:ext cx="29243" cy="10257"/>
            </a:xfrm>
            <a:custGeom>
              <a:rect b="b" l="l" r="r" t="t"/>
              <a:pathLst>
                <a:path extrusionOk="0" h="322" w="918">
                  <a:moveTo>
                    <a:pt x="168" y="0"/>
                  </a:moveTo>
                  <a:cubicBezTo>
                    <a:pt x="84" y="0"/>
                    <a:pt x="1" y="72"/>
                    <a:pt x="1" y="167"/>
                  </a:cubicBezTo>
                  <a:cubicBezTo>
                    <a:pt x="1" y="250"/>
                    <a:pt x="84" y="322"/>
                    <a:pt x="168" y="322"/>
                  </a:cubicBezTo>
                  <a:lnTo>
                    <a:pt x="751" y="322"/>
                  </a:lnTo>
                  <a:cubicBezTo>
                    <a:pt x="834" y="322"/>
                    <a:pt x="918" y="250"/>
                    <a:pt x="918" y="167"/>
                  </a:cubicBezTo>
                  <a:cubicBezTo>
                    <a:pt x="918" y="72"/>
                    <a:pt x="834" y="0"/>
                    <a:pt x="7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52"/>
            <p:cNvSpPr/>
            <p:nvPr/>
          </p:nvSpPr>
          <p:spPr>
            <a:xfrm>
              <a:off x="6700422" y="2074908"/>
              <a:ext cx="11022" cy="10257"/>
            </a:xfrm>
            <a:custGeom>
              <a:rect b="b" l="l" r="r" t="t"/>
              <a:pathLst>
                <a:path extrusionOk="0" h="322" w="346">
                  <a:moveTo>
                    <a:pt x="167" y="0"/>
                  </a:moveTo>
                  <a:cubicBezTo>
                    <a:pt x="72" y="0"/>
                    <a:pt x="0" y="72"/>
                    <a:pt x="0" y="155"/>
                  </a:cubicBezTo>
                  <a:cubicBezTo>
                    <a:pt x="0" y="250"/>
                    <a:pt x="72" y="322"/>
                    <a:pt x="167" y="322"/>
                  </a:cubicBezTo>
                  <a:lnTo>
                    <a:pt x="179" y="322"/>
                  </a:lnTo>
                  <a:cubicBezTo>
                    <a:pt x="262" y="322"/>
                    <a:pt x="346" y="250"/>
                    <a:pt x="346" y="155"/>
                  </a:cubicBezTo>
                  <a:cubicBezTo>
                    <a:pt x="346" y="72"/>
                    <a:pt x="286"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52"/>
            <p:cNvSpPr/>
            <p:nvPr/>
          </p:nvSpPr>
          <p:spPr>
            <a:xfrm>
              <a:off x="6706092" y="2098417"/>
              <a:ext cx="151375" cy="89162"/>
            </a:xfrm>
            <a:custGeom>
              <a:rect b="b" l="l" r="r" t="t"/>
              <a:pathLst>
                <a:path extrusionOk="0" h="2799" w="4752">
                  <a:moveTo>
                    <a:pt x="2119" y="0"/>
                  </a:moveTo>
                  <a:cubicBezTo>
                    <a:pt x="2047" y="0"/>
                    <a:pt x="1977" y="45"/>
                    <a:pt x="1966" y="131"/>
                  </a:cubicBezTo>
                  <a:lnTo>
                    <a:pt x="1573" y="1977"/>
                  </a:lnTo>
                  <a:lnTo>
                    <a:pt x="1239" y="941"/>
                  </a:lnTo>
                  <a:cubicBezTo>
                    <a:pt x="1214" y="859"/>
                    <a:pt x="1142" y="817"/>
                    <a:pt x="1071" y="817"/>
                  </a:cubicBezTo>
                  <a:cubicBezTo>
                    <a:pt x="1008" y="817"/>
                    <a:pt x="946" y="850"/>
                    <a:pt x="918" y="917"/>
                  </a:cubicBezTo>
                  <a:lnTo>
                    <a:pt x="501" y="1846"/>
                  </a:lnTo>
                  <a:lnTo>
                    <a:pt x="168" y="1846"/>
                  </a:lnTo>
                  <a:cubicBezTo>
                    <a:pt x="72" y="1846"/>
                    <a:pt x="1" y="1917"/>
                    <a:pt x="1" y="2013"/>
                  </a:cubicBezTo>
                  <a:cubicBezTo>
                    <a:pt x="1" y="2096"/>
                    <a:pt x="72" y="2167"/>
                    <a:pt x="168" y="2167"/>
                  </a:cubicBezTo>
                  <a:lnTo>
                    <a:pt x="608" y="2167"/>
                  </a:lnTo>
                  <a:cubicBezTo>
                    <a:pt x="680" y="2167"/>
                    <a:pt x="739" y="2132"/>
                    <a:pt x="763" y="2072"/>
                  </a:cubicBezTo>
                  <a:lnTo>
                    <a:pt x="1037" y="1441"/>
                  </a:lnTo>
                  <a:lnTo>
                    <a:pt x="1442" y="2679"/>
                  </a:lnTo>
                  <a:cubicBezTo>
                    <a:pt x="1470" y="2760"/>
                    <a:pt x="1541" y="2799"/>
                    <a:pt x="1610" y="2799"/>
                  </a:cubicBezTo>
                  <a:cubicBezTo>
                    <a:pt x="1684" y="2799"/>
                    <a:pt x="1757" y="2754"/>
                    <a:pt x="1775" y="2667"/>
                  </a:cubicBezTo>
                  <a:lnTo>
                    <a:pt x="2096" y="1084"/>
                  </a:lnTo>
                  <a:lnTo>
                    <a:pt x="2227" y="1917"/>
                  </a:lnTo>
                  <a:cubicBezTo>
                    <a:pt x="2251" y="2013"/>
                    <a:pt x="2323" y="2072"/>
                    <a:pt x="2394" y="2072"/>
                  </a:cubicBezTo>
                  <a:lnTo>
                    <a:pt x="3049" y="2072"/>
                  </a:lnTo>
                  <a:cubicBezTo>
                    <a:pt x="3144" y="2072"/>
                    <a:pt x="3204" y="2013"/>
                    <a:pt x="3216" y="1941"/>
                  </a:cubicBezTo>
                  <a:lnTo>
                    <a:pt x="3287" y="1501"/>
                  </a:lnTo>
                  <a:lnTo>
                    <a:pt x="3501" y="2453"/>
                  </a:lnTo>
                  <a:cubicBezTo>
                    <a:pt x="3514" y="2543"/>
                    <a:pt x="3586" y="2588"/>
                    <a:pt x="3660" y="2588"/>
                  </a:cubicBezTo>
                  <a:cubicBezTo>
                    <a:pt x="3724" y="2588"/>
                    <a:pt x="3790" y="2555"/>
                    <a:pt x="3823" y="2489"/>
                  </a:cubicBezTo>
                  <a:lnTo>
                    <a:pt x="4037" y="2036"/>
                  </a:lnTo>
                  <a:lnTo>
                    <a:pt x="4585" y="2036"/>
                  </a:lnTo>
                  <a:cubicBezTo>
                    <a:pt x="4668" y="2036"/>
                    <a:pt x="4752" y="1965"/>
                    <a:pt x="4752" y="1870"/>
                  </a:cubicBezTo>
                  <a:cubicBezTo>
                    <a:pt x="4752" y="1786"/>
                    <a:pt x="4668" y="1715"/>
                    <a:pt x="4585" y="1715"/>
                  </a:cubicBezTo>
                  <a:lnTo>
                    <a:pt x="3918" y="1715"/>
                  </a:lnTo>
                  <a:cubicBezTo>
                    <a:pt x="3775" y="1715"/>
                    <a:pt x="3763" y="1858"/>
                    <a:pt x="3740" y="1905"/>
                  </a:cubicBezTo>
                  <a:lnTo>
                    <a:pt x="3454" y="632"/>
                  </a:lnTo>
                  <a:cubicBezTo>
                    <a:pt x="3430" y="542"/>
                    <a:pt x="3356" y="498"/>
                    <a:pt x="3283" y="498"/>
                  </a:cubicBezTo>
                  <a:cubicBezTo>
                    <a:pt x="3210" y="498"/>
                    <a:pt x="3138" y="542"/>
                    <a:pt x="3120" y="632"/>
                  </a:cubicBezTo>
                  <a:lnTo>
                    <a:pt x="2918" y="1739"/>
                  </a:lnTo>
                  <a:lnTo>
                    <a:pt x="2549" y="1739"/>
                  </a:lnTo>
                  <a:lnTo>
                    <a:pt x="2287" y="155"/>
                  </a:lnTo>
                  <a:cubicBezTo>
                    <a:pt x="2275" y="51"/>
                    <a:pt x="2196" y="0"/>
                    <a:pt x="211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52"/>
            <p:cNvSpPr/>
            <p:nvPr/>
          </p:nvSpPr>
          <p:spPr>
            <a:xfrm>
              <a:off x="6656812" y="2029388"/>
              <a:ext cx="368690" cy="245793"/>
            </a:xfrm>
            <a:custGeom>
              <a:rect b="b" l="l" r="r" t="t"/>
              <a:pathLst>
                <a:path extrusionOk="0" h="7716" w="11574">
                  <a:moveTo>
                    <a:pt x="3286" y="7180"/>
                  </a:moveTo>
                  <a:lnTo>
                    <a:pt x="3286" y="7394"/>
                  </a:lnTo>
                  <a:lnTo>
                    <a:pt x="1596" y="7394"/>
                  </a:lnTo>
                  <a:lnTo>
                    <a:pt x="1596" y="7180"/>
                  </a:lnTo>
                  <a:close/>
                  <a:moveTo>
                    <a:pt x="9966" y="7180"/>
                  </a:moveTo>
                  <a:lnTo>
                    <a:pt x="9966" y="7394"/>
                  </a:lnTo>
                  <a:lnTo>
                    <a:pt x="8275" y="7394"/>
                  </a:lnTo>
                  <a:lnTo>
                    <a:pt x="8275" y="7180"/>
                  </a:lnTo>
                  <a:close/>
                  <a:moveTo>
                    <a:pt x="548" y="1"/>
                  </a:moveTo>
                  <a:cubicBezTo>
                    <a:pt x="250" y="1"/>
                    <a:pt x="0" y="251"/>
                    <a:pt x="0" y="548"/>
                  </a:cubicBezTo>
                  <a:lnTo>
                    <a:pt x="0" y="6632"/>
                  </a:lnTo>
                  <a:cubicBezTo>
                    <a:pt x="0" y="6930"/>
                    <a:pt x="250" y="7180"/>
                    <a:pt x="548" y="7180"/>
                  </a:cubicBezTo>
                  <a:lnTo>
                    <a:pt x="1250" y="7180"/>
                  </a:lnTo>
                  <a:lnTo>
                    <a:pt x="1250" y="7561"/>
                  </a:lnTo>
                  <a:cubicBezTo>
                    <a:pt x="1250" y="7644"/>
                    <a:pt x="1322" y="7716"/>
                    <a:pt x="1417" y="7716"/>
                  </a:cubicBezTo>
                  <a:lnTo>
                    <a:pt x="3453" y="7716"/>
                  </a:lnTo>
                  <a:cubicBezTo>
                    <a:pt x="3536" y="7716"/>
                    <a:pt x="3608" y="7644"/>
                    <a:pt x="3608" y="7561"/>
                  </a:cubicBezTo>
                  <a:lnTo>
                    <a:pt x="3608" y="7180"/>
                  </a:lnTo>
                  <a:lnTo>
                    <a:pt x="7930" y="7180"/>
                  </a:lnTo>
                  <a:lnTo>
                    <a:pt x="7930" y="7561"/>
                  </a:lnTo>
                  <a:cubicBezTo>
                    <a:pt x="7930" y="7644"/>
                    <a:pt x="8001" y="7716"/>
                    <a:pt x="8096" y="7716"/>
                  </a:cubicBezTo>
                  <a:lnTo>
                    <a:pt x="10132" y="7716"/>
                  </a:lnTo>
                  <a:cubicBezTo>
                    <a:pt x="10216" y="7716"/>
                    <a:pt x="10299" y="7644"/>
                    <a:pt x="10299" y="7561"/>
                  </a:cubicBezTo>
                  <a:lnTo>
                    <a:pt x="10299" y="7180"/>
                  </a:lnTo>
                  <a:lnTo>
                    <a:pt x="10990" y="7180"/>
                  </a:lnTo>
                  <a:cubicBezTo>
                    <a:pt x="11287" y="7180"/>
                    <a:pt x="11549" y="6930"/>
                    <a:pt x="11549" y="6632"/>
                  </a:cubicBezTo>
                  <a:lnTo>
                    <a:pt x="11549" y="548"/>
                  </a:lnTo>
                  <a:cubicBezTo>
                    <a:pt x="11573" y="251"/>
                    <a:pt x="11323" y="1"/>
                    <a:pt x="11025" y="1"/>
                  </a:cubicBezTo>
                  <a:lnTo>
                    <a:pt x="7620" y="1"/>
                  </a:lnTo>
                  <a:cubicBezTo>
                    <a:pt x="7525" y="1"/>
                    <a:pt x="7453" y="72"/>
                    <a:pt x="7453" y="155"/>
                  </a:cubicBezTo>
                  <a:cubicBezTo>
                    <a:pt x="7453" y="251"/>
                    <a:pt x="7525" y="322"/>
                    <a:pt x="7620" y="322"/>
                  </a:cubicBezTo>
                  <a:lnTo>
                    <a:pt x="11025" y="322"/>
                  </a:lnTo>
                  <a:cubicBezTo>
                    <a:pt x="11144" y="322"/>
                    <a:pt x="11240" y="417"/>
                    <a:pt x="11240" y="536"/>
                  </a:cubicBezTo>
                  <a:lnTo>
                    <a:pt x="11240" y="6620"/>
                  </a:lnTo>
                  <a:cubicBezTo>
                    <a:pt x="11240" y="6739"/>
                    <a:pt x="11144" y="6823"/>
                    <a:pt x="11025" y="6823"/>
                  </a:cubicBezTo>
                  <a:lnTo>
                    <a:pt x="548" y="6823"/>
                  </a:lnTo>
                  <a:cubicBezTo>
                    <a:pt x="429" y="6823"/>
                    <a:pt x="334" y="6739"/>
                    <a:pt x="334" y="6620"/>
                  </a:cubicBezTo>
                  <a:lnTo>
                    <a:pt x="334" y="536"/>
                  </a:lnTo>
                  <a:cubicBezTo>
                    <a:pt x="334" y="417"/>
                    <a:pt x="429" y="322"/>
                    <a:pt x="548" y="322"/>
                  </a:cubicBezTo>
                  <a:lnTo>
                    <a:pt x="6870" y="322"/>
                  </a:lnTo>
                  <a:cubicBezTo>
                    <a:pt x="6965" y="322"/>
                    <a:pt x="7037" y="251"/>
                    <a:pt x="7037" y="155"/>
                  </a:cubicBezTo>
                  <a:cubicBezTo>
                    <a:pt x="7037" y="72"/>
                    <a:pt x="6965" y="1"/>
                    <a:pt x="687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52"/>
            <p:cNvSpPr/>
            <p:nvPr/>
          </p:nvSpPr>
          <p:spPr>
            <a:xfrm>
              <a:off x="6681818" y="2057070"/>
              <a:ext cx="199540" cy="172622"/>
            </a:xfrm>
            <a:custGeom>
              <a:rect b="b" l="l" r="r" t="t"/>
              <a:pathLst>
                <a:path extrusionOk="0" h="5419" w="6264">
                  <a:moveTo>
                    <a:pt x="168" y="1"/>
                  </a:moveTo>
                  <a:cubicBezTo>
                    <a:pt x="72" y="1"/>
                    <a:pt x="1" y="84"/>
                    <a:pt x="1" y="167"/>
                  </a:cubicBezTo>
                  <a:lnTo>
                    <a:pt x="1" y="1691"/>
                  </a:lnTo>
                  <a:cubicBezTo>
                    <a:pt x="1" y="1775"/>
                    <a:pt x="72" y="1846"/>
                    <a:pt x="168" y="1846"/>
                  </a:cubicBezTo>
                  <a:cubicBezTo>
                    <a:pt x="251" y="1846"/>
                    <a:pt x="334" y="1775"/>
                    <a:pt x="334" y="1691"/>
                  </a:cubicBezTo>
                  <a:lnTo>
                    <a:pt x="334" y="346"/>
                  </a:lnTo>
                  <a:lnTo>
                    <a:pt x="5942" y="346"/>
                  </a:lnTo>
                  <a:lnTo>
                    <a:pt x="5942" y="5097"/>
                  </a:lnTo>
                  <a:lnTo>
                    <a:pt x="334" y="5097"/>
                  </a:lnTo>
                  <a:lnTo>
                    <a:pt x="334" y="2465"/>
                  </a:lnTo>
                  <a:cubicBezTo>
                    <a:pt x="334" y="2370"/>
                    <a:pt x="251" y="2299"/>
                    <a:pt x="168" y="2299"/>
                  </a:cubicBezTo>
                  <a:cubicBezTo>
                    <a:pt x="72" y="2299"/>
                    <a:pt x="1" y="2370"/>
                    <a:pt x="1" y="2465"/>
                  </a:cubicBezTo>
                  <a:lnTo>
                    <a:pt x="1" y="5263"/>
                  </a:lnTo>
                  <a:cubicBezTo>
                    <a:pt x="1" y="5347"/>
                    <a:pt x="72" y="5418"/>
                    <a:pt x="168" y="5418"/>
                  </a:cubicBezTo>
                  <a:lnTo>
                    <a:pt x="6109" y="5418"/>
                  </a:lnTo>
                  <a:cubicBezTo>
                    <a:pt x="6192" y="5418"/>
                    <a:pt x="6264" y="5347"/>
                    <a:pt x="6264" y="5263"/>
                  </a:cubicBezTo>
                  <a:lnTo>
                    <a:pt x="6264" y="167"/>
                  </a:lnTo>
                  <a:cubicBezTo>
                    <a:pt x="6264" y="84"/>
                    <a:pt x="6192" y="1"/>
                    <a:pt x="610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5" name="Google Shape;1335;p52"/>
          <p:cNvGrpSpPr/>
          <p:nvPr/>
        </p:nvGrpSpPr>
        <p:grpSpPr>
          <a:xfrm>
            <a:off x="4869651" y="2012218"/>
            <a:ext cx="376654" cy="281566"/>
            <a:chOff x="4869651" y="2012218"/>
            <a:chExt cx="376654" cy="281566"/>
          </a:xfrm>
        </p:grpSpPr>
        <p:sp>
          <p:nvSpPr>
            <p:cNvPr id="1336" name="Google Shape;1336;p52"/>
            <p:cNvSpPr/>
            <p:nvPr/>
          </p:nvSpPr>
          <p:spPr>
            <a:xfrm>
              <a:off x="4869651" y="2012218"/>
              <a:ext cx="376654" cy="281566"/>
            </a:xfrm>
            <a:custGeom>
              <a:rect b="b" l="l" r="r" t="t"/>
              <a:pathLst>
                <a:path extrusionOk="0" h="8839" w="11824">
                  <a:moveTo>
                    <a:pt x="4976" y="1"/>
                  </a:moveTo>
                  <a:cubicBezTo>
                    <a:pt x="4854" y="1"/>
                    <a:pt x="4732" y="6"/>
                    <a:pt x="4609" y="16"/>
                  </a:cubicBezTo>
                  <a:cubicBezTo>
                    <a:pt x="4513" y="28"/>
                    <a:pt x="4442" y="99"/>
                    <a:pt x="4442" y="194"/>
                  </a:cubicBezTo>
                  <a:cubicBezTo>
                    <a:pt x="4454" y="278"/>
                    <a:pt x="4537" y="349"/>
                    <a:pt x="4621" y="349"/>
                  </a:cubicBezTo>
                  <a:cubicBezTo>
                    <a:pt x="4722" y="342"/>
                    <a:pt x="4822" y="338"/>
                    <a:pt x="4922" y="338"/>
                  </a:cubicBezTo>
                  <a:cubicBezTo>
                    <a:pt x="6773" y="338"/>
                    <a:pt x="8373" y="1575"/>
                    <a:pt x="8859" y="3326"/>
                  </a:cubicBezTo>
                  <a:cubicBezTo>
                    <a:pt x="8823" y="3385"/>
                    <a:pt x="8764" y="3468"/>
                    <a:pt x="8657" y="3540"/>
                  </a:cubicBezTo>
                  <a:cubicBezTo>
                    <a:pt x="8525" y="3632"/>
                    <a:pt x="8386" y="3671"/>
                    <a:pt x="8244" y="3671"/>
                  </a:cubicBezTo>
                  <a:cubicBezTo>
                    <a:pt x="8003" y="3671"/>
                    <a:pt x="7754" y="3559"/>
                    <a:pt x="7514" y="3409"/>
                  </a:cubicBezTo>
                  <a:cubicBezTo>
                    <a:pt x="7288" y="2933"/>
                    <a:pt x="7549" y="2635"/>
                    <a:pt x="7585" y="2611"/>
                  </a:cubicBezTo>
                  <a:cubicBezTo>
                    <a:pt x="7657" y="2552"/>
                    <a:pt x="7657" y="2433"/>
                    <a:pt x="7585" y="2373"/>
                  </a:cubicBezTo>
                  <a:cubicBezTo>
                    <a:pt x="7555" y="2337"/>
                    <a:pt x="7511" y="2320"/>
                    <a:pt x="7466" y="2320"/>
                  </a:cubicBezTo>
                  <a:cubicBezTo>
                    <a:pt x="7421" y="2320"/>
                    <a:pt x="7377" y="2337"/>
                    <a:pt x="7347" y="2373"/>
                  </a:cubicBezTo>
                  <a:cubicBezTo>
                    <a:pt x="7335" y="2397"/>
                    <a:pt x="7061" y="2671"/>
                    <a:pt x="7097" y="3135"/>
                  </a:cubicBezTo>
                  <a:cubicBezTo>
                    <a:pt x="6893" y="3013"/>
                    <a:pt x="6663" y="2925"/>
                    <a:pt x="6256" y="2925"/>
                  </a:cubicBezTo>
                  <a:cubicBezTo>
                    <a:pt x="6188" y="2925"/>
                    <a:pt x="6116" y="2928"/>
                    <a:pt x="6037" y="2933"/>
                  </a:cubicBezTo>
                  <a:cubicBezTo>
                    <a:pt x="5942" y="2933"/>
                    <a:pt x="5871" y="3016"/>
                    <a:pt x="5871" y="3111"/>
                  </a:cubicBezTo>
                  <a:cubicBezTo>
                    <a:pt x="5871" y="3195"/>
                    <a:pt x="5966" y="3266"/>
                    <a:pt x="6049" y="3266"/>
                  </a:cubicBezTo>
                  <a:cubicBezTo>
                    <a:pt x="6107" y="3263"/>
                    <a:pt x="6162" y="3262"/>
                    <a:pt x="6212" y="3262"/>
                  </a:cubicBezTo>
                  <a:cubicBezTo>
                    <a:pt x="6813" y="3262"/>
                    <a:pt x="6903" y="3451"/>
                    <a:pt x="7288" y="3671"/>
                  </a:cubicBezTo>
                  <a:cubicBezTo>
                    <a:pt x="7601" y="3871"/>
                    <a:pt x="7925" y="4007"/>
                    <a:pt x="8240" y="4007"/>
                  </a:cubicBezTo>
                  <a:cubicBezTo>
                    <a:pt x="8488" y="4007"/>
                    <a:pt x="8729" y="3923"/>
                    <a:pt x="8954" y="3719"/>
                  </a:cubicBezTo>
                  <a:cubicBezTo>
                    <a:pt x="9073" y="4397"/>
                    <a:pt x="9014" y="4623"/>
                    <a:pt x="8966" y="4957"/>
                  </a:cubicBezTo>
                  <a:cubicBezTo>
                    <a:pt x="8835" y="4969"/>
                    <a:pt x="8442" y="5040"/>
                    <a:pt x="7966" y="5219"/>
                  </a:cubicBezTo>
                  <a:cubicBezTo>
                    <a:pt x="7490" y="5421"/>
                    <a:pt x="7097" y="5671"/>
                    <a:pt x="6752" y="5969"/>
                  </a:cubicBezTo>
                  <a:cubicBezTo>
                    <a:pt x="6442" y="5719"/>
                    <a:pt x="6502" y="5278"/>
                    <a:pt x="6502" y="5254"/>
                  </a:cubicBezTo>
                  <a:cubicBezTo>
                    <a:pt x="6514" y="5159"/>
                    <a:pt x="6454" y="5076"/>
                    <a:pt x="6359" y="5052"/>
                  </a:cubicBezTo>
                  <a:cubicBezTo>
                    <a:pt x="6352" y="5051"/>
                    <a:pt x="6345" y="5050"/>
                    <a:pt x="6337" y="5050"/>
                  </a:cubicBezTo>
                  <a:cubicBezTo>
                    <a:pt x="6260" y="5050"/>
                    <a:pt x="6179" y="5108"/>
                    <a:pt x="6168" y="5195"/>
                  </a:cubicBezTo>
                  <a:cubicBezTo>
                    <a:pt x="6168" y="5219"/>
                    <a:pt x="6085" y="5814"/>
                    <a:pt x="6514" y="6183"/>
                  </a:cubicBezTo>
                  <a:cubicBezTo>
                    <a:pt x="6395" y="6302"/>
                    <a:pt x="6287" y="6445"/>
                    <a:pt x="6204" y="6576"/>
                  </a:cubicBezTo>
                  <a:cubicBezTo>
                    <a:pt x="6145" y="6647"/>
                    <a:pt x="6168" y="6755"/>
                    <a:pt x="6240" y="6814"/>
                  </a:cubicBezTo>
                  <a:cubicBezTo>
                    <a:pt x="6269" y="6835"/>
                    <a:pt x="6300" y="6844"/>
                    <a:pt x="6330" y="6844"/>
                  </a:cubicBezTo>
                  <a:cubicBezTo>
                    <a:pt x="6386" y="6844"/>
                    <a:pt x="6439" y="6813"/>
                    <a:pt x="6478" y="6767"/>
                  </a:cubicBezTo>
                  <a:cubicBezTo>
                    <a:pt x="6657" y="6505"/>
                    <a:pt x="6883" y="6290"/>
                    <a:pt x="7121" y="6100"/>
                  </a:cubicBezTo>
                  <a:lnTo>
                    <a:pt x="7121" y="6100"/>
                  </a:lnTo>
                  <a:cubicBezTo>
                    <a:pt x="7061" y="6576"/>
                    <a:pt x="7299" y="6945"/>
                    <a:pt x="7311" y="6981"/>
                  </a:cubicBezTo>
                  <a:cubicBezTo>
                    <a:pt x="7340" y="7024"/>
                    <a:pt x="7392" y="7050"/>
                    <a:pt x="7446" y="7050"/>
                  </a:cubicBezTo>
                  <a:cubicBezTo>
                    <a:pt x="7481" y="7050"/>
                    <a:pt x="7517" y="7040"/>
                    <a:pt x="7549" y="7017"/>
                  </a:cubicBezTo>
                  <a:cubicBezTo>
                    <a:pt x="7645" y="6957"/>
                    <a:pt x="7657" y="6874"/>
                    <a:pt x="7609" y="6778"/>
                  </a:cubicBezTo>
                  <a:cubicBezTo>
                    <a:pt x="7597" y="6755"/>
                    <a:pt x="7299" y="6266"/>
                    <a:pt x="7585" y="5790"/>
                  </a:cubicBezTo>
                  <a:cubicBezTo>
                    <a:pt x="8145" y="5469"/>
                    <a:pt x="8681" y="5338"/>
                    <a:pt x="8931" y="5290"/>
                  </a:cubicBezTo>
                  <a:lnTo>
                    <a:pt x="8931" y="5290"/>
                  </a:lnTo>
                  <a:cubicBezTo>
                    <a:pt x="8484" y="7304"/>
                    <a:pt x="6730" y="8498"/>
                    <a:pt x="4932" y="8498"/>
                  </a:cubicBezTo>
                  <a:cubicBezTo>
                    <a:pt x="3806" y="8498"/>
                    <a:pt x="2663" y="8031"/>
                    <a:pt x="1811" y="7005"/>
                  </a:cubicBezTo>
                  <a:cubicBezTo>
                    <a:pt x="2061" y="6921"/>
                    <a:pt x="2287" y="6695"/>
                    <a:pt x="2466" y="6350"/>
                  </a:cubicBezTo>
                  <a:cubicBezTo>
                    <a:pt x="2525" y="6231"/>
                    <a:pt x="2430" y="6100"/>
                    <a:pt x="2311" y="6100"/>
                  </a:cubicBezTo>
                  <a:cubicBezTo>
                    <a:pt x="2239" y="6100"/>
                    <a:pt x="2180" y="6147"/>
                    <a:pt x="2144" y="6207"/>
                  </a:cubicBezTo>
                  <a:cubicBezTo>
                    <a:pt x="1965" y="6528"/>
                    <a:pt x="1763" y="6707"/>
                    <a:pt x="1549" y="6707"/>
                  </a:cubicBezTo>
                  <a:cubicBezTo>
                    <a:pt x="1275" y="6290"/>
                    <a:pt x="1132" y="5945"/>
                    <a:pt x="1001" y="5493"/>
                  </a:cubicBezTo>
                  <a:lnTo>
                    <a:pt x="1001" y="5493"/>
                  </a:lnTo>
                  <a:cubicBezTo>
                    <a:pt x="1037" y="5504"/>
                    <a:pt x="1061" y="5504"/>
                    <a:pt x="1108" y="5504"/>
                  </a:cubicBezTo>
                  <a:cubicBezTo>
                    <a:pt x="1418" y="5504"/>
                    <a:pt x="1668" y="5016"/>
                    <a:pt x="1668" y="4397"/>
                  </a:cubicBezTo>
                  <a:cubicBezTo>
                    <a:pt x="1668" y="3790"/>
                    <a:pt x="1418" y="3302"/>
                    <a:pt x="1108" y="3302"/>
                  </a:cubicBezTo>
                  <a:cubicBezTo>
                    <a:pt x="1072" y="3302"/>
                    <a:pt x="1037" y="3314"/>
                    <a:pt x="1001" y="3314"/>
                  </a:cubicBezTo>
                  <a:cubicBezTo>
                    <a:pt x="1156" y="2778"/>
                    <a:pt x="1311" y="2468"/>
                    <a:pt x="1573" y="2099"/>
                  </a:cubicBezTo>
                  <a:cubicBezTo>
                    <a:pt x="2025" y="2147"/>
                    <a:pt x="2537" y="3076"/>
                    <a:pt x="2537" y="4385"/>
                  </a:cubicBezTo>
                  <a:cubicBezTo>
                    <a:pt x="2537" y="4778"/>
                    <a:pt x="2489" y="5147"/>
                    <a:pt x="2406" y="5493"/>
                  </a:cubicBezTo>
                  <a:cubicBezTo>
                    <a:pt x="2370" y="5576"/>
                    <a:pt x="2430" y="5671"/>
                    <a:pt x="2525" y="5695"/>
                  </a:cubicBezTo>
                  <a:cubicBezTo>
                    <a:pt x="2542" y="5702"/>
                    <a:pt x="2559" y="5705"/>
                    <a:pt x="2576" y="5705"/>
                  </a:cubicBezTo>
                  <a:cubicBezTo>
                    <a:pt x="2644" y="5705"/>
                    <a:pt x="2708" y="5652"/>
                    <a:pt x="2727" y="5576"/>
                  </a:cubicBezTo>
                  <a:cubicBezTo>
                    <a:pt x="2823" y="5207"/>
                    <a:pt x="2858" y="4814"/>
                    <a:pt x="2858" y="4397"/>
                  </a:cubicBezTo>
                  <a:cubicBezTo>
                    <a:pt x="2858" y="3730"/>
                    <a:pt x="2739" y="3087"/>
                    <a:pt x="2501" y="2599"/>
                  </a:cubicBezTo>
                  <a:cubicBezTo>
                    <a:pt x="2311" y="2183"/>
                    <a:pt x="2061" y="1921"/>
                    <a:pt x="1775" y="1814"/>
                  </a:cubicBezTo>
                  <a:cubicBezTo>
                    <a:pt x="2299" y="1171"/>
                    <a:pt x="3013" y="682"/>
                    <a:pt x="3859" y="456"/>
                  </a:cubicBezTo>
                  <a:cubicBezTo>
                    <a:pt x="3954" y="432"/>
                    <a:pt x="4013" y="337"/>
                    <a:pt x="3978" y="254"/>
                  </a:cubicBezTo>
                  <a:cubicBezTo>
                    <a:pt x="3959" y="178"/>
                    <a:pt x="3894" y="124"/>
                    <a:pt x="3826" y="124"/>
                  </a:cubicBezTo>
                  <a:cubicBezTo>
                    <a:pt x="3809" y="124"/>
                    <a:pt x="3792" y="128"/>
                    <a:pt x="3775" y="135"/>
                  </a:cubicBezTo>
                  <a:cubicBezTo>
                    <a:pt x="2763" y="397"/>
                    <a:pt x="1930" y="1028"/>
                    <a:pt x="1346" y="1825"/>
                  </a:cubicBezTo>
                  <a:cubicBezTo>
                    <a:pt x="1346" y="1825"/>
                    <a:pt x="1334" y="1825"/>
                    <a:pt x="1311" y="1837"/>
                  </a:cubicBezTo>
                  <a:cubicBezTo>
                    <a:pt x="1239" y="1944"/>
                    <a:pt x="1180" y="2052"/>
                    <a:pt x="1120" y="2159"/>
                  </a:cubicBezTo>
                  <a:cubicBezTo>
                    <a:pt x="1049" y="2290"/>
                    <a:pt x="977" y="2361"/>
                    <a:pt x="799" y="2826"/>
                  </a:cubicBezTo>
                  <a:cubicBezTo>
                    <a:pt x="775" y="2837"/>
                    <a:pt x="775" y="2873"/>
                    <a:pt x="763" y="2885"/>
                  </a:cubicBezTo>
                  <a:cubicBezTo>
                    <a:pt x="1" y="3445"/>
                    <a:pt x="1" y="5350"/>
                    <a:pt x="763" y="5933"/>
                  </a:cubicBezTo>
                  <a:cubicBezTo>
                    <a:pt x="1418" y="7719"/>
                    <a:pt x="3120" y="8838"/>
                    <a:pt x="4918" y="8838"/>
                  </a:cubicBezTo>
                  <a:cubicBezTo>
                    <a:pt x="6668" y="8838"/>
                    <a:pt x="8181" y="7814"/>
                    <a:pt x="8907" y="6338"/>
                  </a:cubicBezTo>
                  <a:cubicBezTo>
                    <a:pt x="8919" y="6338"/>
                    <a:pt x="8931" y="6338"/>
                    <a:pt x="8954" y="6326"/>
                  </a:cubicBezTo>
                  <a:cubicBezTo>
                    <a:pt x="8965" y="6306"/>
                    <a:pt x="10054" y="5294"/>
                    <a:pt x="11047" y="5294"/>
                  </a:cubicBezTo>
                  <a:cubicBezTo>
                    <a:pt x="11211" y="5294"/>
                    <a:pt x="11373" y="5321"/>
                    <a:pt x="11526" y="5385"/>
                  </a:cubicBezTo>
                  <a:cubicBezTo>
                    <a:pt x="11546" y="5391"/>
                    <a:pt x="11567" y="5394"/>
                    <a:pt x="11588" y="5394"/>
                  </a:cubicBezTo>
                  <a:cubicBezTo>
                    <a:pt x="11656" y="5394"/>
                    <a:pt x="11725" y="5363"/>
                    <a:pt x="11752" y="5290"/>
                  </a:cubicBezTo>
                  <a:cubicBezTo>
                    <a:pt x="11824" y="5195"/>
                    <a:pt x="11776" y="5088"/>
                    <a:pt x="11693" y="5064"/>
                  </a:cubicBezTo>
                  <a:cubicBezTo>
                    <a:pt x="11501" y="4987"/>
                    <a:pt x="11302" y="4954"/>
                    <a:pt x="11103" y="4954"/>
                  </a:cubicBezTo>
                  <a:cubicBezTo>
                    <a:pt x="10376" y="4954"/>
                    <a:pt x="9641" y="5392"/>
                    <a:pt x="9193" y="5719"/>
                  </a:cubicBezTo>
                  <a:cubicBezTo>
                    <a:pt x="9454" y="4838"/>
                    <a:pt x="9443" y="3933"/>
                    <a:pt x="9193" y="3111"/>
                  </a:cubicBezTo>
                  <a:lnTo>
                    <a:pt x="9193" y="3111"/>
                  </a:lnTo>
                  <a:cubicBezTo>
                    <a:pt x="9741" y="3514"/>
                    <a:pt x="10437" y="3874"/>
                    <a:pt x="11103" y="3874"/>
                  </a:cubicBezTo>
                  <a:cubicBezTo>
                    <a:pt x="11304" y="3874"/>
                    <a:pt x="11502" y="3841"/>
                    <a:pt x="11693" y="3766"/>
                  </a:cubicBezTo>
                  <a:cubicBezTo>
                    <a:pt x="11776" y="3730"/>
                    <a:pt x="11824" y="3635"/>
                    <a:pt x="11776" y="3540"/>
                  </a:cubicBezTo>
                  <a:cubicBezTo>
                    <a:pt x="11758" y="3469"/>
                    <a:pt x="11695" y="3431"/>
                    <a:pt x="11624" y="3431"/>
                  </a:cubicBezTo>
                  <a:cubicBezTo>
                    <a:pt x="11599" y="3431"/>
                    <a:pt x="11574" y="3436"/>
                    <a:pt x="11550" y="3445"/>
                  </a:cubicBezTo>
                  <a:cubicBezTo>
                    <a:pt x="11396" y="3509"/>
                    <a:pt x="11235" y="3536"/>
                    <a:pt x="11071" y="3536"/>
                  </a:cubicBezTo>
                  <a:cubicBezTo>
                    <a:pt x="10077" y="3536"/>
                    <a:pt x="8988" y="2526"/>
                    <a:pt x="8978" y="2516"/>
                  </a:cubicBezTo>
                  <a:cubicBezTo>
                    <a:pt x="8966" y="2492"/>
                    <a:pt x="8954" y="2492"/>
                    <a:pt x="8943" y="2492"/>
                  </a:cubicBezTo>
                  <a:cubicBezTo>
                    <a:pt x="8219" y="1012"/>
                    <a:pt x="6706" y="1"/>
                    <a:pt x="497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52"/>
            <p:cNvSpPr/>
            <p:nvPr/>
          </p:nvSpPr>
          <p:spPr>
            <a:xfrm>
              <a:off x="5073332" y="2140402"/>
              <a:ext cx="44788" cy="20260"/>
            </a:xfrm>
            <a:custGeom>
              <a:rect b="b" l="l" r="r" t="t"/>
              <a:pathLst>
                <a:path extrusionOk="0" h="636" w="1406">
                  <a:moveTo>
                    <a:pt x="538" y="1"/>
                  </a:moveTo>
                  <a:cubicBezTo>
                    <a:pt x="389" y="1"/>
                    <a:pt x="234" y="42"/>
                    <a:pt x="84" y="147"/>
                  </a:cubicBezTo>
                  <a:cubicBezTo>
                    <a:pt x="12" y="206"/>
                    <a:pt x="1" y="302"/>
                    <a:pt x="36" y="385"/>
                  </a:cubicBezTo>
                  <a:cubicBezTo>
                    <a:pt x="72" y="428"/>
                    <a:pt x="125" y="449"/>
                    <a:pt x="179" y="449"/>
                  </a:cubicBezTo>
                  <a:cubicBezTo>
                    <a:pt x="216" y="449"/>
                    <a:pt x="253" y="440"/>
                    <a:pt x="286" y="421"/>
                  </a:cubicBezTo>
                  <a:cubicBezTo>
                    <a:pt x="370" y="362"/>
                    <a:pt x="456" y="339"/>
                    <a:pt x="539" y="339"/>
                  </a:cubicBezTo>
                  <a:cubicBezTo>
                    <a:pt x="809" y="339"/>
                    <a:pt x="1045" y="578"/>
                    <a:pt x="1072" y="587"/>
                  </a:cubicBezTo>
                  <a:cubicBezTo>
                    <a:pt x="1096" y="623"/>
                    <a:pt x="1144" y="635"/>
                    <a:pt x="1191" y="635"/>
                  </a:cubicBezTo>
                  <a:cubicBezTo>
                    <a:pt x="1334" y="635"/>
                    <a:pt x="1406" y="457"/>
                    <a:pt x="1310" y="349"/>
                  </a:cubicBezTo>
                  <a:cubicBezTo>
                    <a:pt x="1155" y="194"/>
                    <a:pt x="861" y="1"/>
                    <a:pt x="53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52"/>
            <p:cNvSpPr/>
            <p:nvPr/>
          </p:nvSpPr>
          <p:spPr>
            <a:xfrm>
              <a:off x="5048294" y="2037988"/>
              <a:ext cx="73617" cy="43705"/>
            </a:xfrm>
            <a:custGeom>
              <a:rect b="b" l="l" r="r" t="t"/>
              <a:pathLst>
                <a:path extrusionOk="0" h="1372" w="2311">
                  <a:moveTo>
                    <a:pt x="197" y="1"/>
                  </a:moveTo>
                  <a:cubicBezTo>
                    <a:pt x="170" y="1"/>
                    <a:pt x="144" y="6"/>
                    <a:pt x="120" y="16"/>
                  </a:cubicBezTo>
                  <a:cubicBezTo>
                    <a:pt x="25" y="64"/>
                    <a:pt x="1" y="171"/>
                    <a:pt x="36" y="266"/>
                  </a:cubicBezTo>
                  <a:cubicBezTo>
                    <a:pt x="60" y="278"/>
                    <a:pt x="382" y="862"/>
                    <a:pt x="1108" y="897"/>
                  </a:cubicBezTo>
                  <a:cubicBezTo>
                    <a:pt x="1680" y="945"/>
                    <a:pt x="1977" y="1290"/>
                    <a:pt x="1989" y="1302"/>
                  </a:cubicBezTo>
                  <a:cubicBezTo>
                    <a:pt x="2025" y="1346"/>
                    <a:pt x="2080" y="1372"/>
                    <a:pt x="2132" y="1372"/>
                  </a:cubicBezTo>
                  <a:cubicBezTo>
                    <a:pt x="2166" y="1372"/>
                    <a:pt x="2199" y="1361"/>
                    <a:pt x="2227" y="1338"/>
                  </a:cubicBezTo>
                  <a:cubicBezTo>
                    <a:pt x="2299" y="1278"/>
                    <a:pt x="2311" y="1171"/>
                    <a:pt x="2263" y="1088"/>
                  </a:cubicBezTo>
                  <a:cubicBezTo>
                    <a:pt x="2239" y="1076"/>
                    <a:pt x="1858" y="612"/>
                    <a:pt x="1144" y="576"/>
                  </a:cubicBezTo>
                  <a:cubicBezTo>
                    <a:pt x="584" y="528"/>
                    <a:pt x="358" y="112"/>
                    <a:pt x="358" y="100"/>
                  </a:cubicBezTo>
                  <a:cubicBezTo>
                    <a:pt x="324" y="32"/>
                    <a:pt x="261" y="1"/>
                    <a:pt x="19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52"/>
            <p:cNvSpPr/>
            <p:nvPr/>
          </p:nvSpPr>
          <p:spPr>
            <a:xfrm>
              <a:off x="5026314" y="2238484"/>
              <a:ext cx="59187" cy="30645"/>
            </a:xfrm>
            <a:custGeom>
              <a:rect b="b" l="l" r="r" t="t"/>
              <a:pathLst>
                <a:path extrusionOk="0" h="962" w="1858">
                  <a:moveTo>
                    <a:pt x="1677" y="0"/>
                  </a:moveTo>
                  <a:cubicBezTo>
                    <a:pt x="1609" y="0"/>
                    <a:pt x="1542" y="31"/>
                    <a:pt x="1524" y="104"/>
                  </a:cubicBezTo>
                  <a:cubicBezTo>
                    <a:pt x="1502" y="126"/>
                    <a:pt x="1291" y="611"/>
                    <a:pt x="378" y="611"/>
                  </a:cubicBezTo>
                  <a:cubicBezTo>
                    <a:pt x="319" y="611"/>
                    <a:pt x="256" y="608"/>
                    <a:pt x="191" y="604"/>
                  </a:cubicBezTo>
                  <a:cubicBezTo>
                    <a:pt x="84" y="616"/>
                    <a:pt x="0" y="699"/>
                    <a:pt x="0" y="783"/>
                  </a:cubicBezTo>
                  <a:cubicBezTo>
                    <a:pt x="0" y="878"/>
                    <a:pt x="60" y="961"/>
                    <a:pt x="167" y="961"/>
                  </a:cubicBezTo>
                  <a:lnTo>
                    <a:pt x="357" y="961"/>
                  </a:lnTo>
                  <a:cubicBezTo>
                    <a:pt x="1512" y="961"/>
                    <a:pt x="1810" y="259"/>
                    <a:pt x="1834" y="235"/>
                  </a:cubicBezTo>
                  <a:cubicBezTo>
                    <a:pt x="1858" y="140"/>
                    <a:pt x="1822" y="45"/>
                    <a:pt x="1739" y="9"/>
                  </a:cubicBezTo>
                  <a:cubicBezTo>
                    <a:pt x="1719" y="3"/>
                    <a:pt x="1698" y="0"/>
                    <a:pt x="16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0" name="Google Shape;1340;p52"/>
          <p:cNvGrpSpPr/>
          <p:nvPr/>
        </p:nvGrpSpPr>
        <p:grpSpPr>
          <a:xfrm>
            <a:off x="5306224" y="2012313"/>
            <a:ext cx="367925" cy="281694"/>
            <a:chOff x="5306224" y="2012313"/>
            <a:chExt cx="367925" cy="281694"/>
          </a:xfrm>
        </p:grpSpPr>
        <p:sp>
          <p:nvSpPr>
            <p:cNvPr id="1341" name="Google Shape;1341;p52"/>
            <p:cNvSpPr/>
            <p:nvPr/>
          </p:nvSpPr>
          <p:spPr>
            <a:xfrm>
              <a:off x="5483720" y="2123073"/>
              <a:ext cx="47814" cy="73617"/>
            </a:xfrm>
            <a:custGeom>
              <a:rect b="b" l="l" r="r" t="t"/>
              <a:pathLst>
                <a:path extrusionOk="0" h="2311" w="1501">
                  <a:moveTo>
                    <a:pt x="1179" y="334"/>
                  </a:moveTo>
                  <a:lnTo>
                    <a:pt x="1179" y="1965"/>
                  </a:lnTo>
                  <a:lnTo>
                    <a:pt x="345" y="1965"/>
                  </a:lnTo>
                  <a:lnTo>
                    <a:pt x="345" y="334"/>
                  </a:lnTo>
                  <a:close/>
                  <a:moveTo>
                    <a:pt x="167" y="0"/>
                  </a:moveTo>
                  <a:cubicBezTo>
                    <a:pt x="83" y="0"/>
                    <a:pt x="0" y="72"/>
                    <a:pt x="0" y="167"/>
                  </a:cubicBezTo>
                  <a:lnTo>
                    <a:pt x="0" y="2144"/>
                  </a:lnTo>
                  <a:cubicBezTo>
                    <a:pt x="0" y="2239"/>
                    <a:pt x="83" y="2310"/>
                    <a:pt x="167" y="2310"/>
                  </a:cubicBezTo>
                  <a:lnTo>
                    <a:pt x="1346" y="2310"/>
                  </a:lnTo>
                  <a:cubicBezTo>
                    <a:pt x="1429" y="2310"/>
                    <a:pt x="1500" y="2239"/>
                    <a:pt x="1500" y="2144"/>
                  </a:cubicBezTo>
                  <a:lnTo>
                    <a:pt x="1500" y="167"/>
                  </a:lnTo>
                  <a:cubicBezTo>
                    <a:pt x="1500" y="72"/>
                    <a:pt x="1429" y="0"/>
                    <a:pt x="13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52"/>
            <p:cNvSpPr/>
            <p:nvPr/>
          </p:nvSpPr>
          <p:spPr>
            <a:xfrm>
              <a:off x="5306224" y="2012313"/>
              <a:ext cx="367925" cy="281694"/>
            </a:xfrm>
            <a:custGeom>
              <a:rect b="b" l="l" r="r" t="t"/>
              <a:pathLst>
                <a:path extrusionOk="0" h="8843" w="11550">
                  <a:moveTo>
                    <a:pt x="2084" y="394"/>
                  </a:moveTo>
                  <a:lnTo>
                    <a:pt x="5274" y="620"/>
                  </a:lnTo>
                  <a:lnTo>
                    <a:pt x="5274" y="906"/>
                  </a:lnTo>
                  <a:lnTo>
                    <a:pt x="2084" y="1144"/>
                  </a:lnTo>
                  <a:cubicBezTo>
                    <a:pt x="2074" y="1144"/>
                    <a:pt x="2065" y="1145"/>
                    <a:pt x="2056" y="1145"/>
                  </a:cubicBezTo>
                  <a:cubicBezTo>
                    <a:pt x="1728" y="1145"/>
                    <a:pt x="1555" y="733"/>
                    <a:pt x="1798" y="501"/>
                  </a:cubicBezTo>
                  <a:cubicBezTo>
                    <a:pt x="1869" y="429"/>
                    <a:pt x="1976" y="394"/>
                    <a:pt x="2084" y="394"/>
                  </a:cubicBezTo>
                  <a:close/>
                  <a:moveTo>
                    <a:pt x="5929" y="322"/>
                  </a:moveTo>
                  <a:cubicBezTo>
                    <a:pt x="6108" y="322"/>
                    <a:pt x="6239" y="453"/>
                    <a:pt x="6239" y="632"/>
                  </a:cubicBezTo>
                  <a:lnTo>
                    <a:pt x="6239" y="1370"/>
                  </a:lnTo>
                  <a:lnTo>
                    <a:pt x="5620" y="1370"/>
                  </a:lnTo>
                  <a:lnTo>
                    <a:pt x="5620" y="632"/>
                  </a:lnTo>
                  <a:cubicBezTo>
                    <a:pt x="5620" y="453"/>
                    <a:pt x="5751" y="322"/>
                    <a:pt x="5929" y="322"/>
                  </a:cubicBezTo>
                  <a:close/>
                  <a:moveTo>
                    <a:pt x="6441" y="1691"/>
                  </a:moveTo>
                  <a:lnTo>
                    <a:pt x="6441" y="1918"/>
                  </a:lnTo>
                  <a:lnTo>
                    <a:pt x="5417" y="1918"/>
                  </a:lnTo>
                  <a:lnTo>
                    <a:pt x="5417" y="1691"/>
                  </a:lnTo>
                  <a:close/>
                  <a:moveTo>
                    <a:pt x="6036" y="2263"/>
                  </a:moveTo>
                  <a:lnTo>
                    <a:pt x="6036" y="2465"/>
                  </a:lnTo>
                  <a:lnTo>
                    <a:pt x="5834" y="2465"/>
                  </a:lnTo>
                  <a:lnTo>
                    <a:pt x="5834" y="2263"/>
                  </a:lnTo>
                  <a:close/>
                  <a:moveTo>
                    <a:pt x="8596" y="3632"/>
                  </a:moveTo>
                  <a:cubicBezTo>
                    <a:pt x="8727" y="3632"/>
                    <a:pt x="8834" y="3727"/>
                    <a:pt x="8834" y="3870"/>
                  </a:cubicBezTo>
                  <a:lnTo>
                    <a:pt x="8834" y="4787"/>
                  </a:lnTo>
                  <a:cubicBezTo>
                    <a:pt x="8763" y="4775"/>
                    <a:pt x="8727" y="4739"/>
                    <a:pt x="8692" y="4716"/>
                  </a:cubicBezTo>
                  <a:cubicBezTo>
                    <a:pt x="8394" y="4537"/>
                    <a:pt x="8394" y="4501"/>
                    <a:pt x="8358" y="4466"/>
                  </a:cubicBezTo>
                  <a:lnTo>
                    <a:pt x="8358" y="3870"/>
                  </a:lnTo>
                  <a:cubicBezTo>
                    <a:pt x="8358" y="3727"/>
                    <a:pt x="8465" y="3632"/>
                    <a:pt x="8596" y="3632"/>
                  </a:cubicBezTo>
                  <a:close/>
                  <a:moveTo>
                    <a:pt x="7930" y="2977"/>
                  </a:moveTo>
                  <a:cubicBezTo>
                    <a:pt x="9477" y="2977"/>
                    <a:pt x="10739" y="4168"/>
                    <a:pt x="10870" y="5680"/>
                  </a:cubicBezTo>
                  <a:lnTo>
                    <a:pt x="9144" y="4954"/>
                  </a:lnTo>
                  <a:lnTo>
                    <a:pt x="9144" y="3882"/>
                  </a:lnTo>
                  <a:cubicBezTo>
                    <a:pt x="9144" y="3573"/>
                    <a:pt x="8894" y="3311"/>
                    <a:pt x="8584" y="3311"/>
                  </a:cubicBezTo>
                  <a:cubicBezTo>
                    <a:pt x="8275" y="3311"/>
                    <a:pt x="8013" y="3573"/>
                    <a:pt x="8013" y="3882"/>
                  </a:cubicBezTo>
                  <a:lnTo>
                    <a:pt x="8013" y="4001"/>
                  </a:lnTo>
                  <a:cubicBezTo>
                    <a:pt x="7763" y="3465"/>
                    <a:pt x="7834" y="3168"/>
                    <a:pt x="7822" y="2977"/>
                  </a:cubicBezTo>
                  <a:close/>
                  <a:moveTo>
                    <a:pt x="9168" y="7287"/>
                  </a:moveTo>
                  <a:lnTo>
                    <a:pt x="9537" y="7692"/>
                  </a:lnTo>
                  <a:cubicBezTo>
                    <a:pt x="9835" y="8002"/>
                    <a:pt x="9739" y="8347"/>
                    <a:pt x="9763" y="8466"/>
                  </a:cubicBezTo>
                  <a:lnTo>
                    <a:pt x="6513" y="8466"/>
                  </a:lnTo>
                  <a:cubicBezTo>
                    <a:pt x="6513" y="8347"/>
                    <a:pt x="6429" y="8002"/>
                    <a:pt x="6727" y="7692"/>
                  </a:cubicBezTo>
                  <a:lnTo>
                    <a:pt x="7096" y="7287"/>
                  </a:lnTo>
                  <a:close/>
                  <a:moveTo>
                    <a:pt x="5941" y="1"/>
                  </a:moveTo>
                  <a:cubicBezTo>
                    <a:pt x="5733" y="1"/>
                    <a:pt x="5525" y="108"/>
                    <a:pt x="5394" y="322"/>
                  </a:cubicBezTo>
                  <a:lnTo>
                    <a:pt x="2107" y="96"/>
                  </a:lnTo>
                  <a:cubicBezTo>
                    <a:pt x="2094" y="95"/>
                    <a:pt x="2080" y="95"/>
                    <a:pt x="2066" y="95"/>
                  </a:cubicBezTo>
                  <a:cubicBezTo>
                    <a:pt x="1890" y="95"/>
                    <a:pt x="1715" y="166"/>
                    <a:pt x="1572" y="298"/>
                  </a:cubicBezTo>
                  <a:cubicBezTo>
                    <a:pt x="1107" y="727"/>
                    <a:pt x="1429" y="1513"/>
                    <a:pt x="2060" y="1513"/>
                  </a:cubicBezTo>
                  <a:cubicBezTo>
                    <a:pt x="2064" y="1513"/>
                    <a:pt x="2066" y="1513"/>
                    <a:pt x="2069" y="1513"/>
                  </a:cubicBezTo>
                  <a:cubicBezTo>
                    <a:pt x="2100" y="1513"/>
                    <a:pt x="2213" y="1503"/>
                    <a:pt x="5298" y="1287"/>
                  </a:cubicBezTo>
                  <a:lnTo>
                    <a:pt x="5298" y="1394"/>
                  </a:lnTo>
                  <a:lnTo>
                    <a:pt x="5263" y="1394"/>
                  </a:lnTo>
                  <a:cubicBezTo>
                    <a:pt x="5179" y="1394"/>
                    <a:pt x="5096" y="1465"/>
                    <a:pt x="5096" y="1560"/>
                  </a:cubicBezTo>
                  <a:lnTo>
                    <a:pt x="5096" y="2108"/>
                  </a:lnTo>
                  <a:cubicBezTo>
                    <a:pt x="5096" y="2203"/>
                    <a:pt x="5179" y="2275"/>
                    <a:pt x="5263" y="2275"/>
                  </a:cubicBezTo>
                  <a:lnTo>
                    <a:pt x="5513" y="2275"/>
                  </a:lnTo>
                  <a:lnTo>
                    <a:pt x="5513" y="2477"/>
                  </a:lnTo>
                  <a:lnTo>
                    <a:pt x="1679" y="2477"/>
                  </a:lnTo>
                  <a:lnTo>
                    <a:pt x="1381" y="1608"/>
                  </a:lnTo>
                  <a:cubicBezTo>
                    <a:pt x="1345" y="1525"/>
                    <a:pt x="1286" y="1489"/>
                    <a:pt x="1214" y="1489"/>
                  </a:cubicBezTo>
                  <a:lnTo>
                    <a:pt x="179" y="1489"/>
                  </a:lnTo>
                  <a:cubicBezTo>
                    <a:pt x="71" y="1489"/>
                    <a:pt x="0" y="1572"/>
                    <a:pt x="12" y="1680"/>
                  </a:cubicBezTo>
                  <a:lnTo>
                    <a:pt x="298" y="4430"/>
                  </a:lnTo>
                  <a:cubicBezTo>
                    <a:pt x="310" y="4525"/>
                    <a:pt x="381" y="4585"/>
                    <a:pt x="452" y="4585"/>
                  </a:cubicBezTo>
                  <a:lnTo>
                    <a:pt x="1214" y="4585"/>
                  </a:lnTo>
                  <a:cubicBezTo>
                    <a:pt x="1286" y="4585"/>
                    <a:pt x="1334" y="4537"/>
                    <a:pt x="1369" y="4478"/>
                  </a:cubicBezTo>
                  <a:lnTo>
                    <a:pt x="1750" y="3656"/>
                  </a:lnTo>
                  <a:lnTo>
                    <a:pt x="4536" y="3656"/>
                  </a:lnTo>
                  <a:cubicBezTo>
                    <a:pt x="4655" y="3656"/>
                    <a:pt x="4739" y="3751"/>
                    <a:pt x="4739" y="3870"/>
                  </a:cubicBezTo>
                  <a:cubicBezTo>
                    <a:pt x="4763" y="5311"/>
                    <a:pt x="4715" y="5430"/>
                    <a:pt x="4786" y="5787"/>
                  </a:cubicBezTo>
                  <a:cubicBezTo>
                    <a:pt x="4797" y="5863"/>
                    <a:pt x="4888" y="5920"/>
                    <a:pt x="4976" y="5920"/>
                  </a:cubicBezTo>
                  <a:cubicBezTo>
                    <a:pt x="4984" y="5920"/>
                    <a:pt x="4992" y="5919"/>
                    <a:pt x="5001" y="5918"/>
                  </a:cubicBezTo>
                  <a:cubicBezTo>
                    <a:pt x="5084" y="5906"/>
                    <a:pt x="5144" y="5799"/>
                    <a:pt x="5132" y="5716"/>
                  </a:cubicBezTo>
                  <a:cubicBezTo>
                    <a:pt x="5072" y="5418"/>
                    <a:pt x="5096" y="5299"/>
                    <a:pt x="5084" y="3870"/>
                  </a:cubicBezTo>
                  <a:cubicBezTo>
                    <a:pt x="5084" y="3573"/>
                    <a:pt x="4834" y="3311"/>
                    <a:pt x="4536" y="3311"/>
                  </a:cubicBezTo>
                  <a:lnTo>
                    <a:pt x="1643" y="3311"/>
                  </a:lnTo>
                  <a:cubicBezTo>
                    <a:pt x="1572" y="3311"/>
                    <a:pt x="1524" y="3358"/>
                    <a:pt x="1500" y="3418"/>
                  </a:cubicBezTo>
                  <a:lnTo>
                    <a:pt x="1107" y="4239"/>
                  </a:lnTo>
                  <a:lnTo>
                    <a:pt x="607" y="4239"/>
                  </a:lnTo>
                  <a:lnTo>
                    <a:pt x="357" y="1822"/>
                  </a:lnTo>
                  <a:lnTo>
                    <a:pt x="1095" y="1822"/>
                  </a:lnTo>
                  <a:lnTo>
                    <a:pt x="1393" y="2703"/>
                  </a:lnTo>
                  <a:cubicBezTo>
                    <a:pt x="1429" y="2775"/>
                    <a:pt x="1488" y="2823"/>
                    <a:pt x="1560" y="2823"/>
                  </a:cubicBezTo>
                  <a:lnTo>
                    <a:pt x="7382" y="2823"/>
                  </a:lnTo>
                  <a:cubicBezTo>
                    <a:pt x="7453" y="2823"/>
                    <a:pt x="7525" y="2882"/>
                    <a:pt x="7525" y="2977"/>
                  </a:cubicBezTo>
                  <a:lnTo>
                    <a:pt x="7525" y="3287"/>
                  </a:lnTo>
                  <a:cubicBezTo>
                    <a:pt x="7525" y="4144"/>
                    <a:pt x="8061" y="4882"/>
                    <a:pt x="8787" y="5192"/>
                  </a:cubicBezTo>
                  <a:lnTo>
                    <a:pt x="11216" y="6216"/>
                  </a:lnTo>
                  <a:cubicBezTo>
                    <a:pt x="11156" y="6644"/>
                    <a:pt x="10787" y="6990"/>
                    <a:pt x="10335" y="6990"/>
                  </a:cubicBezTo>
                  <a:lnTo>
                    <a:pt x="6703" y="6990"/>
                  </a:lnTo>
                  <a:cubicBezTo>
                    <a:pt x="6215" y="6990"/>
                    <a:pt x="5751" y="6764"/>
                    <a:pt x="5453" y="6383"/>
                  </a:cubicBezTo>
                  <a:cubicBezTo>
                    <a:pt x="5417" y="6339"/>
                    <a:pt x="5367" y="6313"/>
                    <a:pt x="5315" y="6313"/>
                  </a:cubicBezTo>
                  <a:cubicBezTo>
                    <a:pt x="5282" y="6313"/>
                    <a:pt x="5247" y="6324"/>
                    <a:pt x="5215" y="6347"/>
                  </a:cubicBezTo>
                  <a:cubicBezTo>
                    <a:pt x="5144" y="6406"/>
                    <a:pt x="5132" y="6513"/>
                    <a:pt x="5191" y="6585"/>
                  </a:cubicBezTo>
                  <a:cubicBezTo>
                    <a:pt x="5560" y="7049"/>
                    <a:pt x="6096" y="7323"/>
                    <a:pt x="6679" y="7323"/>
                  </a:cubicBezTo>
                  <a:lnTo>
                    <a:pt x="6513" y="7502"/>
                  </a:lnTo>
                  <a:cubicBezTo>
                    <a:pt x="6132" y="7930"/>
                    <a:pt x="6215" y="8407"/>
                    <a:pt x="6203" y="8514"/>
                  </a:cubicBezTo>
                  <a:lnTo>
                    <a:pt x="5632" y="8514"/>
                  </a:lnTo>
                  <a:lnTo>
                    <a:pt x="5084" y="8002"/>
                  </a:lnTo>
                  <a:cubicBezTo>
                    <a:pt x="5050" y="7973"/>
                    <a:pt x="5008" y="7958"/>
                    <a:pt x="4966" y="7958"/>
                  </a:cubicBezTo>
                  <a:cubicBezTo>
                    <a:pt x="4921" y="7958"/>
                    <a:pt x="4877" y="7976"/>
                    <a:pt x="4846" y="8014"/>
                  </a:cubicBezTo>
                  <a:cubicBezTo>
                    <a:pt x="4786" y="8097"/>
                    <a:pt x="4786" y="8192"/>
                    <a:pt x="4858" y="8252"/>
                  </a:cubicBezTo>
                  <a:cubicBezTo>
                    <a:pt x="5453" y="8776"/>
                    <a:pt x="5453" y="8835"/>
                    <a:pt x="5572" y="8835"/>
                  </a:cubicBezTo>
                  <a:cubicBezTo>
                    <a:pt x="6112" y="8834"/>
                    <a:pt x="6596" y="8834"/>
                    <a:pt x="7031" y="8834"/>
                  </a:cubicBezTo>
                  <a:cubicBezTo>
                    <a:pt x="8939" y="8834"/>
                    <a:pt x="9885" y="8843"/>
                    <a:pt x="10363" y="8843"/>
                  </a:cubicBezTo>
                  <a:cubicBezTo>
                    <a:pt x="10878" y="8843"/>
                    <a:pt x="10850" y="8832"/>
                    <a:pt x="10894" y="8788"/>
                  </a:cubicBezTo>
                  <a:lnTo>
                    <a:pt x="11466" y="8276"/>
                  </a:lnTo>
                  <a:cubicBezTo>
                    <a:pt x="11549" y="8216"/>
                    <a:pt x="11549" y="8109"/>
                    <a:pt x="11490" y="8037"/>
                  </a:cubicBezTo>
                  <a:cubicBezTo>
                    <a:pt x="11421" y="7976"/>
                    <a:pt x="11357" y="7950"/>
                    <a:pt x="11301" y="7950"/>
                  </a:cubicBezTo>
                  <a:cubicBezTo>
                    <a:pt x="11259" y="7950"/>
                    <a:pt x="11222" y="7964"/>
                    <a:pt x="11192" y="7990"/>
                  </a:cubicBezTo>
                  <a:lnTo>
                    <a:pt x="10668" y="8466"/>
                  </a:lnTo>
                  <a:lnTo>
                    <a:pt x="10085" y="8466"/>
                  </a:lnTo>
                  <a:lnTo>
                    <a:pt x="10085" y="8240"/>
                  </a:lnTo>
                  <a:cubicBezTo>
                    <a:pt x="10085" y="7656"/>
                    <a:pt x="9680" y="7371"/>
                    <a:pt x="9620" y="7287"/>
                  </a:cubicBezTo>
                  <a:lnTo>
                    <a:pt x="10299" y="7287"/>
                  </a:lnTo>
                  <a:cubicBezTo>
                    <a:pt x="10966" y="7287"/>
                    <a:pt x="11513" y="6740"/>
                    <a:pt x="11513" y="6073"/>
                  </a:cubicBezTo>
                  <a:cubicBezTo>
                    <a:pt x="11513" y="5990"/>
                    <a:pt x="11466" y="5930"/>
                    <a:pt x="11406" y="5906"/>
                  </a:cubicBezTo>
                  <a:lnTo>
                    <a:pt x="11228" y="5835"/>
                  </a:lnTo>
                  <a:cubicBezTo>
                    <a:pt x="11168" y="4061"/>
                    <a:pt x="9716" y="2632"/>
                    <a:pt x="7930" y="2632"/>
                  </a:cubicBezTo>
                  <a:lnTo>
                    <a:pt x="7703" y="2632"/>
                  </a:lnTo>
                  <a:cubicBezTo>
                    <a:pt x="7620" y="2525"/>
                    <a:pt x="7477" y="2453"/>
                    <a:pt x="7346" y="2453"/>
                  </a:cubicBezTo>
                  <a:lnTo>
                    <a:pt x="6370" y="2453"/>
                  </a:lnTo>
                  <a:lnTo>
                    <a:pt x="6370" y="2239"/>
                  </a:lnTo>
                  <a:lnTo>
                    <a:pt x="6620" y="2239"/>
                  </a:lnTo>
                  <a:cubicBezTo>
                    <a:pt x="6703" y="2239"/>
                    <a:pt x="6775" y="2168"/>
                    <a:pt x="6775" y="2084"/>
                  </a:cubicBezTo>
                  <a:lnTo>
                    <a:pt x="6775" y="1525"/>
                  </a:lnTo>
                  <a:cubicBezTo>
                    <a:pt x="6775" y="1441"/>
                    <a:pt x="6703" y="1370"/>
                    <a:pt x="6620" y="1370"/>
                  </a:cubicBezTo>
                  <a:lnTo>
                    <a:pt x="6584" y="1370"/>
                  </a:lnTo>
                  <a:lnTo>
                    <a:pt x="6584" y="1263"/>
                  </a:lnTo>
                  <a:cubicBezTo>
                    <a:pt x="9701" y="1479"/>
                    <a:pt x="9808" y="1489"/>
                    <a:pt x="9837" y="1489"/>
                  </a:cubicBezTo>
                  <a:cubicBezTo>
                    <a:pt x="9840" y="1489"/>
                    <a:pt x="9842" y="1489"/>
                    <a:pt x="9846" y="1489"/>
                  </a:cubicBezTo>
                  <a:cubicBezTo>
                    <a:pt x="10489" y="1489"/>
                    <a:pt x="10799" y="691"/>
                    <a:pt x="10335" y="263"/>
                  </a:cubicBezTo>
                  <a:cubicBezTo>
                    <a:pt x="10202" y="141"/>
                    <a:pt x="10029" y="71"/>
                    <a:pt x="9842" y="71"/>
                  </a:cubicBezTo>
                  <a:cubicBezTo>
                    <a:pt x="9828" y="71"/>
                    <a:pt x="9813" y="71"/>
                    <a:pt x="9799" y="72"/>
                  </a:cubicBezTo>
                  <a:lnTo>
                    <a:pt x="8989" y="132"/>
                  </a:lnTo>
                  <a:cubicBezTo>
                    <a:pt x="8894" y="132"/>
                    <a:pt x="8823" y="215"/>
                    <a:pt x="8823" y="310"/>
                  </a:cubicBezTo>
                  <a:cubicBezTo>
                    <a:pt x="8823" y="394"/>
                    <a:pt x="8906" y="477"/>
                    <a:pt x="9001" y="477"/>
                  </a:cubicBezTo>
                  <a:lnTo>
                    <a:pt x="9823" y="417"/>
                  </a:lnTo>
                  <a:cubicBezTo>
                    <a:pt x="9836" y="416"/>
                    <a:pt x="9849" y="415"/>
                    <a:pt x="9861" y="415"/>
                  </a:cubicBezTo>
                  <a:cubicBezTo>
                    <a:pt x="10170" y="415"/>
                    <a:pt x="10325" y="820"/>
                    <a:pt x="10097" y="1049"/>
                  </a:cubicBezTo>
                  <a:cubicBezTo>
                    <a:pt x="10025" y="1132"/>
                    <a:pt x="9918" y="1156"/>
                    <a:pt x="9823" y="1156"/>
                  </a:cubicBezTo>
                  <a:lnTo>
                    <a:pt x="6620" y="929"/>
                  </a:lnTo>
                  <a:lnTo>
                    <a:pt x="6620" y="656"/>
                  </a:lnTo>
                  <a:lnTo>
                    <a:pt x="8132" y="548"/>
                  </a:lnTo>
                  <a:cubicBezTo>
                    <a:pt x="8227" y="548"/>
                    <a:pt x="8299" y="453"/>
                    <a:pt x="8299" y="370"/>
                  </a:cubicBezTo>
                  <a:cubicBezTo>
                    <a:pt x="8299" y="275"/>
                    <a:pt x="8215" y="203"/>
                    <a:pt x="8120" y="203"/>
                  </a:cubicBezTo>
                  <a:lnTo>
                    <a:pt x="6489" y="322"/>
                  </a:lnTo>
                  <a:cubicBezTo>
                    <a:pt x="6358" y="108"/>
                    <a:pt x="6150" y="1"/>
                    <a:pt x="594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3" name="Google Shape;1343;p52"/>
          <p:cNvSpPr/>
          <p:nvPr/>
        </p:nvSpPr>
        <p:spPr>
          <a:xfrm>
            <a:off x="5754137" y="2005815"/>
            <a:ext cx="370569" cy="293958"/>
          </a:xfrm>
          <a:custGeom>
            <a:rect b="b" l="l" r="r" t="t"/>
            <a:pathLst>
              <a:path extrusionOk="0" h="9228" w="11633">
                <a:moveTo>
                  <a:pt x="7227" y="2193"/>
                </a:moveTo>
                <a:cubicBezTo>
                  <a:pt x="7085" y="2384"/>
                  <a:pt x="6989" y="2622"/>
                  <a:pt x="6989" y="2896"/>
                </a:cubicBezTo>
                <a:lnTo>
                  <a:pt x="6989" y="5098"/>
                </a:lnTo>
                <a:cubicBezTo>
                  <a:pt x="6989" y="5241"/>
                  <a:pt x="7037" y="5360"/>
                  <a:pt x="7108" y="5479"/>
                </a:cubicBezTo>
                <a:cubicBezTo>
                  <a:pt x="6954" y="5539"/>
                  <a:pt x="6787" y="5622"/>
                  <a:pt x="6656" y="5717"/>
                </a:cubicBezTo>
                <a:cubicBezTo>
                  <a:pt x="6632" y="2312"/>
                  <a:pt x="6692" y="2443"/>
                  <a:pt x="6608" y="2193"/>
                </a:cubicBezTo>
                <a:close/>
                <a:moveTo>
                  <a:pt x="5680" y="1"/>
                </a:moveTo>
                <a:cubicBezTo>
                  <a:pt x="5672" y="1"/>
                  <a:pt x="5664" y="1"/>
                  <a:pt x="5656" y="2"/>
                </a:cubicBezTo>
                <a:cubicBezTo>
                  <a:pt x="5561" y="26"/>
                  <a:pt x="5501" y="110"/>
                  <a:pt x="5513" y="217"/>
                </a:cubicBezTo>
                <a:lnTo>
                  <a:pt x="5846" y="1729"/>
                </a:lnTo>
                <a:lnTo>
                  <a:pt x="5263" y="1729"/>
                </a:lnTo>
                <a:lnTo>
                  <a:pt x="4965" y="336"/>
                </a:lnTo>
                <a:cubicBezTo>
                  <a:pt x="4955" y="255"/>
                  <a:pt x="4885" y="200"/>
                  <a:pt x="4805" y="200"/>
                </a:cubicBezTo>
                <a:cubicBezTo>
                  <a:pt x="4791" y="200"/>
                  <a:pt x="4777" y="201"/>
                  <a:pt x="4763" y="205"/>
                </a:cubicBezTo>
                <a:cubicBezTo>
                  <a:pt x="4668" y="217"/>
                  <a:pt x="4608" y="300"/>
                  <a:pt x="4620" y="407"/>
                </a:cubicBezTo>
                <a:lnTo>
                  <a:pt x="4906" y="1753"/>
                </a:lnTo>
                <a:lnTo>
                  <a:pt x="2417" y="1753"/>
                </a:lnTo>
                <a:cubicBezTo>
                  <a:pt x="1084" y="1753"/>
                  <a:pt x="0" y="2836"/>
                  <a:pt x="0" y="4170"/>
                </a:cubicBezTo>
                <a:lnTo>
                  <a:pt x="0" y="6289"/>
                </a:lnTo>
                <a:cubicBezTo>
                  <a:pt x="0" y="7018"/>
                  <a:pt x="582" y="7579"/>
                  <a:pt x="1279" y="7579"/>
                </a:cubicBezTo>
                <a:cubicBezTo>
                  <a:pt x="1367" y="7579"/>
                  <a:pt x="1457" y="7570"/>
                  <a:pt x="1548" y="7551"/>
                </a:cubicBezTo>
                <a:lnTo>
                  <a:pt x="1762" y="7503"/>
                </a:lnTo>
                <a:cubicBezTo>
                  <a:pt x="1858" y="7491"/>
                  <a:pt x="1917" y="7408"/>
                  <a:pt x="1905" y="7301"/>
                </a:cubicBezTo>
                <a:cubicBezTo>
                  <a:pt x="1885" y="7220"/>
                  <a:pt x="1822" y="7165"/>
                  <a:pt x="1737" y="7165"/>
                </a:cubicBezTo>
                <a:cubicBezTo>
                  <a:pt x="1722" y="7165"/>
                  <a:pt x="1707" y="7166"/>
                  <a:pt x="1691" y="7170"/>
                </a:cubicBezTo>
                <a:lnTo>
                  <a:pt x="1465" y="7206"/>
                </a:lnTo>
                <a:cubicBezTo>
                  <a:pt x="1399" y="7219"/>
                  <a:pt x="1334" y="7225"/>
                  <a:pt x="1270" y="7225"/>
                </a:cubicBezTo>
                <a:cubicBezTo>
                  <a:pt x="755" y="7225"/>
                  <a:pt x="322" y="6817"/>
                  <a:pt x="322" y="6277"/>
                </a:cubicBezTo>
                <a:lnTo>
                  <a:pt x="322" y="4158"/>
                </a:lnTo>
                <a:cubicBezTo>
                  <a:pt x="322" y="3015"/>
                  <a:pt x="1262" y="2074"/>
                  <a:pt x="2405" y="2074"/>
                </a:cubicBezTo>
                <a:lnTo>
                  <a:pt x="5846" y="2074"/>
                </a:lnTo>
                <a:cubicBezTo>
                  <a:pt x="6049" y="2074"/>
                  <a:pt x="6215" y="2241"/>
                  <a:pt x="6215" y="2443"/>
                </a:cubicBezTo>
                <a:lnTo>
                  <a:pt x="6215" y="5825"/>
                </a:lnTo>
                <a:cubicBezTo>
                  <a:pt x="6215" y="5979"/>
                  <a:pt x="6144" y="6122"/>
                  <a:pt x="6025" y="6217"/>
                </a:cubicBezTo>
                <a:cubicBezTo>
                  <a:pt x="5858" y="6348"/>
                  <a:pt x="6227" y="6229"/>
                  <a:pt x="2560" y="6968"/>
                </a:cubicBezTo>
                <a:cubicBezTo>
                  <a:pt x="2465" y="6991"/>
                  <a:pt x="2405" y="7075"/>
                  <a:pt x="2417" y="7182"/>
                </a:cubicBezTo>
                <a:cubicBezTo>
                  <a:pt x="2439" y="7258"/>
                  <a:pt x="2511" y="7314"/>
                  <a:pt x="2595" y="7314"/>
                </a:cubicBezTo>
                <a:cubicBezTo>
                  <a:pt x="2603" y="7314"/>
                  <a:pt x="2611" y="7314"/>
                  <a:pt x="2620" y="7313"/>
                </a:cubicBezTo>
                <a:lnTo>
                  <a:pt x="5203" y="6789"/>
                </a:lnTo>
                <a:lnTo>
                  <a:pt x="5203" y="6789"/>
                </a:lnTo>
                <a:cubicBezTo>
                  <a:pt x="5251" y="7360"/>
                  <a:pt x="5203" y="8027"/>
                  <a:pt x="4918" y="8396"/>
                </a:cubicBezTo>
                <a:cubicBezTo>
                  <a:pt x="4858" y="8480"/>
                  <a:pt x="4882" y="8575"/>
                  <a:pt x="4953" y="8634"/>
                </a:cubicBezTo>
                <a:cubicBezTo>
                  <a:pt x="4984" y="8660"/>
                  <a:pt x="5022" y="8672"/>
                  <a:pt x="5059" y="8672"/>
                </a:cubicBezTo>
                <a:cubicBezTo>
                  <a:pt x="5108" y="8672"/>
                  <a:pt x="5158" y="8651"/>
                  <a:pt x="5191" y="8611"/>
                </a:cubicBezTo>
                <a:cubicBezTo>
                  <a:pt x="5596" y="8075"/>
                  <a:pt x="5572" y="7170"/>
                  <a:pt x="5549" y="6729"/>
                </a:cubicBezTo>
                <a:cubicBezTo>
                  <a:pt x="5834" y="6670"/>
                  <a:pt x="5930" y="6670"/>
                  <a:pt x="6096" y="6587"/>
                </a:cubicBezTo>
                <a:lnTo>
                  <a:pt x="6096" y="6587"/>
                </a:lnTo>
                <a:cubicBezTo>
                  <a:pt x="6168" y="7372"/>
                  <a:pt x="6108" y="8325"/>
                  <a:pt x="5632" y="8956"/>
                </a:cubicBezTo>
                <a:cubicBezTo>
                  <a:pt x="5572" y="9027"/>
                  <a:pt x="5596" y="9134"/>
                  <a:pt x="5668" y="9194"/>
                </a:cubicBezTo>
                <a:cubicBezTo>
                  <a:pt x="5696" y="9217"/>
                  <a:pt x="5729" y="9228"/>
                  <a:pt x="5763" y="9228"/>
                </a:cubicBezTo>
                <a:cubicBezTo>
                  <a:pt x="5815" y="9228"/>
                  <a:pt x="5869" y="9202"/>
                  <a:pt x="5906" y="9158"/>
                </a:cubicBezTo>
                <a:cubicBezTo>
                  <a:pt x="6489" y="8396"/>
                  <a:pt x="6549" y="7229"/>
                  <a:pt x="6394" y="6301"/>
                </a:cubicBezTo>
                <a:cubicBezTo>
                  <a:pt x="6632" y="6098"/>
                  <a:pt x="6930" y="5777"/>
                  <a:pt x="7406" y="5777"/>
                </a:cubicBezTo>
                <a:cubicBezTo>
                  <a:pt x="7418" y="5777"/>
                  <a:pt x="7513" y="5813"/>
                  <a:pt x="7561" y="5813"/>
                </a:cubicBezTo>
                <a:cubicBezTo>
                  <a:pt x="7680" y="5813"/>
                  <a:pt x="7799" y="5777"/>
                  <a:pt x="7894" y="5717"/>
                </a:cubicBezTo>
                <a:lnTo>
                  <a:pt x="10978" y="3908"/>
                </a:lnTo>
                <a:cubicBezTo>
                  <a:pt x="11323" y="3693"/>
                  <a:pt x="11549" y="3324"/>
                  <a:pt x="11549" y="2919"/>
                </a:cubicBezTo>
                <a:cubicBezTo>
                  <a:pt x="11633" y="2241"/>
                  <a:pt x="11121" y="1729"/>
                  <a:pt x="10490" y="1729"/>
                </a:cubicBezTo>
                <a:cubicBezTo>
                  <a:pt x="10406" y="1729"/>
                  <a:pt x="10323" y="1812"/>
                  <a:pt x="10323" y="1895"/>
                </a:cubicBezTo>
                <a:cubicBezTo>
                  <a:pt x="10323" y="1991"/>
                  <a:pt x="10406" y="2062"/>
                  <a:pt x="10490" y="2062"/>
                </a:cubicBezTo>
                <a:cubicBezTo>
                  <a:pt x="10942" y="2062"/>
                  <a:pt x="11299" y="2419"/>
                  <a:pt x="11299" y="2860"/>
                </a:cubicBezTo>
                <a:cubicBezTo>
                  <a:pt x="11299" y="3146"/>
                  <a:pt x="11145" y="3419"/>
                  <a:pt x="10895" y="3562"/>
                </a:cubicBezTo>
                <a:lnTo>
                  <a:pt x="7811" y="5384"/>
                </a:lnTo>
                <a:cubicBezTo>
                  <a:pt x="7756" y="5416"/>
                  <a:pt x="7698" y="5430"/>
                  <a:pt x="7642" y="5430"/>
                </a:cubicBezTo>
                <a:cubicBezTo>
                  <a:pt x="7463" y="5430"/>
                  <a:pt x="7299" y="5288"/>
                  <a:pt x="7299" y="5098"/>
                </a:cubicBezTo>
                <a:lnTo>
                  <a:pt x="7299" y="2896"/>
                </a:lnTo>
                <a:cubicBezTo>
                  <a:pt x="7299" y="2431"/>
                  <a:pt x="7680" y="2074"/>
                  <a:pt x="8120" y="2074"/>
                </a:cubicBezTo>
                <a:lnTo>
                  <a:pt x="9704" y="2074"/>
                </a:lnTo>
                <a:cubicBezTo>
                  <a:pt x="9787" y="2074"/>
                  <a:pt x="9859" y="2003"/>
                  <a:pt x="9859" y="1907"/>
                </a:cubicBezTo>
                <a:cubicBezTo>
                  <a:pt x="9859" y="1824"/>
                  <a:pt x="9787" y="1753"/>
                  <a:pt x="9704" y="1753"/>
                </a:cubicBezTo>
                <a:lnTo>
                  <a:pt x="9061" y="1753"/>
                </a:lnTo>
                <a:lnTo>
                  <a:pt x="9347" y="407"/>
                </a:lnTo>
                <a:cubicBezTo>
                  <a:pt x="9359" y="312"/>
                  <a:pt x="9299" y="229"/>
                  <a:pt x="9204" y="205"/>
                </a:cubicBezTo>
                <a:cubicBezTo>
                  <a:pt x="9191" y="201"/>
                  <a:pt x="9179" y="200"/>
                  <a:pt x="9166" y="200"/>
                </a:cubicBezTo>
                <a:cubicBezTo>
                  <a:pt x="9094" y="200"/>
                  <a:pt x="9022" y="255"/>
                  <a:pt x="9001" y="336"/>
                </a:cubicBezTo>
                <a:lnTo>
                  <a:pt x="8704" y="1729"/>
                </a:lnTo>
                <a:lnTo>
                  <a:pt x="8120" y="1729"/>
                </a:lnTo>
                <a:lnTo>
                  <a:pt x="8454" y="217"/>
                </a:lnTo>
                <a:cubicBezTo>
                  <a:pt x="8466" y="121"/>
                  <a:pt x="8406" y="38"/>
                  <a:pt x="8311" y="2"/>
                </a:cubicBezTo>
                <a:cubicBezTo>
                  <a:pt x="8304" y="1"/>
                  <a:pt x="8296" y="1"/>
                  <a:pt x="8289" y="1"/>
                </a:cubicBezTo>
                <a:cubicBezTo>
                  <a:pt x="8212" y="1"/>
                  <a:pt x="8130" y="57"/>
                  <a:pt x="8108" y="133"/>
                </a:cubicBezTo>
                <a:lnTo>
                  <a:pt x="7751" y="1788"/>
                </a:lnTo>
                <a:cubicBezTo>
                  <a:pt x="7692" y="1812"/>
                  <a:pt x="7632" y="1836"/>
                  <a:pt x="7585" y="1848"/>
                </a:cubicBezTo>
                <a:lnTo>
                  <a:pt x="6263" y="1848"/>
                </a:lnTo>
                <a:cubicBezTo>
                  <a:pt x="6251" y="1836"/>
                  <a:pt x="6227" y="1836"/>
                  <a:pt x="6215" y="1824"/>
                </a:cubicBezTo>
                <a:lnTo>
                  <a:pt x="5858" y="133"/>
                </a:lnTo>
                <a:cubicBezTo>
                  <a:pt x="5847" y="57"/>
                  <a:pt x="5767" y="1"/>
                  <a:pt x="568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4" name="Google Shape;1344;p52"/>
          <p:cNvGrpSpPr/>
          <p:nvPr/>
        </p:nvGrpSpPr>
        <p:grpSpPr>
          <a:xfrm>
            <a:off x="6195998" y="1983102"/>
            <a:ext cx="368308" cy="338746"/>
            <a:chOff x="6195998" y="1983102"/>
            <a:chExt cx="368308" cy="338746"/>
          </a:xfrm>
        </p:grpSpPr>
        <p:sp>
          <p:nvSpPr>
            <p:cNvPr id="1345" name="Google Shape;1345;p52"/>
            <p:cNvSpPr/>
            <p:nvPr/>
          </p:nvSpPr>
          <p:spPr>
            <a:xfrm>
              <a:off x="6267289" y="2161012"/>
              <a:ext cx="67533" cy="67150"/>
            </a:xfrm>
            <a:custGeom>
              <a:rect b="b" l="l" r="r" t="t"/>
              <a:pathLst>
                <a:path extrusionOk="0" h="2108" w="2120">
                  <a:moveTo>
                    <a:pt x="1060" y="0"/>
                  </a:moveTo>
                  <a:cubicBezTo>
                    <a:pt x="953" y="0"/>
                    <a:pt x="882" y="71"/>
                    <a:pt x="882" y="179"/>
                  </a:cubicBezTo>
                  <a:lnTo>
                    <a:pt x="882" y="881"/>
                  </a:lnTo>
                  <a:lnTo>
                    <a:pt x="179" y="881"/>
                  </a:lnTo>
                  <a:cubicBezTo>
                    <a:pt x="84" y="881"/>
                    <a:pt x="0" y="953"/>
                    <a:pt x="0" y="1060"/>
                  </a:cubicBezTo>
                  <a:cubicBezTo>
                    <a:pt x="0" y="1143"/>
                    <a:pt x="84" y="1238"/>
                    <a:pt x="179" y="1238"/>
                  </a:cubicBezTo>
                  <a:lnTo>
                    <a:pt x="882" y="1238"/>
                  </a:lnTo>
                  <a:lnTo>
                    <a:pt x="882" y="1941"/>
                  </a:lnTo>
                  <a:cubicBezTo>
                    <a:pt x="882" y="2024"/>
                    <a:pt x="953" y="2107"/>
                    <a:pt x="1060" y="2107"/>
                  </a:cubicBezTo>
                  <a:cubicBezTo>
                    <a:pt x="1155" y="2107"/>
                    <a:pt x="1239" y="2036"/>
                    <a:pt x="1239" y="1941"/>
                  </a:cubicBezTo>
                  <a:lnTo>
                    <a:pt x="1239" y="1238"/>
                  </a:lnTo>
                  <a:lnTo>
                    <a:pt x="1941" y="1238"/>
                  </a:lnTo>
                  <a:cubicBezTo>
                    <a:pt x="2048" y="1238"/>
                    <a:pt x="2120" y="1167"/>
                    <a:pt x="2120" y="1060"/>
                  </a:cubicBezTo>
                  <a:cubicBezTo>
                    <a:pt x="2120" y="953"/>
                    <a:pt x="2036" y="881"/>
                    <a:pt x="1941" y="881"/>
                  </a:cubicBezTo>
                  <a:lnTo>
                    <a:pt x="1239" y="881"/>
                  </a:lnTo>
                  <a:lnTo>
                    <a:pt x="1239" y="179"/>
                  </a:lnTo>
                  <a:cubicBezTo>
                    <a:pt x="1239" y="95"/>
                    <a:pt x="1167" y="0"/>
                    <a:pt x="10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52"/>
            <p:cNvSpPr/>
            <p:nvPr/>
          </p:nvSpPr>
          <p:spPr>
            <a:xfrm>
              <a:off x="6235052" y="2128393"/>
              <a:ext cx="132007" cy="131625"/>
            </a:xfrm>
            <a:custGeom>
              <a:rect b="b" l="l" r="r" t="t"/>
              <a:pathLst>
                <a:path extrusionOk="0" h="4132" w="4144">
                  <a:moveTo>
                    <a:pt x="2072" y="357"/>
                  </a:moveTo>
                  <a:cubicBezTo>
                    <a:pt x="3013" y="357"/>
                    <a:pt x="3799" y="1131"/>
                    <a:pt x="3799" y="2084"/>
                  </a:cubicBezTo>
                  <a:cubicBezTo>
                    <a:pt x="3799" y="3024"/>
                    <a:pt x="3025" y="3798"/>
                    <a:pt x="2072" y="3798"/>
                  </a:cubicBezTo>
                  <a:cubicBezTo>
                    <a:pt x="1120" y="3798"/>
                    <a:pt x="370" y="3024"/>
                    <a:pt x="370" y="2084"/>
                  </a:cubicBezTo>
                  <a:cubicBezTo>
                    <a:pt x="370" y="1131"/>
                    <a:pt x="1143" y="357"/>
                    <a:pt x="2072" y="357"/>
                  </a:cubicBezTo>
                  <a:close/>
                  <a:moveTo>
                    <a:pt x="2072" y="0"/>
                  </a:moveTo>
                  <a:cubicBezTo>
                    <a:pt x="929" y="0"/>
                    <a:pt x="0" y="917"/>
                    <a:pt x="0" y="2072"/>
                  </a:cubicBezTo>
                  <a:cubicBezTo>
                    <a:pt x="0" y="3215"/>
                    <a:pt x="929" y="4132"/>
                    <a:pt x="2072" y="4132"/>
                  </a:cubicBezTo>
                  <a:cubicBezTo>
                    <a:pt x="3227" y="4132"/>
                    <a:pt x="4144" y="3215"/>
                    <a:pt x="4144" y="2072"/>
                  </a:cubicBezTo>
                  <a:cubicBezTo>
                    <a:pt x="4144" y="917"/>
                    <a:pt x="3227" y="0"/>
                    <a:pt x="207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52"/>
            <p:cNvSpPr/>
            <p:nvPr/>
          </p:nvSpPr>
          <p:spPr>
            <a:xfrm>
              <a:off x="6195998" y="1983102"/>
              <a:ext cx="368308" cy="338746"/>
            </a:xfrm>
            <a:custGeom>
              <a:rect b="b" l="l" r="r" t="t"/>
              <a:pathLst>
                <a:path extrusionOk="0" h="10634" w="11562">
                  <a:moveTo>
                    <a:pt x="3143" y="382"/>
                  </a:moveTo>
                  <a:lnTo>
                    <a:pt x="3143" y="1989"/>
                  </a:lnTo>
                  <a:lnTo>
                    <a:pt x="2227" y="1989"/>
                  </a:lnTo>
                  <a:lnTo>
                    <a:pt x="2227" y="382"/>
                  </a:lnTo>
                  <a:close/>
                  <a:moveTo>
                    <a:pt x="4382" y="382"/>
                  </a:moveTo>
                  <a:lnTo>
                    <a:pt x="4382" y="1989"/>
                  </a:lnTo>
                  <a:lnTo>
                    <a:pt x="3477" y="1989"/>
                  </a:lnTo>
                  <a:lnTo>
                    <a:pt x="3477" y="382"/>
                  </a:lnTo>
                  <a:close/>
                  <a:moveTo>
                    <a:pt x="5584" y="382"/>
                  </a:moveTo>
                  <a:lnTo>
                    <a:pt x="5584" y="1989"/>
                  </a:lnTo>
                  <a:lnTo>
                    <a:pt x="4727" y="1989"/>
                  </a:lnTo>
                  <a:lnTo>
                    <a:pt x="4727" y="382"/>
                  </a:lnTo>
                  <a:close/>
                  <a:moveTo>
                    <a:pt x="4846" y="2323"/>
                  </a:moveTo>
                  <a:lnTo>
                    <a:pt x="4846" y="2656"/>
                  </a:lnTo>
                  <a:lnTo>
                    <a:pt x="1750" y="2656"/>
                  </a:lnTo>
                  <a:lnTo>
                    <a:pt x="1750" y="2323"/>
                  </a:lnTo>
                  <a:close/>
                  <a:moveTo>
                    <a:pt x="7918" y="6073"/>
                  </a:moveTo>
                  <a:cubicBezTo>
                    <a:pt x="8442" y="6073"/>
                    <a:pt x="8894" y="6276"/>
                    <a:pt x="9251" y="6585"/>
                  </a:cubicBezTo>
                  <a:lnTo>
                    <a:pt x="6322" y="9514"/>
                  </a:lnTo>
                  <a:cubicBezTo>
                    <a:pt x="5144" y="8121"/>
                    <a:pt x="6203" y="6073"/>
                    <a:pt x="7918" y="6073"/>
                  </a:cubicBezTo>
                  <a:close/>
                  <a:moveTo>
                    <a:pt x="11204" y="6585"/>
                  </a:moveTo>
                  <a:lnTo>
                    <a:pt x="11204" y="7990"/>
                  </a:lnTo>
                  <a:cubicBezTo>
                    <a:pt x="11204" y="8776"/>
                    <a:pt x="10656" y="9431"/>
                    <a:pt x="9906" y="9562"/>
                  </a:cubicBezTo>
                  <a:cubicBezTo>
                    <a:pt x="10168" y="9193"/>
                    <a:pt x="10347" y="8669"/>
                    <a:pt x="10347" y="8181"/>
                  </a:cubicBezTo>
                  <a:cubicBezTo>
                    <a:pt x="10347" y="7764"/>
                    <a:pt x="10251" y="7550"/>
                    <a:pt x="10251" y="7538"/>
                  </a:cubicBezTo>
                  <a:cubicBezTo>
                    <a:pt x="10168" y="7192"/>
                    <a:pt x="10144" y="7228"/>
                    <a:pt x="10073" y="7073"/>
                  </a:cubicBezTo>
                  <a:cubicBezTo>
                    <a:pt x="9966" y="6883"/>
                    <a:pt x="9954" y="6823"/>
                    <a:pt x="9751" y="6585"/>
                  </a:cubicBezTo>
                  <a:close/>
                  <a:moveTo>
                    <a:pt x="9513" y="6823"/>
                  </a:moveTo>
                  <a:lnTo>
                    <a:pt x="9513" y="6823"/>
                  </a:lnTo>
                  <a:cubicBezTo>
                    <a:pt x="10704" y="8216"/>
                    <a:pt x="9632" y="10240"/>
                    <a:pt x="7918" y="10240"/>
                  </a:cubicBezTo>
                  <a:cubicBezTo>
                    <a:pt x="7890" y="10242"/>
                    <a:pt x="7862" y="10242"/>
                    <a:pt x="7834" y="10242"/>
                  </a:cubicBezTo>
                  <a:cubicBezTo>
                    <a:pt x="7345" y="10242"/>
                    <a:pt x="6910" y="10045"/>
                    <a:pt x="6572" y="9752"/>
                  </a:cubicBezTo>
                  <a:lnTo>
                    <a:pt x="9513" y="6823"/>
                  </a:lnTo>
                  <a:close/>
                  <a:moveTo>
                    <a:pt x="881" y="1"/>
                  </a:moveTo>
                  <a:cubicBezTo>
                    <a:pt x="786" y="1"/>
                    <a:pt x="703" y="84"/>
                    <a:pt x="703" y="180"/>
                  </a:cubicBezTo>
                  <a:lnTo>
                    <a:pt x="703" y="525"/>
                  </a:lnTo>
                  <a:cubicBezTo>
                    <a:pt x="703" y="620"/>
                    <a:pt x="774" y="703"/>
                    <a:pt x="881" y="703"/>
                  </a:cubicBezTo>
                  <a:cubicBezTo>
                    <a:pt x="976" y="703"/>
                    <a:pt x="1060" y="632"/>
                    <a:pt x="1060" y="525"/>
                  </a:cubicBezTo>
                  <a:lnTo>
                    <a:pt x="1060" y="358"/>
                  </a:lnTo>
                  <a:lnTo>
                    <a:pt x="1905" y="358"/>
                  </a:lnTo>
                  <a:lnTo>
                    <a:pt x="1905" y="1966"/>
                  </a:lnTo>
                  <a:lnTo>
                    <a:pt x="1060" y="1966"/>
                  </a:lnTo>
                  <a:lnTo>
                    <a:pt x="1060" y="1418"/>
                  </a:lnTo>
                  <a:cubicBezTo>
                    <a:pt x="1060" y="1323"/>
                    <a:pt x="976" y="1239"/>
                    <a:pt x="881" y="1239"/>
                  </a:cubicBezTo>
                  <a:cubicBezTo>
                    <a:pt x="786" y="1239"/>
                    <a:pt x="703" y="1311"/>
                    <a:pt x="703" y="1418"/>
                  </a:cubicBezTo>
                  <a:lnTo>
                    <a:pt x="703" y="2144"/>
                  </a:lnTo>
                  <a:cubicBezTo>
                    <a:pt x="703" y="2239"/>
                    <a:pt x="774" y="2323"/>
                    <a:pt x="881" y="2323"/>
                  </a:cubicBezTo>
                  <a:lnTo>
                    <a:pt x="1429" y="2323"/>
                  </a:lnTo>
                  <a:lnTo>
                    <a:pt x="1429" y="2656"/>
                  </a:lnTo>
                  <a:lnTo>
                    <a:pt x="905" y="2656"/>
                  </a:lnTo>
                  <a:cubicBezTo>
                    <a:pt x="405" y="2656"/>
                    <a:pt x="0" y="3049"/>
                    <a:pt x="0" y="3561"/>
                  </a:cubicBezTo>
                  <a:lnTo>
                    <a:pt x="0" y="9693"/>
                  </a:lnTo>
                  <a:cubicBezTo>
                    <a:pt x="0" y="10193"/>
                    <a:pt x="405" y="10598"/>
                    <a:pt x="905" y="10598"/>
                  </a:cubicBezTo>
                  <a:lnTo>
                    <a:pt x="3774" y="10598"/>
                  </a:lnTo>
                  <a:cubicBezTo>
                    <a:pt x="3882" y="10598"/>
                    <a:pt x="3953" y="10526"/>
                    <a:pt x="3953" y="10419"/>
                  </a:cubicBezTo>
                  <a:cubicBezTo>
                    <a:pt x="3953" y="10336"/>
                    <a:pt x="3882" y="10240"/>
                    <a:pt x="3774" y="10240"/>
                  </a:cubicBezTo>
                  <a:lnTo>
                    <a:pt x="905" y="10240"/>
                  </a:lnTo>
                  <a:cubicBezTo>
                    <a:pt x="595" y="10240"/>
                    <a:pt x="357" y="9990"/>
                    <a:pt x="357" y="9693"/>
                  </a:cubicBezTo>
                  <a:lnTo>
                    <a:pt x="357" y="3561"/>
                  </a:lnTo>
                  <a:cubicBezTo>
                    <a:pt x="357" y="3251"/>
                    <a:pt x="607" y="3013"/>
                    <a:pt x="905" y="3013"/>
                  </a:cubicBezTo>
                  <a:lnTo>
                    <a:pt x="5739" y="3013"/>
                  </a:lnTo>
                  <a:cubicBezTo>
                    <a:pt x="6060" y="3013"/>
                    <a:pt x="6298" y="3263"/>
                    <a:pt x="6298" y="3561"/>
                  </a:cubicBezTo>
                  <a:lnTo>
                    <a:pt x="6298" y="6359"/>
                  </a:lnTo>
                  <a:lnTo>
                    <a:pt x="6251" y="6407"/>
                  </a:lnTo>
                  <a:cubicBezTo>
                    <a:pt x="6191" y="6466"/>
                    <a:pt x="6132" y="6538"/>
                    <a:pt x="6072" y="6609"/>
                  </a:cubicBezTo>
                  <a:cubicBezTo>
                    <a:pt x="5917" y="6788"/>
                    <a:pt x="5941" y="6752"/>
                    <a:pt x="5787" y="7026"/>
                  </a:cubicBezTo>
                  <a:cubicBezTo>
                    <a:pt x="5715" y="7180"/>
                    <a:pt x="5679" y="7169"/>
                    <a:pt x="5584" y="7538"/>
                  </a:cubicBezTo>
                  <a:cubicBezTo>
                    <a:pt x="5584" y="7550"/>
                    <a:pt x="5477" y="7776"/>
                    <a:pt x="5477" y="8181"/>
                  </a:cubicBezTo>
                  <a:cubicBezTo>
                    <a:pt x="5477" y="8502"/>
                    <a:pt x="5536" y="8835"/>
                    <a:pt x="5667" y="9133"/>
                  </a:cubicBezTo>
                  <a:cubicBezTo>
                    <a:pt x="5703" y="9181"/>
                    <a:pt x="5727" y="9228"/>
                    <a:pt x="5763" y="9288"/>
                  </a:cubicBezTo>
                  <a:cubicBezTo>
                    <a:pt x="5917" y="9621"/>
                    <a:pt x="5906" y="9562"/>
                    <a:pt x="6037" y="9728"/>
                  </a:cubicBezTo>
                  <a:cubicBezTo>
                    <a:pt x="6096" y="9776"/>
                    <a:pt x="6144" y="9859"/>
                    <a:pt x="6203" y="9919"/>
                  </a:cubicBezTo>
                  <a:lnTo>
                    <a:pt x="6239" y="9943"/>
                  </a:lnTo>
                  <a:cubicBezTo>
                    <a:pt x="6144" y="10145"/>
                    <a:pt x="5953" y="10276"/>
                    <a:pt x="5727" y="10276"/>
                  </a:cubicBezTo>
                  <a:lnTo>
                    <a:pt x="4548" y="10276"/>
                  </a:lnTo>
                  <a:cubicBezTo>
                    <a:pt x="4465" y="10276"/>
                    <a:pt x="4370" y="10347"/>
                    <a:pt x="4370" y="10455"/>
                  </a:cubicBezTo>
                  <a:cubicBezTo>
                    <a:pt x="4370" y="10538"/>
                    <a:pt x="4453" y="10633"/>
                    <a:pt x="4548" y="10633"/>
                  </a:cubicBezTo>
                  <a:lnTo>
                    <a:pt x="5727" y="10633"/>
                  </a:lnTo>
                  <a:cubicBezTo>
                    <a:pt x="6060" y="10633"/>
                    <a:pt x="6358" y="10455"/>
                    <a:pt x="6501" y="10169"/>
                  </a:cubicBezTo>
                  <a:cubicBezTo>
                    <a:pt x="6931" y="10472"/>
                    <a:pt x="7425" y="10620"/>
                    <a:pt x="7915" y="10620"/>
                  </a:cubicBezTo>
                  <a:cubicBezTo>
                    <a:pt x="8523" y="10620"/>
                    <a:pt x="9123" y="10391"/>
                    <a:pt x="9585" y="9943"/>
                  </a:cubicBezTo>
                  <a:cubicBezTo>
                    <a:pt x="9606" y="9943"/>
                    <a:pt x="9627" y="9944"/>
                    <a:pt x="9648" y="9944"/>
                  </a:cubicBezTo>
                  <a:cubicBezTo>
                    <a:pt x="10702" y="9944"/>
                    <a:pt x="11549" y="9076"/>
                    <a:pt x="11549" y="8026"/>
                  </a:cubicBezTo>
                  <a:lnTo>
                    <a:pt x="11549" y="4847"/>
                  </a:lnTo>
                  <a:cubicBezTo>
                    <a:pt x="11561" y="3966"/>
                    <a:pt x="10978" y="3192"/>
                    <a:pt x="10144" y="2966"/>
                  </a:cubicBezTo>
                  <a:cubicBezTo>
                    <a:pt x="10132" y="2962"/>
                    <a:pt x="10118" y="2960"/>
                    <a:pt x="10105" y="2960"/>
                  </a:cubicBezTo>
                  <a:cubicBezTo>
                    <a:pt x="10031" y="2960"/>
                    <a:pt x="9952" y="3014"/>
                    <a:pt x="9942" y="3085"/>
                  </a:cubicBezTo>
                  <a:cubicBezTo>
                    <a:pt x="9906" y="3180"/>
                    <a:pt x="9966" y="3275"/>
                    <a:pt x="10061" y="3299"/>
                  </a:cubicBezTo>
                  <a:cubicBezTo>
                    <a:pt x="10740" y="3490"/>
                    <a:pt x="11204" y="4109"/>
                    <a:pt x="11204" y="4811"/>
                  </a:cubicBezTo>
                  <a:lnTo>
                    <a:pt x="11204" y="6228"/>
                  </a:lnTo>
                  <a:lnTo>
                    <a:pt x="9394" y="6228"/>
                  </a:lnTo>
                  <a:cubicBezTo>
                    <a:pt x="9251" y="6121"/>
                    <a:pt x="9275" y="6133"/>
                    <a:pt x="9120" y="6061"/>
                  </a:cubicBezTo>
                  <a:cubicBezTo>
                    <a:pt x="8882" y="5930"/>
                    <a:pt x="8894" y="5942"/>
                    <a:pt x="8704" y="5871"/>
                  </a:cubicBezTo>
                  <a:cubicBezTo>
                    <a:pt x="8465" y="5776"/>
                    <a:pt x="8454" y="5776"/>
                    <a:pt x="8239" y="5752"/>
                  </a:cubicBezTo>
                  <a:cubicBezTo>
                    <a:pt x="8180" y="5728"/>
                    <a:pt x="8120" y="5716"/>
                    <a:pt x="8061" y="5716"/>
                  </a:cubicBezTo>
                  <a:lnTo>
                    <a:pt x="8061" y="4799"/>
                  </a:lnTo>
                  <a:cubicBezTo>
                    <a:pt x="8061" y="4037"/>
                    <a:pt x="8620" y="3382"/>
                    <a:pt x="9358" y="3251"/>
                  </a:cubicBezTo>
                  <a:cubicBezTo>
                    <a:pt x="9454" y="3228"/>
                    <a:pt x="9525" y="3144"/>
                    <a:pt x="9513" y="3037"/>
                  </a:cubicBezTo>
                  <a:cubicBezTo>
                    <a:pt x="9491" y="2960"/>
                    <a:pt x="9418" y="2893"/>
                    <a:pt x="9322" y="2893"/>
                  </a:cubicBezTo>
                  <a:cubicBezTo>
                    <a:pt x="9315" y="2893"/>
                    <a:pt x="9307" y="2893"/>
                    <a:pt x="9299" y="2894"/>
                  </a:cubicBezTo>
                  <a:cubicBezTo>
                    <a:pt x="8382" y="3061"/>
                    <a:pt x="7727" y="3847"/>
                    <a:pt x="7727" y="4787"/>
                  </a:cubicBezTo>
                  <a:lnTo>
                    <a:pt x="7727" y="5716"/>
                  </a:lnTo>
                  <a:cubicBezTo>
                    <a:pt x="7322" y="5752"/>
                    <a:pt x="6965" y="5871"/>
                    <a:pt x="6632" y="6073"/>
                  </a:cubicBezTo>
                  <a:lnTo>
                    <a:pt x="6632" y="3549"/>
                  </a:lnTo>
                  <a:cubicBezTo>
                    <a:pt x="6632" y="3037"/>
                    <a:pt x="6239" y="2632"/>
                    <a:pt x="5727" y="2632"/>
                  </a:cubicBezTo>
                  <a:lnTo>
                    <a:pt x="5203" y="2632"/>
                  </a:lnTo>
                  <a:lnTo>
                    <a:pt x="5203" y="2311"/>
                  </a:lnTo>
                  <a:lnTo>
                    <a:pt x="5763" y="2311"/>
                  </a:lnTo>
                  <a:cubicBezTo>
                    <a:pt x="5846" y="2311"/>
                    <a:pt x="5941" y="2239"/>
                    <a:pt x="5941" y="2132"/>
                  </a:cubicBezTo>
                  <a:lnTo>
                    <a:pt x="5941" y="180"/>
                  </a:lnTo>
                  <a:cubicBezTo>
                    <a:pt x="5941" y="96"/>
                    <a:pt x="5858" y="1"/>
                    <a:pt x="57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8" name="Google Shape;1348;p52"/>
          <p:cNvGrpSpPr/>
          <p:nvPr/>
        </p:nvGrpSpPr>
        <p:grpSpPr>
          <a:xfrm>
            <a:off x="7542031" y="2011835"/>
            <a:ext cx="369072" cy="280037"/>
            <a:chOff x="7542031" y="2011835"/>
            <a:chExt cx="369072" cy="280037"/>
          </a:xfrm>
        </p:grpSpPr>
        <p:sp>
          <p:nvSpPr>
            <p:cNvPr id="1349" name="Google Shape;1349;p52"/>
            <p:cNvSpPr/>
            <p:nvPr/>
          </p:nvSpPr>
          <p:spPr>
            <a:xfrm>
              <a:off x="7542413" y="2281615"/>
              <a:ext cx="368308" cy="10257"/>
            </a:xfrm>
            <a:custGeom>
              <a:rect b="b" l="l" r="r" t="t"/>
              <a:pathLst>
                <a:path extrusionOk="0" h="322" w="11562">
                  <a:moveTo>
                    <a:pt x="167" y="0"/>
                  </a:moveTo>
                  <a:cubicBezTo>
                    <a:pt x="72" y="0"/>
                    <a:pt x="0" y="72"/>
                    <a:pt x="0" y="155"/>
                  </a:cubicBezTo>
                  <a:cubicBezTo>
                    <a:pt x="0" y="250"/>
                    <a:pt x="72" y="322"/>
                    <a:pt x="167" y="322"/>
                  </a:cubicBezTo>
                  <a:lnTo>
                    <a:pt x="11395" y="322"/>
                  </a:lnTo>
                  <a:cubicBezTo>
                    <a:pt x="11490" y="322"/>
                    <a:pt x="11561" y="250"/>
                    <a:pt x="11561" y="155"/>
                  </a:cubicBezTo>
                  <a:cubicBezTo>
                    <a:pt x="11561" y="72"/>
                    <a:pt x="11490" y="0"/>
                    <a:pt x="1139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52"/>
            <p:cNvSpPr/>
            <p:nvPr/>
          </p:nvSpPr>
          <p:spPr>
            <a:xfrm>
              <a:off x="7542031" y="2117753"/>
              <a:ext cx="369072" cy="108753"/>
            </a:xfrm>
            <a:custGeom>
              <a:rect b="b" l="l" r="r" t="t"/>
              <a:pathLst>
                <a:path extrusionOk="0" h="3414" w="11586">
                  <a:moveTo>
                    <a:pt x="191" y="1"/>
                  </a:moveTo>
                  <a:cubicBezTo>
                    <a:pt x="96" y="1"/>
                    <a:pt x="24" y="72"/>
                    <a:pt x="24" y="167"/>
                  </a:cubicBezTo>
                  <a:cubicBezTo>
                    <a:pt x="24" y="263"/>
                    <a:pt x="96" y="334"/>
                    <a:pt x="191" y="334"/>
                  </a:cubicBezTo>
                  <a:lnTo>
                    <a:pt x="3298" y="334"/>
                  </a:lnTo>
                  <a:cubicBezTo>
                    <a:pt x="3501" y="334"/>
                    <a:pt x="3656" y="525"/>
                    <a:pt x="3608" y="715"/>
                  </a:cubicBezTo>
                  <a:cubicBezTo>
                    <a:pt x="3584" y="858"/>
                    <a:pt x="3560" y="1001"/>
                    <a:pt x="3560" y="1156"/>
                  </a:cubicBezTo>
                  <a:cubicBezTo>
                    <a:pt x="3417" y="953"/>
                    <a:pt x="3298" y="775"/>
                    <a:pt x="3013" y="775"/>
                  </a:cubicBezTo>
                  <a:cubicBezTo>
                    <a:pt x="2584" y="775"/>
                    <a:pt x="2524" y="1227"/>
                    <a:pt x="2298" y="1227"/>
                  </a:cubicBezTo>
                  <a:cubicBezTo>
                    <a:pt x="2084" y="1227"/>
                    <a:pt x="2036" y="775"/>
                    <a:pt x="1584" y="775"/>
                  </a:cubicBezTo>
                  <a:cubicBezTo>
                    <a:pt x="1143" y="775"/>
                    <a:pt x="1096" y="1227"/>
                    <a:pt x="870" y="1227"/>
                  </a:cubicBezTo>
                  <a:cubicBezTo>
                    <a:pt x="655" y="1227"/>
                    <a:pt x="608" y="775"/>
                    <a:pt x="155" y="775"/>
                  </a:cubicBezTo>
                  <a:cubicBezTo>
                    <a:pt x="72" y="775"/>
                    <a:pt x="0" y="858"/>
                    <a:pt x="0" y="941"/>
                  </a:cubicBezTo>
                  <a:cubicBezTo>
                    <a:pt x="0" y="1037"/>
                    <a:pt x="72" y="1108"/>
                    <a:pt x="155" y="1108"/>
                  </a:cubicBezTo>
                  <a:cubicBezTo>
                    <a:pt x="250" y="1108"/>
                    <a:pt x="298" y="1156"/>
                    <a:pt x="381" y="1275"/>
                  </a:cubicBezTo>
                  <a:cubicBezTo>
                    <a:pt x="489" y="1394"/>
                    <a:pt x="608" y="1572"/>
                    <a:pt x="870" y="1572"/>
                  </a:cubicBezTo>
                  <a:cubicBezTo>
                    <a:pt x="1310" y="1572"/>
                    <a:pt x="1370" y="1120"/>
                    <a:pt x="1584" y="1120"/>
                  </a:cubicBezTo>
                  <a:cubicBezTo>
                    <a:pt x="1810" y="1120"/>
                    <a:pt x="1858" y="1572"/>
                    <a:pt x="2298" y="1572"/>
                  </a:cubicBezTo>
                  <a:cubicBezTo>
                    <a:pt x="2751" y="1572"/>
                    <a:pt x="2798" y="1120"/>
                    <a:pt x="3013" y="1120"/>
                  </a:cubicBezTo>
                  <a:cubicBezTo>
                    <a:pt x="3227" y="1120"/>
                    <a:pt x="3251" y="1465"/>
                    <a:pt x="3596" y="1549"/>
                  </a:cubicBezTo>
                  <a:cubicBezTo>
                    <a:pt x="3788" y="2713"/>
                    <a:pt x="4782" y="3414"/>
                    <a:pt x="5807" y="3414"/>
                  </a:cubicBezTo>
                  <a:cubicBezTo>
                    <a:pt x="6375" y="3414"/>
                    <a:pt x="6952" y="3199"/>
                    <a:pt x="7406" y="2727"/>
                  </a:cubicBezTo>
                  <a:cubicBezTo>
                    <a:pt x="7739" y="2406"/>
                    <a:pt x="7930" y="1989"/>
                    <a:pt x="8001" y="1549"/>
                  </a:cubicBezTo>
                  <a:cubicBezTo>
                    <a:pt x="8335" y="1465"/>
                    <a:pt x="8370" y="1120"/>
                    <a:pt x="8573" y="1120"/>
                  </a:cubicBezTo>
                  <a:cubicBezTo>
                    <a:pt x="8787" y="1120"/>
                    <a:pt x="8835" y="1572"/>
                    <a:pt x="9287" y="1572"/>
                  </a:cubicBezTo>
                  <a:cubicBezTo>
                    <a:pt x="9728" y="1572"/>
                    <a:pt x="9775" y="1120"/>
                    <a:pt x="10002" y="1120"/>
                  </a:cubicBezTo>
                  <a:cubicBezTo>
                    <a:pt x="10216" y="1120"/>
                    <a:pt x="10264" y="1572"/>
                    <a:pt x="10716" y="1572"/>
                  </a:cubicBezTo>
                  <a:cubicBezTo>
                    <a:pt x="11157" y="1572"/>
                    <a:pt x="11204" y="1120"/>
                    <a:pt x="11430" y="1120"/>
                  </a:cubicBezTo>
                  <a:cubicBezTo>
                    <a:pt x="11514" y="1120"/>
                    <a:pt x="11585" y="1048"/>
                    <a:pt x="11585" y="953"/>
                  </a:cubicBezTo>
                  <a:cubicBezTo>
                    <a:pt x="11585" y="870"/>
                    <a:pt x="11514" y="798"/>
                    <a:pt x="11430" y="798"/>
                  </a:cubicBezTo>
                  <a:cubicBezTo>
                    <a:pt x="10990" y="798"/>
                    <a:pt x="10930" y="1239"/>
                    <a:pt x="10716" y="1239"/>
                  </a:cubicBezTo>
                  <a:cubicBezTo>
                    <a:pt x="10490" y="1239"/>
                    <a:pt x="10442" y="798"/>
                    <a:pt x="10002" y="798"/>
                  </a:cubicBezTo>
                  <a:cubicBezTo>
                    <a:pt x="9561" y="798"/>
                    <a:pt x="9502" y="1239"/>
                    <a:pt x="9287" y="1239"/>
                  </a:cubicBezTo>
                  <a:cubicBezTo>
                    <a:pt x="9061" y="1239"/>
                    <a:pt x="9013" y="798"/>
                    <a:pt x="8573" y="798"/>
                  </a:cubicBezTo>
                  <a:cubicBezTo>
                    <a:pt x="8287" y="798"/>
                    <a:pt x="8168" y="977"/>
                    <a:pt x="8037" y="1132"/>
                  </a:cubicBezTo>
                  <a:cubicBezTo>
                    <a:pt x="8037" y="1001"/>
                    <a:pt x="8013" y="858"/>
                    <a:pt x="7989" y="715"/>
                  </a:cubicBezTo>
                  <a:cubicBezTo>
                    <a:pt x="7942" y="525"/>
                    <a:pt x="8097" y="334"/>
                    <a:pt x="8299" y="334"/>
                  </a:cubicBezTo>
                  <a:lnTo>
                    <a:pt x="11407" y="334"/>
                  </a:lnTo>
                  <a:cubicBezTo>
                    <a:pt x="11502" y="334"/>
                    <a:pt x="11573" y="263"/>
                    <a:pt x="11573" y="167"/>
                  </a:cubicBezTo>
                  <a:cubicBezTo>
                    <a:pt x="11573" y="72"/>
                    <a:pt x="11502" y="1"/>
                    <a:pt x="11407" y="1"/>
                  </a:cubicBezTo>
                  <a:lnTo>
                    <a:pt x="8299" y="1"/>
                  </a:lnTo>
                  <a:cubicBezTo>
                    <a:pt x="8109" y="1"/>
                    <a:pt x="7918" y="96"/>
                    <a:pt x="7799" y="239"/>
                  </a:cubicBezTo>
                  <a:cubicBezTo>
                    <a:pt x="7680" y="394"/>
                    <a:pt x="7620" y="596"/>
                    <a:pt x="7656" y="787"/>
                  </a:cubicBezTo>
                  <a:cubicBezTo>
                    <a:pt x="7935" y="2081"/>
                    <a:pt x="6886" y="3086"/>
                    <a:pt x="5777" y="3086"/>
                  </a:cubicBezTo>
                  <a:cubicBezTo>
                    <a:pt x="5325" y="3086"/>
                    <a:pt x="4863" y="2919"/>
                    <a:pt x="4477" y="2537"/>
                  </a:cubicBezTo>
                  <a:cubicBezTo>
                    <a:pt x="4001" y="2060"/>
                    <a:pt x="3822" y="1406"/>
                    <a:pt x="3953" y="787"/>
                  </a:cubicBezTo>
                  <a:cubicBezTo>
                    <a:pt x="4037" y="394"/>
                    <a:pt x="3727" y="1"/>
                    <a:pt x="329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52"/>
            <p:cNvSpPr/>
            <p:nvPr/>
          </p:nvSpPr>
          <p:spPr>
            <a:xfrm>
              <a:off x="7636099" y="2216376"/>
              <a:ext cx="18986" cy="18986"/>
            </a:xfrm>
            <a:custGeom>
              <a:rect b="b" l="l" r="r" t="t"/>
              <a:pathLst>
                <a:path extrusionOk="0" h="596" w="596">
                  <a:moveTo>
                    <a:pt x="298" y="0"/>
                  </a:moveTo>
                  <a:cubicBezTo>
                    <a:pt x="143" y="0"/>
                    <a:pt x="0" y="143"/>
                    <a:pt x="0" y="298"/>
                  </a:cubicBezTo>
                  <a:cubicBezTo>
                    <a:pt x="0" y="465"/>
                    <a:pt x="143" y="596"/>
                    <a:pt x="298" y="596"/>
                  </a:cubicBezTo>
                  <a:cubicBezTo>
                    <a:pt x="464" y="596"/>
                    <a:pt x="595" y="465"/>
                    <a:pt x="595" y="298"/>
                  </a:cubicBezTo>
                  <a:cubicBezTo>
                    <a:pt x="595" y="143"/>
                    <a:pt x="464" y="24"/>
                    <a:pt x="29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52"/>
            <p:cNvSpPr/>
            <p:nvPr/>
          </p:nvSpPr>
          <p:spPr>
            <a:xfrm>
              <a:off x="7559105" y="2240268"/>
              <a:ext cx="18986" cy="18986"/>
            </a:xfrm>
            <a:custGeom>
              <a:rect b="b" l="l" r="r" t="t"/>
              <a:pathLst>
                <a:path extrusionOk="0" h="596" w="596">
                  <a:moveTo>
                    <a:pt x="298" y="0"/>
                  </a:moveTo>
                  <a:cubicBezTo>
                    <a:pt x="131" y="0"/>
                    <a:pt x="0" y="131"/>
                    <a:pt x="0" y="298"/>
                  </a:cubicBezTo>
                  <a:cubicBezTo>
                    <a:pt x="0" y="465"/>
                    <a:pt x="131" y="596"/>
                    <a:pt x="298" y="596"/>
                  </a:cubicBezTo>
                  <a:cubicBezTo>
                    <a:pt x="453" y="596"/>
                    <a:pt x="595" y="465"/>
                    <a:pt x="595" y="298"/>
                  </a:cubicBezTo>
                  <a:cubicBezTo>
                    <a:pt x="595" y="143"/>
                    <a:pt x="453" y="12"/>
                    <a:pt x="29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52"/>
            <p:cNvSpPr/>
            <p:nvPr/>
          </p:nvSpPr>
          <p:spPr>
            <a:xfrm>
              <a:off x="7582614" y="2194365"/>
              <a:ext cx="18986" cy="19017"/>
            </a:xfrm>
            <a:custGeom>
              <a:rect b="b" l="l" r="r" t="t"/>
              <a:pathLst>
                <a:path extrusionOk="0" h="597" w="596">
                  <a:moveTo>
                    <a:pt x="298" y="1"/>
                  </a:moveTo>
                  <a:cubicBezTo>
                    <a:pt x="131" y="1"/>
                    <a:pt x="0" y="132"/>
                    <a:pt x="0" y="298"/>
                  </a:cubicBezTo>
                  <a:cubicBezTo>
                    <a:pt x="0" y="453"/>
                    <a:pt x="131" y="596"/>
                    <a:pt x="298" y="596"/>
                  </a:cubicBezTo>
                  <a:cubicBezTo>
                    <a:pt x="465" y="596"/>
                    <a:pt x="596" y="453"/>
                    <a:pt x="596" y="298"/>
                  </a:cubicBezTo>
                  <a:cubicBezTo>
                    <a:pt x="596" y="132"/>
                    <a:pt x="465" y="13"/>
                    <a:pt x="29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52"/>
            <p:cNvSpPr/>
            <p:nvPr/>
          </p:nvSpPr>
          <p:spPr>
            <a:xfrm>
              <a:off x="7798400" y="2216376"/>
              <a:ext cx="19017" cy="18986"/>
            </a:xfrm>
            <a:custGeom>
              <a:rect b="b" l="l" r="r" t="t"/>
              <a:pathLst>
                <a:path extrusionOk="0" h="596" w="597">
                  <a:moveTo>
                    <a:pt x="299" y="0"/>
                  </a:moveTo>
                  <a:cubicBezTo>
                    <a:pt x="132" y="0"/>
                    <a:pt x="1" y="143"/>
                    <a:pt x="1" y="298"/>
                  </a:cubicBezTo>
                  <a:cubicBezTo>
                    <a:pt x="1" y="465"/>
                    <a:pt x="132" y="596"/>
                    <a:pt x="299" y="596"/>
                  </a:cubicBezTo>
                  <a:cubicBezTo>
                    <a:pt x="465" y="596"/>
                    <a:pt x="596" y="465"/>
                    <a:pt x="596" y="298"/>
                  </a:cubicBezTo>
                  <a:cubicBezTo>
                    <a:pt x="596" y="143"/>
                    <a:pt x="465" y="24"/>
                    <a:pt x="2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52"/>
            <p:cNvSpPr/>
            <p:nvPr/>
          </p:nvSpPr>
          <p:spPr>
            <a:xfrm>
              <a:off x="7875043" y="2240268"/>
              <a:ext cx="18986" cy="18986"/>
            </a:xfrm>
            <a:custGeom>
              <a:rect b="b" l="l" r="r" t="t"/>
              <a:pathLst>
                <a:path extrusionOk="0" h="596" w="596">
                  <a:moveTo>
                    <a:pt x="298" y="0"/>
                  </a:moveTo>
                  <a:cubicBezTo>
                    <a:pt x="143" y="0"/>
                    <a:pt x="0" y="131"/>
                    <a:pt x="0" y="298"/>
                  </a:cubicBezTo>
                  <a:cubicBezTo>
                    <a:pt x="0" y="465"/>
                    <a:pt x="143" y="596"/>
                    <a:pt x="298" y="596"/>
                  </a:cubicBezTo>
                  <a:cubicBezTo>
                    <a:pt x="464" y="596"/>
                    <a:pt x="595" y="465"/>
                    <a:pt x="595" y="298"/>
                  </a:cubicBezTo>
                  <a:cubicBezTo>
                    <a:pt x="595" y="143"/>
                    <a:pt x="464" y="12"/>
                    <a:pt x="29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52"/>
            <p:cNvSpPr/>
            <p:nvPr/>
          </p:nvSpPr>
          <p:spPr>
            <a:xfrm>
              <a:off x="7851502" y="2194365"/>
              <a:ext cx="19017" cy="19017"/>
            </a:xfrm>
            <a:custGeom>
              <a:rect b="b" l="l" r="r" t="t"/>
              <a:pathLst>
                <a:path extrusionOk="0" h="597" w="597">
                  <a:moveTo>
                    <a:pt x="299" y="1"/>
                  </a:moveTo>
                  <a:cubicBezTo>
                    <a:pt x="132" y="1"/>
                    <a:pt x="1" y="132"/>
                    <a:pt x="1" y="298"/>
                  </a:cubicBezTo>
                  <a:cubicBezTo>
                    <a:pt x="1" y="453"/>
                    <a:pt x="132" y="596"/>
                    <a:pt x="299" y="596"/>
                  </a:cubicBezTo>
                  <a:cubicBezTo>
                    <a:pt x="465" y="596"/>
                    <a:pt x="596" y="453"/>
                    <a:pt x="596" y="298"/>
                  </a:cubicBezTo>
                  <a:cubicBezTo>
                    <a:pt x="596" y="132"/>
                    <a:pt x="465" y="13"/>
                    <a:pt x="2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52"/>
            <p:cNvSpPr/>
            <p:nvPr/>
          </p:nvSpPr>
          <p:spPr>
            <a:xfrm>
              <a:off x="7680090" y="2011835"/>
              <a:ext cx="106205" cy="189028"/>
            </a:xfrm>
            <a:custGeom>
              <a:rect b="b" l="l" r="r" t="t"/>
              <a:pathLst>
                <a:path extrusionOk="0" h="5934" w="3334">
                  <a:moveTo>
                    <a:pt x="1448" y="1"/>
                  </a:moveTo>
                  <a:cubicBezTo>
                    <a:pt x="1340" y="1"/>
                    <a:pt x="1233" y="69"/>
                    <a:pt x="1215" y="206"/>
                  </a:cubicBezTo>
                  <a:lnTo>
                    <a:pt x="857" y="2421"/>
                  </a:lnTo>
                  <a:cubicBezTo>
                    <a:pt x="774" y="2838"/>
                    <a:pt x="596" y="3254"/>
                    <a:pt x="322" y="3611"/>
                  </a:cubicBezTo>
                  <a:cubicBezTo>
                    <a:pt x="107" y="3885"/>
                    <a:pt x="0" y="4207"/>
                    <a:pt x="24" y="4552"/>
                  </a:cubicBezTo>
                  <a:cubicBezTo>
                    <a:pt x="36" y="4921"/>
                    <a:pt x="179" y="5266"/>
                    <a:pt x="453" y="5516"/>
                  </a:cubicBezTo>
                  <a:cubicBezTo>
                    <a:pt x="738" y="5790"/>
                    <a:pt x="1096" y="5933"/>
                    <a:pt x="1465" y="5933"/>
                  </a:cubicBezTo>
                  <a:cubicBezTo>
                    <a:pt x="2655" y="5933"/>
                    <a:pt x="3334" y="4540"/>
                    <a:pt x="2584" y="3600"/>
                  </a:cubicBezTo>
                  <a:cubicBezTo>
                    <a:pt x="2370" y="3350"/>
                    <a:pt x="2227" y="3064"/>
                    <a:pt x="2131" y="2754"/>
                  </a:cubicBezTo>
                  <a:cubicBezTo>
                    <a:pt x="2112" y="2678"/>
                    <a:pt x="2048" y="2625"/>
                    <a:pt x="1980" y="2625"/>
                  </a:cubicBezTo>
                  <a:cubicBezTo>
                    <a:pt x="1963" y="2625"/>
                    <a:pt x="1946" y="2628"/>
                    <a:pt x="1929" y="2635"/>
                  </a:cubicBezTo>
                  <a:cubicBezTo>
                    <a:pt x="1834" y="2659"/>
                    <a:pt x="1786" y="2754"/>
                    <a:pt x="1810" y="2838"/>
                  </a:cubicBezTo>
                  <a:cubicBezTo>
                    <a:pt x="2096" y="3790"/>
                    <a:pt x="2548" y="3802"/>
                    <a:pt x="2548" y="4493"/>
                  </a:cubicBezTo>
                  <a:cubicBezTo>
                    <a:pt x="2548" y="5092"/>
                    <a:pt x="2072" y="5576"/>
                    <a:pt x="1463" y="5576"/>
                  </a:cubicBezTo>
                  <a:cubicBezTo>
                    <a:pt x="1456" y="5576"/>
                    <a:pt x="1448" y="5576"/>
                    <a:pt x="1441" y="5576"/>
                  </a:cubicBezTo>
                  <a:cubicBezTo>
                    <a:pt x="548" y="5564"/>
                    <a:pt x="36" y="4516"/>
                    <a:pt x="584" y="3802"/>
                  </a:cubicBezTo>
                  <a:cubicBezTo>
                    <a:pt x="893" y="3409"/>
                    <a:pt x="1108" y="2945"/>
                    <a:pt x="1179" y="2468"/>
                  </a:cubicBezTo>
                  <a:lnTo>
                    <a:pt x="1453" y="849"/>
                  </a:lnTo>
                  <a:lnTo>
                    <a:pt x="1631" y="1945"/>
                  </a:lnTo>
                  <a:cubicBezTo>
                    <a:pt x="1642" y="2033"/>
                    <a:pt x="1725" y="2101"/>
                    <a:pt x="1803" y="2101"/>
                  </a:cubicBezTo>
                  <a:cubicBezTo>
                    <a:pt x="1810" y="2101"/>
                    <a:pt x="1816" y="2100"/>
                    <a:pt x="1822" y="2099"/>
                  </a:cubicBezTo>
                  <a:cubicBezTo>
                    <a:pt x="1905" y="2076"/>
                    <a:pt x="1989" y="1992"/>
                    <a:pt x="1965" y="1897"/>
                  </a:cubicBezTo>
                  <a:lnTo>
                    <a:pt x="1691" y="206"/>
                  </a:lnTo>
                  <a:cubicBezTo>
                    <a:pt x="1667" y="69"/>
                    <a:pt x="1557" y="1"/>
                    <a:pt x="144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8" name="Google Shape;1358;p52"/>
          <p:cNvGrpSpPr/>
          <p:nvPr/>
        </p:nvGrpSpPr>
        <p:grpSpPr>
          <a:xfrm>
            <a:off x="8010427" y="3348503"/>
            <a:ext cx="278795" cy="351615"/>
            <a:chOff x="8010427" y="3348503"/>
            <a:chExt cx="278795" cy="351615"/>
          </a:xfrm>
        </p:grpSpPr>
        <p:sp>
          <p:nvSpPr>
            <p:cNvPr id="1359" name="Google Shape;1359;p52"/>
            <p:cNvSpPr/>
            <p:nvPr/>
          </p:nvSpPr>
          <p:spPr>
            <a:xfrm>
              <a:off x="8010427" y="3348503"/>
              <a:ext cx="278795" cy="351615"/>
            </a:xfrm>
            <a:custGeom>
              <a:rect b="b" l="l" r="r" t="t"/>
              <a:pathLst>
                <a:path extrusionOk="0" h="11038" w="8752">
                  <a:moveTo>
                    <a:pt x="6216" y="322"/>
                  </a:moveTo>
                  <a:cubicBezTo>
                    <a:pt x="6323" y="322"/>
                    <a:pt x="6406" y="405"/>
                    <a:pt x="6406" y="512"/>
                  </a:cubicBezTo>
                  <a:lnTo>
                    <a:pt x="6406" y="1215"/>
                  </a:lnTo>
                  <a:cubicBezTo>
                    <a:pt x="6406" y="1310"/>
                    <a:pt x="6323" y="1405"/>
                    <a:pt x="6216" y="1405"/>
                  </a:cubicBezTo>
                  <a:lnTo>
                    <a:pt x="5311" y="1405"/>
                  </a:lnTo>
                  <a:cubicBezTo>
                    <a:pt x="5216" y="1405"/>
                    <a:pt x="5144" y="1477"/>
                    <a:pt x="5144" y="1572"/>
                  </a:cubicBezTo>
                  <a:cubicBezTo>
                    <a:pt x="5144" y="1893"/>
                    <a:pt x="4882" y="2144"/>
                    <a:pt x="4561" y="2144"/>
                  </a:cubicBezTo>
                  <a:lnTo>
                    <a:pt x="4203" y="2144"/>
                  </a:lnTo>
                  <a:cubicBezTo>
                    <a:pt x="3882" y="2144"/>
                    <a:pt x="3632" y="1882"/>
                    <a:pt x="3632" y="1572"/>
                  </a:cubicBezTo>
                  <a:cubicBezTo>
                    <a:pt x="3632" y="1477"/>
                    <a:pt x="3549" y="1405"/>
                    <a:pt x="3465" y="1405"/>
                  </a:cubicBezTo>
                  <a:lnTo>
                    <a:pt x="2560" y="1405"/>
                  </a:lnTo>
                  <a:cubicBezTo>
                    <a:pt x="2453" y="1405"/>
                    <a:pt x="2358" y="1310"/>
                    <a:pt x="2358" y="1215"/>
                  </a:cubicBezTo>
                  <a:lnTo>
                    <a:pt x="2346" y="512"/>
                  </a:lnTo>
                  <a:cubicBezTo>
                    <a:pt x="2346" y="405"/>
                    <a:pt x="2441" y="322"/>
                    <a:pt x="2537" y="322"/>
                  </a:cubicBezTo>
                  <a:close/>
                  <a:moveTo>
                    <a:pt x="2525" y="0"/>
                  </a:moveTo>
                  <a:cubicBezTo>
                    <a:pt x="2239" y="0"/>
                    <a:pt x="2025" y="227"/>
                    <a:pt x="2025" y="512"/>
                  </a:cubicBezTo>
                  <a:lnTo>
                    <a:pt x="632" y="512"/>
                  </a:lnTo>
                  <a:cubicBezTo>
                    <a:pt x="274" y="512"/>
                    <a:pt x="1" y="798"/>
                    <a:pt x="1" y="1143"/>
                  </a:cubicBezTo>
                  <a:lnTo>
                    <a:pt x="1" y="7656"/>
                  </a:lnTo>
                  <a:cubicBezTo>
                    <a:pt x="1" y="7739"/>
                    <a:pt x="72" y="7823"/>
                    <a:pt x="155" y="7823"/>
                  </a:cubicBezTo>
                  <a:cubicBezTo>
                    <a:pt x="251" y="7823"/>
                    <a:pt x="322" y="7739"/>
                    <a:pt x="322" y="7656"/>
                  </a:cubicBezTo>
                  <a:lnTo>
                    <a:pt x="322" y="1143"/>
                  </a:lnTo>
                  <a:cubicBezTo>
                    <a:pt x="322" y="965"/>
                    <a:pt x="477" y="822"/>
                    <a:pt x="655" y="822"/>
                  </a:cubicBezTo>
                  <a:lnTo>
                    <a:pt x="1036" y="822"/>
                  </a:lnTo>
                  <a:lnTo>
                    <a:pt x="1036" y="9918"/>
                  </a:lnTo>
                  <a:cubicBezTo>
                    <a:pt x="1036" y="10002"/>
                    <a:pt x="1108" y="10085"/>
                    <a:pt x="1203" y="10085"/>
                  </a:cubicBezTo>
                  <a:lnTo>
                    <a:pt x="7573" y="10085"/>
                  </a:lnTo>
                  <a:cubicBezTo>
                    <a:pt x="7656" y="10085"/>
                    <a:pt x="7728" y="10002"/>
                    <a:pt x="7728" y="9918"/>
                  </a:cubicBezTo>
                  <a:lnTo>
                    <a:pt x="7728" y="822"/>
                  </a:lnTo>
                  <a:lnTo>
                    <a:pt x="8121" y="822"/>
                  </a:lnTo>
                  <a:cubicBezTo>
                    <a:pt x="8299" y="822"/>
                    <a:pt x="8442" y="965"/>
                    <a:pt x="8442" y="1143"/>
                  </a:cubicBezTo>
                  <a:lnTo>
                    <a:pt x="8442" y="10395"/>
                  </a:lnTo>
                  <a:cubicBezTo>
                    <a:pt x="8442" y="10573"/>
                    <a:pt x="8299" y="10716"/>
                    <a:pt x="8121" y="10716"/>
                  </a:cubicBezTo>
                  <a:lnTo>
                    <a:pt x="667" y="10716"/>
                  </a:lnTo>
                  <a:cubicBezTo>
                    <a:pt x="489" y="10716"/>
                    <a:pt x="334" y="10573"/>
                    <a:pt x="334" y="10395"/>
                  </a:cubicBezTo>
                  <a:lnTo>
                    <a:pt x="334" y="8418"/>
                  </a:lnTo>
                  <a:cubicBezTo>
                    <a:pt x="334" y="8323"/>
                    <a:pt x="263" y="8251"/>
                    <a:pt x="167" y="8251"/>
                  </a:cubicBezTo>
                  <a:cubicBezTo>
                    <a:pt x="84" y="8251"/>
                    <a:pt x="12" y="8323"/>
                    <a:pt x="12" y="8418"/>
                  </a:cubicBezTo>
                  <a:lnTo>
                    <a:pt x="12" y="10395"/>
                  </a:lnTo>
                  <a:cubicBezTo>
                    <a:pt x="12" y="10752"/>
                    <a:pt x="298" y="11037"/>
                    <a:pt x="644" y="11037"/>
                  </a:cubicBezTo>
                  <a:lnTo>
                    <a:pt x="8109" y="11037"/>
                  </a:lnTo>
                  <a:cubicBezTo>
                    <a:pt x="8466" y="11037"/>
                    <a:pt x="8740" y="10752"/>
                    <a:pt x="8740" y="10395"/>
                  </a:cubicBezTo>
                  <a:lnTo>
                    <a:pt x="8740" y="1143"/>
                  </a:lnTo>
                  <a:cubicBezTo>
                    <a:pt x="8752" y="810"/>
                    <a:pt x="8454" y="512"/>
                    <a:pt x="8109" y="512"/>
                  </a:cubicBezTo>
                  <a:lnTo>
                    <a:pt x="7299" y="512"/>
                  </a:lnTo>
                  <a:cubicBezTo>
                    <a:pt x="7216" y="512"/>
                    <a:pt x="7144" y="584"/>
                    <a:pt x="7144" y="679"/>
                  </a:cubicBezTo>
                  <a:cubicBezTo>
                    <a:pt x="7144" y="762"/>
                    <a:pt x="7216" y="834"/>
                    <a:pt x="7299" y="834"/>
                  </a:cubicBezTo>
                  <a:lnTo>
                    <a:pt x="7406" y="834"/>
                  </a:lnTo>
                  <a:lnTo>
                    <a:pt x="7406" y="9764"/>
                  </a:lnTo>
                  <a:lnTo>
                    <a:pt x="1370" y="9764"/>
                  </a:lnTo>
                  <a:lnTo>
                    <a:pt x="1370" y="834"/>
                  </a:lnTo>
                  <a:lnTo>
                    <a:pt x="2037" y="834"/>
                  </a:lnTo>
                  <a:lnTo>
                    <a:pt x="2037" y="1215"/>
                  </a:lnTo>
                  <a:cubicBezTo>
                    <a:pt x="2037" y="1489"/>
                    <a:pt x="2263" y="1715"/>
                    <a:pt x="2537" y="1715"/>
                  </a:cubicBezTo>
                  <a:lnTo>
                    <a:pt x="3299" y="1715"/>
                  </a:lnTo>
                  <a:cubicBezTo>
                    <a:pt x="3370" y="2132"/>
                    <a:pt x="3751" y="2465"/>
                    <a:pt x="4192" y="2465"/>
                  </a:cubicBezTo>
                  <a:lnTo>
                    <a:pt x="4549" y="2465"/>
                  </a:lnTo>
                  <a:cubicBezTo>
                    <a:pt x="5001" y="2465"/>
                    <a:pt x="5370" y="2132"/>
                    <a:pt x="5442" y="1715"/>
                  </a:cubicBezTo>
                  <a:lnTo>
                    <a:pt x="6204" y="1715"/>
                  </a:lnTo>
                  <a:cubicBezTo>
                    <a:pt x="6489" y="1715"/>
                    <a:pt x="6704" y="1489"/>
                    <a:pt x="6704" y="1215"/>
                  </a:cubicBezTo>
                  <a:lnTo>
                    <a:pt x="6704" y="512"/>
                  </a:lnTo>
                  <a:cubicBezTo>
                    <a:pt x="6704" y="227"/>
                    <a:pt x="6489" y="0"/>
                    <a:pt x="620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52"/>
            <p:cNvSpPr/>
            <p:nvPr/>
          </p:nvSpPr>
          <p:spPr>
            <a:xfrm>
              <a:off x="8078692" y="3438653"/>
              <a:ext cx="142264" cy="100216"/>
            </a:xfrm>
            <a:custGeom>
              <a:rect b="b" l="l" r="r" t="t"/>
              <a:pathLst>
                <a:path extrusionOk="0" h="3146" w="4466">
                  <a:moveTo>
                    <a:pt x="2742" y="1"/>
                  </a:moveTo>
                  <a:cubicBezTo>
                    <a:pt x="2676" y="1"/>
                    <a:pt x="2609" y="43"/>
                    <a:pt x="2584" y="123"/>
                  </a:cubicBezTo>
                  <a:lnTo>
                    <a:pt x="1989" y="2433"/>
                  </a:lnTo>
                  <a:lnTo>
                    <a:pt x="1429" y="778"/>
                  </a:lnTo>
                  <a:cubicBezTo>
                    <a:pt x="1403" y="705"/>
                    <a:pt x="1335" y="665"/>
                    <a:pt x="1268" y="665"/>
                  </a:cubicBezTo>
                  <a:cubicBezTo>
                    <a:pt x="1216" y="665"/>
                    <a:pt x="1163" y="690"/>
                    <a:pt x="1132" y="742"/>
                  </a:cubicBezTo>
                  <a:lnTo>
                    <a:pt x="656" y="1600"/>
                  </a:lnTo>
                  <a:lnTo>
                    <a:pt x="155" y="1600"/>
                  </a:lnTo>
                  <a:cubicBezTo>
                    <a:pt x="72" y="1600"/>
                    <a:pt x="1" y="1671"/>
                    <a:pt x="1" y="1754"/>
                  </a:cubicBezTo>
                  <a:cubicBezTo>
                    <a:pt x="1" y="1850"/>
                    <a:pt x="72" y="1921"/>
                    <a:pt x="155" y="1921"/>
                  </a:cubicBezTo>
                  <a:lnTo>
                    <a:pt x="739" y="1921"/>
                  </a:lnTo>
                  <a:cubicBezTo>
                    <a:pt x="798" y="1921"/>
                    <a:pt x="846" y="1897"/>
                    <a:pt x="894" y="1838"/>
                  </a:cubicBezTo>
                  <a:lnTo>
                    <a:pt x="1227" y="1219"/>
                  </a:lnTo>
                  <a:lnTo>
                    <a:pt x="1858" y="3040"/>
                  </a:lnTo>
                  <a:cubicBezTo>
                    <a:pt x="1887" y="3110"/>
                    <a:pt x="1951" y="3146"/>
                    <a:pt x="2013" y="3146"/>
                  </a:cubicBezTo>
                  <a:cubicBezTo>
                    <a:pt x="2079" y="3146"/>
                    <a:pt x="2143" y="3107"/>
                    <a:pt x="2168" y="3028"/>
                  </a:cubicBezTo>
                  <a:lnTo>
                    <a:pt x="2763" y="683"/>
                  </a:lnTo>
                  <a:lnTo>
                    <a:pt x="3168" y="1802"/>
                  </a:lnTo>
                  <a:cubicBezTo>
                    <a:pt x="3192" y="1861"/>
                    <a:pt x="3251" y="1909"/>
                    <a:pt x="3311" y="1909"/>
                  </a:cubicBezTo>
                  <a:lnTo>
                    <a:pt x="4287" y="1909"/>
                  </a:lnTo>
                  <a:cubicBezTo>
                    <a:pt x="4370" y="1909"/>
                    <a:pt x="4442" y="1838"/>
                    <a:pt x="4442" y="1742"/>
                  </a:cubicBezTo>
                  <a:cubicBezTo>
                    <a:pt x="4466" y="1671"/>
                    <a:pt x="4382" y="1600"/>
                    <a:pt x="4299" y="1600"/>
                  </a:cubicBezTo>
                  <a:lnTo>
                    <a:pt x="3454" y="1600"/>
                  </a:lnTo>
                  <a:lnTo>
                    <a:pt x="2894" y="111"/>
                  </a:lnTo>
                  <a:cubicBezTo>
                    <a:pt x="2865" y="37"/>
                    <a:pt x="2804" y="1"/>
                    <a:pt x="274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52"/>
            <p:cNvSpPr/>
            <p:nvPr/>
          </p:nvSpPr>
          <p:spPr>
            <a:xfrm>
              <a:off x="8079074" y="3574928"/>
              <a:ext cx="141882" cy="10257"/>
            </a:xfrm>
            <a:custGeom>
              <a:rect b="b" l="l" r="r" t="t"/>
              <a:pathLst>
                <a:path extrusionOk="0" h="322" w="4454">
                  <a:moveTo>
                    <a:pt x="167" y="0"/>
                  </a:moveTo>
                  <a:cubicBezTo>
                    <a:pt x="72" y="0"/>
                    <a:pt x="1" y="72"/>
                    <a:pt x="1" y="155"/>
                  </a:cubicBezTo>
                  <a:cubicBezTo>
                    <a:pt x="1" y="250"/>
                    <a:pt x="72" y="322"/>
                    <a:pt x="167" y="322"/>
                  </a:cubicBezTo>
                  <a:lnTo>
                    <a:pt x="4287" y="322"/>
                  </a:lnTo>
                  <a:cubicBezTo>
                    <a:pt x="4370" y="322"/>
                    <a:pt x="4454" y="250"/>
                    <a:pt x="4454" y="155"/>
                  </a:cubicBezTo>
                  <a:cubicBezTo>
                    <a:pt x="4454" y="72"/>
                    <a:pt x="4370" y="0"/>
                    <a:pt x="42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52"/>
            <p:cNvSpPr/>
            <p:nvPr/>
          </p:nvSpPr>
          <p:spPr>
            <a:xfrm>
              <a:off x="8079074" y="3619685"/>
              <a:ext cx="141882" cy="10640"/>
            </a:xfrm>
            <a:custGeom>
              <a:rect b="b" l="l" r="r" t="t"/>
              <a:pathLst>
                <a:path extrusionOk="0" h="334" w="4454">
                  <a:moveTo>
                    <a:pt x="167" y="0"/>
                  </a:moveTo>
                  <a:cubicBezTo>
                    <a:pt x="72" y="0"/>
                    <a:pt x="1" y="84"/>
                    <a:pt x="1" y="167"/>
                  </a:cubicBezTo>
                  <a:cubicBezTo>
                    <a:pt x="1" y="262"/>
                    <a:pt x="72" y="334"/>
                    <a:pt x="167" y="334"/>
                  </a:cubicBezTo>
                  <a:lnTo>
                    <a:pt x="4287" y="334"/>
                  </a:lnTo>
                  <a:cubicBezTo>
                    <a:pt x="4370" y="334"/>
                    <a:pt x="4454" y="262"/>
                    <a:pt x="4454" y="167"/>
                  </a:cubicBezTo>
                  <a:cubicBezTo>
                    <a:pt x="4454" y="84"/>
                    <a:pt x="4370" y="0"/>
                    <a:pt x="42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3" name="Google Shape;1363;p52"/>
          <p:cNvSpPr/>
          <p:nvPr/>
        </p:nvSpPr>
        <p:spPr>
          <a:xfrm>
            <a:off x="7615138" y="3348917"/>
            <a:ext cx="223304" cy="351201"/>
          </a:xfrm>
          <a:custGeom>
            <a:rect b="b" l="l" r="r" t="t"/>
            <a:pathLst>
              <a:path extrusionOk="0" h="11025" w="7010">
                <a:moveTo>
                  <a:pt x="6315" y="319"/>
                </a:moveTo>
                <a:cubicBezTo>
                  <a:pt x="6422" y="319"/>
                  <a:pt x="6507" y="389"/>
                  <a:pt x="6540" y="499"/>
                </a:cubicBezTo>
                <a:cubicBezTo>
                  <a:pt x="6552" y="618"/>
                  <a:pt x="6480" y="726"/>
                  <a:pt x="6361" y="749"/>
                </a:cubicBezTo>
                <a:cubicBezTo>
                  <a:pt x="5944" y="821"/>
                  <a:pt x="5456" y="857"/>
                  <a:pt x="5040" y="880"/>
                </a:cubicBezTo>
                <a:cubicBezTo>
                  <a:pt x="5075" y="821"/>
                  <a:pt x="5123" y="761"/>
                  <a:pt x="5159" y="666"/>
                </a:cubicBezTo>
                <a:lnTo>
                  <a:pt x="5159" y="583"/>
                </a:lnTo>
                <a:cubicBezTo>
                  <a:pt x="5159" y="547"/>
                  <a:pt x="5171" y="499"/>
                  <a:pt x="5159" y="452"/>
                </a:cubicBezTo>
                <a:cubicBezTo>
                  <a:pt x="5528" y="428"/>
                  <a:pt x="5909" y="380"/>
                  <a:pt x="6290" y="321"/>
                </a:cubicBezTo>
                <a:cubicBezTo>
                  <a:pt x="6298" y="320"/>
                  <a:pt x="6307" y="319"/>
                  <a:pt x="6315" y="319"/>
                </a:cubicBezTo>
                <a:close/>
                <a:moveTo>
                  <a:pt x="4631" y="317"/>
                </a:moveTo>
                <a:cubicBezTo>
                  <a:pt x="4808" y="317"/>
                  <a:pt x="4912" y="511"/>
                  <a:pt x="4801" y="654"/>
                </a:cubicBezTo>
                <a:cubicBezTo>
                  <a:pt x="4766" y="702"/>
                  <a:pt x="4706" y="737"/>
                  <a:pt x="4671" y="749"/>
                </a:cubicBezTo>
                <a:cubicBezTo>
                  <a:pt x="4230" y="821"/>
                  <a:pt x="3254" y="928"/>
                  <a:pt x="2658" y="928"/>
                </a:cubicBezTo>
                <a:cubicBezTo>
                  <a:pt x="2015" y="928"/>
                  <a:pt x="1134" y="833"/>
                  <a:pt x="646" y="749"/>
                </a:cubicBezTo>
                <a:cubicBezTo>
                  <a:pt x="527" y="726"/>
                  <a:pt x="456" y="618"/>
                  <a:pt x="480" y="499"/>
                </a:cubicBezTo>
                <a:cubicBezTo>
                  <a:pt x="503" y="392"/>
                  <a:pt x="587" y="321"/>
                  <a:pt x="694" y="321"/>
                </a:cubicBezTo>
                <a:cubicBezTo>
                  <a:pt x="781" y="321"/>
                  <a:pt x="1514" y="490"/>
                  <a:pt x="2639" y="490"/>
                </a:cubicBezTo>
                <a:cubicBezTo>
                  <a:pt x="3201" y="490"/>
                  <a:pt x="3861" y="448"/>
                  <a:pt x="4587" y="321"/>
                </a:cubicBezTo>
                <a:cubicBezTo>
                  <a:pt x="4602" y="318"/>
                  <a:pt x="4617" y="317"/>
                  <a:pt x="4631" y="317"/>
                </a:cubicBezTo>
                <a:close/>
                <a:moveTo>
                  <a:pt x="1456" y="1178"/>
                </a:moveTo>
                <a:cubicBezTo>
                  <a:pt x="1962" y="1228"/>
                  <a:pt x="2377" y="1242"/>
                  <a:pt x="2698" y="1242"/>
                </a:cubicBezTo>
                <a:cubicBezTo>
                  <a:pt x="3149" y="1242"/>
                  <a:pt x="3415" y="1214"/>
                  <a:pt x="3492" y="1214"/>
                </a:cubicBezTo>
                <a:cubicBezTo>
                  <a:pt x="3551" y="1220"/>
                  <a:pt x="3611" y="1220"/>
                  <a:pt x="3670" y="1220"/>
                </a:cubicBezTo>
                <a:cubicBezTo>
                  <a:pt x="3730" y="1220"/>
                  <a:pt x="3789" y="1220"/>
                  <a:pt x="3849" y="1226"/>
                </a:cubicBezTo>
                <a:lnTo>
                  <a:pt x="3849" y="2226"/>
                </a:lnTo>
                <a:lnTo>
                  <a:pt x="1456" y="2226"/>
                </a:lnTo>
                <a:lnTo>
                  <a:pt x="1456" y="1178"/>
                </a:lnTo>
                <a:close/>
                <a:moveTo>
                  <a:pt x="5540" y="1178"/>
                </a:moveTo>
                <a:lnTo>
                  <a:pt x="5540" y="2226"/>
                </a:lnTo>
                <a:lnTo>
                  <a:pt x="4170" y="2226"/>
                </a:lnTo>
                <a:lnTo>
                  <a:pt x="4170" y="1238"/>
                </a:lnTo>
                <a:cubicBezTo>
                  <a:pt x="4270" y="1243"/>
                  <a:pt x="4373" y="1245"/>
                  <a:pt x="4479" y="1245"/>
                </a:cubicBezTo>
                <a:cubicBezTo>
                  <a:pt x="4854" y="1245"/>
                  <a:pt x="5251" y="1215"/>
                  <a:pt x="5540" y="1178"/>
                </a:cubicBezTo>
                <a:close/>
                <a:moveTo>
                  <a:pt x="3861" y="2547"/>
                </a:moveTo>
                <a:lnTo>
                  <a:pt x="3861" y="3083"/>
                </a:lnTo>
                <a:lnTo>
                  <a:pt x="1468" y="3083"/>
                </a:lnTo>
                <a:lnTo>
                  <a:pt x="1468" y="2547"/>
                </a:lnTo>
                <a:close/>
                <a:moveTo>
                  <a:pt x="5540" y="2547"/>
                </a:moveTo>
                <a:lnTo>
                  <a:pt x="5540" y="3083"/>
                </a:lnTo>
                <a:lnTo>
                  <a:pt x="4170" y="3083"/>
                </a:lnTo>
                <a:lnTo>
                  <a:pt x="4170" y="2547"/>
                </a:lnTo>
                <a:close/>
                <a:moveTo>
                  <a:pt x="5540" y="3404"/>
                </a:moveTo>
                <a:lnTo>
                  <a:pt x="5540" y="5214"/>
                </a:lnTo>
                <a:cubicBezTo>
                  <a:pt x="5540" y="5929"/>
                  <a:pt x="4956" y="6417"/>
                  <a:pt x="4335" y="6417"/>
                </a:cubicBezTo>
                <a:cubicBezTo>
                  <a:pt x="4139" y="6417"/>
                  <a:pt x="3940" y="6368"/>
                  <a:pt x="3754" y="6262"/>
                </a:cubicBezTo>
                <a:cubicBezTo>
                  <a:pt x="3992" y="6000"/>
                  <a:pt x="4170" y="5607"/>
                  <a:pt x="4170" y="5214"/>
                </a:cubicBezTo>
                <a:lnTo>
                  <a:pt x="4170" y="3404"/>
                </a:lnTo>
                <a:close/>
                <a:moveTo>
                  <a:pt x="2777" y="6738"/>
                </a:moveTo>
                <a:lnTo>
                  <a:pt x="2777" y="10096"/>
                </a:lnTo>
                <a:lnTo>
                  <a:pt x="2551" y="10096"/>
                </a:lnTo>
                <a:lnTo>
                  <a:pt x="2551" y="6738"/>
                </a:lnTo>
                <a:close/>
                <a:moveTo>
                  <a:pt x="2980" y="10429"/>
                </a:moveTo>
                <a:lnTo>
                  <a:pt x="3087" y="10703"/>
                </a:lnTo>
                <a:lnTo>
                  <a:pt x="2242" y="10703"/>
                </a:lnTo>
                <a:lnTo>
                  <a:pt x="2349" y="10429"/>
                </a:lnTo>
                <a:close/>
                <a:moveTo>
                  <a:pt x="4682" y="10429"/>
                </a:moveTo>
                <a:lnTo>
                  <a:pt x="4790" y="10703"/>
                </a:lnTo>
                <a:lnTo>
                  <a:pt x="3956" y="10703"/>
                </a:lnTo>
                <a:lnTo>
                  <a:pt x="4051" y="10429"/>
                </a:lnTo>
                <a:close/>
                <a:moveTo>
                  <a:pt x="6341" y="0"/>
                </a:moveTo>
                <a:cubicBezTo>
                  <a:pt x="6305" y="0"/>
                  <a:pt x="6268" y="4"/>
                  <a:pt x="6230" y="11"/>
                </a:cubicBezTo>
                <a:cubicBezTo>
                  <a:pt x="5814" y="83"/>
                  <a:pt x="5397" y="130"/>
                  <a:pt x="4980" y="154"/>
                </a:cubicBezTo>
                <a:cubicBezTo>
                  <a:pt x="4882" y="66"/>
                  <a:pt x="4752" y="2"/>
                  <a:pt x="4616" y="2"/>
                </a:cubicBezTo>
                <a:cubicBezTo>
                  <a:pt x="4587" y="2"/>
                  <a:pt x="4557" y="5"/>
                  <a:pt x="4528" y="11"/>
                </a:cubicBezTo>
                <a:cubicBezTo>
                  <a:pt x="3903" y="118"/>
                  <a:pt x="3277" y="172"/>
                  <a:pt x="2652" y="172"/>
                </a:cubicBezTo>
                <a:cubicBezTo>
                  <a:pt x="2027" y="172"/>
                  <a:pt x="1402" y="118"/>
                  <a:pt x="777" y="11"/>
                </a:cubicBezTo>
                <a:cubicBezTo>
                  <a:pt x="741" y="4"/>
                  <a:pt x="706" y="0"/>
                  <a:pt x="672" y="0"/>
                </a:cubicBezTo>
                <a:cubicBezTo>
                  <a:pt x="274" y="0"/>
                  <a:pt x="0" y="483"/>
                  <a:pt x="241" y="845"/>
                </a:cubicBezTo>
                <a:cubicBezTo>
                  <a:pt x="420" y="1095"/>
                  <a:pt x="658" y="1059"/>
                  <a:pt x="1134" y="1142"/>
                </a:cubicBezTo>
                <a:lnTo>
                  <a:pt x="1134" y="4024"/>
                </a:lnTo>
                <a:cubicBezTo>
                  <a:pt x="1134" y="4119"/>
                  <a:pt x="1218" y="4190"/>
                  <a:pt x="1301" y="4190"/>
                </a:cubicBezTo>
                <a:cubicBezTo>
                  <a:pt x="1396" y="4190"/>
                  <a:pt x="1468" y="4119"/>
                  <a:pt x="1468" y="4024"/>
                </a:cubicBezTo>
                <a:lnTo>
                  <a:pt x="1468" y="3416"/>
                </a:lnTo>
                <a:lnTo>
                  <a:pt x="3861" y="3416"/>
                </a:lnTo>
                <a:cubicBezTo>
                  <a:pt x="3849" y="5452"/>
                  <a:pt x="3885" y="5274"/>
                  <a:pt x="3801" y="5583"/>
                </a:cubicBezTo>
                <a:cubicBezTo>
                  <a:pt x="3620" y="6164"/>
                  <a:pt x="3154" y="6426"/>
                  <a:pt x="2686" y="6426"/>
                </a:cubicBezTo>
                <a:cubicBezTo>
                  <a:pt x="2079" y="6426"/>
                  <a:pt x="1468" y="5986"/>
                  <a:pt x="1468" y="5226"/>
                </a:cubicBezTo>
                <a:lnTo>
                  <a:pt x="1468" y="4893"/>
                </a:lnTo>
                <a:cubicBezTo>
                  <a:pt x="1468" y="4798"/>
                  <a:pt x="1384" y="4726"/>
                  <a:pt x="1301" y="4726"/>
                </a:cubicBezTo>
                <a:cubicBezTo>
                  <a:pt x="1206" y="4726"/>
                  <a:pt x="1134" y="4798"/>
                  <a:pt x="1134" y="4893"/>
                </a:cubicBezTo>
                <a:lnTo>
                  <a:pt x="1134" y="5214"/>
                </a:lnTo>
                <a:cubicBezTo>
                  <a:pt x="1134" y="5881"/>
                  <a:pt x="1575" y="6476"/>
                  <a:pt x="2218" y="6679"/>
                </a:cubicBezTo>
                <a:lnTo>
                  <a:pt x="2218" y="10096"/>
                </a:lnTo>
                <a:cubicBezTo>
                  <a:pt x="2146" y="10096"/>
                  <a:pt x="2087" y="10143"/>
                  <a:pt x="2075" y="10203"/>
                </a:cubicBezTo>
                <a:lnTo>
                  <a:pt x="1861" y="10810"/>
                </a:lnTo>
                <a:cubicBezTo>
                  <a:pt x="1837" y="10917"/>
                  <a:pt x="1908" y="11024"/>
                  <a:pt x="2015" y="11024"/>
                </a:cubicBezTo>
                <a:lnTo>
                  <a:pt x="3313" y="11024"/>
                </a:lnTo>
                <a:cubicBezTo>
                  <a:pt x="3408" y="11024"/>
                  <a:pt x="3504" y="10917"/>
                  <a:pt x="3456" y="10810"/>
                </a:cubicBezTo>
                <a:lnTo>
                  <a:pt x="3254" y="10203"/>
                </a:lnTo>
                <a:cubicBezTo>
                  <a:pt x="3230" y="10143"/>
                  <a:pt x="3158" y="10096"/>
                  <a:pt x="3099" y="10096"/>
                </a:cubicBezTo>
                <a:lnTo>
                  <a:pt x="3099" y="6679"/>
                </a:lnTo>
                <a:cubicBezTo>
                  <a:pt x="3254" y="6631"/>
                  <a:pt x="3385" y="6572"/>
                  <a:pt x="3516" y="6476"/>
                </a:cubicBezTo>
                <a:cubicBezTo>
                  <a:pt x="3647" y="6572"/>
                  <a:pt x="3789" y="6631"/>
                  <a:pt x="3932" y="6679"/>
                </a:cubicBezTo>
                <a:lnTo>
                  <a:pt x="3932" y="10096"/>
                </a:lnTo>
                <a:cubicBezTo>
                  <a:pt x="3861" y="10096"/>
                  <a:pt x="3801" y="10143"/>
                  <a:pt x="3789" y="10203"/>
                </a:cubicBezTo>
                <a:lnTo>
                  <a:pt x="3575" y="10810"/>
                </a:lnTo>
                <a:cubicBezTo>
                  <a:pt x="3528" y="10917"/>
                  <a:pt x="3623" y="11024"/>
                  <a:pt x="3730" y="11024"/>
                </a:cubicBezTo>
                <a:lnTo>
                  <a:pt x="5016" y="11024"/>
                </a:lnTo>
                <a:cubicBezTo>
                  <a:pt x="5123" y="11024"/>
                  <a:pt x="5218" y="10917"/>
                  <a:pt x="5171" y="10810"/>
                </a:cubicBezTo>
                <a:lnTo>
                  <a:pt x="4956" y="10203"/>
                </a:lnTo>
                <a:cubicBezTo>
                  <a:pt x="4921" y="10096"/>
                  <a:pt x="4813" y="10096"/>
                  <a:pt x="4813" y="10096"/>
                </a:cubicBezTo>
                <a:lnTo>
                  <a:pt x="4813" y="8429"/>
                </a:lnTo>
                <a:cubicBezTo>
                  <a:pt x="4813" y="8346"/>
                  <a:pt x="4742" y="8262"/>
                  <a:pt x="4647" y="8262"/>
                </a:cubicBezTo>
                <a:cubicBezTo>
                  <a:pt x="4563" y="8262"/>
                  <a:pt x="4480" y="8346"/>
                  <a:pt x="4480" y="8429"/>
                </a:cubicBezTo>
                <a:lnTo>
                  <a:pt x="4480" y="10096"/>
                </a:lnTo>
                <a:lnTo>
                  <a:pt x="4266" y="10096"/>
                </a:lnTo>
                <a:lnTo>
                  <a:pt x="4266" y="6738"/>
                </a:lnTo>
                <a:lnTo>
                  <a:pt x="4480" y="6738"/>
                </a:lnTo>
                <a:lnTo>
                  <a:pt x="4480" y="7643"/>
                </a:lnTo>
                <a:cubicBezTo>
                  <a:pt x="4480" y="7726"/>
                  <a:pt x="4563" y="7810"/>
                  <a:pt x="4647" y="7810"/>
                </a:cubicBezTo>
                <a:cubicBezTo>
                  <a:pt x="4742" y="7810"/>
                  <a:pt x="4813" y="7726"/>
                  <a:pt x="4813" y="7643"/>
                </a:cubicBezTo>
                <a:lnTo>
                  <a:pt x="4813" y="6679"/>
                </a:lnTo>
                <a:cubicBezTo>
                  <a:pt x="5456" y="6476"/>
                  <a:pt x="5897" y="5881"/>
                  <a:pt x="5897" y="5214"/>
                </a:cubicBezTo>
                <a:lnTo>
                  <a:pt x="5897" y="1118"/>
                </a:lnTo>
                <a:cubicBezTo>
                  <a:pt x="6373" y="1059"/>
                  <a:pt x="6611" y="1083"/>
                  <a:pt x="6790" y="821"/>
                </a:cubicBezTo>
                <a:cubicBezTo>
                  <a:pt x="7009" y="481"/>
                  <a:pt x="6754" y="0"/>
                  <a:pt x="63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4" name="Google Shape;1364;p52"/>
          <p:cNvGrpSpPr/>
          <p:nvPr/>
        </p:nvGrpSpPr>
        <p:grpSpPr>
          <a:xfrm>
            <a:off x="7141900" y="3349204"/>
            <a:ext cx="281057" cy="351010"/>
            <a:chOff x="7141900" y="3349204"/>
            <a:chExt cx="281057" cy="351010"/>
          </a:xfrm>
        </p:grpSpPr>
        <p:sp>
          <p:nvSpPr>
            <p:cNvPr id="1365" name="Google Shape;1365;p52"/>
            <p:cNvSpPr/>
            <p:nvPr/>
          </p:nvSpPr>
          <p:spPr>
            <a:xfrm>
              <a:off x="7191944" y="3636186"/>
              <a:ext cx="66418" cy="37111"/>
            </a:xfrm>
            <a:custGeom>
              <a:rect b="b" l="l" r="r" t="t"/>
              <a:pathLst>
                <a:path extrusionOk="0" h="1165" w="2085">
                  <a:moveTo>
                    <a:pt x="594" y="0"/>
                  </a:moveTo>
                  <a:cubicBezTo>
                    <a:pt x="326" y="0"/>
                    <a:pt x="141" y="66"/>
                    <a:pt x="132" y="66"/>
                  </a:cubicBezTo>
                  <a:cubicBezTo>
                    <a:pt x="49" y="90"/>
                    <a:pt x="1" y="185"/>
                    <a:pt x="25" y="268"/>
                  </a:cubicBezTo>
                  <a:cubicBezTo>
                    <a:pt x="52" y="342"/>
                    <a:pt x="116" y="387"/>
                    <a:pt x="182" y="387"/>
                  </a:cubicBezTo>
                  <a:cubicBezTo>
                    <a:pt x="201" y="387"/>
                    <a:pt x="220" y="383"/>
                    <a:pt x="239" y="375"/>
                  </a:cubicBezTo>
                  <a:cubicBezTo>
                    <a:pt x="253" y="371"/>
                    <a:pt x="394" y="325"/>
                    <a:pt x="594" y="325"/>
                  </a:cubicBezTo>
                  <a:cubicBezTo>
                    <a:pt x="924" y="325"/>
                    <a:pt x="1415" y="448"/>
                    <a:pt x="1763" y="1078"/>
                  </a:cubicBezTo>
                  <a:cubicBezTo>
                    <a:pt x="1778" y="1138"/>
                    <a:pt x="1826" y="1165"/>
                    <a:pt x="1880" y="1165"/>
                  </a:cubicBezTo>
                  <a:cubicBezTo>
                    <a:pt x="1912" y="1165"/>
                    <a:pt x="1946" y="1155"/>
                    <a:pt x="1977" y="1137"/>
                  </a:cubicBezTo>
                  <a:cubicBezTo>
                    <a:pt x="2049" y="1090"/>
                    <a:pt x="2084" y="994"/>
                    <a:pt x="2037" y="911"/>
                  </a:cubicBezTo>
                  <a:cubicBezTo>
                    <a:pt x="1680" y="280"/>
                    <a:pt x="1192" y="78"/>
                    <a:pt x="834" y="18"/>
                  </a:cubicBezTo>
                  <a:cubicBezTo>
                    <a:pt x="749" y="5"/>
                    <a:pt x="668" y="0"/>
                    <a:pt x="5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52"/>
            <p:cNvSpPr/>
            <p:nvPr/>
          </p:nvSpPr>
          <p:spPr>
            <a:xfrm>
              <a:off x="7311432" y="3636886"/>
              <a:ext cx="66386" cy="36538"/>
            </a:xfrm>
            <a:custGeom>
              <a:rect b="b" l="l" r="r" t="t"/>
              <a:pathLst>
                <a:path extrusionOk="0" h="1147" w="2084">
                  <a:moveTo>
                    <a:pt x="1506" y="0"/>
                  </a:moveTo>
                  <a:cubicBezTo>
                    <a:pt x="1427" y="0"/>
                    <a:pt x="1341" y="6"/>
                    <a:pt x="1251" y="20"/>
                  </a:cubicBezTo>
                  <a:cubicBezTo>
                    <a:pt x="893" y="56"/>
                    <a:pt x="405" y="258"/>
                    <a:pt x="48" y="913"/>
                  </a:cubicBezTo>
                  <a:cubicBezTo>
                    <a:pt x="0" y="984"/>
                    <a:pt x="36" y="1092"/>
                    <a:pt x="108" y="1127"/>
                  </a:cubicBezTo>
                  <a:cubicBezTo>
                    <a:pt x="132" y="1140"/>
                    <a:pt x="161" y="1146"/>
                    <a:pt x="190" y="1146"/>
                  </a:cubicBezTo>
                  <a:cubicBezTo>
                    <a:pt x="244" y="1146"/>
                    <a:pt x="298" y="1122"/>
                    <a:pt x="322" y="1068"/>
                  </a:cubicBezTo>
                  <a:cubicBezTo>
                    <a:pt x="666" y="445"/>
                    <a:pt x="1145" y="318"/>
                    <a:pt x="1474" y="318"/>
                  </a:cubicBezTo>
                  <a:cubicBezTo>
                    <a:pt x="1680" y="318"/>
                    <a:pt x="1827" y="368"/>
                    <a:pt x="1846" y="377"/>
                  </a:cubicBezTo>
                  <a:cubicBezTo>
                    <a:pt x="1862" y="381"/>
                    <a:pt x="1879" y="383"/>
                    <a:pt x="1894" y="383"/>
                  </a:cubicBezTo>
                  <a:cubicBezTo>
                    <a:pt x="1969" y="383"/>
                    <a:pt x="2031" y="339"/>
                    <a:pt x="2060" y="270"/>
                  </a:cubicBezTo>
                  <a:cubicBezTo>
                    <a:pt x="2084" y="175"/>
                    <a:pt x="2036" y="91"/>
                    <a:pt x="1953" y="56"/>
                  </a:cubicBezTo>
                  <a:cubicBezTo>
                    <a:pt x="1935" y="56"/>
                    <a:pt x="1758" y="0"/>
                    <a:pt x="150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52"/>
            <p:cNvSpPr/>
            <p:nvPr/>
          </p:nvSpPr>
          <p:spPr>
            <a:xfrm>
              <a:off x="7141900" y="3349204"/>
              <a:ext cx="281057" cy="351010"/>
            </a:xfrm>
            <a:custGeom>
              <a:rect b="b" l="l" r="r" t="t"/>
              <a:pathLst>
                <a:path extrusionOk="0" h="11019" w="8823">
                  <a:moveTo>
                    <a:pt x="4492" y="1"/>
                  </a:moveTo>
                  <a:cubicBezTo>
                    <a:pt x="3595" y="1"/>
                    <a:pt x="2879" y="679"/>
                    <a:pt x="2774" y="1550"/>
                  </a:cubicBezTo>
                  <a:lnTo>
                    <a:pt x="2512" y="3955"/>
                  </a:lnTo>
                  <a:cubicBezTo>
                    <a:pt x="2512" y="4050"/>
                    <a:pt x="2572" y="4122"/>
                    <a:pt x="2655" y="4134"/>
                  </a:cubicBezTo>
                  <a:cubicBezTo>
                    <a:pt x="2751" y="4134"/>
                    <a:pt x="2822" y="4074"/>
                    <a:pt x="2834" y="3991"/>
                  </a:cubicBezTo>
                  <a:lnTo>
                    <a:pt x="3108" y="1574"/>
                  </a:lnTo>
                  <a:cubicBezTo>
                    <a:pt x="3179" y="859"/>
                    <a:pt x="3775" y="312"/>
                    <a:pt x="4489" y="312"/>
                  </a:cubicBezTo>
                  <a:cubicBezTo>
                    <a:pt x="5239" y="312"/>
                    <a:pt x="5811" y="871"/>
                    <a:pt x="5894" y="1574"/>
                  </a:cubicBezTo>
                  <a:lnTo>
                    <a:pt x="6382" y="5896"/>
                  </a:lnTo>
                  <a:cubicBezTo>
                    <a:pt x="6406" y="6170"/>
                    <a:pt x="6584" y="6396"/>
                    <a:pt x="6846" y="6503"/>
                  </a:cubicBezTo>
                  <a:cubicBezTo>
                    <a:pt x="7894" y="6908"/>
                    <a:pt x="8430" y="8170"/>
                    <a:pt x="7858" y="9134"/>
                  </a:cubicBezTo>
                  <a:cubicBezTo>
                    <a:pt x="7585" y="9587"/>
                    <a:pt x="7168" y="9837"/>
                    <a:pt x="6561" y="9908"/>
                  </a:cubicBezTo>
                  <a:cubicBezTo>
                    <a:pt x="6322" y="9944"/>
                    <a:pt x="6132" y="10027"/>
                    <a:pt x="5977" y="10194"/>
                  </a:cubicBezTo>
                  <a:cubicBezTo>
                    <a:pt x="5668" y="10521"/>
                    <a:pt x="5072" y="10685"/>
                    <a:pt x="4478" y="10685"/>
                  </a:cubicBezTo>
                  <a:cubicBezTo>
                    <a:pt x="3885" y="10685"/>
                    <a:pt x="3292" y="10521"/>
                    <a:pt x="2989" y="10194"/>
                  </a:cubicBezTo>
                  <a:cubicBezTo>
                    <a:pt x="2834" y="10039"/>
                    <a:pt x="2632" y="9944"/>
                    <a:pt x="2405" y="9908"/>
                  </a:cubicBezTo>
                  <a:cubicBezTo>
                    <a:pt x="1798" y="9837"/>
                    <a:pt x="1381" y="9587"/>
                    <a:pt x="1108" y="9134"/>
                  </a:cubicBezTo>
                  <a:cubicBezTo>
                    <a:pt x="548" y="8170"/>
                    <a:pt x="1072" y="6908"/>
                    <a:pt x="2120" y="6503"/>
                  </a:cubicBezTo>
                  <a:cubicBezTo>
                    <a:pt x="2382" y="6396"/>
                    <a:pt x="2560" y="6158"/>
                    <a:pt x="2584" y="5896"/>
                  </a:cubicBezTo>
                  <a:lnTo>
                    <a:pt x="2703" y="4824"/>
                  </a:lnTo>
                  <a:cubicBezTo>
                    <a:pt x="2703" y="4729"/>
                    <a:pt x="2643" y="4658"/>
                    <a:pt x="2560" y="4646"/>
                  </a:cubicBezTo>
                  <a:cubicBezTo>
                    <a:pt x="2465" y="4646"/>
                    <a:pt x="2393" y="4705"/>
                    <a:pt x="2382" y="4789"/>
                  </a:cubicBezTo>
                  <a:lnTo>
                    <a:pt x="2262" y="5860"/>
                  </a:lnTo>
                  <a:cubicBezTo>
                    <a:pt x="2239" y="6027"/>
                    <a:pt x="2155" y="6146"/>
                    <a:pt x="2001" y="6205"/>
                  </a:cubicBezTo>
                  <a:cubicBezTo>
                    <a:pt x="0" y="6979"/>
                    <a:pt x="60" y="9956"/>
                    <a:pt x="2382" y="10242"/>
                  </a:cubicBezTo>
                  <a:cubicBezTo>
                    <a:pt x="2524" y="10253"/>
                    <a:pt x="2655" y="10313"/>
                    <a:pt x="2751" y="10420"/>
                  </a:cubicBezTo>
                  <a:cubicBezTo>
                    <a:pt x="3120" y="10819"/>
                    <a:pt x="3801" y="11018"/>
                    <a:pt x="4483" y="11018"/>
                  </a:cubicBezTo>
                  <a:cubicBezTo>
                    <a:pt x="5165" y="11018"/>
                    <a:pt x="5846" y="10819"/>
                    <a:pt x="6215" y="10420"/>
                  </a:cubicBezTo>
                  <a:cubicBezTo>
                    <a:pt x="6311" y="10325"/>
                    <a:pt x="6442" y="10253"/>
                    <a:pt x="6584" y="10242"/>
                  </a:cubicBezTo>
                  <a:cubicBezTo>
                    <a:pt x="8287" y="10039"/>
                    <a:pt x="8823" y="8348"/>
                    <a:pt x="8097" y="7158"/>
                  </a:cubicBezTo>
                  <a:cubicBezTo>
                    <a:pt x="7811" y="6705"/>
                    <a:pt x="7442" y="6384"/>
                    <a:pt x="6965" y="6205"/>
                  </a:cubicBezTo>
                  <a:cubicBezTo>
                    <a:pt x="6823" y="6146"/>
                    <a:pt x="6727" y="6027"/>
                    <a:pt x="6703" y="5860"/>
                  </a:cubicBezTo>
                  <a:lnTo>
                    <a:pt x="6215" y="1550"/>
                  </a:lnTo>
                  <a:cubicBezTo>
                    <a:pt x="6108" y="693"/>
                    <a:pt x="5418" y="26"/>
                    <a:pt x="4560" y="2"/>
                  </a:cubicBezTo>
                  <a:cubicBezTo>
                    <a:pt x="4537" y="1"/>
                    <a:pt x="4514" y="1"/>
                    <a:pt x="449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8" name="Google Shape;1368;p52"/>
          <p:cNvGrpSpPr/>
          <p:nvPr/>
        </p:nvGrpSpPr>
        <p:grpSpPr>
          <a:xfrm>
            <a:off x="5314188" y="3350032"/>
            <a:ext cx="363752" cy="353113"/>
            <a:chOff x="5314188" y="3350032"/>
            <a:chExt cx="363752" cy="353113"/>
          </a:xfrm>
        </p:grpSpPr>
        <p:sp>
          <p:nvSpPr>
            <p:cNvPr id="1369" name="Google Shape;1369;p52"/>
            <p:cNvSpPr/>
            <p:nvPr/>
          </p:nvSpPr>
          <p:spPr>
            <a:xfrm>
              <a:off x="5314188" y="3350032"/>
              <a:ext cx="363752" cy="353113"/>
            </a:xfrm>
            <a:custGeom>
              <a:rect b="b" l="l" r="r" t="t"/>
              <a:pathLst>
                <a:path extrusionOk="0" h="11085" w="11419">
                  <a:moveTo>
                    <a:pt x="8334" y="2667"/>
                  </a:moveTo>
                  <a:cubicBezTo>
                    <a:pt x="8394" y="2667"/>
                    <a:pt x="8453" y="2727"/>
                    <a:pt x="8453" y="2786"/>
                  </a:cubicBezTo>
                  <a:lnTo>
                    <a:pt x="8453" y="2869"/>
                  </a:lnTo>
                  <a:cubicBezTo>
                    <a:pt x="8453" y="2929"/>
                    <a:pt x="8394" y="2988"/>
                    <a:pt x="8334" y="2988"/>
                  </a:cubicBezTo>
                  <a:lnTo>
                    <a:pt x="6846" y="2988"/>
                  </a:lnTo>
                  <a:cubicBezTo>
                    <a:pt x="6787" y="2988"/>
                    <a:pt x="6727" y="2953"/>
                    <a:pt x="6727" y="2869"/>
                  </a:cubicBezTo>
                  <a:lnTo>
                    <a:pt x="6727" y="2786"/>
                  </a:lnTo>
                  <a:cubicBezTo>
                    <a:pt x="6727" y="2727"/>
                    <a:pt x="6787" y="2667"/>
                    <a:pt x="6846" y="2667"/>
                  </a:cubicBezTo>
                  <a:close/>
                  <a:moveTo>
                    <a:pt x="9608" y="3810"/>
                  </a:moveTo>
                  <a:cubicBezTo>
                    <a:pt x="10501" y="3810"/>
                    <a:pt x="10990" y="4858"/>
                    <a:pt x="10442" y="5536"/>
                  </a:cubicBezTo>
                  <a:cubicBezTo>
                    <a:pt x="10406" y="5530"/>
                    <a:pt x="10394" y="5530"/>
                    <a:pt x="10202" y="5530"/>
                  </a:cubicBezTo>
                  <a:cubicBezTo>
                    <a:pt x="10010" y="5530"/>
                    <a:pt x="9638" y="5530"/>
                    <a:pt x="8882" y="5525"/>
                  </a:cubicBezTo>
                  <a:cubicBezTo>
                    <a:pt x="8846" y="5525"/>
                    <a:pt x="8823" y="5525"/>
                    <a:pt x="8799" y="5536"/>
                  </a:cubicBezTo>
                  <a:cubicBezTo>
                    <a:pt x="8239" y="4858"/>
                    <a:pt x="8715" y="3810"/>
                    <a:pt x="9608" y="3810"/>
                  </a:cubicBezTo>
                  <a:close/>
                  <a:moveTo>
                    <a:pt x="4370" y="441"/>
                  </a:moveTo>
                  <a:lnTo>
                    <a:pt x="4953" y="464"/>
                  </a:lnTo>
                  <a:cubicBezTo>
                    <a:pt x="5382" y="464"/>
                    <a:pt x="5739" y="822"/>
                    <a:pt x="5739" y="1250"/>
                  </a:cubicBezTo>
                  <a:lnTo>
                    <a:pt x="5739" y="4941"/>
                  </a:lnTo>
                  <a:cubicBezTo>
                    <a:pt x="5739" y="5370"/>
                    <a:pt x="5382" y="5727"/>
                    <a:pt x="4953" y="5727"/>
                  </a:cubicBezTo>
                  <a:lnTo>
                    <a:pt x="4370" y="5727"/>
                  </a:lnTo>
                  <a:cubicBezTo>
                    <a:pt x="4382" y="5667"/>
                    <a:pt x="4405" y="5620"/>
                    <a:pt x="4405" y="5560"/>
                  </a:cubicBezTo>
                  <a:cubicBezTo>
                    <a:pt x="4393" y="381"/>
                    <a:pt x="4417" y="607"/>
                    <a:pt x="4370" y="441"/>
                  </a:cubicBezTo>
                  <a:close/>
                  <a:moveTo>
                    <a:pt x="10358" y="5870"/>
                  </a:moveTo>
                  <a:cubicBezTo>
                    <a:pt x="10418" y="5870"/>
                    <a:pt x="10478" y="5929"/>
                    <a:pt x="10478" y="5989"/>
                  </a:cubicBezTo>
                  <a:lnTo>
                    <a:pt x="10478" y="6072"/>
                  </a:lnTo>
                  <a:cubicBezTo>
                    <a:pt x="10478" y="6132"/>
                    <a:pt x="10418" y="6191"/>
                    <a:pt x="10358" y="6191"/>
                  </a:cubicBezTo>
                  <a:lnTo>
                    <a:pt x="8870" y="6191"/>
                  </a:lnTo>
                  <a:cubicBezTo>
                    <a:pt x="8811" y="6191"/>
                    <a:pt x="8751" y="6132"/>
                    <a:pt x="8751" y="6072"/>
                  </a:cubicBezTo>
                  <a:lnTo>
                    <a:pt x="8751" y="5989"/>
                  </a:lnTo>
                  <a:cubicBezTo>
                    <a:pt x="8751" y="5929"/>
                    <a:pt x="8811" y="5870"/>
                    <a:pt x="8870" y="5870"/>
                  </a:cubicBezTo>
                  <a:close/>
                  <a:moveTo>
                    <a:pt x="7584" y="0"/>
                  </a:moveTo>
                  <a:cubicBezTo>
                    <a:pt x="6918" y="0"/>
                    <a:pt x="6370" y="643"/>
                    <a:pt x="6370" y="1441"/>
                  </a:cubicBezTo>
                  <a:cubicBezTo>
                    <a:pt x="6370" y="1715"/>
                    <a:pt x="6441" y="2143"/>
                    <a:pt x="6584" y="2441"/>
                  </a:cubicBezTo>
                  <a:cubicBezTo>
                    <a:pt x="6489" y="2512"/>
                    <a:pt x="6406" y="2643"/>
                    <a:pt x="6406" y="2786"/>
                  </a:cubicBezTo>
                  <a:lnTo>
                    <a:pt x="6406" y="2869"/>
                  </a:lnTo>
                  <a:cubicBezTo>
                    <a:pt x="6406" y="3108"/>
                    <a:pt x="6608" y="3322"/>
                    <a:pt x="6858" y="3322"/>
                  </a:cubicBezTo>
                  <a:lnTo>
                    <a:pt x="7441" y="3322"/>
                  </a:lnTo>
                  <a:lnTo>
                    <a:pt x="7441" y="7953"/>
                  </a:lnTo>
                  <a:cubicBezTo>
                    <a:pt x="7441" y="8465"/>
                    <a:pt x="7025" y="8882"/>
                    <a:pt x="6501" y="8882"/>
                  </a:cubicBezTo>
                  <a:lnTo>
                    <a:pt x="5656" y="8882"/>
                  </a:lnTo>
                  <a:cubicBezTo>
                    <a:pt x="5132" y="8882"/>
                    <a:pt x="4715" y="8465"/>
                    <a:pt x="4715" y="7953"/>
                  </a:cubicBezTo>
                  <a:lnTo>
                    <a:pt x="4715" y="6060"/>
                  </a:lnTo>
                  <a:lnTo>
                    <a:pt x="4977" y="6060"/>
                  </a:lnTo>
                  <a:cubicBezTo>
                    <a:pt x="5596" y="6060"/>
                    <a:pt x="6096" y="5548"/>
                    <a:pt x="6096" y="4941"/>
                  </a:cubicBezTo>
                  <a:lnTo>
                    <a:pt x="6096" y="1250"/>
                  </a:lnTo>
                  <a:cubicBezTo>
                    <a:pt x="6096" y="643"/>
                    <a:pt x="5596" y="131"/>
                    <a:pt x="4977" y="131"/>
                  </a:cubicBezTo>
                  <a:lnTo>
                    <a:pt x="4167" y="131"/>
                  </a:lnTo>
                  <a:cubicBezTo>
                    <a:pt x="4060" y="60"/>
                    <a:pt x="3953" y="12"/>
                    <a:pt x="3822" y="12"/>
                  </a:cubicBezTo>
                  <a:lnTo>
                    <a:pt x="2334" y="12"/>
                  </a:lnTo>
                  <a:cubicBezTo>
                    <a:pt x="2250" y="12"/>
                    <a:pt x="2167" y="95"/>
                    <a:pt x="2167" y="179"/>
                  </a:cubicBezTo>
                  <a:cubicBezTo>
                    <a:pt x="2167" y="274"/>
                    <a:pt x="2250" y="345"/>
                    <a:pt x="2334" y="345"/>
                  </a:cubicBezTo>
                  <a:lnTo>
                    <a:pt x="3822" y="345"/>
                  </a:lnTo>
                  <a:cubicBezTo>
                    <a:pt x="4001" y="345"/>
                    <a:pt x="4120" y="488"/>
                    <a:pt x="4120" y="643"/>
                  </a:cubicBezTo>
                  <a:cubicBezTo>
                    <a:pt x="4108" y="6108"/>
                    <a:pt x="4143" y="5596"/>
                    <a:pt x="4072" y="5715"/>
                  </a:cubicBezTo>
                  <a:cubicBezTo>
                    <a:pt x="4012" y="5822"/>
                    <a:pt x="3917" y="5882"/>
                    <a:pt x="3822" y="5882"/>
                  </a:cubicBezTo>
                  <a:lnTo>
                    <a:pt x="1107" y="5882"/>
                  </a:lnTo>
                  <a:cubicBezTo>
                    <a:pt x="679" y="5882"/>
                    <a:pt x="322" y="5525"/>
                    <a:pt x="322" y="5096"/>
                  </a:cubicBezTo>
                  <a:lnTo>
                    <a:pt x="322" y="1167"/>
                  </a:lnTo>
                  <a:cubicBezTo>
                    <a:pt x="322" y="726"/>
                    <a:pt x="679" y="369"/>
                    <a:pt x="1107" y="369"/>
                  </a:cubicBezTo>
                  <a:lnTo>
                    <a:pt x="1524" y="369"/>
                  </a:lnTo>
                  <a:cubicBezTo>
                    <a:pt x="1619" y="369"/>
                    <a:pt x="1691" y="298"/>
                    <a:pt x="1691" y="214"/>
                  </a:cubicBezTo>
                  <a:cubicBezTo>
                    <a:pt x="1691" y="119"/>
                    <a:pt x="1619" y="48"/>
                    <a:pt x="1524" y="48"/>
                  </a:cubicBezTo>
                  <a:lnTo>
                    <a:pt x="1107" y="48"/>
                  </a:lnTo>
                  <a:cubicBezTo>
                    <a:pt x="500" y="48"/>
                    <a:pt x="0" y="548"/>
                    <a:pt x="0" y="1167"/>
                  </a:cubicBezTo>
                  <a:lnTo>
                    <a:pt x="0" y="5108"/>
                  </a:lnTo>
                  <a:cubicBezTo>
                    <a:pt x="0" y="5715"/>
                    <a:pt x="500" y="6227"/>
                    <a:pt x="1107" y="6227"/>
                  </a:cubicBezTo>
                  <a:lnTo>
                    <a:pt x="2048" y="6227"/>
                  </a:lnTo>
                  <a:lnTo>
                    <a:pt x="2048" y="9275"/>
                  </a:lnTo>
                  <a:cubicBezTo>
                    <a:pt x="2048" y="10275"/>
                    <a:pt x="2869" y="11085"/>
                    <a:pt x="3870" y="11085"/>
                  </a:cubicBezTo>
                  <a:lnTo>
                    <a:pt x="7977" y="11085"/>
                  </a:lnTo>
                  <a:cubicBezTo>
                    <a:pt x="8965" y="11085"/>
                    <a:pt x="9787" y="10275"/>
                    <a:pt x="9787" y="9275"/>
                  </a:cubicBezTo>
                  <a:lnTo>
                    <a:pt x="9787" y="6548"/>
                  </a:lnTo>
                  <a:lnTo>
                    <a:pt x="10370" y="6548"/>
                  </a:lnTo>
                  <a:cubicBezTo>
                    <a:pt x="10609" y="6548"/>
                    <a:pt x="10811" y="6358"/>
                    <a:pt x="10811" y="6108"/>
                  </a:cubicBezTo>
                  <a:cubicBezTo>
                    <a:pt x="10811" y="6048"/>
                    <a:pt x="10847" y="5929"/>
                    <a:pt x="10728" y="5763"/>
                  </a:cubicBezTo>
                  <a:cubicBezTo>
                    <a:pt x="11418" y="4810"/>
                    <a:pt x="10763" y="3500"/>
                    <a:pt x="9608" y="3500"/>
                  </a:cubicBezTo>
                  <a:cubicBezTo>
                    <a:pt x="8465" y="3500"/>
                    <a:pt x="7811" y="4810"/>
                    <a:pt x="8525" y="5727"/>
                  </a:cubicBezTo>
                  <a:cubicBezTo>
                    <a:pt x="8406" y="5894"/>
                    <a:pt x="8442" y="6025"/>
                    <a:pt x="8442" y="6072"/>
                  </a:cubicBezTo>
                  <a:cubicBezTo>
                    <a:pt x="8442" y="6310"/>
                    <a:pt x="8632" y="6525"/>
                    <a:pt x="8882" y="6525"/>
                  </a:cubicBezTo>
                  <a:lnTo>
                    <a:pt x="9466" y="6525"/>
                  </a:lnTo>
                  <a:lnTo>
                    <a:pt x="9466" y="9239"/>
                  </a:lnTo>
                  <a:cubicBezTo>
                    <a:pt x="9466" y="10061"/>
                    <a:pt x="8799" y="10728"/>
                    <a:pt x="7977" y="10728"/>
                  </a:cubicBezTo>
                  <a:lnTo>
                    <a:pt x="3858" y="10728"/>
                  </a:lnTo>
                  <a:cubicBezTo>
                    <a:pt x="3036" y="10728"/>
                    <a:pt x="2369" y="10061"/>
                    <a:pt x="2369" y="9239"/>
                  </a:cubicBezTo>
                  <a:lnTo>
                    <a:pt x="2369" y="6191"/>
                  </a:lnTo>
                  <a:lnTo>
                    <a:pt x="3810" y="6191"/>
                  </a:lnTo>
                  <a:cubicBezTo>
                    <a:pt x="3941" y="6191"/>
                    <a:pt x="4060" y="6132"/>
                    <a:pt x="4155" y="6072"/>
                  </a:cubicBezTo>
                  <a:lnTo>
                    <a:pt x="4370" y="6072"/>
                  </a:lnTo>
                  <a:lnTo>
                    <a:pt x="4370" y="7965"/>
                  </a:lnTo>
                  <a:cubicBezTo>
                    <a:pt x="4370" y="8668"/>
                    <a:pt x="4941" y="9227"/>
                    <a:pt x="5644" y="9227"/>
                  </a:cubicBezTo>
                  <a:lnTo>
                    <a:pt x="6489" y="9227"/>
                  </a:lnTo>
                  <a:cubicBezTo>
                    <a:pt x="7191" y="9227"/>
                    <a:pt x="7751" y="8668"/>
                    <a:pt x="7751" y="7965"/>
                  </a:cubicBezTo>
                  <a:lnTo>
                    <a:pt x="7751" y="3334"/>
                  </a:lnTo>
                  <a:lnTo>
                    <a:pt x="8334" y="3334"/>
                  </a:lnTo>
                  <a:cubicBezTo>
                    <a:pt x="8573" y="3334"/>
                    <a:pt x="8775" y="3143"/>
                    <a:pt x="8775" y="2893"/>
                  </a:cubicBezTo>
                  <a:lnTo>
                    <a:pt x="8775" y="2798"/>
                  </a:lnTo>
                  <a:cubicBezTo>
                    <a:pt x="8775" y="2667"/>
                    <a:pt x="8704" y="2548"/>
                    <a:pt x="8596" y="2453"/>
                  </a:cubicBezTo>
                  <a:cubicBezTo>
                    <a:pt x="8692" y="2262"/>
                    <a:pt x="8751" y="2036"/>
                    <a:pt x="8763" y="1905"/>
                  </a:cubicBezTo>
                  <a:cubicBezTo>
                    <a:pt x="8775" y="1810"/>
                    <a:pt x="8715" y="1726"/>
                    <a:pt x="8632" y="1715"/>
                  </a:cubicBezTo>
                  <a:cubicBezTo>
                    <a:pt x="8622" y="1713"/>
                    <a:pt x="8613" y="1713"/>
                    <a:pt x="8604" y="1713"/>
                  </a:cubicBezTo>
                  <a:cubicBezTo>
                    <a:pt x="8521" y="1713"/>
                    <a:pt x="8452" y="1760"/>
                    <a:pt x="8442" y="1845"/>
                  </a:cubicBezTo>
                  <a:cubicBezTo>
                    <a:pt x="8394" y="2048"/>
                    <a:pt x="8346" y="2238"/>
                    <a:pt x="8275" y="2346"/>
                  </a:cubicBezTo>
                  <a:lnTo>
                    <a:pt x="6870" y="2346"/>
                  </a:lnTo>
                  <a:cubicBezTo>
                    <a:pt x="6751" y="2143"/>
                    <a:pt x="6679" y="1726"/>
                    <a:pt x="6679" y="1441"/>
                  </a:cubicBezTo>
                  <a:cubicBezTo>
                    <a:pt x="6679" y="833"/>
                    <a:pt x="7084" y="321"/>
                    <a:pt x="7584" y="321"/>
                  </a:cubicBezTo>
                  <a:cubicBezTo>
                    <a:pt x="7989" y="321"/>
                    <a:pt x="8346" y="655"/>
                    <a:pt x="8453" y="1131"/>
                  </a:cubicBezTo>
                  <a:cubicBezTo>
                    <a:pt x="8464" y="1202"/>
                    <a:pt x="8534" y="1255"/>
                    <a:pt x="8606" y="1255"/>
                  </a:cubicBezTo>
                  <a:cubicBezTo>
                    <a:pt x="8619" y="1255"/>
                    <a:pt x="8631" y="1254"/>
                    <a:pt x="8644" y="1250"/>
                  </a:cubicBezTo>
                  <a:cubicBezTo>
                    <a:pt x="8727" y="1238"/>
                    <a:pt x="8799" y="1143"/>
                    <a:pt x="8763" y="1060"/>
                  </a:cubicBezTo>
                  <a:cubicBezTo>
                    <a:pt x="8608" y="429"/>
                    <a:pt x="8132" y="0"/>
                    <a:pt x="75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52"/>
            <p:cNvSpPr/>
            <p:nvPr/>
          </p:nvSpPr>
          <p:spPr>
            <a:xfrm>
              <a:off x="5615313" y="3481243"/>
              <a:ext cx="10289" cy="26567"/>
            </a:xfrm>
            <a:custGeom>
              <a:rect b="b" l="l" r="r" t="t"/>
              <a:pathLst>
                <a:path extrusionOk="0" h="834" w="323">
                  <a:moveTo>
                    <a:pt x="155" y="1"/>
                  </a:moveTo>
                  <a:cubicBezTo>
                    <a:pt x="72" y="1"/>
                    <a:pt x="1" y="84"/>
                    <a:pt x="1" y="167"/>
                  </a:cubicBezTo>
                  <a:lnTo>
                    <a:pt x="1" y="679"/>
                  </a:lnTo>
                  <a:cubicBezTo>
                    <a:pt x="13" y="763"/>
                    <a:pt x="84" y="834"/>
                    <a:pt x="155" y="834"/>
                  </a:cubicBezTo>
                  <a:cubicBezTo>
                    <a:pt x="251" y="834"/>
                    <a:pt x="322" y="763"/>
                    <a:pt x="322" y="679"/>
                  </a:cubicBezTo>
                  <a:lnTo>
                    <a:pt x="322" y="167"/>
                  </a:lnTo>
                  <a:cubicBezTo>
                    <a:pt x="322" y="84"/>
                    <a:pt x="251"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1" name="Google Shape;1371;p52"/>
          <p:cNvGrpSpPr/>
          <p:nvPr/>
        </p:nvGrpSpPr>
        <p:grpSpPr>
          <a:xfrm>
            <a:off x="6203579" y="3348981"/>
            <a:ext cx="351615" cy="350373"/>
            <a:chOff x="6203579" y="3348981"/>
            <a:chExt cx="351615" cy="350373"/>
          </a:xfrm>
        </p:grpSpPr>
        <p:sp>
          <p:nvSpPr>
            <p:cNvPr id="1372" name="Google Shape;1372;p52"/>
            <p:cNvSpPr/>
            <p:nvPr/>
          </p:nvSpPr>
          <p:spPr>
            <a:xfrm>
              <a:off x="6377667" y="3404249"/>
              <a:ext cx="93686" cy="58072"/>
            </a:xfrm>
            <a:custGeom>
              <a:rect b="b" l="l" r="r" t="t"/>
              <a:pathLst>
                <a:path extrusionOk="0" h="1823" w="2941">
                  <a:moveTo>
                    <a:pt x="644" y="0"/>
                  </a:moveTo>
                  <a:cubicBezTo>
                    <a:pt x="467" y="0"/>
                    <a:pt x="288" y="39"/>
                    <a:pt x="119" y="120"/>
                  </a:cubicBezTo>
                  <a:cubicBezTo>
                    <a:pt x="36" y="155"/>
                    <a:pt x="0" y="251"/>
                    <a:pt x="36" y="322"/>
                  </a:cubicBezTo>
                  <a:cubicBezTo>
                    <a:pt x="70" y="374"/>
                    <a:pt x="129" y="413"/>
                    <a:pt x="186" y="413"/>
                  </a:cubicBezTo>
                  <a:cubicBezTo>
                    <a:pt x="208" y="413"/>
                    <a:pt x="230" y="407"/>
                    <a:pt x="250" y="394"/>
                  </a:cubicBezTo>
                  <a:cubicBezTo>
                    <a:pt x="370" y="337"/>
                    <a:pt x="498" y="310"/>
                    <a:pt x="625" y="310"/>
                  </a:cubicBezTo>
                  <a:cubicBezTo>
                    <a:pt x="950" y="310"/>
                    <a:pt x="1269" y="487"/>
                    <a:pt x="1441" y="786"/>
                  </a:cubicBezTo>
                  <a:cubicBezTo>
                    <a:pt x="1215" y="1036"/>
                    <a:pt x="1143" y="1406"/>
                    <a:pt x="1286" y="1739"/>
                  </a:cubicBezTo>
                  <a:cubicBezTo>
                    <a:pt x="1322" y="1798"/>
                    <a:pt x="1381" y="1822"/>
                    <a:pt x="1441" y="1822"/>
                  </a:cubicBezTo>
                  <a:cubicBezTo>
                    <a:pt x="1560" y="1822"/>
                    <a:pt x="1631" y="1703"/>
                    <a:pt x="1584" y="1608"/>
                  </a:cubicBezTo>
                  <a:cubicBezTo>
                    <a:pt x="1453" y="1322"/>
                    <a:pt x="1572" y="989"/>
                    <a:pt x="1858" y="858"/>
                  </a:cubicBezTo>
                  <a:cubicBezTo>
                    <a:pt x="1936" y="822"/>
                    <a:pt x="2017" y="805"/>
                    <a:pt x="2096" y="805"/>
                  </a:cubicBezTo>
                  <a:cubicBezTo>
                    <a:pt x="2305" y="805"/>
                    <a:pt x="2501" y="924"/>
                    <a:pt x="2596" y="1132"/>
                  </a:cubicBezTo>
                  <a:cubicBezTo>
                    <a:pt x="2631" y="1193"/>
                    <a:pt x="2699" y="1229"/>
                    <a:pt x="2760" y="1229"/>
                  </a:cubicBezTo>
                  <a:cubicBezTo>
                    <a:pt x="2782" y="1229"/>
                    <a:pt x="2803" y="1224"/>
                    <a:pt x="2822" y="1215"/>
                  </a:cubicBezTo>
                  <a:cubicBezTo>
                    <a:pt x="2893" y="1167"/>
                    <a:pt x="2941" y="1084"/>
                    <a:pt x="2893" y="1013"/>
                  </a:cubicBezTo>
                  <a:cubicBezTo>
                    <a:pt x="2757" y="696"/>
                    <a:pt x="2448" y="503"/>
                    <a:pt x="2108" y="503"/>
                  </a:cubicBezTo>
                  <a:cubicBezTo>
                    <a:pt x="1975" y="503"/>
                    <a:pt x="1837" y="532"/>
                    <a:pt x="1703" y="596"/>
                  </a:cubicBezTo>
                  <a:cubicBezTo>
                    <a:pt x="1476" y="218"/>
                    <a:pt x="1066" y="0"/>
                    <a:pt x="64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52"/>
            <p:cNvSpPr/>
            <p:nvPr/>
          </p:nvSpPr>
          <p:spPr>
            <a:xfrm>
              <a:off x="6260090" y="3449611"/>
              <a:ext cx="76643" cy="44947"/>
            </a:xfrm>
            <a:custGeom>
              <a:rect b="b" l="l" r="r" t="t"/>
              <a:pathLst>
                <a:path extrusionOk="0" h="1411" w="2406">
                  <a:moveTo>
                    <a:pt x="1868" y="0"/>
                  </a:moveTo>
                  <a:cubicBezTo>
                    <a:pt x="1523" y="0"/>
                    <a:pt x="1190" y="178"/>
                    <a:pt x="1012" y="541"/>
                  </a:cubicBezTo>
                  <a:cubicBezTo>
                    <a:pt x="891" y="501"/>
                    <a:pt x="765" y="480"/>
                    <a:pt x="638" y="480"/>
                  </a:cubicBezTo>
                  <a:cubicBezTo>
                    <a:pt x="466" y="480"/>
                    <a:pt x="291" y="518"/>
                    <a:pt x="119" y="601"/>
                  </a:cubicBezTo>
                  <a:cubicBezTo>
                    <a:pt x="36" y="636"/>
                    <a:pt x="0" y="732"/>
                    <a:pt x="36" y="803"/>
                  </a:cubicBezTo>
                  <a:cubicBezTo>
                    <a:pt x="70" y="855"/>
                    <a:pt x="129" y="894"/>
                    <a:pt x="186" y="894"/>
                  </a:cubicBezTo>
                  <a:cubicBezTo>
                    <a:pt x="209" y="894"/>
                    <a:pt x="230" y="888"/>
                    <a:pt x="250" y="875"/>
                  </a:cubicBezTo>
                  <a:cubicBezTo>
                    <a:pt x="375" y="820"/>
                    <a:pt x="506" y="794"/>
                    <a:pt x="636" y="794"/>
                  </a:cubicBezTo>
                  <a:cubicBezTo>
                    <a:pt x="990" y="794"/>
                    <a:pt x="1332" y="987"/>
                    <a:pt x="1489" y="1327"/>
                  </a:cubicBezTo>
                  <a:cubicBezTo>
                    <a:pt x="1512" y="1386"/>
                    <a:pt x="1572" y="1410"/>
                    <a:pt x="1631" y="1410"/>
                  </a:cubicBezTo>
                  <a:cubicBezTo>
                    <a:pt x="1750" y="1410"/>
                    <a:pt x="1822" y="1291"/>
                    <a:pt x="1786" y="1196"/>
                  </a:cubicBezTo>
                  <a:cubicBezTo>
                    <a:pt x="1679" y="970"/>
                    <a:pt x="1500" y="779"/>
                    <a:pt x="1310" y="660"/>
                  </a:cubicBezTo>
                  <a:cubicBezTo>
                    <a:pt x="1435" y="426"/>
                    <a:pt x="1654" y="315"/>
                    <a:pt x="1877" y="315"/>
                  </a:cubicBezTo>
                  <a:cubicBezTo>
                    <a:pt x="1971" y="315"/>
                    <a:pt x="2067" y="335"/>
                    <a:pt x="2155" y="374"/>
                  </a:cubicBezTo>
                  <a:cubicBezTo>
                    <a:pt x="2175" y="388"/>
                    <a:pt x="2198" y="394"/>
                    <a:pt x="2221" y="394"/>
                  </a:cubicBezTo>
                  <a:cubicBezTo>
                    <a:pt x="2280" y="394"/>
                    <a:pt x="2341" y="355"/>
                    <a:pt x="2358" y="303"/>
                  </a:cubicBezTo>
                  <a:cubicBezTo>
                    <a:pt x="2405" y="220"/>
                    <a:pt x="2358" y="124"/>
                    <a:pt x="2286" y="89"/>
                  </a:cubicBezTo>
                  <a:cubicBezTo>
                    <a:pt x="2151" y="30"/>
                    <a:pt x="2009" y="0"/>
                    <a:pt x="18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52"/>
            <p:cNvSpPr/>
            <p:nvPr/>
          </p:nvSpPr>
          <p:spPr>
            <a:xfrm>
              <a:off x="6415574" y="3498349"/>
              <a:ext cx="49343" cy="21598"/>
            </a:xfrm>
            <a:custGeom>
              <a:rect b="b" l="l" r="r" t="t"/>
              <a:pathLst>
                <a:path extrusionOk="0" h="678" w="1549">
                  <a:moveTo>
                    <a:pt x="642" y="1"/>
                  </a:moveTo>
                  <a:cubicBezTo>
                    <a:pt x="446" y="1"/>
                    <a:pt x="250" y="58"/>
                    <a:pt x="84" y="178"/>
                  </a:cubicBezTo>
                  <a:cubicBezTo>
                    <a:pt x="13" y="237"/>
                    <a:pt x="1" y="333"/>
                    <a:pt x="37" y="404"/>
                  </a:cubicBezTo>
                  <a:cubicBezTo>
                    <a:pt x="75" y="450"/>
                    <a:pt x="128" y="477"/>
                    <a:pt x="180" y="477"/>
                  </a:cubicBezTo>
                  <a:cubicBezTo>
                    <a:pt x="209" y="477"/>
                    <a:pt x="237" y="469"/>
                    <a:pt x="263" y="452"/>
                  </a:cubicBezTo>
                  <a:cubicBezTo>
                    <a:pt x="382" y="366"/>
                    <a:pt x="521" y="324"/>
                    <a:pt x="659" y="324"/>
                  </a:cubicBezTo>
                  <a:cubicBezTo>
                    <a:pt x="865" y="324"/>
                    <a:pt x="1068" y="417"/>
                    <a:pt x="1203" y="595"/>
                  </a:cubicBezTo>
                  <a:cubicBezTo>
                    <a:pt x="1227" y="642"/>
                    <a:pt x="1275" y="678"/>
                    <a:pt x="1334" y="678"/>
                  </a:cubicBezTo>
                  <a:cubicBezTo>
                    <a:pt x="1465" y="678"/>
                    <a:pt x="1549" y="523"/>
                    <a:pt x="1465" y="416"/>
                  </a:cubicBezTo>
                  <a:cubicBezTo>
                    <a:pt x="1268" y="146"/>
                    <a:pt x="954" y="1"/>
                    <a:pt x="64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52"/>
            <p:cNvSpPr/>
            <p:nvPr/>
          </p:nvSpPr>
          <p:spPr>
            <a:xfrm>
              <a:off x="6344283" y="3473247"/>
              <a:ext cx="41380" cy="32301"/>
            </a:xfrm>
            <a:custGeom>
              <a:rect b="b" l="l" r="r" t="t"/>
              <a:pathLst>
                <a:path extrusionOk="0" h="1014" w="1299">
                  <a:moveTo>
                    <a:pt x="1122" y="0"/>
                  </a:moveTo>
                  <a:cubicBezTo>
                    <a:pt x="1048" y="0"/>
                    <a:pt x="986" y="56"/>
                    <a:pt x="953" y="133"/>
                  </a:cubicBezTo>
                  <a:cubicBezTo>
                    <a:pt x="899" y="455"/>
                    <a:pt x="612" y="701"/>
                    <a:pt x="293" y="701"/>
                  </a:cubicBezTo>
                  <a:cubicBezTo>
                    <a:pt x="259" y="701"/>
                    <a:pt x="225" y="698"/>
                    <a:pt x="191" y="692"/>
                  </a:cubicBezTo>
                  <a:cubicBezTo>
                    <a:pt x="178" y="689"/>
                    <a:pt x="166" y="687"/>
                    <a:pt x="155" y="687"/>
                  </a:cubicBezTo>
                  <a:cubicBezTo>
                    <a:pt x="87" y="687"/>
                    <a:pt x="33" y="742"/>
                    <a:pt x="12" y="823"/>
                  </a:cubicBezTo>
                  <a:cubicBezTo>
                    <a:pt x="0" y="906"/>
                    <a:pt x="60" y="990"/>
                    <a:pt x="155" y="1002"/>
                  </a:cubicBezTo>
                  <a:cubicBezTo>
                    <a:pt x="215" y="1014"/>
                    <a:pt x="250" y="1014"/>
                    <a:pt x="310" y="1014"/>
                  </a:cubicBezTo>
                  <a:cubicBezTo>
                    <a:pt x="774" y="1014"/>
                    <a:pt x="1203" y="668"/>
                    <a:pt x="1286" y="180"/>
                  </a:cubicBezTo>
                  <a:cubicBezTo>
                    <a:pt x="1298" y="97"/>
                    <a:pt x="1239" y="13"/>
                    <a:pt x="1143" y="2"/>
                  </a:cubicBezTo>
                  <a:cubicBezTo>
                    <a:pt x="1136" y="1"/>
                    <a:pt x="1129" y="0"/>
                    <a:pt x="11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52"/>
            <p:cNvSpPr/>
            <p:nvPr/>
          </p:nvSpPr>
          <p:spPr>
            <a:xfrm>
              <a:off x="6203579" y="3348981"/>
              <a:ext cx="351615" cy="350373"/>
            </a:xfrm>
            <a:custGeom>
              <a:rect b="b" l="l" r="r" t="t"/>
              <a:pathLst>
                <a:path extrusionOk="0" h="10999" w="11038">
                  <a:moveTo>
                    <a:pt x="4995" y="1"/>
                  </a:moveTo>
                  <a:cubicBezTo>
                    <a:pt x="4687" y="1"/>
                    <a:pt x="4370" y="111"/>
                    <a:pt x="4132" y="331"/>
                  </a:cubicBezTo>
                  <a:cubicBezTo>
                    <a:pt x="3987" y="258"/>
                    <a:pt x="3828" y="224"/>
                    <a:pt x="3666" y="224"/>
                  </a:cubicBezTo>
                  <a:cubicBezTo>
                    <a:pt x="3298" y="224"/>
                    <a:pt x="2919" y="402"/>
                    <a:pt x="2679" y="700"/>
                  </a:cubicBezTo>
                  <a:cubicBezTo>
                    <a:pt x="2642" y="695"/>
                    <a:pt x="2604" y="692"/>
                    <a:pt x="2566" y="692"/>
                  </a:cubicBezTo>
                  <a:cubicBezTo>
                    <a:pt x="2064" y="692"/>
                    <a:pt x="1551" y="1122"/>
                    <a:pt x="1429" y="1676"/>
                  </a:cubicBezTo>
                  <a:cubicBezTo>
                    <a:pt x="881" y="1795"/>
                    <a:pt x="488" y="2462"/>
                    <a:pt x="643" y="3081"/>
                  </a:cubicBezTo>
                  <a:cubicBezTo>
                    <a:pt x="84" y="3379"/>
                    <a:pt x="0" y="4248"/>
                    <a:pt x="441" y="4784"/>
                  </a:cubicBezTo>
                  <a:cubicBezTo>
                    <a:pt x="336" y="5477"/>
                    <a:pt x="852" y="6142"/>
                    <a:pt x="1432" y="6142"/>
                  </a:cubicBezTo>
                  <a:cubicBezTo>
                    <a:pt x="1510" y="6142"/>
                    <a:pt x="1589" y="6130"/>
                    <a:pt x="1667" y="6105"/>
                  </a:cubicBezTo>
                  <a:cubicBezTo>
                    <a:pt x="1827" y="6308"/>
                    <a:pt x="2150" y="6444"/>
                    <a:pt x="2456" y="6444"/>
                  </a:cubicBezTo>
                  <a:cubicBezTo>
                    <a:pt x="2491" y="6444"/>
                    <a:pt x="2526" y="6442"/>
                    <a:pt x="2560" y="6439"/>
                  </a:cubicBezTo>
                  <a:cubicBezTo>
                    <a:pt x="3002" y="7378"/>
                    <a:pt x="3681" y="7769"/>
                    <a:pt x="4568" y="7769"/>
                  </a:cubicBezTo>
                  <a:cubicBezTo>
                    <a:pt x="4805" y="7769"/>
                    <a:pt x="5056" y="7741"/>
                    <a:pt x="5322" y="7689"/>
                  </a:cubicBezTo>
                  <a:cubicBezTo>
                    <a:pt x="5429" y="8070"/>
                    <a:pt x="5715" y="8534"/>
                    <a:pt x="6382" y="8915"/>
                  </a:cubicBezTo>
                  <a:cubicBezTo>
                    <a:pt x="7454" y="9534"/>
                    <a:pt x="7965" y="10022"/>
                    <a:pt x="8037" y="10487"/>
                  </a:cubicBezTo>
                  <a:cubicBezTo>
                    <a:pt x="8085" y="10796"/>
                    <a:pt x="8346" y="10999"/>
                    <a:pt x="8644" y="10999"/>
                  </a:cubicBezTo>
                  <a:cubicBezTo>
                    <a:pt x="9049" y="10999"/>
                    <a:pt x="9323" y="10630"/>
                    <a:pt x="9251" y="10260"/>
                  </a:cubicBezTo>
                  <a:lnTo>
                    <a:pt x="8835" y="8355"/>
                  </a:lnTo>
                  <a:cubicBezTo>
                    <a:pt x="9275" y="8260"/>
                    <a:pt x="9573" y="7927"/>
                    <a:pt x="9620" y="7593"/>
                  </a:cubicBezTo>
                  <a:cubicBezTo>
                    <a:pt x="9656" y="7308"/>
                    <a:pt x="9763" y="7177"/>
                    <a:pt x="9644" y="6867"/>
                  </a:cubicBezTo>
                  <a:cubicBezTo>
                    <a:pt x="10299" y="6808"/>
                    <a:pt x="10752" y="6081"/>
                    <a:pt x="10609" y="5427"/>
                  </a:cubicBezTo>
                  <a:cubicBezTo>
                    <a:pt x="11025" y="5034"/>
                    <a:pt x="11037" y="4212"/>
                    <a:pt x="10585" y="3831"/>
                  </a:cubicBezTo>
                  <a:cubicBezTo>
                    <a:pt x="10656" y="3307"/>
                    <a:pt x="10323" y="2760"/>
                    <a:pt x="9823" y="2545"/>
                  </a:cubicBezTo>
                  <a:cubicBezTo>
                    <a:pt x="9835" y="2355"/>
                    <a:pt x="9787" y="2164"/>
                    <a:pt x="9704" y="1974"/>
                  </a:cubicBezTo>
                  <a:cubicBezTo>
                    <a:pt x="9673" y="1919"/>
                    <a:pt x="9616" y="1890"/>
                    <a:pt x="9560" y="1890"/>
                  </a:cubicBezTo>
                  <a:cubicBezTo>
                    <a:pt x="9531" y="1890"/>
                    <a:pt x="9502" y="1898"/>
                    <a:pt x="9478" y="1914"/>
                  </a:cubicBezTo>
                  <a:cubicBezTo>
                    <a:pt x="9406" y="1950"/>
                    <a:pt x="9370" y="2057"/>
                    <a:pt x="9418" y="2129"/>
                  </a:cubicBezTo>
                  <a:cubicBezTo>
                    <a:pt x="9513" y="2295"/>
                    <a:pt x="9537" y="2474"/>
                    <a:pt x="9489" y="2605"/>
                  </a:cubicBezTo>
                  <a:cubicBezTo>
                    <a:pt x="9466" y="2700"/>
                    <a:pt x="9525" y="2783"/>
                    <a:pt x="9609" y="2819"/>
                  </a:cubicBezTo>
                  <a:cubicBezTo>
                    <a:pt x="10061" y="2926"/>
                    <a:pt x="10371" y="3438"/>
                    <a:pt x="10251" y="3855"/>
                  </a:cubicBezTo>
                  <a:cubicBezTo>
                    <a:pt x="10240" y="3938"/>
                    <a:pt x="10263" y="4010"/>
                    <a:pt x="10323" y="4034"/>
                  </a:cubicBezTo>
                  <a:cubicBezTo>
                    <a:pt x="10609" y="4212"/>
                    <a:pt x="10716" y="4724"/>
                    <a:pt x="10490" y="5105"/>
                  </a:cubicBezTo>
                  <a:cubicBezTo>
                    <a:pt x="10418" y="4950"/>
                    <a:pt x="10299" y="4748"/>
                    <a:pt x="10085" y="4557"/>
                  </a:cubicBezTo>
                  <a:cubicBezTo>
                    <a:pt x="10051" y="4529"/>
                    <a:pt x="10014" y="4514"/>
                    <a:pt x="9978" y="4514"/>
                  </a:cubicBezTo>
                  <a:cubicBezTo>
                    <a:pt x="9939" y="4514"/>
                    <a:pt x="9902" y="4532"/>
                    <a:pt x="9870" y="4569"/>
                  </a:cubicBezTo>
                  <a:cubicBezTo>
                    <a:pt x="9799" y="4653"/>
                    <a:pt x="9799" y="4736"/>
                    <a:pt x="9882" y="4796"/>
                  </a:cubicBezTo>
                  <a:cubicBezTo>
                    <a:pt x="10085" y="4974"/>
                    <a:pt x="10216" y="5200"/>
                    <a:pt x="10287" y="5462"/>
                  </a:cubicBezTo>
                  <a:lnTo>
                    <a:pt x="10287" y="5498"/>
                  </a:lnTo>
                  <a:cubicBezTo>
                    <a:pt x="10463" y="6016"/>
                    <a:pt x="10035" y="6624"/>
                    <a:pt x="9592" y="6624"/>
                  </a:cubicBezTo>
                  <a:cubicBezTo>
                    <a:pt x="9526" y="6624"/>
                    <a:pt x="9459" y="6611"/>
                    <a:pt x="9394" y="6581"/>
                  </a:cubicBezTo>
                  <a:lnTo>
                    <a:pt x="9359" y="6581"/>
                  </a:lnTo>
                  <a:cubicBezTo>
                    <a:pt x="9251" y="6510"/>
                    <a:pt x="9120" y="6462"/>
                    <a:pt x="8989" y="6462"/>
                  </a:cubicBezTo>
                  <a:lnTo>
                    <a:pt x="8180" y="6462"/>
                  </a:lnTo>
                  <a:cubicBezTo>
                    <a:pt x="8096" y="6462"/>
                    <a:pt x="8013" y="6534"/>
                    <a:pt x="8013" y="6629"/>
                  </a:cubicBezTo>
                  <a:cubicBezTo>
                    <a:pt x="8013" y="6712"/>
                    <a:pt x="8096" y="6796"/>
                    <a:pt x="8180" y="6796"/>
                  </a:cubicBezTo>
                  <a:lnTo>
                    <a:pt x="8989" y="6796"/>
                  </a:lnTo>
                  <a:cubicBezTo>
                    <a:pt x="9251" y="6796"/>
                    <a:pt x="9442" y="7046"/>
                    <a:pt x="9370" y="7296"/>
                  </a:cubicBezTo>
                  <a:cubicBezTo>
                    <a:pt x="9370" y="7308"/>
                    <a:pt x="9359" y="7367"/>
                    <a:pt x="9311" y="7605"/>
                  </a:cubicBezTo>
                  <a:cubicBezTo>
                    <a:pt x="9228" y="7927"/>
                    <a:pt x="8942" y="8141"/>
                    <a:pt x="8632" y="8141"/>
                  </a:cubicBezTo>
                  <a:lnTo>
                    <a:pt x="7596" y="8141"/>
                  </a:lnTo>
                  <a:cubicBezTo>
                    <a:pt x="7275" y="8141"/>
                    <a:pt x="6989" y="7927"/>
                    <a:pt x="6918" y="7605"/>
                  </a:cubicBezTo>
                  <a:cubicBezTo>
                    <a:pt x="6870" y="7355"/>
                    <a:pt x="6858" y="7296"/>
                    <a:pt x="6858" y="7296"/>
                  </a:cubicBezTo>
                  <a:cubicBezTo>
                    <a:pt x="6799" y="7046"/>
                    <a:pt x="6977" y="6796"/>
                    <a:pt x="7239" y="6796"/>
                  </a:cubicBezTo>
                  <a:lnTo>
                    <a:pt x="7501" y="6796"/>
                  </a:lnTo>
                  <a:cubicBezTo>
                    <a:pt x="7584" y="6796"/>
                    <a:pt x="7656" y="6712"/>
                    <a:pt x="7656" y="6629"/>
                  </a:cubicBezTo>
                  <a:cubicBezTo>
                    <a:pt x="7656" y="6534"/>
                    <a:pt x="7584" y="6462"/>
                    <a:pt x="7501" y="6462"/>
                  </a:cubicBezTo>
                  <a:lnTo>
                    <a:pt x="7239" y="6462"/>
                  </a:lnTo>
                  <a:cubicBezTo>
                    <a:pt x="6763" y="6462"/>
                    <a:pt x="6430" y="6915"/>
                    <a:pt x="6549" y="7355"/>
                  </a:cubicBezTo>
                  <a:cubicBezTo>
                    <a:pt x="6584" y="7593"/>
                    <a:pt x="6608" y="7665"/>
                    <a:pt x="6608" y="7665"/>
                  </a:cubicBezTo>
                  <a:cubicBezTo>
                    <a:pt x="6727" y="8129"/>
                    <a:pt x="7144" y="8439"/>
                    <a:pt x="7596" y="8439"/>
                  </a:cubicBezTo>
                  <a:lnTo>
                    <a:pt x="8525" y="8439"/>
                  </a:lnTo>
                  <a:lnTo>
                    <a:pt x="8942" y="10380"/>
                  </a:lnTo>
                  <a:cubicBezTo>
                    <a:pt x="8954" y="10463"/>
                    <a:pt x="8942" y="10558"/>
                    <a:pt x="8882" y="10630"/>
                  </a:cubicBezTo>
                  <a:cubicBezTo>
                    <a:pt x="8818" y="10703"/>
                    <a:pt x="8733" y="10737"/>
                    <a:pt x="8650" y="10737"/>
                  </a:cubicBezTo>
                  <a:cubicBezTo>
                    <a:pt x="8517" y="10737"/>
                    <a:pt x="8388" y="10648"/>
                    <a:pt x="8358" y="10487"/>
                  </a:cubicBezTo>
                  <a:cubicBezTo>
                    <a:pt x="8275" y="9903"/>
                    <a:pt x="7739" y="9368"/>
                    <a:pt x="6561" y="8677"/>
                  </a:cubicBezTo>
                  <a:cubicBezTo>
                    <a:pt x="5751" y="8225"/>
                    <a:pt x="5513" y="7570"/>
                    <a:pt x="5620" y="6998"/>
                  </a:cubicBezTo>
                  <a:lnTo>
                    <a:pt x="5620" y="6998"/>
                  </a:lnTo>
                  <a:cubicBezTo>
                    <a:pt x="5918" y="7129"/>
                    <a:pt x="5870" y="7272"/>
                    <a:pt x="6025" y="7272"/>
                  </a:cubicBezTo>
                  <a:cubicBezTo>
                    <a:pt x="6156" y="7272"/>
                    <a:pt x="6227" y="7117"/>
                    <a:pt x="6156" y="7010"/>
                  </a:cubicBezTo>
                  <a:cubicBezTo>
                    <a:pt x="6025" y="6820"/>
                    <a:pt x="5834" y="6712"/>
                    <a:pt x="5620" y="6653"/>
                  </a:cubicBezTo>
                  <a:lnTo>
                    <a:pt x="5584" y="6617"/>
                  </a:lnTo>
                  <a:cubicBezTo>
                    <a:pt x="5560" y="6605"/>
                    <a:pt x="5537" y="6599"/>
                    <a:pt x="5516" y="6599"/>
                  </a:cubicBezTo>
                  <a:cubicBezTo>
                    <a:pt x="5495" y="6599"/>
                    <a:pt x="5477" y="6605"/>
                    <a:pt x="5465" y="6617"/>
                  </a:cubicBezTo>
                  <a:cubicBezTo>
                    <a:pt x="5422" y="6610"/>
                    <a:pt x="5377" y="6607"/>
                    <a:pt x="5333" y="6607"/>
                  </a:cubicBezTo>
                  <a:cubicBezTo>
                    <a:pt x="5145" y="6607"/>
                    <a:pt x="4950" y="6666"/>
                    <a:pt x="4787" y="6772"/>
                  </a:cubicBezTo>
                  <a:cubicBezTo>
                    <a:pt x="4715" y="6831"/>
                    <a:pt x="4703" y="6927"/>
                    <a:pt x="4751" y="6998"/>
                  </a:cubicBezTo>
                  <a:cubicBezTo>
                    <a:pt x="4789" y="7044"/>
                    <a:pt x="4838" y="7071"/>
                    <a:pt x="4886" y="7071"/>
                  </a:cubicBezTo>
                  <a:cubicBezTo>
                    <a:pt x="4913" y="7071"/>
                    <a:pt x="4940" y="7063"/>
                    <a:pt x="4965" y="7046"/>
                  </a:cubicBezTo>
                  <a:cubicBezTo>
                    <a:pt x="5072" y="6974"/>
                    <a:pt x="5191" y="6939"/>
                    <a:pt x="5310" y="6939"/>
                  </a:cubicBezTo>
                  <a:cubicBezTo>
                    <a:pt x="5298" y="7058"/>
                    <a:pt x="5287" y="7224"/>
                    <a:pt x="5298" y="7403"/>
                  </a:cubicBezTo>
                  <a:cubicBezTo>
                    <a:pt x="5049" y="7450"/>
                    <a:pt x="4820" y="7475"/>
                    <a:pt x="4609" y="7475"/>
                  </a:cubicBezTo>
                  <a:cubicBezTo>
                    <a:pt x="3761" y="7475"/>
                    <a:pt x="3208" y="7082"/>
                    <a:pt x="2846" y="6224"/>
                  </a:cubicBezTo>
                  <a:cubicBezTo>
                    <a:pt x="2798" y="6058"/>
                    <a:pt x="2762" y="5796"/>
                    <a:pt x="2798" y="5688"/>
                  </a:cubicBezTo>
                  <a:cubicBezTo>
                    <a:pt x="2822" y="5605"/>
                    <a:pt x="2786" y="5510"/>
                    <a:pt x="2691" y="5486"/>
                  </a:cubicBezTo>
                  <a:cubicBezTo>
                    <a:pt x="2672" y="5478"/>
                    <a:pt x="2652" y="5474"/>
                    <a:pt x="2633" y="5474"/>
                  </a:cubicBezTo>
                  <a:cubicBezTo>
                    <a:pt x="2568" y="5474"/>
                    <a:pt x="2507" y="5517"/>
                    <a:pt x="2489" y="5581"/>
                  </a:cubicBezTo>
                  <a:cubicBezTo>
                    <a:pt x="2429" y="5748"/>
                    <a:pt x="2453" y="5974"/>
                    <a:pt x="2489" y="6141"/>
                  </a:cubicBezTo>
                  <a:cubicBezTo>
                    <a:pt x="2469" y="6142"/>
                    <a:pt x="2450" y="6143"/>
                    <a:pt x="2431" y="6143"/>
                  </a:cubicBezTo>
                  <a:cubicBezTo>
                    <a:pt x="2141" y="6143"/>
                    <a:pt x="1950" y="5980"/>
                    <a:pt x="1905" y="5879"/>
                  </a:cubicBezTo>
                  <a:cubicBezTo>
                    <a:pt x="1893" y="5843"/>
                    <a:pt x="1858" y="5808"/>
                    <a:pt x="1810" y="5796"/>
                  </a:cubicBezTo>
                  <a:cubicBezTo>
                    <a:pt x="1789" y="5787"/>
                    <a:pt x="1771" y="5783"/>
                    <a:pt x="1753" y="5783"/>
                  </a:cubicBezTo>
                  <a:cubicBezTo>
                    <a:pt x="1701" y="5783"/>
                    <a:pt x="1658" y="5816"/>
                    <a:pt x="1596" y="5843"/>
                  </a:cubicBezTo>
                  <a:cubicBezTo>
                    <a:pt x="1552" y="5855"/>
                    <a:pt x="1509" y="5861"/>
                    <a:pt x="1466" y="5861"/>
                  </a:cubicBezTo>
                  <a:cubicBezTo>
                    <a:pt x="1050" y="5861"/>
                    <a:pt x="679" y="5315"/>
                    <a:pt x="798" y="4807"/>
                  </a:cubicBezTo>
                  <a:cubicBezTo>
                    <a:pt x="846" y="4653"/>
                    <a:pt x="643" y="4653"/>
                    <a:pt x="536" y="4260"/>
                  </a:cubicBezTo>
                  <a:cubicBezTo>
                    <a:pt x="417" y="3855"/>
                    <a:pt x="584" y="3462"/>
                    <a:pt x="893" y="3367"/>
                  </a:cubicBezTo>
                  <a:cubicBezTo>
                    <a:pt x="977" y="3343"/>
                    <a:pt x="1036" y="3248"/>
                    <a:pt x="1000" y="3164"/>
                  </a:cubicBezTo>
                  <a:cubicBezTo>
                    <a:pt x="798" y="2664"/>
                    <a:pt x="1131" y="2045"/>
                    <a:pt x="1596" y="2009"/>
                  </a:cubicBezTo>
                  <a:cubicBezTo>
                    <a:pt x="1667" y="2009"/>
                    <a:pt x="1739" y="1950"/>
                    <a:pt x="1739" y="1867"/>
                  </a:cubicBezTo>
                  <a:cubicBezTo>
                    <a:pt x="1781" y="1436"/>
                    <a:pt x="2175" y="1060"/>
                    <a:pt x="2570" y="1060"/>
                  </a:cubicBezTo>
                  <a:cubicBezTo>
                    <a:pt x="2623" y="1060"/>
                    <a:pt x="2675" y="1067"/>
                    <a:pt x="2727" y="1081"/>
                  </a:cubicBezTo>
                  <a:cubicBezTo>
                    <a:pt x="2736" y="1082"/>
                    <a:pt x="2745" y="1083"/>
                    <a:pt x="2754" y="1083"/>
                  </a:cubicBezTo>
                  <a:cubicBezTo>
                    <a:pt x="2816" y="1083"/>
                    <a:pt x="2874" y="1049"/>
                    <a:pt x="2905" y="997"/>
                  </a:cubicBezTo>
                  <a:cubicBezTo>
                    <a:pt x="3065" y="744"/>
                    <a:pt x="3387" y="579"/>
                    <a:pt x="3692" y="579"/>
                  </a:cubicBezTo>
                  <a:cubicBezTo>
                    <a:pt x="3773" y="579"/>
                    <a:pt x="3854" y="591"/>
                    <a:pt x="3929" y="616"/>
                  </a:cubicBezTo>
                  <a:cubicBezTo>
                    <a:pt x="3870" y="700"/>
                    <a:pt x="3810" y="819"/>
                    <a:pt x="3810" y="962"/>
                  </a:cubicBezTo>
                  <a:cubicBezTo>
                    <a:pt x="3774" y="962"/>
                    <a:pt x="3739" y="974"/>
                    <a:pt x="3703" y="974"/>
                  </a:cubicBezTo>
                  <a:cubicBezTo>
                    <a:pt x="3465" y="1045"/>
                    <a:pt x="3298" y="1212"/>
                    <a:pt x="3298" y="1212"/>
                  </a:cubicBezTo>
                  <a:cubicBezTo>
                    <a:pt x="3239" y="1271"/>
                    <a:pt x="3239" y="1378"/>
                    <a:pt x="3298" y="1438"/>
                  </a:cubicBezTo>
                  <a:cubicBezTo>
                    <a:pt x="3328" y="1468"/>
                    <a:pt x="3370" y="1483"/>
                    <a:pt x="3411" y="1483"/>
                  </a:cubicBezTo>
                  <a:cubicBezTo>
                    <a:pt x="3453" y="1483"/>
                    <a:pt x="3495" y="1468"/>
                    <a:pt x="3524" y="1438"/>
                  </a:cubicBezTo>
                  <a:cubicBezTo>
                    <a:pt x="3532" y="1422"/>
                    <a:pt x="3715" y="1247"/>
                    <a:pt x="3964" y="1247"/>
                  </a:cubicBezTo>
                  <a:cubicBezTo>
                    <a:pt x="4094" y="1247"/>
                    <a:pt x="4243" y="1295"/>
                    <a:pt x="4394" y="1438"/>
                  </a:cubicBezTo>
                  <a:cubicBezTo>
                    <a:pt x="4417" y="1462"/>
                    <a:pt x="4465" y="1474"/>
                    <a:pt x="4513" y="1474"/>
                  </a:cubicBezTo>
                  <a:cubicBezTo>
                    <a:pt x="4656" y="1474"/>
                    <a:pt x="4715" y="1295"/>
                    <a:pt x="4632" y="1200"/>
                  </a:cubicBezTo>
                  <a:cubicBezTo>
                    <a:pt x="4465" y="1033"/>
                    <a:pt x="4286" y="962"/>
                    <a:pt x="4132" y="926"/>
                  </a:cubicBezTo>
                  <a:cubicBezTo>
                    <a:pt x="4155" y="819"/>
                    <a:pt x="4251" y="688"/>
                    <a:pt x="4298" y="664"/>
                  </a:cubicBezTo>
                  <a:lnTo>
                    <a:pt x="4298" y="640"/>
                  </a:lnTo>
                  <a:cubicBezTo>
                    <a:pt x="4502" y="424"/>
                    <a:pt x="4770" y="329"/>
                    <a:pt x="5016" y="329"/>
                  </a:cubicBezTo>
                  <a:cubicBezTo>
                    <a:pt x="5257" y="329"/>
                    <a:pt x="5478" y="421"/>
                    <a:pt x="5596" y="581"/>
                  </a:cubicBezTo>
                  <a:cubicBezTo>
                    <a:pt x="5620" y="628"/>
                    <a:pt x="5668" y="640"/>
                    <a:pt x="5715" y="664"/>
                  </a:cubicBezTo>
                  <a:cubicBezTo>
                    <a:pt x="5763" y="664"/>
                    <a:pt x="5799" y="640"/>
                    <a:pt x="5834" y="616"/>
                  </a:cubicBezTo>
                  <a:cubicBezTo>
                    <a:pt x="5984" y="476"/>
                    <a:pt x="6190" y="411"/>
                    <a:pt x="6397" y="411"/>
                  </a:cubicBezTo>
                  <a:cubicBezTo>
                    <a:pt x="6700" y="411"/>
                    <a:pt x="7005" y="552"/>
                    <a:pt x="7132" y="807"/>
                  </a:cubicBezTo>
                  <a:cubicBezTo>
                    <a:pt x="7153" y="869"/>
                    <a:pt x="7210" y="904"/>
                    <a:pt x="7287" y="904"/>
                  </a:cubicBezTo>
                  <a:cubicBezTo>
                    <a:pt x="7299" y="904"/>
                    <a:pt x="7310" y="904"/>
                    <a:pt x="7323" y="902"/>
                  </a:cubicBezTo>
                  <a:cubicBezTo>
                    <a:pt x="7391" y="883"/>
                    <a:pt x="7462" y="874"/>
                    <a:pt x="7533" y="874"/>
                  </a:cubicBezTo>
                  <a:cubicBezTo>
                    <a:pt x="7908" y="874"/>
                    <a:pt x="8292" y="1123"/>
                    <a:pt x="8382" y="1474"/>
                  </a:cubicBezTo>
                  <a:cubicBezTo>
                    <a:pt x="8392" y="1544"/>
                    <a:pt x="8445" y="1598"/>
                    <a:pt x="8519" y="1598"/>
                  </a:cubicBezTo>
                  <a:cubicBezTo>
                    <a:pt x="8533" y="1598"/>
                    <a:pt x="8546" y="1596"/>
                    <a:pt x="8561" y="1593"/>
                  </a:cubicBezTo>
                  <a:cubicBezTo>
                    <a:pt x="8578" y="1591"/>
                    <a:pt x="8595" y="1590"/>
                    <a:pt x="8612" y="1590"/>
                  </a:cubicBezTo>
                  <a:cubicBezTo>
                    <a:pt x="8726" y="1590"/>
                    <a:pt x="8843" y="1624"/>
                    <a:pt x="8978" y="1676"/>
                  </a:cubicBezTo>
                  <a:cubicBezTo>
                    <a:pt x="8994" y="1682"/>
                    <a:pt x="9013" y="1685"/>
                    <a:pt x="9033" y="1685"/>
                  </a:cubicBezTo>
                  <a:cubicBezTo>
                    <a:pt x="9095" y="1685"/>
                    <a:pt x="9162" y="1654"/>
                    <a:pt x="9180" y="1581"/>
                  </a:cubicBezTo>
                  <a:cubicBezTo>
                    <a:pt x="9216" y="1497"/>
                    <a:pt x="9180" y="1402"/>
                    <a:pt x="9097" y="1378"/>
                  </a:cubicBezTo>
                  <a:cubicBezTo>
                    <a:pt x="8942" y="1319"/>
                    <a:pt x="8799" y="1271"/>
                    <a:pt x="8644" y="1271"/>
                  </a:cubicBezTo>
                  <a:cubicBezTo>
                    <a:pt x="8472" y="841"/>
                    <a:pt x="7989" y="547"/>
                    <a:pt x="7502" y="547"/>
                  </a:cubicBezTo>
                  <a:cubicBezTo>
                    <a:pt x="7450" y="547"/>
                    <a:pt x="7398" y="550"/>
                    <a:pt x="7346" y="557"/>
                  </a:cubicBezTo>
                  <a:cubicBezTo>
                    <a:pt x="7145" y="251"/>
                    <a:pt x="6767" y="81"/>
                    <a:pt x="6386" y="81"/>
                  </a:cubicBezTo>
                  <a:cubicBezTo>
                    <a:pt x="6159" y="81"/>
                    <a:pt x="5931" y="142"/>
                    <a:pt x="5739" y="271"/>
                  </a:cubicBezTo>
                  <a:cubicBezTo>
                    <a:pt x="5542" y="91"/>
                    <a:pt x="5272" y="1"/>
                    <a:pt x="499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7" name="Google Shape;1377;p52"/>
          <p:cNvGrpSpPr/>
          <p:nvPr/>
        </p:nvGrpSpPr>
        <p:grpSpPr>
          <a:xfrm>
            <a:off x="5829984" y="3350032"/>
            <a:ext cx="220755" cy="352348"/>
            <a:chOff x="5829984" y="3350032"/>
            <a:chExt cx="220755" cy="352348"/>
          </a:xfrm>
        </p:grpSpPr>
        <p:sp>
          <p:nvSpPr>
            <p:cNvPr id="1378" name="Google Shape;1378;p52"/>
            <p:cNvSpPr/>
            <p:nvPr/>
          </p:nvSpPr>
          <p:spPr>
            <a:xfrm>
              <a:off x="5829984" y="3350032"/>
              <a:ext cx="220755" cy="352348"/>
            </a:xfrm>
            <a:custGeom>
              <a:rect b="b" l="l" r="r" t="t"/>
              <a:pathLst>
                <a:path extrusionOk="0" h="11061" w="6930">
                  <a:moveTo>
                    <a:pt x="1989" y="333"/>
                  </a:moveTo>
                  <a:lnTo>
                    <a:pt x="1989" y="2060"/>
                  </a:lnTo>
                  <a:lnTo>
                    <a:pt x="1072" y="2060"/>
                  </a:lnTo>
                  <a:lnTo>
                    <a:pt x="1072" y="333"/>
                  </a:lnTo>
                  <a:close/>
                  <a:moveTo>
                    <a:pt x="3299" y="333"/>
                  </a:moveTo>
                  <a:lnTo>
                    <a:pt x="3299" y="2060"/>
                  </a:lnTo>
                  <a:lnTo>
                    <a:pt x="2322" y="2060"/>
                  </a:lnTo>
                  <a:lnTo>
                    <a:pt x="2322" y="333"/>
                  </a:lnTo>
                  <a:close/>
                  <a:moveTo>
                    <a:pt x="4608" y="333"/>
                  </a:moveTo>
                  <a:lnTo>
                    <a:pt x="4608" y="2060"/>
                  </a:lnTo>
                  <a:lnTo>
                    <a:pt x="3632" y="2060"/>
                  </a:lnTo>
                  <a:lnTo>
                    <a:pt x="3632" y="333"/>
                  </a:lnTo>
                  <a:close/>
                  <a:moveTo>
                    <a:pt x="5108" y="2381"/>
                  </a:moveTo>
                  <a:lnTo>
                    <a:pt x="5108" y="2774"/>
                  </a:lnTo>
                  <a:lnTo>
                    <a:pt x="1810" y="2774"/>
                  </a:lnTo>
                  <a:lnTo>
                    <a:pt x="1810" y="2381"/>
                  </a:lnTo>
                  <a:close/>
                  <a:moveTo>
                    <a:pt x="6085" y="3084"/>
                  </a:moveTo>
                  <a:cubicBezTo>
                    <a:pt x="6370" y="3084"/>
                    <a:pt x="6609" y="3322"/>
                    <a:pt x="6609" y="3608"/>
                  </a:cubicBezTo>
                  <a:lnTo>
                    <a:pt x="6609" y="10216"/>
                  </a:lnTo>
                  <a:cubicBezTo>
                    <a:pt x="6609" y="10489"/>
                    <a:pt x="6370" y="10728"/>
                    <a:pt x="6085" y="10728"/>
                  </a:cubicBezTo>
                  <a:lnTo>
                    <a:pt x="846" y="10728"/>
                  </a:lnTo>
                  <a:cubicBezTo>
                    <a:pt x="560" y="10728"/>
                    <a:pt x="322" y="10489"/>
                    <a:pt x="322" y="10216"/>
                  </a:cubicBezTo>
                  <a:lnTo>
                    <a:pt x="322" y="3608"/>
                  </a:lnTo>
                  <a:cubicBezTo>
                    <a:pt x="322" y="3322"/>
                    <a:pt x="560" y="3084"/>
                    <a:pt x="846" y="3084"/>
                  </a:cubicBezTo>
                  <a:close/>
                  <a:moveTo>
                    <a:pt x="905" y="0"/>
                  </a:moveTo>
                  <a:cubicBezTo>
                    <a:pt x="822" y="0"/>
                    <a:pt x="739" y="71"/>
                    <a:pt x="739" y="167"/>
                  </a:cubicBezTo>
                  <a:lnTo>
                    <a:pt x="739" y="2215"/>
                  </a:lnTo>
                  <a:cubicBezTo>
                    <a:pt x="739" y="2310"/>
                    <a:pt x="822" y="2381"/>
                    <a:pt x="905" y="2381"/>
                  </a:cubicBezTo>
                  <a:lnTo>
                    <a:pt x="1501" y="2381"/>
                  </a:lnTo>
                  <a:lnTo>
                    <a:pt x="1501" y="2762"/>
                  </a:lnTo>
                  <a:lnTo>
                    <a:pt x="846" y="2762"/>
                  </a:lnTo>
                  <a:cubicBezTo>
                    <a:pt x="382" y="2762"/>
                    <a:pt x="1" y="3143"/>
                    <a:pt x="1" y="3620"/>
                  </a:cubicBezTo>
                  <a:lnTo>
                    <a:pt x="1" y="10216"/>
                  </a:lnTo>
                  <a:cubicBezTo>
                    <a:pt x="1" y="10668"/>
                    <a:pt x="370" y="11061"/>
                    <a:pt x="846" y="11061"/>
                  </a:cubicBezTo>
                  <a:lnTo>
                    <a:pt x="6085" y="11061"/>
                  </a:lnTo>
                  <a:cubicBezTo>
                    <a:pt x="6549" y="11061"/>
                    <a:pt x="6930" y="10692"/>
                    <a:pt x="6930" y="10216"/>
                  </a:cubicBezTo>
                  <a:lnTo>
                    <a:pt x="6930" y="3608"/>
                  </a:lnTo>
                  <a:cubicBezTo>
                    <a:pt x="6930" y="3143"/>
                    <a:pt x="6549" y="2774"/>
                    <a:pt x="6085" y="2774"/>
                  </a:cubicBezTo>
                  <a:lnTo>
                    <a:pt x="5430" y="2774"/>
                  </a:lnTo>
                  <a:lnTo>
                    <a:pt x="5430" y="2381"/>
                  </a:lnTo>
                  <a:lnTo>
                    <a:pt x="6025" y="2381"/>
                  </a:lnTo>
                  <a:cubicBezTo>
                    <a:pt x="6108" y="2381"/>
                    <a:pt x="6192" y="2310"/>
                    <a:pt x="6192" y="2215"/>
                  </a:cubicBezTo>
                  <a:lnTo>
                    <a:pt x="6192" y="1191"/>
                  </a:lnTo>
                  <a:cubicBezTo>
                    <a:pt x="6192" y="1095"/>
                    <a:pt x="6108" y="1024"/>
                    <a:pt x="6025" y="1024"/>
                  </a:cubicBezTo>
                  <a:cubicBezTo>
                    <a:pt x="5942" y="1024"/>
                    <a:pt x="5858" y="1095"/>
                    <a:pt x="5858" y="1191"/>
                  </a:cubicBezTo>
                  <a:lnTo>
                    <a:pt x="5858" y="2048"/>
                  </a:lnTo>
                  <a:lnTo>
                    <a:pt x="4942" y="2048"/>
                  </a:lnTo>
                  <a:lnTo>
                    <a:pt x="4942" y="321"/>
                  </a:lnTo>
                  <a:lnTo>
                    <a:pt x="5858" y="321"/>
                  </a:lnTo>
                  <a:lnTo>
                    <a:pt x="5858" y="524"/>
                  </a:lnTo>
                  <a:cubicBezTo>
                    <a:pt x="5858" y="607"/>
                    <a:pt x="5942" y="679"/>
                    <a:pt x="6025" y="679"/>
                  </a:cubicBezTo>
                  <a:cubicBezTo>
                    <a:pt x="6108" y="679"/>
                    <a:pt x="6192" y="607"/>
                    <a:pt x="6192" y="524"/>
                  </a:cubicBezTo>
                  <a:lnTo>
                    <a:pt x="6192" y="167"/>
                  </a:lnTo>
                  <a:cubicBezTo>
                    <a:pt x="6192" y="71"/>
                    <a:pt x="6108" y="0"/>
                    <a:pt x="60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52"/>
            <p:cNvSpPr/>
            <p:nvPr/>
          </p:nvSpPr>
          <p:spPr>
            <a:xfrm>
              <a:off x="5912297" y="3541927"/>
              <a:ext cx="56160" cy="56160"/>
            </a:xfrm>
            <a:custGeom>
              <a:rect b="b" l="l" r="r" t="t"/>
              <a:pathLst>
                <a:path extrusionOk="0" h="1763" w="1763">
                  <a:moveTo>
                    <a:pt x="881" y="1"/>
                  </a:moveTo>
                  <a:cubicBezTo>
                    <a:pt x="798" y="1"/>
                    <a:pt x="715" y="72"/>
                    <a:pt x="715" y="167"/>
                  </a:cubicBezTo>
                  <a:lnTo>
                    <a:pt x="715" y="715"/>
                  </a:lnTo>
                  <a:lnTo>
                    <a:pt x="167" y="715"/>
                  </a:lnTo>
                  <a:cubicBezTo>
                    <a:pt x="84" y="715"/>
                    <a:pt x="0" y="798"/>
                    <a:pt x="0" y="882"/>
                  </a:cubicBezTo>
                  <a:cubicBezTo>
                    <a:pt x="0" y="977"/>
                    <a:pt x="84" y="1048"/>
                    <a:pt x="167" y="1048"/>
                  </a:cubicBezTo>
                  <a:lnTo>
                    <a:pt x="715" y="1048"/>
                  </a:lnTo>
                  <a:lnTo>
                    <a:pt x="715" y="1596"/>
                  </a:lnTo>
                  <a:cubicBezTo>
                    <a:pt x="715" y="1691"/>
                    <a:pt x="798" y="1763"/>
                    <a:pt x="881" y="1763"/>
                  </a:cubicBezTo>
                  <a:cubicBezTo>
                    <a:pt x="965" y="1763"/>
                    <a:pt x="1048" y="1691"/>
                    <a:pt x="1048" y="1596"/>
                  </a:cubicBezTo>
                  <a:lnTo>
                    <a:pt x="1048" y="1048"/>
                  </a:lnTo>
                  <a:lnTo>
                    <a:pt x="1596" y="1048"/>
                  </a:lnTo>
                  <a:cubicBezTo>
                    <a:pt x="1679" y="1048"/>
                    <a:pt x="1762" y="977"/>
                    <a:pt x="1762" y="882"/>
                  </a:cubicBezTo>
                  <a:cubicBezTo>
                    <a:pt x="1762" y="798"/>
                    <a:pt x="1679" y="715"/>
                    <a:pt x="1596" y="715"/>
                  </a:cubicBezTo>
                  <a:lnTo>
                    <a:pt x="1048" y="715"/>
                  </a:lnTo>
                  <a:lnTo>
                    <a:pt x="1048" y="167"/>
                  </a:lnTo>
                  <a:cubicBezTo>
                    <a:pt x="1048" y="72"/>
                    <a:pt x="965" y="1"/>
                    <a:pt x="8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52"/>
            <p:cNvSpPr/>
            <p:nvPr/>
          </p:nvSpPr>
          <p:spPr>
            <a:xfrm>
              <a:off x="5885730" y="3515391"/>
              <a:ext cx="109263" cy="109263"/>
            </a:xfrm>
            <a:custGeom>
              <a:rect b="b" l="l" r="r" t="t"/>
              <a:pathLst>
                <a:path extrusionOk="0" h="3430" w="3430">
                  <a:moveTo>
                    <a:pt x="1715" y="345"/>
                  </a:moveTo>
                  <a:cubicBezTo>
                    <a:pt x="2477" y="345"/>
                    <a:pt x="3096" y="976"/>
                    <a:pt x="3096" y="1727"/>
                  </a:cubicBezTo>
                  <a:cubicBezTo>
                    <a:pt x="3096" y="2489"/>
                    <a:pt x="2477" y="3120"/>
                    <a:pt x="1715" y="3120"/>
                  </a:cubicBezTo>
                  <a:cubicBezTo>
                    <a:pt x="953" y="3120"/>
                    <a:pt x="334" y="2489"/>
                    <a:pt x="334" y="1727"/>
                  </a:cubicBezTo>
                  <a:cubicBezTo>
                    <a:pt x="334" y="976"/>
                    <a:pt x="953" y="345"/>
                    <a:pt x="1715" y="345"/>
                  </a:cubicBezTo>
                  <a:close/>
                  <a:moveTo>
                    <a:pt x="1715" y="0"/>
                  </a:moveTo>
                  <a:cubicBezTo>
                    <a:pt x="775" y="0"/>
                    <a:pt x="1" y="762"/>
                    <a:pt x="1" y="1715"/>
                  </a:cubicBezTo>
                  <a:cubicBezTo>
                    <a:pt x="1" y="2667"/>
                    <a:pt x="775" y="3429"/>
                    <a:pt x="1715" y="3429"/>
                  </a:cubicBezTo>
                  <a:cubicBezTo>
                    <a:pt x="2656" y="3429"/>
                    <a:pt x="3430" y="2667"/>
                    <a:pt x="3430" y="1715"/>
                  </a:cubicBezTo>
                  <a:cubicBezTo>
                    <a:pt x="3430" y="774"/>
                    <a:pt x="2668" y="0"/>
                    <a:pt x="17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52"/>
            <p:cNvSpPr/>
            <p:nvPr/>
          </p:nvSpPr>
          <p:spPr>
            <a:xfrm>
              <a:off x="5862986" y="3476305"/>
              <a:ext cx="154783" cy="188167"/>
            </a:xfrm>
            <a:custGeom>
              <a:rect b="b" l="l" r="r" t="t"/>
              <a:pathLst>
                <a:path extrusionOk="0" h="5907" w="4859">
                  <a:moveTo>
                    <a:pt x="167" y="1"/>
                  </a:moveTo>
                  <a:cubicBezTo>
                    <a:pt x="84" y="1"/>
                    <a:pt x="0" y="72"/>
                    <a:pt x="0" y="156"/>
                  </a:cubicBezTo>
                  <a:lnTo>
                    <a:pt x="0" y="5740"/>
                  </a:lnTo>
                  <a:cubicBezTo>
                    <a:pt x="0" y="5835"/>
                    <a:pt x="84" y="5906"/>
                    <a:pt x="167" y="5906"/>
                  </a:cubicBezTo>
                  <a:lnTo>
                    <a:pt x="4691" y="5906"/>
                  </a:lnTo>
                  <a:cubicBezTo>
                    <a:pt x="4787" y="5906"/>
                    <a:pt x="4858" y="5835"/>
                    <a:pt x="4858" y="5740"/>
                  </a:cubicBezTo>
                  <a:lnTo>
                    <a:pt x="4858" y="156"/>
                  </a:lnTo>
                  <a:cubicBezTo>
                    <a:pt x="4858" y="72"/>
                    <a:pt x="4775" y="1"/>
                    <a:pt x="4691" y="1"/>
                  </a:cubicBezTo>
                  <a:lnTo>
                    <a:pt x="1715" y="1"/>
                  </a:lnTo>
                  <a:cubicBezTo>
                    <a:pt x="1632" y="1"/>
                    <a:pt x="1548" y="72"/>
                    <a:pt x="1548" y="156"/>
                  </a:cubicBezTo>
                  <a:cubicBezTo>
                    <a:pt x="1548" y="251"/>
                    <a:pt x="1632" y="322"/>
                    <a:pt x="1715" y="322"/>
                  </a:cubicBezTo>
                  <a:lnTo>
                    <a:pt x="4525" y="322"/>
                  </a:lnTo>
                  <a:lnTo>
                    <a:pt x="4525" y="5597"/>
                  </a:lnTo>
                  <a:lnTo>
                    <a:pt x="334" y="5597"/>
                  </a:lnTo>
                  <a:lnTo>
                    <a:pt x="334" y="322"/>
                  </a:lnTo>
                  <a:lnTo>
                    <a:pt x="881" y="322"/>
                  </a:lnTo>
                  <a:cubicBezTo>
                    <a:pt x="977" y="322"/>
                    <a:pt x="1048" y="251"/>
                    <a:pt x="1048" y="156"/>
                  </a:cubicBezTo>
                  <a:cubicBezTo>
                    <a:pt x="1048" y="72"/>
                    <a:pt x="977" y="1"/>
                    <a:pt x="8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2" name="Google Shape;1382;p52"/>
          <p:cNvGrpSpPr/>
          <p:nvPr/>
        </p:nvGrpSpPr>
        <p:grpSpPr>
          <a:xfrm>
            <a:off x="4882170" y="3349841"/>
            <a:ext cx="358464" cy="352316"/>
            <a:chOff x="4882170" y="3349841"/>
            <a:chExt cx="358464" cy="352316"/>
          </a:xfrm>
        </p:grpSpPr>
        <p:sp>
          <p:nvSpPr>
            <p:cNvPr id="1383" name="Google Shape;1383;p52"/>
            <p:cNvSpPr/>
            <p:nvPr/>
          </p:nvSpPr>
          <p:spPr>
            <a:xfrm>
              <a:off x="5024403" y="3395521"/>
              <a:ext cx="174119" cy="166156"/>
            </a:xfrm>
            <a:custGeom>
              <a:rect b="b" l="l" r="r" t="t"/>
              <a:pathLst>
                <a:path extrusionOk="0" h="5216" w="5466">
                  <a:moveTo>
                    <a:pt x="4647" y="1"/>
                  </a:moveTo>
                  <a:cubicBezTo>
                    <a:pt x="4489" y="1"/>
                    <a:pt x="4335" y="60"/>
                    <a:pt x="4215" y="179"/>
                  </a:cubicBezTo>
                  <a:lnTo>
                    <a:pt x="239" y="4156"/>
                  </a:lnTo>
                  <a:cubicBezTo>
                    <a:pt x="1" y="4394"/>
                    <a:pt x="1" y="4799"/>
                    <a:pt x="239" y="5037"/>
                  </a:cubicBezTo>
                  <a:cubicBezTo>
                    <a:pt x="358" y="5156"/>
                    <a:pt x="519" y="5216"/>
                    <a:pt x="679" y="5216"/>
                  </a:cubicBezTo>
                  <a:cubicBezTo>
                    <a:pt x="840" y="5216"/>
                    <a:pt x="1001" y="5156"/>
                    <a:pt x="1120" y="5037"/>
                  </a:cubicBezTo>
                  <a:lnTo>
                    <a:pt x="4501" y="1656"/>
                  </a:lnTo>
                  <a:cubicBezTo>
                    <a:pt x="4561" y="1596"/>
                    <a:pt x="4561" y="1489"/>
                    <a:pt x="4501" y="1430"/>
                  </a:cubicBezTo>
                  <a:cubicBezTo>
                    <a:pt x="4471" y="1400"/>
                    <a:pt x="4430" y="1385"/>
                    <a:pt x="4388" y="1385"/>
                  </a:cubicBezTo>
                  <a:cubicBezTo>
                    <a:pt x="4346" y="1385"/>
                    <a:pt x="4305" y="1400"/>
                    <a:pt x="4275" y="1430"/>
                  </a:cubicBezTo>
                  <a:lnTo>
                    <a:pt x="894" y="4811"/>
                  </a:lnTo>
                  <a:cubicBezTo>
                    <a:pt x="834" y="4870"/>
                    <a:pt x="757" y="4900"/>
                    <a:pt x="681" y="4900"/>
                  </a:cubicBezTo>
                  <a:cubicBezTo>
                    <a:pt x="605" y="4900"/>
                    <a:pt x="530" y="4870"/>
                    <a:pt x="477" y="4811"/>
                  </a:cubicBezTo>
                  <a:cubicBezTo>
                    <a:pt x="358" y="4692"/>
                    <a:pt x="358" y="4501"/>
                    <a:pt x="477" y="4394"/>
                  </a:cubicBezTo>
                  <a:lnTo>
                    <a:pt x="4454" y="417"/>
                  </a:lnTo>
                  <a:cubicBezTo>
                    <a:pt x="4512" y="359"/>
                    <a:pt x="4585" y="333"/>
                    <a:pt x="4657" y="333"/>
                  </a:cubicBezTo>
                  <a:cubicBezTo>
                    <a:pt x="4807" y="333"/>
                    <a:pt x="4954" y="447"/>
                    <a:pt x="4954" y="632"/>
                  </a:cubicBezTo>
                  <a:cubicBezTo>
                    <a:pt x="4954" y="703"/>
                    <a:pt x="4930" y="775"/>
                    <a:pt x="4870" y="834"/>
                  </a:cubicBezTo>
                  <a:cubicBezTo>
                    <a:pt x="4811" y="894"/>
                    <a:pt x="4811" y="1001"/>
                    <a:pt x="4870" y="1060"/>
                  </a:cubicBezTo>
                  <a:cubicBezTo>
                    <a:pt x="4903" y="1094"/>
                    <a:pt x="4940" y="1108"/>
                    <a:pt x="4977" y="1108"/>
                  </a:cubicBezTo>
                  <a:cubicBezTo>
                    <a:pt x="5208" y="1108"/>
                    <a:pt x="5465" y="538"/>
                    <a:pt x="5097" y="179"/>
                  </a:cubicBezTo>
                  <a:cubicBezTo>
                    <a:pt x="4966" y="60"/>
                    <a:pt x="4805" y="1"/>
                    <a:pt x="464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52"/>
            <p:cNvSpPr/>
            <p:nvPr/>
          </p:nvSpPr>
          <p:spPr>
            <a:xfrm>
              <a:off x="4882170" y="3349841"/>
              <a:ext cx="358464" cy="352316"/>
            </a:xfrm>
            <a:custGeom>
              <a:rect b="b" l="l" r="r" t="t"/>
              <a:pathLst>
                <a:path extrusionOk="0" h="11060" w="11253">
                  <a:moveTo>
                    <a:pt x="8809" y="364"/>
                  </a:moveTo>
                  <a:cubicBezTo>
                    <a:pt x="8973" y="364"/>
                    <a:pt x="9138" y="421"/>
                    <a:pt x="9276" y="530"/>
                  </a:cubicBezTo>
                  <a:lnTo>
                    <a:pt x="10585" y="1840"/>
                  </a:lnTo>
                  <a:cubicBezTo>
                    <a:pt x="10895" y="2078"/>
                    <a:pt x="10895" y="2518"/>
                    <a:pt x="10633" y="2804"/>
                  </a:cubicBezTo>
                  <a:cubicBezTo>
                    <a:pt x="7276" y="6150"/>
                    <a:pt x="7395" y="6054"/>
                    <a:pt x="7192" y="6233"/>
                  </a:cubicBezTo>
                  <a:cubicBezTo>
                    <a:pt x="6609" y="6745"/>
                    <a:pt x="6002" y="7102"/>
                    <a:pt x="5287" y="7376"/>
                  </a:cubicBezTo>
                  <a:cubicBezTo>
                    <a:pt x="5144" y="7432"/>
                    <a:pt x="5001" y="7458"/>
                    <a:pt x="4863" y="7458"/>
                  </a:cubicBezTo>
                  <a:cubicBezTo>
                    <a:pt x="4096" y="7458"/>
                    <a:pt x="3484" y="6663"/>
                    <a:pt x="3787" y="5876"/>
                  </a:cubicBezTo>
                  <a:cubicBezTo>
                    <a:pt x="3799" y="5828"/>
                    <a:pt x="4061" y="5042"/>
                    <a:pt x="4704" y="4233"/>
                  </a:cubicBezTo>
                  <a:lnTo>
                    <a:pt x="4978" y="4507"/>
                  </a:lnTo>
                  <a:cubicBezTo>
                    <a:pt x="5007" y="4536"/>
                    <a:pt x="5046" y="4551"/>
                    <a:pt x="5085" y="4551"/>
                  </a:cubicBezTo>
                  <a:cubicBezTo>
                    <a:pt x="5123" y="4551"/>
                    <a:pt x="5162" y="4536"/>
                    <a:pt x="5192" y="4507"/>
                  </a:cubicBezTo>
                  <a:cubicBezTo>
                    <a:pt x="5251" y="4447"/>
                    <a:pt x="5251" y="4340"/>
                    <a:pt x="5192" y="4280"/>
                  </a:cubicBezTo>
                  <a:lnTo>
                    <a:pt x="4918" y="3995"/>
                  </a:lnTo>
                  <a:cubicBezTo>
                    <a:pt x="5073" y="3816"/>
                    <a:pt x="5180" y="3709"/>
                    <a:pt x="5287" y="3614"/>
                  </a:cubicBezTo>
                  <a:lnTo>
                    <a:pt x="5573" y="3887"/>
                  </a:lnTo>
                  <a:cubicBezTo>
                    <a:pt x="5603" y="3917"/>
                    <a:pt x="5641" y="3932"/>
                    <a:pt x="5680" y="3932"/>
                  </a:cubicBezTo>
                  <a:cubicBezTo>
                    <a:pt x="5719" y="3932"/>
                    <a:pt x="5757" y="3917"/>
                    <a:pt x="5787" y="3887"/>
                  </a:cubicBezTo>
                  <a:cubicBezTo>
                    <a:pt x="5847" y="3828"/>
                    <a:pt x="5847" y="3733"/>
                    <a:pt x="5787" y="3673"/>
                  </a:cubicBezTo>
                  <a:lnTo>
                    <a:pt x="5513" y="3387"/>
                  </a:lnTo>
                  <a:lnTo>
                    <a:pt x="5894" y="2994"/>
                  </a:lnTo>
                  <a:lnTo>
                    <a:pt x="6180" y="3280"/>
                  </a:lnTo>
                  <a:cubicBezTo>
                    <a:pt x="6210" y="3310"/>
                    <a:pt x="6252" y="3325"/>
                    <a:pt x="6293" y="3325"/>
                  </a:cubicBezTo>
                  <a:cubicBezTo>
                    <a:pt x="6335" y="3325"/>
                    <a:pt x="6377" y="3310"/>
                    <a:pt x="6406" y="3280"/>
                  </a:cubicBezTo>
                  <a:cubicBezTo>
                    <a:pt x="6466" y="3221"/>
                    <a:pt x="6466" y="3114"/>
                    <a:pt x="6406" y="3054"/>
                  </a:cubicBezTo>
                  <a:lnTo>
                    <a:pt x="6121" y="2780"/>
                  </a:lnTo>
                  <a:lnTo>
                    <a:pt x="6502" y="2387"/>
                  </a:lnTo>
                  <a:lnTo>
                    <a:pt x="6787" y="2673"/>
                  </a:lnTo>
                  <a:cubicBezTo>
                    <a:pt x="6817" y="2703"/>
                    <a:pt x="6859" y="2718"/>
                    <a:pt x="6900" y="2718"/>
                  </a:cubicBezTo>
                  <a:cubicBezTo>
                    <a:pt x="6942" y="2718"/>
                    <a:pt x="6984" y="2703"/>
                    <a:pt x="7014" y="2673"/>
                  </a:cubicBezTo>
                  <a:cubicBezTo>
                    <a:pt x="7073" y="2613"/>
                    <a:pt x="7073" y="2506"/>
                    <a:pt x="7014" y="2447"/>
                  </a:cubicBezTo>
                  <a:lnTo>
                    <a:pt x="6728" y="2161"/>
                  </a:lnTo>
                  <a:lnTo>
                    <a:pt x="7109" y="1780"/>
                  </a:lnTo>
                  <a:lnTo>
                    <a:pt x="7395" y="2054"/>
                  </a:lnTo>
                  <a:cubicBezTo>
                    <a:pt x="7424" y="2084"/>
                    <a:pt x="7466" y="2099"/>
                    <a:pt x="7508" y="2099"/>
                  </a:cubicBezTo>
                  <a:cubicBezTo>
                    <a:pt x="7549" y="2099"/>
                    <a:pt x="7591" y="2084"/>
                    <a:pt x="7621" y="2054"/>
                  </a:cubicBezTo>
                  <a:cubicBezTo>
                    <a:pt x="7680" y="1994"/>
                    <a:pt x="7680" y="1899"/>
                    <a:pt x="7621" y="1840"/>
                  </a:cubicBezTo>
                  <a:lnTo>
                    <a:pt x="7335" y="1554"/>
                  </a:lnTo>
                  <a:lnTo>
                    <a:pt x="7728" y="1161"/>
                  </a:lnTo>
                  <a:lnTo>
                    <a:pt x="8002" y="1447"/>
                  </a:lnTo>
                  <a:cubicBezTo>
                    <a:pt x="8038" y="1476"/>
                    <a:pt x="8079" y="1491"/>
                    <a:pt x="8119" y="1491"/>
                  </a:cubicBezTo>
                  <a:cubicBezTo>
                    <a:pt x="8160" y="1491"/>
                    <a:pt x="8198" y="1476"/>
                    <a:pt x="8228" y="1447"/>
                  </a:cubicBezTo>
                  <a:cubicBezTo>
                    <a:pt x="8288" y="1387"/>
                    <a:pt x="8288" y="1280"/>
                    <a:pt x="8228" y="1220"/>
                  </a:cubicBezTo>
                  <a:lnTo>
                    <a:pt x="7942" y="947"/>
                  </a:lnTo>
                  <a:lnTo>
                    <a:pt x="8323" y="566"/>
                  </a:lnTo>
                  <a:cubicBezTo>
                    <a:pt x="8459" y="430"/>
                    <a:pt x="8633" y="364"/>
                    <a:pt x="8809" y="364"/>
                  </a:cubicBezTo>
                  <a:close/>
                  <a:moveTo>
                    <a:pt x="1180" y="9245"/>
                  </a:moveTo>
                  <a:lnTo>
                    <a:pt x="1918" y="9995"/>
                  </a:lnTo>
                  <a:lnTo>
                    <a:pt x="1322" y="10591"/>
                  </a:lnTo>
                  <a:cubicBezTo>
                    <a:pt x="1227" y="10698"/>
                    <a:pt x="1108" y="10734"/>
                    <a:pt x="953" y="10734"/>
                  </a:cubicBezTo>
                  <a:cubicBezTo>
                    <a:pt x="477" y="10734"/>
                    <a:pt x="251" y="10174"/>
                    <a:pt x="584" y="9841"/>
                  </a:cubicBezTo>
                  <a:lnTo>
                    <a:pt x="1180" y="9245"/>
                  </a:lnTo>
                  <a:close/>
                  <a:moveTo>
                    <a:pt x="8855" y="0"/>
                  </a:moveTo>
                  <a:cubicBezTo>
                    <a:pt x="8591" y="0"/>
                    <a:pt x="8329" y="101"/>
                    <a:pt x="8133" y="304"/>
                  </a:cubicBezTo>
                  <a:cubicBezTo>
                    <a:pt x="4716" y="3709"/>
                    <a:pt x="4882" y="3530"/>
                    <a:pt x="4692" y="3756"/>
                  </a:cubicBezTo>
                  <a:cubicBezTo>
                    <a:pt x="3394" y="5185"/>
                    <a:pt x="3692" y="5876"/>
                    <a:pt x="2656" y="7221"/>
                  </a:cubicBezTo>
                  <a:cubicBezTo>
                    <a:pt x="2596" y="7305"/>
                    <a:pt x="2608" y="7400"/>
                    <a:pt x="2680" y="7447"/>
                  </a:cubicBezTo>
                  <a:cubicBezTo>
                    <a:pt x="2711" y="7473"/>
                    <a:pt x="2748" y="7486"/>
                    <a:pt x="2785" y="7486"/>
                  </a:cubicBezTo>
                  <a:cubicBezTo>
                    <a:pt x="2833" y="7486"/>
                    <a:pt x="2879" y="7464"/>
                    <a:pt x="2906" y="7424"/>
                  </a:cubicBezTo>
                  <a:cubicBezTo>
                    <a:pt x="3096" y="7162"/>
                    <a:pt x="3263" y="6912"/>
                    <a:pt x="3406" y="6638"/>
                  </a:cubicBezTo>
                  <a:cubicBezTo>
                    <a:pt x="3549" y="7174"/>
                    <a:pt x="3966" y="7614"/>
                    <a:pt x="4501" y="7733"/>
                  </a:cubicBezTo>
                  <a:cubicBezTo>
                    <a:pt x="3382" y="8352"/>
                    <a:pt x="2894" y="9043"/>
                    <a:pt x="2120" y="9757"/>
                  </a:cubicBezTo>
                  <a:lnTo>
                    <a:pt x="1370" y="9007"/>
                  </a:lnTo>
                  <a:lnTo>
                    <a:pt x="2334" y="8043"/>
                  </a:lnTo>
                  <a:cubicBezTo>
                    <a:pt x="2394" y="7983"/>
                    <a:pt x="2394" y="7876"/>
                    <a:pt x="2334" y="7817"/>
                  </a:cubicBezTo>
                  <a:cubicBezTo>
                    <a:pt x="2305" y="7787"/>
                    <a:pt x="2266" y="7772"/>
                    <a:pt x="2227" y="7772"/>
                  </a:cubicBezTo>
                  <a:cubicBezTo>
                    <a:pt x="2189" y="7772"/>
                    <a:pt x="2150" y="7787"/>
                    <a:pt x="2120" y="7817"/>
                  </a:cubicBezTo>
                  <a:lnTo>
                    <a:pt x="334" y="9602"/>
                  </a:lnTo>
                  <a:cubicBezTo>
                    <a:pt x="1" y="9936"/>
                    <a:pt x="1" y="10472"/>
                    <a:pt x="334" y="10805"/>
                  </a:cubicBezTo>
                  <a:cubicBezTo>
                    <a:pt x="494" y="10976"/>
                    <a:pt x="705" y="11059"/>
                    <a:pt x="921" y="11059"/>
                  </a:cubicBezTo>
                  <a:cubicBezTo>
                    <a:pt x="1140" y="11059"/>
                    <a:pt x="1363" y="10973"/>
                    <a:pt x="1537" y="10805"/>
                  </a:cubicBezTo>
                  <a:lnTo>
                    <a:pt x="3323" y="9019"/>
                  </a:lnTo>
                  <a:cubicBezTo>
                    <a:pt x="4335" y="8019"/>
                    <a:pt x="5287" y="7745"/>
                    <a:pt x="5716" y="7531"/>
                  </a:cubicBezTo>
                  <a:cubicBezTo>
                    <a:pt x="6430" y="7221"/>
                    <a:pt x="7061" y="6793"/>
                    <a:pt x="7621" y="6233"/>
                  </a:cubicBezTo>
                  <a:lnTo>
                    <a:pt x="10824" y="3030"/>
                  </a:lnTo>
                  <a:cubicBezTo>
                    <a:pt x="11252" y="2625"/>
                    <a:pt x="11252" y="1971"/>
                    <a:pt x="10847" y="1566"/>
                  </a:cubicBezTo>
                  <a:lnTo>
                    <a:pt x="9585" y="304"/>
                  </a:lnTo>
                  <a:cubicBezTo>
                    <a:pt x="9383" y="101"/>
                    <a:pt x="9118" y="0"/>
                    <a:pt x="88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5" name="Google Shape;1385;p52"/>
          <p:cNvSpPr/>
          <p:nvPr/>
        </p:nvSpPr>
        <p:spPr>
          <a:xfrm>
            <a:off x="3955221" y="2893008"/>
            <a:ext cx="358464" cy="356808"/>
          </a:xfrm>
          <a:custGeom>
            <a:rect b="b" l="l" r="r" t="t"/>
            <a:pathLst>
              <a:path extrusionOk="0" h="11201" w="11253">
                <a:moveTo>
                  <a:pt x="9133" y="0"/>
                </a:moveTo>
                <a:cubicBezTo>
                  <a:pt x="8990" y="0"/>
                  <a:pt x="8847" y="60"/>
                  <a:pt x="8740" y="167"/>
                </a:cubicBezTo>
                <a:lnTo>
                  <a:pt x="322" y="8584"/>
                </a:lnTo>
                <a:cubicBezTo>
                  <a:pt x="1" y="8894"/>
                  <a:pt x="1" y="9263"/>
                  <a:pt x="215" y="9465"/>
                </a:cubicBezTo>
                <a:lnTo>
                  <a:pt x="1787" y="11049"/>
                </a:lnTo>
                <a:cubicBezTo>
                  <a:pt x="1894" y="11150"/>
                  <a:pt x="2037" y="11201"/>
                  <a:pt x="2178" y="11201"/>
                </a:cubicBezTo>
                <a:cubicBezTo>
                  <a:pt x="2320" y="11201"/>
                  <a:pt x="2460" y="11150"/>
                  <a:pt x="2561" y="11049"/>
                </a:cubicBezTo>
                <a:lnTo>
                  <a:pt x="9371" y="4239"/>
                </a:lnTo>
                <a:cubicBezTo>
                  <a:pt x="9431" y="4179"/>
                  <a:pt x="9431" y="4084"/>
                  <a:pt x="9371" y="4001"/>
                </a:cubicBezTo>
                <a:cubicBezTo>
                  <a:pt x="9341" y="3971"/>
                  <a:pt x="9300" y="3956"/>
                  <a:pt x="9257" y="3956"/>
                </a:cubicBezTo>
                <a:cubicBezTo>
                  <a:pt x="9213" y="3956"/>
                  <a:pt x="9169" y="3971"/>
                  <a:pt x="9133" y="4001"/>
                </a:cubicBezTo>
                <a:lnTo>
                  <a:pt x="2323" y="10811"/>
                </a:lnTo>
                <a:cubicBezTo>
                  <a:pt x="2281" y="10853"/>
                  <a:pt x="2227" y="10873"/>
                  <a:pt x="2172" y="10873"/>
                </a:cubicBezTo>
                <a:cubicBezTo>
                  <a:pt x="2117" y="10873"/>
                  <a:pt x="2061" y="10853"/>
                  <a:pt x="2013" y="10811"/>
                </a:cubicBezTo>
                <a:lnTo>
                  <a:pt x="453" y="9227"/>
                </a:lnTo>
                <a:cubicBezTo>
                  <a:pt x="358" y="9144"/>
                  <a:pt x="358" y="9001"/>
                  <a:pt x="453" y="8918"/>
                </a:cubicBezTo>
                <a:lnTo>
                  <a:pt x="703" y="8656"/>
                </a:lnTo>
                <a:lnTo>
                  <a:pt x="1096" y="9049"/>
                </a:lnTo>
                <a:cubicBezTo>
                  <a:pt x="1126" y="9079"/>
                  <a:pt x="1165" y="9093"/>
                  <a:pt x="1206" y="9093"/>
                </a:cubicBezTo>
                <a:cubicBezTo>
                  <a:pt x="1248" y="9093"/>
                  <a:pt x="1293" y="9079"/>
                  <a:pt x="1334" y="9049"/>
                </a:cubicBezTo>
                <a:cubicBezTo>
                  <a:pt x="1394" y="8989"/>
                  <a:pt x="1394" y="8882"/>
                  <a:pt x="1334" y="8811"/>
                </a:cubicBezTo>
                <a:lnTo>
                  <a:pt x="942" y="8418"/>
                </a:lnTo>
                <a:lnTo>
                  <a:pt x="1477" y="7882"/>
                </a:lnTo>
                <a:lnTo>
                  <a:pt x="1870" y="8275"/>
                </a:lnTo>
                <a:cubicBezTo>
                  <a:pt x="1900" y="8305"/>
                  <a:pt x="1939" y="8319"/>
                  <a:pt x="1980" y="8319"/>
                </a:cubicBezTo>
                <a:cubicBezTo>
                  <a:pt x="2022" y="8319"/>
                  <a:pt x="2067" y="8305"/>
                  <a:pt x="2108" y="8275"/>
                </a:cubicBezTo>
                <a:cubicBezTo>
                  <a:pt x="2168" y="8215"/>
                  <a:pt x="2168" y="8108"/>
                  <a:pt x="2108" y="8037"/>
                </a:cubicBezTo>
                <a:lnTo>
                  <a:pt x="1715" y="7644"/>
                </a:lnTo>
                <a:lnTo>
                  <a:pt x="2251" y="7108"/>
                </a:lnTo>
                <a:lnTo>
                  <a:pt x="2858" y="7727"/>
                </a:lnTo>
                <a:cubicBezTo>
                  <a:pt x="2888" y="7757"/>
                  <a:pt x="2930" y="7772"/>
                  <a:pt x="2973" y="7772"/>
                </a:cubicBezTo>
                <a:cubicBezTo>
                  <a:pt x="3016" y="7772"/>
                  <a:pt x="3061" y="7757"/>
                  <a:pt x="3097" y="7727"/>
                </a:cubicBezTo>
                <a:cubicBezTo>
                  <a:pt x="3156" y="7668"/>
                  <a:pt x="3156" y="7560"/>
                  <a:pt x="3097" y="7489"/>
                </a:cubicBezTo>
                <a:lnTo>
                  <a:pt x="2489" y="6870"/>
                </a:lnTo>
                <a:lnTo>
                  <a:pt x="3025" y="6334"/>
                </a:lnTo>
                <a:lnTo>
                  <a:pt x="3418" y="6727"/>
                </a:lnTo>
                <a:cubicBezTo>
                  <a:pt x="3448" y="6757"/>
                  <a:pt x="3487" y="6772"/>
                  <a:pt x="3528" y="6772"/>
                </a:cubicBezTo>
                <a:cubicBezTo>
                  <a:pt x="3570" y="6772"/>
                  <a:pt x="3614" y="6757"/>
                  <a:pt x="3656" y="6727"/>
                </a:cubicBezTo>
                <a:cubicBezTo>
                  <a:pt x="3716" y="6668"/>
                  <a:pt x="3716" y="6560"/>
                  <a:pt x="3656" y="6489"/>
                </a:cubicBezTo>
                <a:lnTo>
                  <a:pt x="3263" y="6096"/>
                </a:lnTo>
                <a:lnTo>
                  <a:pt x="3799" y="5560"/>
                </a:lnTo>
                <a:lnTo>
                  <a:pt x="4192" y="5953"/>
                </a:lnTo>
                <a:cubicBezTo>
                  <a:pt x="4222" y="5983"/>
                  <a:pt x="4260" y="5998"/>
                  <a:pt x="4302" y="5998"/>
                </a:cubicBezTo>
                <a:cubicBezTo>
                  <a:pt x="4344" y="5998"/>
                  <a:pt x="4388" y="5983"/>
                  <a:pt x="4430" y="5953"/>
                </a:cubicBezTo>
                <a:cubicBezTo>
                  <a:pt x="4490" y="5894"/>
                  <a:pt x="4490" y="5786"/>
                  <a:pt x="4430" y="5715"/>
                </a:cubicBezTo>
                <a:lnTo>
                  <a:pt x="4037" y="5322"/>
                </a:lnTo>
                <a:lnTo>
                  <a:pt x="4573" y="4786"/>
                </a:lnTo>
                <a:lnTo>
                  <a:pt x="4966" y="5179"/>
                </a:lnTo>
                <a:cubicBezTo>
                  <a:pt x="4996" y="5209"/>
                  <a:pt x="5034" y="5224"/>
                  <a:pt x="5076" y="5224"/>
                </a:cubicBezTo>
                <a:cubicBezTo>
                  <a:pt x="5118" y="5224"/>
                  <a:pt x="5162" y="5209"/>
                  <a:pt x="5204" y="5179"/>
                </a:cubicBezTo>
                <a:cubicBezTo>
                  <a:pt x="5264" y="5120"/>
                  <a:pt x="5264" y="5013"/>
                  <a:pt x="5204" y="4941"/>
                </a:cubicBezTo>
                <a:lnTo>
                  <a:pt x="4811" y="4548"/>
                </a:lnTo>
                <a:lnTo>
                  <a:pt x="5347" y="4012"/>
                </a:lnTo>
                <a:lnTo>
                  <a:pt x="5954" y="4632"/>
                </a:lnTo>
                <a:cubicBezTo>
                  <a:pt x="5984" y="4661"/>
                  <a:pt x="6026" y="4676"/>
                  <a:pt x="6069" y="4676"/>
                </a:cubicBezTo>
                <a:cubicBezTo>
                  <a:pt x="6112" y="4676"/>
                  <a:pt x="6156" y="4661"/>
                  <a:pt x="6192" y="4632"/>
                </a:cubicBezTo>
                <a:cubicBezTo>
                  <a:pt x="6252" y="4572"/>
                  <a:pt x="6252" y="4465"/>
                  <a:pt x="6192" y="4393"/>
                </a:cubicBezTo>
                <a:lnTo>
                  <a:pt x="5585" y="3774"/>
                </a:lnTo>
                <a:lnTo>
                  <a:pt x="6121" y="3239"/>
                </a:lnTo>
                <a:lnTo>
                  <a:pt x="6514" y="3631"/>
                </a:lnTo>
                <a:cubicBezTo>
                  <a:pt x="6543" y="3661"/>
                  <a:pt x="6582" y="3676"/>
                  <a:pt x="6624" y="3676"/>
                </a:cubicBezTo>
                <a:cubicBezTo>
                  <a:pt x="6665" y="3676"/>
                  <a:pt x="6710" y="3661"/>
                  <a:pt x="6752" y="3631"/>
                </a:cubicBezTo>
                <a:cubicBezTo>
                  <a:pt x="6811" y="3572"/>
                  <a:pt x="6811" y="3465"/>
                  <a:pt x="6752" y="3393"/>
                </a:cubicBezTo>
                <a:lnTo>
                  <a:pt x="6359" y="3000"/>
                </a:lnTo>
                <a:lnTo>
                  <a:pt x="6895" y="2465"/>
                </a:lnTo>
                <a:lnTo>
                  <a:pt x="7288" y="2858"/>
                </a:lnTo>
                <a:cubicBezTo>
                  <a:pt x="7317" y="2887"/>
                  <a:pt x="7356" y="2902"/>
                  <a:pt x="7398" y="2902"/>
                </a:cubicBezTo>
                <a:cubicBezTo>
                  <a:pt x="7439" y="2902"/>
                  <a:pt x="7484" y="2887"/>
                  <a:pt x="7526" y="2858"/>
                </a:cubicBezTo>
                <a:cubicBezTo>
                  <a:pt x="7585" y="2798"/>
                  <a:pt x="7585" y="2691"/>
                  <a:pt x="7526" y="2619"/>
                </a:cubicBezTo>
                <a:lnTo>
                  <a:pt x="7133" y="2226"/>
                </a:lnTo>
                <a:lnTo>
                  <a:pt x="7669" y="1691"/>
                </a:lnTo>
                <a:lnTo>
                  <a:pt x="8061" y="2084"/>
                </a:lnTo>
                <a:cubicBezTo>
                  <a:pt x="8091" y="2113"/>
                  <a:pt x="8130" y="2128"/>
                  <a:pt x="8172" y="2128"/>
                </a:cubicBezTo>
                <a:cubicBezTo>
                  <a:pt x="8213" y="2128"/>
                  <a:pt x="8258" y="2113"/>
                  <a:pt x="8300" y="2084"/>
                </a:cubicBezTo>
                <a:cubicBezTo>
                  <a:pt x="8359" y="2024"/>
                  <a:pt x="8359" y="1917"/>
                  <a:pt x="8300" y="1845"/>
                </a:cubicBezTo>
                <a:lnTo>
                  <a:pt x="7907" y="1453"/>
                </a:lnTo>
                <a:lnTo>
                  <a:pt x="8442" y="917"/>
                </a:lnTo>
                <a:lnTo>
                  <a:pt x="9050" y="1536"/>
                </a:lnTo>
                <a:cubicBezTo>
                  <a:pt x="9079" y="1566"/>
                  <a:pt x="9121" y="1581"/>
                  <a:pt x="9164" y="1581"/>
                </a:cubicBezTo>
                <a:cubicBezTo>
                  <a:pt x="9207" y="1581"/>
                  <a:pt x="9252" y="1566"/>
                  <a:pt x="9288" y="1536"/>
                </a:cubicBezTo>
                <a:cubicBezTo>
                  <a:pt x="9371" y="1476"/>
                  <a:pt x="9347" y="1369"/>
                  <a:pt x="9288" y="1298"/>
                </a:cubicBezTo>
                <a:lnTo>
                  <a:pt x="8681" y="679"/>
                </a:lnTo>
                <a:lnTo>
                  <a:pt x="8966" y="405"/>
                </a:lnTo>
                <a:cubicBezTo>
                  <a:pt x="9008" y="357"/>
                  <a:pt x="9065" y="333"/>
                  <a:pt x="9121" y="333"/>
                </a:cubicBezTo>
                <a:cubicBezTo>
                  <a:pt x="9178" y="333"/>
                  <a:pt x="9234" y="357"/>
                  <a:pt x="9276" y="405"/>
                </a:cubicBezTo>
                <a:lnTo>
                  <a:pt x="10859" y="1976"/>
                </a:lnTo>
                <a:cubicBezTo>
                  <a:pt x="10895" y="2024"/>
                  <a:pt x="10919" y="2072"/>
                  <a:pt x="10919" y="2131"/>
                </a:cubicBezTo>
                <a:cubicBezTo>
                  <a:pt x="10919" y="2191"/>
                  <a:pt x="10883" y="2250"/>
                  <a:pt x="10859" y="2274"/>
                </a:cubicBezTo>
                <a:lnTo>
                  <a:pt x="9705" y="3417"/>
                </a:lnTo>
                <a:cubicBezTo>
                  <a:pt x="9645" y="3477"/>
                  <a:pt x="9645" y="3584"/>
                  <a:pt x="9705" y="3655"/>
                </a:cubicBezTo>
                <a:cubicBezTo>
                  <a:pt x="9734" y="3685"/>
                  <a:pt x="9776" y="3700"/>
                  <a:pt x="9819" y="3700"/>
                </a:cubicBezTo>
                <a:cubicBezTo>
                  <a:pt x="9862" y="3700"/>
                  <a:pt x="9907" y="3685"/>
                  <a:pt x="9943" y="3655"/>
                </a:cubicBezTo>
                <a:lnTo>
                  <a:pt x="11098" y="2512"/>
                </a:lnTo>
                <a:cubicBezTo>
                  <a:pt x="11193" y="2405"/>
                  <a:pt x="11252" y="2274"/>
                  <a:pt x="11252" y="2131"/>
                </a:cubicBezTo>
                <a:cubicBezTo>
                  <a:pt x="11252" y="1976"/>
                  <a:pt x="11193" y="1845"/>
                  <a:pt x="11098" y="1738"/>
                </a:cubicBezTo>
                <a:lnTo>
                  <a:pt x="9514" y="167"/>
                </a:lnTo>
                <a:cubicBezTo>
                  <a:pt x="9407" y="60"/>
                  <a:pt x="9264" y="0"/>
                  <a:pt x="913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52"/>
          <p:cNvSpPr/>
          <p:nvPr/>
        </p:nvSpPr>
        <p:spPr>
          <a:xfrm>
            <a:off x="3499727" y="2442228"/>
            <a:ext cx="380444" cy="310077"/>
          </a:xfrm>
          <a:custGeom>
            <a:rect b="b" l="l" r="r" t="t"/>
            <a:pathLst>
              <a:path extrusionOk="0" h="9734" w="11943">
                <a:moveTo>
                  <a:pt x="11585" y="2638"/>
                </a:moveTo>
                <a:lnTo>
                  <a:pt x="11585" y="3066"/>
                </a:lnTo>
                <a:lnTo>
                  <a:pt x="9121" y="4007"/>
                </a:lnTo>
                <a:lnTo>
                  <a:pt x="9121" y="3566"/>
                </a:lnTo>
                <a:lnTo>
                  <a:pt x="11585" y="2638"/>
                </a:lnTo>
                <a:close/>
                <a:moveTo>
                  <a:pt x="370" y="2638"/>
                </a:moveTo>
                <a:lnTo>
                  <a:pt x="5787" y="4697"/>
                </a:lnTo>
                <a:lnTo>
                  <a:pt x="5787" y="5138"/>
                </a:lnTo>
                <a:lnTo>
                  <a:pt x="370" y="3066"/>
                </a:lnTo>
                <a:lnTo>
                  <a:pt x="370" y="2638"/>
                </a:lnTo>
                <a:close/>
                <a:moveTo>
                  <a:pt x="8764" y="3709"/>
                </a:moveTo>
                <a:lnTo>
                  <a:pt x="8764" y="4138"/>
                </a:lnTo>
                <a:lnTo>
                  <a:pt x="6144" y="5138"/>
                </a:lnTo>
                <a:lnTo>
                  <a:pt x="6144" y="4697"/>
                </a:lnTo>
                <a:lnTo>
                  <a:pt x="8764" y="3709"/>
                </a:lnTo>
                <a:close/>
                <a:moveTo>
                  <a:pt x="9657" y="4162"/>
                </a:moveTo>
                <a:lnTo>
                  <a:pt x="9657" y="6745"/>
                </a:lnTo>
                <a:cubicBezTo>
                  <a:pt x="9478" y="6876"/>
                  <a:pt x="9299" y="6995"/>
                  <a:pt x="9121" y="7114"/>
                </a:cubicBezTo>
                <a:lnTo>
                  <a:pt x="9121" y="4376"/>
                </a:lnTo>
                <a:lnTo>
                  <a:pt x="9657" y="4162"/>
                </a:lnTo>
                <a:close/>
                <a:moveTo>
                  <a:pt x="8961" y="8757"/>
                </a:moveTo>
                <a:cubicBezTo>
                  <a:pt x="9131" y="8757"/>
                  <a:pt x="9264" y="8907"/>
                  <a:pt x="9264" y="9079"/>
                </a:cubicBezTo>
                <a:cubicBezTo>
                  <a:pt x="9264" y="9258"/>
                  <a:pt x="9109" y="9389"/>
                  <a:pt x="8942" y="9389"/>
                </a:cubicBezTo>
                <a:cubicBezTo>
                  <a:pt x="8764" y="9389"/>
                  <a:pt x="8633" y="9246"/>
                  <a:pt x="8633" y="9079"/>
                </a:cubicBezTo>
                <a:cubicBezTo>
                  <a:pt x="8633" y="8900"/>
                  <a:pt x="8787" y="8757"/>
                  <a:pt x="8942" y="8757"/>
                </a:cubicBezTo>
                <a:cubicBezTo>
                  <a:pt x="8949" y="8757"/>
                  <a:pt x="8955" y="8757"/>
                  <a:pt x="8961" y="8757"/>
                </a:cubicBezTo>
                <a:close/>
                <a:moveTo>
                  <a:pt x="5949" y="0"/>
                </a:moveTo>
                <a:cubicBezTo>
                  <a:pt x="5930" y="0"/>
                  <a:pt x="5912" y="6"/>
                  <a:pt x="5894" y="18"/>
                </a:cubicBezTo>
                <a:lnTo>
                  <a:pt x="120" y="2221"/>
                </a:lnTo>
                <a:cubicBezTo>
                  <a:pt x="48" y="2245"/>
                  <a:pt x="1" y="2304"/>
                  <a:pt x="1" y="2376"/>
                </a:cubicBezTo>
                <a:lnTo>
                  <a:pt x="1" y="3185"/>
                </a:lnTo>
                <a:cubicBezTo>
                  <a:pt x="1" y="3257"/>
                  <a:pt x="48" y="3316"/>
                  <a:pt x="120" y="3352"/>
                </a:cubicBezTo>
                <a:lnTo>
                  <a:pt x="1917" y="4031"/>
                </a:lnTo>
                <a:lnTo>
                  <a:pt x="1917" y="4638"/>
                </a:lnTo>
                <a:cubicBezTo>
                  <a:pt x="1917" y="4745"/>
                  <a:pt x="2001" y="4817"/>
                  <a:pt x="2096" y="4817"/>
                </a:cubicBezTo>
                <a:cubicBezTo>
                  <a:pt x="2203" y="4817"/>
                  <a:pt x="2275" y="4745"/>
                  <a:pt x="2275" y="4638"/>
                </a:cubicBezTo>
                <a:lnTo>
                  <a:pt x="2275" y="4186"/>
                </a:lnTo>
                <a:lnTo>
                  <a:pt x="5894" y="5567"/>
                </a:lnTo>
                <a:cubicBezTo>
                  <a:pt x="5906" y="5579"/>
                  <a:pt x="5942" y="5579"/>
                  <a:pt x="5954" y="5579"/>
                </a:cubicBezTo>
                <a:cubicBezTo>
                  <a:pt x="5966" y="5579"/>
                  <a:pt x="6001" y="5579"/>
                  <a:pt x="6013" y="5567"/>
                </a:cubicBezTo>
                <a:lnTo>
                  <a:pt x="8740" y="4519"/>
                </a:lnTo>
                <a:lnTo>
                  <a:pt x="8740" y="7317"/>
                </a:lnTo>
                <a:cubicBezTo>
                  <a:pt x="7871" y="7769"/>
                  <a:pt x="6918" y="8007"/>
                  <a:pt x="5942" y="8007"/>
                </a:cubicBezTo>
                <a:cubicBezTo>
                  <a:pt x="4620" y="8007"/>
                  <a:pt x="3310" y="7555"/>
                  <a:pt x="2263" y="6745"/>
                </a:cubicBezTo>
                <a:lnTo>
                  <a:pt x="2263" y="5352"/>
                </a:lnTo>
                <a:cubicBezTo>
                  <a:pt x="2263" y="5257"/>
                  <a:pt x="2191" y="5174"/>
                  <a:pt x="2084" y="5174"/>
                </a:cubicBezTo>
                <a:cubicBezTo>
                  <a:pt x="1977" y="5174"/>
                  <a:pt x="1906" y="5257"/>
                  <a:pt x="1906" y="5352"/>
                </a:cubicBezTo>
                <a:lnTo>
                  <a:pt x="1906" y="6817"/>
                </a:lnTo>
                <a:cubicBezTo>
                  <a:pt x="1906" y="6876"/>
                  <a:pt x="1941" y="6924"/>
                  <a:pt x="1965" y="6948"/>
                </a:cubicBezTo>
                <a:cubicBezTo>
                  <a:pt x="3084" y="7841"/>
                  <a:pt x="4501" y="8353"/>
                  <a:pt x="5942" y="8353"/>
                </a:cubicBezTo>
                <a:cubicBezTo>
                  <a:pt x="6906" y="8353"/>
                  <a:pt x="7859" y="8126"/>
                  <a:pt x="8740" y="7698"/>
                </a:cubicBezTo>
                <a:lnTo>
                  <a:pt x="8740" y="8412"/>
                </a:lnTo>
                <a:cubicBezTo>
                  <a:pt x="8454" y="8484"/>
                  <a:pt x="8252" y="8746"/>
                  <a:pt x="8252" y="9067"/>
                </a:cubicBezTo>
                <a:cubicBezTo>
                  <a:pt x="8252" y="9436"/>
                  <a:pt x="8549" y="9734"/>
                  <a:pt x="8918" y="9734"/>
                </a:cubicBezTo>
                <a:cubicBezTo>
                  <a:pt x="9287" y="9734"/>
                  <a:pt x="9585" y="9436"/>
                  <a:pt x="9585" y="9067"/>
                </a:cubicBezTo>
                <a:cubicBezTo>
                  <a:pt x="9585" y="8746"/>
                  <a:pt x="9383" y="8496"/>
                  <a:pt x="9097" y="8412"/>
                </a:cubicBezTo>
                <a:lnTo>
                  <a:pt x="9097" y="7495"/>
                </a:lnTo>
                <a:cubicBezTo>
                  <a:pt x="9383" y="7341"/>
                  <a:pt x="9657" y="7138"/>
                  <a:pt x="9918" y="6936"/>
                </a:cubicBezTo>
                <a:cubicBezTo>
                  <a:pt x="9954" y="6900"/>
                  <a:pt x="9978" y="6841"/>
                  <a:pt x="9978" y="6805"/>
                </a:cubicBezTo>
                <a:lnTo>
                  <a:pt x="9978" y="4019"/>
                </a:lnTo>
                <a:lnTo>
                  <a:pt x="11776" y="3328"/>
                </a:lnTo>
                <a:cubicBezTo>
                  <a:pt x="11847" y="3304"/>
                  <a:pt x="11895" y="3245"/>
                  <a:pt x="11895" y="3173"/>
                </a:cubicBezTo>
                <a:lnTo>
                  <a:pt x="11895" y="2364"/>
                </a:lnTo>
                <a:cubicBezTo>
                  <a:pt x="11943" y="2304"/>
                  <a:pt x="11895" y="2245"/>
                  <a:pt x="11823" y="2221"/>
                </a:cubicBezTo>
                <a:lnTo>
                  <a:pt x="8049" y="792"/>
                </a:lnTo>
                <a:cubicBezTo>
                  <a:pt x="8030" y="784"/>
                  <a:pt x="8010" y="780"/>
                  <a:pt x="7989" y="780"/>
                </a:cubicBezTo>
                <a:cubicBezTo>
                  <a:pt x="7921" y="780"/>
                  <a:pt x="7853" y="823"/>
                  <a:pt x="7835" y="887"/>
                </a:cubicBezTo>
                <a:cubicBezTo>
                  <a:pt x="7799" y="983"/>
                  <a:pt x="7847" y="1090"/>
                  <a:pt x="7930" y="1114"/>
                </a:cubicBezTo>
                <a:lnTo>
                  <a:pt x="11264" y="2376"/>
                </a:lnTo>
                <a:lnTo>
                  <a:pt x="8966" y="3257"/>
                </a:lnTo>
                <a:lnTo>
                  <a:pt x="6061" y="1947"/>
                </a:lnTo>
                <a:cubicBezTo>
                  <a:pt x="6035" y="1934"/>
                  <a:pt x="6010" y="1928"/>
                  <a:pt x="5985" y="1928"/>
                </a:cubicBezTo>
                <a:cubicBezTo>
                  <a:pt x="5918" y="1928"/>
                  <a:pt x="5858" y="1973"/>
                  <a:pt x="5823" y="2042"/>
                </a:cubicBezTo>
                <a:cubicBezTo>
                  <a:pt x="5775" y="2126"/>
                  <a:pt x="5823" y="2233"/>
                  <a:pt x="5906" y="2281"/>
                </a:cubicBezTo>
                <a:lnTo>
                  <a:pt x="8490" y="3435"/>
                </a:lnTo>
                <a:lnTo>
                  <a:pt x="5966" y="4388"/>
                </a:lnTo>
                <a:lnTo>
                  <a:pt x="691" y="2376"/>
                </a:lnTo>
                <a:lnTo>
                  <a:pt x="5966" y="376"/>
                </a:lnTo>
                <a:lnTo>
                  <a:pt x="7263" y="864"/>
                </a:lnTo>
                <a:cubicBezTo>
                  <a:pt x="7282" y="868"/>
                  <a:pt x="7301" y="871"/>
                  <a:pt x="7320" y="871"/>
                </a:cubicBezTo>
                <a:cubicBezTo>
                  <a:pt x="7394" y="871"/>
                  <a:pt x="7461" y="833"/>
                  <a:pt x="7490" y="757"/>
                </a:cubicBezTo>
                <a:cubicBezTo>
                  <a:pt x="7513" y="673"/>
                  <a:pt x="7478" y="566"/>
                  <a:pt x="7382" y="530"/>
                </a:cubicBezTo>
                <a:lnTo>
                  <a:pt x="6013" y="18"/>
                </a:lnTo>
                <a:cubicBezTo>
                  <a:pt x="5989" y="6"/>
                  <a:pt x="5969" y="0"/>
                  <a:pt x="594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7" name="Google Shape;1387;p52"/>
          <p:cNvGrpSpPr/>
          <p:nvPr/>
        </p:nvGrpSpPr>
        <p:grpSpPr>
          <a:xfrm>
            <a:off x="3044965" y="2435220"/>
            <a:ext cx="400194" cy="324316"/>
            <a:chOff x="3044965" y="2435220"/>
            <a:chExt cx="400194" cy="324316"/>
          </a:xfrm>
        </p:grpSpPr>
        <p:sp>
          <p:nvSpPr>
            <p:cNvPr id="1388" name="Google Shape;1388;p52"/>
            <p:cNvSpPr/>
            <p:nvPr/>
          </p:nvSpPr>
          <p:spPr>
            <a:xfrm>
              <a:off x="3105649" y="2649413"/>
              <a:ext cx="68329" cy="66864"/>
            </a:xfrm>
            <a:custGeom>
              <a:rect b="b" l="l" r="r" t="t"/>
              <a:pathLst>
                <a:path extrusionOk="0" h="2099" w="2145">
                  <a:moveTo>
                    <a:pt x="1924" y="0"/>
                  </a:moveTo>
                  <a:cubicBezTo>
                    <a:pt x="1867" y="0"/>
                    <a:pt x="1811" y="21"/>
                    <a:pt x="1775" y="63"/>
                  </a:cubicBezTo>
                  <a:lnTo>
                    <a:pt x="84" y="1753"/>
                  </a:lnTo>
                  <a:cubicBezTo>
                    <a:pt x="1" y="1825"/>
                    <a:pt x="1" y="1956"/>
                    <a:pt x="84" y="2039"/>
                  </a:cubicBezTo>
                  <a:cubicBezTo>
                    <a:pt x="120" y="2087"/>
                    <a:pt x="168" y="2099"/>
                    <a:pt x="227" y="2099"/>
                  </a:cubicBezTo>
                  <a:cubicBezTo>
                    <a:pt x="275" y="2099"/>
                    <a:pt x="334" y="2075"/>
                    <a:pt x="382" y="2039"/>
                  </a:cubicBezTo>
                  <a:lnTo>
                    <a:pt x="2073" y="337"/>
                  </a:lnTo>
                  <a:cubicBezTo>
                    <a:pt x="2144" y="265"/>
                    <a:pt x="2144" y="134"/>
                    <a:pt x="2073" y="63"/>
                  </a:cubicBezTo>
                  <a:cubicBezTo>
                    <a:pt x="2037" y="21"/>
                    <a:pt x="1980" y="0"/>
                    <a:pt x="19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52"/>
            <p:cNvSpPr/>
            <p:nvPr/>
          </p:nvSpPr>
          <p:spPr>
            <a:xfrm>
              <a:off x="3297193" y="2649413"/>
              <a:ext cx="68297" cy="66864"/>
            </a:xfrm>
            <a:custGeom>
              <a:rect b="b" l="l" r="r" t="t"/>
              <a:pathLst>
                <a:path extrusionOk="0" h="2099" w="2144">
                  <a:moveTo>
                    <a:pt x="1919" y="0"/>
                  </a:moveTo>
                  <a:cubicBezTo>
                    <a:pt x="1864" y="0"/>
                    <a:pt x="1810" y="21"/>
                    <a:pt x="1775" y="63"/>
                  </a:cubicBezTo>
                  <a:lnTo>
                    <a:pt x="84" y="1753"/>
                  </a:lnTo>
                  <a:cubicBezTo>
                    <a:pt x="1" y="1825"/>
                    <a:pt x="1" y="1956"/>
                    <a:pt x="84" y="2039"/>
                  </a:cubicBezTo>
                  <a:cubicBezTo>
                    <a:pt x="120" y="2087"/>
                    <a:pt x="167" y="2099"/>
                    <a:pt x="227" y="2099"/>
                  </a:cubicBezTo>
                  <a:cubicBezTo>
                    <a:pt x="286" y="2099"/>
                    <a:pt x="334" y="2075"/>
                    <a:pt x="382" y="2039"/>
                  </a:cubicBezTo>
                  <a:lnTo>
                    <a:pt x="2072" y="337"/>
                  </a:lnTo>
                  <a:cubicBezTo>
                    <a:pt x="2144" y="265"/>
                    <a:pt x="2144" y="134"/>
                    <a:pt x="2072" y="63"/>
                  </a:cubicBezTo>
                  <a:cubicBezTo>
                    <a:pt x="2031" y="21"/>
                    <a:pt x="1974" y="0"/>
                    <a:pt x="191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52"/>
            <p:cNvSpPr/>
            <p:nvPr/>
          </p:nvSpPr>
          <p:spPr>
            <a:xfrm>
              <a:off x="3044965" y="2435220"/>
              <a:ext cx="400194" cy="324316"/>
            </a:xfrm>
            <a:custGeom>
              <a:rect b="b" l="l" r="r" t="t"/>
              <a:pathLst>
                <a:path extrusionOk="0" h="10181" w="12563">
                  <a:moveTo>
                    <a:pt x="822" y="7358"/>
                  </a:moveTo>
                  <a:cubicBezTo>
                    <a:pt x="787" y="7465"/>
                    <a:pt x="787" y="7573"/>
                    <a:pt x="787" y="7680"/>
                  </a:cubicBezTo>
                  <a:cubicBezTo>
                    <a:pt x="787" y="7751"/>
                    <a:pt x="787" y="7823"/>
                    <a:pt x="811" y="7918"/>
                  </a:cubicBezTo>
                  <a:lnTo>
                    <a:pt x="632" y="7918"/>
                  </a:lnTo>
                  <a:cubicBezTo>
                    <a:pt x="525" y="7918"/>
                    <a:pt x="418" y="7823"/>
                    <a:pt x="418" y="7704"/>
                  </a:cubicBezTo>
                  <a:lnTo>
                    <a:pt x="418" y="7573"/>
                  </a:lnTo>
                  <a:cubicBezTo>
                    <a:pt x="418" y="7465"/>
                    <a:pt x="513" y="7358"/>
                    <a:pt x="632" y="7358"/>
                  </a:cubicBezTo>
                  <a:close/>
                  <a:moveTo>
                    <a:pt x="11955" y="7358"/>
                  </a:moveTo>
                  <a:cubicBezTo>
                    <a:pt x="12062" y="7358"/>
                    <a:pt x="12157" y="7454"/>
                    <a:pt x="12157" y="7573"/>
                  </a:cubicBezTo>
                  <a:lnTo>
                    <a:pt x="12169" y="7704"/>
                  </a:lnTo>
                  <a:cubicBezTo>
                    <a:pt x="12169" y="7811"/>
                    <a:pt x="12074" y="7918"/>
                    <a:pt x="11955" y="7918"/>
                  </a:cubicBezTo>
                  <a:lnTo>
                    <a:pt x="11776" y="7918"/>
                  </a:lnTo>
                  <a:cubicBezTo>
                    <a:pt x="11776" y="7835"/>
                    <a:pt x="11788" y="7763"/>
                    <a:pt x="11788" y="7668"/>
                  </a:cubicBezTo>
                  <a:cubicBezTo>
                    <a:pt x="11788" y="7573"/>
                    <a:pt x="11776" y="7465"/>
                    <a:pt x="11764" y="7358"/>
                  </a:cubicBezTo>
                  <a:close/>
                  <a:moveTo>
                    <a:pt x="3299" y="6263"/>
                  </a:moveTo>
                  <a:cubicBezTo>
                    <a:pt x="3918" y="6263"/>
                    <a:pt x="4466" y="6441"/>
                    <a:pt x="4859" y="6739"/>
                  </a:cubicBezTo>
                  <a:lnTo>
                    <a:pt x="4442" y="7156"/>
                  </a:lnTo>
                  <a:cubicBezTo>
                    <a:pt x="4371" y="7227"/>
                    <a:pt x="4371" y="7358"/>
                    <a:pt x="4442" y="7442"/>
                  </a:cubicBezTo>
                  <a:cubicBezTo>
                    <a:pt x="4490" y="7477"/>
                    <a:pt x="4525" y="7501"/>
                    <a:pt x="4585" y="7501"/>
                  </a:cubicBezTo>
                  <a:cubicBezTo>
                    <a:pt x="4644" y="7501"/>
                    <a:pt x="4692" y="7477"/>
                    <a:pt x="4740" y="7442"/>
                  </a:cubicBezTo>
                  <a:lnTo>
                    <a:pt x="5156" y="7025"/>
                  </a:lnTo>
                  <a:cubicBezTo>
                    <a:pt x="5299" y="7215"/>
                    <a:pt x="5394" y="7442"/>
                    <a:pt x="5394" y="7692"/>
                  </a:cubicBezTo>
                  <a:cubicBezTo>
                    <a:pt x="5383" y="8835"/>
                    <a:pt x="4442" y="9775"/>
                    <a:pt x="3275" y="9775"/>
                  </a:cubicBezTo>
                  <a:cubicBezTo>
                    <a:pt x="3013" y="9775"/>
                    <a:pt x="2763" y="9728"/>
                    <a:pt x="2525" y="9620"/>
                  </a:cubicBezTo>
                  <a:lnTo>
                    <a:pt x="4156" y="7989"/>
                  </a:lnTo>
                  <a:cubicBezTo>
                    <a:pt x="4228" y="7918"/>
                    <a:pt x="4228" y="7775"/>
                    <a:pt x="4156" y="7704"/>
                  </a:cubicBezTo>
                  <a:cubicBezTo>
                    <a:pt x="4121" y="7668"/>
                    <a:pt x="4070" y="7650"/>
                    <a:pt x="4018" y="7650"/>
                  </a:cubicBezTo>
                  <a:cubicBezTo>
                    <a:pt x="3966" y="7650"/>
                    <a:pt x="3912" y="7668"/>
                    <a:pt x="3870" y="7704"/>
                  </a:cubicBezTo>
                  <a:lnTo>
                    <a:pt x="2144" y="9430"/>
                  </a:lnTo>
                  <a:cubicBezTo>
                    <a:pt x="1573" y="9061"/>
                    <a:pt x="1192" y="8406"/>
                    <a:pt x="1192" y="7680"/>
                  </a:cubicBezTo>
                  <a:cubicBezTo>
                    <a:pt x="1192" y="6882"/>
                    <a:pt x="2132" y="6263"/>
                    <a:pt x="3299" y="6263"/>
                  </a:cubicBezTo>
                  <a:close/>
                  <a:moveTo>
                    <a:pt x="9324" y="6275"/>
                  </a:moveTo>
                  <a:cubicBezTo>
                    <a:pt x="9943" y="6275"/>
                    <a:pt x="10502" y="6453"/>
                    <a:pt x="10883" y="6751"/>
                  </a:cubicBezTo>
                  <a:lnTo>
                    <a:pt x="10467" y="7168"/>
                  </a:lnTo>
                  <a:cubicBezTo>
                    <a:pt x="10395" y="7239"/>
                    <a:pt x="10395" y="7370"/>
                    <a:pt x="10467" y="7454"/>
                  </a:cubicBezTo>
                  <a:cubicBezTo>
                    <a:pt x="10514" y="7489"/>
                    <a:pt x="10562" y="7513"/>
                    <a:pt x="10621" y="7513"/>
                  </a:cubicBezTo>
                  <a:cubicBezTo>
                    <a:pt x="10657" y="7513"/>
                    <a:pt x="10717" y="7489"/>
                    <a:pt x="10764" y="7454"/>
                  </a:cubicBezTo>
                  <a:lnTo>
                    <a:pt x="11181" y="7037"/>
                  </a:lnTo>
                  <a:cubicBezTo>
                    <a:pt x="11336" y="7227"/>
                    <a:pt x="11419" y="7454"/>
                    <a:pt x="11419" y="7704"/>
                  </a:cubicBezTo>
                  <a:cubicBezTo>
                    <a:pt x="11407" y="8835"/>
                    <a:pt x="10467" y="9775"/>
                    <a:pt x="9312" y="9775"/>
                  </a:cubicBezTo>
                  <a:cubicBezTo>
                    <a:pt x="9038" y="9775"/>
                    <a:pt x="8788" y="9728"/>
                    <a:pt x="8550" y="9620"/>
                  </a:cubicBezTo>
                  <a:lnTo>
                    <a:pt x="10181" y="7989"/>
                  </a:lnTo>
                  <a:cubicBezTo>
                    <a:pt x="10264" y="7918"/>
                    <a:pt x="10264" y="7775"/>
                    <a:pt x="10181" y="7704"/>
                  </a:cubicBezTo>
                  <a:cubicBezTo>
                    <a:pt x="10145" y="7668"/>
                    <a:pt x="10094" y="7650"/>
                    <a:pt x="10044" y="7650"/>
                  </a:cubicBezTo>
                  <a:cubicBezTo>
                    <a:pt x="9993" y="7650"/>
                    <a:pt x="9943" y="7668"/>
                    <a:pt x="9907" y="7704"/>
                  </a:cubicBezTo>
                  <a:lnTo>
                    <a:pt x="8181" y="9442"/>
                  </a:lnTo>
                  <a:cubicBezTo>
                    <a:pt x="7597" y="9073"/>
                    <a:pt x="7228" y="8418"/>
                    <a:pt x="7228" y="7692"/>
                  </a:cubicBezTo>
                  <a:cubicBezTo>
                    <a:pt x="7228" y="6894"/>
                    <a:pt x="8157" y="6275"/>
                    <a:pt x="9324" y="6275"/>
                  </a:cubicBezTo>
                  <a:close/>
                  <a:moveTo>
                    <a:pt x="2751" y="0"/>
                  </a:moveTo>
                  <a:cubicBezTo>
                    <a:pt x="2239" y="0"/>
                    <a:pt x="1787" y="345"/>
                    <a:pt x="1656" y="857"/>
                  </a:cubicBezTo>
                  <a:lnTo>
                    <a:pt x="13" y="7418"/>
                  </a:lnTo>
                  <a:cubicBezTo>
                    <a:pt x="1" y="7465"/>
                    <a:pt x="1" y="7513"/>
                    <a:pt x="1" y="7573"/>
                  </a:cubicBezTo>
                  <a:lnTo>
                    <a:pt x="1" y="7704"/>
                  </a:lnTo>
                  <a:cubicBezTo>
                    <a:pt x="1" y="8037"/>
                    <a:pt x="275" y="8311"/>
                    <a:pt x="608" y="8311"/>
                  </a:cubicBezTo>
                  <a:lnTo>
                    <a:pt x="846" y="8311"/>
                  </a:lnTo>
                  <a:cubicBezTo>
                    <a:pt x="1037" y="8989"/>
                    <a:pt x="1465" y="9537"/>
                    <a:pt x="2037" y="9859"/>
                  </a:cubicBezTo>
                  <a:cubicBezTo>
                    <a:pt x="2061" y="9859"/>
                    <a:pt x="2061" y="9882"/>
                    <a:pt x="2073" y="9882"/>
                  </a:cubicBezTo>
                  <a:cubicBezTo>
                    <a:pt x="2430" y="10073"/>
                    <a:pt x="2835" y="10180"/>
                    <a:pt x="3263" y="10180"/>
                  </a:cubicBezTo>
                  <a:cubicBezTo>
                    <a:pt x="4609" y="10180"/>
                    <a:pt x="5704" y="9108"/>
                    <a:pt x="5764" y="7763"/>
                  </a:cubicBezTo>
                  <a:cubicBezTo>
                    <a:pt x="5918" y="7656"/>
                    <a:pt x="6097" y="7596"/>
                    <a:pt x="6287" y="7596"/>
                  </a:cubicBezTo>
                  <a:cubicBezTo>
                    <a:pt x="6478" y="7596"/>
                    <a:pt x="6657" y="7656"/>
                    <a:pt x="6811" y="7763"/>
                  </a:cubicBezTo>
                  <a:cubicBezTo>
                    <a:pt x="6835" y="8656"/>
                    <a:pt x="7347" y="9430"/>
                    <a:pt x="8085" y="9847"/>
                  </a:cubicBezTo>
                  <a:cubicBezTo>
                    <a:pt x="8097" y="9847"/>
                    <a:pt x="8097" y="9859"/>
                    <a:pt x="8121" y="9859"/>
                  </a:cubicBezTo>
                  <a:cubicBezTo>
                    <a:pt x="8478" y="10061"/>
                    <a:pt x="8871" y="10156"/>
                    <a:pt x="9312" y="10156"/>
                  </a:cubicBezTo>
                  <a:cubicBezTo>
                    <a:pt x="10467" y="10156"/>
                    <a:pt x="11455" y="9370"/>
                    <a:pt x="11717" y="8299"/>
                  </a:cubicBezTo>
                  <a:lnTo>
                    <a:pt x="11955" y="8299"/>
                  </a:lnTo>
                  <a:cubicBezTo>
                    <a:pt x="12288" y="8299"/>
                    <a:pt x="12562" y="8037"/>
                    <a:pt x="12562" y="7692"/>
                  </a:cubicBezTo>
                  <a:lnTo>
                    <a:pt x="12562" y="7561"/>
                  </a:lnTo>
                  <a:cubicBezTo>
                    <a:pt x="12562" y="7525"/>
                    <a:pt x="12562" y="7465"/>
                    <a:pt x="12550" y="7418"/>
                  </a:cubicBezTo>
                  <a:lnTo>
                    <a:pt x="10919" y="857"/>
                  </a:lnTo>
                  <a:cubicBezTo>
                    <a:pt x="10800" y="357"/>
                    <a:pt x="10336" y="0"/>
                    <a:pt x="9812" y="0"/>
                  </a:cubicBezTo>
                  <a:cubicBezTo>
                    <a:pt x="9705" y="0"/>
                    <a:pt x="9621" y="84"/>
                    <a:pt x="9621" y="191"/>
                  </a:cubicBezTo>
                  <a:cubicBezTo>
                    <a:pt x="9621" y="298"/>
                    <a:pt x="9705" y="381"/>
                    <a:pt x="9812" y="381"/>
                  </a:cubicBezTo>
                  <a:cubicBezTo>
                    <a:pt x="10157" y="381"/>
                    <a:pt x="10443" y="607"/>
                    <a:pt x="10526" y="929"/>
                  </a:cubicBezTo>
                  <a:lnTo>
                    <a:pt x="12014" y="6942"/>
                  </a:lnTo>
                  <a:lnTo>
                    <a:pt x="11598" y="6942"/>
                  </a:lnTo>
                  <a:cubicBezTo>
                    <a:pt x="11467" y="6727"/>
                    <a:pt x="11288" y="6525"/>
                    <a:pt x="11038" y="6346"/>
                  </a:cubicBezTo>
                  <a:cubicBezTo>
                    <a:pt x="10574" y="6025"/>
                    <a:pt x="9943" y="5846"/>
                    <a:pt x="9288" y="5846"/>
                  </a:cubicBezTo>
                  <a:cubicBezTo>
                    <a:pt x="8633" y="5846"/>
                    <a:pt x="8026" y="6025"/>
                    <a:pt x="7550" y="6346"/>
                  </a:cubicBezTo>
                  <a:cubicBezTo>
                    <a:pt x="7180" y="6620"/>
                    <a:pt x="6918" y="6942"/>
                    <a:pt x="6835" y="7299"/>
                  </a:cubicBezTo>
                  <a:cubicBezTo>
                    <a:pt x="6668" y="7215"/>
                    <a:pt x="6478" y="7168"/>
                    <a:pt x="6287" y="7168"/>
                  </a:cubicBezTo>
                  <a:cubicBezTo>
                    <a:pt x="6097" y="7168"/>
                    <a:pt x="5895" y="7215"/>
                    <a:pt x="5728" y="7299"/>
                  </a:cubicBezTo>
                  <a:cubicBezTo>
                    <a:pt x="5645" y="6942"/>
                    <a:pt x="5394" y="6596"/>
                    <a:pt x="5025" y="6346"/>
                  </a:cubicBezTo>
                  <a:cubicBezTo>
                    <a:pt x="4561" y="6025"/>
                    <a:pt x="3930" y="5846"/>
                    <a:pt x="3275" y="5846"/>
                  </a:cubicBezTo>
                  <a:cubicBezTo>
                    <a:pt x="2620" y="5846"/>
                    <a:pt x="2013" y="6025"/>
                    <a:pt x="1537" y="6346"/>
                  </a:cubicBezTo>
                  <a:cubicBezTo>
                    <a:pt x="1299" y="6525"/>
                    <a:pt x="1108" y="6727"/>
                    <a:pt x="965" y="6942"/>
                  </a:cubicBezTo>
                  <a:lnTo>
                    <a:pt x="549" y="6942"/>
                  </a:lnTo>
                  <a:lnTo>
                    <a:pt x="2037" y="929"/>
                  </a:lnTo>
                  <a:cubicBezTo>
                    <a:pt x="2120" y="607"/>
                    <a:pt x="2418" y="381"/>
                    <a:pt x="2751" y="381"/>
                  </a:cubicBezTo>
                  <a:cubicBezTo>
                    <a:pt x="2858" y="381"/>
                    <a:pt x="2954" y="298"/>
                    <a:pt x="2954" y="191"/>
                  </a:cubicBezTo>
                  <a:cubicBezTo>
                    <a:pt x="2954" y="84"/>
                    <a:pt x="2858" y="0"/>
                    <a:pt x="27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1" name="Google Shape;1391;p52"/>
          <p:cNvGrpSpPr/>
          <p:nvPr/>
        </p:nvGrpSpPr>
        <p:grpSpPr>
          <a:xfrm>
            <a:off x="4878379" y="2473892"/>
            <a:ext cx="367161" cy="287523"/>
            <a:chOff x="4878379" y="2473892"/>
            <a:chExt cx="367161" cy="287523"/>
          </a:xfrm>
        </p:grpSpPr>
        <p:sp>
          <p:nvSpPr>
            <p:cNvPr id="1392" name="Google Shape;1392;p52"/>
            <p:cNvSpPr/>
            <p:nvPr/>
          </p:nvSpPr>
          <p:spPr>
            <a:xfrm>
              <a:off x="5110889" y="2554676"/>
              <a:ext cx="75496" cy="71355"/>
            </a:xfrm>
            <a:custGeom>
              <a:rect b="b" l="l" r="r" t="t"/>
              <a:pathLst>
                <a:path extrusionOk="0" h="2240" w="2370">
                  <a:moveTo>
                    <a:pt x="1250" y="322"/>
                  </a:moveTo>
                  <a:lnTo>
                    <a:pt x="2048" y="1263"/>
                  </a:lnTo>
                  <a:lnTo>
                    <a:pt x="2048" y="1918"/>
                  </a:lnTo>
                  <a:lnTo>
                    <a:pt x="322" y="1918"/>
                  </a:lnTo>
                  <a:lnTo>
                    <a:pt x="322" y="322"/>
                  </a:lnTo>
                  <a:close/>
                  <a:moveTo>
                    <a:pt x="155" y="1"/>
                  </a:moveTo>
                  <a:cubicBezTo>
                    <a:pt x="72" y="1"/>
                    <a:pt x="0" y="72"/>
                    <a:pt x="0" y="155"/>
                  </a:cubicBezTo>
                  <a:lnTo>
                    <a:pt x="0" y="2084"/>
                  </a:lnTo>
                  <a:cubicBezTo>
                    <a:pt x="0" y="2168"/>
                    <a:pt x="72" y="2239"/>
                    <a:pt x="155" y="2239"/>
                  </a:cubicBezTo>
                  <a:lnTo>
                    <a:pt x="2215" y="2239"/>
                  </a:lnTo>
                  <a:cubicBezTo>
                    <a:pt x="2298" y="2239"/>
                    <a:pt x="2370" y="2168"/>
                    <a:pt x="2370" y="2084"/>
                  </a:cubicBezTo>
                  <a:lnTo>
                    <a:pt x="2370" y="1191"/>
                  </a:lnTo>
                  <a:cubicBezTo>
                    <a:pt x="2370" y="1084"/>
                    <a:pt x="2358" y="1132"/>
                    <a:pt x="1441" y="36"/>
                  </a:cubicBezTo>
                  <a:cubicBezTo>
                    <a:pt x="1429" y="13"/>
                    <a:pt x="1381" y="1"/>
                    <a:pt x="13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52"/>
            <p:cNvSpPr/>
            <p:nvPr/>
          </p:nvSpPr>
          <p:spPr>
            <a:xfrm>
              <a:off x="4958049" y="2691972"/>
              <a:ext cx="45521" cy="45553"/>
            </a:xfrm>
            <a:custGeom>
              <a:rect b="b" l="l" r="r" t="t"/>
              <a:pathLst>
                <a:path extrusionOk="0" h="1430" w="1429">
                  <a:moveTo>
                    <a:pt x="714" y="358"/>
                  </a:moveTo>
                  <a:cubicBezTo>
                    <a:pt x="929" y="358"/>
                    <a:pt x="1084" y="525"/>
                    <a:pt x="1084" y="727"/>
                  </a:cubicBezTo>
                  <a:cubicBezTo>
                    <a:pt x="1084" y="941"/>
                    <a:pt x="929" y="1108"/>
                    <a:pt x="714" y="1108"/>
                  </a:cubicBezTo>
                  <a:cubicBezTo>
                    <a:pt x="512" y="1108"/>
                    <a:pt x="345" y="941"/>
                    <a:pt x="345" y="727"/>
                  </a:cubicBezTo>
                  <a:cubicBezTo>
                    <a:pt x="345" y="525"/>
                    <a:pt x="512" y="358"/>
                    <a:pt x="714" y="358"/>
                  </a:cubicBezTo>
                  <a:close/>
                  <a:moveTo>
                    <a:pt x="714" y="1"/>
                  </a:moveTo>
                  <a:cubicBezTo>
                    <a:pt x="310" y="1"/>
                    <a:pt x="0" y="334"/>
                    <a:pt x="0" y="715"/>
                  </a:cubicBezTo>
                  <a:cubicBezTo>
                    <a:pt x="0" y="1108"/>
                    <a:pt x="333" y="1429"/>
                    <a:pt x="714" y="1429"/>
                  </a:cubicBezTo>
                  <a:cubicBezTo>
                    <a:pt x="1107" y="1429"/>
                    <a:pt x="1429" y="1108"/>
                    <a:pt x="1429" y="715"/>
                  </a:cubicBezTo>
                  <a:cubicBezTo>
                    <a:pt x="1429" y="334"/>
                    <a:pt x="1119" y="1"/>
                    <a:pt x="71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52"/>
            <p:cNvSpPr/>
            <p:nvPr/>
          </p:nvSpPr>
          <p:spPr>
            <a:xfrm>
              <a:off x="5130225" y="2691972"/>
              <a:ext cx="45553" cy="45553"/>
            </a:xfrm>
            <a:custGeom>
              <a:rect b="b" l="l" r="r" t="t"/>
              <a:pathLst>
                <a:path extrusionOk="0" h="1430" w="1430">
                  <a:moveTo>
                    <a:pt x="715" y="358"/>
                  </a:moveTo>
                  <a:cubicBezTo>
                    <a:pt x="917" y="358"/>
                    <a:pt x="1084" y="525"/>
                    <a:pt x="1084" y="727"/>
                  </a:cubicBezTo>
                  <a:cubicBezTo>
                    <a:pt x="1084" y="929"/>
                    <a:pt x="917" y="1108"/>
                    <a:pt x="715" y="1108"/>
                  </a:cubicBezTo>
                  <a:cubicBezTo>
                    <a:pt x="501" y="1108"/>
                    <a:pt x="346" y="941"/>
                    <a:pt x="346" y="727"/>
                  </a:cubicBezTo>
                  <a:cubicBezTo>
                    <a:pt x="346" y="525"/>
                    <a:pt x="501" y="358"/>
                    <a:pt x="715" y="358"/>
                  </a:cubicBezTo>
                  <a:close/>
                  <a:moveTo>
                    <a:pt x="715" y="1"/>
                  </a:moveTo>
                  <a:cubicBezTo>
                    <a:pt x="310" y="1"/>
                    <a:pt x="1" y="334"/>
                    <a:pt x="1" y="715"/>
                  </a:cubicBezTo>
                  <a:cubicBezTo>
                    <a:pt x="1" y="1108"/>
                    <a:pt x="322" y="1429"/>
                    <a:pt x="715" y="1429"/>
                  </a:cubicBezTo>
                  <a:cubicBezTo>
                    <a:pt x="1096" y="1429"/>
                    <a:pt x="1429" y="1108"/>
                    <a:pt x="1429" y="715"/>
                  </a:cubicBezTo>
                  <a:cubicBezTo>
                    <a:pt x="1429" y="334"/>
                    <a:pt x="1120" y="1"/>
                    <a:pt x="7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52"/>
            <p:cNvSpPr/>
            <p:nvPr/>
          </p:nvSpPr>
          <p:spPr>
            <a:xfrm>
              <a:off x="4930717" y="2523586"/>
              <a:ext cx="100917" cy="100534"/>
            </a:xfrm>
            <a:custGeom>
              <a:rect b="b" l="l" r="r" t="t"/>
              <a:pathLst>
                <a:path extrusionOk="0" h="3156" w="3168">
                  <a:moveTo>
                    <a:pt x="1763" y="346"/>
                  </a:moveTo>
                  <a:cubicBezTo>
                    <a:pt x="1811" y="346"/>
                    <a:pt x="1858" y="393"/>
                    <a:pt x="1858" y="441"/>
                  </a:cubicBezTo>
                  <a:lnTo>
                    <a:pt x="1858" y="1120"/>
                  </a:lnTo>
                  <a:cubicBezTo>
                    <a:pt x="1858" y="1215"/>
                    <a:pt x="1930" y="1286"/>
                    <a:pt x="2013" y="1286"/>
                  </a:cubicBezTo>
                  <a:lnTo>
                    <a:pt x="2704" y="1286"/>
                  </a:lnTo>
                  <a:cubicBezTo>
                    <a:pt x="2751" y="1286"/>
                    <a:pt x="2787" y="1334"/>
                    <a:pt x="2787" y="1370"/>
                  </a:cubicBezTo>
                  <a:lnTo>
                    <a:pt x="2787" y="1774"/>
                  </a:lnTo>
                  <a:cubicBezTo>
                    <a:pt x="2787" y="1822"/>
                    <a:pt x="2751" y="1870"/>
                    <a:pt x="2704" y="1870"/>
                  </a:cubicBezTo>
                  <a:lnTo>
                    <a:pt x="2013" y="1870"/>
                  </a:lnTo>
                  <a:cubicBezTo>
                    <a:pt x="1930" y="1870"/>
                    <a:pt x="1858" y="1941"/>
                    <a:pt x="1858" y="2024"/>
                  </a:cubicBezTo>
                  <a:lnTo>
                    <a:pt x="1858" y="2715"/>
                  </a:lnTo>
                  <a:cubicBezTo>
                    <a:pt x="1858" y="2763"/>
                    <a:pt x="1811" y="2798"/>
                    <a:pt x="1763" y="2798"/>
                  </a:cubicBezTo>
                  <a:lnTo>
                    <a:pt x="1358" y="2798"/>
                  </a:lnTo>
                  <a:cubicBezTo>
                    <a:pt x="1322" y="2798"/>
                    <a:pt x="1275" y="2763"/>
                    <a:pt x="1275" y="2715"/>
                  </a:cubicBezTo>
                  <a:lnTo>
                    <a:pt x="1275" y="2024"/>
                  </a:lnTo>
                  <a:cubicBezTo>
                    <a:pt x="1275" y="1941"/>
                    <a:pt x="1203" y="1870"/>
                    <a:pt x="1108" y="1870"/>
                  </a:cubicBezTo>
                  <a:lnTo>
                    <a:pt x="429" y="1870"/>
                  </a:lnTo>
                  <a:cubicBezTo>
                    <a:pt x="382" y="1870"/>
                    <a:pt x="334" y="1822"/>
                    <a:pt x="334" y="1774"/>
                  </a:cubicBezTo>
                  <a:lnTo>
                    <a:pt x="334" y="1370"/>
                  </a:lnTo>
                  <a:cubicBezTo>
                    <a:pt x="334" y="1334"/>
                    <a:pt x="382" y="1286"/>
                    <a:pt x="429" y="1286"/>
                  </a:cubicBezTo>
                  <a:lnTo>
                    <a:pt x="1108" y="1286"/>
                  </a:lnTo>
                  <a:cubicBezTo>
                    <a:pt x="1203" y="1286"/>
                    <a:pt x="1275" y="1215"/>
                    <a:pt x="1275" y="1120"/>
                  </a:cubicBezTo>
                  <a:lnTo>
                    <a:pt x="1275" y="441"/>
                  </a:lnTo>
                  <a:cubicBezTo>
                    <a:pt x="1275" y="393"/>
                    <a:pt x="1322" y="346"/>
                    <a:pt x="1358" y="346"/>
                  </a:cubicBezTo>
                  <a:close/>
                  <a:moveTo>
                    <a:pt x="1394" y="0"/>
                  </a:moveTo>
                  <a:cubicBezTo>
                    <a:pt x="1156" y="0"/>
                    <a:pt x="965" y="203"/>
                    <a:pt x="965" y="441"/>
                  </a:cubicBezTo>
                  <a:lnTo>
                    <a:pt x="965" y="953"/>
                  </a:lnTo>
                  <a:lnTo>
                    <a:pt x="441" y="953"/>
                  </a:lnTo>
                  <a:cubicBezTo>
                    <a:pt x="203" y="953"/>
                    <a:pt x="13" y="1155"/>
                    <a:pt x="13" y="1393"/>
                  </a:cubicBezTo>
                  <a:lnTo>
                    <a:pt x="13" y="1786"/>
                  </a:lnTo>
                  <a:cubicBezTo>
                    <a:pt x="1" y="2013"/>
                    <a:pt x="191" y="2203"/>
                    <a:pt x="429" y="2203"/>
                  </a:cubicBezTo>
                  <a:lnTo>
                    <a:pt x="953" y="2203"/>
                  </a:lnTo>
                  <a:lnTo>
                    <a:pt x="953" y="2727"/>
                  </a:lnTo>
                  <a:cubicBezTo>
                    <a:pt x="953" y="2965"/>
                    <a:pt x="1144" y="3156"/>
                    <a:pt x="1382" y="3156"/>
                  </a:cubicBezTo>
                  <a:lnTo>
                    <a:pt x="1787" y="3156"/>
                  </a:lnTo>
                  <a:cubicBezTo>
                    <a:pt x="2025" y="3156"/>
                    <a:pt x="2215" y="2965"/>
                    <a:pt x="2215" y="2727"/>
                  </a:cubicBezTo>
                  <a:lnTo>
                    <a:pt x="2215" y="2203"/>
                  </a:lnTo>
                  <a:lnTo>
                    <a:pt x="2739" y="2203"/>
                  </a:lnTo>
                  <a:cubicBezTo>
                    <a:pt x="2977" y="2203"/>
                    <a:pt x="3168" y="2013"/>
                    <a:pt x="3168" y="1774"/>
                  </a:cubicBezTo>
                  <a:lnTo>
                    <a:pt x="3168" y="1370"/>
                  </a:lnTo>
                  <a:cubicBezTo>
                    <a:pt x="3168" y="1131"/>
                    <a:pt x="2977" y="941"/>
                    <a:pt x="2739" y="941"/>
                  </a:cubicBezTo>
                  <a:lnTo>
                    <a:pt x="2227" y="941"/>
                  </a:lnTo>
                  <a:lnTo>
                    <a:pt x="2227" y="441"/>
                  </a:lnTo>
                  <a:cubicBezTo>
                    <a:pt x="2227" y="203"/>
                    <a:pt x="2037" y="0"/>
                    <a:pt x="17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52"/>
            <p:cNvSpPr/>
            <p:nvPr/>
          </p:nvSpPr>
          <p:spPr>
            <a:xfrm>
              <a:off x="4878379" y="2473892"/>
              <a:ext cx="367161" cy="287523"/>
            </a:xfrm>
            <a:custGeom>
              <a:rect b="b" l="l" r="r" t="t"/>
              <a:pathLst>
                <a:path extrusionOk="0" h="9026" w="11526">
                  <a:moveTo>
                    <a:pt x="7966" y="346"/>
                  </a:moveTo>
                  <a:cubicBezTo>
                    <a:pt x="8228" y="346"/>
                    <a:pt x="8454" y="572"/>
                    <a:pt x="8454" y="834"/>
                  </a:cubicBezTo>
                  <a:lnTo>
                    <a:pt x="8454" y="1203"/>
                  </a:lnTo>
                  <a:lnTo>
                    <a:pt x="7478" y="1203"/>
                  </a:lnTo>
                  <a:lnTo>
                    <a:pt x="7478" y="834"/>
                  </a:lnTo>
                  <a:cubicBezTo>
                    <a:pt x="7478" y="572"/>
                    <a:pt x="7692" y="346"/>
                    <a:pt x="7966" y="346"/>
                  </a:cubicBezTo>
                  <a:close/>
                  <a:moveTo>
                    <a:pt x="8645" y="1548"/>
                  </a:moveTo>
                  <a:lnTo>
                    <a:pt x="8645" y="1703"/>
                  </a:lnTo>
                  <a:lnTo>
                    <a:pt x="7275" y="1703"/>
                  </a:lnTo>
                  <a:lnTo>
                    <a:pt x="7275" y="1548"/>
                  </a:lnTo>
                  <a:close/>
                  <a:moveTo>
                    <a:pt x="6132" y="5894"/>
                  </a:moveTo>
                  <a:lnTo>
                    <a:pt x="6132" y="7192"/>
                  </a:lnTo>
                  <a:lnTo>
                    <a:pt x="4644" y="7192"/>
                  </a:lnTo>
                  <a:cubicBezTo>
                    <a:pt x="4644" y="7180"/>
                    <a:pt x="4632" y="7156"/>
                    <a:pt x="4632" y="7144"/>
                  </a:cubicBezTo>
                  <a:cubicBezTo>
                    <a:pt x="4420" y="6454"/>
                    <a:pt x="3830" y="6114"/>
                    <a:pt x="3240" y="6114"/>
                  </a:cubicBezTo>
                  <a:cubicBezTo>
                    <a:pt x="2639" y="6114"/>
                    <a:pt x="2038" y="6466"/>
                    <a:pt x="1834" y="7156"/>
                  </a:cubicBezTo>
                  <a:cubicBezTo>
                    <a:pt x="1834" y="7180"/>
                    <a:pt x="1822" y="7192"/>
                    <a:pt x="1822" y="7204"/>
                  </a:cubicBezTo>
                  <a:lnTo>
                    <a:pt x="691" y="7204"/>
                  </a:lnTo>
                  <a:cubicBezTo>
                    <a:pt x="489" y="7204"/>
                    <a:pt x="334" y="7061"/>
                    <a:pt x="334" y="6847"/>
                  </a:cubicBezTo>
                  <a:lnTo>
                    <a:pt x="334" y="5894"/>
                  </a:lnTo>
                  <a:close/>
                  <a:moveTo>
                    <a:pt x="11181" y="5906"/>
                  </a:moveTo>
                  <a:lnTo>
                    <a:pt x="11181" y="6847"/>
                  </a:lnTo>
                  <a:cubicBezTo>
                    <a:pt x="11181" y="7037"/>
                    <a:pt x="11026" y="7204"/>
                    <a:pt x="10824" y="7204"/>
                  </a:cubicBezTo>
                  <a:lnTo>
                    <a:pt x="10038" y="7204"/>
                  </a:lnTo>
                  <a:cubicBezTo>
                    <a:pt x="10038" y="7192"/>
                    <a:pt x="10014" y="7180"/>
                    <a:pt x="10014" y="7156"/>
                  </a:cubicBezTo>
                  <a:cubicBezTo>
                    <a:pt x="9823" y="6525"/>
                    <a:pt x="9228" y="6109"/>
                    <a:pt x="8621" y="6109"/>
                  </a:cubicBezTo>
                  <a:cubicBezTo>
                    <a:pt x="8026" y="6109"/>
                    <a:pt x="7430" y="6490"/>
                    <a:pt x="7216" y="7156"/>
                  </a:cubicBezTo>
                  <a:cubicBezTo>
                    <a:pt x="7216" y="7180"/>
                    <a:pt x="7204" y="7192"/>
                    <a:pt x="7204" y="7204"/>
                  </a:cubicBezTo>
                  <a:lnTo>
                    <a:pt x="6466" y="7204"/>
                  </a:lnTo>
                  <a:lnTo>
                    <a:pt x="6466" y="5906"/>
                  </a:lnTo>
                  <a:close/>
                  <a:moveTo>
                    <a:pt x="3215" y="6466"/>
                  </a:moveTo>
                  <a:cubicBezTo>
                    <a:pt x="3823" y="6466"/>
                    <a:pt x="4335" y="6978"/>
                    <a:pt x="4335" y="7573"/>
                  </a:cubicBezTo>
                  <a:cubicBezTo>
                    <a:pt x="4335" y="8192"/>
                    <a:pt x="3835" y="8692"/>
                    <a:pt x="3215" y="8692"/>
                  </a:cubicBezTo>
                  <a:cubicBezTo>
                    <a:pt x="2596" y="8692"/>
                    <a:pt x="2096" y="8192"/>
                    <a:pt x="2096" y="7573"/>
                  </a:cubicBezTo>
                  <a:cubicBezTo>
                    <a:pt x="2096" y="6978"/>
                    <a:pt x="2608" y="6466"/>
                    <a:pt x="3215" y="6466"/>
                  </a:cubicBezTo>
                  <a:close/>
                  <a:moveTo>
                    <a:pt x="8621" y="6466"/>
                  </a:moveTo>
                  <a:cubicBezTo>
                    <a:pt x="9240" y="6466"/>
                    <a:pt x="9740" y="6978"/>
                    <a:pt x="9740" y="7573"/>
                  </a:cubicBezTo>
                  <a:cubicBezTo>
                    <a:pt x="9740" y="8192"/>
                    <a:pt x="9240" y="8692"/>
                    <a:pt x="8621" y="8692"/>
                  </a:cubicBezTo>
                  <a:cubicBezTo>
                    <a:pt x="7990" y="8692"/>
                    <a:pt x="7502" y="8192"/>
                    <a:pt x="7502" y="7573"/>
                  </a:cubicBezTo>
                  <a:cubicBezTo>
                    <a:pt x="7502" y="6966"/>
                    <a:pt x="8014" y="6466"/>
                    <a:pt x="8621" y="6466"/>
                  </a:cubicBezTo>
                  <a:close/>
                  <a:moveTo>
                    <a:pt x="7966" y="1"/>
                  </a:moveTo>
                  <a:cubicBezTo>
                    <a:pt x="7502" y="1"/>
                    <a:pt x="7133" y="370"/>
                    <a:pt x="7133" y="834"/>
                  </a:cubicBezTo>
                  <a:lnTo>
                    <a:pt x="7133" y="1203"/>
                  </a:lnTo>
                  <a:lnTo>
                    <a:pt x="7097" y="1203"/>
                  </a:lnTo>
                  <a:cubicBezTo>
                    <a:pt x="7014" y="1203"/>
                    <a:pt x="6942" y="1275"/>
                    <a:pt x="6942" y="1370"/>
                  </a:cubicBezTo>
                  <a:lnTo>
                    <a:pt x="6942" y="1679"/>
                  </a:lnTo>
                  <a:lnTo>
                    <a:pt x="6466" y="1679"/>
                  </a:lnTo>
                  <a:lnTo>
                    <a:pt x="6466" y="1072"/>
                  </a:lnTo>
                  <a:cubicBezTo>
                    <a:pt x="6466" y="703"/>
                    <a:pt x="6144" y="382"/>
                    <a:pt x="5775" y="382"/>
                  </a:cubicBezTo>
                  <a:lnTo>
                    <a:pt x="2311" y="382"/>
                  </a:lnTo>
                  <a:cubicBezTo>
                    <a:pt x="2215" y="382"/>
                    <a:pt x="2144" y="465"/>
                    <a:pt x="2144" y="548"/>
                  </a:cubicBezTo>
                  <a:cubicBezTo>
                    <a:pt x="2144" y="644"/>
                    <a:pt x="2215" y="715"/>
                    <a:pt x="2311" y="715"/>
                  </a:cubicBezTo>
                  <a:lnTo>
                    <a:pt x="5775" y="715"/>
                  </a:lnTo>
                  <a:cubicBezTo>
                    <a:pt x="5966" y="715"/>
                    <a:pt x="6132" y="870"/>
                    <a:pt x="6132" y="1072"/>
                  </a:cubicBezTo>
                  <a:lnTo>
                    <a:pt x="6132" y="5573"/>
                  </a:lnTo>
                  <a:lnTo>
                    <a:pt x="334" y="5573"/>
                  </a:lnTo>
                  <a:lnTo>
                    <a:pt x="334" y="1072"/>
                  </a:lnTo>
                  <a:cubicBezTo>
                    <a:pt x="334" y="882"/>
                    <a:pt x="477" y="715"/>
                    <a:pt x="691" y="715"/>
                  </a:cubicBezTo>
                  <a:lnTo>
                    <a:pt x="1477" y="715"/>
                  </a:lnTo>
                  <a:cubicBezTo>
                    <a:pt x="1560" y="715"/>
                    <a:pt x="1644" y="644"/>
                    <a:pt x="1644" y="548"/>
                  </a:cubicBezTo>
                  <a:cubicBezTo>
                    <a:pt x="1644" y="465"/>
                    <a:pt x="1560" y="394"/>
                    <a:pt x="1477" y="394"/>
                  </a:cubicBezTo>
                  <a:lnTo>
                    <a:pt x="691" y="394"/>
                  </a:lnTo>
                  <a:cubicBezTo>
                    <a:pt x="310" y="394"/>
                    <a:pt x="1" y="703"/>
                    <a:pt x="1" y="1072"/>
                  </a:cubicBezTo>
                  <a:lnTo>
                    <a:pt x="1" y="6847"/>
                  </a:lnTo>
                  <a:cubicBezTo>
                    <a:pt x="1" y="7216"/>
                    <a:pt x="310" y="7537"/>
                    <a:pt x="691" y="7537"/>
                  </a:cubicBezTo>
                  <a:lnTo>
                    <a:pt x="1775" y="7537"/>
                  </a:lnTo>
                  <a:cubicBezTo>
                    <a:pt x="1763" y="8371"/>
                    <a:pt x="2442" y="9026"/>
                    <a:pt x="3227" y="9026"/>
                  </a:cubicBezTo>
                  <a:cubicBezTo>
                    <a:pt x="4025" y="9026"/>
                    <a:pt x="4704" y="8383"/>
                    <a:pt x="4692" y="7537"/>
                  </a:cubicBezTo>
                  <a:lnTo>
                    <a:pt x="7180" y="7537"/>
                  </a:lnTo>
                  <a:cubicBezTo>
                    <a:pt x="7156" y="8371"/>
                    <a:pt x="7847" y="9026"/>
                    <a:pt x="8633" y="9026"/>
                  </a:cubicBezTo>
                  <a:cubicBezTo>
                    <a:pt x="9419" y="9026"/>
                    <a:pt x="10109" y="8383"/>
                    <a:pt x="10097" y="7537"/>
                  </a:cubicBezTo>
                  <a:lnTo>
                    <a:pt x="10835" y="7537"/>
                  </a:lnTo>
                  <a:cubicBezTo>
                    <a:pt x="11205" y="7537"/>
                    <a:pt x="11526" y="7216"/>
                    <a:pt x="11526" y="6847"/>
                  </a:cubicBezTo>
                  <a:lnTo>
                    <a:pt x="11502" y="4299"/>
                  </a:lnTo>
                  <a:cubicBezTo>
                    <a:pt x="11502" y="4084"/>
                    <a:pt x="11431" y="3870"/>
                    <a:pt x="11276" y="3692"/>
                  </a:cubicBezTo>
                  <a:lnTo>
                    <a:pt x="10657" y="2989"/>
                  </a:lnTo>
                  <a:cubicBezTo>
                    <a:pt x="10626" y="2952"/>
                    <a:pt x="10582" y="2934"/>
                    <a:pt x="10536" y="2934"/>
                  </a:cubicBezTo>
                  <a:cubicBezTo>
                    <a:pt x="10495" y="2934"/>
                    <a:pt x="10453" y="2949"/>
                    <a:pt x="10419" y="2977"/>
                  </a:cubicBezTo>
                  <a:cubicBezTo>
                    <a:pt x="10347" y="3037"/>
                    <a:pt x="10347" y="3144"/>
                    <a:pt x="10407" y="3215"/>
                  </a:cubicBezTo>
                  <a:lnTo>
                    <a:pt x="11026" y="3918"/>
                  </a:lnTo>
                  <a:cubicBezTo>
                    <a:pt x="11121" y="4025"/>
                    <a:pt x="11181" y="4156"/>
                    <a:pt x="11181" y="4287"/>
                  </a:cubicBezTo>
                  <a:lnTo>
                    <a:pt x="11181" y="5549"/>
                  </a:lnTo>
                  <a:lnTo>
                    <a:pt x="6466" y="5549"/>
                  </a:lnTo>
                  <a:lnTo>
                    <a:pt x="6466" y="2013"/>
                  </a:lnTo>
                  <a:lnTo>
                    <a:pt x="9097" y="2013"/>
                  </a:lnTo>
                  <a:cubicBezTo>
                    <a:pt x="9264" y="2013"/>
                    <a:pt x="9407" y="2084"/>
                    <a:pt x="9514" y="2203"/>
                  </a:cubicBezTo>
                  <a:lnTo>
                    <a:pt x="9812" y="2549"/>
                  </a:lnTo>
                  <a:cubicBezTo>
                    <a:pt x="9843" y="2586"/>
                    <a:pt x="9887" y="2604"/>
                    <a:pt x="9932" y="2604"/>
                  </a:cubicBezTo>
                  <a:cubicBezTo>
                    <a:pt x="9973" y="2604"/>
                    <a:pt x="10016" y="2589"/>
                    <a:pt x="10050" y="2560"/>
                  </a:cubicBezTo>
                  <a:cubicBezTo>
                    <a:pt x="10121" y="2501"/>
                    <a:pt x="10121" y="2394"/>
                    <a:pt x="10062" y="2322"/>
                  </a:cubicBezTo>
                  <a:lnTo>
                    <a:pt x="9764" y="1977"/>
                  </a:lnTo>
                  <a:cubicBezTo>
                    <a:pt x="9532" y="1709"/>
                    <a:pt x="9226" y="1676"/>
                    <a:pt x="9077" y="1676"/>
                  </a:cubicBezTo>
                  <a:cubicBezTo>
                    <a:pt x="9028" y="1676"/>
                    <a:pt x="8996" y="1679"/>
                    <a:pt x="8990" y="1679"/>
                  </a:cubicBezTo>
                  <a:lnTo>
                    <a:pt x="8990" y="1370"/>
                  </a:lnTo>
                  <a:cubicBezTo>
                    <a:pt x="8990" y="1275"/>
                    <a:pt x="8919" y="1203"/>
                    <a:pt x="8823" y="1203"/>
                  </a:cubicBezTo>
                  <a:lnTo>
                    <a:pt x="8799" y="1203"/>
                  </a:lnTo>
                  <a:lnTo>
                    <a:pt x="8799" y="834"/>
                  </a:lnTo>
                  <a:cubicBezTo>
                    <a:pt x="8799" y="370"/>
                    <a:pt x="8418" y="1"/>
                    <a:pt x="796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7" name="Google Shape;1397;p52"/>
          <p:cNvGrpSpPr/>
          <p:nvPr/>
        </p:nvGrpSpPr>
        <p:grpSpPr>
          <a:xfrm>
            <a:off x="1325719" y="2887689"/>
            <a:ext cx="290581" cy="372481"/>
            <a:chOff x="1325719" y="2887689"/>
            <a:chExt cx="290581" cy="372481"/>
          </a:xfrm>
        </p:grpSpPr>
        <p:sp>
          <p:nvSpPr>
            <p:cNvPr id="1398" name="Google Shape;1398;p52"/>
            <p:cNvSpPr/>
            <p:nvPr/>
          </p:nvSpPr>
          <p:spPr>
            <a:xfrm>
              <a:off x="1424724" y="3106533"/>
              <a:ext cx="37971" cy="37939"/>
            </a:xfrm>
            <a:custGeom>
              <a:rect b="b" l="l" r="r" t="t"/>
              <a:pathLst>
                <a:path extrusionOk="0" h="1191" w="1192">
                  <a:moveTo>
                    <a:pt x="596" y="334"/>
                  </a:moveTo>
                  <a:cubicBezTo>
                    <a:pt x="727" y="334"/>
                    <a:pt x="846" y="453"/>
                    <a:pt x="846" y="596"/>
                  </a:cubicBezTo>
                  <a:cubicBezTo>
                    <a:pt x="846" y="727"/>
                    <a:pt x="727" y="846"/>
                    <a:pt x="596" y="846"/>
                  </a:cubicBezTo>
                  <a:cubicBezTo>
                    <a:pt x="453" y="846"/>
                    <a:pt x="346" y="738"/>
                    <a:pt x="346" y="596"/>
                  </a:cubicBezTo>
                  <a:cubicBezTo>
                    <a:pt x="346" y="453"/>
                    <a:pt x="465" y="334"/>
                    <a:pt x="596" y="334"/>
                  </a:cubicBezTo>
                  <a:close/>
                  <a:moveTo>
                    <a:pt x="596" y="0"/>
                  </a:moveTo>
                  <a:cubicBezTo>
                    <a:pt x="262" y="0"/>
                    <a:pt x="0" y="262"/>
                    <a:pt x="0" y="596"/>
                  </a:cubicBezTo>
                  <a:cubicBezTo>
                    <a:pt x="0" y="917"/>
                    <a:pt x="262" y="1191"/>
                    <a:pt x="596" y="1191"/>
                  </a:cubicBezTo>
                  <a:cubicBezTo>
                    <a:pt x="917" y="1191"/>
                    <a:pt x="1191" y="917"/>
                    <a:pt x="1191" y="596"/>
                  </a:cubicBezTo>
                  <a:cubicBezTo>
                    <a:pt x="1191" y="262"/>
                    <a:pt x="917" y="0"/>
                    <a:pt x="5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52"/>
            <p:cNvSpPr/>
            <p:nvPr/>
          </p:nvSpPr>
          <p:spPr>
            <a:xfrm>
              <a:off x="1325719" y="2887689"/>
              <a:ext cx="290581" cy="372481"/>
            </a:xfrm>
            <a:custGeom>
              <a:rect b="b" l="l" r="r" t="t"/>
              <a:pathLst>
                <a:path extrusionOk="0" h="11693" w="9122">
                  <a:moveTo>
                    <a:pt x="5037" y="3620"/>
                  </a:moveTo>
                  <a:cubicBezTo>
                    <a:pt x="5847" y="3656"/>
                    <a:pt x="6502" y="4310"/>
                    <a:pt x="6502" y="5120"/>
                  </a:cubicBezTo>
                  <a:lnTo>
                    <a:pt x="6502" y="11299"/>
                  </a:lnTo>
                  <a:lnTo>
                    <a:pt x="5037" y="11299"/>
                  </a:lnTo>
                  <a:lnTo>
                    <a:pt x="5037" y="3620"/>
                  </a:lnTo>
                  <a:close/>
                  <a:moveTo>
                    <a:pt x="930" y="0"/>
                  </a:moveTo>
                  <a:cubicBezTo>
                    <a:pt x="418" y="0"/>
                    <a:pt x="1" y="417"/>
                    <a:pt x="1" y="941"/>
                  </a:cubicBezTo>
                  <a:lnTo>
                    <a:pt x="1" y="2703"/>
                  </a:lnTo>
                  <a:cubicBezTo>
                    <a:pt x="1" y="3084"/>
                    <a:pt x="180" y="3441"/>
                    <a:pt x="489" y="3667"/>
                  </a:cubicBezTo>
                  <a:cubicBezTo>
                    <a:pt x="953" y="3989"/>
                    <a:pt x="1275" y="4941"/>
                    <a:pt x="1275" y="5989"/>
                  </a:cubicBezTo>
                  <a:cubicBezTo>
                    <a:pt x="1275" y="7025"/>
                    <a:pt x="953" y="7978"/>
                    <a:pt x="489" y="8311"/>
                  </a:cubicBezTo>
                  <a:cubicBezTo>
                    <a:pt x="180" y="8537"/>
                    <a:pt x="1" y="8894"/>
                    <a:pt x="1" y="9275"/>
                  </a:cubicBezTo>
                  <a:lnTo>
                    <a:pt x="1" y="10752"/>
                  </a:lnTo>
                  <a:cubicBezTo>
                    <a:pt x="1" y="11276"/>
                    <a:pt x="418" y="11692"/>
                    <a:pt x="930" y="11692"/>
                  </a:cubicBezTo>
                  <a:lnTo>
                    <a:pt x="8181" y="11692"/>
                  </a:lnTo>
                  <a:cubicBezTo>
                    <a:pt x="8704" y="11692"/>
                    <a:pt x="9121" y="11276"/>
                    <a:pt x="9121" y="10752"/>
                  </a:cubicBezTo>
                  <a:lnTo>
                    <a:pt x="9121" y="9275"/>
                  </a:lnTo>
                  <a:cubicBezTo>
                    <a:pt x="9121" y="8894"/>
                    <a:pt x="8943" y="8537"/>
                    <a:pt x="8633" y="8311"/>
                  </a:cubicBezTo>
                  <a:cubicBezTo>
                    <a:pt x="8169" y="7978"/>
                    <a:pt x="7835" y="7025"/>
                    <a:pt x="7835" y="5989"/>
                  </a:cubicBezTo>
                  <a:cubicBezTo>
                    <a:pt x="7835" y="4941"/>
                    <a:pt x="8169" y="3989"/>
                    <a:pt x="8633" y="3667"/>
                  </a:cubicBezTo>
                  <a:cubicBezTo>
                    <a:pt x="8943" y="3441"/>
                    <a:pt x="9121" y="3084"/>
                    <a:pt x="9121" y="2703"/>
                  </a:cubicBezTo>
                  <a:lnTo>
                    <a:pt x="9121" y="1786"/>
                  </a:lnTo>
                  <a:cubicBezTo>
                    <a:pt x="9121" y="1703"/>
                    <a:pt x="9050" y="1620"/>
                    <a:pt x="8954" y="1620"/>
                  </a:cubicBezTo>
                  <a:cubicBezTo>
                    <a:pt x="8871" y="1620"/>
                    <a:pt x="8788" y="1703"/>
                    <a:pt x="8788" y="1786"/>
                  </a:cubicBezTo>
                  <a:lnTo>
                    <a:pt x="8788" y="2703"/>
                  </a:lnTo>
                  <a:cubicBezTo>
                    <a:pt x="8788" y="2965"/>
                    <a:pt x="8657" y="3215"/>
                    <a:pt x="8431" y="3382"/>
                  </a:cubicBezTo>
                  <a:cubicBezTo>
                    <a:pt x="7204" y="4263"/>
                    <a:pt x="7204" y="7680"/>
                    <a:pt x="8431" y="8573"/>
                  </a:cubicBezTo>
                  <a:cubicBezTo>
                    <a:pt x="8657" y="8740"/>
                    <a:pt x="8788" y="8990"/>
                    <a:pt x="8788" y="9263"/>
                  </a:cubicBezTo>
                  <a:lnTo>
                    <a:pt x="8788" y="10740"/>
                  </a:lnTo>
                  <a:cubicBezTo>
                    <a:pt x="8788" y="11061"/>
                    <a:pt x="8526" y="11335"/>
                    <a:pt x="8192" y="11335"/>
                  </a:cubicBezTo>
                  <a:lnTo>
                    <a:pt x="6859" y="11335"/>
                  </a:lnTo>
                  <a:lnTo>
                    <a:pt x="6859" y="5156"/>
                  </a:lnTo>
                  <a:cubicBezTo>
                    <a:pt x="6859" y="4144"/>
                    <a:pt x="6025" y="3310"/>
                    <a:pt x="5013" y="3310"/>
                  </a:cubicBezTo>
                  <a:lnTo>
                    <a:pt x="3001" y="3310"/>
                  </a:lnTo>
                  <a:cubicBezTo>
                    <a:pt x="2596" y="3310"/>
                    <a:pt x="2275" y="3632"/>
                    <a:pt x="2275" y="4037"/>
                  </a:cubicBezTo>
                  <a:lnTo>
                    <a:pt x="2275" y="9918"/>
                  </a:lnTo>
                  <a:cubicBezTo>
                    <a:pt x="2275" y="10002"/>
                    <a:pt x="2346" y="10085"/>
                    <a:pt x="2442" y="10085"/>
                  </a:cubicBezTo>
                  <a:cubicBezTo>
                    <a:pt x="2525" y="10085"/>
                    <a:pt x="2596" y="10002"/>
                    <a:pt x="2596" y="9918"/>
                  </a:cubicBezTo>
                  <a:lnTo>
                    <a:pt x="2596" y="4037"/>
                  </a:lnTo>
                  <a:cubicBezTo>
                    <a:pt x="2596" y="3834"/>
                    <a:pt x="2775" y="3656"/>
                    <a:pt x="2989" y="3656"/>
                  </a:cubicBezTo>
                  <a:lnTo>
                    <a:pt x="4704" y="3656"/>
                  </a:lnTo>
                  <a:lnTo>
                    <a:pt x="4704" y="11335"/>
                  </a:lnTo>
                  <a:lnTo>
                    <a:pt x="2620" y="11335"/>
                  </a:lnTo>
                  <a:lnTo>
                    <a:pt x="2620" y="10549"/>
                  </a:lnTo>
                  <a:cubicBezTo>
                    <a:pt x="2620" y="10466"/>
                    <a:pt x="2537" y="10394"/>
                    <a:pt x="2454" y="10394"/>
                  </a:cubicBezTo>
                  <a:cubicBezTo>
                    <a:pt x="2358" y="10394"/>
                    <a:pt x="2287" y="10466"/>
                    <a:pt x="2287" y="10549"/>
                  </a:cubicBezTo>
                  <a:lnTo>
                    <a:pt x="2287" y="11335"/>
                  </a:lnTo>
                  <a:lnTo>
                    <a:pt x="942" y="11335"/>
                  </a:lnTo>
                  <a:cubicBezTo>
                    <a:pt x="620" y="11335"/>
                    <a:pt x="346" y="11061"/>
                    <a:pt x="346" y="10740"/>
                  </a:cubicBezTo>
                  <a:lnTo>
                    <a:pt x="346" y="9263"/>
                  </a:lnTo>
                  <a:cubicBezTo>
                    <a:pt x="346" y="8990"/>
                    <a:pt x="489" y="8740"/>
                    <a:pt x="703" y="8573"/>
                  </a:cubicBezTo>
                  <a:cubicBezTo>
                    <a:pt x="1942" y="7704"/>
                    <a:pt x="1942" y="4275"/>
                    <a:pt x="703" y="3382"/>
                  </a:cubicBezTo>
                  <a:cubicBezTo>
                    <a:pt x="489" y="3215"/>
                    <a:pt x="346" y="2965"/>
                    <a:pt x="346" y="2703"/>
                  </a:cubicBezTo>
                  <a:lnTo>
                    <a:pt x="346" y="941"/>
                  </a:lnTo>
                  <a:cubicBezTo>
                    <a:pt x="346" y="619"/>
                    <a:pt x="620" y="346"/>
                    <a:pt x="942" y="346"/>
                  </a:cubicBezTo>
                  <a:lnTo>
                    <a:pt x="8192" y="346"/>
                  </a:lnTo>
                  <a:cubicBezTo>
                    <a:pt x="8526" y="346"/>
                    <a:pt x="8788" y="619"/>
                    <a:pt x="8788" y="941"/>
                  </a:cubicBezTo>
                  <a:lnTo>
                    <a:pt x="8788" y="1131"/>
                  </a:lnTo>
                  <a:cubicBezTo>
                    <a:pt x="8776" y="1227"/>
                    <a:pt x="8847" y="1298"/>
                    <a:pt x="8954" y="1298"/>
                  </a:cubicBezTo>
                  <a:cubicBezTo>
                    <a:pt x="9050" y="1298"/>
                    <a:pt x="9121" y="1227"/>
                    <a:pt x="9121" y="1131"/>
                  </a:cubicBezTo>
                  <a:lnTo>
                    <a:pt x="9121" y="941"/>
                  </a:lnTo>
                  <a:cubicBezTo>
                    <a:pt x="9121" y="417"/>
                    <a:pt x="8704" y="0"/>
                    <a:pt x="818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0" name="Google Shape;1400;p52"/>
          <p:cNvSpPr/>
          <p:nvPr/>
        </p:nvSpPr>
        <p:spPr>
          <a:xfrm>
            <a:off x="1819153" y="2882369"/>
            <a:ext cx="191194" cy="382738"/>
          </a:xfrm>
          <a:custGeom>
            <a:rect b="b" l="l" r="r" t="t"/>
            <a:pathLst>
              <a:path extrusionOk="0" h="12015" w="6002">
                <a:moveTo>
                  <a:pt x="906" y="1"/>
                </a:moveTo>
                <a:cubicBezTo>
                  <a:pt x="406" y="1"/>
                  <a:pt x="1" y="405"/>
                  <a:pt x="1" y="917"/>
                </a:cubicBezTo>
                <a:lnTo>
                  <a:pt x="1" y="1251"/>
                </a:lnTo>
                <a:cubicBezTo>
                  <a:pt x="1" y="1763"/>
                  <a:pt x="394" y="2168"/>
                  <a:pt x="906" y="2168"/>
                </a:cubicBezTo>
                <a:lnTo>
                  <a:pt x="906" y="8633"/>
                </a:lnTo>
                <a:cubicBezTo>
                  <a:pt x="906" y="8728"/>
                  <a:pt x="977" y="8823"/>
                  <a:pt x="1084" y="8823"/>
                </a:cubicBezTo>
                <a:cubicBezTo>
                  <a:pt x="1192" y="8823"/>
                  <a:pt x="1263" y="8740"/>
                  <a:pt x="1263" y="8633"/>
                </a:cubicBezTo>
                <a:lnTo>
                  <a:pt x="1263" y="2168"/>
                </a:lnTo>
                <a:lnTo>
                  <a:pt x="4704" y="2168"/>
                </a:lnTo>
                <a:lnTo>
                  <a:pt x="4704" y="2668"/>
                </a:lnTo>
                <a:lnTo>
                  <a:pt x="3823" y="2668"/>
                </a:lnTo>
                <a:cubicBezTo>
                  <a:pt x="3740" y="2668"/>
                  <a:pt x="3644" y="2739"/>
                  <a:pt x="3644" y="2846"/>
                </a:cubicBezTo>
                <a:cubicBezTo>
                  <a:pt x="3644" y="2941"/>
                  <a:pt x="3716" y="3025"/>
                  <a:pt x="3823" y="3025"/>
                </a:cubicBezTo>
                <a:lnTo>
                  <a:pt x="4704" y="3025"/>
                </a:lnTo>
                <a:lnTo>
                  <a:pt x="4704" y="3906"/>
                </a:lnTo>
                <a:lnTo>
                  <a:pt x="3823" y="3906"/>
                </a:lnTo>
                <a:cubicBezTo>
                  <a:pt x="3740" y="3906"/>
                  <a:pt x="3644" y="3977"/>
                  <a:pt x="3644" y="4084"/>
                </a:cubicBezTo>
                <a:cubicBezTo>
                  <a:pt x="3644" y="4180"/>
                  <a:pt x="3716" y="4263"/>
                  <a:pt x="3823" y="4263"/>
                </a:cubicBezTo>
                <a:lnTo>
                  <a:pt x="4704" y="4263"/>
                </a:lnTo>
                <a:lnTo>
                  <a:pt x="4704" y="5144"/>
                </a:lnTo>
                <a:lnTo>
                  <a:pt x="3823" y="5144"/>
                </a:lnTo>
                <a:cubicBezTo>
                  <a:pt x="3740" y="5144"/>
                  <a:pt x="3644" y="5216"/>
                  <a:pt x="3644" y="5323"/>
                </a:cubicBezTo>
                <a:cubicBezTo>
                  <a:pt x="3644" y="5406"/>
                  <a:pt x="3716" y="5501"/>
                  <a:pt x="3823" y="5501"/>
                </a:cubicBezTo>
                <a:lnTo>
                  <a:pt x="4704" y="5501"/>
                </a:lnTo>
                <a:lnTo>
                  <a:pt x="4704" y="6382"/>
                </a:lnTo>
                <a:lnTo>
                  <a:pt x="3823" y="6382"/>
                </a:lnTo>
                <a:cubicBezTo>
                  <a:pt x="3740" y="6382"/>
                  <a:pt x="3644" y="6454"/>
                  <a:pt x="3644" y="6561"/>
                </a:cubicBezTo>
                <a:cubicBezTo>
                  <a:pt x="3644" y="6644"/>
                  <a:pt x="3716" y="6740"/>
                  <a:pt x="3823" y="6740"/>
                </a:cubicBezTo>
                <a:lnTo>
                  <a:pt x="4704" y="6740"/>
                </a:lnTo>
                <a:lnTo>
                  <a:pt x="4704" y="7609"/>
                </a:lnTo>
                <a:lnTo>
                  <a:pt x="3823" y="7609"/>
                </a:lnTo>
                <a:cubicBezTo>
                  <a:pt x="3740" y="7609"/>
                  <a:pt x="3644" y="7692"/>
                  <a:pt x="3644" y="7787"/>
                </a:cubicBezTo>
                <a:cubicBezTo>
                  <a:pt x="3644" y="7883"/>
                  <a:pt x="3716" y="7966"/>
                  <a:pt x="3823" y="7966"/>
                </a:cubicBezTo>
                <a:lnTo>
                  <a:pt x="4704" y="7966"/>
                </a:lnTo>
                <a:lnTo>
                  <a:pt x="4704" y="8847"/>
                </a:lnTo>
                <a:lnTo>
                  <a:pt x="3823" y="8847"/>
                </a:lnTo>
                <a:cubicBezTo>
                  <a:pt x="3740" y="8847"/>
                  <a:pt x="3644" y="8918"/>
                  <a:pt x="3644" y="9026"/>
                </a:cubicBezTo>
                <a:cubicBezTo>
                  <a:pt x="3644" y="9121"/>
                  <a:pt x="3716" y="9204"/>
                  <a:pt x="3823" y="9204"/>
                </a:cubicBezTo>
                <a:lnTo>
                  <a:pt x="4704" y="9204"/>
                </a:lnTo>
                <a:lnTo>
                  <a:pt x="4704" y="9954"/>
                </a:lnTo>
                <a:cubicBezTo>
                  <a:pt x="4704" y="10907"/>
                  <a:pt x="3930" y="11657"/>
                  <a:pt x="2989" y="11657"/>
                </a:cubicBezTo>
                <a:cubicBezTo>
                  <a:pt x="2037" y="11657"/>
                  <a:pt x="1275" y="10883"/>
                  <a:pt x="1275" y="9954"/>
                </a:cubicBezTo>
                <a:lnTo>
                  <a:pt x="1275" y="9371"/>
                </a:lnTo>
                <a:cubicBezTo>
                  <a:pt x="1275" y="9276"/>
                  <a:pt x="1203" y="9192"/>
                  <a:pt x="1096" y="9192"/>
                </a:cubicBezTo>
                <a:cubicBezTo>
                  <a:pt x="1001" y="9192"/>
                  <a:pt x="918" y="9264"/>
                  <a:pt x="918" y="9371"/>
                </a:cubicBezTo>
                <a:lnTo>
                  <a:pt x="918" y="9954"/>
                </a:lnTo>
                <a:cubicBezTo>
                  <a:pt x="918" y="11097"/>
                  <a:pt x="1846" y="12014"/>
                  <a:pt x="2989" y="12014"/>
                </a:cubicBezTo>
                <a:cubicBezTo>
                  <a:pt x="4132" y="12014"/>
                  <a:pt x="5061" y="11097"/>
                  <a:pt x="5061" y="9954"/>
                </a:cubicBezTo>
                <a:lnTo>
                  <a:pt x="5061" y="2227"/>
                </a:lnTo>
                <a:lnTo>
                  <a:pt x="5085" y="2227"/>
                </a:lnTo>
                <a:cubicBezTo>
                  <a:pt x="5597" y="2227"/>
                  <a:pt x="5990" y="1822"/>
                  <a:pt x="5990" y="1322"/>
                </a:cubicBezTo>
                <a:lnTo>
                  <a:pt x="5990" y="929"/>
                </a:lnTo>
                <a:cubicBezTo>
                  <a:pt x="6002" y="429"/>
                  <a:pt x="5597" y="24"/>
                  <a:pt x="5085" y="24"/>
                </a:cubicBezTo>
                <a:lnTo>
                  <a:pt x="4525" y="24"/>
                </a:lnTo>
                <a:cubicBezTo>
                  <a:pt x="4430" y="24"/>
                  <a:pt x="4347" y="96"/>
                  <a:pt x="4347" y="203"/>
                </a:cubicBezTo>
                <a:cubicBezTo>
                  <a:pt x="4347" y="286"/>
                  <a:pt x="4418" y="382"/>
                  <a:pt x="4525" y="382"/>
                </a:cubicBezTo>
                <a:lnTo>
                  <a:pt x="5085" y="382"/>
                </a:lnTo>
                <a:cubicBezTo>
                  <a:pt x="5406" y="382"/>
                  <a:pt x="5656" y="632"/>
                  <a:pt x="5656" y="941"/>
                </a:cubicBezTo>
                <a:lnTo>
                  <a:pt x="5656" y="1287"/>
                </a:lnTo>
                <a:cubicBezTo>
                  <a:pt x="5656" y="1596"/>
                  <a:pt x="5406" y="1846"/>
                  <a:pt x="5085" y="1846"/>
                </a:cubicBezTo>
                <a:lnTo>
                  <a:pt x="906" y="1846"/>
                </a:lnTo>
                <a:cubicBezTo>
                  <a:pt x="596" y="1846"/>
                  <a:pt x="334" y="1596"/>
                  <a:pt x="334" y="1287"/>
                </a:cubicBezTo>
                <a:lnTo>
                  <a:pt x="334" y="929"/>
                </a:lnTo>
                <a:cubicBezTo>
                  <a:pt x="334" y="620"/>
                  <a:pt x="596" y="370"/>
                  <a:pt x="906" y="370"/>
                </a:cubicBezTo>
                <a:lnTo>
                  <a:pt x="3870" y="370"/>
                </a:lnTo>
                <a:cubicBezTo>
                  <a:pt x="3954" y="370"/>
                  <a:pt x="4049" y="286"/>
                  <a:pt x="4049" y="191"/>
                </a:cubicBezTo>
                <a:cubicBezTo>
                  <a:pt x="4049" y="96"/>
                  <a:pt x="3966" y="1"/>
                  <a:pt x="387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1" name="Google Shape;1401;p52"/>
          <p:cNvGrpSpPr/>
          <p:nvPr/>
        </p:nvGrpSpPr>
        <p:grpSpPr>
          <a:xfrm>
            <a:off x="3510335" y="2892499"/>
            <a:ext cx="360726" cy="361204"/>
            <a:chOff x="3510335" y="2892499"/>
            <a:chExt cx="360726" cy="361204"/>
          </a:xfrm>
        </p:grpSpPr>
        <p:sp>
          <p:nvSpPr>
            <p:cNvPr id="1402" name="Google Shape;1402;p52"/>
            <p:cNvSpPr/>
            <p:nvPr/>
          </p:nvSpPr>
          <p:spPr>
            <a:xfrm>
              <a:off x="3511864" y="2892499"/>
              <a:ext cx="359197" cy="358751"/>
            </a:xfrm>
            <a:custGeom>
              <a:rect b="b" l="l" r="r" t="t"/>
              <a:pathLst>
                <a:path extrusionOk="0" h="11262" w="11276">
                  <a:moveTo>
                    <a:pt x="2035" y="8898"/>
                  </a:moveTo>
                  <a:cubicBezTo>
                    <a:pt x="2132" y="8898"/>
                    <a:pt x="2227" y="8934"/>
                    <a:pt x="2298" y="9005"/>
                  </a:cubicBezTo>
                  <a:cubicBezTo>
                    <a:pt x="2453" y="9160"/>
                    <a:pt x="2453" y="9398"/>
                    <a:pt x="2298" y="9541"/>
                  </a:cubicBezTo>
                  <a:cubicBezTo>
                    <a:pt x="2227" y="9618"/>
                    <a:pt x="2132" y="9657"/>
                    <a:pt x="2035" y="9657"/>
                  </a:cubicBezTo>
                  <a:cubicBezTo>
                    <a:pt x="1938" y="9657"/>
                    <a:pt x="1840" y="9618"/>
                    <a:pt x="1763" y="9541"/>
                  </a:cubicBezTo>
                  <a:cubicBezTo>
                    <a:pt x="1620" y="9398"/>
                    <a:pt x="1620" y="9160"/>
                    <a:pt x="1763" y="9005"/>
                  </a:cubicBezTo>
                  <a:cubicBezTo>
                    <a:pt x="1840" y="8934"/>
                    <a:pt x="1938" y="8898"/>
                    <a:pt x="2035" y="8898"/>
                  </a:cubicBezTo>
                  <a:close/>
                  <a:moveTo>
                    <a:pt x="10477" y="1"/>
                  </a:moveTo>
                  <a:cubicBezTo>
                    <a:pt x="10261" y="1"/>
                    <a:pt x="10042" y="82"/>
                    <a:pt x="9871" y="254"/>
                  </a:cubicBezTo>
                  <a:lnTo>
                    <a:pt x="6882" y="3243"/>
                  </a:lnTo>
                  <a:cubicBezTo>
                    <a:pt x="6716" y="3196"/>
                    <a:pt x="6544" y="3172"/>
                    <a:pt x="6368" y="3172"/>
                  </a:cubicBezTo>
                  <a:cubicBezTo>
                    <a:pt x="6053" y="3172"/>
                    <a:pt x="5727" y="3249"/>
                    <a:pt x="5406" y="3409"/>
                  </a:cubicBezTo>
                  <a:cubicBezTo>
                    <a:pt x="5204" y="3516"/>
                    <a:pt x="4668" y="3766"/>
                    <a:pt x="4013" y="4040"/>
                  </a:cubicBezTo>
                  <a:cubicBezTo>
                    <a:pt x="3906" y="4076"/>
                    <a:pt x="3858" y="4195"/>
                    <a:pt x="3906" y="4290"/>
                  </a:cubicBezTo>
                  <a:cubicBezTo>
                    <a:pt x="3942" y="4371"/>
                    <a:pt x="4017" y="4411"/>
                    <a:pt x="4088" y="4411"/>
                  </a:cubicBezTo>
                  <a:cubicBezTo>
                    <a:pt x="4112" y="4411"/>
                    <a:pt x="4135" y="4406"/>
                    <a:pt x="4156" y="4398"/>
                  </a:cubicBezTo>
                  <a:cubicBezTo>
                    <a:pt x="4834" y="4124"/>
                    <a:pt x="5382" y="3862"/>
                    <a:pt x="5585" y="3755"/>
                  </a:cubicBezTo>
                  <a:cubicBezTo>
                    <a:pt x="5849" y="3621"/>
                    <a:pt x="6112" y="3561"/>
                    <a:pt x="6358" y="3561"/>
                  </a:cubicBezTo>
                  <a:cubicBezTo>
                    <a:pt x="7385" y="3561"/>
                    <a:pt x="8130" y="4607"/>
                    <a:pt x="7573" y="5731"/>
                  </a:cubicBezTo>
                  <a:cubicBezTo>
                    <a:pt x="7418" y="6029"/>
                    <a:pt x="6930" y="7053"/>
                    <a:pt x="6573" y="8100"/>
                  </a:cubicBezTo>
                  <a:cubicBezTo>
                    <a:pt x="6454" y="8469"/>
                    <a:pt x="6358" y="8803"/>
                    <a:pt x="6299" y="9100"/>
                  </a:cubicBezTo>
                  <a:lnTo>
                    <a:pt x="2227" y="5017"/>
                  </a:lnTo>
                  <a:cubicBezTo>
                    <a:pt x="2572" y="4945"/>
                    <a:pt x="2965" y="4838"/>
                    <a:pt x="3418" y="4671"/>
                  </a:cubicBezTo>
                  <a:cubicBezTo>
                    <a:pt x="3525" y="4648"/>
                    <a:pt x="3584" y="4528"/>
                    <a:pt x="3537" y="4421"/>
                  </a:cubicBezTo>
                  <a:cubicBezTo>
                    <a:pt x="3509" y="4340"/>
                    <a:pt x="3434" y="4286"/>
                    <a:pt x="3352" y="4286"/>
                  </a:cubicBezTo>
                  <a:cubicBezTo>
                    <a:pt x="3326" y="4286"/>
                    <a:pt x="3300" y="4291"/>
                    <a:pt x="3275" y="4302"/>
                  </a:cubicBezTo>
                  <a:cubicBezTo>
                    <a:pt x="2656" y="4517"/>
                    <a:pt x="2203" y="4636"/>
                    <a:pt x="1870" y="4671"/>
                  </a:cubicBezTo>
                  <a:lnTo>
                    <a:pt x="1453" y="4255"/>
                  </a:lnTo>
                  <a:cubicBezTo>
                    <a:pt x="1298" y="4100"/>
                    <a:pt x="1090" y="4022"/>
                    <a:pt x="880" y="4022"/>
                  </a:cubicBezTo>
                  <a:cubicBezTo>
                    <a:pt x="670" y="4022"/>
                    <a:pt x="459" y="4100"/>
                    <a:pt x="298" y="4255"/>
                  </a:cubicBezTo>
                  <a:cubicBezTo>
                    <a:pt x="84" y="4481"/>
                    <a:pt x="1" y="4826"/>
                    <a:pt x="120" y="5136"/>
                  </a:cubicBezTo>
                  <a:cubicBezTo>
                    <a:pt x="157" y="5219"/>
                    <a:pt x="230" y="5266"/>
                    <a:pt x="311" y="5266"/>
                  </a:cubicBezTo>
                  <a:cubicBezTo>
                    <a:pt x="334" y="5266"/>
                    <a:pt x="358" y="5263"/>
                    <a:pt x="382" y="5255"/>
                  </a:cubicBezTo>
                  <a:cubicBezTo>
                    <a:pt x="489" y="5207"/>
                    <a:pt x="524" y="5112"/>
                    <a:pt x="501" y="5005"/>
                  </a:cubicBezTo>
                  <a:cubicBezTo>
                    <a:pt x="379" y="4700"/>
                    <a:pt x="626" y="4433"/>
                    <a:pt x="894" y="4433"/>
                  </a:cubicBezTo>
                  <a:cubicBezTo>
                    <a:pt x="992" y="4433"/>
                    <a:pt x="1093" y="4469"/>
                    <a:pt x="1179" y="4552"/>
                  </a:cubicBezTo>
                  <a:lnTo>
                    <a:pt x="6799" y="10172"/>
                  </a:lnTo>
                  <a:cubicBezTo>
                    <a:pt x="6954" y="10327"/>
                    <a:pt x="6954" y="10601"/>
                    <a:pt x="6799" y="10744"/>
                  </a:cubicBezTo>
                  <a:cubicBezTo>
                    <a:pt x="6716" y="10827"/>
                    <a:pt x="6606" y="10869"/>
                    <a:pt x="6498" y="10869"/>
                  </a:cubicBezTo>
                  <a:cubicBezTo>
                    <a:pt x="6391" y="10869"/>
                    <a:pt x="6287" y="10827"/>
                    <a:pt x="6216" y="10744"/>
                  </a:cubicBezTo>
                  <a:lnTo>
                    <a:pt x="989" y="5529"/>
                  </a:lnTo>
                  <a:cubicBezTo>
                    <a:pt x="953" y="5487"/>
                    <a:pt x="902" y="5466"/>
                    <a:pt x="850" y="5466"/>
                  </a:cubicBezTo>
                  <a:cubicBezTo>
                    <a:pt x="798" y="5466"/>
                    <a:pt x="745" y="5487"/>
                    <a:pt x="703" y="5529"/>
                  </a:cubicBezTo>
                  <a:cubicBezTo>
                    <a:pt x="632" y="5600"/>
                    <a:pt x="632" y="5731"/>
                    <a:pt x="703" y="5802"/>
                  </a:cubicBezTo>
                  <a:lnTo>
                    <a:pt x="2977" y="8088"/>
                  </a:lnTo>
                  <a:lnTo>
                    <a:pt x="2441" y="8624"/>
                  </a:lnTo>
                  <a:cubicBezTo>
                    <a:pt x="2319" y="8551"/>
                    <a:pt x="2182" y="8513"/>
                    <a:pt x="2046" y="8513"/>
                  </a:cubicBezTo>
                  <a:cubicBezTo>
                    <a:pt x="1852" y="8513"/>
                    <a:pt x="1660" y="8589"/>
                    <a:pt x="1513" y="8743"/>
                  </a:cubicBezTo>
                  <a:cubicBezTo>
                    <a:pt x="1215" y="9041"/>
                    <a:pt x="1215" y="9541"/>
                    <a:pt x="1513" y="9839"/>
                  </a:cubicBezTo>
                  <a:cubicBezTo>
                    <a:pt x="1661" y="9987"/>
                    <a:pt x="1861" y="10062"/>
                    <a:pt x="2060" y="10062"/>
                  </a:cubicBezTo>
                  <a:cubicBezTo>
                    <a:pt x="2260" y="10062"/>
                    <a:pt x="2459" y="9987"/>
                    <a:pt x="2608" y="9839"/>
                  </a:cubicBezTo>
                  <a:cubicBezTo>
                    <a:pt x="2870" y="9589"/>
                    <a:pt x="2906" y="9196"/>
                    <a:pt x="2727" y="8898"/>
                  </a:cubicBezTo>
                  <a:lnTo>
                    <a:pt x="3263" y="8362"/>
                  </a:lnTo>
                  <a:lnTo>
                    <a:pt x="5930" y="11029"/>
                  </a:lnTo>
                  <a:cubicBezTo>
                    <a:pt x="6085" y="11184"/>
                    <a:pt x="6293" y="11261"/>
                    <a:pt x="6501" y="11261"/>
                  </a:cubicBezTo>
                  <a:cubicBezTo>
                    <a:pt x="6710" y="11261"/>
                    <a:pt x="6918" y="11184"/>
                    <a:pt x="7073" y="11029"/>
                  </a:cubicBezTo>
                  <a:cubicBezTo>
                    <a:pt x="7359" y="10696"/>
                    <a:pt x="7359" y="10184"/>
                    <a:pt x="7049" y="9874"/>
                  </a:cubicBezTo>
                  <a:lnTo>
                    <a:pt x="6632" y="9458"/>
                  </a:lnTo>
                  <a:cubicBezTo>
                    <a:pt x="6751" y="8529"/>
                    <a:pt x="7299" y="7136"/>
                    <a:pt x="7906" y="5910"/>
                  </a:cubicBezTo>
                  <a:cubicBezTo>
                    <a:pt x="8168" y="5421"/>
                    <a:pt x="8204" y="4898"/>
                    <a:pt x="8073" y="4433"/>
                  </a:cubicBezTo>
                  <a:lnTo>
                    <a:pt x="11109" y="1397"/>
                  </a:lnTo>
                  <a:cubicBezTo>
                    <a:pt x="11181" y="1314"/>
                    <a:pt x="11169" y="1195"/>
                    <a:pt x="11097" y="1123"/>
                  </a:cubicBezTo>
                  <a:cubicBezTo>
                    <a:pt x="11055" y="1086"/>
                    <a:pt x="11008" y="1070"/>
                    <a:pt x="10963" y="1070"/>
                  </a:cubicBezTo>
                  <a:cubicBezTo>
                    <a:pt x="10906" y="1070"/>
                    <a:pt x="10851" y="1095"/>
                    <a:pt x="10811" y="1135"/>
                  </a:cubicBezTo>
                  <a:cubicBezTo>
                    <a:pt x="10800" y="1147"/>
                    <a:pt x="10990" y="969"/>
                    <a:pt x="7906" y="4040"/>
                  </a:cubicBezTo>
                  <a:cubicBezTo>
                    <a:pt x="7763" y="3778"/>
                    <a:pt x="7537" y="3564"/>
                    <a:pt x="7275" y="3409"/>
                  </a:cubicBezTo>
                  <a:lnTo>
                    <a:pt x="10157" y="528"/>
                  </a:lnTo>
                  <a:cubicBezTo>
                    <a:pt x="10248" y="437"/>
                    <a:pt x="10365" y="393"/>
                    <a:pt x="10480" y="393"/>
                  </a:cubicBezTo>
                  <a:cubicBezTo>
                    <a:pt x="10636" y="393"/>
                    <a:pt x="10789" y="473"/>
                    <a:pt x="10871" y="623"/>
                  </a:cubicBezTo>
                  <a:cubicBezTo>
                    <a:pt x="10912" y="690"/>
                    <a:pt x="10983" y="733"/>
                    <a:pt x="11054" y="733"/>
                  </a:cubicBezTo>
                  <a:cubicBezTo>
                    <a:pt x="11085" y="733"/>
                    <a:pt x="11116" y="725"/>
                    <a:pt x="11145" y="707"/>
                  </a:cubicBezTo>
                  <a:cubicBezTo>
                    <a:pt x="11228" y="647"/>
                    <a:pt x="11276" y="528"/>
                    <a:pt x="11216" y="433"/>
                  </a:cubicBezTo>
                  <a:cubicBezTo>
                    <a:pt x="11058" y="152"/>
                    <a:pt x="10770" y="1"/>
                    <a:pt x="104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52"/>
            <p:cNvSpPr/>
            <p:nvPr/>
          </p:nvSpPr>
          <p:spPr>
            <a:xfrm>
              <a:off x="3510335" y="2959936"/>
              <a:ext cx="176413" cy="43291"/>
            </a:xfrm>
            <a:custGeom>
              <a:rect b="b" l="l" r="r" t="t"/>
              <a:pathLst>
                <a:path extrusionOk="0" h="1359" w="5538">
                  <a:moveTo>
                    <a:pt x="3439" y="0"/>
                  </a:moveTo>
                  <a:cubicBezTo>
                    <a:pt x="2239" y="0"/>
                    <a:pt x="999" y="350"/>
                    <a:pt x="96" y="995"/>
                  </a:cubicBezTo>
                  <a:cubicBezTo>
                    <a:pt x="13" y="1054"/>
                    <a:pt x="1" y="1185"/>
                    <a:pt x="60" y="1280"/>
                  </a:cubicBezTo>
                  <a:cubicBezTo>
                    <a:pt x="96" y="1330"/>
                    <a:pt x="156" y="1358"/>
                    <a:pt x="217" y="1358"/>
                  </a:cubicBezTo>
                  <a:cubicBezTo>
                    <a:pt x="259" y="1358"/>
                    <a:pt x="300" y="1345"/>
                    <a:pt x="334" y="1316"/>
                  </a:cubicBezTo>
                  <a:cubicBezTo>
                    <a:pt x="965" y="876"/>
                    <a:pt x="1787" y="578"/>
                    <a:pt x="2656" y="459"/>
                  </a:cubicBezTo>
                  <a:cubicBezTo>
                    <a:pt x="2927" y="424"/>
                    <a:pt x="3196" y="407"/>
                    <a:pt x="3459" y="407"/>
                  </a:cubicBezTo>
                  <a:cubicBezTo>
                    <a:pt x="4099" y="407"/>
                    <a:pt x="4708" y="510"/>
                    <a:pt x="5240" y="721"/>
                  </a:cubicBezTo>
                  <a:cubicBezTo>
                    <a:pt x="5258" y="729"/>
                    <a:pt x="5279" y="733"/>
                    <a:pt x="5300" y="733"/>
                  </a:cubicBezTo>
                  <a:cubicBezTo>
                    <a:pt x="5373" y="733"/>
                    <a:pt x="5453" y="687"/>
                    <a:pt x="5490" y="614"/>
                  </a:cubicBezTo>
                  <a:cubicBezTo>
                    <a:pt x="5537" y="506"/>
                    <a:pt x="5478" y="387"/>
                    <a:pt x="5383" y="352"/>
                  </a:cubicBezTo>
                  <a:cubicBezTo>
                    <a:pt x="4795" y="114"/>
                    <a:pt x="4123" y="0"/>
                    <a:pt x="34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52"/>
            <p:cNvSpPr/>
            <p:nvPr/>
          </p:nvSpPr>
          <p:spPr>
            <a:xfrm>
              <a:off x="3530435" y="2920213"/>
              <a:ext cx="133918" cy="35072"/>
            </a:xfrm>
            <a:custGeom>
              <a:rect b="b" l="l" r="r" t="t"/>
              <a:pathLst>
                <a:path extrusionOk="0" h="1101" w="4204">
                  <a:moveTo>
                    <a:pt x="2585" y="0"/>
                  </a:moveTo>
                  <a:cubicBezTo>
                    <a:pt x="1695" y="0"/>
                    <a:pt x="780" y="258"/>
                    <a:pt x="108" y="741"/>
                  </a:cubicBezTo>
                  <a:cubicBezTo>
                    <a:pt x="13" y="801"/>
                    <a:pt x="1" y="932"/>
                    <a:pt x="60" y="1027"/>
                  </a:cubicBezTo>
                  <a:cubicBezTo>
                    <a:pt x="95" y="1076"/>
                    <a:pt x="158" y="1100"/>
                    <a:pt x="221" y="1100"/>
                  </a:cubicBezTo>
                  <a:cubicBezTo>
                    <a:pt x="266" y="1100"/>
                    <a:pt x="311" y="1088"/>
                    <a:pt x="346" y="1063"/>
                  </a:cubicBezTo>
                  <a:cubicBezTo>
                    <a:pt x="955" y="637"/>
                    <a:pt x="1801" y="405"/>
                    <a:pt x="2613" y="405"/>
                  </a:cubicBezTo>
                  <a:cubicBezTo>
                    <a:pt x="3071" y="405"/>
                    <a:pt x="3519" y="479"/>
                    <a:pt x="3906" y="634"/>
                  </a:cubicBezTo>
                  <a:cubicBezTo>
                    <a:pt x="3925" y="642"/>
                    <a:pt x="3945" y="646"/>
                    <a:pt x="3966" y="646"/>
                  </a:cubicBezTo>
                  <a:cubicBezTo>
                    <a:pt x="4039" y="646"/>
                    <a:pt x="4119" y="599"/>
                    <a:pt x="4156" y="515"/>
                  </a:cubicBezTo>
                  <a:cubicBezTo>
                    <a:pt x="4204" y="408"/>
                    <a:pt x="4144" y="289"/>
                    <a:pt x="4049" y="265"/>
                  </a:cubicBezTo>
                  <a:cubicBezTo>
                    <a:pt x="3604" y="86"/>
                    <a:pt x="3099" y="0"/>
                    <a:pt x="258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52"/>
            <p:cNvSpPr/>
            <p:nvPr/>
          </p:nvSpPr>
          <p:spPr>
            <a:xfrm>
              <a:off x="3761416" y="3078787"/>
              <a:ext cx="53134" cy="174916"/>
            </a:xfrm>
            <a:custGeom>
              <a:rect b="b" l="l" r="r" t="t"/>
              <a:pathLst>
                <a:path extrusionOk="0" h="5491" w="1668">
                  <a:moveTo>
                    <a:pt x="830" y="1"/>
                  </a:moveTo>
                  <a:cubicBezTo>
                    <a:pt x="807" y="1"/>
                    <a:pt x="784" y="5"/>
                    <a:pt x="763" y="14"/>
                  </a:cubicBezTo>
                  <a:cubicBezTo>
                    <a:pt x="656" y="62"/>
                    <a:pt x="608" y="181"/>
                    <a:pt x="656" y="276"/>
                  </a:cubicBezTo>
                  <a:cubicBezTo>
                    <a:pt x="953" y="1002"/>
                    <a:pt x="1061" y="1919"/>
                    <a:pt x="918" y="2848"/>
                  </a:cubicBezTo>
                  <a:cubicBezTo>
                    <a:pt x="799" y="3717"/>
                    <a:pt x="501" y="4550"/>
                    <a:pt x="60" y="5169"/>
                  </a:cubicBezTo>
                  <a:cubicBezTo>
                    <a:pt x="1" y="5253"/>
                    <a:pt x="13" y="5372"/>
                    <a:pt x="108" y="5443"/>
                  </a:cubicBezTo>
                  <a:cubicBezTo>
                    <a:pt x="136" y="5476"/>
                    <a:pt x="174" y="5491"/>
                    <a:pt x="213" y="5491"/>
                  </a:cubicBezTo>
                  <a:cubicBezTo>
                    <a:pt x="272" y="5491"/>
                    <a:pt x="334" y="5458"/>
                    <a:pt x="370" y="5407"/>
                  </a:cubicBezTo>
                  <a:cubicBezTo>
                    <a:pt x="1370" y="3991"/>
                    <a:pt x="1668" y="1740"/>
                    <a:pt x="1013" y="121"/>
                  </a:cubicBezTo>
                  <a:cubicBezTo>
                    <a:pt x="977" y="41"/>
                    <a:pt x="901" y="1"/>
                    <a:pt x="83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52"/>
            <p:cNvSpPr/>
            <p:nvPr/>
          </p:nvSpPr>
          <p:spPr>
            <a:xfrm>
              <a:off x="3809230" y="3100990"/>
              <a:ext cx="42877" cy="132326"/>
            </a:xfrm>
            <a:custGeom>
              <a:rect b="b" l="l" r="r" t="t"/>
              <a:pathLst>
                <a:path extrusionOk="0" h="4154" w="1346">
                  <a:moveTo>
                    <a:pt x="674" y="1"/>
                  </a:moveTo>
                  <a:cubicBezTo>
                    <a:pt x="647" y="1"/>
                    <a:pt x="620" y="7"/>
                    <a:pt x="595" y="19"/>
                  </a:cubicBezTo>
                  <a:cubicBezTo>
                    <a:pt x="488" y="67"/>
                    <a:pt x="452" y="186"/>
                    <a:pt x="488" y="269"/>
                  </a:cubicBezTo>
                  <a:cubicBezTo>
                    <a:pt x="929" y="1365"/>
                    <a:pt x="750" y="2877"/>
                    <a:pt x="60" y="3829"/>
                  </a:cubicBezTo>
                  <a:cubicBezTo>
                    <a:pt x="0" y="3925"/>
                    <a:pt x="24" y="4044"/>
                    <a:pt x="107" y="4115"/>
                  </a:cubicBezTo>
                  <a:cubicBezTo>
                    <a:pt x="134" y="4142"/>
                    <a:pt x="170" y="4153"/>
                    <a:pt x="209" y="4153"/>
                  </a:cubicBezTo>
                  <a:cubicBezTo>
                    <a:pt x="273" y="4153"/>
                    <a:pt x="344" y="4120"/>
                    <a:pt x="381" y="4068"/>
                  </a:cubicBezTo>
                  <a:cubicBezTo>
                    <a:pt x="1119" y="3008"/>
                    <a:pt x="1345" y="1341"/>
                    <a:pt x="857" y="127"/>
                  </a:cubicBezTo>
                  <a:cubicBezTo>
                    <a:pt x="822" y="48"/>
                    <a:pt x="748" y="1"/>
                    <a:pt x="67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7" name="Google Shape;1407;p52"/>
          <p:cNvGrpSpPr/>
          <p:nvPr/>
        </p:nvGrpSpPr>
        <p:grpSpPr>
          <a:xfrm>
            <a:off x="3086313" y="2877049"/>
            <a:ext cx="320143" cy="392581"/>
            <a:chOff x="3086313" y="2877049"/>
            <a:chExt cx="320143" cy="392581"/>
          </a:xfrm>
        </p:grpSpPr>
        <p:sp>
          <p:nvSpPr>
            <p:cNvPr id="1408" name="Google Shape;1408;p52"/>
            <p:cNvSpPr/>
            <p:nvPr/>
          </p:nvSpPr>
          <p:spPr>
            <a:xfrm>
              <a:off x="3125749" y="2915371"/>
              <a:ext cx="240505" cy="354259"/>
            </a:xfrm>
            <a:custGeom>
              <a:rect b="b" l="l" r="r" t="t"/>
              <a:pathLst>
                <a:path extrusionOk="0" h="11121" w="755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52"/>
            <p:cNvSpPr/>
            <p:nvPr/>
          </p:nvSpPr>
          <p:spPr>
            <a:xfrm>
              <a:off x="3263076" y="2942511"/>
              <a:ext cx="79287" cy="99579"/>
            </a:xfrm>
            <a:custGeom>
              <a:rect b="b" l="l" r="r" t="t"/>
              <a:pathLst>
                <a:path extrusionOk="0" h="3126" w="2489">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52"/>
            <p:cNvSpPr/>
            <p:nvPr/>
          </p:nvSpPr>
          <p:spPr>
            <a:xfrm>
              <a:off x="3237656" y="2939262"/>
              <a:ext cx="20897" cy="14462"/>
            </a:xfrm>
            <a:custGeom>
              <a:rect b="b" l="l" r="r" t="t"/>
              <a:pathLst>
                <a:path extrusionOk="0" h="454" w="656">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52"/>
            <p:cNvSpPr/>
            <p:nvPr/>
          </p:nvSpPr>
          <p:spPr>
            <a:xfrm>
              <a:off x="3379888" y="3029539"/>
              <a:ext cx="26567" cy="14048"/>
            </a:xfrm>
            <a:custGeom>
              <a:rect b="b" l="l" r="r" t="t"/>
              <a:pathLst>
                <a:path extrusionOk="0" h="441" w="834">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52"/>
            <p:cNvSpPr/>
            <p:nvPr/>
          </p:nvSpPr>
          <p:spPr>
            <a:xfrm>
              <a:off x="3086313" y="3029539"/>
              <a:ext cx="26599" cy="14048"/>
            </a:xfrm>
            <a:custGeom>
              <a:rect b="b" l="l" r="r" t="t"/>
              <a:pathLst>
                <a:path extrusionOk="0" h="441" w="835">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52"/>
            <p:cNvSpPr/>
            <p:nvPr/>
          </p:nvSpPr>
          <p:spPr>
            <a:xfrm>
              <a:off x="3359788" y="2953469"/>
              <a:ext cx="26567" cy="20355"/>
            </a:xfrm>
            <a:custGeom>
              <a:rect b="b" l="l" r="r" t="t"/>
              <a:pathLst>
                <a:path extrusionOk="0" h="639" w="834">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52"/>
            <p:cNvSpPr/>
            <p:nvPr/>
          </p:nvSpPr>
          <p:spPr>
            <a:xfrm>
              <a:off x="3106413" y="3100034"/>
              <a:ext cx="26599" cy="20164"/>
            </a:xfrm>
            <a:custGeom>
              <a:rect b="b" l="l" r="r" t="t"/>
              <a:pathLst>
                <a:path extrusionOk="0" h="633" w="835">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52"/>
            <p:cNvSpPr/>
            <p:nvPr/>
          </p:nvSpPr>
          <p:spPr>
            <a:xfrm>
              <a:off x="3308565" y="2897277"/>
              <a:ext cx="22044" cy="24178"/>
            </a:xfrm>
            <a:custGeom>
              <a:rect b="b" l="l" r="r" t="t"/>
              <a:pathLst>
                <a:path extrusionOk="0" h="759" w="692">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52"/>
            <p:cNvSpPr/>
            <p:nvPr/>
          </p:nvSpPr>
          <p:spPr>
            <a:xfrm>
              <a:off x="3239153" y="2877049"/>
              <a:ext cx="14080" cy="26599"/>
            </a:xfrm>
            <a:custGeom>
              <a:rect b="b" l="l" r="r" t="t"/>
              <a:pathLst>
                <a:path extrusionOk="0" h="835" w="442">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52"/>
            <p:cNvSpPr/>
            <p:nvPr/>
          </p:nvSpPr>
          <p:spPr>
            <a:xfrm>
              <a:off x="3161809" y="2897500"/>
              <a:ext cx="22394" cy="24337"/>
            </a:xfrm>
            <a:custGeom>
              <a:rect b="b" l="l" r="r" t="t"/>
              <a:pathLst>
                <a:path extrusionOk="0" h="764" w="703">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52"/>
            <p:cNvSpPr/>
            <p:nvPr/>
          </p:nvSpPr>
          <p:spPr>
            <a:xfrm>
              <a:off x="3106413" y="2953151"/>
              <a:ext cx="26599" cy="19909"/>
            </a:xfrm>
            <a:custGeom>
              <a:rect b="b" l="l" r="r" t="t"/>
              <a:pathLst>
                <a:path extrusionOk="0" h="625" w="835">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52"/>
            <p:cNvSpPr/>
            <p:nvPr/>
          </p:nvSpPr>
          <p:spPr>
            <a:xfrm>
              <a:off x="3360520" y="3099811"/>
              <a:ext cx="25834" cy="20005"/>
            </a:xfrm>
            <a:custGeom>
              <a:rect b="b" l="l" r="r" t="t"/>
              <a:pathLst>
                <a:path extrusionOk="0" h="628" w="811">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0" name="Google Shape;1420;p52"/>
          <p:cNvSpPr/>
          <p:nvPr/>
        </p:nvSpPr>
        <p:spPr>
          <a:xfrm>
            <a:off x="2253814" y="2894123"/>
            <a:ext cx="210530" cy="357700"/>
          </a:xfrm>
          <a:custGeom>
            <a:rect b="b" l="l" r="r" t="t"/>
            <a:pathLst>
              <a:path extrusionOk="0" h="11229" w="6609">
                <a:moveTo>
                  <a:pt x="3310" y="1941"/>
                </a:moveTo>
                <a:cubicBezTo>
                  <a:pt x="3632" y="1941"/>
                  <a:pt x="3918" y="2227"/>
                  <a:pt x="3918" y="2572"/>
                </a:cubicBezTo>
                <a:lnTo>
                  <a:pt x="3918" y="2882"/>
                </a:lnTo>
                <a:cubicBezTo>
                  <a:pt x="3918" y="3037"/>
                  <a:pt x="3799" y="3156"/>
                  <a:pt x="3644" y="3156"/>
                </a:cubicBezTo>
                <a:lnTo>
                  <a:pt x="2953" y="3156"/>
                </a:lnTo>
                <a:cubicBezTo>
                  <a:pt x="2798" y="3156"/>
                  <a:pt x="2679" y="3037"/>
                  <a:pt x="2679" y="2882"/>
                </a:cubicBezTo>
                <a:lnTo>
                  <a:pt x="2679" y="2572"/>
                </a:lnTo>
                <a:cubicBezTo>
                  <a:pt x="2679" y="2227"/>
                  <a:pt x="2965" y="1941"/>
                  <a:pt x="3310" y="1941"/>
                </a:cubicBezTo>
                <a:close/>
                <a:moveTo>
                  <a:pt x="3918" y="10371"/>
                </a:moveTo>
                <a:lnTo>
                  <a:pt x="3918" y="10633"/>
                </a:lnTo>
                <a:lnTo>
                  <a:pt x="3906" y="10633"/>
                </a:lnTo>
                <a:cubicBezTo>
                  <a:pt x="3906" y="10788"/>
                  <a:pt x="3787" y="10907"/>
                  <a:pt x="3632" y="10907"/>
                </a:cubicBezTo>
                <a:lnTo>
                  <a:pt x="2929" y="10907"/>
                </a:lnTo>
                <a:cubicBezTo>
                  <a:pt x="2787" y="10907"/>
                  <a:pt x="2668" y="10788"/>
                  <a:pt x="2668" y="10633"/>
                </a:cubicBezTo>
                <a:lnTo>
                  <a:pt x="2668" y="10371"/>
                </a:lnTo>
                <a:close/>
                <a:moveTo>
                  <a:pt x="2572" y="1"/>
                </a:moveTo>
                <a:cubicBezTo>
                  <a:pt x="1144" y="1"/>
                  <a:pt x="1" y="1156"/>
                  <a:pt x="1" y="2572"/>
                </a:cubicBezTo>
                <a:lnTo>
                  <a:pt x="1" y="2751"/>
                </a:lnTo>
                <a:cubicBezTo>
                  <a:pt x="1" y="2834"/>
                  <a:pt x="72" y="2918"/>
                  <a:pt x="167" y="2918"/>
                </a:cubicBezTo>
                <a:cubicBezTo>
                  <a:pt x="251" y="2918"/>
                  <a:pt x="334" y="2834"/>
                  <a:pt x="334" y="2751"/>
                </a:cubicBezTo>
                <a:lnTo>
                  <a:pt x="334" y="2572"/>
                </a:lnTo>
                <a:cubicBezTo>
                  <a:pt x="334" y="1334"/>
                  <a:pt x="1346" y="322"/>
                  <a:pt x="2572" y="322"/>
                </a:cubicBezTo>
                <a:lnTo>
                  <a:pt x="3132" y="322"/>
                </a:lnTo>
                <a:lnTo>
                  <a:pt x="3132" y="1632"/>
                </a:lnTo>
                <a:cubicBezTo>
                  <a:pt x="2679" y="1703"/>
                  <a:pt x="2334" y="2096"/>
                  <a:pt x="2334" y="2572"/>
                </a:cubicBezTo>
                <a:lnTo>
                  <a:pt x="2334" y="2882"/>
                </a:lnTo>
                <a:cubicBezTo>
                  <a:pt x="2334" y="3204"/>
                  <a:pt x="2608" y="3489"/>
                  <a:pt x="2953" y="3489"/>
                </a:cubicBezTo>
                <a:lnTo>
                  <a:pt x="3644" y="3489"/>
                </a:lnTo>
                <a:cubicBezTo>
                  <a:pt x="3977" y="3489"/>
                  <a:pt x="4263" y="3227"/>
                  <a:pt x="4263" y="2882"/>
                </a:cubicBezTo>
                <a:lnTo>
                  <a:pt x="4263" y="2572"/>
                </a:lnTo>
                <a:cubicBezTo>
                  <a:pt x="4263" y="2108"/>
                  <a:pt x="3918" y="1703"/>
                  <a:pt x="3465" y="1632"/>
                </a:cubicBezTo>
                <a:lnTo>
                  <a:pt x="3465" y="322"/>
                </a:lnTo>
                <a:lnTo>
                  <a:pt x="4025" y="322"/>
                </a:lnTo>
                <a:cubicBezTo>
                  <a:pt x="5251" y="322"/>
                  <a:pt x="6263" y="1334"/>
                  <a:pt x="6263" y="2572"/>
                </a:cubicBezTo>
                <a:lnTo>
                  <a:pt x="6263" y="3632"/>
                </a:lnTo>
                <a:lnTo>
                  <a:pt x="5882" y="3632"/>
                </a:lnTo>
                <a:cubicBezTo>
                  <a:pt x="5549" y="3632"/>
                  <a:pt x="5275" y="3894"/>
                  <a:pt x="5275" y="4239"/>
                </a:cubicBezTo>
                <a:lnTo>
                  <a:pt x="5275" y="4430"/>
                </a:lnTo>
                <a:cubicBezTo>
                  <a:pt x="5275" y="4525"/>
                  <a:pt x="5346" y="4597"/>
                  <a:pt x="5430" y="4597"/>
                </a:cubicBezTo>
                <a:cubicBezTo>
                  <a:pt x="5525" y="4597"/>
                  <a:pt x="5596" y="4525"/>
                  <a:pt x="5596" y="4430"/>
                </a:cubicBezTo>
                <a:lnTo>
                  <a:pt x="5596" y="4239"/>
                </a:lnTo>
                <a:cubicBezTo>
                  <a:pt x="5596" y="4085"/>
                  <a:pt x="5716" y="3966"/>
                  <a:pt x="5870" y="3966"/>
                </a:cubicBezTo>
                <a:lnTo>
                  <a:pt x="6251" y="3966"/>
                </a:lnTo>
                <a:lnTo>
                  <a:pt x="6251" y="7264"/>
                </a:lnTo>
                <a:lnTo>
                  <a:pt x="5870" y="7264"/>
                </a:lnTo>
                <a:cubicBezTo>
                  <a:pt x="5716" y="7264"/>
                  <a:pt x="5596" y="7144"/>
                  <a:pt x="5596" y="6990"/>
                </a:cubicBezTo>
                <a:lnTo>
                  <a:pt x="5596" y="5216"/>
                </a:lnTo>
                <a:cubicBezTo>
                  <a:pt x="5596" y="5132"/>
                  <a:pt x="5525" y="5061"/>
                  <a:pt x="5430" y="5061"/>
                </a:cubicBezTo>
                <a:cubicBezTo>
                  <a:pt x="5346" y="5061"/>
                  <a:pt x="5275" y="5132"/>
                  <a:pt x="5275" y="5216"/>
                </a:cubicBezTo>
                <a:lnTo>
                  <a:pt x="5275" y="6990"/>
                </a:lnTo>
                <a:cubicBezTo>
                  <a:pt x="5275" y="7323"/>
                  <a:pt x="5537" y="7597"/>
                  <a:pt x="5882" y="7597"/>
                </a:cubicBezTo>
                <a:lnTo>
                  <a:pt x="6263" y="7597"/>
                </a:lnTo>
                <a:lnTo>
                  <a:pt x="6263" y="8228"/>
                </a:lnTo>
                <a:cubicBezTo>
                  <a:pt x="6263" y="9228"/>
                  <a:pt x="5454" y="10038"/>
                  <a:pt x="4453" y="10038"/>
                </a:cubicBezTo>
                <a:lnTo>
                  <a:pt x="2144" y="10038"/>
                </a:lnTo>
                <a:cubicBezTo>
                  <a:pt x="1144" y="10038"/>
                  <a:pt x="334" y="9228"/>
                  <a:pt x="334" y="8228"/>
                </a:cubicBezTo>
                <a:lnTo>
                  <a:pt x="334" y="7597"/>
                </a:lnTo>
                <a:lnTo>
                  <a:pt x="715" y="7597"/>
                </a:lnTo>
                <a:cubicBezTo>
                  <a:pt x="1048" y="7597"/>
                  <a:pt x="1322" y="7335"/>
                  <a:pt x="1322" y="6990"/>
                </a:cubicBezTo>
                <a:lnTo>
                  <a:pt x="1322" y="6811"/>
                </a:lnTo>
                <a:cubicBezTo>
                  <a:pt x="1322" y="6728"/>
                  <a:pt x="1251" y="6644"/>
                  <a:pt x="1167" y="6644"/>
                </a:cubicBezTo>
                <a:cubicBezTo>
                  <a:pt x="1072" y="6644"/>
                  <a:pt x="1001" y="6728"/>
                  <a:pt x="1001" y="6811"/>
                </a:cubicBezTo>
                <a:lnTo>
                  <a:pt x="1001" y="6990"/>
                </a:lnTo>
                <a:cubicBezTo>
                  <a:pt x="1001" y="7144"/>
                  <a:pt x="882" y="7264"/>
                  <a:pt x="727" y="7264"/>
                </a:cubicBezTo>
                <a:lnTo>
                  <a:pt x="346" y="7264"/>
                </a:lnTo>
                <a:lnTo>
                  <a:pt x="346" y="3966"/>
                </a:lnTo>
                <a:lnTo>
                  <a:pt x="727" y="3966"/>
                </a:lnTo>
                <a:cubicBezTo>
                  <a:pt x="882" y="3966"/>
                  <a:pt x="1001" y="4085"/>
                  <a:pt x="1001" y="4239"/>
                </a:cubicBezTo>
                <a:lnTo>
                  <a:pt x="1001" y="6037"/>
                </a:lnTo>
                <a:cubicBezTo>
                  <a:pt x="1001" y="6132"/>
                  <a:pt x="1072" y="6204"/>
                  <a:pt x="1167" y="6204"/>
                </a:cubicBezTo>
                <a:cubicBezTo>
                  <a:pt x="1251" y="6204"/>
                  <a:pt x="1322" y="6132"/>
                  <a:pt x="1322" y="6037"/>
                </a:cubicBezTo>
                <a:lnTo>
                  <a:pt x="1322" y="4239"/>
                </a:lnTo>
                <a:cubicBezTo>
                  <a:pt x="1322" y="3906"/>
                  <a:pt x="1060" y="3620"/>
                  <a:pt x="715" y="3620"/>
                </a:cubicBezTo>
                <a:lnTo>
                  <a:pt x="334" y="3620"/>
                </a:lnTo>
                <a:lnTo>
                  <a:pt x="334" y="3501"/>
                </a:lnTo>
                <a:cubicBezTo>
                  <a:pt x="334" y="3418"/>
                  <a:pt x="251" y="3346"/>
                  <a:pt x="167" y="3346"/>
                </a:cubicBezTo>
                <a:cubicBezTo>
                  <a:pt x="72" y="3346"/>
                  <a:pt x="1" y="3418"/>
                  <a:pt x="1" y="3501"/>
                </a:cubicBezTo>
                <a:lnTo>
                  <a:pt x="1" y="8216"/>
                </a:lnTo>
                <a:cubicBezTo>
                  <a:pt x="1" y="9383"/>
                  <a:pt x="953" y="10347"/>
                  <a:pt x="2144" y="10347"/>
                </a:cubicBezTo>
                <a:lnTo>
                  <a:pt x="2334" y="10347"/>
                </a:lnTo>
                <a:lnTo>
                  <a:pt x="2334" y="10621"/>
                </a:lnTo>
                <a:cubicBezTo>
                  <a:pt x="2334" y="10943"/>
                  <a:pt x="2608" y="11228"/>
                  <a:pt x="2953" y="11228"/>
                </a:cubicBezTo>
                <a:lnTo>
                  <a:pt x="3644" y="11228"/>
                </a:lnTo>
                <a:cubicBezTo>
                  <a:pt x="3977" y="11228"/>
                  <a:pt x="4263" y="10966"/>
                  <a:pt x="4263" y="10621"/>
                </a:cubicBezTo>
                <a:lnTo>
                  <a:pt x="4263" y="10347"/>
                </a:lnTo>
                <a:lnTo>
                  <a:pt x="4465" y="10347"/>
                </a:lnTo>
                <a:cubicBezTo>
                  <a:pt x="5644" y="10347"/>
                  <a:pt x="6608" y="9407"/>
                  <a:pt x="6608" y="8216"/>
                </a:cubicBezTo>
                <a:lnTo>
                  <a:pt x="6608" y="2572"/>
                </a:lnTo>
                <a:cubicBezTo>
                  <a:pt x="6585" y="1156"/>
                  <a:pt x="5418" y="1"/>
                  <a:pt x="40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1" name="Google Shape;1421;p52"/>
          <p:cNvGrpSpPr/>
          <p:nvPr/>
        </p:nvGrpSpPr>
        <p:grpSpPr>
          <a:xfrm>
            <a:off x="861113" y="2885746"/>
            <a:ext cx="333809" cy="373277"/>
            <a:chOff x="861113" y="2885746"/>
            <a:chExt cx="333809" cy="373277"/>
          </a:xfrm>
        </p:grpSpPr>
        <p:sp>
          <p:nvSpPr>
            <p:cNvPr id="1422" name="Google Shape;1422;p52"/>
            <p:cNvSpPr/>
            <p:nvPr/>
          </p:nvSpPr>
          <p:spPr>
            <a:xfrm>
              <a:off x="861113" y="2981533"/>
              <a:ext cx="315970" cy="277489"/>
            </a:xfrm>
            <a:custGeom>
              <a:rect b="b" l="l" r="r" t="t"/>
              <a:pathLst>
                <a:path extrusionOk="0" h="8711" w="9919">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52"/>
            <p:cNvSpPr/>
            <p:nvPr/>
          </p:nvSpPr>
          <p:spPr>
            <a:xfrm>
              <a:off x="1024976" y="2981756"/>
              <a:ext cx="125572" cy="45903"/>
            </a:xfrm>
            <a:custGeom>
              <a:rect b="b" l="l" r="r" t="t"/>
              <a:pathLst>
                <a:path extrusionOk="0" h="1441" w="3942">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52"/>
            <p:cNvSpPr/>
            <p:nvPr/>
          </p:nvSpPr>
          <p:spPr>
            <a:xfrm>
              <a:off x="979455" y="2885746"/>
              <a:ext cx="215467" cy="145705"/>
            </a:xfrm>
            <a:custGeom>
              <a:rect b="b" l="l" r="r" t="t"/>
              <a:pathLst>
                <a:path extrusionOk="0" h="4574" w="6764">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5" name="Google Shape;1425;p52"/>
          <p:cNvSpPr/>
          <p:nvPr/>
        </p:nvSpPr>
        <p:spPr>
          <a:xfrm>
            <a:off x="2616005" y="2886542"/>
            <a:ext cx="371366" cy="372353"/>
          </a:xfrm>
          <a:custGeom>
            <a:rect b="b" l="l" r="r" t="t"/>
            <a:pathLst>
              <a:path extrusionOk="0" h="11689" w="11658">
                <a:moveTo>
                  <a:pt x="10514" y="382"/>
                </a:moveTo>
                <a:cubicBezTo>
                  <a:pt x="10657" y="382"/>
                  <a:pt x="10812" y="441"/>
                  <a:pt x="10907" y="548"/>
                </a:cubicBezTo>
                <a:lnTo>
                  <a:pt x="11181" y="810"/>
                </a:lnTo>
                <a:cubicBezTo>
                  <a:pt x="11288" y="917"/>
                  <a:pt x="11348" y="1072"/>
                  <a:pt x="11348" y="1215"/>
                </a:cubicBezTo>
                <a:cubicBezTo>
                  <a:pt x="11348" y="1370"/>
                  <a:pt x="11288" y="1513"/>
                  <a:pt x="11181" y="1620"/>
                </a:cubicBezTo>
                <a:lnTo>
                  <a:pt x="10240" y="2560"/>
                </a:lnTo>
                <a:lnTo>
                  <a:pt x="9169" y="1489"/>
                </a:lnTo>
                <a:lnTo>
                  <a:pt x="10109" y="548"/>
                </a:lnTo>
                <a:cubicBezTo>
                  <a:pt x="10217" y="441"/>
                  <a:pt x="10359" y="382"/>
                  <a:pt x="10514" y="382"/>
                </a:cubicBezTo>
                <a:close/>
                <a:moveTo>
                  <a:pt x="8919" y="1715"/>
                </a:moveTo>
                <a:lnTo>
                  <a:pt x="9990" y="2799"/>
                </a:lnTo>
                <a:lnTo>
                  <a:pt x="6954" y="5823"/>
                </a:lnTo>
                <a:lnTo>
                  <a:pt x="5883" y="4751"/>
                </a:lnTo>
                <a:lnTo>
                  <a:pt x="8919" y="1715"/>
                </a:lnTo>
                <a:close/>
                <a:moveTo>
                  <a:pt x="1966" y="8668"/>
                </a:moveTo>
                <a:lnTo>
                  <a:pt x="3037" y="9740"/>
                </a:lnTo>
                <a:lnTo>
                  <a:pt x="2370" y="10419"/>
                </a:lnTo>
                <a:cubicBezTo>
                  <a:pt x="2335" y="10454"/>
                  <a:pt x="2281" y="10472"/>
                  <a:pt x="2227" y="10472"/>
                </a:cubicBezTo>
                <a:cubicBezTo>
                  <a:pt x="2174" y="10472"/>
                  <a:pt x="2120" y="10454"/>
                  <a:pt x="2085" y="10419"/>
                </a:cubicBezTo>
                <a:lnTo>
                  <a:pt x="1299" y="9621"/>
                </a:lnTo>
                <a:cubicBezTo>
                  <a:pt x="1215" y="9549"/>
                  <a:pt x="1215" y="9418"/>
                  <a:pt x="1299" y="9347"/>
                </a:cubicBezTo>
                <a:lnTo>
                  <a:pt x="1966" y="8668"/>
                </a:lnTo>
                <a:close/>
                <a:moveTo>
                  <a:pt x="1311" y="10133"/>
                </a:moveTo>
                <a:lnTo>
                  <a:pt x="1596" y="10407"/>
                </a:lnTo>
                <a:lnTo>
                  <a:pt x="1061" y="10942"/>
                </a:lnTo>
                <a:cubicBezTo>
                  <a:pt x="1019" y="10984"/>
                  <a:pt x="965" y="11005"/>
                  <a:pt x="913" y="11005"/>
                </a:cubicBezTo>
                <a:cubicBezTo>
                  <a:pt x="861" y="11005"/>
                  <a:pt x="811" y="10984"/>
                  <a:pt x="775" y="10942"/>
                </a:cubicBezTo>
                <a:cubicBezTo>
                  <a:pt x="703" y="10859"/>
                  <a:pt x="703" y="10740"/>
                  <a:pt x="775" y="10669"/>
                </a:cubicBezTo>
                <a:lnTo>
                  <a:pt x="1311" y="10133"/>
                </a:lnTo>
                <a:close/>
                <a:moveTo>
                  <a:pt x="10467" y="1"/>
                </a:moveTo>
                <a:cubicBezTo>
                  <a:pt x="10228" y="1"/>
                  <a:pt x="9990" y="84"/>
                  <a:pt x="9812" y="263"/>
                </a:cubicBezTo>
                <a:lnTo>
                  <a:pt x="8871" y="1203"/>
                </a:lnTo>
                <a:lnTo>
                  <a:pt x="8728" y="1048"/>
                </a:lnTo>
                <a:cubicBezTo>
                  <a:pt x="8687" y="1013"/>
                  <a:pt x="8642" y="995"/>
                  <a:pt x="8597" y="995"/>
                </a:cubicBezTo>
                <a:cubicBezTo>
                  <a:pt x="8553" y="995"/>
                  <a:pt x="8508" y="1013"/>
                  <a:pt x="8466" y="1048"/>
                </a:cubicBezTo>
                <a:cubicBezTo>
                  <a:pt x="8395" y="1120"/>
                  <a:pt x="8395" y="1227"/>
                  <a:pt x="8466" y="1310"/>
                </a:cubicBezTo>
                <a:lnTo>
                  <a:pt x="8621" y="1453"/>
                </a:lnTo>
                <a:lnTo>
                  <a:pt x="5037" y="5037"/>
                </a:lnTo>
                <a:cubicBezTo>
                  <a:pt x="4954" y="5120"/>
                  <a:pt x="4954" y="5216"/>
                  <a:pt x="5037" y="5299"/>
                </a:cubicBezTo>
                <a:cubicBezTo>
                  <a:pt x="5073" y="5335"/>
                  <a:pt x="5118" y="5352"/>
                  <a:pt x="5162" y="5352"/>
                </a:cubicBezTo>
                <a:cubicBezTo>
                  <a:pt x="5207" y="5352"/>
                  <a:pt x="5252" y="5335"/>
                  <a:pt x="5287" y="5299"/>
                </a:cubicBezTo>
                <a:lnTo>
                  <a:pt x="5597" y="4977"/>
                </a:lnTo>
                <a:lnTo>
                  <a:pt x="6668" y="6049"/>
                </a:lnTo>
                <a:cubicBezTo>
                  <a:pt x="6299" y="6525"/>
                  <a:pt x="6073" y="6978"/>
                  <a:pt x="5883" y="7382"/>
                </a:cubicBezTo>
                <a:cubicBezTo>
                  <a:pt x="5430" y="8287"/>
                  <a:pt x="5097" y="9002"/>
                  <a:pt x="3275" y="9526"/>
                </a:cubicBezTo>
                <a:lnTo>
                  <a:pt x="2156" y="8406"/>
                </a:lnTo>
                <a:lnTo>
                  <a:pt x="4597" y="5966"/>
                </a:lnTo>
                <a:cubicBezTo>
                  <a:pt x="4680" y="5894"/>
                  <a:pt x="4680" y="5787"/>
                  <a:pt x="4597" y="5716"/>
                </a:cubicBezTo>
                <a:cubicBezTo>
                  <a:pt x="4561" y="5674"/>
                  <a:pt x="4516" y="5653"/>
                  <a:pt x="4472" y="5653"/>
                </a:cubicBezTo>
                <a:cubicBezTo>
                  <a:pt x="4427" y="5653"/>
                  <a:pt x="4382" y="5674"/>
                  <a:pt x="4347" y="5716"/>
                </a:cubicBezTo>
                <a:lnTo>
                  <a:pt x="989" y="9073"/>
                </a:lnTo>
                <a:cubicBezTo>
                  <a:pt x="775" y="9287"/>
                  <a:pt x="775" y="9645"/>
                  <a:pt x="989" y="9847"/>
                </a:cubicBezTo>
                <a:lnTo>
                  <a:pt x="1001" y="9859"/>
                </a:lnTo>
                <a:lnTo>
                  <a:pt x="465" y="10395"/>
                </a:lnTo>
                <a:cubicBezTo>
                  <a:pt x="299" y="10561"/>
                  <a:pt x="251" y="10811"/>
                  <a:pt x="358" y="11026"/>
                </a:cubicBezTo>
                <a:lnTo>
                  <a:pt x="1" y="11383"/>
                </a:lnTo>
                <a:cubicBezTo>
                  <a:pt x="1" y="11454"/>
                  <a:pt x="1" y="11562"/>
                  <a:pt x="61" y="11633"/>
                </a:cubicBezTo>
                <a:cubicBezTo>
                  <a:pt x="92" y="11670"/>
                  <a:pt x="139" y="11688"/>
                  <a:pt x="187" y="11688"/>
                </a:cubicBezTo>
                <a:cubicBezTo>
                  <a:pt x="232" y="11688"/>
                  <a:pt x="276" y="11673"/>
                  <a:pt x="311" y="11645"/>
                </a:cubicBezTo>
                <a:lnTo>
                  <a:pt x="668" y="11288"/>
                </a:lnTo>
                <a:cubicBezTo>
                  <a:pt x="745" y="11326"/>
                  <a:pt x="827" y="11345"/>
                  <a:pt x="908" y="11345"/>
                </a:cubicBezTo>
                <a:cubicBezTo>
                  <a:pt x="1052" y="11345"/>
                  <a:pt x="1192" y="11287"/>
                  <a:pt x="1299" y="11181"/>
                </a:cubicBezTo>
                <a:lnTo>
                  <a:pt x="1835" y="10645"/>
                </a:lnTo>
                <a:cubicBezTo>
                  <a:pt x="1942" y="10752"/>
                  <a:pt x="2073" y="10811"/>
                  <a:pt x="2204" y="10811"/>
                </a:cubicBezTo>
                <a:cubicBezTo>
                  <a:pt x="2358" y="10811"/>
                  <a:pt x="2501" y="10752"/>
                  <a:pt x="2608" y="10645"/>
                </a:cubicBezTo>
                <a:lnTo>
                  <a:pt x="3370" y="9895"/>
                </a:lnTo>
                <a:cubicBezTo>
                  <a:pt x="5371" y="9335"/>
                  <a:pt x="5776" y="8502"/>
                  <a:pt x="6240" y="7549"/>
                </a:cubicBezTo>
                <a:cubicBezTo>
                  <a:pt x="6442" y="7121"/>
                  <a:pt x="6668" y="6656"/>
                  <a:pt x="7073" y="6180"/>
                </a:cubicBezTo>
                <a:lnTo>
                  <a:pt x="10228" y="3025"/>
                </a:lnTo>
                <a:lnTo>
                  <a:pt x="10526" y="3322"/>
                </a:lnTo>
                <a:lnTo>
                  <a:pt x="8407" y="5442"/>
                </a:lnTo>
                <a:cubicBezTo>
                  <a:pt x="8347" y="5501"/>
                  <a:pt x="8335" y="5608"/>
                  <a:pt x="8395" y="5680"/>
                </a:cubicBezTo>
                <a:cubicBezTo>
                  <a:pt x="8426" y="5717"/>
                  <a:pt x="8473" y="5735"/>
                  <a:pt x="8522" y="5735"/>
                </a:cubicBezTo>
                <a:cubicBezTo>
                  <a:pt x="8566" y="5735"/>
                  <a:pt x="8611" y="5720"/>
                  <a:pt x="8645" y="5692"/>
                </a:cubicBezTo>
                <a:lnTo>
                  <a:pt x="10883" y="3465"/>
                </a:lnTo>
                <a:cubicBezTo>
                  <a:pt x="10955" y="3382"/>
                  <a:pt x="10955" y="3287"/>
                  <a:pt x="10883" y="3203"/>
                </a:cubicBezTo>
                <a:lnTo>
                  <a:pt x="10455" y="2775"/>
                </a:lnTo>
                <a:lnTo>
                  <a:pt x="11383" y="1834"/>
                </a:lnTo>
                <a:cubicBezTo>
                  <a:pt x="11562" y="1656"/>
                  <a:pt x="11657" y="1441"/>
                  <a:pt x="11657" y="1179"/>
                </a:cubicBezTo>
                <a:cubicBezTo>
                  <a:pt x="11657" y="929"/>
                  <a:pt x="11562" y="703"/>
                  <a:pt x="11383" y="524"/>
                </a:cubicBezTo>
                <a:lnTo>
                  <a:pt x="11121" y="263"/>
                </a:lnTo>
                <a:cubicBezTo>
                  <a:pt x="10943" y="84"/>
                  <a:pt x="10717" y="1"/>
                  <a:pt x="104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52"/>
          <p:cNvSpPr/>
          <p:nvPr/>
        </p:nvSpPr>
        <p:spPr>
          <a:xfrm>
            <a:off x="2160129" y="1516235"/>
            <a:ext cx="399780" cy="341740"/>
          </a:xfrm>
          <a:custGeom>
            <a:rect b="b" l="l" r="r" t="t"/>
            <a:pathLst>
              <a:path extrusionOk="0" h="10728" w="12550">
                <a:moveTo>
                  <a:pt x="6298" y="369"/>
                </a:moveTo>
                <a:cubicBezTo>
                  <a:pt x="6306" y="369"/>
                  <a:pt x="6315" y="369"/>
                  <a:pt x="6323" y="370"/>
                </a:cubicBezTo>
                <a:cubicBezTo>
                  <a:pt x="6442" y="393"/>
                  <a:pt x="6525" y="477"/>
                  <a:pt x="6525" y="596"/>
                </a:cubicBezTo>
                <a:cubicBezTo>
                  <a:pt x="6525" y="727"/>
                  <a:pt x="6430" y="834"/>
                  <a:pt x="6287" y="834"/>
                </a:cubicBezTo>
                <a:cubicBezTo>
                  <a:pt x="6156" y="834"/>
                  <a:pt x="6049" y="727"/>
                  <a:pt x="6049" y="596"/>
                </a:cubicBezTo>
                <a:cubicBezTo>
                  <a:pt x="6049" y="482"/>
                  <a:pt x="6136" y="369"/>
                  <a:pt x="6298" y="369"/>
                </a:cubicBezTo>
                <a:close/>
                <a:moveTo>
                  <a:pt x="6871" y="727"/>
                </a:moveTo>
                <a:lnTo>
                  <a:pt x="8668" y="2513"/>
                </a:lnTo>
                <a:lnTo>
                  <a:pt x="3906" y="2513"/>
                </a:lnTo>
                <a:lnTo>
                  <a:pt x="5716" y="727"/>
                </a:lnTo>
                <a:cubicBezTo>
                  <a:pt x="5775" y="1001"/>
                  <a:pt x="6013" y="1191"/>
                  <a:pt x="6287" y="1191"/>
                </a:cubicBezTo>
                <a:cubicBezTo>
                  <a:pt x="6573" y="1191"/>
                  <a:pt x="6811" y="1001"/>
                  <a:pt x="6871" y="727"/>
                </a:cubicBezTo>
                <a:close/>
                <a:moveTo>
                  <a:pt x="3573" y="8787"/>
                </a:moveTo>
                <a:cubicBezTo>
                  <a:pt x="5216" y="8787"/>
                  <a:pt x="5097" y="8787"/>
                  <a:pt x="5156" y="8799"/>
                </a:cubicBezTo>
                <a:cubicBezTo>
                  <a:pt x="5275" y="8823"/>
                  <a:pt x="5370" y="8942"/>
                  <a:pt x="5370" y="9061"/>
                </a:cubicBezTo>
                <a:lnTo>
                  <a:pt x="5370" y="9513"/>
                </a:lnTo>
                <a:lnTo>
                  <a:pt x="3287" y="9513"/>
                </a:lnTo>
                <a:cubicBezTo>
                  <a:pt x="3275" y="9049"/>
                  <a:pt x="3275" y="9049"/>
                  <a:pt x="3287" y="9002"/>
                </a:cubicBezTo>
                <a:cubicBezTo>
                  <a:pt x="3334" y="8859"/>
                  <a:pt x="3430" y="8787"/>
                  <a:pt x="3573" y="8787"/>
                </a:cubicBezTo>
                <a:close/>
                <a:moveTo>
                  <a:pt x="10651" y="2885"/>
                </a:moveTo>
                <a:cubicBezTo>
                  <a:pt x="11916" y="2885"/>
                  <a:pt x="11740" y="2894"/>
                  <a:pt x="11740" y="2929"/>
                </a:cubicBezTo>
                <a:cubicBezTo>
                  <a:pt x="11729" y="9255"/>
                  <a:pt x="11779" y="9516"/>
                  <a:pt x="11713" y="9516"/>
                </a:cubicBezTo>
                <a:cubicBezTo>
                  <a:pt x="11707" y="9516"/>
                  <a:pt x="11700" y="9513"/>
                  <a:pt x="11693" y="9513"/>
                </a:cubicBezTo>
                <a:lnTo>
                  <a:pt x="5739" y="9513"/>
                </a:lnTo>
                <a:lnTo>
                  <a:pt x="5739" y="9144"/>
                </a:lnTo>
                <a:lnTo>
                  <a:pt x="11193" y="9144"/>
                </a:lnTo>
                <a:cubicBezTo>
                  <a:pt x="11288" y="9144"/>
                  <a:pt x="11371" y="9049"/>
                  <a:pt x="11371" y="8966"/>
                </a:cubicBezTo>
                <a:lnTo>
                  <a:pt x="11371" y="3441"/>
                </a:lnTo>
                <a:cubicBezTo>
                  <a:pt x="11371" y="3334"/>
                  <a:pt x="11276" y="3263"/>
                  <a:pt x="11193" y="3263"/>
                </a:cubicBezTo>
                <a:lnTo>
                  <a:pt x="3346" y="3263"/>
                </a:lnTo>
                <a:cubicBezTo>
                  <a:pt x="3239" y="3263"/>
                  <a:pt x="3168" y="3346"/>
                  <a:pt x="3168" y="3441"/>
                </a:cubicBezTo>
                <a:cubicBezTo>
                  <a:pt x="3168" y="3537"/>
                  <a:pt x="3251" y="3620"/>
                  <a:pt x="3346" y="3620"/>
                </a:cubicBezTo>
                <a:lnTo>
                  <a:pt x="10990" y="3620"/>
                </a:lnTo>
                <a:lnTo>
                  <a:pt x="10990" y="8775"/>
                </a:lnTo>
                <a:lnTo>
                  <a:pt x="5656" y="8775"/>
                </a:lnTo>
                <a:cubicBezTo>
                  <a:pt x="5561" y="8585"/>
                  <a:pt x="5370" y="8454"/>
                  <a:pt x="5156" y="8430"/>
                </a:cubicBezTo>
                <a:cubicBezTo>
                  <a:pt x="5128" y="8422"/>
                  <a:pt x="4938" y="8419"/>
                  <a:pt x="4696" y="8419"/>
                </a:cubicBezTo>
                <a:cubicBezTo>
                  <a:pt x="4212" y="8419"/>
                  <a:pt x="3521" y="8430"/>
                  <a:pt x="3513" y="8430"/>
                </a:cubicBezTo>
                <a:cubicBezTo>
                  <a:pt x="3287" y="8442"/>
                  <a:pt x="3072" y="8573"/>
                  <a:pt x="2977" y="8775"/>
                </a:cubicBezTo>
                <a:lnTo>
                  <a:pt x="1608" y="8775"/>
                </a:lnTo>
                <a:lnTo>
                  <a:pt x="1608" y="3620"/>
                </a:lnTo>
                <a:lnTo>
                  <a:pt x="2656" y="3620"/>
                </a:lnTo>
                <a:cubicBezTo>
                  <a:pt x="2763" y="3620"/>
                  <a:pt x="2834" y="3525"/>
                  <a:pt x="2834" y="3441"/>
                </a:cubicBezTo>
                <a:cubicBezTo>
                  <a:pt x="2834" y="3334"/>
                  <a:pt x="2751" y="3263"/>
                  <a:pt x="2656" y="3263"/>
                </a:cubicBezTo>
                <a:lnTo>
                  <a:pt x="1429" y="3263"/>
                </a:lnTo>
                <a:cubicBezTo>
                  <a:pt x="1322" y="3263"/>
                  <a:pt x="1251" y="3346"/>
                  <a:pt x="1251" y="3441"/>
                </a:cubicBezTo>
                <a:lnTo>
                  <a:pt x="1251" y="8966"/>
                </a:lnTo>
                <a:cubicBezTo>
                  <a:pt x="1251" y="9061"/>
                  <a:pt x="1334" y="9144"/>
                  <a:pt x="1429" y="9144"/>
                </a:cubicBezTo>
                <a:lnTo>
                  <a:pt x="2918" y="9144"/>
                </a:lnTo>
                <a:lnTo>
                  <a:pt x="2918" y="9513"/>
                </a:lnTo>
                <a:lnTo>
                  <a:pt x="917" y="9513"/>
                </a:lnTo>
                <a:cubicBezTo>
                  <a:pt x="894" y="9513"/>
                  <a:pt x="870" y="9490"/>
                  <a:pt x="870" y="9466"/>
                </a:cubicBezTo>
                <a:cubicBezTo>
                  <a:pt x="892" y="3144"/>
                  <a:pt x="843" y="2892"/>
                  <a:pt x="900" y="2892"/>
                </a:cubicBezTo>
                <a:cubicBezTo>
                  <a:pt x="905" y="2892"/>
                  <a:pt x="911" y="2894"/>
                  <a:pt x="917" y="2894"/>
                </a:cubicBezTo>
                <a:cubicBezTo>
                  <a:pt x="6680" y="2894"/>
                  <a:pt x="9386" y="2885"/>
                  <a:pt x="10651" y="2885"/>
                </a:cubicBezTo>
                <a:close/>
                <a:moveTo>
                  <a:pt x="6277" y="0"/>
                </a:moveTo>
                <a:cubicBezTo>
                  <a:pt x="6049" y="0"/>
                  <a:pt x="5823" y="84"/>
                  <a:pt x="5656" y="250"/>
                </a:cubicBezTo>
                <a:lnTo>
                  <a:pt x="3370" y="2513"/>
                </a:lnTo>
                <a:lnTo>
                  <a:pt x="894" y="2513"/>
                </a:lnTo>
                <a:cubicBezTo>
                  <a:pt x="667" y="2513"/>
                  <a:pt x="477" y="2691"/>
                  <a:pt x="477" y="2929"/>
                </a:cubicBezTo>
                <a:lnTo>
                  <a:pt x="477" y="9513"/>
                </a:lnTo>
                <a:lnTo>
                  <a:pt x="417" y="9513"/>
                </a:lnTo>
                <a:cubicBezTo>
                  <a:pt x="191" y="9513"/>
                  <a:pt x="1" y="9692"/>
                  <a:pt x="1" y="9930"/>
                </a:cubicBezTo>
                <a:lnTo>
                  <a:pt x="1" y="10311"/>
                </a:lnTo>
                <a:cubicBezTo>
                  <a:pt x="1" y="10537"/>
                  <a:pt x="179" y="10728"/>
                  <a:pt x="417" y="10728"/>
                </a:cubicBezTo>
                <a:lnTo>
                  <a:pt x="7811" y="10728"/>
                </a:lnTo>
                <a:cubicBezTo>
                  <a:pt x="7918" y="10728"/>
                  <a:pt x="7990" y="10645"/>
                  <a:pt x="7990" y="10549"/>
                </a:cubicBezTo>
                <a:cubicBezTo>
                  <a:pt x="7990" y="10454"/>
                  <a:pt x="7895" y="10371"/>
                  <a:pt x="7811" y="10371"/>
                </a:cubicBezTo>
                <a:cubicBezTo>
                  <a:pt x="7049" y="10370"/>
                  <a:pt x="6364" y="10369"/>
                  <a:pt x="5749" y="10369"/>
                </a:cubicBezTo>
                <a:cubicBezTo>
                  <a:pt x="2782" y="10369"/>
                  <a:pt x="1447" y="10380"/>
                  <a:pt x="848" y="10380"/>
                </a:cubicBezTo>
                <a:cubicBezTo>
                  <a:pt x="301" y="10380"/>
                  <a:pt x="370" y="10371"/>
                  <a:pt x="370" y="10335"/>
                </a:cubicBezTo>
                <a:lnTo>
                  <a:pt x="370" y="9942"/>
                </a:lnTo>
                <a:cubicBezTo>
                  <a:pt x="370" y="9904"/>
                  <a:pt x="221" y="9896"/>
                  <a:pt x="1247" y="9896"/>
                </a:cubicBezTo>
                <a:cubicBezTo>
                  <a:pt x="2032" y="9896"/>
                  <a:pt x="3502" y="9901"/>
                  <a:pt x="6250" y="9901"/>
                </a:cubicBezTo>
                <a:cubicBezTo>
                  <a:pt x="7776" y="9901"/>
                  <a:pt x="9695" y="9899"/>
                  <a:pt x="12109" y="9894"/>
                </a:cubicBezTo>
                <a:cubicBezTo>
                  <a:pt x="12145" y="9894"/>
                  <a:pt x="12157" y="9918"/>
                  <a:pt x="12157" y="9942"/>
                </a:cubicBezTo>
                <a:lnTo>
                  <a:pt x="12157" y="10335"/>
                </a:lnTo>
                <a:cubicBezTo>
                  <a:pt x="12157" y="10359"/>
                  <a:pt x="12145" y="10371"/>
                  <a:pt x="12109" y="10371"/>
                </a:cubicBezTo>
                <a:lnTo>
                  <a:pt x="8478" y="10371"/>
                </a:lnTo>
                <a:cubicBezTo>
                  <a:pt x="8371" y="10371"/>
                  <a:pt x="8299" y="10466"/>
                  <a:pt x="8299" y="10549"/>
                </a:cubicBezTo>
                <a:cubicBezTo>
                  <a:pt x="8299" y="10656"/>
                  <a:pt x="8395" y="10728"/>
                  <a:pt x="8478" y="10728"/>
                </a:cubicBezTo>
                <a:lnTo>
                  <a:pt x="12145" y="10728"/>
                </a:lnTo>
                <a:cubicBezTo>
                  <a:pt x="12359" y="10728"/>
                  <a:pt x="12550" y="10549"/>
                  <a:pt x="12550" y="10311"/>
                </a:cubicBezTo>
                <a:lnTo>
                  <a:pt x="12550" y="9930"/>
                </a:lnTo>
                <a:cubicBezTo>
                  <a:pt x="12550" y="9704"/>
                  <a:pt x="12383" y="9513"/>
                  <a:pt x="12145" y="9513"/>
                </a:cubicBezTo>
                <a:lnTo>
                  <a:pt x="12086" y="9513"/>
                </a:lnTo>
                <a:lnTo>
                  <a:pt x="12086" y="2929"/>
                </a:lnTo>
                <a:cubicBezTo>
                  <a:pt x="12086" y="2715"/>
                  <a:pt x="11907" y="2513"/>
                  <a:pt x="11669" y="2513"/>
                </a:cubicBezTo>
                <a:lnTo>
                  <a:pt x="9180" y="2513"/>
                </a:lnTo>
                <a:lnTo>
                  <a:pt x="6906" y="250"/>
                </a:lnTo>
                <a:cubicBezTo>
                  <a:pt x="6734" y="84"/>
                  <a:pt x="6504" y="0"/>
                  <a:pt x="62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7" name="Google Shape;1427;p52"/>
          <p:cNvGrpSpPr/>
          <p:nvPr/>
        </p:nvGrpSpPr>
        <p:grpSpPr>
          <a:xfrm>
            <a:off x="1297654" y="1504481"/>
            <a:ext cx="349354" cy="362223"/>
            <a:chOff x="1297654" y="1504481"/>
            <a:chExt cx="349354" cy="362223"/>
          </a:xfrm>
        </p:grpSpPr>
        <p:sp>
          <p:nvSpPr>
            <p:cNvPr id="1428" name="Google Shape;1428;p52"/>
            <p:cNvSpPr/>
            <p:nvPr/>
          </p:nvSpPr>
          <p:spPr>
            <a:xfrm>
              <a:off x="1297654" y="1504481"/>
              <a:ext cx="349354" cy="362223"/>
            </a:xfrm>
            <a:custGeom>
              <a:rect b="b" l="l" r="r" t="t"/>
              <a:pathLst>
                <a:path extrusionOk="0" h="11371" w="10967">
                  <a:moveTo>
                    <a:pt x="6252" y="381"/>
                  </a:moveTo>
                  <a:cubicBezTo>
                    <a:pt x="6799" y="381"/>
                    <a:pt x="7335" y="679"/>
                    <a:pt x="7621" y="1155"/>
                  </a:cubicBezTo>
                  <a:cubicBezTo>
                    <a:pt x="7704" y="1274"/>
                    <a:pt x="7811" y="1655"/>
                    <a:pt x="8240" y="1786"/>
                  </a:cubicBezTo>
                  <a:cubicBezTo>
                    <a:pt x="8157" y="1858"/>
                    <a:pt x="7978" y="2036"/>
                    <a:pt x="7919" y="2108"/>
                  </a:cubicBezTo>
                  <a:cubicBezTo>
                    <a:pt x="7454" y="1870"/>
                    <a:pt x="7335" y="1501"/>
                    <a:pt x="7252" y="1381"/>
                  </a:cubicBezTo>
                  <a:cubicBezTo>
                    <a:pt x="7037" y="1036"/>
                    <a:pt x="6656" y="822"/>
                    <a:pt x="6252" y="822"/>
                  </a:cubicBezTo>
                  <a:lnTo>
                    <a:pt x="4644" y="822"/>
                  </a:lnTo>
                  <a:cubicBezTo>
                    <a:pt x="4239" y="822"/>
                    <a:pt x="3847" y="1036"/>
                    <a:pt x="3644" y="1381"/>
                  </a:cubicBezTo>
                  <a:cubicBezTo>
                    <a:pt x="3537" y="1512"/>
                    <a:pt x="3442" y="1846"/>
                    <a:pt x="3049" y="2072"/>
                  </a:cubicBezTo>
                  <a:lnTo>
                    <a:pt x="3025" y="2036"/>
                  </a:lnTo>
                  <a:lnTo>
                    <a:pt x="2870" y="1893"/>
                  </a:lnTo>
                  <a:cubicBezTo>
                    <a:pt x="2823" y="1846"/>
                    <a:pt x="2763" y="1798"/>
                    <a:pt x="2704" y="1751"/>
                  </a:cubicBezTo>
                  <a:cubicBezTo>
                    <a:pt x="3085" y="1608"/>
                    <a:pt x="3168" y="1310"/>
                    <a:pt x="3275" y="1155"/>
                  </a:cubicBezTo>
                  <a:cubicBezTo>
                    <a:pt x="3549" y="679"/>
                    <a:pt x="4073" y="381"/>
                    <a:pt x="4644" y="381"/>
                  </a:cubicBezTo>
                  <a:close/>
                  <a:moveTo>
                    <a:pt x="2620" y="3703"/>
                  </a:moveTo>
                  <a:lnTo>
                    <a:pt x="2823" y="3894"/>
                  </a:lnTo>
                  <a:cubicBezTo>
                    <a:pt x="2727" y="3989"/>
                    <a:pt x="2632" y="4096"/>
                    <a:pt x="2549" y="4191"/>
                  </a:cubicBezTo>
                  <a:lnTo>
                    <a:pt x="2334" y="3989"/>
                  </a:lnTo>
                  <a:lnTo>
                    <a:pt x="2620" y="3703"/>
                  </a:lnTo>
                  <a:close/>
                  <a:moveTo>
                    <a:pt x="8383" y="3703"/>
                  </a:moveTo>
                  <a:lnTo>
                    <a:pt x="8657" y="3989"/>
                  </a:lnTo>
                  <a:lnTo>
                    <a:pt x="8454" y="4191"/>
                  </a:lnTo>
                  <a:cubicBezTo>
                    <a:pt x="8383" y="4120"/>
                    <a:pt x="8276" y="4001"/>
                    <a:pt x="8169" y="3894"/>
                  </a:cubicBezTo>
                  <a:lnTo>
                    <a:pt x="8383" y="3703"/>
                  </a:lnTo>
                  <a:close/>
                  <a:moveTo>
                    <a:pt x="1727" y="1774"/>
                  </a:moveTo>
                  <a:cubicBezTo>
                    <a:pt x="2394" y="1774"/>
                    <a:pt x="2704" y="2251"/>
                    <a:pt x="2763" y="2286"/>
                  </a:cubicBezTo>
                  <a:cubicBezTo>
                    <a:pt x="2930" y="2453"/>
                    <a:pt x="2977" y="2691"/>
                    <a:pt x="2882" y="2905"/>
                  </a:cubicBezTo>
                  <a:cubicBezTo>
                    <a:pt x="2846" y="3013"/>
                    <a:pt x="2882" y="2965"/>
                    <a:pt x="1763" y="4072"/>
                  </a:cubicBezTo>
                  <a:cubicBezTo>
                    <a:pt x="1656" y="4185"/>
                    <a:pt x="1516" y="4242"/>
                    <a:pt x="1375" y="4242"/>
                  </a:cubicBezTo>
                  <a:cubicBezTo>
                    <a:pt x="1233" y="4242"/>
                    <a:pt x="1090" y="4185"/>
                    <a:pt x="977" y="4072"/>
                  </a:cubicBezTo>
                  <a:lnTo>
                    <a:pt x="834" y="3929"/>
                  </a:lnTo>
                  <a:cubicBezTo>
                    <a:pt x="37" y="3144"/>
                    <a:pt x="572" y="1774"/>
                    <a:pt x="1727" y="1774"/>
                  </a:cubicBezTo>
                  <a:close/>
                  <a:moveTo>
                    <a:pt x="6228" y="1155"/>
                  </a:moveTo>
                  <a:cubicBezTo>
                    <a:pt x="6514" y="1155"/>
                    <a:pt x="6799" y="1310"/>
                    <a:pt x="6930" y="1560"/>
                  </a:cubicBezTo>
                  <a:cubicBezTo>
                    <a:pt x="7026" y="1679"/>
                    <a:pt x="7180" y="2143"/>
                    <a:pt x="7740" y="2429"/>
                  </a:cubicBezTo>
                  <a:cubicBezTo>
                    <a:pt x="7645" y="2727"/>
                    <a:pt x="7716" y="3060"/>
                    <a:pt x="7954" y="3298"/>
                  </a:cubicBezTo>
                  <a:lnTo>
                    <a:pt x="8109" y="3453"/>
                  </a:lnTo>
                  <a:lnTo>
                    <a:pt x="7883" y="3679"/>
                  </a:lnTo>
                  <a:cubicBezTo>
                    <a:pt x="7190" y="3137"/>
                    <a:pt x="6339" y="2857"/>
                    <a:pt x="5480" y="2857"/>
                  </a:cubicBezTo>
                  <a:cubicBezTo>
                    <a:pt x="4980" y="2857"/>
                    <a:pt x="4478" y="2951"/>
                    <a:pt x="4001" y="3144"/>
                  </a:cubicBezTo>
                  <a:cubicBezTo>
                    <a:pt x="3906" y="3167"/>
                    <a:pt x="3870" y="3275"/>
                    <a:pt x="3906" y="3358"/>
                  </a:cubicBezTo>
                  <a:cubicBezTo>
                    <a:pt x="3933" y="3429"/>
                    <a:pt x="3999" y="3467"/>
                    <a:pt x="4065" y="3467"/>
                  </a:cubicBezTo>
                  <a:cubicBezTo>
                    <a:pt x="4088" y="3467"/>
                    <a:pt x="4111" y="3462"/>
                    <a:pt x="4132" y="3453"/>
                  </a:cubicBezTo>
                  <a:cubicBezTo>
                    <a:pt x="4579" y="3277"/>
                    <a:pt x="5034" y="3195"/>
                    <a:pt x="5479" y="3195"/>
                  </a:cubicBezTo>
                  <a:cubicBezTo>
                    <a:pt x="7404" y="3195"/>
                    <a:pt x="9133" y="4736"/>
                    <a:pt x="9133" y="6835"/>
                  </a:cubicBezTo>
                  <a:cubicBezTo>
                    <a:pt x="9133" y="8925"/>
                    <a:pt x="7411" y="10462"/>
                    <a:pt x="5498" y="10462"/>
                  </a:cubicBezTo>
                  <a:cubicBezTo>
                    <a:pt x="5047" y="10462"/>
                    <a:pt x="4585" y="10376"/>
                    <a:pt x="4132" y="10192"/>
                  </a:cubicBezTo>
                  <a:cubicBezTo>
                    <a:pt x="1442" y="9097"/>
                    <a:pt x="1049" y="5346"/>
                    <a:pt x="3585" y="3763"/>
                  </a:cubicBezTo>
                  <a:cubicBezTo>
                    <a:pt x="3656" y="3715"/>
                    <a:pt x="3692" y="3620"/>
                    <a:pt x="3644" y="3525"/>
                  </a:cubicBezTo>
                  <a:cubicBezTo>
                    <a:pt x="3611" y="3476"/>
                    <a:pt x="3551" y="3443"/>
                    <a:pt x="3489" y="3443"/>
                  </a:cubicBezTo>
                  <a:cubicBezTo>
                    <a:pt x="3461" y="3443"/>
                    <a:pt x="3432" y="3450"/>
                    <a:pt x="3406" y="3465"/>
                  </a:cubicBezTo>
                  <a:cubicBezTo>
                    <a:pt x="3299" y="3536"/>
                    <a:pt x="3192" y="3596"/>
                    <a:pt x="3096" y="3691"/>
                  </a:cubicBezTo>
                  <a:lnTo>
                    <a:pt x="2870" y="3465"/>
                  </a:lnTo>
                  <a:cubicBezTo>
                    <a:pt x="2942" y="3382"/>
                    <a:pt x="3287" y="3167"/>
                    <a:pt x="3287" y="2679"/>
                  </a:cubicBezTo>
                  <a:cubicBezTo>
                    <a:pt x="3287" y="2572"/>
                    <a:pt x="3275" y="2465"/>
                    <a:pt x="3227" y="2370"/>
                  </a:cubicBezTo>
                  <a:cubicBezTo>
                    <a:pt x="3704" y="2084"/>
                    <a:pt x="3835" y="1691"/>
                    <a:pt x="3930" y="1560"/>
                  </a:cubicBezTo>
                  <a:cubicBezTo>
                    <a:pt x="4073" y="1310"/>
                    <a:pt x="4347" y="1155"/>
                    <a:pt x="4620" y="1155"/>
                  </a:cubicBezTo>
                  <a:close/>
                  <a:moveTo>
                    <a:pt x="2811" y="9752"/>
                  </a:moveTo>
                  <a:cubicBezTo>
                    <a:pt x="3037" y="9954"/>
                    <a:pt x="3287" y="10133"/>
                    <a:pt x="3549" y="10287"/>
                  </a:cubicBezTo>
                  <a:lnTo>
                    <a:pt x="2906" y="10942"/>
                  </a:lnTo>
                  <a:cubicBezTo>
                    <a:pt x="2817" y="11031"/>
                    <a:pt x="2701" y="11076"/>
                    <a:pt x="2585" y="11076"/>
                  </a:cubicBezTo>
                  <a:cubicBezTo>
                    <a:pt x="2468" y="11076"/>
                    <a:pt x="2352" y="11031"/>
                    <a:pt x="2263" y="10942"/>
                  </a:cubicBezTo>
                  <a:cubicBezTo>
                    <a:pt x="2084" y="10764"/>
                    <a:pt x="2084" y="10478"/>
                    <a:pt x="2263" y="10299"/>
                  </a:cubicBezTo>
                  <a:lnTo>
                    <a:pt x="2811" y="9752"/>
                  </a:lnTo>
                  <a:close/>
                  <a:moveTo>
                    <a:pt x="8204" y="9752"/>
                  </a:moveTo>
                  <a:lnTo>
                    <a:pt x="8752" y="10299"/>
                  </a:lnTo>
                  <a:cubicBezTo>
                    <a:pt x="8931" y="10478"/>
                    <a:pt x="8931" y="10764"/>
                    <a:pt x="8752" y="10942"/>
                  </a:cubicBezTo>
                  <a:cubicBezTo>
                    <a:pt x="8663" y="11031"/>
                    <a:pt x="8547" y="11076"/>
                    <a:pt x="8430" y="11076"/>
                  </a:cubicBezTo>
                  <a:cubicBezTo>
                    <a:pt x="8314" y="11076"/>
                    <a:pt x="8198" y="11031"/>
                    <a:pt x="8109" y="10942"/>
                  </a:cubicBezTo>
                  <a:lnTo>
                    <a:pt x="7454" y="10287"/>
                  </a:lnTo>
                  <a:cubicBezTo>
                    <a:pt x="7740" y="10121"/>
                    <a:pt x="7978" y="9954"/>
                    <a:pt x="8204" y="9752"/>
                  </a:cubicBezTo>
                  <a:close/>
                  <a:moveTo>
                    <a:pt x="4644" y="0"/>
                  </a:moveTo>
                  <a:cubicBezTo>
                    <a:pt x="3978" y="0"/>
                    <a:pt x="3335" y="358"/>
                    <a:pt x="2989" y="929"/>
                  </a:cubicBezTo>
                  <a:lnTo>
                    <a:pt x="2858" y="1167"/>
                  </a:lnTo>
                  <a:cubicBezTo>
                    <a:pt x="2693" y="1433"/>
                    <a:pt x="2436" y="1452"/>
                    <a:pt x="2316" y="1452"/>
                  </a:cubicBezTo>
                  <a:cubicBezTo>
                    <a:pt x="2296" y="1452"/>
                    <a:pt x="2280" y="1451"/>
                    <a:pt x="2269" y="1451"/>
                  </a:cubicBezTo>
                  <a:cubicBezTo>
                    <a:pt x="2260" y="1451"/>
                    <a:pt x="2254" y="1452"/>
                    <a:pt x="2251" y="1453"/>
                  </a:cubicBezTo>
                  <a:cubicBezTo>
                    <a:pt x="2091" y="1402"/>
                    <a:pt x="1925" y="1376"/>
                    <a:pt x="1760" y="1376"/>
                  </a:cubicBezTo>
                  <a:cubicBezTo>
                    <a:pt x="1350" y="1376"/>
                    <a:pt x="943" y="1535"/>
                    <a:pt x="620" y="1858"/>
                  </a:cubicBezTo>
                  <a:cubicBezTo>
                    <a:pt x="1" y="2477"/>
                    <a:pt x="1" y="3489"/>
                    <a:pt x="620" y="4132"/>
                  </a:cubicBezTo>
                  <a:cubicBezTo>
                    <a:pt x="715" y="4191"/>
                    <a:pt x="918" y="4537"/>
                    <a:pt x="1394" y="4537"/>
                  </a:cubicBezTo>
                  <a:cubicBezTo>
                    <a:pt x="1846" y="4537"/>
                    <a:pt x="2073" y="4227"/>
                    <a:pt x="2108" y="4191"/>
                  </a:cubicBezTo>
                  <a:lnTo>
                    <a:pt x="2334" y="4418"/>
                  </a:lnTo>
                  <a:cubicBezTo>
                    <a:pt x="1144" y="6025"/>
                    <a:pt x="1370" y="8192"/>
                    <a:pt x="2585" y="9466"/>
                  </a:cubicBezTo>
                  <a:lnTo>
                    <a:pt x="2037" y="10013"/>
                  </a:lnTo>
                  <a:cubicBezTo>
                    <a:pt x="1549" y="10502"/>
                    <a:pt x="1894" y="11371"/>
                    <a:pt x="2608" y="11371"/>
                  </a:cubicBezTo>
                  <a:cubicBezTo>
                    <a:pt x="2811" y="11371"/>
                    <a:pt x="3001" y="11287"/>
                    <a:pt x="3168" y="11133"/>
                  </a:cubicBezTo>
                  <a:lnTo>
                    <a:pt x="3894" y="10394"/>
                  </a:lnTo>
                  <a:cubicBezTo>
                    <a:pt x="4403" y="10628"/>
                    <a:pt x="4958" y="10747"/>
                    <a:pt x="5518" y="10747"/>
                  </a:cubicBezTo>
                  <a:cubicBezTo>
                    <a:pt x="6071" y="10747"/>
                    <a:pt x="6630" y="10631"/>
                    <a:pt x="7157" y="10394"/>
                  </a:cubicBezTo>
                  <a:lnTo>
                    <a:pt x="7883" y="11133"/>
                  </a:lnTo>
                  <a:cubicBezTo>
                    <a:pt x="8038" y="11276"/>
                    <a:pt x="8240" y="11371"/>
                    <a:pt x="8454" y="11371"/>
                  </a:cubicBezTo>
                  <a:cubicBezTo>
                    <a:pt x="9157" y="11371"/>
                    <a:pt x="9514" y="10514"/>
                    <a:pt x="9014" y="10013"/>
                  </a:cubicBezTo>
                  <a:lnTo>
                    <a:pt x="8466" y="9466"/>
                  </a:lnTo>
                  <a:cubicBezTo>
                    <a:pt x="9752" y="8061"/>
                    <a:pt x="9871" y="5953"/>
                    <a:pt x="8716" y="4418"/>
                  </a:cubicBezTo>
                  <a:lnTo>
                    <a:pt x="8942" y="4191"/>
                  </a:lnTo>
                  <a:cubicBezTo>
                    <a:pt x="8990" y="4239"/>
                    <a:pt x="9192" y="4537"/>
                    <a:pt x="9657" y="4537"/>
                  </a:cubicBezTo>
                  <a:cubicBezTo>
                    <a:pt x="9895" y="4537"/>
                    <a:pt x="10121" y="4441"/>
                    <a:pt x="10288" y="4287"/>
                  </a:cubicBezTo>
                  <a:cubicBezTo>
                    <a:pt x="10300" y="4251"/>
                    <a:pt x="10967" y="3775"/>
                    <a:pt x="10859" y="2858"/>
                  </a:cubicBezTo>
                  <a:cubicBezTo>
                    <a:pt x="10848" y="2770"/>
                    <a:pt x="10786" y="2702"/>
                    <a:pt x="10701" y="2702"/>
                  </a:cubicBezTo>
                  <a:cubicBezTo>
                    <a:pt x="10695" y="2702"/>
                    <a:pt x="10688" y="2702"/>
                    <a:pt x="10681" y="2703"/>
                  </a:cubicBezTo>
                  <a:cubicBezTo>
                    <a:pt x="10597" y="2727"/>
                    <a:pt x="10526" y="2798"/>
                    <a:pt x="10538" y="2882"/>
                  </a:cubicBezTo>
                  <a:cubicBezTo>
                    <a:pt x="10609" y="3632"/>
                    <a:pt x="10074" y="4001"/>
                    <a:pt x="10026" y="4060"/>
                  </a:cubicBezTo>
                  <a:cubicBezTo>
                    <a:pt x="9922" y="4164"/>
                    <a:pt x="9777" y="4221"/>
                    <a:pt x="9630" y="4221"/>
                  </a:cubicBezTo>
                  <a:cubicBezTo>
                    <a:pt x="9491" y="4221"/>
                    <a:pt x="9350" y="4170"/>
                    <a:pt x="9240" y="4060"/>
                  </a:cubicBezTo>
                  <a:lnTo>
                    <a:pt x="8228" y="3048"/>
                  </a:lnTo>
                  <a:cubicBezTo>
                    <a:pt x="8002" y="2822"/>
                    <a:pt x="8026" y="2477"/>
                    <a:pt x="8228" y="2263"/>
                  </a:cubicBezTo>
                  <a:cubicBezTo>
                    <a:pt x="8300" y="2203"/>
                    <a:pt x="8621" y="1739"/>
                    <a:pt x="9276" y="1739"/>
                  </a:cubicBezTo>
                  <a:cubicBezTo>
                    <a:pt x="9716" y="1739"/>
                    <a:pt x="10109" y="1965"/>
                    <a:pt x="10324" y="2298"/>
                  </a:cubicBezTo>
                  <a:cubicBezTo>
                    <a:pt x="10353" y="2350"/>
                    <a:pt x="10406" y="2379"/>
                    <a:pt x="10462" y="2379"/>
                  </a:cubicBezTo>
                  <a:cubicBezTo>
                    <a:pt x="10495" y="2379"/>
                    <a:pt x="10530" y="2368"/>
                    <a:pt x="10562" y="2346"/>
                  </a:cubicBezTo>
                  <a:cubicBezTo>
                    <a:pt x="10645" y="2298"/>
                    <a:pt x="10669" y="2203"/>
                    <a:pt x="10609" y="2108"/>
                  </a:cubicBezTo>
                  <a:cubicBezTo>
                    <a:pt x="10297" y="1640"/>
                    <a:pt x="9787" y="1384"/>
                    <a:pt x="9254" y="1384"/>
                  </a:cubicBezTo>
                  <a:cubicBezTo>
                    <a:pt x="9095" y="1384"/>
                    <a:pt x="8934" y="1406"/>
                    <a:pt x="8776" y="1453"/>
                  </a:cubicBezTo>
                  <a:lnTo>
                    <a:pt x="8526" y="1453"/>
                  </a:lnTo>
                  <a:cubicBezTo>
                    <a:pt x="8335" y="1453"/>
                    <a:pt x="8145" y="1358"/>
                    <a:pt x="8038" y="1167"/>
                  </a:cubicBezTo>
                  <a:lnTo>
                    <a:pt x="7907" y="929"/>
                  </a:lnTo>
                  <a:cubicBezTo>
                    <a:pt x="7561" y="358"/>
                    <a:pt x="6918" y="0"/>
                    <a:pt x="625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52"/>
            <p:cNvSpPr/>
            <p:nvPr/>
          </p:nvSpPr>
          <p:spPr>
            <a:xfrm>
              <a:off x="1354930" y="1618713"/>
              <a:ext cx="224960" cy="206516"/>
            </a:xfrm>
            <a:custGeom>
              <a:rect b="b" l="l" r="r" t="t"/>
              <a:pathLst>
                <a:path extrusionOk="0" h="6483" w="7062">
                  <a:moveTo>
                    <a:pt x="3753" y="1"/>
                  </a:moveTo>
                  <a:cubicBezTo>
                    <a:pt x="2094" y="1"/>
                    <a:pt x="465" y="1260"/>
                    <a:pt x="465" y="3249"/>
                  </a:cubicBezTo>
                  <a:cubicBezTo>
                    <a:pt x="465" y="5198"/>
                    <a:pt x="2076" y="6483"/>
                    <a:pt x="3742" y="6483"/>
                  </a:cubicBezTo>
                  <a:cubicBezTo>
                    <a:pt x="4589" y="6483"/>
                    <a:pt x="5450" y="6150"/>
                    <a:pt x="6121" y="5404"/>
                  </a:cubicBezTo>
                  <a:cubicBezTo>
                    <a:pt x="6347" y="5165"/>
                    <a:pt x="6513" y="4880"/>
                    <a:pt x="6656" y="4582"/>
                  </a:cubicBezTo>
                  <a:cubicBezTo>
                    <a:pt x="6704" y="4487"/>
                    <a:pt x="6656" y="4403"/>
                    <a:pt x="6561" y="4356"/>
                  </a:cubicBezTo>
                  <a:cubicBezTo>
                    <a:pt x="6540" y="4347"/>
                    <a:pt x="6518" y="4342"/>
                    <a:pt x="6496" y="4342"/>
                  </a:cubicBezTo>
                  <a:cubicBezTo>
                    <a:pt x="6433" y="4342"/>
                    <a:pt x="6373" y="4380"/>
                    <a:pt x="6347" y="4451"/>
                  </a:cubicBezTo>
                  <a:cubicBezTo>
                    <a:pt x="5882" y="5463"/>
                    <a:pt x="4858" y="6142"/>
                    <a:pt x="3704" y="6142"/>
                  </a:cubicBezTo>
                  <a:cubicBezTo>
                    <a:pt x="1358" y="6142"/>
                    <a:pt x="1" y="3499"/>
                    <a:pt x="1322" y="1594"/>
                  </a:cubicBezTo>
                  <a:cubicBezTo>
                    <a:pt x="1903" y="762"/>
                    <a:pt x="2811" y="339"/>
                    <a:pt x="3721" y="339"/>
                  </a:cubicBezTo>
                  <a:cubicBezTo>
                    <a:pt x="4621" y="339"/>
                    <a:pt x="5522" y="753"/>
                    <a:pt x="6109" y="1594"/>
                  </a:cubicBezTo>
                  <a:cubicBezTo>
                    <a:pt x="6561" y="2260"/>
                    <a:pt x="6716" y="3082"/>
                    <a:pt x="6549" y="3844"/>
                  </a:cubicBezTo>
                  <a:cubicBezTo>
                    <a:pt x="6537" y="3927"/>
                    <a:pt x="6597" y="4022"/>
                    <a:pt x="6680" y="4034"/>
                  </a:cubicBezTo>
                  <a:cubicBezTo>
                    <a:pt x="6688" y="4035"/>
                    <a:pt x="6696" y="4036"/>
                    <a:pt x="6704" y="4036"/>
                  </a:cubicBezTo>
                  <a:cubicBezTo>
                    <a:pt x="6789" y="4036"/>
                    <a:pt x="6861" y="3980"/>
                    <a:pt x="6883" y="3903"/>
                  </a:cubicBezTo>
                  <a:cubicBezTo>
                    <a:pt x="7061" y="3046"/>
                    <a:pt x="6894" y="2141"/>
                    <a:pt x="6359" y="1379"/>
                  </a:cubicBezTo>
                  <a:cubicBezTo>
                    <a:pt x="5689" y="426"/>
                    <a:pt x="4716" y="1"/>
                    <a:pt x="375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52"/>
            <p:cNvSpPr/>
            <p:nvPr/>
          </p:nvSpPr>
          <p:spPr>
            <a:xfrm>
              <a:off x="1453553" y="1643305"/>
              <a:ext cx="73235" cy="141436"/>
            </a:xfrm>
            <a:custGeom>
              <a:rect b="b" l="l" r="r" t="t"/>
              <a:pathLst>
                <a:path extrusionOk="0" h="4440" w="2299">
                  <a:moveTo>
                    <a:pt x="572" y="345"/>
                  </a:moveTo>
                  <a:cubicBezTo>
                    <a:pt x="703" y="345"/>
                    <a:pt x="810" y="441"/>
                    <a:pt x="810" y="583"/>
                  </a:cubicBezTo>
                  <a:lnTo>
                    <a:pt x="810" y="2191"/>
                  </a:lnTo>
                  <a:cubicBezTo>
                    <a:pt x="727" y="2155"/>
                    <a:pt x="640" y="2137"/>
                    <a:pt x="555" y="2137"/>
                  </a:cubicBezTo>
                  <a:cubicBezTo>
                    <a:pt x="471" y="2137"/>
                    <a:pt x="387" y="2155"/>
                    <a:pt x="310" y="2191"/>
                  </a:cubicBezTo>
                  <a:lnTo>
                    <a:pt x="310" y="583"/>
                  </a:lnTo>
                  <a:lnTo>
                    <a:pt x="334" y="583"/>
                  </a:lnTo>
                  <a:cubicBezTo>
                    <a:pt x="334" y="452"/>
                    <a:pt x="429" y="345"/>
                    <a:pt x="572" y="345"/>
                  </a:cubicBezTo>
                  <a:close/>
                  <a:moveTo>
                    <a:pt x="610" y="2488"/>
                  </a:moveTo>
                  <a:cubicBezTo>
                    <a:pt x="726" y="2488"/>
                    <a:pt x="736" y="2510"/>
                    <a:pt x="1905" y="3703"/>
                  </a:cubicBezTo>
                  <a:cubicBezTo>
                    <a:pt x="1977" y="3798"/>
                    <a:pt x="1977" y="3941"/>
                    <a:pt x="1893" y="4036"/>
                  </a:cubicBezTo>
                  <a:cubicBezTo>
                    <a:pt x="1846" y="4078"/>
                    <a:pt x="1783" y="4099"/>
                    <a:pt x="1721" y="4099"/>
                  </a:cubicBezTo>
                  <a:cubicBezTo>
                    <a:pt x="1658" y="4099"/>
                    <a:pt x="1596" y="4078"/>
                    <a:pt x="1548" y="4036"/>
                  </a:cubicBezTo>
                  <a:lnTo>
                    <a:pt x="417" y="2905"/>
                  </a:lnTo>
                  <a:cubicBezTo>
                    <a:pt x="274" y="2750"/>
                    <a:pt x="369" y="2488"/>
                    <a:pt x="596" y="2488"/>
                  </a:cubicBezTo>
                  <a:cubicBezTo>
                    <a:pt x="600" y="2488"/>
                    <a:pt x="605" y="2488"/>
                    <a:pt x="610" y="2488"/>
                  </a:cubicBezTo>
                  <a:close/>
                  <a:moveTo>
                    <a:pt x="584" y="0"/>
                  </a:moveTo>
                  <a:cubicBezTo>
                    <a:pt x="250" y="0"/>
                    <a:pt x="0" y="274"/>
                    <a:pt x="0" y="583"/>
                  </a:cubicBezTo>
                  <a:lnTo>
                    <a:pt x="0" y="2715"/>
                  </a:lnTo>
                  <a:cubicBezTo>
                    <a:pt x="0" y="2858"/>
                    <a:pt x="60" y="3024"/>
                    <a:pt x="167" y="3131"/>
                  </a:cubicBezTo>
                  <a:cubicBezTo>
                    <a:pt x="1322" y="4262"/>
                    <a:pt x="1310" y="4334"/>
                    <a:pt x="1524" y="4405"/>
                  </a:cubicBezTo>
                  <a:cubicBezTo>
                    <a:pt x="1589" y="4428"/>
                    <a:pt x="1655" y="4439"/>
                    <a:pt x="1720" y="4439"/>
                  </a:cubicBezTo>
                  <a:cubicBezTo>
                    <a:pt x="2023" y="4439"/>
                    <a:pt x="2298" y="4201"/>
                    <a:pt x="2298" y="3858"/>
                  </a:cubicBezTo>
                  <a:cubicBezTo>
                    <a:pt x="2298" y="3703"/>
                    <a:pt x="2227" y="3572"/>
                    <a:pt x="2132" y="3453"/>
                  </a:cubicBezTo>
                  <a:lnTo>
                    <a:pt x="1167" y="2488"/>
                  </a:lnTo>
                  <a:lnTo>
                    <a:pt x="1167" y="583"/>
                  </a:lnTo>
                  <a:cubicBezTo>
                    <a:pt x="1167" y="250"/>
                    <a:pt x="893" y="0"/>
                    <a:pt x="5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1" name="Google Shape;1431;p52"/>
          <p:cNvSpPr/>
          <p:nvPr/>
        </p:nvSpPr>
        <p:spPr>
          <a:xfrm>
            <a:off x="3945378" y="1530729"/>
            <a:ext cx="381209" cy="312466"/>
          </a:xfrm>
          <a:custGeom>
            <a:rect b="b" l="l" r="r" t="t"/>
            <a:pathLst>
              <a:path extrusionOk="0" h="9809" w="11967">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2" name="Google Shape;1432;p52"/>
          <p:cNvGrpSpPr/>
          <p:nvPr/>
        </p:nvGrpSpPr>
        <p:grpSpPr>
          <a:xfrm>
            <a:off x="852385" y="1510916"/>
            <a:ext cx="353145" cy="351998"/>
            <a:chOff x="852385" y="1510916"/>
            <a:chExt cx="353145" cy="351998"/>
          </a:xfrm>
        </p:grpSpPr>
        <p:sp>
          <p:nvSpPr>
            <p:cNvPr id="1433" name="Google Shape;1433;p52"/>
            <p:cNvSpPr/>
            <p:nvPr/>
          </p:nvSpPr>
          <p:spPr>
            <a:xfrm>
              <a:off x="852385" y="1510916"/>
              <a:ext cx="353145" cy="187785"/>
            </a:xfrm>
            <a:custGeom>
              <a:rect b="b" l="l" r="r" t="t"/>
              <a:pathLst>
                <a:path extrusionOk="0" h="5895" w="11086">
                  <a:moveTo>
                    <a:pt x="6145" y="334"/>
                  </a:moveTo>
                  <a:lnTo>
                    <a:pt x="6145" y="703"/>
                  </a:lnTo>
                  <a:lnTo>
                    <a:pt x="4942" y="703"/>
                  </a:lnTo>
                  <a:lnTo>
                    <a:pt x="4942" y="334"/>
                  </a:lnTo>
                  <a:close/>
                  <a:moveTo>
                    <a:pt x="10764" y="1025"/>
                  </a:moveTo>
                  <a:lnTo>
                    <a:pt x="10764" y="1596"/>
                  </a:lnTo>
                  <a:lnTo>
                    <a:pt x="346" y="1596"/>
                  </a:lnTo>
                  <a:lnTo>
                    <a:pt x="346" y="1025"/>
                  </a:lnTo>
                  <a:close/>
                  <a:moveTo>
                    <a:pt x="4775" y="1"/>
                  </a:moveTo>
                  <a:cubicBezTo>
                    <a:pt x="4692" y="1"/>
                    <a:pt x="4621" y="84"/>
                    <a:pt x="4621" y="167"/>
                  </a:cubicBezTo>
                  <a:lnTo>
                    <a:pt x="4621" y="703"/>
                  </a:lnTo>
                  <a:lnTo>
                    <a:pt x="168" y="703"/>
                  </a:lnTo>
                  <a:cubicBezTo>
                    <a:pt x="72" y="703"/>
                    <a:pt x="1" y="775"/>
                    <a:pt x="1" y="870"/>
                  </a:cubicBezTo>
                  <a:lnTo>
                    <a:pt x="1" y="1751"/>
                  </a:lnTo>
                  <a:cubicBezTo>
                    <a:pt x="1" y="1834"/>
                    <a:pt x="72" y="1906"/>
                    <a:pt x="168" y="1906"/>
                  </a:cubicBezTo>
                  <a:lnTo>
                    <a:pt x="656" y="1906"/>
                  </a:lnTo>
                  <a:lnTo>
                    <a:pt x="656" y="2620"/>
                  </a:lnTo>
                  <a:cubicBezTo>
                    <a:pt x="656" y="2715"/>
                    <a:pt x="727" y="2787"/>
                    <a:pt x="822" y="2787"/>
                  </a:cubicBezTo>
                  <a:cubicBezTo>
                    <a:pt x="906" y="2787"/>
                    <a:pt x="989" y="2715"/>
                    <a:pt x="989" y="2620"/>
                  </a:cubicBezTo>
                  <a:lnTo>
                    <a:pt x="989" y="1906"/>
                  </a:lnTo>
                  <a:lnTo>
                    <a:pt x="10109" y="1906"/>
                  </a:lnTo>
                  <a:lnTo>
                    <a:pt x="10109" y="5740"/>
                  </a:lnTo>
                  <a:cubicBezTo>
                    <a:pt x="10109" y="5823"/>
                    <a:pt x="10181" y="5894"/>
                    <a:pt x="10276" y="5894"/>
                  </a:cubicBezTo>
                  <a:cubicBezTo>
                    <a:pt x="10359" y="5894"/>
                    <a:pt x="10431" y="5823"/>
                    <a:pt x="10431" y="5740"/>
                  </a:cubicBezTo>
                  <a:lnTo>
                    <a:pt x="10431" y="1918"/>
                  </a:lnTo>
                  <a:lnTo>
                    <a:pt x="10931" y="1918"/>
                  </a:lnTo>
                  <a:cubicBezTo>
                    <a:pt x="11014" y="1918"/>
                    <a:pt x="11086" y="1846"/>
                    <a:pt x="11086" y="1763"/>
                  </a:cubicBezTo>
                  <a:lnTo>
                    <a:pt x="11086" y="882"/>
                  </a:lnTo>
                  <a:cubicBezTo>
                    <a:pt x="11086" y="775"/>
                    <a:pt x="11014" y="703"/>
                    <a:pt x="10931" y="703"/>
                  </a:cubicBezTo>
                  <a:lnTo>
                    <a:pt x="6478" y="703"/>
                  </a:lnTo>
                  <a:lnTo>
                    <a:pt x="6478" y="167"/>
                  </a:lnTo>
                  <a:cubicBezTo>
                    <a:pt x="6478" y="84"/>
                    <a:pt x="6406" y="1"/>
                    <a:pt x="631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52"/>
            <p:cNvSpPr/>
            <p:nvPr/>
          </p:nvSpPr>
          <p:spPr>
            <a:xfrm>
              <a:off x="852385" y="1609921"/>
              <a:ext cx="353145" cy="252992"/>
            </a:xfrm>
            <a:custGeom>
              <a:rect b="b" l="l" r="r" t="t"/>
              <a:pathLst>
                <a:path extrusionOk="0" h="7942" w="11086">
                  <a:moveTo>
                    <a:pt x="10764" y="4382"/>
                  </a:moveTo>
                  <a:lnTo>
                    <a:pt x="10764" y="4953"/>
                  </a:lnTo>
                  <a:lnTo>
                    <a:pt x="346" y="4953"/>
                  </a:lnTo>
                  <a:lnTo>
                    <a:pt x="346" y="4382"/>
                  </a:lnTo>
                  <a:close/>
                  <a:moveTo>
                    <a:pt x="6406" y="5275"/>
                  </a:moveTo>
                  <a:lnTo>
                    <a:pt x="6895" y="6168"/>
                  </a:lnTo>
                  <a:lnTo>
                    <a:pt x="4228" y="6168"/>
                  </a:lnTo>
                  <a:lnTo>
                    <a:pt x="4716" y="5275"/>
                  </a:lnTo>
                  <a:close/>
                  <a:moveTo>
                    <a:pt x="4335" y="5275"/>
                  </a:moveTo>
                  <a:lnTo>
                    <a:pt x="3049" y="7608"/>
                  </a:lnTo>
                  <a:lnTo>
                    <a:pt x="2573" y="7608"/>
                  </a:lnTo>
                  <a:lnTo>
                    <a:pt x="3859" y="5275"/>
                  </a:lnTo>
                  <a:close/>
                  <a:moveTo>
                    <a:pt x="7240" y="5275"/>
                  </a:moveTo>
                  <a:lnTo>
                    <a:pt x="8514" y="7608"/>
                  </a:lnTo>
                  <a:lnTo>
                    <a:pt x="8038" y="7608"/>
                  </a:lnTo>
                  <a:lnTo>
                    <a:pt x="6764" y="5275"/>
                  </a:lnTo>
                  <a:close/>
                  <a:moveTo>
                    <a:pt x="822" y="0"/>
                  </a:moveTo>
                  <a:cubicBezTo>
                    <a:pt x="727" y="0"/>
                    <a:pt x="656" y="84"/>
                    <a:pt x="656" y="167"/>
                  </a:cubicBezTo>
                  <a:lnTo>
                    <a:pt x="656" y="4072"/>
                  </a:lnTo>
                  <a:lnTo>
                    <a:pt x="168" y="4072"/>
                  </a:lnTo>
                  <a:cubicBezTo>
                    <a:pt x="72" y="4072"/>
                    <a:pt x="1" y="4144"/>
                    <a:pt x="1" y="4239"/>
                  </a:cubicBezTo>
                  <a:lnTo>
                    <a:pt x="1" y="5108"/>
                  </a:lnTo>
                  <a:cubicBezTo>
                    <a:pt x="1" y="5203"/>
                    <a:pt x="72" y="5275"/>
                    <a:pt x="168" y="5275"/>
                  </a:cubicBezTo>
                  <a:lnTo>
                    <a:pt x="3489" y="5275"/>
                  </a:lnTo>
                  <a:lnTo>
                    <a:pt x="2144" y="7704"/>
                  </a:lnTo>
                  <a:cubicBezTo>
                    <a:pt x="2120" y="7751"/>
                    <a:pt x="2120" y="7811"/>
                    <a:pt x="2144" y="7870"/>
                  </a:cubicBezTo>
                  <a:cubicBezTo>
                    <a:pt x="2180" y="7906"/>
                    <a:pt x="2239" y="7942"/>
                    <a:pt x="2275" y="7942"/>
                  </a:cubicBezTo>
                  <a:lnTo>
                    <a:pt x="3132" y="7942"/>
                  </a:lnTo>
                  <a:cubicBezTo>
                    <a:pt x="3192" y="7942"/>
                    <a:pt x="3251" y="7906"/>
                    <a:pt x="3275" y="7846"/>
                  </a:cubicBezTo>
                  <a:lnTo>
                    <a:pt x="3644" y="7168"/>
                  </a:lnTo>
                  <a:lnTo>
                    <a:pt x="4644" y="7168"/>
                  </a:lnTo>
                  <a:cubicBezTo>
                    <a:pt x="4728" y="7168"/>
                    <a:pt x="4811" y="7096"/>
                    <a:pt x="4811" y="7001"/>
                  </a:cubicBezTo>
                  <a:cubicBezTo>
                    <a:pt x="4811" y="6906"/>
                    <a:pt x="4728" y="6834"/>
                    <a:pt x="4644" y="6834"/>
                  </a:cubicBezTo>
                  <a:lnTo>
                    <a:pt x="3823" y="6834"/>
                  </a:lnTo>
                  <a:lnTo>
                    <a:pt x="4037" y="6465"/>
                  </a:lnTo>
                  <a:lnTo>
                    <a:pt x="7061" y="6465"/>
                  </a:lnTo>
                  <a:lnTo>
                    <a:pt x="7252" y="6834"/>
                  </a:lnTo>
                  <a:lnTo>
                    <a:pt x="5299" y="6834"/>
                  </a:lnTo>
                  <a:cubicBezTo>
                    <a:pt x="5216" y="6834"/>
                    <a:pt x="5133" y="6906"/>
                    <a:pt x="5133" y="7001"/>
                  </a:cubicBezTo>
                  <a:cubicBezTo>
                    <a:pt x="5133" y="7096"/>
                    <a:pt x="5216" y="7168"/>
                    <a:pt x="5299" y="7168"/>
                  </a:cubicBezTo>
                  <a:lnTo>
                    <a:pt x="7430" y="7168"/>
                  </a:lnTo>
                  <a:lnTo>
                    <a:pt x="7800" y="7846"/>
                  </a:lnTo>
                  <a:cubicBezTo>
                    <a:pt x="7835" y="7894"/>
                    <a:pt x="7895" y="7942"/>
                    <a:pt x="7954" y="7942"/>
                  </a:cubicBezTo>
                  <a:lnTo>
                    <a:pt x="8800" y="7942"/>
                  </a:lnTo>
                  <a:cubicBezTo>
                    <a:pt x="8859" y="7942"/>
                    <a:pt x="8907" y="7906"/>
                    <a:pt x="8931" y="7870"/>
                  </a:cubicBezTo>
                  <a:cubicBezTo>
                    <a:pt x="8966" y="7823"/>
                    <a:pt x="8966" y="7763"/>
                    <a:pt x="8931" y="7704"/>
                  </a:cubicBezTo>
                  <a:lnTo>
                    <a:pt x="7597" y="5275"/>
                  </a:lnTo>
                  <a:lnTo>
                    <a:pt x="10931" y="5275"/>
                  </a:lnTo>
                  <a:cubicBezTo>
                    <a:pt x="11014" y="5275"/>
                    <a:pt x="11086" y="5203"/>
                    <a:pt x="11086" y="5108"/>
                  </a:cubicBezTo>
                  <a:lnTo>
                    <a:pt x="11086" y="4239"/>
                  </a:lnTo>
                  <a:cubicBezTo>
                    <a:pt x="11086" y="4144"/>
                    <a:pt x="11014" y="4072"/>
                    <a:pt x="10931" y="4072"/>
                  </a:cubicBezTo>
                  <a:lnTo>
                    <a:pt x="10431" y="4072"/>
                  </a:lnTo>
                  <a:lnTo>
                    <a:pt x="10431" y="3263"/>
                  </a:lnTo>
                  <a:cubicBezTo>
                    <a:pt x="10431" y="3179"/>
                    <a:pt x="10359" y="3108"/>
                    <a:pt x="10276" y="3108"/>
                  </a:cubicBezTo>
                  <a:cubicBezTo>
                    <a:pt x="10181" y="3108"/>
                    <a:pt x="10109" y="3179"/>
                    <a:pt x="10109" y="3263"/>
                  </a:cubicBezTo>
                  <a:lnTo>
                    <a:pt x="10109" y="4072"/>
                  </a:lnTo>
                  <a:lnTo>
                    <a:pt x="989" y="4072"/>
                  </a:lnTo>
                  <a:lnTo>
                    <a:pt x="989" y="167"/>
                  </a:lnTo>
                  <a:cubicBezTo>
                    <a:pt x="989" y="84"/>
                    <a:pt x="906" y="0"/>
                    <a:pt x="8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52"/>
            <p:cNvSpPr/>
            <p:nvPr/>
          </p:nvSpPr>
          <p:spPr>
            <a:xfrm>
              <a:off x="928264" y="1584501"/>
              <a:ext cx="198775" cy="140735"/>
            </a:xfrm>
            <a:custGeom>
              <a:rect b="b" l="l" r="r" t="t"/>
              <a:pathLst>
                <a:path extrusionOk="0" h="4418" w="6240">
                  <a:moveTo>
                    <a:pt x="5608" y="322"/>
                  </a:moveTo>
                  <a:cubicBezTo>
                    <a:pt x="5787" y="322"/>
                    <a:pt x="5929" y="465"/>
                    <a:pt x="5929" y="643"/>
                  </a:cubicBezTo>
                  <a:cubicBezTo>
                    <a:pt x="5929" y="798"/>
                    <a:pt x="5775" y="953"/>
                    <a:pt x="5608" y="953"/>
                  </a:cubicBezTo>
                  <a:cubicBezTo>
                    <a:pt x="5453" y="953"/>
                    <a:pt x="5298" y="822"/>
                    <a:pt x="5298" y="643"/>
                  </a:cubicBezTo>
                  <a:cubicBezTo>
                    <a:pt x="5298" y="477"/>
                    <a:pt x="5429" y="322"/>
                    <a:pt x="5608" y="322"/>
                  </a:cubicBezTo>
                  <a:close/>
                  <a:moveTo>
                    <a:pt x="2131" y="1334"/>
                  </a:moveTo>
                  <a:cubicBezTo>
                    <a:pt x="2310" y="1334"/>
                    <a:pt x="2441" y="1477"/>
                    <a:pt x="2441" y="1656"/>
                  </a:cubicBezTo>
                  <a:cubicBezTo>
                    <a:pt x="2441" y="1834"/>
                    <a:pt x="2310" y="1965"/>
                    <a:pt x="2131" y="1965"/>
                  </a:cubicBezTo>
                  <a:cubicBezTo>
                    <a:pt x="1965" y="1965"/>
                    <a:pt x="1822" y="1834"/>
                    <a:pt x="1822" y="1656"/>
                  </a:cubicBezTo>
                  <a:cubicBezTo>
                    <a:pt x="1822" y="1489"/>
                    <a:pt x="1953" y="1334"/>
                    <a:pt x="2131" y="1334"/>
                  </a:cubicBezTo>
                  <a:close/>
                  <a:moveTo>
                    <a:pt x="4036" y="2429"/>
                  </a:moveTo>
                  <a:cubicBezTo>
                    <a:pt x="4215" y="2429"/>
                    <a:pt x="4346" y="2560"/>
                    <a:pt x="4346" y="2739"/>
                  </a:cubicBezTo>
                  <a:cubicBezTo>
                    <a:pt x="4346" y="2918"/>
                    <a:pt x="4203" y="3049"/>
                    <a:pt x="4036" y="3049"/>
                  </a:cubicBezTo>
                  <a:cubicBezTo>
                    <a:pt x="3870" y="3049"/>
                    <a:pt x="3727" y="2918"/>
                    <a:pt x="3727" y="2739"/>
                  </a:cubicBezTo>
                  <a:cubicBezTo>
                    <a:pt x="3727" y="2572"/>
                    <a:pt x="3858" y="2429"/>
                    <a:pt x="4036" y="2429"/>
                  </a:cubicBezTo>
                  <a:close/>
                  <a:moveTo>
                    <a:pt x="595" y="3501"/>
                  </a:moveTo>
                  <a:cubicBezTo>
                    <a:pt x="774" y="3501"/>
                    <a:pt x="905" y="3632"/>
                    <a:pt x="905" y="3811"/>
                  </a:cubicBezTo>
                  <a:cubicBezTo>
                    <a:pt x="905" y="3989"/>
                    <a:pt x="762" y="4120"/>
                    <a:pt x="595" y="4120"/>
                  </a:cubicBezTo>
                  <a:cubicBezTo>
                    <a:pt x="429" y="4120"/>
                    <a:pt x="286" y="3989"/>
                    <a:pt x="286" y="3811"/>
                  </a:cubicBezTo>
                  <a:cubicBezTo>
                    <a:pt x="286" y="3644"/>
                    <a:pt x="417" y="3501"/>
                    <a:pt x="595" y="3501"/>
                  </a:cubicBezTo>
                  <a:close/>
                  <a:moveTo>
                    <a:pt x="5608" y="1"/>
                  </a:moveTo>
                  <a:cubicBezTo>
                    <a:pt x="5275" y="1"/>
                    <a:pt x="4989" y="286"/>
                    <a:pt x="4989" y="632"/>
                  </a:cubicBezTo>
                  <a:cubicBezTo>
                    <a:pt x="4989" y="786"/>
                    <a:pt x="5048" y="941"/>
                    <a:pt x="5156" y="1048"/>
                  </a:cubicBezTo>
                  <a:lnTo>
                    <a:pt x="4239" y="2132"/>
                  </a:lnTo>
                  <a:cubicBezTo>
                    <a:pt x="4179" y="2120"/>
                    <a:pt x="4108" y="2096"/>
                    <a:pt x="4048" y="2096"/>
                  </a:cubicBezTo>
                  <a:cubicBezTo>
                    <a:pt x="3858" y="2096"/>
                    <a:pt x="3679" y="2191"/>
                    <a:pt x="3560" y="2334"/>
                  </a:cubicBezTo>
                  <a:lnTo>
                    <a:pt x="2739" y="1882"/>
                  </a:lnTo>
                  <a:cubicBezTo>
                    <a:pt x="2774" y="1798"/>
                    <a:pt x="2786" y="1727"/>
                    <a:pt x="2786" y="1656"/>
                  </a:cubicBezTo>
                  <a:cubicBezTo>
                    <a:pt x="2786" y="1310"/>
                    <a:pt x="2500" y="1024"/>
                    <a:pt x="2155" y="1024"/>
                  </a:cubicBezTo>
                  <a:cubicBezTo>
                    <a:pt x="1822" y="1024"/>
                    <a:pt x="1536" y="1310"/>
                    <a:pt x="1536" y="1656"/>
                  </a:cubicBezTo>
                  <a:cubicBezTo>
                    <a:pt x="1536" y="1822"/>
                    <a:pt x="1596" y="1953"/>
                    <a:pt x="1703" y="2072"/>
                  </a:cubicBezTo>
                  <a:lnTo>
                    <a:pt x="834" y="3203"/>
                  </a:lnTo>
                  <a:cubicBezTo>
                    <a:pt x="774" y="3191"/>
                    <a:pt x="703" y="3168"/>
                    <a:pt x="631" y="3168"/>
                  </a:cubicBezTo>
                  <a:cubicBezTo>
                    <a:pt x="286" y="3168"/>
                    <a:pt x="0" y="3453"/>
                    <a:pt x="0" y="3799"/>
                  </a:cubicBezTo>
                  <a:cubicBezTo>
                    <a:pt x="0" y="4144"/>
                    <a:pt x="286" y="4418"/>
                    <a:pt x="631" y="4418"/>
                  </a:cubicBezTo>
                  <a:cubicBezTo>
                    <a:pt x="965" y="4418"/>
                    <a:pt x="1250" y="4144"/>
                    <a:pt x="1250" y="3799"/>
                  </a:cubicBezTo>
                  <a:cubicBezTo>
                    <a:pt x="1250" y="3632"/>
                    <a:pt x="1191" y="3501"/>
                    <a:pt x="1084" y="3382"/>
                  </a:cubicBezTo>
                  <a:lnTo>
                    <a:pt x="1953" y="2251"/>
                  </a:lnTo>
                  <a:cubicBezTo>
                    <a:pt x="2012" y="2263"/>
                    <a:pt x="2084" y="2275"/>
                    <a:pt x="2155" y="2275"/>
                  </a:cubicBezTo>
                  <a:cubicBezTo>
                    <a:pt x="2310" y="2275"/>
                    <a:pt x="2441" y="2215"/>
                    <a:pt x="2560" y="2144"/>
                  </a:cubicBezTo>
                  <a:lnTo>
                    <a:pt x="3441" y="2632"/>
                  </a:lnTo>
                  <a:cubicBezTo>
                    <a:pt x="3441" y="2668"/>
                    <a:pt x="3429" y="2691"/>
                    <a:pt x="3429" y="2739"/>
                  </a:cubicBezTo>
                  <a:cubicBezTo>
                    <a:pt x="3429" y="3084"/>
                    <a:pt x="3703" y="3370"/>
                    <a:pt x="4048" y="3370"/>
                  </a:cubicBezTo>
                  <a:cubicBezTo>
                    <a:pt x="4394" y="3370"/>
                    <a:pt x="4679" y="3084"/>
                    <a:pt x="4679" y="2739"/>
                  </a:cubicBezTo>
                  <a:cubicBezTo>
                    <a:pt x="4679" y="2572"/>
                    <a:pt x="4620" y="2429"/>
                    <a:pt x="4513" y="2322"/>
                  </a:cubicBezTo>
                  <a:lnTo>
                    <a:pt x="5418" y="1239"/>
                  </a:lnTo>
                  <a:cubicBezTo>
                    <a:pt x="5477" y="1251"/>
                    <a:pt x="5548" y="1263"/>
                    <a:pt x="5608" y="1263"/>
                  </a:cubicBezTo>
                  <a:cubicBezTo>
                    <a:pt x="5953" y="1263"/>
                    <a:pt x="6239" y="989"/>
                    <a:pt x="6239" y="643"/>
                  </a:cubicBezTo>
                  <a:cubicBezTo>
                    <a:pt x="6239" y="286"/>
                    <a:pt x="5953" y="1"/>
                    <a:pt x="56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6" name="Google Shape;1436;p52"/>
          <p:cNvGrpSpPr/>
          <p:nvPr/>
        </p:nvGrpSpPr>
        <p:grpSpPr>
          <a:xfrm>
            <a:off x="1745217" y="1515471"/>
            <a:ext cx="343269" cy="342505"/>
            <a:chOff x="1745217" y="1515471"/>
            <a:chExt cx="343269" cy="342505"/>
          </a:xfrm>
        </p:grpSpPr>
        <p:sp>
          <p:nvSpPr>
            <p:cNvPr id="1437" name="Google Shape;1437;p52"/>
            <p:cNvSpPr/>
            <p:nvPr/>
          </p:nvSpPr>
          <p:spPr>
            <a:xfrm>
              <a:off x="1854448" y="1647096"/>
              <a:ext cx="22012" cy="21630"/>
            </a:xfrm>
            <a:custGeom>
              <a:rect b="b" l="l" r="r" t="t"/>
              <a:pathLst>
                <a:path extrusionOk="0" h="679" w="691">
                  <a:moveTo>
                    <a:pt x="346" y="0"/>
                  </a:moveTo>
                  <a:cubicBezTo>
                    <a:pt x="155" y="0"/>
                    <a:pt x="0" y="155"/>
                    <a:pt x="0" y="345"/>
                  </a:cubicBezTo>
                  <a:cubicBezTo>
                    <a:pt x="0" y="536"/>
                    <a:pt x="155" y="679"/>
                    <a:pt x="346" y="679"/>
                  </a:cubicBezTo>
                  <a:cubicBezTo>
                    <a:pt x="536" y="679"/>
                    <a:pt x="691" y="536"/>
                    <a:pt x="691" y="345"/>
                  </a:cubicBezTo>
                  <a:cubicBezTo>
                    <a:pt x="691" y="155"/>
                    <a:pt x="536" y="0"/>
                    <a:pt x="3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52"/>
            <p:cNvSpPr/>
            <p:nvPr/>
          </p:nvSpPr>
          <p:spPr>
            <a:xfrm>
              <a:off x="1906021" y="1647096"/>
              <a:ext cx="21661" cy="21630"/>
            </a:xfrm>
            <a:custGeom>
              <a:rect b="b" l="l" r="r" t="t"/>
              <a:pathLst>
                <a:path extrusionOk="0" h="679" w="680">
                  <a:moveTo>
                    <a:pt x="334" y="0"/>
                  </a:moveTo>
                  <a:cubicBezTo>
                    <a:pt x="143" y="0"/>
                    <a:pt x="0" y="155"/>
                    <a:pt x="0" y="345"/>
                  </a:cubicBezTo>
                  <a:cubicBezTo>
                    <a:pt x="0" y="536"/>
                    <a:pt x="143" y="679"/>
                    <a:pt x="334" y="679"/>
                  </a:cubicBezTo>
                  <a:cubicBezTo>
                    <a:pt x="524" y="679"/>
                    <a:pt x="679" y="536"/>
                    <a:pt x="679" y="345"/>
                  </a:cubicBezTo>
                  <a:cubicBezTo>
                    <a:pt x="679" y="155"/>
                    <a:pt x="524" y="0"/>
                    <a:pt x="33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52"/>
            <p:cNvSpPr/>
            <p:nvPr/>
          </p:nvSpPr>
          <p:spPr>
            <a:xfrm>
              <a:off x="1956830" y="1647096"/>
              <a:ext cx="22044" cy="21630"/>
            </a:xfrm>
            <a:custGeom>
              <a:rect b="b" l="l" r="r" t="t"/>
              <a:pathLst>
                <a:path extrusionOk="0" h="679" w="692">
                  <a:moveTo>
                    <a:pt x="346" y="0"/>
                  </a:moveTo>
                  <a:cubicBezTo>
                    <a:pt x="156" y="0"/>
                    <a:pt x="1" y="155"/>
                    <a:pt x="1" y="345"/>
                  </a:cubicBezTo>
                  <a:cubicBezTo>
                    <a:pt x="1" y="536"/>
                    <a:pt x="156" y="679"/>
                    <a:pt x="346" y="679"/>
                  </a:cubicBezTo>
                  <a:cubicBezTo>
                    <a:pt x="537" y="679"/>
                    <a:pt x="691" y="536"/>
                    <a:pt x="691" y="345"/>
                  </a:cubicBezTo>
                  <a:cubicBezTo>
                    <a:pt x="691" y="155"/>
                    <a:pt x="537" y="0"/>
                    <a:pt x="3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52"/>
            <p:cNvSpPr/>
            <p:nvPr/>
          </p:nvSpPr>
          <p:spPr>
            <a:xfrm>
              <a:off x="1745217" y="1515471"/>
              <a:ext cx="343269" cy="342505"/>
            </a:xfrm>
            <a:custGeom>
              <a:rect b="b" l="l" r="r" t="t"/>
              <a:pathLst>
                <a:path extrusionOk="0" h="10752" w="10776">
                  <a:moveTo>
                    <a:pt x="5382" y="1"/>
                  </a:moveTo>
                  <a:cubicBezTo>
                    <a:pt x="3953" y="1"/>
                    <a:pt x="2608" y="453"/>
                    <a:pt x="1596" y="1286"/>
                  </a:cubicBezTo>
                  <a:cubicBezTo>
                    <a:pt x="560" y="2144"/>
                    <a:pt x="0" y="3251"/>
                    <a:pt x="0" y="4465"/>
                  </a:cubicBezTo>
                  <a:cubicBezTo>
                    <a:pt x="0" y="5513"/>
                    <a:pt x="465" y="6561"/>
                    <a:pt x="1274" y="7359"/>
                  </a:cubicBezTo>
                  <a:cubicBezTo>
                    <a:pt x="2072" y="8121"/>
                    <a:pt x="3120" y="8645"/>
                    <a:pt x="4298" y="8835"/>
                  </a:cubicBezTo>
                  <a:cubicBezTo>
                    <a:pt x="4310" y="9442"/>
                    <a:pt x="4108" y="10014"/>
                    <a:pt x="3703" y="10478"/>
                  </a:cubicBezTo>
                  <a:cubicBezTo>
                    <a:pt x="3655" y="10514"/>
                    <a:pt x="3644" y="10597"/>
                    <a:pt x="3679" y="10657"/>
                  </a:cubicBezTo>
                  <a:cubicBezTo>
                    <a:pt x="3703" y="10704"/>
                    <a:pt x="3763" y="10752"/>
                    <a:pt x="3834" y="10752"/>
                  </a:cubicBezTo>
                  <a:cubicBezTo>
                    <a:pt x="5025" y="10752"/>
                    <a:pt x="6084" y="9966"/>
                    <a:pt x="6442" y="8835"/>
                  </a:cubicBezTo>
                  <a:cubicBezTo>
                    <a:pt x="7406" y="8668"/>
                    <a:pt x="8287" y="8299"/>
                    <a:pt x="9013" y="7752"/>
                  </a:cubicBezTo>
                  <a:cubicBezTo>
                    <a:pt x="9097" y="7692"/>
                    <a:pt x="9109" y="7585"/>
                    <a:pt x="9049" y="7513"/>
                  </a:cubicBezTo>
                  <a:cubicBezTo>
                    <a:pt x="9014" y="7465"/>
                    <a:pt x="8963" y="7441"/>
                    <a:pt x="8913" y="7441"/>
                  </a:cubicBezTo>
                  <a:cubicBezTo>
                    <a:pt x="8877" y="7441"/>
                    <a:pt x="8841" y="7453"/>
                    <a:pt x="8811" y="7478"/>
                  </a:cubicBezTo>
                  <a:cubicBezTo>
                    <a:pt x="8096" y="8014"/>
                    <a:pt x="7215" y="8371"/>
                    <a:pt x="6275" y="8502"/>
                  </a:cubicBezTo>
                  <a:cubicBezTo>
                    <a:pt x="6203" y="8525"/>
                    <a:pt x="6156" y="8561"/>
                    <a:pt x="6132" y="8621"/>
                  </a:cubicBezTo>
                  <a:cubicBezTo>
                    <a:pt x="5894" y="9549"/>
                    <a:pt x="5120" y="10216"/>
                    <a:pt x="4215" y="10371"/>
                  </a:cubicBezTo>
                  <a:cubicBezTo>
                    <a:pt x="4537" y="9859"/>
                    <a:pt x="4703" y="9264"/>
                    <a:pt x="4644" y="8656"/>
                  </a:cubicBezTo>
                  <a:cubicBezTo>
                    <a:pt x="4644" y="8585"/>
                    <a:pt x="4572" y="8502"/>
                    <a:pt x="4489" y="8490"/>
                  </a:cubicBezTo>
                  <a:cubicBezTo>
                    <a:pt x="2084" y="8144"/>
                    <a:pt x="346" y="6442"/>
                    <a:pt x="346" y="4430"/>
                  </a:cubicBezTo>
                  <a:cubicBezTo>
                    <a:pt x="346" y="2156"/>
                    <a:pt x="2608" y="310"/>
                    <a:pt x="5382" y="310"/>
                  </a:cubicBezTo>
                  <a:cubicBezTo>
                    <a:pt x="8168" y="310"/>
                    <a:pt x="10430" y="2156"/>
                    <a:pt x="10430" y="4430"/>
                  </a:cubicBezTo>
                  <a:cubicBezTo>
                    <a:pt x="10430" y="5370"/>
                    <a:pt x="10025" y="6287"/>
                    <a:pt x="9311" y="7013"/>
                  </a:cubicBezTo>
                  <a:cubicBezTo>
                    <a:pt x="9251" y="7097"/>
                    <a:pt x="9251" y="7192"/>
                    <a:pt x="9311" y="7252"/>
                  </a:cubicBezTo>
                  <a:cubicBezTo>
                    <a:pt x="9353" y="7281"/>
                    <a:pt x="9397" y="7296"/>
                    <a:pt x="9439" y="7296"/>
                  </a:cubicBezTo>
                  <a:cubicBezTo>
                    <a:pt x="9481" y="7296"/>
                    <a:pt x="9519" y="7281"/>
                    <a:pt x="9549" y="7252"/>
                  </a:cubicBezTo>
                  <a:cubicBezTo>
                    <a:pt x="10347" y="6466"/>
                    <a:pt x="10775" y="5454"/>
                    <a:pt x="10775" y="4430"/>
                  </a:cubicBezTo>
                  <a:cubicBezTo>
                    <a:pt x="10775" y="3263"/>
                    <a:pt x="10204" y="2144"/>
                    <a:pt x="9180" y="1286"/>
                  </a:cubicBezTo>
                  <a:cubicBezTo>
                    <a:pt x="8168" y="453"/>
                    <a:pt x="6811" y="1"/>
                    <a:pt x="53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1" name="Google Shape;1441;p52"/>
          <p:cNvSpPr/>
          <p:nvPr/>
        </p:nvSpPr>
        <p:spPr>
          <a:xfrm>
            <a:off x="3509220" y="1505437"/>
            <a:ext cx="365632" cy="363561"/>
          </a:xfrm>
          <a:custGeom>
            <a:rect b="b" l="l" r="r" t="t"/>
            <a:pathLst>
              <a:path extrusionOk="0" h="11413" w="11478">
                <a:moveTo>
                  <a:pt x="1401" y="515"/>
                </a:moveTo>
                <a:cubicBezTo>
                  <a:pt x="1616" y="515"/>
                  <a:pt x="1834" y="595"/>
                  <a:pt x="2000" y="756"/>
                </a:cubicBezTo>
                <a:lnTo>
                  <a:pt x="2548" y="1304"/>
                </a:lnTo>
                <a:lnTo>
                  <a:pt x="1358" y="2494"/>
                </a:lnTo>
                <a:lnTo>
                  <a:pt x="810" y="1947"/>
                </a:lnTo>
                <a:cubicBezTo>
                  <a:pt x="476" y="1625"/>
                  <a:pt x="476" y="1078"/>
                  <a:pt x="810" y="756"/>
                </a:cubicBezTo>
                <a:cubicBezTo>
                  <a:pt x="971" y="595"/>
                  <a:pt x="1185" y="515"/>
                  <a:pt x="1401" y="515"/>
                </a:cubicBezTo>
                <a:close/>
                <a:moveTo>
                  <a:pt x="2798" y="1566"/>
                </a:moveTo>
                <a:lnTo>
                  <a:pt x="3251" y="2006"/>
                </a:lnTo>
                <a:lnTo>
                  <a:pt x="2655" y="2602"/>
                </a:lnTo>
                <a:lnTo>
                  <a:pt x="2060" y="3197"/>
                </a:lnTo>
                <a:lnTo>
                  <a:pt x="1608" y="2756"/>
                </a:lnTo>
                <a:lnTo>
                  <a:pt x="2798" y="1566"/>
                </a:lnTo>
                <a:close/>
                <a:moveTo>
                  <a:pt x="10132" y="9031"/>
                </a:moveTo>
                <a:lnTo>
                  <a:pt x="10811" y="10757"/>
                </a:lnTo>
                <a:lnTo>
                  <a:pt x="9085" y="10091"/>
                </a:lnTo>
                <a:lnTo>
                  <a:pt x="10132" y="9031"/>
                </a:lnTo>
                <a:close/>
                <a:moveTo>
                  <a:pt x="4036" y="5685"/>
                </a:moveTo>
                <a:lnTo>
                  <a:pt x="5763" y="7412"/>
                </a:lnTo>
                <a:lnTo>
                  <a:pt x="5418" y="7757"/>
                </a:lnTo>
                <a:lnTo>
                  <a:pt x="5001" y="7340"/>
                </a:lnTo>
                <a:cubicBezTo>
                  <a:pt x="4965" y="7299"/>
                  <a:pt x="4920" y="7278"/>
                  <a:pt x="4876" y="7278"/>
                </a:cubicBezTo>
                <a:cubicBezTo>
                  <a:pt x="4831" y="7278"/>
                  <a:pt x="4787" y="7299"/>
                  <a:pt x="4751" y="7340"/>
                </a:cubicBezTo>
                <a:cubicBezTo>
                  <a:pt x="4679" y="7412"/>
                  <a:pt x="4679" y="7519"/>
                  <a:pt x="4751" y="7590"/>
                </a:cubicBezTo>
                <a:lnTo>
                  <a:pt x="5168" y="8007"/>
                </a:lnTo>
                <a:lnTo>
                  <a:pt x="4763" y="8412"/>
                </a:lnTo>
                <a:lnTo>
                  <a:pt x="3822" y="7471"/>
                </a:lnTo>
                <a:cubicBezTo>
                  <a:pt x="3786" y="7436"/>
                  <a:pt x="3742" y="7418"/>
                  <a:pt x="3697" y="7418"/>
                </a:cubicBezTo>
                <a:cubicBezTo>
                  <a:pt x="3652" y="7418"/>
                  <a:pt x="3608" y="7436"/>
                  <a:pt x="3572" y="7471"/>
                </a:cubicBezTo>
                <a:cubicBezTo>
                  <a:pt x="3501" y="7543"/>
                  <a:pt x="3501" y="7650"/>
                  <a:pt x="3572" y="7721"/>
                </a:cubicBezTo>
                <a:lnTo>
                  <a:pt x="4513" y="8662"/>
                </a:lnTo>
                <a:lnTo>
                  <a:pt x="4108" y="9067"/>
                </a:lnTo>
                <a:lnTo>
                  <a:pt x="3691" y="8638"/>
                </a:lnTo>
                <a:cubicBezTo>
                  <a:pt x="3655" y="8602"/>
                  <a:pt x="3611" y="8584"/>
                  <a:pt x="3566" y="8584"/>
                </a:cubicBezTo>
                <a:cubicBezTo>
                  <a:pt x="3521" y="8584"/>
                  <a:pt x="3477" y="8602"/>
                  <a:pt x="3441" y="8638"/>
                </a:cubicBezTo>
                <a:cubicBezTo>
                  <a:pt x="3358" y="8721"/>
                  <a:pt x="3358" y="8817"/>
                  <a:pt x="3441" y="8900"/>
                </a:cubicBezTo>
                <a:lnTo>
                  <a:pt x="3858" y="9317"/>
                </a:lnTo>
                <a:lnTo>
                  <a:pt x="3453" y="9710"/>
                </a:lnTo>
                <a:lnTo>
                  <a:pt x="3036" y="9293"/>
                </a:lnTo>
                <a:cubicBezTo>
                  <a:pt x="3001" y="9257"/>
                  <a:pt x="2956" y="9239"/>
                  <a:pt x="2911" y="9239"/>
                </a:cubicBezTo>
                <a:cubicBezTo>
                  <a:pt x="2867" y="9239"/>
                  <a:pt x="2822" y="9257"/>
                  <a:pt x="2786" y="9293"/>
                </a:cubicBezTo>
                <a:cubicBezTo>
                  <a:pt x="2703" y="9376"/>
                  <a:pt x="2703" y="9471"/>
                  <a:pt x="2786" y="9555"/>
                </a:cubicBezTo>
                <a:lnTo>
                  <a:pt x="3203" y="9972"/>
                </a:lnTo>
                <a:lnTo>
                  <a:pt x="2798" y="10364"/>
                </a:lnTo>
                <a:lnTo>
                  <a:pt x="1858" y="9436"/>
                </a:lnTo>
                <a:cubicBezTo>
                  <a:pt x="1822" y="9394"/>
                  <a:pt x="1777" y="9373"/>
                  <a:pt x="1733" y="9373"/>
                </a:cubicBezTo>
                <a:cubicBezTo>
                  <a:pt x="1688" y="9373"/>
                  <a:pt x="1643" y="9394"/>
                  <a:pt x="1608" y="9436"/>
                </a:cubicBezTo>
                <a:cubicBezTo>
                  <a:pt x="1536" y="9507"/>
                  <a:pt x="1536" y="9614"/>
                  <a:pt x="1608" y="9686"/>
                </a:cubicBezTo>
                <a:lnTo>
                  <a:pt x="2548" y="10626"/>
                </a:lnTo>
                <a:lnTo>
                  <a:pt x="2191" y="10984"/>
                </a:lnTo>
                <a:cubicBezTo>
                  <a:pt x="2155" y="11007"/>
                  <a:pt x="2096" y="11043"/>
                  <a:pt x="2048" y="11043"/>
                </a:cubicBezTo>
                <a:cubicBezTo>
                  <a:pt x="2012" y="11043"/>
                  <a:pt x="1953" y="11019"/>
                  <a:pt x="1917" y="10984"/>
                </a:cubicBezTo>
                <a:lnTo>
                  <a:pt x="465" y="9519"/>
                </a:lnTo>
                <a:cubicBezTo>
                  <a:pt x="381" y="9448"/>
                  <a:pt x="381" y="9329"/>
                  <a:pt x="465" y="9257"/>
                </a:cubicBezTo>
                <a:lnTo>
                  <a:pt x="4036" y="5685"/>
                </a:lnTo>
                <a:close/>
                <a:moveTo>
                  <a:pt x="9428" y="0"/>
                </a:moveTo>
                <a:cubicBezTo>
                  <a:pt x="9290" y="0"/>
                  <a:pt x="9150" y="54"/>
                  <a:pt x="9037" y="161"/>
                </a:cubicBezTo>
                <a:lnTo>
                  <a:pt x="6299" y="2899"/>
                </a:lnTo>
                <a:cubicBezTo>
                  <a:pt x="6227" y="2971"/>
                  <a:pt x="6227" y="3078"/>
                  <a:pt x="6299" y="3149"/>
                </a:cubicBezTo>
                <a:cubicBezTo>
                  <a:pt x="6334" y="3185"/>
                  <a:pt x="6379" y="3203"/>
                  <a:pt x="6424" y="3203"/>
                </a:cubicBezTo>
                <a:cubicBezTo>
                  <a:pt x="6468" y="3203"/>
                  <a:pt x="6513" y="3185"/>
                  <a:pt x="6549" y="3149"/>
                </a:cubicBezTo>
                <a:lnTo>
                  <a:pt x="9287" y="411"/>
                </a:lnTo>
                <a:cubicBezTo>
                  <a:pt x="9323" y="387"/>
                  <a:pt x="9382" y="351"/>
                  <a:pt x="9418" y="351"/>
                </a:cubicBezTo>
                <a:cubicBezTo>
                  <a:pt x="9466" y="351"/>
                  <a:pt x="9525" y="363"/>
                  <a:pt x="9561" y="411"/>
                </a:cubicBezTo>
                <a:lnTo>
                  <a:pt x="11013" y="1875"/>
                </a:lnTo>
                <a:cubicBezTo>
                  <a:pt x="11049" y="1899"/>
                  <a:pt x="11073" y="1959"/>
                  <a:pt x="11073" y="2006"/>
                </a:cubicBezTo>
                <a:cubicBezTo>
                  <a:pt x="11073" y="2054"/>
                  <a:pt x="11061" y="2113"/>
                  <a:pt x="11013" y="2137"/>
                </a:cubicBezTo>
                <a:lnTo>
                  <a:pt x="10656" y="2494"/>
                </a:lnTo>
                <a:lnTo>
                  <a:pt x="9716" y="1554"/>
                </a:lnTo>
                <a:cubicBezTo>
                  <a:pt x="9680" y="1518"/>
                  <a:pt x="9635" y="1500"/>
                  <a:pt x="9591" y="1500"/>
                </a:cubicBezTo>
                <a:cubicBezTo>
                  <a:pt x="9546" y="1500"/>
                  <a:pt x="9501" y="1518"/>
                  <a:pt x="9466" y="1554"/>
                </a:cubicBezTo>
                <a:cubicBezTo>
                  <a:pt x="9394" y="1637"/>
                  <a:pt x="9394" y="1732"/>
                  <a:pt x="9466" y="1816"/>
                </a:cubicBezTo>
                <a:lnTo>
                  <a:pt x="10406" y="2744"/>
                </a:lnTo>
                <a:lnTo>
                  <a:pt x="10001" y="3149"/>
                </a:lnTo>
                <a:lnTo>
                  <a:pt x="9585" y="2733"/>
                </a:lnTo>
                <a:cubicBezTo>
                  <a:pt x="9549" y="2697"/>
                  <a:pt x="9504" y="2679"/>
                  <a:pt x="9460" y="2679"/>
                </a:cubicBezTo>
                <a:cubicBezTo>
                  <a:pt x="9415" y="2679"/>
                  <a:pt x="9370" y="2697"/>
                  <a:pt x="9335" y="2733"/>
                </a:cubicBezTo>
                <a:cubicBezTo>
                  <a:pt x="9263" y="2804"/>
                  <a:pt x="9263" y="2911"/>
                  <a:pt x="9335" y="2983"/>
                </a:cubicBezTo>
                <a:lnTo>
                  <a:pt x="9751" y="3399"/>
                </a:lnTo>
                <a:lnTo>
                  <a:pt x="9347" y="3804"/>
                </a:lnTo>
                <a:lnTo>
                  <a:pt x="8930" y="3387"/>
                </a:lnTo>
                <a:cubicBezTo>
                  <a:pt x="8894" y="3352"/>
                  <a:pt x="8850" y="3334"/>
                  <a:pt x="8805" y="3334"/>
                </a:cubicBezTo>
                <a:cubicBezTo>
                  <a:pt x="8760" y="3334"/>
                  <a:pt x="8716" y="3352"/>
                  <a:pt x="8680" y="3387"/>
                </a:cubicBezTo>
                <a:cubicBezTo>
                  <a:pt x="8597" y="3459"/>
                  <a:pt x="8597" y="3566"/>
                  <a:pt x="8680" y="3637"/>
                </a:cubicBezTo>
                <a:lnTo>
                  <a:pt x="9097" y="4054"/>
                </a:lnTo>
                <a:lnTo>
                  <a:pt x="8692" y="4459"/>
                </a:lnTo>
                <a:lnTo>
                  <a:pt x="7751" y="3518"/>
                </a:lnTo>
                <a:cubicBezTo>
                  <a:pt x="7715" y="3483"/>
                  <a:pt x="7671" y="3465"/>
                  <a:pt x="7626" y="3465"/>
                </a:cubicBezTo>
                <a:cubicBezTo>
                  <a:pt x="7581" y="3465"/>
                  <a:pt x="7537" y="3483"/>
                  <a:pt x="7501" y="3518"/>
                </a:cubicBezTo>
                <a:cubicBezTo>
                  <a:pt x="7430" y="3602"/>
                  <a:pt x="7430" y="3697"/>
                  <a:pt x="7501" y="3780"/>
                </a:cubicBezTo>
                <a:lnTo>
                  <a:pt x="8442" y="4709"/>
                </a:lnTo>
                <a:lnTo>
                  <a:pt x="8037" y="5114"/>
                </a:lnTo>
                <a:lnTo>
                  <a:pt x="7620" y="4697"/>
                </a:lnTo>
                <a:cubicBezTo>
                  <a:pt x="7584" y="4661"/>
                  <a:pt x="7540" y="4644"/>
                  <a:pt x="7495" y="4644"/>
                </a:cubicBezTo>
                <a:cubicBezTo>
                  <a:pt x="7451" y="4644"/>
                  <a:pt x="7406" y="4661"/>
                  <a:pt x="7370" y="4697"/>
                </a:cubicBezTo>
                <a:cubicBezTo>
                  <a:pt x="7287" y="4769"/>
                  <a:pt x="7287" y="4876"/>
                  <a:pt x="7370" y="4947"/>
                </a:cubicBezTo>
                <a:lnTo>
                  <a:pt x="7787" y="5364"/>
                </a:lnTo>
                <a:lnTo>
                  <a:pt x="7442" y="5709"/>
                </a:lnTo>
                <a:lnTo>
                  <a:pt x="5715" y="3983"/>
                </a:lnTo>
                <a:lnTo>
                  <a:pt x="6037" y="3661"/>
                </a:lnTo>
                <a:cubicBezTo>
                  <a:pt x="6120" y="3578"/>
                  <a:pt x="6120" y="3483"/>
                  <a:pt x="6037" y="3399"/>
                </a:cubicBezTo>
                <a:cubicBezTo>
                  <a:pt x="6001" y="3364"/>
                  <a:pt x="5956" y="3346"/>
                  <a:pt x="5912" y="3346"/>
                </a:cubicBezTo>
                <a:cubicBezTo>
                  <a:pt x="5867" y="3346"/>
                  <a:pt x="5822" y="3364"/>
                  <a:pt x="5787" y="3399"/>
                </a:cubicBezTo>
                <a:lnTo>
                  <a:pt x="5465" y="3733"/>
                </a:lnTo>
                <a:lnTo>
                  <a:pt x="2239" y="506"/>
                </a:lnTo>
                <a:cubicBezTo>
                  <a:pt x="2012" y="280"/>
                  <a:pt x="1715" y="161"/>
                  <a:pt x="1381" y="161"/>
                </a:cubicBezTo>
                <a:cubicBezTo>
                  <a:pt x="1072" y="161"/>
                  <a:pt x="762" y="280"/>
                  <a:pt x="536" y="506"/>
                </a:cubicBezTo>
                <a:cubicBezTo>
                  <a:pt x="310" y="732"/>
                  <a:pt x="191" y="1030"/>
                  <a:pt x="191" y="1351"/>
                </a:cubicBezTo>
                <a:cubicBezTo>
                  <a:pt x="191" y="1661"/>
                  <a:pt x="310" y="1971"/>
                  <a:pt x="536" y="2197"/>
                </a:cubicBezTo>
                <a:lnTo>
                  <a:pt x="3774" y="5447"/>
                </a:lnTo>
                <a:lnTo>
                  <a:pt x="203" y="9019"/>
                </a:lnTo>
                <a:cubicBezTo>
                  <a:pt x="0" y="9221"/>
                  <a:pt x="0" y="9567"/>
                  <a:pt x="203" y="9793"/>
                </a:cubicBezTo>
                <a:lnTo>
                  <a:pt x="1667" y="11246"/>
                </a:lnTo>
                <a:cubicBezTo>
                  <a:pt x="1774" y="11353"/>
                  <a:pt x="1905" y="11412"/>
                  <a:pt x="2048" y="11412"/>
                </a:cubicBezTo>
                <a:cubicBezTo>
                  <a:pt x="2203" y="11412"/>
                  <a:pt x="2334" y="11353"/>
                  <a:pt x="2441" y="11246"/>
                </a:cubicBezTo>
                <a:lnTo>
                  <a:pt x="6013" y="7674"/>
                </a:lnTo>
                <a:lnTo>
                  <a:pt x="6263" y="7924"/>
                </a:lnTo>
                <a:cubicBezTo>
                  <a:pt x="6299" y="7965"/>
                  <a:pt x="6343" y="7986"/>
                  <a:pt x="6389" y="7986"/>
                </a:cubicBezTo>
                <a:cubicBezTo>
                  <a:pt x="6436" y="7986"/>
                  <a:pt x="6483" y="7965"/>
                  <a:pt x="6525" y="7924"/>
                </a:cubicBezTo>
                <a:cubicBezTo>
                  <a:pt x="6596" y="7852"/>
                  <a:pt x="6596" y="7745"/>
                  <a:pt x="6525" y="7674"/>
                </a:cubicBezTo>
                <a:lnTo>
                  <a:pt x="6168" y="7316"/>
                </a:lnTo>
                <a:cubicBezTo>
                  <a:pt x="6168" y="7305"/>
                  <a:pt x="6144" y="7305"/>
                  <a:pt x="6132" y="7293"/>
                </a:cubicBezTo>
                <a:lnTo>
                  <a:pt x="6096" y="7257"/>
                </a:lnTo>
                <a:lnTo>
                  <a:pt x="2310" y="3471"/>
                </a:lnTo>
                <a:lnTo>
                  <a:pt x="2786" y="2995"/>
                </a:lnTo>
                <a:lnTo>
                  <a:pt x="3084" y="3292"/>
                </a:lnTo>
                <a:cubicBezTo>
                  <a:pt x="3108" y="3316"/>
                  <a:pt x="3155" y="3328"/>
                  <a:pt x="3203" y="3328"/>
                </a:cubicBezTo>
                <a:cubicBezTo>
                  <a:pt x="3239" y="3328"/>
                  <a:pt x="3286" y="3316"/>
                  <a:pt x="3322" y="3292"/>
                </a:cubicBezTo>
                <a:cubicBezTo>
                  <a:pt x="3393" y="3209"/>
                  <a:pt x="3393" y="3114"/>
                  <a:pt x="3322" y="3030"/>
                </a:cubicBezTo>
                <a:lnTo>
                  <a:pt x="3024" y="2733"/>
                </a:lnTo>
                <a:lnTo>
                  <a:pt x="3501" y="2256"/>
                </a:lnTo>
                <a:lnTo>
                  <a:pt x="5358" y="4126"/>
                </a:lnTo>
                <a:lnTo>
                  <a:pt x="7311" y="6066"/>
                </a:lnTo>
                <a:lnTo>
                  <a:pt x="7323" y="6090"/>
                </a:lnTo>
                <a:lnTo>
                  <a:pt x="7334" y="6102"/>
                </a:lnTo>
                <a:lnTo>
                  <a:pt x="9942" y="8710"/>
                </a:lnTo>
                <a:lnTo>
                  <a:pt x="9466" y="9186"/>
                </a:lnTo>
                <a:lnTo>
                  <a:pt x="6846" y="6554"/>
                </a:lnTo>
                <a:lnTo>
                  <a:pt x="5810" y="5519"/>
                </a:lnTo>
                <a:lnTo>
                  <a:pt x="3965" y="3673"/>
                </a:lnTo>
                <a:cubicBezTo>
                  <a:pt x="3923" y="3637"/>
                  <a:pt x="3879" y="3620"/>
                  <a:pt x="3834" y="3620"/>
                </a:cubicBezTo>
                <a:cubicBezTo>
                  <a:pt x="3789" y="3620"/>
                  <a:pt x="3745" y="3637"/>
                  <a:pt x="3703" y="3673"/>
                </a:cubicBezTo>
                <a:cubicBezTo>
                  <a:pt x="3632" y="3745"/>
                  <a:pt x="3632" y="3852"/>
                  <a:pt x="3703" y="3923"/>
                </a:cubicBezTo>
                <a:lnTo>
                  <a:pt x="9239" y="9460"/>
                </a:lnTo>
                <a:lnTo>
                  <a:pt x="8763" y="9936"/>
                </a:lnTo>
                <a:lnTo>
                  <a:pt x="7096" y="8269"/>
                </a:lnTo>
                <a:cubicBezTo>
                  <a:pt x="7061" y="8233"/>
                  <a:pt x="7016" y="8215"/>
                  <a:pt x="6971" y="8215"/>
                </a:cubicBezTo>
                <a:cubicBezTo>
                  <a:pt x="6927" y="8215"/>
                  <a:pt x="6882" y="8233"/>
                  <a:pt x="6846" y="8269"/>
                </a:cubicBezTo>
                <a:cubicBezTo>
                  <a:pt x="6775" y="8340"/>
                  <a:pt x="6775" y="8448"/>
                  <a:pt x="6846" y="8519"/>
                </a:cubicBezTo>
                <a:lnTo>
                  <a:pt x="8632" y="10305"/>
                </a:lnTo>
                <a:cubicBezTo>
                  <a:pt x="8644" y="10329"/>
                  <a:pt x="8680" y="10341"/>
                  <a:pt x="8692" y="10353"/>
                </a:cubicBezTo>
                <a:lnTo>
                  <a:pt x="10799" y="11174"/>
                </a:lnTo>
                <a:cubicBezTo>
                  <a:pt x="10835" y="11186"/>
                  <a:pt x="10883" y="11186"/>
                  <a:pt x="10906" y="11186"/>
                </a:cubicBezTo>
                <a:cubicBezTo>
                  <a:pt x="10990" y="11186"/>
                  <a:pt x="11061" y="11162"/>
                  <a:pt x="11121" y="11103"/>
                </a:cubicBezTo>
                <a:cubicBezTo>
                  <a:pt x="11192" y="11019"/>
                  <a:pt x="11228" y="10900"/>
                  <a:pt x="11180" y="10805"/>
                </a:cubicBezTo>
                <a:lnTo>
                  <a:pt x="10359" y="8686"/>
                </a:lnTo>
                <a:cubicBezTo>
                  <a:pt x="10347" y="8662"/>
                  <a:pt x="10323" y="8638"/>
                  <a:pt x="10311" y="8626"/>
                </a:cubicBezTo>
                <a:lnTo>
                  <a:pt x="7692" y="6007"/>
                </a:lnTo>
                <a:lnTo>
                  <a:pt x="11264" y="2435"/>
                </a:lnTo>
                <a:cubicBezTo>
                  <a:pt x="11478" y="2185"/>
                  <a:pt x="11478" y="1840"/>
                  <a:pt x="11264" y="1625"/>
                </a:cubicBezTo>
                <a:lnTo>
                  <a:pt x="9811" y="161"/>
                </a:lnTo>
                <a:cubicBezTo>
                  <a:pt x="9704" y="54"/>
                  <a:pt x="9567" y="0"/>
                  <a:pt x="942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2" name="Google Shape;1442;p52"/>
          <p:cNvGrpSpPr/>
          <p:nvPr/>
        </p:nvGrpSpPr>
        <p:grpSpPr>
          <a:xfrm>
            <a:off x="3042703" y="1529137"/>
            <a:ext cx="411535" cy="315587"/>
            <a:chOff x="3042703" y="1529137"/>
            <a:chExt cx="411535" cy="315587"/>
          </a:xfrm>
        </p:grpSpPr>
        <p:sp>
          <p:nvSpPr>
            <p:cNvPr id="1443" name="Google Shape;1443;p52"/>
            <p:cNvSpPr/>
            <p:nvPr/>
          </p:nvSpPr>
          <p:spPr>
            <a:xfrm>
              <a:off x="3042703" y="1529137"/>
              <a:ext cx="411535" cy="315587"/>
            </a:xfrm>
            <a:custGeom>
              <a:rect b="b" l="l" r="r" t="t"/>
              <a:pathLst>
                <a:path extrusionOk="0" h="9907" w="12919">
                  <a:moveTo>
                    <a:pt x="191" y="0"/>
                  </a:moveTo>
                  <a:cubicBezTo>
                    <a:pt x="84" y="0"/>
                    <a:pt x="1" y="84"/>
                    <a:pt x="1" y="191"/>
                  </a:cubicBezTo>
                  <a:lnTo>
                    <a:pt x="1" y="9716"/>
                  </a:lnTo>
                  <a:cubicBezTo>
                    <a:pt x="1" y="9823"/>
                    <a:pt x="96" y="9906"/>
                    <a:pt x="191" y="9906"/>
                  </a:cubicBezTo>
                  <a:lnTo>
                    <a:pt x="2394" y="9906"/>
                  </a:lnTo>
                  <a:cubicBezTo>
                    <a:pt x="2501" y="9906"/>
                    <a:pt x="2584" y="9823"/>
                    <a:pt x="2584" y="9716"/>
                  </a:cubicBezTo>
                  <a:cubicBezTo>
                    <a:pt x="2584" y="9609"/>
                    <a:pt x="2501" y="9525"/>
                    <a:pt x="2394" y="9525"/>
                  </a:cubicBezTo>
                  <a:lnTo>
                    <a:pt x="382" y="9525"/>
                  </a:lnTo>
                  <a:lnTo>
                    <a:pt x="382" y="7989"/>
                  </a:lnTo>
                  <a:lnTo>
                    <a:pt x="8287" y="7989"/>
                  </a:lnTo>
                  <a:cubicBezTo>
                    <a:pt x="8394" y="7989"/>
                    <a:pt x="8478" y="7894"/>
                    <a:pt x="8478" y="7799"/>
                  </a:cubicBezTo>
                  <a:cubicBezTo>
                    <a:pt x="8478" y="7692"/>
                    <a:pt x="8394" y="7596"/>
                    <a:pt x="8287" y="7596"/>
                  </a:cubicBezTo>
                  <a:lnTo>
                    <a:pt x="382" y="7596"/>
                  </a:lnTo>
                  <a:lnTo>
                    <a:pt x="382" y="2167"/>
                  </a:lnTo>
                  <a:lnTo>
                    <a:pt x="12550" y="2167"/>
                  </a:lnTo>
                  <a:lnTo>
                    <a:pt x="12550" y="7596"/>
                  </a:lnTo>
                  <a:lnTo>
                    <a:pt x="9287" y="7596"/>
                  </a:lnTo>
                  <a:cubicBezTo>
                    <a:pt x="9180" y="7596"/>
                    <a:pt x="9097" y="7692"/>
                    <a:pt x="9097" y="7799"/>
                  </a:cubicBezTo>
                  <a:cubicBezTo>
                    <a:pt x="9097" y="7894"/>
                    <a:pt x="9180" y="7989"/>
                    <a:pt x="9287" y="7989"/>
                  </a:cubicBezTo>
                  <a:lnTo>
                    <a:pt x="12538" y="7989"/>
                  </a:lnTo>
                  <a:lnTo>
                    <a:pt x="12538" y="9525"/>
                  </a:lnTo>
                  <a:lnTo>
                    <a:pt x="3251" y="9525"/>
                  </a:lnTo>
                  <a:cubicBezTo>
                    <a:pt x="3144" y="9525"/>
                    <a:pt x="3049" y="9609"/>
                    <a:pt x="3049" y="9716"/>
                  </a:cubicBezTo>
                  <a:cubicBezTo>
                    <a:pt x="3049" y="9823"/>
                    <a:pt x="3144" y="9906"/>
                    <a:pt x="3251" y="9906"/>
                  </a:cubicBezTo>
                  <a:lnTo>
                    <a:pt x="12728" y="9906"/>
                  </a:lnTo>
                  <a:cubicBezTo>
                    <a:pt x="12835" y="9906"/>
                    <a:pt x="12919" y="9823"/>
                    <a:pt x="12919" y="9716"/>
                  </a:cubicBezTo>
                  <a:lnTo>
                    <a:pt x="12919" y="191"/>
                  </a:lnTo>
                  <a:cubicBezTo>
                    <a:pt x="12907" y="84"/>
                    <a:pt x="12835" y="0"/>
                    <a:pt x="12728" y="0"/>
                  </a:cubicBezTo>
                  <a:lnTo>
                    <a:pt x="6859" y="0"/>
                  </a:lnTo>
                  <a:cubicBezTo>
                    <a:pt x="6763" y="0"/>
                    <a:pt x="6668" y="84"/>
                    <a:pt x="6668" y="191"/>
                  </a:cubicBezTo>
                  <a:cubicBezTo>
                    <a:pt x="6668" y="298"/>
                    <a:pt x="6763" y="381"/>
                    <a:pt x="6859" y="381"/>
                  </a:cubicBezTo>
                  <a:lnTo>
                    <a:pt x="12538" y="381"/>
                  </a:lnTo>
                  <a:lnTo>
                    <a:pt x="12538" y="1810"/>
                  </a:lnTo>
                  <a:lnTo>
                    <a:pt x="370" y="1810"/>
                  </a:lnTo>
                  <a:lnTo>
                    <a:pt x="370" y="381"/>
                  </a:lnTo>
                  <a:lnTo>
                    <a:pt x="6001" y="381"/>
                  </a:lnTo>
                  <a:cubicBezTo>
                    <a:pt x="6108" y="381"/>
                    <a:pt x="6192" y="298"/>
                    <a:pt x="6192" y="191"/>
                  </a:cubicBezTo>
                  <a:cubicBezTo>
                    <a:pt x="6192" y="84"/>
                    <a:pt x="6097" y="0"/>
                    <a:pt x="60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52"/>
            <p:cNvSpPr/>
            <p:nvPr/>
          </p:nvSpPr>
          <p:spPr>
            <a:xfrm>
              <a:off x="3077967" y="1557965"/>
              <a:ext cx="12169" cy="12551"/>
            </a:xfrm>
            <a:custGeom>
              <a:rect b="b" l="l" r="r" t="t"/>
              <a:pathLst>
                <a:path extrusionOk="0" h="394" w="382">
                  <a:moveTo>
                    <a:pt x="191" y="0"/>
                  </a:moveTo>
                  <a:cubicBezTo>
                    <a:pt x="84" y="0"/>
                    <a:pt x="1" y="95"/>
                    <a:pt x="1" y="191"/>
                  </a:cubicBezTo>
                  <a:cubicBezTo>
                    <a:pt x="1" y="298"/>
                    <a:pt x="84" y="393"/>
                    <a:pt x="191" y="393"/>
                  </a:cubicBezTo>
                  <a:cubicBezTo>
                    <a:pt x="298" y="393"/>
                    <a:pt x="382" y="298"/>
                    <a:pt x="382" y="191"/>
                  </a:cubicBezTo>
                  <a:cubicBezTo>
                    <a:pt x="382" y="95"/>
                    <a:pt x="298" y="0"/>
                    <a:pt x="1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52"/>
            <p:cNvSpPr/>
            <p:nvPr/>
          </p:nvSpPr>
          <p:spPr>
            <a:xfrm>
              <a:off x="3099978" y="1557965"/>
              <a:ext cx="12551" cy="12551"/>
            </a:xfrm>
            <a:custGeom>
              <a:rect b="b" l="l" r="r" t="t"/>
              <a:pathLst>
                <a:path extrusionOk="0" h="394" w="394">
                  <a:moveTo>
                    <a:pt x="203" y="0"/>
                  </a:moveTo>
                  <a:cubicBezTo>
                    <a:pt x="96" y="0"/>
                    <a:pt x="0" y="95"/>
                    <a:pt x="0" y="191"/>
                  </a:cubicBezTo>
                  <a:cubicBezTo>
                    <a:pt x="0" y="298"/>
                    <a:pt x="96" y="393"/>
                    <a:pt x="203" y="393"/>
                  </a:cubicBezTo>
                  <a:cubicBezTo>
                    <a:pt x="298" y="393"/>
                    <a:pt x="393" y="298"/>
                    <a:pt x="393" y="191"/>
                  </a:cubicBezTo>
                  <a:cubicBezTo>
                    <a:pt x="393" y="95"/>
                    <a:pt x="298" y="0"/>
                    <a:pt x="2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52"/>
            <p:cNvSpPr/>
            <p:nvPr/>
          </p:nvSpPr>
          <p:spPr>
            <a:xfrm>
              <a:off x="3122341" y="1557965"/>
              <a:ext cx="12551" cy="12551"/>
            </a:xfrm>
            <a:custGeom>
              <a:rect b="b" l="l" r="r" t="t"/>
              <a:pathLst>
                <a:path extrusionOk="0" h="394" w="394">
                  <a:moveTo>
                    <a:pt x="191" y="0"/>
                  </a:moveTo>
                  <a:cubicBezTo>
                    <a:pt x="96" y="0"/>
                    <a:pt x="1" y="95"/>
                    <a:pt x="1" y="191"/>
                  </a:cubicBezTo>
                  <a:cubicBezTo>
                    <a:pt x="1" y="298"/>
                    <a:pt x="96" y="393"/>
                    <a:pt x="191" y="393"/>
                  </a:cubicBezTo>
                  <a:cubicBezTo>
                    <a:pt x="298" y="393"/>
                    <a:pt x="394" y="298"/>
                    <a:pt x="394" y="191"/>
                  </a:cubicBezTo>
                  <a:cubicBezTo>
                    <a:pt x="394" y="95"/>
                    <a:pt x="298" y="0"/>
                    <a:pt x="1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52"/>
            <p:cNvSpPr/>
            <p:nvPr/>
          </p:nvSpPr>
          <p:spPr>
            <a:xfrm>
              <a:off x="3342331" y="1557965"/>
              <a:ext cx="79669" cy="12551"/>
            </a:xfrm>
            <a:custGeom>
              <a:rect b="b" l="l" r="r" t="t"/>
              <a:pathLst>
                <a:path extrusionOk="0" h="394" w="2501">
                  <a:moveTo>
                    <a:pt x="191" y="0"/>
                  </a:moveTo>
                  <a:cubicBezTo>
                    <a:pt x="84" y="0"/>
                    <a:pt x="0" y="95"/>
                    <a:pt x="0" y="191"/>
                  </a:cubicBezTo>
                  <a:cubicBezTo>
                    <a:pt x="0" y="298"/>
                    <a:pt x="96" y="393"/>
                    <a:pt x="191" y="393"/>
                  </a:cubicBezTo>
                  <a:lnTo>
                    <a:pt x="2310" y="393"/>
                  </a:lnTo>
                  <a:cubicBezTo>
                    <a:pt x="2417" y="393"/>
                    <a:pt x="2501" y="298"/>
                    <a:pt x="2501" y="191"/>
                  </a:cubicBezTo>
                  <a:cubicBezTo>
                    <a:pt x="2501" y="95"/>
                    <a:pt x="2417" y="0"/>
                    <a:pt x="23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52"/>
            <p:cNvSpPr/>
            <p:nvPr/>
          </p:nvSpPr>
          <p:spPr>
            <a:xfrm>
              <a:off x="3306303" y="1557965"/>
              <a:ext cx="26949" cy="12551"/>
            </a:xfrm>
            <a:custGeom>
              <a:rect b="b" l="l" r="r" t="t"/>
              <a:pathLst>
                <a:path extrusionOk="0" h="394" w="846">
                  <a:moveTo>
                    <a:pt x="191" y="0"/>
                  </a:moveTo>
                  <a:cubicBezTo>
                    <a:pt x="96" y="0"/>
                    <a:pt x="0" y="95"/>
                    <a:pt x="0" y="191"/>
                  </a:cubicBezTo>
                  <a:cubicBezTo>
                    <a:pt x="0" y="298"/>
                    <a:pt x="96" y="393"/>
                    <a:pt x="191" y="393"/>
                  </a:cubicBezTo>
                  <a:lnTo>
                    <a:pt x="655" y="393"/>
                  </a:lnTo>
                  <a:cubicBezTo>
                    <a:pt x="762" y="393"/>
                    <a:pt x="846" y="298"/>
                    <a:pt x="846" y="191"/>
                  </a:cubicBezTo>
                  <a:cubicBezTo>
                    <a:pt x="846" y="95"/>
                    <a:pt x="762" y="0"/>
                    <a:pt x="6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52"/>
            <p:cNvSpPr/>
            <p:nvPr/>
          </p:nvSpPr>
          <p:spPr>
            <a:xfrm>
              <a:off x="3165217" y="1622822"/>
              <a:ext cx="166888" cy="121750"/>
            </a:xfrm>
            <a:custGeom>
              <a:rect b="b" l="l" r="r" t="t"/>
              <a:pathLst>
                <a:path extrusionOk="0" h="3822" w="5239">
                  <a:moveTo>
                    <a:pt x="4048" y="381"/>
                  </a:moveTo>
                  <a:cubicBezTo>
                    <a:pt x="4489" y="381"/>
                    <a:pt x="4846" y="738"/>
                    <a:pt x="4846" y="1179"/>
                  </a:cubicBezTo>
                  <a:lnTo>
                    <a:pt x="4846" y="2655"/>
                  </a:lnTo>
                  <a:cubicBezTo>
                    <a:pt x="4846" y="3096"/>
                    <a:pt x="4489" y="3453"/>
                    <a:pt x="4048" y="3453"/>
                  </a:cubicBezTo>
                  <a:lnTo>
                    <a:pt x="1155" y="3453"/>
                  </a:lnTo>
                  <a:cubicBezTo>
                    <a:pt x="715" y="3453"/>
                    <a:pt x="357" y="3096"/>
                    <a:pt x="357" y="2655"/>
                  </a:cubicBezTo>
                  <a:lnTo>
                    <a:pt x="357" y="1179"/>
                  </a:lnTo>
                  <a:cubicBezTo>
                    <a:pt x="357" y="738"/>
                    <a:pt x="715" y="381"/>
                    <a:pt x="1155" y="381"/>
                  </a:cubicBezTo>
                  <a:close/>
                  <a:moveTo>
                    <a:pt x="1167" y="0"/>
                  </a:moveTo>
                  <a:cubicBezTo>
                    <a:pt x="512" y="0"/>
                    <a:pt x="0" y="536"/>
                    <a:pt x="0" y="1179"/>
                  </a:cubicBezTo>
                  <a:lnTo>
                    <a:pt x="0" y="2655"/>
                  </a:lnTo>
                  <a:cubicBezTo>
                    <a:pt x="0" y="3310"/>
                    <a:pt x="536" y="3822"/>
                    <a:pt x="1167" y="3822"/>
                  </a:cubicBezTo>
                  <a:lnTo>
                    <a:pt x="4060" y="3822"/>
                  </a:lnTo>
                  <a:cubicBezTo>
                    <a:pt x="4715" y="3822"/>
                    <a:pt x="5239" y="3286"/>
                    <a:pt x="5239" y="2655"/>
                  </a:cubicBezTo>
                  <a:lnTo>
                    <a:pt x="5239" y="1179"/>
                  </a:lnTo>
                  <a:cubicBezTo>
                    <a:pt x="5239" y="524"/>
                    <a:pt x="4703" y="0"/>
                    <a:pt x="40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52"/>
            <p:cNvSpPr/>
            <p:nvPr/>
          </p:nvSpPr>
          <p:spPr>
            <a:xfrm>
              <a:off x="3222843" y="1657226"/>
              <a:ext cx="54281" cy="53612"/>
            </a:xfrm>
            <a:custGeom>
              <a:rect b="b" l="l" r="r" t="t"/>
              <a:pathLst>
                <a:path extrusionOk="0" h="1683" w="1704">
                  <a:moveTo>
                    <a:pt x="394" y="396"/>
                  </a:moveTo>
                  <a:lnTo>
                    <a:pt x="1287" y="849"/>
                  </a:lnTo>
                  <a:lnTo>
                    <a:pt x="394" y="1278"/>
                  </a:lnTo>
                  <a:lnTo>
                    <a:pt x="394" y="396"/>
                  </a:lnTo>
                  <a:close/>
                  <a:moveTo>
                    <a:pt x="358" y="0"/>
                  </a:moveTo>
                  <a:cubicBezTo>
                    <a:pt x="293" y="0"/>
                    <a:pt x="227" y="18"/>
                    <a:pt x="168" y="51"/>
                  </a:cubicBezTo>
                  <a:cubicBezTo>
                    <a:pt x="61" y="111"/>
                    <a:pt x="1" y="230"/>
                    <a:pt x="1" y="349"/>
                  </a:cubicBezTo>
                  <a:lnTo>
                    <a:pt x="1" y="1325"/>
                  </a:lnTo>
                  <a:cubicBezTo>
                    <a:pt x="1" y="1444"/>
                    <a:pt x="61" y="1563"/>
                    <a:pt x="168" y="1623"/>
                  </a:cubicBezTo>
                  <a:cubicBezTo>
                    <a:pt x="227" y="1647"/>
                    <a:pt x="287" y="1682"/>
                    <a:pt x="358" y="1682"/>
                  </a:cubicBezTo>
                  <a:cubicBezTo>
                    <a:pt x="418" y="1682"/>
                    <a:pt x="465" y="1659"/>
                    <a:pt x="513" y="1647"/>
                  </a:cubicBezTo>
                  <a:lnTo>
                    <a:pt x="1489" y="1170"/>
                  </a:lnTo>
                  <a:cubicBezTo>
                    <a:pt x="1608" y="1111"/>
                    <a:pt x="1680" y="992"/>
                    <a:pt x="1680" y="861"/>
                  </a:cubicBezTo>
                  <a:cubicBezTo>
                    <a:pt x="1704" y="706"/>
                    <a:pt x="1620" y="575"/>
                    <a:pt x="1489" y="516"/>
                  </a:cubicBezTo>
                  <a:lnTo>
                    <a:pt x="513" y="39"/>
                  </a:lnTo>
                  <a:cubicBezTo>
                    <a:pt x="465" y="12"/>
                    <a:pt x="412" y="0"/>
                    <a:pt x="35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52"/>
            <p:cNvSpPr/>
            <p:nvPr/>
          </p:nvSpPr>
          <p:spPr>
            <a:xfrm>
              <a:off x="3087459" y="1800700"/>
              <a:ext cx="160454" cy="12519"/>
            </a:xfrm>
            <a:custGeom>
              <a:rect b="b" l="l" r="r" t="t"/>
              <a:pathLst>
                <a:path extrusionOk="0" h="393" w="5037">
                  <a:moveTo>
                    <a:pt x="191" y="0"/>
                  </a:moveTo>
                  <a:cubicBezTo>
                    <a:pt x="84" y="0"/>
                    <a:pt x="0" y="95"/>
                    <a:pt x="0" y="191"/>
                  </a:cubicBezTo>
                  <a:cubicBezTo>
                    <a:pt x="0" y="298"/>
                    <a:pt x="84" y="393"/>
                    <a:pt x="191" y="393"/>
                  </a:cubicBezTo>
                  <a:lnTo>
                    <a:pt x="4846" y="393"/>
                  </a:lnTo>
                  <a:cubicBezTo>
                    <a:pt x="4953" y="393"/>
                    <a:pt x="5037" y="298"/>
                    <a:pt x="5037" y="191"/>
                  </a:cubicBezTo>
                  <a:cubicBezTo>
                    <a:pt x="5037" y="95"/>
                    <a:pt x="4953" y="0"/>
                    <a:pt x="48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52"/>
            <p:cNvSpPr/>
            <p:nvPr/>
          </p:nvSpPr>
          <p:spPr>
            <a:xfrm>
              <a:off x="3368866" y="1800318"/>
              <a:ext cx="43673" cy="12169"/>
            </a:xfrm>
            <a:custGeom>
              <a:rect b="b" l="l" r="r" t="t"/>
              <a:pathLst>
                <a:path extrusionOk="0" h="382" w="1371">
                  <a:moveTo>
                    <a:pt x="191" y="0"/>
                  </a:moveTo>
                  <a:cubicBezTo>
                    <a:pt x="84" y="0"/>
                    <a:pt x="1" y="84"/>
                    <a:pt x="1" y="191"/>
                  </a:cubicBezTo>
                  <a:cubicBezTo>
                    <a:pt x="1" y="298"/>
                    <a:pt x="96" y="381"/>
                    <a:pt x="191" y="381"/>
                  </a:cubicBezTo>
                  <a:lnTo>
                    <a:pt x="1180" y="381"/>
                  </a:lnTo>
                  <a:cubicBezTo>
                    <a:pt x="1287" y="381"/>
                    <a:pt x="1370" y="298"/>
                    <a:pt x="1370" y="191"/>
                  </a:cubicBezTo>
                  <a:cubicBezTo>
                    <a:pt x="1370" y="84"/>
                    <a:pt x="1287" y="0"/>
                    <a:pt x="118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3" name="Google Shape;1453;p52"/>
          <p:cNvGrpSpPr/>
          <p:nvPr/>
        </p:nvGrpSpPr>
        <p:grpSpPr>
          <a:xfrm>
            <a:off x="2629289" y="1544682"/>
            <a:ext cx="350501" cy="284497"/>
            <a:chOff x="2629289" y="1544682"/>
            <a:chExt cx="350501" cy="284497"/>
          </a:xfrm>
        </p:grpSpPr>
        <p:sp>
          <p:nvSpPr>
            <p:cNvPr id="1454" name="Google Shape;1454;p52"/>
            <p:cNvSpPr/>
            <p:nvPr/>
          </p:nvSpPr>
          <p:spPr>
            <a:xfrm>
              <a:off x="2835614" y="1818507"/>
              <a:ext cx="10289" cy="10671"/>
            </a:xfrm>
            <a:custGeom>
              <a:rect b="b" l="l" r="r" t="t"/>
              <a:pathLst>
                <a:path extrusionOk="0" h="335" w="323">
                  <a:moveTo>
                    <a:pt x="167" y="1"/>
                  </a:moveTo>
                  <a:cubicBezTo>
                    <a:pt x="72" y="1"/>
                    <a:pt x="1" y="84"/>
                    <a:pt x="1" y="167"/>
                  </a:cubicBezTo>
                  <a:cubicBezTo>
                    <a:pt x="1" y="263"/>
                    <a:pt x="72" y="334"/>
                    <a:pt x="167" y="334"/>
                  </a:cubicBezTo>
                  <a:cubicBezTo>
                    <a:pt x="251" y="334"/>
                    <a:pt x="322" y="263"/>
                    <a:pt x="322" y="167"/>
                  </a:cubicBezTo>
                  <a:cubicBezTo>
                    <a:pt x="322" y="84"/>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52"/>
            <p:cNvSpPr/>
            <p:nvPr/>
          </p:nvSpPr>
          <p:spPr>
            <a:xfrm>
              <a:off x="2629289" y="1544682"/>
              <a:ext cx="318614" cy="284497"/>
            </a:xfrm>
            <a:custGeom>
              <a:rect b="b" l="l" r="r" t="t"/>
              <a:pathLst>
                <a:path extrusionOk="0" h="8931" w="10002">
                  <a:moveTo>
                    <a:pt x="6978" y="334"/>
                  </a:moveTo>
                  <a:cubicBezTo>
                    <a:pt x="7049" y="334"/>
                    <a:pt x="7109" y="358"/>
                    <a:pt x="7168" y="405"/>
                  </a:cubicBezTo>
                  <a:cubicBezTo>
                    <a:pt x="7228" y="453"/>
                    <a:pt x="8085" y="1310"/>
                    <a:pt x="8764" y="2001"/>
                  </a:cubicBezTo>
                  <a:cubicBezTo>
                    <a:pt x="9216" y="2441"/>
                    <a:pt x="9597" y="2810"/>
                    <a:pt x="9621" y="2846"/>
                  </a:cubicBezTo>
                  <a:cubicBezTo>
                    <a:pt x="9657" y="2894"/>
                    <a:pt x="9692" y="2965"/>
                    <a:pt x="9692" y="3036"/>
                  </a:cubicBezTo>
                  <a:cubicBezTo>
                    <a:pt x="9692" y="3108"/>
                    <a:pt x="9657" y="3167"/>
                    <a:pt x="9621" y="3227"/>
                  </a:cubicBezTo>
                  <a:lnTo>
                    <a:pt x="6549" y="6299"/>
                  </a:lnTo>
                  <a:lnTo>
                    <a:pt x="3727" y="3489"/>
                  </a:lnTo>
                  <a:lnTo>
                    <a:pt x="6787" y="405"/>
                  </a:lnTo>
                  <a:cubicBezTo>
                    <a:pt x="6835" y="358"/>
                    <a:pt x="6906" y="334"/>
                    <a:pt x="6978" y="334"/>
                  </a:cubicBezTo>
                  <a:close/>
                  <a:moveTo>
                    <a:pt x="6978" y="0"/>
                  </a:moveTo>
                  <a:cubicBezTo>
                    <a:pt x="6906" y="0"/>
                    <a:pt x="6835" y="12"/>
                    <a:pt x="6752" y="48"/>
                  </a:cubicBezTo>
                  <a:cubicBezTo>
                    <a:pt x="6680" y="72"/>
                    <a:pt x="6621" y="119"/>
                    <a:pt x="6561" y="179"/>
                  </a:cubicBezTo>
                  <a:lnTo>
                    <a:pt x="3382" y="3358"/>
                  </a:lnTo>
                  <a:lnTo>
                    <a:pt x="179" y="6561"/>
                  </a:lnTo>
                  <a:cubicBezTo>
                    <a:pt x="120" y="6620"/>
                    <a:pt x="72" y="6680"/>
                    <a:pt x="48" y="6751"/>
                  </a:cubicBezTo>
                  <a:cubicBezTo>
                    <a:pt x="13" y="6835"/>
                    <a:pt x="1" y="6906"/>
                    <a:pt x="1" y="6977"/>
                  </a:cubicBezTo>
                  <a:cubicBezTo>
                    <a:pt x="1" y="7049"/>
                    <a:pt x="13" y="7132"/>
                    <a:pt x="48" y="7204"/>
                  </a:cubicBezTo>
                  <a:cubicBezTo>
                    <a:pt x="72" y="7275"/>
                    <a:pt x="120" y="7335"/>
                    <a:pt x="179" y="7394"/>
                  </a:cubicBezTo>
                  <a:lnTo>
                    <a:pt x="1477" y="8692"/>
                  </a:lnTo>
                  <a:cubicBezTo>
                    <a:pt x="1549" y="8763"/>
                    <a:pt x="1644" y="8823"/>
                    <a:pt x="1739" y="8871"/>
                  </a:cubicBezTo>
                  <a:cubicBezTo>
                    <a:pt x="1846" y="8918"/>
                    <a:pt x="1953" y="8930"/>
                    <a:pt x="2049" y="8930"/>
                  </a:cubicBezTo>
                  <a:lnTo>
                    <a:pt x="6013" y="8930"/>
                  </a:lnTo>
                  <a:cubicBezTo>
                    <a:pt x="6109" y="8930"/>
                    <a:pt x="6180" y="8859"/>
                    <a:pt x="6180" y="8763"/>
                  </a:cubicBezTo>
                  <a:cubicBezTo>
                    <a:pt x="6180" y="8680"/>
                    <a:pt x="6073" y="8597"/>
                    <a:pt x="6001" y="8597"/>
                  </a:cubicBezTo>
                  <a:lnTo>
                    <a:pt x="2025" y="8597"/>
                  </a:lnTo>
                  <a:cubicBezTo>
                    <a:pt x="1894" y="8597"/>
                    <a:pt x="1775" y="8561"/>
                    <a:pt x="1679" y="8454"/>
                  </a:cubicBezTo>
                  <a:lnTo>
                    <a:pt x="394" y="7156"/>
                  </a:lnTo>
                  <a:cubicBezTo>
                    <a:pt x="346" y="7108"/>
                    <a:pt x="310" y="7037"/>
                    <a:pt x="310" y="6966"/>
                  </a:cubicBezTo>
                  <a:cubicBezTo>
                    <a:pt x="310" y="6894"/>
                    <a:pt x="346" y="6835"/>
                    <a:pt x="394" y="6775"/>
                  </a:cubicBezTo>
                  <a:lnTo>
                    <a:pt x="3477" y="3679"/>
                  </a:lnTo>
                  <a:lnTo>
                    <a:pt x="6299" y="6489"/>
                  </a:lnTo>
                  <a:lnTo>
                    <a:pt x="4787" y="7989"/>
                  </a:lnTo>
                  <a:cubicBezTo>
                    <a:pt x="4763" y="8025"/>
                    <a:pt x="4751" y="8061"/>
                    <a:pt x="4751" y="8109"/>
                  </a:cubicBezTo>
                  <a:cubicBezTo>
                    <a:pt x="4751" y="8156"/>
                    <a:pt x="4763" y="8204"/>
                    <a:pt x="4787" y="8228"/>
                  </a:cubicBezTo>
                  <a:cubicBezTo>
                    <a:pt x="4823" y="8263"/>
                    <a:pt x="4870" y="8275"/>
                    <a:pt x="4906" y="8275"/>
                  </a:cubicBezTo>
                  <a:cubicBezTo>
                    <a:pt x="4954" y="8275"/>
                    <a:pt x="5001" y="8263"/>
                    <a:pt x="5025" y="8228"/>
                  </a:cubicBezTo>
                  <a:lnTo>
                    <a:pt x="9823" y="3441"/>
                  </a:lnTo>
                  <a:cubicBezTo>
                    <a:pt x="9883" y="3382"/>
                    <a:pt x="9931" y="3322"/>
                    <a:pt x="9954" y="3239"/>
                  </a:cubicBezTo>
                  <a:cubicBezTo>
                    <a:pt x="9990" y="3167"/>
                    <a:pt x="10002" y="3096"/>
                    <a:pt x="10002" y="3025"/>
                  </a:cubicBezTo>
                  <a:cubicBezTo>
                    <a:pt x="10002" y="2941"/>
                    <a:pt x="9990" y="2870"/>
                    <a:pt x="9954" y="2798"/>
                  </a:cubicBezTo>
                  <a:cubicBezTo>
                    <a:pt x="9931" y="2727"/>
                    <a:pt x="9883" y="2667"/>
                    <a:pt x="9823" y="2608"/>
                  </a:cubicBezTo>
                  <a:lnTo>
                    <a:pt x="8156" y="941"/>
                  </a:lnTo>
                  <a:lnTo>
                    <a:pt x="7394" y="179"/>
                  </a:lnTo>
                  <a:cubicBezTo>
                    <a:pt x="7335" y="119"/>
                    <a:pt x="7275" y="72"/>
                    <a:pt x="7204" y="48"/>
                  </a:cubicBezTo>
                  <a:cubicBezTo>
                    <a:pt x="7133" y="12"/>
                    <a:pt x="7049" y="0"/>
                    <a:pt x="697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52"/>
            <p:cNvSpPr/>
            <p:nvPr/>
          </p:nvSpPr>
          <p:spPr>
            <a:xfrm>
              <a:off x="2876962" y="1818507"/>
              <a:ext cx="30740" cy="10671"/>
            </a:xfrm>
            <a:custGeom>
              <a:rect b="b" l="l" r="r" t="t"/>
              <a:pathLst>
                <a:path extrusionOk="0" h="335" w="965">
                  <a:moveTo>
                    <a:pt x="155" y="1"/>
                  </a:moveTo>
                  <a:cubicBezTo>
                    <a:pt x="72" y="1"/>
                    <a:pt x="0" y="84"/>
                    <a:pt x="0" y="167"/>
                  </a:cubicBezTo>
                  <a:cubicBezTo>
                    <a:pt x="0" y="263"/>
                    <a:pt x="72" y="334"/>
                    <a:pt x="155" y="334"/>
                  </a:cubicBezTo>
                  <a:lnTo>
                    <a:pt x="798" y="334"/>
                  </a:lnTo>
                  <a:cubicBezTo>
                    <a:pt x="893" y="334"/>
                    <a:pt x="965" y="263"/>
                    <a:pt x="965" y="167"/>
                  </a:cubicBezTo>
                  <a:cubicBezTo>
                    <a:pt x="965" y="84"/>
                    <a:pt x="893" y="1"/>
                    <a:pt x="79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52"/>
            <p:cNvSpPr/>
            <p:nvPr/>
          </p:nvSpPr>
          <p:spPr>
            <a:xfrm>
              <a:off x="2969118" y="1818507"/>
              <a:ext cx="10671" cy="10671"/>
            </a:xfrm>
            <a:custGeom>
              <a:rect b="b" l="l" r="r" t="t"/>
              <a:pathLst>
                <a:path extrusionOk="0" h="335" w="335">
                  <a:moveTo>
                    <a:pt x="167" y="1"/>
                  </a:moveTo>
                  <a:cubicBezTo>
                    <a:pt x="72" y="1"/>
                    <a:pt x="1" y="84"/>
                    <a:pt x="1" y="167"/>
                  </a:cubicBezTo>
                  <a:cubicBezTo>
                    <a:pt x="1" y="263"/>
                    <a:pt x="72" y="334"/>
                    <a:pt x="167" y="334"/>
                  </a:cubicBezTo>
                  <a:cubicBezTo>
                    <a:pt x="251" y="334"/>
                    <a:pt x="334" y="263"/>
                    <a:pt x="334" y="167"/>
                  </a:cubicBezTo>
                  <a:cubicBezTo>
                    <a:pt x="334" y="84"/>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52"/>
            <p:cNvSpPr/>
            <p:nvPr/>
          </p:nvSpPr>
          <p:spPr>
            <a:xfrm>
              <a:off x="2916780" y="1818507"/>
              <a:ext cx="34563" cy="10671"/>
            </a:xfrm>
            <a:custGeom>
              <a:rect b="b" l="l" r="r" t="t"/>
              <a:pathLst>
                <a:path extrusionOk="0" h="335" w="1085">
                  <a:moveTo>
                    <a:pt x="155" y="1"/>
                  </a:moveTo>
                  <a:cubicBezTo>
                    <a:pt x="72" y="1"/>
                    <a:pt x="1" y="84"/>
                    <a:pt x="1" y="167"/>
                  </a:cubicBezTo>
                  <a:cubicBezTo>
                    <a:pt x="1" y="263"/>
                    <a:pt x="72" y="334"/>
                    <a:pt x="155" y="334"/>
                  </a:cubicBezTo>
                  <a:lnTo>
                    <a:pt x="917" y="334"/>
                  </a:lnTo>
                  <a:cubicBezTo>
                    <a:pt x="1013" y="334"/>
                    <a:pt x="1084" y="263"/>
                    <a:pt x="1084" y="167"/>
                  </a:cubicBezTo>
                  <a:cubicBezTo>
                    <a:pt x="1084" y="84"/>
                    <a:pt x="1001" y="1"/>
                    <a:pt x="9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9" name="Google Shape;1459;p52"/>
          <p:cNvGrpSpPr/>
          <p:nvPr/>
        </p:nvGrpSpPr>
        <p:grpSpPr>
          <a:xfrm>
            <a:off x="5305077" y="1502633"/>
            <a:ext cx="367893" cy="365218"/>
            <a:chOff x="5305077" y="1502633"/>
            <a:chExt cx="367893" cy="365218"/>
          </a:xfrm>
        </p:grpSpPr>
        <p:sp>
          <p:nvSpPr>
            <p:cNvPr id="1460" name="Google Shape;1460;p52"/>
            <p:cNvSpPr/>
            <p:nvPr/>
          </p:nvSpPr>
          <p:spPr>
            <a:xfrm>
              <a:off x="5305077" y="1502633"/>
              <a:ext cx="261338" cy="365218"/>
            </a:xfrm>
            <a:custGeom>
              <a:rect b="b" l="l" r="r" t="t"/>
              <a:pathLst>
                <a:path extrusionOk="0" h="11465" w="8204">
                  <a:moveTo>
                    <a:pt x="8028" y="0"/>
                  </a:moveTo>
                  <a:cubicBezTo>
                    <a:pt x="8011" y="0"/>
                    <a:pt x="7994" y="4"/>
                    <a:pt x="7977" y="11"/>
                  </a:cubicBezTo>
                  <a:cubicBezTo>
                    <a:pt x="7096" y="213"/>
                    <a:pt x="6596" y="1106"/>
                    <a:pt x="6858" y="1975"/>
                  </a:cubicBezTo>
                  <a:cubicBezTo>
                    <a:pt x="6930" y="2201"/>
                    <a:pt x="6870" y="2451"/>
                    <a:pt x="6704" y="2630"/>
                  </a:cubicBezTo>
                  <a:lnTo>
                    <a:pt x="2667" y="6666"/>
                  </a:lnTo>
                  <a:cubicBezTo>
                    <a:pt x="2542" y="6791"/>
                    <a:pt x="2382" y="6858"/>
                    <a:pt x="2219" y="6858"/>
                  </a:cubicBezTo>
                  <a:cubicBezTo>
                    <a:pt x="2150" y="6858"/>
                    <a:pt x="2080" y="6846"/>
                    <a:pt x="2012" y="6821"/>
                  </a:cubicBezTo>
                  <a:cubicBezTo>
                    <a:pt x="1858" y="6772"/>
                    <a:pt x="1703" y="6748"/>
                    <a:pt x="1551" y="6748"/>
                  </a:cubicBezTo>
                  <a:cubicBezTo>
                    <a:pt x="750" y="6748"/>
                    <a:pt x="32" y="7393"/>
                    <a:pt x="12" y="8274"/>
                  </a:cubicBezTo>
                  <a:cubicBezTo>
                    <a:pt x="1" y="9165"/>
                    <a:pt x="724" y="9837"/>
                    <a:pt x="1551" y="9837"/>
                  </a:cubicBezTo>
                  <a:cubicBezTo>
                    <a:pt x="1585" y="9837"/>
                    <a:pt x="1620" y="9836"/>
                    <a:pt x="1655" y="9833"/>
                  </a:cubicBezTo>
                  <a:lnTo>
                    <a:pt x="1655" y="9833"/>
                  </a:lnTo>
                  <a:cubicBezTo>
                    <a:pt x="1596" y="10691"/>
                    <a:pt x="2262" y="11464"/>
                    <a:pt x="3179" y="11464"/>
                  </a:cubicBezTo>
                  <a:cubicBezTo>
                    <a:pt x="4251" y="11464"/>
                    <a:pt x="4965" y="10441"/>
                    <a:pt x="4656" y="9476"/>
                  </a:cubicBezTo>
                  <a:cubicBezTo>
                    <a:pt x="4584" y="9250"/>
                    <a:pt x="4644" y="9000"/>
                    <a:pt x="4822" y="8821"/>
                  </a:cubicBezTo>
                  <a:lnTo>
                    <a:pt x="5703" y="7940"/>
                  </a:lnTo>
                  <a:cubicBezTo>
                    <a:pt x="5763" y="7881"/>
                    <a:pt x="5763" y="7762"/>
                    <a:pt x="5703" y="7702"/>
                  </a:cubicBezTo>
                  <a:cubicBezTo>
                    <a:pt x="5671" y="7637"/>
                    <a:pt x="5624" y="7608"/>
                    <a:pt x="5577" y="7608"/>
                  </a:cubicBezTo>
                  <a:cubicBezTo>
                    <a:pt x="5538" y="7608"/>
                    <a:pt x="5498" y="7628"/>
                    <a:pt x="5465" y="7666"/>
                  </a:cubicBezTo>
                  <a:lnTo>
                    <a:pt x="4584" y="8536"/>
                  </a:lnTo>
                  <a:cubicBezTo>
                    <a:pt x="4322" y="8809"/>
                    <a:pt x="4227" y="9178"/>
                    <a:pt x="4346" y="9536"/>
                  </a:cubicBezTo>
                  <a:cubicBezTo>
                    <a:pt x="4584" y="10298"/>
                    <a:pt x="4048" y="11083"/>
                    <a:pt x="3215" y="11095"/>
                  </a:cubicBezTo>
                  <a:cubicBezTo>
                    <a:pt x="3209" y="11095"/>
                    <a:pt x="3202" y="11096"/>
                    <a:pt x="3196" y="11096"/>
                  </a:cubicBezTo>
                  <a:cubicBezTo>
                    <a:pt x="2408" y="11096"/>
                    <a:pt x="1859" y="10363"/>
                    <a:pt x="2024" y="9643"/>
                  </a:cubicBezTo>
                  <a:cubicBezTo>
                    <a:pt x="2057" y="9535"/>
                    <a:pt x="1972" y="9437"/>
                    <a:pt x="1867" y="9437"/>
                  </a:cubicBezTo>
                  <a:cubicBezTo>
                    <a:pt x="1856" y="9437"/>
                    <a:pt x="1845" y="9438"/>
                    <a:pt x="1834" y="9440"/>
                  </a:cubicBezTo>
                  <a:cubicBezTo>
                    <a:pt x="1743" y="9461"/>
                    <a:pt x="1652" y="9470"/>
                    <a:pt x="1563" y="9470"/>
                  </a:cubicBezTo>
                  <a:cubicBezTo>
                    <a:pt x="918" y="9470"/>
                    <a:pt x="357" y="8961"/>
                    <a:pt x="357" y="8250"/>
                  </a:cubicBezTo>
                  <a:cubicBezTo>
                    <a:pt x="367" y="7551"/>
                    <a:pt x="929" y="7062"/>
                    <a:pt x="1553" y="7062"/>
                  </a:cubicBezTo>
                  <a:cubicBezTo>
                    <a:pt x="1673" y="7062"/>
                    <a:pt x="1796" y="7080"/>
                    <a:pt x="1917" y="7119"/>
                  </a:cubicBezTo>
                  <a:cubicBezTo>
                    <a:pt x="2019" y="7149"/>
                    <a:pt x="2122" y="7164"/>
                    <a:pt x="2224" y="7164"/>
                  </a:cubicBezTo>
                  <a:cubicBezTo>
                    <a:pt x="2481" y="7164"/>
                    <a:pt x="2730" y="7068"/>
                    <a:pt x="2917" y="6881"/>
                  </a:cubicBezTo>
                  <a:lnTo>
                    <a:pt x="6954" y="2856"/>
                  </a:lnTo>
                  <a:cubicBezTo>
                    <a:pt x="7215" y="2582"/>
                    <a:pt x="7311" y="2213"/>
                    <a:pt x="7192" y="1856"/>
                  </a:cubicBezTo>
                  <a:cubicBezTo>
                    <a:pt x="6977" y="1201"/>
                    <a:pt x="7370" y="487"/>
                    <a:pt x="8049" y="320"/>
                  </a:cubicBezTo>
                  <a:cubicBezTo>
                    <a:pt x="8144" y="308"/>
                    <a:pt x="8204" y="213"/>
                    <a:pt x="8168" y="130"/>
                  </a:cubicBezTo>
                  <a:cubicBezTo>
                    <a:pt x="8158" y="54"/>
                    <a:pt x="8096" y="0"/>
                    <a:pt x="802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52"/>
            <p:cNvSpPr/>
            <p:nvPr/>
          </p:nvSpPr>
          <p:spPr>
            <a:xfrm>
              <a:off x="5495092" y="1503111"/>
              <a:ext cx="177878" cy="233147"/>
            </a:xfrm>
            <a:custGeom>
              <a:rect b="b" l="l" r="r" t="t"/>
              <a:pathLst>
                <a:path extrusionOk="0" h="7319" w="5584">
                  <a:moveTo>
                    <a:pt x="2913" y="0"/>
                  </a:moveTo>
                  <a:cubicBezTo>
                    <a:pt x="2845" y="0"/>
                    <a:pt x="2777" y="37"/>
                    <a:pt x="2739" y="103"/>
                  </a:cubicBezTo>
                  <a:cubicBezTo>
                    <a:pt x="2715" y="186"/>
                    <a:pt x="2751" y="281"/>
                    <a:pt x="2834" y="317"/>
                  </a:cubicBezTo>
                  <a:cubicBezTo>
                    <a:pt x="3370" y="531"/>
                    <a:pt x="3691" y="1115"/>
                    <a:pt x="3560" y="1710"/>
                  </a:cubicBezTo>
                  <a:cubicBezTo>
                    <a:pt x="3528" y="1817"/>
                    <a:pt x="3611" y="1904"/>
                    <a:pt x="3714" y="1904"/>
                  </a:cubicBezTo>
                  <a:cubicBezTo>
                    <a:pt x="3726" y="1904"/>
                    <a:pt x="3738" y="1903"/>
                    <a:pt x="3751" y="1901"/>
                  </a:cubicBezTo>
                  <a:cubicBezTo>
                    <a:pt x="3842" y="1879"/>
                    <a:pt x="3935" y="1869"/>
                    <a:pt x="4028" y="1869"/>
                  </a:cubicBezTo>
                  <a:cubicBezTo>
                    <a:pt x="4342" y="1869"/>
                    <a:pt x="4649" y="1992"/>
                    <a:pt x="4870" y="2222"/>
                  </a:cubicBezTo>
                  <a:cubicBezTo>
                    <a:pt x="5346" y="2698"/>
                    <a:pt x="5334" y="3496"/>
                    <a:pt x="4858" y="3949"/>
                  </a:cubicBezTo>
                  <a:cubicBezTo>
                    <a:pt x="4632" y="4166"/>
                    <a:pt x="4323" y="4282"/>
                    <a:pt x="4010" y="4282"/>
                  </a:cubicBezTo>
                  <a:cubicBezTo>
                    <a:pt x="3895" y="4282"/>
                    <a:pt x="3779" y="4266"/>
                    <a:pt x="3667" y="4234"/>
                  </a:cubicBezTo>
                  <a:cubicBezTo>
                    <a:pt x="3570" y="4205"/>
                    <a:pt x="3470" y="4191"/>
                    <a:pt x="3372" y="4191"/>
                  </a:cubicBezTo>
                  <a:cubicBezTo>
                    <a:pt x="3111" y="4191"/>
                    <a:pt x="2858" y="4291"/>
                    <a:pt x="2667" y="4472"/>
                  </a:cubicBezTo>
                  <a:lnTo>
                    <a:pt x="107" y="7032"/>
                  </a:lnTo>
                  <a:cubicBezTo>
                    <a:pt x="0" y="7139"/>
                    <a:pt x="72" y="7318"/>
                    <a:pt x="227" y="7318"/>
                  </a:cubicBezTo>
                  <a:cubicBezTo>
                    <a:pt x="229" y="7318"/>
                    <a:pt x="231" y="7318"/>
                    <a:pt x="233" y="7318"/>
                  </a:cubicBezTo>
                  <a:cubicBezTo>
                    <a:pt x="354" y="7318"/>
                    <a:pt x="274" y="7295"/>
                    <a:pt x="2905" y="4711"/>
                  </a:cubicBezTo>
                  <a:cubicBezTo>
                    <a:pt x="3035" y="4581"/>
                    <a:pt x="3201" y="4514"/>
                    <a:pt x="3369" y="4514"/>
                  </a:cubicBezTo>
                  <a:cubicBezTo>
                    <a:pt x="3434" y="4514"/>
                    <a:pt x="3498" y="4524"/>
                    <a:pt x="3560" y="4544"/>
                  </a:cubicBezTo>
                  <a:cubicBezTo>
                    <a:pt x="3719" y="4597"/>
                    <a:pt x="3879" y="4622"/>
                    <a:pt x="4035" y="4622"/>
                  </a:cubicBezTo>
                  <a:cubicBezTo>
                    <a:pt x="4831" y="4622"/>
                    <a:pt x="5541" y="3979"/>
                    <a:pt x="5561" y="3103"/>
                  </a:cubicBezTo>
                  <a:cubicBezTo>
                    <a:pt x="5583" y="2207"/>
                    <a:pt x="4872" y="1538"/>
                    <a:pt x="4053" y="1538"/>
                  </a:cubicBezTo>
                  <a:cubicBezTo>
                    <a:pt x="4012" y="1538"/>
                    <a:pt x="3971" y="1540"/>
                    <a:pt x="3929" y="1544"/>
                  </a:cubicBezTo>
                  <a:cubicBezTo>
                    <a:pt x="3977" y="877"/>
                    <a:pt x="3572" y="246"/>
                    <a:pt x="2965" y="8"/>
                  </a:cubicBezTo>
                  <a:cubicBezTo>
                    <a:pt x="2948" y="3"/>
                    <a:pt x="2930" y="0"/>
                    <a:pt x="29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2" name="Google Shape;1462;p52"/>
          <p:cNvGrpSpPr/>
          <p:nvPr/>
        </p:nvGrpSpPr>
        <p:grpSpPr>
          <a:xfrm>
            <a:off x="7100170" y="1500117"/>
            <a:ext cx="368308" cy="367033"/>
            <a:chOff x="7100170" y="1500117"/>
            <a:chExt cx="368308" cy="367033"/>
          </a:xfrm>
        </p:grpSpPr>
        <p:sp>
          <p:nvSpPr>
            <p:cNvPr id="1463" name="Google Shape;1463;p52"/>
            <p:cNvSpPr/>
            <p:nvPr/>
          </p:nvSpPr>
          <p:spPr>
            <a:xfrm>
              <a:off x="7328698" y="1501041"/>
              <a:ext cx="139780" cy="97126"/>
            </a:xfrm>
            <a:custGeom>
              <a:rect b="b" l="l" r="r" t="t"/>
              <a:pathLst>
                <a:path extrusionOk="0" h="3049" w="4388">
                  <a:moveTo>
                    <a:pt x="1894" y="0"/>
                  </a:moveTo>
                  <a:cubicBezTo>
                    <a:pt x="1861" y="0"/>
                    <a:pt x="1826" y="8"/>
                    <a:pt x="1792" y="25"/>
                  </a:cubicBezTo>
                  <a:cubicBezTo>
                    <a:pt x="1066" y="501"/>
                    <a:pt x="208" y="1728"/>
                    <a:pt x="30" y="2871"/>
                  </a:cubicBezTo>
                  <a:cubicBezTo>
                    <a:pt x="0" y="2960"/>
                    <a:pt x="86" y="3049"/>
                    <a:pt x="184" y="3049"/>
                  </a:cubicBezTo>
                  <a:cubicBezTo>
                    <a:pt x="204" y="3049"/>
                    <a:pt x="224" y="3045"/>
                    <a:pt x="244" y="3037"/>
                  </a:cubicBezTo>
                  <a:cubicBezTo>
                    <a:pt x="1459" y="2549"/>
                    <a:pt x="2768" y="2216"/>
                    <a:pt x="4114" y="2097"/>
                  </a:cubicBezTo>
                  <a:lnTo>
                    <a:pt x="4221" y="2097"/>
                  </a:lnTo>
                  <a:cubicBezTo>
                    <a:pt x="4316" y="2097"/>
                    <a:pt x="4388" y="2025"/>
                    <a:pt x="4388" y="1930"/>
                  </a:cubicBezTo>
                  <a:cubicBezTo>
                    <a:pt x="4388" y="1847"/>
                    <a:pt x="4316" y="1775"/>
                    <a:pt x="4221" y="1775"/>
                  </a:cubicBezTo>
                  <a:cubicBezTo>
                    <a:pt x="3506" y="1787"/>
                    <a:pt x="1875" y="2085"/>
                    <a:pt x="423" y="2632"/>
                  </a:cubicBezTo>
                  <a:cubicBezTo>
                    <a:pt x="709" y="1573"/>
                    <a:pt x="1494" y="656"/>
                    <a:pt x="1994" y="311"/>
                  </a:cubicBezTo>
                  <a:cubicBezTo>
                    <a:pt x="2066" y="263"/>
                    <a:pt x="2090" y="168"/>
                    <a:pt x="2030" y="73"/>
                  </a:cubicBezTo>
                  <a:cubicBezTo>
                    <a:pt x="2007" y="26"/>
                    <a:pt x="1954" y="0"/>
                    <a:pt x="18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52"/>
            <p:cNvSpPr/>
            <p:nvPr/>
          </p:nvSpPr>
          <p:spPr>
            <a:xfrm>
              <a:off x="7100170" y="1500117"/>
              <a:ext cx="192691" cy="307942"/>
            </a:xfrm>
            <a:custGeom>
              <a:rect b="b" l="l" r="r" t="t"/>
              <a:pathLst>
                <a:path extrusionOk="0" h="9667" w="6049">
                  <a:moveTo>
                    <a:pt x="4144" y="5007"/>
                  </a:moveTo>
                  <a:lnTo>
                    <a:pt x="4144" y="5007"/>
                  </a:lnTo>
                  <a:cubicBezTo>
                    <a:pt x="4025" y="5221"/>
                    <a:pt x="4001" y="5317"/>
                    <a:pt x="4013" y="5674"/>
                  </a:cubicBezTo>
                  <a:cubicBezTo>
                    <a:pt x="4025" y="5995"/>
                    <a:pt x="4013" y="6043"/>
                    <a:pt x="3727" y="6281"/>
                  </a:cubicBezTo>
                  <a:cubicBezTo>
                    <a:pt x="3513" y="6460"/>
                    <a:pt x="3453" y="6531"/>
                    <a:pt x="3299" y="6852"/>
                  </a:cubicBezTo>
                  <a:cubicBezTo>
                    <a:pt x="3168" y="7162"/>
                    <a:pt x="3132" y="7186"/>
                    <a:pt x="2763" y="7281"/>
                  </a:cubicBezTo>
                  <a:cubicBezTo>
                    <a:pt x="2477" y="7341"/>
                    <a:pt x="2382" y="7388"/>
                    <a:pt x="2096" y="7626"/>
                  </a:cubicBezTo>
                  <a:cubicBezTo>
                    <a:pt x="2001" y="7698"/>
                    <a:pt x="1917" y="7781"/>
                    <a:pt x="1846" y="7805"/>
                  </a:cubicBezTo>
                  <a:cubicBezTo>
                    <a:pt x="1757" y="7831"/>
                    <a:pt x="1702" y="7841"/>
                    <a:pt x="1660" y="7841"/>
                  </a:cubicBezTo>
                  <a:cubicBezTo>
                    <a:pt x="1607" y="7841"/>
                    <a:pt x="1573" y="7825"/>
                    <a:pt x="1513" y="7805"/>
                  </a:cubicBezTo>
                  <a:cubicBezTo>
                    <a:pt x="1751" y="7483"/>
                    <a:pt x="1977" y="7162"/>
                    <a:pt x="2227" y="6864"/>
                  </a:cubicBezTo>
                  <a:cubicBezTo>
                    <a:pt x="2822" y="6174"/>
                    <a:pt x="3465" y="5555"/>
                    <a:pt x="4144" y="5007"/>
                  </a:cubicBezTo>
                  <a:close/>
                  <a:moveTo>
                    <a:pt x="5864" y="0"/>
                  </a:moveTo>
                  <a:cubicBezTo>
                    <a:pt x="5808" y="0"/>
                    <a:pt x="5754" y="31"/>
                    <a:pt x="5716" y="78"/>
                  </a:cubicBezTo>
                  <a:cubicBezTo>
                    <a:pt x="4858" y="1257"/>
                    <a:pt x="4549" y="2697"/>
                    <a:pt x="4668" y="4174"/>
                  </a:cubicBezTo>
                  <a:cubicBezTo>
                    <a:pt x="2715" y="5543"/>
                    <a:pt x="1144" y="7400"/>
                    <a:pt x="36" y="9424"/>
                  </a:cubicBezTo>
                  <a:cubicBezTo>
                    <a:pt x="1" y="9496"/>
                    <a:pt x="24" y="9603"/>
                    <a:pt x="96" y="9650"/>
                  </a:cubicBezTo>
                  <a:cubicBezTo>
                    <a:pt x="122" y="9661"/>
                    <a:pt x="149" y="9667"/>
                    <a:pt x="175" y="9667"/>
                  </a:cubicBezTo>
                  <a:cubicBezTo>
                    <a:pt x="234" y="9667"/>
                    <a:pt x="289" y="9640"/>
                    <a:pt x="322" y="9591"/>
                  </a:cubicBezTo>
                  <a:cubicBezTo>
                    <a:pt x="608" y="9067"/>
                    <a:pt x="917" y="8579"/>
                    <a:pt x="1251" y="8103"/>
                  </a:cubicBezTo>
                  <a:cubicBezTo>
                    <a:pt x="1424" y="8111"/>
                    <a:pt x="1483" y="8176"/>
                    <a:pt x="1641" y="8176"/>
                  </a:cubicBezTo>
                  <a:cubicBezTo>
                    <a:pt x="1711" y="8176"/>
                    <a:pt x="1801" y="8163"/>
                    <a:pt x="1929" y="8126"/>
                  </a:cubicBezTo>
                  <a:cubicBezTo>
                    <a:pt x="2179" y="8055"/>
                    <a:pt x="2358" y="7805"/>
                    <a:pt x="2584" y="7686"/>
                  </a:cubicBezTo>
                  <a:cubicBezTo>
                    <a:pt x="2644" y="7650"/>
                    <a:pt x="2739" y="7626"/>
                    <a:pt x="2834" y="7603"/>
                  </a:cubicBezTo>
                  <a:cubicBezTo>
                    <a:pt x="3311" y="7507"/>
                    <a:pt x="3430" y="7388"/>
                    <a:pt x="3608" y="6983"/>
                  </a:cubicBezTo>
                  <a:cubicBezTo>
                    <a:pt x="3727" y="6710"/>
                    <a:pt x="3763" y="6698"/>
                    <a:pt x="3942" y="6531"/>
                  </a:cubicBezTo>
                  <a:cubicBezTo>
                    <a:pt x="4323" y="6221"/>
                    <a:pt x="4370" y="6079"/>
                    <a:pt x="4358" y="5662"/>
                  </a:cubicBezTo>
                  <a:cubicBezTo>
                    <a:pt x="4346" y="5364"/>
                    <a:pt x="4358" y="5317"/>
                    <a:pt x="4477" y="5090"/>
                  </a:cubicBezTo>
                  <a:cubicBezTo>
                    <a:pt x="4549" y="4959"/>
                    <a:pt x="4620" y="4793"/>
                    <a:pt x="4644" y="4614"/>
                  </a:cubicBezTo>
                  <a:lnTo>
                    <a:pt x="4954" y="4388"/>
                  </a:lnTo>
                  <a:cubicBezTo>
                    <a:pt x="5001" y="4364"/>
                    <a:pt x="5025" y="4305"/>
                    <a:pt x="5025" y="4245"/>
                  </a:cubicBezTo>
                  <a:cubicBezTo>
                    <a:pt x="4894" y="2840"/>
                    <a:pt x="5180" y="1435"/>
                    <a:pt x="5989" y="268"/>
                  </a:cubicBezTo>
                  <a:cubicBezTo>
                    <a:pt x="6049" y="197"/>
                    <a:pt x="6025" y="90"/>
                    <a:pt x="5954" y="30"/>
                  </a:cubicBezTo>
                  <a:cubicBezTo>
                    <a:pt x="5924" y="9"/>
                    <a:pt x="5894" y="0"/>
                    <a:pt x="586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52"/>
            <p:cNvSpPr/>
            <p:nvPr/>
          </p:nvSpPr>
          <p:spPr>
            <a:xfrm>
              <a:off x="7160089" y="1766170"/>
              <a:ext cx="19017" cy="18986"/>
            </a:xfrm>
            <a:custGeom>
              <a:rect b="b" l="l" r="r" t="t"/>
              <a:pathLst>
                <a:path extrusionOk="0" h="596" w="597">
                  <a:moveTo>
                    <a:pt x="298" y="1"/>
                  </a:moveTo>
                  <a:cubicBezTo>
                    <a:pt x="144" y="1"/>
                    <a:pt x="1" y="132"/>
                    <a:pt x="1" y="298"/>
                  </a:cubicBezTo>
                  <a:cubicBezTo>
                    <a:pt x="1" y="465"/>
                    <a:pt x="144" y="596"/>
                    <a:pt x="298" y="596"/>
                  </a:cubicBezTo>
                  <a:cubicBezTo>
                    <a:pt x="465" y="596"/>
                    <a:pt x="596" y="465"/>
                    <a:pt x="596" y="298"/>
                  </a:cubicBezTo>
                  <a:cubicBezTo>
                    <a:pt x="596" y="132"/>
                    <a:pt x="465" y="1"/>
                    <a:pt x="29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52"/>
            <p:cNvSpPr/>
            <p:nvPr/>
          </p:nvSpPr>
          <p:spPr>
            <a:xfrm>
              <a:off x="7295505" y="1540031"/>
              <a:ext cx="18986" cy="19081"/>
            </a:xfrm>
            <a:custGeom>
              <a:rect b="b" l="l" r="r" t="t"/>
              <a:pathLst>
                <a:path extrusionOk="0" h="599" w="596">
                  <a:moveTo>
                    <a:pt x="332" y="1"/>
                  </a:moveTo>
                  <a:cubicBezTo>
                    <a:pt x="321" y="1"/>
                    <a:pt x="309" y="2"/>
                    <a:pt x="298" y="4"/>
                  </a:cubicBezTo>
                  <a:cubicBezTo>
                    <a:pt x="131" y="4"/>
                    <a:pt x="0" y="134"/>
                    <a:pt x="0" y="301"/>
                  </a:cubicBezTo>
                  <a:cubicBezTo>
                    <a:pt x="0" y="456"/>
                    <a:pt x="131" y="599"/>
                    <a:pt x="298" y="599"/>
                  </a:cubicBezTo>
                  <a:cubicBezTo>
                    <a:pt x="453" y="599"/>
                    <a:pt x="596" y="456"/>
                    <a:pt x="596" y="301"/>
                  </a:cubicBezTo>
                  <a:cubicBezTo>
                    <a:pt x="596" y="136"/>
                    <a:pt x="473" y="1"/>
                    <a:pt x="3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52"/>
            <p:cNvSpPr/>
            <p:nvPr/>
          </p:nvSpPr>
          <p:spPr>
            <a:xfrm>
              <a:off x="7337968" y="1631519"/>
              <a:ext cx="19017" cy="19017"/>
            </a:xfrm>
            <a:custGeom>
              <a:rect b="b" l="l" r="r" t="t"/>
              <a:pathLst>
                <a:path extrusionOk="0" h="597" w="597">
                  <a:moveTo>
                    <a:pt x="298" y="1"/>
                  </a:moveTo>
                  <a:cubicBezTo>
                    <a:pt x="132" y="1"/>
                    <a:pt x="1" y="132"/>
                    <a:pt x="1" y="299"/>
                  </a:cubicBezTo>
                  <a:cubicBezTo>
                    <a:pt x="1" y="465"/>
                    <a:pt x="132" y="596"/>
                    <a:pt x="298" y="596"/>
                  </a:cubicBezTo>
                  <a:cubicBezTo>
                    <a:pt x="465" y="596"/>
                    <a:pt x="596" y="465"/>
                    <a:pt x="596" y="299"/>
                  </a:cubicBezTo>
                  <a:cubicBezTo>
                    <a:pt x="596" y="132"/>
                    <a:pt x="465" y="1"/>
                    <a:pt x="29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52"/>
            <p:cNvSpPr/>
            <p:nvPr/>
          </p:nvSpPr>
          <p:spPr>
            <a:xfrm>
              <a:off x="7275404" y="1612947"/>
              <a:ext cx="18986" cy="18986"/>
            </a:xfrm>
            <a:custGeom>
              <a:rect b="b" l="l" r="r" t="t"/>
              <a:pathLst>
                <a:path extrusionOk="0" h="596" w="596">
                  <a:moveTo>
                    <a:pt x="298" y="1"/>
                  </a:moveTo>
                  <a:cubicBezTo>
                    <a:pt x="131" y="1"/>
                    <a:pt x="0" y="131"/>
                    <a:pt x="0" y="298"/>
                  </a:cubicBezTo>
                  <a:cubicBezTo>
                    <a:pt x="0" y="465"/>
                    <a:pt x="131" y="596"/>
                    <a:pt x="298" y="596"/>
                  </a:cubicBezTo>
                  <a:cubicBezTo>
                    <a:pt x="465" y="596"/>
                    <a:pt x="596" y="465"/>
                    <a:pt x="596" y="298"/>
                  </a:cubicBezTo>
                  <a:cubicBezTo>
                    <a:pt x="596" y="131"/>
                    <a:pt x="465" y="1"/>
                    <a:pt x="29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52"/>
            <p:cNvSpPr/>
            <p:nvPr/>
          </p:nvSpPr>
          <p:spPr>
            <a:xfrm>
              <a:off x="7248837" y="1688029"/>
              <a:ext cx="19017" cy="19017"/>
            </a:xfrm>
            <a:custGeom>
              <a:rect b="b" l="l" r="r" t="t"/>
              <a:pathLst>
                <a:path extrusionOk="0" h="597" w="597">
                  <a:moveTo>
                    <a:pt x="298" y="1"/>
                  </a:moveTo>
                  <a:cubicBezTo>
                    <a:pt x="132" y="1"/>
                    <a:pt x="1" y="132"/>
                    <a:pt x="1" y="299"/>
                  </a:cubicBezTo>
                  <a:cubicBezTo>
                    <a:pt x="1" y="453"/>
                    <a:pt x="132" y="596"/>
                    <a:pt x="298" y="596"/>
                  </a:cubicBezTo>
                  <a:cubicBezTo>
                    <a:pt x="465" y="596"/>
                    <a:pt x="596" y="453"/>
                    <a:pt x="596" y="299"/>
                  </a:cubicBezTo>
                  <a:cubicBezTo>
                    <a:pt x="596" y="132"/>
                    <a:pt x="465" y="1"/>
                    <a:pt x="29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52"/>
            <p:cNvSpPr/>
            <p:nvPr/>
          </p:nvSpPr>
          <p:spPr>
            <a:xfrm>
              <a:off x="7413464" y="1587527"/>
              <a:ext cx="18986" cy="19017"/>
            </a:xfrm>
            <a:custGeom>
              <a:rect b="b" l="l" r="r" t="t"/>
              <a:pathLst>
                <a:path extrusionOk="0" h="597" w="596">
                  <a:moveTo>
                    <a:pt x="298" y="1"/>
                  </a:moveTo>
                  <a:cubicBezTo>
                    <a:pt x="131" y="1"/>
                    <a:pt x="0" y="132"/>
                    <a:pt x="0" y="298"/>
                  </a:cubicBezTo>
                  <a:cubicBezTo>
                    <a:pt x="0" y="453"/>
                    <a:pt x="131" y="596"/>
                    <a:pt x="298" y="596"/>
                  </a:cubicBezTo>
                  <a:cubicBezTo>
                    <a:pt x="464" y="596"/>
                    <a:pt x="595" y="453"/>
                    <a:pt x="595" y="298"/>
                  </a:cubicBezTo>
                  <a:cubicBezTo>
                    <a:pt x="595" y="132"/>
                    <a:pt x="464" y="1"/>
                    <a:pt x="29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52"/>
            <p:cNvSpPr/>
            <p:nvPr/>
          </p:nvSpPr>
          <p:spPr>
            <a:xfrm>
              <a:off x="7114218" y="1832906"/>
              <a:ext cx="18986" cy="19017"/>
            </a:xfrm>
            <a:custGeom>
              <a:rect b="b" l="l" r="r" t="t"/>
              <a:pathLst>
                <a:path extrusionOk="0" h="597" w="596">
                  <a:moveTo>
                    <a:pt x="317" y="0"/>
                  </a:moveTo>
                  <a:cubicBezTo>
                    <a:pt x="311" y="0"/>
                    <a:pt x="304" y="1"/>
                    <a:pt x="298" y="1"/>
                  </a:cubicBezTo>
                  <a:cubicBezTo>
                    <a:pt x="131" y="1"/>
                    <a:pt x="0" y="132"/>
                    <a:pt x="0" y="299"/>
                  </a:cubicBezTo>
                  <a:cubicBezTo>
                    <a:pt x="0" y="465"/>
                    <a:pt x="131" y="596"/>
                    <a:pt x="298" y="596"/>
                  </a:cubicBezTo>
                  <a:cubicBezTo>
                    <a:pt x="464" y="596"/>
                    <a:pt x="595" y="465"/>
                    <a:pt x="595" y="299"/>
                  </a:cubicBezTo>
                  <a:cubicBezTo>
                    <a:pt x="595" y="139"/>
                    <a:pt x="474" y="0"/>
                    <a:pt x="31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52"/>
            <p:cNvSpPr/>
            <p:nvPr/>
          </p:nvSpPr>
          <p:spPr>
            <a:xfrm>
              <a:off x="7128999" y="1785506"/>
              <a:ext cx="18986" cy="19017"/>
            </a:xfrm>
            <a:custGeom>
              <a:rect b="b" l="l" r="r" t="t"/>
              <a:pathLst>
                <a:path extrusionOk="0" h="597" w="596">
                  <a:moveTo>
                    <a:pt x="319" y="0"/>
                  </a:moveTo>
                  <a:cubicBezTo>
                    <a:pt x="312" y="0"/>
                    <a:pt x="305" y="0"/>
                    <a:pt x="298" y="1"/>
                  </a:cubicBezTo>
                  <a:cubicBezTo>
                    <a:pt x="131" y="1"/>
                    <a:pt x="0" y="132"/>
                    <a:pt x="0" y="298"/>
                  </a:cubicBezTo>
                  <a:cubicBezTo>
                    <a:pt x="0" y="465"/>
                    <a:pt x="131" y="596"/>
                    <a:pt x="298" y="596"/>
                  </a:cubicBezTo>
                  <a:cubicBezTo>
                    <a:pt x="465" y="596"/>
                    <a:pt x="596" y="465"/>
                    <a:pt x="596" y="298"/>
                  </a:cubicBezTo>
                  <a:cubicBezTo>
                    <a:pt x="596" y="127"/>
                    <a:pt x="476" y="0"/>
                    <a:pt x="31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52"/>
            <p:cNvSpPr/>
            <p:nvPr/>
          </p:nvSpPr>
          <p:spPr>
            <a:xfrm>
              <a:off x="7148335" y="1815481"/>
              <a:ext cx="18986" cy="18986"/>
            </a:xfrm>
            <a:custGeom>
              <a:rect b="b" l="l" r="r" t="t"/>
              <a:pathLst>
                <a:path extrusionOk="0" h="596" w="596">
                  <a:moveTo>
                    <a:pt x="298" y="0"/>
                  </a:moveTo>
                  <a:cubicBezTo>
                    <a:pt x="132" y="0"/>
                    <a:pt x="1" y="131"/>
                    <a:pt x="1" y="298"/>
                  </a:cubicBezTo>
                  <a:cubicBezTo>
                    <a:pt x="1" y="465"/>
                    <a:pt x="132" y="596"/>
                    <a:pt x="298" y="596"/>
                  </a:cubicBezTo>
                  <a:cubicBezTo>
                    <a:pt x="465" y="596"/>
                    <a:pt x="596" y="465"/>
                    <a:pt x="596" y="298"/>
                  </a:cubicBezTo>
                  <a:cubicBezTo>
                    <a:pt x="596" y="131"/>
                    <a:pt x="465" y="0"/>
                    <a:pt x="29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52"/>
            <p:cNvSpPr/>
            <p:nvPr/>
          </p:nvSpPr>
          <p:spPr>
            <a:xfrm>
              <a:off x="7158592" y="1661494"/>
              <a:ext cx="208236" cy="205656"/>
            </a:xfrm>
            <a:custGeom>
              <a:rect b="b" l="l" r="r" t="t"/>
              <a:pathLst>
                <a:path extrusionOk="0" h="6456" w="6537">
                  <a:moveTo>
                    <a:pt x="2893" y="2275"/>
                  </a:moveTo>
                  <a:cubicBezTo>
                    <a:pt x="2131" y="3001"/>
                    <a:pt x="1512" y="3763"/>
                    <a:pt x="917" y="4703"/>
                  </a:cubicBezTo>
                  <a:cubicBezTo>
                    <a:pt x="905" y="4656"/>
                    <a:pt x="905" y="4596"/>
                    <a:pt x="929" y="4442"/>
                  </a:cubicBezTo>
                  <a:cubicBezTo>
                    <a:pt x="941" y="4370"/>
                    <a:pt x="1036" y="4287"/>
                    <a:pt x="1107" y="4191"/>
                  </a:cubicBezTo>
                  <a:cubicBezTo>
                    <a:pt x="1357" y="3906"/>
                    <a:pt x="1393" y="3822"/>
                    <a:pt x="1453" y="3525"/>
                  </a:cubicBezTo>
                  <a:cubicBezTo>
                    <a:pt x="1524" y="3168"/>
                    <a:pt x="1572" y="3120"/>
                    <a:pt x="1881" y="2989"/>
                  </a:cubicBezTo>
                  <a:cubicBezTo>
                    <a:pt x="2191" y="2858"/>
                    <a:pt x="2274" y="2775"/>
                    <a:pt x="2453" y="2560"/>
                  </a:cubicBezTo>
                  <a:cubicBezTo>
                    <a:pt x="2643" y="2322"/>
                    <a:pt x="2703" y="2275"/>
                    <a:pt x="2893" y="2275"/>
                  </a:cubicBezTo>
                  <a:close/>
                  <a:moveTo>
                    <a:pt x="6351" y="0"/>
                  </a:moveTo>
                  <a:cubicBezTo>
                    <a:pt x="6331" y="0"/>
                    <a:pt x="6309" y="4"/>
                    <a:pt x="6287" y="12"/>
                  </a:cubicBezTo>
                  <a:cubicBezTo>
                    <a:pt x="5144" y="453"/>
                    <a:pt x="4191" y="1072"/>
                    <a:pt x="3251" y="1917"/>
                  </a:cubicBezTo>
                  <a:cubicBezTo>
                    <a:pt x="3154" y="1917"/>
                    <a:pt x="3059" y="1911"/>
                    <a:pt x="2965" y="1911"/>
                  </a:cubicBezTo>
                  <a:cubicBezTo>
                    <a:pt x="2841" y="1911"/>
                    <a:pt x="2718" y="1923"/>
                    <a:pt x="2596" y="1977"/>
                  </a:cubicBezTo>
                  <a:cubicBezTo>
                    <a:pt x="2310" y="2108"/>
                    <a:pt x="2179" y="2406"/>
                    <a:pt x="2012" y="2525"/>
                  </a:cubicBezTo>
                  <a:cubicBezTo>
                    <a:pt x="1941" y="2584"/>
                    <a:pt x="1846" y="2620"/>
                    <a:pt x="1750" y="2656"/>
                  </a:cubicBezTo>
                  <a:cubicBezTo>
                    <a:pt x="1346" y="2834"/>
                    <a:pt x="1238" y="2941"/>
                    <a:pt x="1119" y="3430"/>
                  </a:cubicBezTo>
                  <a:cubicBezTo>
                    <a:pt x="1072" y="3668"/>
                    <a:pt x="1060" y="3715"/>
                    <a:pt x="857" y="3953"/>
                  </a:cubicBezTo>
                  <a:cubicBezTo>
                    <a:pt x="750" y="4072"/>
                    <a:pt x="643" y="4191"/>
                    <a:pt x="595" y="4334"/>
                  </a:cubicBezTo>
                  <a:cubicBezTo>
                    <a:pt x="464" y="4799"/>
                    <a:pt x="643" y="4775"/>
                    <a:pt x="631" y="5073"/>
                  </a:cubicBezTo>
                  <a:cubicBezTo>
                    <a:pt x="631" y="5084"/>
                    <a:pt x="643" y="5084"/>
                    <a:pt x="643" y="5096"/>
                  </a:cubicBezTo>
                  <a:cubicBezTo>
                    <a:pt x="381" y="5549"/>
                    <a:pt x="179" y="5942"/>
                    <a:pt x="48" y="6216"/>
                  </a:cubicBezTo>
                  <a:cubicBezTo>
                    <a:pt x="0" y="6299"/>
                    <a:pt x="48" y="6394"/>
                    <a:pt x="143" y="6442"/>
                  </a:cubicBezTo>
                  <a:cubicBezTo>
                    <a:pt x="164" y="6451"/>
                    <a:pt x="186" y="6455"/>
                    <a:pt x="208" y="6455"/>
                  </a:cubicBezTo>
                  <a:cubicBezTo>
                    <a:pt x="271" y="6455"/>
                    <a:pt x="331" y="6417"/>
                    <a:pt x="357" y="6347"/>
                  </a:cubicBezTo>
                  <a:cubicBezTo>
                    <a:pt x="643" y="5739"/>
                    <a:pt x="1274" y="4549"/>
                    <a:pt x="2322" y="3322"/>
                  </a:cubicBezTo>
                  <a:cubicBezTo>
                    <a:pt x="3620" y="1834"/>
                    <a:pt x="4846" y="929"/>
                    <a:pt x="6406" y="322"/>
                  </a:cubicBezTo>
                  <a:cubicBezTo>
                    <a:pt x="6489" y="286"/>
                    <a:pt x="6537" y="191"/>
                    <a:pt x="6489" y="96"/>
                  </a:cubicBezTo>
                  <a:cubicBezTo>
                    <a:pt x="6471" y="41"/>
                    <a:pt x="6418" y="0"/>
                    <a:pt x="63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52"/>
            <p:cNvSpPr/>
            <p:nvPr/>
          </p:nvSpPr>
          <p:spPr>
            <a:xfrm>
              <a:off x="7374696" y="1635660"/>
              <a:ext cx="93781" cy="28478"/>
            </a:xfrm>
            <a:custGeom>
              <a:rect b="b" l="l" r="r" t="t"/>
              <a:pathLst>
                <a:path extrusionOk="0" h="894" w="2944">
                  <a:moveTo>
                    <a:pt x="2772" y="1"/>
                  </a:moveTo>
                  <a:cubicBezTo>
                    <a:pt x="2765" y="1"/>
                    <a:pt x="2759" y="1"/>
                    <a:pt x="2753" y="2"/>
                  </a:cubicBezTo>
                  <a:cubicBezTo>
                    <a:pt x="1860" y="97"/>
                    <a:pt x="991" y="288"/>
                    <a:pt x="193" y="573"/>
                  </a:cubicBezTo>
                  <a:cubicBezTo>
                    <a:pt x="1" y="638"/>
                    <a:pt x="67" y="894"/>
                    <a:pt x="230" y="894"/>
                  </a:cubicBezTo>
                  <a:cubicBezTo>
                    <a:pt x="248" y="894"/>
                    <a:pt x="268" y="890"/>
                    <a:pt x="288" y="883"/>
                  </a:cubicBezTo>
                  <a:cubicBezTo>
                    <a:pt x="1086" y="609"/>
                    <a:pt x="1920" y="419"/>
                    <a:pt x="2777" y="335"/>
                  </a:cubicBezTo>
                  <a:cubicBezTo>
                    <a:pt x="2872" y="311"/>
                    <a:pt x="2944" y="240"/>
                    <a:pt x="2932" y="157"/>
                  </a:cubicBezTo>
                  <a:cubicBezTo>
                    <a:pt x="2932" y="68"/>
                    <a:pt x="2850" y="1"/>
                    <a:pt x="27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6" name="Google Shape;1476;p52"/>
          <p:cNvSpPr/>
          <p:nvPr/>
        </p:nvSpPr>
        <p:spPr>
          <a:xfrm>
            <a:off x="7539642" y="1500180"/>
            <a:ext cx="372958" cy="366747"/>
          </a:xfrm>
          <a:custGeom>
            <a:rect b="b" l="l" r="r" t="t"/>
            <a:pathLst>
              <a:path extrusionOk="0" h="11513" w="11708">
                <a:moveTo>
                  <a:pt x="5700" y="3058"/>
                </a:moveTo>
                <a:cubicBezTo>
                  <a:pt x="5722" y="3058"/>
                  <a:pt x="5743" y="3064"/>
                  <a:pt x="5755" y="3076"/>
                </a:cubicBezTo>
                <a:lnTo>
                  <a:pt x="8565" y="5898"/>
                </a:lnTo>
                <a:cubicBezTo>
                  <a:pt x="8612" y="5910"/>
                  <a:pt x="8612" y="5969"/>
                  <a:pt x="8588" y="6017"/>
                </a:cubicBezTo>
                <a:cubicBezTo>
                  <a:pt x="8207" y="6374"/>
                  <a:pt x="8231" y="6398"/>
                  <a:pt x="8172" y="6398"/>
                </a:cubicBezTo>
                <a:cubicBezTo>
                  <a:pt x="8112" y="6398"/>
                  <a:pt x="8112" y="6350"/>
                  <a:pt x="7850" y="6136"/>
                </a:cubicBezTo>
                <a:cubicBezTo>
                  <a:pt x="5112" y="3398"/>
                  <a:pt x="5255" y="3552"/>
                  <a:pt x="5255" y="3493"/>
                </a:cubicBezTo>
                <a:cubicBezTo>
                  <a:pt x="5255" y="3433"/>
                  <a:pt x="5278" y="3433"/>
                  <a:pt x="5636" y="3076"/>
                </a:cubicBezTo>
                <a:cubicBezTo>
                  <a:pt x="5653" y="3064"/>
                  <a:pt x="5677" y="3058"/>
                  <a:pt x="5700" y="3058"/>
                </a:cubicBezTo>
                <a:close/>
                <a:moveTo>
                  <a:pt x="10869" y="1"/>
                </a:moveTo>
                <a:cubicBezTo>
                  <a:pt x="10688" y="1"/>
                  <a:pt x="10504" y="64"/>
                  <a:pt x="10350" y="195"/>
                </a:cubicBezTo>
                <a:lnTo>
                  <a:pt x="9184" y="1219"/>
                </a:lnTo>
                <a:cubicBezTo>
                  <a:pt x="9100" y="1278"/>
                  <a:pt x="9100" y="1385"/>
                  <a:pt x="9160" y="1457"/>
                </a:cubicBezTo>
                <a:cubicBezTo>
                  <a:pt x="9191" y="1494"/>
                  <a:pt x="9235" y="1512"/>
                  <a:pt x="9280" y="1512"/>
                </a:cubicBezTo>
                <a:cubicBezTo>
                  <a:pt x="9322" y="1512"/>
                  <a:pt x="9364" y="1497"/>
                  <a:pt x="9398" y="1469"/>
                </a:cubicBezTo>
                <a:lnTo>
                  <a:pt x="10577" y="445"/>
                </a:lnTo>
                <a:cubicBezTo>
                  <a:pt x="10664" y="375"/>
                  <a:pt x="10769" y="339"/>
                  <a:pt x="10872" y="339"/>
                </a:cubicBezTo>
                <a:cubicBezTo>
                  <a:pt x="10980" y="339"/>
                  <a:pt x="11087" y="378"/>
                  <a:pt x="11172" y="457"/>
                </a:cubicBezTo>
                <a:cubicBezTo>
                  <a:pt x="11339" y="623"/>
                  <a:pt x="11339" y="874"/>
                  <a:pt x="11184" y="1052"/>
                </a:cubicBezTo>
                <a:lnTo>
                  <a:pt x="7933" y="4767"/>
                </a:lnTo>
                <a:lnTo>
                  <a:pt x="6874" y="3707"/>
                </a:lnTo>
                <a:lnTo>
                  <a:pt x="8767" y="2040"/>
                </a:lnTo>
                <a:cubicBezTo>
                  <a:pt x="8838" y="1981"/>
                  <a:pt x="8838" y="1874"/>
                  <a:pt x="8779" y="1802"/>
                </a:cubicBezTo>
                <a:cubicBezTo>
                  <a:pt x="8747" y="1757"/>
                  <a:pt x="8700" y="1736"/>
                  <a:pt x="8653" y="1736"/>
                </a:cubicBezTo>
                <a:cubicBezTo>
                  <a:pt x="8614" y="1736"/>
                  <a:pt x="8573" y="1751"/>
                  <a:pt x="8541" y="1778"/>
                </a:cubicBezTo>
                <a:lnTo>
                  <a:pt x="6636" y="3469"/>
                </a:lnTo>
                <a:lnTo>
                  <a:pt x="5993" y="2826"/>
                </a:lnTo>
                <a:cubicBezTo>
                  <a:pt x="5909" y="2743"/>
                  <a:pt x="5802" y="2701"/>
                  <a:pt x="5695" y="2701"/>
                </a:cubicBezTo>
                <a:cubicBezTo>
                  <a:pt x="5588" y="2701"/>
                  <a:pt x="5481" y="2743"/>
                  <a:pt x="5397" y="2826"/>
                </a:cubicBezTo>
                <a:lnTo>
                  <a:pt x="5040" y="3183"/>
                </a:lnTo>
                <a:cubicBezTo>
                  <a:pt x="4921" y="3302"/>
                  <a:pt x="4874" y="3481"/>
                  <a:pt x="4957" y="3660"/>
                </a:cubicBezTo>
                <a:cubicBezTo>
                  <a:pt x="4800" y="3641"/>
                  <a:pt x="4644" y="3631"/>
                  <a:pt x="4488" y="3631"/>
                </a:cubicBezTo>
                <a:cubicBezTo>
                  <a:pt x="2121" y="3631"/>
                  <a:pt x="1" y="5783"/>
                  <a:pt x="135" y="8208"/>
                </a:cubicBezTo>
                <a:cubicBezTo>
                  <a:pt x="147" y="8672"/>
                  <a:pt x="337" y="9101"/>
                  <a:pt x="671" y="9422"/>
                </a:cubicBezTo>
                <a:lnTo>
                  <a:pt x="2218" y="10970"/>
                </a:lnTo>
                <a:cubicBezTo>
                  <a:pt x="2620" y="11372"/>
                  <a:pt x="3076" y="11512"/>
                  <a:pt x="3595" y="11512"/>
                </a:cubicBezTo>
                <a:cubicBezTo>
                  <a:pt x="3768" y="11512"/>
                  <a:pt x="3948" y="11497"/>
                  <a:pt x="4135" y="11470"/>
                </a:cubicBezTo>
                <a:cubicBezTo>
                  <a:pt x="4219" y="11458"/>
                  <a:pt x="4278" y="11387"/>
                  <a:pt x="4278" y="11280"/>
                </a:cubicBezTo>
                <a:cubicBezTo>
                  <a:pt x="4266" y="11184"/>
                  <a:pt x="4195" y="11125"/>
                  <a:pt x="4088" y="11125"/>
                </a:cubicBezTo>
                <a:cubicBezTo>
                  <a:pt x="3923" y="11149"/>
                  <a:pt x="3764" y="11164"/>
                  <a:pt x="3613" y="11164"/>
                </a:cubicBezTo>
                <a:cubicBezTo>
                  <a:pt x="3175" y="11164"/>
                  <a:pt x="2793" y="11044"/>
                  <a:pt x="2457" y="10708"/>
                </a:cubicBezTo>
                <a:lnTo>
                  <a:pt x="909" y="9160"/>
                </a:lnTo>
                <a:cubicBezTo>
                  <a:pt x="635" y="8898"/>
                  <a:pt x="468" y="8541"/>
                  <a:pt x="456" y="8184"/>
                </a:cubicBezTo>
                <a:cubicBezTo>
                  <a:pt x="351" y="5941"/>
                  <a:pt x="2322" y="3959"/>
                  <a:pt x="4468" y="3959"/>
                </a:cubicBezTo>
                <a:cubicBezTo>
                  <a:pt x="4749" y="3959"/>
                  <a:pt x="5032" y="3993"/>
                  <a:pt x="5314" y="4064"/>
                </a:cubicBezTo>
                <a:lnTo>
                  <a:pt x="7576" y="6327"/>
                </a:lnTo>
                <a:cubicBezTo>
                  <a:pt x="8029" y="8196"/>
                  <a:pt x="6838" y="10220"/>
                  <a:pt x="4969" y="10934"/>
                </a:cubicBezTo>
                <a:cubicBezTo>
                  <a:pt x="4874" y="10970"/>
                  <a:pt x="4838" y="11065"/>
                  <a:pt x="4862" y="11160"/>
                </a:cubicBezTo>
                <a:cubicBezTo>
                  <a:pt x="4891" y="11229"/>
                  <a:pt x="4961" y="11274"/>
                  <a:pt x="5038" y="11274"/>
                </a:cubicBezTo>
                <a:cubicBezTo>
                  <a:pt x="5055" y="11274"/>
                  <a:pt x="5071" y="11272"/>
                  <a:pt x="5088" y="11268"/>
                </a:cubicBezTo>
                <a:cubicBezTo>
                  <a:pt x="6945" y="10553"/>
                  <a:pt x="8195" y="8624"/>
                  <a:pt x="7969" y="6696"/>
                </a:cubicBezTo>
                <a:lnTo>
                  <a:pt x="7969" y="6696"/>
                </a:lnTo>
                <a:cubicBezTo>
                  <a:pt x="8027" y="6722"/>
                  <a:pt x="8084" y="6735"/>
                  <a:pt x="8140" y="6735"/>
                </a:cubicBezTo>
                <a:cubicBezTo>
                  <a:pt x="8257" y="6735"/>
                  <a:pt x="8365" y="6681"/>
                  <a:pt x="8445" y="6600"/>
                </a:cubicBezTo>
                <a:lnTo>
                  <a:pt x="8803" y="6243"/>
                </a:lnTo>
                <a:cubicBezTo>
                  <a:pt x="8969" y="6088"/>
                  <a:pt x="8969" y="5815"/>
                  <a:pt x="8803" y="5648"/>
                </a:cubicBezTo>
                <a:lnTo>
                  <a:pt x="8172" y="5017"/>
                </a:lnTo>
                <a:lnTo>
                  <a:pt x="11446" y="1290"/>
                </a:lnTo>
                <a:cubicBezTo>
                  <a:pt x="11708" y="981"/>
                  <a:pt x="11696" y="516"/>
                  <a:pt x="11410" y="219"/>
                </a:cubicBezTo>
                <a:cubicBezTo>
                  <a:pt x="11261" y="76"/>
                  <a:pt x="11067" y="1"/>
                  <a:pt x="1086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7" name="Google Shape;1477;p52"/>
          <p:cNvGrpSpPr/>
          <p:nvPr/>
        </p:nvGrpSpPr>
        <p:grpSpPr>
          <a:xfrm>
            <a:off x="6649231" y="1500021"/>
            <a:ext cx="390287" cy="367065"/>
            <a:chOff x="6649231" y="1500021"/>
            <a:chExt cx="390287" cy="367065"/>
          </a:xfrm>
        </p:grpSpPr>
        <p:sp>
          <p:nvSpPr>
            <p:cNvPr id="1478" name="Google Shape;1478;p52"/>
            <p:cNvSpPr/>
            <p:nvPr/>
          </p:nvSpPr>
          <p:spPr>
            <a:xfrm>
              <a:off x="6649231" y="1500021"/>
              <a:ext cx="390287" cy="367065"/>
            </a:xfrm>
            <a:custGeom>
              <a:rect b="b" l="l" r="r" t="t"/>
              <a:pathLst>
                <a:path extrusionOk="0" h="11523" w="12252">
                  <a:moveTo>
                    <a:pt x="2393" y="6022"/>
                  </a:moveTo>
                  <a:lnTo>
                    <a:pt x="5775" y="9391"/>
                  </a:lnTo>
                  <a:lnTo>
                    <a:pt x="4691" y="10487"/>
                  </a:lnTo>
                  <a:cubicBezTo>
                    <a:pt x="4221" y="10951"/>
                    <a:pt x="3611" y="11183"/>
                    <a:pt x="3000" y="11183"/>
                  </a:cubicBezTo>
                  <a:cubicBezTo>
                    <a:pt x="2390" y="11183"/>
                    <a:pt x="1780" y="10951"/>
                    <a:pt x="1310" y="10487"/>
                  </a:cubicBezTo>
                  <a:cubicBezTo>
                    <a:pt x="369" y="9546"/>
                    <a:pt x="369" y="8046"/>
                    <a:pt x="1310" y="7105"/>
                  </a:cubicBezTo>
                  <a:lnTo>
                    <a:pt x="2393" y="6022"/>
                  </a:lnTo>
                  <a:close/>
                  <a:moveTo>
                    <a:pt x="3000" y="331"/>
                  </a:moveTo>
                  <a:cubicBezTo>
                    <a:pt x="3608" y="331"/>
                    <a:pt x="4203" y="557"/>
                    <a:pt x="4667" y="1021"/>
                  </a:cubicBezTo>
                  <a:lnTo>
                    <a:pt x="10763" y="7105"/>
                  </a:lnTo>
                  <a:cubicBezTo>
                    <a:pt x="11680" y="8046"/>
                    <a:pt x="11680" y="9546"/>
                    <a:pt x="10763" y="10463"/>
                  </a:cubicBezTo>
                  <a:lnTo>
                    <a:pt x="10728" y="10499"/>
                  </a:lnTo>
                  <a:cubicBezTo>
                    <a:pt x="10263" y="10957"/>
                    <a:pt x="9656" y="11186"/>
                    <a:pt x="9050" y="11186"/>
                  </a:cubicBezTo>
                  <a:cubicBezTo>
                    <a:pt x="8445" y="11186"/>
                    <a:pt x="7840" y="10957"/>
                    <a:pt x="7382" y="10499"/>
                  </a:cubicBezTo>
                  <a:lnTo>
                    <a:pt x="1286" y="4415"/>
                  </a:lnTo>
                  <a:cubicBezTo>
                    <a:pt x="369" y="3486"/>
                    <a:pt x="369" y="1986"/>
                    <a:pt x="1286" y="1057"/>
                  </a:cubicBezTo>
                  <a:cubicBezTo>
                    <a:pt x="1310" y="1045"/>
                    <a:pt x="1929" y="331"/>
                    <a:pt x="3000" y="331"/>
                  </a:cubicBezTo>
                  <a:close/>
                  <a:moveTo>
                    <a:pt x="2999" y="0"/>
                  </a:moveTo>
                  <a:cubicBezTo>
                    <a:pt x="2307" y="0"/>
                    <a:pt x="1613" y="265"/>
                    <a:pt x="1084" y="795"/>
                  </a:cubicBezTo>
                  <a:lnTo>
                    <a:pt x="1060" y="819"/>
                  </a:lnTo>
                  <a:cubicBezTo>
                    <a:pt x="0" y="1879"/>
                    <a:pt x="0" y="3593"/>
                    <a:pt x="1060" y="4641"/>
                  </a:cubicBezTo>
                  <a:lnTo>
                    <a:pt x="2167" y="5760"/>
                  </a:lnTo>
                  <a:lnTo>
                    <a:pt x="1084" y="6855"/>
                  </a:lnTo>
                  <a:cubicBezTo>
                    <a:pt x="24" y="7903"/>
                    <a:pt x="24" y="9653"/>
                    <a:pt x="1084" y="10701"/>
                  </a:cubicBezTo>
                  <a:cubicBezTo>
                    <a:pt x="1613" y="11231"/>
                    <a:pt x="2313" y="11496"/>
                    <a:pt x="3012" y="11496"/>
                  </a:cubicBezTo>
                  <a:cubicBezTo>
                    <a:pt x="3712" y="11496"/>
                    <a:pt x="4411" y="11231"/>
                    <a:pt x="4941" y="10701"/>
                  </a:cubicBezTo>
                  <a:lnTo>
                    <a:pt x="6025" y="9618"/>
                  </a:lnTo>
                  <a:lnTo>
                    <a:pt x="7144" y="10737"/>
                  </a:lnTo>
                  <a:cubicBezTo>
                    <a:pt x="7674" y="11261"/>
                    <a:pt x="8364" y="11523"/>
                    <a:pt x="9055" y="11523"/>
                  </a:cubicBezTo>
                  <a:cubicBezTo>
                    <a:pt x="9745" y="11523"/>
                    <a:pt x="10436" y="11261"/>
                    <a:pt x="10966" y="10737"/>
                  </a:cubicBezTo>
                  <a:lnTo>
                    <a:pt x="11001" y="10701"/>
                  </a:lnTo>
                  <a:cubicBezTo>
                    <a:pt x="12037" y="9653"/>
                    <a:pt x="12037" y="7939"/>
                    <a:pt x="11001" y="6879"/>
                  </a:cubicBezTo>
                  <a:lnTo>
                    <a:pt x="6263" y="2141"/>
                  </a:lnTo>
                  <a:lnTo>
                    <a:pt x="7370" y="1045"/>
                  </a:lnTo>
                  <a:cubicBezTo>
                    <a:pt x="7811" y="593"/>
                    <a:pt x="8418" y="343"/>
                    <a:pt x="9049" y="343"/>
                  </a:cubicBezTo>
                  <a:cubicBezTo>
                    <a:pt x="11156" y="343"/>
                    <a:pt x="12252" y="2914"/>
                    <a:pt x="10728" y="4427"/>
                  </a:cubicBezTo>
                  <a:lnTo>
                    <a:pt x="9989" y="5165"/>
                  </a:lnTo>
                  <a:cubicBezTo>
                    <a:pt x="9882" y="5272"/>
                    <a:pt x="9954" y="5451"/>
                    <a:pt x="10108" y="5451"/>
                  </a:cubicBezTo>
                  <a:cubicBezTo>
                    <a:pt x="10228" y="5451"/>
                    <a:pt x="10204" y="5391"/>
                    <a:pt x="10966" y="4641"/>
                  </a:cubicBezTo>
                  <a:cubicBezTo>
                    <a:pt x="11490" y="4129"/>
                    <a:pt x="11775" y="3450"/>
                    <a:pt x="11775" y="2724"/>
                  </a:cubicBezTo>
                  <a:cubicBezTo>
                    <a:pt x="11775" y="1224"/>
                    <a:pt x="10549" y="9"/>
                    <a:pt x="9049" y="9"/>
                  </a:cubicBezTo>
                  <a:cubicBezTo>
                    <a:pt x="8323" y="9"/>
                    <a:pt x="7632" y="283"/>
                    <a:pt x="7132" y="807"/>
                  </a:cubicBezTo>
                  <a:lnTo>
                    <a:pt x="6025" y="1914"/>
                  </a:lnTo>
                  <a:lnTo>
                    <a:pt x="4905" y="795"/>
                  </a:lnTo>
                  <a:cubicBezTo>
                    <a:pt x="4382" y="265"/>
                    <a:pt x="3691" y="0"/>
                    <a:pt x="29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52"/>
            <p:cNvSpPr/>
            <p:nvPr/>
          </p:nvSpPr>
          <p:spPr>
            <a:xfrm>
              <a:off x="6759194" y="1602435"/>
              <a:ext cx="161983" cy="161409"/>
            </a:xfrm>
            <a:custGeom>
              <a:rect b="b" l="l" r="r" t="t"/>
              <a:pathLst>
                <a:path extrusionOk="0" h="5067" w="5085">
                  <a:moveTo>
                    <a:pt x="2192" y="0"/>
                  </a:moveTo>
                  <a:cubicBezTo>
                    <a:pt x="2147" y="0"/>
                    <a:pt x="2102" y="15"/>
                    <a:pt x="2073" y="45"/>
                  </a:cubicBezTo>
                  <a:lnTo>
                    <a:pt x="60" y="2057"/>
                  </a:lnTo>
                  <a:cubicBezTo>
                    <a:pt x="1" y="2116"/>
                    <a:pt x="1" y="2236"/>
                    <a:pt x="60" y="2295"/>
                  </a:cubicBezTo>
                  <a:lnTo>
                    <a:pt x="501" y="2747"/>
                  </a:lnTo>
                  <a:cubicBezTo>
                    <a:pt x="531" y="2771"/>
                    <a:pt x="575" y="2783"/>
                    <a:pt x="620" y="2783"/>
                  </a:cubicBezTo>
                  <a:cubicBezTo>
                    <a:pt x="665" y="2783"/>
                    <a:pt x="709" y="2771"/>
                    <a:pt x="739" y="2747"/>
                  </a:cubicBezTo>
                  <a:cubicBezTo>
                    <a:pt x="799" y="2688"/>
                    <a:pt x="799" y="2569"/>
                    <a:pt x="739" y="2497"/>
                  </a:cubicBezTo>
                  <a:lnTo>
                    <a:pt x="418" y="2176"/>
                  </a:lnTo>
                  <a:lnTo>
                    <a:pt x="2192" y="402"/>
                  </a:lnTo>
                  <a:lnTo>
                    <a:pt x="4668" y="2890"/>
                  </a:lnTo>
                  <a:lnTo>
                    <a:pt x="2906" y="4664"/>
                  </a:lnTo>
                  <a:lnTo>
                    <a:pt x="1322" y="3081"/>
                  </a:lnTo>
                  <a:cubicBezTo>
                    <a:pt x="1293" y="3051"/>
                    <a:pt x="1248" y="3036"/>
                    <a:pt x="1203" y="3036"/>
                  </a:cubicBezTo>
                  <a:cubicBezTo>
                    <a:pt x="1159" y="3036"/>
                    <a:pt x="1114" y="3051"/>
                    <a:pt x="1084" y="3081"/>
                  </a:cubicBezTo>
                  <a:cubicBezTo>
                    <a:pt x="1025" y="3140"/>
                    <a:pt x="1025" y="3259"/>
                    <a:pt x="1084" y="3319"/>
                  </a:cubicBezTo>
                  <a:lnTo>
                    <a:pt x="2787" y="5022"/>
                  </a:lnTo>
                  <a:cubicBezTo>
                    <a:pt x="2817" y="5051"/>
                    <a:pt x="2861" y="5066"/>
                    <a:pt x="2906" y="5066"/>
                  </a:cubicBezTo>
                  <a:cubicBezTo>
                    <a:pt x="2951" y="5066"/>
                    <a:pt x="2995" y="5051"/>
                    <a:pt x="3025" y="5022"/>
                  </a:cubicBezTo>
                  <a:lnTo>
                    <a:pt x="5025" y="3009"/>
                  </a:lnTo>
                  <a:cubicBezTo>
                    <a:pt x="5085" y="2938"/>
                    <a:pt x="5085" y="2831"/>
                    <a:pt x="5025" y="2771"/>
                  </a:cubicBezTo>
                  <a:lnTo>
                    <a:pt x="2311" y="45"/>
                  </a:lnTo>
                  <a:cubicBezTo>
                    <a:pt x="2281" y="15"/>
                    <a:pt x="2236" y="0"/>
                    <a:pt x="219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52"/>
            <p:cNvSpPr/>
            <p:nvPr/>
          </p:nvSpPr>
          <p:spPr>
            <a:xfrm>
              <a:off x="6718229" y="1625179"/>
              <a:ext cx="15227" cy="14239"/>
            </a:xfrm>
            <a:custGeom>
              <a:rect b="b" l="l" r="r" t="t"/>
              <a:pathLst>
                <a:path extrusionOk="0" h="447" w="478">
                  <a:moveTo>
                    <a:pt x="180" y="0"/>
                  </a:moveTo>
                  <a:cubicBezTo>
                    <a:pt x="135" y="0"/>
                    <a:pt x="90" y="15"/>
                    <a:pt x="61" y="45"/>
                  </a:cubicBezTo>
                  <a:cubicBezTo>
                    <a:pt x="1" y="105"/>
                    <a:pt x="1" y="224"/>
                    <a:pt x="61" y="283"/>
                  </a:cubicBezTo>
                  <a:lnTo>
                    <a:pt x="180" y="402"/>
                  </a:lnTo>
                  <a:cubicBezTo>
                    <a:pt x="209" y="432"/>
                    <a:pt x="254" y="447"/>
                    <a:pt x="299" y="447"/>
                  </a:cubicBezTo>
                  <a:cubicBezTo>
                    <a:pt x="343" y="447"/>
                    <a:pt x="388" y="432"/>
                    <a:pt x="418" y="402"/>
                  </a:cubicBezTo>
                  <a:cubicBezTo>
                    <a:pt x="477" y="343"/>
                    <a:pt x="477" y="224"/>
                    <a:pt x="418" y="164"/>
                  </a:cubicBezTo>
                  <a:lnTo>
                    <a:pt x="299" y="45"/>
                  </a:lnTo>
                  <a:cubicBezTo>
                    <a:pt x="269" y="15"/>
                    <a:pt x="224" y="0"/>
                    <a:pt x="18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52"/>
            <p:cNvSpPr/>
            <p:nvPr/>
          </p:nvSpPr>
          <p:spPr>
            <a:xfrm>
              <a:off x="6712176" y="1588005"/>
              <a:ext cx="16533" cy="14048"/>
            </a:xfrm>
            <a:custGeom>
              <a:rect b="b" l="l" r="r" t="t"/>
              <a:pathLst>
                <a:path extrusionOk="0" h="441" w="519">
                  <a:moveTo>
                    <a:pt x="179" y="1"/>
                  </a:moveTo>
                  <a:cubicBezTo>
                    <a:pt x="134" y="1"/>
                    <a:pt x="90" y="16"/>
                    <a:pt x="60" y="45"/>
                  </a:cubicBezTo>
                  <a:cubicBezTo>
                    <a:pt x="0" y="93"/>
                    <a:pt x="0" y="224"/>
                    <a:pt x="60" y="283"/>
                  </a:cubicBezTo>
                  <a:cubicBezTo>
                    <a:pt x="155" y="355"/>
                    <a:pt x="191" y="438"/>
                    <a:pt x="298" y="438"/>
                  </a:cubicBezTo>
                  <a:cubicBezTo>
                    <a:pt x="307" y="440"/>
                    <a:pt x="315" y="440"/>
                    <a:pt x="323" y="440"/>
                  </a:cubicBezTo>
                  <a:cubicBezTo>
                    <a:pt x="460" y="440"/>
                    <a:pt x="518" y="254"/>
                    <a:pt x="417" y="164"/>
                  </a:cubicBezTo>
                  <a:lnTo>
                    <a:pt x="298" y="45"/>
                  </a:lnTo>
                  <a:cubicBezTo>
                    <a:pt x="268" y="16"/>
                    <a:pt x="224"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52"/>
            <p:cNvSpPr/>
            <p:nvPr/>
          </p:nvSpPr>
          <p:spPr>
            <a:xfrm>
              <a:off x="6744796" y="1555003"/>
              <a:ext cx="16628" cy="14367"/>
            </a:xfrm>
            <a:custGeom>
              <a:rect b="b" l="l" r="r" t="t"/>
              <a:pathLst>
                <a:path extrusionOk="0" h="451" w="522">
                  <a:moveTo>
                    <a:pt x="179" y="1"/>
                  </a:moveTo>
                  <a:cubicBezTo>
                    <a:pt x="134" y="1"/>
                    <a:pt x="90" y="16"/>
                    <a:pt x="60" y="45"/>
                  </a:cubicBezTo>
                  <a:cubicBezTo>
                    <a:pt x="0" y="105"/>
                    <a:pt x="0" y="224"/>
                    <a:pt x="60" y="284"/>
                  </a:cubicBezTo>
                  <a:cubicBezTo>
                    <a:pt x="155" y="367"/>
                    <a:pt x="203" y="450"/>
                    <a:pt x="298" y="450"/>
                  </a:cubicBezTo>
                  <a:cubicBezTo>
                    <a:pt x="303" y="451"/>
                    <a:pt x="307" y="451"/>
                    <a:pt x="312" y="451"/>
                  </a:cubicBezTo>
                  <a:cubicBezTo>
                    <a:pt x="457" y="451"/>
                    <a:pt x="521" y="268"/>
                    <a:pt x="417" y="165"/>
                  </a:cubicBezTo>
                  <a:lnTo>
                    <a:pt x="298" y="45"/>
                  </a:lnTo>
                  <a:cubicBezTo>
                    <a:pt x="268" y="16"/>
                    <a:pt x="224"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52"/>
            <p:cNvSpPr/>
            <p:nvPr/>
          </p:nvSpPr>
          <p:spPr>
            <a:xfrm>
              <a:off x="6750115" y="1593707"/>
              <a:ext cx="15577" cy="13952"/>
            </a:xfrm>
            <a:custGeom>
              <a:rect b="b" l="l" r="r" t="t"/>
              <a:pathLst>
                <a:path extrusionOk="0" h="438" w="489">
                  <a:moveTo>
                    <a:pt x="179" y="0"/>
                  </a:moveTo>
                  <a:cubicBezTo>
                    <a:pt x="134" y="0"/>
                    <a:pt x="89" y="15"/>
                    <a:pt x="60" y="45"/>
                  </a:cubicBezTo>
                  <a:cubicBezTo>
                    <a:pt x="0" y="93"/>
                    <a:pt x="0" y="212"/>
                    <a:pt x="60" y="283"/>
                  </a:cubicBezTo>
                  <a:cubicBezTo>
                    <a:pt x="155" y="354"/>
                    <a:pt x="191" y="438"/>
                    <a:pt x="298" y="438"/>
                  </a:cubicBezTo>
                  <a:cubicBezTo>
                    <a:pt x="345" y="438"/>
                    <a:pt x="393" y="426"/>
                    <a:pt x="417" y="402"/>
                  </a:cubicBezTo>
                  <a:cubicBezTo>
                    <a:pt x="488" y="319"/>
                    <a:pt x="488" y="212"/>
                    <a:pt x="417" y="164"/>
                  </a:cubicBezTo>
                  <a:lnTo>
                    <a:pt x="298" y="45"/>
                  </a:lnTo>
                  <a:cubicBezTo>
                    <a:pt x="268" y="15"/>
                    <a:pt x="223"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52"/>
            <p:cNvSpPr/>
            <p:nvPr/>
          </p:nvSpPr>
          <p:spPr>
            <a:xfrm>
              <a:off x="6782353" y="1561852"/>
              <a:ext cx="16692" cy="14335"/>
            </a:xfrm>
            <a:custGeom>
              <a:rect b="b" l="l" r="r" t="t"/>
              <a:pathLst>
                <a:path extrusionOk="0" h="450" w="524">
                  <a:moveTo>
                    <a:pt x="179" y="0"/>
                  </a:moveTo>
                  <a:cubicBezTo>
                    <a:pt x="134" y="0"/>
                    <a:pt x="89" y="15"/>
                    <a:pt x="60" y="45"/>
                  </a:cubicBezTo>
                  <a:cubicBezTo>
                    <a:pt x="0" y="104"/>
                    <a:pt x="0" y="223"/>
                    <a:pt x="60" y="283"/>
                  </a:cubicBezTo>
                  <a:cubicBezTo>
                    <a:pt x="155" y="354"/>
                    <a:pt x="179" y="450"/>
                    <a:pt x="298" y="450"/>
                  </a:cubicBezTo>
                  <a:cubicBezTo>
                    <a:pt x="453" y="450"/>
                    <a:pt x="524" y="271"/>
                    <a:pt x="417" y="164"/>
                  </a:cubicBezTo>
                  <a:lnTo>
                    <a:pt x="298" y="45"/>
                  </a:lnTo>
                  <a:cubicBezTo>
                    <a:pt x="268" y="15"/>
                    <a:pt x="223"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52"/>
            <p:cNvSpPr/>
            <p:nvPr/>
          </p:nvSpPr>
          <p:spPr>
            <a:xfrm>
              <a:off x="6884735" y="1791686"/>
              <a:ext cx="15227" cy="14239"/>
            </a:xfrm>
            <a:custGeom>
              <a:rect b="b" l="l" r="r" t="t"/>
              <a:pathLst>
                <a:path extrusionOk="0" h="447" w="478">
                  <a:moveTo>
                    <a:pt x="179" y="0"/>
                  </a:moveTo>
                  <a:cubicBezTo>
                    <a:pt x="135" y="0"/>
                    <a:pt x="90" y="15"/>
                    <a:pt x="60" y="45"/>
                  </a:cubicBezTo>
                  <a:cubicBezTo>
                    <a:pt x="1" y="104"/>
                    <a:pt x="1" y="224"/>
                    <a:pt x="60" y="283"/>
                  </a:cubicBezTo>
                  <a:lnTo>
                    <a:pt x="179" y="402"/>
                  </a:lnTo>
                  <a:cubicBezTo>
                    <a:pt x="209" y="432"/>
                    <a:pt x="254" y="447"/>
                    <a:pt x="298" y="447"/>
                  </a:cubicBezTo>
                  <a:cubicBezTo>
                    <a:pt x="343" y="447"/>
                    <a:pt x="388" y="432"/>
                    <a:pt x="418" y="402"/>
                  </a:cubicBezTo>
                  <a:cubicBezTo>
                    <a:pt x="477" y="343"/>
                    <a:pt x="477" y="224"/>
                    <a:pt x="418" y="164"/>
                  </a:cubicBezTo>
                  <a:lnTo>
                    <a:pt x="298" y="45"/>
                  </a:lnTo>
                  <a:cubicBezTo>
                    <a:pt x="269" y="15"/>
                    <a:pt x="224"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52"/>
            <p:cNvSpPr/>
            <p:nvPr/>
          </p:nvSpPr>
          <p:spPr>
            <a:xfrm>
              <a:off x="6922292" y="1797738"/>
              <a:ext cx="15195" cy="14271"/>
            </a:xfrm>
            <a:custGeom>
              <a:rect b="b" l="l" r="r" t="t"/>
              <a:pathLst>
                <a:path extrusionOk="0" h="448" w="477">
                  <a:moveTo>
                    <a:pt x="179" y="1"/>
                  </a:moveTo>
                  <a:cubicBezTo>
                    <a:pt x="134" y="1"/>
                    <a:pt x="90" y="16"/>
                    <a:pt x="60" y="45"/>
                  </a:cubicBezTo>
                  <a:cubicBezTo>
                    <a:pt x="1" y="105"/>
                    <a:pt x="1" y="224"/>
                    <a:pt x="60" y="284"/>
                  </a:cubicBezTo>
                  <a:lnTo>
                    <a:pt x="179" y="403"/>
                  </a:lnTo>
                  <a:cubicBezTo>
                    <a:pt x="209" y="432"/>
                    <a:pt x="254" y="447"/>
                    <a:pt x="298" y="447"/>
                  </a:cubicBezTo>
                  <a:cubicBezTo>
                    <a:pt x="343" y="447"/>
                    <a:pt x="387" y="432"/>
                    <a:pt x="417" y="403"/>
                  </a:cubicBezTo>
                  <a:cubicBezTo>
                    <a:pt x="477" y="343"/>
                    <a:pt x="477" y="224"/>
                    <a:pt x="417" y="165"/>
                  </a:cubicBezTo>
                  <a:lnTo>
                    <a:pt x="298" y="45"/>
                  </a:lnTo>
                  <a:cubicBezTo>
                    <a:pt x="268" y="16"/>
                    <a:pt x="224"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52"/>
            <p:cNvSpPr/>
            <p:nvPr/>
          </p:nvSpPr>
          <p:spPr>
            <a:xfrm>
              <a:off x="6954911" y="1765118"/>
              <a:ext cx="15195" cy="14271"/>
            </a:xfrm>
            <a:custGeom>
              <a:rect b="b" l="l" r="r" t="t"/>
              <a:pathLst>
                <a:path extrusionOk="0" h="448" w="477">
                  <a:moveTo>
                    <a:pt x="179" y="1"/>
                  </a:moveTo>
                  <a:cubicBezTo>
                    <a:pt x="134" y="1"/>
                    <a:pt x="90" y="16"/>
                    <a:pt x="60" y="46"/>
                  </a:cubicBezTo>
                  <a:cubicBezTo>
                    <a:pt x="0" y="105"/>
                    <a:pt x="0" y="224"/>
                    <a:pt x="60" y="284"/>
                  </a:cubicBezTo>
                  <a:lnTo>
                    <a:pt x="179" y="403"/>
                  </a:lnTo>
                  <a:cubicBezTo>
                    <a:pt x="209" y="432"/>
                    <a:pt x="253" y="447"/>
                    <a:pt x="298" y="447"/>
                  </a:cubicBezTo>
                  <a:cubicBezTo>
                    <a:pt x="343" y="447"/>
                    <a:pt x="387" y="432"/>
                    <a:pt x="417" y="403"/>
                  </a:cubicBezTo>
                  <a:cubicBezTo>
                    <a:pt x="477" y="343"/>
                    <a:pt x="477" y="224"/>
                    <a:pt x="417" y="165"/>
                  </a:cubicBezTo>
                  <a:lnTo>
                    <a:pt x="298" y="46"/>
                  </a:lnTo>
                  <a:cubicBezTo>
                    <a:pt x="268" y="16"/>
                    <a:pt x="224"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52"/>
            <p:cNvSpPr/>
            <p:nvPr/>
          </p:nvSpPr>
          <p:spPr>
            <a:xfrm>
              <a:off x="6916590" y="1759831"/>
              <a:ext cx="16724" cy="14335"/>
            </a:xfrm>
            <a:custGeom>
              <a:rect b="b" l="l" r="r" t="t"/>
              <a:pathLst>
                <a:path extrusionOk="0" h="450" w="525">
                  <a:moveTo>
                    <a:pt x="180" y="0"/>
                  </a:moveTo>
                  <a:cubicBezTo>
                    <a:pt x="135" y="0"/>
                    <a:pt x="90" y="15"/>
                    <a:pt x="60" y="45"/>
                  </a:cubicBezTo>
                  <a:cubicBezTo>
                    <a:pt x="1" y="104"/>
                    <a:pt x="1" y="223"/>
                    <a:pt x="60" y="283"/>
                  </a:cubicBezTo>
                  <a:cubicBezTo>
                    <a:pt x="144" y="366"/>
                    <a:pt x="191" y="450"/>
                    <a:pt x="299" y="450"/>
                  </a:cubicBezTo>
                  <a:cubicBezTo>
                    <a:pt x="441" y="450"/>
                    <a:pt x="525" y="271"/>
                    <a:pt x="418" y="164"/>
                  </a:cubicBezTo>
                  <a:lnTo>
                    <a:pt x="299" y="45"/>
                  </a:lnTo>
                  <a:cubicBezTo>
                    <a:pt x="269" y="15"/>
                    <a:pt x="224" y="0"/>
                    <a:pt x="18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52"/>
            <p:cNvSpPr/>
            <p:nvPr/>
          </p:nvSpPr>
          <p:spPr>
            <a:xfrm>
              <a:off x="6948477" y="1727593"/>
              <a:ext cx="16979" cy="14367"/>
            </a:xfrm>
            <a:custGeom>
              <a:rect b="b" l="l" r="r" t="t"/>
              <a:pathLst>
                <a:path extrusionOk="0" h="451" w="533">
                  <a:moveTo>
                    <a:pt x="179" y="0"/>
                  </a:moveTo>
                  <a:cubicBezTo>
                    <a:pt x="134" y="0"/>
                    <a:pt x="89" y="15"/>
                    <a:pt x="60" y="45"/>
                  </a:cubicBezTo>
                  <a:cubicBezTo>
                    <a:pt x="0" y="104"/>
                    <a:pt x="0" y="223"/>
                    <a:pt x="60" y="283"/>
                  </a:cubicBezTo>
                  <a:cubicBezTo>
                    <a:pt x="143" y="366"/>
                    <a:pt x="191" y="450"/>
                    <a:pt x="298" y="450"/>
                  </a:cubicBezTo>
                  <a:cubicBezTo>
                    <a:pt x="302" y="450"/>
                    <a:pt x="306" y="450"/>
                    <a:pt x="310" y="450"/>
                  </a:cubicBezTo>
                  <a:cubicBezTo>
                    <a:pt x="446" y="450"/>
                    <a:pt x="532" y="268"/>
                    <a:pt x="417" y="164"/>
                  </a:cubicBezTo>
                  <a:lnTo>
                    <a:pt x="298" y="45"/>
                  </a:lnTo>
                  <a:cubicBezTo>
                    <a:pt x="268" y="15"/>
                    <a:pt x="223"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0" name="Google Shape;1490;p52"/>
          <p:cNvGrpSpPr/>
          <p:nvPr/>
        </p:nvGrpSpPr>
        <p:grpSpPr>
          <a:xfrm>
            <a:off x="5746938" y="1543503"/>
            <a:ext cx="387261" cy="280356"/>
            <a:chOff x="5746938" y="1543503"/>
            <a:chExt cx="387261" cy="280356"/>
          </a:xfrm>
        </p:grpSpPr>
        <p:sp>
          <p:nvSpPr>
            <p:cNvPr id="1491" name="Google Shape;1491;p52"/>
            <p:cNvSpPr/>
            <p:nvPr/>
          </p:nvSpPr>
          <p:spPr>
            <a:xfrm>
              <a:off x="5746938" y="1543503"/>
              <a:ext cx="186256" cy="279591"/>
            </a:xfrm>
            <a:custGeom>
              <a:rect b="b" l="l" r="r" t="t"/>
              <a:pathLst>
                <a:path extrusionOk="0" h="8777" w="5847">
                  <a:moveTo>
                    <a:pt x="2712" y="1"/>
                  </a:moveTo>
                  <a:cubicBezTo>
                    <a:pt x="2459" y="1"/>
                    <a:pt x="2198" y="57"/>
                    <a:pt x="1941" y="180"/>
                  </a:cubicBezTo>
                  <a:cubicBezTo>
                    <a:pt x="1846" y="228"/>
                    <a:pt x="1822" y="335"/>
                    <a:pt x="1857" y="406"/>
                  </a:cubicBezTo>
                  <a:cubicBezTo>
                    <a:pt x="1889" y="470"/>
                    <a:pt x="1947" y="502"/>
                    <a:pt x="2004" y="502"/>
                  </a:cubicBezTo>
                  <a:cubicBezTo>
                    <a:pt x="2032" y="502"/>
                    <a:pt x="2060" y="494"/>
                    <a:pt x="2084" y="478"/>
                  </a:cubicBezTo>
                  <a:cubicBezTo>
                    <a:pt x="2292" y="377"/>
                    <a:pt x="2506" y="331"/>
                    <a:pt x="2712" y="331"/>
                  </a:cubicBezTo>
                  <a:cubicBezTo>
                    <a:pt x="3746" y="331"/>
                    <a:pt x="4616" y="1478"/>
                    <a:pt x="3882" y="2609"/>
                  </a:cubicBezTo>
                  <a:cubicBezTo>
                    <a:pt x="3751" y="2823"/>
                    <a:pt x="3751" y="3085"/>
                    <a:pt x="3882" y="3312"/>
                  </a:cubicBezTo>
                  <a:cubicBezTo>
                    <a:pt x="3989" y="3490"/>
                    <a:pt x="3989" y="3728"/>
                    <a:pt x="3882" y="3907"/>
                  </a:cubicBezTo>
                  <a:cubicBezTo>
                    <a:pt x="3751" y="4109"/>
                    <a:pt x="3739" y="4383"/>
                    <a:pt x="3905" y="4633"/>
                  </a:cubicBezTo>
                  <a:cubicBezTo>
                    <a:pt x="4108" y="4967"/>
                    <a:pt x="4203" y="5359"/>
                    <a:pt x="4108" y="5752"/>
                  </a:cubicBezTo>
                  <a:cubicBezTo>
                    <a:pt x="3962" y="6482"/>
                    <a:pt x="3341" y="6887"/>
                    <a:pt x="2712" y="6887"/>
                  </a:cubicBezTo>
                  <a:cubicBezTo>
                    <a:pt x="2264" y="6887"/>
                    <a:pt x="1811" y="6682"/>
                    <a:pt x="1524" y="6241"/>
                  </a:cubicBezTo>
                  <a:cubicBezTo>
                    <a:pt x="393" y="4562"/>
                    <a:pt x="357" y="2704"/>
                    <a:pt x="1524" y="954"/>
                  </a:cubicBezTo>
                  <a:cubicBezTo>
                    <a:pt x="1560" y="883"/>
                    <a:pt x="1548" y="776"/>
                    <a:pt x="1476" y="716"/>
                  </a:cubicBezTo>
                  <a:cubicBezTo>
                    <a:pt x="1451" y="703"/>
                    <a:pt x="1421" y="697"/>
                    <a:pt x="1390" y="697"/>
                  </a:cubicBezTo>
                  <a:cubicBezTo>
                    <a:pt x="1334" y="697"/>
                    <a:pt x="1276" y="718"/>
                    <a:pt x="1238" y="764"/>
                  </a:cubicBezTo>
                  <a:cubicBezTo>
                    <a:pt x="48" y="2562"/>
                    <a:pt x="0" y="4562"/>
                    <a:pt x="1238" y="6419"/>
                  </a:cubicBezTo>
                  <a:cubicBezTo>
                    <a:pt x="1594" y="6958"/>
                    <a:pt x="2149" y="7209"/>
                    <a:pt x="2700" y="7209"/>
                  </a:cubicBezTo>
                  <a:cubicBezTo>
                    <a:pt x="3477" y="7209"/>
                    <a:pt x="4246" y="6710"/>
                    <a:pt x="4441" y="5812"/>
                  </a:cubicBezTo>
                  <a:cubicBezTo>
                    <a:pt x="4524" y="5348"/>
                    <a:pt x="4453" y="4871"/>
                    <a:pt x="4167" y="4407"/>
                  </a:cubicBezTo>
                  <a:cubicBezTo>
                    <a:pt x="4108" y="4312"/>
                    <a:pt x="4108" y="4169"/>
                    <a:pt x="4167" y="4074"/>
                  </a:cubicBezTo>
                  <a:cubicBezTo>
                    <a:pt x="4215" y="3990"/>
                    <a:pt x="4239" y="3919"/>
                    <a:pt x="4274" y="3847"/>
                  </a:cubicBezTo>
                  <a:lnTo>
                    <a:pt x="4477" y="3847"/>
                  </a:lnTo>
                  <a:cubicBezTo>
                    <a:pt x="5060" y="3847"/>
                    <a:pt x="5525" y="4312"/>
                    <a:pt x="5525" y="4883"/>
                  </a:cubicBezTo>
                  <a:lnTo>
                    <a:pt x="5525" y="8610"/>
                  </a:lnTo>
                  <a:cubicBezTo>
                    <a:pt x="5525" y="8693"/>
                    <a:pt x="5596" y="8777"/>
                    <a:pt x="5691" y="8777"/>
                  </a:cubicBezTo>
                  <a:cubicBezTo>
                    <a:pt x="5775" y="8777"/>
                    <a:pt x="5846" y="8693"/>
                    <a:pt x="5846" y="8610"/>
                  </a:cubicBezTo>
                  <a:lnTo>
                    <a:pt x="5846" y="4883"/>
                  </a:lnTo>
                  <a:cubicBezTo>
                    <a:pt x="5834" y="4240"/>
                    <a:pt x="5346" y="3681"/>
                    <a:pt x="4703" y="3550"/>
                  </a:cubicBezTo>
                  <a:cubicBezTo>
                    <a:pt x="5120" y="3419"/>
                    <a:pt x="5429" y="2966"/>
                    <a:pt x="5429" y="2454"/>
                  </a:cubicBezTo>
                  <a:lnTo>
                    <a:pt x="5429" y="2228"/>
                  </a:lnTo>
                  <a:cubicBezTo>
                    <a:pt x="5429" y="2133"/>
                    <a:pt x="5358" y="2061"/>
                    <a:pt x="5275" y="2061"/>
                  </a:cubicBezTo>
                  <a:cubicBezTo>
                    <a:pt x="5179" y="2061"/>
                    <a:pt x="5108" y="2133"/>
                    <a:pt x="5108" y="2228"/>
                  </a:cubicBezTo>
                  <a:lnTo>
                    <a:pt x="5108" y="2454"/>
                  </a:lnTo>
                  <a:cubicBezTo>
                    <a:pt x="5108" y="2895"/>
                    <a:pt x="4810" y="3264"/>
                    <a:pt x="4453" y="3264"/>
                  </a:cubicBezTo>
                  <a:lnTo>
                    <a:pt x="4215" y="3264"/>
                  </a:lnTo>
                  <a:cubicBezTo>
                    <a:pt x="4203" y="3228"/>
                    <a:pt x="4179" y="3181"/>
                    <a:pt x="4167" y="3145"/>
                  </a:cubicBezTo>
                  <a:cubicBezTo>
                    <a:pt x="4108" y="3050"/>
                    <a:pt x="4096" y="2907"/>
                    <a:pt x="4167" y="2812"/>
                  </a:cubicBezTo>
                  <a:cubicBezTo>
                    <a:pt x="5052" y="1439"/>
                    <a:pt x="3994" y="1"/>
                    <a:pt x="271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52"/>
            <p:cNvSpPr/>
            <p:nvPr/>
          </p:nvSpPr>
          <p:spPr>
            <a:xfrm>
              <a:off x="5949090" y="1543949"/>
              <a:ext cx="185109" cy="279910"/>
            </a:xfrm>
            <a:custGeom>
              <a:rect b="b" l="l" r="r" t="t"/>
              <a:pathLst>
                <a:path extrusionOk="0" h="8787" w="5811">
                  <a:moveTo>
                    <a:pt x="3104" y="0"/>
                  </a:moveTo>
                  <a:cubicBezTo>
                    <a:pt x="1830" y="0"/>
                    <a:pt x="786" y="1434"/>
                    <a:pt x="1667" y="2809"/>
                  </a:cubicBezTo>
                  <a:cubicBezTo>
                    <a:pt x="1727" y="2917"/>
                    <a:pt x="1727" y="3048"/>
                    <a:pt x="1667" y="3155"/>
                  </a:cubicBezTo>
                  <a:cubicBezTo>
                    <a:pt x="1643" y="3179"/>
                    <a:pt x="1631" y="3226"/>
                    <a:pt x="1619" y="3274"/>
                  </a:cubicBezTo>
                  <a:lnTo>
                    <a:pt x="1381" y="3274"/>
                  </a:lnTo>
                  <a:cubicBezTo>
                    <a:pt x="1024" y="3274"/>
                    <a:pt x="726" y="2893"/>
                    <a:pt x="726" y="2452"/>
                  </a:cubicBezTo>
                  <a:lnTo>
                    <a:pt x="726" y="2226"/>
                  </a:lnTo>
                  <a:cubicBezTo>
                    <a:pt x="726" y="2143"/>
                    <a:pt x="655" y="2059"/>
                    <a:pt x="560" y="2059"/>
                  </a:cubicBezTo>
                  <a:cubicBezTo>
                    <a:pt x="476" y="2059"/>
                    <a:pt x="393" y="2143"/>
                    <a:pt x="393" y="2226"/>
                  </a:cubicBezTo>
                  <a:lnTo>
                    <a:pt x="393" y="2452"/>
                  </a:lnTo>
                  <a:cubicBezTo>
                    <a:pt x="393" y="2976"/>
                    <a:pt x="714" y="3417"/>
                    <a:pt x="1131" y="3548"/>
                  </a:cubicBezTo>
                  <a:cubicBezTo>
                    <a:pt x="488" y="3667"/>
                    <a:pt x="0" y="4238"/>
                    <a:pt x="0" y="4905"/>
                  </a:cubicBezTo>
                  <a:lnTo>
                    <a:pt x="0" y="8632"/>
                  </a:lnTo>
                  <a:cubicBezTo>
                    <a:pt x="0" y="8715"/>
                    <a:pt x="72" y="8786"/>
                    <a:pt x="155" y="8786"/>
                  </a:cubicBezTo>
                  <a:cubicBezTo>
                    <a:pt x="250" y="8786"/>
                    <a:pt x="322" y="8715"/>
                    <a:pt x="322" y="8632"/>
                  </a:cubicBezTo>
                  <a:lnTo>
                    <a:pt x="322" y="4905"/>
                  </a:lnTo>
                  <a:cubicBezTo>
                    <a:pt x="322" y="4322"/>
                    <a:pt x="786" y="3869"/>
                    <a:pt x="1369" y="3869"/>
                  </a:cubicBezTo>
                  <a:lnTo>
                    <a:pt x="1572" y="3869"/>
                  </a:lnTo>
                  <a:cubicBezTo>
                    <a:pt x="1584" y="3941"/>
                    <a:pt x="1631" y="4024"/>
                    <a:pt x="1679" y="4083"/>
                  </a:cubicBezTo>
                  <a:cubicBezTo>
                    <a:pt x="1738" y="4191"/>
                    <a:pt x="1750" y="4322"/>
                    <a:pt x="1667" y="4464"/>
                  </a:cubicBezTo>
                  <a:cubicBezTo>
                    <a:pt x="893" y="5631"/>
                    <a:pt x="1679" y="7227"/>
                    <a:pt x="3120" y="7227"/>
                  </a:cubicBezTo>
                  <a:cubicBezTo>
                    <a:pt x="3715" y="7227"/>
                    <a:pt x="4263" y="6929"/>
                    <a:pt x="4596" y="6441"/>
                  </a:cubicBezTo>
                  <a:cubicBezTo>
                    <a:pt x="5787" y="4643"/>
                    <a:pt x="5810" y="2643"/>
                    <a:pt x="4584" y="785"/>
                  </a:cubicBezTo>
                  <a:cubicBezTo>
                    <a:pt x="4553" y="739"/>
                    <a:pt x="4497" y="708"/>
                    <a:pt x="4439" y="708"/>
                  </a:cubicBezTo>
                  <a:cubicBezTo>
                    <a:pt x="4407" y="708"/>
                    <a:pt x="4375" y="717"/>
                    <a:pt x="4346" y="738"/>
                  </a:cubicBezTo>
                  <a:cubicBezTo>
                    <a:pt x="4263" y="785"/>
                    <a:pt x="4239" y="881"/>
                    <a:pt x="4298" y="976"/>
                  </a:cubicBezTo>
                  <a:cubicBezTo>
                    <a:pt x="5429" y="2667"/>
                    <a:pt x="5441" y="4524"/>
                    <a:pt x="4298" y="6262"/>
                  </a:cubicBezTo>
                  <a:cubicBezTo>
                    <a:pt x="4024" y="6667"/>
                    <a:pt x="3584" y="6905"/>
                    <a:pt x="3108" y="6905"/>
                  </a:cubicBezTo>
                  <a:cubicBezTo>
                    <a:pt x="1988" y="6905"/>
                    <a:pt x="1274" y="5667"/>
                    <a:pt x="1941" y="4619"/>
                  </a:cubicBezTo>
                  <a:cubicBezTo>
                    <a:pt x="2084" y="4417"/>
                    <a:pt x="2084" y="4131"/>
                    <a:pt x="1941" y="3905"/>
                  </a:cubicBezTo>
                  <a:cubicBezTo>
                    <a:pt x="1846" y="3726"/>
                    <a:pt x="1846" y="3488"/>
                    <a:pt x="1941" y="3310"/>
                  </a:cubicBezTo>
                  <a:cubicBezTo>
                    <a:pt x="2084" y="3095"/>
                    <a:pt x="2084" y="2821"/>
                    <a:pt x="1941" y="2619"/>
                  </a:cubicBezTo>
                  <a:cubicBezTo>
                    <a:pt x="1229" y="1492"/>
                    <a:pt x="2069" y="332"/>
                    <a:pt x="3103" y="332"/>
                  </a:cubicBezTo>
                  <a:cubicBezTo>
                    <a:pt x="3315" y="332"/>
                    <a:pt x="3534" y="381"/>
                    <a:pt x="3751" y="488"/>
                  </a:cubicBezTo>
                  <a:cubicBezTo>
                    <a:pt x="3774" y="501"/>
                    <a:pt x="3798" y="507"/>
                    <a:pt x="3822" y="507"/>
                  </a:cubicBezTo>
                  <a:cubicBezTo>
                    <a:pt x="3882" y="507"/>
                    <a:pt x="3939" y="468"/>
                    <a:pt x="3965" y="416"/>
                  </a:cubicBezTo>
                  <a:cubicBezTo>
                    <a:pt x="4013" y="321"/>
                    <a:pt x="3965" y="238"/>
                    <a:pt x="3893" y="190"/>
                  </a:cubicBezTo>
                  <a:cubicBezTo>
                    <a:pt x="3630" y="59"/>
                    <a:pt x="3362" y="0"/>
                    <a:pt x="310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3" name="Google Shape;1493;p52"/>
          <p:cNvGrpSpPr/>
          <p:nvPr/>
        </p:nvGrpSpPr>
        <p:grpSpPr>
          <a:xfrm>
            <a:off x="6196730" y="1525346"/>
            <a:ext cx="369072" cy="317467"/>
            <a:chOff x="6196730" y="1525346"/>
            <a:chExt cx="369072" cy="317467"/>
          </a:xfrm>
        </p:grpSpPr>
        <p:sp>
          <p:nvSpPr>
            <p:cNvPr id="1494" name="Google Shape;1494;p52"/>
            <p:cNvSpPr/>
            <p:nvPr/>
          </p:nvSpPr>
          <p:spPr>
            <a:xfrm>
              <a:off x="6285478" y="1697140"/>
              <a:ext cx="193870" cy="145673"/>
            </a:xfrm>
            <a:custGeom>
              <a:rect b="b" l="l" r="r" t="t"/>
              <a:pathLst>
                <a:path extrusionOk="0" h="4573" w="6086">
                  <a:moveTo>
                    <a:pt x="2972" y="1"/>
                  </a:moveTo>
                  <a:cubicBezTo>
                    <a:pt x="2790" y="1"/>
                    <a:pt x="2608" y="72"/>
                    <a:pt x="2477" y="215"/>
                  </a:cubicBezTo>
                  <a:cubicBezTo>
                    <a:pt x="1580" y="1144"/>
                    <a:pt x="674" y="1192"/>
                    <a:pt x="471" y="1192"/>
                  </a:cubicBezTo>
                  <a:cubicBezTo>
                    <a:pt x="447" y="1192"/>
                    <a:pt x="433" y="1191"/>
                    <a:pt x="430" y="1191"/>
                  </a:cubicBezTo>
                  <a:cubicBezTo>
                    <a:pt x="346" y="1191"/>
                    <a:pt x="275" y="1275"/>
                    <a:pt x="275" y="1358"/>
                  </a:cubicBezTo>
                  <a:cubicBezTo>
                    <a:pt x="275" y="1453"/>
                    <a:pt x="346" y="1525"/>
                    <a:pt x="430" y="1525"/>
                  </a:cubicBezTo>
                  <a:cubicBezTo>
                    <a:pt x="430" y="1525"/>
                    <a:pt x="608" y="1525"/>
                    <a:pt x="846" y="1501"/>
                  </a:cubicBezTo>
                  <a:lnTo>
                    <a:pt x="846" y="1501"/>
                  </a:lnTo>
                  <a:cubicBezTo>
                    <a:pt x="822" y="1691"/>
                    <a:pt x="751" y="1953"/>
                    <a:pt x="465" y="2037"/>
                  </a:cubicBezTo>
                  <a:cubicBezTo>
                    <a:pt x="268" y="2070"/>
                    <a:pt x="303" y="2365"/>
                    <a:pt x="486" y="2365"/>
                  </a:cubicBezTo>
                  <a:cubicBezTo>
                    <a:pt x="502" y="2365"/>
                    <a:pt x="519" y="2363"/>
                    <a:pt x="537" y="2358"/>
                  </a:cubicBezTo>
                  <a:cubicBezTo>
                    <a:pt x="1025" y="2239"/>
                    <a:pt x="1180" y="1751"/>
                    <a:pt x="1203" y="1418"/>
                  </a:cubicBezTo>
                  <a:cubicBezTo>
                    <a:pt x="1346" y="1382"/>
                    <a:pt x="1489" y="1334"/>
                    <a:pt x="1620" y="1275"/>
                  </a:cubicBezTo>
                  <a:cubicBezTo>
                    <a:pt x="1620" y="1275"/>
                    <a:pt x="1906" y="1120"/>
                    <a:pt x="1954" y="1096"/>
                  </a:cubicBezTo>
                  <a:cubicBezTo>
                    <a:pt x="2044" y="2566"/>
                    <a:pt x="2059" y="2743"/>
                    <a:pt x="2061" y="2760"/>
                  </a:cubicBezTo>
                  <a:lnTo>
                    <a:pt x="2061" y="2760"/>
                  </a:lnTo>
                  <a:cubicBezTo>
                    <a:pt x="2061" y="2760"/>
                    <a:pt x="2061" y="2761"/>
                    <a:pt x="2061" y="2763"/>
                  </a:cubicBezTo>
                  <a:cubicBezTo>
                    <a:pt x="2120" y="3549"/>
                    <a:pt x="1501" y="4239"/>
                    <a:pt x="703" y="4239"/>
                  </a:cubicBezTo>
                  <a:lnTo>
                    <a:pt x="168" y="4239"/>
                  </a:lnTo>
                  <a:cubicBezTo>
                    <a:pt x="72" y="4239"/>
                    <a:pt x="1" y="4311"/>
                    <a:pt x="1" y="4394"/>
                  </a:cubicBezTo>
                  <a:cubicBezTo>
                    <a:pt x="1" y="4489"/>
                    <a:pt x="72" y="4561"/>
                    <a:pt x="168" y="4561"/>
                  </a:cubicBezTo>
                  <a:lnTo>
                    <a:pt x="703" y="4561"/>
                  </a:lnTo>
                  <a:cubicBezTo>
                    <a:pt x="1680" y="4561"/>
                    <a:pt x="2477" y="3715"/>
                    <a:pt x="2394" y="2727"/>
                  </a:cubicBezTo>
                  <a:lnTo>
                    <a:pt x="2275" y="858"/>
                  </a:lnTo>
                  <a:cubicBezTo>
                    <a:pt x="2442" y="739"/>
                    <a:pt x="2597" y="608"/>
                    <a:pt x="2739" y="441"/>
                  </a:cubicBezTo>
                  <a:cubicBezTo>
                    <a:pt x="2799" y="370"/>
                    <a:pt x="2906" y="334"/>
                    <a:pt x="2989" y="334"/>
                  </a:cubicBezTo>
                  <a:cubicBezTo>
                    <a:pt x="3228" y="334"/>
                    <a:pt x="3216" y="489"/>
                    <a:pt x="3740" y="882"/>
                  </a:cubicBezTo>
                  <a:lnTo>
                    <a:pt x="3620" y="2751"/>
                  </a:lnTo>
                  <a:cubicBezTo>
                    <a:pt x="3573" y="3215"/>
                    <a:pt x="3740" y="3680"/>
                    <a:pt x="4061" y="4025"/>
                  </a:cubicBezTo>
                  <a:cubicBezTo>
                    <a:pt x="4382" y="4370"/>
                    <a:pt x="4835" y="4573"/>
                    <a:pt x="5311" y="4573"/>
                  </a:cubicBezTo>
                  <a:lnTo>
                    <a:pt x="5930" y="4573"/>
                  </a:lnTo>
                  <a:cubicBezTo>
                    <a:pt x="6014" y="4573"/>
                    <a:pt x="6085" y="4501"/>
                    <a:pt x="6085" y="4406"/>
                  </a:cubicBezTo>
                  <a:cubicBezTo>
                    <a:pt x="6049" y="4311"/>
                    <a:pt x="5966" y="4239"/>
                    <a:pt x="5883" y="4239"/>
                  </a:cubicBezTo>
                  <a:lnTo>
                    <a:pt x="5275" y="4239"/>
                  </a:lnTo>
                  <a:cubicBezTo>
                    <a:pt x="4883" y="4239"/>
                    <a:pt x="4525" y="4085"/>
                    <a:pt x="4275" y="3799"/>
                  </a:cubicBezTo>
                  <a:cubicBezTo>
                    <a:pt x="4025" y="3537"/>
                    <a:pt x="3906" y="3192"/>
                    <a:pt x="3918" y="2763"/>
                  </a:cubicBezTo>
                  <a:lnTo>
                    <a:pt x="4025" y="1108"/>
                  </a:lnTo>
                  <a:lnTo>
                    <a:pt x="4204" y="1203"/>
                  </a:lnTo>
                  <a:cubicBezTo>
                    <a:pt x="4335" y="1275"/>
                    <a:pt x="4478" y="1346"/>
                    <a:pt x="4716" y="1406"/>
                  </a:cubicBezTo>
                  <a:cubicBezTo>
                    <a:pt x="4740" y="1727"/>
                    <a:pt x="4883" y="2239"/>
                    <a:pt x="5394" y="2346"/>
                  </a:cubicBezTo>
                  <a:cubicBezTo>
                    <a:pt x="5409" y="2349"/>
                    <a:pt x="5422" y="2351"/>
                    <a:pt x="5435" y="2351"/>
                  </a:cubicBezTo>
                  <a:cubicBezTo>
                    <a:pt x="5616" y="2351"/>
                    <a:pt x="5655" y="2057"/>
                    <a:pt x="5466" y="2013"/>
                  </a:cubicBezTo>
                  <a:cubicBezTo>
                    <a:pt x="5180" y="1953"/>
                    <a:pt x="5097" y="1679"/>
                    <a:pt x="5073" y="1477"/>
                  </a:cubicBezTo>
                  <a:lnTo>
                    <a:pt x="5073" y="1477"/>
                  </a:lnTo>
                  <a:cubicBezTo>
                    <a:pt x="5311" y="1525"/>
                    <a:pt x="5514" y="1525"/>
                    <a:pt x="5514" y="1525"/>
                  </a:cubicBezTo>
                  <a:cubicBezTo>
                    <a:pt x="5597" y="1525"/>
                    <a:pt x="5668" y="1453"/>
                    <a:pt x="5668" y="1358"/>
                  </a:cubicBezTo>
                  <a:cubicBezTo>
                    <a:pt x="5668" y="1275"/>
                    <a:pt x="5597" y="1191"/>
                    <a:pt x="5514" y="1191"/>
                  </a:cubicBezTo>
                  <a:cubicBezTo>
                    <a:pt x="4752" y="1179"/>
                    <a:pt x="4025" y="798"/>
                    <a:pt x="3466" y="215"/>
                  </a:cubicBezTo>
                  <a:cubicBezTo>
                    <a:pt x="3335" y="72"/>
                    <a:pt x="3153" y="1"/>
                    <a:pt x="29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52"/>
            <p:cNvSpPr/>
            <p:nvPr/>
          </p:nvSpPr>
          <p:spPr>
            <a:xfrm>
              <a:off x="6391301" y="1525346"/>
              <a:ext cx="174502" cy="317467"/>
            </a:xfrm>
            <a:custGeom>
              <a:rect b="b" l="l" r="r" t="t"/>
              <a:pathLst>
                <a:path extrusionOk="0" h="9966" w="5478">
                  <a:moveTo>
                    <a:pt x="156" y="0"/>
                  </a:moveTo>
                  <a:cubicBezTo>
                    <a:pt x="72" y="0"/>
                    <a:pt x="1" y="72"/>
                    <a:pt x="1" y="167"/>
                  </a:cubicBezTo>
                  <a:lnTo>
                    <a:pt x="1" y="3941"/>
                  </a:lnTo>
                  <a:cubicBezTo>
                    <a:pt x="1" y="4120"/>
                    <a:pt x="37" y="4310"/>
                    <a:pt x="144" y="4465"/>
                  </a:cubicBezTo>
                  <a:cubicBezTo>
                    <a:pt x="263" y="4656"/>
                    <a:pt x="441" y="4894"/>
                    <a:pt x="560" y="5025"/>
                  </a:cubicBezTo>
                  <a:cubicBezTo>
                    <a:pt x="822" y="5322"/>
                    <a:pt x="1072" y="5501"/>
                    <a:pt x="1322" y="5656"/>
                  </a:cubicBezTo>
                  <a:cubicBezTo>
                    <a:pt x="1334" y="5656"/>
                    <a:pt x="1334" y="5668"/>
                    <a:pt x="1346" y="5668"/>
                  </a:cubicBezTo>
                  <a:cubicBezTo>
                    <a:pt x="1346" y="5668"/>
                    <a:pt x="1394" y="5679"/>
                    <a:pt x="1418" y="5703"/>
                  </a:cubicBezTo>
                  <a:cubicBezTo>
                    <a:pt x="1644" y="5822"/>
                    <a:pt x="1965" y="5906"/>
                    <a:pt x="2227" y="5906"/>
                  </a:cubicBezTo>
                  <a:cubicBezTo>
                    <a:pt x="2263" y="5906"/>
                    <a:pt x="2275" y="5894"/>
                    <a:pt x="2287" y="5882"/>
                  </a:cubicBezTo>
                  <a:cubicBezTo>
                    <a:pt x="2311" y="5882"/>
                    <a:pt x="2334" y="5882"/>
                    <a:pt x="2346" y="5858"/>
                  </a:cubicBezTo>
                  <a:cubicBezTo>
                    <a:pt x="2453" y="5763"/>
                    <a:pt x="2382" y="5584"/>
                    <a:pt x="2227" y="5584"/>
                  </a:cubicBezTo>
                  <a:cubicBezTo>
                    <a:pt x="2156" y="5584"/>
                    <a:pt x="2072" y="5560"/>
                    <a:pt x="1989" y="5548"/>
                  </a:cubicBezTo>
                  <a:cubicBezTo>
                    <a:pt x="2144" y="5441"/>
                    <a:pt x="2311" y="5263"/>
                    <a:pt x="2382" y="4989"/>
                  </a:cubicBezTo>
                  <a:cubicBezTo>
                    <a:pt x="2406" y="4894"/>
                    <a:pt x="2346" y="4810"/>
                    <a:pt x="2263" y="4775"/>
                  </a:cubicBezTo>
                  <a:cubicBezTo>
                    <a:pt x="2249" y="4771"/>
                    <a:pt x="2234" y="4769"/>
                    <a:pt x="2221" y="4769"/>
                  </a:cubicBezTo>
                  <a:cubicBezTo>
                    <a:pt x="2144" y="4769"/>
                    <a:pt x="2079" y="4823"/>
                    <a:pt x="2049" y="4894"/>
                  </a:cubicBezTo>
                  <a:cubicBezTo>
                    <a:pt x="1953" y="5310"/>
                    <a:pt x="1608" y="5370"/>
                    <a:pt x="1513" y="5382"/>
                  </a:cubicBezTo>
                  <a:cubicBezTo>
                    <a:pt x="1275" y="5251"/>
                    <a:pt x="1060" y="5072"/>
                    <a:pt x="882" y="4882"/>
                  </a:cubicBezTo>
                  <a:lnTo>
                    <a:pt x="941" y="4072"/>
                  </a:lnTo>
                  <a:cubicBezTo>
                    <a:pt x="977" y="3584"/>
                    <a:pt x="1846" y="3167"/>
                    <a:pt x="2382" y="3167"/>
                  </a:cubicBezTo>
                  <a:cubicBezTo>
                    <a:pt x="2573" y="3167"/>
                    <a:pt x="2763" y="3227"/>
                    <a:pt x="2930" y="3334"/>
                  </a:cubicBezTo>
                  <a:cubicBezTo>
                    <a:pt x="4430" y="4334"/>
                    <a:pt x="4763" y="6739"/>
                    <a:pt x="5109" y="9299"/>
                  </a:cubicBezTo>
                  <a:lnTo>
                    <a:pt x="5109" y="9347"/>
                  </a:lnTo>
                  <a:cubicBezTo>
                    <a:pt x="5120" y="9418"/>
                    <a:pt x="5085" y="9489"/>
                    <a:pt x="5049" y="9549"/>
                  </a:cubicBezTo>
                  <a:cubicBezTo>
                    <a:pt x="5001" y="9608"/>
                    <a:pt x="4930" y="9644"/>
                    <a:pt x="4847" y="9644"/>
                  </a:cubicBezTo>
                  <a:lnTo>
                    <a:pt x="3346" y="9644"/>
                  </a:lnTo>
                  <a:cubicBezTo>
                    <a:pt x="3263" y="9644"/>
                    <a:pt x="3180" y="9716"/>
                    <a:pt x="3180" y="9811"/>
                  </a:cubicBezTo>
                  <a:cubicBezTo>
                    <a:pt x="3180" y="9894"/>
                    <a:pt x="3263" y="9966"/>
                    <a:pt x="3346" y="9966"/>
                  </a:cubicBezTo>
                  <a:lnTo>
                    <a:pt x="4847" y="9966"/>
                  </a:lnTo>
                  <a:cubicBezTo>
                    <a:pt x="5025" y="9966"/>
                    <a:pt x="5192" y="9894"/>
                    <a:pt x="5311" y="9763"/>
                  </a:cubicBezTo>
                  <a:cubicBezTo>
                    <a:pt x="5430" y="9632"/>
                    <a:pt x="5478" y="9454"/>
                    <a:pt x="5466" y="9287"/>
                  </a:cubicBezTo>
                  <a:lnTo>
                    <a:pt x="5382" y="9239"/>
                  </a:lnTo>
                  <a:cubicBezTo>
                    <a:pt x="5025" y="6608"/>
                    <a:pt x="4704" y="4120"/>
                    <a:pt x="3061" y="3036"/>
                  </a:cubicBezTo>
                  <a:cubicBezTo>
                    <a:pt x="2846" y="2881"/>
                    <a:pt x="2584" y="2810"/>
                    <a:pt x="2334" y="2810"/>
                  </a:cubicBezTo>
                  <a:cubicBezTo>
                    <a:pt x="1668" y="2810"/>
                    <a:pt x="620" y="3322"/>
                    <a:pt x="560" y="4036"/>
                  </a:cubicBezTo>
                  <a:lnTo>
                    <a:pt x="537" y="4477"/>
                  </a:lnTo>
                  <a:cubicBezTo>
                    <a:pt x="418" y="4298"/>
                    <a:pt x="322" y="4167"/>
                    <a:pt x="322" y="3953"/>
                  </a:cubicBezTo>
                  <a:lnTo>
                    <a:pt x="322" y="167"/>
                  </a:lnTo>
                  <a:cubicBezTo>
                    <a:pt x="322" y="72"/>
                    <a:pt x="251" y="0"/>
                    <a:pt x="15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52"/>
            <p:cNvSpPr/>
            <p:nvPr/>
          </p:nvSpPr>
          <p:spPr>
            <a:xfrm>
              <a:off x="6196730" y="1525346"/>
              <a:ext cx="172622" cy="317467"/>
            </a:xfrm>
            <a:custGeom>
              <a:rect b="b" l="l" r="r" t="t"/>
              <a:pathLst>
                <a:path extrusionOk="0" h="9966" w="5419">
                  <a:moveTo>
                    <a:pt x="5252" y="0"/>
                  </a:moveTo>
                  <a:cubicBezTo>
                    <a:pt x="5168" y="0"/>
                    <a:pt x="5097" y="72"/>
                    <a:pt x="5097" y="155"/>
                  </a:cubicBezTo>
                  <a:lnTo>
                    <a:pt x="5097" y="3953"/>
                  </a:lnTo>
                  <a:cubicBezTo>
                    <a:pt x="5097" y="4227"/>
                    <a:pt x="4942" y="4370"/>
                    <a:pt x="4906" y="4429"/>
                  </a:cubicBezTo>
                  <a:lnTo>
                    <a:pt x="4871" y="4024"/>
                  </a:lnTo>
                  <a:cubicBezTo>
                    <a:pt x="4811" y="3310"/>
                    <a:pt x="3763" y="2810"/>
                    <a:pt x="3097" y="2810"/>
                  </a:cubicBezTo>
                  <a:cubicBezTo>
                    <a:pt x="2835" y="2810"/>
                    <a:pt x="2573" y="2881"/>
                    <a:pt x="2370" y="3036"/>
                  </a:cubicBezTo>
                  <a:cubicBezTo>
                    <a:pt x="632" y="4179"/>
                    <a:pt x="346" y="7037"/>
                    <a:pt x="49" y="9287"/>
                  </a:cubicBezTo>
                  <a:cubicBezTo>
                    <a:pt x="1" y="9644"/>
                    <a:pt x="287" y="9966"/>
                    <a:pt x="644" y="9966"/>
                  </a:cubicBezTo>
                  <a:lnTo>
                    <a:pt x="1977" y="9966"/>
                  </a:lnTo>
                  <a:cubicBezTo>
                    <a:pt x="2073" y="9966"/>
                    <a:pt x="2144" y="9894"/>
                    <a:pt x="2144" y="9799"/>
                  </a:cubicBezTo>
                  <a:cubicBezTo>
                    <a:pt x="2144" y="9716"/>
                    <a:pt x="2073" y="9644"/>
                    <a:pt x="1977" y="9644"/>
                  </a:cubicBezTo>
                  <a:lnTo>
                    <a:pt x="644" y="9644"/>
                  </a:lnTo>
                  <a:cubicBezTo>
                    <a:pt x="572" y="9644"/>
                    <a:pt x="489" y="9608"/>
                    <a:pt x="453" y="9549"/>
                  </a:cubicBezTo>
                  <a:cubicBezTo>
                    <a:pt x="346" y="9442"/>
                    <a:pt x="394" y="9311"/>
                    <a:pt x="394" y="9299"/>
                  </a:cubicBezTo>
                  <a:cubicBezTo>
                    <a:pt x="691" y="6727"/>
                    <a:pt x="1013" y="4310"/>
                    <a:pt x="2525" y="3322"/>
                  </a:cubicBezTo>
                  <a:cubicBezTo>
                    <a:pt x="2680" y="3215"/>
                    <a:pt x="2858" y="3155"/>
                    <a:pt x="3073" y="3155"/>
                  </a:cubicBezTo>
                  <a:cubicBezTo>
                    <a:pt x="3597" y="3155"/>
                    <a:pt x="4466" y="3572"/>
                    <a:pt x="4513" y="4060"/>
                  </a:cubicBezTo>
                  <a:lnTo>
                    <a:pt x="4573" y="4846"/>
                  </a:lnTo>
                  <a:lnTo>
                    <a:pt x="4394" y="5025"/>
                  </a:lnTo>
                  <a:cubicBezTo>
                    <a:pt x="4251" y="5167"/>
                    <a:pt x="4323" y="5132"/>
                    <a:pt x="4049" y="5310"/>
                  </a:cubicBezTo>
                  <a:lnTo>
                    <a:pt x="3918" y="5406"/>
                  </a:lnTo>
                  <a:cubicBezTo>
                    <a:pt x="3859" y="5406"/>
                    <a:pt x="3489" y="5346"/>
                    <a:pt x="3370" y="4906"/>
                  </a:cubicBezTo>
                  <a:cubicBezTo>
                    <a:pt x="3340" y="4835"/>
                    <a:pt x="3275" y="4781"/>
                    <a:pt x="3198" y="4781"/>
                  </a:cubicBezTo>
                  <a:cubicBezTo>
                    <a:pt x="3185" y="4781"/>
                    <a:pt x="3170" y="4783"/>
                    <a:pt x="3156" y="4786"/>
                  </a:cubicBezTo>
                  <a:cubicBezTo>
                    <a:pt x="3073" y="4822"/>
                    <a:pt x="3013" y="4906"/>
                    <a:pt x="3037" y="5001"/>
                  </a:cubicBezTo>
                  <a:cubicBezTo>
                    <a:pt x="3120" y="5275"/>
                    <a:pt x="3275" y="5465"/>
                    <a:pt x="3430" y="5560"/>
                  </a:cubicBezTo>
                  <a:cubicBezTo>
                    <a:pt x="3358" y="5584"/>
                    <a:pt x="3275" y="5596"/>
                    <a:pt x="3204" y="5596"/>
                  </a:cubicBezTo>
                  <a:cubicBezTo>
                    <a:pt x="3061" y="5596"/>
                    <a:pt x="2977" y="5775"/>
                    <a:pt x="3085" y="5870"/>
                  </a:cubicBezTo>
                  <a:cubicBezTo>
                    <a:pt x="3097" y="5894"/>
                    <a:pt x="3120" y="5894"/>
                    <a:pt x="3132" y="5894"/>
                  </a:cubicBezTo>
                  <a:cubicBezTo>
                    <a:pt x="3156" y="5906"/>
                    <a:pt x="3168" y="5918"/>
                    <a:pt x="3204" y="5918"/>
                  </a:cubicBezTo>
                  <a:cubicBezTo>
                    <a:pt x="3454" y="5918"/>
                    <a:pt x="3859" y="5799"/>
                    <a:pt x="4061" y="5691"/>
                  </a:cubicBezTo>
                  <a:cubicBezTo>
                    <a:pt x="4573" y="5429"/>
                    <a:pt x="5002" y="4917"/>
                    <a:pt x="5275" y="4477"/>
                  </a:cubicBezTo>
                  <a:cubicBezTo>
                    <a:pt x="5359" y="4322"/>
                    <a:pt x="5418" y="4132"/>
                    <a:pt x="5418" y="3953"/>
                  </a:cubicBezTo>
                  <a:lnTo>
                    <a:pt x="5418" y="155"/>
                  </a:lnTo>
                  <a:cubicBezTo>
                    <a:pt x="5418" y="72"/>
                    <a:pt x="5347" y="0"/>
                    <a:pt x="525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7" name="Google Shape;1497;p52"/>
          <p:cNvGrpSpPr/>
          <p:nvPr/>
        </p:nvGrpSpPr>
        <p:grpSpPr>
          <a:xfrm>
            <a:off x="4940592" y="1500690"/>
            <a:ext cx="246558" cy="367161"/>
            <a:chOff x="4940592" y="1500690"/>
            <a:chExt cx="246558" cy="367161"/>
          </a:xfrm>
        </p:grpSpPr>
        <p:sp>
          <p:nvSpPr>
            <p:cNvPr id="1498" name="Google Shape;1498;p52"/>
            <p:cNvSpPr/>
            <p:nvPr/>
          </p:nvSpPr>
          <p:spPr>
            <a:xfrm>
              <a:off x="4961075" y="1766934"/>
              <a:ext cx="44024" cy="74732"/>
            </a:xfrm>
            <a:custGeom>
              <a:rect b="b" l="l" r="r" t="t"/>
              <a:pathLst>
                <a:path extrusionOk="0" h="2346" w="1382">
                  <a:moveTo>
                    <a:pt x="679" y="334"/>
                  </a:moveTo>
                  <a:cubicBezTo>
                    <a:pt x="869" y="334"/>
                    <a:pt x="1036" y="501"/>
                    <a:pt x="1036" y="691"/>
                  </a:cubicBezTo>
                  <a:lnTo>
                    <a:pt x="1036" y="1655"/>
                  </a:lnTo>
                  <a:cubicBezTo>
                    <a:pt x="1036" y="1846"/>
                    <a:pt x="869" y="2013"/>
                    <a:pt x="679" y="2013"/>
                  </a:cubicBezTo>
                  <a:cubicBezTo>
                    <a:pt x="488" y="2013"/>
                    <a:pt x="322" y="1846"/>
                    <a:pt x="322" y="1655"/>
                  </a:cubicBezTo>
                  <a:lnTo>
                    <a:pt x="322" y="691"/>
                  </a:lnTo>
                  <a:cubicBezTo>
                    <a:pt x="322" y="501"/>
                    <a:pt x="488" y="334"/>
                    <a:pt x="679" y="334"/>
                  </a:cubicBezTo>
                  <a:close/>
                  <a:moveTo>
                    <a:pt x="679" y="0"/>
                  </a:moveTo>
                  <a:cubicBezTo>
                    <a:pt x="298" y="0"/>
                    <a:pt x="0" y="322"/>
                    <a:pt x="0" y="691"/>
                  </a:cubicBezTo>
                  <a:lnTo>
                    <a:pt x="0" y="1655"/>
                  </a:lnTo>
                  <a:cubicBezTo>
                    <a:pt x="0" y="2048"/>
                    <a:pt x="310" y="2346"/>
                    <a:pt x="679" y="2346"/>
                  </a:cubicBezTo>
                  <a:cubicBezTo>
                    <a:pt x="1048" y="2346"/>
                    <a:pt x="1358" y="2024"/>
                    <a:pt x="1358" y="1655"/>
                  </a:cubicBezTo>
                  <a:lnTo>
                    <a:pt x="1358" y="691"/>
                  </a:lnTo>
                  <a:cubicBezTo>
                    <a:pt x="1381" y="322"/>
                    <a:pt x="1072" y="0"/>
                    <a:pt x="6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52"/>
            <p:cNvSpPr/>
            <p:nvPr/>
          </p:nvSpPr>
          <p:spPr>
            <a:xfrm>
              <a:off x="5009240" y="1623937"/>
              <a:ext cx="37207" cy="36824"/>
            </a:xfrm>
            <a:custGeom>
              <a:rect b="b" l="l" r="r" t="t"/>
              <a:pathLst>
                <a:path extrusionOk="0" h="1156" w="1168">
                  <a:moveTo>
                    <a:pt x="584" y="334"/>
                  </a:moveTo>
                  <a:cubicBezTo>
                    <a:pt x="715" y="334"/>
                    <a:pt x="822" y="441"/>
                    <a:pt x="822" y="584"/>
                  </a:cubicBezTo>
                  <a:cubicBezTo>
                    <a:pt x="822" y="715"/>
                    <a:pt x="715" y="822"/>
                    <a:pt x="584" y="822"/>
                  </a:cubicBezTo>
                  <a:cubicBezTo>
                    <a:pt x="441" y="822"/>
                    <a:pt x="346" y="715"/>
                    <a:pt x="346" y="584"/>
                  </a:cubicBezTo>
                  <a:cubicBezTo>
                    <a:pt x="346" y="441"/>
                    <a:pt x="453" y="334"/>
                    <a:pt x="584" y="334"/>
                  </a:cubicBezTo>
                  <a:close/>
                  <a:moveTo>
                    <a:pt x="584" y="1"/>
                  </a:moveTo>
                  <a:cubicBezTo>
                    <a:pt x="274" y="1"/>
                    <a:pt x="0" y="251"/>
                    <a:pt x="0" y="584"/>
                  </a:cubicBezTo>
                  <a:cubicBezTo>
                    <a:pt x="0" y="906"/>
                    <a:pt x="250" y="1156"/>
                    <a:pt x="584" y="1156"/>
                  </a:cubicBezTo>
                  <a:cubicBezTo>
                    <a:pt x="893" y="1156"/>
                    <a:pt x="1167" y="906"/>
                    <a:pt x="1167" y="584"/>
                  </a:cubicBezTo>
                  <a:cubicBezTo>
                    <a:pt x="1167" y="251"/>
                    <a:pt x="893" y="1"/>
                    <a:pt x="5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52"/>
            <p:cNvSpPr/>
            <p:nvPr/>
          </p:nvSpPr>
          <p:spPr>
            <a:xfrm>
              <a:off x="5110125" y="1785123"/>
              <a:ext cx="50458" cy="50108"/>
            </a:xfrm>
            <a:custGeom>
              <a:rect b="b" l="l" r="r" t="t"/>
              <a:pathLst>
                <a:path extrusionOk="0" h="1573" w="1584">
                  <a:moveTo>
                    <a:pt x="798" y="322"/>
                  </a:moveTo>
                  <a:cubicBezTo>
                    <a:pt x="1048" y="322"/>
                    <a:pt x="1239" y="537"/>
                    <a:pt x="1239" y="775"/>
                  </a:cubicBezTo>
                  <a:cubicBezTo>
                    <a:pt x="1239" y="1025"/>
                    <a:pt x="1024" y="1215"/>
                    <a:pt x="798" y="1215"/>
                  </a:cubicBezTo>
                  <a:cubicBezTo>
                    <a:pt x="560" y="1215"/>
                    <a:pt x="346" y="1013"/>
                    <a:pt x="346" y="775"/>
                  </a:cubicBezTo>
                  <a:cubicBezTo>
                    <a:pt x="346" y="537"/>
                    <a:pt x="536" y="322"/>
                    <a:pt x="798" y="322"/>
                  </a:cubicBezTo>
                  <a:close/>
                  <a:moveTo>
                    <a:pt x="798" y="1"/>
                  </a:moveTo>
                  <a:cubicBezTo>
                    <a:pt x="358" y="1"/>
                    <a:pt x="0" y="358"/>
                    <a:pt x="0" y="787"/>
                  </a:cubicBezTo>
                  <a:cubicBezTo>
                    <a:pt x="0" y="1215"/>
                    <a:pt x="358" y="1573"/>
                    <a:pt x="798" y="1573"/>
                  </a:cubicBezTo>
                  <a:cubicBezTo>
                    <a:pt x="1227" y="1573"/>
                    <a:pt x="1584" y="1215"/>
                    <a:pt x="1584" y="787"/>
                  </a:cubicBezTo>
                  <a:cubicBezTo>
                    <a:pt x="1584" y="358"/>
                    <a:pt x="1227" y="1"/>
                    <a:pt x="79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52"/>
            <p:cNvSpPr/>
            <p:nvPr/>
          </p:nvSpPr>
          <p:spPr>
            <a:xfrm>
              <a:off x="4940592" y="1500690"/>
              <a:ext cx="246558" cy="367161"/>
            </a:xfrm>
            <a:custGeom>
              <a:rect b="b" l="l" r="r" t="t"/>
              <a:pathLst>
                <a:path extrusionOk="0" h="11526" w="7740">
                  <a:moveTo>
                    <a:pt x="2441" y="322"/>
                  </a:moveTo>
                  <a:cubicBezTo>
                    <a:pt x="2703" y="322"/>
                    <a:pt x="2929" y="548"/>
                    <a:pt x="2929" y="822"/>
                  </a:cubicBezTo>
                  <a:lnTo>
                    <a:pt x="2929" y="3167"/>
                  </a:lnTo>
                  <a:cubicBezTo>
                    <a:pt x="2865" y="3156"/>
                    <a:pt x="2800" y="3151"/>
                    <a:pt x="2735" y="3151"/>
                  </a:cubicBezTo>
                  <a:cubicBezTo>
                    <a:pt x="2454" y="3151"/>
                    <a:pt x="2180" y="3251"/>
                    <a:pt x="1977" y="3405"/>
                  </a:cubicBezTo>
                  <a:cubicBezTo>
                    <a:pt x="1977" y="3405"/>
                    <a:pt x="1965" y="3405"/>
                    <a:pt x="1941" y="3417"/>
                  </a:cubicBezTo>
                  <a:lnTo>
                    <a:pt x="1941" y="822"/>
                  </a:lnTo>
                  <a:lnTo>
                    <a:pt x="1953" y="822"/>
                  </a:lnTo>
                  <a:cubicBezTo>
                    <a:pt x="1953" y="548"/>
                    <a:pt x="2167" y="322"/>
                    <a:pt x="2441" y="322"/>
                  </a:cubicBezTo>
                  <a:close/>
                  <a:moveTo>
                    <a:pt x="2477" y="0"/>
                  </a:moveTo>
                  <a:cubicBezTo>
                    <a:pt x="2024" y="0"/>
                    <a:pt x="1643" y="369"/>
                    <a:pt x="1643" y="834"/>
                  </a:cubicBezTo>
                  <a:lnTo>
                    <a:pt x="1643" y="3822"/>
                  </a:lnTo>
                  <a:cubicBezTo>
                    <a:pt x="1382" y="4287"/>
                    <a:pt x="1441" y="4822"/>
                    <a:pt x="1727" y="5203"/>
                  </a:cubicBezTo>
                  <a:lnTo>
                    <a:pt x="1727" y="7620"/>
                  </a:lnTo>
                  <a:cubicBezTo>
                    <a:pt x="1608" y="7585"/>
                    <a:pt x="1489" y="7573"/>
                    <a:pt x="1370" y="7573"/>
                  </a:cubicBezTo>
                  <a:cubicBezTo>
                    <a:pt x="608" y="7573"/>
                    <a:pt x="0" y="8180"/>
                    <a:pt x="0" y="8942"/>
                  </a:cubicBezTo>
                  <a:lnTo>
                    <a:pt x="0" y="10156"/>
                  </a:lnTo>
                  <a:cubicBezTo>
                    <a:pt x="0" y="10918"/>
                    <a:pt x="608" y="11525"/>
                    <a:pt x="1370" y="11525"/>
                  </a:cubicBezTo>
                  <a:cubicBezTo>
                    <a:pt x="2120" y="11525"/>
                    <a:pt x="2739" y="10918"/>
                    <a:pt x="2739" y="10156"/>
                  </a:cubicBezTo>
                  <a:lnTo>
                    <a:pt x="2739" y="5739"/>
                  </a:lnTo>
                  <a:cubicBezTo>
                    <a:pt x="2834" y="5739"/>
                    <a:pt x="2858" y="5727"/>
                    <a:pt x="2941" y="5715"/>
                  </a:cubicBezTo>
                  <a:lnTo>
                    <a:pt x="3572" y="7227"/>
                  </a:lnTo>
                  <a:cubicBezTo>
                    <a:pt x="3590" y="7298"/>
                    <a:pt x="3654" y="7336"/>
                    <a:pt x="3720" y="7336"/>
                  </a:cubicBezTo>
                  <a:cubicBezTo>
                    <a:pt x="3742" y="7336"/>
                    <a:pt x="3765" y="7332"/>
                    <a:pt x="3787" y="7323"/>
                  </a:cubicBezTo>
                  <a:cubicBezTo>
                    <a:pt x="3882" y="7287"/>
                    <a:pt x="3929" y="7180"/>
                    <a:pt x="3882" y="7096"/>
                  </a:cubicBezTo>
                  <a:lnTo>
                    <a:pt x="3287" y="5632"/>
                  </a:lnTo>
                  <a:cubicBezTo>
                    <a:pt x="3346" y="5608"/>
                    <a:pt x="3406" y="5560"/>
                    <a:pt x="3465" y="5537"/>
                  </a:cubicBezTo>
                  <a:cubicBezTo>
                    <a:pt x="3465" y="5537"/>
                    <a:pt x="3572" y="5477"/>
                    <a:pt x="3584" y="5477"/>
                  </a:cubicBezTo>
                  <a:lnTo>
                    <a:pt x="5001" y="8918"/>
                  </a:lnTo>
                  <a:cubicBezTo>
                    <a:pt x="5021" y="8984"/>
                    <a:pt x="5077" y="9017"/>
                    <a:pt x="5138" y="9017"/>
                  </a:cubicBezTo>
                  <a:cubicBezTo>
                    <a:pt x="5187" y="9017"/>
                    <a:pt x="5238" y="8996"/>
                    <a:pt x="5275" y="8954"/>
                  </a:cubicBezTo>
                  <a:cubicBezTo>
                    <a:pt x="5497" y="8710"/>
                    <a:pt x="5812" y="8558"/>
                    <a:pt x="6143" y="8558"/>
                  </a:cubicBezTo>
                  <a:cubicBezTo>
                    <a:pt x="6167" y="8558"/>
                    <a:pt x="6191" y="8559"/>
                    <a:pt x="6215" y="8561"/>
                  </a:cubicBezTo>
                  <a:cubicBezTo>
                    <a:pt x="7239" y="8585"/>
                    <a:pt x="7739" y="9835"/>
                    <a:pt x="7025" y="10561"/>
                  </a:cubicBezTo>
                  <a:cubicBezTo>
                    <a:pt x="6788" y="10803"/>
                    <a:pt x="6485" y="10915"/>
                    <a:pt x="6187" y="10915"/>
                  </a:cubicBezTo>
                  <a:cubicBezTo>
                    <a:pt x="5679" y="10915"/>
                    <a:pt x="5184" y="10588"/>
                    <a:pt x="5049" y="10025"/>
                  </a:cubicBezTo>
                  <a:cubicBezTo>
                    <a:pt x="4858" y="9359"/>
                    <a:pt x="4632" y="8859"/>
                    <a:pt x="4239" y="7930"/>
                  </a:cubicBezTo>
                  <a:cubicBezTo>
                    <a:pt x="4212" y="7859"/>
                    <a:pt x="4153" y="7821"/>
                    <a:pt x="4085" y="7821"/>
                  </a:cubicBezTo>
                  <a:cubicBezTo>
                    <a:pt x="4061" y="7821"/>
                    <a:pt x="4037" y="7825"/>
                    <a:pt x="4013" y="7835"/>
                  </a:cubicBezTo>
                  <a:cubicBezTo>
                    <a:pt x="3929" y="7870"/>
                    <a:pt x="3882" y="7977"/>
                    <a:pt x="3929" y="8061"/>
                  </a:cubicBezTo>
                  <a:cubicBezTo>
                    <a:pt x="4299" y="9001"/>
                    <a:pt x="4549" y="9490"/>
                    <a:pt x="4715" y="10121"/>
                  </a:cubicBezTo>
                  <a:cubicBezTo>
                    <a:pt x="4894" y="10787"/>
                    <a:pt x="5489" y="11252"/>
                    <a:pt x="6192" y="11252"/>
                  </a:cubicBezTo>
                  <a:cubicBezTo>
                    <a:pt x="7037" y="11252"/>
                    <a:pt x="7728" y="10549"/>
                    <a:pt x="7704" y="9704"/>
                  </a:cubicBezTo>
                  <a:cubicBezTo>
                    <a:pt x="7645" y="8808"/>
                    <a:pt x="6884" y="8194"/>
                    <a:pt x="6094" y="8194"/>
                  </a:cubicBezTo>
                  <a:cubicBezTo>
                    <a:pt x="5771" y="8194"/>
                    <a:pt x="5443" y="8297"/>
                    <a:pt x="5156" y="8525"/>
                  </a:cubicBezTo>
                  <a:lnTo>
                    <a:pt x="3787" y="5179"/>
                  </a:lnTo>
                  <a:cubicBezTo>
                    <a:pt x="3870" y="5072"/>
                    <a:pt x="3929" y="4953"/>
                    <a:pt x="3965" y="4822"/>
                  </a:cubicBezTo>
                  <a:lnTo>
                    <a:pt x="4834" y="3953"/>
                  </a:lnTo>
                  <a:cubicBezTo>
                    <a:pt x="4894" y="3894"/>
                    <a:pt x="4894" y="3775"/>
                    <a:pt x="4834" y="3715"/>
                  </a:cubicBezTo>
                  <a:cubicBezTo>
                    <a:pt x="4805" y="3685"/>
                    <a:pt x="4760" y="3670"/>
                    <a:pt x="4715" y="3670"/>
                  </a:cubicBezTo>
                  <a:cubicBezTo>
                    <a:pt x="4671" y="3670"/>
                    <a:pt x="4626" y="3685"/>
                    <a:pt x="4596" y="3715"/>
                  </a:cubicBezTo>
                  <a:cubicBezTo>
                    <a:pt x="3644" y="4668"/>
                    <a:pt x="3668" y="4608"/>
                    <a:pt x="3656" y="4703"/>
                  </a:cubicBezTo>
                  <a:cubicBezTo>
                    <a:pt x="3620" y="4882"/>
                    <a:pt x="3513" y="5013"/>
                    <a:pt x="3394" y="5132"/>
                  </a:cubicBezTo>
                  <a:cubicBezTo>
                    <a:pt x="3298" y="5227"/>
                    <a:pt x="3287" y="5239"/>
                    <a:pt x="3144" y="5310"/>
                  </a:cubicBezTo>
                  <a:cubicBezTo>
                    <a:pt x="3096" y="5322"/>
                    <a:pt x="3060" y="5358"/>
                    <a:pt x="3025" y="5370"/>
                  </a:cubicBezTo>
                  <a:cubicBezTo>
                    <a:pt x="2931" y="5399"/>
                    <a:pt x="2846" y="5415"/>
                    <a:pt x="2756" y="5415"/>
                  </a:cubicBezTo>
                  <a:cubicBezTo>
                    <a:pt x="2698" y="5415"/>
                    <a:pt x="2638" y="5408"/>
                    <a:pt x="2572" y="5394"/>
                  </a:cubicBezTo>
                  <a:cubicBezTo>
                    <a:pt x="2564" y="5393"/>
                    <a:pt x="2557" y="5392"/>
                    <a:pt x="2549" y="5392"/>
                  </a:cubicBezTo>
                  <a:cubicBezTo>
                    <a:pt x="2453" y="5392"/>
                    <a:pt x="2382" y="5461"/>
                    <a:pt x="2382" y="5560"/>
                  </a:cubicBezTo>
                  <a:lnTo>
                    <a:pt x="2382" y="10156"/>
                  </a:lnTo>
                  <a:cubicBezTo>
                    <a:pt x="2382" y="10728"/>
                    <a:pt x="1917" y="11192"/>
                    <a:pt x="1358" y="11192"/>
                  </a:cubicBezTo>
                  <a:cubicBezTo>
                    <a:pt x="786" y="11192"/>
                    <a:pt x="322" y="10728"/>
                    <a:pt x="322" y="10156"/>
                  </a:cubicBezTo>
                  <a:lnTo>
                    <a:pt x="322" y="8942"/>
                  </a:lnTo>
                  <a:cubicBezTo>
                    <a:pt x="322" y="8340"/>
                    <a:pt x="826" y="7902"/>
                    <a:pt x="1372" y="7902"/>
                  </a:cubicBezTo>
                  <a:cubicBezTo>
                    <a:pt x="1518" y="7902"/>
                    <a:pt x="1667" y="7933"/>
                    <a:pt x="1810" y="8001"/>
                  </a:cubicBezTo>
                  <a:cubicBezTo>
                    <a:pt x="1835" y="8015"/>
                    <a:pt x="1860" y="8021"/>
                    <a:pt x="1885" y="8021"/>
                  </a:cubicBezTo>
                  <a:cubicBezTo>
                    <a:pt x="1970" y="8021"/>
                    <a:pt x="2048" y="7950"/>
                    <a:pt x="2048" y="7858"/>
                  </a:cubicBezTo>
                  <a:cubicBezTo>
                    <a:pt x="2036" y="5049"/>
                    <a:pt x="2084" y="5132"/>
                    <a:pt x="2024" y="5049"/>
                  </a:cubicBezTo>
                  <a:cubicBezTo>
                    <a:pt x="1504" y="4390"/>
                    <a:pt x="2016" y="3495"/>
                    <a:pt x="2766" y="3495"/>
                  </a:cubicBezTo>
                  <a:cubicBezTo>
                    <a:pt x="2857" y="3495"/>
                    <a:pt x="2952" y="3508"/>
                    <a:pt x="3048" y="3536"/>
                  </a:cubicBezTo>
                  <a:cubicBezTo>
                    <a:pt x="3096" y="3560"/>
                    <a:pt x="3156" y="3572"/>
                    <a:pt x="3191" y="3596"/>
                  </a:cubicBezTo>
                  <a:cubicBezTo>
                    <a:pt x="3216" y="3608"/>
                    <a:pt x="3243" y="3614"/>
                    <a:pt x="3268" y="3614"/>
                  </a:cubicBezTo>
                  <a:cubicBezTo>
                    <a:pt x="3316" y="3614"/>
                    <a:pt x="3363" y="3595"/>
                    <a:pt x="3394" y="3572"/>
                  </a:cubicBezTo>
                  <a:lnTo>
                    <a:pt x="5370" y="1584"/>
                  </a:lnTo>
                  <a:cubicBezTo>
                    <a:pt x="5465" y="1489"/>
                    <a:pt x="5590" y="1441"/>
                    <a:pt x="5717" y="1441"/>
                  </a:cubicBezTo>
                  <a:cubicBezTo>
                    <a:pt x="5843" y="1441"/>
                    <a:pt x="5971" y="1489"/>
                    <a:pt x="6073" y="1584"/>
                  </a:cubicBezTo>
                  <a:cubicBezTo>
                    <a:pt x="6263" y="1786"/>
                    <a:pt x="6263" y="2096"/>
                    <a:pt x="6073" y="2286"/>
                  </a:cubicBezTo>
                  <a:lnTo>
                    <a:pt x="5156" y="3191"/>
                  </a:lnTo>
                  <a:cubicBezTo>
                    <a:pt x="5096" y="3251"/>
                    <a:pt x="5096" y="3370"/>
                    <a:pt x="5156" y="3429"/>
                  </a:cubicBezTo>
                  <a:cubicBezTo>
                    <a:pt x="5192" y="3459"/>
                    <a:pt x="5239" y="3474"/>
                    <a:pt x="5284" y="3474"/>
                  </a:cubicBezTo>
                  <a:cubicBezTo>
                    <a:pt x="5328" y="3474"/>
                    <a:pt x="5370" y="3459"/>
                    <a:pt x="5394" y="3429"/>
                  </a:cubicBezTo>
                  <a:lnTo>
                    <a:pt x="6311" y="2524"/>
                  </a:lnTo>
                  <a:cubicBezTo>
                    <a:pt x="6823" y="2001"/>
                    <a:pt x="6454" y="1108"/>
                    <a:pt x="5727" y="1108"/>
                  </a:cubicBezTo>
                  <a:cubicBezTo>
                    <a:pt x="5501" y="1108"/>
                    <a:pt x="5299" y="1203"/>
                    <a:pt x="5144" y="1346"/>
                  </a:cubicBezTo>
                  <a:lnTo>
                    <a:pt x="3310" y="3179"/>
                  </a:lnTo>
                  <a:lnTo>
                    <a:pt x="3310" y="834"/>
                  </a:lnTo>
                  <a:cubicBezTo>
                    <a:pt x="3310" y="369"/>
                    <a:pt x="2941" y="0"/>
                    <a:pt x="24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2" name="Google Shape;1502;p52"/>
          <p:cNvGrpSpPr/>
          <p:nvPr/>
        </p:nvGrpSpPr>
        <p:grpSpPr>
          <a:xfrm>
            <a:off x="7964906" y="1499894"/>
            <a:ext cx="380858" cy="367575"/>
            <a:chOff x="7964906" y="1499894"/>
            <a:chExt cx="380858" cy="367575"/>
          </a:xfrm>
        </p:grpSpPr>
        <p:sp>
          <p:nvSpPr>
            <p:cNvPr id="1503" name="Google Shape;1503;p52"/>
            <p:cNvSpPr/>
            <p:nvPr/>
          </p:nvSpPr>
          <p:spPr>
            <a:xfrm>
              <a:off x="7964906" y="1501359"/>
              <a:ext cx="377099" cy="365600"/>
            </a:xfrm>
            <a:custGeom>
              <a:rect b="b" l="l" r="r" t="t"/>
              <a:pathLst>
                <a:path extrusionOk="0" h="11477" w="11838">
                  <a:moveTo>
                    <a:pt x="6668" y="4170"/>
                  </a:moveTo>
                  <a:cubicBezTo>
                    <a:pt x="6859" y="4468"/>
                    <a:pt x="7085" y="4694"/>
                    <a:pt x="7359" y="4873"/>
                  </a:cubicBezTo>
                  <a:cubicBezTo>
                    <a:pt x="7383" y="4873"/>
                    <a:pt x="7383" y="4885"/>
                    <a:pt x="7395" y="4885"/>
                  </a:cubicBezTo>
                  <a:cubicBezTo>
                    <a:pt x="6978" y="5289"/>
                    <a:pt x="6990" y="5325"/>
                    <a:pt x="6930" y="5325"/>
                  </a:cubicBezTo>
                  <a:cubicBezTo>
                    <a:pt x="6871" y="5325"/>
                    <a:pt x="6906" y="5301"/>
                    <a:pt x="6252" y="4670"/>
                  </a:cubicBezTo>
                  <a:cubicBezTo>
                    <a:pt x="6228" y="4647"/>
                    <a:pt x="6228" y="4635"/>
                    <a:pt x="6228" y="4623"/>
                  </a:cubicBezTo>
                  <a:cubicBezTo>
                    <a:pt x="6228" y="4575"/>
                    <a:pt x="6264" y="4575"/>
                    <a:pt x="6668" y="4170"/>
                  </a:cubicBezTo>
                  <a:close/>
                  <a:moveTo>
                    <a:pt x="6144" y="5039"/>
                  </a:moveTo>
                  <a:lnTo>
                    <a:pt x="6514" y="5409"/>
                  </a:lnTo>
                  <a:cubicBezTo>
                    <a:pt x="6287" y="5611"/>
                    <a:pt x="5918" y="6075"/>
                    <a:pt x="5609" y="6968"/>
                  </a:cubicBezTo>
                  <a:cubicBezTo>
                    <a:pt x="5171" y="8200"/>
                    <a:pt x="4345" y="8864"/>
                    <a:pt x="3268" y="8864"/>
                  </a:cubicBezTo>
                  <a:cubicBezTo>
                    <a:pt x="3231" y="8864"/>
                    <a:pt x="3194" y="8863"/>
                    <a:pt x="3156" y="8861"/>
                  </a:cubicBezTo>
                  <a:cubicBezTo>
                    <a:pt x="3133" y="8860"/>
                    <a:pt x="3110" y="8860"/>
                    <a:pt x="3087" y="8860"/>
                  </a:cubicBezTo>
                  <a:cubicBezTo>
                    <a:pt x="1839" y="8860"/>
                    <a:pt x="1004" y="10112"/>
                    <a:pt x="549" y="10778"/>
                  </a:cubicBezTo>
                  <a:cubicBezTo>
                    <a:pt x="501" y="10850"/>
                    <a:pt x="453" y="10933"/>
                    <a:pt x="418" y="10993"/>
                  </a:cubicBezTo>
                  <a:cubicBezTo>
                    <a:pt x="489" y="10612"/>
                    <a:pt x="739" y="9814"/>
                    <a:pt x="1287" y="9171"/>
                  </a:cubicBezTo>
                  <a:cubicBezTo>
                    <a:pt x="1727" y="8671"/>
                    <a:pt x="2275" y="8349"/>
                    <a:pt x="2942" y="8349"/>
                  </a:cubicBezTo>
                  <a:cubicBezTo>
                    <a:pt x="4049" y="8349"/>
                    <a:pt x="4728" y="7861"/>
                    <a:pt x="5109" y="6790"/>
                  </a:cubicBezTo>
                  <a:cubicBezTo>
                    <a:pt x="5454" y="5825"/>
                    <a:pt x="5871" y="5301"/>
                    <a:pt x="6144" y="5039"/>
                  </a:cubicBezTo>
                  <a:close/>
                  <a:moveTo>
                    <a:pt x="10008" y="0"/>
                  </a:moveTo>
                  <a:cubicBezTo>
                    <a:pt x="9561" y="0"/>
                    <a:pt x="9041" y="122"/>
                    <a:pt x="8478" y="372"/>
                  </a:cubicBezTo>
                  <a:cubicBezTo>
                    <a:pt x="8395" y="420"/>
                    <a:pt x="8359" y="515"/>
                    <a:pt x="8395" y="598"/>
                  </a:cubicBezTo>
                  <a:cubicBezTo>
                    <a:pt x="8422" y="671"/>
                    <a:pt x="8484" y="702"/>
                    <a:pt x="8549" y="702"/>
                  </a:cubicBezTo>
                  <a:cubicBezTo>
                    <a:pt x="8569" y="702"/>
                    <a:pt x="8589" y="699"/>
                    <a:pt x="8609" y="694"/>
                  </a:cubicBezTo>
                  <a:cubicBezTo>
                    <a:pt x="9121" y="466"/>
                    <a:pt x="9607" y="352"/>
                    <a:pt x="10014" y="352"/>
                  </a:cubicBezTo>
                  <a:cubicBezTo>
                    <a:pt x="10394" y="352"/>
                    <a:pt x="10706" y="451"/>
                    <a:pt x="10907" y="646"/>
                  </a:cubicBezTo>
                  <a:cubicBezTo>
                    <a:pt x="11645" y="1384"/>
                    <a:pt x="10907" y="3325"/>
                    <a:pt x="10014" y="4206"/>
                  </a:cubicBezTo>
                  <a:cubicBezTo>
                    <a:pt x="9543" y="4677"/>
                    <a:pt x="9023" y="4874"/>
                    <a:pt x="8537" y="4874"/>
                  </a:cubicBezTo>
                  <a:cubicBezTo>
                    <a:pt x="6872" y="4874"/>
                    <a:pt x="5593" y="2566"/>
                    <a:pt x="7942" y="1027"/>
                  </a:cubicBezTo>
                  <a:cubicBezTo>
                    <a:pt x="8014" y="991"/>
                    <a:pt x="8049" y="884"/>
                    <a:pt x="7990" y="789"/>
                  </a:cubicBezTo>
                  <a:cubicBezTo>
                    <a:pt x="7961" y="745"/>
                    <a:pt x="7910" y="719"/>
                    <a:pt x="7855" y="719"/>
                  </a:cubicBezTo>
                  <a:cubicBezTo>
                    <a:pt x="7820" y="719"/>
                    <a:pt x="7784" y="730"/>
                    <a:pt x="7752" y="753"/>
                  </a:cubicBezTo>
                  <a:cubicBezTo>
                    <a:pt x="6335" y="1670"/>
                    <a:pt x="6073" y="2872"/>
                    <a:pt x="6490" y="3849"/>
                  </a:cubicBezTo>
                  <a:lnTo>
                    <a:pt x="5990" y="4337"/>
                  </a:lnTo>
                  <a:cubicBezTo>
                    <a:pt x="5894" y="4444"/>
                    <a:pt x="5847" y="4623"/>
                    <a:pt x="5918" y="4777"/>
                  </a:cubicBezTo>
                  <a:cubicBezTo>
                    <a:pt x="5621" y="5063"/>
                    <a:pt x="5156" y="5635"/>
                    <a:pt x="4787" y="6671"/>
                  </a:cubicBezTo>
                  <a:cubicBezTo>
                    <a:pt x="4430" y="7635"/>
                    <a:pt x="3847" y="7992"/>
                    <a:pt x="2930" y="8016"/>
                  </a:cubicBezTo>
                  <a:cubicBezTo>
                    <a:pt x="1370" y="8016"/>
                    <a:pt x="572" y="9504"/>
                    <a:pt x="310" y="10135"/>
                  </a:cubicBezTo>
                  <a:cubicBezTo>
                    <a:pt x="203" y="10397"/>
                    <a:pt x="132" y="10647"/>
                    <a:pt x="72" y="10873"/>
                  </a:cubicBezTo>
                  <a:cubicBezTo>
                    <a:pt x="1" y="11231"/>
                    <a:pt x="13" y="11326"/>
                    <a:pt x="215" y="11445"/>
                  </a:cubicBezTo>
                  <a:cubicBezTo>
                    <a:pt x="253" y="11467"/>
                    <a:pt x="289" y="11476"/>
                    <a:pt x="323" y="11476"/>
                  </a:cubicBezTo>
                  <a:cubicBezTo>
                    <a:pt x="419" y="11476"/>
                    <a:pt x="502" y="11402"/>
                    <a:pt x="572" y="11314"/>
                  </a:cubicBezTo>
                  <a:cubicBezTo>
                    <a:pt x="912" y="10893"/>
                    <a:pt x="1769" y="9205"/>
                    <a:pt x="3065" y="9205"/>
                  </a:cubicBezTo>
                  <a:cubicBezTo>
                    <a:pt x="3087" y="9205"/>
                    <a:pt x="3110" y="9206"/>
                    <a:pt x="3132" y="9207"/>
                  </a:cubicBezTo>
                  <a:cubicBezTo>
                    <a:pt x="3160" y="9207"/>
                    <a:pt x="3187" y="9208"/>
                    <a:pt x="3215" y="9208"/>
                  </a:cubicBezTo>
                  <a:cubicBezTo>
                    <a:pt x="4529" y="9208"/>
                    <a:pt x="5463" y="8371"/>
                    <a:pt x="5918" y="7099"/>
                  </a:cubicBezTo>
                  <a:cubicBezTo>
                    <a:pt x="6252" y="6194"/>
                    <a:pt x="6621" y="5778"/>
                    <a:pt x="6787" y="5635"/>
                  </a:cubicBezTo>
                  <a:cubicBezTo>
                    <a:pt x="6833" y="5652"/>
                    <a:pt x="6879" y="5661"/>
                    <a:pt x="6924" y="5661"/>
                  </a:cubicBezTo>
                  <a:cubicBezTo>
                    <a:pt x="7030" y="5661"/>
                    <a:pt x="7129" y="5615"/>
                    <a:pt x="7204" y="5539"/>
                  </a:cubicBezTo>
                  <a:lnTo>
                    <a:pt x="7692" y="5051"/>
                  </a:lnTo>
                  <a:cubicBezTo>
                    <a:pt x="7967" y="5171"/>
                    <a:pt x="8246" y="5226"/>
                    <a:pt x="8521" y="5226"/>
                  </a:cubicBezTo>
                  <a:cubicBezTo>
                    <a:pt x="9152" y="5226"/>
                    <a:pt x="9763" y="4933"/>
                    <a:pt x="10252" y="4444"/>
                  </a:cubicBezTo>
                  <a:cubicBezTo>
                    <a:pt x="10752" y="3932"/>
                    <a:pt x="11205" y="3146"/>
                    <a:pt x="11407" y="2396"/>
                  </a:cubicBezTo>
                  <a:cubicBezTo>
                    <a:pt x="11838" y="837"/>
                    <a:pt x="11177" y="0"/>
                    <a:pt x="1000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52"/>
            <p:cNvSpPr/>
            <p:nvPr/>
          </p:nvSpPr>
          <p:spPr>
            <a:xfrm>
              <a:off x="7965288" y="1499894"/>
              <a:ext cx="202948" cy="193870"/>
            </a:xfrm>
            <a:custGeom>
              <a:rect b="b" l="l" r="r" t="t"/>
              <a:pathLst>
                <a:path extrusionOk="0" h="6086" w="6371">
                  <a:moveTo>
                    <a:pt x="5278" y="341"/>
                  </a:moveTo>
                  <a:cubicBezTo>
                    <a:pt x="5440" y="341"/>
                    <a:pt x="5578" y="379"/>
                    <a:pt x="5668" y="466"/>
                  </a:cubicBezTo>
                  <a:cubicBezTo>
                    <a:pt x="6073" y="871"/>
                    <a:pt x="5442" y="2514"/>
                    <a:pt x="4513" y="2526"/>
                  </a:cubicBezTo>
                  <a:cubicBezTo>
                    <a:pt x="4509" y="2526"/>
                    <a:pt x="4504" y="2526"/>
                    <a:pt x="4500" y="2526"/>
                  </a:cubicBezTo>
                  <a:cubicBezTo>
                    <a:pt x="3826" y="2526"/>
                    <a:pt x="3220" y="1652"/>
                    <a:pt x="3942" y="930"/>
                  </a:cubicBezTo>
                  <a:cubicBezTo>
                    <a:pt x="4276" y="595"/>
                    <a:pt x="4858" y="341"/>
                    <a:pt x="5278" y="341"/>
                  </a:cubicBezTo>
                  <a:close/>
                  <a:moveTo>
                    <a:pt x="3525" y="2359"/>
                  </a:moveTo>
                  <a:cubicBezTo>
                    <a:pt x="3596" y="2466"/>
                    <a:pt x="3692" y="2549"/>
                    <a:pt x="3775" y="2609"/>
                  </a:cubicBezTo>
                  <a:lnTo>
                    <a:pt x="3680" y="2716"/>
                  </a:lnTo>
                  <a:lnTo>
                    <a:pt x="3418" y="2466"/>
                  </a:lnTo>
                  <a:lnTo>
                    <a:pt x="3525" y="2359"/>
                  </a:lnTo>
                  <a:close/>
                  <a:moveTo>
                    <a:pt x="5223" y="1"/>
                  </a:moveTo>
                  <a:cubicBezTo>
                    <a:pt x="4679" y="1"/>
                    <a:pt x="4024" y="324"/>
                    <a:pt x="3656" y="692"/>
                  </a:cubicBezTo>
                  <a:cubicBezTo>
                    <a:pt x="3287" y="1061"/>
                    <a:pt x="3120" y="1561"/>
                    <a:pt x="3311" y="2049"/>
                  </a:cubicBezTo>
                  <a:cubicBezTo>
                    <a:pt x="3132" y="2240"/>
                    <a:pt x="2977" y="2299"/>
                    <a:pt x="3037" y="2537"/>
                  </a:cubicBezTo>
                  <a:cubicBezTo>
                    <a:pt x="2299" y="3288"/>
                    <a:pt x="2620" y="4133"/>
                    <a:pt x="1572" y="4145"/>
                  </a:cubicBezTo>
                  <a:cubicBezTo>
                    <a:pt x="715" y="4145"/>
                    <a:pt x="298" y="4954"/>
                    <a:pt x="144" y="5288"/>
                  </a:cubicBezTo>
                  <a:cubicBezTo>
                    <a:pt x="84" y="5431"/>
                    <a:pt x="36" y="5562"/>
                    <a:pt x="25" y="5681"/>
                  </a:cubicBezTo>
                  <a:cubicBezTo>
                    <a:pt x="1" y="5824"/>
                    <a:pt x="1" y="5931"/>
                    <a:pt x="60" y="6002"/>
                  </a:cubicBezTo>
                  <a:cubicBezTo>
                    <a:pt x="144" y="6050"/>
                    <a:pt x="203" y="6086"/>
                    <a:pt x="263" y="6086"/>
                  </a:cubicBezTo>
                  <a:cubicBezTo>
                    <a:pt x="406" y="6086"/>
                    <a:pt x="501" y="5919"/>
                    <a:pt x="584" y="5788"/>
                  </a:cubicBezTo>
                  <a:cubicBezTo>
                    <a:pt x="781" y="5476"/>
                    <a:pt x="1168" y="4905"/>
                    <a:pt x="1670" y="4905"/>
                  </a:cubicBezTo>
                  <a:cubicBezTo>
                    <a:pt x="1685" y="4905"/>
                    <a:pt x="1700" y="4906"/>
                    <a:pt x="1715" y="4907"/>
                  </a:cubicBezTo>
                  <a:cubicBezTo>
                    <a:pt x="1735" y="4908"/>
                    <a:pt x="1755" y="4908"/>
                    <a:pt x="1775" y="4908"/>
                  </a:cubicBezTo>
                  <a:cubicBezTo>
                    <a:pt x="2074" y="4908"/>
                    <a:pt x="2350" y="4824"/>
                    <a:pt x="2584" y="4657"/>
                  </a:cubicBezTo>
                  <a:cubicBezTo>
                    <a:pt x="2668" y="4597"/>
                    <a:pt x="2680" y="4490"/>
                    <a:pt x="2632" y="4419"/>
                  </a:cubicBezTo>
                  <a:cubicBezTo>
                    <a:pt x="2603" y="4367"/>
                    <a:pt x="2546" y="4343"/>
                    <a:pt x="2491" y="4343"/>
                  </a:cubicBezTo>
                  <a:cubicBezTo>
                    <a:pt x="2456" y="4343"/>
                    <a:pt x="2421" y="4353"/>
                    <a:pt x="2394" y="4371"/>
                  </a:cubicBezTo>
                  <a:cubicBezTo>
                    <a:pt x="2203" y="4502"/>
                    <a:pt x="1977" y="4562"/>
                    <a:pt x="1727" y="4562"/>
                  </a:cubicBezTo>
                  <a:cubicBezTo>
                    <a:pt x="1718" y="4561"/>
                    <a:pt x="1710" y="4561"/>
                    <a:pt x="1701" y="4561"/>
                  </a:cubicBezTo>
                  <a:cubicBezTo>
                    <a:pt x="1225" y="4561"/>
                    <a:pt x="853" y="4877"/>
                    <a:pt x="596" y="5204"/>
                  </a:cubicBezTo>
                  <a:cubicBezTo>
                    <a:pt x="792" y="4813"/>
                    <a:pt x="1132" y="4477"/>
                    <a:pt x="1564" y="4477"/>
                  </a:cubicBezTo>
                  <a:cubicBezTo>
                    <a:pt x="1579" y="4477"/>
                    <a:pt x="1593" y="4477"/>
                    <a:pt x="1608" y="4478"/>
                  </a:cubicBezTo>
                  <a:cubicBezTo>
                    <a:pt x="2203" y="4478"/>
                    <a:pt x="2584" y="4192"/>
                    <a:pt x="2799" y="3609"/>
                  </a:cubicBezTo>
                  <a:cubicBezTo>
                    <a:pt x="2942" y="3192"/>
                    <a:pt x="3120" y="2942"/>
                    <a:pt x="3263" y="2788"/>
                  </a:cubicBezTo>
                  <a:lnTo>
                    <a:pt x="3334" y="2871"/>
                  </a:lnTo>
                  <a:cubicBezTo>
                    <a:pt x="3001" y="3228"/>
                    <a:pt x="2930" y="3645"/>
                    <a:pt x="2787" y="3907"/>
                  </a:cubicBezTo>
                  <a:cubicBezTo>
                    <a:pt x="2739" y="3978"/>
                    <a:pt x="2763" y="4085"/>
                    <a:pt x="2846" y="4133"/>
                  </a:cubicBezTo>
                  <a:cubicBezTo>
                    <a:pt x="2869" y="4148"/>
                    <a:pt x="2895" y="4155"/>
                    <a:pt x="2921" y="4155"/>
                  </a:cubicBezTo>
                  <a:cubicBezTo>
                    <a:pt x="2978" y="4155"/>
                    <a:pt x="3036" y="4122"/>
                    <a:pt x="3061" y="4073"/>
                  </a:cubicBezTo>
                  <a:cubicBezTo>
                    <a:pt x="3227" y="3764"/>
                    <a:pt x="3299" y="3359"/>
                    <a:pt x="3596" y="3061"/>
                  </a:cubicBezTo>
                  <a:cubicBezTo>
                    <a:pt x="3608" y="3061"/>
                    <a:pt x="3608" y="3073"/>
                    <a:pt x="3632" y="3073"/>
                  </a:cubicBezTo>
                  <a:cubicBezTo>
                    <a:pt x="3811" y="3073"/>
                    <a:pt x="3870" y="2930"/>
                    <a:pt x="4049" y="2776"/>
                  </a:cubicBezTo>
                  <a:cubicBezTo>
                    <a:pt x="4183" y="2825"/>
                    <a:pt x="4318" y="2848"/>
                    <a:pt x="4450" y="2848"/>
                  </a:cubicBezTo>
                  <a:cubicBezTo>
                    <a:pt x="4797" y="2848"/>
                    <a:pt x="5127" y="2689"/>
                    <a:pt x="5394" y="2430"/>
                  </a:cubicBezTo>
                  <a:cubicBezTo>
                    <a:pt x="5930" y="1895"/>
                    <a:pt x="6371" y="752"/>
                    <a:pt x="5859" y="228"/>
                  </a:cubicBezTo>
                  <a:cubicBezTo>
                    <a:pt x="5695" y="68"/>
                    <a:pt x="5470" y="1"/>
                    <a:pt x="522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52"/>
            <p:cNvSpPr/>
            <p:nvPr/>
          </p:nvSpPr>
          <p:spPr>
            <a:xfrm>
              <a:off x="8137879" y="1673440"/>
              <a:ext cx="207886" cy="194029"/>
            </a:xfrm>
            <a:custGeom>
              <a:rect b="b" l="l" r="r" t="t"/>
              <a:pathLst>
                <a:path extrusionOk="0" h="6091" w="6526">
                  <a:moveTo>
                    <a:pt x="5242" y="346"/>
                  </a:moveTo>
                  <a:cubicBezTo>
                    <a:pt x="5404" y="346"/>
                    <a:pt x="5542" y="384"/>
                    <a:pt x="5632" y="471"/>
                  </a:cubicBezTo>
                  <a:cubicBezTo>
                    <a:pt x="5953" y="792"/>
                    <a:pt x="5656" y="1733"/>
                    <a:pt x="5179" y="2197"/>
                  </a:cubicBezTo>
                  <a:cubicBezTo>
                    <a:pt x="4947" y="2429"/>
                    <a:pt x="4696" y="2526"/>
                    <a:pt x="4464" y="2526"/>
                  </a:cubicBezTo>
                  <a:cubicBezTo>
                    <a:pt x="3754" y="2526"/>
                    <a:pt x="3218" y="1626"/>
                    <a:pt x="3917" y="935"/>
                  </a:cubicBezTo>
                  <a:cubicBezTo>
                    <a:pt x="4243" y="601"/>
                    <a:pt x="4823" y="346"/>
                    <a:pt x="5242" y="346"/>
                  </a:cubicBezTo>
                  <a:close/>
                  <a:moveTo>
                    <a:pt x="3512" y="2364"/>
                  </a:moveTo>
                  <a:cubicBezTo>
                    <a:pt x="3572" y="2447"/>
                    <a:pt x="3655" y="2543"/>
                    <a:pt x="3762" y="2614"/>
                  </a:cubicBezTo>
                  <a:lnTo>
                    <a:pt x="3655" y="2721"/>
                  </a:lnTo>
                  <a:lnTo>
                    <a:pt x="3405" y="2459"/>
                  </a:lnTo>
                  <a:lnTo>
                    <a:pt x="3512" y="2364"/>
                  </a:lnTo>
                  <a:close/>
                  <a:moveTo>
                    <a:pt x="5245" y="0"/>
                  </a:moveTo>
                  <a:cubicBezTo>
                    <a:pt x="4702" y="0"/>
                    <a:pt x="4047" y="329"/>
                    <a:pt x="3679" y="697"/>
                  </a:cubicBezTo>
                  <a:cubicBezTo>
                    <a:pt x="3298" y="1066"/>
                    <a:pt x="3143" y="1554"/>
                    <a:pt x="3334" y="2042"/>
                  </a:cubicBezTo>
                  <a:cubicBezTo>
                    <a:pt x="3155" y="2245"/>
                    <a:pt x="2989" y="2304"/>
                    <a:pt x="3048" y="2543"/>
                  </a:cubicBezTo>
                  <a:cubicBezTo>
                    <a:pt x="2322" y="3281"/>
                    <a:pt x="2631" y="4126"/>
                    <a:pt x="1596" y="4150"/>
                  </a:cubicBezTo>
                  <a:cubicBezTo>
                    <a:pt x="726" y="4150"/>
                    <a:pt x="310" y="4948"/>
                    <a:pt x="167" y="5293"/>
                  </a:cubicBezTo>
                  <a:cubicBezTo>
                    <a:pt x="107" y="5424"/>
                    <a:pt x="60" y="5555"/>
                    <a:pt x="48" y="5674"/>
                  </a:cubicBezTo>
                  <a:cubicBezTo>
                    <a:pt x="0" y="5852"/>
                    <a:pt x="0" y="5972"/>
                    <a:pt x="167" y="6067"/>
                  </a:cubicBezTo>
                  <a:cubicBezTo>
                    <a:pt x="193" y="6083"/>
                    <a:pt x="220" y="6091"/>
                    <a:pt x="248" y="6091"/>
                  </a:cubicBezTo>
                  <a:cubicBezTo>
                    <a:pt x="319" y="6091"/>
                    <a:pt x="389" y="6040"/>
                    <a:pt x="441" y="5972"/>
                  </a:cubicBezTo>
                  <a:cubicBezTo>
                    <a:pt x="616" y="5762"/>
                    <a:pt x="1054" y="4923"/>
                    <a:pt x="1654" y="4923"/>
                  </a:cubicBezTo>
                  <a:cubicBezTo>
                    <a:pt x="1666" y="4923"/>
                    <a:pt x="1678" y="4923"/>
                    <a:pt x="1691" y="4924"/>
                  </a:cubicBezTo>
                  <a:cubicBezTo>
                    <a:pt x="1709" y="4924"/>
                    <a:pt x="1728" y="4925"/>
                    <a:pt x="1746" y="4925"/>
                  </a:cubicBezTo>
                  <a:cubicBezTo>
                    <a:pt x="2059" y="4925"/>
                    <a:pt x="2348" y="4830"/>
                    <a:pt x="2584" y="4662"/>
                  </a:cubicBezTo>
                  <a:cubicBezTo>
                    <a:pt x="2667" y="4602"/>
                    <a:pt x="2679" y="4507"/>
                    <a:pt x="2631" y="4424"/>
                  </a:cubicBezTo>
                  <a:cubicBezTo>
                    <a:pt x="2596" y="4381"/>
                    <a:pt x="2543" y="4359"/>
                    <a:pt x="2491" y="4359"/>
                  </a:cubicBezTo>
                  <a:cubicBezTo>
                    <a:pt x="2456" y="4359"/>
                    <a:pt x="2422" y="4369"/>
                    <a:pt x="2393" y="4388"/>
                  </a:cubicBezTo>
                  <a:cubicBezTo>
                    <a:pt x="2216" y="4510"/>
                    <a:pt x="1999" y="4580"/>
                    <a:pt x="1769" y="4580"/>
                  </a:cubicBezTo>
                  <a:cubicBezTo>
                    <a:pt x="1751" y="4580"/>
                    <a:pt x="1733" y="4579"/>
                    <a:pt x="1715" y="4578"/>
                  </a:cubicBezTo>
                  <a:cubicBezTo>
                    <a:pt x="1706" y="4578"/>
                    <a:pt x="1697" y="4578"/>
                    <a:pt x="1688" y="4578"/>
                  </a:cubicBezTo>
                  <a:cubicBezTo>
                    <a:pt x="1201" y="4578"/>
                    <a:pt x="841" y="4894"/>
                    <a:pt x="583" y="5221"/>
                  </a:cubicBezTo>
                  <a:cubicBezTo>
                    <a:pt x="782" y="4823"/>
                    <a:pt x="1131" y="4483"/>
                    <a:pt x="1573" y="4483"/>
                  </a:cubicBezTo>
                  <a:cubicBezTo>
                    <a:pt x="1580" y="4483"/>
                    <a:pt x="1588" y="4483"/>
                    <a:pt x="1596" y="4483"/>
                  </a:cubicBezTo>
                  <a:cubicBezTo>
                    <a:pt x="2191" y="4483"/>
                    <a:pt x="2572" y="4209"/>
                    <a:pt x="2786" y="3626"/>
                  </a:cubicBezTo>
                  <a:cubicBezTo>
                    <a:pt x="2929" y="3209"/>
                    <a:pt x="3108" y="2959"/>
                    <a:pt x="3239" y="2804"/>
                  </a:cubicBezTo>
                  <a:lnTo>
                    <a:pt x="3322" y="2876"/>
                  </a:lnTo>
                  <a:cubicBezTo>
                    <a:pt x="2989" y="3257"/>
                    <a:pt x="2917" y="3650"/>
                    <a:pt x="2750" y="3947"/>
                  </a:cubicBezTo>
                  <a:cubicBezTo>
                    <a:pt x="2703" y="4031"/>
                    <a:pt x="2739" y="4126"/>
                    <a:pt x="2810" y="4174"/>
                  </a:cubicBezTo>
                  <a:cubicBezTo>
                    <a:pt x="2832" y="4189"/>
                    <a:pt x="2858" y="4195"/>
                    <a:pt x="2885" y="4195"/>
                  </a:cubicBezTo>
                  <a:cubicBezTo>
                    <a:pt x="2943" y="4195"/>
                    <a:pt x="3003" y="4163"/>
                    <a:pt x="3036" y="4114"/>
                  </a:cubicBezTo>
                  <a:cubicBezTo>
                    <a:pt x="3215" y="3793"/>
                    <a:pt x="3286" y="3376"/>
                    <a:pt x="3584" y="3078"/>
                  </a:cubicBezTo>
                  <a:cubicBezTo>
                    <a:pt x="3596" y="3078"/>
                    <a:pt x="3596" y="3090"/>
                    <a:pt x="3620" y="3090"/>
                  </a:cubicBezTo>
                  <a:cubicBezTo>
                    <a:pt x="3798" y="3090"/>
                    <a:pt x="3858" y="2935"/>
                    <a:pt x="4036" y="2793"/>
                  </a:cubicBezTo>
                  <a:cubicBezTo>
                    <a:pt x="4179" y="2844"/>
                    <a:pt x="4319" y="2868"/>
                    <a:pt x="4454" y="2868"/>
                  </a:cubicBezTo>
                  <a:cubicBezTo>
                    <a:pt x="5689" y="2868"/>
                    <a:pt x="6526" y="887"/>
                    <a:pt x="5882" y="233"/>
                  </a:cubicBezTo>
                  <a:cubicBezTo>
                    <a:pt x="5718" y="69"/>
                    <a:pt x="5493" y="0"/>
                    <a:pt x="524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6" name="Google Shape;1506;p52"/>
          <p:cNvSpPr/>
          <p:nvPr/>
        </p:nvSpPr>
        <p:spPr>
          <a:xfrm>
            <a:off x="5779557" y="2902087"/>
            <a:ext cx="322787" cy="355788"/>
          </a:xfrm>
          <a:custGeom>
            <a:rect b="b" l="l" r="r" t="t"/>
            <a:pathLst>
              <a:path extrusionOk="0" h="11169" w="10133">
                <a:moveTo>
                  <a:pt x="5513" y="358"/>
                </a:moveTo>
                <a:cubicBezTo>
                  <a:pt x="5632" y="358"/>
                  <a:pt x="5751" y="394"/>
                  <a:pt x="5822" y="489"/>
                </a:cubicBezTo>
                <a:cubicBezTo>
                  <a:pt x="5894" y="572"/>
                  <a:pt x="5941" y="691"/>
                  <a:pt x="5929" y="810"/>
                </a:cubicBezTo>
                <a:lnTo>
                  <a:pt x="5882" y="1215"/>
                </a:lnTo>
                <a:lnTo>
                  <a:pt x="2417" y="1215"/>
                </a:lnTo>
                <a:cubicBezTo>
                  <a:pt x="2322" y="1215"/>
                  <a:pt x="2250" y="1287"/>
                  <a:pt x="2250" y="1382"/>
                </a:cubicBezTo>
                <a:cubicBezTo>
                  <a:pt x="2250" y="1465"/>
                  <a:pt x="2322" y="1549"/>
                  <a:pt x="2417" y="1549"/>
                </a:cubicBezTo>
                <a:lnTo>
                  <a:pt x="5846" y="1549"/>
                </a:lnTo>
                <a:lnTo>
                  <a:pt x="5810" y="1989"/>
                </a:lnTo>
                <a:lnTo>
                  <a:pt x="5227" y="1989"/>
                </a:lnTo>
                <a:cubicBezTo>
                  <a:pt x="5132" y="1989"/>
                  <a:pt x="5060" y="2061"/>
                  <a:pt x="5060" y="2156"/>
                </a:cubicBezTo>
                <a:cubicBezTo>
                  <a:pt x="5060" y="2251"/>
                  <a:pt x="5132" y="2322"/>
                  <a:pt x="5227" y="2322"/>
                </a:cubicBezTo>
                <a:lnTo>
                  <a:pt x="5763" y="2322"/>
                </a:lnTo>
                <a:lnTo>
                  <a:pt x="5715" y="2763"/>
                </a:lnTo>
                <a:lnTo>
                  <a:pt x="4572" y="2763"/>
                </a:lnTo>
                <a:cubicBezTo>
                  <a:pt x="4477" y="2763"/>
                  <a:pt x="4405" y="2846"/>
                  <a:pt x="4405" y="2930"/>
                </a:cubicBezTo>
                <a:cubicBezTo>
                  <a:pt x="4405" y="3025"/>
                  <a:pt x="4477" y="3096"/>
                  <a:pt x="4572" y="3096"/>
                </a:cubicBezTo>
                <a:lnTo>
                  <a:pt x="5691" y="3096"/>
                </a:lnTo>
                <a:lnTo>
                  <a:pt x="5644" y="3537"/>
                </a:lnTo>
                <a:lnTo>
                  <a:pt x="5239" y="3537"/>
                </a:lnTo>
                <a:cubicBezTo>
                  <a:pt x="5155" y="3537"/>
                  <a:pt x="5072" y="3620"/>
                  <a:pt x="5072" y="3704"/>
                </a:cubicBezTo>
                <a:cubicBezTo>
                  <a:pt x="5072" y="3799"/>
                  <a:pt x="5155" y="3870"/>
                  <a:pt x="5239" y="3870"/>
                </a:cubicBezTo>
                <a:lnTo>
                  <a:pt x="5608" y="3870"/>
                </a:lnTo>
                <a:lnTo>
                  <a:pt x="5572" y="4311"/>
                </a:lnTo>
                <a:lnTo>
                  <a:pt x="4572" y="4311"/>
                </a:lnTo>
                <a:cubicBezTo>
                  <a:pt x="4477" y="4311"/>
                  <a:pt x="4405" y="4394"/>
                  <a:pt x="4405" y="4478"/>
                </a:cubicBezTo>
                <a:cubicBezTo>
                  <a:pt x="4405" y="4573"/>
                  <a:pt x="4477" y="4644"/>
                  <a:pt x="4572" y="4644"/>
                </a:cubicBezTo>
                <a:lnTo>
                  <a:pt x="5525" y="4644"/>
                </a:lnTo>
                <a:lnTo>
                  <a:pt x="5465" y="5311"/>
                </a:lnTo>
                <a:cubicBezTo>
                  <a:pt x="5429" y="5585"/>
                  <a:pt x="5298" y="5954"/>
                  <a:pt x="4441" y="5954"/>
                </a:cubicBezTo>
                <a:lnTo>
                  <a:pt x="1738" y="5954"/>
                </a:lnTo>
                <a:cubicBezTo>
                  <a:pt x="929" y="5930"/>
                  <a:pt x="798" y="5585"/>
                  <a:pt x="762" y="5299"/>
                </a:cubicBezTo>
                <a:lnTo>
                  <a:pt x="393" y="1549"/>
                </a:lnTo>
                <a:lnTo>
                  <a:pt x="1512" y="1549"/>
                </a:lnTo>
                <a:cubicBezTo>
                  <a:pt x="1595" y="1549"/>
                  <a:pt x="1667" y="1465"/>
                  <a:pt x="1667" y="1382"/>
                </a:cubicBezTo>
                <a:cubicBezTo>
                  <a:pt x="1667" y="1287"/>
                  <a:pt x="1595" y="1215"/>
                  <a:pt x="1512" y="1215"/>
                </a:cubicBezTo>
                <a:lnTo>
                  <a:pt x="357" y="1215"/>
                </a:lnTo>
                <a:lnTo>
                  <a:pt x="321" y="810"/>
                </a:lnTo>
                <a:cubicBezTo>
                  <a:pt x="298" y="691"/>
                  <a:pt x="345" y="572"/>
                  <a:pt x="417" y="489"/>
                </a:cubicBezTo>
                <a:cubicBezTo>
                  <a:pt x="500" y="394"/>
                  <a:pt x="619" y="358"/>
                  <a:pt x="738" y="358"/>
                </a:cubicBezTo>
                <a:close/>
                <a:moveTo>
                  <a:pt x="4370" y="6263"/>
                </a:moveTo>
                <a:lnTo>
                  <a:pt x="4370" y="6549"/>
                </a:lnTo>
                <a:cubicBezTo>
                  <a:pt x="4370" y="6716"/>
                  <a:pt x="4227" y="6859"/>
                  <a:pt x="4048" y="6859"/>
                </a:cubicBezTo>
                <a:lnTo>
                  <a:pt x="2203" y="6859"/>
                </a:lnTo>
                <a:cubicBezTo>
                  <a:pt x="2060" y="6859"/>
                  <a:pt x="1905" y="6716"/>
                  <a:pt x="1905" y="6549"/>
                </a:cubicBezTo>
                <a:lnTo>
                  <a:pt x="1905" y="6263"/>
                </a:lnTo>
                <a:close/>
                <a:moveTo>
                  <a:pt x="762" y="1"/>
                </a:moveTo>
                <a:cubicBezTo>
                  <a:pt x="548" y="1"/>
                  <a:pt x="345" y="84"/>
                  <a:pt x="214" y="251"/>
                </a:cubicBezTo>
                <a:cubicBezTo>
                  <a:pt x="60" y="417"/>
                  <a:pt x="0" y="620"/>
                  <a:pt x="24" y="834"/>
                </a:cubicBezTo>
                <a:lnTo>
                  <a:pt x="464" y="5311"/>
                </a:lnTo>
                <a:cubicBezTo>
                  <a:pt x="512" y="5716"/>
                  <a:pt x="738" y="6168"/>
                  <a:pt x="1607" y="6252"/>
                </a:cubicBezTo>
                <a:lnTo>
                  <a:pt x="1607" y="6525"/>
                </a:lnTo>
                <a:cubicBezTo>
                  <a:pt x="1607" y="6871"/>
                  <a:pt x="1893" y="7168"/>
                  <a:pt x="2250" y="7168"/>
                </a:cubicBezTo>
                <a:lnTo>
                  <a:pt x="3012" y="7168"/>
                </a:lnTo>
                <a:lnTo>
                  <a:pt x="3012" y="8966"/>
                </a:lnTo>
                <a:cubicBezTo>
                  <a:pt x="3012" y="10181"/>
                  <a:pt x="3989" y="11169"/>
                  <a:pt x="5215" y="11169"/>
                </a:cubicBezTo>
                <a:lnTo>
                  <a:pt x="7203" y="11169"/>
                </a:lnTo>
                <a:cubicBezTo>
                  <a:pt x="8406" y="11169"/>
                  <a:pt x="9406" y="10192"/>
                  <a:pt x="9406" y="8966"/>
                </a:cubicBezTo>
                <a:lnTo>
                  <a:pt x="9406" y="5668"/>
                </a:lnTo>
                <a:lnTo>
                  <a:pt x="9680" y="5668"/>
                </a:lnTo>
                <a:cubicBezTo>
                  <a:pt x="9930" y="5668"/>
                  <a:pt x="10132" y="5454"/>
                  <a:pt x="10132" y="5204"/>
                </a:cubicBezTo>
                <a:lnTo>
                  <a:pt x="10132" y="2894"/>
                </a:lnTo>
                <a:cubicBezTo>
                  <a:pt x="10073" y="2656"/>
                  <a:pt x="9882" y="2453"/>
                  <a:pt x="9632" y="2453"/>
                </a:cubicBezTo>
                <a:lnTo>
                  <a:pt x="9406" y="2453"/>
                </a:lnTo>
                <a:lnTo>
                  <a:pt x="9406" y="1763"/>
                </a:lnTo>
                <a:cubicBezTo>
                  <a:pt x="9406" y="1680"/>
                  <a:pt x="9335" y="1608"/>
                  <a:pt x="9251" y="1608"/>
                </a:cubicBezTo>
                <a:cubicBezTo>
                  <a:pt x="9156" y="1608"/>
                  <a:pt x="9084" y="1680"/>
                  <a:pt x="9084" y="1763"/>
                </a:cubicBezTo>
                <a:lnTo>
                  <a:pt x="9084" y="2453"/>
                </a:lnTo>
                <a:lnTo>
                  <a:pt x="8858" y="2453"/>
                </a:lnTo>
                <a:cubicBezTo>
                  <a:pt x="8608" y="2453"/>
                  <a:pt x="8394" y="2656"/>
                  <a:pt x="8394" y="2918"/>
                </a:cubicBezTo>
                <a:lnTo>
                  <a:pt x="8394" y="3549"/>
                </a:lnTo>
                <a:cubicBezTo>
                  <a:pt x="8394" y="3644"/>
                  <a:pt x="8477" y="3716"/>
                  <a:pt x="8561" y="3716"/>
                </a:cubicBezTo>
                <a:cubicBezTo>
                  <a:pt x="8656" y="3716"/>
                  <a:pt x="8727" y="3644"/>
                  <a:pt x="8727" y="3549"/>
                </a:cubicBezTo>
                <a:lnTo>
                  <a:pt x="8727" y="2918"/>
                </a:lnTo>
                <a:cubicBezTo>
                  <a:pt x="8727" y="2846"/>
                  <a:pt x="8787" y="2787"/>
                  <a:pt x="8858" y="2787"/>
                </a:cubicBezTo>
                <a:lnTo>
                  <a:pt x="9632" y="2787"/>
                </a:lnTo>
                <a:cubicBezTo>
                  <a:pt x="9704" y="2787"/>
                  <a:pt x="9763" y="2846"/>
                  <a:pt x="9763" y="2918"/>
                </a:cubicBezTo>
                <a:lnTo>
                  <a:pt x="9763" y="5228"/>
                </a:lnTo>
                <a:cubicBezTo>
                  <a:pt x="9763" y="5299"/>
                  <a:pt x="9704" y="5359"/>
                  <a:pt x="9632" y="5359"/>
                </a:cubicBezTo>
                <a:lnTo>
                  <a:pt x="8858" y="5359"/>
                </a:lnTo>
                <a:cubicBezTo>
                  <a:pt x="8787" y="5359"/>
                  <a:pt x="8727" y="5299"/>
                  <a:pt x="8727" y="5228"/>
                </a:cubicBezTo>
                <a:lnTo>
                  <a:pt x="8727" y="4251"/>
                </a:lnTo>
                <a:cubicBezTo>
                  <a:pt x="8727" y="4168"/>
                  <a:pt x="8656" y="4097"/>
                  <a:pt x="8561" y="4097"/>
                </a:cubicBezTo>
                <a:cubicBezTo>
                  <a:pt x="8477" y="4097"/>
                  <a:pt x="8394" y="4168"/>
                  <a:pt x="8394" y="4251"/>
                </a:cubicBezTo>
                <a:lnTo>
                  <a:pt x="8394" y="5228"/>
                </a:lnTo>
                <a:cubicBezTo>
                  <a:pt x="8394" y="5478"/>
                  <a:pt x="8608" y="5680"/>
                  <a:pt x="8858" y="5680"/>
                </a:cubicBezTo>
                <a:lnTo>
                  <a:pt x="9049" y="5680"/>
                </a:lnTo>
                <a:lnTo>
                  <a:pt x="9049" y="8990"/>
                </a:lnTo>
                <a:cubicBezTo>
                  <a:pt x="9049" y="10014"/>
                  <a:pt x="8215" y="10859"/>
                  <a:pt x="7179" y="10859"/>
                </a:cubicBezTo>
                <a:lnTo>
                  <a:pt x="5179" y="10859"/>
                </a:lnTo>
                <a:cubicBezTo>
                  <a:pt x="4155" y="10859"/>
                  <a:pt x="3310" y="10026"/>
                  <a:pt x="3310" y="8990"/>
                </a:cubicBezTo>
                <a:lnTo>
                  <a:pt x="3310" y="7192"/>
                </a:lnTo>
                <a:lnTo>
                  <a:pt x="4072" y="7192"/>
                </a:lnTo>
                <a:cubicBezTo>
                  <a:pt x="4405" y="7192"/>
                  <a:pt x="4703" y="6906"/>
                  <a:pt x="4703" y="6549"/>
                </a:cubicBezTo>
                <a:lnTo>
                  <a:pt x="4703" y="6263"/>
                </a:lnTo>
                <a:cubicBezTo>
                  <a:pt x="5572" y="6204"/>
                  <a:pt x="5810" y="5728"/>
                  <a:pt x="5858" y="5323"/>
                </a:cubicBezTo>
                <a:lnTo>
                  <a:pt x="5941" y="4478"/>
                </a:lnTo>
                <a:lnTo>
                  <a:pt x="6013" y="3704"/>
                </a:lnTo>
                <a:lnTo>
                  <a:pt x="6096" y="2930"/>
                </a:lnTo>
                <a:lnTo>
                  <a:pt x="6239" y="1382"/>
                </a:lnTo>
                <a:lnTo>
                  <a:pt x="6298" y="834"/>
                </a:lnTo>
                <a:cubicBezTo>
                  <a:pt x="6310" y="620"/>
                  <a:pt x="6251" y="417"/>
                  <a:pt x="6108" y="251"/>
                </a:cubicBezTo>
                <a:cubicBezTo>
                  <a:pt x="5953" y="84"/>
                  <a:pt x="5763" y="1"/>
                  <a:pt x="556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7" name="Google Shape;1507;p52"/>
          <p:cNvGrpSpPr/>
          <p:nvPr/>
        </p:nvGrpSpPr>
        <p:grpSpPr>
          <a:xfrm>
            <a:off x="8007400" y="2902278"/>
            <a:ext cx="285230" cy="355597"/>
            <a:chOff x="8007400" y="2902278"/>
            <a:chExt cx="285230" cy="355597"/>
          </a:xfrm>
        </p:grpSpPr>
        <p:sp>
          <p:nvSpPr>
            <p:cNvPr id="1508" name="Google Shape;1508;p52"/>
            <p:cNvSpPr/>
            <p:nvPr/>
          </p:nvSpPr>
          <p:spPr>
            <a:xfrm>
              <a:off x="8134820" y="3165305"/>
              <a:ext cx="39851" cy="39851"/>
            </a:xfrm>
            <a:custGeom>
              <a:rect b="b" l="l" r="r" t="t"/>
              <a:pathLst>
                <a:path extrusionOk="0" h="1251" w="1251">
                  <a:moveTo>
                    <a:pt x="632" y="310"/>
                  </a:moveTo>
                  <a:cubicBezTo>
                    <a:pt x="799" y="310"/>
                    <a:pt x="930" y="441"/>
                    <a:pt x="930" y="608"/>
                  </a:cubicBezTo>
                  <a:cubicBezTo>
                    <a:pt x="930" y="775"/>
                    <a:pt x="799" y="906"/>
                    <a:pt x="632" y="906"/>
                  </a:cubicBezTo>
                  <a:cubicBezTo>
                    <a:pt x="465" y="906"/>
                    <a:pt x="334" y="775"/>
                    <a:pt x="334" y="608"/>
                  </a:cubicBezTo>
                  <a:cubicBezTo>
                    <a:pt x="334" y="441"/>
                    <a:pt x="465" y="310"/>
                    <a:pt x="632" y="310"/>
                  </a:cubicBezTo>
                  <a:close/>
                  <a:moveTo>
                    <a:pt x="632" y="1"/>
                  </a:moveTo>
                  <a:cubicBezTo>
                    <a:pt x="287" y="1"/>
                    <a:pt x="1" y="275"/>
                    <a:pt x="1" y="620"/>
                  </a:cubicBezTo>
                  <a:cubicBezTo>
                    <a:pt x="1" y="965"/>
                    <a:pt x="287" y="1251"/>
                    <a:pt x="632" y="1251"/>
                  </a:cubicBezTo>
                  <a:cubicBezTo>
                    <a:pt x="977" y="1251"/>
                    <a:pt x="1251" y="965"/>
                    <a:pt x="1251" y="620"/>
                  </a:cubicBezTo>
                  <a:cubicBezTo>
                    <a:pt x="1251" y="275"/>
                    <a:pt x="977" y="1"/>
                    <a:pt x="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52"/>
            <p:cNvSpPr/>
            <p:nvPr/>
          </p:nvSpPr>
          <p:spPr>
            <a:xfrm>
              <a:off x="8007400" y="2902278"/>
              <a:ext cx="285230" cy="355597"/>
            </a:xfrm>
            <a:custGeom>
              <a:rect b="b" l="l" r="r" t="t"/>
              <a:pathLst>
                <a:path extrusionOk="0" h="11163" w="8954">
                  <a:moveTo>
                    <a:pt x="6528" y="337"/>
                  </a:moveTo>
                  <a:cubicBezTo>
                    <a:pt x="6549" y="337"/>
                    <a:pt x="6573" y="346"/>
                    <a:pt x="6596" y="364"/>
                  </a:cubicBezTo>
                  <a:lnTo>
                    <a:pt x="7632" y="1412"/>
                  </a:lnTo>
                  <a:cubicBezTo>
                    <a:pt x="7668" y="1435"/>
                    <a:pt x="7668" y="1483"/>
                    <a:pt x="7632" y="1519"/>
                  </a:cubicBezTo>
                  <a:lnTo>
                    <a:pt x="7489" y="1674"/>
                  </a:lnTo>
                  <a:cubicBezTo>
                    <a:pt x="7472" y="1691"/>
                    <a:pt x="7454" y="1700"/>
                    <a:pt x="7434" y="1700"/>
                  </a:cubicBezTo>
                  <a:cubicBezTo>
                    <a:pt x="7415" y="1700"/>
                    <a:pt x="7394" y="1691"/>
                    <a:pt x="7370" y="1674"/>
                  </a:cubicBezTo>
                  <a:lnTo>
                    <a:pt x="6323" y="626"/>
                  </a:lnTo>
                  <a:cubicBezTo>
                    <a:pt x="6299" y="590"/>
                    <a:pt x="6299" y="542"/>
                    <a:pt x="6323" y="519"/>
                  </a:cubicBezTo>
                  <a:lnTo>
                    <a:pt x="6477" y="364"/>
                  </a:lnTo>
                  <a:cubicBezTo>
                    <a:pt x="6489" y="346"/>
                    <a:pt x="6507" y="337"/>
                    <a:pt x="6528" y="337"/>
                  </a:cubicBezTo>
                  <a:close/>
                  <a:moveTo>
                    <a:pt x="6299" y="1066"/>
                  </a:moveTo>
                  <a:lnTo>
                    <a:pt x="7001" y="1769"/>
                  </a:lnTo>
                  <a:lnTo>
                    <a:pt x="6346" y="2424"/>
                  </a:lnTo>
                  <a:lnTo>
                    <a:pt x="5644" y="1721"/>
                  </a:lnTo>
                  <a:lnTo>
                    <a:pt x="6299" y="1066"/>
                  </a:lnTo>
                  <a:close/>
                  <a:moveTo>
                    <a:pt x="2155" y="4698"/>
                  </a:moveTo>
                  <a:lnTo>
                    <a:pt x="2453" y="4995"/>
                  </a:lnTo>
                  <a:lnTo>
                    <a:pt x="2215" y="5198"/>
                  </a:lnTo>
                  <a:cubicBezTo>
                    <a:pt x="2203" y="5216"/>
                    <a:pt x="2182" y="5225"/>
                    <a:pt x="2160" y="5225"/>
                  </a:cubicBezTo>
                  <a:cubicBezTo>
                    <a:pt x="2137" y="5225"/>
                    <a:pt x="2114" y="5216"/>
                    <a:pt x="2096" y="5198"/>
                  </a:cubicBezTo>
                  <a:lnTo>
                    <a:pt x="1941" y="5031"/>
                  </a:lnTo>
                  <a:cubicBezTo>
                    <a:pt x="1905" y="5007"/>
                    <a:pt x="1905" y="4948"/>
                    <a:pt x="1941" y="4924"/>
                  </a:cubicBezTo>
                  <a:lnTo>
                    <a:pt x="2155" y="4698"/>
                  </a:lnTo>
                  <a:close/>
                  <a:moveTo>
                    <a:pt x="2408" y="3865"/>
                  </a:moveTo>
                  <a:cubicBezTo>
                    <a:pt x="2416" y="3865"/>
                    <a:pt x="2422" y="3869"/>
                    <a:pt x="2429" y="3876"/>
                  </a:cubicBezTo>
                  <a:lnTo>
                    <a:pt x="2572" y="4031"/>
                  </a:lnTo>
                  <a:cubicBezTo>
                    <a:pt x="4203" y="5662"/>
                    <a:pt x="4144" y="5579"/>
                    <a:pt x="4108" y="5603"/>
                  </a:cubicBezTo>
                  <a:lnTo>
                    <a:pt x="3846" y="5876"/>
                  </a:lnTo>
                  <a:cubicBezTo>
                    <a:pt x="3842" y="5879"/>
                    <a:pt x="3839" y="5883"/>
                    <a:pt x="3835" y="5883"/>
                  </a:cubicBezTo>
                  <a:cubicBezTo>
                    <a:pt x="3804" y="5883"/>
                    <a:pt x="3678" y="5722"/>
                    <a:pt x="2120" y="4174"/>
                  </a:cubicBezTo>
                  <a:cubicBezTo>
                    <a:pt x="2096" y="4162"/>
                    <a:pt x="2096" y="4138"/>
                    <a:pt x="2120" y="4138"/>
                  </a:cubicBezTo>
                  <a:cubicBezTo>
                    <a:pt x="2328" y="3930"/>
                    <a:pt x="2378" y="3865"/>
                    <a:pt x="2408" y="3865"/>
                  </a:cubicBezTo>
                  <a:close/>
                  <a:moveTo>
                    <a:pt x="3025" y="5579"/>
                  </a:moveTo>
                  <a:lnTo>
                    <a:pt x="3322" y="5876"/>
                  </a:lnTo>
                  <a:lnTo>
                    <a:pt x="3084" y="6079"/>
                  </a:lnTo>
                  <a:cubicBezTo>
                    <a:pt x="3066" y="6097"/>
                    <a:pt x="3042" y="6106"/>
                    <a:pt x="3020" y="6106"/>
                  </a:cubicBezTo>
                  <a:cubicBezTo>
                    <a:pt x="2998" y="6106"/>
                    <a:pt x="2977" y="6097"/>
                    <a:pt x="2965" y="6079"/>
                  </a:cubicBezTo>
                  <a:lnTo>
                    <a:pt x="2798" y="5912"/>
                  </a:lnTo>
                  <a:cubicBezTo>
                    <a:pt x="2774" y="5888"/>
                    <a:pt x="2774" y="5829"/>
                    <a:pt x="2798" y="5793"/>
                  </a:cubicBezTo>
                  <a:lnTo>
                    <a:pt x="3025" y="5579"/>
                  </a:lnTo>
                  <a:close/>
                  <a:moveTo>
                    <a:pt x="3025" y="6936"/>
                  </a:moveTo>
                  <a:cubicBezTo>
                    <a:pt x="3072" y="6936"/>
                    <a:pt x="3096" y="6972"/>
                    <a:pt x="3096" y="7019"/>
                  </a:cubicBezTo>
                  <a:lnTo>
                    <a:pt x="3096" y="7269"/>
                  </a:lnTo>
                  <a:cubicBezTo>
                    <a:pt x="3096" y="7317"/>
                    <a:pt x="3072" y="7341"/>
                    <a:pt x="3025" y="7341"/>
                  </a:cubicBezTo>
                  <a:lnTo>
                    <a:pt x="405" y="7341"/>
                  </a:lnTo>
                  <a:cubicBezTo>
                    <a:pt x="369" y="7341"/>
                    <a:pt x="334" y="7305"/>
                    <a:pt x="334" y="7269"/>
                  </a:cubicBezTo>
                  <a:lnTo>
                    <a:pt x="334" y="7019"/>
                  </a:lnTo>
                  <a:cubicBezTo>
                    <a:pt x="334" y="6972"/>
                    <a:pt x="358" y="6936"/>
                    <a:pt x="405" y="6936"/>
                  </a:cubicBezTo>
                  <a:close/>
                  <a:moveTo>
                    <a:pt x="1834" y="7674"/>
                  </a:moveTo>
                  <a:cubicBezTo>
                    <a:pt x="2060" y="7960"/>
                    <a:pt x="2322" y="8210"/>
                    <a:pt x="2632" y="8401"/>
                  </a:cubicBezTo>
                  <a:cubicBezTo>
                    <a:pt x="2608" y="8448"/>
                    <a:pt x="2572" y="8496"/>
                    <a:pt x="2548" y="8520"/>
                  </a:cubicBezTo>
                  <a:cubicBezTo>
                    <a:pt x="2489" y="8591"/>
                    <a:pt x="2441" y="8663"/>
                    <a:pt x="2393" y="8746"/>
                  </a:cubicBezTo>
                  <a:cubicBezTo>
                    <a:pt x="2382" y="8770"/>
                    <a:pt x="2334" y="8805"/>
                    <a:pt x="2322" y="8853"/>
                  </a:cubicBezTo>
                  <a:cubicBezTo>
                    <a:pt x="1846" y="8555"/>
                    <a:pt x="1465" y="8151"/>
                    <a:pt x="1167" y="7674"/>
                  </a:cubicBezTo>
                  <a:close/>
                  <a:moveTo>
                    <a:pt x="4632" y="7793"/>
                  </a:moveTo>
                  <a:cubicBezTo>
                    <a:pt x="5870" y="7793"/>
                    <a:pt x="6846" y="8793"/>
                    <a:pt x="6918" y="9936"/>
                  </a:cubicBezTo>
                  <a:lnTo>
                    <a:pt x="2334" y="9936"/>
                  </a:lnTo>
                  <a:cubicBezTo>
                    <a:pt x="2417" y="8770"/>
                    <a:pt x="3406" y="7793"/>
                    <a:pt x="4632" y="7793"/>
                  </a:cubicBezTo>
                  <a:close/>
                  <a:moveTo>
                    <a:pt x="6525" y="1"/>
                  </a:moveTo>
                  <a:cubicBezTo>
                    <a:pt x="6421" y="1"/>
                    <a:pt x="6317" y="42"/>
                    <a:pt x="6239" y="126"/>
                  </a:cubicBezTo>
                  <a:lnTo>
                    <a:pt x="6084" y="269"/>
                  </a:lnTo>
                  <a:cubicBezTo>
                    <a:pt x="5942" y="423"/>
                    <a:pt x="5942" y="662"/>
                    <a:pt x="6073" y="804"/>
                  </a:cubicBezTo>
                  <a:lnTo>
                    <a:pt x="5406" y="1483"/>
                  </a:lnTo>
                  <a:lnTo>
                    <a:pt x="5251" y="1328"/>
                  </a:lnTo>
                  <a:cubicBezTo>
                    <a:pt x="5221" y="1299"/>
                    <a:pt x="5180" y="1284"/>
                    <a:pt x="5136" y="1284"/>
                  </a:cubicBezTo>
                  <a:cubicBezTo>
                    <a:pt x="5093" y="1284"/>
                    <a:pt x="5049" y="1299"/>
                    <a:pt x="5013" y="1328"/>
                  </a:cubicBezTo>
                  <a:lnTo>
                    <a:pt x="3977" y="2376"/>
                  </a:lnTo>
                  <a:cubicBezTo>
                    <a:pt x="3917" y="2436"/>
                    <a:pt x="3917" y="2531"/>
                    <a:pt x="3977" y="2614"/>
                  </a:cubicBezTo>
                  <a:cubicBezTo>
                    <a:pt x="4007" y="2644"/>
                    <a:pt x="4045" y="2659"/>
                    <a:pt x="4087" y="2659"/>
                  </a:cubicBezTo>
                  <a:cubicBezTo>
                    <a:pt x="4129" y="2659"/>
                    <a:pt x="4173" y="2644"/>
                    <a:pt x="4215" y="2614"/>
                  </a:cubicBezTo>
                  <a:lnTo>
                    <a:pt x="5132" y="1685"/>
                  </a:lnTo>
                  <a:lnTo>
                    <a:pt x="6299" y="2852"/>
                  </a:lnTo>
                  <a:lnTo>
                    <a:pt x="4060" y="5079"/>
                  </a:lnTo>
                  <a:lnTo>
                    <a:pt x="2905" y="3924"/>
                  </a:lnTo>
                  <a:lnTo>
                    <a:pt x="3739" y="3090"/>
                  </a:lnTo>
                  <a:cubicBezTo>
                    <a:pt x="3798" y="3031"/>
                    <a:pt x="3798" y="2924"/>
                    <a:pt x="3739" y="2864"/>
                  </a:cubicBezTo>
                  <a:cubicBezTo>
                    <a:pt x="3709" y="2834"/>
                    <a:pt x="3667" y="2820"/>
                    <a:pt x="3624" y="2820"/>
                  </a:cubicBezTo>
                  <a:cubicBezTo>
                    <a:pt x="3581" y="2820"/>
                    <a:pt x="3536" y="2834"/>
                    <a:pt x="3501" y="2864"/>
                  </a:cubicBezTo>
                  <a:lnTo>
                    <a:pt x="2667" y="3698"/>
                  </a:lnTo>
                  <a:lnTo>
                    <a:pt x="2632" y="3662"/>
                  </a:lnTo>
                  <a:cubicBezTo>
                    <a:pt x="2566" y="3596"/>
                    <a:pt x="2477" y="3564"/>
                    <a:pt x="2388" y="3564"/>
                  </a:cubicBezTo>
                  <a:cubicBezTo>
                    <a:pt x="2298" y="3564"/>
                    <a:pt x="2209" y="3596"/>
                    <a:pt x="2143" y="3662"/>
                  </a:cubicBezTo>
                  <a:lnTo>
                    <a:pt x="1870" y="3936"/>
                  </a:lnTo>
                  <a:cubicBezTo>
                    <a:pt x="1739" y="4067"/>
                    <a:pt x="1739" y="4293"/>
                    <a:pt x="1870" y="4424"/>
                  </a:cubicBezTo>
                  <a:lnTo>
                    <a:pt x="1905" y="4460"/>
                  </a:lnTo>
                  <a:cubicBezTo>
                    <a:pt x="1751" y="4638"/>
                    <a:pt x="1548" y="4722"/>
                    <a:pt x="1548" y="4972"/>
                  </a:cubicBezTo>
                  <a:cubicBezTo>
                    <a:pt x="1548" y="5079"/>
                    <a:pt x="1596" y="5186"/>
                    <a:pt x="1667" y="5269"/>
                  </a:cubicBezTo>
                  <a:cubicBezTo>
                    <a:pt x="1786" y="5376"/>
                    <a:pt x="1870" y="5555"/>
                    <a:pt x="2132" y="5555"/>
                  </a:cubicBezTo>
                  <a:cubicBezTo>
                    <a:pt x="2382" y="5555"/>
                    <a:pt x="2465" y="5353"/>
                    <a:pt x="2644" y="5198"/>
                  </a:cubicBezTo>
                  <a:lnTo>
                    <a:pt x="2763" y="5317"/>
                  </a:lnTo>
                  <a:cubicBezTo>
                    <a:pt x="2620" y="5495"/>
                    <a:pt x="2405" y="5591"/>
                    <a:pt x="2405" y="5841"/>
                  </a:cubicBezTo>
                  <a:cubicBezTo>
                    <a:pt x="2405" y="6079"/>
                    <a:pt x="2608" y="6186"/>
                    <a:pt x="2691" y="6305"/>
                  </a:cubicBezTo>
                  <a:cubicBezTo>
                    <a:pt x="2763" y="6377"/>
                    <a:pt x="2870" y="6424"/>
                    <a:pt x="2989" y="6424"/>
                  </a:cubicBezTo>
                  <a:cubicBezTo>
                    <a:pt x="3239" y="6424"/>
                    <a:pt x="3334" y="6210"/>
                    <a:pt x="3513" y="6067"/>
                  </a:cubicBezTo>
                  <a:cubicBezTo>
                    <a:pt x="3525" y="6079"/>
                    <a:pt x="3620" y="6198"/>
                    <a:pt x="3798" y="6198"/>
                  </a:cubicBezTo>
                  <a:cubicBezTo>
                    <a:pt x="3882" y="6198"/>
                    <a:pt x="3977" y="6162"/>
                    <a:pt x="4048" y="6091"/>
                  </a:cubicBezTo>
                  <a:lnTo>
                    <a:pt x="4310" y="5829"/>
                  </a:lnTo>
                  <a:cubicBezTo>
                    <a:pt x="4453" y="5686"/>
                    <a:pt x="4453" y="5472"/>
                    <a:pt x="4310" y="5329"/>
                  </a:cubicBezTo>
                  <a:lnTo>
                    <a:pt x="4287" y="5305"/>
                  </a:lnTo>
                  <a:lnTo>
                    <a:pt x="6239" y="3352"/>
                  </a:lnTo>
                  <a:cubicBezTo>
                    <a:pt x="6930" y="3924"/>
                    <a:pt x="7335" y="4733"/>
                    <a:pt x="7335" y="5626"/>
                  </a:cubicBezTo>
                  <a:cubicBezTo>
                    <a:pt x="7335" y="6555"/>
                    <a:pt x="6906" y="7412"/>
                    <a:pt x="6156" y="7984"/>
                  </a:cubicBezTo>
                  <a:cubicBezTo>
                    <a:pt x="5690" y="7638"/>
                    <a:pt x="5153" y="7470"/>
                    <a:pt x="4619" y="7470"/>
                  </a:cubicBezTo>
                  <a:cubicBezTo>
                    <a:pt x="3993" y="7470"/>
                    <a:pt x="3371" y="7701"/>
                    <a:pt x="2870" y="8151"/>
                  </a:cubicBezTo>
                  <a:cubicBezTo>
                    <a:pt x="2644" y="8008"/>
                    <a:pt x="2453" y="7853"/>
                    <a:pt x="2274" y="7650"/>
                  </a:cubicBezTo>
                  <a:lnTo>
                    <a:pt x="3025" y="7650"/>
                  </a:lnTo>
                  <a:cubicBezTo>
                    <a:pt x="3239" y="7650"/>
                    <a:pt x="3417" y="7472"/>
                    <a:pt x="3417" y="7258"/>
                  </a:cubicBezTo>
                  <a:lnTo>
                    <a:pt x="3417" y="6996"/>
                  </a:lnTo>
                  <a:cubicBezTo>
                    <a:pt x="3417" y="6781"/>
                    <a:pt x="3239" y="6603"/>
                    <a:pt x="3025" y="6603"/>
                  </a:cubicBezTo>
                  <a:lnTo>
                    <a:pt x="405" y="6603"/>
                  </a:lnTo>
                  <a:cubicBezTo>
                    <a:pt x="179" y="6603"/>
                    <a:pt x="0" y="6781"/>
                    <a:pt x="0" y="6996"/>
                  </a:cubicBezTo>
                  <a:lnTo>
                    <a:pt x="0" y="7258"/>
                  </a:lnTo>
                  <a:cubicBezTo>
                    <a:pt x="0" y="7472"/>
                    <a:pt x="179" y="7650"/>
                    <a:pt x="405" y="7650"/>
                  </a:cubicBezTo>
                  <a:lnTo>
                    <a:pt x="774" y="7650"/>
                  </a:lnTo>
                  <a:cubicBezTo>
                    <a:pt x="1036" y="8162"/>
                    <a:pt x="1548" y="8722"/>
                    <a:pt x="2191" y="9127"/>
                  </a:cubicBezTo>
                  <a:cubicBezTo>
                    <a:pt x="2084" y="9377"/>
                    <a:pt x="2036" y="9651"/>
                    <a:pt x="2012" y="9936"/>
                  </a:cubicBezTo>
                  <a:lnTo>
                    <a:pt x="846" y="9936"/>
                  </a:lnTo>
                  <a:cubicBezTo>
                    <a:pt x="774" y="9936"/>
                    <a:pt x="715" y="9972"/>
                    <a:pt x="703" y="10032"/>
                  </a:cubicBezTo>
                  <a:lnTo>
                    <a:pt x="346" y="10948"/>
                  </a:lnTo>
                  <a:cubicBezTo>
                    <a:pt x="298" y="11044"/>
                    <a:pt x="381" y="11163"/>
                    <a:pt x="488" y="11163"/>
                  </a:cubicBezTo>
                  <a:lnTo>
                    <a:pt x="1393" y="11163"/>
                  </a:lnTo>
                  <a:cubicBezTo>
                    <a:pt x="1489" y="11163"/>
                    <a:pt x="1560" y="11091"/>
                    <a:pt x="1560" y="11008"/>
                  </a:cubicBezTo>
                  <a:cubicBezTo>
                    <a:pt x="1560" y="10913"/>
                    <a:pt x="1489" y="10841"/>
                    <a:pt x="1393" y="10841"/>
                  </a:cubicBezTo>
                  <a:lnTo>
                    <a:pt x="739" y="10841"/>
                  </a:lnTo>
                  <a:lnTo>
                    <a:pt x="965" y="10258"/>
                  </a:lnTo>
                  <a:lnTo>
                    <a:pt x="8299" y="10258"/>
                  </a:lnTo>
                  <a:lnTo>
                    <a:pt x="8525" y="10841"/>
                  </a:lnTo>
                  <a:lnTo>
                    <a:pt x="2167" y="10841"/>
                  </a:lnTo>
                  <a:cubicBezTo>
                    <a:pt x="2084" y="10841"/>
                    <a:pt x="2012" y="10913"/>
                    <a:pt x="2012" y="11008"/>
                  </a:cubicBezTo>
                  <a:cubicBezTo>
                    <a:pt x="2012" y="11091"/>
                    <a:pt x="2084" y="11163"/>
                    <a:pt x="2167" y="11163"/>
                  </a:cubicBezTo>
                  <a:lnTo>
                    <a:pt x="8763" y="11163"/>
                  </a:lnTo>
                  <a:cubicBezTo>
                    <a:pt x="8882" y="11163"/>
                    <a:pt x="8954" y="11044"/>
                    <a:pt x="8918" y="10948"/>
                  </a:cubicBezTo>
                  <a:lnTo>
                    <a:pt x="8561" y="10044"/>
                  </a:lnTo>
                  <a:cubicBezTo>
                    <a:pt x="8525" y="9984"/>
                    <a:pt x="8466" y="9936"/>
                    <a:pt x="8406" y="9936"/>
                  </a:cubicBezTo>
                  <a:lnTo>
                    <a:pt x="7251" y="9936"/>
                  </a:lnTo>
                  <a:cubicBezTo>
                    <a:pt x="7216" y="9555"/>
                    <a:pt x="7132" y="9198"/>
                    <a:pt x="6965" y="8889"/>
                  </a:cubicBezTo>
                  <a:cubicBezTo>
                    <a:pt x="7847" y="8210"/>
                    <a:pt x="8430" y="7174"/>
                    <a:pt x="8525" y="6067"/>
                  </a:cubicBezTo>
                  <a:cubicBezTo>
                    <a:pt x="8537" y="5972"/>
                    <a:pt x="8466" y="5900"/>
                    <a:pt x="8382" y="5888"/>
                  </a:cubicBezTo>
                  <a:cubicBezTo>
                    <a:pt x="8371" y="5886"/>
                    <a:pt x="8360" y="5884"/>
                    <a:pt x="8350" y="5884"/>
                  </a:cubicBezTo>
                  <a:cubicBezTo>
                    <a:pt x="8271" y="5884"/>
                    <a:pt x="8214" y="5958"/>
                    <a:pt x="8204" y="6031"/>
                  </a:cubicBezTo>
                  <a:cubicBezTo>
                    <a:pt x="8097" y="7043"/>
                    <a:pt x="7597" y="7972"/>
                    <a:pt x="6799" y="8603"/>
                  </a:cubicBezTo>
                  <a:cubicBezTo>
                    <a:pt x="6751" y="8543"/>
                    <a:pt x="6715" y="8508"/>
                    <a:pt x="6668" y="8460"/>
                  </a:cubicBezTo>
                  <a:cubicBezTo>
                    <a:pt x="6608" y="8389"/>
                    <a:pt x="6537" y="8293"/>
                    <a:pt x="6454" y="8222"/>
                  </a:cubicBezTo>
                  <a:lnTo>
                    <a:pt x="6430" y="8186"/>
                  </a:lnTo>
                  <a:cubicBezTo>
                    <a:pt x="8037" y="6912"/>
                    <a:pt x="8097" y="4460"/>
                    <a:pt x="6477" y="3114"/>
                  </a:cubicBezTo>
                  <a:lnTo>
                    <a:pt x="6632" y="2948"/>
                  </a:lnTo>
                  <a:cubicBezTo>
                    <a:pt x="6692" y="2888"/>
                    <a:pt x="6692" y="2793"/>
                    <a:pt x="6632" y="2733"/>
                  </a:cubicBezTo>
                  <a:lnTo>
                    <a:pt x="6561" y="2650"/>
                  </a:lnTo>
                  <a:lnTo>
                    <a:pt x="6656" y="2567"/>
                  </a:lnTo>
                  <a:cubicBezTo>
                    <a:pt x="7013" y="2793"/>
                    <a:pt x="7489" y="3305"/>
                    <a:pt x="7799" y="3900"/>
                  </a:cubicBezTo>
                  <a:cubicBezTo>
                    <a:pt x="8037" y="4352"/>
                    <a:pt x="8168" y="4876"/>
                    <a:pt x="8216" y="5376"/>
                  </a:cubicBezTo>
                  <a:cubicBezTo>
                    <a:pt x="8216" y="5465"/>
                    <a:pt x="8287" y="5532"/>
                    <a:pt x="8373" y="5532"/>
                  </a:cubicBezTo>
                  <a:cubicBezTo>
                    <a:pt x="8380" y="5532"/>
                    <a:pt x="8387" y="5532"/>
                    <a:pt x="8394" y="5531"/>
                  </a:cubicBezTo>
                  <a:cubicBezTo>
                    <a:pt x="8478" y="5531"/>
                    <a:pt x="8561" y="5436"/>
                    <a:pt x="8537" y="5353"/>
                  </a:cubicBezTo>
                  <a:cubicBezTo>
                    <a:pt x="8454" y="4138"/>
                    <a:pt x="7858" y="3055"/>
                    <a:pt x="6894" y="2328"/>
                  </a:cubicBezTo>
                  <a:lnTo>
                    <a:pt x="7251" y="1971"/>
                  </a:lnTo>
                  <a:cubicBezTo>
                    <a:pt x="7317" y="2002"/>
                    <a:pt x="7384" y="2017"/>
                    <a:pt x="7446" y="2017"/>
                  </a:cubicBezTo>
                  <a:cubicBezTo>
                    <a:pt x="7551" y="2017"/>
                    <a:pt x="7644" y="1975"/>
                    <a:pt x="7704" y="1900"/>
                  </a:cubicBezTo>
                  <a:lnTo>
                    <a:pt x="7858" y="1745"/>
                  </a:lnTo>
                  <a:cubicBezTo>
                    <a:pt x="8025" y="1578"/>
                    <a:pt x="8025" y="1328"/>
                    <a:pt x="7858" y="1162"/>
                  </a:cubicBezTo>
                  <a:lnTo>
                    <a:pt x="6811" y="126"/>
                  </a:lnTo>
                  <a:cubicBezTo>
                    <a:pt x="6733" y="42"/>
                    <a:pt x="6629" y="1"/>
                    <a:pt x="6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0" name="Google Shape;1510;p52"/>
          <p:cNvGrpSpPr/>
          <p:nvPr/>
        </p:nvGrpSpPr>
        <p:grpSpPr>
          <a:xfrm>
            <a:off x="6219124" y="2902788"/>
            <a:ext cx="318231" cy="355470"/>
            <a:chOff x="6219124" y="2902788"/>
            <a:chExt cx="318231" cy="355470"/>
          </a:xfrm>
        </p:grpSpPr>
        <p:sp>
          <p:nvSpPr>
            <p:cNvPr id="1511" name="Google Shape;1511;p52"/>
            <p:cNvSpPr/>
            <p:nvPr/>
          </p:nvSpPr>
          <p:spPr>
            <a:xfrm>
              <a:off x="6219124" y="2990994"/>
              <a:ext cx="140353" cy="267263"/>
            </a:xfrm>
            <a:custGeom>
              <a:rect b="b" l="l" r="r" t="t"/>
              <a:pathLst>
                <a:path extrusionOk="0" h="8390" w="4406">
                  <a:moveTo>
                    <a:pt x="1303" y="0"/>
                  </a:moveTo>
                  <a:cubicBezTo>
                    <a:pt x="1243" y="0"/>
                    <a:pt x="1178" y="40"/>
                    <a:pt x="1143" y="91"/>
                  </a:cubicBezTo>
                  <a:cubicBezTo>
                    <a:pt x="858" y="686"/>
                    <a:pt x="715" y="1329"/>
                    <a:pt x="715" y="1984"/>
                  </a:cubicBezTo>
                  <a:cubicBezTo>
                    <a:pt x="715" y="2222"/>
                    <a:pt x="774" y="2627"/>
                    <a:pt x="786" y="2758"/>
                  </a:cubicBezTo>
                  <a:lnTo>
                    <a:pt x="191" y="3806"/>
                  </a:lnTo>
                  <a:cubicBezTo>
                    <a:pt x="0" y="4127"/>
                    <a:pt x="143" y="4544"/>
                    <a:pt x="500" y="4699"/>
                  </a:cubicBezTo>
                  <a:lnTo>
                    <a:pt x="1143" y="4961"/>
                  </a:lnTo>
                  <a:lnTo>
                    <a:pt x="1143" y="6104"/>
                  </a:lnTo>
                  <a:cubicBezTo>
                    <a:pt x="1143" y="6628"/>
                    <a:pt x="1572" y="7056"/>
                    <a:pt x="2096" y="7056"/>
                  </a:cubicBezTo>
                  <a:lnTo>
                    <a:pt x="2965" y="7056"/>
                  </a:lnTo>
                  <a:lnTo>
                    <a:pt x="2965" y="8223"/>
                  </a:lnTo>
                  <a:cubicBezTo>
                    <a:pt x="2965" y="8306"/>
                    <a:pt x="3036" y="8390"/>
                    <a:pt x="3120" y="8390"/>
                  </a:cubicBezTo>
                  <a:cubicBezTo>
                    <a:pt x="3215" y="8390"/>
                    <a:pt x="3286" y="8306"/>
                    <a:pt x="3286" y="8223"/>
                  </a:cubicBezTo>
                  <a:lnTo>
                    <a:pt x="3286" y="7044"/>
                  </a:lnTo>
                  <a:cubicBezTo>
                    <a:pt x="3525" y="7032"/>
                    <a:pt x="4001" y="6937"/>
                    <a:pt x="4334" y="6663"/>
                  </a:cubicBezTo>
                  <a:cubicBezTo>
                    <a:pt x="4406" y="6604"/>
                    <a:pt x="4406" y="6497"/>
                    <a:pt x="4346" y="6437"/>
                  </a:cubicBezTo>
                  <a:cubicBezTo>
                    <a:pt x="4320" y="6398"/>
                    <a:pt x="4279" y="6380"/>
                    <a:pt x="4234" y="6380"/>
                  </a:cubicBezTo>
                  <a:cubicBezTo>
                    <a:pt x="4197" y="6380"/>
                    <a:pt x="4157" y="6392"/>
                    <a:pt x="4120" y="6413"/>
                  </a:cubicBezTo>
                  <a:cubicBezTo>
                    <a:pt x="3763" y="6735"/>
                    <a:pt x="3144" y="6735"/>
                    <a:pt x="3132" y="6735"/>
                  </a:cubicBezTo>
                  <a:lnTo>
                    <a:pt x="2096" y="6735"/>
                  </a:lnTo>
                  <a:cubicBezTo>
                    <a:pt x="1762" y="6735"/>
                    <a:pt x="1477" y="6449"/>
                    <a:pt x="1477" y="6104"/>
                  </a:cubicBezTo>
                  <a:lnTo>
                    <a:pt x="1477" y="4854"/>
                  </a:lnTo>
                  <a:cubicBezTo>
                    <a:pt x="1477" y="4782"/>
                    <a:pt x="1429" y="4723"/>
                    <a:pt x="1370" y="4711"/>
                  </a:cubicBezTo>
                  <a:lnTo>
                    <a:pt x="619" y="4389"/>
                  </a:lnTo>
                  <a:cubicBezTo>
                    <a:pt x="465" y="4318"/>
                    <a:pt x="381" y="4127"/>
                    <a:pt x="477" y="3961"/>
                  </a:cubicBezTo>
                  <a:cubicBezTo>
                    <a:pt x="1120" y="2818"/>
                    <a:pt x="1131" y="2865"/>
                    <a:pt x="1120" y="2770"/>
                  </a:cubicBezTo>
                  <a:cubicBezTo>
                    <a:pt x="1120" y="2770"/>
                    <a:pt x="1036" y="2246"/>
                    <a:pt x="1036" y="1984"/>
                  </a:cubicBezTo>
                  <a:cubicBezTo>
                    <a:pt x="1036" y="1377"/>
                    <a:pt x="1179" y="782"/>
                    <a:pt x="1441" y="246"/>
                  </a:cubicBezTo>
                  <a:cubicBezTo>
                    <a:pt x="1489" y="163"/>
                    <a:pt x="1441" y="67"/>
                    <a:pt x="1370" y="20"/>
                  </a:cubicBezTo>
                  <a:cubicBezTo>
                    <a:pt x="1350" y="6"/>
                    <a:pt x="1327" y="0"/>
                    <a:pt x="13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52"/>
            <p:cNvSpPr/>
            <p:nvPr/>
          </p:nvSpPr>
          <p:spPr>
            <a:xfrm>
              <a:off x="6268054" y="2902788"/>
              <a:ext cx="269302" cy="354705"/>
            </a:xfrm>
            <a:custGeom>
              <a:rect b="b" l="l" r="r" t="t"/>
              <a:pathLst>
                <a:path extrusionOk="0" h="11135" w="8454">
                  <a:moveTo>
                    <a:pt x="8246" y="1"/>
                  </a:moveTo>
                  <a:cubicBezTo>
                    <a:pt x="8218" y="1"/>
                    <a:pt x="8187" y="9"/>
                    <a:pt x="8156" y="26"/>
                  </a:cubicBezTo>
                  <a:lnTo>
                    <a:pt x="5930" y="1098"/>
                  </a:lnTo>
                  <a:cubicBezTo>
                    <a:pt x="5192" y="610"/>
                    <a:pt x="4366" y="377"/>
                    <a:pt x="3549" y="377"/>
                  </a:cubicBezTo>
                  <a:cubicBezTo>
                    <a:pt x="2216" y="377"/>
                    <a:pt x="909" y="997"/>
                    <a:pt x="60" y="2134"/>
                  </a:cubicBezTo>
                  <a:cubicBezTo>
                    <a:pt x="0" y="2205"/>
                    <a:pt x="12" y="2312"/>
                    <a:pt x="84" y="2360"/>
                  </a:cubicBezTo>
                  <a:cubicBezTo>
                    <a:pt x="113" y="2385"/>
                    <a:pt x="149" y="2397"/>
                    <a:pt x="185" y="2397"/>
                  </a:cubicBezTo>
                  <a:cubicBezTo>
                    <a:pt x="234" y="2397"/>
                    <a:pt x="282" y="2373"/>
                    <a:pt x="310" y="2324"/>
                  </a:cubicBezTo>
                  <a:cubicBezTo>
                    <a:pt x="1125" y="1233"/>
                    <a:pt x="2334" y="704"/>
                    <a:pt x="3540" y="704"/>
                  </a:cubicBezTo>
                  <a:cubicBezTo>
                    <a:pt x="4255" y="704"/>
                    <a:pt x="4967" y="890"/>
                    <a:pt x="5596" y="1253"/>
                  </a:cubicBezTo>
                  <a:lnTo>
                    <a:pt x="5596" y="1277"/>
                  </a:lnTo>
                  <a:cubicBezTo>
                    <a:pt x="5513" y="1336"/>
                    <a:pt x="5513" y="1396"/>
                    <a:pt x="5513" y="1396"/>
                  </a:cubicBezTo>
                  <a:cubicBezTo>
                    <a:pt x="5513" y="1396"/>
                    <a:pt x="5501" y="1479"/>
                    <a:pt x="5596" y="1538"/>
                  </a:cubicBezTo>
                  <a:lnTo>
                    <a:pt x="6370" y="2050"/>
                  </a:lnTo>
                  <a:lnTo>
                    <a:pt x="4989" y="3253"/>
                  </a:lnTo>
                  <a:cubicBezTo>
                    <a:pt x="4906" y="3324"/>
                    <a:pt x="4906" y="3455"/>
                    <a:pt x="5025" y="3515"/>
                  </a:cubicBezTo>
                  <a:cubicBezTo>
                    <a:pt x="5046" y="3524"/>
                    <a:pt x="5059" y="3531"/>
                    <a:pt x="5082" y="3531"/>
                  </a:cubicBezTo>
                  <a:cubicBezTo>
                    <a:pt x="5175" y="3531"/>
                    <a:pt x="5438" y="3414"/>
                    <a:pt x="7120" y="2860"/>
                  </a:cubicBezTo>
                  <a:lnTo>
                    <a:pt x="7120" y="2860"/>
                  </a:lnTo>
                  <a:cubicBezTo>
                    <a:pt x="7989" y="4515"/>
                    <a:pt x="7632" y="6611"/>
                    <a:pt x="6108" y="7849"/>
                  </a:cubicBezTo>
                  <a:cubicBezTo>
                    <a:pt x="5775" y="8135"/>
                    <a:pt x="5584" y="8551"/>
                    <a:pt x="5584" y="8992"/>
                  </a:cubicBezTo>
                  <a:lnTo>
                    <a:pt x="5584" y="10980"/>
                  </a:lnTo>
                  <a:cubicBezTo>
                    <a:pt x="5584" y="11063"/>
                    <a:pt x="5656" y="11135"/>
                    <a:pt x="5739" y="11135"/>
                  </a:cubicBezTo>
                  <a:cubicBezTo>
                    <a:pt x="5834" y="11135"/>
                    <a:pt x="5906" y="11063"/>
                    <a:pt x="5906" y="10980"/>
                  </a:cubicBezTo>
                  <a:lnTo>
                    <a:pt x="5906" y="8992"/>
                  </a:lnTo>
                  <a:cubicBezTo>
                    <a:pt x="5906" y="8635"/>
                    <a:pt x="6049" y="8313"/>
                    <a:pt x="6322" y="8099"/>
                  </a:cubicBezTo>
                  <a:cubicBezTo>
                    <a:pt x="7870" y="6825"/>
                    <a:pt x="8394" y="4634"/>
                    <a:pt x="7442" y="2765"/>
                  </a:cubicBezTo>
                  <a:lnTo>
                    <a:pt x="8347" y="2467"/>
                  </a:lnTo>
                  <a:cubicBezTo>
                    <a:pt x="8406" y="2443"/>
                    <a:pt x="8454" y="2384"/>
                    <a:pt x="8454" y="2324"/>
                  </a:cubicBezTo>
                  <a:cubicBezTo>
                    <a:pt x="8454" y="2265"/>
                    <a:pt x="8418" y="2205"/>
                    <a:pt x="8382" y="2181"/>
                  </a:cubicBezTo>
                  <a:lnTo>
                    <a:pt x="8085" y="1955"/>
                  </a:lnTo>
                  <a:cubicBezTo>
                    <a:pt x="8050" y="1930"/>
                    <a:pt x="8013" y="1918"/>
                    <a:pt x="7979" y="1918"/>
                  </a:cubicBezTo>
                  <a:cubicBezTo>
                    <a:pt x="7930" y="1918"/>
                    <a:pt x="7886" y="1942"/>
                    <a:pt x="7858" y="1991"/>
                  </a:cubicBezTo>
                  <a:cubicBezTo>
                    <a:pt x="7799" y="2062"/>
                    <a:pt x="7811" y="2170"/>
                    <a:pt x="7882" y="2205"/>
                  </a:cubicBezTo>
                  <a:lnTo>
                    <a:pt x="7930" y="2241"/>
                  </a:lnTo>
                  <a:lnTo>
                    <a:pt x="7144" y="2503"/>
                  </a:lnTo>
                  <a:lnTo>
                    <a:pt x="5822" y="2955"/>
                  </a:lnTo>
                  <a:lnTo>
                    <a:pt x="5822" y="2955"/>
                  </a:lnTo>
                  <a:lnTo>
                    <a:pt x="6751" y="2134"/>
                  </a:lnTo>
                  <a:cubicBezTo>
                    <a:pt x="6834" y="2062"/>
                    <a:pt x="6834" y="1931"/>
                    <a:pt x="6739" y="1872"/>
                  </a:cubicBezTo>
                  <a:lnTo>
                    <a:pt x="6025" y="1408"/>
                  </a:lnTo>
                  <a:lnTo>
                    <a:pt x="7692" y="598"/>
                  </a:lnTo>
                  <a:lnTo>
                    <a:pt x="7692" y="598"/>
                  </a:lnTo>
                  <a:cubicBezTo>
                    <a:pt x="7096" y="1419"/>
                    <a:pt x="7037" y="1408"/>
                    <a:pt x="7049" y="1527"/>
                  </a:cubicBezTo>
                  <a:cubicBezTo>
                    <a:pt x="7073" y="1634"/>
                    <a:pt x="7156" y="1658"/>
                    <a:pt x="7323" y="1777"/>
                  </a:cubicBezTo>
                  <a:cubicBezTo>
                    <a:pt x="7353" y="1802"/>
                    <a:pt x="7391" y="1815"/>
                    <a:pt x="7428" y="1815"/>
                  </a:cubicBezTo>
                  <a:cubicBezTo>
                    <a:pt x="7476" y="1815"/>
                    <a:pt x="7522" y="1793"/>
                    <a:pt x="7549" y="1753"/>
                  </a:cubicBezTo>
                  <a:cubicBezTo>
                    <a:pt x="7608" y="1669"/>
                    <a:pt x="7585" y="1574"/>
                    <a:pt x="7513" y="1527"/>
                  </a:cubicBezTo>
                  <a:lnTo>
                    <a:pt x="7454" y="1479"/>
                  </a:lnTo>
                  <a:lnTo>
                    <a:pt x="8358" y="265"/>
                  </a:lnTo>
                  <a:cubicBezTo>
                    <a:pt x="8446" y="148"/>
                    <a:pt x="8367" y="1"/>
                    <a:pt x="824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52"/>
            <p:cNvSpPr/>
            <p:nvPr/>
          </p:nvSpPr>
          <p:spPr>
            <a:xfrm>
              <a:off x="6407993" y="2995773"/>
              <a:ext cx="31505" cy="37207"/>
            </a:xfrm>
            <a:custGeom>
              <a:rect b="b" l="l" r="r" t="t"/>
              <a:pathLst>
                <a:path extrusionOk="0" h="1168" w="989">
                  <a:moveTo>
                    <a:pt x="179" y="1"/>
                  </a:moveTo>
                  <a:cubicBezTo>
                    <a:pt x="84" y="1"/>
                    <a:pt x="13" y="84"/>
                    <a:pt x="13" y="167"/>
                  </a:cubicBezTo>
                  <a:cubicBezTo>
                    <a:pt x="1" y="763"/>
                    <a:pt x="263" y="1120"/>
                    <a:pt x="798" y="1167"/>
                  </a:cubicBezTo>
                  <a:cubicBezTo>
                    <a:pt x="894" y="1167"/>
                    <a:pt x="965" y="1108"/>
                    <a:pt x="977" y="1013"/>
                  </a:cubicBezTo>
                  <a:cubicBezTo>
                    <a:pt x="989" y="905"/>
                    <a:pt x="917" y="822"/>
                    <a:pt x="834" y="822"/>
                  </a:cubicBezTo>
                  <a:cubicBezTo>
                    <a:pt x="596" y="810"/>
                    <a:pt x="322" y="703"/>
                    <a:pt x="334" y="167"/>
                  </a:cubicBezTo>
                  <a:cubicBezTo>
                    <a:pt x="334" y="84"/>
                    <a:pt x="263"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4" name="Google Shape;1514;p52"/>
          <p:cNvGrpSpPr/>
          <p:nvPr/>
        </p:nvGrpSpPr>
        <p:grpSpPr>
          <a:xfrm>
            <a:off x="4969421" y="2902852"/>
            <a:ext cx="185109" cy="355406"/>
            <a:chOff x="4969421" y="2902852"/>
            <a:chExt cx="185109" cy="355406"/>
          </a:xfrm>
        </p:grpSpPr>
        <p:sp>
          <p:nvSpPr>
            <p:cNvPr id="1515" name="Google Shape;1515;p52"/>
            <p:cNvSpPr/>
            <p:nvPr/>
          </p:nvSpPr>
          <p:spPr>
            <a:xfrm>
              <a:off x="5022906" y="3084138"/>
              <a:ext cx="16310" cy="15959"/>
            </a:xfrm>
            <a:custGeom>
              <a:rect b="b" l="l" r="r" t="t"/>
              <a:pathLst>
                <a:path extrusionOk="0" h="501" w="512">
                  <a:moveTo>
                    <a:pt x="262" y="1"/>
                  </a:moveTo>
                  <a:cubicBezTo>
                    <a:pt x="119" y="1"/>
                    <a:pt x="0" y="120"/>
                    <a:pt x="0" y="251"/>
                  </a:cubicBezTo>
                  <a:cubicBezTo>
                    <a:pt x="0" y="406"/>
                    <a:pt x="119" y="501"/>
                    <a:pt x="262" y="501"/>
                  </a:cubicBezTo>
                  <a:cubicBezTo>
                    <a:pt x="393" y="501"/>
                    <a:pt x="512" y="382"/>
                    <a:pt x="512" y="251"/>
                  </a:cubicBezTo>
                  <a:cubicBezTo>
                    <a:pt x="512" y="120"/>
                    <a:pt x="405" y="13"/>
                    <a:pt x="2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52"/>
            <p:cNvSpPr/>
            <p:nvPr/>
          </p:nvSpPr>
          <p:spPr>
            <a:xfrm>
              <a:off x="5086998" y="3107265"/>
              <a:ext cx="13284" cy="13315"/>
            </a:xfrm>
            <a:custGeom>
              <a:rect b="b" l="l" r="r" t="t"/>
              <a:pathLst>
                <a:path extrusionOk="0" h="418" w="417">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52"/>
            <p:cNvSpPr/>
            <p:nvPr/>
          </p:nvSpPr>
          <p:spPr>
            <a:xfrm>
              <a:off x="5039566" y="3205092"/>
              <a:ext cx="13315" cy="13347"/>
            </a:xfrm>
            <a:custGeom>
              <a:rect b="b" l="l" r="r" t="t"/>
              <a:pathLst>
                <a:path extrusionOk="0" h="419" w="418">
                  <a:moveTo>
                    <a:pt x="225" y="1"/>
                  </a:moveTo>
                  <a:cubicBezTo>
                    <a:pt x="218" y="1"/>
                    <a:pt x="211" y="1"/>
                    <a:pt x="203" y="2"/>
                  </a:cubicBezTo>
                  <a:cubicBezTo>
                    <a:pt x="84" y="2"/>
                    <a:pt x="1" y="85"/>
                    <a:pt x="1" y="204"/>
                  </a:cubicBezTo>
                  <a:cubicBezTo>
                    <a:pt x="1" y="323"/>
                    <a:pt x="84" y="419"/>
                    <a:pt x="203" y="419"/>
                  </a:cubicBezTo>
                  <a:cubicBezTo>
                    <a:pt x="334" y="419"/>
                    <a:pt x="418" y="323"/>
                    <a:pt x="418" y="204"/>
                  </a:cubicBezTo>
                  <a:cubicBezTo>
                    <a:pt x="418" y="92"/>
                    <a:pt x="343" y="1"/>
                    <a:pt x="2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52"/>
            <p:cNvSpPr/>
            <p:nvPr/>
          </p:nvSpPr>
          <p:spPr>
            <a:xfrm>
              <a:off x="5086998" y="3175530"/>
              <a:ext cx="13284" cy="13315"/>
            </a:xfrm>
            <a:custGeom>
              <a:rect b="b" l="l" r="r" t="t"/>
              <a:pathLst>
                <a:path extrusionOk="0" h="418" w="417">
                  <a:moveTo>
                    <a:pt x="219" y="0"/>
                  </a:moveTo>
                  <a:cubicBezTo>
                    <a:pt x="214" y="0"/>
                    <a:pt x="208" y="1"/>
                    <a:pt x="203" y="1"/>
                  </a:cubicBezTo>
                  <a:cubicBezTo>
                    <a:pt x="84" y="1"/>
                    <a:pt x="0" y="96"/>
                    <a:pt x="0" y="215"/>
                  </a:cubicBezTo>
                  <a:cubicBezTo>
                    <a:pt x="0" y="323"/>
                    <a:pt x="84" y="418"/>
                    <a:pt x="203" y="418"/>
                  </a:cubicBezTo>
                  <a:cubicBezTo>
                    <a:pt x="334" y="418"/>
                    <a:pt x="417" y="323"/>
                    <a:pt x="417" y="215"/>
                  </a:cubicBezTo>
                  <a:cubicBezTo>
                    <a:pt x="417" y="103"/>
                    <a:pt x="320" y="0"/>
                    <a:pt x="21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52"/>
            <p:cNvSpPr/>
            <p:nvPr/>
          </p:nvSpPr>
          <p:spPr>
            <a:xfrm>
              <a:off x="5033131" y="3137623"/>
              <a:ext cx="17106" cy="17106"/>
            </a:xfrm>
            <a:custGeom>
              <a:rect b="b" l="l" r="r" t="t"/>
              <a:pathLst>
                <a:path extrusionOk="0" h="537" w="537">
                  <a:moveTo>
                    <a:pt x="262" y="1"/>
                  </a:moveTo>
                  <a:cubicBezTo>
                    <a:pt x="120" y="1"/>
                    <a:pt x="1" y="120"/>
                    <a:pt x="1" y="274"/>
                  </a:cubicBezTo>
                  <a:cubicBezTo>
                    <a:pt x="1" y="417"/>
                    <a:pt x="120" y="536"/>
                    <a:pt x="262" y="536"/>
                  </a:cubicBezTo>
                  <a:cubicBezTo>
                    <a:pt x="417" y="536"/>
                    <a:pt x="536" y="417"/>
                    <a:pt x="536" y="274"/>
                  </a:cubicBezTo>
                  <a:cubicBezTo>
                    <a:pt x="536" y="120"/>
                    <a:pt x="417" y="1"/>
                    <a:pt x="2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52"/>
            <p:cNvSpPr/>
            <p:nvPr/>
          </p:nvSpPr>
          <p:spPr>
            <a:xfrm>
              <a:off x="4969421" y="2902852"/>
              <a:ext cx="185109" cy="355406"/>
            </a:xfrm>
            <a:custGeom>
              <a:rect b="b" l="l" r="r" t="t"/>
              <a:pathLst>
                <a:path extrusionOk="0" h="11157" w="5811">
                  <a:moveTo>
                    <a:pt x="1916" y="4904"/>
                  </a:moveTo>
                  <a:cubicBezTo>
                    <a:pt x="2183" y="4904"/>
                    <a:pt x="2490" y="4967"/>
                    <a:pt x="2810" y="5156"/>
                  </a:cubicBezTo>
                  <a:cubicBezTo>
                    <a:pt x="3108" y="5335"/>
                    <a:pt x="3426" y="5421"/>
                    <a:pt x="3748" y="5421"/>
                  </a:cubicBezTo>
                  <a:cubicBezTo>
                    <a:pt x="4069" y="5421"/>
                    <a:pt x="4394" y="5335"/>
                    <a:pt x="4703" y="5168"/>
                  </a:cubicBezTo>
                  <a:lnTo>
                    <a:pt x="4703" y="9025"/>
                  </a:lnTo>
                  <a:cubicBezTo>
                    <a:pt x="4703" y="10026"/>
                    <a:pt x="3906" y="10823"/>
                    <a:pt x="2905" y="10823"/>
                  </a:cubicBezTo>
                  <a:cubicBezTo>
                    <a:pt x="1905" y="10823"/>
                    <a:pt x="1108" y="10026"/>
                    <a:pt x="1108" y="9025"/>
                  </a:cubicBezTo>
                  <a:lnTo>
                    <a:pt x="1108" y="5108"/>
                  </a:lnTo>
                  <a:cubicBezTo>
                    <a:pt x="1228" y="5038"/>
                    <a:pt x="1528" y="4904"/>
                    <a:pt x="1916" y="4904"/>
                  </a:cubicBezTo>
                  <a:close/>
                  <a:moveTo>
                    <a:pt x="512" y="1"/>
                  </a:moveTo>
                  <a:cubicBezTo>
                    <a:pt x="226" y="1"/>
                    <a:pt x="0" y="227"/>
                    <a:pt x="0" y="513"/>
                  </a:cubicBezTo>
                  <a:lnTo>
                    <a:pt x="0" y="834"/>
                  </a:lnTo>
                  <a:cubicBezTo>
                    <a:pt x="0" y="1120"/>
                    <a:pt x="226" y="1346"/>
                    <a:pt x="512" y="1346"/>
                  </a:cubicBezTo>
                  <a:lnTo>
                    <a:pt x="774" y="1346"/>
                  </a:lnTo>
                  <a:lnTo>
                    <a:pt x="774" y="9025"/>
                  </a:lnTo>
                  <a:cubicBezTo>
                    <a:pt x="774" y="10204"/>
                    <a:pt x="1727" y="11157"/>
                    <a:pt x="2905" y="11157"/>
                  </a:cubicBezTo>
                  <a:cubicBezTo>
                    <a:pt x="4084" y="11157"/>
                    <a:pt x="5037" y="10204"/>
                    <a:pt x="5037" y="9025"/>
                  </a:cubicBezTo>
                  <a:lnTo>
                    <a:pt x="5037" y="3441"/>
                  </a:lnTo>
                  <a:cubicBezTo>
                    <a:pt x="5037" y="3358"/>
                    <a:pt x="4953" y="3275"/>
                    <a:pt x="4870" y="3275"/>
                  </a:cubicBezTo>
                  <a:cubicBezTo>
                    <a:pt x="4775" y="3275"/>
                    <a:pt x="4703" y="3358"/>
                    <a:pt x="4703" y="3441"/>
                  </a:cubicBezTo>
                  <a:lnTo>
                    <a:pt x="4703" y="4787"/>
                  </a:lnTo>
                  <a:cubicBezTo>
                    <a:pt x="4571" y="4873"/>
                    <a:pt x="4209" y="5081"/>
                    <a:pt x="3757" y="5081"/>
                  </a:cubicBezTo>
                  <a:cubicBezTo>
                    <a:pt x="3519" y="5081"/>
                    <a:pt x="3256" y="5023"/>
                    <a:pt x="2989" y="4858"/>
                  </a:cubicBezTo>
                  <a:cubicBezTo>
                    <a:pt x="2617" y="4633"/>
                    <a:pt x="2259" y="4557"/>
                    <a:pt x="1945" y="4557"/>
                  </a:cubicBezTo>
                  <a:cubicBezTo>
                    <a:pt x="1596" y="4557"/>
                    <a:pt x="1302" y="4651"/>
                    <a:pt x="1108" y="4739"/>
                  </a:cubicBezTo>
                  <a:lnTo>
                    <a:pt x="1108" y="1334"/>
                  </a:lnTo>
                  <a:lnTo>
                    <a:pt x="4703" y="1334"/>
                  </a:lnTo>
                  <a:lnTo>
                    <a:pt x="4703" y="2560"/>
                  </a:lnTo>
                  <a:cubicBezTo>
                    <a:pt x="4703" y="2656"/>
                    <a:pt x="4775" y="2727"/>
                    <a:pt x="4870" y="2727"/>
                  </a:cubicBezTo>
                  <a:cubicBezTo>
                    <a:pt x="4953" y="2727"/>
                    <a:pt x="5037" y="2656"/>
                    <a:pt x="5037" y="2560"/>
                  </a:cubicBezTo>
                  <a:lnTo>
                    <a:pt x="5037" y="1334"/>
                  </a:lnTo>
                  <a:lnTo>
                    <a:pt x="5299" y="1334"/>
                  </a:lnTo>
                  <a:cubicBezTo>
                    <a:pt x="5584" y="1334"/>
                    <a:pt x="5811" y="1108"/>
                    <a:pt x="5811" y="822"/>
                  </a:cubicBezTo>
                  <a:lnTo>
                    <a:pt x="5811" y="501"/>
                  </a:lnTo>
                  <a:cubicBezTo>
                    <a:pt x="5787" y="227"/>
                    <a:pt x="5549" y="1"/>
                    <a:pt x="5287" y="1"/>
                  </a:cubicBezTo>
                  <a:lnTo>
                    <a:pt x="1822" y="1"/>
                  </a:lnTo>
                  <a:cubicBezTo>
                    <a:pt x="1727" y="1"/>
                    <a:pt x="1655" y="84"/>
                    <a:pt x="1655" y="167"/>
                  </a:cubicBezTo>
                  <a:cubicBezTo>
                    <a:pt x="1655" y="263"/>
                    <a:pt x="1727" y="334"/>
                    <a:pt x="1822" y="334"/>
                  </a:cubicBezTo>
                  <a:lnTo>
                    <a:pt x="5287" y="334"/>
                  </a:lnTo>
                  <a:cubicBezTo>
                    <a:pt x="5394" y="334"/>
                    <a:pt x="5465" y="405"/>
                    <a:pt x="5465" y="513"/>
                  </a:cubicBezTo>
                  <a:lnTo>
                    <a:pt x="5465" y="834"/>
                  </a:lnTo>
                  <a:cubicBezTo>
                    <a:pt x="5465" y="941"/>
                    <a:pt x="5394" y="1013"/>
                    <a:pt x="5287" y="1013"/>
                  </a:cubicBezTo>
                  <a:lnTo>
                    <a:pt x="512" y="1013"/>
                  </a:lnTo>
                  <a:cubicBezTo>
                    <a:pt x="405" y="1013"/>
                    <a:pt x="334" y="941"/>
                    <a:pt x="334" y="834"/>
                  </a:cubicBezTo>
                  <a:lnTo>
                    <a:pt x="334" y="513"/>
                  </a:lnTo>
                  <a:cubicBezTo>
                    <a:pt x="334" y="405"/>
                    <a:pt x="405" y="334"/>
                    <a:pt x="512" y="334"/>
                  </a:cubicBezTo>
                  <a:lnTo>
                    <a:pt x="941" y="334"/>
                  </a:lnTo>
                  <a:cubicBezTo>
                    <a:pt x="1024" y="334"/>
                    <a:pt x="1108" y="263"/>
                    <a:pt x="1108" y="167"/>
                  </a:cubicBezTo>
                  <a:cubicBezTo>
                    <a:pt x="1108" y="84"/>
                    <a:pt x="1024" y="1"/>
                    <a:pt x="94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1" name="Google Shape;1521;p52"/>
          <p:cNvSpPr/>
          <p:nvPr/>
        </p:nvSpPr>
        <p:spPr>
          <a:xfrm>
            <a:off x="7574555" y="2903043"/>
            <a:ext cx="303387" cy="355597"/>
          </a:xfrm>
          <a:custGeom>
            <a:rect b="b" l="l" r="r" t="t"/>
            <a:pathLst>
              <a:path extrusionOk="0" h="11163" w="9524">
                <a:moveTo>
                  <a:pt x="4791" y="3888"/>
                </a:moveTo>
                <a:cubicBezTo>
                  <a:pt x="5165" y="3888"/>
                  <a:pt x="5540" y="3936"/>
                  <a:pt x="5909" y="4031"/>
                </a:cubicBezTo>
                <a:lnTo>
                  <a:pt x="5909" y="4543"/>
                </a:lnTo>
                <a:cubicBezTo>
                  <a:pt x="5540" y="4442"/>
                  <a:pt x="5168" y="4391"/>
                  <a:pt x="4796" y="4391"/>
                </a:cubicBezTo>
                <a:cubicBezTo>
                  <a:pt x="4423" y="4391"/>
                  <a:pt x="4051" y="4442"/>
                  <a:pt x="3682" y="4543"/>
                </a:cubicBezTo>
                <a:lnTo>
                  <a:pt x="3682" y="4031"/>
                </a:lnTo>
                <a:cubicBezTo>
                  <a:pt x="4045" y="3936"/>
                  <a:pt x="4418" y="3888"/>
                  <a:pt x="4791" y="3888"/>
                </a:cubicBezTo>
                <a:close/>
                <a:moveTo>
                  <a:pt x="4778" y="4724"/>
                </a:moveTo>
                <a:cubicBezTo>
                  <a:pt x="5150" y="4724"/>
                  <a:pt x="5522" y="4775"/>
                  <a:pt x="5897" y="4876"/>
                </a:cubicBezTo>
                <a:lnTo>
                  <a:pt x="5897" y="5305"/>
                </a:lnTo>
                <a:cubicBezTo>
                  <a:pt x="5522" y="5210"/>
                  <a:pt x="5150" y="5162"/>
                  <a:pt x="4778" y="5162"/>
                </a:cubicBezTo>
                <a:cubicBezTo>
                  <a:pt x="4406" y="5162"/>
                  <a:pt x="4034" y="5210"/>
                  <a:pt x="3659" y="5305"/>
                </a:cubicBezTo>
                <a:lnTo>
                  <a:pt x="3659" y="4876"/>
                </a:lnTo>
                <a:cubicBezTo>
                  <a:pt x="4034" y="4775"/>
                  <a:pt x="4406" y="4724"/>
                  <a:pt x="4778" y="4724"/>
                </a:cubicBezTo>
                <a:close/>
                <a:moveTo>
                  <a:pt x="4778" y="5492"/>
                </a:moveTo>
                <a:cubicBezTo>
                  <a:pt x="5132" y="5492"/>
                  <a:pt x="5486" y="5537"/>
                  <a:pt x="5837" y="5626"/>
                </a:cubicBezTo>
                <a:cubicBezTo>
                  <a:pt x="5778" y="5698"/>
                  <a:pt x="5706" y="5769"/>
                  <a:pt x="5611" y="5852"/>
                </a:cubicBezTo>
                <a:cubicBezTo>
                  <a:pt x="5325" y="6091"/>
                  <a:pt x="5052" y="6186"/>
                  <a:pt x="4778" y="6186"/>
                </a:cubicBezTo>
                <a:cubicBezTo>
                  <a:pt x="4516" y="6186"/>
                  <a:pt x="4230" y="6067"/>
                  <a:pt x="3944" y="5852"/>
                </a:cubicBezTo>
                <a:lnTo>
                  <a:pt x="3932" y="5829"/>
                </a:lnTo>
                <a:cubicBezTo>
                  <a:pt x="3861" y="5769"/>
                  <a:pt x="3801" y="5698"/>
                  <a:pt x="3718" y="5626"/>
                </a:cubicBezTo>
                <a:cubicBezTo>
                  <a:pt x="4069" y="5537"/>
                  <a:pt x="4423" y="5492"/>
                  <a:pt x="4778" y="5492"/>
                </a:cubicBezTo>
                <a:close/>
                <a:moveTo>
                  <a:pt x="4803" y="9277"/>
                </a:moveTo>
                <a:cubicBezTo>
                  <a:pt x="5172" y="9277"/>
                  <a:pt x="5538" y="9411"/>
                  <a:pt x="5909" y="9674"/>
                </a:cubicBezTo>
                <a:lnTo>
                  <a:pt x="5909" y="9901"/>
                </a:lnTo>
                <a:cubicBezTo>
                  <a:pt x="5540" y="9799"/>
                  <a:pt x="5168" y="9749"/>
                  <a:pt x="4796" y="9749"/>
                </a:cubicBezTo>
                <a:cubicBezTo>
                  <a:pt x="4423" y="9749"/>
                  <a:pt x="4051" y="9799"/>
                  <a:pt x="3682" y="9901"/>
                </a:cubicBezTo>
                <a:lnTo>
                  <a:pt x="3682" y="9674"/>
                </a:lnTo>
                <a:cubicBezTo>
                  <a:pt x="4067" y="9408"/>
                  <a:pt x="4437" y="9277"/>
                  <a:pt x="4803" y="9277"/>
                </a:cubicBezTo>
                <a:close/>
                <a:moveTo>
                  <a:pt x="4778" y="10070"/>
                </a:moveTo>
                <a:cubicBezTo>
                  <a:pt x="5150" y="10070"/>
                  <a:pt x="5522" y="10121"/>
                  <a:pt x="5897" y="10222"/>
                </a:cubicBezTo>
                <a:lnTo>
                  <a:pt x="5897" y="10329"/>
                </a:lnTo>
                <a:cubicBezTo>
                  <a:pt x="5909" y="10591"/>
                  <a:pt x="5683" y="10817"/>
                  <a:pt x="5409" y="10817"/>
                </a:cubicBezTo>
                <a:lnTo>
                  <a:pt x="4159" y="10817"/>
                </a:lnTo>
                <a:cubicBezTo>
                  <a:pt x="3885" y="10817"/>
                  <a:pt x="3659" y="10591"/>
                  <a:pt x="3659" y="10329"/>
                </a:cubicBezTo>
                <a:lnTo>
                  <a:pt x="3659" y="10222"/>
                </a:lnTo>
                <a:cubicBezTo>
                  <a:pt x="4034" y="10121"/>
                  <a:pt x="4406" y="10070"/>
                  <a:pt x="4778" y="10070"/>
                </a:cubicBezTo>
                <a:close/>
                <a:moveTo>
                  <a:pt x="6668" y="0"/>
                </a:moveTo>
                <a:cubicBezTo>
                  <a:pt x="6280" y="0"/>
                  <a:pt x="6026" y="240"/>
                  <a:pt x="5956" y="280"/>
                </a:cubicBezTo>
                <a:cubicBezTo>
                  <a:pt x="5599" y="513"/>
                  <a:pt x="5188" y="629"/>
                  <a:pt x="4778" y="629"/>
                </a:cubicBezTo>
                <a:cubicBezTo>
                  <a:pt x="4367" y="629"/>
                  <a:pt x="3956" y="513"/>
                  <a:pt x="3599" y="280"/>
                </a:cubicBezTo>
                <a:lnTo>
                  <a:pt x="3408" y="161"/>
                </a:lnTo>
                <a:cubicBezTo>
                  <a:pt x="3245" y="55"/>
                  <a:pt x="3064" y="5"/>
                  <a:pt x="2885" y="5"/>
                </a:cubicBezTo>
                <a:cubicBezTo>
                  <a:pt x="2545" y="5"/>
                  <a:pt x="2215" y="186"/>
                  <a:pt x="2027" y="507"/>
                </a:cubicBezTo>
                <a:lnTo>
                  <a:pt x="1599" y="1292"/>
                </a:lnTo>
                <a:cubicBezTo>
                  <a:pt x="1337" y="1769"/>
                  <a:pt x="1503" y="2352"/>
                  <a:pt x="1980" y="2602"/>
                </a:cubicBezTo>
                <a:lnTo>
                  <a:pt x="2944" y="3138"/>
                </a:lnTo>
                <a:cubicBezTo>
                  <a:pt x="3182" y="3269"/>
                  <a:pt x="3325" y="3507"/>
                  <a:pt x="3325" y="3781"/>
                </a:cubicBezTo>
                <a:lnTo>
                  <a:pt x="3325" y="5162"/>
                </a:lnTo>
                <a:cubicBezTo>
                  <a:pt x="3063" y="4805"/>
                  <a:pt x="2813" y="4376"/>
                  <a:pt x="2551" y="3840"/>
                </a:cubicBezTo>
                <a:cubicBezTo>
                  <a:pt x="2299" y="3327"/>
                  <a:pt x="1836" y="3098"/>
                  <a:pt x="1377" y="3098"/>
                </a:cubicBezTo>
                <a:cubicBezTo>
                  <a:pt x="685" y="3098"/>
                  <a:pt x="1" y="3616"/>
                  <a:pt x="51" y="4459"/>
                </a:cubicBezTo>
                <a:cubicBezTo>
                  <a:pt x="51" y="4507"/>
                  <a:pt x="51" y="4543"/>
                  <a:pt x="63" y="4578"/>
                </a:cubicBezTo>
                <a:cubicBezTo>
                  <a:pt x="134" y="5198"/>
                  <a:pt x="218" y="5817"/>
                  <a:pt x="325" y="6388"/>
                </a:cubicBezTo>
                <a:cubicBezTo>
                  <a:pt x="336" y="6464"/>
                  <a:pt x="416" y="6521"/>
                  <a:pt x="494" y="6521"/>
                </a:cubicBezTo>
                <a:cubicBezTo>
                  <a:pt x="501" y="6521"/>
                  <a:pt x="508" y="6520"/>
                  <a:pt x="515" y="6519"/>
                </a:cubicBezTo>
                <a:cubicBezTo>
                  <a:pt x="611" y="6495"/>
                  <a:pt x="670" y="6412"/>
                  <a:pt x="658" y="6329"/>
                </a:cubicBezTo>
                <a:cubicBezTo>
                  <a:pt x="551" y="5769"/>
                  <a:pt x="468" y="5150"/>
                  <a:pt x="384" y="4543"/>
                </a:cubicBezTo>
                <a:lnTo>
                  <a:pt x="384" y="4448"/>
                </a:lnTo>
                <a:cubicBezTo>
                  <a:pt x="349" y="3807"/>
                  <a:pt x="862" y="3421"/>
                  <a:pt x="1380" y="3421"/>
                </a:cubicBezTo>
                <a:cubicBezTo>
                  <a:pt x="1729" y="3421"/>
                  <a:pt x="2079" y="3595"/>
                  <a:pt x="2265" y="3983"/>
                </a:cubicBezTo>
                <a:cubicBezTo>
                  <a:pt x="3081" y="5674"/>
                  <a:pt x="3926" y="6519"/>
                  <a:pt x="4772" y="6519"/>
                </a:cubicBezTo>
                <a:cubicBezTo>
                  <a:pt x="5617" y="6519"/>
                  <a:pt x="6462" y="5674"/>
                  <a:pt x="7278" y="3983"/>
                </a:cubicBezTo>
                <a:cubicBezTo>
                  <a:pt x="7466" y="3603"/>
                  <a:pt x="7818" y="3428"/>
                  <a:pt x="8167" y="3428"/>
                </a:cubicBezTo>
                <a:cubicBezTo>
                  <a:pt x="8703" y="3428"/>
                  <a:pt x="9229" y="3841"/>
                  <a:pt x="9135" y="4555"/>
                </a:cubicBezTo>
                <a:cubicBezTo>
                  <a:pt x="9004" y="5757"/>
                  <a:pt x="8623" y="8198"/>
                  <a:pt x="8052" y="9258"/>
                </a:cubicBezTo>
                <a:cubicBezTo>
                  <a:pt x="7840" y="9638"/>
                  <a:pt x="7443" y="9848"/>
                  <a:pt x="7039" y="9848"/>
                </a:cubicBezTo>
                <a:cubicBezTo>
                  <a:pt x="6786" y="9848"/>
                  <a:pt x="6529" y="9765"/>
                  <a:pt x="6314" y="9591"/>
                </a:cubicBezTo>
                <a:cubicBezTo>
                  <a:pt x="6254" y="9555"/>
                  <a:pt x="5921" y="9329"/>
                  <a:pt x="5861" y="9281"/>
                </a:cubicBezTo>
                <a:cubicBezTo>
                  <a:pt x="5493" y="9072"/>
                  <a:pt x="5125" y="8962"/>
                  <a:pt x="4752" y="8962"/>
                </a:cubicBezTo>
                <a:cubicBezTo>
                  <a:pt x="4340" y="8962"/>
                  <a:pt x="3923" y="9096"/>
                  <a:pt x="3492" y="9377"/>
                </a:cubicBezTo>
                <a:cubicBezTo>
                  <a:pt x="3480" y="9389"/>
                  <a:pt x="3230" y="9567"/>
                  <a:pt x="3218" y="9579"/>
                </a:cubicBezTo>
                <a:cubicBezTo>
                  <a:pt x="2982" y="9768"/>
                  <a:pt x="2715" y="9875"/>
                  <a:pt x="2442" y="9875"/>
                </a:cubicBezTo>
                <a:cubicBezTo>
                  <a:pt x="2372" y="9875"/>
                  <a:pt x="2301" y="9868"/>
                  <a:pt x="2230" y="9853"/>
                </a:cubicBezTo>
                <a:cubicBezTo>
                  <a:pt x="1908" y="9793"/>
                  <a:pt x="1634" y="9579"/>
                  <a:pt x="1456" y="9258"/>
                </a:cubicBezTo>
                <a:cubicBezTo>
                  <a:pt x="1444" y="9222"/>
                  <a:pt x="1432" y="9198"/>
                  <a:pt x="1408" y="9174"/>
                </a:cubicBezTo>
                <a:cubicBezTo>
                  <a:pt x="1194" y="8686"/>
                  <a:pt x="980" y="8007"/>
                  <a:pt x="789" y="7174"/>
                </a:cubicBezTo>
                <a:cubicBezTo>
                  <a:pt x="780" y="7098"/>
                  <a:pt x="717" y="7044"/>
                  <a:pt x="649" y="7044"/>
                </a:cubicBezTo>
                <a:cubicBezTo>
                  <a:pt x="632" y="7044"/>
                  <a:pt x="615" y="7048"/>
                  <a:pt x="599" y="7055"/>
                </a:cubicBezTo>
                <a:cubicBezTo>
                  <a:pt x="503" y="7067"/>
                  <a:pt x="444" y="7150"/>
                  <a:pt x="480" y="7245"/>
                </a:cubicBezTo>
                <a:cubicBezTo>
                  <a:pt x="670" y="8127"/>
                  <a:pt x="884" y="8817"/>
                  <a:pt x="1134" y="9329"/>
                </a:cubicBezTo>
                <a:lnTo>
                  <a:pt x="1182" y="9412"/>
                </a:lnTo>
                <a:cubicBezTo>
                  <a:pt x="1396" y="9817"/>
                  <a:pt x="1742" y="10091"/>
                  <a:pt x="2170" y="10174"/>
                </a:cubicBezTo>
                <a:cubicBezTo>
                  <a:pt x="2265" y="10186"/>
                  <a:pt x="2349" y="10210"/>
                  <a:pt x="2444" y="10210"/>
                </a:cubicBezTo>
                <a:cubicBezTo>
                  <a:pt x="2742" y="10210"/>
                  <a:pt x="3039" y="10103"/>
                  <a:pt x="3301" y="9924"/>
                </a:cubicBezTo>
                <a:lnTo>
                  <a:pt x="3301" y="10341"/>
                </a:lnTo>
                <a:cubicBezTo>
                  <a:pt x="3301" y="10805"/>
                  <a:pt x="3670" y="11163"/>
                  <a:pt x="4123" y="11163"/>
                </a:cubicBezTo>
                <a:lnTo>
                  <a:pt x="5373" y="11163"/>
                </a:lnTo>
                <a:cubicBezTo>
                  <a:pt x="5837" y="11163"/>
                  <a:pt x="6195" y="10782"/>
                  <a:pt x="6195" y="10341"/>
                </a:cubicBezTo>
                <a:lnTo>
                  <a:pt x="6195" y="9924"/>
                </a:lnTo>
                <a:cubicBezTo>
                  <a:pt x="6454" y="10105"/>
                  <a:pt x="6745" y="10191"/>
                  <a:pt x="7032" y="10191"/>
                </a:cubicBezTo>
                <a:cubicBezTo>
                  <a:pt x="7576" y="10191"/>
                  <a:pt x="8104" y="9883"/>
                  <a:pt x="8361" y="9329"/>
                </a:cubicBezTo>
                <a:cubicBezTo>
                  <a:pt x="9016" y="7912"/>
                  <a:pt x="9421" y="5067"/>
                  <a:pt x="9445" y="4495"/>
                </a:cubicBezTo>
                <a:cubicBezTo>
                  <a:pt x="9524" y="3627"/>
                  <a:pt x="8846" y="3100"/>
                  <a:pt x="8157" y="3100"/>
                </a:cubicBezTo>
                <a:cubicBezTo>
                  <a:pt x="7702" y="3100"/>
                  <a:pt x="7243" y="3329"/>
                  <a:pt x="6992" y="3840"/>
                </a:cubicBezTo>
                <a:cubicBezTo>
                  <a:pt x="6742" y="4376"/>
                  <a:pt x="6480" y="4805"/>
                  <a:pt x="6218" y="5162"/>
                </a:cubicBezTo>
                <a:lnTo>
                  <a:pt x="6218" y="3781"/>
                </a:lnTo>
                <a:cubicBezTo>
                  <a:pt x="6218" y="3507"/>
                  <a:pt x="6373" y="3269"/>
                  <a:pt x="6599" y="3138"/>
                </a:cubicBezTo>
                <a:lnTo>
                  <a:pt x="7564" y="2602"/>
                </a:lnTo>
                <a:cubicBezTo>
                  <a:pt x="8040" y="2352"/>
                  <a:pt x="8207" y="1757"/>
                  <a:pt x="7945" y="1292"/>
                </a:cubicBezTo>
                <a:lnTo>
                  <a:pt x="7885" y="1173"/>
                </a:lnTo>
                <a:cubicBezTo>
                  <a:pt x="7853" y="1124"/>
                  <a:pt x="7797" y="1092"/>
                  <a:pt x="7739" y="1092"/>
                </a:cubicBezTo>
                <a:cubicBezTo>
                  <a:pt x="7712" y="1092"/>
                  <a:pt x="7685" y="1099"/>
                  <a:pt x="7659" y="1114"/>
                </a:cubicBezTo>
                <a:cubicBezTo>
                  <a:pt x="7588" y="1161"/>
                  <a:pt x="7564" y="1269"/>
                  <a:pt x="7599" y="1340"/>
                </a:cubicBezTo>
                <a:lnTo>
                  <a:pt x="7659" y="1459"/>
                </a:lnTo>
                <a:cubicBezTo>
                  <a:pt x="7826" y="1769"/>
                  <a:pt x="7730" y="2162"/>
                  <a:pt x="7409" y="2340"/>
                </a:cubicBezTo>
                <a:lnTo>
                  <a:pt x="6445" y="2876"/>
                </a:lnTo>
                <a:cubicBezTo>
                  <a:pt x="6135" y="3054"/>
                  <a:pt x="5933" y="3364"/>
                  <a:pt x="5909" y="3721"/>
                </a:cubicBezTo>
                <a:cubicBezTo>
                  <a:pt x="5534" y="3626"/>
                  <a:pt x="5159" y="3578"/>
                  <a:pt x="4782" y="3578"/>
                </a:cubicBezTo>
                <a:cubicBezTo>
                  <a:pt x="4406" y="3578"/>
                  <a:pt x="4028" y="3626"/>
                  <a:pt x="3647" y="3721"/>
                </a:cubicBezTo>
                <a:cubicBezTo>
                  <a:pt x="3611" y="3364"/>
                  <a:pt x="3420" y="3031"/>
                  <a:pt x="3111" y="2876"/>
                </a:cubicBezTo>
                <a:lnTo>
                  <a:pt x="2146" y="2340"/>
                </a:lnTo>
                <a:cubicBezTo>
                  <a:pt x="1837" y="2173"/>
                  <a:pt x="1706" y="1769"/>
                  <a:pt x="1884" y="1459"/>
                </a:cubicBezTo>
                <a:lnTo>
                  <a:pt x="2325" y="673"/>
                </a:lnTo>
                <a:cubicBezTo>
                  <a:pt x="2441" y="457"/>
                  <a:pt x="2657" y="336"/>
                  <a:pt x="2879" y="336"/>
                </a:cubicBezTo>
                <a:cubicBezTo>
                  <a:pt x="2999" y="336"/>
                  <a:pt x="3121" y="372"/>
                  <a:pt x="3230" y="447"/>
                </a:cubicBezTo>
                <a:cubicBezTo>
                  <a:pt x="3337" y="495"/>
                  <a:pt x="3873" y="971"/>
                  <a:pt x="4778" y="971"/>
                </a:cubicBezTo>
                <a:cubicBezTo>
                  <a:pt x="5683" y="971"/>
                  <a:pt x="6218" y="495"/>
                  <a:pt x="6326" y="447"/>
                </a:cubicBezTo>
                <a:cubicBezTo>
                  <a:pt x="6434" y="372"/>
                  <a:pt x="6556" y="336"/>
                  <a:pt x="6677" y="336"/>
                </a:cubicBezTo>
                <a:cubicBezTo>
                  <a:pt x="6899" y="336"/>
                  <a:pt x="7115" y="457"/>
                  <a:pt x="7230" y="673"/>
                </a:cubicBezTo>
                <a:cubicBezTo>
                  <a:pt x="7263" y="723"/>
                  <a:pt x="7325" y="749"/>
                  <a:pt x="7383" y="749"/>
                </a:cubicBezTo>
                <a:cubicBezTo>
                  <a:pt x="7409" y="749"/>
                  <a:pt x="7434" y="744"/>
                  <a:pt x="7457" y="733"/>
                </a:cubicBezTo>
                <a:cubicBezTo>
                  <a:pt x="7528" y="685"/>
                  <a:pt x="7564" y="578"/>
                  <a:pt x="7516" y="507"/>
                </a:cubicBezTo>
                <a:cubicBezTo>
                  <a:pt x="7385" y="268"/>
                  <a:pt x="7159" y="102"/>
                  <a:pt x="6909" y="30"/>
                </a:cubicBezTo>
                <a:cubicBezTo>
                  <a:pt x="6824" y="9"/>
                  <a:pt x="6744" y="0"/>
                  <a:pt x="66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52"/>
          <p:cNvSpPr/>
          <p:nvPr/>
        </p:nvSpPr>
        <p:spPr>
          <a:xfrm>
            <a:off x="7121800" y="2902852"/>
            <a:ext cx="318231" cy="354642"/>
          </a:xfrm>
          <a:custGeom>
            <a:rect b="b" l="l" r="r" t="t"/>
            <a:pathLst>
              <a:path extrusionOk="0" h="11133" w="9990">
                <a:moveTo>
                  <a:pt x="3096" y="1"/>
                </a:moveTo>
                <a:cubicBezTo>
                  <a:pt x="1358" y="36"/>
                  <a:pt x="0" y="1656"/>
                  <a:pt x="346" y="3418"/>
                </a:cubicBezTo>
                <a:cubicBezTo>
                  <a:pt x="356" y="3494"/>
                  <a:pt x="437" y="3550"/>
                  <a:pt x="514" y="3550"/>
                </a:cubicBezTo>
                <a:cubicBezTo>
                  <a:pt x="522" y="3550"/>
                  <a:pt x="529" y="3550"/>
                  <a:pt x="536" y="3549"/>
                </a:cubicBezTo>
                <a:cubicBezTo>
                  <a:pt x="631" y="3525"/>
                  <a:pt x="691" y="3441"/>
                  <a:pt x="667" y="3358"/>
                </a:cubicBezTo>
                <a:cubicBezTo>
                  <a:pt x="369" y="1810"/>
                  <a:pt x="1560" y="358"/>
                  <a:pt x="3108" y="334"/>
                </a:cubicBezTo>
                <a:cubicBezTo>
                  <a:pt x="3128" y="333"/>
                  <a:pt x="3148" y="333"/>
                  <a:pt x="3168" y="333"/>
                </a:cubicBezTo>
                <a:cubicBezTo>
                  <a:pt x="3671" y="333"/>
                  <a:pt x="4160" y="476"/>
                  <a:pt x="4572" y="763"/>
                </a:cubicBezTo>
                <a:cubicBezTo>
                  <a:pt x="4745" y="876"/>
                  <a:pt x="4935" y="932"/>
                  <a:pt x="5124" y="932"/>
                </a:cubicBezTo>
                <a:cubicBezTo>
                  <a:pt x="5313" y="932"/>
                  <a:pt x="5501" y="876"/>
                  <a:pt x="5668" y="763"/>
                </a:cubicBezTo>
                <a:cubicBezTo>
                  <a:pt x="6113" y="465"/>
                  <a:pt x="6597" y="331"/>
                  <a:pt x="7070" y="331"/>
                </a:cubicBezTo>
                <a:cubicBezTo>
                  <a:pt x="8393" y="331"/>
                  <a:pt x="9624" y="1384"/>
                  <a:pt x="9632" y="2858"/>
                </a:cubicBezTo>
                <a:cubicBezTo>
                  <a:pt x="9632" y="3477"/>
                  <a:pt x="9406" y="4073"/>
                  <a:pt x="9025" y="4525"/>
                </a:cubicBezTo>
                <a:cubicBezTo>
                  <a:pt x="8370" y="5287"/>
                  <a:pt x="8013" y="6228"/>
                  <a:pt x="8013" y="7192"/>
                </a:cubicBezTo>
                <a:lnTo>
                  <a:pt x="8013" y="8966"/>
                </a:lnTo>
                <a:cubicBezTo>
                  <a:pt x="8013" y="9930"/>
                  <a:pt x="7263" y="10716"/>
                  <a:pt x="6322" y="10811"/>
                </a:cubicBezTo>
                <a:lnTo>
                  <a:pt x="6322" y="8573"/>
                </a:lnTo>
                <a:cubicBezTo>
                  <a:pt x="6322" y="7918"/>
                  <a:pt x="5787" y="7382"/>
                  <a:pt x="5132" y="7382"/>
                </a:cubicBezTo>
                <a:cubicBezTo>
                  <a:pt x="4477" y="7382"/>
                  <a:pt x="3941" y="7918"/>
                  <a:pt x="3941" y="8573"/>
                </a:cubicBezTo>
                <a:lnTo>
                  <a:pt x="3941" y="10811"/>
                </a:lnTo>
                <a:cubicBezTo>
                  <a:pt x="3013" y="10716"/>
                  <a:pt x="2262" y="9930"/>
                  <a:pt x="2262" y="8966"/>
                </a:cubicBezTo>
                <a:lnTo>
                  <a:pt x="2262" y="7192"/>
                </a:lnTo>
                <a:cubicBezTo>
                  <a:pt x="2262" y="6228"/>
                  <a:pt x="1905" y="5275"/>
                  <a:pt x="1250" y="4525"/>
                </a:cubicBezTo>
                <a:cubicBezTo>
                  <a:pt x="1131" y="4394"/>
                  <a:pt x="1048" y="4263"/>
                  <a:pt x="953" y="4096"/>
                </a:cubicBezTo>
                <a:cubicBezTo>
                  <a:pt x="920" y="4047"/>
                  <a:pt x="865" y="4015"/>
                  <a:pt x="807" y="4015"/>
                </a:cubicBezTo>
                <a:cubicBezTo>
                  <a:pt x="780" y="4015"/>
                  <a:pt x="753" y="4022"/>
                  <a:pt x="727" y="4037"/>
                </a:cubicBezTo>
                <a:cubicBezTo>
                  <a:pt x="655" y="4084"/>
                  <a:pt x="631" y="4192"/>
                  <a:pt x="667" y="4263"/>
                </a:cubicBezTo>
                <a:cubicBezTo>
                  <a:pt x="762" y="4430"/>
                  <a:pt x="881" y="4584"/>
                  <a:pt x="1012" y="4739"/>
                </a:cubicBezTo>
                <a:cubicBezTo>
                  <a:pt x="1608" y="5442"/>
                  <a:pt x="1953" y="6299"/>
                  <a:pt x="1953" y="7192"/>
                </a:cubicBezTo>
                <a:lnTo>
                  <a:pt x="1953" y="8966"/>
                </a:lnTo>
                <a:cubicBezTo>
                  <a:pt x="1953" y="10168"/>
                  <a:pt x="2929" y="11133"/>
                  <a:pt x="4120" y="11133"/>
                </a:cubicBezTo>
                <a:cubicBezTo>
                  <a:pt x="4215" y="11133"/>
                  <a:pt x="4286" y="11061"/>
                  <a:pt x="4286" y="10978"/>
                </a:cubicBezTo>
                <a:lnTo>
                  <a:pt x="4286" y="8561"/>
                </a:lnTo>
                <a:cubicBezTo>
                  <a:pt x="4286" y="8085"/>
                  <a:pt x="4679" y="7704"/>
                  <a:pt x="5156" y="7704"/>
                </a:cubicBezTo>
                <a:cubicBezTo>
                  <a:pt x="5632" y="7704"/>
                  <a:pt x="6013" y="8085"/>
                  <a:pt x="6013" y="8561"/>
                </a:cubicBezTo>
                <a:lnTo>
                  <a:pt x="6013" y="10978"/>
                </a:lnTo>
                <a:cubicBezTo>
                  <a:pt x="6013" y="11061"/>
                  <a:pt x="6084" y="11133"/>
                  <a:pt x="6180" y="11133"/>
                </a:cubicBezTo>
                <a:cubicBezTo>
                  <a:pt x="7382" y="11133"/>
                  <a:pt x="8347" y="10157"/>
                  <a:pt x="8347" y="8966"/>
                </a:cubicBezTo>
                <a:lnTo>
                  <a:pt x="8347" y="7192"/>
                </a:lnTo>
                <a:cubicBezTo>
                  <a:pt x="8347" y="6299"/>
                  <a:pt x="8680" y="5442"/>
                  <a:pt x="9287" y="4739"/>
                </a:cubicBezTo>
                <a:cubicBezTo>
                  <a:pt x="9740" y="4215"/>
                  <a:pt x="9990" y="3549"/>
                  <a:pt x="9990" y="2858"/>
                </a:cubicBezTo>
                <a:cubicBezTo>
                  <a:pt x="9955" y="1194"/>
                  <a:pt x="8560" y="7"/>
                  <a:pt x="7072" y="7"/>
                </a:cubicBezTo>
                <a:cubicBezTo>
                  <a:pt x="6537" y="7"/>
                  <a:pt x="5990" y="161"/>
                  <a:pt x="5489" y="501"/>
                </a:cubicBezTo>
                <a:cubicBezTo>
                  <a:pt x="5382" y="572"/>
                  <a:pt x="5257" y="608"/>
                  <a:pt x="5129" y="608"/>
                </a:cubicBezTo>
                <a:cubicBezTo>
                  <a:pt x="5001" y="608"/>
                  <a:pt x="4870" y="572"/>
                  <a:pt x="4751" y="501"/>
                </a:cubicBezTo>
                <a:cubicBezTo>
                  <a:pt x="4263" y="167"/>
                  <a:pt x="3691" y="1"/>
                  <a:pt x="3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3" name="Google Shape;1523;p52"/>
          <p:cNvGrpSpPr/>
          <p:nvPr/>
        </p:nvGrpSpPr>
        <p:grpSpPr>
          <a:xfrm>
            <a:off x="6685259" y="2902852"/>
            <a:ext cx="311414" cy="355406"/>
            <a:chOff x="6685259" y="2902852"/>
            <a:chExt cx="311414" cy="355406"/>
          </a:xfrm>
        </p:grpSpPr>
        <p:sp>
          <p:nvSpPr>
            <p:cNvPr id="1524" name="Google Shape;1524;p52"/>
            <p:cNvSpPr/>
            <p:nvPr/>
          </p:nvSpPr>
          <p:spPr>
            <a:xfrm>
              <a:off x="6835805" y="3045466"/>
              <a:ext cx="10671" cy="155134"/>
            </a:xfrm>
            <a:custGeom>
              <a:rect b="b" l="l" r="r" t="t"/>
              <a:pathLst>
                <a:path extrusionOk="0" h="4870" w="335">
                  <a:moveTo>
                    <a:pt x="168" y="0"/>
                  </a:moveTo>
                  <a:cubicBezTo>
                    <a:pt x="84" y="0"/>
                    <a:pt x="1" y="84"/>
                    <a:pt x="1" y="167"/>
                  </a:cubicBezTo>
                  <a:lnTo>
                    <a:pt x="1" y="4703"/>
                  </a:lnTo>
                  <a:cubicBezTo>
                    <a:pt x="1" y="4799"/>
                    <a:pt x="84" y="4870"/>
                    <a:pt x="168" y="4870"/>
                  </a:cubicBezTo>
                  <a:cubicBezTo>
                    <a:pt x="263" y="4870"/>
                    <a:pt x="334" y="4799"/>
                    <a:pt x="334" y="4703"/>
                  </a:cubicBezTo>
                  <a:lnTo>
                    <a:pt x="334" y="167"/>
                  </a:lnTo>
                  <a:cubicBezTo>
                    <a:pt x="334" y="84"/>
                    <a:pt x="263"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52"/>
            <p:cNvSpPr/>
            <p:nvPr/>
          </p:nvSpPr>
          <p:spPr>
            <a:xfrm>
              <a:off x="6765661" y="2938497"/>
              <a:ext cx="149846" cy="63774"/>
            </a:xfrm>
            <a:custGeom>
              <a:rect b="b" l="l" r="r" t="t"/>
              <a:pathLst>
                <a:path extrusionOk="0" h="2002" w="4704">
                  <a:moveTo>
                    <a:pt x="572" y="1"/>
                  </a:moveTo>
                  <a:cubicBezTo>
                    <a:pt x="262" y="1"/>
                    <a:pt x="0" y="251"/>
                    <a:pt x="0" y="572"/>
                  </a:cubicBezTo>
                  <a:lnTo>
                    <a:pt x="0" y="1430"/>
                  </a:lnTo>
                  <a:cubicBezTo>
                    <a:pt x="0" y="1739"/>
                    <a:pt x="262" y="2001"/>
                    <a:pt x="572" y="2001"/>
                  </a:cubicBezTo>
                  <a:lnTo>
                    <a:pt x="2679" y="2001"/>
                  </a:lnTo>
                  <a:cubicBezTo>
                    <a:pt x="2774" y="2001"/>
                    <a:pt x="2846" y="1918"/>
                    <a:pt x="2846" y="1834"/>
                  </a:cubicBezTo>
                  <a:cubicBezTo>
                    <a:pt x="2846" y="1739"/>
                    <a:pt x="2774" y="1668"/>
                    <a:pt x="2679" y="1668"/>
                  </a:cubicBezTo>
                  <a:lnTo>
                    <a:pt x="572" y="1668"/>
                  </a:lnTo>
                  <a:cubicBezTo>
                    <a:pt x="441" y="1668"/>
                    <a:pt x="334" y="1560"/>
                    <a:pt x="334" y="1430"/>
                  </a:cubicBezTo>
                  <a:lnTo>
                    <a:pt x="334" y="572"/>
                  </a:lnTo>
                  <a:cubicBezTo>
                    <a:pt x="334" y="429"/>
                    <a:pt x="441" y="322"/>
                    <a:pt x="572" y="322"/>
                  </a:cubicBezTo>
                  <a:lnTo>
                    <a:pt x="4144" y="322"/>
                  </a:lnTo>
                  <a:cubicBezTo>
                    <a:pt x="4275" y="322"/>
                    <a:pt x="4382" y="429"/>
                    <a:pt x="4382" y="572"/>
                  </a:cubicBezTo>
                  <a:lnTo>
                    <a:pt x="4382" y="1430"/>
                  </a:lnTo>
                  <a:cubicBezTo>
                    <a:pt x="4394" y="1549"/>
                    <a:pt x="4275" y="1668"/>
                    <a:pt x="4144" y="1668"/>
                  </a:cubicBezTo>
                  <a:lnTo>
                    <a:pt x="3513" y="1668"/>
                  </a:lnTo>
                  <a:cubicBezTo>
                    <a:pt x="3429" y="1668"/>
                    <a:pt x="3358" y="1739"/>
                    <a:pt x="3358" y="1834"/>
                  </a:cubicBezTo>
                  <a:cubicBezTo>
                    <a:pt x="3358" y="1918"/>
                    <a:pt x="3429" y="2001"/>
                    <a:pt x="3513" y="2001"/>
                  </a:cubicBezTo>
                  <a:lnTo>
                    <a:pt x="4144" y="2001"/>
                  </a:lnTo>
                  <a:cubicBezTo>
                    <a:pt x="4453" y="2001"/>
                    <a:pt x="4703" y="1739"/>
                    <a:pt x="4703" y="1430"/>
                  </a:cubicBezTo>
                  <a:lnTo>
                    <a:pt x="4703" y="572"/>
                  </a:lnTo>
                  <a:cubicBezTo>
                    <a:pt x="4703" y="251"/>
                    <a:pt x="4453" y="1"/>
                    <a:pt x="41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52"/>
            <p:cNvSpPr/>
            <p:nvPr/>
          </p:nvSpPr>
          <p:spPr>
            <a:xfrm>
              <a:off x="6685259" y="2902852"/>
              <a:ext cx="311414" cy="355406"/>
            </a:xfrm>
            <a:custGeom>
              <a:rect b="b" l="l" r="r" t="t"/>
              <a:pathLst>
                <a:path extrusionOk="0" h="11157" w="9776">
                  <a:moveTo>
                    <a:pt x="3227" y="1"/>
                  </a:moveTo>
                  <a:cubicBezTo>
                    <a:pt x="2227" y="1"/>
                    <a:pt x="1810" y="774"/>
                    <a:pt x="1667" y="894"/>
                  </a:cubicBezTo>
                  <a:lnTo>
                    <a:pt x="822" y="894"/>
                  </a:lnTo>
                  <a:cubicBezTo>
                    <a:pt x="369" y="894"/>
                    <a:pt x="0" y="1275"/>
                    <a:pt x="0" y="1715"/>
                  </a:cubicBezTo>
                  <a:lnTo>
                    <a:pt x="0" y="4287"/>
                  </a:lnTo>
                  <a:cubicBezTo>
                    <a:pt x="0" y="4382"/>
                    <a:pt x="72" y="4454"/>
                    <a:pt x="155" y="4454"/>
                  </a:cubicBezTo>
                  <a:cubicBezTo>
                    <a:pt x="250" y="4454"/>
                    <a:pt x="322" y="4382"/>
                    <a:pt x="322" y="4287"/>
                  </a:cubicBezTo>
                  <a:lnTo>
                    <a:pt x="322" y="1715"/>
                  </a:lnTo>
                  <a:cubicBezTo>
                    <a:pt x="322" y="1453"/>
                    <a:pt x="548" y="1227"/>
                    <a:pt x="810" y="1227"/>
                  </a:cubicBezTo>
                  <a:lnTo>
                    <a:pt x="1738" y="1227"/>
                  </a:lnTo>
                  <a:cubicBezTo>
                    <a:pt x="1786" y="1227"/>
                    <a:pt x="1822" y="1215"/>
                    <a:pt x="1858" y="1167"/>
                  </a:cubicBezTo>
                  <a:lnTo>
                    <a:pt x="2167" y="810"/>
                  </a:lnTo>
                  <a:cubicBezTo>
                    <a:pt x="2441" y="513"/>
                    <a:pt x="2822" y="334"/>
                    <a:pt x="3227" y="334"/>
                  </a:cubicBezTo>
                  <a:lnTo>
                    <a:pt x="6525" y="334"/>
                  </a:lnTo>
                  <a:cubicBezTo>
                    <a:pt x="6930" y="334"/>
                    <a:pt x="7322" y="513"/>
                    <a:pt x="7584" y="810"/>
                  </a:cubicBezTo>
                  <a:lnTo>
                    <a:pt x="7894" y="1167"/>
                  </a:lnTo>
                  <a:cubicBezTo>
                    <a:pt x="7930" y="1191"/>
                    <a:pt x="7977" y="1227"/>
                    <a:pt x="8013" y="1227"/>
                  </a:cubicBezTo>
                  <a:lnTo>
                    <a:pt x="8942" y="1227"/>
                  </a:lnTo>
                  <a:cubicBezTo>
                    <a:pt x="9204" y="1227"/>
                    <a:pt x="9430" y="1453"/>
                    <a:pt x="9430" y="1715"/>
                  </a:cubicBezTo>
                  <a:lnTo>
                    <a:pt x="9430" y="10335"/>
                  </a:lnTo>
                  <a:cubicBezTo>
                    <a:pt x="9430" y="10597"/>
                    <a:pt x="9204" y="10823"/>
                    <a:pt x="8942" y="10823"/>
                  </a:cubicBezTo>
                  <a:lnTo>
                    <a:pt x="7632" y="10823"/>
                  </a:lnTo>
                  <a:lnTo>
                    <a:pt x="7632" y="9823"/>
                  </a:lnTo>
                  <a:cubicBezTo>
                    <a:pt x="7632" y="9740"/>
                    <a:pt x="7561" y="9657"/>
                    <a:pt x="7465" y="9657"/>
                  </a:cubicBezTo>
                  <a:cubicBezTo>
                    <a:pt x="7382" y="9657"/>
                    <a:pt x="7299" y="9740"/>
                    <a:pt x="7299" y="9823"/>
                  </a:cubicBezTo>
                  <a:lnTo>
                    <a:pt x="7299" y="10823"/>
                  </a:lnTo>
                  <a:lnTo>
                    <a:pt x="2453" y="10823"/>
                  </a:lnTo>
                  <a:lnTo>
                    <a:pt x="2453" y="9823"/>
                  </a:lnTo>
                  <a:cubicBezTo>
                    <a:pt x="2453" y="9740"/>
                    <a:pt x="2381" y="9657"/>
                    <a:pt x="2286" y="9657"/>
                  </a:cubicBezTo>
                  <a:cubicBezTo>
                    <a:pt x="2203" y="9657"/>
                    <a:pt x="2119" y="9740"/>
                    <a:pt x="2119" y="9823"/>
                  </a:cubicBezTo>
                  <a:lnTo>
                    <a:pt x="2119" y="10823"/>
                  </a:lnTo>
                  <a:lnTo>
                    <a:pt x="822" y="10823"/>
                  </a:lnTo>
                  <a:cubicBezTo>
                    <a:pt x="548" y="10823"/>
                    <a:pt x="322" y="10597"/>
                    <a:pt x="322" y="10335"/>
                  </a:cubicBezTo>
                  <a:lnTo>
                    <a:pt x="322" y="5227"/>
                  </a:lnTo>
                  <a:cubicBezTo>
                    <a:pt x="322" y="5144"/>
                    <a:pt x="250" y="5061"/>
                    <a:pt x="167" y="5061"/>
                  </a:cubicBezTo>
                  <a:cubicBezTo>
                    <a:pt x="72" y="5061"/>
                    <a:pt x="0" y="5144"/>
                    <a:pt x="0" y="5227"/>
                  </a:cubicBezTo>
                  <a:lnTo>
                    <a:pt x="0" y="10335"/>
                  </a:lnTo>
                  <a:cubicBezTo>
                    <a:pt x="0" y="10776"/>
                    <a:pt x="369" y="11157"/>
                    <a:pt x="822" y="11157"/>
                  </a:cubicBezTo>
                  <a:lnTo>
                    <a:pt x="8942" y="11157"/>
                  </a:lnTo>
                  <a:cubicBezTo>
                    <a:pt x="9394" y="11157"/>
                    <a:pt x="9763" y="10776"/>
                    <a:pt x="9763" y="10335"/>
                  </a:cubicBezTo>
                  <a:lnTo>
                    <a:pt x="9763" y="1715"/>
                  </a:lnTo>
                  <a:cubicBezTo>
                    <a:pt x="9775" y="1275"/>
                    <a:pt x="9406" y="894"/>
                    <a:pt x="8942" y="894"/>
                  </a:cubicBezTo>
                  <a:lnTo>
                    <a:pt x="8096" y="894"/>
                  </a:lnTo>
                  <a:cubicBezTo>
                    <a:pt x="7965" y="774"/>
                    <a:pt x="7525" y="1"/>
                    <a:pt x="653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7" name="Google Shape;1527;p52"/>
          <p:cNvGrpSpPr/>
          <p:nvPr/>
        </p:nvGrpSpPr>
        <p:grpSpPr>
          <a:xfrm>
            <a:off x="5309250" y="2903170"/>
            <a:ext cx="359579" cy="355852"/>
            <a:chOff x="5309250" y="2903170"/>
            <a:chExt cx="359579" cy="355852"/>
          </a:xfrm>
        </p:grpSpPr>
        <p:sp>
          <p:nvSpPr>
            <p:cNvPr id="1528" name="Google Shape;1528;p52"/>
            <p:cNvSpPr/>
            <p:nvPr/>
          </p:nvSpPr>
          <p:spPr>
            <a:xfrm>
              <a:off x="5410517" y="3006317"/>
              <a:ext cx="77854" cy="76452"/>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52"/>
            <p:cNvSpPr/>
            <p:nvPr/>
          </p:nvSpPr>
          <p:spPr>
            <a:xfrm>
              <a:off x="5309250" y="2903170"/>
              <a:ext cx="359579" cy="355852"/>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52"/>
            <p:cNvSpPr/>
            <p:nvPr/>
          </p:nvSpPr>
          <p:spPr>
            <a:xfrm>
              <a:off x="5466263" y="3032979"/>
              <a:ext cx="127101" cy="146214"/>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1" name="Google Shape;1531;p52"/>
          <p:cNvGrpSpPr/>
          <p:nvPr/>
        </p:nvGrpSpPr>
        <p:grpSpPr>
          <a:xfrm>
            <a:off x="2199565" y="2421172"/>
            <a:ext cx="312179" cy="353431"/>
            <a:chOff x="2199565" y="2421172"/>
            <a:chExt cx="312179" cy="353431"/>
          </a:xfrm>
        </p:grpSpPr>
        <p:sp>
          <p:nvSpPr>
            <p:cNvPr id="1532" name="Google Shape;1532;p52"/>
            <p:cNvSpPr/>
            <p:nvPr/>
          </p:nvSpPr>
          <p:spPr>
            <a:xfrm>
              <a:off x="2199565" y="2421172"/>
              <a:ext cx="312179" cy="353431"/>
            </a:xfrm>
            <a:custGeom>
              <a:rect b="b" l="l" r="r" t="t"/>
              <a:pathLst>
                <a:path extrusionOk="0" h="11095" w="9800">
                  <a:moveTo>
                    <a:pt x="5156" y="322"/>
                  </a:moveTo>
                  <a:cubicBezTo>
                    <a:pt x="5228" y="322"/>
                    <a:pt x="5311" y="370"/>
                    <a:pt x="5311" y="465"/>
                  </a:cubicBezTo>
                  <a:lnTo>
                    <a:pt x="5311" y="858"/>
                  </a:lnTo>
                  <a:cubicBezTo>
                    <a:pt x="5202" y="822"/>
                    <a:pt x="5100" y="806"/>
                    <a:pt x="4999" y="806"/>
                  </a:cubicBezTo>
                  <a:cubicBezTo>
                    <a:pt x="4968" y="806"/>
                    <a:pt x="4937" y="807"/>
                    <a:pt x="4906" y="810"/>
                  </a:cubicBezTo>
                  <a:cubicBezTo>
                    <a:pt x="4775" y="810"/>
                    <a:pt x="4656" y="822"/>
                    <a:pt x="4549" y="858"/>
                  </a:cubicBezTo>
                  <a:lnTo>
                    <a:pt x="4549" y="465"/>
                  </a:lnTo>
                  <a:cubicBezTo>
                    <a:pt x="4549" y="394"/>
                    <a:pt x="4609" y="322"/>
                    <a:pt x="4692" y="322"/>
                  </a:cubicBezTo>
                  <a:close/>
                  <a:moveTo>
                    <a:pt x="4906" y="1132"/>
                  </a:moveTo>
                  <a:cubicBezTo>
                    <a:pt x="5502" y="1132"/>
                    <a:pt x="6002" y="1608"/>
                    <a:pt x="6002" y="2227"/>
                  </a:cubicBezTo>
                  <a:cubicBezTo>
                    <a:pt x="6002" y="2838"/>
                    <a:pt x="5504" y="3302"/>
                    <a:pt x="4927" y="3302"/>
                  </a:cubicBezTo>
                  <a:cubicBezTo>
                    <a:pt x="4807" y="3302"/>
                    <a:pt x="4684" y="3282"/>
                    <a:pt x="4561" y="3239"/>
                  </a:cubicBezTo>
                  <a:cubicBezTo>
                    <a:pt x="4144" y="3084"/>
                    <a:pt x="3847" y="2680"/>
                    <a:pt x="3847" y="2227"/>
                  </a:cubicBezTo>
                  <a:cubicBezTo>
                    <a:pt x="3835" y="1632"/>
                    <a:pt x="4311" y="1132"/>
                    <a:pt x="4906" y="1132"/>
                  </a:cubicBezTo>
                  <a:close/>
                  <a:moveTo>
                    <a:pt x="4978" y="3620"/>
                  </a:moveTo>
                  <a:lnTo>
                    <a:pt x="6061" y="6251"/>
                  </a:lnTo>
                  <a:lnTo>
                    <a:pt x="5621" y="6251"/>
                  </a:lnTo>
                  <a:cubicBezTo>
                    <a:pt x="5621" y="5918"/>
                    <a:pt x="5335" y="5644"/>
                    <a:pt x="4990" y="5644"/>
                  </a:cubicBezTo>
                  <a:lnTo>
                    <a:pt x="4847" y="5644"/>
                  </a:lnTo>
                  <a:cubicBezTo>
                    <a:pt x="4501" y="5644"/>
                    <a:pt x="4216" y="5918"/>
                    <a:pt x="4216" y="6251"/>
                  </a:cubicBezTo>
                  <a:lnTo>
                    <a:pt x="3775" y="6251"/>
                  </a:lnTo>
                  <a:lnTo>
                    <a:pt x="4859" y="3620"/>
                  </a:lnTo>
                  <a:close/>
                  <a:moveTo>
                    <a:pt x="1406" y="6573"/>
                  </a:moveTo>
                  <a:lnTo>
                    <a:pt x="1323" y="6740"/>
                  </a:lnTo>
                  <a:lnTo>
                    <a:pt x="430" y="6740"/>
                  </a:lnTo>
                  <a:cubicBezTo>
                    <a:pt x="423" y="6741"/>
                    <a:pt x="417" y="6742"/>
                    <a:pt x="411" y="6742"/>
                  </a:cubicBezTo>
                  <a:cubicBezTo>
                    <a:pt x="370" y="6742"/>
                    <a:pt x="334" y="6708"/>
                    <a:pt x="334" y="6656"/>
                  </a:cubicBezTo>
                  <a:cubicBezTo>
                    <a:pt x="334" y="6609"/>
                    <a:pt x="382" y="6573"/>
                    <a:pt x="430" y="6573"/>
                  </a:cubicBezTo>
                  <a:close/>
                  <a:moveTo>
                    <a:pt x="6204" y="6573"/>
                  </a:moveTo>
                  <a:lnTo>
                    <a:pt x="6276" y="6752"/>
                  </a:lnTo>
                  <a:lnTo>
                    <a:pt x="5621" y="6752"/>
                  </a:lnTo>
                  <a:lnTo>
                    <a:pt x="5621" y="6573"/>
                  </a:lnTo>
                  <a:close/>
                  <a:moveTo>
                    <a:pt x="9419" y="6573"/>
                  </a:moveTo>
                  <a:cubicBezTo>
                    <a:pt x="9454" y="6573"/>
                    <a:pt x="9502" y="6609"/>
                    <a:pt x="9502" y="6656"/>
                  </a:cubicBezTo>
                  <a:cubicBezTo>
                    <a:pt x="9502" y="6716"/>
                    <a:pt x="9454" y="6752"/>
                    <a:pt x="9419" y="6752"/>
                  </a:cubicBezTo>
                  <a:lnTo>
                    <a:pt x="8526" y="6752"/>
                  </a:lnTo>
                  <a:cubicBezTo>
                    <a:pt x="8526" y="6752"/>
                    <a:pt x="8451" y="6592"/>
                    <a:pt x="8434" y="6573"/>
                  </a:cubicBezTo>
                  <a:close/>
                  <a:moveTo>
                    <a:pt x="4216" y="6585"/>
                  </a:moveTo>
                  <a:lnTo>
                    <a:pt x="4216" y="6763"/>
                  </a:lnTo>
                  <a:lnTo>
                    <a:pt x="3573" y="6763"/>
                  </a:lnTo>
                  <a:lnTo>
                    <a:pt x="3644" y="6585"/>
                  </a:lnTo>
                  <a:close/>
                  <a:moveTo>
                    <a:pt x="4990" y="5954"/>
                  </a:moveTo>
                  <a:cubicBezTo>
                    <a:pt x="5156" y="5954"/>
                    <a:pt x="5287" y="6097"/>
                    <a:pt x="5287" y="6251"/>
                  </a:cubicBezTo>
                  <a:lnTo>
                    <a:pt x="5287" y="7061"/>
                  </a:lnTo>
                  <a:cubicBezTo>
                    <a:pt x="5287" y="7228"/>
                    <a:pt x="5156" y="7359"/>
                    <a:pt x="4990" y="7359"/>
                  </a:cubicBezTo>
                  <a:lnTo>
                    <a:pt x="4847" y="7359"/>
                  </a:lnTo>
                  <a:cubicBezTo>
                    <a:pt x="4680" y="7359"/>
                    <a:pt x="4549" y="7228"/>
                    <a:pt x="4549" y="7061"/>
                  </a:cubicBezTo>
                  <a:lnTo>
                    <a:pt x="4549" y="6251"/>
                  </a:lnTo>
                  <a:cubicBezTo>
                    <a:pt x="4549" y="6097"/>
                    <a:pt x="4680" y="5954"/>
                    <a:pt x="4847" y="5954"/>
                  </a:cubicBezTo>
                  <a:close/>
                  <a:moveTo>
                    <a:pt x="1299" y="10157"/>
                  </a:moveTo>
                  <a:lnTo>
                    <a:pt x="1477" y="10228"/>
                  </a:lnTo>
                  <a:lnTo>
                    <a:pt x="1287" y="10454"/>
                  </a:lnTo>
                  <a:lnTo>
                    <a:pt x="1299" y="10157"/>
                  </a:lnTo>
                  <a:close/>
                  <a:moveTo>
                    <a:pt x="8538" y="10157"/>
                  </a:moveTo>
                  <a:lnTo>
                    <a:pt x="8550" y="10454"/>
                  </a:lnTo>
                  <a:lnTo>
                    <a:pt x="8359" y="10228"/>
                  </a:lnTo>
                  <a:lnTo>
                    <a:pt x="8538" y="10157"/>
                  </a:lnTo>
                  <a:close/>
                  <a:moveTo>
                    <a:pt x="4680" y="1"/>
                  </a:moveTo>
                  <a:cubicBezTo>
                    <a:pt x="4430" y="1"/>
                    <a:pt x="4204" y="215"/>
                    <a:pt x="4204" y="477"/>
                  </a:cubicBezTo>
                  <a:lnTo>
                    <a:pt x="4204" y="1001"/>
                  </a:lnTo>
                  <a:cubicBezTo>
                    <a:pt x="3716" y="1287"/>
                    <a:pt x="3418" y="1870"/>
                    <a:pt x="3525" y="2441"/>
                  </a:cubicBezTo>
                  <a:lnTo>
                    <a:pt x="3108" y="3263"/>
                  </a:lnTo>
                  <a:cubicBezTo>
                    <a:pt x="3061" y="3334"/>
                    <a:pt x="3085" y="3442"/>
                    <a:pt x="3180" y="3489"/>
                  </a:cubicBezTo>
                  <a:cubicBezTo>
                    <a:pt x="3202" y="3504"/>
                    <a:pt x="3227" y="3511"/>
                    <a:pt x="3253" y="3511"/>
                  </a:cubicBezTo>
                  <a:cubicBezTo>
                    <a:pt x="3311" y="3511"/>
                    <a:pt x="3373" y="3476"/>
                    <a:pt x="3406" y="3418"/>
                  </a:cubicBezTo>
                  <a:lnTo>
                    <a:pt x="3680" y="2858"/>
                  </a:lnTo>
                  <a:cubicBezTo>
                    <a:pt x="3859" y="3203"/>
                    <a:pt x="4168" y="3453"/>
                    <a:pt x="4549" y="3561"/>
                  </a:cubicBezTo>
                  <a:cubicBezTo>
                    <a:pt x="4442" y="3811"/>
                    <a:pt x="2287" y="9073"/>
                    <a:pt x="1930" y="9919"/>
                  </a:cubicBezTo>
                  <a:cubicBezTo>
                    <a:pt x="1900" y="9968"/>
                    <a:pt x="1845" y="9993"/>
                    <a:pt x="1794" y="9993"/>
                  </a:cubicBezTo>
                  <a:cubicBezTo>
                    <a:pt x="1783" y="9993"/>
                    <a:pt x="1773" y="9992"/>
                    <a:pt x="1763" y="9990"/>
                  </a:cubicBezTo>
                  <a:lnTo>
                    <a:pt x="1168" y="9752"/>
                  </a:lnTo>
                  <a:cubicBezTo>
                    <a:pt x="1120" y="9740"/>
                    <a:pt x="1096" y="9692"/>
                    <a:pt x="1096" y="9645"/>
                  </a:cubicBezTo>
                  <a:cubicBezTo>
                    <a:pt x="882" y="7990"/>
                    <a:pt x="1632" y="6906"/>
                    <a:pt x="1692" y="6763"/>
                  </a:cubicBezTo>
                  <a:cubicBezTo>
                    <a:pt x="1846" y="6430"/>
                    <a:pt x="2847" y="4501"/>
                    <a:pt x="3120" y="3977"/>
                  </a:cubicBezTo>
                  <a:cubicBezTo>
                    <a:pt x="3156" y="3906"/>
                    <a:pt x="3132" y="3799"/>
                    <a:pt x="3037" y="3751"/>
                  </a:cubicBezTo>
                  <a:cubicBezTo>
                    <a:pt x="3016" y="3741"/>
                    <a:pt x="2992" y="3735"/>
                    <a:pt x="2968" y="3735"/>
                  </a:cubicBezTo>
                  <a:cubicBezTo>
                    <a:pt x="2909" y="3735"/>
                    <a:pt x="2848" y="3767"/>
                    <a:pt x="2823" y="3834"/>
                  </a:cubicBezTo>
                  <a:lnTo>
                    <a:pt x="1573" y="6251"/>
                  </a:lnTo>
                  <a:lnTo>
                    <a:pt x="430" y="6251"/>
                  </a:lnTo>
                  <a:cubicBezTo>
                    <a:pt x="203" y="6251"/>
                    <a:pt x="1" y="6430"/>
                    <a:pt x="1" y="6668"/>
                  </a:cubicBezTo>
                  <a:cubicBezTo>
                    <a:pt x="1" y="6894"/>
                    <a:pt x="180" y="7085"/>
                    <a:pt x="430" y="7085"/>
                  </a:cubicBezTo>
                  <a:lnTo>
                    <a:pt x="1156" y="7085"/>
                  </a:lnTo>
                  <a:cubicBezTo>
                    <a:pt x="775" y="7906"/>
                    <a:pt x="644" y="8799"/>
                    <a:pt x="751" y="9704"/>
                  </a:cubicBezTo>
                  <a:cubicBezTo>
                    <a:pt x="763" y="9847"/>
                    <a:pt x="858" y="9978"/>
                    <a:pt x="977" y="10038"/>
                  </a:cubicBezTo>
                  <a:lnTo>
                    <a:pt x="930" y="10919"/>
                  </a:lnTo>
                  <a:cubicBezTo>
                    <a:pt x="930" y="11017"/>
                    <a:pt x="1014" y="11081"/>
                    <a:pt x="1101" y="11081"/>
                  </a:cubicBezTo>
                  <a:cubicBezTo>
                    <a:pt x="1141" y="11081"/>
                    <a:pt x="1182" y="11068"/>
                    <a:pt x="1215" y="11038"/>
                  </a:cubicBezTo>
                  <a:lnTo>
                    <a:pt x="1823" y="10347"/>
                  </a:lnTo>
                  <a:cubicBezTo>
                    <a:pt x="1989" y="10335"/>
                    <a:pt x="2132" y="10228"/>
                    <a:pt x="2215" y="10061"/>
                  </a:cubicBezTo>
                  <a:lnTo>
                    <a:pt x="3430" y="7109"/>
                  </a:lnTo>
                  <a:lnTo>
                    <a:pt x="4204" y="7109"/>
                  </a:lnTo>
                  <a:cubicBezTo>
                    <a:pt x="4204" y="7442"/>
                    <a:pt x="4490" y="7716"/>
                    <a:pt x="4823" y="7716"/>
                  </a:cubicBezTo>
                  <a:lnTo>
                    <a:pt x="4978" y="7716"/>
                  </a:lnTo>
                  <a:cubicBezTo>
                    <a:pt x="5323" y="7716"/>
                    <a:pt x="5597" y="7442"/>
                    <a:pt x="5597" y="7109"/>
                  </a:cubicBezTo>
                  <a:lnTo>
                    <a:pt x="6371" y="7109"/>
                  </a:lnTo>
                  <a:lnTo>
                    <a:pt x="7014" y="8668"/>
                  </a:lnTo>
                  <a:cubicBezTo>
                    <a:pt x="7040" y="8730"/>
                    <a:pt x="7099" y="8766"/>
                    <a:pt x="7161" y="8766"/>
                  </a:cubicBezTo>
                  <a:cubicBezTo>
                    <a:pt x="7184" y="8766"/>
                    <a:pt x="7206" y="8761"/>
                    <a:pt x="7228" y="8752"/>
                  </a:cubicBezTo>
                  <a:cubicBezTo>
                    <a:pt x="7311" y="8728"/>
                    <a:pt x="7347" y="8621"/>
                    <a:pt x="7311" y="8549"/>
                  </a:cubicBezTo>
                  <a:cubicBezTo>
                    <a:pt x="7192" y="8252"/>
                    <a:pt x="5394" y="3870"/>
                    <a:pt x="5275" y="3608"/>
                  </a:cubicBezTo>
                  <a:cubicBezTo>
                    <a:pt x="5644" y="3501"/>
                    <a:pt x="5954" y="3251"/>
                    <a:pt x="6133" y="2906"/>
                  </a:cubicBezTo>
                  <a:cubicBezTo>
                    <a:pt x="6168" y="2953"/>
                    <a:pt x="8145" y="6811"/>
                    <a:pt x="8264" y="7061"/>
                  </a:cubicBezTo>
                  <a:cubicBezTo>
                    <a:pt x="8681" y="7859"/>
                    <a:pt x="8847" y="8776"/>
                    <a:pt x="8728" y="9680"/>
                  </a:cubicBezTo>
                  <a:cubicBezTo>
                    <a:pt x="8728" y="9728"/>
                    <a:pt x="8692" y="9764"/>
                    <a:pt x="8657" y="9788"/>
                  </a:cubicBezTo>
                  <a:lnTo>
                    <a:pt x="8061" y="10026"/>
                  </a:lnTo>
                  <a:cubicBezTo>
                    <a:pt x="8047" y="10031"/>
                    <a:pt x="8032" y="10034"/>
                    <a:pt x="8017" y="10034"/>
                  </a:cubicBezTo>
                  <a:cubicBezTo>
                    <a:pt x="7969" y="10034"/>
                    <a:pt x="7922" y="10005"/>
                    <a:pt x="7895" y="9942"/>
                  </a:cubicBezTo>
                  <a:lnTo>
                    <a:pt x="7573" y="9145"/>
                  </a:lnTo>
                  <a:cubicBezTo>
                    <a:pt x="7546" y="9072"/>
                    <a:pt x="7477" y="9041"/>
                    <a:pt x="7414" y="9041"/>
                  </a:cubicBezTo>
                  <a:cubicBezTo>
                    <a:pt x="7395" y="9041"/>
                    <a:pt x="7376" y="9044"/>
                    <a:pt x="7359" y="9049"/>
                  </a:cubicBezTo>
                  <a:cubicBezTo>
                    <a:pt x="7276" y="9085"/>
                    <a:pt x="7240" y="9192"/>
                    <a:pt x="7276" y="9264"/>
                  </a:cubicBezTo>
                  <a:lnTo>
                    <a:pt x="7597" y="10061"/>
                  </a:lnTo>
                  <a:cubicBezTo>
                    <a:pt x="7657" y="10228"/>
                    <a:pt x="7823" y="10335"/>
                    <a:pt x="7990" y="10347"/>
                  </a:cubicBezTo>
                  <a:lnTo>
                    <a:pt x="8597" y="11038"/>
                  </a:lnTo>
                  <a:cubicBezTo>
                    <a:pt x="8632" y="11077"/>
                    <a:pt x="8676" y="11094"/>
                    <a:pt x="8717" y="11094"/>
                  </a:cubicBezTo>
                  <a:cubicBezTo>
                    <a:pt x="8803" y="11094"/>
                    <a:pt x="8883" y="11023"/>
                    <a:pt x="8883" y="10919"/>
                  </a:cubicBezTo>
                  <a:lnTo>
                    <a:pt x="8835" y="10038"/>
                  </a:lnTo>
                  <a:cubicBezTo>
                    <a:pt x="8954" y="9966"/>
                    <a:pt x="9038" y="9847"/>
                    <a:pt x="9062" y="9704"/>
                  </a:cubicBezTo>
                  <a:cubicBezTo>
                    <a:pt x="9181" y="8811"/>
                    <a:pt x="9038" y="7906"/>
                    <a:pt x="8657" y="7085"/>
                  </a:cubicBezTo>
                  <a:lnTo>
                    <a:pt x="9383" y="7085"/>
                  </a:lnTo>
                  <a:cubicBezTo>
                    <a:pt x="9609" y="7085"/>
                    <a:pt x="9800" y="6906"/>
                    <a:pt x="9800" y="6668"/>
                  </a:cubicBezTo>
                  <a:cubicBezTo>
                    <a:pt x="9800" y="6430"/>
                    <a:pt x="9633" y="6251"/>
                    <a:pt x="9419" y="6251"/>
                  </a:cubicBezTo>
                  <a:lnTo>
                    <a:pt x="8264" y="6251"/>
                  </a:lnTo>
                  <a:lnTo>
                    <a:pt x="6299" y="2441"/>
                  </a:lnTo>
                  <a:cubicBezTo>
                    <a:pt x="6395" y="1846"/>
                    <a:pt x="6109" y="1287"/>
                    <a:pt x="5621" y="1001"/>
                  </a:cubicBezTo>
                  <a:lnTo>
                    <a:pt x="5621" y="477"/>
                  </a:lnTo>
                  <a:cubicBezTo>
                    <a:pt x="5621" y="227"/>
                    <a:pt x="5406" y="1"/>
                    <a:pt x="51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52"/>
            <p:cNvSpPr/>
            <p:nvPr/>
          </p:nvSpPr>
          <p:spPr>
            <a:xfrm>
              <a:off x="2335745" y="2471248"/>
              <a:ext cx="40997" cy="40615"/>
            </a:xfrm>
            <a:custGeom>
              <a:rect b="b" l="l" r="r" t="t"/>
              <a:pathLst>
                <a:path extrusionOk="0" h="1275" w="1287">
                  <a:moveTo>
                    <a:pt x="643" y="322"/>
                  </a:moveTo>
                  <a:cubicBezTo>
                    <a:pt x="822" y="322"/>
                    <a:pt x="953" y="477"/>
                    <a:pt x="953" y="631"/>
                  </a:cubicBezTo>
                  <a:cubicBezTo>
                    <a:pt x="953" y="798"/>
                    <a:pt x="810" y="953"/>
                    <a:pt x="643" y="953"/>
                  </a:cubicBezTo>
                  <a:cubicBezTo>
                    <a:pt x="477" y="953"/>
                    <a:pt x="334" y="798"/>
                    <a:pt x="334" y="631"/>
                  </a:cubicBezTo>
                  <a:cubicBezTo>
                    <a:pt x="334" y="477"/>
                    <a:pt x="465" y="322"/>
                    <a:pt x="643" y="322"/>
                  </a:cubicBezTo>
                  <a:close/>
                  <a:moveTo>
                    <a:pt x="643" y="0"/>
                  </a:moveTo>
                  <a:cubicBezTo>
                    <a:pt x="286" y="0"/>
                    <a:pt x="0" y="274"/>
                    <a:pt x="0" y="631"/>
                  </a:cubicBezTo>
                  <a:cubicBezTo>
                    <a:pt x="0" y="989"/>
                    <a:pt x="286" y="1274"/>
                    <a:pt x="643" y="1274"/>
                  </a:cubicBezTo>
                  <a:cubicBezTo>
                    <a:pt x="1000" y="1274"/>
                    <a:pt x="1286" y="989"/>
                    <a:pt x="1286" y="631"/>
                  </a:cubicBezTo>
                  <a:cubicBezTo>
                    <a:pt x="1286" y="274"/>
                    <a:pt x="1000" y="0"/>
                    <a:pt x="64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4" name="Google Shape;1534;p52"/>
          <p:cNvGrpSpPr/>
          <p:nvPr/>
        </p:nvGrpSpPr>
        <p:grpSpPr>
          <a:xfrm>
            <a:off x="1750887" y="2425727"/>
            <a:ext cx="320143" cy="343269"/>
            <a:chOff x="1750887" y="2425727"/>
            <a:chExt cx="320143" cy="343269"/>
          </a:xfrm>
        </p:grpSpPr>
        <p:sp>
          <p:nvSpPr>
            <p:cNvPr id="1535" name="Google Shape;1535;p52"/>
            <p:cNvSpPr/>
            <p:nvPr/>
          </p:nvSpPr>
          <p:spPr>
            <a:xfrm>
              <a:off x="1750887" y="2425727"/>
              <a:ext cx="320143" cy="289052"/>
            </a:xfrm>
            <a:custGeom>
              <a:rect b="b" l="l" r="r" t="t"/>
              <a:pathLst>
                <a:path extrusionOk="0" h="9074" w="10050">
                  <a:moveTo>
                    <a:pt x="1668" y="322"/>
                  </a:moveTo>
                  <a:cubicBezTo>
                    <a:pt x="1834" y="322"/>
                    <a:pt x="1953" y="453"/>
                    <a:pt x="1953" y="608"/>
                  </a:cubicBezTo>
                  <a:lnTo>
                    <a:pt x="1953" y="1275"/>
                  </a:lnTo>
                  <a:cubicBezTo>
                    <a:pt x="1953" y="1441"/>
                    <a:pt x="1811" y="1560"/>
                    <a:pt x="1668" y="1560"/>
                  </a:cubicBezTo>
                  <a:cubicBezTo>
                    <a:pt x="1513" y="1560"/>
                    <a:pt x="1382" y="1429"/>
                    <a:pt x="1382" y="1275"/>
                  </a:cubicBezTo>
                  <a:lnTo>
                    <a:pt x="1382" y="929"/>
                  </a:lnTo>
                  <a:lnTo>
                    <a:pt x="1382" y="608"/>
                  </a:lnTo>
                  <a:cubicBezTo>
                    <a:pt x="1370" y="453"/>
                    <a:pt x="1501" y="322"/>
                    <a:pt x="1668" y="322"/>
                  </a:cubicBezTo>
                  <a:close/>
                  <a:moveTo>
                    <a:pt x="3918" y="322"/>
                  </a:moveTo>
                  <a:cubicBezTo>
                    <a:pt x="4061" y="322"/>
                    <a:pt x="4192" y="453"/>
                    <a:pt x="4192" y="608"/>
                  </a:cubicBezTo>
                  <a:lnTo>
                    <a:pt x="4192" y="1275"/>
                  </a:lnTo>
                  <a:cubicBezTo>
                    <a:pt x="4192" y="1441"/>
                    <a:pt x="4061" y="1560"/>
                    <a:pt x="3918" y="1560"/>
                  </a:cubicBezTo>
                  <a:cubicBezTo>
                    <a:pt x="3763" y="1560"/>
                    <a:pt x="3632" y="1429"/>
                    <a:pt x="3632" y="1275"/>
                  </a:cubicBezTo>
                  <a:lnTo>
                    <a:pt x="3632" y="608"/>
                  </a:lnTo>
                  <a:cubicBezTo>
                    <a:pt x="3632" y="441"/>
                    <a:pt x="3763" y="322"/>
                    <a:pt x="3918" y="322"/>
                  </a:cubicBezTo>
                  <a:close/>
                  <a:moveTo>
                    <a:pt x="6180" y="322"/>
                  </a:moveTo>
                  <a:cubicBezTo>
                    <a:pt x="6323" y="322"/>
                    <a:pt x="6454" y="453"/>
                    <a:pt x="6454" y="608"/>
                  </a:cubicBezTo>
                  <a:lnTo>
                    <a:pt x="6454" y="1275"/>
                  </a:lnTo>
                  <a:cubicBezTo>
                    <a:pt x="6454" y="1441"/>
                    <a:pt x="6323" y="1560"/>
                    <a:pt x="6180" y="1560"/>
                  </a:cubicBezTo>
                  <a:cubicBezTo>
                    <a:pt x="6025" y="1560"/>
                    <a:pt x="5894" y="1429"/>
                    <a:pt x="5894" y="1275"/>
                  </a:cubicBezTo>
                  <a:lnTo>
                    <a:pt x="5894" y="608"/>
                  </a:lnTo>
                  <a:cubicBezTo>
                    <a:pt x="5894" y="441"/>
                    <a:pt x="6025" y="322"/>
                    <a:pt x="6180" y="322"/>
                  </a:cubicBezTo>
                  <a:close/>
                  <a:moveTo>
                    <a:pt x="8419" y="322"/>
                  </a:moveTo>
                  <a:cubicBezTo>
                    <a:pt x="8573" y="322"/>
                    <a:pt x="8704" y="453"/>
                    <a:pt x="8704" y="608"/>
                  </a:cubicBezTo>
                  <a:lnTo>
                    <a:pt x="8704" y="929"/>
                  </a:lnTo>
                  <a:lnTo>
                    <a:pt x="8704" y="1275"/>
                  </a:lnTo>
                  <a:cubicBezTo>
                    <a:pt x="8704" y="1441"/>
                    <a:pt x="8573" y="1560"/>
                    <a:pt x="8419" y="1560"/>
                  </a:cubicBezTo>
                  <a:cubicBezTo>
                    <a:pt x="8276" y="1560"/>
                    <a:pt x="8145" y="1429"/>
                    <a:pt x="8145" y="1275"/>
                  </a:cubicBezTo>
                  <a:lnTo>
                    <a:pt x="8145" y="608"/>
                  </a:lnTo>
                  <a:cubicBezTo>
                    <a:pt x="8145" y="441"/>
                    <a:pt x="8276" y="322"/>
                    <a:pt x="8419" y="322"/>
                  </a:cubicBezTo>
                  <a:close/>
                  <a:moveTo>
                    <a:pt x="9526" y="1096"/>
                  </a:moveTo>
                  <a:cubicBezTo>
                    <a:pt x="9669" y="1096"/>
                    <a:pt x="9788" y="1215"/>
                    <a:pt x="9788" y="1370"/>
                  </a:cubicBezTo>
                  <a:lnTo>
                    <a:pt x="9788" y="2525"/>
                  </a:lnTo>
                  <a:lnTo>
                    <a:pt x="370" y="2525"/>
                  </a:lnTo>
                  <a:lnTo>
                    <a:pt x="370" y="1370"/>
                  </a:lnTo>
                  <a:cubicBezTo>
                    <a:pt x="370" y="1215"/>
                    <a:pt x="489" y="1096"/>
                    <a:pt x="644" y="1096"/>
                  </a:cubicBezTo>
                  <a:lnTo>
                    <a:pt x="1060" y="1096"/>
                  </a:lnTo>
                  <a:lnTo>
                    <a:pt x="1060" y="1275"/>
                  </a:lnTo>
                  <a:cubicBezTo>
                    <a:pt x="1060" y="1596"/>
                    <a:pt x="1322" y="1882"/>
                    <a:pt x="1668" y="1882"/>
                  </a:cubicBezTo>
                  <a:cubicBezTo>
                    <a:pt x="1989" y="1882"/>
                    <a:pt x="2275" y="1620"/>
                    <a:pt x="2275" y="1275"/>
                  </a:cubicBezTo>
                  <a:lnTo>
                    <a:pt x="2275" y="1096"/>
                  </a:lnTo>
                  <a:lnTo>
                    <a:pt x="3335" y="1096"/>
                  </a:lnTo>
                  <a:lnTo>
                    <a:pt x="3335" y="1275"/>
                  </a:lnTo>
                  <a:cubicBezTo>
                    <a:pt x="3335" y="1596"/>
                    <a:pt x="3597" y="1882"/>
                    <a:pt x="3942" y="1882"/>
                  </a:cubicBezTo>
                  <a:cubicBezTo>
                    <a:pt x="4287" y="1882"/>
                    <a:pt x="4549" y="1620"/>
                    <a:pt x="4549" y="1275"/>
                  </a:cubicBezTo>
                  <a:lnTo>
                    <a:pt x="4549" y="1096"/>
                  </a:lnTo>
                  <a:lnTo>
                    <a:pt x="5609" y="1096"/>
                  </a:lnTo>
                  <a:lnTo>
                    <a:pt x="5609" y="1275"/>
                  </a:lnTo>
                  <a:cubicBezTo>
                    <a:pt x="5609" y="1596"/>
                    <a:pt x="5883" y="1882"/>
                    <a:pt x="6216" y="1882"/>
                  </a:cubicBezTo>
                  <a:cubicBezTo>
                    <a:pt x="6561" y="1882"/>
                    <a:pt x="6835" y="1620"/>
                    <a:pt x="6835" y="1275"/>
                  </a:cubicBezTo>
                  <a:lnTo>
                    <a:pt x="6835" y="1096"/>
                  </a:lnTo>
                  <a:lnTo>
                    <a:pt x="7883" y="1096"/>
                  </a:lnTo>
                  <a:lnTo>
                    <a:pt x="7883" y="1275"/>
                  </a:lnTo>
                  <a:cubicBezTo>
                    <a:pt x="7883" y="1596"/>
                    <a:pt x="8157" y="1882"/>
                    <a:pt x="8502" y="1882"/>
                  </a:cubicBezTo>
                  <a:cubicBezTo>
                    <a:pt x="8823" y="1882"/>
                    <a:pt x="9109" y="1620"/>
                    <a:pt x="9109" y="1275"/>
                  </a:cubicBezTo>
                  <a:lnTo>
                    <a:pt x="9109" y="1096"/>
                  </a:lnTo>
                  <a:close/>
                  <a:moveTo>
                    <a:pt x="1608" y="1"/>
                  </a:moveTo>
                  <a:cubicBezTo>
                    <a:pt x="1275" y="1"/>
                    <a:pt x="989" y="262"/>
                    <a:pt x="989" y="608"/>
                  </a:cubicBezTo>
                  <a:lnTo>
                    <a:pt x="989" y="786"/>
                  </a:lnTo>
                  <a:lnTo>
                    <a:pt x="572" y="786"/>
                  </a:lnTo>
                  <a:cubicBezTo>
                    <a:pt x="251" y="786"/>
                    <a:pt x="1" y="1048"/>
                    <a:pt x="1" y="1370"/>
                  </a:cubicBezTo>
                  <a:lnTo>
                    <a:pt x="1" y="3584"/>
                  </a:lnTo>
                  <a:cubicBezTo>
                    <a:pt x="1" y="3668"/>
                    <a:pt x="72" y="3751"/>
                    <a:pt x="156" y="3751"/>
                  </a:cubicBezTo>
                  <a:cubicBezTo>
                    <a:pt x="251" y="3751"/>
                    <a:pt x="322" y="3668"/>
                    <a:pt x="322" y="3584"/>
                  </a:cubicBezTo>
                  <a:lnTo>
                    <a:pt x="322" y="2834"/>
                  </a:lnTo>
                  <a:lnTo>
                    <a:pt x="9681" y="2834"/>
                  </a:lnTo>
                  <a:lnTo>
                    <a:pt x="9681" y="8906"/>
                  </a:lnTo>
                  <a:cubicBezTo>
                    <a:pt x="9681" y="9002"/>
                    <a:pt x="9764" y="9073"/>
                    <a:pt x="9847" y="9073"/>
                  </a:cubicBezTo>
                  <a:cubicBezTo>
                    <a:pt x="9943" y="9073"/>
                    <a:pt x="10014" y="9002"/>
                    <a:pt x="10014" y="8906"/>
                  </a:cubicBezTo>
                  <a:lnTo>
                    <a:pt x="10014" y="1346"/>
                  </a:lnTo>
                  <a:cubicBezTo>
                    <a:pt x="10050" y="1036"/>
                    <a:pt x="9776" y="786"/>
                    <a:pt x="9466" y="786"/>
                  </a:cubicBezTo>
                  <a:lnTo>
                    <a:pt x="9050" y="786"/>
                  </a:lnTo>
                  <a:lnTo>
                    <a:pt x="9050" y="608"/>
                  </a:lnTo>
                  <a:cubicBezTo>
                    <a:pt x="9050" y="274"/>
                    <a:pt x="8776" y="1"/>
                    <a:pt x="8430" y="1"/>
                  </a:cubicBezTo>
                  <a:cubicBezTo>
                    <a:pt x="8109" y="1"/>
                    <a:pt x="7823" y="262"/>
                    <a:pt x="7823" y="608"/>
                  </a:cubicBezTo>
                  <a:lnTo>
                    <a:pt x="7823" y="786"/>
                  </a:lnTo>
                  <a:lnTo>
                    <a:pt x="6764" y="786"/>
                  </a:lnTo>
                  <a:lnTo>
                    <a:pt x="6764" y="608"/>
                  </a:lnTo>
                  <a:cubicBezTo>
                    <a:pt x="6764" y="274"/>
                    <a:pt x="6502" y="1"/>
                    <a:pt x="6156" y="1"/>
                  </a:cubicBezTo>
                  <a:cubicBezTo>
                    <a:pt x="5811" y="1"/>
                    <a:pt x="5549" y="262"/>
                    <a:pt x="5549" y="608"/>
                  </a:cubicBezTo>
                  <a:lnTo>
                    <a:pt x="5549" y="786"/>
                  </a:lnTo>
                  <a:lnTo>
                    <a:pt x="4489" y="786"/>
                  </a:lnTo>
                  <a:lnTo>
                    <a:pt x="4489" y="608"/>
                  </a:lnTo>
                  <a:cubicBezTo>
                    <a:pt x="4489" y="274"/>
                    <a:pt x="4228" y="1"/>
                    <a:pt x="3882" y="1"/>
                  </a:cubicBezTo>
                  <a:cubicBezTo>
                    <a:pt x="3549" y="1"/>
                    <a:pt x="3275" y="262"/>
                    <a:pt x="3275" y="608"/>
                  </a:cubicBezTo>
                  <a:lnTo>
                    <a:pt x="3275" y="786"/>
                  </a:lnTo>
                  <a:lnTo>
                    <a:pt x="2215" y="786"/>
                  </a:lnTo>
                  <a:lnTo>
                    <a:pt x="2215" y="608"/>
                  </a:lnTo>
                  <a:cubicBezTo>
                    <a:pt x="2215" y="274"/>
                    <a:pt x="1942" y="1"/>
                    <a:pt x="16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52"/>
            <p:cNvSpPr/>
            <p:nvPr/>
          </p:nvSpPr>
          <p:spPr>
            <a:xfrm>
              <a:off x="1751652" y="2558467"/>
              <a:ext cx="319378" cy="210530"/>
            </a:xfrm>
            <a:custGeom>
              <a:rect b="b" l="l" r="r" t="t"/>
              <a:pathLst>
                <a:path extrusionOk="0" h="6609" w="10026">
                  <a:moveTo>
                    <a:pt x="167" y="1"/>
                  </a:moveTo>
                  <a:cubicBezTo>
                    <a:pt x="72" y="1"/>
                    <a:pt x="1" y="72"/>
                    <a:pt x="1" y="156"/>
                  </a:cubicBezTo>
                  <a:lnTo>
                    <a:pt x="1" y="6025"/>
                  </a:lnTo>
                  <a:cubicBezTo>
                    <a:pt x="1" y="6347"/>
                    <a:pt x="274" y="6609"/>
                    <a:pt x="584" y="6609"/>
                  </a:cubicBezTo>
                  <a:lnTo>
                    <a:pt x="9407" y="6609"/>
                  </a:lnTo>
                  <a:cubicBezTo>
                    <a:pt x="9740" y="6609"/>
                    <a:pt x="9990" y="6335"/>
                    <a:pt x="9990" y="6025"/>
                  </a:cubicBezTo>
                  <a:lnTo>
                    <a:pt x="9990" y="5501"/>
                  </a:lnTo>
                  <a:cubicBezTo>
                    <a:pt x="10026" y="5418"/>
                    <a:pt x="9942" y="5335"/>
                    <a:pt x="9859" y="5335"/>
                  </a:cubicBezTo>
                  <a:cubicBezTo>
                    <a:pt x="9764" y="5335"/>
                    <a:pt x="9692" y="5418"/>
                    <a:pt x="9692" y="5501"/>
                  </a:cubicBezTo>
                  <a:lnTo>
                    <a:pt x="9692" y="6025"/>
                  </a:lnTo>
                  <a:cubicBezTo>
                    <a:pt x="9692" y="6168"/>
                    <a:pt x="9573" y="6287"/>
                    <a:pt x="9430" y="6287"/>
                  </a:cubicBezTo>
                  <a:lnTo>
                    <a:pt x="596" y="6287"/>
                  </a:lnTo>
                  <a:cubicBezTo>
                    <a:pt x="453" y="6287"/>
                    <a:pt x="334" y="6168"/>
                    <a:pt x="334" y="6025"/>
                  </a:cubicBezTo>
                  <a:lnTo>
                    <a:pt x="334" y="156"/>
                  </a:lnTo>
                  <a:cubicBezTo>
                    <a:pt x="334"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7" name="Google Shape;1537;p52"/>
          <p:cNvGrpSpPr/>
          <p:nvPr/>
        </p:nvGrpSpPr>
        <p:grpSpPr>
          <a:xfrm>
            <a:off x="1298037" y="2425727"/>
            <a:ext cx="338364" cy="342887"/>
            <a:chOff x="1298037" y="2425727"/>
            <a:chExt cx="338364" cy="342887"/>
          </a:xfrm>
        </p:grpSpPr>
        <p:sp>
          <p:nvSpPr>
            <p:cNvPr id="1538" name="Google Shape;1538;p52"/>
            <p:cNvSpPr/>
            <p:nvPr/>
          </p:nvSpPr>
          <p:spPr>
            <a:xfrm>
              <a:off x="1339384" y="2471631"/>
              <a:ext cx="256050" cy="136180"/>
            </a:xfrm>
            <a:custGeom>
              <a:rect b="b" l="l" r="r" t="t"/>
              <a:pathLst>
                <a:path extrusionOk="0" h="4275" w="8038">
                  <a:moveTo>
                    <a:pt x="7704" y="1477"/>
                  </a:moveTo>
                  <a:lnTo>
                    <a:pt x="7704" y="3501"/>
                  </a:lnTo>
                  <a:cubicBezTo>
                    <a:pt x="7704" y="3751"/>
                    <a:pt x="7513" y="3941"/>
                    <a:pt x="7263" y="3941"/>
                  </a:cubicBezTo>
                  <a:lnTo>
                    <a:pt x="774" y="3941"/>
                  </a:lnTo>
                  <a:cubicBezTo>
                    <a:pt x="524" y="3941"/>
                    <a:pt x="322" y="3751"/>
                    <a:pt x="322" y="3501"/>
                  </a:cubicBezTo>
                  <a:lnTo>
                    <a:pt x="322" y="1477"/>
                  </a:lnTo>
                  <a:close/>
                  <a:moveTo>
                    <a:pt x="774" y="0"/>
                  </a:moveTo>
                  <a:cubicBezTo>
                    <a:pt x="346" y="0"/>
                    <a:pt x="1" y="345"/>
                    <a:pt x="1" y="774"/>
                  </a:cubicBezTo>
                  <a:lnTo>
                    <a:pt x="1" y="3501"/>
                  </a:lnTo>
                  <a:cubicBezTo>
                    <a:pt x="1" y="3929"/>
                    <a:pt x="346" y="4275"/>
                    <a:pt x="774" y="4275"/>
                  </a:cubicBezTo>
                  <a:lnTo>
                    <a:pt x="7263" y="4275"/>
                  </a:lnTo>
                  <a:cubicBezTo>
                    <a:pt x="7692" y="4275"/>
                    <a:pt x="8037" y="3929"/>
                    <a:pt x="8037" y="3501"/>
                  </a:cubicBezTo>
                  <a:lnTo>
                    <a:pt x="8037" y="774"/>
                  </a:lnTo>
                  <a:cubicBezTo>
                    <a:pt x="8025" y="345"/>
                    <a:pt x="7680" y="0"/>
                    <a:pt x="7263" y="0"/>
                  </a:cubicBezTo>
                  <a:lnTo>
                    <a:pt x="5787" y="0"/>
                  </a:lnTo>
                  <a:cubicBezTo>
                    <a:pt x="5704" y="0"/>
                    <a:pt x="5620" y="72"/>
                    <a:pt x="5620" y="167"/>
                  </a:cubicBezTo>
                  <a:cubicBezTo>
                    <a:pt x="5620" y="250"/>
                    <a:pt x="5704" y="322"/>
                    <a:pt x="5787" y="322"/>
                  </a:cubicBezTo>
                  <a:lnTo>
                    <a:pt x="7263" y="322"/>
                  </a:lnTo>
                  <a:cubicBezTo>
                    <a:pt x="7513" y="322"/>
                    <a:pt x="7704" y="524"/>
                    <a:pt x="7704" y="774"/>
                  </a:cubicBezTo>
                  <a:lnTo>
                    <a:pt x="7704" y="1155"/>
                  </a:lnTo>
                  <a:lnTo>
                    <a:pt x="322" y="1155"/>
                  </a:lnTo>
                  <a:lnTo>
                    <a:pt x="322" y="774"/>
                  </a:lnTo>
                  <a:cubicBezTo>
                    <a:pt x="322" y="524"/>
                    <a:pt x="524" y="322"/>
                    <a:pt x="774" y="322"/>
                  </a:cubicBezTo>
                  <a:lnTo>
                    <a:pt x="5049" y="322"/>
                  </a:lnTo>
                  <a:cubicBezTo>
                    <a:pt x="5132" y="322"/>
                    <a:pt x="5204" y="250"/>
                    <a:pt x="5204" y="167"/>
                  </a:cubicBezTo>
                  <a:cubicBezTo>
                    <a:pt x="5204" y="72"/>
                    <a:pt x="5132" y="0"/>
                    <a:pt x="504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52"/>
            <p:cNvSpPr/>
            <p:nvPr/>
          </p:nvSpPr>
          <p:spPr>
            <a:xfrm>
              <a:off x="1341646" y="2618036"/>
              <a:ext cx="50490" cy="50458"/>
            </a:xfrm>
            <a:custGeom>
              <a:rect b="b" l="l" r="r" t="t"/>
              <a:pathLst>
                <a:path extrusionOk="0" h="1584" w="1585">
                  <a:moveTo>
                    <a:pt x="787" y="321"/>
                  </a:moveTo>
                  <a:cubicBezTo>
                    <a:pt x="1049" y="321"/>
                    <a:pt x="1251" y="536"/>
                    <a:pt x="1251" y="786"/>
                  </a:cubicBezTo>
                  <a:cubicBezTo>
                    <a:pt x="1251" y="1048"/>
                    <a:pt x="1049" y="1250"/>
                    <a:pt x="787" y="1250"/>
                  </a:cubicBezTo>
                  <a:cubicBezTo>
                    <a:pt x="537" y="1250"/>
                    <a:pt x="334" y="1048"/>
                    <a:pt x="334" y="786"/>
                  </a:cubicBezTo>
                  <a:cubicBezTo>
                    <a:pt x="334" y="536"/>
                    <a:pt x="537" y="321"/>
                    <a:pt x="787" y="321"/>
                  </a:cubicBezTo>
                  <a:close/>
                  <a:moveTo>
                    <a:pt x="787" y="0"/>
                  </a:moveTo>
                  <a:cubicBezTo>
                    <a:pt x="358" y="0"/>
                    <a:pt x="1" y="357"/>
                    <a:pt x="1" y="786"/>
                  </a:cubicBezTo>
                  <a:cubicBezTo>
                    <a:pt x="1" y="1226"/>
                    <a:pt x="358" y="1584"/>
                    <a:pt x="787" y="1584"/>
                  </a:cubicBezTo>
                  <a:cubicBezTo>
                    <a:pt x="1227" y="1584"/>
                    <a:pt x="1585" y="1226"/>
                    <a:pt x="1585" y="786"/>
                  </a:cubicBezTo>
                  <a:cubicBezTo>
                    <a:pt x="1585" y="357"/>
                    <a:pt x="1227" y="0"/>
                    <a:pt x="7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52"/>
            <p:cNvSpPr/>
            <p:nvPr/>
          </p:nvSpPr>
          <p:spPr>
            <a:xfrm>
              <a:off x="1542301" y="2618036"/>
              <a:ext cx="50076" cy="50458"/>
            </a:xfrm>
            <a:custGeom>
              <a:rect b="b" l="l" r="r" t="t"/>
              <a:pathLst>
                <a:path extrusionOk="0" h="1584" w="1572">
                  <a:moveTo>
                    <a:pt x="786" y="321"/>
                  </a:moveTo>
                  <a:cubicBezTo>
                    <a:pt x="1036" y="321"/>
                    <a:pt x="1251" y="536"/>
                    <a:pt x="1251" y="786"/>
                  </a:cubicBezTo>
                  <a:cubicBezTo>
                    <a:pt x="1251" y="1048"/>
                    <a:pt x="1036" y="1250"/>
                    <a:pt x="786" y="1250"/>
                  </a:cubicBezTo>
                  <a:cubicBezTo>
                    <a:pt x="536" y="1250"/>
                    <a:pt x="322" y="1048"/>
                    <a:pt x="322" y="786"/>
                  </a:cubicBezTo>
                  <a:cubicBezTo>
                    <a:pt x="322" y="536"/>
                    <a:pt x="536" y="321"/>
                    <a:pt x="786" y="321"/>
                  </a:cubicBezTo>
                  <a:close/>
                  <a:moveTo>
                    <a:pt x="786" y="0"/>
                  </a:moveTo>
                  <a:cubicBezTo>
                    <a:pt x="358" y="0"/>
                    <a:pt x="0" y="357"/>
                    <a:pt x="0" y="786"/>
                  </a:cubicBezTo>
                  <a:cubicBezTo>
                    <a:pt x="0" y="1226"/>
                    <a:pt x="358" y="1584"/>
                    <a:pt x="786" y="1584"/>
                  </a:cubicBezTo>
                  <a:cubicBezTo>
                    <a:pt x="1215" y="1584"/>
                    <a:pt x="1572" y="1226"/>
                    <a:pt x="1572" y="786"/>
                  </a:cubicBezTo>
                  <a:cubicBezTo>
                    <a:pt x="1572" y="357"/>
                    <a:pt x="1215" y="0"/>
                    <a:pt x="78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52"/>
            <p:cNvSpPr/>
            <p:nvPr/>
          </p:nvSpPr>
          <p:spPr>
            <a:xfrm>
              <a:off x="1298037" y="2425727"/>
              <a:ext cx="338364" cy="342887"/>
            </a:xfrm>
            <a:custGeom>
              <a:rect b="b" l="l" r="r" t="t"/>
              <a:pathLst>
                <a:path extrusionOk="0" h="10764" w="10622">
                  <a:moveTo>
                    <a:pt x="715" y="2525"/>
                  </a:moveTo>
                  <a:lnTo>
                    <a:pt x="715" y="4644"/>
                  </a:lnTo>
                  <a:lnTo>
                    <a:pt x="560" y="4644"/>
                  </a:lnTo>
                  <a:lnTo>
                    <a:pt x="560" y="4656"/>
                  </a:lnTo>
                  <a:cubicBezTo>
                    <a:pt x="429" y="4656"/>
                    <a:pt x="322" y="4549"/>
                    <a:pt x="322" y="4418"/>
                  </a:cubicBezTo>
                  <a:lnTo>
                    <a:pt x="322" y="2763"/>
                  </a:lnTo>
                  <a:cubicBezTo>
                    <a:pt x="322" y="2632"/>
                    <a:pt x="429" y="2525"/>
                    <a:pt x="560" y="2525"/>
                  </a:cubicBezTo>
                  <a:close/>
                  <a:moveTo>
                    <a:pt x="10050" y="2537"/>
                  </a:moveTo>
                  <a:cubicBezTo>
                    <a:pt x="10181" y="2537"/>
                    <a:pt x="10288" y="2644"/>
                    <a:pt x="10288" y="2775"/>
                  </a:cubicBezTo>
                  <a:lnTo>
                    <a:pt x="10288" y="4418"/>
                  </a:lnTo>
                  <a:cubicBezTo>
                    <a:pt x="10288" y="4549"/>
                    <a:pt x="10181" y="4656"/>
                    <a:pt x="10050" y="4656"/>
                  </a:cubicBezTo>
                  <a:lnTo>
                    <a:pt x="9895" y="4656"/>
                  </a:lnTo>
                  <a:lnTo>
                    <a:pt x="9895" y="2537"/>
                  </a:lnTo>
                  <a:close/>
                  <a:moveTo>
                    <a:pt x="6418" y="6263"/>
                  </a:moveTo>
                  <a:cubicBezTo>
                    <a:pt x="6680" y="6263"/>
                    <a:pt x="6906" y="6489"/>
                    <a:pt x="6906" y="6751"/>
                  </a:cubicBezTo>
                  <a:lnTo>
                    <a:pt x="6906" y="7930"/>
                  </a:lnTo>
                  <a:lnTo>
                    <a:pt x="3727" y="7930"/>
                  </a:lnTo>
                  <a:lnTo>
                    <a:pt x="3727" y="6751"/>
                  </a:lnTo>
                  <a:cubicBezTo>
                    <a:pt x="3727" y="6489"/>
                    <a:pt x="3942" y="6263"/>
                    <a:pt x="4216" y="6263"/>
                  </a:cubicBezTo>
                  <a:close/>
                  <a:moveTo>
                    <a:pt x="8347" y="334"/>
                  </a:moveTo>
                  <a:cubicBezTo>
                    <a:pt x="9026" y="334"/>
                    <a:pt x="9561" y="870"/>
                    <a:pt x="9561" y="1536"/>
                  </a:cubicBezTo>
                  <a:lnTo>
                    <a:pt x="9561" y="2382"/>
                  </a:lnTo>
                  <a:lnTo>
                    <a:pt x="9561" y="4811"/>
                  </a:lnTo>
                  <a:lnTo>
                    <a:pt x="9561" y="7930"/>
                  </a:lnTo>
                  <a:lnTo>
                    <a:pt x="7204" y="7930"/>
                  </a:lnTo>
                  <a:lnTo>
                    <a:pt x="7204" y="6751"/>
                  </a:lnTo>
                  <a:cubicBezTo>
                    <a:pt x="7204" y="6299"/>
                    <a:pt x="6847" y="5930"/>
                    <a:pt x="6383" y="5930"/>
                  </a:cubicBezTo>
                  <a:lnTo>
                    <a:pt x="4180" y="5930"/>
                  </a:lnTo>
                  <a:cubicBezTo>
                    <a:pt x="3739" y="5930"/>
                    <a:pt x="3370" y="6287"/>
                    <a:pt x="3370" y="6751"/>
                  </a:cubicBezTo>
                  <a:lnTo>
                    <a:pt x="3370" y="7930"/>
                  </a:lnTo>
                  <a:lnTo>
                    <a:pt x="3215" y="7930"/>
                  </a:lnTo>
                  <a:cubicBezTo>
                    <a:pt x="3120" y="7930"/>
                    <a:pt x="3049" y="8002"/>
                    <a:pt x="3049" y="8085"/>
                  </a:cubicBezTo>
                  <a:cubicBezTo>
                    <a:pt x="3049" y="8180"/>
                    <a:pt x="3120" y="8252"/>
                    <a:pt x="3215" y="8252"/>
                  </a:cubicBezTo>
                  <a:lnTo>
                    <a:pt x="9931" y="8252"/>
                  </a:lnTo>
                  <a:cubicBezTo>
                    <a:pt x="9990" y="8252"/>
                    <a:pt x="10050" y="8299"/>
                    <a:pt x="10050" y="8371"/>
                  </a:cubicBezTo>
                  <a:lnTo>
                    <a:pt x="10050" y="9323"/>
                  </a:lnTo>
                  <a:cubicBezTo>
                    <a:pt x="10050" y="9383"/>
                    <a:pt x="10002" y="9442"/>
                    <a:pt x="9931" y="9442"/>
                  </a:cubicBezTo>
                  <a:lnTo>
                    <a:pt x="763" y="9442"/>
                  </a:lnTo>
                  <a:cubicBezTo>
                    <a:pt x="703" y="9442"/>
                    <a:pt x="644" y="9406"/>
                    <a:pt x="644" y="9323"/>
                  </a:cubicBezTo>
                  <a:lnTo>
                    <a:pt x="644" y="8371"/>
                  </a:lnTo>
                  <a:cubicBezTo>
                    <a:pt x="644" y="8311"/>
                    <a:pt x="691" y="8252"/>
                    <a:pt x="763" y="8252"/>
                  </a:cubicBezTo>
                  <a:lnTo>
                    <a:pt x="2477" y="8252"/>
                  </a:lnTo>
                  <a:cubicBezTo>
                    <a:pt x="2561" y="8252"/>
                    <a:pt x="2632" y="8180"/>
                    <a:pt x="2632" y="8085"/>
                  </a:cubicBezTo>
                  <a:cubicBezTo>
                    <a:pt x="2632" y="8002"/>
                    <a:pt x="2561" y="7930"/>
                    <a:pt x="2477" y="7930"/>
                  </a:cubicBezTo>
                  <a:lnTo>
                    <a:pt x="1013" y="7930"/>
                  </a:lnTo>
                  <a:lnTo>
                    <a:pt x="1013" y="4811"/>
                  </a:lnTo>
                  <a:lnTo>
                    <a:pt x="1013" y="2382"/>
                  </a:lnTo>
                  <a:lnTo>
                    <a:pt x="1013" y="1536"/>
                  </a:lnTo>
                  <a:cubicBezTo>
                    <a:pt x="1013" y="870"/>
                    <a:pt x="1549" y="334"/>
                    <a:pt x="2215" y="334"/>
                  </a:cubicBezTo>
                  <a:close/>
                  <a:moveTo>
                    <a:pt x="6906" y="9740"/>
                  </a:moveTo>
                  <a:cubicBezTo>
                    <a:pt x="6859" y="9835"/>
                    <a:pt x="6775" y="9883"/>
                    <a:pt x="6668" y="9883"/>
                  </a:cubicBezTo>
                  <a:lnTo>
                    <a:pt x="3930" y="9883"/>
                  </a:lnTo>
                  <a:cubicBezTo>
                    <a:pt x="3823" y="9883"/>
                    <a:pt x="3739" y="9835"/>
                    <a:pt x="3692" y="9740"/>
                  </a:cubicBezTo>
                  <a:close/>
                  <a:moveTo>
                    <a:pt x="2751" y="9764"/>
                  </a:moveTo>
                  <a:lnTo>
                    <a:pt x="2751" y="10311"/>
                  </a:lnTo>
                  <a:cubicBezTo>
                    <a:pt x="2751" y="10383"/>
                    <a:pt x="2692" y="10454"/>
                    <a:pt x="2608" y="10454"/>
                  </a:cubicBezTo>
                  <a:lnTo>
                    <a:pt x="1430" y="10454"/>
                  </a:lnTo>
                  <a:cubicBezTo>
                    <a:pt x="1346" y="10454"/>
                    <a:pt x="1287" y="10383"/>
                    <a:pt x="1287" y="10311"/>
                  </a:cubicBezTo>
                  <a:lnTo>
                    <a:pt x="1287" y="9764"/>
                  </a:lnTo>
                  <a:close/>
                  <a:moveTo>
                    <a:pt x="9442" y="9764"/>
                  </a:moveTo>
                  <a:lnTo>
                    <a:pt x="9442" y="10311"/>
                  </a:lnTo>
                  <a:cubicBezTo>
                    <a:pt x="9442" y="10395"/>
                    <a:pt x="9359" y="10454"/>
                    <a:pt x="9288" y="10454"/>
                  </a:cubicBezTo>
                  <a:lnTo>
                    <a:pt x="8109" y="10454"/>
                  </a:lnTo>
                  <a:cubicBezTo>
                    <a:pt x="8026" y="10454"/>
                    <a:pt x="7966" y="10383"/>
                    <a:pt x="7966" y="10311"/>
                  </a:cubicBezTo>
                  <a:lnTo>
                    <a:pt x="7966" y="9764"/>
                  </a:lnTo>
                  <a:close/>
                  <a:moveTo>
                    <a:pt x="2239" y="1"/>
                  </a:moveTo>
                  <a:cubicBezTo>
                    <a:pt x="1382" y="1"/>
                    <a:pt x="703" y="679"/>
                    <a:pt x="703" y="1525"/>
                  </a:cubicBezTo>
                  <a:lnTo>
                    <a:pt x="703" y="2215"/>
                  </a:lnTo>
                  <a:lnTo>
                    <a:pt x="548" y="2215"/>
                  </a:lnTo>
                  <a:cubicBezTo>
                    <a:pt x="239" y="2215"/>
                    <a:pt x="1" y="2465"/>
                    <a:pt x="1" y="2763"/>
                  </a:cubicBezTo>
                  <a:lnTo>
                    <a:pt x="1" y="4418"/>
                  </a:lnTo>
                  <a:cubicBezTo>
                    <a:pt x="1" y="4727"/>
                    <a:pt x="251" y="4965"/>
                    <a:pt x="548" y="4965"/>
                  </a:cubicBezTo>
                  <a:lnTo>
                    <a:pt x="703" y="4965"/>
                  </a:lnTo>
                  <a:lnTo>
                    <a:pt x="703" y="7930"/>
                  </a:lnTo>
                  <a:cubicBezTo>
                    <a:pt x="489" y="7954"/>
                    <a:pt x="346" y="8133"/>
                    <a:pt x="346" y="8359"/>
                  </a:cubicBezTo>
                  <a:lnTo>
                    <a:pt x="346" y="9311"/>
                  </a:lnTo>
                  <a:cubicBezTo>
                    <a:pt x="346" y="9549"/>
                    <a:pt x="537" y="9740"/>
                    <a:pt x="775" y="9740"/>
                  </a:cubicBezTo>
                  <a:lnTo>
                    <a:pt x="953" y="9740"/>
                  </a:lnTo>
                  <a:lnTo>
                    <a:pt x="953" y="10288"/>
                  </a:lnTo>
                  <a:cubicBezTo>
                    <a:pt x="953" y="10549"/>
                    <a:pt x="1156" y="10764"/>
                    <a:pt x="1430" y="10764"/>
                  </a:cubicBezTo>
                  <a:lnTo>
                    <a:pt x="2608" y="10764"/>
                  </a:lnTo>
                  <a:cubicBezTo>
                    <a:pt x="2858" y="10764"/>
                    <a:pt x="3084" y="10561"/>
                    <a:pt x="3084" y="10299"/>
                  </a:cubicBezTo>
                  <a:lnTo>
                    <a:pt x="3084" y="9740"/>
                  </a:lnTo>
                  <a:lnTo>
                    <a:pt x="3346" y="9740"/>
                  </a:lnTo>
                  <a:cubicBezTo>
                    <a:pt x="3418" y="10002"/>
                    <a:pt x="3668" y="10192"/>
                    <a:pt x="3942" y="10192"/>
                  </a:cubicBezTo>
                  <a:lnTo>
                    <a:pt x="6680" y="10192"/>
                  </a:lnTo>
                  <a:cubicBezTo>
                    <a:pt x="6966" y="10192"/>
                    <a:pt x="7204" y="10002"/>
                    <a:pt x="7275" y="9740"/>
                  </a:cubicBezTo>
                  <a:lnTo>
                    <a:pt x="7645" y="9740"/>
                  </a:lnTo>
                  <a:lnTo>
                    <a:pt x="7645" y="10299"/>
                  </a:lnTo>
                  <a:cubicBezTo>
                    <a:pt x="7645" y="10549"/>
                    <a:pt x="7859" y="10764"/>
                    <a:pt x="8121" y="10764"/>
                  </a:cubicBezTo>
                  <a:lnTo>
                    <a:pt x="9300" y="10764"/>
                  </a:lnTo>
                  <a:cubicBezTo>
                    <a:pt x="9550" y="10764"/>
                    <a:pt x="9776" y="10561"/>
                    <a:pt x="9776" y="10299"/>
                  </a:cubicBezTo>
                  <a:lnTo>
                    <a:pt x="9776" y="9740"/>
                  </a:lnTo>
                  <a:lnTo>
                    <a:pt x="9954" y="9740"/>
                  </a:lnTo>
                  <a:cubicBezTo>
                    <a:pt x="10193" y="9740"/>
                    <a:pt x="10383" y="9549"/>
                    <a:pt x="10383" y="9311"/>
                  </a:cubicBezTo>
                  <a:lnTo>
                    <a:pt x="10383" y="8359"/>
                  </a:lnTo>
                  <a:cubicBezTo>
                    <a:pt x="10383" y="8121"/>
                    <a:pt x="10193" y="7930"/>
                    <a:pt x="9954" y="7930"/>
                  </a:cubicBezTo>
                  <a:lnTo>
                    <a:pt x="9931" y="7930"/>
                  </a:lnTo>
                  <a:lnTo>
                    <a:pt x="9931" y="4965"/>
                  </a:lnTo>
                  <a:lnTo>
                    <a:pt x="10073" y="4965"/>
                  </a:lnTo>
                  <a:cubicBezTo>
                    <a:pt x="10383" y="4965"/>
                    <a:pt x="10621" y="4715"/>
                    <a:pt x="10621" y="4418"/>
                  </a:cubicBezTo>
                  <a:lnTo>
                    <a:pt x="10621" y="2763"/>
                  </a:lnTo>
                  <a:cubicBezTo>
                    <a:pt x="10609" y="2465"/>
                    <a:pt x="10359" y="2215"/>
                    <a:pt x="10050" y="2215"/>
                  </a:cubicBezTo>
                  <a:lnTo>
                    <a:pt x="9895" y="2215"/>
                  </a:lnTo>
                  <a:lnTo>
                    <a:pt x="9895" y="1525"/>
                  </a:lnTo>
                  <a:cubicBezTo>
                    <a:pt x="9895" y="679"/>
                    <a:pt x="9216" y="1"/>
                    <a:pt x="837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2" name="Google Shape;1542;p52"/>
          <p:cNvSpPr/>
          <p:nvPr/>
        </p:nvSpPr>
        <p:spPr>
          <a:xfrm>
            <a:off x="848977" y="2418528"/>
            <a:ext cx="347060" cy="357286"/>
          </a:xfrm>
          <a:custGeom>
            <a:rect b="b" l="l" r="r" t="t"/>
            <a:pathLst>
              <a:path extrusionOk="0" h="11216" w="10895">
                <a:moveTo>
                  <a:pt x="5454" y="322"/>
                </a:moveTo>
                <a:cubicBezTo>
                  <a:pt x="5740" y="322"/>
                  <a:pt x="5954" y="548"/>
                  <a:pt x="5954" y="834"/>
                </a:cubicBezTo>
                <a:cubicBezTo>
                  <a:pt x="5954" y="1012"/>
                  <a:pt x="5871" y="1155"/>
                  <a:pt x="5716" y="1250"/>
                </a:cubicBezTo>
                <a:lnTo>
                  <a:pt x="5704" y="1262"/>
                </a:lnTo>
                <a:lnTo>
                  <a:pt x="5692" y="1262"/>
                </a:lnTo>
                <a:cubicBezTo>
                  <a:pt x="5680" y="1262"/>
                  <a:pt x="5680" y="1274"/>
                  <a:pt x="5656" y="1274"/>
                </a:cubicBezTo>
                <a:lnTo>
                  <a:pt x="5644" y="1274"/>
                </a:lnTo>
                <a:cubicBezTo>
                  <a:pt x="5644" y="1274"/>
                  <a:pt x="5632" y="1274"/>
                  <a:pt x="5632" y="1298"/>
                </a:cubicBezTo>
                <a:lnTo>
                  <a:pt x="5621" y="1298"/>
                </a:lnTo>
                <a:cubicBezTo>
                  <a:pt x="5597" y="1298"/>
                  <a:pt x="5597" y="1298"/>
                  <a:pt x="5585" y="1310"/>
                </a:cubicBezTo>
                <a:lnTo>
                  <a:pt x="5263" y="1310"/>
                </a:lnTo>
                <a:cubicBezTo>
                  <a:pt x="5240" y="1310"/>
                  <a:pt x="5240" y="1310"/>
                  <a:pt x="5228" y="1298"/>
                </a:cubicBezTo>
                <a:lnTo>
                  <a:pt x="5216" y="1298"/>
                </a:lnTo>
                <a:cubicBezTo>
                  <a:pt x="5216" y="1298"/>
                  <a:pt x="5204" y="1298"/>
                  <a:pt x="5204" y="1274"/>
                </a:cubicBezTo>
                <a:lnTo>
                  <a:pt x="5180" y="1274"/>
                </a:lnTo>
                <a:cubicBezTo>
                  <a:pt x="5168" y="1274"/>
                  <a:pt x="5168" y="1262"/>
                  <a:pt x="5156" y="1262"/>
                </a:cubicBezTo>
                <a:lnTo>
                  <a:pt x="5144" y="1262"/>
                </a:lnTo>
                <a:cubicBezTo>
                  <a:pt x="5144" y="1262"/>
                  <a:pt x="5120" y="1262"/>
                  <a:pt x="5120" y="1250"/>
                </a:cubicBezTo>
                <a:cubicBezTo>
                  <a:pt x="4989" y="1155"/>
                  <a:pt x="4882" y="1012"/>
                  <a:pt x="4882" y="834"/>
                </a:cubicBezTo>
                <a:cubicBezTo>
                  <a:pt x="4942" y="548"/>
                  <a:pt x="5168" y="322"/>
                  <a:pt x="5454" y="322"/>
                </a:cubicBezTo>
                <a:close/>
                <a:moveTo>
                  <a:pt x="5644" y="1631"/>
                </a:moveTo>
                <a:lnTo>
                  <a:pt x="5644" y="1834"/>
                </a:lnTo>
                <a:lnTo>
                  <a:pt x="5240" y="1834"/>
                </a:lnTo>
                <a:lnTo>
                  <a:pt x="5240" y="1631"/>
                </a:lnTo>
                <a:lnTo>
                  <a:pt x="5263" y="1631"/>
                </a:lnTo>
                <a:cubicBezTo>
                  <a:pt x="5275" y="1631"/>
                  <a:pt x="5287" y="1631"/>
                  <a:pt x="5287" y="1655"/>
                </a:cubicBezTo>
                <a:lnTo>
                  <a:pt x="5632" y="1655"/>
                </a:lnTo>
                <a:cubicBezTo>
                  <a:pt x="5621" y="1631"/>
                  <a:pt x="5632" y="1631"/>
                  <a:pt x="5644" y="1631"/>
                </a:cubicBezTo>
                <a:close/>
                <a:moveTo>
                  <a:pt x="7002" y="2143"/>
                </a:moveTo>
                <a:cubicBezTo>
                  <a:pt x="7418" y="2143"/>
                  <a:pt x="7799" y="2310"/>
                  <a:pt x="8085" y="2584"/>
                </a:cubicBezTo>
                <a:cubicBezTo>
                  <a:pt x="8335" y="2858"/>
                  <a:pt x="8680" y="3001"/>
                  <a:pt x="9050" y="3001"/>
                </a:cubicBezTo>
                <a:lnTo>
                  <a:pt x="10514" y="3001"/>
                </a:lnTo>
                <a:lnTo>
                  <a:pt x="10514" y="3334"/>
                </a:lnTo>
                <a:lnTo>
                  <a:pt x="9050" y="3334"/>
                </a:lnTo>
                <a:lnTo>
                  <a:pt x="9050" y="3346"/>
                </a:lnTo>
                <a:cubicBezTo>
                  <a:pt x="8597" y="3346"/>
                  <a:pt x="8180" y="3167"/>
                  <a:pt x="7859" y="2846"/>
                </a:cubicBezTo>
                <a:cubicBezTo>
                  <a:pt x="7645" y="2608"/>
                  <a:pt x="7323" y="2465"/>
                  <a:pt x="7002" y="2465"/>
                </a:cubicBezTo>
                <a:lnTo>
                  <a:pt x="3942" y="2465"/>
                </a:lnTo>
                <a:cubicBezTo>
                  <a:pt x="3573" y="2465"/>
                  <a:pt x="3227" y="2620"/>
                  <a:pt x="2977" y="2882"/>
                </a:cubicBezTo>
                <a:cubicBezTo>
                  <a:pt x="2715" y="3167"/>
                  <a:pt x="2311" y="3334"/>
                  <a:pt x="1894" y="3334"/>
                </a:cubicBezTo>
                <a:lnTo>
                  <a:pt x="370" y="3334"/>
                </a:lnTo>
                <a:lnTo>
                  <a:pt x="370" y="3001"/>
                </a:lnTo>
                <a:lnTo>
                  <a:pt x="1834" y="3001"/>
                </a:lnTo>
                <a:cubicBezTo>
                  <a:pt x="2203" y="3001"/>
                  <a:pt x="2549" y="2858"/>
                  <a:pt x="2799" y="2584"/>
                </a:cubicBezTo>
                <a:cubicBezTo>
                  <a:pt x="3073" y="2310"/>
                  <a:pt x="3477" y="2143"/>
                  <a:pt x="3894" y="2143"/>
                </a:cubicBezTo>
                <a:close/>
                <a:moveTo>
                  <a:pt x="1525" y="3894"/>
                </a:moveTo>
                <a:lnTo>
                  <a:pt x="2644" y="6382"/>
                </a:lnTo>
                <a:lnTo>
                  <a:pt x="406" y="6382"/>
                </a:lnTo>
                <a:lnTo>
                  <a:pt x="1525" y="3894"/>
                </a:lnTo>
                <a:close/>
                <a:moveTo>
                  <a:pt x="9371" y="3894"/>
                </a:moveTo>
                <a:lnTo>
                  <a:pt x="10478" y="6382"/>
                </a:lnTo>
                <a:lnTo>
                  <a:pt x="8252" y="6382"/>
                </a:lnTo>
                <a:lnTo>
                  <a:pt x="9371" y="3894"/>
                </a:lnTo>
                <a:close/>
                <a:moveTo>
                  <a:pt x="2739" y="6692"/>
                </a:moveTo>
                <a:cubicBezTo>
                  <a:pt x="2727" y="7335"/>
                  <a:pt x="2227" y="7847"/>
                  <a:pt x="1596" y="7847"/>
                </a:cubicBezTo>
                <a:lnTo>
                  <a:pt x="1477" y="7847"/>
                </a:lnTo>
                <a:cubicBezTo>
                  <a:pt x="858" y="7847"/>
                  <a:pt x="334" y="7335"/>
                  <a:pt x="334" y="6692"/>
                </a:cubicBezTo>
                <a:close/>
                <a:moveTo>
                  <a:pt x="10574" y="6692"/>
                </a:moveTo>
                <a:cubicBezTo>
                  <a:pt x="10574" y="7335"/>
                  <a:pt x="10050" y="7847"/>
                  <a:pt x="9431" y="7847"/>
                </a:cubicBezTo>
                <a:lnTo>
                  <a:pt x="9300" y="7847"/>
                </a:lnTo>
                <a:cubicBezTo>
                  <a:pt x="8680" y="7847"/>
                  <a:pt x="8157" y="7335"/>
                  <a:pt x="8157" y="6692"/>
                </a:cubicBezTo>
                <a:close/>
                <a:moveTo>
                  <a:pt x="7645" y="9585"/>
                </a:moveTo>
                <a:cubicBezTo>
                  <a:pt x="7728" y="9585"/>
                  <a:pt x="7811" y="9656"/>
                  <a:pt x="7811" y="9763"/>
                </a:cubicBezTo>
                <a:lnTo>
                  <a:pt x="7811" y="10049"/>
                </a:lnTo>
                <a:lnTo>
                  <a:pt x="4418" y="10049"/>
                </a:lnTo>
                <a:cubicBezTo>
                  <a:pt x="4335" y="10049"/>
                  <a:pt x="4263" y="10121"/>
                  <a:pt x="4263" y="10204"/>
                </a:cubicBezTo>
                <a:cubicBezTo>
                  <a:pt x="4263" y="10299"/>
                  <a:pt x="4335" y="10371"/>
                  <a:pt x="4418" y="10371"/>
                </a:cubicBezTo>
                <a:lnTo>
                  <a:pt x="8407" y="10371"/>
                </a:lnTo>
                <a:cubicBezTo>
                  <a:pt x="8514" y="10371"/>
                  <a:pt x="8585" y="10442"/>
                  <a:pt x="8585" y="10549"/>
                </a:cubicBezTo>
                <a:lnTo>
                  <a:pt x="8585" y="10906"/>
                </a:lnTo>
                <a:lnTo>
                  <a:pt x="2275" y="10906"/>
                </a:lnTo>
                <a:lnTo>
                  <a:pt x="2275" y="10549"/>
                </a:lnTo>
                <a:cubicBezTo>
                  <a:pt x="2275" y="10442"/>
                  <a:pt x="2358" y="10371"/>
                  <a:pt x="2453" y="10371"/>
                </a:cubicBezTo>
                <a:lnTo>
                  <a:pt x="3382" y="10371"/>
                </a:lnTo>
                <a:cubicBezTo>
                  <a:pt x="3465" y="10371"/>
                  <a:pt x="3549" y="10299"/>
                  <a:pt x="3549" y="10204"/>
                </a:cubicBezTo>
                <a:cubicBezTo>
                  <a:pt x="3549" y="10121"/>
                  <a:pt x="3465" y="10049"/>
                  <a:pt x="3382" y="10049"/>
                </a:cubicBezTo>
                <a:lnTo>
                  <a:pt x="3073" y="10049"/>
                </a:lnTo>
                <a:lnTo>
                  <a:pt x="3073" y="9763"/>
                </a:lnTo>
                <a:cubicBezTo>
                  <a:pt x="3073" y="9668"/>
                  <a:pt x="3144" y="9585"/>
                  <a:pt x="3251" y="9585"/>
                </a:cubicBezTo>
                <a:close/>
                <a:moveTo>
                  <a:pt x="5454" y="0"/>
                </a:moveTo>
                <a:cubicBezTo>
                  <a:pt x="4989" y="0"/>
                  <a:pt x="4632" y="369"/>
                  <a:pt x="4632" y="822"/>
                </a:cubicBezTo>
                <a:cubicBezTo>
                  <a:pt x="4632" y="1072"/>
                  <a:pt x="4751" y="1298"/>
                  <a:pt x="4930" y="1453"/>
                </a:cubicBezTo>
                <a:lnTo>
                  <a:pt x="4930" y="1810"/>
                </a:lnTo>
                <a:lnTo>
                  <a:pt x="3894" y="1810"/>
                </a:lnTo>
                <a:cubicBezTo>
                  <a:pt x="3382" y="1810"/>
                  <a:pt x="2906" y="2024"/>
                  <a:pt x="2584" y="2370"/>
                </a:cubicBezTo>
                <a:cubicBezTo>
                  <a:pt x="2382" y="2572"/>
                  <a:pt x="2120" y="2691"/>
                  <a:pt x="1834" y="2691"/>
                </a:cubicBezTo>
                <a:lnTo>
                  <a:pt x="346" y="2691"/>
                </a:lnTo>
                <a:cubicBezTo>
                  <a:pt x="179" y="2691"/>
                  <a:pt x="48" y="2822"/>
                  <a:pt x="48" y="2989"/>
                </a:cubicBezTo>
                <a:lnTo>
                  <a:pt x="48" y="3382"/>
                </a:lnTo>
                <a:cubicBezTo>
                  <a:pt x="48" y="3536"/>
                  <a:pt x="179" y="3679"/>
                  <a:pt x="346" y="3679"/>
                </a:cubicBezTo>
                <a:lnTo>
                  <a:pt x="1263" y="3679"/>
                </a:lnTo>
                <a:lnTo>
                  <a:pt x="1" y="6477"/>
                </a:lnTo>
                <a:lnTo>
                  <a:pt x="1" y="6489"/>
                </a:lnTo>
                <a:lnTo>
                  <a:pt x="1" y="6501"/>
                </a:lnTo>
                <a:lnTo>
                  <a:pt x="1" y="6513"/>
                </a:lnTo>
                <a:lnTo>
                  <a:pt x="1" y="6537"/>
                </a:lnTo>
                <a:lnTo>
                  <a:pt x="1" y="6692"/>
                </a:lnTo>
                <a:cubicBezTo>
                  <a:pt x="1" y="7501"/>
                  <a:pt x="656" y="8168"/>
                  <a:pt x="1477" y="8168"/>
                </a:cubicBezTo>
                <a:lnTo>
                  <a:pt x="1596" y="8168"/>
                </a:lnTo>
                <a:cubicBezTo>
                  <a:pt x="2406" y="8168"/>
                  <a:pt x="3073" y="7513"/>
                  <a:pt x="3073" y="6692"/>
                </a:cubicBezTo>
                <a:lnTo>
                  <a:pt x="3073" y="6537"/>
                </a:lnTo>
                <a:lnTo>
                  <a:pt x="3073" y="6513"/>
                </a:lnTo>
                <a:lnTo>
                  <a:pt x="3073" y="6501"/>
                </a:lnTo>
                <a:lnTo>
                  <a:pt x="3073" y="6489"/>
                </a:lnTo>
                <a:lnTo>
                  <a:pt x="3073" y="6477"/>
                </a:lnTo>
                <a:lnTo>
                  <a:pt x="1811" y="3679"/>
                </a:lnTo>
                <a:lnTo>
                  <a:pt x="1930" y="3679"/>
                </a:lnTo>
                <a:cubicBezTo>
                  <a:pt x="2430" y="3679"/>
                  <a:pt x="2906" y="3465"/>
                  <a:pt x="3239" y="3120"/>
                </a:cubicBezTo>
                <a:cubicBezTo>
                  <a:pt x="3430" y="2917"/>
                  <a:pt x="3692" y="2798"/>
                  <a:pt x="3977" y="2798"/>
                </a:cubicBezTo>
                <a:lnTo>
                  <a:pt x="4942" y="2798"/>
                </a:lnTo>
                <a:lnTo>
                  <a:pt x="4942" y="9251"/>
                </a:lnTo>
                <a:lnTo>
                  <a:pt x="3275" y="9251"/>
                </a:lnTo>
                <a:cubicBezTo>
                  <a:pt x="3013" y="9251"/>
                  <a:pt x="2787" y="9478"/>
                  <a:pt x="2787" y="9752"/>
                </a:cubicBezTo>
                <a:lnTo>
                  <a:pt x="2787" y="10025"/>
                </a:lnTo>
                <a:lnTo>
                  <a:pt x="2501" y="10025"/>
                </a:lnTo>
                <a:cubicBezTo>
                  <a:pt x="2227" y="10025"/>
                  <a:pt x="2001" y="10252"/>
                  <a:pt x="2001" y="10537"/>
                </a:cubicBezTo>
                <a:lnTo>
                  <a:pt x="2001" y="11061"/>
                </a:lnTo>
                <a:cubicBezTo>
                  <a:pt x="2001" y="11145"/>
                  <a:pt x="2072" y="11216"/>
                  <a:pt x="2168" y="11216"/>
                </a:cubicBezTo>
                <a:lnTo>
                  <a:pt x="8799" y="11216"/>
                </a:lnTo>
                <a:cubicBezTo>
                  <a:pt x="8895" y="11216"/>
                  <a:pt x="8966" y="11145"/>
                  <a:pt x="8966" y="11061"/>
                </a:cubicBezTo>
                <a:lnTo>
                  <a:pt x="8966" y="10537"/>
                </a:lnTo>
                <a:cubicBezTo>
                  <a:pt x="8966" y="10252"/>
                  <a:pt x="8740" y="10025"/>
                  <a:pt x="8454" y="10025"/>
                </a:cubicBezTo>
                <a:lnTo>
                  <a:pt x="8180" y="10025"/>
                </a:lnTo>
                <a:lnTo>
                  <a:pt x="8180" y="9752"/>
                </a:lnTo>
                <a:cubicBezTo>
                  <a:pt x="8180" y="9478"/>
                  <a:pt x="7954" y="9251"/>
                  <a:pt x="7680" y="9251"/>
                </a:cubicBezTo>
                <a:lnTo>
                  <a:pt x="5978" y="9251"/>
                </a:lnTo>
                <a:lnTo>
                  <a:pt x="5978" y="4572"/>
                </a:lnTo>
                <a:cubicBezTo>
                  <a:pt x="5978" y="4477"/>
                  <a:pt x="5894" y="4406"/>
                  <a:pt x="5811" y="4406"/>
                </a:cubicBezTo>
                <a:cubicBezTo>
                  <a:pt x="5716" y="4406"/>
                  <a:pt x="5644" y="4477"/>
                  <a:pt x="5644" y="4572"/>
                </a:cubicBezTo>
                <a:lnTo>
                  <a:pt x="5644" y="9251"/>
                </a:lnTo>
                <a:lnTo>
                  <a:pt x="5240" y="9251"/>
                </a:lnTo>
                <a:lnTo>
                  <a:pt x="5240" y="2798"/>
                </a:lnTo>
                <a:lnTo>
                  <a:pt x="5644" y="2798"/>
                </a:lnTo>
                <a:lnTo>
                  <a:pt x="5644" y="3536"/>
                </a:lnTo>
                <a:cubicBezTo>
                  <a:pt x="5644" y="3632"/>
                  <a:pt x="5716" y="3703"/>
                  <a:pt x="5811" y="3703"/>
                </a:cubicBezTo>
                <a:cubicBezTo>
                  <a:pt x="5894" y="3703"/>
                  <a:pt x="5978" y="3632"/>
                  <a:pt x="5978" y="3536"/>
                </a:cubicBezTo>
                <a:lnTo>
                  <a:pt x="5978" y="2798"/>
                </a:lnTo>
                <a:lnTo>
                  <a:pt x="7002" y="2798"/>
                </a:lnTo>
                <a:cubicBezTo>
                  <a:pt x="7240" y="2798"/>
                  <a:pt x="7466" y="2905"/>
                  <a:pt x="7621" y="3060"/>
                </a:cubicBezTo>
                <a:cubicBezTo>
                  <a:pt x="8002" y="3453"/>
                  <a:pt x="8502" y="3679"/>
                  <a:pt x="9050" y="3679"/>
                </a:cubicBezTo>
                <a:lnTo>
                  <a:pt x="9097" y="3679"/>
                </a:lnTo>
                <a:lnTo>
                  <a:pt x="7835" y="6477"/>
                </a:lnTo>
                <a:lnTo>
                  <a:pt x="7835" y="6489"/>
                </a:lnTo>
                <a:lnTo>
                  <a:pt x="7835" y="6501"/>
                </a:lnTo>
                <a:lnTo>
                  <a:pt x="7835" y="6513"/>
                </a:lnTo>
                <a:lnTo>
                  <a:pt x="7835" y="6537"/>
                </a:lnTo>
                <a:lnTo>
                  <a:pt x="7835" y="6692"/>
                </a:lnTo>
                <a:cubicBezTo>
                  <a:pt x="7835" y="7501"/>
                  <a:pt x="8490" y="8168"/>
                  <a:pt x="9311" y="8168"/>
                </a:cubicBezTo>
                <a:lnTo>
                  <a:pt x="9431" y="8168"/>
                </a:lnTo>
                <a:cubicBezTo>
                  <a:pt x="10228" y="8168"/>
                  <a:pt x="10895" y="7513"/>
                  <a:pt x="10895" y="6692"/>
                </a:cubicBezTo>
                <a:lnTo>
                  <a:pt x="10895" y="6537"/>
                </a:lnTo>
                <a:lnTo>
                  <a:pt x="10895" y="6513"/>
                </a:lnTo>
                <a:lnTo>
                  <a:pt x="10895" y="6501"/>
                </a:lnTo>
                <a:lnTo>
                  <a:pt x="10895" y="6489"/>
                </a:lnTo>
                <a:lnTo>
                  <a:pt x="10895" y="6465"/>
                </a:lnTo>
                <a:lnTo>
                  <a:pt x="9633" y="3667"/>
                </a:lnTo>
                <a:lnTo>
                  <a:pt x="10562" y="3667"/>
                </a:lnTo>
                <a:cubicBezTo>
                  <a:pt x="10716" y="3667"/>
                  <a:pt x="10859" y="3536"/>
                  <a:pt x="10859" y="3370"/>
                </a:cubicBezTo>
                <a:lnTo>
                  <a:pt x="10859" y="2989"/>
                </a:lnTo>
                <a:cubicBezTo>
                  <a:pt x="10859" y="2822"/>
                  <a:pt x="10716" y="2691"/>
                  <a:pt x="10562" y="2691"/>
                </a:cubicBezTo>
                <a:lnTo>
                  <a:pt x="9073" y="2691"/>
                </a:lnTo>
                <a:cubicBezTo>
                  <a:pt x="8788" y="2691"/>
                  <a:pt x="8514" y="2572"/>
                  <a:pt x="8323" y="2370"/>
                </a:cubicBezTo>
                <a:cubicBezTo>
                  <a:pt x="8002" y="2012"/>
                  <a:pt x="7502" y="1810"/>
                  <a:pt x="7014" y="1810"/>
                </a:cubicBezTo>
                <a:lnTo>
                  <a:pt x="5978" y="1810"/>
                </a:lnTo>
                <a:lnTo>
                  <a:pt x="5978" y="1453"/>
                </a:lnTo>
                <a:cubicBezTo>
                  <a:pt x="6156" y="1310"/>
                  <a:pt x="6275" y="1072"/>
                  <a:pt x="6275" y="822"/>
                </a:cubicBezTo>
                <a:cubicBezTo>
                  <a:pt x="6275" y="358"/>
                  <a:pt x="5894" y="0"/>
                  <a:pt x="545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3" name="Google Shape;1543;p52"/>
          <p:cNvGrpSpPr/>
          <p:nvPr/>
        </p:nvGrpSpPr>
        <p:grpSpPr>
          <a:xfrm>
            <a:off x="3974207" y="2429009"/>
            <a:ext cx="320143" cy="338491"/>
            <a:chOff x="3974207" y="2429009"/>
            <a:chExt cx="320143" cy="338491"/>
          </a:xfrm>
        </p:grpSpPr>
        <p:sp>
          <p:nvSpPr>
            <p:cNvPr id="1544" name="Google Shape;1544;p52"/>
            <p:cNvSpPr/>
            <p:nvPr/>
          </p:nvSpPr>
          <p:spPr>
            <a:xfrm>
              <a:off x="3974207" y="2429009"/>
              <a:ext cx="320143" cy="338491"/>
            </a:xfrm>
            <a:custGeom>
              <a:rect b="b" l="l" r="r" t="t"/>
              <a:pathLst>
                <a:path extrusionOk="0" h="10626" w="10050">
                  <a:moveTo>
                    <a:pt x="9390" y="0"/>
                  </a:moveTo>
                  <a:cubicBezTo>
                    <a:pt x="9344" y="0"/>
                    <a:pt x="9298" y="6"/>
                    <a:pt x="9251" y="17"/>
                  </a:cubicBezTo>
                  <a:lnTo>
                    <a:pt x="3132" y="1100"/>
                  </a:lnTo>
                  <a:cubicBezTo>
                    <a:pt x="2798" y="1160"/>
                    <a:pt x="2560" y="1445"/>
                    <a:pt x="2560" y="1779"/>
                  </a:cubicBezTo>
                  <a:lnTo>
                    <a:pt x="2560" y="6803"/>
                  </a:lnTo>
                  <a:cubicBezTo>
                    <a:pt x="2358" y="6744"/>
                    <a:pt x="2143" y="6708"/>
                    <a:pt x="1929" y="6708"/>
                  </a:cubicBezTo>
                  <a:cubicBezTo>
                    <a:pt x="1417" y="6720"/>
                    <a:pt x="941" y="6934"/>
                    <a:pt x="584" y="7291"/>
                  </a:cubicBezTo>
                  <a:cubicBezTo>
                    <a:pt x="226" y="7649"/>
                    <a:pt x="24" y="8125"/>
                    <a:pt x="24" y="8625"/>
                  </a:cubicBezTo>
                  <a:cubicBezTo>
                    <a:pt x="0" y="9161"/>
                    <a:pt x="215" y="9649"/>
                    <a:pt x="584" y="10042"/>
                  </a:cubicBezTo>
                  <a:cubicBezTo>
                    <a:pt x="953" y="10411"/>
                    <a:pt x="1453" y="10625"/>
                    <a:pt x="1965" y="10625"/>
                  </a:cubicBezTo>
                  <a:lnTo>
                    <a:pt x="2001" y="10625"/>
                  </a:lnTo>
                  <a:cubicBezTo>
                    <a:pt x="3060" y="10613"/>
                    <a:pt x="3917" y="9732"/>
                    <a:pt x="3917" y="8649"/>
                  </a:cubicBezTo>
                  <a:lnTo>
                    <a:pt x="3917" y="4684"/>
                  </a:lnTo>
                  <a:cubicBezTo>
                    <a:pt x="3917" y="4577"/>
                    <a:pt x="3834" y="4493"/>
                    <a:pt x="3727" y="4493"/>
                  </a:cubicBezTo>
                  <a:cubicBezTo>
                    <a:pt x="3620" y="4493"/>
                    <a:pt x="3536" y="4577"/>
                    <a:pt x="3536" y="4684"/>
                  </a:cubicBezTo>
                  <a:lnTo>
                    <a:pt x="3536" y="8613"/>
                  </a:lnTo>
                  <a:cubicBezTo>
                    <a:pt x="3536" y="9482"/>
                    <a:pt x="2834" y="10196"/>
                    <a:pt x="1989" y="10208"/>
                  </a:cubicBezTo>
                  <a:lnTo>
                    <a:pt x="1953" y="10208"/>
                  </a:lnTo>
                  <a:cubicBezTo>
                    <a:pt x="1536" y="10208"/>
                    <a:pt x="1131" y="10042"/>
                    <a:pt x="834" y="9744"/>
                  </a:cubicBezTo>
                  <a:cubicBezTo>
                    <a:pt x="536" y="9446"/>
                    <a:pt x="381" y="9030"/>
                    <a:pt x="381" y="8613"/>
                  </a:cubicBezTo>
                  <a:cubicBezTo>
                    <a:pt x="393" y="7779"/>
                    <a:pt x="1072" y="7089"/>
                    <a:pt x="1905" y="7065"/>
                  </a:cubicBezTo>
                  <a:cubicBezTo>
                    <a:pt x="2167" y="7065"/>
                    <a:pt x="2417" y="7113"/>
                    <a:pt x="2643" y="7232"/>
                  </a:cubicBezTo>
                  <a:cubicBezTo>
                    <a:pt x="2670" y="7242"/>
                    <a:pt x="2699" y="7248"/>
                    <a:pt x="2728" y="7248"/>
                  </a:cubicBezTo>
                  <a:cubicBezTo>
                    <a:pt x="2762" y="7248"/>
                    <a:pt x="2796" y="7240"/>
                    <a:pt x="2822" y="7220"/>
                  </a:cubicBezTo>
                  <a:cubicBezTo>
                    <a:pt x="2882" y="7184"/>
                    <a:pt x="2905" y="7125"/>
                    <a:pt x="2905" y="7053"/>
                  </a:cubicBezTo>
                  <a:lnTo>
                    <a:pt x="2905" y="1767"/>
                  </a:lnTo>
                  <a:cubicBezTo>
                    <a:pt x="2905" y="1624"/>
                    <a:pt x="3013" y="1481"/>
                    <a:pt x="3155" y="1457"/>
                  </a:cubicBezTo>
                  <a:lnTo>
                    <a:pt x="9275" y="374"/>
                  </a:lnTo>
                  <a:cubicBezTo>
                    <a:pt x="9296" y="369"/>
                    <a:pt x="9315" y="366"/>
                    <a:pt x="9335" y="366"/>
                  </a:cubicBezTo>
                  <a:cubicBezTo>
                    <a:pt x="9406" y="366"/>
                    <a:pt x="9469" y="398"/>
                    <a:pt x="9525" y="445"/>
                  </a:cubicBezTo>
                  <a:cubicBezTo>
                    <a:pt x="9609" y="505"/>
                    <a:pt x="9644" y="588"/>
                    <a:pt x="9644" y="683"/>
                  </a:cubicBezTo>
                  <a:lnTo>
                    <a:pt x="9644" y="2767"/>
                  </a:lnTo>
                  <a:cubicBezTo>
                    <a:pt x="9644" y="2874"/>
                    <a:pt x="9740" y="2957"/>
                    <a:pt x="9847" y="2957"/>
                  </a:cubicBezTo>
                  <a:cubicBezTo>
                    <a:pt x="9942" y="2957"/>
                    <a:pt x="10037" y="2874"/>
                    <a:pt x="10037" y="2767"/>
                  </a:cubicBezTo>
                  <a:lnTo>
                    <a:pt x="10037" y="683"/>
                  </a:lnTo>
                  <a:cubicBezTo>
                    <a:pt x="10049" y="469"/>
                    <a:pt x="9966" y="279"/>
                    <a:pt x="9811" y="159"/>
                  </a:cubicBezTo>
                  <a:cubicBezTo>
                    <a:pt x="9683" y="59"/>
                    <a:pt x="9541" y="0"/>
                    <a:pt x="939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52"/>
            <p:cNvSpPr/>
            <p:nvPr/>
          </p:nvSpPr>
          <p:spPr>
            <a:xfrm>
              <a:off x="4086846" y="2479977"/>
              <a:ext cx="207503" cy="245793"/>
            </a:xfrm>
            <a:custGeom>
              <a:rect b="b" l="l" r="r" t="t"/>
              <a:pathLst>
                <a:path extrusionOk="0" h="7716" w="6514">
                  <a:moveTo>
                    <a:pt x="5299" y="0"/>
                  </a:moveTo>
                  <a:lnTo>
                    <a:pt x="143" y="905"/>
                  </a:lnTo>
                  <a:cubicBezTo>
                    <a:pt x="60" y="929"/>
                    <a:pt x="0" y="1000"/>
                    <a:pt x="0" y="1084"/>
                  </a:cubicBezTo>
                  <a:lnTo>
                    <a:pt x="0" y="2131"/>
                  </a:lnTo>
                  <a:cubicBezTo>
                    <a:pt x="0" y="2239"/>
                    <a:pt x="84" y="2322"/>
                    <a:pt x="191" y="2322"/>
                  </a:cubicBezTo>
                  <a:cubicBezTo>
                    <a:pt x="298" y="2322"/>
                    <a:pt x="381" y="2239"/>
                    <a:pt x="381" y="2131"/>
                  </a:cubicBezTo>
                  <a:lnTo>
                    <a:pt x="381" y="1250"/>
                  </a:lnTo>
                  <a:lnTo>
                    <a:pt x="5156" y="405"/>
                  </a:lnTo>
                  <a:lnTo>
                    <a:pt x="5156" y="3882"/>
                  </a:lnTo>
                  <a:cubicBezTo>
                    <a:pt x="4953" y="3834"/>
                    <a:pt x="4739" y="3798"/>
                    <a:pt x="4525" y="3798"/>
                  </a:cubicBezTo>
                  <a:cubicBezTo>
                    <a:pt x="4013" y="3810"/>
                    <a:pt x="3537" y="4024"/>
                    <a:pt x="3179" y="4382"/>
                  </a:cubicBezTo>
                  <a:cubicBezTo>
                    <a:pt x="2822" y="4739"/>
                    <a:pt x="2620" y="5215"/>
                    <a:pt x="2620" y="5715"/>
                  </a:cubicBezTo>
                  <a:cubicBezTo>
                    <a:pt x="2596" y="6251"/>
                    <a:pt x="2810" y="6739"/>
                    <a:pt x="3179" y="7132"/>
                  </a:cubicBezTo>
                  <a:cubicBezTo>
                    <a:pt x="3548" y="7501"/>
                    <a:pt x="4037" y="7715"/>
                    <a:pt x="4561" y="7715"/>
                  </a:cubicBezTo>
                  <a:lnTo>
                    <a:pt x="4596" y="7715"/>
                  </a:lnTo>
                  <a:cubicBezTo>
                    <a:pt x="5656" y="7692"/>
                    <a:pt x="6513" y="6822"/>
                    <a:pt x="6513" y="5727"/>
                  </a:cubicBezTo>
                  <a:lnTo>
                    <a:pt x="6513" y="2024"/>
                  </a:lnTo>
                  <a:cubicBezTo>
                    <a:pt x="6513" y="1941"/>
                    <a:pt x="6442" y="1846"/>
                    <a:pt x="6335" y="1846"/>
                  </a:cubicBezTo>
                  <a:cubicBezTo>
                    <a:pt x="6227" y="1846"/>
                    <a:pt x="6144" y="1941"/>
                    <a:pt x="6144" y="2048"/>
                  </a:cubicBezTo>
                  <a:lnTo>
                    <a:pt x="6144" y="5751"/>
                  </a:lnTo>
                  <a:cubicBezTo>
                    <a:pt x="6144" y="6608"/>
                    <a:pt x="5442" y="7322"/>
                    <a:pt x="4596" y="7346"/>
                  </a:cubicBezTo>
                  <a:lnTo>
                    <a:pt x="4561" y="7346"/>
                  </a:lnTo>
                  <a:cubicBezTo>
                    <a:pt x="4144" y="7346"/>
                    <a:pt x="3751" y="7180"/>
                    <a:pt x="3453" y="6882"/>
                  </a:cubicBezTo>
                  <a:cubicBezTo>
                    <a:pt x="3156" y="6584"/>
                    <a:pt x="2989" y="6168"/>
                    <a:pt x="2989" y="5751"/>
                  </a:cubicBezTo>
                  <a:cubicBezTo>
                    <a:pt x="3001" y="4917"/>
                    <a:pt x="3691" y="4227"/>
                    <a:pt x="4525" y="4203"/>
                  </a:cubicBezTo>
                  <a:cubicBezTo>
                    <a:pt x="4775" y="4203"/>
                    <a:pt x="5025" y="4251"/>
                    <a:pt x="5251" y="4370"/>
                  </a:cubicBezTo>
                  <a:cubicBezTo>
                    <a:pt x="5276" y="4380"/>
                    <a:pt x="5302" y="4385"/>
                    <a:pt x="5329" y="4385"/>
                  </a:cubicBezTo>
                  <a:cubicBezTo>
                    <a:pt x="5366" y="4385"/>
                    <a:pt x="5402" y="4374"/>
                    <a:pt x="5430" y="4346"/>
                  </a:cubicBezTo>
                  <a:cubicBezTo>
                    <a:pt x="5489" y="4322"/>
                    <a:pt x="5513" y="4263"/>
                    <a:pt x="5513" y="4179"/>
                  </a:cubicBezTo>
                  <a:lnTo>
                    <a:pt x="5513" y="191"/>
                  </a:lnTo>
                  <a:cubicBezTo>
                    <a:pt x="5513" y="131"/>
                    <a:pt x="5489" y="95"/>
                    <a:pt x="5442" y="48"/>
                  </a:cubicBezTo>
                  <a:cubicBezTo>
                    <a:pt x="5394" y="12"/>
                    <a:pt x="5334" y="0"/>
                    <a:pt x="52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6" name="Google Shape;1546;p52"/>
          <p:cNvGrpSpPr/>
          <p:nvPr/>
        </p:nvGrpSpPr>
        <p:grpSpPr>
          <a:xfrm>
            <a:off x="2623237" y="2431047"/>
            <a:ext cx="355024" cy="332630"/>
            <a:chOff x="2623237" y="2431047"/>
            <a:chExt cx="355024" cy="332630"/>
          </a:xfrm>
        </p:grpSpPr>
        <p:sp>
          <p:nvSpPr>
            <p:cNvPr id="1547" name="Google Shape;1547;p52"/>
            <p:cNvSpPr/>
            <p:nvPr/>
          </p:nvSpPr>
          <p:spPr>
            <a:xfrm>
              <a:off x="2655856" y="2604370"/>
              <a:ext cx="48579" cy="64506"/>
            </a:xfrm>
            <a:custGeom>
              <a:rect b="b" l="l" r="r" t="t"/>
              <a:pathLst>
                <a:path extrusionOk="0" h="2025" w="1525">
                  <a:moveTo>
                    <a:pt x="762" y="346"/>
                  </a:moveTo>
                  <a:cubicBezTo>
                    <a:pt x="1000" y="346"/>
                    <a:pt x="1191" y="536"/>
                    <a:pt x="1191" y="774"/>
                  </a:cubicBezTo>
                  <a:lnTo>
                    <a:pt x="1191" y="1715"/>
                  </a:lnTo>
                  <a:lnTo>
                    <a:pt x="345" y="1715"/>
                  </a:lnTo>
                  <a:lnTo>
                    <a:pt x="345" y="774"/>
                  </a:lnTo>
                  <a:lnTo>
                    <a:pt x="334" y="774"/>
                  </a:lnTo>
                  <a:cubicBezTo>
                    <a:pt x="334" y="536"/>
                    <a:pt x="524" y="346"/>
                    <a:pt x="762" y="346"/>
                  </a:cubicBezTo>
                  <a:close/>
                  <a:moveTo>
                    <a:pt x="762" y="0"/>
                  </a:moveTo>
                  <a:cubicBezTo>
                    <a:pt x="345" y="0"/>
                    <a:pt x="0" y="346"/>
                    <a:pt x="0" y="762"/>
                  </a:cubicBezTo>
                  <a:lnTo>
                    <a:pt x="0" y="1858"/>
                  </a:lnTo>
                  <a:cubicBezTo>
                    <a:pt x="0" y="1953"/>
                    <a:pt x="72" y="2024"/>
                    <a:pt x="167" y="2024"/>
                  </a:cubicBezTo>
                  <a:lnTo>
                    <a:pt x="1357" y="2024"/>
                  </a:lnTo>
                  <a:cubicBezTo>
                    <a:pt x="1441" y="2024"/>
                    <a:pt x="1524" y="1953"/>
                    <a:pt x="1524" y="1858"/>
                  </a:cubicBezTo>
                  <a:lnTo>
                    <a:pt x="1524" y="762"/>
                  </a:lnTo>
                  <a:cubicBezTo>
                    <a:pt x="1524" y="346"/>
                    <a:pt x="1179" y="0"/>
                    <a:pt x="7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52"/>
            <p:cNvSpPr/>
            <p:nvPr/>
          </p:nvSpPr>
          <p:spPr>
            <a:xfrm>
              <a:off x="2623237" y="2431047"/>
              <a:ext cx="355024" cy="332630"/>
            </a:xfrm>
            <a:custGeom>
              <a:rect b="b" l="l" r="r" t="t"/>
              <a:pathLst>
                <a:path extrusionOk="0" h="10442" w="11145">
                  <a:moveTo>
                    <a:pt x="8692" y="2608"/>
                  </a:moveTo>
                  <a:cubicBezTo>
                    <a:pt x="8716" y="2608"/>
                    <a:pt x="8751" y="2643"/>
                    <a:pt x="8751" y="2667"/>
                  </a:cubicBezTo>
                  <a:lnTo>
                    <a:pt x="8751" y="3024"/>
                  </a:lnTo>
                  <a:cubicBezTo>
                    <a:pt x="8751" y="3060"/>
                    <a:pt x="8716" y="3084"/>
                    <a:pt x="8692" y="3084"/>
                  </a:cubicBezTo>
                  <a:lnTo>
                    <a:pt x="2453" y="3084"/>
                  </a:lnTo>
                  <a:cubicBezTo>
                    <a:pt x="2441" y="3084"/>
                    <a:pt x="2405" y="3060"/>
                    <a:pt x="2405" y="3024"/>
                  </a:cubicBezTo>
                  <a:lnTo>
                    <a:pt x="2405" y="2667"/>
                  </a:lnTo>
                  <a:cubicBezTo>
                    <a:pt x="2405" y="2643"/>
                    <a:pt x="2441" y="2608"/>
                    <a:pt x="2465" y="2608"/>
                  </a:cubicBezTo>
                  <a:close/>
                  <a:moveTo>
                    <a:pt x="8096" y="3405"/>
                  </a:moveTo>
                  <a:lnTo>
                    <a:pt x="8096" y="3834"/>
                  </a:lnTo>
                  <a:lnTo>
                    <a:pt x="7977" y="3953"/>
                  </a:lnTo>
                  <a:lnTo>
                    <a:pt x="7227" y="3953"/>
                  </a:lnTo>
                  <a:lnTo>
                    <a:pt x="7108" y="3834"/>
                  </a:lnTo>
                  <a:lnTo>
                    <a:pt x="7108" y="3405"/>
                  </a:lnTo>
                  <a:close/>
                  <a:moveTo>
                    <a:pt x="4048" y="3417"/>
                  </a:moveTo>
                  <a:lnTo>
                    <a:pt x="4048" y="3846"/>
                  </a:lnTo>
                  <a:lnTo>
                    <a:pt x="3929" y="3965"/>
                  </a:lnTo>
                  <a:lnTo>
                    <a:pt x="3179" y="3965"/>
                  </a:lnTo>
                  <a:lnTo>
                    <a:pt x="3060" y="3846"/>
                  </a:lnTo>
                  <a:lnTo>
                    <a:pt x="3060" y="3417"/>
                  </a:lnTo>
                  <a:close/>
                  <a:moveTo>
                    <a:pt x="2739" y="3417"/>
                  </a:moveTo>
                  <a:lnTo>
                    <a:pt x="2739" y="3905"/>
                  </a:lnTo>
                  <a:cubicBezTo>
                    <a:pt x="2739" y="3953"/>
                    <a:pt x="2751" y="4001"/>
                    <a:pt x="2774" y="4025"/>
                  </a:cubicBezTo>
                  <a:lnTo>
                    <a:pt x="2941" y="4191"/>
                  </a:lnTo>
                  <a:lnTo>
                    <a:pt x="2941" y="4667"/>
                  </a:lnTo>
                  <a:lnTo>
                    <a:pt x="357" y="4667"/>
                  </a:lnTo>
                  <a:lnTo>
                    <a:pt x="476" y="3453"/>
                  </a:lnTo>
                  <a:cubicBezTo>
                    <a:pt x="476" y="3429"/>
                    <a:pt x="500" y="3417"/>
                    <a:pt x="536" y="3417"/>
                  </a:cubicBezTo>
                  <a:close/>
                  <a:moveTo>
                    <a:pt x="10621" y="3417"/>
                  </a:moveTo>
                  <a:cubicBezTo>
                    <a:pt x="10656" y="3417"/>
                    <a:pt x="10668" y="3429"/>
                    <a:pt x="10680" y="3453"/>
                  </a:cubicBezTo>
                  <a:lnTo>
                    <a:pt x="10799" y="4667"/>
                  </a:lnTo>
                  <a:lnTo>
                    <a:pt x="8204" y="4667"/>
                  </a:lnTo>
                  <a:lnTo>
                    <a:pt x="8204" y="4191"/>
                  </a:lnTo>
                  <a:lnTo>
                    <a:pt x="8382" y="4025"/>
                  </a:lnTo>
                  <a:cubicBezTo>
                    <a:pt x="8406" y="4001"/>
                    <a:pt x="8418" y="3953"/>
                    <a:pt x="8418" y="3905"/>
                  </a:cubicBezTo>
                  <a:lnTo>
                    <a:pt x="8418" y="3417"/>
                  </a:lnTo>
                  <a:close/>
                  <a:moveTo>
                    <a:pt x="3834" y="4298"/>
                  </a:moveTo>
                  <a:lnTo>
                    <a:pt x="3834" y="7644"/>
                  </a:lnTo>
                  <a:lnTo>
                    <a:pt x="3286" y="7644"/>
                  </a:lnTo>
                  <a:lnTo>
                    <a:pt x="3286" y="4298"/>
                  </a:lnTo>
                  <a:close/>
                  <a:moveTo>
                    <a:pt x="7870" y="4298"/>
                  </a:moveTo>
                  <a:lnTo>
                    <a:pt x="7870" y="7644"/>
                  </a:lnTo>
                  <a:lnTo>
                    <a:pt x="7323" y="7644"/>
                  </a:lnTo>
                  <a:lnTo>
                    <a:pt x="7323" y="4298"/>
                  </a:lnTo>
                  <a:close/>
                  <a:moveTo>
                    <a:pt x="5563" y="6230"/>
                  </a:moveTo>
                  <a:cubicBezTo>
                    <a:pt x="5617" y="6230"/>
                    <a:pt x="5674" y="6245"/>
                    <a:pt x="5727" y="6275"/>
                  </a:cubicBezTo>
                  <a:lnTo>
                    <a:pt x="6013" y="6465"/>
                  </a:lnTo>
                  <a:cubicBezTo>
                    <a:pt x="6084" y="6513"/>
                    <a:pt x="6132" y="6596"/>
                    <a:pt x="6132" y="6692"/>
                  </a:cubicBezTo>
                  <a:lnTo>
                    <a:pt x="6132" y="8525"/>
                  </a:lnTo>
                  <a:lnTo>
                    <a:pt x="5013" y="8525"/>
                  </a:lnTo>
                  <a:lnTo>
                    <a:pt x="5013" y="6692"/>
                  </a:lnTo>
                  <a:cubicBezTo>
                    <a:pt x="5013" y="6596"/>
                    <a:pt x="5060" y="6513"/>
                    <a:pt x="5132" y="6465"/>
                  </a:cubicBezTo>
                  <a:lnTo>
                    <a:pt x="5418" y="6275"/>
                  </a:lnTo>
                  <a:cubicBezTo>
                    <a:pt x="5459" y="6245"/>
                    <a:pt x="5510" y="6230"/>
                    <a:pt x="5563" y="6230"/>
                  </a:cubicBezTo>
                  <a:close/>
                  <a:moveTo>
                    <a:pt x="3929" y="7989"/>
                  </a:moveTo>
                  <a:lnTo>
                    <a:pt x="4048" y="8108"/>
                  </a:lnTo>
                  <a:lnTo>
                    <a:pt x="4048" y="8537"/>
                  </a:lnTo>
                  <a:lnTo>
                    <a:pt x="3060" y="8537"/>
                  </a:lnTo>
                  <a:lnTo>
                    <a:pt x="3060" y="8108"/>
                  </a:lnTo>
                  <a:lnTo>
                    <a:pt x="3179" y="7989"/>
                  </a:lnTo>
                  <a:close/>
                  <a:moveTo>
                    <a:pt x="7954" y="7989"/>
                  </a:moveTo>
                  <a:lnTo>
                    <a:pt x="8073" y="8108"/>
                  </a:lnTo>
                  <a:lnTo>
                    <a:pt x="8073" y="8537"/>
                  </a:lnTo>
                  <a:lnTo>
                    <a:pt x="7096" y="8537"/>
                  </a:lnTo>
                  <a:lnTo>
                    <a:pt x="7096" y="8525"/>
                  </a:lnTo>
                  <a:lnTo>
                    <a:pt x="7096" y="8108"/>
                  </a:lnTo>
                  <a:lnTo>
                    <a:pt x="7215" y="7989"/>
                  </a:lnTo>
                  <a:close/>
                  <a:moveTo>
                    <a:pt x="6787" y="3429"/>
                  </a:moveTo>
                  <a:lnTo>
                    <a:pt x="6787" y="3917"/>
                  </a:lnTo>
                  <a:cubicBezTo>
                    <a:pt x="6787" y="3965"/>
                    <a:pt x="6799" y="4013"/>
                    <a:pt x="6834" y="4036"/>
                  </a:cubicBezTo>
                  <a:lnTo>
                    <a:pt x="7013" y="4215"/>
                  </a:lnTo>
                  <a:lnTo>
                    <a:pt x="7013" y="7763"/>
                  </a:lnTo>
                  <a:lnTo>
                    <a:pt x="6834" y="7942"/>
                  </a:lnTo>
                  <a:cubicBezTo>
                    <a:pt x="6799" y="7966"/>
                    <a:pt x="6787" y="8013"/>
                    <a:pt x="6787" y="8061"/>
                  </a:cubicBezTo>
                  <a:lnTo>
                    <a:pt x="6787" y="8549"/>
                  </a:lnTo>
                  <a:lnTo>
                    <a:pt x="6477" y="8525"/>
                  </a:lnTo>
                  <a:lnTo>
                    <a:pt x="6477" y="6692"/>
                  </a:lnTo>
                  <a:cubicBezTo>
                    <a:pt x="6477" y="6501"/>
                    <a:pt x="6370" y="6299"/>
                    <a:pt x="6203" y="6180"/>
                  </a:cubicBezTo>
                  <a:lnTo>
                    <a:pt x="5918" y="5989"/>
                  </a:lnTo>
                  <a:cubicBezTo>
                    <a:pt x="5816" y="5924"/>
                    <a:pt x="5703" y="5891"/>
                    <a:pt x="5589" y="5891"/>
                  </a:cubicBezTo>
                  <a:cubicBezTo>
                    <a:pt x="5474" y="5891"/>
                    <a:pt x="5358" y="5924"/>
                    <a:pt x="5251" y="5989"/>
                  </a:cubicBezTo>
                  <a:lnTo>
                    <a:pt x="4965" y="6180"/>
                  </a:lnTo>
                  <a:cubicBezTo>
                    <a:pt x="4810" y="6299"/>
                    <a:pt x="4703" y="6477"/>
                    <a:pt x="4703" y="6692"/>
                  </a:cubicBezTo>
                  <a:lnTo>
                    <a:pt x="4703" y="8525"/>
                  </a:lnTo>
                  <a:lnTo>
                    <a:pt x="4394" y="8525"/>
                  </a:lnTo>
                  <a:lnTo>
                    <a:pt x="4394" y="8025"/>
                  </a:lnTo>
                  <a:cubicBezTo>
                    <a:pt x="4394" y="7989"/>
                    <a:pt x="4370" y="7942"/>
                    <a:pt x="4346" y="7906"/>
                  </a:cubicBezTo>
                  <a:lnTo>
                    <a:pt x="4167" y="7751"/>
                  </a:lnTo>
                  <a:lnTo>
                    <a:pt x="4167" y="4203"/>
                  </a:lnTo>
                  <a:lnTo>
                    <a:pt x="4346" y="4036"/>
                  </a:lnTo>
                  <a:cubicBezTo>
                    <a:pt x="4370" y="4013"/>
                    <a:pt x="4394" y="3965"/>
                    <a:pt x="4394" y="3917"/>
                  </a:cubicBezTo>
                  <a:lnTo>
                    <a:pt x="4394" y="3429"/>
                  </a:lnTo>
                  <a:close/>
                  <a:moveTo>
                    <a:pt x="8525" y="8847"/>
                  </a:moveTo>
                  <a:lnTo>
                    <a:pt x="8525" y="9311"/>
                  </a:lnTo>
                  <a:lnTo>
                    <a:pt x="2631" y="9311"/>
                  </a:lnTo>
                  <a:lnTo>
                    <a:pt x="2631" y="8847"/>
                  </a:lnTo>
                  <a:close/>
                  <a:moveTo>
                    <a:pt x="1858" y="9632"/>
                  </a:moveTo>
                  <a:lnTo>
                    <a:pt x="1858" y="10097"/>
                  </a:lnTo>
                  <a:lnTo>
                    <a:pt x="607" y="10097"/>
                  </a:lnTo>
                  <a:lnTo>
                    <a:pt x="607" y="9632"/>
                  </a:lnTo>
                  <a:close/>
                  <a:moveTo>
                    <a:pt x="8978" y="9632"/>
                  </a:moveTo>
                  <a:lnTo>
                    <a:pt x="8978" y="10097"/>
                  </a:lnTo>
                  <a:lnTo>
                    <a:pt x="2203" y="10097"/>
                  </a:lnTo>
                  <a:lnTo>
                    <a:pt x="2203" y="9632"/>
                  </a:lnTo>
                  <a:close/>
                  <a:moveTo>
                    <a:pt x="10549" y="9632"/>
                  </a:moveTo>
                  <a:lnTo>
                    <a:pt x="10549" y="10097"/>
                  </a:lnTo>
                  <a:lnTo>
                    <a:pt x="9299" y="10097"/>
                  </a:lnTo>
                  <a:lnTo>
                    <a:pt x="9299" y="9632"/>
                  </a:lnTo>
                  <a:close/>
                  <a:moveTo>
                    <a:pt x="5566" y="0"/>
                  </a:moveTo>
                  <a:cubicBezTo>
                    <a:pt x="5531" y="0"/>
                    <a:pt x="5495" y="12"/>
                    <a:pt x="5465" y="36"/>
                  </a:cubicBezTo>
                  <a:lnTo>
                    <a:pt x="4417" y="857"/>
                  </a:lnTo>
                  <a:cubicBezTo>
                    <a:pt x="4346" y="917"/>
                    <a:pt x="4334" y="1024"/>
                    <a:pt x="4394" y="1096"/>
                  </a:cubicBezTo>
                  <a:cubicBezTo>
                    <a:pt x="4427" y="1136"/>
                    <a:pt x="4473" y="1158"/>
                    <a:pt x="4521" y="1158"/>
                  </a:cubicBezTo>
                  <a:cubicBezTo>
                    <a:pt x="4557" y="1158"/>
                    <a:pt x="4596" y="1145"/>
                    <a:pt x="4632" y="1119"/>
                  </a:cubicBezTo>
                  <a:lnTo>
                    <a:pt x="5560" y="393"/>
                  </a:lnTo>
                  <a:lnTo>
                    <a:pt x="8025" y="2298"/>
                  </a:lnTo>
                  <a:lnTo>
                    <a:pt x="3143" y="2298"/>
                  </a:lnTo>
                  <a:lnTo>
                    <a:pt x="4036" y="1596"/>
                  </a:lnTo>
                  <a:cubicBezTo>
                    <a:pt x="4108" y="1536"/>
                    <a:pt x="4120" y="1441"/>
                    <a:pt x="4060" y="1358"/>
                  </a:cubicBezTo>
                  <a:cubicBezTo>
                    <a:pt x="4026" y="1317"/>
                    <a:pt x="3977" y="1296"/>
                    <a:pt x="3928" y="1296"/>
                  </a:cubicBezTo>
                  <a:cubicBezTo>
                    <a:pt x="3891" y="1296"/>
                    <a:pt x="3853" y="1308"/>
                    <a:pt x="3822" y="1334"/>
                  </a:cubicBezTo>
                  <a:lnTo>
                    <a:pt x="2584" y="2298"/>
                  </a:lnTo>
                  <a:lnTo>
                    <a:pt x="2453" y="2298"/>
                  </a:lnTo>
                  <a:cubicBezTo>
                    <a:pt x="2250" y="2298"/>
                    <a:pt x="2072" y="2477"/>
                    <a:pt x="2072" y="2691"/>
                  </a:cubicBezTo>
                  <a:lnTo>
                    <a:pt x="2072" y="3048"/>
                  </a:lnTo>
                  <a:lnTo>
                    <a:pt x="2072" y="3108"/>
                  </a:lnTo>
                  <a:lnTo>
                    <a:pt x="524" y="3108"/>
                  </a:lnTo>
                  <a:cubicBezTo>
                    <a:pt x="322" y="3108"/>
                    <a:pt x="167" y="3251"/>
                    <a:pt x="131" y="3441"/>
                  </a:cubicBezTo>
                  <a:lnTo>
                    <a:pt x="0" y="4834"/>
                  </a:lnTo>
                  <a:cubicBezTo>
                    <a:pt x="0" y="4870"/>
                    <a:pt x="12" y="4918"/>
                    <a:pt x="48" y="4953"/>
                  </a:cubicBezTo>
                  <a:cubicBezTo>
                    <a:pt x="72" y="4977"/>
                    <a:pt x="119" y="5013"/>
                    <a:pt x="167" y="5013"/>
                  </a:cubicBezTo>
                  <a:lnTo>
                    <a:pt x="262" y="5013"/>
                  </a:lnTo>
                  <a:lnTo>
                    <a:pt x="262" y="5822"/>
                  </a:lnTo>
                  <a:cubicBezTo>
                    <a:pt x="262" y="5918"/>
                    <a:pt x="345" y="5989"/>
                    <a:pt x="429" y="5989"/>
                  </a:cubicBezTo>
                  <a:cubicBezTo>
                    <a:pt x="524" y="5989"/>
                    <a:pt x="596" y="5918"/>
                    <a:pt x="596" y="5822"/>
                  </a:cubicBezTo>
                  <a:lnTo>
                    <a:pt x="596" y="5013"/>
                  </a:lnTo>
                  <a:lnTo>
                    <a:pt x="2965" y="5013"/>
                  </a:lnTo>
                  <a:lnTo>
                    <a:pt x="2965" y="7763"/>
                  </a:lnTo>
                  <a:lnTo>
                    <a:pt x="2798" y="7930"/>
                  </a:lnTo>
                  <a:cubicBezTo>
                    <a:pt x="2762" y="7954"/>
                    <a:pt x="2751" y="8001"/>
                    <a:pt x="2751" y="8049"/>
                  </a:cubicBezTo>
                  <a:lnTo>
                    <a:pt x="2751" y="8537"/>
                  </a:lnTo>
                  <a:lnTo>
                    <a:pt x="2489" y="8537"/>
                  </a:lnTo>
                  <a:cubicBezTo>
                    <a:pt x="2393" y="8537"/>
                    <a:pt x="2322" y="8608"/>
                    <a:pt x="2322" y="8704"/>
                  </a:cubicBezTo>
                  <a:lnTo>
                    <a:pt x="2322" y="9323"/>
                  </a:lnTo>
                  <a:lnTo>
                    <a:pt x="643" y="9323"/>
                  </a:lnTo>
                  <a:lnTo>
                    <a:pt x="643" y="6584"/>
                  </a:lnTo>
                  <a:cubicBezTo>
                    <a:pt x="643" y="6501"/>
                    <a:pt x="560" y="6418"/>
                    <a:pt x="476" y="6418"/>
                  </a:cubicBezTo>
                  <a:cubicBezTo>
                    <a:pt x="381" y="6418"/>
                    <a:pt x="310" y="6501"/>
                    <a:pt x="310" y="6584"/>
                  </a:cubicBezTo>
                  <a:lnTo>
                    <a:pt x="310" y="10275"/>
                  </a:lnTo>
                  <a:cubicBezTo>
                    <a:pt x="310" y="10371"/>
                    <a:pt x="381" y="10442"/>
                    <a:pt x="476" y="10442"/>
                  </a:cubicBezTo>
                  <a:lnTo>
                    <a:pt x="10740" y="10442"/>
                  </a:lnTo>
                  <a:cubicBezTo>
                    <a:pt x="10835" y="10442"/>
                    <a:pt x="10906" y="10371"/>
                    <a:pt x="10906" y="10275"/>
                  </a:cubicBezTo>
                  <a:lnTo>
                    <a:pt x="10906" y="8347"/>
                  </a:lnTo>
                  <a:cubicBezTo>
                    <a:pt x="10906" y="8251"/>
                    <a:pt x="10835" y="8180"/>
                    <a:pt x="10740" y="8180"/>
                  </a:cubicBezTo>
                  <a:cubicBezTo>
                    <a:pt x="10656" y="8180"/>
                    <a:pt x="10585" y="8251"/>
                    <a:pt x="10585" y="8347"/>
                  </a:cubicBezTo>
                  <a:lnTo>
                    <a:pt x="10585" y="9323"/>
                  </a:lnTo>
                  <a:lnTo>
                    <a:pt x="8894" y="9323"/>
                  </a:lnTo>
                  <a:lnTo>
                    <a:pt x="8894" y="8704"/>
                  </a:lnTo>
                  <a:cubicBezTo>
                    <a:pt x="8894" y="8608"/>
                    <a:pt x="8823" y="8537"/>
                    <a:pt x="8739" y="8537"/>
                  </a:cubicBezTo>
                  <a:lnTo>
                    <a:pt x="8466" y="8537"/>
                  </a:lnTo>
                  <a:lnTo>
                    <a:pt x="8466" y="8049"/>
                  </a:lnTo>
                  <a:cubicBezTo>
                    <a:pt x="8466" y="8001"/>
                    <a:pt x="8454" y="7954"/>
                    <a:pt x="8418" y="7930"/>
                  </a:cubicBezTo>
                  <a:lnTo>
                    <a:pt x="8239" y="7763"/>
                  </a:lnTo>
                  <a:lnTo>
                    <a:pt x="8239" y="5013"/>
                  </a:lnTo>
                  <a:lnTo>
                    <a:pt x="10549" y="5013"/>
                  </a:lnTo>
                  <a:lnTo>
                    <a:pt x="10549" y="7585"/>
                  </a:lnTo>
                  <a:cubicBezTo>
                    <a:pt x="10549" y="7668"/>
                    <a:pt x="10621" y="7751"/>
                    <a:pt x="10716" y="7751"/>
                  </a:cubicBezTo>
                  <a:cubicBezTo>
                    <a:pt x="10799" y="7751"/>
                    <a:pt x="10883" y="7668"/>
                    <a:pt x="10883" y="7585"/>
                  </a:cubicBezTo>
                  <a:lnTo>
                    <a:pt x="10883" y="5013"/>
                  </a:lnTo>
                  <a:lnTo>
                    <a:pt x="10978" y="5013"/>
                  </a:lnTo>
                  <a:cubicBezTo>
                    <a:pt x="11025" y="5013"/>
                    <a:pt x="11073" y="4989"/>
                    <a:pt x="11097" y="4953"/>
                  </a:cubicBezTo>
                  <a:cubicBezTo>
                    <a:pt x="11133" y="4906"/>
                    <a:pt x="11144" y="4858"/>
                    <a:pt x="11133" y="4810"/>
                  </a:cubicBezTo>
                  <a:lnTo>
                    <a:pt x="11002" y="3429"/>
                  </a:lnTo>
                  <a:cubicBezTo>
                    <a:pt x="10978" y="3239"/>
                    <a:pt x="10811" y="3084"/>
                    <a:pt x="10609" y="3084"/>
                  </a:cubicBezTo>
                  <a:lnTo>
                    <a:pt x="9061" y="3084"/>
                  </a:lnTo>
                  <a:lnTo>
                    <a:pt x="9061" y="3024"/>
                  </a:lnTo>
                  <a:lnTo>
                    <a:pt x="9061" y="2667"/>
                  </a:lnTo>
                  <a:cubicBezTo>
                    <a:pt x="9061" y="2465"/>
                    <a:pt x="8882" y="2286"/>
                    <a:pt x="8680" y="2286"/>
                  </a:cubicBezTo>
                  <a:lnTo>
                    <a:pt x="8537" y="2286"/>
                  </a:lnTo>
                  <a:lnTo>
                    <a:pt x="5668" y="36"/>
                  </a:lnTo>
                  <a:cubicBezTo>
                    <a:pt x="5638" y="12"/>
                    <a:pt x="5602" y="0"/>
                    <a:pt x="556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52"/>
            <p:cNvSpPr/>
            <p:nvPr/>
          </p:nvSpPr>
          <p:spPr>
            <a:xfrm>
              <a:off x="2897827" y="2604753"/>
              <a:ext cx="48197" cy="64506"/>
            </a:xfrm>
            <a:custGeom>
              <a:rect b="b" l="l" r="r" t="t"/>
              <a:pathLst>
                <a:path extrusionOk="0" h="2025" w="1513">
                  <a:moveTo>
                    <a:pt x="762" y="334"/>
                  </a:moveTo>
                  <a:cubicBezTo>
                    <a:pt x="989" y="334"/>
                    <a:pt x="1191" y="524"/>
                    <a:pt x="1191" y="762"/>
                  </a:cubicBezTo>
                  <a:lnTo>
                    <a:pt x="1191" y="1703"/>
                  </a:lnTo>
                  <a:lnTo>
                    <a:pt x="334" y="1703"/>
                  </a:lnTo>
                  <a:lnTo>
                    <a:pt x="334" y="762"/>
                  </a:lnTo>
                  <a:cubicBezTo>
                    <a:pt x="334" y="524"/>
                    <a:pt x="524" y="334"/>
                    <a:pt x="762" y="334"/>
                  </a:cubicBezTo>
                  <a:close/>
                  <a:moveTo>
                    <a:pt x="750" y="0"/>
                  </a:moveTo>
                  <a:cubicBezTo>
                    <a:pt x="334" y="0"/>
                    <a:pt x="0" y="346"/>
                    <a:pt x="0" y="762"/>
                  </a:cubicBezTo>
                  <a:lnTo>
                    <a:pt x="0" y="1858"/>
                  </a:lnTo>
                  <a:cubicBezTo>
                    <a:pt x="0" y="1953"/>
                    <a:pt x="72" y="2024"/>
                    <a:pt x="155" y="2024"/>
                  </a:cubicBezTo>
                  <a:lnTo>
                    <a:pt x="1346" y="2024"/>
                  </a:lnTo>
                  <a:cubicBezTo>
                    <a:pt x="1441" y="2024"/>
                    <a:pt x="1512" y="1953"/>
                    <a:pt x="1512" y="1858"/>
                  </a:cubicBezTo>
                  <a:lnTo>
                    <a:pt x="1512" y="762"/>
                  </a:lnTo>
                  <a:cubicBezTo>
                    <a:pt x="1512" y="346"/>
                    <a:pt x="1167" y="0"/>
                    <a:pt x="75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52"/>
            <p:cNvSpPr/>
            <p:nvPr/>
          </p:nvSpPr>
          <p:spPr>
            <a:xfrm>
              <a:off x="2775695" y="2551650"/>
              <a:ext cx="51223" cy="51223"/>
            </a:xfrm>
            <a:custGeom>
              <a:rect b="b" l="l" r="r" t="t"/>
              <a:pathLst>
                <a:path extrusionOk="0" h="1608" w="1608">
                  <a:moveTo>
                    <a:pt x="810" y="310"/>
                  </a:moveTo>
                  <a:cubicBezTo>
                    <a:pt x="1060" y="310"/>
                    <a:pt x="1286" y="524"/>
                    <a:pt x="1286" y="786"/>
                  </a:cubicBezTo>
                  <a:cubicBezTo>
                    <a:pt x="1263" y="1060"/>
                    <a:pt x="1060" y="1262"/>
                    <a:pt x="810" y="1262"/>
                  </a:cubicBezTo>
                  <a:cubicBezTo>
                    <a:pt x="560" y="1262"/>
                    <a:pt x="334" y="1060"/>
                    <a:pt x="334" y="786"/>
                  </a:cubicBezTo>
                  <a:cubicBezTo>
                    <a:pt x="334" y="536"/>
                    <a:pt x="536" y="310"/>
                    <a:pt x="810" y="310"/>
                  </a:cubicBezTo>
                  <a:close/>
                  <a:moveTo>
                    <a:pt x="810" y="0"/>
                  </a:moveTo>
                  <a:cubicBezTo>
                    <a:pt x="358" y="0"/>
                    <a:pt x="1" y="358"/>
                    <a:pt x="1" y="810"/>
                  </a:cubicBezTo>
                  <a:cubicBezTo>
                    <a:pt x="1" y="1251"/>
                    <a:pt x="358" y="1608"/>
                    <a:pt x="810" y="1608"/>
                  </a:cubicBezTo>
                  <a:cubicBezTo>
                    <a:pt x="1251" y="1608"/>
                    <a:pt x="1608" y="1251"/>
                    <a:pt x="1608" y="810"/>
                  </a:cubicBezTo>
                  <a:cubicBezTo>
                    <a:pt x="1596" y="358"/>
                    <a:pt x="1239" y="0"/>
                    <a:pt x="8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1" name="Google Shape;1551;p52"/>
          <p:cNvGrpSpPr/>
          <p:nvPr/>
        </p:nvGrpSpPr>
        <p:grpSpPr>
          <a:xfrm>
            <a:off x="6657194" y="2434073"/>
            <a:ext cx="375507" cy="367925"/>
            <a:chOff x="6657194" y="2434073"/>
            <a:chExt cx="375507" cy="367925"/>
          </a:xfrm>
        </p:grpSpPr>
        <p:sp>
          <p:nvSpPr>
            <p:cNvPr id="1552" name="Google Shape;1552;p52"/>
            <p:cNvSpPr/>
            <p:nvPr/>
          </p:nvSpPr>
          <p:spPr>
            <a:xfrm>
              <a:off x="6657194" y="2434073"/>
              <a:ext cx="190780" cy="367925"/>
            </a:xfrm>
            <a:custGeom>
              <a:rect b="b" l="l" r="r" t="t"/>
              <a:pathLst>
                <a:path extrusionOk="0" h="11550" w="5989">
                  <a:moveTo>
                    <a:pt x="3024" y="346"/>
                  </a:moveTo>
                  <a:cubicBezTo>
                    <a:pt x="4465" y="346"/>
                    <a:pt x="5644" y="1524"/>
                    <a:pt x="5644" y="2965"/>
                  </a:cubicBezTo>
                  <a:lnTo>
                    <a:pt x="5644" y="5596"/>
                  </a:lnTo>
                  <a:lnTo>
                    <a:pt x="2977" y="5596"/>
                  </a:lnTo>
                  <a:cubicBezTo>
                    <a:pt x="2893" y="5596"/>
                    <a:pt x="2810" y="5668"/>
                    <a:pt x="2810" y="5763"/>
                  </a:cubicBezTo>
                  <a:cubicBezTo>
                    <a:pt x="2810" y="5846"/>
                    <a:pt x="2893" y="5930"/>
                    <a:pt x="2977" y="5930"/>
                  </a:cubicBezTo>
                  <a:lnTo>
                    <a:pt x="5644" y="5930"/>
                  </a:lnTo>
                  <a:lnTo>
                    <a:pt x="5644" y="8561"/>
                  </a:lnTo>
                  <a:cubicBezTo>
                    <a:pt x="5644" y="10002"/>
                    <a:pt x="4465" y="11180"/>
                    <a:pt x="3024" y="11180"/>
                  </a:cubicBezTo>
                  <a:lnTo>
                    <a:pt x="2965" y="11180"/>
                  </a:lnTo>
                  <a:cubicBezTo>
                    <a:pt x="1524" y="11180"/>
                    <a:pt x="345" y="10002"/>
                    <a:pt x="345" y="8561"/>
                  </a:cubicBezTo>
                  <a:lnTo>
                    <a:pt x="345" y="5930"/>
                  </a:lnTo>
                  <a:lnTo>
                    <a:pt x="2119" y="5930"/>
                  </a:lnTo>
                  <a:cubicBezTo>
                    <a:pt x="2203" y="5930"/>
                    <a:pt x="2274" y="5846"/>
                    <a:pt x="2274" y="5763"/>
                  </a:cubicBezTo>
                  <a:cubicBezTo>
                    <a:pt x="2274" y="5668"/>
                    <a:pt x="2203" y="5596"/>
                    <a:pt x="2119" y="5596"/>
                  </a:cubicBezTo>
                  <a:lnTo>
                    <a:pt x="345" y="5596"/>
                  </a:lnTo>
                  <a:lnTo>
                    <a:pt x="345" y="2965"/>
                  </a:lnTo>
                  <a:cubicBezTo>
                    <a:pt x="345" y="1524"/>
                    <a:pt x="1524" y="346"/>
                    <a:pt x="2965" y="346"/>
                  </a:cubicBezTo>
                  <a:close/>
                  <a:moveTo>
                    <a:pt x="2965" y="0"/>
                  </a:moveTo>
                  <a:cubicBezTo>
                    <a:pt x="1322" y="0"/>
                    <a:pt x="0" y="1322"/>
                    <a:pt x="0" y="2965"/>
                  </a:cubicBezTo>
                  <a:lnTo>
                    <a:pt x="0" y="8585"/>
                  </a:lnTo>
                  <a:cubicBezTo>
                    <a:pt x="0" y="10228"/>
                    <a:pt x="1322" y="11550"/>
                    <a:pt x="2965" y="11550"/>
                  </a:cubicBezTo>
                  <a:lnTo>
                    <a:pt x="3024" y="11550"/>
                  </a:lnTo>
                  <a:cubicBezTo>
                    <a:pt x="4655" y="11550"/>
                    <a:pt x="5989" y="10228"/>
                    <a:pt x="5989" y="8585"/>
                  </a:cubicBezTo>
                  <a:lnTo>
                    <a:pt x="5989" y="2953"/>
                  </a:lnTo>
                  <a:cubicBezTo>
                    <a:pt x="5965" y="1322"/>
                    <a:pt x="4644" y="0"/>
                    <a:pt x="30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52"/>
            <p:cNvSpPr/>
            <p:nvPr/>
          </p:nvSpPr>
          <p:spPr>
            <a:xfrm>
              <a:off x="6854409" y="2464399"/>
              <a:ext cx="178292" cy="162365"/>
            </a:xfrm>
            <a:custGeom>
              <a:rect b="b" l="l" r="r" t="t"/>
              <a:pathLst>
                <a:path extrusionOk="0" h="5097" w="5597">
                  <a:moveTo>
                    <a:pt x="2807" y="346"/>
                  </a:moveTo>
                  <a:cubicBezTo>
                    <a:pt x="3371" y="346"/>
                    <a:pt x="3933" y="564"/>
                    <a:pt x="4358" y="1001"/>
                  </a:cubicBezTo>
                  <a:cubicBezTo>
                    <a:pt x="5180" y="1835"/>
                    <a:pt x="5227" y="3132"/>
                    <a:pt x="4477" y="3990"/>
                  </a:cubicBezTo>
                  <a:lnTo>
                    <a:pt x="3441" y="2954"/>
                  </a:lnTo>
                  <a:cubicBezTo>
                    <a:pt x="3411" y="2924"/>
                    <a:pt x="3367" y="2909"/>
                    <a:pt x="3322" y="2909"/>
                  </a:cubicBezTo>
                  <a:cubicBezTo>
                    <a:pt x="3278" y="2909"/>
                    <a:pt x="3233" y="2924"/>
                    <a:pt x="3203" y="2954"/>
                  </a:cubicBezTo>
                  <a:cubicBezTo>
                    <a:pt x="3144" y="3013"/>
                    <a:pt x="3144" y="3132"/>
                    <a:pt x="3203" y="3192"/>
                  </a:cubicBezTo>
                  <a:lnTo>
                    <a:pt x="4239" y="4228"/>
                  </a:lnTo>
                  <a:cubicBezTo>
                    <a:pt x="3831" y="4584"/>
                    <a:pt x="3321" y="4763"/>
                    <a:pt x="2810" y="4763"/>
                  </a:cubicBezTo>
                  <a:cubicBezTo>
                    <a:pt x="2246" y="4763"/>
                    <a:pt x="1681" y="4546"/>
                    <a:pt x="1250" y="4109"/>
                  </a:cubicBezTo>
                  <a:cubicBezTo>
                    <a:pt x="417" y="3287"/>
                    <a:pt x="393" y="1977"/>
                    <a:pt x="1131" y="1120"/>
                  </a:cubicBezTo>
                  <a:lnTo>
                    <a:pt x="1131" y="1120"/>
                  </a:lnTo>
                  <a:lnTo>
                    <a:pt x="2679" y="2668"/>
                  </a:lnTo>
                  <a:cubicBezTo>
                    <a:pt x="2709" y="2698"/>
                    <a:pt x="2754" y="2713"/>
                    <a:pt x="2798" y="2713"/>
                  </a:cubicBezTo>
                  <a:cubicBezTo>
                    <a:pt x="2843" y="2713"/>
                    <a:pt x="2888" y="2698"/>
                    <a:pt x="2917" y="2668"/>
                  </a:cubicBezTo>
                  <a:cubicBezTo>
                    <a:pt x="2977" y="2608"/>
                    <a:pt x="2977" y="2489"/>
                    <a:pt x="2917" y="2430"/>
                  </a:cubicBezTo>
                  <a:lnTo>
                    <a:pt x="1370" y="882"/>
                  </a:lnTo>
                  <a:cubicBezTo>
                    <a:pt x="1783" y="525"/>
                    <a:pt x="2296" y="346"/>
                    <a:pt x="2807" y="346"/>
                  </a:cubicBezTo>
                  <a:close/>
                  <a:moveTo>
                    <a:pt x="2803" y="1"/>
                  </a:moveTo>
                  <a:cubicBezTo>
                    <a:pt x="2152" y="1"/>
                    <a:pt x="1501" y="251"/>
                    <a:pt x="1000" y="751"/>
                  </a:cubicBezTo>
                  <a:cubicBezTo>
                    <a:pt x="0" y="1739"/>
                    <a:pt x="0" y="3347"/>
                    <a:pt x="1000" y="4347"/>
                  </a:cubicBezTo>
                  <a:cubicBezTo>
                    <a:pt x="1501" y="4847"/>
                    <a:pt x="2152" y="5097"/>
                    <a:pt x="2803" y="5097"/>
                  </a:cubicBezTo>
                  <a:cubicBezTo>
                    <a:pt x="3453" y="5097"/>
                    <a:pt x="4102" y="4847"/>
                    <a:pt x="4596" y="4347"/>
                  </a:cubicBezTo>
                  <a:cubicBezTo>
                    <a:pt x="5596" y="3347"/>
                    <a:pt x="5596" y="1739"/>
                    <a:pt x="4596" y="751"/>
                  </a:cubicBezTo>
                  <a:cubicBezTo>
                    <a:pt x="4102" y="251"/>
                    <a:pt x="3453" y="1"/>
                    <a:pt x="28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52"/>
            <p:cNvSpPr/>
            <p:nvPr/>
          </p:nvSpPr>
          <p:spPr>
            <a:xfrm>
              <a:off x="6854409" y="2631288"/>
              <a:ext cx="177528" cy="162365"/>
            </a:xfrm>
            <a:custGeom>
              <a:rect b="b" l="l" r="r" t="t"/>
              <a:pathLst>
                <a:path extrusionOk="0" h="5097" w="5573">
                  <a:moveTo>
                    <a:pt x="2805" y="338"/>
                  </a:moveTo>
                  <a:cubicBezTo>
                    <a:pt x="3314" y="338"/>
                    <a:pt x="3821" y="515"/>
                    <a:pt x="4227" y="870"/>
                  </a:cubicBezTo>
                  <a:lnTo>
                    <a:pt x="1120" y="3977"/>
                  </a:lnTo>
                  <a:cubicBezTo>
                    <a:pt x="393" y="3108"/>
                    <a:pt x="417" y="1799"/>
                    <a:pt x="1239" y="989"/>
                  </a:cubicBezTo>
                  <a:cubicBezTo>
                    <a:pt x="1671" y="556"/>
                    <a:pt x="2239" y="338"/>
                    <a:pt x="2805" y="338"/>
                  </a:cubicBezTo>
                  <a:close/>
                  <a:moveTo>
                    <a:pt x="2803" y="1"/>
                  </a:moveTo>
                  <a:cubicBezTo>
                    <a:pt x="2152" y="1"/>
                    <a:pt x="1501" y="251"/>
                    <a:pt x="1000" y="751"/>
                  </a:cubicBezTo>
                  <a:cubicBezTo>
                    <a:pt x="0" y="1739"/>
                    <a:pt x="0" y="3346"/>
                    <a:pt x="1000" y="4346"/>
                  </a:cubicBezTo>
                  <a:cubicBezTo>
                    <a:pt x="1501" y="4847"/>
                    <a:pt x="2152" y="5097"/>
                    <a:pt x="2803" y="5097"/>
                  </a:cubicBezTo>
                  <a:cubicBezTo>
                    <a:pt x="3453" y="5097"/>
                    <a:pt x="4102" y="4847"/>
                    <a:pt x="4596" y="4346"/>
                  </a:cubicBezTo>
                  <a:cubicBezTo>
                    <a:pt x="4656" y="4287"/>
                    <a:pt x="4656" y="4168"/>
                    <a:pt x="4596" y="4108"/>
                  </a:cubicBezTo>
                  <a:cubicBezTo>
                    <a:pt x="4566" y="4079"/>
                    <a:pt x="4522" y="4064"/>
                    <a:pt x="4477" y="4064"/>
                  </a:cubicBezTo>
                  <a:cubicBezTo>
                    <a:pt x="4432" y="4064"/>
                    <a:pt x="4388" y="4079"/>
                    <a:pt x="4358" y="4108"/>
                  </a:cubicBezTo>
                  <a:cubicBezTo>
                    <a:pt x="3933" y="4540"/>
                    <a:pt x="3370" y="4754"/>
                    <a:pt x="2806" y="4754"/>
                  </a:cubicBezTo>
                  <a:cubicBezTo>
                    <a:pt x="2295" y="4754"/>
                    <a:pt x="1783" y="4578"/>
                    <a:pt x="1370" y="4227"/>
                  </a:cubicBezTo>
                  <a:lnTo>
                    <a:pt x="2417" y="3180"/>
                  </a:lnTo>
                  <a:lnTo>
                    <a:pt x="4477" y="1120"/>
                  </a:lnTo>
                  <a:cubicBezTo>
                    <a:pt x="5060" y="1799"/>
                    <a:pt x="5180" y="2775"/>
                    <a:pt x="4763" y="3573"/>
                  </a:cubicBezTo>
                  <a:cubicBezTo>
                    <a:pt x="4715" y="3668"/>
                    <a:pt x="4751" y="3751"/>
                    <a:pt x="4834" y="3799"/>
                  </a:cubicBezTo>
                  <a:cubicBezTo>
                    <a:pt x="4863" y="3813"/>
                    <a:pt x="4890" y="3820"/>
                    <a:pt x="4916" y="3820"/>
                  </a:cubicBezTo>
                  <a:cubicBezTo>
                    <a:pt x="4976" y="3820"/>
                    <a:pt x="5027" y="3782"/>
                    <a:pt x="5060" y="3715"/>
                  </a:cubicBezTo>
                  <a:cubicBezTo>
                    <a:pt x="5572" y="2739"/>
                    <a:pt x="5406" y="1537"/>
                    <a:pt x="4596" y="751"/>
                  </a:cubicBezTo>
                  <a:cubicBezTo>
                    <a:pt x="4102" y="251"/>
                    <a:pt x="3453" y="1"/>
                    <a:pt x="28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5" name="Google Shape;1555;p52"/>
          <p:cNvGrpSpPr/>
          <p:nvPr/>
        </p:nvGrpSpPr>
        <p:grpSpPr>
          <a:xfrm>
            <a:off x="7101317" y="2441655"/>
            <a:ext cx="367925" cy="352380"/>
            <a:chOff x="7101317" y="2441655"/>
            <a:chExt cx="367925" cy="352380"/>
          </a:xfrm>
        </p:grpSpPr>
        <p:sp>
          <p:nvSpPr>
            <p:cNvPr id="1556" name="Google Shape;1556;p52"/>
            <p:cNvSpPr/>
            <p:nvPr/>
          </p:nvSpPr>
          <p:spPr>
            <a:xfrm>
              <a:off x="7101317" y="2441655"/>
              <a:ext cx="367925" cy="352380"/>
            </a:xfrm>
            <a:custGeom>
              <a:rect b="b" l="l" r="r" t="t"/>
              <a:pathLst>
                <a:path extrusionOk="0" h="11062" w="11550">
                  <a:moveTo>
                    <a:pt x="7061" y="334"/>
                  </a:moveTo>
                  <a:cubicBezTo>
                    <a:pt x="7799" y="334"/>
                    <a:pt x="8406" y="941"/>
                    <a:pt x="8406" y="1679"/>
                  </a:cubicBezTo>
                  <a:lnTo>
                    <a:pt x="8406" y="3108"/>
                  </a:lnTo>
                  <a:lnTo>
                    <a:pt x="7906" y="3108"/>
                  </a:lnTo>
                  <a:lnTo>
                    <a:pt x="7906" y="1679"/>
                  </a:lnTo>
                  <a:cubicBezTo>
                    <a:pt x="7906" y="1227"/>
                    <a:pt x="7537" y="834"/>
                    <a:pt x="7061" y="834"/>
                  </a:cubicBezTo>
                  <a:lnTo>
                    <a:pt x="4465" y="834"/>
                  </a:lnTo>
                  <a:cubicBezTo>
                    <a:pt x="4001" y="834"/>
                    <a:pt x="3620" y="1203"/>
                    <a:pt x="3620" y="1679"/>
                  </a:cubicBezTo>
                  <a:lnTo>
                    <a:pt x="3620" y="2429"/>
                  </a:lnTo>
                  <a:cubicBezTo>
                    <a:pt x="3620" y="2513"/>
                    <a:pt x="3691" y="2596"/>
                    <a:pt x="3786" y="2596"/>
                  </a:cubicBezTo>
                  <a:cubicBezTo>
                    <a:pt x="3870" y="2596"/>
                    <a:pt x="3941" y="2513"/>
                    <a:pt x="3941" y="2429"/>
                  </a:cubicBezTo>
                  <a:lnTo>
                    <a:pt x="3941" y="1679"/>
                  </a:lnTo>
                  <a:cubicBezTo>
                    <a:pt x="3941" y="1406"/>
                    <a:pt x="4167" y="1179"/>
                    <a:pt x="4453" y="1179"/>
                  </a:cubicBezTo>
                  <a:lnTo>
                    <a:pt x="7037" y="1179"/>
                  </a:lnTo>
                  <a:cubicBezTo>
                    <a:pt x="7323" y="1179"/>
                    <a:pt x="7549" y="1406"/>
                    <a:pt x="7549" y="1679"/>
                  </a:cubicBezTo>
                  <a:lnTo>
                    <a:pt x="7549" y="3108"/>
                  </a:lnTo>
                  <a:lnTo>
                    <a:pt x="3108" y="3108"/>
                  </a:lnTo>
                  <a:lnTo>
                    <a:pt x="3120" y="1679"/>
                  </a:lnTo>
                  <a:cubicBezTo>
                    <a:pt x="3120" y="941"/>
                    <a:pt x="3727" y="334"/>
                    <a:pt x="4465" y="334"/>
                  </a:cubicBezTo>
                  <a:close/>
                  <a:moveTo>
                    <a:pt x="8382" y="3453"/>
                  </a:moveTo>
                  <a:cubicBezTo>
                    <a:pt x="9930" y="3453"/>
                    <a:pt x="11180" y="4704"/>
                    <a:pt x="11180" y="6251"/>
                  </a:cubicBezTo>
                  <a:lnTo>
                    <a:pt x="11180" y="9252"/>
                  </a:lnTo>
                  <a:lnTo>
                    <a:pt x="2905" y="9252"/>
                  </a:lnTo>
                  <a:cubicBezTo>
                    <a:pt x="2822" y="9252"/>
                    <a:pt x="2739" y="9335"/>
                    <a:pt x="2739" y="9418"/>
                  </a:cubicBezTo>
                  <a:cubicBezTo>
                    <a:pt x="2739" y="9514"/>
                    <a:pt x="2822" y="9585"/>
                    <a:pt x="2905" y="9585"/>
                  </a:cubicBezTo>
                  <a:lnTo>
                    <a:pt x="11180" y="9585"/>
                  </a:lnTo>
                  <a:lnTo>
                    <a:pt x="11180" y="10288"/>
                  </a:lnTo>
                  <a:cubicBezTo>
                    <a:pt x="11168" y="10538"/>
                    <a:pt x="10942" y="10728"/>
                    <a:pt x="10716" y="10728"/>
                  </a:cubicBezTo>
                  <a:cubicBezTo>
                    <a:pt x="10716" y="10716"/>
                    <a:pt x="822" y="10716"/>
                    <a:pt x="774" y="10716"/>
                  </a:cubicBezTo>
                  <a:cubicBezTo>
                    <a:pt x="536" y="10704"/>
                    <a:pt x="334" y="10490"/>
                    <a:pt x="334" y="10240"/>
                  </a:cubicBezTo>
                  <a:lnTo>
                    <a:pt x="334" y="9585"/>
                  </a:lnTo>
                  <a:lnTo>
                    <a:pt x="2072" y="9585"/>
                  </a:lnTo>
                  <a:cubicBezTo>
                    <a:pt x="2167" y="9585"/>
                    <a:pt x="2239" y="9514"/>
                    <a:pt x="2239" y="9418"/>
                  </a:cubicBezTo>
                  <a:cubicBezTo>
                    <a:pt x="2239" y="9335"/>
                    <a:pt x="2167" y="9252"/>
                    <a:pt x="2072" y="9252"/>
                  </a:cubicBezTo>
                  <a:lnTo>
                    <a:pt x="334" y="9252"/>
                  </a:lnTo>
                  <a:lnTo>
                    <a:pt x="334" y="6251"/>
                  </a:lnTo>
                  <a:cubicBezTo>
                    <a:pt x="334" y="4704"/>
                    <a:pt x="1584" y="3453"/>
                    <a:pt x="3132" y="3453"/>
                  </a:cubicBezTo>
                  <a:close/>
                  <a:moveTo>
                    <a:pt x="4465" y="1"/>
                  </a:moveTo>
                  <a:cubicBezTo>
                    <a:pt x="3536" y="1"/>
                    <a:pt x="2786" y="763"/>
                    <a:pt x="2786" y="1679"/>
                  </a:cubicBezTo>
                  <a:lnTo>
                    <a:pt x="2786" y="3132"/>
                  </a:lnTo>
                  <a:cubicBezTo>
                    <a:pt x="1227" y="3311"/>
                    <a:pt x="0" y="4632"/>
                    <a:pt x="0" y="6239"/>
                  </a:cubicBezTo>
                  <a:lnTo>
                    <a:pt x="0" y="10240"/>
                  </a:lnTo>
                  <a:cubicBezTo>
                    <a:pt x="0" y="10692"/>
                    <a:pt x="357" y="11061"/>
                    <a:pt x="822" y="11061"/>
                  </a:cubicBezTo>
                  <a:lnTo>
                    <a:pt x="10740" y="11061"/>
                  </a:lnTo>
                  <a:cubicBezTo>
                    <a:pt x="11180" y="11061"/>
                    <a:pt x="11549" y="10704"/>
                    <a:pt x="11549" y="10240"/>
                  </a:cubicBezTo>
                  <a:lnTo>
                    <a:pt x="11549" y="6239"/>
                  </a:lnTo>
                  <a:cubicBezTo>
                    <a:pt x="11526" y="4632"/>
                    <a:pt x="10299" y="3287"/>
                    <a:pt x="8739" y="3132"/>
                  </a:cubicBezTo>
                  <a:lnTo>
                    <a:pt x="8739" y="1679"/>
                  </a:lnTo>
                  <a:cubicBezTo>
                    <a:pt x="8739" y="751"/>
                    <a:pt x="7977" y="1"/>
                    <a:pt x="706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52"/>
            <p:cNvSpPr/>
            <p:nvPr/>
          </p:nvSpPr>
          <p:spPr>
            <a:xfrm>
              <a:off x="7222302" y="2588443"/>
              <a:ext cx="124426" cy="124043"/>
            </a:xfrm>
            <a:custGeom>
              <a:rect b="b" l="l" r="r" t="t"/>
              <a:pathLst>
                <a:path extrusionOk="0" h="3894" w="3906">
                  <a:moveTo>
                    <a:pt x="2441" y="334"/>
                  </a:moveTo>
                  <a:lnTo>
                    <a:pt x="2441" y="1286"/>
                  </a:lnTo>
                  <a:cubicBezTo>
                    <a:pt x="2441" y="1381"/>
                    <a:pt x="2513" y="1453"/>
                    <a:pt x="2608" y="1453"/>
                  </a:cubicBezTo>
                  <a:lnTo>
                    <a:pt x="3560" y="1453"/>
                  </a:lnTo>
                  <a:lnTo>
                    <a:pt x="3560" y="2429"/>
                  </a:lnTo>
                  <a:lnTo>
                    <a:pt x="2608" y="2429"/>
                  </a:lnTo>
                  <a:cubicBezTo>
                    <a:pt x="2513" y="2429"/>
                    <a:pt x="2441" y="2513"/>
                    <a:pt x="2441" y="2596"/>
                  </a:cubicBezTo>
                  <a:lnTo>
                    <a:pt x="2441" y="3548"/>
                  </a:lnTo>
                  <a:lnTo>
                    <a:pt x="1465" y="3548"/>
                  </a:lnTo>
                  <a:lnTo>
                    <a:pt x="1465" y="2596"/>
                  </a:lnTo>
                  <a:cubicBezTo>
                    <a:pt x="1465" y="2513"/>
                    <a:pt x="1382" y="2429"/>
                    <a:pt x="1298" y="2429"/>
                  </a:cubicBezTo>
                  <a:lnTo>
                    <a:pt x="346" y="2429"/>
                  </a:lnTo>
                  <a:lnTo>
                    <a:pt x="346" y="1453"/>
                  </a:lnTo>
                  <a:lnTo>
                    <a:pt x="1298" y="1453"/>
                  </a:lnTo>
                  <a:cubicBezTo>
                    <a:pt x="1382" y="1453"/>
                    <a:pt x="1465" y="1381"/>
                    <a:pt x="1465" y="1286"/>
                  </a:cubicBezTo>
                  <a:lnTo>
                    <a:pt x="1465" y="334"/>
                  </a:lnTo>
                  <a:close/>
                  <a:moveTo>
                    <a:pt x="1298" y="0"/>
                  </a:moveTo>
                  <a:cubicBezTo>
                    <a:pt x="1203" y="0"/>
                    <a:pt x="1131" y="84"/>
                    <a:pt x="1131" y="167"/>
                  </a:cubicBezTo>
                  <a:lnTo>
                    <a:pt x="1131" y="1120"/>
                  </a:lnTo>
                  <a:lnTo>
                    <a:pt x="179" y="1120"/>
                  </a:lnTo>
                  <a:cubicBezTo>
                    <a:pt x="96" y="1120"/>
                    <a:pt x="12" y="1191"/>
                    <a:pt x="12" y="1286"/>
                  </a:cubicBezTo>
                  <a:lnTo>
                    <a:pt x="12" y="2608"/>
                  </a:lnTo>
                  <a:cubicBezTo>
                    <a:pt x="0" y="2703"/>
                    <a:pt x="96" y="2774"/>
                    <a:pt x="179" y="2774"/>
                  </a:cubicBezTo>
                  <a:lnTo>
                    <a:pt x="1131" y="2774"/>
                  </a:lnTo>
                  <a:lnTo>
                    <a:pt x="1131" y="3727"/>
                  </a:lnTo>
                  <a:cubicBezTo>
                    <a:pt x="1131" y="3822"/>
                    <a:pt x="1203" y="3894"/>
                    <a:pt x="1298" y="3894"/>
                  </a:cubicBezTo>
                  <a:lnTo>
                    <a:pt x="2620" y="3894"/>
                  </a:lnTo>
                  <a:cubicBezTo>
                    <a:pt x="2715" y="3894"/>
                    <a:pt x="2786" y="3822"/>
                    <a:pt x="2786" y="3727"/>
                  </a:cubicBezTo>
                  <a:lnTo>
                    <a:pt x="2786" y="2774"/>
                  </a:lnTo>
                  <a:lnTo>
                    <a:pt x="3739" y="2774"/>
                  </a:lnTo>
                  <a:cubicBezTo>
                    <a:pt x="3822" y="2774"/>
                    <a:pt x="3906" y="2703"/>
                    <a:pt x="3906" y="2608"/>
                  </a:cubicBezTo>
                  <a:lnTo>
                    <a:pt x="3906" y="1286"/>
                  </a:lnTo>
                  <a:cubicBezTo>
                    <a:pt x="3906" y="1191"/>
                    <a:pt x="3822" y="1120"/>
                    <a:pt x="3739" y="1120"/>
                  </a:cubicBezTo>
                  <a:lnTo>
                    <a:pt x="2786" y="1120"/>
                  </a:lnTo>
                  <a:lnTo>
                    <a:pt x="2786" y="167"/>
                  </a:lnTo>
                  <a:cubicBezTo>
                    <a:pt x="2786" y="84"/>
                    <a:pt x="2715" y="0"/>
                    <a:pt x="26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8" name="Google Shape;1558;p52"/>
          <p:cNvGrpSpPr/>
          <p:nvPr/>
        </p:nvGrpSpPr>
        <p:grpSpPr>
          <a:xfrm>
            <a:off x="5756399" y="2434456"/>
            <a:ext cx="367925" cy="367161"/>
            <a:chOff x="5756399" y="2434456"/>
            <a:chExt cx="367925" cy="367161"/>
          </a:xfrm>
        </p:grpSpPr>
        <p:sp>
          <p:nvSpPr>
            <p:cNvPr id="1559" name="Google Shape;1559;p52"/>
            <p:cNvSpPr/>
            <p:nvPr/>
          </p:nvSpPr>
          <p:spPr>
            <a:xfrm>
              <a:off x="5864865" y="2563023"/>
              <a:ext cx="39882" cy="68297"/>
            </a:xfrm>
            <a:custGeom>
              <a:rect b="b" l="l" r="r" t="t"/>
              <a:pathLst>
                <a:path extrusionOk="0" h="2144" w="1252">
                  <a:moveTo>
                    <a:pt x="918" y="334"/>
                  </a:moveTo>
                  <a:lnTo>
                    <a:pt x="918" y="1822"/>
                  </a:lnTo>
                  <a:lnTo>
                    <a:pt x="334" y="1822"/>
                  </a:lnTo>
                  <a:lnTo>
                    <a:pt x="334" y="334"/>
                  </a:lnTo>
                  <a:close/>
                  <a:moveTo>
                    <a:pt x="168" y="1"/>
                  </a:moveTo>
                  <a:cubicBezTo>
                    <a:pt x="84" y="1"/>
                    <a:pt x="1" y="72"/>
                    <a:pt x="1" y="167"/>
                  </a:cubicBezTo>
                  <a:lnTo>
                    <a:pt x="1" y="1977"/>
                  </a:lnTo>
                  <a:cubicBezTo>
                    <a:pt x="1" y="2072"/>
                    <a:pt x="84" y="2144"/>
                    <a:pt x="168" y="2144"/>
                  </a:cubicBezTo>
                  <a:lnTo>
                    <a:pt x="1096" y="2144"/>
                  </a:lnTo>
                  <a:cubicBezTo>
                    <a:pt x="1180" y="2144"/>
                    <a:pt x="1251" y="2072"/>
                    <a:pt x="1251" y="1977"/>
                  </a:cubicBezTo>
                  <a:lnTo>
                    <a:pt x="1251" y="167"/>
                  </a:lnTo>
                  <a:cubicBezTo>
                    <a:pt x="1251" y="72"/>
                    <a:pt x="1180"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52"/>
            <p:cNvSpPr/>
            <p:nvPr/>
          </p:nvSpPr>
          <p:spPr>
            <a:xfrm>
              <a:off x="5920261" y="2563023"/>
              <a:ext cx="40233" cy="68297"/>
            </a:xfrm>
            <a:custGeom>
              <a:rect b="b" l="l" r="r" t="t"/>
              <a:pathLst>
                <a:path extrusionOk="0" h="2144" w="1263">
                  <a:moveTo>
                    <a:pt x="929" y="334"/>
                  </a:moveTo>
                  <a:lnTo>
                    <a:pt x="929" y="1822"/>
                  </a:lnTo>
                  <a:lnTo>
                    <a:pt x="346" y="1822"/>
                  </a:lnTo>
                  <a:lnTo>
                    <a:pt x="346" y="334"/>
                  </a:lnTo>
                  <a:close/>
                  <a:moveTo>
                    <a:pt x="167" y="1"/>
                  </a:moveTo>
                  <a:cubicBezTo>
                    <a:pt x="84" y="1"/>
                    <a:pt x="12" y="72"/>
                    <a:pt x="12" y="167"/>
                  </a:cubicBezTo>
                  <a:lnTo>
                    <a:pt x="12" y="1977"/>
                  </a:lnTo>
                  <a:cubicBezTo>
                    <a:pt x="0" y="2072"/>
                    <a:pt x="84" y="2144"/>
                    <a:pt x="167" y="2144"/>
                  </a:cubicBezTo>
                  <a:lnTo>
                    <a:pt x="1096" y="2144"/>
                  </a:lnTo>
                  <a:cubicBezTo>
                    <a:pt x="1179" y="2144"/>
                    <a:pt x="1262" y="2072"/>
                    <a:pt x="1262" y="1977"/>
                  </a:cubicBezTo>
                  <a:lnTo>
                    <a:pt x="1262" y="167"/>
                  </a:lnTo>
                  <a:cubicBezTo>
                    <a:pt x="1262" y="72"/>
                    <a:pt x="1179"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52"/>
            <p:cNvSpPr/>
            <p:nvPr/>
          </p:nvSpPr>
          <p:spPr>
            <a:xfrm>
              <a:off x="5790165" y="2646451"/>
              <a:ext cx="39851" cy="68329"/>
            </a:xfrm>
            <a:custGeom>
              <a:rect b="b" l="l" r="r" t="t"/>
              <a:pathLst>
                <a:path extrusionOk="0" h="2145" w="1251">
                  <a:moveTo>
                    <a:pt x="917" y="334"/>
                  </a:moveTo>
                  <a:lnTo>
                    <a:pt x="917" y="1823"/>
                  </a:lnTo>
                  <a:lnTo>
                    <a:pt x="346" y="1823"/>
                  </a:lnTo>
                  <a:lnTo>
                    <a:pt x="346" y="334"/>
                  </a:lnTo>
                  <a:close/>
                  <a:moveTo>
                    <a:pt x="167" y="1"/>
                  </a:moveTo>
                  <a:cubicBezTo>
                    <a:pt x="72" y="1"/>
                    <a:pt x="0" y="72"/>
                    <a:pt x="0" y="168"/>
                  </a:cubicBezTo>
                  <a:lnTo>
                    <a:pt x="0" y="1977"/>
                  </a:lnTo>
                  <a:cubicBezTo>
                    <a:pt x="0" y="2073"/>
                    <a:pt x="72" y="2144"/>
                    <a:pt x="167" y="2144"/>
                  </a:cubicBezTo>
                  <a:lnTo>
                    <a:pt x="1084" y="2144"/>
                  </a:lnTo>
                  <a:cubicBezTo>
                    <a:pt x="1179" y="2144"/>
                    <a:pt x="1251" y="2073"/>
                    <a:pt x="1251" y="1977"/>
                  </a:cubicBezTo>
                  <a:lnTo>
                    <a:pt x="1251" y="168"/>
                  </a:lnTo>
                  <a:cubicBezTo>
                    <a:pt x="1251" y="72"/>
                    <a:pt x="1179" y="1"/>
                    <a:pt x="10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52"/>
            <p:cNvSpPr/>
            <p:nvPr/>
          </p:nvSpPr>
          <p:spPr>
            <a:xfrm>
              <a:off x="6050707" y="2646451"/>
              <a:ext cx="39882" cy="68329"/>
            </a:xfrm>
            <a:custGeom>
              <a:rect b="b" l="l" r="r" t="t"/>
              <a:pathLst>
                <a:path extrusionOk="0" h="2145" w="1252">
                  <a:moveTo>
                    <a:pt x="930" y="334"/>
                  </a:moveTo>
                  <a:lnTo>
                    <a:pt x="930" y="1823"/>
                  </a:lnTo>
                  <a:lnTo>
                    <a:pt x="346" y="1823"/>
                  </a:lnTo>
                  <a:lnTo>
                    <a:pt x="346" y="334"/>
                  </a:lnTo>
                  <a:close/>
                  <a:moveTo>
                    <a:pt x="168" y="1"/>
                  </a:moveTo>
                  <a:cubicBezTo>
                    <a:pt x="84" y="1"/>
                    <a:pt x="1" y="72"/>
                    <a:pt x="1" y="168"/>
                  </a:cubicBezTo>
                  <a:lnTo>
                    <a:pt x="1" y="1977"/>
                  </a:lnTo>
                  <a:cubicBezTo>
                    <a:pt x="1" y="2073"/>
                    <a:pt x="72" y="2144"/>
                    <a:pt x="168" y="2144"/>
                  </a:cubicBezTo>
                  <a:lnTo>
                    <a:pt x="1096" y="2144"/>
                  </a:lnTo>
                  <a:cubicBezTo>
                    <a:pt x="1180" y="2144"/>
                    <a:pt x="1251" y="2073"/>
                    <a:pt x="1251" y="1977"/>
                  </a:cubicBezTo>
                  <a:lnTo>
                    <a:pt x="1251" y="168"/>
                  </a:lnTo>
                  <a:cubicBezTo>
                    <a:pt x="1251" y="72"/>
                    <a:pt x="1180"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52"/>
            <p:cNvSpPr/>
            <p:nvPr/>
          </p:nvSpPr>
          <p:spPr>
            <a:xfrm>
              <a:off x="5976007" y="2563023"/>
              <a:ext cx="39851" cy="68297"/>
            </a:xfrm>
            <a:custGeom>
              <a:rect b="b" l="l" r="r" t="t"/>
              <a:pathLst>
                <a:path extrusionOk="0" h="2144" w="1251">
                  <a:moveTo>
                    <a:pt x="917" y="334"/>
                  </a:moveTo>
                  <a:lnTo>
                    <a:pt x="917" y="1822"/>
                  </a:lnTo>
                  <a:lnTo>
                    <a:pt x="334" y="1822"/>
                  </a:lnTo>
                  <a:lnTo>
                    <a:pt x="334" y="334"/>
                  </a:lnTo>
                  <a:close/>
                  <a:moveTo>
                    <a:pt x="167" y="1"/>
                  </a:moveTo>
                  <a:cubicBezTo>
                    <a:pt x="72" y="1"/>
                    <a:pt x="0" y="72"/>
                    <a:pt x="0" y="167"/>
                  </a:cubicBezTo>
                  <a:lnTo>
                    <a:pt x="0" y="1977"/>
                  </a:lnTo>
                  <a:cubicBezTo>
                    <a:pt x="0" y="2072"/>
                    <a:pt x="72" y="2144"/>
                    <a:pt x="167" y="2144"/>
                  </a:cubicBezTo>
                  <a:lnTo>
                    <a:pt x="1084" y="2144"/>
                  </a:lnTo>
                  <a:cubicBezTo>
                    <a:pt x="1179" y="2144"/>
                    <a:pt x="1251" y="2072"/>
                    <a:pt x="1251" y="1977"/>
                  </a:cubicBezTo>
                  <a:lnTo>
                    <a:pt x="1251" y="167"/>
                  </a:lnTo>
                  <a:cubicBezTo>
                    <a:pt x="1251" y="72"/>
                    <a:pt x="1179" y="1"/>
                    <a:pt x="10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52"/>
            <p:cNvSpPr/>
            <p:nvPr/>
          </p:nvSpPr>
          <p:spPr>
            <a:xfrm>
              <a:off x="5919114" y="2453027"/>
              <a:ext cx="42877" cy="43673"/>
            </a:xfrm>
            <a:custGeom>
              <a:rect b="b" l="l" r="r" t="t"/>
              <a:pathLst>
                <a:path extrusionOk="0" h="1371" w="1346">
                  <a:moveTo>
                    <a:pt x="679" y="1"/>
                  </a:moveTo>
                  <a:cubicBezTo>
                    <a:pt x="596" y="1"/>
                    <a:pt x="524" y="72"/>
                    <a:pt x="524" y="167"/>
                  </a:cubicBezTo>
                  <a:lnTo>
                    <a:pt x="524" y="525"/>
                  </a:lnTo>
                  <a:lnTo>
                    <a:pt x="167" y="525"/>
                  </a:lnTo>
                  <a:cubicBezTo>
                    <a:pt x="72" y="525"/>
                    <a:pt x="1" y="596"/>
                    <a:pt x="1" y="691"/>
                  </a:cubicBezTo>
                  <a:cubicBezTo>
                    <a:pt x="1" y="775"/>
                    <a:pt x="72" y="846"/>
                    <a:pt x="167" y="846"/>
                  </a:cubicBezTo>
                  <a:lnTo>
                    <a:pt x="524" y="846"/>
                  </a:lnTo>
                  <a:lnTo>
                    <a:pt x="501" y="1203"/>
                  </a:lnTo>
                  <a:cubicBezTo>
                    <a:pt x="501" y="1299"/>
                    <a:pt x="584" y="1370"/>
                    <a:pt x="667" y="1370"/>
                  </a:cubicBezTo>
                  <a:cubicBezTo>
                    <a:pt x="751" y="1370"/>
                    <a:pt x="834" y="1299"/>
                    <a:pt x="834" y="1203"/>
                  </a:cubicBezTo>
                  <a:lnTo>
                    <a:pt x="834" y="846"/>
                  </a:lnTo>
                  <a:lnTo>
                    <a:pt x="1191" y="846"/>
                  </a:lnTo>
                  <a:cubicBezTo>
                    <a:pt x="1274" y="846"/>
                    <a:pt x="1346" y="775"/>
                    <a:pt x="1346" y="691"/>
                  </a:cubicBezTo>
                  <a:cubicBezTo>
                    <a:pt x="1346" y="596"/>
                    <a:pt x="1274" y="525"/>
                    <a:pt x="1191" y="525"/>
                  </a:cubicBezTo>
                  <a:lnTo>
                    <a:pt x="846" y="525"/>
                  </a:lnTo>
                  <a:lnTo>
                    <a:pt x="846" y="167"/>
                  </a:lnTo>
                  <a:cubicBezTo>
                    <a:pt x="846" y="72"/>
                    <a:pt x="774" y="1"/>
                    <a:pt x="6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52"/>
            <p:cNvSpPr/>
            <p:nvPr/>
          </p:nvSpPr>
          <p:spPr>
            <a:xfrm>
              <a:off x="5756399" y="2434456"/>
              <a:ext cx="367925" cy="367161"/>
            </a:xfrm>
            <a:custGeom>
              <a:rect b="b" l="l" r="r" t="t"/>
              <a:pathLst>
                <a:path extrusionOk="0" h="11526" w="11550">
                  <a:moveTo>
                    <a:pt x="7192" y="334"/>
                  </a:moveTo>
                  <a:lnTo>
                    <a:pt x="7192" y="2215"/>
                  </a:lnTo>
                  <a:lnTo>
                    <a:pt x="6287" y="2215"/>
                  </a:lnTo>
                  <a:cubicBezTo>
                    <a:pt x="6192" y="2215"/>
                    <a:pt x="6121" y="2298"/>
                    <a:pt x="6121" y="2382"/>
                  </a:cubicBezTo>
                  <a:cubicBezTo>
                    <a:pt x="6121" y="2477"/>
                    <a:pt x="6192" y="2548"/>
                    <a:pt x="6287" y="2548"/>
                  </a:cubicBezTo>
                  <a:lnTo>
                    <a:pt x="8859" y="2548"/>
                  </a:lnTo>
                  <a:lnTo>
                    <a:pt x="8859" y="2822"/>
                  </a:lnTo>
                  <a:lnTo>
                    <a:pt x="2692" y="2822"/>
                  </a:lnTo>
                  <a:lnTo>
                    <a:pt x="2692" y="2548"/>
                  </a:lnTo>
                  <a:lnTo>
                    <a:pt x="5335" y="2548"/>
                  </a:lnTo>
                  <a:cubicBezTo>
                    <a:pt x="5418" y="2548"/>
                    <a:pt x="5490" y="2477"/>
                    <a:pt x="5490" y="2382"/>
                  </a:cubicBezTo>
                  <a:cubicBezTo>
                    <a:pt x="5490" y="2298"/>
                    <a:pt x="5418" y="2215"/>
                    <a:pt x="5335" y="2215"/>
                  </a:cubicBezTo>
                  <a:lnTo>
                    <a:pt x="4370" y="2215"/>
                  </a:lnTo>
                  <a:lnTo>
                    <a:pt x="4370" y="334"/>
                  </a:lnTo>
                  <a:close/>
                  <a:moveTo>
                    <a:pt x="2787" y="4287"/>
                  </a:moveTo>
                  <a:lnTo>
                    <a:pt x="2787" y="4560"/>
                  </a:lnTo>
                  <a:lnTo>
                    <a:pt x="346" y="4560"/>
                  </a:lnTo>
                  <a:lnTo>
                    <a:pt x="346" y="4287"/>
                  </a:lnTo>
                  <a:close/>
                  <a:moveTo>
                    <a:pt x="7133" y="8037"/>
                  </a:moveTo>
                  <a:lnTo>
                    <a:pt x="7133" y="10537"/>
                  </a:lnTo>
                  <a:lnTo>
                    <a:pt x="5954" y="10537"/>
                  </a:lnTo>
                  <a:lnTo>
                    <a:pt x="5954" y="8037"/>
                  </a:lnTo>
                  <a:close/>
                  <a:moveTo>
                    <a:pt x="8442" y="3156"/>
                  </a:moveTo>
                  <a:lnTo>
                    <a:pt x="8442" y="10537"/>
                  </a:lnTo>
                  <a:lnTo>
                    <a:pt x="7478" y="10537"/>
                  </a:lnTo>
                  <a:lnTo>
                    <a:pt x="7478" y="7859"/>
                  </a:lnTo>
                  <a:cubicBezTo>
                    <a:pt x="7478" y="7775"/>
                    <a:pt x="7395" y="7704"/>
                    <a:pt x="7311" y="7704"/>
                  </a:cubicBezTo>
                  <a:lnTo>
                    <a:pt x="4287" y="7704"/>
                  </a:lnTo>
                  <a:cubicBezTo>
                    <a:pt x="4204" y="7704"/>
                    <a:pt x="4120" y="7775"/>
                    <a:pt x="4120" y="7859"/>
                  </a:cubicBezTo>
                  <a:lnTo>
                    <a:pt x="4120" y="10537"/>
                  </a:lnTo>
                  <a:lnTo>
                    <a:pt x="3156" y="10537"/>
                  </a:lnTo>
                  <a:lnTo>
                    <a:pt x="3132" y="3156"/>
                  </a:lnTo>
                  <a:close/>
                  <a:moveTo>
                    <a:pt x="5609" y="8061"/>
                  </a:moveTo>
                  <a:lnTo>
                    <a:pt x="5609" y="10561"/>
                  </a:lnTo>
                  <a:lnTo>
                    <a:pt x="4442" y="10561"/>
                  </a:lnTo>
                  <a:lnTo>
                    <a:pt x="4442" y="8061"/>
                  </a:lnTo>
                  <a:close/>
                  <a:moveTo>
                    <a:pt x="10966" y="4906"/>
                  </a:moveTo>
                  <a:lnTo>
                    <a:pt x="10966" y="10561"/>
                  </a:lnTo>
                  <a:lnTo>
                    <a:pt x="8764" y="10561"/>
                  </a:lnTo>
                  <a:lnTo>
                    <a:pt x="8764" y="4906"/>
                  </a:lnTo>
                  <a:close/>
                  <a:moveTo>
                    <a:pt x="11205" y="10883"/>
                  </a:moveTo>
                  <a:lnTo>
                    <a:pt x="11205" y="11180"/>
                  </a:lnTo>
                  <a:lnTo>
                    <a:pt x="334" y="11180"/>
                  </a:lnTo>
                  <a:lnTo>
                    <a:pt x="334" y="10883"/>
                  </a:lnTo>
                  <a:close/>
                  <a:moveTo>
                    <a:pt x="4216" y="0"/>
                  </a:moveTo>
                  <a:cubicBezTo>
                    <a:pt x="4120" y="0"/>
                    <a:pt x="4049" y="72"/>
                    <a:pt x="4049" y="167"/>
                  </a:cubicBezTo>
                  <a:lnTo>
                    <a:pt x="4049" y="2239"/>
                  </a:lnTo>
                  <a:lnTo>
                    <a:pt x="2537" y="2239"/>
                  </a:lnTo>
                  <a:cubicBezTo>
                    <a:pt x="2442" y="2239"/>
                    <a:pt x="2370" y="2310"/>
                    <a:pt x="2370" y="2394"/>
                  </a:cubicBezTo>
                  <a:lnTo>
                    <a:pt x="2370" y="3013"/>
                  </a:lnTo>
                  <a:cubicBezTo>
                    <a:pt x="2370" y="3096"/>
                    <a:pt x="2442" y="3179"/>
                    <a:pt x="2537" y="3179"/>
                  </a:cubicBezTo>
                  <a:lnTo>
                    <a:pt x="2787" y="3179"/>
                  </a:lnTo>
                  <a:lnTo>
                    <a:pt x="2787" y="3965"/>
                  </a:lnTo>
                  <a:lnTo>
                    <a:pt x="167" y="3965"/>
                  </a:lnTo>
                  <a:cubicBezTo>
                    <a:pt x="72" y="3965"/>
                    <a:pt x="1" y="4037"/>
                    <a:pt x="1" y="4132"/>
                  </a:cubicBezTo>
                  <a:lnTo>
                    <a:pt x="1" y="4739"/>
                  </a:lnTo>
                  <a:cubicBezTo>
                    <a:pt x="1" y="4822"/>
                    <a:pt x="72" y="4906"/>
                    <a:pt x="167" y="4906"/>
                  </a:cubicBezTo>
                  <a:lnTo>
                    <a:pt x="239" y="4906"/>
                  </a:lnTo>
                  <a:lnTo>
                    <a:pt x="239" y="6013"/>
                  </a:lnTo>
                  <a:cubicBezTo>
                    <a:pt x="239" y="6108"/>
                    <a:pt x="310" y="6180"/>
                    <a:pt x="406" y="6180"/>
                  </a:cubicBezTo>
                  <a:cubicBezTo>
                    <a:pt x="489" y="6180"/>
                    <a:pt x="572" y="6108"/>
                    <a:pt x="572" y="6013"/>
                  </a:cubicBezTo>
                  <a:lnTo>
                    <a:pt x="572" y="4906"/>
                  </a:lnTo>
                  <a:lnTo>
                    <a:pt x="2763" y="4906"/>
                  </a:lnTo>
                  <a:lnTo>
                    <a:pt x="2763" y="10561"/>
                  </a:lnTo>
                  <a:lnTo>
                    <a:pt x="572" y="10561"/>
                  </a:lnTo>
                  <a:lnTo>
                    <a:pt x="572" y="6870"/>
                  </a:lnTo>
                  <a:cubicBezTo>
                    <a:pt x="572" y="6775"/>
                    <a:pt x="489" y="6704"/>
                    <a:pt x="406" y="6704"/>
                  </a:cubicBezTo>
                  <a:cubicBezTo>
                    <a:pt x="310" y="6704"/>
                    <a:pt x="239" y="6775"/>
                    <a:pt x="239" y="6870"/>
                  </a:cubicBezTo>
                  <a:lnTo>
                    <a:pt x="239" y="10561"/>
                  </a:lnTo>
                  <a:lnTo>
                    <a:pt x="167" y="10561"/>
                  </a:lnTo>
                  <a:cubicBezTo>
                    <a:pt x="72" y="10561"/>
                    <a:pt x="1" y="10633"/>
                    <a:pt x="1" y="10716"/>
                  </a:cubicBezTo>
                  <a:lnTo>
                    <a:pt x="1" y="11359"/>
                  </a:lnTo>
                  <a:cubicBezTo>
                    <a:pt x="1" y="11454"/>
                    <a:pt x="72" y="11526"/>
                    <a:pt x="167" y="11526"/>
                  </a:cubicBezTo>
                  <a:lnTo>
                    <a:pt x="11371" y="11526"/>
                  </a:lnTo>
                  <a:cubicBezTo>
                    <a:pt x="11466" y="11526"/>
                    <a:pt x="11538" y="11454"/>
                    <a:pt x="11538" y="11359"/>
                  </a:cubicBezTo>
                  <a:lnTo>
                    <a:pt x="11538" y="10716"/>
                  </a:lnTo>
                  <a:cubicBezTo>
                    <a:pt x="11538" y="10633"/>
                    <a:pt x="11466" y="10561"/>
                    <a:pt x="11371" y="10561"/>
                  </a:cubicBezTo>
                  <a:lnTo>
                    <a:pt x="11300" y="10561"/>
                  </a:lnTo>
                  <a:lnTo>
                    <a:pt x="11300" y="4906"/>
                  </a:lnTo>
                  <a:lnTo>
                    <a:pt x="11383" y="4906"/>
                  </a:lnTo>
                  <a:cubicBezTo>
                    <a:pt x="11478" y="4906"/>
                    <a:pt x="11550" y="4822"/>
                    <a:pt x="11550" y="4739"/>
                  </a:cubicBezTo>
                  <a:lnTo>
                    <a:pt x="11550" y="4132"/>
                  </a:lnTo>
                  <a:cubicBezTo>
                    <a:pt x="11550" y="4037"/>
                    <a:pt x="11478" y="3965"/>
                    <a:pt x="11383" y="3965"/>
                  </a:cubicBezTo>
                  <a:lnTo>
                    <a:pt x="10359" y="3965"/>
                  </a:lnTo>
                  <a:cubicBezTo>
                    <a:pt x="10276" y="3965"/>
                    <a:pt x="10192" y="4037"/>
                    <a:pt x="10192" y="4132"/>
                  </a:cubicBezTo>
                  <a:cubicBezTo>
                    <a:pt x="10192" y="4215"/>
                    <a:pt x="10276" y="4287"/>
                    <a:pt x="10359" y="4287"/>
                  </a:cubicBezTo>
                  <a:lnTo>
                    <a:pt x="11216" y="4287"/>
                  </a:lnTo>
                  <a:lnTo>
                    <a:pt x="11216" y="4560"/>
                  </a:lnTo>
                  <a:lnTo>
                    <a:pt x="8776" y="4560"/>
                  </a:lnTo>
                  <a:lnTo>
                    <a:pt x="8776" y="4287"/>
                  </a:lnTo>
                  <a:lnTo>
                    <a:pt x="9526" y="4287"/>
                  </a:lnTo>
                  <a:cubicBezTo>
                    <a:pt x="9609" y="4287"/>
                    <a:pt x="9692" y="4215"/>
                    <a:pt x="9692" y="4132"/>
                  </a:cubicBezTo>
                  <a:cubicBezTo>
                    <a:pt x="9692" y="4037"/>
                    <a:pt x="9609" y="3965"/>
                    <a:pt x="9526" y="3965"/>
                  </a:cubicBezTo>
                  <a:lnTo>
                    <a:pt x="8776" y="3965"/>
                  </a:lnTo>
                  <a:lnTo>
                    <a:pt x="8776" y="3179"/>
                  </a:lnTo>
                  <a:lnTo>
                    <a:pt x="9038" y="3179"/>
                  </a:lnTo>
                  <a:cubicBezTo>
                    <a:pt x="9121" y="3179"/>
                    <a:pt x="9192" y="3096"/>
                    <a:pt x="9192" y="3013"/>
                  </a:cubicBezTo>
                  <a:lnTo>
                    <a:pt x="9192" y="2394"/>
                  </a:lnTo>
                  <a:cubicBezTo>
                    <a:pt x="9192" y="2310"/>
                    <a:pt x="9121" y="2239"/>
                    <a:pt x="9038" y="2239"/>
                  </a:cubicBezTo>
                  <a:lnTo>
                    <a:pt x="7525" y="2239"/>
                  </a:lnTo>
                  <a:lnTo>
                    <a:pt x="7525" y="167"/>
                  </a:lnTo>
                  <a:cubicBezTo>
                    <a:pt x="7525" y="72"/>
                    <a:pt x="7454" y="0"/>
                    <a:pt x="737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6" name="Google Shape;1566;p52"/>
          <p:cNvSpPr/>
          <p:nvPr/>
        </p:nvSpPr>
        <p:spPr>
          <a:xfrm>
            <a:off x="5304695" y="2434551"/>
            <a:ext cx="368308" cy="366970"/>
          </a:xfrm>
          <a:custGeom>
            <a:rect b="b" l="l" r="r" t="t"/>
            <a:pathLst>
              <a:path extrusionOk="0" h="11520" w="11562">
                <a:moveTo>
                  <a:pt x="9204" y="402"/>
                </a:moveTo>
                <a:lnTo>
                  <a:pt x="11145" y="2343"/>
                </a:lnTo>
                <a:lnTo>
                  <a:pt x="11073" y="2414"/>
                </a:lnTo>
                <a:lnTo>
                  <a:pt x="9132" y="474"/>
                </a:lnTo>
                <a:lnTo>
                  <a:pt x="9204" y="402"/>
                </a:lnTo>
                <a:close/>
                <a:moveTo>
                  <a:pt x="7049" y="1712"/>
                </a:moveTo>
                <a:lnTo>
                  <a:pt x="9823" y="4486"/>
                </a:lnTo>
                <a:lnTo>
                  <a:pt x="9668" y="4629"/>
                </a:lnTo>
                <a:lnTo>
                  <a:pt x="6906" y="1855"/>
                </a:lnTo>
                <a:lnTo>
                  <a:pt x="7049" y="1712"/>
                </a:lnTo>
                <a:close/>
                <a:moveTo>
                  <a:pt x="5025" y="4927"/>
                </a:moveTo>
                <a:lnTo>
                  <a:pt x="5025" y="4927"/>
                </a:lnTo>
                <a:cubicBezTo>
                  <a:pt x="5192" y="5022"/>
                  <a:pt x="5465" y="5224"/>
                  <a:pt x="5703" y="5760"/>
                </a:cubicBezTo>
                <a:cubicBezTo>
                  <a:pt x="5965" y="6367"/>
                  <a:pt x="6323" y="6629"/>
                  <a:pt x="6596" y="6724"/>
                </a:cubicBezTo>
                <a:lnTo>
                  <a:pt x="5489" y="7832"/>
                </a:lnTo>
                <a:cubicBezTo>
                  <a:pt x="5048" y="8272"/>
                  <a:pt x="4462" y="8519"/>
                  <a:pt x="3836" y="8519"/>
                </a:cubicBezTo>
                <a:cubicBezTo>
                  <a:pt x="3768" y="8519"/>
                  <a:pt x="3700" y="8516"/>
                  <a:pt x="3632" y="8510"/>
                </a:cubicBezTo>
                <a:cubicBezTo>
                  <a:pt x="3298" y="8487"/>
                  <a:pt x="3048" y="8237"/>
                  <a:pt x="3025" y="7903"/>
                </a:cubicBezTo>
                <a:cubicBezTo>
                  <a:pt x="2977" y="7308"/>
                  <a:pt x="3156" y="6713"/>
                  <a:pt x="3525" y="6248"/>
                </a:cubicBezTo>
                <a:cubicBezTo>
                  <a:pt x="4358" y="7058"/>
                  <a:pt x="4334" y="7117"/>
                  <a:pt x="4465" y="7117"/>
                </a:cubicBezTo>
                <a:cubicBezTo>
                  <a:pt x="4608" y="7117"/>
                  <a:pt x="4691" y="6939"/>
                  <a:pt x="4584" y="6832"/>
                </a:cubicBezTo>
                <a:lnTo>
                  <a:pt x="3763" y="6010"/>
                </a:lnTo>
                <a:lnTo>
                  <a:pt x="4120" y="5653"/>
                </a:lnTo>
                <a:cubicBezTo>
                  <a:pt x="4477" y="5998"/>
                  <a:pt x="4489" y="6093"/>
                  <a:pt x="4608" y="6093"/>
                </a:cubicBezTo>
                <a:cubicBezTo>
                  <a:pt x="4763" y="6093"/>
                  <a:pt x="4834" y="5915"/>
                  <a:pt x="4727" y="5808"/>
                </a:cubicBezTo>
                <a:lnTo>
                  <a:pt x="4358" y="5439"/>
                </a:lnTo>
                <a:lnTo>
                  <a:pt x="4715" y="5081"/>
                </a:lnTo>
                <a:cubicBezTo>
                  <a:pt x="5072" y="5415"/>
                  <a:pt x="5084" y="5510"/>
                  <a:pt x="5203" y="5510"/>
                </a:cubicBezTo>
                <a:cubicBezTo>
                  <a:pt x="5358" y="5510"/>
                  <a:pt x="5430" y="5331"/>
                  <a:pt x="5322" y="5224"/>
                </a:cubicBezTo>
                <a:lnTo>
                  <a:pt x="5025" y="4927"/>
                </a:lnTo>
                <a:close/>
                <a:moveTo>
                  <a:pt x="2751" y="8248"/>
                </a:moveTo>
                <a:cubicBezTo>
                  <a:pt x="2858" y="8487"/>
                  <a:pt x="3048" y="8677"/>
                  <a:pt x="3287" y="8784"/>
                </a:cubicBezTo>
                <a:cubicBezTo>
                  <a:pt x="3036" y="9022"/>
                  <a:pt x="3001" y="9106"/>
                  <a:pt x="2882" y="9106"/>
                </a:cubicBezTo>
                <a:cubicBezTo>
                  <a:pt x="2763" y="9106"/>
                  <a:pt x="2727" y="9010"/>
                  <a:pt x="2477" y="8784"/>
                </a:cubicBezTo>
                <a:cubicBezTo>
                  <a:pt x="2405" y="8713"/>
                  <a:pt x="2405" y="8594"/>
                  <a:pt x="2477" y="8510"/>
                </a:cubicBezTo>
                <a:lnTo>
                  <a:pt x="2751" y="8248"/>
                </a:lnTo>
                <a:close/>
                <a:moveTo>
                  <a:pt x="9216" y="0"/>
                </a:moveTo>
                <a:cubicBezTo>
                  <a:pt x="9171" y="0"/>
                  <a:pt x="9127" y="15"/>
                  <a:pt x="9097" y="45"/>
                </a:cubicBezTo>
                <a:lnTo>
                  <a:pt x="8775" y="355"/>
                </a:lnTo>
                <a:cubicBezTo>
                  <a:pt x="8716" y="414"/>
                  <a:pt x="8716" y="533"/>
                  <a:pt x="8775" y="593"/>
                </a:cubicBezTo>
                <a:lnTo>
                  <a:pt x="9037" y="855"/>
                </a:lnTo>
                <a:lnTo>
                  <a:pt x="8775" y="1105"/>
                </a:lnTo>
                <a:cubicBezTo>
                  <a:pt x="8716" y="1164"/>
                  <a:pt x="8716" y="1283"/>
                  <a:pt x="8775" y="1343"/>
                </a:cubicBezTo>
                <a:cubicBezTo>
                  <a:pt x="8805" y="1373"/>
                  <a:pt x="8850" y="1387"/>
                  <a:pt x="8894" y="1387"/>
                </a:cubicBezTo>
                <a:cubicBezTo>
                  <a:pt x="8939" y="1387"/>
                  <a:pt x="8984" y="1373"/>
                  <a:pt x="9013" y="1343"/>
                </a:cubicBezTo>
                <a:lnTo>
                  <a:pt x="9275" y="1093"/>
                </a:lnTo>
                <a:lnTo>
                  <a:pt x="10466" y="2283"/>
                </a:lnTo>
                <a:lnTo>
                  <a:pt x="9275" y="3474"/>
                </a:lnTo>
                <a:lnTo>
                  <a:pt x="8085" y="2283"/>
                </a:lnTo>
                <a:lnTo>
                  <a:pt x="8406" y="1950"/>
                </a:lnTo>
                <a:cubicBezTo>
                  <a:pt x="8466" y="1890"/>
                  <a:pt x="8466" y="1771"/>
                  <a:pt x="8406" y="1712"/>
                </a:cubicBezTo>
                <a:cubicBezTo>
                  <a:pt x="8376" y="1682"/>
                  <a:pt x="8332" y="1667"/>
                  <a:pt x="8287" y="1667"/>
                </a:cubicBezTo>
                <a:cubicBezTo>
                  <a:pt x="8242" y="1667"/>
                  <a:pt x="8198" y="1682"/>
                  <a:pt x="8168" y="1712"/>
                </a:cubicBezTo>
                <a:lnTo>
                  <a:pt x="7847" y="2045"/>
                </a:lnTo>
                <a:cubicBezTo>
                  <a:pt x="7168" y="1390"/>
                  <a:pt x="7168" y="1331"/>
                  <a:pt x="7049" y="1331"/>
                </a:cubicBezTo>
                <a:cubicBezTo>
                  <a:pt x="6930" y="1331"/>
                  <a:pt x="6906" y="1414"/>
                  <a:pt x="6549" y="1760"/>
                </a:cubicBezTo>
                <a:cubicBezTo>
                  <a:pt x="6489" y="1819"/>
                  <a:pt x="6489" y="1938"/>
                  <a:pt x="6549" y="1998"/>
                </a:cubicBezTo>
                <a:lnTo>
                  <a:pt x="6918" y="2367"/>
                </a:lnTo>
                <a:lnTo>
                  <a:pt x="3346" y="5939"/>
                </a:lnTo>
                <a:cubicBezTo>
                  <a:pt x="2870" y="6462"/>
                  <a:pt x="2620" y="7165"/>
                  <a:pt x="2644" y="7879"/>
                </a:cubicBezTo>
                <a:lnTo>
                  <a:pt x="2215" y="8308"/>
                </a:lnTo>
                <a:cubicBezTo>
                  <a:pt x="2108" y="8403"/>
                  <a:pt x="2072" y="8534"/>
                  <a:pt x="2072" y="8677"/>
                </a:cubicBezTo>
                <a:cubicBezTo>
                  <a:pt x="2072" y="8915"/>
                  <a:pt x="2227" y="9070"/>
                  <a:pt x="2227" y="9070"/>
                </a:cubicBezTo>
                <a:lnTo>
                  <a:pt x="60" y="11237"/>
                </a:lnTo>
                <a:cubicBezTo>
                  <a:pt x="0" y="11296"/>
                  <a:pt x="0" y="11415"/>
                  <a:pt x="60" y="11475"/>
                </a:cubicBezTo>
                <a:cubicBezTo>
                  <a:pt x="90" y="11505"/>
                  <a:pt x="134" y="11520"/>
                  <a:pt x="179" y="11520"/>
                </a:cubicBezTo>
                <a:cubicBezTo>
                  <a:pt x="224" y="11520"/>
                  <a:pt x="268" y="11505"/>
                  <a:pt x="298" y="11475"/>
                </a:cubicBezTo>
                <a:lnTo>
                  <a:pt x="2465" y="9296"/>
                </a:lnTo>
                <a:lnTo>
                  <a:pt x="2477" y="9320"/>
                </a:lnTo>
                <a:cubicBezTo>
                  <a:pt x="2584" y="9421"/>
                  <a:pt x="2718" y="9472"/>
                  <a:pt x="2852" y="9472"/>
                </a:cubicBezTo>
                <a:cubicBezTo>
                  <a:pt x="2986" y="9472"/>
                  <a:pt x="3120" y="9421"/>
                  <a:pt x="3227" y="9320"/>
                </a:cubicBezTo>
                <a:lnTo>
                  <a:pt x="3656" y="8891"/>
                </a:lnTo>
                <a:cubicBezTo>
                  <a:pt x="3685" y="8892"/>
                  <a:pt x="3715" y="8893"/>
                  <a:pt x="3745" y="8893"/>
                </a:cubicBezTo>
                <a:cubicBezTo>
                  <a:pt x="4485" y="8893"/>
                  <a:pt x="5176" y="8609"/>
                  <a:pt x="5680" y="8094"/>
                </a:cubicBezTo>
                <a:lnTo>
                  <a:pt x="7835" y="5939"/>
                </a:lnTo>
                <a:cubicBezTo>
                  <a:pt x="7906" y="5879"/>
                  <a:pt x="7906" y="5760"/>
                  <a:pt x="7835" y="5700"/>
                </a:cubicBezTo>
                <a:cubicBezTo>
                  <a:pt x="7805" y="5671"/>
                  <a:pt x="7760" y="5656"/>
                  <a:pt x="7717" y="5656"/>
                </a:cubicBezTo>
                <a:cubicBezTo>
                  <a:pt x="7674" y="5656"/>
                  <a:pt x="7632" y="5671"/>
                  <a:pt x="7608" y="5700"/>
                </a:cubicBezTo>
                <a:lnTo>
                  <a:pt x="6811" y="6486"/>
                </a:lnTo>
                <a:cubicBezTo>
                  <a:pt x="6668" y="6462"/>
                  <a:pt x="6275" y="6343"/>
                  <a:pt x="5965" y="5641"/>
                </a:cubicBezTo>
                <a:cubicBezTo>
                  <a:pt x="5680" y="5022"/>
                  <a:pt x="5358" y="4748"/>
                  <a:pt x="5120" y="4629"/>
                </a:cubicBezTo>
                <a:lnTo>
                  <a:pt x="5251" y="4498"/>
                </a:lnTo>
                <a:lnTo>
                  <a:pt x="6073" y="5319"/>
                </a:lnTo>
                <a:cubicBezTo>
                  <a:pt x="6102" y="5349"/>
                  <a:pt x="6147" y="5364"/>
                  <a:pt x="6192" y="5364"/>
                </a:cubicBezTo>
                <a:cubicBezTo>
                  <a:pt x="6236" y="5364"/>
                  <a:pt x="6281" y="5349"/>
                  <a:pt x="6311" y="5319"/>
                </a:cubicBezTo>
                <a:cubicBezTo>
                  <a:pt x="6370" y="5260"/>
                  <a:pt x="6370" y="5141"/>
                  <a:pt x="6311" y="5081"/>
                </a:cubicBezTo>
                <a:lnTo>
                  <a:pt x="5489" y="4260"/>
                </a:lnTo>
                <a:lnTo>
                  <a:pt x="5846" y="3903"/>
                </a:lnTo>
                <a:lnTo>
                  <a:pt x="6215" y="4272"/>
                </a:lnTo>
                <a:cubicBezTo>
                  <a:pt x="6245" y="4301"/>
                  <a:pt x="6290" y="4316"/>
                  <a:pt x="6335" y="4316"/>
                </a:cubicBezTo>
                <a:cubicBezTo>
                  <a:pt x="6379" y="4316"/>
                  <a:pt x="6424" y="4301"/>
                  <a:pt x="6454" y="4272"/>
                </a:cubicBezTo>
                <a:cubicBezTo>
                  <a:pt x="6513" y="4212"/>
                  <a:pt x="6513" y="4093"/>
                  <a:pt x="6454" y="4034"/>
                </a:cubicBezTo>
                <a:lnTo>
                  <a:pt x="6084" y="3665"/>
                </a:lnTo>
                <a:lnTo>
                  <a:pt x="6442" y="3307"/>
                </a:lnTo>
                <a:lnTo>
                  <a:pt x="6811" y="3676"/>
                </a:lnTo>
                <a:cubicBezTo>
                  <a:pt x="6841" y="3706"/>
                  <a:pt x="6885" y="3721"/>
                  <a:pt x="6930" y="3721"/>
                </a:cubicBezTo>
                <a:cubicBezTo>
                  <a:pt x="6974" y="3721"/>
                  <a:pt x="7019" y="3706"/>
                  <a:pt x="7049" y="3676"/>
                </a:cubicBezTo>
                <a:cubicBezTo>
                  <a:pt x="7108" y="3617"/>
                  <a:pt x="7108" y="3498"/>
                  <a:pt x="7049" y="3438"/>
                </a:cubicBezTo>
                <a:lnTo>
                  <a:pt x="6680" y="3069"/>
                </a:lnTo>
                <a:lnTo>
                  <a:pt x="7144" y="2605"/>
                </a:lnTo>
                <a:lnTo>
                  <a:pt x="8906" y="4379"/>
                </a:lnTo>
                <a:lnTo>
                  <a:pt x="8287" y="4998"/>
                </a:lnTo>
                <a:cubicBezTo>
                  <a:pt x="8228" y="5058"/>
                  <a:pt x="8228" y="5177"/>
                  <a:pt x="8287" y="5236"/>
                </a:cubicBezTo>
                <a:cubicBezTo>
                  <a:pt x="8317" y="5266"/>
                  <a:pt x="8362" y="5281"/>
                  <a:pt x="8406" y="5281"/>
                </a:cubicBezTo>
                <a:cubicBezTo>
                  <a:pt x="8451" y="5281"/>
                  <a:pt x="8495" y="5266"/>
                  <a:pt x="8525" y="5236"/>
                </a:cubicBezTo>
                <a:lnTo>
                  <a:pt x="9144" y="4617"/>
                </a:lnTo>
                <a:cubicBezTo>
                  <a:pt x="9502" y="4962"/>
                  <a:pt x="9525" y="5034"/>
                  <a:pt x="9644" y="5034"/>
                </a:cubicBezTo>
                <a:cubicBezTo>
                  <a:pt x="9680" y="5034"/>
                  <a:pt x="9728" y="5010"/>
                  <a:pt x="9764" y="4986"/>
                </a:cubicBezTo>
                <a:cubicBezTo>
                  <a:pt x="10121" y="4617"/>
                  <a:pt x="10192" y="4593"/>
                  <a:pt x="10192" y="4486"/>
                </a:cubicBezTo>
                <a:cubicBezTo>
                  <a:pt x="10192" y="4367"/>
                  <a:pt x="10133" y="4379"/>
                  <a:pt x="9478" y="3688"/>
                </a:cubicBezTo>
                <a:lnTo>
                  <a:pt x="10668" y="2498"/>
                </a:lnTo>
                <a:cubicBezTo>
                  <a:pt x="10907" y="2724"/>
                  <a:pt x="10930" y="2819"/>
                  <a:pt x="11037" y="2819"/>
                </a:cubicBezTo>
                <a:cubicBezTo>
                  <a:pt x="11085" y="2819"/>
                  <a:pt x="11133" y="2795"/>
                  <a:pt x="11157" y="2772"/>
                </a:cubicBezTo>
                <a:lnTo>
                  <a:pt x="11502" y="2462"/>
                </a:lnTo>
                <a:cubicBezTo>
                  <a:pt x="11561" y="2402"/>
                  <a:pt x="11561" y="2283"/>
                  <a:pt x="11502" y="2224"/>
                </a:cubicBezTo>
                <a:lnTo>
                  <a:pt x="9335" y="45"/>
                </a:lnTo>
                <a:cubicBezTo>
                  <a:pt x="9305" y="15"/>
                  <a:pt x="9260" y="0"/>
                  <a:pt x="921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52"/>
          <p:cNvSpPr/>
          <p:nvPr/>
        </p:nvSpPr>
        <p:spPr>
          <a:xfrm>
            <a:off x="7542031" y="2445541"/>
            <a:ext cx="370187" cy="344034"/>
          </a:xfrm>
          <a:custGeom>
            <a:rect b="b" l="l" r="r" t="t"/>
            <a:pathLst>
              <a:path extrusionOk="0" h="10800" w="11621">
                <a:moveTo>
                  <a:pt x="9522" y="349"/>
                </a:moveTo>
                <a:cubicBezTo>
                  <a:pt x="9633" y="349"/>
                  <a:pt x="9746" y="391"/>
                  <a:pt x="9835" y="474"/>
                </a:cubicBezTo>
                <a:lnTo>
                  <a:pt x="11097" y="1736"/>
                </a:lnTo>
                <a:cubicBezTo>
                  <a:pt x="11252" y="1891"/>
                  <a:pt x="11252" y="2153"/>
                  <a:pt x="11085" y="2331"/>
                </a:cubicBezTo>
                <a:lnTo>
                  <a:pt x="10299" y="3129"/>
                </a:lnTo>
                <a:lnTo>
                  <a:pt x="8430" y="1260"/>
                </a:lnTo>
                <a:lnTo>
                  <a:pt x="9228" y="474"/>
                </a:lnTo>
                <a:cubicBezTo>
                  <a:pt x="9305" y="391"/>
                  <a:pt x="9412" y="349"/>
                  <a:pt x="9522" y="349"/>
                </a:cubicBezTo>
                <a:close/>
                <a:moveTo>
                  <a:pt x="8216" y="1486"/>
                </a:moveTo>
                <a:lnTo>
                  <a:pt x="10073" y="3343"/>
                </a:lnTo>
                <a:lnTo>
                  <a:pt x="9799" y="3617"/>
                </a:lnTo>
                <a:lnTo>
                  <a:pt x="7942" y="1760"/>
                </a:lnTo>
                <a:lnTo>
                  <a:pt x="8216" y="1486"/>
                </a:lnTo>
                <a:close/>
                <a:moveTo>
                  <a:pt x="9513" y="1"/>
                </a:moveTo>
                <a:cubicBezTo>
                  <a:pt x="9314" y="1"/>
                  <a:pt x="9115" y="75"/>
                  <a:pt x="8966" y="224"/>
                </a:cubicBezTo>
                <a:lnTo>
                  <a:pt x="6977" y="2200"/>
                </a:lnTo>
                <a:cubicBezTo>
                  <a:pt x="6918" y="2260"/>
                  <a:pt x="6918" y="2379"/>
                  <a:pt x="6977" y="2438"/>
                </a:cubicBezTo>
                <a:cubicBezTo>
                  <a:pt x="7007" y="2468"/>
                  <a:pt x="7052" y="2483"/>
                  <a:pt x="7096" y="2483"/>
                </a:cubicBezTo>
                <a:cubicBezTo>
                  <a:pt x="7141" y="2483"/>
                  <a:pt x="7186" y="2468"/>
                  <a:pt x="7216" y="2438"/>
                </a:cubicBezTo>
                <a:lnTo>
                  <a:pt x="7668" y="1974"/>
                </a:lnTo>
                <a:lnTo>
                  <a:pt x="9537" y="3843"/>
                </a:lnTo>
                <a:lnTo>
                  <a:pt x="7120" y="6260"/>
                </a:lnTo>
                <a:cubicBezTo>
                  <a:pt x="7043" y="6344"/>
                  <a:pt x="6933" y="6385"/>
                  <a:pt x="6821" y="6385"/>
                </a:cubicBezTo>
                <a:cubicBezTo>
                  <a:pt x="6710" y="6385"/>
                  <a:pt x="6596" y="6344"/>
                  <a:pt x="6513" y="6260"/>
                </a:cubicBezTo>
                <a:lnTo>
                  <a:pt x="5251" y="4998"/>
                </a:lnTo>
                <a:cubicBezTo>
                  <a:pt x="5084" y="4832"/>
                  <a:pt x="5084" y="4570"/>
                  <a:pt x="5251" y="4391"/>
                </a:cubicBezTo>
                <a:lnTo>
                  <a:pt x="6668" y="2974"/>
                </a:lnTo>
                <a:cubicBezTo>
                  <a:pt x="6727" y="2915"/>
                  <a:pt x="6727" y="2796"/>
                  <a:pt x="6668" y="2736"/>
                </a:cubicBezTo>
                <a:cubicBezTo>
                  <a:pt x="6632" y="2706"/>
                  <a:pt x="6585" y="2691"/>
                  <a:pt x="6540" y="2691"/>
                </a:cubicBezTo>
                <a:cubicBezTo>
                  <a:pt x="6495" y="2691"/>
                  <a:pt x="6454" y="2706"/>
                  <a:pt x="6430" y="2736"/>
                </a:cubicBezTo>
                <a:lnTo>
                  <a:pt x="5013" y="4153"/>
                </a:lnTo>
                <a:cubicBezTo>
                  <a:pt x="4727" y="4439"/>
                  <a:pt x="4715" y="4915"/>
                  <a:pt x="5001" y="5213"/>
                </a:cubicBezTo>
                <a:lnTo>
                  <a:pt x="1679" y="8523"/>
                </a:lnTo>
                <a:cubicBezTo>
                  <a:pt x="1620" y="8582"/>
                  <a:pt x="1620" y="8701"/>
                  <a:pt x="1679" y="8761"/>
                </a:cubicBezTo>
                <a:cubicBezTo>
                  <a:pt x="1709" y="8790"/>
                  <a:pt x="1754" y="8805"/>
                  <a:pt x="1798" y="8805"/>
                </a:cubicBezTo>
                <a:cubicBezTo>
                  <a:pt x="1843" y="8805"/>
                  <a:pt x="1887" y="8790"/>
                  <a:pt x="1917" y="8761"/>
                </a:cubicBezTo>
                <a:lnTo>
                  <a:pt x="5215" y="5463"/>
                </a:lnTo>
                <a:lnTo>
                  <a:pt x="5977" y="6225"/>
                </a:lnTo>
                <a:lnTo>
                  <a:pt x="4977" y="7213"/>
                </a:lnTo>
                <a:cubicBezTo>
                  <a:pt x="4787" y="7415"/>
                  <a:pt x="4680" y="7630"/>
                  <a:pt x="4668" y="7856"/>
                </a:cubicBezTo>
                <a:cubicBezTo>
                  <a:pt x="4581" y="9489"/>
                  <a:pt x="2148" y="10471"/>
                  <a:pt x="955" y="10471"/>
                </a:cubicBezTo>
                <a:cubicBezTo>
                  <a:pt x="678" y="10471"/>
                  <a:pt x="468" y="10418"/>
                  <a:pt x="369" y="10308"/>
                </a:cubicBezTo>
                <a:lnTo>
                  <a:pt x="1334" y="9344"/>
                </a:lnTo>
                <a:cubicBezTo>
                  <a:pt x="1393" y="9285"/>
                  <a:pt x="1393" y="9165"/>
                  <a:pt x="1334" y="9106"/>
                </a:cubicBezTo>
                <a:cubicBezTo>
                  <a:pt x="1304" y="9076"/>
                  <a:pt x="1259" y="9061"/>
                  <a:pt x="1215" y="9061"/>
                </a:cubicBezTo>
                <a:cubicBezTo>
                  <a:pt x="1170" y="9061"/>
                  <a:pt x="1125" y="9076"/>
                  <a:pt x="1096" y="9106"/>
                </a:cubicBezTo>
                <a:lnTo>
                  <a:pt x="60" y="10154"/>
                </a:lnTo>
                <a:cubicBezTo>
                  <a:pt x="12" y="10189"/>
                  <a:pt x="0" y="10249"/>
                  <a:pt x="12" y="10308"/>
                </a:cubicBezTo>
                <a:cubicBezTo>
                  <a:pt x="119" y="10695"/>
                  <a:pt x="578" y="10799"/>
                  <a:pt x="1021" y="10799"/>
                </a:cubicBezTo>
                <a:cubicBezTo>
                  <a:pt x="1124" y="10799"/>
                  <a:pt x="1226" y="10794"/>
                  <a:pt x="1322" y="10785"/>
                </a:cubicBezTo>
                <a:cubicBezTo>
                  <a:pt x="2858" y="10630"/>
                  <a:pt x="4941" y="9499"/>
                  <a:pt x="5013" y="7868"/>
                </a:cubicBezTo>
                <a:cubicBezTo>
                  <a:pt x="5025" y="7558"/>
                  <a:pt x="5299" y="7427"/>
                  <a:pt x="6215" y="6475"/>
                </a:cubicBezTo>
                <a:cubicBezTo>
                  <a:pt x="6227" y="6487"/>
                  <a:pt x="6430" y="6737"/>
                  <a:pt x="6799" y="6737"/>
                </a:cubicBezTo>
                <a:cubicBezTo>
                  <a:pt x="6989" y="6737"/>
                  <a:pt x="7180" y="6665"/>
                  <a:pt x="7335" y="6522"/>
                </a:cubicBezTo>
                <a:lnTo>
                  <a:pt x="11276" y="2569"/>
                </a:lnTo>
                <a:cubicBezTo>
                  <a:pt x="11621" y="2260"/>
                  <a:pt x="11621" y="1784"/>
                  <a:pt x="11323" y="1486"/>
                </a:cubicBezTo>
                <a:lnTo>
                  <a:pt x="10061" y="224"/>
                </a:lnTo>
                <a:cubicBezTo>
                  <a:pt x="9912" y="75"/>
                  <a:pt x="9713" y="1"/>
                  <a:pt x="951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8" name="Google Shape;1568;p52"/>
          <p:cNvGrpSpPr/>
          <p:nvPr/>
        </p:nvGrpSpPr>
        <p:grpSpPr>
          <a:xfrm>
            <a:off x="7964906" y="2434073"/>
            <a:ext cx="373627" cy="367925"/>
            <a:chOff x="7964906" y="2434073"/>
            <a:chExt cx="373627" cy="367925"/>
          </a:xfrm>
        </p:grpSpPr>
        <p:sp>
          <p:nvSpPr>
            <p:cNvPr id="1569" name="Google Shape;1569;p52"/>
            <p:cNvSpPr/>
            <p:nvPr/>
          </p:nvSpPr>
          <p:spPr>
            <a:xfrm>
              <a:off x="8252397" y="2622942"/>
              <a:ext cx="46699" cy="46317"/>
            </a:xfrm>
            <a:custGeom>
              <a:rect b="b" l="l" r="r" t="t"/>
              <a:pathLst>
                <a:path extrusionOk="0" h="1454" w="1466">
                  <a:moveTo>
                    <a:pt x="715" y="334"/>
                  </a:moveTo>
                  <a:cubicBezTo>
                    <a:pt x="941" y="358"/>
                    <a:pt x="1108" y="513"/>
                    <a:pt x="1108" y="727"/>
                  </a:cubicBezTo>
                  <a:cubicBezTo>
                    <a:pt x="1108" y="929"/>
                    <a:pt x="929" y="1108"/>
                    <a:pt x="715" y="1108"/>
                  </a:cubicBezTo>
                  <a:cubicBezTo>
                    <a:pt x="513" y="1108"/>
                    <a:pt x="334" y="929"/>
                    <a:pt x="334" y="727"/>
                  </a:cubicBezTo>
                  <a:cubicBezTo>
                    <a:pt x="334" y="513"/>
                    <a:pt x="513" y="334"/>
                    <a:pt x="715" y="334"/>
                  </a:cubicBezTo>
                  <a:close/>
                  <a:moveTo>
                    <a:pt x="739" y="1"/>
                  </a:moveTo>
                  <a:cubicBezTo>
                    <a:pt x="334" y="13"/>
                    <a:pt x="1" y="334"/>
                    <a:pt x="1" y="727"/>
                  </a:cubicBezTo>
                  <a:cubicBezTo>
                    <a:pt x="1" y="1132"/>
                    <a:pt x="334" y="1453"/>
                    <a:pt x="739" y="1453"/>
                  </a:cubicBezTo>
                  <a:cubicBezTo>
                    <a:pt x="1132" y="1453"/>
                    <a:pt x="1465" y="1132"/>
                    <a:pt x="1465" y="727"/>
                  </a:cubicBezTo>
                  <a:cubicBezTo>
                    <a:pt x="1465" y="322"/>
                    <a:pt x="1132" y="1"/>
                    <a:pt x="73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52"/>
            <p:cNvSpPr/>
            <p:nvPr/>
          </p:nvSpPr>
          <p:spPr>
            <a:xfrm>
              <a:off x="7964906" y="2434073"/>
              <a:ext cx="373627" cy="367925"/>
            </a:xfrm>
            <a:custGeom>
              <a:rect b="b" l="l" r="r" t="t"/>
              <a:pathLst>
                <a:path extrusionOk="0" h="11550" w="11729">
                  <a:moveTo>
                    <a:pt x="2525" y="358"/>
                  </a:moveTo>
                  <a:cubicBezTo>
                    <a:pt x="2835" y="358"/>
                    <a:pt x="3096" y="608"/>
                    <a:pt x="3096" y="929"/>
                  </a:cubicBezTo>
                  <a:lnTo>
                    <a:pt x="3096" y="941"/>
                  </a:lnTo>
                  <a:cubicBezTo>
                    <a:pt x="3096" y="1251"/>
                    <a:pt x="2835" y="1501"/>
                    <a:pt x="2525" y="1501"/>
                  </a:cubicBezTo>
                  <a:lnTo>
                    <a:pt x="2299" y="1501"/>
                  </a:lnTo>
                  <a:cubicBezTo>
                    <a:pt x="2227" y="1501"/>
                    <a:pt x="2168" y="1441"/>
                    <a:pt x="2168" y="1370"/>
                  </a:cubicBezTo>
                  <a:lnTo>
                    <a:pt x="2168" y="489"/>
                  </a:lnTo>
                  <a:cubicBezTo>
                    <a:pt x="2168" y="417"/>
                    <a:pt x="2227" y="358"/>
                    <a:pt x="2299" y="358"/>
                  </a:cubicBezTo>
                  <a:close/>
                  <a:moveTo>
                    <a:pt x="5704" y="358"/>
                  </a:moveTo>
                  <a:cubicBezTo>
                    <a:pt x="5787" y="358"/>
                    <a:pt x="5847" y="417"/>
                    <a:pt x="5847" y="512"/>
                  </a:cubicBezTo>
                  <a:lnTo>
                    <a:pt x="5847" y="1358"/>
                  </a:lnTo>
                  <a:cubicBezTo>
                    <a:pt x="5847" y="1429"/>
                    <a:pt x="5787" y="1501"/>
                    <a:pt x="5704" y="1501"/>
                  </a:cubicBezTo>
                  <a:lnTo>
                    <a:pt x="5490" y="1501"/>
                  </a:lnTo>
                  <a:cubicBezTo>
                    <a:pt x="5180" y="1501"/>
                    <a:pt x="4918" y="1251"/>
                    <a:pt x="4918" y="941"/>
                  </a:cubicBezTo>
                  <a:lnTo>
                    <a:pt x="4918" y="929"/>
                  </a:lnTo>
                  <a:cubicBezTo>
                    <a:pt x="4918" y="608"/>
                    <a:pt x="5180" y="358"/>
                    <a:pt x="5490" y="358"/>
                  </a:cubicBezTo>
                  <a:close/>
                  <a:moveTo>
                    <a:pt x="5478" y="0"/>
                  </a:moveTo>
                  <a:cubicBezTo>
                    <a:pt x="4966" y="0"/>
                    <a:pt x="4561" y="405"/>
                    <a:pt x="4561" y="905"/>
                  </a:cubicBezTo>
                  <a:lnTo>
                    <a:pt x="4561" y="929"/>
                  </a:lnTo>
                  <a:cubicBezTo>
                    <a:pt x="4561" y="1429"/>
                    <a:pt x="4966" y="1834"/>
                    <a:pt x="5478" y="1834"/>
                  </a:cubicBezTo>
                  <a:lnTo>
                    <a:pt x="5692" y="1834"/>
                  </a:lnTo>
                  <a:cubicBezTo>
                    <a:pt x="5966" y="1834"/>
                    <a:pt x="6168" y="1620"/>
                    <a:pt x="6168" y="1358"/>
                  </a:cubicBezTo>
                  <a:lnTo>
                    <a:pt x="6168" y="1084"/>
                  </a:lnTo>
                  <a:lnTo>
                    <a:pt x="6561" y="1084"/>
                  </a:lnTo>
                  <a:cubicBezTo>
                    <a:pt x="6930" y="1084"/>
                    <a:pt x="7228" y="1382"/>
                    <a:pt x="7228" y="1763"/>
                  </a:cubicBezTo>
                  <a:lnTo>
                    <a:pt x="7228" y="2667"/>
                  </a:lnTo>
                  <a:cubicBezTo>
                    <a:pt x="6966" y="2715"/>
                    <a:pt x="6740" y="2918"/>
                    <a:pt x="6692" y="3215"/>
                  </a:cubicBezTo>
                  <a:lnTo>
                    <a:pt x="6466" y="4953"/>
                  </a:lnTo>
                  <a:cubicBezTo>
                    <a:pt x="6383" y="5668"/>
                    <a:pt x="5775" y="6204"/>
                    <a:pt x="5061" y="6204"/>
                  </a:cubicBezTo>
                  <a:lnTo>
                    <a:pt x="4323" y="6204"/>
                  </a:lnTo>
                  <a:cubicBezTo>
                    <a:pt x="4239" y="6204"/>
                    <a:pt x="4168" y="6287"/>
                    <a:pt x="4168" y="6370"/>
                  </a:cubicBezTo>
                  <a:cubicBezTo>
                    <a:pt x="4168" y="6466"/>
                    <a:pt x="4239" y="6537"/>
                    <a:pt x="4323" y="6537"/>
                  </a:cubicBezTo>
                  <a:lnTo>
                    <a:pt x="5061" y="6537"/>
                  </a:lnTo>
                  <a:cubicBezTo>
                    <a:pt x="5954" y="6537"/>
                    <a:pt x="6704" y="5870"/>
                    <a:pt x="6811" y="4989"/>
                  </a:cubicBezTo>
                  <a:lnTo>
                    <a:pt x="7037" y="3251"/>
                  </a:lnTo>
                  <a:cubicBezTo>
                    <a:pt x="7049" y="3093"/>
                    <a:pt x="7189" y="2988"/>
                    <a:pt x="7335" y="2988"/>
                  </a:cubicBezTo>
                  <a:cubicBezTo>
                    <a:pt x="7343" y="2988"/>
                    <a:pt x="7351" y="2988"/>
                    <a:pt x="7359" y="2989"/>
                  </a:cubicBezTo>
                  <a:cubicBezTo>
                    <a:pt x="7526" y="3013"/>
                    <a:pt x="7633" y="3156"/>
                    <a:pt x="7621" y="3322"/>
                  </a:cubicBezTo>
                  <a:lnTo>
                    <a:pt x="7395" y="5061"/>
                  </a:lnTo>
                  <a:cubicBezTo>
                    <a:pt x="7240" y="6239"/>
                    <a:pt x="6252" y="7120"/>
                    <a:pt x="5061" y="7120"/>
                  </a:cubicBezTo>
                  <a:lnTo>
                    <a:pt x="4442" y="7120"/>
                  </a:lnTo>
                  <a:cubicBezTo>
                    <a:pt x="4359" y="7120"/>
                    <a:pt x="4287" y="7192"/>
                    <a:pt x="4287" y="7275"/>
                  </a:cubicBezTo>
                  <a:lnTo>
                    <a:pt x="4287" y="8156"/>
                  </a:lnTo>
                  <a:cubicBezTo>
                    <a:pt x="4287" y="8323"/>
                    <a:pt x="4144" y="8454"/>
                    <a:pt x="3989" y="8454"/>
                  </a:cubicBezTo>
                  <a:cubicBezTo>
                    <a:pt x="3823" y="8454"/>
                    <a:pt x="3692" y="8323"/>
                    <a:pt x="3692" y="8156"/>
                  </a:cubicBezTo>
                  <a:lnTo>
                    <a:pt x="3692" y="7275"/>
                  </a:lnTo>
                  <a:cubicBezTo>
                    <a:pt x="3692" y="7192"/>
                    <a:pt x="3608" y="7120"/>
                    <a:pt x="3525" y="7120"/>
                  </a:cubicBezTo>
                  <a:lnTo>
                    <a:pt x="2918" y="7120"/>
                  </a:lnTo>
                  <a:cubicBezTo>
                    <a:pt x="1727" y="7120"/>
                    <a:pt x="727" y="6227"/>
                    <a:pt x="572" y="5061"/>
                  </a:cubicBezTo>
                  <a:lnTo>
                    <a:pt x="358" y="3322"/>
                  </a:lnTo>
                  <a:cubicBezTo>
                    <a:pt x="334" y="3156"/>
                    <a:pt x="441" y="3013"/>
                    <a:pt x="608" y="2989"/>
                  </a:cubicBezTo>
                  <a:cubicBezTo>
                    <a:pt x="616" y="2988"/>
                    <a:pt x="625" y="2988"/>
                    <a:pt x="633" y="2988"/>
                  </a:cubicBezTo>
                  <a:cubicBezTo>
                    <a:pt x="789" y="2988"/>
                    <a:pt x="918" y="3093"/>
                    <a:pt x="930" y="3251"/>
                  </a:cubicBezTo>
                  <a:lnTo>
                    <a:pt x="1156" y="4989"/>
                  </a:lnTo>
                  <a:cubicBezTo>
                    <a:pt x="1263" y="5882"/>
                    <a:pt x="2025" y="6537"/>
                    <a:pt x="2918" y="6537"/>
                  </a:cubicBezTo>
                  <a:lnTo>
                    <a:pt x="3644" y="6537"/>
                  </a:lnTo>
                  <a:cubicBezTo>
                    <a:pt x="3727" y="6537"/>
                    <a:pt x="3811" y="6466"/>
                    <a:pt x="3811" y="6370"/>
                  </a:cubicBezTo>
                  <a:cubicBezTo>
                    <a:pt x="3811" y="6287"/>
                    <a:pt x="3727" y="6204"/>
                    <a:pt x="3644" y="6204"/>
                  </a:cubicBezTo>
                  <a:lnTo>
                    <a:pt x="2918" y="6204"/>
                  </a:lnTo>
                  <a:cubicBezTo>
                    <a:pt x="2203" y="6204"/>
                    <a:pt x="1584" y="5668"/>
                    <a:pt x="1501" y="4953"/>
                  </a:cubicBezTo>
                  <a:lnTo>
                    <a:pt x="1275" y="3215"/>
                  </a:lnTo>
                  <a:cubicBezTo>
                    <a:pt x="1251" y="2929"/>
                    <a:pt x="1025" y="2727"/>
                    <a:pt x="775" y="2679"/>
                  </a:cubicBezTo>
                  <a:lnTo>
                    <a:pt x="775" y="1775"/>
                  </a:lnTo>
                  <a:cubicBezTo>
                    <a:pt x="775" y="1405"/>
                    <a:pt x="1072" y="1108"/>
                    <a:pt x="1441" y="1108"/>
                  </a:cubicBezTo>
                  <a:lnTo>
                    <a:pt x="1822" y="1108"/>
                  </a:lnTo>
                  <a:lnTo>
                    <a:pt x="1822" y="1370"/>
                  </a:lnTo>
                  <a:cubicBezTo>
                    <a:pt x="1822" y="1644"/>
                    <a:pt x="2037" y="1846"/>
                    <a:pt x="2299" y="1846"/>
                  </a:cubicBezTo>
                  <a:lnTo>
                    <a:pt x="2525" y="1846"/>
                  </a:lnTo>
                  <a:cubicBezTo>
                    <a:pt x="3037" y="1846"/>
                    <a:pt x="3430" y="1441"/>
                    <a:pt x="3430" y="941"/>
                  </a:cubicBezTo>
                  <a:lnTo>
                    <a:pt x="3430" y="929"/>
                  </a:lnTo>
                  <a:cubicBezTo>
                    <a:pt x="3430" y="417"/>
                    <a:pt x="3037" y="12"/>
                    <a:pt x="2525" y="12"/>
                  </a:cubicBezTo>
                  <a:lnTo>
                    <a:pt x="2299" y="12"/>
                  </a:lnTo>
                  <a:cubicBezTo>
                    <a:pt x="2037" y="12"/>
                    <a:pt x="1822" y="227"/>
                    <a:pt x="1822" y="489"/>
                  </a:cubicBezTo>
                  <a:lnTo>
                    <a:pt x="1822" y="762"/>
                  </a:lnTo>
                  <a:lnTo>
                    <a:pt x="1441" y="762"/>
                  </a:lnTo>
                  <a:cubicBezTo>
                    <a:pt x="870" y="762"/>
                    <a:pt x="429" y="1227"/>
                    <a:pt x="429" y="1775"/>
                  </a:cubicBezTo>
                  <a:lnTo>
                    <a:pt x="429" y="2715"/>
                  </a:lnTo>
                  <a:cubicBezTo>
                    <a:pt x="156" y="2810"/>
                    <a:pt x="1" y="3084"/>
                    <a:pt x="25" y="3382"/>
                  </a:cubicBezTo>
                  <a:lnTo>
                    <a:pt x="251" y="5120"/>
                  </a:lnTo>
                  <a:cubicBezTo>
                    <a:pt x="418" y="6466"/>
                    <a:pt x="1561" y="7478"/>
                    <a:pt x="2918" y="7478"/>
                  </a:cubicBezTo>
                  <a:lnTo>
                    <a:pt x="3358" y="7478"/>
                  </a:lnTo>
                  <a:lnTo>
                    <a:pt x="3358" y="8192"/>
                  </a:lnTo>
                  <a:cubicBezTo>
                    <a:pt x="3358" y="8466"/>
                    <a:pt x="3549" y="8728"/>
                    <a:pt x="3823" y="8799"/>
                  </a:cubicBezTo>
                  <a:lnTo>
                    <a:pt x="3823" y="9418"/>
                  </a:lnTo>
                  <a:cubicBezTo>
                    <a:pt x="3823" y="10597"/>
                    <a:pt x="4775" y="11550"/>
                    <a:pt x="5954" y="11550"/>
                  </a:cubicBezTo>
                  <a:lnTo>
                    <a:pt x="7799" y="11550"/>
                  </a:lnTo>
                  <a:cubicBezTo>
                    <a:pt x="8966" y="11550"/>
                    <a:pt x="9919" y="10597"/>
                    <a:pt x="9919" y="9418"/>
                  </a:cubicBezTo>
                  <a:lnTo>
                    <a:pt x="9919" y="8454"/>
                  </a:lnTo>
                  <a:cubicBezTo>
                    <a:pt x="10335" y="8430"/>
                    <a:pt x="10740" y="8252"/>
                    <a:pt x="11038" y="7930"/>
                  </a:cubicBezTo>
                  <a:cubicBezTo>
                    <a:pt x="11633" y="7335"/>
                    <a:pt x="11728" y="6382"/>
                    <a:pt x="11264" y="5668"/>
                  </a:cubicBezTo>
                  <a:cubicBezTo>
                    <a:pt x="11235" y="5624"/>
                    <a:pt x="11184" y="5598"/>
                    <a:pt x="11129" y="5598"/>
                  </a:cubicBezTo>
                  <a:cubicBezTo>
                    <a:pt x="11095" y="5598"/>
                    <a:pt x="11058" y="5609"/>
                    <a:pt x="11026" y="5632"/>
                  </a:cubicBezTo>
                  <a:cubicBezTo>
                    <a:pt x="10955" y="5668"/>
                    <a:pt x="10919" y="5775"/>
                    <a:pt x="10978" y="5870"/>
                  </a:cubicBezTo>
                  <a:cubicBezTo>
                    <a:pt x="11609" y="6799"/>
                    <a:pt x="10966" y="8109"/>
                    <a:pt x="9740" y="8109"/>
                  </a:cubicBezTo>
                  <a:cubicBezTo>
                    <a:pt x="8478" y="8109"/>
                    <a:pt x="7823" y="6549"/>
                    <a:pt x="8728" y="5632"/>
                  </a:cubicBezTo>
                  <a:cubicBezTo>
                    <a:pt x="9013" y="5347"/>
                    <a:pt x="9379" y="5201"/>
                    <a:pt x="9749" y="5201"/>
                  </a:cubicBezTo>
                  <a:cubicBezTo>
                    <a:pt x="10029" y="5201"/>
                    <a:pt x="10311" y="5285"/>
                    <a:pt x="10562" y="5454"/>
                  </a:cubicBezTo>
                  <a:cubicBezTo>
                    <a:pt x="10587" y="5466"/>
                    <a:pt x="10618" y="5473"/>
                    <a:pt x="10649" y="5473"/>
                  </a:cubicBezTo>
                  <a:cubicBezTo>
                    <a:pt x="10704" y="5473"/>
                    <a:pt x="10762" y="5452"/>
                    <a:pt x="10800" y="5406"/>
                  </a:cubicBezTo>
                  <a:cubicBezTo>
                    <a:pt x="10847" y="5334"/>
                    <a:pt x="10836" y="5227"/>
                    <a:pt x="10752" y="5168"/>
                  </a:cubicBezTo>
                  <a:cubicBezTo>
                    <a:pt x="10439" y="4961"/>
                    <a:pt x="10099" y="4867"/>
                    <a:pt x="9768" y="4867"/>
                  </a:cubicBezTo>
                  <a:cubicBezTo>
                    <a:pt x="8839" y="4867"/>
                    <a:pt x="7978" y="5606"/>
                    <a:pt x="7978" y="6668"/>
                  </a:cubicBezTo>
                  <a:cubicBezTo>
                    <a:pt x="7978" y="7609"/>
                    <a:pt x="8692" y="8371"/>
                    <a:pt x="9585" y="8454"/>
                  </a:cubicBezTo>
                  <a:lnTo>
                    <a:pt x="9585" y="9406"/>
                  </a:lnTo>
                  <a:cubicBezTo>
                    <a:pt x="9585" y="10395"/>
                    <a:pt x="8776" y="11192"/>
                    <a:pt x="7799" y="11192"/>
                  </a:cubicBezTo>
                  <a:lnTo>
                    <a:pt x="5954" y="11192"/>
                  </a:lnTo>
                  <a:cubicBezTo>
                    <a:pt x="4966" y="11192"/>
                    <a:pt x="4168" y="10395"/>
                    <a:pt x="4168" y="9406"/>
                  </a:cubicBezTo>
                  <a:lnTo>
                    <a:pt x="4168" y="8787"/>
                  </a:lnTo>
                  <a:cubicBezTo>
                    <a:pt x="4430" y="8704"/>
                    <a:pt x="4620" y="8466"/>
                    <a:pt x="4620" y="8168"/>
                  </a:cubicBezTo>
                  <a:lnTo>
                    <a:pt x="4620" y="7478"/>
                  </a:lnTo>
                  <a:lnTo>
                    <a:pt x="5073" y="7478"/>
                  </a:lnTo>
                  <a:cubicBezTo>
                    <a:pt x="6418" y="7478"/>
                    <a:pt x="7573" y="6466"/>
                    <a:pt x="7740" y="5120"/>
                  </a:cubicBezTo>
                  <a:lnTo>
                    <a:pt x="7954" y="3382"/>
                  </a:lnTo>
                  <a:cubicBezTo>
                    <a:pt x="7990" y="3096"/>
                    <a:pt x="7823" y="2834"/>
                    <a:pt x="7573" y="2727"/>
                  </a:cubicBezTo>
                  <a:lnTo>
                    <a:pt x="7573" y="1763"/>
                  </a:lnTo>
                  <a:cubicBezTo>
                    <a:pt x="7573" y="1191"/>
                    <a:pt x="7109" y="751"/>
                    <a:pt x="6561" y="751"/>
                  </a:cubicBezTo>
                  <a:lnTo>
                    <a:pt x="6168" y="751"/>
                  </a:lnTo>
                  <a:lnTo>
                    <a:pt x="6168" y="477"/>
                  </a:lnTo>
                  <a:cubicBezTo>
                    <a:pt x="6168" y="215"/>
                    <a:pt x="5966" y="0"/>
                    <a:pt x="569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1" name="Google Shape;1571;p52"/>
          <p:cNvGrpSpPr/>
          <p:nvPr/>
        </p:nvGrpSpPr>
        <p:grpSpPr>
          <a:xfrm>
            <a:off x="6194086" y="2437737"/>
            <a:ext cx="369837" cy="360471"/>
            <a:chOff x="6194086" y="2437737"/>
            <a:chExt cx="369837" cy="360471"/>
          </a:xfrm>
        </p:grpSpPr>
        <p:sp>
          <p:nvSpPr>
            <p:cNvPr id="1572" name="Google Shape;1572;p52"/>
            <p:cNvSpPr/>
            <p:nvPr/>
          </p:nvSpPr>
          <p:spPr>
            <a:xfrm>
              <a:off x="6194086" y="2437737"/>
              <a:ext cx="369837" cy="360471"/>
            </a:xfrm>
            <a:custGeom>
              <a:rect b="b" l="l" r="r" t="t"/>
              <a:pathLst>
                <a:path extrusionOk="0" h="11316" w="11610">
                  <a:moveTo>
                    <a:pt x="630" y="321"/>
                  </a:moveTo>
                  <a:cubicBezTo>
                    <a:pt x="672" y="321"/>
                    <a:pt x="714" y="334"/>
                    <a:pt x="751" y="362"/>
                  </a:cubicBezTo>
                  <a:lnTo>
                    <a:pt x="1286" y="731"/>
                  </a:lnTo>
                  <a:cubicBezTo>
                    <a:pt x="1251" y="790"/>
                    <a:pt x="1096" y="1028"/>
                    <a:pt x="1036" y="1112"/>
                  </a:cubicBezTo>
                  <a:cubicBezTo>
                    <a:pt x="573" y="774"/>
                    <a:pt x="509" y="732"/>
                    <a:pt x="505" y="732"/>
                  </a:cubicBezTo>
                  <a:lnTo>
                    <a:pt x="505" y="732"/>
                  </a:lnTo>
                  <a:cubicBezTo>
                    <a:pt x="503" y="732"/>
                    <a:pt x="509" y="736"/>
                    <a:pt x="508" y="736"/>
                  </a:cubicBezTo>
                  <a:cubicBezTo>
                    <a:pt x="508" y="736"/>
                    <a:pt x="506" y="735"/>
                    <a:pt x="501" y="731"/>
                  </a:cubicBezTo>
                  <a:cubicBezTo>
                    <a:pt x="405" y="659"/>
                    <a:pt x="370" y="528"/>
                    <a:pt x="441" y="421"/>
                  </a:cubicBezTo>
                  <a:cubicBezTo>
                    <a:pt x="492" y="355"/>
                    <a:pt x="562" y="321"/>
                    <a:pt x="630" y="321"/>
                  </a:cubicBezTo>
                  <a:close/>
                  <a:moveTo>
                    <a:pt x="9192" y="2493"/>
                  </a:moveTo>
                  <a:cubicBezTo>
                    <a:pt x="9347" y="2493"/>
                    <a:pt x="9466" y="2612"/>
                    <a:pt x="9466" y="2755"/>
                  </a:cubicBezTo>
                  <a:lnTo>
                    <a:pt x="9466" y="2779"/>
                  </a:lnTo>
                  <a:cubicBezTo>
                    <a:pt x="9466" y="2922"/>
                    <a:pt x="9347" y="3041"/>
                    <a:pt x="9192" y="3041"/>
                  </a:cubicBezTo>
                  <a:lnTo>
                    <a:pt x="7799" y="3041"/>
                  </a:lnTo>
                  <a:lnTo>
                    <a:pt x="7799" y="2493"/>
                  </a:lnTo>
                  <a:close/>
                  <a:moveTo>
                    <a:pt x="6513" y="2933"/>
                  </a:moveTo>
                  <a:lnTo>
                    <a:pt x="6513" y="3743"/>
                  </a:lnTo>
                  <a:lnTo>
                    <a:pt x="2084" y="3743"/>
                  </a:lnTo>
                  <a:lnTo>
                    <a:pt x="2084" y="2933"/>
                  </a:lnTo>
                  <a:close/>
                  <a:moveTo>
                    <a:pt x="3180" y="5422"/>
                  </a:moveTo>
                  <a:cubicBezTo>
                    <a:pt x="4727" y="5422"/>
                    <a:pt x="5966" y="6672"/>
                    <a:pt x="5966" y="8196"/>
                  </a:cubicBezTo>
                  <a:cubicBezTo>
                    <a:pt x="5954" y="9744"/>
                    <a:pt x="4715" y="10970"/>
                    <a:pt x="3180" y="10970"/>
                  </a:cubicBezTo>
                  <a:cubicBezTo>
                    <a:pt x="1656" y="10970"/>
                    <a:pt x="417" y="9720"/>
                    <a:pt x="417" y="8196"/>
                  </a:cubicBezTo>
                  <a:cubicBezTo>
                    <a:pt x="417" y="6660"/>
                    <a:pt x="1667" y="5422"/>
                    <a:pt x="3180" y="5422"/>
                  </a:cubicBezTo>
                  <a:close/>
                  <a:moveTo>
                    <a:pt x="9240" y="8827"/>
                  </a:moveTo>
                  <a:cubicBezTo>
                    <a:pt x="9823" y="8827"/>
                    <a:pt x="10311" y="9327"/>
                    <a:pt x="10311" y="9899"/>
                  </a:cubicBezTo>
                  <a:cubicBezTo>
                    <a:pt x="10311" y="10494"/>
                    <a:pt x="9835" y="10970"/>
                    <a:pt x="9240" y="10970"/>
                  </a:cubicBezTo>
                  <a:cubicBezTo>
                    <a:pt x="8644" y="10970"/>
                    <a:pt x="8168" y="10482"/>
                    <a:pt x="8168" y="9899"/>
                  </a:cubicBezTo>
                  <a:cubicBezTo>
                    <a:pt x="8168" y="9303"/>
                    <a:pt x="8656" y="8827"/>
                    <a:pt x="9240" y="8827"/>
                  </a:cubicBezTo>
                  <a:close/>
                  <a:moveTo>
                    <a:pt x="651" y="1"/>
                  </a:moveTo>
                  <a:cubicBezTo>
                    <a:pt x="471" y="1"/>
                    <a:pt x="290" y="87"/>
                    <a:pt x="179" y="243"/>
                  </a:cubicBezTo>
                  <a:cubicBezTo>
                    <a:pt x="1" y="493"/>
                    <a:pt x="72" y="850"/>
                    <a:pt x="322" y="1017"/>
                  </a:cubicBezTo>
                  <a:cubicBezTo>
                    <a:pt x="911" y="1399"/>
                    <a:pt x="989" y="1512"/>
                    <a:pt x="1077" y="1512"/>
                  </a:cubicBezTo>
                  <a:cubicBezTo>
                    <a:pt x="1090" y="1512"/>
                    <a:pt x="1104" y="1509"/>
                    <a:pt x="1120" y="1505"/>
                  </a:cubicBezTo>
                  <a:cubicBezTo>
                    <a:pt x="1215" y="1493"/>
                    <a:pt x="1239" y="1386"/>
                    <a:pt x="1322" y="1290"/>
                  </a:cubicBezTo>
                  <a:lnTo>
                    <a:pt x="1739" y="1564"/>
                  </a:lnTo>
                  <a:lnTo>
                    <a:pt x="1739" y="5458"/>
                  </a:lnTo>
                  <a:cubicBezTo>
                    <a:pt x="763" y="5970"/>
                    <a:pt x="72" y="7017"/>
                    <a:pt x="72" y="8208"/>
                  </a:cubicBezTo>
                  <a:cubicBezTo>
                    <a:pt x="72" y="9922"/>
                    <a:pt x="1477" y="11315"/>
                    <a:pt x="3180" y="11315"/>
                  </a:cubicBezTo>
                  <a:cubicBezTo>
                    <a:pt x="5049" y="11315"/>
                    <a:pt x="6501" y="9684"/>
                    <a:pt x="6275" y="7815"/>
                  </a:cubicBezTo>
                  <a:lnTo>
                    <a:pt x="9073" y="7815"/>
                  </a:lnTo>
                  <a:lnTo>
                    <a:pt x="9073" y="8506"/>
                  </a:lnTo>
                  <a:cubicBezTo>
                    <a:pt x="8383" y="8589"/>
                    <a:pt x="7823" y="9184"/>
                    <a:pt x="7823" y="9899"/>
                  </a:cubicBezTo>
                  <a:cubicBezTo>
                    <a:pt x="7823" y="10673"/>
                    <a:pt x="8466" y="11315"/>
                    <a:pt x="9240" y="11315"/>
                  </a:cubicBezTo>
                  <a:cubicBezTo>
                    <a:pt x="9966" y="11315"/>
                    <a:pt x="10561" y="10768"/>
                    <a:pt x="10645" y="10065"/>
                  </a:cubicBezTo>
                  <a:lnTo>
                    <a:pt x="11431" y="10065"/>
                  </a:lnTo>
                  <a:cubicBezTo>
                    <a:pt x="11514" y="10065"/>
                    <a:pt x="11597" y="9994"/>
                    <a:pt x="11597" y="9899"/>
                  </a:cubicBezTo>
                  <a:cubicBezTo>
                    <a:pt x="11609" y="9815"/>
                    <a:pt x="11538" y="9720"/>
                    <a:pt x="11431" y="9720"/>
                  </a:cubicBezTo>
                  <a:lnTo>
                    <a:pt x="10645" y="9720"/>
                  </a:lnTo>
                  <a:cubicBezTo>
                    <a:pt x="10561" y="9089"/>
                    <a:pt x="10049" y="8565"/>
                    <a:pt x="9406" y="8494"/>
                  </a:cubicBezTo>
                  <a:lnTo>
                    <a:pt x="9406" y="6922"/>
                  </a:lnTo>
                  <a:cubicBezTo>
                    <a:pt x="9406" y="6839"/>
                    <a:pt x="9335" y="6767"/>
                    <a:pt x="9240" y="6767"/>
                  </a:cubicBezTo>
                  <a:cubicBezTo>
                    <a:pt x="9156" y="6767"/>
                    <a:pt x="9073" y="6839"/>
                    <a:pt x="9073" y="6922"/>
                  </a:cubicBezTo>
                  <a:lnTo>
                    <a:pt x="9073" y="7482"/>
                  </a:lnTo>
                  <a:lnTo>
                    <a:pt x="6216" y="7482"/>
                  </a:lnTo>
                  <a:cubicBezTo>
                    <a:pt x="5875" y="6064"/>
                    <a:pt x="4598" y="5082"/>
                    <a:pt x="3192" y="5082"/>
                  </a:cubicBezTo>
                  <a:cubicBezTo>
                    <a:pt x="2827" y="5082"/>
                    <a:pt x="2453" y="5148"/>
                    <a:pt x="2084" y="5291"/>
                  </a:cubicBezTo>
                  <a:lnTo>
                    <a:pt x="2084" y="4088"/>
                  </a:lnTo>
                  <a:lnTo>
                    <a:pt x="6859" y="4088"/>
                  </a:lnTo>
                  <a:cubicBezTo>
                    <a:pt x="8037" y="4088"/>
                    <a:pt x="9002" y="5005"/>
                    <a:pt x="9073" y="6184"/>
                  </a:cubicBezTo>
                  <a:cubicBezTo>
                    <a:pt x="9073" y="6267"/>
                    <a:pt x="9168" y="6351"/>
                    <a:pt x="9252" y="6351"/>
                  </a:cubicBezTo>
                  <a:cubicBezTo>
                    <a:pt x="9347" y="6351"/>
                    <a:pt x="9418" y="6255"/>
                    <a:pt x="9418" y="6172"/>
                  </a:cubicBezTo>
                  <a:cubicBezTo>
                    <a:pt x="9347" y="4815"/>
                    <a:pt x="8228" y="3755"/>
                    <a:pt x="6870" y="3755"/>
                  </a:cubicBezTo>
                  <a:lnTo>
                    <a:pt x="6870" y="2957"/>
                  </a:lnTo>
                  <a:lnTo>
                    <a:pt x="7490" y="2957"/>
                  </a:lnTo>
                  <a:lnTo>
                    <a:pt x="7490" y="3231"/>
                  </a:lnTo>
                  <a:cubicBezTo>
                    <a:pt x="7490" y="3326"/>
                    <a:pt x="7561" y="3398"/>
                    <a:pt x="7644" y="3398"/>
                  </a:cubicBezTo>
                  <a:lnTo>
                    <a:pt x="9228" y="3398"/>
                  </a:lnTo>
                  <a:cubicBezTo>
                    <a:pt x="9573" y="3398"/>
                    <a:pt x="9835" y="3136"/>
                    <a:pt x="9835" y="2791"/>
                  </a:cubicBezTo>
                  <a:lnTo>
                    <a:pt x="9835" y="2779"/>
                  </a:lnTo>
                  <a:cubicBezTo>
                    <a:pt x="9835" y="2433"/>
                    <a:pt x="9573" y="2160"/>
                    <a:pt x="9228" y="2160"/>
                  </a:cubicBezTo>
                  <a:lnTo>
                    <a:pt x="7644" y="2160"/>
                  </a:lnTo>
                  <a:cubicBezTo>
                    <a:pt x="7561" y="2160"/>
                    <a:pt x="7490" y="2243"/>
                    <a:pt x="7490" y="2326"/>
                  </a:cubicBezTo>
                  <a:lnTo>
                    <a:pt x="7490" y="2612"/>
                  </a:lnTo>
                  <a:lnTo>
                    <a:pt x="2096" y="2612"/>
                  </a:lnTo>
                  <a:lnTo>
                    <a:pt x="2096" y="1481"/>
                  </a:lnTo>
                  <a:cubicBezTo>
                    <a:pt x="2096" y="1421"/>
                    <a:pt x="2072" y="1374"/>
                    <a:pt x="2025" y="1350"/>
                  </a:cubicBezTo>
                  <a:lnTo>
                    <a:pt x="1536" y="1028"/>
                  </a:lnTo>
                  <a:lnTo>
                    <a:pt x="1679" y="814"/>
                  </a:lnTo>
                  <a:cubicBezTo>
                    <a:pt x="1727" y="731"/>
                    <a:pt x="1715" y="636"/>
                    <a:pt x="1632" y="564"/>
                  </a:cubicBezTo>
                  <a:cubicBezTo>
                    <a:pt x="1050" y="153"/>
                    <a:pt x="969" y="96"/>
                    <a:pt x="966" y="96"/>
                  </a:cubicBezTo>
                  <a:lnTo>
                    <a:pt x="966" y="96"/>
                  </a:lnTo>
                  <a:cubicBezTo>
                    <a:pt x="965" y="96"/>
                    <a:pt x="976" y="104"/>
                    <a:pt x="974" y="104"/>
                  </a:cubicBezTo>
                  <a:cubicBezTo>
                    <a:pt x="973" y="104"/>
                    <a:pt x="971" y="103"/>
                    <a:pt x="965" y="100"/>
                  </a:cubicBezTo>
                  <a:cubicBezTo>
                    <a:pt x="871" y="32"/>
                    <a:pt x="761" y="1"/>
                    <a:pt x="65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52"/>
            <p:cNvSpPr/>
            <p:nvPr/>
          </p:nvSpPr>
          <p:spPr>
            <a:xfrm>
              <a:off x="6251362" y="2655721"/>
              <a:ext cx="89927" cy="88621"/>
            </a:xfrm>
            <a:custGeom>
              <a:rect b="b" l="l" r="r" t="t"/>
              <a:pathLst>
                <a:path extrusionOk="0" h="2782" w="2823">
                  <a:moveTo>
                    <a:pt x="1032" y="0"/>
                  </a:moveTo>
                  <a:cubicBezTo>
                    <a:pt x="1014" y="0"/>
                    <a:pt x="996" y="3"/>
                    <a:pt x="977" y="8"/>
                  </a:cubicBezTo>
                  <a:cubicBezTo>
                    <a:pt x="381" y="198"/>
                    <a:pt x="0" y="734"/>
                    <a:pt x="0" y="1365"/>
                  </a:cubicBezTo>
                  <a:cubicBezTo>
                    <a:pt x="0" y="2139"/>
                    <a:pt x="643" y="2782"/>
                    <a:pt x="1417" y="2782"/>
                  </a:cubicBezTo>
                  <a:cubicBezTo>
                    <a:pt x="2191" y="2782"/>
                    <a:pt x="2822" y="2139"/>
                    <a:pt x="2822" y="1365"/>
                  </a:cubicBezTo>
                  <a:cubicBezTo>
                    <a:pt x="2798" y="734"/>
                    <a:pt x="2417" y="198"/>
                    <a:pt x="1822" y="8"/>
                  </a:cubicBezTo>
                  <a:cubicBezTo>
                    <a:pt x="1803" y="3"/>
                    <a:pt x="1784" y="0"/>
                    <a:pt x="1767" y="0"/>
                  </a:cubicBezTo>
                  <a:cubicBezTo>
                    <a:pt x="1695" y="0"/>
                    <a:pt x="1636" y="39"/>
                    <a:pt x="1608" y="115"/>
                  </a:cubicBezTo>
                  <a:cubicBezTo>
                    <a:pt x="1572" y="198"/>
                    <a:pt x="1620" y="293"/>
                    <a:pt x="1715" y="317"/>
                  </a:cubicBezTo>
                  <a:cubicBezTo>
                    <a:pt x="2155" y="472"/>
                    <a:pt x="2465" y="865"/>
                    <a:pt x="2465" y="1341"/>
                  </a:cubicBezTo>
                  <a:cubicBezTo>
                    <a:pt x="2465" y="1936"/>
                    <a:pt x="1977" y="2413"/>
                    <a:pt x="1393" y="2413"/>
                  </a:cubicBezTo>
                  <a:cubicBezTo>
                    <a:pt x="822" y="2413"/>
                    <a:pt x="322" y="1925"/>
                    <a:pt x="322" y="1341"/>
                  </a:cubicBezTo>
                  <a:cubicBezTo>
                    <a:pt x="322" y="865"/>
                    <a:pt x="620" y="448"/>
                    <a:pt x="1084" y="317"/>
                  </a:cubicBezTo>
                  <a:cubicBezTo>
                    <a:pt x="1179" y="293"/>
                    <a:pt x="1215" y="198"/>
                    <a:pt x="1191" y="115"/>
                  </a:cubicBezTo>
                  <a:cubicBezTo>
                    <a:pt x="1162" y="39"/>
                    <a:pt x="1103" y="0"/>
                    <a:pt x="103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 Description</a:t>
            </a:r>
            <a:r>
              <a:rPr lang="en"/>
              <a:t> </a:t>
            </a:r>
            <a:endParaRPr/>
          </a:p>
        </p:txBody>
      </p:sp>
      <p:sp>
        <p:nvSpPr>
          <p:cNvPr id="174" name="Google Shape;174;p35"/>
          <p:cNvSpPr txBox="1"/>
          <p:nvPr>
            <p:ph idx="1" type="body"/>
          </p:nvPr>
        </p:nvSpPr>
        <p:spPr>
          <a:xfrm>
            <a:off x="720000" y="1000050"/>
            <a:ext cx="7704000" cy="3143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Upload a photo and convert it to a cartoon like image</a:t>
            </a:r>
            <a:endParaRPr sz="1600"/>
          </a:p>
          <a:p>
            <a:pPr indent="-330200" lvl="0" marL="457200" rtl="0" algn="l">
              <a:lnSpc>
                <a:spcPct val="150000"/>
              </a:lnSpc>
              <a:spcBef>
                <a:spcPts val="0"/>
              </a:spcBef>
              <a:spcAft>
                <a:spcPts val="0"/>
              </a:spcAft>
              <a:buSzPts val="1600"/>
              <a:buChar char="●"/>
            </a:pPr>
            <a:r>
              <a:rPr lang="en" sz="1600"/>
              <a:t>Control the contrast, tint and intensity of the cartoon.</a:t>
            </a:r>
            <a:endParaRPr sz="1600"/>
          </a:p>
          <a:p>
            <a:pPr indent="-330200" lvl="0" marL="457200" rtl="0" algn="l">
              <a:lnSpc>
                <a:spcPct val="150000"/>
              </a:lnSpc>
              <a:spcBef>
                <a:spcPts val="0"/>
              </a:spcBef>
              <a:spcAft>
                <a:spcPts val="0"/>
              </a:spcAft>
              <a:buClr>
                <a:schemeClr val="dk2"/>
              </a:buClr>
              <a:buSzPts val="1600"/>
              <a:buChar char="●"/>
            </a:pPr>
            <a:r>
              <a:rPr lang="en" sz="1600"/>
              <a:t>Allow the user to specify the number of colors in the cartoon image.</a:t>
            </a:r>
            <a:endParaRPr sz="1600"/>
          </a:p>
          <a:p>
            <a:pPr indent="-330200" lvl="0" marL="457200" rtl="0" algn="l">
              <a:lnSpc>
                <a:spcPct val="150000"/>
              </a:lnSpc>
              <a:spcBef>
                <a:spcPts val="0"/>
              </a:spcBef>
              <a:spcAft>
                <a:spcPts val="0"/>
              </a:spcAft>
              <a:buClr>
                <a:schemeClr val="dk2"/>
              </a:buClr>
              <a:buSzPts val="1600"/>
              <a:buChar char="●"/>
            </a:pPr>
            <a:r>
              <a:rPr lang="en" sz="1600"/>
              <a:t>Allow the user to specify which colors will be in the cartoon image.</a:t>
            </a:r>
            <a:endParaRPr sz="1600"/>
          </a:p>
          <a:p>
            <a:pPr indent="-330200" lvl="0" marL="457200" rtl="0" algn="l">
              <a:lnSpc>
                <a:spcPct val="150000"/>
              </a:lnSpc>
              <a:spcBef>
                <a:spcPts val="0"/>
              </a:spcBef>
              <a:spcAft>
                <a:spcPts val="0"/>
              </a:spcAft>
              <a:buSzPts val="1600"/>
              <a:buChar char="●"/>
            </a:pPr>
            <a:r>
              <a:rPr lang="en" sz="1600"/>
              <a:t>Implement save and open functions.</a:t>
            </a:r>
            <a:endParaRPr sz="1600"/>
          </a:p>
          <a:p>
            <a:pPr indent="-330200" lvl="0" marL="457200" rtl="0" algn="l">
              <a:lnSpc>
                <a:spcPct val="150000"/>
              </a:lnSpc>
              <a:spcBef>
                <a:spcPts val="0"/>
              </a:spcBef>
              <a:spcAft>
                <a:spcPts val="0"/>
              </a:spcAft>
              <a:buClr>
                <a:schemeClr val="dk2"/>
              </a:buClr>
              <a:buSzPts val="1600"/>
              <a:buChar char="●"/>
            </a:pPr>
            <a:r>
              <a:rPr lang="en" sz="1600"/>
              <a:t>Examine various algorithms and consider designing your own.</a:t>
            </a:r>
            <a:endParaRPr b="1">
              <a:solidFill>
                <a:srgbClr val="000000"/>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b="1">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p>
          <a:p>
            <a:pPr indent="0" lvl="0" marL="0" rtl="0" algn="l">
              <a:spcBef>
                <a:spcPts val="0"/>
              </a:spcBef>
              <a:spcAft>
                <a:spcPts val="1600"/>
              </a:spcAft>
              <a:buNone/>
            </a:pPr>
            <a:r>
              <a:t/>
            </a:r>
            <a:endParaRPr/>
          </a:p>
        </p:txBody>
      </p:sp>
      <p:grpSp>
        <p:nvGrpSpPr>
          <p:cNvPr id="175" name="Google Shape;175;p35"/>
          <p:cNvGrpSpPr/>
          <p:nvPr/>
        </p:nvGrpSpPr>
        <p:grpSpPr>
          <a:xfrm>
            <a:off x="7057043" y="348596"/>
            <a:ext cx="798095" cy="898821"/>
            <a:chOff x="859262" y="3353920"/>
            <a:chExt cx="306759" cy="351445"/>
          </a:xfrm>
        </p:grpSpPr>
        <p:sp>
          <p:nvSpPr>
            <p:cNvPr id="176" name="Google Shape;176;p35"/>
            <p:cNvSpPr/>
            <p:nvPr/>
          </p:nvSpPr>
          <p:spPr>
            <a:xfrm>
              <a:off x="859262" y="3415718"/>
              <a:ext cx="132563" cy="205937"/>
            </a:xfrm>
            <a:custGeom>
              <a:rect b="b" l="l" r="r" t="t"/>
              <a:pathLst>
                <a:path extrusionOk="0" h="6475" w="4168">
                  <a:moveTo>
                    <a:pt x="1444" y="0"/>
                  </a:moveTo>
                  <a:cubicBezTo>
                    <a:pt x="1418" y="0"/>
                    <a:pt x="1392" y="7"/>
                    <a:pt x="1369" y="22"/>
                  </a:cubicBezTo>
                  <a:lnTo>
                    <a:pt x="262" y="665"/>
                  </a:lnTo>
                  <a:cubicBezTo>
                    <a:pt x="0" y="808"/>
                    <a:pt x="0" y="1200"/>
                    <a:pt x="262" y="1367"/>
                  </a:cubicBezTo>
                  <a:lnTo>
                    <a:pt x="1143" y="1867"/>
                  </a:lnTo>
                  <a:lnTo>
                    <a:pt x="429" y="2284"/>
                  </a:lnTo>
                  <a:cubicBezTo>
                    <a:pt x="83" y="2474"/>
                    <a:pt x="83" y="2974"/>
                    <a:pt x="429" y="3165"/>
                  </a:cubicBezTo>
                  <a:lnTo>
                    <a:pt x="1167" y="3594"/>
                  </a:lnTo>
                  <a:lnTo>
                    <a:pt x="417" y="4022"/>
                  </a:lnTo>
                  <a:cubicBezTo>
                    <a:pt x="71" y="4225"/>
                    <a:pt x="71" y="4713"/>
                    <a:pt x="417" y="4903"/>
                  </a:cubicBezTo>
                  <a:lnTo>
                    <a:pt x="1155" y="5332"/>
                  </a:lnTo>
                  <a:lnTo>
                    <a:pt x="917" y="5463"/>
                  </a:lnTo>
                  <a:cubicBezTo>
                    <a:pt x="774" y="5558"/>
                    <a:pt x="833" y="5784"/>
                    <a:pt x="1012" y="5784"/>
                  </a:cubicBezTo>
                  <a:cubicBezTo>
                    <a:pt x="1084" y="5784"/>
                    <a:pt x="1095" y="5749"/>
                    <a:pt x="1488" y="5522"/>
                  </a:cubicBezTo>
                  <a:lnTo>
                    <a:pt x="3119" y="6463"/>
                  </a:lnTo>
                  <a:cubicBezTo>
                    <a:pt x="3155" y="6475"/>
                    <a:pt x="3179" y="6475"/>
                    <a:pt x="3191" y="6475"/>
                  </a:cubicBezTo>
                  <a:cubicBezTo>
                    <a:pt x="3250" y="6475"/>
                    <a:pt x="3310" y="6451"/>
                    <a:pt x="3346" y="6392"/>
                  </a:cubicBezTo>
                  <a:cubicBezTo>
                    <a:pt x="3393" y="6320"/>
                    <a:pt x="3358" y="6213"/>
                    <a:pt x="3286" y="6165"/>
                  </a:cubicBezTo>
                  <a:cubicBezTo>
                    <a:pt x="2643" y="5796"/>
                    <a:pt x="1226" y="4987"/>
                    <a:pt x="560" y="4618"/>
                  </a:cubicBezTo>
                  <a:cubicBezTo>
                    <a:pt x="441" y="4546"/>
                    <a:pt x="441" y="4368"/>
                    <a:pt x="560" y="4308"/>
                  </a:cubicBezTo>
                  <a:lnTo>
                    <a:pt x="1476" y="3772"/>
                  </a:lnTo>
                  <a:cubicBezTo>
                    <a:pt x="1498" y="3782"/>
                    <a:pt x="1520" y="3786"/>
                    <a:pt x="1541" y="3786"/>
                  </a:cubicBezTo>
                  <a:cubicBezTo>
                    <a:pt x="1627" y="3786"/>
                    <a:pt x="1705" y="3717"/>
                    <a:pt x="1715" y="3641"/>
                  </a:cubicBezTo>
                  <a:cubicBezTo>
                    <a:pt x="1715" y="3582"/>
                    <a:pt x="1691" y="3522"/>
                    <a:pt x="1631" y="3486"/>
                  </a:cubicBezTo>
                  <a:lnTo>
                    <a:pt x="1476" y="3403"/>
                  </a:lnTo>
                  <a:lnTo>
                    <a:pt x="560" y="2879"/>
                  </a:lnTo>
                  <a:cubicBezTo>
                    <a:pt x="441" y="2808"/>
                    <a:pt x="441" y="2629"/>
                    <a:pt x="560" y="2570"/>
                  </a:cubicBezTo>
                  <a:lnTo>
                    <a:pt x="1441" y="2058"/>
                  </a:lnTo>
                  <a:lnTo>
                    <a:pt x="3870" y="3439"/>
                  </a:lnTo>
                  <a:cubicBezTo>
                    <a:pt x="3893" y="3463"/>
                    <a:pt x="3929" y="3463"/>
                    <a:pt x="3941" y="3463"/>
                  </a:cubicBezTo>
                  <a:cubicBezTo>
                    <a:pt x="4001" y="3463"/>
                    <a:pt x="4060" y="3427"/>
                    <a:pt x="4084" y="3367"/>
                  </a:cubicBezTo>
                  <a:cubicBezTo>
                    <a:pt x="4167" y="3296"/>
                    <a:pt x="4132" y="3189"/>
                    <a:pt x="4060" y="3153"/>
                  </a:cubicBezTo>
                  <a:cubicBezTo>
                    <a:pt x="1262" y="1558"/>
                    <a:pt x="3215" y="2653"/>
                    <a:pt x="429" y="1069"/>
                  </a:cubicBezTo>
                  <a:cubicBezTo>
                    <a:pt x="381" y="1034"/>
                    <a:pt x="381" y="962"/>
                    <a:pt x="429" y="950"/>
                  </a:cubicBezTo>
                  <a:lnTo>
                    <a:pt x="1524" y="307"/>
                  </a:lnTo>
                  <a:cubicBezTo>
                    <a:pt x="1607" y="260"/>
                    <a:pt x="1631" y="153"/>
                    <a:pt x="1584" y="81"/>
                  </a:cubicBezTo>
                  <a:cubicBezTo>
                    <a:pt x="1559" y="32"/>
                    <a:pt x="1501" y="0"/>
                    <a:pt x="144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5"/>
            <p:cNvSpPr/>
            <p:nvPr/>
          </p:nvSpPr>
          <p:spPr>
            <a:xfrm>
              <a:off x="916415" y="3353920"/>
              <a:ext cx="178013" cy="62147"/>
            </a:xfrm>
            <a:custGeom>
              <a:rect b="b" l="l" r="r" t="t"/>
              <a:pathLst>
                <a:path extrusionOk="0" h="1954" w="5597">
                  <a:moveTo>
                    <a:pt x="3061" y="0"/>
                  </a:moveTo>
                  <a:cubicBezTo>
                    <a:pt x="2891" y="0"/>
                    <a:pt x="2929" y="33"/>
                    <a:pt x="144" y="1631"/>
                  </a:cubicBezTo>
                  <a:cubicBezTo>
                    <a:pt x="1" y="1727"/>
                    <a:pt x="60" y="1953"/>
                    <a:pt x="239" y="1953"/>
                  </a:cubicBezTo>
                  <a:cubicBezTo>
                    <a:pt x="245" y="1953"/>
                    <a:pt x="249" y="1953"/>
                    <a:pt x="254" y="1953"/>
                  </a:cubicBezTo>
                  <a:cubicBezTo>
                    <a:pt x="317" y="1953"/>
                    <a:pt x="372" y="1901"/>
                    <a:pt x="3049" y="357"/>
                  </a:cubicBezTo>
                  <a:cubicBezTo>
                    <a:pt x="3060" y="350"/>
                    <a:pt x="3067" y="344"/>
                    <a:pt x="3080" y="344"/>
                  </a:cubicBezTo>
                  <a:cubicBezTo>
                    <a:pt x="3151" y="344"/>
                    <a:pt x="3392" y="523"/>
                    <a:pt x="5347" y="1631"/>
                  </a:cubicBezTo>
                  <a:cubicBezTo>
                    <a:pt x="5372" y="1648"/>
                    <a:pt x="5402" y="1656"/>
                    <a:pt x="5431" y="1656"/>
                  </a:cubicBezTo>
                  <a:cubicBezTo>
                    <a:pt x="5485" y="1656"/>
                    <a:pt x="5538" y="1630"/>
                    <a:pt x="5561" y="1584"/>
                  </a:cubicBezTo>
                  <a:cubicBezTo>
                    <a:pt x="5597" y="1488"/>
                    <a:pt x="5561" y="1381"/>
                    <a:pt x="5490" y="1334"/>
                  </a:cubicBezTo>
                  <a:cubicBezTo>
                    <a:pt x="3216" y="48"/>
                    <a:pt x="3263" y="0"/>
                    <a:pt x="3085" y="0"/>
                  </a:cubicBezTo>
                  <a:cubicBezTo>
                    <a:pt x="3076" y="0"/>
                    <a:pt x="3069" y="0"/>
                    <a:pt x="306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5"/>
            <p:cNvSpPr/>
            <p:nvPr/>
          </p:nvSpPr>
          <p:spPr>
            <a:xfrm>
              <a:off x="920582" y="3405858"/>
              <a:ext cx="245439" cy="243817"/>
            </a:xfrm>
            <a:custGeom>
              <a:rect b="b" l="l" r="r" t="t"/>
              <a:pathLst>
                <a:path extrusionOk="0" h="7666" w="7717">
                  <a:moveTo>
                    <a:pt x="6359" y="844"/>
                  </a:moveTo>
                  <a:lnTo>
                    <a:pt x="6359" y="1808"/>
                  </a:lnTo>
                  <a:lnTo>
                    <a:pt x="5359" y="1332"/>
                  </a:lnTo>
                  <a:lnTo>
                    <a:pt x="6359" y="844"/>
                  </a:lnTo>
                  <a:close/>
                  <a:moveTo>
                    <a:pt x="5820" y="0"/>
                  </a:moveTo>
                  <a:cubicBezTo>
                    <a:pt x="5762" y="0"/>
                    <a:pt x="5701" y="33"/>
                    <a:pt x="5668" y="82"/>
                  </a:cubicBezTo>
                  <a:cubicBezTo>
                    <a:pt x="5621" y="153"/>
                    <a:pt x="5656" y="260"/>
                    <a:pt x="5728" y="308"/>
                  </a:cubicBezTo>
                  <a:lnTo>
                    <a:pt x="6144" y="546"/>
                  </a:lnTo>
                  <a:lnTo>
                    <a:pt x="4882" y="1153"/>
                  </a:lnTo>
                  <a:cubicBezTo>
                    <a:pt x="4823" y="1177"/>
                    <a:pt x="4799" y="1237"/>
                    <a:pt x="4799" y="1296"/>
                  </a:cubicBezTo>
                  <a:cubicBezTo>
                    <a:pt x="4799" y="1356"/>
                    <a:pt x="4823" y="1415"/>
                    <a:pt x="4882" y="1451"/>
                  </a:cubicBezTo>
                  <a:lnTo>
                    <a:pt x="6144" y="2058"/>
                  </a:lnTo>
                  <a:cubicBezTo>
                    <a:pt x="5656" y="2344"/>
                    <a:pt x="3204" y="3737"/>
                    <a:pt x="2954" y="3892"/>
                  </a:cubicBezTo>
                  <a:cubicBezTo>
                    <a:pt x="2942" y="3898"/>
                    <a:pt x="2930" y="3901"/>
                    <a:pt x="2916" y="3901"/>
                  </a:cubicBezTo>
                  <a:cubicBezTo>
                    <a:pt x="2903" y="3901"/>
                    <a:pt x="2888" y="3898"/>
                    <a:pt x="2870" y="3892"/>
                  </a:cubicBezTo>
                  <a:lnTo>
                    <a:pt x="2668" y="3773"/>
                  </a:lnTo>
                  <a:cubicBezTo>
                    <a:pt x="2645" y="3758"/>
                    <a:pt x="2619" y="3751"/>
                    <a:pt x="2593" y="3751"/>
                  </a:cubicBezTo>
                  <a:cubicBezTo>
                    <a:pt x="2535" y="3751"/>
                    <a:pt x="2474" y="3783"/>
                    <a:pt x="2442" y="3832"/>
                  </a:cubicBezTo>
                  <a:cubicBezTo>
                    <a:pt x="2394" y="3904"/>
                    <a:pt x="2430" y="4011"/>
                    <a:pt x="2501" y="4058"/>
                  </a:cubicBezTo>
                  <a:lnTo>
                    <a:pt x="2715" y="4177"/>
                  </a:lnTo>
                  <a:cubicBezTo>
                    <a:pt x="2775" y="4201"/>
                    <a:pt x="2846" y="4237"/>
                    <a:pt x="2906" y="4237"/>
                  </a:cubicBezTo>
                  <a:cubicBezTo>
                    <a:pt x="2977" y="4237"/>
                    <a:pt x="3037" y="4213"/>
                    <a:pt x="3096" y="4177"/>
                  </a:cubicBezTo>
                  <a:lnTo>
                    <a:pt x="6299" y="2344"/>
                  </a:lnTo>
                  <a:lnTo>
                    <a:pt x="7180" y="2844"/>
                  </a:lnTo>
                  <a:cubicBezTo>
                    <a:pt x="7299" y="2927"/>
                    <a:pt x="7299" y="3106"/>
                    <a:pt x="7180" y="3165"/>
                  </a:cubicBezTo>
                  <a:cubicBezTo>
                    <a:pt x="4823" y="4499"/>
                    <a:pt x="5823" y="3939"/>
                    <a:pt x="2989" y="5559"/>
                  </a:cubicBezTo>
                  <a:cubicBezTo>
                    <a:pt x="2960" y="5570"/>
                    <a:pt x="2930" y="5576"/>
                    <a:pt x="2900" y="5576"/>
                  </a:cubicBezTo>
                  <a:cubicBezTo>
                    <a:pt x="2870" y="5576"/>
                    <a:pt x="2840" y="5570"/>
                    <a:pt x="2811" y="5559"/>
                  </a:cubicBezTo>
                  <a:lnTo>
                    <a:pt x="275" y="4094"/>
                  </a:lnTo>
                  <a:cubicBezTo>
                    <a:pt x="249" y="4083"/>
                    <a:pt x="222" y="4078"/>
                    <a:pt x="196" y="4078"/>
                  </a:cubicBezTo>
                  <a:cubicBezTo>
                    <a:pt x="137" y="4078"/>
                    <a:pt x="81" y="4104"/>
                    <a:pt x="48" y="4154"/>
                  </a:cubicBezTo>
                  <a:cubicBezTo>
                    <a:pt x="1" y="4237"/>
                    <a:pt x="37" y="4332"/>
                    <a:pt x="108" y="4380"/>
                  </a:cubicBezTo>
                  <a:lnTo>
                    <a:pt x="2656" y="5844"/>
                  </a:lnTo>
                  <a:cubicBezTo>
                    <a:pt x="2727" y="5880"/>
                    <a:pt x="2811" y="5916"/>
                    <a:pt x="2906" y="5916"/>
                  </a:cubicBezTo>
                  <a:cubicBezTo>
                    <a:pt x="2989" y="5916"/>
                    <a:pt x="3085" y="5880"/>
                    <a:pt x="3156" y="5844"/>
                  </a:cubicBezTo>
                  <a:lnTo>
                    <a:pt x="6264" y="4070"/>
                  </a:lnTo>
                  <a:lnTo>
                    <a:pt x="7192" y="4606"/>
                  </a:lnTo>
                  <a:cubicBezTo>
                    <a:pt x="7311" y="4678"/>
                    <a:pt x="7311" y="4856"/>
                    <a:pt x="7192" y="4916"/>
                  </a:cubicBezTo>
                  <a:cubicBezTo>
                    <a:pt x="7097" y="4963"/>
                    <a:pt x="7121" y="4963"/>
                    <a:pt x="3013" y="7309"/>
                  </a:cubicBezTo>
                  <a:cubicBezTo>
                    <a:pt x="2983" y="7327"/>
                    <a:pt x="2954" y="7336"/>
                    <a:pt x="2924" y="7336"/>
                  </a:cubicBezTo>
                  <a:cubicBezTo>
                    <a:pt x="2894" y="7336"/>
                    <a:pt x="2864" y="7327"/>
                    <a:pt x="2835" y="7309"/>
                  </a:cubicBezTo>
                  <a:lnTo>
                    <a:pt x="1942" y="6797"/>
                  </a:lnTo>
                  <a:cubicBezTo>
                    <a:pt x="1913" y="6780"/>
                    <a:pt x="1883" y="6773"/>
                    <a:pt x="1854" y="6773"/>
                  </a:cubicBezTo>
                  <a:cubicBezTo>
                    <a:pt x="1798" y="6773"/>
                    <a:pt x="1747" y="6802"/>
                    <a:pt x="1715" y="6856"/>
                  </a:cubicBezTo>
                  <a:cubicBezTo>
                    <a:pt x="1668" y="6928"/>
                    <a:pt x="1703" y="7035"/>
                    <a:pt x="1775" y="7071"/>
                  </a:cubicBezTo>
                  <a:lnTo>
                    <a:pt x="2668" y="7595"/>
                  </a:lnTo>
                  <a:cubicBezTo>
                    <a:pt x="2739" y="7642"/>
                    <a:pt x="2835" y="7666"/>
                    <a:pt x="2918" y="7666"/>
                  </a:cubicBezTo>
                  <a:cubicBezTo>
                    <a:pt x="3013" y="7666"/>
                    <a:pt x="3096" y="7642"/>
                    <a:pt x="3168" y="7595"/>
                  </a:cubicBezTo>
                  <a:lnTo>
                    <a:pt x="6287" y="5821"/>
                  </a:lnTo>
                  <a:lnTo>
                    <a:pt x="7204" y="6356"/>
                  </a:lnTo>
                  <a:cubicBezTo>
                    <a:pt x="7323" y="6440"/>
                    <a:pt x="7323" y="6618"/>
                    <a:pt x="7204" y="6678"/>
                  </a:cubicBezTo>
                  <a:lnTo>
                    <a:pt x="6430" y="7118"/>
                  </a:lnTo>
                  <a:cubicBezTo>
                    <a:pt x="6287" y="7214"/>
                    <a:pt x="6347" y="7428"/>
                    <a:pt x="6502" y="7428"/>
                  </a:cubicBezTo>
                  <a:cubicBezTo>
                    <a:pt x="6585" y="7428"/>
                    <a:pt x="6549" y="7416"/>
                    <a:pt x="7359" y="6975"/>
                  </a:cubicBezTo>
                  <a:cubicBezTo>
                    <a:pt x="7716" y="6761"/>
                    <a:pt x="7716" y="6273"/>
                    <a:pt x="7383" y="6082"/>
                  </a:cubicBezTo>
                  <a:lnTo>
                    <a:pt x="6621" y="5642"/>
                  </a:lnTo>
                  <a:lnTo>
                    <a:pt x="7371" y="5213"/>
                  </a:lnTo>
                  <a:cubicBezTo>
                    <a:pt x="7538" y="5130"/>
                    <a:pt x="7621" y="4963"/>
                    <a:pt x="7621" y="4773"/>
                  </a:cubicBezTo>
                  <a:cubicBezTo>
                    <a:pt x="7621" y="4594"/>
                    <a:pt x="7538" y="4427"/>
                    <a:pt x="7371" y="4320"/>
                  </a:cubicBezTo>
                  <a:lnTo>
                    <a:pt x="6609" y="3892"/>
                  </a:lnTo>
                  <a:lnTo>
                    <a:pt x="7359" y="3463"/>
                  </a:lnTo>
                  <a:cubicBezTo>
                    <a:pt x="7514" y="3368"/>
                    <a:pt x="7609" y="3201"/>
                    <a:pt x="7609" y="3011"/>
                  </a:cubicBezTo>
                  <a:cubicBezTo>
                    <a:pt x="7609" y="2832"/>
                    <a:pt x="7514" y="2665"/>
                    <a:pt x="7359" y="2570"/>
                  </a:cubicBezTo>
                  <a:lnTo>
                    <a:pt x="6668" y="2165"/>
                  </a:lnTo>
                  <a:cubicBezTo>
                    <a:pt x="6668" y="427"/>
                    <a:pt x="6680" y="510"/>
                    <a:pt x="6621" y="451"/>
                  </a:cubicBezTo>
                  <a:cubicBezTo>
                    <a:pt x="6597" y="403"/>
                    <a:pt x="6609" y="439"/>
                    <a:pt x="5894" y="22"/>
                  </a:cubicBezTo>
                  <a:cubicBezTo>
                    <a:pt x="5872" y="7"/>
                    <a:pt x="5846" y="0"/>
                    <a:pt x="58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5"/>
            <p:cNvSpPr/>
            <p:nvPr/>
          </p:nvSpPr>
          <p:spPr>
            <a:xfrm>
              <a:off x="986100" y="3642074"/>
              <a:ext cx="129923" cy="63292"/>
            </a:xfrm>
            <a:custGeom>
              <a:rect b="b" l="l" r="r" t="t"/>
              <a:pathLst>
                <a:path extrusionOk="0" h="1990" w="4085">
                  <a:moveTo>
                    <a:pt x="3892" y="0"/>
                  </a:moveTo>
                  <a:cubicBezTo>
                    <a:pt x="3864" y="0"/>
                    <a:pt x="3835" y="8"/>
                    <a:pt x="3811" y="25"/>
                  </a:cubicBezTo>
                  <a:lnTo>
                    <a:pt x="965" y="1644"/>
                  </a:lnTo>
                  <a:cubicBezTo>
                    <a:pt x="935" y="1656"/>
                    <a:pt x="906" y="1662"/>
                    <a:pt x="876" y="1662"/>
                  </a:cubicBezTo>
                  <a:cubicBezTo>
                    <a:pt x="846" y="1662"/>
                    <a:pt x="816" y="1656"/>
                    <a:pt x="786" y="1644"/>
                  </a:cubicBezTo>
                  <a:lnTo>
                    <a:pt x="263" y="1346"/>
                  </a:lnTo>
                  <a:cubicBezTo>
                    <a:pt x="240" y="1331"/>
                    <a:pt x="214" y="1325"/>
                    <a:pt x="188" y="1325"/>
                  </a:cubicBezTo>
                  <a:cubicBezTo>
                    <a:pt x="130" y="1325"/>
                    <a:pt x="69" y="1357"/>
                    <a:pt x="36" y="1406"/>
                  </a:cubicBezTo>
                  <a:cubicBezTo>
                    <a:pt x="1" y="1477"/>
                    <a:pt x="24" y="1584"/>
                    <a:pt x="96" y="1632"/>
                  </a:cubicBezTo>
                  <a:cubicBezTo>
                    <a:pt x="572" y="1882"/>
                    <a:pt x="655" y="1989"/>
                    <a:pt x="870" y="1989"/>
                  </a:cubicBezTo>
                  <a:cubicBezTo>
                    <a:pt x="1108" y="1989"/>
                    <a:pt x="965" y="1989"/>
                    <a:pt x="3965" y="287"/>
                  </a:cubicBezTo>
                  <a:cubicBezTo>
                    <a:pt x="4061" y="263"/>
                    <a:pt x="4084" y="156"/>
                    <a:pt x="4025" y="84"/>
                  </a:cubicBezTo>
                  <a:cubicBezTo>
                    <a:pt x="4001" y="29"/>
                    <a:pt x="3947" y="0"/>
                    <a:pt x="389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5"/>
            <p:cNvSpPr/>
            <p:nvPr/>
          </p:nvSpPr>
          <p:spPr>
            <a:xfrm>
              <a:off x="862283" y="3599678"/>
              <a:ext cx="118696" cy="84156"/>
            </a:xfrm>
            <a:custGeom>
              <a:rect b="b" l="l" r="r" t="t"/>
              <a:pathLst>
                <a:path extrusionOk="0" h="2646" w="3732">
                  <a:moveTo>
                    <a:pt x="366" y="1"/>
                  </a:moveTo>
                  <a:cubicBezTo>
                    <a:pt x="332" y="1"/>
                    <a:pt x="299" y="9"/>
                    <a:pt x="274" y="24"/>
                  </a:cubicBezTo>
                  <a:cubicBezTo>
                    <a:pt x="0" y="250"/>
                    <a:pt x="36" y="679"/>
                    <a:pt x="346" y="858"/>
                  </a:cubicBezTo>
                  <a:cubicBezTo>
                    <a:pt x="3352" y="2574"/>
                    <a:pt x="3447" y="2644"/>
                    <a:pt x="3517" y="2644"/>
                  </a:cubicBezTo>
                  <a:cubicBezTo>
                    <a:pt x="3523" y="2644"/>
                    <a:pt x="3529" y="2644"/>
                    <a:pt x="3536" y="2644"/>
                  </a:cubicBezTo>
                  <a:cubicBezTo>
                    <a:pt x="3544" y="2645"/>
                    <a:pt x="3550" y="2645"/>
                    <a:pt x="3557" y="2645"/>
                  </a:cubicBezTo>
                  <a:cubicBezTo>
                    <a:pt x="3685" y="2645"/>
                    <a:pt x="3732" y="2436"/>
                    <a:pt x="3596" y="2346"/>
                  </a:cubicBezTo>
                  <a:lnTo>
                    <a:pt x="500" y="584"/>
                  </a:lnTo>
                  <a:cubicBezTo>
                    <a:pt x="381" y="524"/>
                    <a:pt x="381" y="358"/>
                    <a:pt x="465" y="286"/>
                  </a:cubicBezTo>
                  <a:cubicBezTo>
                    <a:pt x="536" y="227"/>
                    <a:pt x="536" y="119"/>
                    <a:pt x="500" y="60"/>
                  </a:cubicBezTo>
                  <a:cubicBezTo>
                    <a:pt x="465" y="18"/>
                    <a:pt x="414" y="1"/>
                    <a:pt x="36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577" name="Shape 1577"/>
        <p:cNvGrpSpPr/>
        <p:nvPr/>
      </p:nvGrpSpPr>
      <p:grpSpPr>
        <a:xfrm>
          <a:off x="0" y="0"/>
          <a:ext cx="0" cy="0"/>
          <a:chOff x="0" y="0"/>
          <a:chExt cx="0" cy="0"/>
        </a:xfrm>
      </p:grpSpPr>
      <p:sp>
        <p:nvSpPr>
          <p:cNvPr id="1578" name="Google Shape;1578;p53"/>
          <p:cNvSpPr txBox="1"/>
          <p:nvPr>
            <p:ph idx="4294967295" type="title"/>
          </p:nvPr>
        </p:nvSpPr>
        <p:spPr>
          <a:xfrm>
            <a:off x="849675" y="943775"/>
            <a:ext cx="3482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Business </a:t>
            </a:r>
            <a:r>
              <a:rPr lang="en">
                <a:latin typeface="Arial"/>
                <a:ea typeface="Arial"/>
                <a:cs typeface="Arial"/>
                <a:sym typeface="Arial"/>
              </a:rPr>
              <a:t>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1579" name="Google Shape;1579;p53"/>
          <p:cNvSpPr txBox="1"/>
          <p:nvPr>
            <p:ph idx="4294967295" type="title"/>
          </p:nvPr>
        </p:nvSpPr>
        <p:spPr>
          <a:xfrm>
            <a:off x="4858400" y="943775"/>
            <a:ext cx="3482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Teamwork Icons</a:t>
            </a:r>
            <a:endParaRPr>
              <a:solidFill>
                <a:srgbClr val="FFFFFF"/>
              </a:solidFill>
              <a:latin typeface="Arial"/>
              <a:ea typeface="Arial"/>
              <a:cs typeface="Arial"/>
              <a:sym typeface="Arial"/>
            </a:endParaRPr>
          </a:p>
        </p:txBody>
      </p:sp>
      <p:grpSp>
        <p:nvGrpSpPr>
          <p:cNvPr id="1580" name="Google Shape;1580;p53"/>
          <p:cNvGrpSpPr/>
          <p:nvPr/>
        </p:nvGrpSpPr>
        <p:grpSpPr>
          <a:xfrm>
            <a:off x="3541011" y="1508594"/>
            <a:ext cx="350166" cy="349434"/>
            <a:chOff x="3541011" y="1508594"/>
            <a:chExt cx="350166" cy="349434"/>
          </a:xfrm>
        </p:grpSpPr>
        <p:sp>
          <p:nvSpPr>
            <p:cNvPr id="1581" name="Google Shape;1581;p53"/>
            <p:cNvSpPr/>
            <p:nvPr/>
          </p:nvSpPr>
          <p:spPr>
            <a:xfrm>
              <a:off x="3600879" y="1568270"/>
              <a:ext cx="230049" cy="289758"/>
            </a:xfrm>
            <a:custGeom>
              <a:rect b="b" l="l" r="r" t="t"/>
              <a:pathLst>
                <a:path extrusionOk="0" h="9104" w="7228">
                  <a:moveTo>
                    <a:pt x="3810" y="3781"/>
                  </a:moveTo>
                  <a:cubicBezTo>
                    <a:pt x="4001" y="3781"/>
                    <a:pt x="4156" y="3936"/>
                    <a:pt x="4156" y="4138"/>
                  </a:cubicBezTo>
                  <a:lnTo>
                    <a:pt x="4156" y="4472"/>
                  </a:lnTo>
                  <a:cubicBezTo>
                    <a:pt x="4144" y="4757"/>
                    <a:pt x="3906" y="4995"/>
                    <a:pt x="3632" y="4995"/>
                  </a:cubicBezTo>
                  <a:cubicBezTo>
                    <a:pt x="3334" y="4995"/>
                    <a:pt x="3108" y="4757"/>
                    <a:pt x="3108" y="4472"/>
                  </a:cubicBezTo>
                  <a:lnTo>
                    <a:pt x="3108" y="4138"/>
                  </a:lnTo>
                  <a:cubicBezTo>
                    <a:pt x="3108" y="3936"/>
                    <a:pt x="3275" y="3781"/>
                    <a:pt x="3465" y="3781"/>
                  </a:cubicBezTo>
                  <a:close/>
                  <a:moveTo>
                    <a:pt x="3787" y="5329"/>
                  </a:moveTo>
                  <a:lnTo>
                    <a:pt x="3787" y="5400"/>
                  </a:lnTo>
                  <a:cubicBezTo>
                    <a:pt x="3810" y="5460"/>
                    <a:pt x="3822" y="5519"/>
                    <a:pt x="3846" y="5567"/>
                  </a:cubicBezTo>
                  <a:lnTo>
                    <a:pt x="3632" y="5781"/>
                  </a:lnTo>
                  <a:lnTo>
                    <a:pt x="3596" y="5781"/>
                  </a:lnTo>
                  <a:lnTo>
                    <a:pt x="3370" y="5567"/>
                  </a:lnTo>
                  <a:cubicBezTo>
                    <a:pt x="3406" y="5519"/>
                    <a:pt x="3417" y="5460"/>
                    <a:pt x="3417" y="5400"/>
                  </a:cubicBezTo>
                  <a:lnTo>
                    <a:pt x="3417" y="5329"/>
                  </a:lnTo>
                  <a:close/>
                  <a:moveTo>
                    <a:pt x="3617" y="361"/>
                  </a:moveTo>
                  <a:cubicBezTo>
                    <a:pt x="4471" y="361"/>
                    <a:pt x="5286" y="670"/>
                    <a:pt x="5918" y="1257"/>
                  </a:cubicBezTo>
                  <a:cubicBezTo>
                    <a:pt x="6573" y="1888"/>
                    <a:pt x="6942" y="2733"/>
                    <a:pt x="6942" y="3638"/>
                  </a:cubicBezTo>
                  <a:cubicBezTo>
                    <a:pt x="6906" y="4281"/>
                    <a:pt x="6692" y="4936"/>
                    <a:pt x="6323" y="5484"/>
                  </a:cubicBezTo>
                  <a:cubicBezTo>
                    <a:pt x="5953" y="6019"/>
                    <a:pt x="5430" y="6436"/>
                    <a:pt x="4822" y="6674"/>
                  </a:cubicBezTo>
                  <a:cubicBezTo>
                    <a:pt x="4620" y="6758"/>
                    <a:pt x="4501" y="6948"/>
                    <a:pt x="4501" y="7139"/>
                  </a:cubicBezTo>
                  <a:lnTo>
                    <a:pt x="4501" y="7591"/>
                  </a:lnTo>
                  <a:cubicBezTo>
                    <a:pt x="4501" y="7662"/>
                    <a:pt x="4489" y="7722"/>
                    <a:pt x="4441" y="7781"/>
                  </a:cubicBezTo>
                  <a:lnTo>
                    <a:pt x="4287" y="8032"/>
                  </a:lnTo>
                  <a:cubicBezTo>
                    <a:pt x="4263" y="8043"/>
                    <a:pt x="4251" y="8079"/>
                    <a:pt x="4251" y="8091"/>
                  </a:cubicBezTo>
                  <a:lnTo>
                    <a:pt x="3025" y="8091"/>
                  </a:lnTo>
                  <a:cubicBezTo>
                    <a:pt x="3013" y="8079"/>
                    <a:pt x="3013" y="8043"/>
                    <a:pt x="3001" y="8032"/>
                  </a:cubicBezTo>
                  <a:lnTo>
                    <a:pt x="2834" y="7781"/>
                  </a:lnTo>
                  <a:cubicBezTo>
                    <a:pt x="2786" y="7722"/>
                    <a:pt x="2775" y="7651"/>
                    <a:pt x="2775" y="7591"/>
                  </a:cubicBezTo>
                  <a:lnTo>
                    <a:pt x="2775" y="6067"/>
                  </a:lnTo>
                  <a:cubicBezTo>
                    <a:pt x="2775" y="5996"/>
                    <a:pt x="2822" y="5936"/>
                    <a:pt x="2882" y="5900"/>
                  </a:cubicBezTo>
                  <a:lnTo>
                    <a:pt x="3167" y="5769"/>
                  </a:lnTo>
                  <a:lnTo>
                    <a:pt x="3417" y="6019"/>
                  </a:lnTo>
                  <a:cubicBezTo>
                    <a:pt x="3477" y="6079"/>
                    <a:pt x="3560" y="6127"/>
                    <a:pt x="3656" y="6127"/>
                  </a:cubicBezTo>
                  <a:cubicBezTo>
                    <a:pt x="3751" y="6127"/>
                    <a:pt x="3834" y="6103"/>
                    <a:pt x="3894" y="6019"/>
                  </a:cubicBezTo>
                  <a:lnTo>
                    <a:pt x="4144" y="5769"/>
                  </a:lnTo>
                  <a:lnTo>
                    <a:pt x="4429" y="5900"/>
                  </a:lnTo>
                  <a:cubicBezTo>
                    <a:pt x="4489" y="5936"/>
                    <a:pt x="4537" y="5996"/>
                    <a:pt x="4537" y="6067"/>
                  </a:cubicBezTo>
                  <a:lnTo>
                    <a:pt x="4537" y="6198"/>
                  </a:lnTo>
                  <a:cubicBezTo>
                    <a:pt x="4537" y="6293"/>
                    <a:pt x="4608" y="6365"/>
                    <a:pt x="4703" y="6365"/>
                  </a:cubicBezTo>
                  <a:cubicBezTo>
                    <a:pt x="4787" y="6365"/>
                    <a:pt x="4858" y="6293"/>
                    <a:pt x="4858" y="6198"/>
                  </a:cubicBezTo>
                  <a:lnTo>
                    <a:pt x="4858" y="6067"/>
                  </a:lnTo>
                  <a:cubicBezTo>
                    <a:pt x="4858" y="5877"/>
                    <a:pt x="4763" y="5698"/>
                    <a:pt x="4584" y="5626"/>
                  </a:cubicBezTo>
                  <a:lnTo>
                    <a:pt x="4179" y="5412"/>
                  </a:lnTo>
                  <a:lnTo>
                    <a:pt x="4179" y="5400"/>
                  </a:lnTo>
                  <a:lnTo>
                    <a:pt x="4179" y="5162"/>
                  </a:lnTo>
                  <a:cubicBezTo>
                    <a:pt x="4382" y="5007"/>
                    <a:pt x="4525" y="4757"/>
                    <a:pt x="4525" y="4472"/>
                  </a:cubicBezTo>
                  <a:lnTo>
                    <a:pt x="4525" y="4138"/>
                  </a:lnTo>
                  <a:cubicBezTo>
                    <a:pt x="4525" y="3757"/>
                    <a:pt x="4227" y="3448"/>
                    <a:pt x="3834" y="3448"/>
                  </a:cubicBezTo>
                  <a:lnTo>
                    <a:pt x="3489" y="3448"/>
                  </a:lnTo>
                  <a:cubicBezTo>
                    <a:pt x="3120" y="3448"/>
                    <a:pt x="2810" y="3745"/>
                    <a:pt x="2810" y="4138"/>
                  </a:cubicBezTo>
                  <a:lnTo>
                    <a:pt x="2810" y="4472"/>
                  </a:lnTo>
                  <a:cubicBezTo>
                    <a:pt x="2810" y="4757"/>
                    <a:pt x="2941" y="4995"/>
                    <a:pt x="3156" y="5162"/>
                  </a:cubicBezTo>
                  <a:lnTo>
                    <a:pt x="3156" y="5400"/>
                  </a:lnTo>
                  <a:lnTo>
                    <a:pt x="3156" y="5412"/>
                  </a:lnTo>
                  <a:lnTo>
                    <a:pt x="2751" y="5626"/>
                  </a:lnTo>
                  <a:cubicBezTo>
                    <a:pt x="2572" y="5710"/>
                    <a:pt x="2465" y="5877"/>
                    <a:pt x="2465" y="6067"/>
                  </a:cubicBezTo>
                  <a:lnTo>
                    <a:pt x="2465" y="6674"/>
                  </a:lnTo>
                  <a:cubicBezTo>
                    <a:pt x="1882" y="6460"/>
                    <a:pt x="1381" y="6055"/>
                    <a:pt x="1012" y="5567"/>
                  </a:cubicBezTo>
                  <a:cubicBezTo>
                    <a:pt x="572" y="4984"/>
                    <a:pt x="369" y="4281"/>
                    <a:pt x="381" y="3567"/>
                  </a:cubicBezTo>
                  <a:cubicBezTo>
                    <a:pt x="393" y="2745"/>
                    <a:pt x="727" y="1959"/>
                    <a:pt x="1310" y="1364"/>
                  </a:cubicBezTo>
                  <a:cubicBezTo>
                    <a:pt x="1882" y="769"/>
                    <a:pt x="2655" y="412"/>
                    <a:pt x="3477" y="364"/>
                  </a:cubicBezTo>
                  <a:cubicBezTo>
                    <a:pt x="3524" y="362"/>
                    <a:pt x="3571" y="361"/>
                    <a:pt x="3617" y="361"/>
                  </a:cubicBezTo>
                  <a:close/>
                  <a:moveTo>
                    <a:pt x="4144" y="8424"/>
                  </a:moveTo>
                  <a:lnTo>
                    <a:pt x="4144" y="8782"/>
                  </a:lnTo>
                  <a:lnTo>
                    <a:pt x="3108" y="8794"/>
                  </a:lnTo>
                  <a:cubicBezTo>
                    <a:pt x="3108" y="8794"/>
                    <a:pt x="3096" y="8794"/>
                    <a:pt x="3096" y="8782"/>
                  </a:cubicBezTo>
                  <a:lnTo>
                    <a:pt x="3096" y="8424"/>
                  </a:lnTo>
                  <a:close/>
                  <a:moveTo>
                    <a:pt x="3635" y="0"/>
                  </a:moveTo>
                  <a:cubicBezTo>
                    <a:pt x="3563" y="0"/>
                    <a:pt x="3490" y="2"/>
                    <a:pt x="3417" y="7"/>
                  </a:cubicBezTo>
                  <a:cubicBezTo>
                    <a:pt x="2513" y="54"/>
                    <a:pt x="1667" y="435"/>
                    <a:pt x="1024" y="1114"/>
                  </a:cubicBezTo>
                  <a:cubicBezTo>
                    <a:pt x="381" y="1769"/>
                    <a:pt x="24" y="2626"/>
                    <a:pt x="12" y="3531"/>
                  </a:cubicBezTo>
                  <a:cubicBezTo>
                    <a:pt x="0" y="4341"/>
                    <a:pt x="238" y="5103"/>
                    <a:pt x="691" y="5734"/>
                  </a:cubicBezTo>
                  <a:cubicBezTo>
                    <a:pt x="1131" y="6317"/>
                    <a:pt x="1739" y="6781"/>
                    <a:pt x="2405" y="7019"/>
                  </a:cubicBezTo>
                  <a:lnTo>
                    <a:pt x="2405" y="7603"/>
                  </a:lnTo>
                  <a:cubicBezTo>
                    <a:pt x="2405" y="7734"/>
                    <a:pt x="2453" y="7865"/>
                    <a:pt x="2524" y="7972"/>
                  </a:cubicBezTo>
                  <a:lnTo>
                    <a:pt x="2691" y="8222"/>
                  </a:lnTo>
                  <a:cubicBezTo>
                    <a:pt x="2739" y="8282"/>
                    <a:pt x="2751" y="8353"/>
                    <a:pt x="2751" y="8413"/>
                  </a:cubicBezTo>
                  <a:lnTo>
                    <a:pt x="2751" y="8770"/>
                  </a:lnTo>
                  <a:cubicBezTo>
                    <a:pt x="2751" y="8948"/>
                    <a:pt x="2894" y="9103"/>
                    <a:pt x="3072" y="9103"/>
                  </a:cubicBezTo>
                  <a:lnTo>
                    <a:pt x="4108" y="9103"/>
                  </a:lnTo>
                  <a:cubicBezTo>
                    <a:pt x="4287" y="9103"/>
                    <a:pt x="4429" y="8948"/>
                    <a:pt x="4429" y="8770"/>
                  </a:cubicBezTo>
                  <a:lnTo>
                    <a:pt x="4429" y="8413"/>
                  </a:lnTo>
                  <a:cubicBezTo>
                    <a:pt x="4429" y="8341"/>
                    <a:pt x="4441" y="8282"/>
                    <a:pt x="4489" y="8222"/>
                  </a:cubicBezTo>
                  <a:lnTo>
                    <a:pt x="4656" y="7972"/>
                  </a:lnTo>
                  <a:cubicBezTo>
                    <a:pt x="4727" y="7865"/>
                    <a:pt x="4775" y="7734"/>
                    <a:pt x="4775" y="7603"/>
                  </a:cubicBezTo>
                  <a:lnTo>
                    <a:pt x="4775" y="7150"/>
                  </a:lnTo>
                  <a:cubicBezTo>
                    <a:pt x="4775" y="7079"/>
                    <a:pt x="4822" y="7008"/>
                    <a:pt x="4894" y="6984"/>
                  </a:cubicBezTo>
                  <a:cubicBezTo>
                    <a:pt x="5561" y="6734"/>
                    <a:pt x="6132" y="6269"/>
                    <a:pt x="6549" y="5698"/>
                  </a:cubicBezTo>
                  <a:cubicBezTo>
                    <a:pt x="6966" y="5079"/>
                    <a:pt x="7180" y="4388"/>
                    <a:pt x="7180" y="3638"/>
                  </a:cubicBezTo>
                  <a:cubicBezTo>
                    <a:pt x="7227" y="2614"/>
                    <a:pt x="6823" y="1674"/>
                    <a:pt x="6096" y="995"/>
                  </a:cubicBezTo>
                  <a:cubicBezTo>
                    <a:pt x="5422" y="354"/>
                    <a:pt x="4564" y="0"/>
                    <a:pt x="363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53"/>
            <p:cNvSpPr/>
            <p:nvPr/>
          </p:nvSpPr>
          <p:spPr>
            <a:xfrm>
              <a:off x="3541011" y="1677980"/>
              <a:ext cx="48919" cy="10630"/>
            </a:xfrm>
            <a:custGeom>
              <a:rect b="b" l="l" r="r" t="t"/>
              <a:pathLst>
                <a:path extrusionOk="0" h="334" w="1537">
                  <a:moveTo>
                    <a:pt x="167" y="1"/>
                  </a:moveTo>
                  <a:cubicBezTo>
                    <a:pt x="72" y="1"/>
                    <a:pt x="0" y="72"/>
                    <a:pt x="0" y="167"/>
                  </a:cubicBezTo>
                  <a:cubicBezTo>
                    <a:pt x="0" y="251"/>
                    <a:pt x="72" y="334"/>
                    <a:pt x="167" y="334"/>
                  </a:cubicBezTo>
                  <a:lnTo>
                    <a:pt x="1369" y="334"/>
                  </a:lnTo>
                  <a:cubicBezTo>
                    <a:pt x="1465" y="334"/>
                    <a:pt x="1536" y="251"/>
                    <a:pt x="1536" y="167"/>
                  </a:cubicBezTo>
                  <a:cubicBezTo>
                    <a:pt x="1536" y="72"/>
                    <a:pt x="1465" y="1"/>
                    <a:pt x="136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53"/>
            <p:cNvSpPr/>
            <p:nvPr/>
          </p:nvSpPr>
          <p:spPr>
            <a:xfrm>
              <a:off x="3842259" y="1677980"/>
              <a:ext cx="48919" cy="10630"/>
            </a:xfrm>
            <a:custGeom>
              <a:rect b="b" l="l" r="r" t="t"/>
              <a:pathLst>
                <a:path extrusionOk="0" h="334" w="1537">
                  <a:moveTo>
                    <a:pt x="167" y="1"/>
                  </a:moveTo>
                  <a:cubicBezTo>
                    <a:pt x="72" y="1"/>
                    <a:pt x="1" y="72"/>
                    <a:pt x="1" y="167"/>
                  </a:cubicBezTo>
                  <a:cubicBezTo>
                    <a:pt x="1" y="251"/>
                    <a:pt x="72" y="334"/>
                    <a:pt x="167" y="334"/>
                  </a:cubicBezTo>
                  <a:lnTo>
                    <a:pt x="1370" y="334"/>
                  </a:lnTo>
                  <a:cubicBezTo>
                    <a:pt x="1465" y="334"/>
                    <a:pt x="1537" y="251"/>
                    <a:pt x="1537" y="167"/>
                  </a:cubicBezTo>
                  <a:cubicBezTo>
                    <a:pt x="1537" y="72"/>
                    <a:pt x="1465" y="1"/>
                    <a:pt x="137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53"/>
            <p:cNvSpPr/>
            <p:nvPr/>
          </p:nvSpPr>
          <p:spPr>
            <a:xfrm>
              <a:off x="3711161" y="1508594"/>
              <a:ext cx="10248" cy="48537"/>
            </a:xfrm>
            <a:custGeom>
              <a:rect b="b" l="l" r="r" t="t"/>
              <a:pathLst>
                <a:path extrusionOk="0" h="1525" w="322">
                  <a:moveTo>
                    <a:pt x="167" y="1"/>
                  </a:moveTo>
                  <a:cubicBezTo>
                    <a:pt x="72" y="1"/>
                    <a:pt x="0" y="72"/>
                    <a:pt x="0" y="155"/>
                  </a:cubicBezTo>
                  <a:lnTo>
                    <a:pt x="0" y="1370"/>
                  </a:lnTo>
                  <a:cubicBezTo>
                    <a:pt x="0" y="1453"/>
                    <a:pt x="72" y="1525"/>
                    <a:pt x="167" y="1525"/>
                  </a:cubicBezTo>
                  <a:cubicBezTo>
                    <a:pt x="250" y="1525"/>
                    <a:pt x="322" y="1453"/>
                    <a:pt x="322" y="1370"/>
                  </a:cubicBezTo>
                  <a:lnTo>
                    <a:pt x="322" y="155"/>
                  </a:lnTo>
                  <a:cubicBezTo>
                    <a:pt x="310" y="60"/>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53"/>
            <p:cNvSpPr/>
            <p:nvPr/>
          </p:nvSpPr>
          <p:spPr>
            <a:xfrm>
              <a:off x="3633470" y="1792018"/>
              <a:ext cx="22757" cy="29249"/>
            </a:xfrm>
            <a:custGeom>
              <a:rect b="b" l="l" r="r" t="t"/>
              <a:pathLst>
                <a:path extrusionOk="0" h="919" w="715">
                  <a:moveTo>
                    <a:pt x="525" y="1"/>
                  </a:moveTo>
                  <a:cubicBezTo>
                    <a:pt x="470" y="1"/>
                    <a:pt x="413" y="30"/>
                    <a:pt x="381" y="85"/>
                  </a:cubicBezTo>
                  <a:lnTo>
                    <a:pt x="48" y="680"/>
                  </a:lnTo>
                  <a:cubicBezTo>
                    <a:pt x="0" y="751"/>
                    <a:pt x="24" y="859"/>
                    <a:pt x="107" y="894"/>
                  </a:cubicBezTo>
                  <a:cubicBezTo>
                    <a:pt x="131" y="918"/>
                    <a:pt x="167" y="918"/>
                    <a:pt x="179" y="918"/>
                  </a:cubicBezTo>
                  <a:cubicBezTo>
                    <a:pt x="238" y="918"/>
                    <a:pt x="286" y="882"/>
                    <a:pt x="310" y="835"/>
                  </a:cubicBezTo>
                  <a:lnTo>
                    <a:pt x="655" y="240"/>
                  </a:lnTo>
                  <a:cubicBezTo>
                    <a:pt x="715" y="156"/>
                    <a:pt x="679" y="61"/>
                    <a:pt x="608" y="25"/>
                  </a:cubicBezTo>
                  <a:cubicBezTo>
                    <a:pt x="583" y="9"/>
                    <a:pt x="554" y="1"/>
                    <a:pt x="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53"/>
            <p:cNvSpPr/>
            <p:nvPr/>
          </p:nvSpPr>
          <p:spPr>
            <a:xfrm>
              <a:off x="3775962" y="1545195"/>
              <a:ext cx="22757" cy="28995"/>
            </a:xfrm>
            <a:custGeom>
              <a:rect b="b" l="l" r="r" t="t"/>
              <a:pathLst>
                <a:path extrusionOk="0" h="911" w="715">
                  <a:moveTo>
                    <a:pt x="534" y="1"/>
                  </a:moveTo>
                  <a:cubicBezTo>
                    <a:pt x="476" y="1"/>
                    <a:pt x="418" y="28"/>
                    <a:pt x="393" y="77"/>
                  </a:cubicBezTo>
                  <a:lnTo>
                    <a:pt x="48" y="672"/>
                  </a:lnTo>
                  <a:cubicBezTo>
                    <a:pt x="0" y="744"/>
                    <a:pt x="36" y="851"/>
                    <a:pt x="107" y="898"/>
                  </a:cubicBezTo>
                  <a:cubicBezTo>
                    <a:pt x="131" y="910"/>
                    <a:pt x="167" y="910"/>
                    <a:pt x="179" y="910"/>
                  </a:cubicBezTo>
                  <a:cubicBezTo>
                    <a:pt x="238" y="910"/>
                    <a:pt x="286" y="887"/>
                    <a:pt x="310" y="839"/>
                  </a:cubicBezTo>
                  <a:lnTo>
                    <a:pt x="655" y="244"/>
                  </a:lnTo>
                  <a:cubicBezTo>
                    <a:pt x="714" y="172"/>
                    <a:pt x="691" y="65"/>
                    <a:pt x="607" y="17"/>
                  </a:cubicBezTo>
                  <a:cubicBezTo>
                    <a:pt x="585" y="6"/>
                    <a:pt x="560" y="1"/>
                    <a:pt x="5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53"/>
            <p:cNvSpPr/>
            <p:nvPr/>
          </p:nvSpPr>
          <p:spPr>
            <a:xfrm>
              <a:off x="3577390" y="1601498"/>
              <a:ext cx="31095" cy="21197"/>
            </a:xfrm>
            <a:custGeom>
              <a:rect b="b" l="l" r="r" t="t"/>
              <a:pathLst>
                <a:path extrusionOk="0" h="666" w="977">
                  <a:moveTo>
                    <a:pt x="199" y="1"/>
                  </a:moveTo>
                  <a:cubicBezTo>
                    <a:pt x="141" y="1"/>
                    <a:pt x="80" y="33"/>
                    <a:pt x="48" y="82"/>
                  </a:cubicBezTo>
                  <a:cubicBezTo>
                    <a:pt x="0" y="153"/>
                    <a:pt x="36" y="261"/>
                    <a:pt x="107" y="308"/>
                  </a:cubicBezTo>
                  <a:lnTo>
                    <a:pt x="703" y="642"/>
                  </a:lnTo>
                  <a:cubicBezTo>
                    <a:pt x="738" y="665"/>
                    <a:pt x="762" y="665"/>
                    <a:pt x="774" y="665"/>
                  </a:cubicBezTo>
                  <a:cubicBezTo>
                    <a:pt x="834" y="665"/>
                    <a:pt x="881" y="630"/>
                    <a:pt x="917" y="594"/>
                  </a:cubicBezTo>
                  <a:cubicBezTo>
                    <a:pt x="976" y="499"/>
                    <a:pt x="941" y="415"/>
                    <a:pt x="869" y="368"/>
                  </a:cubicBezTo>
                  <a:lnTo>
                    <a:pt x="274" y="22"/>
                  </a:lnTo>
                  <a:cubicBezTo>
                    <a:pt x="252" y="7"/>
                    <a:pt x="226" y="1"/>
                    <a:pt x="1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53"/>
            <p:cNvSpPr/>
            <p:nvPr/>
          </p:nvSpPr>
          <p:spPr>
            <a:xfrm>
              <a:off x="3823703" y="1743608"/>
              <a:ext cx="31095" cy="21197"/>
            </a:xfrm>
            <a:custGeom>
              <a:rect b="b" l="l" r="r" t="t"/>
              <a:pathLst>
                <a:path extrusionOk="0" h="666" w="977">
                  <a:moveTo>
                    <a:pt x="199" y="1"/>
                  </a:moveTo>
                  <a:cubicBezTo>
                    <a:pt x="141" y="1"/>
                    <a:pt x="81" y="33"/>
                    <a:pt x="48" y="82"/>
                  </a:cubicBezTo>
                  <a:cubicBezTo>
                    <a:pt x="0" y="153"/>
                    <a:pt x="36" y="260"/>
                    <a:pt x="107" y="308"/>
                  </a:cubicBezTo>
                  <a:lnTo>
                    <a:pt x="703" y="641"/>
                  </a:lnTo>
                  <a:cubicBezTo>
                    <a:pt x="738" y="665"/>
                    <a:pt x="762" y="665"/>
                    <a:pt x="774" y="665"/>
                  </a:cubicBezTo>
                  <a:cubicBezTo>
                    <a:pt x="834" y="665"/>
                    <a:pt x="881" y="629"/>
                    <a:pt x="917" y="594"/>
                  </a:cubicBezTo>
                  <a:cubicBezTo>
                    <a:pt x="977" y="510"/>
                    <a:pt x="953" y="415"/>
                    <a:pt x="869" y="368"/>
                  </a:cubicBezTo>
                  <a:lnTo>
                    <a:pt x="274" y="22"/>
                  </a:lnTo>
                  <a:cubicBezTo>
                    <a:pt x="252" y="7"/>
                    <a:pt x="226" y="1"/>
                    <a:pt x="1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53"/>
            <p:cNvSpPr/>
            <p:nvPr/>
          </p:nvSpPr>
          <p:spPr>
            <a:xfrm>
              <a:off x="3775962" y="1792018"/>
              <a:ext cx="22757" cy="29249"/>
            </a:xfrm>
            <a:custGeom>
              <a:rect b="b" l="l" r="r" t="t"/>
              <a:pathLst>
                <a:path extrusionOk="0" h="919" w="715">
                  <a:moveTo>
                    <a:pt x="190" y="1"/>
                  </a:moveTo>
                  <a:cubicBezTo>
                    <a:pt x="160" y="1"/>
                    <a:pt x="132" y="9"/>
                    <a:pt x="107" y="25"/>
                  </a:cubicBezTo>
                  <a:cubicBezTo>
                    <a:pt x="36" y="61"/>
                    <a:pt x="0" y="168"/>
                    <a:pt x="48" y="240"/>
                  </a:cubicBezTo>
                  <a:lnTo>
                    <a:pt x="393" y="835"/>
                  </a:lnTo>
                  <a:cubicBezTo>
                    <a:pt x="417" y="882"/>
                    <a:pt x="476" y="918"/>
                    <a:pt x="524" y="918"/>
                  </a:cubicBezTo>
                  <a:cubicBezTo>
                    <a:pt x="548" y="918"/>
                    <a:pt x="583" y="918"/>
                    <a:pt x="595" y="894"/>
                  </a:cubicBezTo>
                  <a:cubicBezTo>
                    <a:pt x="691" y="859"/>
                    <a:pt x="714" y="751"/>
                    <a:pt x="667" y="680"/>
                  </a:cubicBezTo>
                  <a:lnTo>
                    <a:pt x="333" y="85"/>
                  </a:lnTo>
                  <a:cubicBezTo>
                    <a:pt x="302" y="30"/>
                    <a:pt x="245" y="1"/>
                    <a:pt x="19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53"/>
            <p:cNvSpPr/>
            <p:nvPr/>
          </p:nvSpPr>
          <p:spPr>
            <a:xfrm>
              <a:off x="3633470" y="1545195"/>
              <a:ext cx="22757" cy="28995"/>
            </a:xfrm>
            <a:custGeom>
              <a:rect b="b" l="l" r="r" t="t"/>
              <a:pathLst>
                <a:path extrusionOk="0" h="911" w="715">
                  <a:moveTo>
                    <a:pt x="181" y="1"/>
                  </a:moveTo>
                  <a:cubicBezTo>
                    <a:pt x="155" y="1"/>
                    <a:pt x="130" y="6"/>
                    <a:pt x="107" y="17"/>
                  </a:cubicBezTo>
                  <a:cubicBezTo>
                    <a:pt x="24" y="65"/>
                    <a:pt x="0" y="172"/>
                    <a:pt x="48" y="244"/>
                  </a:cubicBezTo>
                  <a:lnTo>
                    <a:pt x="381" y="839"/>
                  </a:lnTo>
                  <a:cubicBezTo>
                    <a:pt x="417" y="887"/>
                    <a:pt x="477" y="910"/>
                    <a:pt x="524" y="910"/>
                  </a:cubicBezTo>
                  <a:cubicBezTo>
                    <a:pt x="548" y="910"/>
                    <a:pt x="584" y="910"/>
                    <a:pt x="596" y="898"/>
                  </a:cubicBezTo>
                  <a:cubicBezTo>
                    <a:pt x="679" y="851"/>
                    <a:pt x="715" y="744"/>
                    <a:pt x="667" y="672"/>
                  </a:cubicBezTo>
                  <a:lnTo>
                    <a:pt x="322" y="77"/>
                  </a:lnTo>
                  <a:cubicBezTo>
                    <a:pt x="297" y="28"/>
                    <a:pt x="238" y="1"/>
                    <a:pt x="1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53"/>
            <p:cNvSpPr/>
            <p:nvPr/>
          </p:nvSpPr>
          <p:spPr>
            <a:xfrm>
              <a:off x="3823703" y="1601498"/>
              <a:ext cx="31095" cy="21197"/>
            </a:xfrm>
            <a:custGeom>
              <a:rect b="b" l="l" r="r" t="t"/>
              <a:pathLst>
                <a:path extrusionOk="0" h="666" w="977">
                  <a:moveTo>
                    <a:pt x="778" y="1"/>
                  </a:moveTo>
                  <a:cubicBezTo>
                    <a:pt x="751" y="1"/>
                    <a:pt x="725" y="7"/>
                    <a:pt x="703" y="22"/>
                  </a:cubicBezTo>
                  <a:lnTo>
                    <a:pt x="107" y="368"/>
                  </a:lnTo>
                  <a:cubicBezTo>
                    <a:pt x="36" y="415"/>
                    <a:pt x="0" y="511"/>
                    <a:pt x="48" y="594"/>
                  </a:cubicBezTo>
                  <a:cubicBezTo>
                    <a:pt x="84" y="630"/>
                    <a:pt x="143" y="665"/>
                    <a:pt x="179" y="665"/>
                  </a:cubicBezTo>
                  <a:cubicBezTo>
                    <a:pt x="215" y="665"/>
                    <a:pt x="238" y="665"/>
                    <a:pt x="262" y="653"/>
                  </a:cubicBezTo>
                  <a:lnTo>
                    <a:pt x="857" y="308"/>
                  </a:lnTo>
                  <a:cubicBezTo>
                    <a:pt x="953" y="249"/>
                    <a:pt x="977" y="153"/>
                    <a:pt x="929" y="82"/>
                  </a:cubicBezTo>
                  <a:cubicBezTo>
                    <a:pt x="896" y="33"/>
                    <a:pt x="836" y="1"/>
                    <a:pt x="77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53"/>
            <p:cNvSpPr/>
            <p:nvPr/>
          </p:nvSpPr>
          <p:spPr>
            <a:xfrm>
              <a:off x="3577390" y="1743608"/>
              <a:ext cx="31095" cy="21197"/>
            </a:xfrm>
            <a:custGeom>
              <a:rect b="b" l="l" r="r" t="t"/>
              <a:pathLst>
                <a:path extrusionOk="0" h="666" w="977">
                  <a:moveTo>
                    <a:pt x="778" y="1"/>
                  </a:moveTo>
                  <a:cubicBezTo>
                    <a:pt x="751" y="1"/>
                    <a:pt x="725" y="7"/>
                    <a:pt x="703" y="22"/>
                  </a:cubicBezTo>
                  <a:lnTo>
                    <a:pt x="107" y="368"/>
                  </a:lnTo>
                  <a:cubicBezTo>
                    <a:pt x="36" y="415"/>
                    <a:pt x="0" y="510"/>
                    <a:pt x="48" y="594"/>
                  </a:cubicBezTo>
                  <a:cubicBezTo>
                    <a:pt x="84" y="629"/>
                    <a:pt x="143" y="665"/>
                    <a:pt x="179" y="665"/>
                  </a:cubicBezTo>
                  <a:cubicBezTo>
                    <a:pt x="214" y="665"/>
                    <a:pt x="238" y="665"/>
                    <a:pt x="262" y="653"/>
                  </a:cubicBezTo>
                  <a:lnTo>
                    <a:pt x="857" y="308"/>
                  </a:lnTo>
                  <a:cubicBezTo>
                    <a:pt x="941" y="260"/>
                    <a:pt x="976" y="153"/>
                    <a:pt x="929" y="82"/>
                  </a:cubicBezTo>
                  <a:cubicBezTo>
                    <a:pt x="896" y="33"/>
                    <a:pt x="835" y="1"/>
                    <a:pt x="77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53"/>
            <p:cNvSpPr/>
            <p:nvPr/>
          </p:nvSpPr>
          <p:spPr>
            <a:xfrm>
              <a:off x="3732358" y="1593032"/>
              <a:ext cx="71294" cy="62255"/>
            </a:xfrm>
            <a:custGeom>
              <a:rect b="b" l="l" r="r" t="t"/>
              <a:pathLst>
                <a:path extrusionOk="0" h="1956" w="2240">
                  <a:moveTo>
                    <a:pt x="186" y="1"/>
                  </a:moveTo>
                  <a:cubicBezTo>
                    <a:pt x="103" y="1"/>
                    <a:pt x="34" y="47"/>
                    <a:pt x="13" y="122"/>
                  </a:cubicBezTo>
                  <a:cubicBezTo>
                    <a:pt x="1" y="217"/>
                    <a:pt x="48" y="300"/>
                    <a:pt x="132" y="324"/>
                  </a:cubicBezTo>
                  <a:cubicBezTo>
                    <a:pt x="930" y="527"/>
                    <a:pt x="1584" y="1098"/>
                    <a:pt x="1894" y="1848"/>
                  </a:cubicBezTo>
                  <a:cubicBezTo>
                    <a:pt x="1918" y="1908"/>
                    <a:pt x="1977" y="1955"/>
                    <a:pt x="2037" y="1955"/>
                  </a:cubicBezTo>
                  <a:cubicBezTo>
                    <a:pt x="2061" y="1955"/>
                    <a:pt x="2084" y="1955"/>
                    <a:pt x="2096" y="1943"/>
                  </a:cubicBezTo>
                  <a:cubicBezTo>
                    <a:pt x="2192" y="1908"/>
                    <a:pt x="2239" y="1824"/>
                    <a:pt x="2192" y="1729"/>
                  </a:cubicBezTo>
                  <a:cubicBezTo>
                    <a:pt x="1846" y="884"/>
                    <a:pt x="1108" y="229"/>
                    <a:pt x="215" y="3"/>
                  </a:cubicBezTo>
                  <a:cubicBezTo>
                    <a:pt x="205" y="1"/>
                    <a:pt x="196" y="1"/>
                    <a:pt x="18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4" name="Google Shape;1594;p53"/>
          <p:cNvGrpSpPr/>
          <p:nvPr/>
        </p:nvGrpSpPr>
        <p:grpSpPr>
          <a:xfrm>
            <a:off x="3122257" y="1508594"/>
            <a:ext cx="294850" cy="349434"/>
            <a:chOff x="3122257" y="1508594"/>
            <a:chExt cx="294850" cy="349434"/>
          </a:xfrm>
        </p:grpSpPr>
        <p:sp>
          <p:nvSpPr>
            <p:cNvPr id="1595" name="Google Shape;1595;p53"/>
            <p:cNvSpPr/>
            <p:nvPr/>
          </p:nvSpPr>
          <p:spPr>
            <a:xfrm>
              <a:off x="3226110" y="1659042"/>
              <a:ext cx="87557" cy="29568"/>
            </a:xfrm>
            <a:custGeom>
              <a:rect b="b" l="l" r="r" t="t"/>
              <a:pathLst>
                <a:path extrusionOk="0" h="929" w="2751">
                  <a:moveTo>
                    <a:pt x="1099" y="0"/>
                  </a:moveTo>
                  <a:cubicBezTo>
                    <a:pt x="771" y="0"/>
                    <a:pt x="476" y="33"/>
                    <a:pt x="286" y="60"/>
                  </a:cubicBezTo>
                  <a:cubicBezTo>
                    <a:pt x="119" y="96"/>
                    <a:pt x="0" y="227"/>
                    <a:pt x="0" y="393"/>
                  </a:cubicBezTo>
                  <a:lnTo>
                    <a:pt x="0" y="762"/>
                  </a:lnTo>
                  <a:cubicBezTo>
                    <a:pt x="0" y="846"/>
                    <a:pt x="72" y="929"/>
                    <a:pt x="167" y="929"/>
                  </a:cubicBezTo>
                  <a:cubicBezTo>
                    <a:pt x="250" y="929"/>
                    <a:pt x="322" y="846"/>
                    <a:pt x="322" y="762"/>
                  </a:cubicBezTo>
                  <a:lnTo>
                    <a:pt x="322" y="393"/>
                  </a:lnTo>
                  <a:cubicBezTo>
                    <a:pt x="322" y="393"/>
                    <a:pt x="322" y="369"/>
                    <a:pt x="345" y="369"/>
                  </a:cubicBezTo>
                  <a:cubicBezTo>
                    <a:pt x="509" y="350"/>
                    <a:pt x="813" y="315"/>
                    <a:pt x="1144" y="315"/>
                  </a:cubicBezTo>
                  <a:cubicBezTo>
                    <a:pt x="1222" y="315"/>
                    <a:pt x="1302" y="317"/>
                    <a:pt x="1381" y="322"/>
                  </a:cubicBezTo>
                  <a:cubicBezTo>
                    <a:pt x="1893" y="358"/>
                    <a:pt x="2250" y="488"/>
                    <a:pt x="2465" y="703"/>
                  </a:cubicBezTo>
                  <a:cubicBezTo>
                    <a:pt x="2494" y="733"/>
                    <a:pt x="2536" y="747"/>
                    <a:pt x="2578" y="747"/>
                  </a:cubicBezTo>
                  <a:cubicBezTo>
                    <a:pt x="2619" y="747"/>
                    <a:pt x="2661" y="733"/>
                    <a:pt x="2691" y="703"/>
                  </a:cubicBezTo>
                  <a:cubicBezTo>
                    <a:pt x="2750" y="643"/>
                    <a:pt x="2750" y="536"/>
                    <a:pt x="2679" y="477"/>
                  </a:cubicBezTo>
                  <a:cubicBezTo>
                    <a:pt x="2297" y="95"/>
                    <a:pt x="1652" y="0"/>
                    <a:pt x="10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53"/>
            <p:cNvSpPr/>
            <p:nvPr/>
          </p:nvSpPr>
          <p:spPr>
            <a:xfrm>
              <a:off x="3171144" y="1612033"/>
              <a:ext cx="196694" cy="245613"/>
            </a:xfrm>
            <a:custGeom>
              <a:rect b="b" l="l" r="r" t="t"/>
              <a:pathLst>
                <a:path extrusionOk="0" h="7717" w="6180">
                  <a:moveTo>
                    <a:pt x="4835" y="334"/>
                  </a:moveTo>
                  <a:lnTo>
                    <a:pt x="4835" y="1894"/>
                  </a:lnTo>
                  <a:cubicBezTo>
                    <a:pt x="4835" y="2132"/>
                    <a:pt x="4775" y="2358"/>
                    <a:pt x="4692" y="2561"/>
                  </a:cubicBezTo>
                  <a:cubicBezTo>
                    <a:pt x="4668" y="2585"/>
                    <a:pt x="4668" y="2608"/>
                    <a:pt x="4668" y="2644"/>
                  </a:cubicBezTo>
                  <a:lnTo>
                    <a:pt x="4668" y="3097"/>
                  </a:lnTo>
                  <a:cubicBezTo>
                    <a:pt x="4668" y="3537"/>
                    <a:pt x="4489" y="3930"/>
                    <a:pt x="4180" y="4228"/>
                  </a:cubicBezTo>
                  <a:cubicBezTo>
                    <a:pt x="3900" y="4497"/>
                    <a:pt x="3532" y="4649"/>
                    <a:pt x="3129" y="4649"/>
                  </a:cubicBezTo>
                  <a:cubicBezTo>
                    <a:pt x="3087" y="4649"/>
                    <a:pt x="3044" y="4648"/>
                    <a:pt x="3001" y="4644"/>
                  </a:cubicBezTo>
                  <a:cubicBezTo>
                    <a:pt x="2168" y="4597"/>
                    <a:pt x="1537" y="3894"/>
                    <a:pt x="1537" y="3037"/>
                  </a:cubicBezTo>
                  <a:lnTo>
                    <a:pt x="1537" y="2644"/>
                  </a:lnTo>
                  <a:cubicBezTo>
                    <a:pt x="1537" y="2608"/>
                    <a:pt x="1537" y="2597"/>
                    <a:pt x="1513" y="2561"/>
                  </a:cubicBezTo>
                  <a:cubicBezTo>
                    <a:pt x="1418" y="2358"/>
                    <a:pt x="1370" y="2120"/>
                    <a:pt x="1370" y="1894"/>
                  </a:cubicBezTo>
                  <a:lnTo>
                    <a:pt x="1370" y="1549"/>
                  </a:lnTo>
                  <a:cubicBezTo>
                    <a:pt x="1370" y="882"/>
                    <a:pt x="1918" y="334"/>
                    <a:pt x="2584" y="334"/>
                  </a:cubicBezTo>
                  <a:close/>
                  <a:moveTo>
                    <a:pt x="3954" y="4763"/>
                  </a:moveTo>
                  <a:lnTo>
                    <a:pt x="3954" y="5061"/>
                  </a:lnTo>
                  <a:lnTo>
                    <a:pt x="3096" y="5656"/>
                  </a:lnTo>
                  <a:lnTo>
                    <a:pt x="2215" y="5061"/>
                  </a:lnTo>
                  <a:lnTo>
                    <a:pt x="2215" y="4763"/>
                  </a:lnTo>
                  <a:cubicBezTo>
                    <a:pt x="2441" y="4883"/>
                    <a:pt x="2691" y="4966"/>
                    <a:pt x="2965" y="4978"/>
                  </a:cubicBezTo>
                  <a:lnTo>
                    <a:pt x="3096" y="4978"/>
                  </a:lnTo>
                  <a:cubicBezTo>
                    <a:pt x="3406" y="4978"/>
                    <a:pt x="3704" y="4894"/>
                    <a:pt x="3954" y="4763"/>
                  </a:cubicBezTo>
                  <a:close/>
                  <a:moveTo>
                    <a:pt x="2084" y="5359"/>
                  </a:moveTo>
                  <a:lnTo>
                    <a:pt x="2846" y="5883"/>
                  </a:lnTo>
                  <a:lnTo>
                    <a:pt x="2441" y="6276"/>
                  </a:lnTo>
                  <a:lnTo>
                    <a:pt x="2430" y="6276"/>
                  </a:lnTo>
                  <a:lnTo>
                    <a:pt x="1918" y="5525"/>
                  </a:lnTo>
                  <a:lnTo>
                    <a:pt x="2084" y="5359"/>
                  </a:lnTo>
                  <a:close/>
                  <a:moveTo>
                    <a:pt x="4108" y="5347"/>
                  </a:moveTo>
                  <a:lnTo>
                    <a:pt x="4275" y="5514"/>
                  </a:lnTo>
                  <a:lnTo>
                    <a:pt x="3763" y="6276"/>
                  </a:lnTo>
                  <a:lnTo>
                    <a:pt x="3751" y="6276"/>
                  </a:lnTo>
                  <a:lnTo>
                    <a:pt x="3346" y="5871"/>
                  </a:lnTo>
                  <a:lnTo>
                    <a:pt x="4108" y="5347"/>
                  </a:lnTo>
                  <a:close/>
                  <a:moveTo>
                    <a:pt x="2572" y="1"/>
                  </a:moveTo>
                  <a:cubicBezTo>
                    <a:pt x="1727" y="1"/>
                    <a:pt x="1037" y="692"/>
                    <a:pt x="1037" y="1537"/>
                  </a:cubicBezTo>
                  <a:lnTo>
                    <a:pt x="1037" y="1882"/>
                  </a:lnTo>
                  <a:cubicBezTo>
                    <a:pt x="1037" y="2144"/>
                    <a:pt x="1096" y="2418"/>
                    <a:pt x="1215" y="2668"/>
                  </a:cubicBezTo>
                  <a:lnTo>
                    <a:pt x="1215" y="3025"/>
                  </a:lnTo>
                  <a:cubicBezTo>
                    <a:pt x="1215" y="3620"/>
                    <a:pt x="1489" y="4168"/>
                    <a:pt x="1906" y="4525"/>
                  </a:cubicBezTo>
                  <a:lnTo>
                    <a:pt x="1906" y="5061"/>
                  </a:lnTo>
                  <a:lnTo>
                    <a:pt x="1608" y="5383"/>
                  </a:lnTo>
                  <a:cubicBezTo>
                    <a:pt x="1572" y="5406"/>
                    <a:pt x="1560" y="5454"/>
                    <a:pt x="1560" y="5502"/>
                  </a:cubicBezTo>
                  <a:lnTo>
                    <a:pt x="560" y="5859"/>
                  </a:lnTo>
                  <a:cubicBezTo>
                    <a:pt x="239" y="5978"/>
                    <a:pt x="1" y="6299"/>
                    <a:pt x="1" y="6657"/>
                  </a:cubicBezTo>
                  <a:lnTo>
                    <a:pt x="1" y="7549"/>
                  </a:lnTo>
                  <a:cubicBezTo>
                    <a:pt x="1" y="7645"/>
                    <a:pt x="72" y="7716"/>
                    <a:pt x="167" y="7716"/>
                  </a:cubicBezTo>
                  <a:cubicBezTo>
                    <a:pt x="251" y="7716"/>
                    <a:pt x="322" y="7645"/>
                    <a:pt x="322" y="7549"/>
                  </a:cubicBezTo>
                  <a:lnTo>
                    <a:pt x="322" y="6657"/>
                  </a:lnTo>
                  <a:cubicBezTo>
                    <a:pt x="322" y="6430"/>
                    <a:pt x="465" y="6240"/>
                    <a:pt x="667" y="6168"/>
                  </a:cubicBezTo>
                  <a:lnTo>
                    <a:pt x="1715" y="5775"/>
                  </a:lnTo>
                  <a:lnTo>
                    <a:pt x="2144" y="6430"/>
                  </a:lnTo>
                  <a:cubicBezTo>
                    <a:pt x="2203" y="6526"/>
                    <a:pt x="2287" y="6561"/>
                    <a:pt x="2382" y="6585"/>
                  </a:cubicBezTo>
                  <a:lnTo>
                    <a:pt x="2406" y="6585"/>
                  </a:lnTo>
                  <a:cubicBezTo>
                    <a:pt x="2501" y="6585"/>
                    <a:pt x="2584" y="6549"/>
                    <a:pt x="2644" y="6478"/>
                  </a:cubicBezTo>
                  <a:lnTo>
                    <a:pt x="2918" y="6204"/>
                  </a:lnTo>
                  <a:lnTo>
                    <a:pt x="2918" y="7549"/>
                  </a:lnTo>
                  <a:cubicBezTo>
                    <a:pt x="2918" y="7633"/>
                    <a:pt x="2989" y="7716"/>
                    <a:pt x="3084" y="7716"/>
                  </a:cubicBezTo>
                  <a:cubicBezTo>
                    <a:pt x="3168" y="7716"/>
                    <a:pt x="3239" y="7633"/>
                    <a:pt x="3239" y="7549"/>
                  </a:cubicBezTo>
                  <a:lnTo>
                    <a:pt x="3239" y="6204"/>
                  </a:lnTo>
                  <a:lnTo>
                    <a:pt x="3513" y="6478"/>
                  </a:lnTo>
                  <a:cubicBezTo>
                    <a:pt x="3573" y="6537"/>
                    <a:pt x="3656" y="6585"/>
                    <a:pt x="3751" y="6585"/>
                  </a:cubicBezTo>
                  <a:lnTo>
                    <a:pt x="3775" y="6585"/>
                  </a:lnTo>
                  <a:cubicBezTo>
                    <a:pt x="3882" y="6561"/>
                    <a:pt x="3977" y="6526"/>
                    <a:pt x="4013" y="6430"/>
                  </a:cubicBezTo>
                  <a:lnTo>
                    <a:pt x="4454" y="5775"/>
                  </a:lnTo>
                  <a:lnTo>
                    <a:pt x="5489" y="6168"/>
                  </a:lnTo>
                  <a:cubicBezTo>
                    <a:pt x="5704" y="6240"/>
                    <a:pt x="5835" y="6430"/>
                    <a:pt x="5835" y="6657"/>
                  </a:cubicBezTo>
                  <a:lnTo>
                    <a:pt x="5835" y="7549"/>
                  </a:lnTo>
                  <a:cubicBezTo>
                    <a:pt x="5835" y="7645"/>
                    <a:pt x="5906" y="7716"/>
                    <a:pt x="6001" y="7716"/>
                  </a:cubicBezTo>
                  <a:cubicBezTo>
                    <a:pt x="6085" y="7716"/>
                    <a:pt x="6156" y="7645"/>
                    <a:pt x="6156" y="7549"/>
                  </a:cubicBezTo>
                  <a:lnTo>
                    <a:pt x="6156" y="6657"/>
                  </a:lnTo>
                  <a:cubicBezTo>
                    <a:pt x="6180" y="6311"/>
                    <a:pt x="5954" y="6002"/>
                    <a:pt x="5620" y="5883"/>
                  </a:cubicBezTo>
                  <a:lnTo>
                    <a:pt x="4632" y="5525"/>
                  </a:lnTo>
                  <a:cubicBezTo>
                    <a:pt x="4632" y="5478"/>
                    <a:pt x="4608" y="5442"/>
                    <a:pt x="4585" y="5406"/>
                  </a:cubicBezTo>
                  <a:lnTo>
                    <a:pt x="4287" y="5097"/>
                  </a:lnTo>
                  <a:lnTo>
                    <a:pt x="4287" y="4549"/>
                  </a:lnTo>
                  <a:cubicBezTo>
                    <a:pt x="4311" y="4513"/>
                    <a:pt x="4346" y="4490"/>
                    <a:pt x="4370" y="4466"/>
                  </a:cubicBezTo>
                  <a:cubicBezTo>
                    <a:pt x="4751" y="4109"/>
                    <a:pt x="4966" y="3620"/>
                    <a:pt x="4966" y="3097"/>
                  </a:cubicBezTo>
                  <a:lnTo>
                    <a:pt x="4966" y="2680"/>
                  </a:lnTo>
                  <a:cubicBezTo>
                    <a:pt x="5085" y="2430"/>
                    <a:pt x="5144" y="2180"/>
                    <a:pt x="5144" y="1894"/>
                  </a:cubicBezTo>
                  <a:lnTo>
                    <a:pt x="5144" y="168"/>
                  </a:lnTo>
                  <a:cubicBezTo>
                    <a:pt x="5144" y="72"/>
                    <a:pt x="5073" y="1"/>
                    <a:pt x="49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53"/>
            <p:cNvSpPr/>
            <p:nvPr/>
          </p:nvSpPr>
          <p:spPr>
            <a:xfrm>
              <a:off x="3204117" y="1836767"/>
              <a:ext cx="10630" cy="21261"/>
            </a:xfrm>
            <a:custGeom>
              <a:rect b="b" l="l" r="r" t="t"/>
              <a:pathLst>
                <a:path extrusionOk="0" h="668" w="334">
                  <a:moveTo>
                    <a:pt x="167" y="0"/>
                  </a:moveTo>
                  <a:cubicBezTo>
                    <a:pt x="84" y="0"/>
                    <a:pt x="1" y="72"/>
                    <a:pt x="1" y="167"/>
                  </a:cubicBezTo>
                  <a:lnTo>
                    <a:pt x="1" y="500"/>
                  </a:lnTo>
                  <a:cubicBezTo>
                    <a:pt x="1" y="596"/>
                    <a:pt x="84" y="667"/>
                    <a:pt x="167" y="667"/>
                  </a:cubicBezTo>
                  <a:cubicBezTo>
                    <a:pt x="262" y="667"/>
                    <a:pt x="334" y="596"/>
                    <a:pt x="334" y="500"/>
                  </a:cubicBezTo>
                  <a:lnTo>
                    <a:pt x="334" y="167"/>
                  </a:lnTo>
                  <a:cubicBezTo>
                    <a:pt x="334" y="72"/>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53"/>
            <p:cNvSpPr/>
            <p:nvPr/>
          </p:nvSpPr>
          <p:spPr>
            <a:xfrm>
              <a:off x="3324616" y="1836767"/>
              <a:ext cx="10280" cy="21261"/>
            </a:xfrm>
            <a:custGeom>
              <a:rect b="b" l="l" r="r" t="t"/>
              <a:pathLst>
                <a:path extrusionOk="0" h="668" w="323">
                  <a:moveTo>
                    <a:pt x="167" y="0"/>
                  </a:moveTo>
                  <a:cubicBezTo>
                    <a:pt x="72" y="0"/>
                    <a:pt x="1" y="72"/>
                    <a:pt x="1" y="167"/>
                  </a:cubicBezTo>
                  <a:lnTo>
                    <a:pt x="1" y="500"/>
                  </a:lnTo>
                  <a:cubicBezTo>
                    <a:pt x="1" y="596"/>
                    <a:pt x="72" y="667"/>
                    <a:pt x="167" y="667"/>
                  </a:cubicBezTo>
                  <a:cubicBezTo>
                    <a:pt x="251" y="667"/>
                    <a:pt x="322" y="596"/>
                    <a:pt x="322" y="500"/>
                  </a:cubicBezTo>
                  <a:lnTo>
                    <a:pt x="322" y="167"/>
                  </a:lnTo>
                  <a:cubicBezTo>
                    <a:pt x="322" y="72"/>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53"/>
            <p:cNvSpPr/>
            <p:nvPr/>
          </p:nvSpPr>
          <p:spPr>
            <a:xfrm>
              <a:off x="3122257" y="1508594"/>
              <a:ext cx="294850" cy="278554"/>
            </a:xfrm>
            <a:custGeom>
              <a:rect b="b" l="l" r="r" t="t"/>
              <a:pathLst>
                <a:path extrusionOk="0" h="8752" w="9264">
                  <a:moveTo>
                    <a:pt x="3096" y="584"/>
                  </a:moveTo>
                  <a:lnTo>
                    <a:pt x="3096" y="584"/>
                  </a:lnTo>
                  <a:cubicBezTo>
                    <a:pt x="2858" y="798"/>
                    <a:pt x="2620" y="1060"/>
                    <a:pt x="2430" y="1382"/>
                  </a:cubicBezTo>
                  <a:cubicBezTo>
                    <a:pt x="2299" y="1584"/>
                    <a:pt x="2156" y="1810"/>
                    <a:pt x="2061" y="2048"/>
                  </a:cubicBezTo>
                  <a:lnTo>
                    <a:pt x="1168" y="2048"/>
                  </a:lnTo>
                  <a:cubicBezTo>
                    <a:pt x="1656" y="1394"/>
                    <a:pt x="2322" y="882"/>
                    <a:pt x="3096" y="584"/>
                  </a:cubicBezTo>
                  <a:close/>
                  <a:moveTo>
                    <a:pt x="4466" y="310"/>
                  </a:moveTo>
                  <a:lnTo>
                    <a:pt x="4466" y="2048"/>
                  </a:lnTo>
                  <a:lnTo>
                    <a:pt x="2418" y="2048"/>
                  </a:lnTo>
                  <a:cubicBezTo>
                    <a:pt x="2894" y="1048"/>
                    <a:pt x="3632" y="382"/>
                    <a:pt x="4466" y="310"/>
                  </a:cubicBezTo>
                  <a:close/>
                  <a:moveTo>
                    <a:pt x="4799" y="310"/>
                  </a:moveTo>
                  <a:cubicBezTo>
                    <a:pt x="5644" y="382"/>
                    <a:pt x="6371" y="1048"/>
                    <a:pt x="6847" y="2048"/>
                  </a:cubicBezTo>
                  <a:lnTo>
                    <a:pt x="4799" y="2048"/>
                  </a:lnTo>
                  <a:lnTo>
                    <a:pt x="4799" y="310"/>
                  </a:lnTo>
                  <a:close/>
                  <a:moveTo>
                    <a:pt x="6168" y="608"/>
                  </a:moveTo>
                  <a:cubicBezTo>
                    <a:pt x="6942" y="905"/>
                    <a:pt x="7609" y="1405"/>
                    <a:pt x="8097" y="2060"/>
                  </a:cubicBezTo>
                  <a:lnTo>
                    <a:pt x="7204" y="2060"/>
                  </a:lnTo>
                  <a:cubicBezTo>
                    <a:pt x="7097" y="1810"/>
                    <a:pt x="6966" y="1584"/>
                    <a:pt x="6835" y="1382"/>
                  </a:cubicBezTo>
                  <a:cubicBezTo>
                    <a:pt x="6621" y="1072"/>
                    <a:pt x="6406" y="810"/>
                    <a:pt x="6168" y="608"/>
                  </a:cubicBezTo>
                  <a:close/>
                  <a:moveTo>
                    <a:pt x="1941" y="2382"/>
                  </a:moveTo>
                  <a:cubicBezTo>
                    <a:pt x="1703" y="3013"/>
                    <a:pt x="1560" y="3715"/>
                    <a:pt x="1549" y="4465"/>
                  </a:cubicBezTo>
                  <a:lnTo>
                    <a:pt x="322" y="4465"/>
                  </a:lnTo>
                  <a:cubicBezTo>
                    <a:pt x="358" y="3703"/>
                    <a:pt x="584" y="2989"/>
                    <a:pt x="953" y="2382"/>
                  </a:cubicBezTo>
                  <a:close/>
                  <a:moveTo>
                    <a:pt x="8323" y="2382"/>
                  </a:moveTo>
                  <a:cubicBezTo>
                    <a:pt x="8692" y="2989"/>
                    <a:pt x="8919" y="3703"/>
                    <a:pt x="8942" y="4465"/>
                  </a:cubicBezTo>
                  <a:lnTo>
                    <a:pt x="7728" y="4465"/>
                  </a:lnTo>
                  <a:cubicBezTo>
                    <a:pt x="7692" y="3715"/>
                    <a:pt x="7561" y="3013"/>
                    <a:pt x="7335" y="2382"/>
                  </a:cubicBezTo>
                  <a:close/>
                  <a:moveTo>
                    <a:pt x="1537" y="4787"/>
                  </a:moveTo>
                  <a:cubicBezTo>
                    <a:pt x="1560" y="5466"/>
                    <a:pt x="1668" y="6132"/>
                    <a:pt x="1882" y="6739"/>
                  </a:cubicBezTo>
                  <a:lnTo>
                    <a:pt x="1918" y="6870"/>
                  </a:lnTo>
                  <a:lnTo>
                    <a:pt x="941" y="6870"/>
                  </a:lnTo>
                  <a:cubicBezTo>
                    <a:pt x="572" y="6239"/>
                    <a:pt x="346" y="5525"/>
                    <a:pt x="310" y="4787"/>
                  </a:cubicBezTo>
                  <a:close/>
                  <a:moveTo>
                    <a:pt x="8919" y="4787"/>
                  </a:moveTo>
                  <a:cubicBezTo>
                    <a:pt x="8919" y="5501"/>
                    <a:pt x="8704" y="6204"/>
                    <a:pt x="8347" y="6811"/>
                  </a:cubicBezTo>
                  <a:cubicBezTo>
                    <a:pt x="8335" y="6823"/>
                    <a:pt x="8323" y="6859"/>
                    <a:pt x="8311" y="6870"/>
                  </a:cubicBezTo>
                  <a:lnTo>
                    <a:pt x="7323" y="6870"/>
                  </a:lnTo>
                  <a:lnTo>
                    <a:pt x="7371" y="6739"/>
                  </a:lnTo>
                  <a:cubicBezTo>
                    <a:pt x="7573" y="6120"/>
                    <a:pt x="7680" y="5466"/>
                    <a:pt x="7692" y="4787"/>
                  </a:cubicBezTo>
                  <a:close/>
                  <a:moveTo>
                    <a:pt x="4632" y="1"/>
                  </a:moveTo>
                  <a:cubicBezTo>
                    <a:pt x="3394" y="1"/>
                    <a:pt x="2239" y="477"/>
                    <a:pt x="1358" y="1346"/>
                  </a:cubicBezTo>
                  <a:cubicBezTo>
                    <a:pt x="477" y="2227"/>
                    <a:pt x="1" y="3382"/>
                    <a:pt x="1" y="4620"/>
                  </a:cubicBezTo>
                  <a:cubicBezTo>
                    <a:pt x="1" y="6358"/>
                    <a:pt x="953" y="7930"/>
                    <a:pt x="2501" y="8728"/>
                  </a:cubicBezTo>
                  <a:cubicBezTo>
                    <a:pt x="2537" y="8752"/>
                    <a:pt x="2549" y="8752"/>
                    <a:pt x="2573" y="8752"/>
                  </a:cubicBezTo>
                  <a:cubicBezTo>
                    <a:pt x="2632" y="8752"/>
                    <a:pt x="2692" y="8716"/>
                    <a:pt x="2727" y="8656"/>
                  </a:cubicBezTo>
                  <a:cubicBezTo>
                    <a:pt x="2775" y="8585"/>
                    <a:pt x="2739" y="8478"/>
                    <a:pt x="2656" y="8430"/>
                  </a:cubicBezTo>
                  <a:cubicBezTo>
                    <a:pt x="2061" y="8121"/>
                    <a:pt x="1560" y="7692"/>
                    <a:pt x="1179" y="7180"/>
                  </a:cubicBezTo>
                  <a:lnTo>
                    <a:pt x="2072" y="7180"/>
                  </a:lnTo>
                  <a:cubicBezTo>
                    <a:pt x="2263" y="7632"/>
                    <a:pt x="2513" y="8013"/>
                    <a:pt x="2799" y="8335"/>
                  </a:cubicBezTo>
                  <a:cubicBezTo>
                    <a:pt x="2831" y="8368"/>
                    <a:pt x="2879" y="8386"/>
                    <a:pt x="2924" y="8386"/>
                  </a:cubicBezTo>
                  <a:cubicBezTo>
                    <a:pt x="2962" y="8386"/>
                    <a:pt x="2998" y="8374"/>
                    <a:pt x="3025" y="8347"/>
                  </a:cubicBezTo>
                  <a:cubicBezTo>
                    <a:pt x="3084" y="8287"/>
                    <a:pt x="3096" y="8180"/>
                    <a:pt x="3037" y="8121"/>
                  </a:cubicBezTo>
                  <a:cubicBezTo>
                    <a:pt x="2799" y="7859"/>
                    <a:pt x="2596" y="7537"/>
                    <a:pt x="2430" y="7180"/>
                  </a:cubicBezTo>
                  <a:cubicBezTo>
                    <a:pt x="2501" y="7168"/>
                    <a:pt x="2561" y="7109"/>
                    <a:pt x="2561" y="7025"/>
                  </a:cubicBezTo>
                  <a:cubicBezTo>
                    <a:pt x="2561" y="6930"/>
                    <a:pt x="2489" y="6859"/>
                    <a:pt x="2394" y="6859"/>
                  </a:cubicBezTo>
                  <a:lnTo>
                    <a:pt x="2275" y="6859"/>
                  </a:lnTo>
                  <a:cubicBezTo>
                    <a:pt x="2025" y="6228"/>
                    <a:pt x="1894" y="5513"/>
                    <a:pt x="1882" y="4775"/>
                  </a:cubicBezTo>
                  <a:lnTo>
                    <a:pt x="2061" y="4775"/>
                  </a:lnTo>
                  <a:cubicBezTo>
                    <a:pt x="2144" y="4775"/>
                    <a:pt x="2215" y="4704"/>
                    <a:pt x="2215" y="4608"/>
                  </a:cubicBezTo>
                  <a:cubicBezTo>
                    <a:pt x="2215" y="4513"/>
                    <a:pt x="2144" y="4442"/>
                    <a:pt x="2061" y="4442"/>
                  </a:cubicBezTo>
                  <a:lnTo>
                    <a:pt x="1882" y="4442"/>
                  </a:lnTo>
                  <a:cubicBezTo>
                    <a:pt x="1894" y="3680"/>
                    <a:pt x="2037" y="2965"/>
                    <a:pt x="2275" y="2358"/>
                  </a:cubicBezTo>
                  <a:lnTo>
                    <a:pt x="4478" y="2358"/>
                  </a:lnTo>
                  <a:lnTo>
                    <a:pt x="4478" y="2715"/>
                  </a:lnTo>
                  <a:cubicBezTo>
                    <a:pt x="4478" y="2810"/>
                    <a:pt x="4561" y="2882"/>
                    <a:pt x="4644" y="2882"/>
                  </a:cubicBezTo>
                  <a:cubicBezTo>
                    <a:pt x="4739" y="2882"/>
                    <a:pt x="4811" y="2810"/>
                    <a:pt x="4811" y="2715"/>
                  </a:cubicBezTo>
                  <a:lnTo>
                    <a:pt x="4811" y="2358"/>
                  </a:lnTo>
                  <a:lnTo>
                    <a:pt x="7014" y="2358"/>
                  </a:lnTo>
                  <a:cubicBezTo>
                    <a:pt x="7252" y="2965"/>
                    <a:pt x="7395" y="3680"/>
                    <a:pt x="7418" y="4442"/>
                  </a:cubicBezTo>
                  <a:lnTo>
                    <a:pt x="7204" y="4442"/>
                  </a:lnTo>
                  <a:cubicBezTo>
                    <a:pt x="7121" y="4442"/>
                    <a:pt x="7037" y="4513"/>
                    <a:pt x="7037" y="4608"/>
                  </a:cubicBezTo>
                  <a:cubicBezTo>
                    <a:pt x="7037" y="4704"/>
                    <a:pt x="7121" y="4775"/>
                    <a:pt x="7204" y="4775"/>
                  </a:cubicBezTo>
                  <a:lnTo>
                    <a:pt x="7383" y="4775"/>
                  </a:lnTo>
                  <a:cubicBezTo>
                    <a:pt x="7371" y="5513"/>
                    <a:pt x="7216" y="6228"/>
                    <a:pt x="6978" y="6859"/>
                  </a:cubicBezTo>
                  <a:lnTo>
                    <a:pt x="6859" y="6859"/>
                  </a:lnTo>
                  <a:cubicBezTo>
                    <a:pt x="6775" y="6859"/>
                    <a:pt x="6704" y="6930"/>
                    <a:pt x="6704" y="7025"/>
                  </a:cubicBezTo>
                  <a:cubicBezTo>
                    <a:pt x="6704" y="7109"/>
                    <a:pt x="6764" y="7168"/>
                    <a:pt x="6835" y="7180"/>
                  </a:cubicBezTo>
                  <a:cubicBezTo>
                    <a:pt x="6668" y="7537"/>
                    <a:pt x="6466" y="7859"/>
                    <a:pt x="6228" y="8121"/>
                  </a:cubicBezTo>
                  <a:cubicBezTo>
                    <a:pt x="6168" y="8180"/>
                    <a:pt x="6168" y="8287"/>
                    <a:pt x="6240" y="8347"/>
                  </a:cubicBezTo>
                  <a:cubicBezTo>
                    <a:pt x="6263" y="8371"/>
                    <a:pt x="6311" y="8394"/>
                    <a:pt x="6347" y="8394"/>
                  </a:cubicBezTo>
                  <a:cubicBezTo>
                    <a:pt x="6383" y="8394"/>
                    <a:pt x="6430" y="8371"/>
                    <a:pt x="6466" y="8335"/>
                  </a:cubicBezTo>
                  <a:cubicBezTo>
                    <a:pt x="6740" y="8013"/>
                    <a:pt x="7002" y="7621"/>
                    <a:pt x="7192" y="7180"/>
                  </a:cubicBezTo>
                  <a:lnTo>
                    <a:pt x="8085" y="7180"/>
                  </a:lnTo>
                  <a:cubicBezTo>
                    <a:pt x="7728" y="7656"/>
                    <a:pt x="7299" y="8061"/>
                    <a:pt x="6775" y="8347"/>
                  </a:cubicBezTo>
                  <a:cubicBezTo>
                    <a:pt x="6704" y="8394"/>
                    <a:pt x="6668" y="8490"/>
                    <a:pt x="6716" y="8573"/>
                  </a:cubicBezTo>
                  <a:cubicBezTo>
                    <a:pt x="6749" y="8622"/>
                    <a:pt x="6804" y="8649"/>
                    <a:pt x="6863" y="8649"/>
                  </a:cubicBezTo>
                  <a:cubicBezTo>
                    <a:pt x="6889" y="8649"/>
                    <a:pt x="6916" y="8644"/>
                    <a:pt x="6942" y="8633"/>
                  </a:cubicBezTo>
                  <a:cubicBezTo>
                    <a:pt x="7621" y="8228"/>
                    <a:pt x="8204" y="7644"/>
                    <a:pt x="8621" y="6966"/>
                  </a:cubicBezTo>
                  <a:cubicBezTo>
                    <a:pt x="9038" y="6251"/>
                    <a:pt x="9264" y="5442"/>
                    <a:pt x="9264" y="4608"/>
                  </a:cubicBezTo>
                  <a:cubicBezTo>
                    <a:pt x="9264" y="3382"/>
                    <a:pt x="8788" y="2227"/>
                    <a:pt x="7907" y="1346"/>
                  </a:cubicBezTo>
                  <a:cubicBezTo>
                    <a:pt x="7025" y="477"/>
                    <a:pt x="5871" y="1"/>
                    <a:pt x="4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0" name="Google Shape;1600;p53"/>
          <p:cNvGrpSpPr/>
          <p:nvPr/>
        </p:nvGrpSpPr>
        <p:grpSpPr>
          <a:xfrm>
            <a:off x="910723" y="1508212"/>
            <a:ext cx="251660" cy="350166"/>
            <a:chOff x="910723" y="1508212"/>
            <a:chExt cx="251660" cy="350166"/>
          </a:xfrm>
        </p:grpSpPr>
        <p:sp>
          <p:nvSpPr>
            <p:cNvPr id="1601" name="Google Shape;1601;p53"/>
            <p:cNvSpPr/>
            <p:nvPr/>
          </p:nvSpPr>
          <p:spPr>
            <a:xfrm>
              <a:off x="910723" y="1508212"/>
              <a:ext cx="251660" cy="350166"/>
            </a:xfrm>
            <a:custGeom>
              <a:rect b="b" l="l" r="r" t="t"/>
              <a:pathLst>
                <a:path extrusionOk="0" h="11002" w="7907">
                  <a:moveTo>
                    <a:pt x="3942" y="334"/>
                  </a:moveTo>
                  <a:cubicBezTo>
                    <a:pt x="4132" y="334"/>
                    <a:pt x="4299" y="441"/>
                    <a:pt x="4394" y="608"/>
                  </a:cubicBezTo>
                  <a:cubicBezTo>
                    <a:pt x="4418" y="644"/>
                    <a:pt x="4466" y="679"/>
                    <a:pt x="4525" y="679"/>
                  </a:cubicBezTo>
                  <a:lnTo>
                    <a:pt x="5132" y="679"/>
                  </a:lnTo>
                  <a:cubicBezTo>
                    <a:pt x="5240" y="679"/>
                    <a:pt x="5311" y="763"/>
                    <a:pt x="5311" y="858"/>
                  </a:cubicBezTo>
                  <a:lnTo>
                    <a:pt x="5311" y="1382"/>
                  </a:lnTo>
                  <a:lnTo>
                    <a:pt x="2573" y="1382"/>
                  </a:lnTo>
                  <a:lnTo>
                    <a:pt x="2573" y="858"/>
                  </a:lnTo>
                  <a:cubicBezTo>
                    <a:pt x="2573" y="751"/>
                    <a:pt x="2668" y="679"/>
                    <a:pt x="2751" y="679"/>
                  </a:cubicBezTo>
                  <a:lnTo>
                    <a:pt x="3358" y="679"/>
                  </a:lnTo>
                  <a:cubicBezTo>
                    <a:pt x="3418" y="679"/>
                    <a:pt x="3466" y="644"/>
                    <a:pt x="3501" y="608"/>
                  </a:cubicBezTo>
                  <a:cubicBezTo>
                    <a:pt x="3585" y="441"/>
                    <a:pt x="3763" y="334"/>
                    <a:pt x="3942" y="334"/>
                  </a:cubicBezTo>
                  <a:close/>
                  <a:moveTo>
                    <a:pt x="7240" y="1013"/>
                  </a:moveTo>
                  <a:cubicBezTo>
                    <a:pt x="7442" y="1013"/>
                    <a:pt x="7609" y="1179"/>
                    <a:pt x="7609" y="1370"/>
                  </a:cubicBezTo>
                  <a:lnTo>
                    <a:pt x="7609" y="10323"/>
                  </a:lnTo>
                  <a:lnTo>
                    <a:pt x="7585" y="10323"/>
                  </a:lnTo>
                  <a:cubicBezTo>
                    <a:pt x="7585" y="10514"/>
                    <a:pt x="7430" y="10681"/>
                    <a:pt x="7228" y="10681"/>
                  </a:cubicBezTo>
                  <a:lnTo>
                    <a:pt x="691" y="10681"/>
                  </a:lnTo>
                  <a:cubicBezTo>
                    <a:pt x="501" y="10681"/>
                    <a:pt x="334" y="10514"/>
                    <a:pt x="334" y="10323"/>
                  </a:cubicBezTo>
                  <a:lnTo>
                    <a:pt x="334" y="1370"/>
                  </a:lnTo>
                  <a:cubicBezTo>
                    <a:pt x="334" y="1179"/>
                    <a:pt x="501" y="1013"/>
                    <a:pt x="691" y="1013"/>
                  </a:cubicBezTo>
                  <a:lnTo>
                    <a:pt x="2263" y="1013"/>
                  </a:lnTo>
                  <a:lnTo>
                    <a:pt x="2263" y="1537"/>
                  </a:lnTo>
                  <a:cubicBezTo>
                    <a:pt x="2263" y="1632"/>
                    <a:pt x="2335" y="1703"/>
                    <a:pt x="2418" y="1703"/>
                  </a:cubicBezTo>
                  <a:lnTo>
                    <a:pt x="5525" y="1703"/>
                  </a:lnTo>
                  <a:cubicBezTo>
                    <a:pt x="5609" y="1703"/>
                    <a:pt x="5680" y="1632"/>
                    <a:pt x="5680" y="1537"/>
                  </a:cubicBezTo>
                  <a:lnTo>
                    <a:pt x="5680" y="1013"/>
                  </a:lnTo>
                  <a:close/>
                  <a:moveTo>
                    <a:pt x="3954" y="1"/>
                  </a:moveTo>
                  <a:cubicBezTo>
                    <a:pt x="3692" y="1"/>
                    <a:pt x="3442" y="144"/>
                    <a:pt x="3275" y="346"/>
                  </a:cubicBezTo>
                  <a:lnTo>
                    <a:pt x="2751" y="346"/>
                  </a:lnTo>
                  <a:cubicBezTo>
                    <a:pt x="2525" y="346"/>
                    <a:pt x="2335" y="501"/>
                    <a:pt x="2275" y="691"/>
                  </a:cubicBezTo>
                  <a:lnTo>
                    <a:pt x="680" y="691"/>
                  </a:lnTo>
                  <a:cubicBezTo>
                    <a:pt x="310" y="691"/>
                    <a:pt x="1" y="989"/>
                    <a:pt x="1" y="1382"/>
                  </a:cubicBezTo>
                  <a:lnTo>
                    <a:pt x="1" y="10323"/>
                  </a:lnTo>
                  <a:cubicBezTo>
                    <a:pt x="1" y="10692"/>
                    <a:pt x="299" y="11002"/>
                    <a:pt x="680" y="11002"/>
                  </a:cubicBezTo>
                  <a:lnTo>
                    <a:pt x="7216" y="11002"/>
                  </a:lnTo>
                  <a:cubicBezTo>
                    <a:pt x="7585" y="11002"/>
                    <a:pt x="7907" y="10704"/>
                    <a:pt x="7907" y="10323"/>
                  </a:cubicBezTo>
                  <a:lnTo>
                    <a:pt x="7907" y="1382"/>
                  </a:lnTo>
                  <a:cubicBezTo>
                    <a:pt x="7907" y="989"/>
                    <a:pt x="7609" y="691"/>
                    <a:pt x="7228" y="691"/>
                  </a:cubicBezTo>
                  <a:lnTo>
                    <a:pt x="5644" y="691"/>
                  </a:lnTo>
                  <a:cubicBezTo>
                    <a:pt x="5561" y="501"/>
                    <a:pt x="5383" y="346"/>
                    <a:pt x="5168" y="346"/>
                  </a:cubicBezTo>
                  <a:lnTo>
                    <a:pt x="4644" y="346"/>
                  </a:lnTo>
                  <a:cubicBezTo>
                    <a:pt x="4478" y="144"/>
                    <a:pt x="4228" y="1"/>
                    <a:pt x="395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53"/>
            <p:cNvSpPr/>
            <p:nvPr/>
          </p:nvSpPr>
          <p:spPr>
            <a:xfrm>
              <a:off x="1031604" y="1530205"/>
              <a:ext cx="10280" cy="10248"/>
            </a:xfrm>
            <a:custGeom>
              <a:rect b="b" l="l" r="r" t="t"/>
              <a:pathLst>
                <a:path extrusionOk="0" h="322" w="323">
                  <a:moveTo>
                    <a:pt x="156" y="0"/>
                  </a:moveTo>
                  <a:cubicBezTo>
                    <a:pt x="72" y="0"/>
                    <a:pt x="1" y="72"/>
                    <a:pt x="1" y="167"/>
                  </a:cubicBezTo>
                  <a:cubicBezTo>
                    <a:pt x="1" y="250"/>
                    <a:pt x="72" y="322"/>
                    <a:pt x="156" y="322"/>
                  </a:cubicBezTo>
                  <a:cubicBezTo>
                    <a:pt x="251" y="322"/>
                    <a:pt x="322" y="250"/>
                    <a:pt x="322" y="167"/>
                  </a:cubicBezTo>
                  <a:cubicBezTo>
                    <a:pt x="322" y="72"/>
                    <a:pt x="251" y="0"/>
                    <a:pt x="15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53"/>
            <p:cNvSpPr/>
            <p:nvPr/>
          </p:nvSpPr>
          <p:spPr>
            <a:xfrm>
              <a:off x="932334" y="1551784"/>
              <a:ext cx="208088" cy="273653"/>
            </a:xfrm>
            <a:custGeom>
              <a:rect b="b" l="l" r="r" t="t"/>
              <a:pathLst>
                <a:path extrusionOk="0" h="8598" w="6538">
                  <a:moveTo>
                    <a:pt x="167" y="1"/>
                  </a:moveTo>
                  <a:cubicBezTo>
                    <a:pt x="72" y="1"/>
                    <a:pt x="1" y="84"/>
                    <a:pt x="1" y="168"/>
                  </a:cubicBezTo>
                  <a:lnTo>
                    <a:pt x="1" y="8430"/>
                  </a:lnTo>
                  <a:cubicBezTo>
                    <a:pt x="1" y="8526"/>
                    <a:pt x="72" y="8597"/>
                    <a:pt x="167" y="8597"/>
                  </a:cubicBezTo>
                  <a:lnTo>
                    <a:pt x="6358" y="8597"/>
                  </a:lnTo>
                  <a:cubicBezTo>
                    <a:pt x="6442" y="8597"/>
                    <a:pt x="6525" y="8526"/>
                    <a:pt x="6525" y="8430"/>
                  </a:cubicBezTo>
                  <a:lnTo>
                    <a:pt x="6525" y="168"/>
                  </a:lnTo>
                  <a:cubicBezTo>
                    <a:pt x="6537" y="84"/>
                    <a:pt x="6466" y="13"/>
                    <a:pt x="6370" y="13"/>
                  </a:cubicBezTo>
                  <a:lnTo>
                    <a:pt x="5513" y="13"/>
                  </a:lnTo>
                  <a:cubicBezTo>
                    <a:pt x="5418" y="13"/>
                    <a:pt x="5346" y="84"/>
                    <a:pt x="5346" y="168"/>
                  </a:cubicBezTo>
                  <a:cubicBezTo>
                    <a:pt x="5346" y="263"/>
                    <a:pt x="5418" y="334"/>
                    <a:pt x="5513" y="334"/>
                  </a:cubicBezTo>
                  <a:lnTo>
                    <a:pt x="6204" y="334"/>
                  </a:lnTo>
                  <a:lnTo>
                    <a:pt x="6204" y="8264"/>
                  </a:lnTo>
                  <a:lnTo>
                    <a:pt x="334" y="8264"/>
                  </a:lnTo>
                  <a:lnTo>
                    <a:pt x="334" y="334"/>
                  </a:lnTo>
                  <a:lnTo>
                    <a:pt x="1024" y="334"/>
                  </a:lnTo>
                  <a:cubicBezTo>
                    <a:pt x="1120" y="334"/>
                    <a:pt x="1191" y="263"/>
                    <a:pt x="1191" y="168"/>
                  </a:cubicBezTo>
                  <a:cubicBezTo>
                    <a:pt x="1191" y="84"/>
                    <a:pt x="1120" y="1"/>
                    <a:pt x="10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53"/>
            <p:cNvSpPr/>
            <p:nvPr/>
          </p:nvSpPr>
          <p:spPr>
            <a:xfrm>
              <a:off x="965689" y="1661302"/>
              <a:ext cx="32241" cy="32241"/>
            </a:xfrm>
            <a:custGeom>
              <a:rect b="b" l="l" r="r" t="t"/>
              <a:pathLst>
                <a:path extrusionOk="0" h="1013" w="1013">
                  <a:moveTo>
                    <a:pt x="500" y="346"/>
                  </a:moveTo>
                  <a:cubicBezTo>
                    <a:pt x="608" y="346"/>
                    <a:pt x="679" y="441"/>
                    <a:pt x="679" y="525"/>
                  </a:cubicBezTo>
                  <a:cubicBezTo>
                    <a:pt x="703" y="620"/>
                    <a:pt x="608" y="703"/>
                    <a:pt x="500" y="703"/>
                  </a:cubicBezTo>
                  <a:cubicBezTo>
                    <a:pt x="405" y="703"/>
                    <a:pt x="322" y="620"/>
                    <a:pt x="322" y="525"/>
                  </a:cubicBezTo>
                  <a:cubicBezTo>
                    <a:pt x="322" y="417"/>
                    <a:pt x="417" y="346"/>
                    <a:pt x="500" y="346"/>
                  </a:cubicBezTo>
                  <a:close/>
                  <a:moveTo>
                    <a:pt x="500" y="1"/>
                  </a:moveTo>
                  <a:cubicBezTo>
                    <a:pt x="227" y="1"/>
                    <a:pt x="0" y="227"/>
                    <a:pt x="0" y="513"/>
                  </a:cubicBezTo>
                  <a:cubicBezTo>
                    <a:pt x="0" y="787"/>
                    <a:pt x="227" y="1013"/>
                    <a:pt x="500" y="1013"/>
                  </a:cubicBezTo>
                  <a:cubicBezTo>
                    <a:pt x="786" y="1013"/>
                    <a:pt x="1012" y="787"/>
                    <a:pt x="1012" y="513"/>
                  </a:cubicBezTo>
                  <a:cubicBezTo>
                    <a:pt x="1012" y="227"/>
                    <a:pt x="786" y="1"/>
                    <a:pt x="50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53"/>
            <p:cNvSpPr/>
            <p:nvPr/>
          </p:nvSpPr>
          <p:spPr>
            <a:xfrm>
              <a:off x="965689" y="1710571"/>
              <a:ext cx="32241" cy="32241"/>
            </a:xfrm>
            <a:custGeom>
              <a:rect b="b" l="l" r="r" t="t"/>
              <a:pathLst>
                <a:path extrusionOk="0" h="1013" w="1013">
                  <a:moveTo>
                    <a:pt x="500" y="346"/>
                  </a:moveTo>
                  <a:cubicBezTo>
                    <a:pt x="608" y="346"/>
                    <a:pt x="679" y="441"/>
                    <a:pt x="679" y="524"/>
                  </a:cubicBezTo>
                  <a:cubicBezTo>
                    <a:pt x="679" y="608"/>
                    <a:pt x="608" y="703"/>
                    <a:pt x="500" y="703"/>
                  </a:cubicBezTo>
                  <a:cubicBezTo>
                    <a:pt x="405" y="703"/>
                    <a:pt x="322" y="608"/>
                    <a:pt x="322" y="524"/>
                  </a:cubicBezTo>
                  <a:cubicBezTo>
                    <a:pt x="322" y="441"/>
                    <a:pt x="417" y="346"/>
                    <a:pt x="500" y="346"/>
                  </a:cubicBezTo>
                  <a:close/>
                  <a:moveTo>
                    <a:pt x="500" y="1"/>
                  </a:moveTo>
                  <a:cubicBezTo>
                    <a:pt x="227" y="1"/>
                    <a:pt x="0" y="227"/>
                    <a:pt x="0" y="513"/>
                  </a:cubicBezTo>
                  <a:cubicBezTo>
                    <a:pt x="0" y="786"/>
                    <a:pt x="227" y="1013"/>
                    <a:pt x="500" y="1013"/>
                  </a:cubicBezTo>
                  <a:cubicBezTo>
                    <a:pt x="786" y="1013"/>
                    <a:pt x="1012" y="786"/>
                    <a:pt x="1012" y="513"/>
                  </a:cubicBezTo>
                  <a:cubicBezTo>
                    <a:pt x="1012" y="227"/>
                    <a:pt x="786" y="1"/>
                    <a:pt x="50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53"/>
            <p:cNvSpPr/>
            <p:nvPr/>
          </p:nvSpPr>
          <p:spPr>
            <a:xfrm>
              <a:off x="965689" y="1760604"/>
              <a:ext cx="32241" cy="31859"/>
            </a:xfrm>
            <a:custGeom>
              <a:rect b="b" l="l" r="r" t="t"/>
              <a:pathLst>
                <a:path extrusionOk="0" h="1001" w="1013">
                  <a:moveTo>
                    <a:pt x="500" y="322"/>
                  </a:moveTo>
                  <a:cubicBezTo>
                    <a:pt x="608" y="322"/>
                    <a:pt x="679" y="417"/>
                    <a:pt x="679" y="500"/>
                  </a:cubicBezTo>
                  <a:cubicBezTo>
                    <a:pt x="703" y="596"/>
                    <a:pt x="608" y="679"/>
                    <a:pt x="500" y="679"/>
                  </a:cubicBezTo>
                  <a:cubicBezTo>
                    <a:pt x="405" y="679"/>
                    <a:pt x="322" y="584"/>
                    <a:pt x="322" y="500"/>
                  </a:cubicBezTo>
                  <a:cubicBezTo>
                    <a:pt x="322" y="393"/>
                    <a:pt x="417" y="322"/>
                    <a:pt x="500" y="322"/>
                  </a:cubicBezTo>
                  <a:close/>
                  <a:moveTo>
                    <a:pt x="500" y="0"/>
                  </a:moveTo>
                  <a:cubicBezTo>
                    <a:pt x="227" y="0"/>
                    <a:pt x="0" y="215"/>
                    <a:pt x="0" y="500"/>
                  </a:cubicBezTo>
                  <a:cubicBezTo>
                    <a:pt x="0" y="786"/>
                    <a:pt x="227" y="1000"/>
                    <a:pt x="500" y="1000"/>
                  </a:cubicBezTo>
                  <a:cubicBezTo>
                    <a:pt x="786" y="1000"/>
                    <a:pt x="1012" y="786"/>
                    <a:pt x="1012" y="500"/>
                  </a:cubicBezTo>
                  <a:cubicBezTo>
                    <a:pt x="1012" y="215"/>
                    <a:pt x="786" y="0"/>
                    <a:pt x="50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53"/>
            <p:cNvSpPr/>
            <p:nvPr/>
          </p:nvSpPr>
          <p:spPr>
            <a:xfrm>
              <a:off x="1009643" y="1661302"/>
              <a:ext cx="59899" cy="10662"/>
            </a:xfrm>
            <a:custGeom>
              <a:rect b="b" l="l" r="r" t="t"/>
              <a:pathLst>
                <a:path extrusionOk="0" h="335" w="1882">
                  <a:moveTo>
                    <a:pt x="167" y="1"/>
                  </a:moveTo>
                  <a:cubicBezTo>
                    <a:pt x="72" y="1"/>
                    <a:pt x="0" y="72"/>
                    <a:pt x="0" y="167"/>
                  </a:cubicBezTo>
                  <a:cubicBezTo>
                    <a:pt x="0" y="263"/>
                    <a:pt x="72" y="334"/>
                    <a:pt x="167" y="334"/>
                  </a:cubicBezTo>
                  <a:lnTo>
                    <a:pt x="1715" y="334"/>
                  </a:lnTo>
                  <a:cubicBezTo>
                    <a:pt x="1798" y="334"/>
                    <a:pt x="1882" y="263"/>
                    <a:pt x="1882" y="167"/>
                  </a:cubicBezTo>
                  <a:cubicBezTo>
                    <a:pt x="1882" y="72"/>
                    <a:pt x="1798" y="1"/>
                    <a:pt x="17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53"/>
            <p:cNvSpPr/>
            <p:nvPr/>
          </p:nvSpPr>
          <p:spPr>
            <a:xfrm>
              <a:off x="1009643" y="1683677"/>
              <a:ext cx="98188" cy="10630"/>
            </a:xfrm>
            <a:custGeom>
              <a:rect b="b" l="l" r="r" t="t"/>
              <a:pathLst>
                <a:path extrusionOk="0" h="334" w="3085">
                  <a:moveTo>
                    <a:pt x="167" y="0"/>
                  </a:moveTo>
                  <a:cubicBezTo>
                    <a:pt x="72" y="0"/>
                    <a:pt x="0" y="72"/>
                    <a:pt x="0" y="167"/>
                  </a:cubicBezTo>
                  <a:cubicBezTo>
                    <a:pt x="0" y="250"/>
                    <a:pt x="72" y="334"/>
                    <a:pt x="167" y="334"/>
                  </a:cubicBezTo>
                  <a:lnTo>
                    <a:pt x="2917" y="334"/>
                  </a:lnTo>
                  <a:cubicBezTo>
                    <a:pt x="3013" y="334"/>
                    <a:pt x="3084" y="250"/>
                    <a:pt x="3084" y="167"/>
                  </a:cubicBezTo>
                  <a:cubicBezTo>
                    <a:pt x="3084" y="72"/>
                    <a:pt x="3013" y="0"/>
                    <a:pt x="291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53"/>
            <p:cNvSpPr/>
            <p:nvPr/>
          </p:nvSpPr>
          <p:spPr>
            <a:xfrm>
              <a:off x="1009643" y="1710571"/>
              <a:ext cx="59899" cy="10630"/>
            </a:xfrm>
            <a:custGeom>
              <a:rect b="b" l="l" r="r" t="t"/>
              <a:pathLst>
                <a:path extrusionOk="0" h="334" w="1882">
                  <a:moveTo>
                    <a:pt x="167" y="1"/>
                  </a:moveTo>
                  <a:cubicBezTo>
                    <a:pt x="72" y="1"/>
                    <a:pt x="0" y="84"/>
                    <a:pt x="0" y="167"/>
                  </a:cubicBezTo>
                  <a:cubicBezTo>
                    <a:pt x="0" y="263"/>
                    <a:pt x="72" y="334"/>
                    <a:pt x="167" y="334"/>
                  </a:cubicBezTo>
                  <a:lnTo>
                    <a:pt x="1715" y="334"/>
                  </a:lnTo>
                  <a:cubicBezTo>
                    <a:pt x="1798" y="334"/>
                    <a:pt x="1882" y="263"/>
                    <a:pt x="1882" y="167"/>
                  </a:cubicBezTo>
                  <a:cubicBezTo>
                    <a:pt x="1882" y="84"/>
                    <a:pt x="1798" y="1"/>
                    <a:pt x="17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53"/>
            <p:cNvSpPr/>
            <p:nvPr/>
          </p:nvSpPr>
          <p:spPr>
            <a:xfrm>
              <a:off x="1009643" y="1732946"/>
              <a:ext cx="98188" cy="10630"/>
            </a:xfrm>
            <a:custGeom>
              <a:rect b="b" l="l" r="r" t="t"/>
              <a:pathLst>
                <a:path extrusionOk="0" h="334" w="3085">
                  <a:moveTo>
                    <a:pt x="167" y="0"/>
                  </a:moveTo>
                  <a:cubicBezTo>
                    <a:pt x="72" y="0"/>
                    <a:pt x="0" y="71"/>
                    <a:pt x="0" y="167"/>
                  </a:cubicBezTo>
                  <a:cubicBezTo>
                    <a:pt x="0" y="250"/>
                    <a:pt x="72" y="333"/>
                    <a:pt x="167" y="333"/>
                  </a:cubicBezTo>
                  <a:lnTo>
                    <a:pt x="2917" y="333"/>
                  </a:lnTo>
                  <a:cubicBezTo>
                    <a:pt x="3013" y="333"/>
                    <a:pt x="3084" y="250"/>
                    <a:pt x="3084" y="167"/>
                  </a:cubicBezTo>
                  <a:cubicBezTo>
                    <a:pt x="3084" y="71"/>
                    <a:pt x="3013" y="0"/>
                    <a:pt x="291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53"/>
            <p:cNvSpPr/>
            <p:nvPr/>
          </p:nvSpPr>
          <p:spPr>
            <a:xfrm>
              <a:off x="1009643" y="1760604"/>
              <a:ext cx="59899" cy="10248"/>
            </a:xfrm>
            <a:custGeom>
              <a:rect b="b" l="l" r="r" t="t"/>
              <a:pathLst>
                <a:path extrusionOk="0" h="322" w="1882">
                  <a:moveTo>
                    <a:pt x="167" y="0"/>
                  </a:moveTo>
                  <a:cubicBezTo>
                    <a:pt x="72" y="0"/>
                    <a:pt x="0" y="72"/>
                    <a:pt x="0" y="155"/>
                  </a:cubicBezTo>
                  <a:cubicBezTo>
                    <a:pt x="0" y="250"/>
                    <a:pt x="72" y="322"/>
                    <a:pt x="167" y="322"/>
                  </a:cubicBezTo>
                  <a:lnTo>
                    <a:pt x="1715" y="322"/>
                  </a:lnTo>
                  <a:cubicBezTo>
                    <a:pt x="1798" y="322"/>
                    <a:pt x="1882" y="250"/>
                    <a:pt x="1882" y="155"/>
                  </a:cubicBezTo>
                  <a:cubicBezTo>
                    <a:pt x="1882" y="72"/>
                    <a:pt x="1798" y="0"/>
                    <a:pt x="17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53"/>
            <p:cNvSpPr/>
            <p:nvPr/>
          </p:nvSpPr>
          <p:spPr>
            <a:xfrm>
              <a:off x="1009643" y="1782183"/>
              <a:ext cx="98188" cy="10662"/>
            </a:xfrm>
            <a:custGeom>
              <a:rect b="b" l="l" r="r" t="t"/>
              <a:pathLst>
                <a:path extrusionOk="0" h="335" w="3085">
                  <a:moveTo>
                    <a:pt x="167" y="1"/>
                  </a:moveTo>
                  <a:cubicBezTo>
                    <a:pt x="72" y="1"/>
                    <a:pt x="0" y="72"/>
                    <a:pt x="0" y="168"/>
                  </a:cubicBezTo>
                  <a:cubicBezTo>
                    <a:pt x="0" y="251"/>
                    <a:pt x="72" y="334"/>
                    <a:pt x="167" y="334"/>
                  </a:cubicBezTo>
                  <a:lnTo>
                    <a:pt x="2917" y="334"/>
                  </a:lnTo>
                  <a:cubicBezTo>
                    <a:pt x="3013" y="334"/>
                    <a:pt x="3084" y="251"/>
                    <a:pt x="3084" y="168"/>
                  </a:cubicBezTo>
                  <a:cubicBezTo>
                    <a:pt x="3084" y="72"/>
                    <a:pt x="3013" y="1"/>
                    <a:pt x="29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53"/>
            <p:cNvSpPr/>
            <p:nvPr/>
          </p:nvSpPr>
          <p:spPr>
            <a:xfrm>
              <a:off x="1009643" y="1579473"/>
              <a:ext cx="98188" cy="10630"/>
            </a:xfrm>
            <a:custGeom>
              <a:rect b="b" l="l" r="r" t="t"/>
              <a:pathLst>
                <a:path extrusionOk="0" h="334" w="3085">
                  <a:moveTo>
                    <a:pt x="167" y="0"/>
                  </a:moveTo>
                  <a:cubicBezTo>
                    <a:pt x="72" y="0"/>
                    <a:pt x="0" y="71"/>
                    <a:pt x="0" y="167"/>
                  </a:cubicBezTo>
                  <a:cubicBezTo>
                    <a:pt x="0" y="250"/>
                    <a:pt x="72" y="333"/>
                    <a:pt x="167" y="333"/>
                  </a:cubicBezTo>
                  <a:lnTo>
                    <a:pt x="2917" y="333"/>
                  </a:lnTo>
                  <a:cubicBezTo>
                    <a:pt x="3013" y="333"/>
                    <a:pt x="3084" y="250"/>
                    <a:pt x="3084" y="167"/>
                  </a:cubicBezTo>
                  <a:cubicBezTo>
                    <a:pt x="3084" y="71"/>
                    <a:pt x="3013" y="0"/>
                    <a:pt x="291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53"/>
            <p:cNvSpPr/>
            <p:nvPr/>
          </p:nvSpPr>
          <p:spPr>
            <a:xfrm>
              <a:off x="965689" y="1628711"/>
              <a:ext cx="142142" cy="10662"/>
            </a:xfrm>
            <a:custGeom>
              <a:rect b="b" l="l" r="r" t="t"/>
              <a:pathLst>
                <a:path extrusionOk="0" h="335" w="4466">
                  <a:moveTo>
                    <a:pt x="155" y="1"/>
                  </a:moveTo>
                  <a:cubicBezTo>
                    <a:pt x="72" y="1"/>
                    <a:pt x="0" y="72"/>
                    <a:pt x="0" y="168"/>
                  </a:cubicBezTo>
                  <a:cubicBezTo>
                    <a:pt x="0" y="251"/>
                    <a:pt x="72" y="334"/>
                    <a:pt x="155" y="334"/>
                  </a:cubicBezTo>
                  <a:lnTo>
                    <a:pt x="4298" y="334"/>
                  </a:lnTo>
                  <a:cubicBezTo>
                    <a:pt x="4394" y="334"/>
                    <a:pt x="4465" y="251"/>
                    <a:pt x="4465" y="168"/>
                  </a:cubicBezTo>
                  <a:cubicBezTo>
                    <a:pt x="4465" y="72"/>
                    <a:pt x="4394" y="1"/>
                    <a:pt x="429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53"/>
            <p:cNvSpPr/>
            <p:nvPr/>
          </p:nvSpPr>
          <p:spPr>
            <a:xfrm>
              <a:off x="1009643" y="1601434"/>
              <a:ext cx="26926" cy="10280"/>
            </a:xfrm>
            <a:custGeom>
              <a:rect b="b" l="l" r="r" t="t"/>
              <a:pathLst>
                <a:path extrusionOk="0" h="323" w="846">
                  <a:moveTo>
                    <a:pt x="167" y="1"/>
                  </a:moveTo>
                  <a:cubicBezTo>
                    <a:pt x="72" y="1"/>
                    <a:pt x="0" y="72"/>
                    <a:pt x="0" y="155"/>
                  </a:cubicBezTo>
                  <a:cubicBezTo>
                    <a:pt x="0" y="251"/>
                    <a:pt x="72" y="322"/>
                    <a:pt x="167" y="322"/>
                  </a:cubicBezTo>
                  <a:lnTo>
                    <a:pt x="691" y="322"/>
                  </a:lnTo>
                  <a:cubicBezTo>
                    <a:pt x="774" y="322"/>
                    <a:pt x="846" y="251"/>
                    <a:pt x="846" y="155"/>
                  </a:cubicBezTo>
                  <a:cubicBezTo>
                    <a:pt x="846" y="72"/>
                    <a:pt x="762" y="1"/>
                    <a:pt x="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53"/>
            <p:cNvSpPr/>
            <p:nvPr/>
          </p:nvSpPr>
          <p:spPr>
            <a:xfrm>
              <a:off x="1047550" y="1601434"/>
              <a:ext cx="26926" cy="10280"/>
            </a:xfrm>
            <a:custGeom>
              <a:rect b="b" l="l" r="r" t="t"/>
              <a:pathLst>
                <a:path extrusionOk="0" h="323" w="846">
                  <a:moveTo>
                    <a:pt x="167" y="1"/>
                  </a:moveTo>
                  <a:cubicBezTo>
                    <a:pt x="71" y="1"/>
                    <a:pt x="0" y="72"/>
                    <a:pt x="0" y="155"/>
                  </a:cubicBezTo>
                  <a:cubicBezTo>
                    <a:pt x="0" y="251"/>
                    <a:pt x="71" y="322"/>
                    <a:pt x="167" y="322"/>
                  </a:cubicBezTo>
                  <a:lnTo>
                    <a:pt x="691" y="322"/>
                  </a:lnTo>
                  <a:cubicBezTo>
                    <a:pt x="774" y="322"/>
                    <a:pt x="845" y="251"/>
                    <a:pt x="845" y="155"/>
                  </a:cubicBezTo>
                  <a:cubicBezTo>
                    <a:pt x="845" y="72"/>
                    <a:pt x="774" y="1"/>
                    <a:pt x="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53"/>
            <p:cNvSpPr/>
            <p:nvPr/>
          </p:nvSpPr>
          <p:spPr>
            <a:xfrm>
              <a:off x="966071" y="1579473"/>
              <a:ext cx="32241" cy="32241"/>
            </a:xfrm>
            <a:custGeom>
              <a:rect b="b" l="l" r="r" t="t"/>
              <a:pathLst>
                <a:path extrusionOk="0" h="1013" w="1013">
                  <a:moveTo>
                    <a:pt x="691" y="310"/>
                  </a:moveTo>
                  <a:lnTo>
                    <a:pt x="691" y="691"/>
                  </a:lnTo>
                  <a:lnTo>
                    <a:pt x="310" y="691"/>
                  </a:lnTo>
                  <a:lnTo>
                    <a:pt x="310" y="310"/>
                  </a:lnTo>
                  <a:close/>
                  <a:moveTo>
                    <a:pt x="167" y="0"/>
                  </a:moveTo>
                  <a:cubicBezTo>
                    <a:pt x="72" y="0"/>
                    <a:pt x="0" y="71"/>
                    <a:pt x="0" y="167"/>
                  </a:cubicBezTo>
                  <a:lnTo>
                    <a:pt x="0" y="845"/>
                  </a:lnTo>
                  <a:cubicBezTo>
                    <a:pt x="0" y="941"/>
                    <a:pt x="72" y="1012"/>
                    <a:pt x="167" y="1012"/>
                  </a:cubicBezTo>
                  <a:lnTo>
                    <a:pt x="846" y="1012"/>
                  </a:lnTo>
                  <a:cubicBezTo>
                    <a:pt x="941" y="1012"/>
                    <a:pt x="1012" y="941"/>
                    <a:pt x="1012" y="845"/>
                  </a:cubicBezTo>
                  <a:lnTo>
                    <a:pt x="1012" y="167"/>
                  </a:lnTo>
                  <a:cubicBezTo>
                    <a:pt x="1000" y="71"/>
                    <a:pt x="941" y="0"/>
                    <a:pt x="8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8" name="Google Shape;1618;p53"/>
          <p:cNvGrpSpPr/>
          <p:nvPr/>
        </p:nvGrpSpPr>
        <p:grpSpPr>
          <a:xfrm>
            <a:off x="1308631" y="1507830"/>
            <a:ext cx="350166" cy="350198"/>
            <a:chOff x="1308631" y="1507830"/>
            <a:chExt cx="350166" cy="350198"/>
          </a:xfrm>
        </p:grpSpPr>
        <p:sp>
          <p:nvSpPr>
            <p:cNvPr id="1619" name="Google Shape;1619;p53"/>
            <p:cNvSpPr/>
            <p:nvPr/>
          </p:nvSpPr>
          <p:spPr>
            <a:xfrm>
              <a:off x="1308631" y="1507830"/>
              <a:ext cx="350166" cy="350198"/>
            </a:xfrm>
            <a:custGeom>
              <a:rect b="b" l="l" r="r" t="t"/>
              <a:pathLst>
                <a:path extrusionOk="0" h="11003" w="11002">
                  <a:moveTo>
                    <a:pt x="6192" y="310"/>
                  </a:moveTo>
                  <a:cubicBezTo>
                    <a:pt x="6192" y="310"/>
                    <a:pt x="6204" y="310"/>
                    <a:pt x="6204" y="334"/>
                  </a:cubicBezTo>
                  <a:lnTo>
                    <a:pt x="6204" y="787"/>
                  </a:lnTo>
                  <a:cubicBezTo>
                    <a:pt x="6204" y="953"/>
                    <a:pt x="6311" y="1084"/>
                    <a:pt x="6477" y="1120"/>
                  </a:cubicBezTo>
                  <a:cubicBezTo>
                    <a:pt x="6989" y="1239"/>
                    <a:pt x="7489" y="1429"/>
                    <a:pt x="7930" y="1715"/>
                  </a:cubicBezTo>
                  <a:cubicBezTo>
                    <a:pt x="7986" y="1751"/>
                    <a:pt x="8048" y="1769"/>
                    <a:pt x="8110" y="1769"/>
                  </a:cubicBezTo>
                  <a:cubicBezTo>
                    <a:pt x="8194" y="1769"/>
                    <a:pt x="8278" y="1736"/>
                    <a:pt x="8347" y="1668"/>
                  </a:cubicBezTo>
                  <a:lnTo>
                    <a:pt x="8680" y="1346"/>
                  </a:lnTo>
                  <a:lnTo>
                    <a:pt x="8692" y="1346"/>
                  </a:lnTo>
                  <a:lnTo>
                    <a:pt x="9656" y="2311"/>
                  </a:lnTo>
                  <a:lnTo>
                    <a:pt x="9656" y="2322"/>
                  </a:lnTo>
                  <a:lnTo>
                    <a:pt x="9335" y="2656"/>
                  </a:lnTo>
                  <a:cubicBezTo>
                    <a:pt x="9228" y="2751"/>
                    <a:pt x="9192" y="2930"/>
                    <a:pt x="9287" y="3073"/>
                  </a:cubicBezTo>
                  <a:cubicBezTo>
                    <a:pt x="9573" y="3513"/>
                    <a:pt x="9775" y="4001"/>
                    <a:pt x="9883" y="4525"/>
                  </a:cubicBezTo>
                  <a:cubicBezTo>
                    <a:pt x="9906" y="4680"/>
                    <a:pt x="10049" y="4799"/>
                    <a:pt x="10204" y="4799"/>
                  </a:cubicBezTo>
                  <a:lnTo>
                    <a:pt x="10668" y="4799"/>
                  </a:lnTo>
                  <a:cubicBezTo>
                    <a:pt x="10668" y="4799"/>
                    <a:pt x="10680" y="4799"/>
                    <a:pt x="10680" y="4811"/>
                  </a:cubicBezTo>
                  <a:lnTo>
                    <a:pt x="10657" y="6216"/>
                  </a:lnTo>
                  <a:lnTo>
                    <a:pt x="10192" y="6216"/>
                  </a:lnTo>
                  <a:cubicBezTo>
                    <a:pt x="10026" y="6216"/>
                    <a:pt x="9895" y="6311"/>
                    <a:pt x="9871" y="6478"/>
                  </a:cubicBezTo>
                  <a:cubicBezTo>
                    <a:pt x="9752" y="7002"/>
                    <a:pt x="9549" y="7490"/>
                    <a:pt x="9275" y="7942"/>
                  </a:cubicBezTo>
                  <a:cubicBezTo>
                    <a:pt x="9180" y="8073"/>
                    <a:pt x="9192" y="8240"/>
                    <a:pt x="9311" y="8359"/>
                  </a:cubicBezTo>
                  <a:lnTo>
                    <a:pt x="9645" y="8680"/>
                  </a:lnTo>
                  <a:lnTo>
                    <a:pt x="9645" y="8692"/>
                  </a:lnTo>
                  <a:lnTo>
                    <a:pt x="8680" y="9669"/>
                  </a:lnTo>
                  <a:lnTo>
                    <a:pt x="8656" y="9669"/>
                  </a:lnTo>
                  <a:lnTo>
                    <a:pt x="8335" y="9335"/>
                  </a:lnTo>
                  <a:cubicBezTo>
                    <a:pt x="8271" y="9272"/>
                    <a:pt x="8183" y="9237"/>
                    <a:pt x="8094" y="9237"/>
                  </a:cubicBezTo>
                  <a:cubicBezTo>
                    <a:pt x="8033" y="9237"/>
                    <a:pt x="7971" y="9254"/>
                    <a:pt x="7918" y="9288"/>
                  </a:cubicBezTo>
                  <a:cubicBezTo>
                    <a:pt x="7466" y="9573"/>
                    <a:pt x="6978" y="9788"/>
                    <a:pt x="6454" y="9883"/>
                  </a:cubicBezTo>
                  <a:cubicBezTo>
                    <a:pt x="6311" y="9919"/>
                    <a:pt x="6192" y="10050"/>
                    <a:pt x="6192" y="10216"/>
                  </a:cubicBezTo>
                  <a:lnTo>
                    <a:pt x="6192" y="10681"/>
                  </a:lnTo>
                  <a:cubicBezTo>
                    <a:pt x="6192" y="10681"/>
                    <a:pt x="6192" y="10693"/>
                    <a:pt x="6168" y="10693"/>
                  </a:cubicBezTo>
                  <a:lnTo>
                    <a:pt x="4811" y="10693"/>
                  </a:lnTo>
                  <a:cubicBezTo>
                    <a:pt x="4811" y="10693"/>
                    <a:pt x="4787" y="10693"/>
                    <a:pt x="4787" y="10681"/>
                  </a:cubicBezTo>
                  <a:lnTo>
                    <a:pt x="4787" y="10216"/>
                  </a:lnTo>
                  <a:cubicBezTo>
                    <a:pt x="4787" y="10050"/>
                    <a:pt x="4692" y="9919"/>
                    <a:pt x="4525" y="9883"/>
                  </a:cubicBezTo>
                  <a:cubicBezTo>
                    <a:pt x="4001" y="9764"/>
                    <a:pt x="3513" y="9573"/>
                    <a:pt x="3060" y="9288"/>
                  </a:cubicBezTo>
                  <a:cubicBezTo>
                    <a:pt x="3001" y="9264"/>
                    <a:pt x="2941" y="9228"/>
                    <a:pt x="2882" y="9228"/>
                  </a:cubicBezTo>
                  <a:cubicBezTo>
                    <a:pt x="2798" y="9228"/>
                    <a:pt x="2715" y="9264"/>
                    <a:pt x="2644" y="9335"/>
                  </a:cubicBezTo>
                  <a:lnTo>
                    <a:pt x="2322" y="9669"/>
                  </a:lnTo>
                  <a:lnTo>
                    <a:pt x="2298" y="9669"/>
                  </a:lnTo>
                  <a:lnTo>
                    <a:pt x="1334" y="8692"/>
                  </a:lnTo>
                  <a:lnTo>
                    <a:pt x="1334" y="8680"/>
                  </a:lnTo>
                  <a:lnTo>
                    <a:pt x="1667" y="8359"/>
                  </a:lnTo>
                  <a:cubicBezTo>
                    <a:pt x="1763" y="8252"/>
                    <a:pt x="1798" y="8073"/>
                    <a:pt x="1703" y="7942"/>
                  </a:cubicBezTo>
                  <a:cubicBezTo>
                    <a:pt x="1429" y="7490"/>
                    <a:pt x="1215" y="7002"/>
                    <a:pt x="1108" y="6478"/>
                  </a:cubicBezTo>
                  <a:cubicBezTo>
                    <a:pt x="1084" y="6335"/>
                    <a:pt x="953" y="6216"/>
                    <a:pt x="786" y="6216"/>
                  </a:cubicBezTo>
                  <a:lnTo>
                    <a:pt x="322" y="6216"/>
                  </a:lnTo>
                  <a:cubicBezTo>
                    <a:pt x="322" y="6216"/>
                    <a:pt x="310" y="6216"/>
                    <a:pt x="310" y="6192"/>
                  </a:cubicBezTo>
                  <a:lnTo>
                    <a:pt x="310" y="4811"/>
                  </a:lnTo>
                  <a:cubicBezTo>
                    <a:pt x="310" y="4811"/>
                    <a:pt x="310" y="4799"/>
                    <a:pt x="322" y="4799"/>
                  </a:cubicBezTo>
                  <a:lnTo>
                    <a:pt x="786" y="4799"/>
                  </a:lnTo>
                  <a:cubicBezTo>
                    <a:pt x="953" y="4799"/>
                    <a:pt x="1084" y="4692"/>
                    <a:pt x="1108" y="4525"/>
                  </a:cubicBezTo>
                  <a:cubicBezTo>
                    <a:pt x="1227" y="4001"/>
                    <a:pt x="1429" y="3513"/>
                    <a:pt x="1703" y="3073"/>
                  </a:cubicBezTo>
                  <a:cubicBezTo>
                    <a:pt x="1798" y="2930"/>
                    <a:pt x="1786" y="2775"/>
                    <a:pt x="1667" y="2656"/>
                  </a:cubicBezTo>
                  <a:lnTo>
                    <a:pt x="1334" y="2322"/>
                  </a:lnTo>
                  <a:lnTo>
                    <a:pt x="1334" y="2311"/>
                  </a:lnTo>
                  <a:lnTo>
                    <a:pt x="2298" y="1346"/>
                  </a:lnTo>
                  <a:lnTo>
                    <a:pt x="2322" y="1346"/>
                  </a:lnTo>
                  <a:lnTo>
                    <a:pt x="2644" y="1668"/>
                  </a:lnTo>
                  <a:cubicBezTo>
                    <a:pt x="2707" y="1731"/>
                    <a:pt x="2796" y="1765"/>
                    <a:pt x="2885" y="1765"/>
                  </a:cubicBezTo>
                  <a:cubicBezTo>
                    <a:pt x="2946" y="1765"/>
                    <a:pt x="3007" y="1749"/>
                    <a:pt x="3060" y="1715"/>
                  </a:cubicBezTo>
                  <a:cubicBezTo>
                    <a:pt x="3513" y="1429"/>
                    <a:pt x="4001" y="1227"/>
                    <a:pt x="4525" y="1120"/>
                  </a:cubicBezTo>
                  <a:cubicBezTo>
                    <a:pt x="4668" y="1084"/>
                    <a:pt x="4787" y="953"/>
                    <a:pt x="4787" y="787"/>
                  </a:cubicBezTo>
                  <a:lnTo>
                    <a:pt x="4787" y="334"/>
                  </a:lnTo>
                  <a:cubicBezTo>
                    <a:pt x="4787" y="334"/>
                    <a:pt x="4787" y="310"/>
                    <a:pt x="4811" y="310"/>
                  </a:cubicBezTo>
                  <a:close/>
                  <a:moveTo>
                    <a:pt x="4811" y="1"/>
                  </a:moveTo>
                  <a:cubicBezTo>
                    <a:pt x="4632" y="1"/>
                    <a:pt x="4477" y="156"/>
                    <a:pt x="4477" y="334"/>
                  </a:cubicBezTo>
                  <a:lnTo>
                    <a:pt x="4477" y="798"/>
                  </a:lnTo>
                  <a:cubicBezTo>
                    <a:pt x="4477" y="798"/>
                    <a:pt x="4477" y="810"/>
                    <a:pt x="4465" y="810"/>
                  </a:cubicBezTo>
                  <a:cubicBezTo>
                    <a:pt x="3918" y="929"/>
                    <a:pt x="3370" y="1156"/>
                    <a:pt x="2906" y="1453"/>
                  </a:cubicBezTo>
                  <a:lnTo>
                    <a:pt x="2882" y="1453"/>
                  </a:lnTo>
                  <a:lnTo>
                    <a:pt x="2560" y="1120"/>
                  </a:lnTo>
                  <a:cubicBezTo>
                    <a:pt x="2495" y="1054"/>
                    <a:pt x="2408" y="1022"/>
                    <a:pt x="2322" y="1022"/>
                  </a:cubicBezTo>
                  <a:cubicBezTo>
                    <a:pt x="2236" y="1022"/>
                    <a:pt x="2150" y="1054"/>
                    <a:pt x="2084" y="1120"/>
                  </a:cubicBezTo>
                  <a:lnTo>
                    <a:pt x="1120" y="2084"/>
                  </a:lnTo>
                  <a:cubicBezTo>
                    <a:pt x="977" y="2215"/>
                    <a:pt x="977" y="2430"/>
                    <a:pt x="1120" y="2561"/>
                  </a:cubicBezTo>
                  <a:lnTo>
                    <a:pt x="1441" y="2894"/>
                  </a:lnTo>
                  <a:lnTo>
                    <a:pt x="1441" y="2906"/>
                  </a:lnTo>
                  <a:cubicBezTo>
                    <a:pt x="1132" y="3382"/>
                    <a:pt x="917" y="3906"/>
                    <a:pt x="798" y="4466"/>
                  </a:cubicBezTo>
                  <a:cubicBezTo>
                    <a:pt x="798" y="4466"/>
                    <a:pt x="798" y="4489"/>
                    <a:pt x="786" y="4489"/>
                  </a:cubicBezTo>
                  <a:lnTo>
                    <a:pt x="322" y="4489"/>
                  </a:lnTo>
                  <a:cubicBezTo>
                    <a:pt x="143" y="4489"/>
                    <a:pt x="0" y="4632"/>
                    <a:pt x="0" y="4811"/>
                  </a:cubicBezTo>
                  <a:lnTo>
                    <a:pt x="0" y="6192"/>
                  </a:lnTo>
                  <a:cubicBezTo>
                    <a:pt x="0" y="6371"/>
                    <a:pt x="143" y="6525"/>
                    <a:pt x="322" y="6525"/>
                  </a:cubicBezTo>
                  <a:lnTo>
                    <a:pt x="786" y="6525"/>
                  </a:lnTo>
                  <a:cubicBezTo>
                    <a:pt x="786" y="6525"/>
                    <a:pt x="798" y="6525"/>
                    <a:pt x="798" y="6537"/>
                  </a:cubicBezTo>
                  <a:cubicBezTo>
                    <a:pt x="917" y="7085"/>
                    <a:pt x="1143" y="7621"/>
                    <a:pt x="1441" y="8097"/>
                  </a:cubicBezTo>
                  <a:lnTo>
                    <a:pt x="1441" y="8121"/>
                  </a:lnTo>
                  <a:lnTo>
                    <a:pt x="1120" y="8442"/>
                  </a:lnTo>
                  <a:cubicBezTo>
                    <a:pt x="977" y="8573"/>
                    <a:pt x="977" y="8788"/>
                    <a:pt x="1120" y="8918"/>
                  </a:cubicBezTo>
                  <a:lnTo>
                    <a:pt x="2084" y="9883"/>
                  </a:lnTo>
                  <a:cubicBezTo>
                    <a:pt x="2150" y="9954"/>
                    <a:pt x="2236" y="9990"/>
                    <a:pt x="2322" y="9990"/>
                  </a:cubicBezTo>
                  <a:cubicBezTo>
                    <a:pt x="2408" y="9990"/>
                    <a:pt x="2495" y="9954"/>
                    <a:pt x="2560" y="9883"/>
                  </a:cubicBezTo>
                  <a:lnTo>
                    <a:pt x="2882" y="9561"/>
                  </a:lnTo>
                  <a:lnTo>
                    <a:pt x="2906" y="9561"/>
                  </a:lnTo>
                  <a:cubicBezTo>
                    <a:pt x="3370" y="9871"/>
                    <a:pt x="3894" y="10085"/>
                    <a:pt x="4465" y="10204"/>
                  </a:cubicBezTo>
                  <a:cubicBezTo>
                    <a:pt x="4465" y="10204"/>
                    <a:pt x="4477" y="10204"/>
                    <a:pt x="4477" y="10216"/>
                  </a:cubicBezTo>
                  <a:lnTo>
                    <a:pt x="4477" y="10681"/>
                  </a:lnTo>
                  <a:cubicBezTo>
                    <a:pt x="4477" y="10859"/>
                    <a:pt x="4632" y="11002"/>
                    <a:pt x="4811" y="11002"/>
                  </a:cubicBezTo>
                  <a:lnTo>
                    <a:pt x="6192" y="11002"/>
                  </a:lnTo>
                  <a:cubicBezTo>
                    <a:pt x="6370" y="11002"/>
                    <a:pt x="6513" y="10859"/>
                    <a:pt x="6513" y="10681"/>
                  </a:cubicBezTo>
                  <a:lnTo>
                    <a:pt x="6513" y="10216"/>
                  </a:lnTo>
                  <a:cubicBezTo>
                    <a:pt x="6513" y="10216"/>
                    <a:pt x="6513" y="10204"/>
                    <a:pt x="6537" y="10204"/>
                  </a:cubicBezTo>
                  <a:cubicBezTo>
                    <a:pt x="7085" y="10085"/>
                    <a:pt x="7620" y="9859"/>
                    <a:pt x="8097" y="9561"/>
                  </a:cubicBezTo>
                  <a:lnTo>
                    <a:pt x="8109" y="9561"/>
                  </a:lnTo>
                  <a:lnTo>
                    <a:pt x="8442" y="9883"/>
                  </a:lnTo>
                  <a:cubicBezTo>
                    <a:pt x="8507" y="9954"/>
                    <a:pt x="8591" y="9990"/>
                    <a:pt x="8676" y="9990"/>
                  </a:cubicBezTo>
                  <a:cubicBezTo>
                    <a:pt x="8760" y="9990"/>
                    <a:pt x="8847" y="9954"/>
                    <a:pt x="8918" y="9883"/>
                  </a:cubicBezTo>
                  <a:lnTo>
                    <a:pt x="9883" y="8918"/>
                  </a:lnTo>
                  <a:cubicBezTo>
                    <a:pt x="10014" y="8788"/>
                    <a:pt x="10014" y="8573"/>
                    <a:pt x="9883" y="8442"/>
                  </a:cubicBezTo>
                  <a:lnTo>
                    <a:pt x="9549" y="8121"/>
                  </a:lnTo>
                  <a:lnTo>
                    <a:pt x="9549" y="8097"/>
                  </a:lnTo>
                  <a:cubicBezTo>
                    <a:pt x="9871" y="7621"/>
                    <a:pt x="10073" y="7109"/>
                    <a:pt x="10192" y="6537"/>
                  </a:cubicBezTo>
                  <a:cubicBezTo>
                    <a:pt x="10192" y="6537"/>
                    <a:pt x="10192" y="6525"/>
                    <a:pt x="10204" y="6525"/>
                  </a:cubicBezTo>
                  <a:lnTo>
                    <a:pt x="10668" y="6525"/>
                  </a:lnTo>
                  <a:cubicBezTo>
                    <a:pt x="10847" y="6525"/>
                    <a:pt x="11002" y="6371"/>
                    <a:pt x="11002" y="6192"/>
                  </a:cubicBezTo>
                  <a:lnTo>
                    <a:pt x="11002" y="4811"/>
                  </a:lnTo>
                  <a:cubicBezTo>
                    <a:pt x="10978" y="4632"/>
                    <a:pt x="10835" y="4489"/>
                    <a:pt x="10657" y="4489"/>
                  </a:cubicBezTo>
                  <a:lnTo>
                    <a:pt x="10192" y="4489"/>
                  </a:lnTo>
                  <a:cubicBezTo>
                    <a:pt x="10192" y="4489"/>
                    <a:pt x="10180" y="4489"/>
                    <a:pt x="10180" y="4466"/>
                  </a:cubicBezTo>
                  <a:cubicBezTo>
                    <a:pt x="10061" y="3918"/>
                    <a:pt x="9835" y="3382"/>
                    <a:pt x="9537" y="2906"/>
                  </a:cubicBezTo>
                  <a:lnTo>
                    <a:pt x="9537" y="2894"/>
                  </a:lnTo>
                  <a:lnTo>
                    <a:pt x="9859" y="2561"/>
                  </a:lnTo>
                  <a:cubicBezTo>
                    <a:pt x="10002" y="2430"/>
                    <a:pt x="10002" y="2215"/>
                    <a:pt x="9859" y="2084"/>
                  </a:cubicBezTo>
                  <a:lnTo>
                    <a:pt x="8894" y="1120"/>
                  </a:lnTo>
                  <a:cubicBezTo>
                    <a:pt x="8829" y="1054"/>
                    <a:pt x="8743" y="1022"/>
                    <a:pt x="8656" y="1022"/>
                  </a:cubicBezTo>
                  <a:cubicBezTo>
                    <a:pt x="8570" y="1022"/>
                    <a:pt x="8484" y="1054"/>
                    <a:pt x="8418" y="1120"/>
                  </a:cubicBezTo>
                  <a:lnTo>
                    <a:pt x="8097" y="1453"/>
                  </a:lnTo>
                  <a:lnTo>
                    <a:pt x="8073" y="1453"/>
                  </a:lnTo>
                  <a:cubicBezTo>
                    <a:pt x="7597" y="1132"/>
                    <a:pt x="7085" y="929"/>
                    <a:pt x="6513" y="810"/>
                  </a:cubicBezTo>
                  <a:cubicBezTo>
                    <a:pt x="6513" y="810"/>
                    <a:pt x="6501" y="810"/>
                    <a:pt x="6501" y="798"/>
                  </a:cubicBezTo>
                  <a:lnTo>
                    <a:pt x="6501" y="334"/>
                  </a:lnTo>
                  <a:cubicBezTo>
                    <a:pt x="6501" y="156"/>
                    <a:pt x="6346" y="1"/>
                    <a:pt x="6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53"/>
            <p:cNvSpPr/>
            <p:nvPr/>
          </p:nvSpPr>
          <p:spPr>
            <a:xfrm>
              <a:off x="1373049" y="1574063"/>
              <a:ext cx="181544" cy="179730"/>
            </a:xfrm>
            <a:custGeom>
              <a:rect b="b" l="l" r="r" t="t"/>
              <a:pathLst>
                <a:path extrusionOk="0" h="5647" w="5704">
                  <a:moveTo>
                    <a:pt x="3449" y="0"/>
                  </a:moveTo>
                  <a:cubicBezTo>
                    <a:pt x="3399" y="0"/>
                    <a:pt x="3349" y="1"/>
                    <a:pt x="3299" y="3"/>
                  </a:cubicBezTo>
                  <a:cubicBezTo>
                    <a:pt x="2453" y="51"/>
                    <a:pt x="1644" y="408"/>
                    <a:pt x="1036" y="1003"/>
                  </a:cubicBezTo>
                  <a:cubicBezTo>
                    <a:pt x="429" y="1611"/>
                    <a:pt x="84" y="2396"/>
                    <a:pt x="48" y="3266"/>
                  </a:cubicBezTo>
                  <a:cubicBezTo>
                    <a:pt x="1" y="4111"/>
                    <a:pt x="262" y="4933"/>
                    <a:pt x="798" y="5587"/>
                  </a:cubicBezTo>
                  <a:cubicBezTo>
                    <a:pt x="834" y="5635"/>
                    <a:pt x="882" y="5647"/>
                    <a:pt x="917" y="5647"/>
                  </a:cubicBezTo>
                  <a:cubicBezTo>
                    <a:pt x="953" y="5647"/>
                    <a:pt x="1001" y="5635"/>
                    <a:pt x="1024" y="5623"/>
                  </a:cubicBezTo>
                  <a:cubicBezTo>
                    <a:pt x="1096" y="5564"/>
                    <a:pt x="1096" y="5456"/>
                    <a:pt x="1060" y="5397"/>
                  </a:cubicBezTo>
                  <a:cubicBezTo>
                    <a:pt x="584" y="4802"/>
                    <a:pt x="322" y="4051"/>
                    <a:pt x="370" y="3278"/>
                  </a:cubicBezTo>
                  <a:cubicBezTo>
                    <a:pt x="417" y="2504"/>
                    <a:pt x="727" y="1777"/>
                    <a:pt x="1274" y="1242"/>
                  </a:cubicBezTo>
                  <a:cubicBezTo>
                    <a:pt x="1834" y="694"/>
                    <a:pt x="2560" y="384"/>
                    <a:pt x="3322" y="337"/>
                  </a:cubicBezTo>
                  <a:cubicBezTo>
                    <a:pt x="3385" y="333"/>
                    <a:pt x="3447" y="331"/>
                    <a:pt x="3509" y="331"/>
                  </a:cubicBezTo>
                  <a:cubicBezTo>
                    <a:pt x="4215" y="331"/>
                    <a:pt x="4883" y="578"/>
                    <a:pt x="5430" y="1015"/>
                  </a:cubicBezTo>
                  <a:cubicBezTo>
                    <a:pt x="5461" y="1041"/>
                    <a:pt x="5496" y="1053"/>
                    <a:pt x="5531" y="1053"/>
                  </a:cubicBezTo>
                  <a:cubicBezTo>
                    <a:pt x="5577" y="1053"/>
                    <a:pt x="5622" y="1032"/>
                    <a:pt x="5656" y="992"/>
                  </a:cubicBezTo>
                  <a:cubicBezTo>
                    <a:pt x="5704" y="920"/>
                    <a:pt x="5680" y="813"/>
                    <a:pt x="5620" y="765"/>
                  </a:cubicBezTo>
                  <a:cubicBezTo>
                    <a:pt x="5005" y="262"/>
                    <a:pt x="4232" y="0"/>
                    <a:pt x="344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53"/>
            <p:cNvSpPr/>
            <p:nvPr/>
          </p:nvSpPr>
          <p:spPr>
            <a:xfrm>
              <a:off x="1411338" y="1606368"/>
              <a:ext cx="182276" cy="186477"/>
            </a:xfrm>
            <a:custGeom>
              <a:rect b="b" l="l" r="r" t="t"/>
              <a:pathLst>
                <a:path extrusionOk="0" h="5859" w="5727">
                  <a:moveTo>
                    <a:pt x="3286" y="334"/>
                  </a:moveTo>
                  <a:lnTo>
                    <a:pt x="3286" y="1000"/>
                  </a:lnTo>
                  <a:cubicBezTo>
                    <a:pt x="3286" y="1108"/>
                    <a:pt x="3262" y="1227"/>
                    <a:pt x="3215" y="1310"/>
                  </a:cubicBezTo>
                  <a:lnTo>
                    <a:pt x="3143" y="1477"/>
                  </a:lnTo>
                  <a:cubicBezTo>
                    <a:pt x="3119" y="1501"/>
                    <a:pt x="3119" y="1524"/>
                    <a:pt x="3119" y="1548"/>
                  </a:cubicBezTo>
                  <a:lnTo>
                    <a:pt x="3119" y="1893"/>
                  </a:lnTo>
                  <a:cubicBezTo>
                    <a:pt x="3119" y="2132"/>
                    <a:pt x="3036" y="2358"/>
                    <a:pt x="2858" y="2524"/>
                  </a:cubicBezTo>
                  <a:cubicBezTo>
                    <a:pt x="2691" y="2679"/>
                    <a:pt x="2453" y="2775"/>
                    <a:pt x="2215" y="2775"/>
                  </a:cubicBezTo>
                  <a:cubicBezTo>
                    <a:pt x="1774" y="2763"/>
                    <a:pt x="1381" y="2346"/>
                    <a:pt x="1381" y="1846"/>
                  </a:cubicBezTo>
                  <a:lnTo>
                    <a:pt x="1381" y="1548"/>
                  </a:lnTo>
                  <a:cubicBezTo>
                    <a:pt x="1381" y="1524"/>
                    <a:pt x="1381" y="1501"/>
                    <a:pt x="1369" y="1477"/>
                  </a:cubicBezTo>
                  <a:lnTo>
                    <a:pt x="1262" y="1286"/>
                  </a:lnTo>
                  <a:cubicBezTo>
                    <a:pt x="1238" y="1203"/>
                    <a:pt x="1203" y="1131"/>
                    <a:pt x="1203" y="1048"/>
                  </a:cubicBezTo>
                  <a:lnTo>
                    <a:pt x="1203" y="1024"/>
                  </a:lnTo>
                  <a:cubicBezTo>
                    <a:pt x="1203" y="643"/>
                    <a:pt x="1524" y="334"/>
                    <a:pt x="1905" y="334"/>
                  </a:cubicBezTo>
                  <a:close/>
                  <a:moveTo>
                    <a:pt x="2608" y="3025"/>
                  </a:moveTo>
                  <a:cubicBezTo>
                    <a:pt x="2619" y="3084"/>
                    <a:pt x="2631" y="3132"/>
                    <a:pt x="2655" y="3179"/>
                  </a:cubicBezTo>
                  <a:lnTo>
                    <a:pt x="2512" y="3310"/>
                  </a:lnTo>
                  <a:cubicBezTo>
                    <a:pt x="2441" y="3382"/>
                    <a:pt x="2357" y="3417"/>
                    <a:pt x="2262" y="3417"/>
                  </a:cubicBezTo>
                  <a:cubicBezTo>
                    <a:pt x="2179" y="3417"/>
                    <a:pt x="2084" y="3382"/>
                    <a:pt x="2012" y="3310"/>
                  </a:cubicBezTo>
                  <a:lnTo>
                    <a:pt x="1881" y="3179"/>
                  </a:lnTo>
                  <a:cubicBezTo>
                    <a:pt x="1893" y="3132"/>
                    <a:pt x="1905" y="3084"/>
                    <a:pt x="1905" y="3025"/>
                  </a:cubicBezTo>
                  <a:cubicBezTo>
                    <a:pt x="2012" y="3060"/>
                    <a:pt x="2119" y="3084"/>
                    <a:pt x="2215" y="3084"/>
                  </a:cubicBezTo>
                  <a:lnTo>
                    <a:pt x="2250" y="3084"/>
                  </a:lnTo>
                  <a:cubicBezTo>
                    <a:pt x="2369" y="3084"/>
                    <a:pt x="2488" y="3072"/>
                    <a:pt x="2608" y="3025"/>
                  </a:cubicBezTo>
                  <a:close/>
                  <a:moveTo>
                    <a:pt x="2810" y="3441"/>
                  </a:moveTo>
                  <a:cubicBezTo>
                    <a:pt x="2858" y="3477"/>
                    <a:pt x="2905" y="3489"/>
                    <a:pt x="2941" y="3501"/>
                  </a:cubicBezTo>
                  <a:lnTo>
                    <a:pt x="3524" y="3667"/>
                  </a:lnTo>
                  <a:cubicBezTo>
                    <a:pt x="3679" y="3715"/>
                    <a:pt x="3774" y="3846"/>
                    <a:pt x="3774" y="4013"/>
                  </a:cubicBezTo>
                  <a:lnTo>
                    <a:pt x="3774" y="5108"/>
                  </a:lnTo>
                  <a:lnTo>
                    <a:pt x="3822" y="5108"/>
                  </a:lnTo>
                  <a:cubicBezTo>
                    <a:pt x="3703" y="5180"/>
                    <a:pt x="3584" y="5239"/>
                    <a:pt x="3453" y="5287"/>
                  </a:cubicBezTo>
                  <a:lnTo>
                    <a:pt x="3453" y="4310"/>
                  </a:lnTo>
                  <a:cubicBezTo>
                    <a:pt x="3453" y="4215"/>
                    <a:pt x="3381" y="4144"/>
                    <a:pt x="3286" y="4144"/>
                  </a:cubicBezTo>
                  <a:cubicBezTo>
                    <a:pt x="3203" y="4144"/>
                    <a:pt x="3119" y="4215"/>
                    <a:pt x="3119" y="4310"/>
                  </a:cubicBezTo>
                  <a:lnTo>
                    <a:pt x="3119" y="5394"/>
                  </a:lnTo>
                  <a:cubicBezTo>
                    <a:pt x="2881" y="5465"/>
                    <a:pt x="2655" y="5501"/>
                    <a:pt x="2405" y="5513"/>
                  </a:cubicBezTo>
                  <a:lnTo>
                    <a:pt x="2262" y="5513"/>
                  </a:lnTo>
                  <a:cubicBezTo>
                    <a:pt x="1965" y="5513"/>
                    <a:pt x="1667" y="5465"/>
                    <a:pt x="1381" y="5394"/>
                  </a:cubicBezTo>
                  <a:lnTo>
                    <a:pt x="1381" y="4310"/>
                  </a:lnTo>
                  <a:cubicBezTo>
                    <a:pt x="1381" y="4215"/>
                    <a:pt x="1310" y="4144"/>
                    <a:pt x="1214" y="4144"/>
                  </a:cubicBezTo>
                  <a:cubicBezTo>
                    <a:pt x="1131" y="4144"/>
                    <a:pt x="1060" y="4215"/>
                    <a:pt x="1060" y="4310"/>
                  </a:cubicBezTo>
                  <a:lnTo>
                    <a:pt x="1060" y="5287"/>
                  </a:lnTo>
                  <a:cubicBezTo>
                    <a:pt x="941" y="5227"/>
                    <a:pt x="798" y="5168"/>
                    <a:pt x="679" y="5108"/>
                  </a:cubicBezTo>
                  <a:lnTo>
                    <a:pt x="679" y="4013"/>
                  </a:lnTo>
                  <a:cubicBezTo>
                    <a:pt x="679" y="3846"/>
                    <a:pt x="786" y="3715"/>
                    <a:pt x="941" y="3667"/>
                  </a:cubicBezTo>
                  <a:lnTo>
                    <a:pt x="1512" y="3501"/>
                  </a:lnTo>
                  <a:cubicBezTo>
                    <a:pt x="1560" y="3489"/>
                    <a:pt x="1619" y="3477"/>
                    <a:pt x="1655" y="3441"/>
                  </a:cubicBezTo>
                  <a:lnTo>
                    <a:pt x="1750" y="3548"/>
                  </a:lnTo>
                  <a:cubicBezTo>
                    <a:pt x="1893" y="3679"/>
                    <a:pt x="2072" y="3739"/>
                    <a:pt x="2227" y="3739"/>
                  </a:cubicBezTo>
                  <a:cubicBezTo>
                    <a:pt x="2393" y="3739"/>
                    <a:pt x="2572" y="3679"/>
                    <a:pt x="2703" y="3548"/>
                  </a:cubicBezTo>
                  <a:lnTo>
                    <a:pt x="2810" y="3441"/>
                  </a:lnTo>
                  <a:close/>
                  <a:moveTo>
                    <a:pt x="1893" y="0"/>
                  </a:moveTo>
                  <a:cubicBezTo>
                    <a:pt x="1322" y="0"/>
                    <a:pt x="869" y="465"/>
                    <a:pt x="869" y="1024"/>
                  </a:cubicBezTo>
                  <a:lnTo>
                    <a:pt x="869" y="1048"/>
                  </a:lnTo>
                  <a:cubicBezTo>
                    <a:pt x="869" y="1179"/>
                    <a:pt x="893" y="1310"/>
                    <a:pt x="953" y="1429"/>
                  </a:cubicBezTo>
                  <a:lnTo>
                    <a:pt x="1048" y="1596"/>
                  </a:lnTo>
                  <a:lnTo>
                    <a:pt x="1048" y="1870"/>
                  </a:lnTo>
                  <a:cubicBezTo>
                    <a:pt x="1048" y="2286"/>
                    <a:pt x="1250" y="2655"/>
                    <a:pt x="1560" y="2882"/>
                  </a:cubicBezTo>
                  <a:lnTo>
                    <a:pt x="1560" y="3025"/>
                  </a:lnTo>
                  <a:cubicBezTo>
                    <a:pt x="1560" y="3096"/>
                    <a:pt x="1500" y="3179"/>
                    <a:pt x="1429" y="3203"/>
                  </a:cubicBezTo>
                  <a:lnTo>
                    <a:pt x="845" y="3370"/>
                  </a:lnTo>
                  <a:cubicBezTo>
                    <a:pt x="572" y="3453"/>
                    <a:pt x="357" y="3727"/>
                    <a:pt x="357" y="4025"/>
                  </a:cubicBezTo>
                  <a:lnTo>
                    <a:pt x="357" y="4906"/>
                  </a:lnTo>
                  <a:cubicBezTo>
                    <a:pt x="333" y="4882"/>
                    <a:pt x="310" y="4858"/>
                    <a:pt x="286" y="4846"/>
                  </a:cubicBezTo>
                  <a:cubicBezTo>
                    <a:pt x="255" y="4820"/>
                    <a:pt x="220" y="4808"/>
                    <a:pt x="185" y="4808"/>
                  </a:cubicBezTo>
                  <a:cubicBezTo>
                    <a:pt x="139" y="4808"/>
                    <a:pt x="93" y="4829"/>
                    <a:pt x="60" y="4870"/>
                  </a:cubicBezTo>
                  <a:cubicBezTo>
                    <a:pt x="0" y="4941"/>
                    <a:pt x="12" y="5037"/>
                    <a:pt x="95" y="5096"/>
                  </a:cubicBezTo>
                  <a:cubicBezTo>
                    <a:pt x="703" y="5584"/>
                    <a:pt x="1465" y="5858"/>
                    <a:pt x="2250" y="5858"/>
                  </a:cubicBezTo>
                  <a:lnTo>
                    <a:pt x="2417" y="5858"/>
                  </a:lnTo>
                  <a:cubicBezTo>
                    <a:pt x="3262" y="5811"/>
                    <a:pt x="4060" y="5453"/>
                    <a:pt x="4679" y="4858"/>
                  </a:cubicBezTo>
                  <a:cubicBezTo>
                    <a:pt x="5286" y="4251"/>
                    <a:pt x="5632" y="3453"/>
                    <a:pt x="5667" y="2596"/>
                  </a:cubicBezTo>
                  <a:cubicBezTo>
                    <a:pt x="5727" y="1727"/>
                    <a:pt x="5465" y="905"/>
                    <a:pt x="4929" y="262"/>
                  </a:cubicBezTo>
                  <a:cubicBezTo>
                    <a:pt x="4895" y="215"/>
                    <a:pt x="4846" y="194"/>
                    <a:pt x="4799" y="194"/>
                  </a:cubicBezTo>
                  <a:cubicBezTo>
                    <a:pt x="4763" y="194"/>
                    <a:pt x="4729" y="206"/>
                    <a:pt x="4703" y="227"/>
                  </a:cubicBezTo>
                  <a:cubicBezTo>
                    <a:pt x="4632" y="286"/>
                    <a:pt x="4632" y="393"/>
                    <a:pt x="4679" y="453"/>
                  </a:cubicBezTo>
                  <a:cubicBezTo>
                    <a:pt x="5155" y="1048"/>
                    <a:pt x="5405" y="1786"/>
                    <a:pt x="5358" y="2560"/>
                  </a:cubicBezTo>
                  <a:cubicBezTo>
                    <a:pt x="5310" y="3334"/>
                    <a:pt x="5001" y="4072"/>
                    <a:pt x="4453" y="4608"/>
                  </a:cubicBezTo>
                  <a:cubicBezTo>
                    <a:pt x="4346" y="4703"/>
                    <a:pt x="4239" y="4799"/>
                    <a:pt x="4143" y="4882"/>
                  </a:cubicBezTo>
                  <a:lnTo>
                    <a:pt x="4143" y="4013"/>
                  </a:lnTo>
                  <a:cubicBezTo>
                    <a:pt x="4143" y="3715"/>
                    <a:pt x="3929" y="3441"/>
                    <a:pt x="3643" y="3358"/>
                  </a:cubicBezTo>
                  <a:lnTo>
                    <a:pt x="3072" y="3191"/>
                  </a:lnTo>
                  <a:cubicBezTo>
                    <a:pt x="2989" y="3156"/>
                    <a:pt x="2929" y="3096"/>
                    <a:pt x="2929" y="3013"/>
                  </a:cubicBezTo>
                  <a:lnTo>
                    <a:pt x="2929" y="2882"/>
                  </a:lnTo>
                  <a:cubicBezTo>
                    <a:pt x="2989" y="2834"/>
                    <a:pt x="3036" y="2798"/>
                    <a:pt x="3084" y="2763"/>
                  </a:cubicBezTo>
                  <a:cubicBezTo>
                    <a:pt x="3322" y="2536"/>
                    <a:pt x="3441" y="2227"/>
                    <a:pt x="3441" y="1893"/>
                  </a:cubicBezTo>
                  <a:lnTo>
                    <a:pt x="3441" y="1596"/>
                  </a:lnTo>
                  <a:lnTo>
                    <a:pt x="3500" y="1465"/>
                  </a:lnTo>
                  <a:cubicBezTo>
                    <a:pt x="3572" y="1334"/>
                    <a:pt x="3596" y="1167"/>
                    <a:pt x="3596" y="1000"/>
                  </a:cubicBezTo>
                  <a:lnTo>
                    <a:pt x="3596" y="167"/>
                  </a:lnTo>
                  <a:cubicBezTo>
                    <a:pt x="3596" y="72"/>
                    <a:pt x="3524" y="0"/>
                    <a:pt x="34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53"/>
            <p:cNvSpPr/>
            <p:nvPr/>
          </p:nvSpPr>
          <p:spPr>
            <a:xfrm>
              <a:off x="1461721" y="1634026"/>
              <a:ext cx="43986" cy="15564"/>
            </a:xfrm>
            <a:custGeom>
              <a:rect b="b" l="l" r="r" t="t"/>
              <a:pathLst>
                <a:path extrusionOk="0" h="489" w="1382">
                  <a:moveTo>
                    <a:pt x="155" y="1"/>
                  </a:moveTo>
                  <a:cubicBezTo>
                    <a:pt x="72" y="1"/>
                    <a:pt x="1" y="72"/>
                    <a:pt x="1" y="167"/>
                  </a:cubicBezTo>
                  <a:cubicBezTo>
                    <a:pt x="1" y="251"/>
                    <a:pt x="72" y="322"/>
                    <a:pt x="155" y="322"/>
                  </a:cubicBezTo>
                  <a:cubicBezTo>
                    <a:pt x="334" y="322"/>
                    <a:pt x="858" y="358"/>
                    <a:pt x="1132" y="477"/>
                  </a:cubicBezTo>
                  <a:cubicBezTo>
                    <a:pt x="1155" y="489"/>
                    <a:pt x="1167" y="489"/>
                    <a:pt x="1203" y="489"/>
                  </a:cubicBezTo>
                  <a:cubicBezTo>
                    <a:pt x="1263" y="489"/>
                    <a:pt x="1322" y="465"/>
                    <a:pt x="1346" y="405"/>
                  </a:cubicBezTo>
                  <a:cubicBezTo>
                    <a:pt x="1382" y="322"/>
                    <a:pt x="1346" y="239"/>
                    <a:pt x="1263" y="191"/>
                  </a:cubicBezTo>
                  <a:cubicBezTo>
                    <a:pt x="894" y="1"/>
                    <a:pt x="191"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3" name="Google Shape;1623;p53"/>
          <p:cNvGrpSpPr/>
          <p:nvPr/>
        </p:nvGrpSpPr>
        <p:grpSpPr>
          <a:xfrm>
            <a:off x="1756921" y="1509739"/>
            <a:ext cx="345997" cy="345997"/>
            <a:chOff x="1756921" y="1509739"/>
            <a:chExt cx="345997" cy="345997"/>
          </a:xfrm>
        </p:grpSpPr>
        <p:sp>
          <p:nvSpPr>
            <p:cNvPr id="1624" name="Google Shape;1624;p53"/>
            <p:cNvSpPr/>
            <p:nvPr/>
          </p:nvSpPr>
          <p:spPr>
            <a:xfrm>
              <a:off x="1756921" y="1509739"/>
              <a:ext cx="345997" cy="345997"/>
            </a:xfrm>
            <a:custGeom>
              <a:rect b="b" l="l" r="r" t="t"/>
              <a:pathLst>
                <a:path extrusionOk="0" h="10871" w="10871">
                  <a:moveTo>
                    <a:pt x="5442" y="0"/>
                  </a:moveTo>
                  <a:cubicBezTo>
                    <a:pt x="3977" y="0"/>
                    <a:pt x="2620" y="572"/>
                    <a:pt x="1596" y="1596"/>
                  </a:cubicBezTo>
                  <a:cubicBezTo>
                    <a:pt x="572" y="2620"/>
                    <a:pt x="1" y="3989"/>
                    <a:pt x="1" y="5441"/>
                  </a:cubicBezTo>
                  <a:cubicBezTo>
                    <a:pt x="1" y="6882"/>
                    <a:pt x="572" y="8251"/>
                    <a:pt x="1596" y="9275"/>
                  </a:cubicBezTo>
                  <a:cubicBezTo>
                    <a:pt x="2620" y="10299"/>
                    <a:pt x="3989" y="10871"/>
                    <a:pt x="5442" y="10871"/>
                  </a:cubicBezTo>
                  <a:cubicBezTo>
                    <a:pt x="6882" y="10871"/>
                    <a:pt x="8252" y="10299"/>
                    <a:pt x="9276" y="9275"/>
                  </a:cubicBezTo>
                  <a:cubicBezTo>
                    <a:pt x="10299" y="8251"/>
                    <a:pt x="10871" y="6882"/>
                    <a:pt x="10871" y="5441"/>
                  </a:cubicBezTo>
                  <a:cubicBezTo>
                    <a:pt x="10871" y="5346"/>
                    <a:pt x="10871" y="5263"/>
                    <a:pt x="10859" y="5156"/>
                  </a:cubicBezTo>
                  <a:cubicBezTo>
                    <a:pt x="10859" y="5060"/>
                    <a:pt x="10788" y="5001"/>
                    <a:pt x="10692" y="5001"/>
                  </a:cubicBezTo>
                  <a:cubicBezTo>
                    <a:pt x="10609" y="5001"/>
                    <a:pt x="10549" y="5084"/>
                    <a:pt x="10549" y="5168"/>
                  </a:cubicBezTo>
                  <a:lnTo>
                    <a:pt x="10549" y="5441"/>
                  </a:lnTo>
                  <a:cubicBezTo>
                    <a:pt x="10549" y="6811"/>
                    <a:pt x="10014" y="8085"/>
                    <a:pt x="9037" y="9049"/>
                  </a:cubicBezTo>
                  <a:cubicBezTo>
                    <a:pt x="8073" y="10025"/>
                    <a:pt x="6787" y="10561"/>
                    <a:pt x="5418" y="10561"/>
                  </a:cubicBezTo>
                  <a:cubicBezTo>
                    <a:pt x="4061" y="10561"/>
                    <a:pt x="2775" y="10025"/>
                    <a:pt x="1810" y="9049"/>
                  </a:cubicBezTo>
                  <a:cubicBezTo>
                    <a:pt x="834" y="8085"/>
                    <a:pt x="298" y="6811"/>
                    <a:pt x="298" y="5441"/>
                  </a:cubicBezTo>
                  <a:cubicBezTo>
                    <a:pt x="298" y="4072"/>
                    <a:pt x="834" y="2786"/>
                    <a:pt x="1810" y="1822"/>
                  </a:cubicBezTo>
                  <a:cubicBezTo>
                    <a:pt x="2775" y="858"/>
                    <a:pt x="4061" y="322"/>
                    <a:pt x="5418" y="322"/>
                  </a:cubicBezTo>
                  <a:cubicBezTo>
                    <a:pt x="6632" y="322"/>
                    <a:pt x="7799" y="750"/>
                    <a:pt x="8728" y="1524"/>
                  </a:cubicBezTo>
                  <a:cubicBezTo>
                    <a:pt x="9633" y="2298"/>
                    <a:pt x="10264" y="3358"/>
                    <a:pt x="10466" y="4513"/>
                  </a:cubicBezTo>
                  <a:cubicBezTo>
                    <a:pt x="10476" y="4594"/>
                    <a:pt x="10547" y="4649"/>
                    <a:pt x="10612" y="4649"/>
                  </a:cubicBezTo>
                  <a:cubicBezTo>
                    <a:pt x="10623" y="4649"/>
                    <a:pt x="10634" y="4647"/>
                    <a:pt x="10645" y="4644"/>
                  </a:cubicBezTo>
                  <a:cubicBezTo>
                    <a:pt x="10740" y="4632"/>
                    <a:pt x="10800" y="4548"/>
                    <a:pt x="10776" y="4465"/>
                  </a:cubicBezTo>
                  <a:cubicBezTo>
                    <a:pt x="10561" y="3239"/>
                    <a:pt x="9907" y="2108"/>
                    <a:pt x="8930" y="1286"/>
                  </a:cubicBezTo>
                  <a:cubicBezTo>
                    <a:pt x="7954" y="465"/>
                    <a:pt x="6716" y="0"/>
                    <a:pt x="544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53"/>
            <p:cNvSpPr/>
            <p:nvPr/>
          </p:nvSpPr>
          <p:spPr>
            <a:xfrm>
              <a:off x="1781937" y="1535488"/>
              <a:ext cx="295614" cy="295614"/>
            </a:xfrm>
            <a:custGeom>
              <a:rect b="b" l="l" r="r" t="t"/>
              <a:pathLst>
                <a:path extrusionOk="0" h="9288" w="9288">
                  <a:moveTo>
                    <a:pt x="4644" y="1"/>
                  </a:moveTo>
                  <a:cubicBezTo>
                    <a:pt x="3989" y="1"/>
                    <a:pt x="3346" y="132"/>
                    <a:pt x="2751" y="406"/>
                  </a:cubicBezTo>
                  <a:cubicBezTo>
                    <a:pt x="2167" y="656"/>
                    <a:pt x="1667" y="1025"/>
                    <a:pt x="1227" y="1489"/>
                  </a:cubicBezTo>
                  <a:cubicBezTo>
                    <a:pt x="1167" y="1549"/>
                    <a:pt x="1167" y="1656"/>
                    <a:pt x="1251" y="1715"/>
                  </a:cubicBezTo>
                  <a:cubicBezTo>
                    <a:pt x="1278" y="1743"/>
                    <a:pt x="1313" y="1757"/>
                    <a:pt x="1348" y="1757"/>
                  </a:cubicBezTo>
                  <a:cubicBezTo>
                    <a:pt x="1390" y="1757"/>
                    <a:pt x="1433" y="1737"/>
                    <a:pt x="1465" y="1692"/>
                  </a:cubicBezTo>
                  <a:cubicBezTo>
                    <a:pt x="1870" y="1263"/>
                    <a:pt x="2346" y="918"/>
                    <a:pt x="2882" y="680"/>
                  </a:cubicBezTo>
                  <a:cubicBezTo>
                    <a:pt x="3429" y="430"/>
                    <a:pt x="4025" y="310"/>
                    <a:pt x="4644" y="310"/>
                  </a:cubicBezTo>
                  <a:cubicBezTo>
                    <a:pt x="7025" y="310"/>
                    <a:pt x="8966" y="2239"/>
                    <a:pt x="8966" y="4644"/>
                  </a:cubicBezTo>
                  <a:cubicBezTo>
                    <a:pt x="8966" y="7037"/>
                    <a:pt x="7037" y="8978"/>
                    <a:pt x="4644" y="8978"/>
                  </a:cubicBezTo>
                  <a:cubicBezTo>
                    <a:pt x="2263" y="8978"/>
                    <a:pt x="310" y="7037"/>
                    <a:pt x="310" y="4644"/>
                  </a:cubicBezTo>
                  <a:cubicBezTo>
                    <a:pt x="310" y="3799"/>
                    <a:pt x="560" y="2966"/>
                    <a:pt x="1024" y="2263"/>
                  </a:cubicBezTo>
                  <a:cubicBezTo>
                    <a:pt x="1084" y="2192"/>
                    <a:pt x="1072" y="2084"/>
                    <a:pt x="989" y="2037"/>
                  </a:cubicBezTo>
                  <a:cubicBezTo>
                    <a:pt x="963" y="2020"/>
                    <a:pt x="933" y="2012"/>
                    <a:pt x="904" y="2012"/>
                  </a:cubicBezTo>
                  <a:cubicBezTo>
                    <a:pt x="850" y="2012"/>
                    <a:pt x="797" y="2038"/>
                    <a:pt x="774" y="2084"/>
                  </a:cubicBezTo>
                  <a:cubicBezTo>
                    <a:pt x="262" y="2846"/>
                    <a:pt x="0" y="3716"/>
                    <a:pt x="0" y="4644"/>
                  </a:cubicBezTo>
                  <a:cubicBezTo>
                    <a:pt x="0" y="5883"/>
                    <a:pt x="477" y="7049"/>
                    <a:pt x="1346" y="7930"/>
                  </a:cubicBezTo>
                  <a:cubicBezTo>
                    <a:pt x="2227" y="8811"/>
                    <a:pt x="3394" y="9288"/>
                    <a:pt x="4644" y="9288"/>
                  </a:cubicBezTo>
                  <a:cubicBezTo>
                    <a:pt x="5894" y="9288"/>
                    <a:pt x="7049" y="8811"/>
                    <a:pt x="7930" y="7930"/>
                  </a:cubicBezTo>
                  <a:cubicBezTo>
                    <a:pt x="8811" y="7049"/>
                    <a:pt x="9287" y="5894"/>
                    <a:pt x="9287" y="4644"/>
                  </a:cubicBezTo>
                  <a:cubicBezTo>
                    <a:pt x="9287" y="3394"/>
                    <a:pt x="8811" y="2227"/>
                    <a:pt x="7930" y="1346"/>
                  </a:cubicBezTo>
                  <a:cubicBezTo>
                    <a:pt x="7049" y="477"/>
                    <a:pt x="5894" y="1"/>
                    <a:pt x="46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53"/>
            <p:cNvSpPr/>
            <p:nvPr/>
          </p:nvSpPr>
          <p:spPr>
            <a:xfrm>
              <a:off x="1806954" y="1677980"/>
              <a:ext cx="17441" cy="10630"/>
            </a:xfrm>
            <a:custGeom>
              <a:rect b="b" l="l" r="r" t="t"/>
              <a:pathLst>
                <a:path extrusionOk="0" h="334" w="548">
                  <a:moveTo>
                    <a:pt x="167" y="1"/>
                  </a:moveTo>
                  <a:cubicBezTo>
                    <a:pt x="72" y="1"/>
                    <a:pt x="0" y="72"/>
                    <a:pt x="0" y="167"/>
                  </a:cubicBezTo>
                  <a:cubicBezTo>
                    <a:pt x="0" y="251"/>
                    <a:pt x="72" y="334"/>
                    <a:pt x="167" y="334"/>
                  </a:cubicBezTo>
                  <a:lnTo>
                    <a:pt x="381" y="334"/>
                  </a:lnTo>
                  <a:cubicBezTo>
                    <a:pt x="476" y="334"/>
                    <a:pt x="548" y="251"/>
                    <a:pt x="548" y="167"/>
                  </a:cubicBezTo>
                  <a:cubicBezTo>
                    <a:pt x="548" y="72"/>
                    <a:pt x="476" y="1"/>
                    <a:pt x="3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53"/>
            <p:cNvSpPr/>
            <p:nvPr/>
          </p:nvSpPr>
          <p:spPr>
            <a:xfrm>
              <a:off x="1924429" y="1560122"/>
              <a:ext cx="128106" cy="128488"/>
            </a:xfrm>
            <a:custGeom>
              <a:rect b="b" l="l" r="r" t="t"/>
              <a:pathLst>
                <a:path extrusionOk="0" h="4037" w="4025">
                  <a:moveTo>
                    <a:pt x="155" y="1"/>
                  </a:moveTo>
                  <a:cubicBezTo>
                    <a:pt x="72" y="1"/>
                    <a:pt x="0" y="72"/>
                    <a:pt x="0" y="167"/>
                  </a:cubicBezTo>
                  <a:lnTo>
                    <a:pt x="0" y="3870"/>
                  </a:lnTo>
                  <a:cubicBezTo>
                    <a:pt x="0" y="3954"/>
                    <a:pt x="72" y="4037"/>
                    <a:pt x="155" y="4037"/>
                  </a:cubicBezTo>
                  <a:lnTo>
                    <a:pt x="3870" y="4037"/>
                  </a:lnTo>
                  <a:cubicBezTo>
                    <a:pt x="3953" y="4037"/>
                    <a:pt x="4024" y="3954"/>
                    <a:pt x="4024" y="3870"/>
                  </a:cubicBezTo>
                  <a:cubicBezTo>
                    <a:pt x="4024" y="3775"/>
                    <a:pt x="3953" y="3704"/>
                    <a:pt x="3870" y="3704"/>
                  </a:cubicBezTo>
                  <a:lnTo>
                    <a:pt x="322" y="3704"/>
                  </a:lnTo>
                  <a:lnTo>
                    <a:pt x="322" y="167"/>
                  </a:ln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53"/>
            <p:cNvSpPr/>
            <p:nvPr/>
          </p:nvSpPr>
          <p:spPr>
            <a:xfrm>
              <a:off x="1924811" y="1788644"/>
              <a:ext cx="10630" cy="17823"/>
            </a:xfrm>
            <a:custGeom>
              <a:rect b="b" l="l" r="r" t="t"/>
              <a:pathLst>
                <a:path extrusionOk="0" h="560" w="334">
                  <a:moveTo>
                    <a:pt x="167" y="0"/>
                  </a:moveTo>
                  <a:cubicBezTo>
                    <a:pt x="71" y="0"/>
                    <a:pt x="0" y="84"/>
                    <a:pt x="0" y="167"/>
                  </a:cubicBezTo>
                  <a:lnTo>
                    <a:pt x="0" y="393"/>
                  </a:lnTo>
                  <a:cubicBezTo>
                    <a:pt x="0" y="488"/>
                    <a:pt x="71" y="560"/>
                    <a:pt x="167" y="560"/>
                  </a:cubicBezTo>
                  <a:cubicBezTo>
                    <a:pt x="250" y="560"/>
                    <a:pt x="333" y="488"/>
                    <a:pt x="333" y="393"/>
                  </a:cubicBezTo>
                  <a:lnTo>
                    <a:pt x="333" y="167"/>
                  </a:lnTo>
                  <a:cubicBezTo>
                    <a:pt x="333" y="84"/>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53"/>
            <p:cNvSpPr/>
            <p:nvPr/>
          </p:nvSpPr>
          <p:spPr>
            <a:xfrm>
              <a:off x="1841423" y="1594719"/>
              <a:ext cx="16328" cy="15086"/>
            </a:xfrm>
            <a:custGeom>
              <a:rect b="b" l="l" r="r" t="t"/>
              <a:pathLst>
                <a:path extrusionOk="0" h="474" w="513">
                  <a:moveTo>
                    <a:pt x="173" y="0"/>
                  </a:moveTo>
                  <a:cubicBezTo>
                    <a:pt x="132" y="0"/>
                    <a:pt x="90" y="15"/>
                    <a:pt x="60" y="45"/>
                  </a:cubicBezTo>
                  <a:cubicBezTo>
                    <a:pt x="1" y="104"/>
                    <a:pt x="1" y="212"/>
                    <a:pt x="60" y="259"/>
                  </a:cubicBezTo>
                  <a:lnTo>
                    <a:pt x="215" y="426"/>
                  </a:lnTo>
                  <a:cubicBezTo>
                    <a:pt x="239" y="462"/>
                    <a:pt x="286" y="474"/>
                    <a:pt x="334" y="474"/>
                  </a:cubicBezTo>
                  <a:cubicBezTo>
                    <a:pt x="370" y="474"/>
                    <a:pt x="405" y="462"/>
                    <a:pt x="453" y="426"/>
                  </a:cubicBezTo>
                  <a:cubicBezTo>
                    <a:pt x="513" y="366"/>
                    <a:pt x="513" y="259"/>
                    <a:pt x="453" y="212"/>
                  </a:cubicBezTo>
                  <a:lnTo>
                    <a:pt x="286" y="45"/>
                  </a:lnTo>
                  <a:cubicBezTo>
                    <a:pt x="257" y="15"/>
                    <a:pt x="215" y="0"/>
                    <a:pt x="17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53"/>
            <p:cNvSpPr/>
            <p:nvPr/>
          </p:nvSpPr>
          <p:spPr>
            <a:xfrm>
              <a:off x="2002470" y="1756243"/>
              <a:ext cx="16709" cy="15755"/>
            </a:xfrm>
            <a:custGeom>
              <a:rect b="b" l="l" r="r" t="t"/>
              <a:pathLst>
                <a:path extrusionOk="0" h="495" w="525">
                  <a:moveTo>
                    <a:pt x="175" y="0"/>
                  </a:moveTo>
                  <a:cubicBezTo>
                    <a:pt x="132" y="0"/>
                    <a:pt x="90" y="18"/>
                    <a:pt x="60" y="54"/>
                  </a:cubicBezTo>
                  <a:cubicBezTo>
                    <a:pt x="1" y="113"/>
                    <a:pt x="1" y="221"/>
                    <a:pt x="60" y="280"/>
                  </a:cubicBezTo>
                  <a:lnTo>
                    <a:pt x="227" y="447"/>
                  </a:lnTo>
                  <a:cubicBezTo>
                    <a:pt x="251" y="471"/>
                    <a:pt x="298" y="494"/>
                    <a:pt x="346" y="494"/>
                  </a:cubicBezTo>
                  <a:cubicBezTo>
                    <a:pt x="394" y="494"/>
                    <a:pt x="418" y="471"/>
                    <a:pt x="465" y="447"/>
                  </a:cubicBezTo>
                  <a:cubicBezTo>
                    <a:pt x="525" y="387"/>
                    <a:pt x="525" y="280"/>
                    <a:pt x="465" y="221"/>
                  </a:cubicBezTo>
                  <a:lnTo>
                    <a:pt x="298" y="54"/>
                  </a:lnTo>
                  <a:cubicBezTo>
                    <a:pt x="263" y="18"/>
                    <a:pt x="218" y="0"/>
                    <a:pt x="17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53"/>
            <p:cNvSpPr/>
            <p:nvPr/>
          </p:nvSpPr>
          <p:spPr>
            <a:xfrm>
              <a:off x="2002470" y="1594719"/>
              <a:ext cx="16328" cy="15086"/>
            </a:xfrm>
            <a:custGeom>
              <a:rect b="b" l="l" r="r" t="t"/>
              <a:pathLst>
                <a:path extrusionOk="0" h="474" w="513">
                  <a:moveTo>
                    <a:pt x="340" y="0"/>
                  </a:moveTo>
                  <a:cubicBezTo>
                    <a:pt x="298" y="0"/>
                    <a:pt x="257" y="15"/>
                    <a:pt x="227" y="45"/>
                  </a:cubicBezTo>
                  <a:lnTo>
                    <a:pt x="60" y="212"/>
                  </a:lnTo>
                  <a:cubicBezTo>
                    <a:pt x="1" y="259"/>
                    <a:pt x="1" y="366"/>
                    <a:pt x="60" y="426"/>
                  </a:cubicBezTo>
                  <a:cubicBezTo>
                    <a:pt x="96" y="462"/>
                    <a:pt x="132" y="474"/>
                    <a:pt x="179" y="474"/>
                  </a:cubicBezTo>
                  <a:cubicBezTo>
                    <a:pt x="227" y="474"/>
                    <a:pt x="251" y="462"/>
                    <a:pt x="287" y="426"/>
                  </a:cubicBezTo>
                  <a:lnTo>
                    <a:pt x="453" y="259"/>
                  </a:lnTo>
                  <a:cubicBezTo>
                    <a:pt x="513" y="212"/>
                    <a:pt x="513" y="104"/>
                    <a:pt x="453" y="45"/>
                  </a:cubicBezTo>
                  <a:cubicBezTo>
                    <a:pt x="423" y="15"/>
                    <a:pt x="382" y="0"/>
                    <a:pt x="34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53"/>
            <p:cNvSpPr/>
            <p:nvPr/>
          </p:nvSpPr>
          <p:spPr>
            <a:xfrm>
              <a:off x="1841041" y="1756530"/>
              <a:ext cx="16709" cy="15468"/>
            </a:xfrm>
            <a:custGeom>
              <a:rect b="b" l="l" r="r" t="t"/>
              <a:pathLst>
                <a:path extrusionOk="0" h="486" w="525">
                  <a:moveTo>
                    <a:pt x="352" y="0"/>
                  </a:moveTo>
                  <a:cubicBezTo>
                    <a:pt x="310" y="0"/>
                    <a:pt x="269" y="15"/>
                    <a:pt x="239" y="45"/>
                  </a:cubicBezTo>
                  <a:lnTo>
                    <a:pt x="72" y="212"/>
                  </a:lnTo>
                  <a:cubicBezTo>
                    <a:pt x="1" y="271"/>
                    <a:pt x="1" y="354"/>
                    <a:pt x="60" y="438"/>
                  </a:cubicBezTo>
                  <a:cubicBezTo>
                    <a:pt x="84" y="462"/>
                    <a:pt x="132" y="485"/>
                    <a:pt x="179" y="485"/>
                  </a:cubicBezTo>
                  <a:cubicBezTo>
                    <a:pt x="227" y="485"/>
                    <a:pt x="251" y="462"/>
                    <a:pt x="298" y="438"/>
                  </a:cubicBezTo>
                  <a:lnTo>
                    <a:pt x="465" y="271"/>
                  </a:lnTo>
                  <a:cubicBezTo>
                    <a:pt x="525" y="212"/>
                    <a:pt x="525" y="104"/>
                    <a:pt x="465" y="45"/>
                  </a:cubicBezTo>
                  <a:cubicBezTo>
                    <a:pt x="435" y="15"/>
                    <a:pt x="394" y="0"/>
                    <a:pt x="35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53"/>
            <p:cNvSpPr/>
            <p:nvPr/>
          </p:nvSpPr>
          <p:spPr>
            <a:xfrm>
              <a:off x="1816025" y="1632084"/>
              <a:ext cx="17855" cy="13336"/>
            </a:xfrm>
            <a:custGeom>
              <a:rect b="b" l="l" r="r" t="t"/>
              <a:pathLst>
                <a:path extrusionOk="0" h="419" w="561">
                  <a:moveTo>
                    <a:pt x="173" y="0"/>
                  </a:moveTo>
                  <a:cubicBezTo>
                    <a:pt x="110" y="0"/>
                    <a:pt x="51" y="36"/>
                    <a:pt x="25" y="97"/>
                  </a:cubicBezTo>
                  <a:cubicBezTo>
                    <a:pt x="1" y="181"/>
                    <a:pt x="25" y="276"/>
                    <a:pt x="120" y="312"/>
                  </a:cubicBezTo>
                  <a:lnTo>
                    <a:pt x="322" y="395"/>
                  </a:lnTo>
                  <a:cubicBezTo>
                    <a:pt x="334" y="419"/>
                    <a:pt x="370" y="419"/>
                    <a:pt x="382" y="419"/>
                  </a:cubicBezTo>
                  <a:cubicBezTo>
                    <a:pt x="441" y="419"/>
                    <a:pt x="501" y="383"/>
                    <a:pt x="537" y="312"/>
                  </a:cubicBezTo>
                  <a:cubicBezTo>
                    <a:pt x="561" y="228"/>
                    <a:pt x="513" y="133"/>
                    <a:pt x="441" y="97"/>
                  </a:cubicBezTo>
                  <a:lnTo>
                    <a:pt x="239" y="14"/>
                  </a:lnTo>
                  <a:cubicBezTo>
                    <a:pt x="217" y="5"/>
                    <a:pt x="195" y="0"/>
                    <a:pt x="17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53"/>
            <p:cNvSpPr/>
            <p:nvPr/>
          </p:nvSpPr>
          <p:spPr>
            <a:xfrm>
              <a:off x="2026341" y="1721297"/>
              <a:ext cx="17855" cy="13177"/>
            </a:xfrm>
            <a:custGeom>
              <a:rect b="b" l="l" r="r" t="t"/>
              <a:pathLst>
                <a:path extrusionOk="0" h="414" w="561">
                  <a:moveTo>
                    <a:pt x="179" y="0"/>
                  </a:moveTo>
                  <a:cubicBezTo>
                    <a:pt x="114" y="0"/>
                    <a:pt x="52" y="31"/>
                    <a:pt x="25" y="104"/>
                  </a:cubicBezTo>
                  <a:cubicBezTo>
                    <a:pt x="1" y="176"/>
                    <a:pt x="25" y="283"/>
                    <a:pt x="120" y="307"/>
                  </a:cubicBezTo>
                  <a:lnTo>
                    <a:pt x="322" y="402"/>
                  </a:lnTo>
                  <a:cubicBezTo>
                    <a:pt x="334" y="414"/>
                    <a:pt x="370" y="414"/>
                    <a:pt x="382" y="414"/>
                  </a:cubicBezTo>
                  <a:cubicBezTo>
                    <a:pt x="441" y="414"/>
                    <a:pt x="501" y="378"/>
                    <a:pt x="537" y="307"/>
                  </a:cubicBezTo>
                  <a:cubicBezTo>
                    <a:pt x="560" y="235"/>
                    <a:pt x="537" y="128"/>
                    <a:pt x="441" y="104"/>
                  </a:cubicBezTo>
                  <a:lnTo>
                    <a:pt x="239" y="9"/>
                  </a:lnTo>
                  <a:cubicBezTo>
                    <a:pt x="219" y="3"/>
                    <a:pt x="199"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53"/>
            <p:cNvSpPr/>
            <p:nvPr/>
          </p:nvSpPr>
          <p:spPr>
            <a:xfrm>
              <a:off x="1967619" y="1569702"/>
              <a:ext cx="14036" cy="16996"/>
            </a:xfrm>
            <a:custGeom>
              <a:rect b="b" l="l" r="r" t="t"/>
              <a:pathLst>
                <a:path extrusionOk="0" h="534" w="441">
                  <a:moveTo>
                    <a:pt x="267" y="1"/>
                  </a:moveTo>
                  <a:cubicBezTo>
                    <a:pt x="204" y="1"/>
                    <a:pt x="138" y="32"/>
                    <a:pt x="119" y="105"/>
                  </a:cubicBezTo>
                  <a:lnTo>
                    <a:pt x="24" y="307"/>
                  </a:lnTo>
                  <a:cubicBezTo>
                    <a:pt x="0" y="378"/>
                    <a:pt x="24" y="486"/>
                    <a:pt x="119" y="521"/>
                  </a:cubicBezTo>
                  <a:cubicBezTo>
                    <a:pt x="131" y="521"/>
                    <a:pt x="155" y="533"/>
                    <a:pt x="179" y="533"/>
                  </a:cubicBezTo>
                  <a:cubicBezTo>
                    <a:pt x="239" y="533"/>
                    <a:pt x="298" y="498"/>
                    <a:pt x="322" y="426"/>
                  </a:cubicBezTo>
                  <a:lnTo>
                    <a:pt x="417" y="224"/>
                  </a:lnTo>
                  <a:cubicBezTo>
                    <a:pt x="441" y="140"/>
                    <a:pt x="417" y="45"/>
                    <a:pt x="322" y="9"/>
                  </a:cubicBezTo>
                  <a:cubicBezTo>
                    <a:pt x="305" y="4"/>
                    <a:pt x="286" y="1"/>
                    <a:pt x="2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53"/>
            <p:cNvSpPr/>
            <p:nvPr/>
          </p:nvSpPr>
          <p:spPr>
            <a:xfrm>
              <a:off x="1877802" y="1780019"/>
              <a:ext cx="14450" cy="16996"/>
            </a:xfrm>
            <a:custGeom>
              <a:rect b="b" l="l" r="r" t="t"/>
              <a:pathLst>
                <a:path extrusionOk="0" h="534" w="454">
                  <a:moveTo>
                    <a:pt x="279" y="1"/>
                  </a:moveTo>
                  <a:cubicBezTo>
                    <a:pt x="216" y="1"/>
                    <a:pt x="147" y="32"/>
                    <a:pt x="120" y="105"/>
                  </a:cubicBezTo>
                  <a:lnTo>
                    <a:pt x="36" y="307"/>
                  </a:lnTo>
                  <a:cubicBezTo>
                    <a:pt x="1" y="378"/>
                    <a:pt x="48" y="486"/>
                    <a:pt x="120" y="509"/>
                  </a:cubicBezTo>
                  <a:cubicBezTo>
                    <a:pt x="144" y="533"/>
                    <a:pt x="167" y="533"/>
                    <a:pt x="179" y="533"/>
                  </a:cubicBezTo>
                  <a:cubicBezTo>
                    <a:pt x="239" y="533"/>
                    <a:pt x="298" y="497"/>
                    <a:pt x="334" y="426"/>
                  </a:cubicBezTo>
                  <a:lnTo>
                    <a:pt x="417" y="224"/>
                  </a:lnTo>
                  <a:cubicBezTo>
                    <a:pt x="453" y="140"/>
                    <a:pt x="417" y="45"/>
                    <a:pt x="334" y="9"/>
                  </a:cubicBezTo>
                  <a:cubicBezTo>
                    <a:pt x="317" y="4"/>
                    <a:pt x="298" y="1"/>
                    <a:pt x="2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53"/>
            <p:cNvSpPr/>
            <p:nvPr/>
          </p:nvSpPr>
          <p:spPr>
            <a:xfrm>
              <a:off x="1879711" y="1568652"/>
              <a:ext cx="14418" cy="16900"/>
            </a:xfrm>
            <a:custGeom>
              <a:rect b="b" l="l" r="r" t="t"/>
              <a:pathLst>
                <a:path extrusionOk="0" h="531" w="453">
                  <a:moveTo>
                    <a:pt x="169" y="0"/>
                  </a:moveTo>
                  <a:cubicBezTo>
                    <a:pt x="153" y="0"/>
                    <a:pt x="136" y="2"/>
                    <a:pt x="119" y="7"/>
                  </a:cubicBezTo>
                  <a:cubicBezTo>
                    <a:pt x="48" y="42"/>
                    <a:pt x="0" y="138"/>
                    <a:pt x="36" y="221"/>
                  </a:cubicBezTo>
                  <a:lnTo>
                    <a:pt x="119" y="423"/>
                  </a:lnTo>
                  <a:cubicBezTo>
                    <a:pt x="155" y="495"/>
                    <a:pt x="214" y="531"/>
                    <a:pt x="274" y="531"/>
                  </a:cubicBezTo>
                  <a:cubicBezTo>
                    <a:pt x="286" y="531"/>
                    <a:pt x="322" y="531"/>
                    <a:pt x="334" y="519"/>
                  </a:cubicBezTo>
                  <a:cubicBezTo>
                    <a:pt x="405" y="483"/>
                    <a:pt x="453" y="400"/>
                    <a:pt x="417" y="304"/>
                  </a:cubicBezTo>
                  <a:lnTo>
                    <a:pt x="334" y="102"/>
                  </a:lnTo>
                  <a:cubicBezTo>
                    <a:pt x="304" y="43"/>
                    <a:pt x="243" y="0"/>
                    <a:pt x="16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53"/>
            <p:cNvSpPr/>
            <p:nvPr/>
          </p:nvSpPr>
          <p:spPr>
            <a:xfrm>
              <a:off x="1965709" y="1780846"/>
              <a:ext cx="14068" cy="16900"/>
            </a:xfrm>
            <a:custGeom>
              <a:rect b="b" l="l" r="r" t="t"/>
              <a:pathLst>
                <a:path extrusionOk="0" h="531" w="442">
                  <a:moveTo>
                    <a:pt x="189" y="0"/>
                  </a:moveTo>
                  <a:cubicBezTo>
                    <a:pt x="166" y="0"/>
                    <a:pt x="143" y="6"/>
                    <a:pt x="120" y="19"/>
                  </a:cubicBezTo>
                  <a:cubicBezTo>
                    <a:pt x="37" y="43"/>
                    <a:pt x="1" y="138"/>
                    <a:pt x="25" y="221"/>
                  </a:cubicBezTo>
                  <a:lnTo>
                    <a:pt x="120" y="424"/>
                  </a:lnTo>
                  <a:cubicBezTo>
                    <a:pt x="144" y="483"/>
                    <a:pt x="203" y="531"/>
                    <a:pt x="263" y="531"/>
                  </a:cubicBezTo>
                  <a:cubicBezTo>
                    <a:pt x="275" y="531"/>
                    <a:pt x="310" y="531"/>
                    <a:pt x="322" y="519"/>
                  </a:cubicBezTo>
                  <a:cubicBezTo>
                    <a:pt x="394" y="483"/>
                    <a:pt x="441" y="400"/>
                    <a:pt x="418" y="305"/>
                  </a:cubicBezTo>
                  <a:lnTo>
                    <a:pt x="322" y="102"/>
                  </a:lnTo>
                  <a:cubicBezTo>
                    <a:pt x="305" y="42"/>
                    <a:pt x="250" y="0"/>
                    <a:pt x="1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53"/>
            <p:cNvSpPr/>
            <p:nvPr/>
          </p:nvSpPr>
          <p:spPr>
            <a:xfrm>
              <a:off x="2026723" y="1633644"/>
              <a:ext cx="17855" cy="13304"/>
            </a:xfrm>
            <a:custGeom>
              <a:rect b="b" l="l" r="r" t="t"/>
              <a:pathLst>
                <a:path extrusionOk="0" h="418" w="561">
                  <a:moveTo>
                    <a:pt x="387" y="0"/>
                  </a:moveTo>
                  <a:cubicBezTo>
                    <a:pt x="366" y="0"/>
                    <a:pt x="345" y="4"/>
                    <a:pt x="322" y="13"/>
                  </a:cubicBezTo>
                  <a:lnTo>
                    <a:pt x="120" y="96"/>
                  </a:lnTo>
                  <a:cubicBezTo>
                    <a:pt x="48" y="132"/>
                    <a:pt x="1" y="215"/>
                    <a:pt x="25" y="310"/>
                  </a:cubicBezTo>
                  <a:cubicBezTo>
                    <a:pt x="60" y="382"/>
                    <a:pt x="120" y="417"/>
                    <a:pt x="179" y="417"/>
                  </a:cubicBezTo>
                  <a:cubicBezTo>
                    <a:pt x="191" y="417"/>
                    <a:pt x="227" y="417"/>
                    <a:pt x="239" y="394"/>
                  </a:cubicBezTo>
                  <a:lnTo>
                    <a:pt x="441" y="310"/>
                  </a:lnTo>
                  <a:cubicBezTo>
                    <a:pt x="513" y="274"/>
                    <a:pt x="560" y="191"/>
                    <a:pt x="537" y="96"/>
                  </a:cubicBezTo>
                  <a:cubicBezTo>
                    <a:pt x="509" y="41"/>
                    <a:pt x="454" y="0"/>
                    <a:pt x="3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53"/>
            <p:cNvSpPr/>
            <p:nvPr/>
          </p:nvSpPr>
          <p:spPr>
            <a:xfrm>
              <a:off x="1814911" y="1719419"/>
              <a:ext cx="18205" cy="13177"/>
            </a:xfrm>
            <a:custGeom>
              <a:rect b="b" l="l" r="r" t="t"/>
              <a:pathLst>
                <a:path extrusionOk="0" h="414" w="572">
                  <a:moveTo>
                    <a:pt x="382" y="1"/>
                  </a:moveTo>
                  <a:cubicBezTo>
                    <a:pt x="365" y="1"/>
                    <a:pt x="348" y="3"/>
                    <a:pt x="334" y="8"/>
                  </a:cubicBezTo>
                  <a:lnTo>
                    <a:pt x="119" y="104"/>
                  </a:lnTo>
                  <a:cubicBezTo>
                    <a:pt x="48" y="127"/>
                    <a:pt x="0" y="223"/>
                    <a:pt x="36" y="306"/>
                  </a:cubicBezTo>
                  <a:cubicBezTo>
                    <a:pt x="60" y="366"/>
                    <a:pt x="119" y="413"/>
                    <a:pt x="179" y="413"/>
                  </a:cubicBezTo>
                  <a:cubicBezTo>
                    <a:pt x="191" y="413"/>
                    <a:pt x="226" y="413"/>
                    <a:pt x="238" y="389"/>
                  </a:cubicBezTo>
                  <a:lnTo>
                    <a:pt x="453" y="306"/>
                  </a:lnTo>
                  <a:cubicBezTo>
                    <a:pt x="524" y="270"/>
                    <a:pt x="572" y="187"/>
                    <a:pt x="536" y="92"/>
                  </a:cubicBezTo>
                  <a:cubicBezTo>
                    <a:pt x="517" y="35"/>
                    <a:pt x="446" y="1"/>
                    <a:pt x="3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1" name="Google Shape;1641;p53"/>
          <p:cNvGrpSpPr/>
          <p:nvPr/>
        </p:nvGrpSpPr>
        <p:grpSpPr>
          <a:xfrm>
            <a:off x="2216956" y="1510503"/>
            <a:ext cx="318721" cy="345615"/>
            <a:chOff x="2216956" y="1510503"/>
            <a:chExt cx="318721" cy="345615"/>
          </a:xfrm>
        </p:grpSpPr>
        <p:sp>
          <p:nvSpPr>
            <p:cNvPr id="1642" name="Google Shape;1642;p53"/>
            <p:cNvSpPr/>
            <p:nvPr/>
          </p:nvSpPr>
          <p:spPr>
            <a:xfrm>
              <a:off x="2386724" y="1510503"/>
              <a:ext cx="142524" cy="151594"/>
            </a:xfrm>
            <a:custGeom>
              <a:rect b="b" l="l" r="r" t="t"/>
              <a:pathLst>
                <a:path extrusionOk="0" h="4763" w="4478">
                  <a:moveTo>
                    <a:pt x="2315" y="1"/>
                  </a:moveTo>
                  <a:cubicBezTo>
                    <a:pt x="2179" y="1"/>
                    <a:pt x="2042" y="13"/>
                    <a:pt x="1906" y="36"/>
                  </a:cubicBezTo>
                  <a:cubicBezTo>
                    <a:pt x="1334" y="155"/>
                    <a:pt x="846" y="488"/>
                    <a:pt x="513" y="964"/>
                  </a:cubicBezTo>
                  <a:cubicBezTo>
                    <a:pt x="1" y="1738"/>
                    <a:pt x="25" y="2727"/>
                    <a:pt x="572" y="3465"/>
                  </a:cubicBezTo>
                  <a:lnTo>
                    <a:pt x="537" y="4596"/>
                  </a:lnTo>
                  <a:cubicBezTo>
                    <a:pt x="537" y="4655"/>
                    <a:pt x="560" y="4703"/>
                    <a:pt x="608" y="4727"/>
                  </a:cubicBezTo>
                  <a:cubicBezTo>
                    <a:pt x="632" y="4739"/>
                    <a:pt x="667" y="4763"/>
                    <a:pt x="691" y="4763"/>
                  </a:cubicBezTo>
                  <a:cubicBezTo>
                    <a:pt x="727" y="4763"/>
                    <a:pt x="739" y="4763"/>
                    <a:pt x="775" y="4739"/>
                  </a:cubicBezTo>
                  <a:lnTo>
                    <a:pt x="1799" y="4263"/>
                  </a:lnTo>
                  <a:cubicBezTo>
                    <a:pt x="1980" y="4308"/>
                    <a:pt x="2163" y="4331"/>
                    <a:pt x="2344" y="4331"/>
                  </a:cubicBezTo>
                  <a:cubicBezTo>
                    <a:pt x="3055" y="4331"/>
                    <a:pt x="3734" y="3986"/>
                    <a:pt x="4132" y="3370"/>
                  </a:cubicBezTo>
                  <a:cubicBezTo>
                    <a:pt x="4323" y="3096"/>
                    <a:pt x="4430" y="2774"/>
                    <a:pt x="4477" y="2453"/>
                  </a:cubicBezTo>
                  <a:cubicBezTo>
                    <a:pt x="4477" y="2358"/>
                    <a:pt x="4418" y="2274"/>
                    <a:pt x="4335" y="2262"/>
                  </a:cubicBezTo>
                  <a:cubicBezTo>
                    <a:pt x="4320" y="2259"/>
                    <a:pt x="4307" y="2257"/>
                    <a:pt x="4294" y="2257"/>
                  </a:cubicBezTo>
                  <a:cubicBezTo>
                    <a:pt x="4219" y="2257"/>
                    <a:pt x="4164" y="2312"/>
                    <a:pt x="4144" y="2393"/>
                  </a:cubicBezTo>
                  <a:cubicBezTo>
                    <a:pt x="4120" y="2667"/>
                    <a:pt x="4013" y="2941"/>
                    <a:pt x="3846" y="3179"/>
                  </a:cubicBezTo>
                  <a:cubicBezTo>
                    <a:pt x="3504" y="3697"/>
                    <a:pt x="2932" y="3992"/>
                    <a:pt x="2326" y="3992"/>
                  </a:cubicBezTo>
                  <a:cubicBezTo>
                    <a:pt x="2151" y="3992"/>
                    <a:pt x="1974" y="3968"/>
                    <a:pt x="1799" y="3917"/>
                  </a:cubicBezTo>
                  <a:cubicBezTo>
                    <a:pt x="1789" y="3914"/>
                    <a:pt x="1779" y="3913"/>
                    <a:pt x="1770" y="3913"/>
                  </a:cubicBezTo>
                  <a:cubicBezTo>
                    <a:pt x="1744" y="3913"/>
                    <a:pt x="1718" y="3924"/>
                    <a:pt x="1691" y="3941"/>
                  </a:cubicBezTo>
                  <a:lnTo>
                    <a:pt x="858" y="4322"/>
                  </a:lnTo>
                  <a:lnTo>
                    <a:pt x="906" y="3405"/>
                  </a:lnTo>
                  <a:cubicBezTo>
                    <a:pt x="906" y="3358"/>
                    <a:pt x="894" y="3334"/>
                    <a:pt x="870" y="3298"/>
                  </a:cubicBezTo>
                  <a:cubicBezTo>
                    <a:pt x="370" y="2679"/>
                    <a:pt x="334" y="1798"/>
                    <a:pt x="787" y="1131"/>
                  </a:cubicBezTo>
                  <a:cubicBezTo>
                    <a:pt x="1048" y="714"/>
                    <a:pt x="1489" y="441"/>
                    <a:pt x="1965" y="333"/>
                  </a:cubicBezTo>
                  <a:cubicBezTo>
                    <a:pt x="2084" y="313"/>
                    <a:pt x="2203" y="303"/>
                    <a:pt x="2321" y="303"/>
                  </a:cubicBezTo>
                  <a:cubicBezTo>
                    <a:pt x="2686" y="303"/>
                    <a:pt x="3040" y="403"/>
                    <a:pt x="3346" y="619"/>
                  </a:cubicBezTo>
                  <a:cubicBezTo>
                    <a:pt x="3763" y="905"/>
                    <a:pt x="4049" y="1322"/>
                    <a:pt x="4132" y="1822"/>
                  </a:cubicBezTo>
                  <a:cubicBezTo>
                    <a:pt x="4143" y="1909"/>
                    <a:pt x="4224" y="1966"/>
                    <a:pt x="4292" y="1966"/>
                  </a:cubicBezTo>
                  <a:cubicBezTo>
                    <a:pt x="4298" y="1966"/>
                    <a:pt x="4305" y="1966"/>
                    <a:pt x="4311" y="1965"/>
                  </a:cubicBezTo>
                  <a:cubicBezTo>
                    <a:pt x="4406" y="1941"/>
                    <a:pt x="4466" y="1857"/>
                    <a:pt x="4442" y="1786"/>
                  </a:cubicBezTo>
                  <a:cubicBezTo>
                    <a:pt x="4347" y="1203"/>
                    <a:pt x="4013" y="714"/>
                    <a:pt x="3525" y="369"/>
                  </a:cubicBezTo>
                  <a:cubicBezTo>
                    <a:pt x="3164" y="117"/>
                    <a:pt x="2742" y="1"/>
                    <a:pt x="23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53"/>
            <p:cNvSpPr/>
            <p:nvPr/>
          </p:nvSpPr>
          <p:spPr>
            <a:xfrm>
              <a:off x="2423102" y="1541185"/>
              <a:ext cx="77723" cy="77723"/>
            </a:xfrm>
            <a:custGeom>
              <a:rect b="b" l="l" r="r" t="t"/>
              <a:pathLst>
                <a:path extrusionOk="0" h="2442" w="2442">
                  <a:moveTo>
                    <a:pt x="1084" y="346"/>
                  </a:moveTo>
                  <a:lnTo>
                    <a:pt x="1084" y="1215"/>
                  </a:lnTo>
                  <a:cubicBezTo>
                    <a:pt x="1084" y="1310"/>
                    <a:pt x="1168" y="1382"/>
                    <a:pt x="1251" y="1382"/>
                  </a:cubicBezTo>
                  <a:lnTo>
                    <a:pt x="2132" y="1382"/>
                  </a:lnTo>
                  <a:cubicBezTo>
                    <a:pt x="2037" y="1786"/>
                    <a:pt x="1668" y="2108"/>
                    <a:pt x="1239" y="2108"/>
                  </a:cubicBezTo>
                  <a:cubicBezTo>
                    <a:pt x="751" y="2108"/>
                    <a:pt x="346" y="1715"/>
                    <a:pt x="346" y="1215"/>
                  </a:cubicBezTo>
                  <a:cubicBezTo>
                    <a:pt x="346" y="774"/>
                    <a:pt x="656" y="417"/>
                    <a:pt x="1084" y="346"/>
                  </a:cubicBezTo>
                  <a:close/>
                  <a:moveTo>
                    <a:pt x="1215" y="0"/>
                  </a:moveTo>
                  <a:cubicBezTo>
                    <a:pt x="548" y="0"/>
                    <a:pt x="1" y="548"/>
                    <a:pt x="1" y="1215"/>
                  </a:cubicBezTo>
                  <a:cubicBezTo>
                    <a:pt x="1" y="1894"/>
                    <a:pt x="548" y="2441"/>
                    <a:pt x="1215" y="2441"/>
                  </a:cubicBezTo>
                  <a:cubicBezTo>
                    <a:pt x="1894" y="2441"/>
                    <a:pt x="2442" y="1894"/>
                    <a:pt x="2442" y="1215"/>
                  </a:cubicBezTo>
                  <a:cubicBezTo>
                    <a:pt x="2442" y="1120"/>
                    <a:pt x="2370" y="1060"/>
                    <a:pt x="2275" y="1060"/>
                  </a:cubicBezTo>
                  <a:lnTo>
                    <a:pt x="1382" y="1060"/>
                  </a:lnTo>
                  <a:lnTo>
                    <a:pt x="1382" y="167"/>
                  </a:lnTo>
                  <a:cubicBezTo>
                    <a:pt x="1382" y="72"/>
                    <a:pt x="1310" y="0"/>
                    <a:pt x="12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53"/>
            <p:cNvSpPr/>
            <p:nvPr/>
          </p:nvSpPr>
          <p:spPr>
            <a:xfrm>
              <a:off x="2216956" y="1538543"/>
              <a:ext cx="318721" cy="317575"/>
            </a:xfrm>
            <a:custGeom>
              <a:rect b="b" l="l" r="r" t="t"/>
              <a:pathLst>
                <a:path extrusionOk="0" h="9978" w="10014">
                  <a:moveTo>
                    <a:pt x="3787" y="1191"/>
                  </a:moveTo>
                  <a:lnTo>
                    <a:pt x="4763" y="2179"/>
                  </a:lnTo>
                  <a:cubicBezTo>
                    <a:pt x="5347" y="2762"/>
                    <a:pt x="5466" y="3667"/>
                    <a:pt x="5037" y="4382"/>
                  </a:cubicBezTo>
                  <a:cubicBezTo>
                    <a:pt x="4989" y="4441"/>
                    <a:pt x="5001" y="4525"/>
                    <a:pt x="5061" y="4572"/>
                  </a:cubicBezTo>
                  <a:lnTo>
                    <a:pt x="5394" y="4906"/>
                  </a:lnTo>
                  <a:cubicBezTo>
                    <a:pt x="5423" y="4934"/>
                    <a:pt x="5465" y="4950"/>
                    <a:pt x="5507" y="4950"/>
                  </a:cubicBezTo>
                  <a:cubicBezTo>
                    <a:pt x="5534" y="4950"/>
                    <a:pt x="5561" y="4943"/>
                    <a:pt x="5585" y="4929"/>
                  </a:cubicBezTo>
                  <a:cubicBezTo>
                    <a:pt x="5873" y="4756"/>
                    <a:pt x="6191" y="4673"/>
                    <a:pt x="6506" y="4673"/>
                  </a:cubicBezTo>
                  <a:cubicBezTo>
                    <a:pt x="6972" y="4673"/>
                    <a:pt x="7432" y="4855"/>
                    <a:pt x="7787" y="5203"/>
                  </a:cubicBezTo>
                  <a:lnTo>
                    <a:pt x="8776" y="6179"/>
                  </a:lnTo>
                  <a:lnTo>
                    <a:pt x="6228" y="8727"/>
                  </a:lnTo>
                  <a:lnTo>
                    <a:pt x="5239" y="7751"/>
                  </a:lnTo>
                  <a:cubicBezTo>
                    <a:pt x="5025" y="7525"/>
                    <a:pt x="4870" y="7251"/>
                    <a:pt x="4787" y="6953"/>
                  </a:cubicBezTo>
                  <a:cubicBezTo>
                    <a:pt x="4644" y="6477"/>
                    <a:pt x="4728" y="5965"/>
                    <a:pt x="4978" y="5548"/>
                  </a:cubicBezTo>
                  <a:cubicBezTo>
                    <a:pt x="5025" y="5489"/>
                    <a:pt x="5001" y="5394"/>
                    <a:pt x="4942" y="5346"/>
                  </a:cubicBezTo>
                  <a:lnTo>
                    <a:pt x="4620" y="5025"/>
                  </a:lnTo>
                  <a:cubicBezTo>
                    <a:pt x="4589" y="4993"/>
                    <a:pt x="4541" y="4977"/>
                    <a:pt x="4495" y="4977"/>
                  </a:cubicBezTo>
                  <a:cubicBezTo>
                    <a:pt x="4472" y="4977"/>
                    <a:pt x="4450" y="4981"/>
                    <a:pt x="4430" y="4989"/>
                  </a:cubicBezTo>
                  <a:cubicBezTo>
                    <a:pt x="4137" y="5164"/>
                    <a:pt x="3815" y="5250"/>
                    <a:pt x="3496" y="5250"/>
                  </a:cubicBezTo>
                  <a:cubicBezTo>
                    <a:pt x="3034" y="5250"/>
                    <a:pt x="2579" y="5072"/>
                    <a:pt x="2227" y="4727"/>
                  </a:cubicBezTo>
                  <a:lnTo>
                    <a:pt x="1239" y="3739"/>
                  </a:lnTo>
                  <a:lnTo>
                    <a:pt x="3787" y="1191"/>
                  </a:lnTo>
                  <a:close/>
                  <a:moveTo>
                    <a:pt x="9288" y="6120"/>
                  </a:moveTo>
                  <a:lnTo>
                    <a:pt x="9633" y="6465"/>
                  </a:lnTo>
                  <a:lnTo>
                    <a:pt x="6513" y="9585"/>
                  </a:lnTo>
                  <a:lnTo>
                    <a:pt x="6168" y="9251"/>
                  </a:lnTo>
                  <a:lnTo>
                    <a:pt x="9109" y="6299"/>
                  </a:lnTo>
                  <a:lnTo>
                    <a:pt x="9288" y="6120"/>
                  </a:lnTo>
                  <a:close/>
                  <a:moveTo>
                    <a:pt x="3525" y="0"/>
                  </a:moveTo>
                  <a:cubicBezTo>
                    <a:pt x="3489" y="0"/>
                    <a:pt x="3442" y="24"/>
                    <a:pt x="3406" y="48"/>
                  </a:cubicBezTo>
                  <a:lnTo>
                    <a:pt x="2180" y="1286"/>
                  </a:lnTo>
                  <a:cubicBezTo>
                    <a:pt x="2120" y="1346"/>
                    <a:pt x="2120" y="1453"/>
                    <a:pt x="2180" y="1512"/>
                  </a:cubicBezTo>
                  <a:cubicBezTo>
                    <a:pt x="2209" y="1542"/>
                    <a:pt x="2248" y="1557"/>
                    <a:pt x="2287" y="1557"/>
                  </a:cubicBezTo>
                  <a:cubicBezTo>
                    <a:pt x="2325" y="1557"/>
                    <a:pt x="2364" y="1542"/>
                    <a:pt x="2394" y="1512"/>
                  </a:cubicBezTo>
                  <a:lnTo>
                    <a:pt x="3525" y="381"/>
                  </a:lnTo>
                  <a:lnTo>
                    <a:pt x="3870" y="715"/>
                  </a:lnTo>
                  <a:lnTo>
                    <a:pt x="3692" y="893"/>
                  </a:lnTo>
                  <a:lnTo>
                    <a:pt x="929" y="3667"/>
                  </a:lnTo>
                  <a:lnTo>
                    <a:pt x="751" y="3846"/>
                  </a:lnTo>
                  <a:lnTo>
                    <a:pt x="406" y="3501"/>
                  </a:lnTo>
                  <a:lnTo>
                    <a:pt x="1953" y="1953"/>
                  </a:lnTo>
                  <a:cubicBezTo>
                    <a:pt x="2013" y="1893"/>
                    <a:pt x="2013" y="1786"/>
                    <a:pt x="1953" y="1727"/>
                  </a:cubicBezTo>
                  <a:cubicBezTo>
                    <a:pt x="1924" y="1697"/>
                    <a:pt x="1882" y="1682"/>
                    <a:pt x="1840" y="1682"/>
                  </a:cubicBezTo>
                  <a:cubicBezTo>
                    <a:pt x="1799" y="1682"/>
                    <a:pt x="1757" y="1697"/>
                    <a:pt x="1727" y="1727"/>
                  </a:cubicBezTo>
                  <a:lnTo>
                    <a:pt x="60" y="3393"/>
                  </a:lnTo>
                  <a:cubicBezTo>
                    <a:pt x="1" y="3453"/>
                    <a:pt x="1" y="3560"/>
                    <a:pt x="60" y="3620"/>
                  </a:cubicBezTo>
                  <a:lnTo>
                    <a:pt x="632" y="4191"/>
                  </a:lnTo>
                  <a:cubicBezTo>
                    <a:pt x="656" y="4215"/>
                    <a:pt x="703" y="4227"/>
                    <a:pt x="751" y="4227"/>
                  </a:cubicBezTo>
                  <a:cubicBezTo>
                    <a:pt x="787" y="4227"/>
                    <a:pt x="834" y="4215"/>
                    <a:pt x="870" y="4191"/>
                  </a:cubicBezTo>
                  <a:lnTo>
                    <a:pt x="1048" y="4013"/>
                  </a:lnTo>
                  <a:lnTo>
                    <a:pt x="2025" y="4989"/>
                  </a:lnTo>
                  <a:cubicBezTo>
                    <a:pt x="2430" y="5394"/>
                    <a:pt x="2971" y="5607"/>
                    <a:pt x="3517" y="5607"/>
                  </a:cubicBezTo>
                  <a:cubicBezTo>
                    <a:pt x="3854" y="5607"/>
                    <a:pt x="4192" y="5526"/>
                    <a:pt x="4501" y="5358"/>
                  </a:cubicBezTo>
                  <a:lnTo>
                    <a:pt x="4644" y="5513"/>
                  </a:lnTo>
                  <a:cubicBezTo>
                    <a:pt x="4394" y="5989"/>
                    <a:pt x="4335" y="6537"/>
                    <a:pt x="4477" y="7061"/>
                  </a:cubicBezTo>
                  <a:cubicBezTo>
                    <a:pt x="4573" y="7406"/>
                    <a:pt x="4763" y="7727"/>
                    <a:pt x="5013" y="7977"/>
                  </a:cubicBezTo>
                  <a:lnTo>
                    <a:pt x="6001" y="8966"/>
                  </a:lnTo>
                  <a:lnTo>
                    <a:pt x="5823" y="9144"/>
                  </a:lnTo>
                  <a:cubicBezTo>
                    <a:pt x="5763" y="9204"/>
                    <a:pt x="5763" y="9311"/>
                    <a:pt x="5823" y="9370"/>
                  </a:cubicBezTo>
                  <a:lnTo>
                    <a:pt x="6394" y="9930"/>
                  </a:lnTo>
                  <a:cubicBezTo>
                    <a:pt x="6418" y="9966"/>
                    <a:pt x="6466" y="9978"/>
                    <a:pt x="6513" y="9978"/>
                  </a:cubicBezTo>
                  <a:cubicBezTo>
                    <a:pt x="6549" y="9978"/>
                    <a:pt x="6585" y="9966"/>
                    <a:pt x="6633" y="9930"/>
                  </a:cubicBezTo>
                  <a:lnTo>
                    <a:pt x="9978" y="6584"/>
                  </a:lnTo>
                  <a:cubicBezTo>
                    <a:pt x="10014" y="6525"/>
                    <a:pt x="10014" y="6418"/>
                    <a:pt x="9966" y="6358"/>
                  </a:cubicBezTo>
                  <a:lnTo>
                    <a:pt x="9395" y="5798"/>
                  </a:lnTo>
                  <a:cubicBezTo>
                    <a:pt x="9365" y="5769"/>
                    <a:pt x="9323" y="5754"/>
                    <a:pt x="9282" y="5754"/>
                  </a:cubicBezTo>
                  <a:cubicBezTo>
                    <a:pt x="9240" y="5754"/>
                    <a:pt x="9198" y="5769"/>
                    <a:pt x="9169" y="5798"/>
                  </a:cubicBezTo>
                  <a:lnTo>
                    <a:pt x="8990" y="5977"/>
                  </a:lnTo>
                  <a:lnTo>
                    <a:pt x="8014" y="4989"/>
                  </a:lnTo>
                  <a:cubicBezTo>
                    <a:pt x="7609" y="4585"/>
                    <a:pt x="7069" y="4375"/>
                    <a:pt x="6524" y="4375"/>
                  </a:cubicBezTo>
                  <a:cubicBezTo>
                    <a:pt x="6186" y="4375"/>
                    <a:pt x="5847" y="4456"/>
                    <a:pt x="5537" y="4620"/>
                  </a:cubicBezTo>
                  <a:lnTo>
                    <a:pt x="5394" y="4465"/>
                  </a:lnTo>
                  <a:cubicBezTo>
                    <a:pt x="5823" y="3655"/>
                    <a:pt x="5668" y="2655"/>
                    <a:pt x="5013" y="2000"/>
                  </a:cubicBezTo>
                  <a:lnTo>
                    <a:pt x="4037" y="1012"/>
                  </a:lnTo>
                  <a:lnTo>
                    <a:pt x="4216" y="834"/>
                  </a:lnTo>
                  <a:cubicBezTo>
                    <a:pt x="4275" y="774"/>
                    <a:pt x="4275" y="679"/>
                    <a:pt x="4216" y="619"/>
                  </a:cubicBezTo>
                  <a:lnTo>
                    <a:pt x="3644" y="48"/>
                  </a:lnTo>
                  <a:cubicBezTo>
                    <a:pt x="3620" y="24"/>
                    <a:pt x="3573" y="0"/>
                    <a:pt x="35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53"/>
            <p:cNvSpPr/>
            <p:nvPr/>
          </p:nvSpPr>
          <p:spPr>
            <a:xfrm>
              <a:off x="2275327" y="1662448"/>
              <a:ext cx="100066" cy="39434"/>
            </a:xfrm>
            <a:custGeom>
              <a:rect b="b" l="l" r="r" t="t"/>
              <a:pathLst>
                <a:path extrusionOk="0" h="1239" w="3144">
                  <a:moveTo>
                    <a:pt x="2632" y="310"/>
                  </a:moveTo>
                  <a:lnTo>
                    <a:pt x="2560" y="417"/>
                  </a:lnTo>
                  <a:cubicBezTo>
                    <a:pt x="2298" y="739"/>
                    <a:pt x="1953" y="917"/>
                    <a:pt x="1596" y="929"/>
                  </a:cubicBezTo>
                  <a:cubicBezTo>
                    <a:pt x="1239" y="929"/>
                    <a:pt x="905" y="774"/>
                    <a:pt x="643" y="477"/>
                  </a:cubicBezTo>
                  <a:cubicBezTo>
                    <a:pt x="643" y="477"/>
                    <a:pt x="584" y="393"/>
                    <a:pt x="512" y="310"/>
                  </a:cubicBezTo>
                  <a:close/>
                  <a:moveTo>
                    <a:pt x="179" y="0"/>
                  </a:moveTo>
                  <a:cubicBezTo>
                    <a:pt x="119" y="0"/>
                    <a:pt x="60" y="24"/>
                    <a:pt x="36" y="84"/>
                  </a:cubicBezTo>
                  <a:cubicBezTo>
                    <a:pt x="0" y="143"/>
                    <a:pt x="12" y="203"/>
                    <a:pt x="48" y="251"/>
                  </a:cubicBezTo>
                  <a:cubicBezTo>
                    <a:pt x="155" y="370"/>
                    <a:pt x="369" y="667"/>
                    <a:pt x="393" y="667"/>
                  </a:cubicBezTo>
                  <a:cubicBezTo>
                    <a:pt x="703" y="1036"/>
                    <a:pt x="1119" y="1239"/>
                    <a:pt x="1560" y="1239"/>
                  </a:cubicBezTo>
                  <a:lnTo>
                    <a:pt x="1596" y="1239"/>
                  </a:lnTo>
                  <a:cubicBezTo>
                    <a:pt x="2060" y="1215"/>
                    <a:pt x="2489" y="1001"/>
                    <a:pt x="2810" y="596"/>
                  </a:cubicBezTo>
                  <a:lnTo>
                    <a:pt x="3096" y="239"/>
                  </a:lnTo>
                  <a:cubicBezTo>
                    <a:pt x="3132" y="203"/>
                    <a:pt x="3144" y="143"/>
                    <a:pt x="3108" y="84"/>
                  </a:cubicBezTo>
                  <a:cubicBezTo>
                    <a:pt x="3084" y="24"/>
                    <a:pt x="3024" y="0"/>
                    <a:pt x="29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53"/>
            <p:cNvSpPr/>
            <p:nvPr/>
          </p:nvSpPr>
          <p:spPr>
            <a:xfrm>
              <a:off x="2371192" y="1745422"/>
              <a:ext cx="101211" cy="60663"/>
            </a:xfrm>
            <a:custGeom>
              <a:rect b="b" l="l" r="r" t="t"/>
              <a:pathLst>
                <a:path extrusionOk="0" h="1906" w="3180">
                  <a:moveTo>
                    <a:pt x="155" y="1"/>
                  </a:moveTo>
                  <a:cubicBezTo>
                    <a:pt x="72" y="1"/>
                    <a:pt x="1" y="72"/>
                    <a:pt x="1" y="156"/>
                  </a:cubicBezTo>
                  <a:cubicBezTo>
                    <a:pt x="1" y="513"/>
                    <a:pt x="239" y="787"/>
                    <a:pt x="274" y="834"/>
                  </a:cubicBezTo>
                  <a:lnTo>
                    <a:pt x="1298" y="1858"/>
                  </a:lnTo>
                  <a:cubicBezTo>
                    <a:pt x="1334" y="1882"/>
                    <a:pt x="1382" y="1906"/>
                    <a:pt x="1429" y="1906"/>
                  </a:cubicBezTo>
                  <a:cubicBezTo>
                    <a:pt x="1465" y="1906"/>
                    <a:pt x="1501" y="1882"/>
                    <a:pt x="1548" y="1858"/>
                  </a:cubicBezTo>
                  <a:lnTo>
                    <a:pt x="3120" y="275"/>
                  </a:lnTo>
                  <a:cubicBezTo>
                    <a:pt x="3168" y="215"/>
                    <a:pt x="3180" y="156"/>
                    <a:pt x="3156" y="96"/>
                  </a:cubicBezTo>
                  <a:cubicBezTo>
                    <a:pt x="3120" y="37"/>
                    <a:pt x="3060" y="1"/>
                    <a:pt x="3001" y="1"/>
                  </a:cubicBezTo>
                  <a:lnTo>
                    <a:pt x="1584" y="1"/>
                  </a:lnTo>
                  <a:cubicBezTo>
                    <a:pt x="1501" y="1"/>
                    <a:pt x="1429" y="72"/>
                    <a:pt x="1429" y="156"/>
                  </a:cubicBezTo>
                  <a:cubicBezTo>
                    <a:pt x="1429" y="251"/>
                    <a:pt x="1501" y="322"/>
                    <a:pt x="1584" y="322"/>
                  </a:cubicBezTo>
                  <a:lnTo>
                    <a:pt x="2620" y="322"/>
                  </a:lnTo>
                  <a:lnTo>
                    <a:pt x="1429" y="1513"/>
                  </a:lnTo>
                  <a:lnTo>
                    <a:pt x="513" y="608"/>
                  </a:lnTo>
                  <a:cubicBezTo>
                    <a:pt x="501" y="596"/>
                    <a:pt x="393" y="489"/>
                    <a:pt x="358" y="322"/>
                  </a:cubicBezTo>
                  <a:lnTo>
                    <a:pt x="965" y="322"/>
                  </a:lnTo>
                  <a:cubicBezTo>
                    <a:pt x="1048" y="322"/>
                    <a:pt x="1132" y="251"/>
                    <a:pt x="1132" y="156"/>
                  </a:cubicBezTo>
                  <a:cubicBezTo>
                    <a:pt x="1132" y="72"/>
                    <a:pt x="1048" y="1"/>
                    <a:pt x="96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7" name="Google Shape;1647;p53"/>
          <p:cNvGrpSpPr/>
          <p:nvPr/>
        </p:nvGrpSpPr>
        <p:grpSpPr>
          <a:xfrm>
            <a:off x="3988156" y="1568461"/>
            <a:ext cx="349052" cy="230049"/>
            <a:chOff x="3988156" y="1568461"/>
            <a:chExt cx="349052" cy="230049"/>
          </a:xfrm>
        </p:grpSpPr>
        <p:sp>
          <p:nvSpPr>
            <p:cNvPr id="1648" name="Google Shape;1648;p53"/>
            <p:cNvSpPr/>
            <p:nvPr/>
          </p:nvSpPr>
          <p:spPr>
            <a:xfrm>
              <a:off x="3988156" y="1571135"/>
              <a:ext cx="349052" cy="227376"/>
            </a:xfrm>
            <a:custGeom>
              <a:rect b="b" l="l" r="r" t="t"/>
              <a:pathLst>
                <a:path extrusionOk="0" h="7144" w="10967">
                  <a:moveTo>
                    <a:pt x="3203" y="322"/>
                  </a:moveTo>
                  <a:cubicBezTo>
                    <a:pt x="3489" y="322"/>
                    <a:pt x="3763" y="429"/>
                    <a:pt x="3977" y="631"/>
                  </a:cubicBezTo>
                  <a:lnTo>
                    <a:pt x="6168" y="2703"/>
                  </a:lnTo>
                  <a:lnTo>
                    <a:pt x="4930" y="2703"/>
                  </a:lnTo>
                  <a:lnTo>
                    <a:pt x="3072" y="322"/>
                  </a:lnTo>
                  <a:close/>
                  <a:moveTo>
                    <a:pt x="9240" y="3012"/>
                  </a:moveTo>
                  <a:cubicBezTo>
                    <a:pt x="9514" y="3036"/>
                    <a:pt x="9752" y="3143"/>
                    <a:pt x="9942" y="3346"/>
                  </a:cubicBezTo>
                  <a:lnTo>
                    <a:pt x="10049" y="3441"/>
                  </a:lnTo>
                  <a:lnTo>
                    <a:pt x="9406" y="3441"/>
                  </a:lnTo>
                  <a:lnTo>
                    <a:pt x="9406" y="3453"/>
                  </a:lnTo>
                  <a:cubicBezTo>
                    <a:pt x="9323" y="3453"/>
                    <a:pt x="9240" y="3370"/>
                    <a:pt x="9240" y="3286"/>
                  </a:cubicBezTo>
                  <a:lnTo>
                    <a:pt x="9240" y="3012"/>
                  </a:lnTo>
                  <a:close/>
                  <a:moveTo>
                    <a:pt x="6894" y="3715"/>
                  </a:moveTo>
                  <a:lnTo>
                    <a:pt x="3977" y="6477"/>
                  </a:lnTo>
                  <a:cubicBezTo>
                    <a:pt x="3763" y="6679"/>
                    <a:pt x="3501" y="6799"/>
                    <a:pt x="3203" y="6799"/>
                  </a:cubicBezTo>
                  <a:lnTo>
                    <a:pt x="3072" y="6799"/>
                  </a:lnTo>
                  <a:lnTo>
                    <a:pt x="5466" y="3715"/>
                  </a:lnTo>
                  <a:close/>
                  <a:moveTo>
                    <a:pt x="2953" y="0"/>
                  </a:moveTo>
                  <a:cubicBezTo>
                    <a:pt x="2846" y="0"/>
                    <a:pt x="2751" y="60"/>
                    <a:pt x="2703" y="143"/>
                  </a:cubicBezTo>
                  <a:cubicBezTo>
                    <a:pt x="2668" y="238"/>
                    <a:pt x="2679" y="333"/>
                    <a:pt x="2739" y="429"/>
                  </a:cubicBezTo>
                  <a:lnTo>
                    <a:pt x="4513" y="2703"/>
                  </a:lnTo>
                  <a:lnTo>
                    <a:pt x="2191" y="2703"/>
                  </a:lnTo>
                  <a:cubicBezTo>
                    <a:pt x="2096" y="2703"/>
                    <a:pt x="2013" y="2655"/>
                    <a:pt x="1953" y="2572"/>
                  </a:cubicBezTo>
                  <a:lnTo>
                    <a:pt x="1239" y="1334"/>
                  </a:lnTo>
                  <a:cubicBezTo>
                    <a:pt x="1132" y="1155"/>
                    <a:pt x="941" y="1048"/>
                    <a:pt x="727" y="1048"/>
                  </a:cubicBezTo>
                  <a:lnTo>
                    <a:pt x="274" y="1048"/>
                  </a:lnTo>
                  <a:cubicBezTo>
                    <a:pt x="120" y="1048"/>
                    <a:pt x="1" y="1167"/>
                    <a:pt x="1" y="1322"/>
                  </a:cubicBezTo>
                  <a:lnTo>
                    <a:pt x="1" y="3834"/>
                  </a:lnTo>
                  <a:cubicBezTo>
                    <a:pt x="1" y="4167"/>
                    <a:pt x="274" y="4429"/>
                    <a:pt x="596" y="4429"/>
                  </a:cubicBezTo>
                  <a:lnTo>
                    <a:pt x="1977" y="4429"/>
                  </a:lnTo>
                  <a:cubicBezTo>
                    <a:pt x="2072" y="4429"/>
                    <a:pt x="2144" y="4358"/>
                    <a:pt x="2144" y="4263"/>
                  </a:cubicBezTo>
                  <a:cubicBezTo>
                    <a:pt x="2144" y="4179"/>
                    <a:pt x="2072" y="4096"/>
                    <a:pt x="1977" y="4096"/>
                  </a:cubicBezTo>
                  <a:lnTo>
                    <a:pt x="596" y="4096"/>
                  </a:lnTo>
                  <a:cubicBezTo>
                    <a:pt x="453" y="4096"/>
                    <a:pt x="310" y="3977"/>
                    <a:pt x="310" y="3822"/>
                  </a:cubicBezTo>
                  <a:lnTo>
                    <a:pt x="310" y="1369"/>
                  </a:lnTo>
                  <a:lnTo>
                    <a:pt x="727" y="1369"/>
                  </a:lnTo>
                  <a:cubicBezTo>
                    <a:pt x="834" y="1369"/>
                    <a:pt x="905" y="1405"/>
                    <a:pt x="965" y="1500"/>
                  </a:cubicBezTo>
                  <a:lnTo>
                    <a:pt x="1679" y="2739"/>
                  </a:lnTo>
                  <a:cubicBezTo>
                    <a:pt x="1786" y="2905"/>
                    <a:pt x="1977" y="3036"/>
                    <a:pt x="2191" y="3036"/>
                  </a:cubicBezTo>
                  <a:lnTo>
                    <a:pt x="8895" y="3036"/>
                  </a:lnTo>
                  <a:lnTo>
                    <a:pt x="8895" y="3298"/>
                  </a:lnTo>
                  <a:cubicBezTo>
                    <a:pt x="8895" y="3572"/>
                    <a:pt x="9109" y="3774"/>
                    <a:pt x="9371" y="3774"/>
                  </a:cubicBezTo>
                  <a:lnTo>
                    <a:pt x="10323" y="3774"/>
                  </a:lnTo>
                  <a:lnTo>
                    <a:pt x="10538" y="3977"/>
                  </a:lnTo>
                  <a:cubicBezTo>
                    <a:pt x="10561" y="4012"/>
                    <a:pt x="10597" y="4060"/>
                    <a:pt x="10597" y="4096"/>
                  </a:cubicBezTo>
                  <a:lnTo>
                    <a:pt x="6930" y="4096"/>
                  </a:lnTo>
                  <a:lnTo>
                    <a:pt x="7382" y="3679"/>
                  </a:lnTo>
                  <a:cubicBezTo>
                    <a:pt x="7430" y="3643"/>
                    <a:pt x="7442" y="3560"/>
                    <a:pt x="7430" y="3501"/>
                  </a:cubicBezTo>
                  <a:cubicBezTo>
                    <a:pt x="7394" y="3453"/>
                    <a:pt x="7335" y="3405"/>
                    <a:pt x="7275" y="3405"/>
                  </a:cubicBezTo>
                  <a:lnTo>
                    <a:pt x="5454" y="3405"/>
                  </a:lnTo>
                  <a:cubicBezTo>
                    <a:pt x="5358" y="3405"/>
                    <a:pt x="5287" y="3453"/>
                    <a:pt x="5239" y="3501"/>
                  </a:cubicBezTo>
                  <a:lnTo>
                    <a:pt x="4775" y="4096"/>
                  </a:lnTo>
                  <a:lnTo>
                    <a:pt x="2739" y="4096"/>
                  </a:lnTo>
                  <a:cubicBezTo>
                    <a:pt x="2656" y="4096"/>
                    <a:pt x="2572" y="4179"/>
                    <a:pt x="2572" y="4263"/>
                  </a:cubicBezTo>
                  <a:cubicBezTo>
                    <a:pt x="2572" y="4358"/>
                    <a:pt x="2656" y="4429"/>
                    <a:pt x="2739" y="4429"/>
                  </a:cubicBezTo>
                  <a:lnTo>
                    <a:pt x="4525" y="4429"/>
                  </a:lnTo>
                  <a:lnTo>
                    <a:pt x="2751" y="6703"/>
                  </a:lnTo>
                  <a:cubicBezTo>
                    <a:pt x="2691" y="6787"/>
                    <a:pt x="2679" y="6906"/>
                    <a:pt x="2727" y="6989"/>
                  </a:cubicBezTo>
                  <a:cubicBezTo>
                    <a:pt x="2763" y="7084"/>
                    <a:pt x="2858" y="7144"/>
                    <a:pt x="2965" y="7144"/>
                  </a:cubicBezTo>
                  <a:lnTo>
                    <a:pt x="3203" y="7144"/>
                  </a:lnTo>
                  <a:cubicBezTo>
                    <a:pt x="3572" y="7144"/>
                    <a:pt x="3930" y="7001"/>
                    <a:pt x="4203" y="6739"/>
                  </a:cubicBezTo>
                  <a:lnTo>
                    <a:pt x="6644" y="4429"/>
                  </a:lnTo>
                  <a:lnTo>
                    <a:pt x="10716" y="4429"/>
                  </a:lnTo>
                  <a:cubicBezTo>
                    <a:pt x="10847" y="4429"/>
                    <a:pt x="10966" y="4322"/>
                    <a:pt x="10966" y="4179"/>
                  </a:cubicBezTo>
                  <a:cubicBezTo>
                    <a:pt x="10954" y="4001"/>
                    <a:pt x="10895" y="3846"/>
                    <a:pt x="10788" y="3751"/>
                  </a:cubicBezTo>
                  <a:lnTo>
                    <a:pt x="10168" y="3120"/>
                  </a:lnTo>
                  <a:cubicBezTo>
                    <a:pt x="9895" y="2858"/>
                    <a:pt x="9526" y="2703"/>
                    <a:pt x="9156" y="2703"/>
                  </a:cubicBezTo>
                  <a:lnTo>
                    <a:pt x="6620" y="2703"/>
                  </a:lnTo>
                  <a:lnTo>
                    <a:pt x="4180" y="393"/>
                  </a:lnTo>
                  <a:cubicBezTo>
                    <a:pt x="3918" y="143"/>
                    <a:pt x="3561" y="0"/>
                    <a:pt x="31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53"/>
            <p:cNvSpPr/>
            <p:nvPr/>
          </p:nvSpPr>
          <p:spPr>
            <a:xfrm>
              <a:off x="4188256" y="1568461"/>
              <a:ext cx="146661" cy="61809"/>
            </a:xfrm>
            <a:custGeom>
              <a:rect b="b" l="l" r="r" t="t"/>
              <a:pathLst>
                <a:path extrusionOk="0" h="1942" w="4608">
                  <a:moveTo>
                    <a:pt x="2274" y="1"/>
                  </a:moveTo>
                  <a:cubicBezTo>
                    <a:pt x="1726" y="1"/>
                    <a:pt x="1250" y="382"/>
                    <a:pt x="1095" y="882"/>
                  </a:cubicBezTo>
                  <a:cubicBezTo>
                    <a:pt x="1036" y="870"/>
                    <a:pt x="976" y="870"/>
                    <a:pt x="905" y="870"/>
                  </a:cubicBezTo>
                  <a:cubicBezTo>
                    <a:pt x="393" y="870"/>
                    <a:pt x="0" y="1263"/>
                    <a:pt x="0" y="1775"/>
                  </a:cubicBezTo>
                  <a:cubicBezTo>
                    <a:pt x="12" y="1882"/>
                    <a:pt x="83" y="1941"/>
                    <a:pt x="179" y="1941"/>
                  </a:cubicBezTo>
                  <a:lnTo>
                    <a:pt x="2929" y="1941"/>
                  </a:lnTo>
                  <a:cubicBezTo>
                    <a:pt x="3012" y="1941"/>
                    <a:pt x="3096" y="1870"/>
                    <a:pt x="3096" y="1775"/>
                  </a:cubicBezTo>
                  <a:cubicBezTo>
                    <a:pt x="3096" y="1680"/>
                    <a:pt x="3012" y="1608"/>
                    <a:pt x="2929" y="1608"/>
                  </a:cubicBezTo>
                  <a:lnTo>
                    <a:pt x="357" y="1608"/>
                  </a:lnTo>
                  <a:cubicBezTo>
                    <a:pt x="429" y="1358"/>
                    <a:pt x="655" y="1179"/>
                    <a:pt x="917" y="1179"/>
                  </a:cubicBezTo>
                  <a:cubicBezTo>
                    <a:pt x="1012" y="1179"/>
                    <a:pt x="1084" y="1191"/>
                    <a:pt x="1155" y="1239"/>
                  </a:cubicBezTo>
                  <a:cubicBezTo>
                    <a:pt x="1179" y="1245"/>
                    <a:pt x="1206" y="1248"/>
                    <a:pt x="1232" y="1248"/>
                  </a:cubicBezTo>
                  <a:cubicBezTo>
                    <a:pt x="1259" y="1248"/>
                    <a:pt x="1286" y="1245"/>
                    <a:pt x="1310" y="1239"/>
                  </a:cubicBezTo>
                  <a:cubicBezTo>
                    <a:pt x="1345" y="1203"/>
                    <a:pt x="1381" y="1168"/>
                    <a:pt x="1381" y="1120"/>
                  </a:cubicBezTo>
                  <a:cubicBezTo>
                    <a:pt x="1441" y="667"/>
                    <a:pt x="1822" y="334"/>
                    <a:pt x="2274" y="334"/>
                  </a:cubicBezTo>
                  <a:cubicBezTo>
                    <a:pt x="2691" y="334"/>
                    <a:pt x="3048" y="608"/>
                    <a:pt x="3155" y="1001"/>
                  </a:cubicBezTo>
                  <a:cubicBezTo>
                    <a:pt x="3167" y="1048"/>
                    <a:pt x="3191" y="1072"/>
                    <a:pt x="3227" y="1108"/>
                  </a:cubicBezTo>
                  <a:cubicBezTo>
                    <a:pt x="3241" y="1122"/>
                    <a:pt x="3267" y="1128"/>
                    <a:pt x="3296" y="1128"/>
                  </a:cubicBezTo>
                  <a:cubicBezTo>
                    <a:pt x="3316" y="1128"/>
                    <a:pt x="3338" y="1125"/>
                    <a:pt x="3358" y="1120"/>
                  </a:cubicBezTo>
                  <a:cubicBezTo>
                    <a:pt x="3429" y="1084"/>
                    <a:pt x="3512" y="1072"/>
                    <a:pt x="3584" y="1072"/>
                  </a:cubicBezTo>
                  <a:cubicBezTo>
                    <a:pt x="3905" y="1072"/>
                    <a:pt x="4191" y="1310"/>
                    <a:pt x="4262" y="1608"/>
                  </a:cubicBezTo>
                  <a:lnTo>
                    <a:pt x="3667" y="1608"/>
                  </a:lnTo>
                  <a:cubicBezTo>
                    <a:pt x="3584" y="1608"/>
                    <a:pt x="3512" y="1680"/>
                    <a:pt x="3512" y="1775"/>
                  </a:cubicBezTo>
                  <a:cubicBezTo>
                    <a:pt x="3512" y="1870"/>
                    <a:pt x="3584" y="1941"/>
                    <a:pt x="3667" y="1941"/>
                  </a:cubicBezTo>
                  <a:lnTo>
                    <a:pt x="4441" y="1941"/>
                  </a:lnTo>
                  <a:cubicBezTo>
                    <a:pt x="4536" y="1941"/>
                    <a:pt x="4608" y="1870"/>
                    <a:pt x="4608" y="1775"/>
                  </a:cubicBezTo>
                  <a:cubicBezTo>
                    <a:pt x="4608" y="1203"/>
                    <a:pt x="4143" y="751"/>
                    <a:pt x="3584" y="751"/>
                  </a:cubicBezTo>
                  <a:cubicBezTo>
                    <a:pt x="3524" y="751"/>
                    <a:pt x="3465" y="751"/>
                    <a:pt x="3405" y="763"/>
                  </a:cubicBezTo>
                  <a:cubicBezTo>
                    <a:pt x="3227" y="298"/>
                    <a:pt x="2774" y="1"/>
                    <a:pt x="227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53"/>
            <p:cNvSpPr/>
            <p:nvPr/>
          </p:nvSpPr>
          <p:spPr>
            <a:xfrm>
              <a:off x="4123805" y="1677598"/>
              <a:ext cx="13304" cy="13304"/>
            </a:xfrm>
            <a:custGeom>
              <a:rect b="b" l="l" r="r" t="t"/>
              <a:pathLst>
                <a:path extrusionOk="0" h="418" w="418">
                  <a:moveTo>
                    <a:pt x="203" y="1"/>
                  </a:moveTo>
                  <a:cubicBezTo>
                    <a:pt x="84" y="1"/>
                    <a:pt x="1" y="84"/>
                    <a:pt x="1" y="203"/>
                  </a:cubicBezTo>
                  <a:cubicBezTo>
                    <a:pt x="1" y="322"/>
                    <a:pt x="84" y="417"/>
                    <a:pt x="203" y="417"/>
                  </a:cubicBezTo>
                  <a:cubicBezTo>
                    <a:pt x="311" y="417"/>
                    <a:pt x="418" y="322"/>
                    <a:pt x="418" y="203"/>
                  </a:cubicBezTo>
                  <a:cubicBezTo>
                    <a:pt x="418" y="84"/>
                    <a:pt x="322" y="1"/>
                    <a:pt x="2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53"/>
            <p:cNvSpPr/>
            <p:nvPr/>
          </p:nvSpPr>
          <p:spPr>
            <a:xfrm>
              <a:off x="4096147" y="1677598"/>
              <a:ext cx="13304" cy="13304"/>
            </a:xfrm>
            <a:custGeom>
              <a:rect b="b" l="l" r="r" t="t"/>
              <a:pathLst>
                <a:path extrusionOk="0" h="418" w="418">
                  <a:moveTo>
                    <a:pt x="215" y="1"/>
                  </a:moveTo>
                  <a:cubicBezTo>
                    <a:pt x="96" y="1"/>
                    <a:pt x="1" y="84"/>
                    <a:pt x="1" y="203"/>
                  </a:cubicBezTo>
                  <a:cubicBezTo>
                    <a:pt x="1" y="322"/>
                    <a:pt x="96" y="417"/>
                    <a:pt x="215" y="417"/>
                  </a:cubicBezTo>
                  <a:cubicBezTo>
                    <a:pt x="334" y="417"/>
                    <a:pt x="418" y="322"/>
                    <a:pt x="418" y="203"/>
                  </a:cubicBezTo>
                  <a:cubicBezTo>
                    <a:pt x="418" y="84"/>
                    <a:pt x="334" y="1"/>
                    <a:pt x="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53"/>
            <p:cNvSpPr/>
            <p:nvPr/>
          </p:nvSpPr>
          <p:spPr>
            <a:xfrm>
              <a:off x="4068871" y="1677598"/>
              <a:ext cx="13686" cy="13304"/>
            </a:xfrm>
            <a:custGeom>
              <a:rect b="b" l="l" r="r" t="t"/>
              <a:pathLst>
                <a:path extrusionOk="0" h="418" w="430">
                  <a:moveTo>
                    <a:pt x="215" y="1"/>
                  </a:moveTo>
                  <a:cubicBezTo>
                    <a:pt x="96" y="1"/>
                    <a:pt x="12" y="84"/>
                    <a:pt x="12" y="203"/>
                  </a:cubicBezTo>
                  <a:cubicBezTo>
                    <a:pt x="1" y="322"/>
                    <a:pt x="96" y="417"/>
                    <a:pt x="215" y="417"/>
                  </a:cubicBezTo>
                  <a:cubicBezTo>
                    <a:pt x="334" y="417"/>
                    <a:pt x="429" y="322"/>
                    <a:pt x="429" y="203"/>
                  </a:cubicBezTo>
                  <a:cubicBezTo>
                    <a:pt x="429" y="84"/>
                    <a:pt x="334" y="1"/>
                    <a:pt x="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53"/>
            <p:cNvSpPr/>
            <p:nvPr/>
          </p:nvSpPr>
          <p:spPr>
            <a:xfrm>
              <a:off x="4041594" y="1677598"/>
              <a:ext cx="13304" cy="13304"/>
            </a:xfrm>
            <a:custGeom>
              <a:rect b="b" l="l" r="r" t="t"/>
              <a:pathLst>
                <a:path extrusionOk="0" h="418" w="418">
                  <a:moveTo>
                    <a:pt x="215" y="1"/>
                  </a:moveTo>
                  <a:cubicBezTo>
                    <a:pt x="96" y="1"/>
                    <a:pt x="0" y="84"/>
                    <a:pt x="0" y="203"/>
                  </a:cubicBezTo>
                  <a:cubicBezTo>
                    <a:pt x="0" y="322"/>
                    <a:pt x="96" y="417"/>
                    <a:pt x="215" y="417"/>
                  </a:cubicBezTo>
                  <a:cubicBezTo>
                    <a:pt x="334" y="417"/>
                    <a:pt x="417" y="322"/>
                    <a:pt x="417" y="203"/>
                  </a:cubicBezTo>
                  <a:cubicBezTo>
                    <a:pt x="417" y="84"/>
                    <a:pt x="334" y="1"/>
                    <a:pt x="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53"/>
            <p:cNvSpPr/>
            <p:nvPr/>
          </p:nvSpPr>
          <p:spPr>
            <a:xfrm>
              <a:off x="4239402" y="1677598"/>
              <a:ext cx="13304" cy="13304"/>
            </a:xfrm>
            <a:custGeom>
              <a:rect b="b" l="l" r="r" t="t"/>
              <a:pathLst>
                <a:path extrusionOk="0" h="418" w="418">
                  <a:moveTo>
                    <a:pt x="203" y="1"/>
                  </a:moveTo>
                  <a:cubicBezTo>
                    <a:pt x="84" y="1"/>
                    <a:pt x="0" y="84"/>
                    <a:pt x="0" y="203"/>
                  </a:cubicBezTo>
                  <a:cubicBezTo>
                    <a:pt x="0" y="322"/>
                    <a:pt x="84" y="417"/>
                    <a:pt x="203" y="417"/>
                  </a:cubicBezTo>
                  <a:cubicBezTo>
                    <a:pt x="322" y="417"/>
                    <a:pt x="417" y="322"/>
                    <a:pt x="417" y="203"/>
                  </a:cubicBezTo>
                  <a:cubicBezTo>
                    <a:pt x="417" y="84"/>
                    <a:pt x="322" y="1"/>
                    <a:pt x="2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5" name="Google Shape;1655;p53"/>
          <p:cNvGrpSpPr/>
          <p:nvPr/>
        </p:nvGrpSpPr>
        <p:grpSpPr>
          <a:xfrm>
            <a:off x="2633037" y="1499873"/>
            <a:ext cx="379002" cy="366112"/>
            <a:chOff x="2633037" y="1499873"/>
            <a:chExt cx="379002" cy="366112"/>
          </a:xfrm>
        </p:grpSpPr>
        <p:sp>
          <p:nvSpPr>
            <p:cNvPr id="1656" name="Google Shape;1656;p53"/>
            <p:cNvSpPr/>
            <p:nvPr/>
          </p:nvSpPr>
          <p:spPr>
            <a:xfrm>
              <a:off x="2798635" y="1499873"/>
              <a:ext cx="20497" cy="106145"/>
            </a:xfrm>
            <a:custGeom>
              <a:rect b="b" l="l" r="r" t="t"/>
              <a:pathLst>
                <a:path extrusionOk="0" h="3335" w="644">
                  <a:moveTo>
                    <a:pt x="453" y="1"/>
                  </a:moveTo>
                  <a:cubicBezTo>
                    <a:pt x="346" y="1"/>
                    <a:pt x="263" y="96"/>
                    <a:pt x="263" y="191"/>
                  </a:cubicBezTo>
                  <a:cubicBezTo>
                    <a:pt x="263" y="394"/>
                    <a:pt x="215" y="477"/>
                    <a:pt x="156" y="596"/>
                  </a:cubicBezTo>
                  <a:cubicBezTo>
                    <a:pt x="72" y="727"/>
                    <a:pt x="1" y="882"/>
                    <a:pt x="1" y="1179"/>
                  </a:cubicBezTo>
                  <a:cubicBezTo>
                    <a:pt x="1" y="1465"/>
                    <a:pt x="72" y="1620"/>
                    <a:pt x="156" y="1763"/>
                  </a:cubicBezTo>
                  <a:cubicBezTo>
                    <a:pt x="215" y="1882"/>
                    <a:pt x="263" y="1965"/>
                    <a:pt x="263" y="2156"/>
                  </a:cubicBezTo>
                  <a:cubicBezTo>
                    <a:pt x="263" y="2358"/>
                    <a:pt x="215" y="2441"/>
                    <a:pt x="156" y="2561"/>
                  </a:cubicBezTo>
                  <a:cubicBezTo>
                    <a:pt x="72" y="2692"/>
                    <a:pt x="1" y="2846"/>
                    <a:pt x="1" y="3144"/>
                  </a:cubicBezTo>
                  <a:cubicBezTo>
                    <a:pt x="1" y="3239"/>
                    <a:pt x="96" y="3334"/>
                    <a:pt x="191" y="3334"/>
                  </a:cubicBezTo>
                  <a:cubicBezTo>
                    <a:pt x="298" y="3334"/>
                    <a:pt x="394" y="3239"/>
                    <a:pt x="394" y="3144"/>
                  </a:cubicBezTo>
                  <a:cubicBezTo>
                    <a:pt x="394" y="2942"/>
                    <a:pt x="429" y="2858"/>
                    <a:pt x="489" y="2739"/>
                  </a:cubicBezTo>
                  <a:cubicBezTo>
                    <a:pt x="572" y="2608"/>
                    <a:pt x="644" y="2453"/>
                    <a:pt x="644" y="2156"/>
                  </a:cubicBezTo>
                  <a:cubicBezTo>
                    <a:pt x="644" y="1882"/>
                    <a:pt x="572" y="1715"/>
                    <a:pt x="489" y="1584"/>
                  </a:cubicBezTo>
                  <a:cubicBezTo>
                    <a:pt x="429" y="1465"/>
                    <a:pt x="394" y="1370"/>
                    <a:pt x="394" y="1179"/>
                  </a:cubicBezTo>
                  <a:cubicBezTo>
                    <a:pt x="394" y="989"/>
                    <a:pt x="429" y="894"/>
                    <a:pt x="489" y="775"/>
                  </a:cubicBezTo>
                  <a:cubicBezTo>
                    <a:pt x="572" y="644"/>
                    <a:pt x="644" y="489"/>
                    <a:pt x="644" y="191"/>
                  </a:cubicBezTo>
                  <a:cubicBezTo>
                    <a:pt x="644" y="96"/>
                    <a:pt x="549" y="1"/>
                    <a:pt x="45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53"/>
            <p:cNvSpPr/>
            <p:nvPr/>
          </p:nvSpPr>
          <p:spPr>
            <a:xfrm>
              <a:off x="2847140" y="1499873"/>
              <a:ext cx="20115" cy="106145"/>
            </a:xfrm>
            <a:custGeom>
              <a:rect b="b" l="l" r="r" t="t"/>
              <a:pathLst>
                <a:path extrusionOk="0" h="3335" w="632">
                  <a:moveTo>
                    <a:pt x="441" y="1"/>
                  </a:moveTo>
                  <a:cubicBezTo>
                    <a:pt x="334" y="1"/>
                    <a:pt x="251" y="96"/>
                    <a:pt x="251" y="191"/>
                  </a:cubicBezTo>
                  <a:cubicBezTo>
                    <a:pt x="251" y="394"/>
                    <a:pt x="203" y="477"/>
                    <a:pt x="144" y="596"/>
                  </a:cubicBezTo>
                  <a:cubicBezTo>
                    <a:pt x="72" y="727"/>
                    <a:pt x="1" y="882"/>
                    <a:pt x="1" y="1179"/>
                  </a:cubicBezTo>
                  <a:cubicBezTo>
                    <a:pt x="1" y="1465"/>
                    <a:pt x="72" y="1620"/>
                    <a:pt x="144" y="1763"/>
                  </a:cubicBezTo>
                  <a:cubicBezTo>
                    <a:pt x="203" y="1882"/>
                    <a:pt x="251" y="1965"/>
                    <a:pt x="251" y="2156"/>
                  </a:cubicBezTo>
                  <a:cubicBezTo>
                    <a:pt x="251" y="2358"/>
                    <a:pt x="203" y="2441"/>
                    <a:pt x="144" y="2561"/>
                  </a:cubicBezTo>
                  <a:cubicBezTo>
                    <a:pt x="84" y="2692"/>
                    <a:pt x="1" y="2846"/>
                    <a:pt x="1" y="3144"/>
                  </a:cubicBezTo>
                  <a:cubicBezTo>
                    <a:pt x="1" y="3239"/>
                    <a:pt x="84" y="3334"/>
                    <a:pt x="191" y="3334"/>
                  </a:cubicBezTo>
                  <a:cubicBezTo>
                    <a:pt x="298" y="3334"/>
                    <a:pt x="382" y="3239"/>
                    <a:pt x="382" y="3144"/>
                  </a:cubicBezTo>
                  <a:cubicBezTo>
                    <a:pt x="382" y="2942"/>
                    <a:pt x="429" y="2858"/>
                    <a:pt x="489" y="2739"/>
                  </a:cubicBezTo>
                  <a:cubicBezTo>
                    <a:pt x="560" y="2608"/>
                    <a:pt x="632" y="2453"/>
                    <a:pt x="632" y="2156"/>
                  </a:cubicBezTo>
                  <a:cubicBezTo>
                    <a:pt x="632" y="1882"/>
                    <a:pt x="560" y="1715"/>
                    <a:pt x="489" y="1584"/>
                  </a:cubicBezTo>
                  <a:cubicBezTo>
                    <a:pt x="429" y="1465"/>
                    <a:pt x="382" y="1370"/>
                    <a:pt x="382" y="1179"/>
                  </a:cubicBezTo>
                  <a:cubicBezTo>
                    <a:pt x="382" y="989"/>
                    <a:pt x="429" y="894"/>
                    <a:pt x="489" y="775"/>
                  </a:cubicBezTo>
                  <a:cubicBezTo>
                    <a:pt x="560" y="644"/>
                    <a:pt x="632" y="489"/>
                    <a:pt x="632" y="191"/>
                  </a:cubicBezTo>
                  <a:cubicBezTo>
                    <a:pt x="632" y="96"/>
                    <a:pt x="549" y="1"/>
                    <a:pt x="44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53"/>
            <p:cNvSpPr/>
            <p:nvPr/>
          </p:nvSpPr>
          <p:spPr>
            <a:xfrm>
              <a:off x="2652738" y="1825405"/>
              <a:ext cx="359301" cy="40580"/>
            </a:xfrm>
            <a:custGeom>
              <a:rect b="b" l="l" r="r" t="t"/>
              <a:pathLst>
                <a:path extrusionOk="0" h="1275" w="11289">
                  <a:moveTo>
                    <a:pt x="10645" y="369"/>
                  </a:moveTo>
                  <a:lnTo>
                    <a:pt x="10538" y="655"/>
                  </a:lnTo>
                  <a:cubicBezTo>
                    <a:pt x="10514" y="774"/>
                    <a:pt x="10359" y="869"/>
                    <a:pt x="10240" y="869"/>
                  </a:cubicBezTo>
                  <a:lnTo>
                    <a:pt x="1108" y="869"/>
                  </a:lnTo>
                  <a:cubicBezTo>
                    <a:pt x="989" y="869"/>
                    <a:pt x="834" y="774"/>
                    <a:pt x="811" y="655"/>
                  </a:cubicBezTo>
                  <a:lnTo>
                    <a:pt x="739" y="369"/>
                  </a:lnTo>
                  <a:close/>
                  <a:moveTo>
                    <a:pt x="191" y="0"/>
                  </a:moveTo>
                  <a:cubicBezTo>
                    <a:pt x="96" y="0"/>
                    <a:pt x="1" y="83"/>
                    <a:pt x="1" y="191"/>
                  </a:cubicBezTo>
                  <a:cubicBezTo>
                    <a:pt x="1" y="298"/>
                    <a:pt x="96" y="381"/>
                    <a:pt x="191" y="381"/>
                  </a:cubicBezTo>
                  <a:lnTo>
                    <a:pt x="299" y="381"/>
                  </a:lnTo>
                  <a:lnTo>
                    <a:pt x="406" y="774"/>
                  </a:lnTo>
                  <a:cubicBezTo>
                    <a:pt x="477" y="1060"/>
                    <a:pt x="775" y="1274"/>
                    <a:pt x="1072" y="1274"/>
                  </a:cubicBezTo>
                  <a:lnTo>
                    <a:pt x="10216" y="1274"/>
                  </a:lnTo>
                  <a:cubicBezTo>
                    <a:pt x="10514" y="1274"/>
                    <a:pt x="10812" y="1060"/>
                    <a:pt x="10883" y="774"/>
                  </a:cubicBezTo>
                  <a:lnTo>
                    <a:pt x="10990" y="381"/>
                  </a:lnTo>
                  <a:lnTo>
                    <a:pt x="11098" y="381"/>
                  </a:lnTo>
                  <a:cubicBezTo>
                    <a:pt x="11193" y="381"/>
                    <a:pt x="11288" y="298"/>
                    <a:pt x="11288" y="191"/>
                  </a:cubicBezTo>
                  <a:cubicBezTo>
                    <a:pt x="11288" y="83"/>
                    <a:pt x="11229" y="0"/>
                    <a:pt x="1112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53"/>
            <p:cNvSpPr/>
            <p:nvPr/>
          </p:nvSpPr>
          <p:spPr>
            <a:xfrm>
              <a:off x="2657289" y="1641983"/>
              <a:ext cx="64833" cy="73935"/>
            </a:xfrm>
            <a:custGeom>
              <a:rect b="b" l="l" r="r" t="t"/>
              <a:pathLst>
                <a:path extrusionOk="0" h="2323" w="2037">
                  <a:moveTo>
                    <a:pt x="1584" y="382"/>
                  </a:moveTo>
                  <a:lnTo>
                    <a:pt x="1584" y="1429"/>
                  </a:lnTo>
                  <a:cubicBezTo>
                    <a:pt x="1584" y="1596"/>
                    <a:pt x="1596" y="1751"/>
                    <a:pt x="1620" y="1929"/>
                  </a:cubicBezTo>
                  <a:lnTo>
                    <a:pt x="1596" y="1929"/>
                  </a:lnTo>
                  <a:cubicBezTo>
                    <a:pt x="929" y="1929"/>
                    <a:pt x="382" y="1382"/>
                    <a:pt x="382" y="715"/>
                  </a:cubicBezTo>
                  <a:cubicBezTo>
                    <a:pt x="382" y="596"/>
                    <a:pt x="394" y="489"/>
                    <a:pt x="429" y="382"/>
                  </a:cubicBezTo>
                  <a:close/>
                  <a:moveTo>
                    <a:pt x="298" y="1"/>
                  </a:moveTo>
                  <a:cubicBezTo>
                    <a:pt x="215" y="1"/>
                    <a:pt x="144" y="48"/>
                    <a:pt x="120" y="120"/>
                  </a:cubicBezTo>
                  <a:cubicBezTo>
                    <a:pt x="37" y="310"/>
                    <a:pt x="13" y="513"/>
                    <a:pt x="13" y="703"/>
                  </a:cubicBezTo>
                  <a:cubicBezTo>
                    <a:pt x="1" y="1596"/>
                    <a:pt x="727" y="2322"/>
                    <a:pt x="1608" y="2322"/>
                  </a:cubicBezTo>
                  <a:lnTo>
                    <a:pt x="1846" y="2322"/>
                  </a:lnTo>
                  <a:cubicBezTo>
                    <a:pt x="1906" y="2322"/>
                    <a:pt x="1942" y="2298"/>
                    <a:pt x="1989" y="2251"/>
                  </a:cubicBezTo>
                  <a:cubicBezTo>
                    <a:pt x="2025" y="2203"/>
                    <a:pt x="2037" y="2144"/>
                    <a:pt x="2037" y="2084"/>
                  </a:cubicBezTo>
                  <a:cubicBezTo>
                    <a:pt x="1989" y="1870"/>
                    <a:pt x="1977" y="1656"/>
                    <a:pt x="1977" y="1429"/>
                  </a:cubicBezTo>
                  <a:lnTo>
                    <a:pt x="1977" y="191"/>
                  </a:lnTo>
                  <a:cubicBezTo>
                    <a:pt x="1977" y="84"/>
                    <a:pt x="1882" y="1"/>
                    <a:pt x="178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53"/>
            <p:cNvSpPr/>
            <p:nvPr/>
          </p:nvSpPr>
          <p:spPr>
            <a:xfrm>
              <a:off x="2633037" y="1617730"/>
              <a:ext cx="325945" cy="195198"/>
            </a:xfrm>
            <a:custGeom>
              <a:rect b="b" l="l" r="r" t="t"/>
              <a:pathLst>
                <a:path extrusionOk="0" h="6133" w="10241">
                  <a:moveTo>
                    <a:pt x="9847" y="393"/>
                  </a:moveTo>
                  <a:lnTo>
                    <a:pt x="9847" y="2203"/>
                  </a:lnTo>
                  <a:cubicBezTo>
                    <a:pt x="9847" y="4168"/>
                    <a:pt x="8252" y="5763"/>
                    <a:pt x="6287" y="5763"/>
                  </a:cubicBezTo>
                  <a:cubicBezTo>
                    <a:pt x="4859" y="5763"/>
                    <a:pt x="3573" y="4918"/>
                    <a:pt x="3013" y="3584"/>
                  </a:cubicBezTo>
                  <a:cubicBezTo>
                    <a:pt x="2989" y="3513"/>
                    <a:pt x="2918" y="3465"/>
                    <a:pt x="2834" y="3465"/>
                  </a:cubicBezTo>
                  <a:lnTo>
                    <a:pt x="2382" y="3465"/>
                  </a:lnTo>
                  <a:cubicBezTo>
                    <a:pt x="1287" y="3465"/>
                    <a:pt x="394" y="2572"/>
                    <a:pt x="394" y="1489"/>
                  </a:cubicBezTo>
                  <a:cubicBezTo>
                    <a:pt x="382" y="1096"/>
                    <a:pt x="489" y="715"/>
                    <a:pt x="703" y="393"/>
                  </a:cubicBezTo>
                  <a:lnTo>
                    <a:pt x="8823" y="393"/>
                  </a:lnTo>
                  <a:lnTo>
                    <a:pt x="8823" y="1215"/>
                  </a:lnTo>
                  <a:cubicBezTo>
                    <a:pt x="8823" y="1310"/>
                    <a:pt x="8919" y="1405"/>
                    <a:pt x="9014" y="1405"/>
                  </a:cubicBezTo>
                  <a:cubicBezTo>
                    <a:pt x="9121" y="1405"/>
                    <a:pt x="9204" y="1310"/>
                    <a:pt x="9204" y="1215"/>
                  </a:cubicBezTo>
                  <a:lnTo>
                    <a:pt x="9204" y="393"/>
                  </a:lnTo>
                  <a:close/>
                  <a:moveTo>
                    <a:pt x="620" y="1"/>
                  </a:moveTo>
                  <a:cubicBezTo>
                    <a:pt x="560" y="1"/>
                    <a:pt x="501" y="36"/>
                    <a:pt x="477" y="84"/>
                  </a:cubicBezTo>
                  <a:cubicBezTo>
                    <a:pt x="179" y="477"/>
                    <a:pt x="25" y="977"/>
                    <a:pt x="25" y="1465"/>
                  </a:cubicBezTo>
                  <a:cubicBezTo>
                    <a:pt x="1" y="2787"/>
                    <a:pt x="1060" y="3846"/>
                    <a:pt x="2370" y="3846"/>
                  </a:cubicBezTo>
                  <a:lnTo>
                    <a:pt x="2704" y="3846"/>
                  </a:lnTo>
                  <a:cubicBezTo>
                    <a:pt x="3346" y="5239"/>
                    <a:pt x="4751" y="6132"/>
                    <a:pt x="6299" y="6132"/>
                  </a:cubicBezTo>
                  <a:cubicBezTo>
                    <a:pt x="8466" y="6132"/>
                    <a:pt x="10240" y="4370"/>
                    <a:pt x="10240" y="2191"/>
                  </a:cubicBezTo>
                  <a:lnTo>
                    <a:pt x="10240" y="203"/>
                  </a:lnTo>
                  <a:cubicBezTo>
                    <a:pt x="10240" y="96"/>
                    <a:pt x="10145" y="1"/>
                    <a:pt x="1005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53"/>
            <p:cNvSpPr/>
            <p:nvPr/>
          </p:nvSpPr>
          <p:spPr>
            <a:xfrm>
              <a:off x="2826293" y="1674574"/>
              <a:ext cx="99334" cy="106145"/>
            </a:xfrm>
            <a:custGeom>
              <a:rect b="b" l="l" r="r" t="t"/>
              <a:pathLst>
                <a:path extrusionOk="0" h="3335" w="3121">
                  <a:moveTo>
                    <a:pt x="2930" y="0"/>
                  </a:moveTo>
                  <a:cubicBezTo>
                    <a:pt x="2823" y="0"/>
                    <a:pt x="2739" y="96"/>
                    <a:pt x="2739" y="203"/>
                  </a:cubicBezTo>
                  <a:lnTo>
                    <a:pt x="2739" y="417"/>
                  </a:lnTo>
                  <a:cubicBezTo>
                    <a:pt x="2739" y="1822"/>
                    <a:pt x="1596" y="2965"/>
                    <a:pt x="191" y="2965"/>
                  </a:cubicBezTo>
                  <a:cubicBezTo>
                    <a:pt x="84" y="2965"/>
                    <a:pt x="1" y="3060"/>
                    <a:pt x="1" y="3156"/>
                  </a:cubicBezTo>
                  <a:cubicBezTo>
                    <a:pt x="1" y="3263"/>
                    <a:pt x="96" y="3334"/>
                    <a:pt x="203" y="3334"/>
                  </a:cubicBezTo>
                  <a:cubicBezTo>
                    <a:pt x="1811" y="3334"/>
                    <a:pt x="3120" y="2025"/>
                    <a:pt x="3120" y="417"/>
                  </a:cubicBezTo>
                  <a:lnTo>
                    <a:pt x="3120" y="203"/>
                  </a:lnTo>
                  <a:cubicBezTo>
                    <a:pt x="3120" y="96"/>
                    <a:pt x="3037" y="0"/>
                    <a:pt x="293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2" name="Google Shape;1662;p53"/>
          <p:cNvGrpSpPr/>
          <p:nvPr/>
        </p:nvGrpSpPr>
        <p:grpSpPr>
          <a:xfrm>
            <a:off x="6675256" y="1516169"/>
            <a:ext cx="327823" cy="357009"/>
            <a:chOff x="6675256" y="1516169"/>
            <a:chExt cx="327823" cy="357009"/>
          </a:xfrm>
        </p:grpSpPr>
        <p:sp>
          <p:nvSpPr>
            <p:cNvPr id="1663" name="Google Shape;1663;p53"/>
            <p:cNvSpPr/>
            <p:nvPr/>
          </p:nvSpPr>
          <p:spPr>
            <a:xfrm>
              <a:off x="6675256" y="1516169"/>
              <a:ext cx="111078" cy="188737"/>
            </a:xfrm>
            <a:custGeom>
              <a:rect b="b" l="l" r="r" t="t"/>
              <a:pathLst>
                <a:path extrusionOk="0" h="5930" w="3490">
                  <a:moveTo>
                    <a:pt x="1703" y="334"/>
                  </a:moveTo>
                  <a:cubicBezTo>
                    <a:pt x="2001" y="334"/>
                    <a:pt x="2239" y="548"/>
                    <a:pt x="2239" y="786"/>
                  </a:cubicBezTo>
                  <a:lnTo>
                    <a:pt x="2239" y="810"/>
                  </a:lnTo>
                  <a:cubicBezTo>
                    <a:pt x="2072" y="739"/>
                    <a:pt x="1894" y="715"/>
                    <a:pt x="1703" y="715"/>
                  </a:cubicBezTo>
                  <a:cubicBezTo>
                    <a:pt x="1513" y="715"/>
                    <a:pt x="1334" y="751"/>
                    <a:pt x="1168" y="810"/>
                  </a:cubicBezTo>
                  <a:lnTo>
                    <a:pt x="1168" y="786"/>
                  </a:lnTo>
                  <a:cubicBezTo>
                    <a:pt x="1168" y="536"/>
                    <a:pt x="1406" y="334"/>
                    <a:pt x="1703" y="334"/>
                  </a:cubicBezTo>
                  <a:close/>
                  <a:moveTo>
                    <a:pt x="1680" y="1037"/>
                  </a:moveTo>
                  <a:cubicBezTo>
                    <a:pt x="2263" y="1037"/>
                    <a:pt x="2739" y="1513"/>
                    <a:pt x="2739" y="2096"/>
                  </a:cubicBezTo>
                  <a:cubicBezTo>
                    <a:pt x="2739" y="2215"/>
                    <a:pt x="2727" y="2322"/>
                    <a:pt x="2680" y="2418"/>
                  </a:cubicBezTo>
                  <a:cubicBezTo>
                    <a:pt x="2215" y="1941"/>
                    <a:pt x="1406" y="1763"/>
                    <a:pt x="1358" y="1751"/>
                  </a:cubicBezTo>
                  <a:cubicBezTo>
                    <a:pt x="1346" y="1748"/>
                    <a:pt x="1334" y="1746"/>
                    <a:pt x="1321" y="1746"/>
                  </a:cubicBezTo>
                  <a:cubicBezTo>
                    <a:pt x="1283" y="1746"/>
                    <a:pt x="1245" y="1760"/>
                    <a:pt x="1227" y="1787"/>
                  </a:cubicBezTo>
                  <a:cubicBezTo>
                    <a:pt x="1179" y="1810"/>
                    <a:pt x="1168" y="1858"/>
                    <a:pt x="1168" y="1918"/>
                  </a:cubicBezTo>
                  <a:cubicBezTo>
                    <a:pt x="1168" y="1929"/>
                    <a:pt x="1144" y="2037"/>
                    <a:pt x="1025" y="2156"/>
                  </a:cubicBezTo>
                  <a:cubicBezTo>
                    <a:pt x="965" y="2215"/>
                    <a:pt x="965" y="2322"/>
                    <a:pt x="1025" y="2394"/>
                  </a:cubicBezTo>
                  <a:cubicBezTo>
                    <a:pt x="1053" y="2428"/>
                    <a:pt x="1092" y="2443"/>
                    <a:pt x="1133" y="2443"/>
                  </a:cubicBezTo>
                  <a:cubicBezTo>
                    <a:pt x="1178" y="2443"/>
                    <a:pt x="1225" y="2425"/>
                    <a:pt x="1263" y="2394"/>
                  </a:cubicBezTo>
                  <a:cubicBezTo>
                    <a:pt x="1358" y="2299"/>
                    <a:pt x="1418" y="2215"/>
                    <a:pt x="1441" y="2120"/>
                  </a:cubicBezTo>
                  <a:cubicBezTo>
                    <a:pt x="1727" y="2215"/>
                    <a:pt x="2299" y="2406"/>
                    <a:pt x="2549" y="2775"/>
                  </a:cubicBezTo>
                  <a:cubicBezTo>
                    <a:pt x="2501" y="3192"/>
                    <a:pt x="2132" y="3513"/>
                    <a:pt x="1703" y="3513"/>
                  </a:cubicBezTo>
                  <a:cubicBezTo>
                    <a:pt x="1239" y="3513"/>
                    <a:pt x="870" y="3168"/>
                    <a:pt x="822" y="2715"/>
                  </a:cubicBezTo>
                  <a:cubicBezTo>
                    <a:pt x="822" y="2691"/>
                    <a:pt x="810" y="2680"/>
                    <a:pt x="787" y="2644"/>
                  </a:cubicBezTo>
                  <a:cubicBezTo>
                    <a:pt x="691" y="2477"/>
                    <a:pt x="632" y="2287"/>
                    <a:pt x="632" y="2096"/>
                  </a:cubicBezTo>
                  <a:cubicBezTo>
                    <a:pt x="632" y="1513"/>
                    <a:pt x="1108" y="1037"/>
                    <a:pt x="1680" y="1037"/>
                  </a:cubicBezTo>
                  <a:close/>
                  <a:moveTo>
                    <a:pt x="2061" y="3775"/>
                  </a:moveTo>
                  <a:lnTo>
                    <a:pt x="2061" y="3954"/>
                  </a:lnTo>
                  <a:cubicBezTo>
                    <a:pt x="2061" y="4013"/>
                    <a:pt x="2072" y="4073"/>
                    <a:pt x="2108" y="4120"/>
                  </a:cubicBezTo>
                  <a:lnTo>
                    <a:pt x="1703" y="4501"/>
                  </a:lnTo>
                  <a:lnTo>
                    <a:pt x="1299" y="4120"/>
                  </a:lnTo>
                  <a:cubicBezTo>
                    <a:pt x="1334" y="4073"/>
                    <a:pt x="1346" y="4013"/>
                    <a:pt x="1346" y="3954"/>
                  </a:cubicBezTo>
                  <a:lnTo>
                    <a:pt x="1346" y="3775"/>
                  </a:lnTo>
                  <a:cubicBezTo>
                    <a:pt x="1465" y="3799"/>
                    <a:pt x="1584" y="3834"/>
                    <a:pt x="1703" y="3834"/>
                  </a:cubicBezTo>
                  <a:cubicBezTo>
                    <a:pt x="1822" y="3834"/>
                    <a:pt x="1953" y="3823"/>
                    <a:pt x="2061" y="3775"/>
                  </a:cubicBezTo>
                  <a:close/>
                  <a:moveTo>
                    <a:pt x="1727" y="1"/>
                  </a:moveTo>
                  <a:cubicBezTo>
                    <a:pt x="1251" y="1"/>
                    <a:pt x="870" y="334"/>
                    <a:pt x="870" y="775"/>
                  </a:cubicBezTo>
                  <a:cubicBezTo>
                    <a:pt x="870" y="846"/>
                    <a:pt x="882" y="906"/>
                    <a:pt x="894" y="977"/>
                  </a:cubicBezTo>
                  <a:cubicBezTo>
                    <a:pt x="560" y="1227"/>
                    <a:pt x="346" y="1632"/>
                    <a:pt x="346" y="2096"/>
                  </a:cubicBezTo>
                  <a:cubicBezTo>
                    <a:pt x="346" y="2334"/>
                    <a:pt x="406" y="2572"/>
                    <a:pt x="537" y="2799"/>
                  </a:cubicBezTo>
                  <a:cubicBezTo>
                    <a:pt x="584" y="3132"/>
                    <a:pt x="775" y="3430"/>
                    <a:pt x="1060" y="3632"/>
                  </a:cubicBezTo>
                  <a:lnTo>
                    <a:pt x="1060" y="3954"/>
                  </a:lnTo>
                  <a:lnTo>
                    <a:pt x="1060" y="3965"/>
                  </a:lnTo>
                  <a:lnTo>
                    <a:pt x="394" y="4299"/>
                  </a:lnTo>
                  <a:cubicBezTo>
                    <a:pt x="156" y="4418"/>
                    <a:pt x="1" y="4656"/>
                    <a:pt x="1" y="4906"/>
                  </a:cubicBezTo>
                  <a:lnTo>
                    <a:pt x="1" y="5775"/>
                  </a:lnTo>
                  <a:cubicBezTo>
                    <a:pt x="1" y="5859"/>
                    <a:pt x="84" y="5930"/>
                    <a:pt x="167" y="5930"/>
                  </a:cubicBezTo>
                  <a:cubicBezTo>
                    <a:pt x="263" y="5930"/>
                    <a:pt x="334" y="5859"/>
                    <a:pt x="334" y="5775"/>
                  </a:cubicBezTo>
                  <a:lnTo>
                    <a:pt x="334" y="4906"/>
                  </a:lnTo>
                  <a:cubicBezTo>
                    <a:pt x="334" y="4775"/>
                    <a:pt x="406" y="4644"/>
                    <a:pt x="525" y="4585"/>
                  </a:cubicBezTo>
                  <a:lnTo>
                    <a:pt x="1072" y="4311"/>
                  </a:lnTo>
                  <a:lnTo>
                    <a:pt x="1584" y="4787"/>
                  </a:lnTo>
                  <a:lnTo>
                    <a:pt x="1584" y="5775"/>
                  </a:lnTo>
                  <a:cubicBezTo>
                    <a:pt x="1584" y="5859"/>
                    <a:pt x="1656" y="5930"/>
                    <a:pt x="1751" y="5930"/>
                  </a:cubicBezTo>
                  <a:cubicBezTo>
                    <a:pt x="1834" y="5930"/>
                    <a:pt x="1906" y="5859"/>
                    <a:pt x="1906" y="5775"/>
                  </a:cubicBezTo>
                  <a:lnTo>
                    <a:pt x="1906" y="4787"/>
                  </a:lnTo>
                  <a:lnTo>
                    <a:pt x="2418" y="4311"/>
                  </a:lnTo>
                  <a:lnTo>
                    <a:pt x="2965" y="4585"/>
                  </a:lnTo>
                  <a:cubicBezTo>
                    <a:pt x="3084" y="4644"/>
                    <a:pt x="3156" y="4763"/>
                    <a:pt x="3156" y="4906"/>
                  </a:cubicBezTo>
                  <a:lnTo>
                    <a:pt x="3156" y="5775"/>
                  </a:lnTo>
                  <a:cubicBezTo>
                    <a:pt x="3156" y="5859"/>
                    <a:pt x="3239" y="5930"/>
                    <a:pt x="3323" y="5930"/>
                  </a:cubicBezTo>
                  <a:cubicBezTo>
                    <a:pt x="3406" y="5930"/>
                    <a:pt x="3489" y="5859"/>
                    <a:pt x="3489" y="5775"/>
                  </a:cubicBezTo>
                  <a:lnTo>
                    <a:pt x="3489" y="4906"/>
                  </a:lnTo>
                  <a:cubicBezTo>
                    <a:pt x="3442" y="4656"/>
                    <a:pt x="3299" y="4418"/>
                    <a:pt x="3073" y="4299"/>
                  </a:cubicBezTo>
                  <a:lnTo>
                    <a:pt x="2406" y="3965"/>
                  </a:lnTo>
                  <a:lnTo>
                    <a:pt x="2406" y="3954"/>
                  </a:lnTo>
                  <a:lnTo>
                    <a:pt x="2406" y="3632"/>
                  </a:lnTo>
                  <a:cubicBezTo>
                    <a:pt x="2668" y="3430"/>
                    <a:pt x="2858" y="3132"/>
                    <a:pt x="2918" y="2799"/>
                  </a:cubicBezTo>
                  <a:cubicBezTo>
                    <a:pt x="3037" y="2584"/>
                    <a:pt x="3120" y="2346"/>
                    <a:pt x="3120" y="2096"/>
                  </a:cubicBezTo>
                  <a:cubicBezTo>
                    <a:pt x="3120" y="1632"/>
                    <a:pt x="2894" y="1227"/>
                    <a:pt x="2561" y="977"/>
                  </a:cubicBezTo>
                  <a:cubicBezTo>
                    <a:pt x="2573" y="917"/>
                    <a:pt x="2596" y="846"/>
                    <a:pt x="2596" y="775"/>
                  </a:cubicBezTo>
                  <a:cubicBezTo>
                    <a:pt x="2596" y="334"/>
                    <a:pt x="2203" y="1"/>
                    <a:pt x="172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53"/>
            <p:cNvSpPr/>
            <p:nvPr/>
          </p:nvSpPr>
          <p:spPr>
            <a:xfrm>
              <a:off x="6696103" y="1679507"/>
              <a:ext cx="10630" cy="26162"/>
            </a:xfrm>
            <a:custGeom>
              <a:rect b="b" l="l" r="r" t="t"/>
              <a:pathLst>
                <a:path extrusionOk="0" h="822" w="334">
                  <a:moveTo>
                    <a:pt x="167" y="0"/>
                  </a:moveTo>
                  <a:cubicBezTo>
                    <a:pt x="84" y="0"/>
                    <a:pt x="1" y="72"/>
                    <a:pt x="1" y="167"/>
                  </a:cubicBezTo>
                  <a:lnTo>
                    <a:pt x="1" y="655"/>
                  </a:lnTo>
                  <a:cubicBezTo>
                    <a:pt x="1" y="738"/>
                    <a:pt x="84" y="822"/>
                    <a:pt x="167" y="822"/>
                  </a:cubicBezTo>
                  <a:cubicBezTo>
                    <a:pt x="263" y="822"/>
                    <a:pt x="334" y="738"/>
                    <a:pt x="334" y="655"/>
                  </a:cubicBezTo>
                  <a:lnTo>
                    <a:pt x="334" y="167"/>
                  </a:lnTo>
                  <a:cubicBezTo>
                    <a:pt x="334" y="72"/>
                    <a:pt x="263"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53"/>
            <p:cNvSpPr/>
            <p:nvPr/>
          </p:nvSpPr>
          <p:spPr>
            <a:xfrm>
              <a:off x="6752183" y="1679507"/>
              <a:ext cx="10280" cy="26162"/>
            </a:xfrm>
            <a:custGeom>
              <a:rect b="b" l="l" r="r" t="t"/>
              <a:pathLst>
                <a:path extrusionOk="0" h="822" w="323">
                  <a:moveTo>
                    <a:pt x="167" y="0"/>
                  </a:moveTo>
                  <a:cubicBezTo>
                    <a:pt x="72" y="0"/>
                    <a:pt x="1" y="72"/>
                    <a:pt x="1" y="167"/>
                  </a:cubicBezTo>
                  <a:lnTo>
                    <a:pt x="1" y="655"/>
                  </a:lnTo>
                  <a:cubicBezTo>
                    <a:pt x="1" y="738"/>
                    <a:pt x="72" y="822"/>
                    <a:pt x="167" y="822"/>
                  </a:cubicBezTo>
                  <a:cubicBezTo>
                    <a:pt x="251" y="822"/>
                    <a:pt x="322" y="738"/>
                    <a:pt x="322" y="655"/>
                  </a:cubicBezTo>
                  <a:lnTo>
                    <a:pt x="322" y="167"/>
                  </a:lnTo>
                  <a:cubicBezTo>
                    <a:pt x="322" y="72"/>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53"/>
            <p:cNvSpPr/>
            <p:nvPr/>
          </p:nvSpPr>
          <p:spPr>
            <a:xfrm>
              <a:off x="6919310" y="1734060"/>
              <a:ext cx="45131" cy="15946"/>
            </a:xfrm>
            <a:custGeom>
              <a:rect b="b" l="l" r="r" t="t"/>
              <a:pathLst>
                <a:path extrusionOk="0" h="501" w="1418">
                  <a:moveTo>
                    <a:pt x="167" y="1"/>
                  </a:moveTo>
                  <a:cubicBezTo>
                    <a:pt x="72" y="1"/>
                    <a:pt x="0" y="72"/>
                    <a:pt x="0" y="156"/>
                  </a:cubicBezTo>
                  <a:cubicBezTo>
                    <a:pt x="0" y="251"/>
                    <a:pt x="72" y="322"/>
                    <a:pt x="167" y="322"/>
                  </a:cubicBezTo>
                  <a:cubicBezTo>
                    <a:pt x="346" y="322"/>
                    <a:pt x="881" y="358"/>
                    <a:pt x="1143" y="489"/>
                  </a:cubicBezTo>
                  <a:cubicBezTo>
                    <a:pt x="1179" y="501"/>
                    <a:pt x="1191" y="501"/>
                    <a:pt x="1227" y="501"/>
                  </a:cubicBezTo>
                  <a:cubicBezTo>
                    <a:pt x="1286" y="501"/>
                    <a:pt x="1346" y="477"/>
                    <a:pt x="1370" y="417"/>
                  </a:cubicBezTo>
                  <a:cubicBezTo>
                    <a:pt x="1417" y="334"/>
                    <a:pt x="1382" y="239"/>
                    <a:pt x="1298" y="191"/>
                  </a:cubicBezTo>
                  <a:cubicBezTo>
                    <a:pt x="905" y="1"/>
                    <a:pt x="19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53"/>
            <p:cNvSpPr/>
            <p:nvPr/>
          </p:nvSpPr>
          <p:spPr>
            <a:xfrm>
              <a:off x="6879907" y="1706020"/>
              <a:ext cx="123172" cy="167158"/>
            </a:xfrm>
            <a:custGeom>
              <a:rect b="b" l="l" r="r" t="t"/>
              <a:pathLst>
                <a:path extrusionOk="0" h="5252" w="3870">
                  <a:moveTo>
                    <a:pt x="3001" y="310"/>
                  </a:moveTo>
                  <a:lnTo>
                    <a:pt x="3001" y="989"/>
                  </a:lnTo>
                  <a:cubicBezTo>
                    <a:pt x="3001" y="1096"/>
                    <a:pt x="2965" y="1215"/>
                    <a:pt x="2917" y="1310"/>
                  </a:cubicBezTo>
                  <a:lnTo>
                    <a:pt x="2834" y="1477"/>
                  </a:lnTo>
                  <a:cubicBezTo>
                    <a:pt x="2822" y="1501"/>
                    <a:pt x="2822" y="1513"/>
                    <a:pt x="2822" y="1549"/>
                  </a:cubicBezTo>
                  <a:lnTo>
                    <a:pt x="2822" y="1906"/>
                  </a:lnTo>
                  <a:cubicBezTo>
                    <a:pt x="2822" y="2144"/>
                    <a:pt x="2727" y="2370"/>
                    <a:pt x="2548" y="2537"/>
                  </a:cubicBezTo>
                  <a:cubicBezTo>
                    <a:pt x="2381" y="2727"/>
                    <a:pt x="2167" y="2811"/>
                    <a:pt x="1905" y="2811"/>
                  </a:cubicBezTo>
                  <a:cubicBezTo>
                    <a:pt x="1429" y="2799"/>
                    <a:pt x="1048" y="2382"/>
                    <a:pt x="1048" y="1870"/>
                  </a:cubicBezTo>
                  <a:lnTo>
                    <a:pt x="1048" y="1560"/>
                  </a:lnTo>
                  <a:cubicBezTo>
                    <a:pt x="1048" y="1525"/>
                    <a:pt x="1048" y="1513"/>
                    <a:pt x="1036" y="1489"/>
                  </a:cubicBezTo>
                  <a:lnTo>
                    <a:pt x="929" y="1275"/>
                  </a:lnTo>
                  <a:cubicBezTo>
                    <a:pt x="893" y="1203"/>
                    <a:pt x="869" y="1108"/>
                    <a:pt x="869" y="1037"/>
                  </a:cubicBezTo>
                  <a:lnTo>
                    <a:pt x="869" y="1025"/>
                  </a:lnTo>
                  <a:cubicBezTo>
                    <a:pt x="869" y="632"/>
                    <a:pt x="1179" y="310"/>
                    <a:pt x="1584" y="310"/>
                  </a:cubicBezTo>
                  <a:close/>
                  <a:moveTo>
                    <a:pt x="2310" y="3084"/>
                  </a:moveTo>
                  <a:cubicBezTo>
                    <a:pt x="2310" y="3120"/>
                    <a:pt x="2322" y="3180"/>
                    <a:pt x="2346" y="3227"/>
                  </a:cubicBezTo>
                  <a:lnTo>
                    <a:pt x="2191" y="3358"/>
                  </a:lnTo>
                  <a:cubicBezTo>
                    <a:pt x="2119" y="3430"/>
                    <a:pt x="2024" y="3465"/>
                    <a:pt x="1941" y="3465"/>
                  </a:cubicBezTo>
                  <a:cubicBezTo>
                    <a:pt x="1846" y="3465"/>
                    <a:pt x="1750" y="3418"/>
                    <a:pt x="1679" y="3358"/>
                  </a:cubicBezTo>
                  <a:lnTo>
                    <a:pt x="1548" y="3227"/>
                  </a:lnTo>
                  <a:cubicBezTo>
                    <a:pt x="1560" y="3180"/>
                    <a:pt x="1584" y="3120"/>
                    <a:pt x="1584" y="3084"/>
                  </a:cubicBezTo>
                  <a:cubicBezTo>
                    <a:pt x="1679" y="3108"/>
                    <a:pt x="1786" y="3132"/>
                    <a:pt x="1905" y="3132"/>
                  </a:cubicBezTo>
                  <a:lnTo>
                    <a:pt x="1953" y="3132"/>
                  </a:lnTo>
                  <a:cubicBezTo>
                    <a:pt x="2072" y="3132"/>
                    <a:pt x="2203" y="3120"/>
                    <a:pt x="2310" y="3084"/>
                  </a:cubicBezTo>
                  <a:close/>
                  <a:moveTo>
                    <a:pt x="1584" y="1"/>
                  </a:moveTo>
                  <a:cubicBezTo>
                    <a:pt x="1000" y="1"/>
                    <a:pt x="536" y="465"/>
                    <a:pt x="536" y="1037"/>
                  </a:cubicBezTo>
                  <a:lnTo>
                    <a:pt x="536" y="1060"/>
                  </a:lnTo>
                  <a:cubicBezTo>
                    <a:pt x="536" y="1191"/>
                    <a:pt x="572" y="1322"/>
                    <a:pt x="631" y="1441"/>
                  </a:cubicBezTo>
                  <a:lnTo>
                    <a:pt x="715" y="1608"/>
                  </a:lnTo>
                  <a:lnTo>
                    <a:pt x="715" y="1870"/>
                  </a:lnTo>
                  <a:cubicBezTo>
                    <a:pt x="715" y="2311"/>
                    <a:pt x="929" y="2680"/>
                    <a:pt x="1238" y="2918"/>
                  </a:cubicBezTo>
                  <a:lnTo>
                    <a:pt x="1238" y="3061"/>
                  </a:lnTo>
                  <a:cubicBezTo>
                    <a:pt x="1238" y="3156"/>
                    <a:pt x="1179" y="3227"/>
                    <a:pt x="1107" y="3239"/>
                  </a:cubicBezTo>
                  <a:lnTo>
                    <a:pt x="512" y="3406"/>
                  </a:lnTo>
                  <a:cubicBezTo>
                    <a:pt x="214" y="3501"/>
                    <a:pt x="0" y="3763"/>
                    <a:pt x="0" y="4073"/>
                  </a:cubicBezTo>
                  <a:lnTo>
                    <a:pt x="0" y="5085"/>
                  </a:lnTo>
                  <a:cubicBezTo>
                    <a:pt x="0" y="5180"/>
                    <a:pt x="83" y="5251"/>
                    <a:pt x="167" y="5251"/>
                  </a:cubicBezTo>
                  <a:cubicBezTo>
                    <a:pt x="250" y="5251"/>
                    <a:pt x="334" y="5180"/>
                    <a:pt x="334" y="5085"/>
                  </a:cubicBezTo>
                  <a:lnTo>
                    <a:pt x="334" y="4073"/>
                  </a:lnTo>
                  <a:cubicBezTo>
                    <a:pt x="334" y="3918"/>
                    <a:pt x="429" y="3775"/>
                    <a:pt x="595" y="3739"/>
                  </a:cubicBezTo>
                  <a:lnTo>
                    <a:pt x="1191" y="3573"/>
                  </a:lnTo>
                  <a:cubicBezTo>
                    <a:pt x="1238" y="3561"/>
                    <a:pt x="1298" y="3525"/>
                    <a:pt x="1346" y="3513"/>
                  </a:cubicBezTo>
                  <a:lnTo>
                    <a:pt x="1441" y="3620"/>
                  </a:lnTo>
                  <a:cubicBezTo>
                    <a:pt x="1584" y="3751"/>
                    <a:pt x="1738" y="3823"/>
                    <a:pt x="1941" y="3823"/>
                  </a:cubicBezTo>
                  <a:cubicBezTo>
                    <a:pt x="2131" y="3823"/>
                    <a:pt x="2298" y="3751"/>
                    <a:pt x="2429" y="3620"/>
                  </a:cubicBezTo>
                  <a:lnTo>
                    <a:pt x="2536" y="3513"/>
                  </a:lnTo>
                  <a:cubicBezTo>
                    <a:pt x="2572" y="3537"/>
                    <a:pt x="2620" y="3561"/>
                    <a:pt x="2679" y="3573"/>
                  </a:cubicBezTo>
                  <a:lnTo>
                    <a:pt x="3274" y="3739"/>
                  </a:lnTo>
                  <a:cubicBezTo>
                    <a:pt x="3429" y="3775"/>
                    <a:pt x="3548" y="3930"/>
                    <a:pt x="3548" y="4073"/>
                  </a:cubicBezTo>
                  <a:lnTo>
                    <a:pt x="3548" y="5085"/>
                  </a:lnTo>
                  <a:cubicBezTo>
                    <a:pt x="3548" y="5180"/>
                    <a:pt x="3620" y="5251"/>
                    <a:pt x="3703" y="5251"/>
                  </a:cubicBezTo>
                  <a:cubicBezTo>
                    <a:pt x="3798" y="5251"/>
                    <a:pt x="3870" y="5180"/>
                    <a:pt x="3870" y="5085"/>
                  </a:cubicBezTo>
                  <a:lnTo>
                    <a:pt x="3870" y="4073"/>
                  </a:lnTo>
                  <a:cubicBezTo>
                    <a:pt x="3858" y="3763"/>
                    <a:pt x="3655" y="3501"/>
                    <a:pt x="3358" y="3406"/>
                  </a:cubicBezTo>
                  <a:lnTo>
                    <a:pt x="2762" y="3239"/>
                  </a:lnTo>
                  <a:cubicBezTo>
                    <a:pt x="2679" y="3215"/>
                    <a:pt x="2620" y="3156"/>
                    <a:pt x="2620" y="3061"/>
                  </a:cubicBezTo>
                  <a:lnTo>
                    <a:pt x="2620" y="2930"/>
                  </a:lnTo>
                  <a:cubicBezTo>
                    <a:pt x="2679" y="2882"/>
                    <a:pt x="2727" y="2858"/>
                    <a:pt x="2786" y="2799"/>
                  </a:cubicBezTo>
                  <a:cubicBezTo>
                    <a:pt x="3024" y="2561"/>
                    <a:pt x="3155" y="2263"/>
                    <a:pt x="3155" y="1918"/>
                  </a:cubicBezTo>
                  <a:lnTo>
                    <a:pt x="3155" y="1608"/>
                  </a:lnTo>
                  <a:lnTo>
                    <a:pt x="3215" y="1477"/>
                  </a:lnTo>
                  <a:cubicBezTo>
                    <a:pt x="3298" y="1322"/>
                    <a:pt x="3322" y="1179"/>
                    <a:pt x="3322" y="1013"/>
                  </a:cubicBezTo>
                  <a:lnTo>
                    <a:pt x="3322" y="167"/>
                  </a:lnTo>
                  <a:cubicBezTo>
                    <a:pt x="3322" y="72"/>
                    <a:pt x="3251" y="1"/>
                    <a:pt x="3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53"/>
            <p:cNvSpPr/>
            <p:nvPr/>
          </p:nvSpPr>
          <p:spPr>
            <a:xfrm>
              <a:off x="6902632" y="1840173"/>
              <a:ext cx="10630" cy="32623"/>
            </a:xfrm>
            <a:custGeom>
              <a:rect b="b" l="l" r="r" t="t"/>
              <a:pathLst>
                <a:path extrusionOk="0" h="1025" w="334">
                  <a:moveTo>
                    <a:pt x="167" y="0"/>
                  </a:moveTo>
                  <a:cubicBezTo>
                    <a:pt x="84" y="0"/>
                    <a:pt x="1" y="72"/>
                    <a:pt x="1" y="155"/>
                  </a:cubicBezTo>
                  <a:lnTo>
                    <a:pt x="1" y="858"/>
                  </a:lnTo>
                  <a:cubicBezTo>
                    <a:pt x="1" y="953"/>
                    <a:pt x="84" y="1024"/>
                    <a:pt x="167" y="1024"/>
                  </a:cubicBezTo>
                  <a:cubicBezTo>
                    <a:pt x="262" y="1024"/>
                    <a:pt x="334" y="953"/>
                    <a:pt x="334" y="858"/>
                  </a:cubicBezTo>
                  <a:lnTo>
                    <a:pt x="334" y="155"/>
                  </a:lnTo>
                  <a:cubicBezTo>
                    <a:pt x="334" y="72"/>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53"/>
            <p:cNvSpPr/>
            <p:nvPr/>
          </p:nvSpPr>
          <p:spPr>
            <a:xfrm>
              <a:off x="6970075" y="1840173"/>
              <a:ext cx="10280" cy="32623"/>
            </a:xfrm>
            <a:custGeom>
              <a:rect b="b" l="l" r="r" t="t"/>
              <a:pathLst>
                <a:path extrusionOk="0" h="1025" w="323">
                  <a:moveTo>
                    <a:pt x="168" y="0"/>
                  </a:moveTo>
                  <a:cubicBezTo>
                    <a:pt x="72" y="0"/>
                    <a:pt x="1" y="72"/>
                    <a:pt x="1" y="155"/>
                  </a:cubicBezTo>
                  <a:lnTo>
                    <a:pt x="1" y="858"/>
                  </a:lnTo>
                  <a:cubicBezTo>
                    <a:pt x="1" y="953"/>
                    <a:pt x="72" y="1024"/>
                    <a:pt x="168" y="1024"/>
                  </a:cubicBezTo>
                  <a:cubicBezTo>
                    <a:pt x="251" y="1024"/>
                    <a:pt x="322" y="953"/>
                    <a:pt x="322" y="858"/>
                  </a:cubicBezTo>
                  <a:lnTo>
                    <a:pt x="322" y="155"/>
                  </a:lnTo>
                  <a:cubicBezTo>
                    <a:pt x="322" y="72"/>
                    <a:pt x="251"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53"/>
            <p:cNvSpPr/>
            <p:nvPr/>
          </p:nvSpPr>
          <p:spPr>
            <a:xfrm>
              <a:off x="6772267" y="1594241"/>
              <a:ext cx="182690" cy="100830"/>
            </a:xfrm>
            <a:custGeom>
              <a:rect b="b" l="l" r="r" t="t"/>
              <a:pathLst>
                <a:path extrusionOk="0" h="3168" w="5740">
                  <a:moveTo>
                    <a:pt x="2001" y="0"/>
                  </a:moveTo>
                  <a:cubicBezTo>
                    <a:pt x="1334" y="0"/>
                    <a:pt x="679" y="191"/>
                    <a:pt x="108" y="548"/>
                  </a:cubicBezTo>
                  <a:cubicBezTo>
                    <a:pt x="36" y="596"/>
                    <a:pt x="1" y="691"/>
                    <a:pt x="72" y="774"/>
                  </a:cubicBezTo>
                  <a:cubicBezTo>
                    <a:pt x="95" y="820"/>
                    <a:pt x="148" y="847"/>
                    <a:pt x="202" y="847"/>
                  </a:cubicBezTo>
                  <a:cubicBezTo>
                    <a:pt x="231" y="847"/>
                    <a:pt x="261" y="839"/>
                    <a:pt x="287" y="822"/>
                  </a:cubicBezTo>
                  <a:cubicBezTo>
                    <a:pt x="798" y="489"/>
                    <a:pt x="1394" y="310"/>
                    <a:pt x="2001" y="310"/>
                  </a:cubicBezTo>
                  <a:cubicBezTo>
                    <a:pt x="2763" y="310"/>
                    <a:pt x="3489" y="584"/>
                    <a:pt x="4073" y="1084"/>
                  </a:cubicBezTo>
                  <a:cubicBezTo>
                    <a:pt x="4501" y="1453"/>
                    <a:pt x="4835" y="1953"/>
                    <a:pt x="5013" y="2477"/>
                  </a:cubicBezTo>
                  <a:lnTo>
                    <a:pt x="4739" y="2203"/>
                  </a:lnTo>
                  <a:cubicBezTo>
                    <a:pt x="4710" y="2173"/>
                    <a:pt x="4668" y="2158"/>
                    <a:pt x="4625" y="2158"/>
                  </a:cubicBezTo>
                  <a:cubicBezTo>
                    <a:pt x="4582" y="2158"/>
                    <a:pt x="4537" y="2173"/>
                    <a:pt x="4501" y="2203"/>
                  </a:cubicBezTo>
                  <a:cubicBezTo>
                    <a:pt x="4442" y="2263"/>
                    <a:pt x="4442" y="2370"/>
                    <a:pt x="4501" y="2441"/>
                  </a:cubicBezTo>
                  <a:lnTo>
                    <a:pt x="5168" y="3120"/>
                  </a:lnTo>
                  <a:cubicBezTo>
                    <a:pt x="5204" y="3156"/>
                    <a:pt x="5251" y="3167"/>
                    <a:pt x="5287" y="3167"/>
                  </a:cubicBezTo>
                  <a:lnTo>
                    <a:pt x="5335" y="3167"/>
                  </a:lnTo>
                  <a:cubicBezTo>
                    <a:pt x="5394" y="3156"/>
                    <a:pt x="5442" y="3108"/>
                    <a:pt x="5454" y="3048"/>
                  </a:cubicBezTo>
                  <a:lnTo>
                    <a:pt x="5740" y="2132"/>
                  </a:lnTo>
                  <a:cubicBezTo>
                    <a:pt x="5740" y="2072"/>
                    <a:pt x="5692" y="1977"/>
                    <a:pt x="5609" y="1953"/>
                  </a:cubicBezTo>
                  <a:cubicBezTo>
                    <a:pt x="5589" y="1946"/>
                    <a:pt x="5570" y="1942"/>
                    <a:pt x="5552" y="1942"/>
                  </a:cubicBezTo>
                  <a:cubicBezTo>
                    <a:pt x="5481" y="1942"/>
                    <a:pt x="5423" y="1992"/>
                    <a:pt x="5394" y="2048"/>
                  </a:cubicBezTo>
                  <a:lnTo>
                    <a:pt x="5311" y="2382"/>
                  </a:lnTo>
                  <a:cubicBezTo>
                    <a:pt x="5109" y="1798"/>
                    <a:pt x="4751" y="1262"/>
                    <a:pt x="4275" y="846"/>
                  </a:cubicBezTo>
                  <a:cubicBezTo>
                    <a:pt x="3644" y="298"/>
                    <a:pt x="2834" y="0"/>
                    <a:pt x="20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53"/>
            <p:cNvSpPr/>
            <p:nvPr/>
          </p:nvSpPr>
          <p:spPr>
            <a:xfrm>
              <a:off x="6716950" y="1716268"/>
              <a:ext cx="181926" cy="100448"/>
            </a:xfrm>
            <a:custGeom>
              <a:rect b="b" l="l" r="r" t="t"/>
              <a:pathLst>
                <a:path extrusionOk="0" h="3156" w="5716">
                  <a:moveTo>
                    <a:pt x="440" y="0"/>
                  </a:moveTo>
                  <a:cubicBezTo>
                    <a:pt x="421" y="0"/>
                    <a:pt x="401" y="4"/>
                    <a:pt x="381" y="12"/>
                  </a:cubicBezTo>
                  <a:cubicBezTo>
                    <a:pt x="322" y="36"/>
                    <a:pt x="274" y="72"/>
                    <a:pt x="262" y="131"/>
                  </a:cubicBezTo>
                  <a:lnTo>
                    <a:pt x="24" y="1060"/>
                  </a:lnTo>
                  <a:cubicBezTo>
                    <a:pt x="0" y="1155"/>
                    <a:pt x="48" y="1238"/>
                    <a:pt x="143" y="1250"/>
                  </a:cubicBezTo>
                  <a:lnTo>
                    <a:pt x="179" y="1250"/>
                  </a:lnTo>
                  <a:cubicBezTo>
                    <a:pt x="262" y="1250"/>
                    <a:pt x="322" y="1203"/>
                    <a:pt x="346" y="1131"/>
                  </a:cubicBezTo>
                  <a:lnTo>
                    <a:pt x="417" y="834"/>
                  </a:lnTo>
                  <a:cubicBezTo>
                    <a:pt x="631" y="1405"/>
                    <a:pt x="977" y="1905"/>
                    <a:pt x="1429" y="2310"/>
                  </a:cubicBezTo>
                  <a:cubicBezTo>
                    <a:pt x="2072" y="2858"/>
                    <a:pt x="2882" y="3155"/>
                    <a:pt x="3715" y="3155"/>
                  </a:cubicBezTo>
                  <a:cubicBezTo>
                    <a:pt x="4382" y="3155"/>
                    <a:pt x="5037" y="2965"/>
                    <a:pt x="5596" y="2608"/>
                  </a:cubicBezTo>
                  <a:cubicBezTo>
                    <a:pt x="5692" y="2560"/>
                    <a:pt x="5715" y="2465"/>
                    <a:pt x="5656" y="2381"/>
                  </a:cubicBezTo>
                  <a:cubicBezTo>
                    <a:pt x="5634" y="2338"/>
                    <a:pt x="5586" y="2312"/>
                    <a:pt x="5535" y="2312"/>
                  </a:cubicBezTo>
                  <a:cubicBezTo>
                    <a:pt x="5503" y="2312"/>
                    <a:pt x="5469" y="2322"/>
                    <a:pt x="5442" y="2346"/>
                  </a:cubicBezTo>
                  <a:cubicBezTo>
                    <a:pt x="4930" y="2667"/>
                    <a:pt x="4334" y="2846"/>
                    <a:pt x="3727" y="2846"/>
                  </a:cubicBezTo>
                  <a:cubicBezTo>
                    <a:pt x="2965" y="2846"/>
                    <a:pt x="2239" y="2572"/>
                    <a:pt x="1655" y="2072"/>
                  </a:cubicBezTo>
                  <a:cubicBezTo>
                    <a:pt x="1227" y="1703"/>
                    <a:pt x="893" y="1203"/>
                    <a:pt x="715" y="679"/>
                  </a:cubicBezTo>
                  <a:lnTo>
                    <a:pt x="715" y="679"/>
                  </a:lnTo>
                  <a:lnTo>
                    <a:pt x="1012" y="953"/>
                  </a:lnTo>
                  <a:cubicBezTo>
                    <a:pt x="1041" y="981"/>
                    <a:pt x="1080" y="996"/>
                    <a:pt x="1121" y="996"/>
                  </a:cubicBezTo>
                  <a:cubicBezTo>
                    <a:pt x="1166" y="996"/>
                    <a:pt x="1213" y="978"/>
                    <a:pt x="1251" y="941"/>
                  </a:cubicBezTo>
                  <a:cubicBezTo>
                    <a:pt x="1310" y="881"/>
                    <a:pt x="1310" y="774"/>
                    <a:pt x="1239" y="703"/>
                  </a:cubicBezTo>
                  <a:lnTo>
                    <a:pt x="536" y="48"/>
                  </a:lnTo>
                  <a:cubicBezTo>
                    <a:pt x="512" y="16"/>
                    <a:pt x="478" y="0"/>
                    <a:pt x="44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2" name="Google Shape;1672;p53"/>
          <p:cNvGrpSpPr/>
          <p:nvPr/>
        </p:nvGrpSpPr>
        <p:grpSpPr>
          <a:xfrm>
            <a:off x="8020159" y="1516551"/>
            <a:ext cx="300897" cy="356627"/>
            <a:chOff x="8020159" y="1516551"/>
            <a:chExt cx="300897" cy="356627"/>
          </a:xfrm>
        </p:grpSpPr>
        <p:sp>
          <p:nvSpPr>
            <p:cNvPr id="1673" name="Google Shape;1673;p53"/>
            <p:cNvSpPr/>
            <p:nvPr/>
          </p:nvSpPr>
          <p:spPr>
            <a:xfrm>
              <a:off x="8126240" y="1669482"/>
              <a:ext cx="88703" cy="30523"/>
            </a:xfrm>
            <a:custGeom>
              <a:rect b="b" l="l" r="r" t="t"/>
              <a:pathLst>
                <a:path extrusionOk="0" h="959" w="2787">
                  <a:moveTo>
                    <a:pt x="1144" y="1"/>
                  </a:moveTo>
                  <a:cubicBezTo>
                    <a:pt x="800" y="1"/>
                    <a:pt x="487" y="41"/>
                    <a:pt x="287" y="77"/>
                  </a:cubicBezTo>
                  <a:cubicBezTo>
                    <a:pt x="120" y="101"/>
                    <a:pt x="1" y="244"/>
                    <a:pt x="1" y="411"/>
                  </a:cubicBezTo>
                  <a:lnTo>
                    <a:pt x="1" y="792"/>
                  </a:lnTo>
                  <a:cubicBezTo>
                    <a:pt x="1" y="875"/>
                    <a:pt x="72" y="958"/>
                    <a:pt x="167" y="958"/>
                  </a:cubicBezTo>
                  <a:cubicBezTo>
                    <a:pt x="251" y="958"/>
                    <a:pt x="322" y="875"/>
                    <a:pt x="322" y="792"/>
                  </a:cubicBezTo>
                  <a:lnTo>
                    <a:pt x="322" y="411"/>
                  </a:lnTo>
                  <a:cubicBezTo>
                    <a:pt x="322" y="411"/>
                    <a:pt x="322" y="399"/>
                    <a:pt x="346" y="399"/>
                  </a:cubicBezTo>
                  <a:cubicBezTo>
                    <a:pt x="510" y="379"/>
                    <a:pt x="814" y="344"/>
                    <a:pt x="1164" y="344"/>
                  </a:cubicBezTo>
                  <a:cubicBezTo>
                    <a:pt x="1246" y="344"/>
                    <a:pt x="1331" y="346"/>
                    <a:pt x="1418" y="351"/>
                  </a:cubicBezTo>
                  <a:cubicBezTo>
                    <a:pt x="1918" y="387"/>
                    <a:pt x="2287" y="518"/>
                    <a:pt x="2513" y="744"/>
                  </a:cubicBezTo>
                  <a:cubicBezTo>
                    <a:pt x="2543" y="774"/>
                    <a:pt x="2584" y="789"/>
                    <a:pt x="2628" y="789"/>
                  </a:cubicBezTo>
                  <a:cubicBezTo>
                    <a:pt x="2671" y="789"/>
                    <a:pt x="2715" y="774"/>
                    <a:pt x="2751" y="744"/>
                  </a:cubicBezTo>
                  <a:cubicBezTo>
                    <a:pt x="2787" y="672"/>
                    <a:pt x="2787" y="565"/>
                    <a:pt x="2727" y="494"/>
                  </a:cubicBezTo>
                  <a:cubicBezTo>
                    <a:pt x="2338" y="104"/>
                    <a:pt x="1699" y="1"/>
                    <a:pt x="11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53"/>
            <p:cNvSpPr/>
            <p:nvPr/>
          </p:nvSpPr>
          <p:spPr>
            <a:xfrm>
              <a:off x="8069778" y="1621518"/>
              <a:ext cx="200513" cy="251278"/>
            </a:xfrm>
            <a:custGeom>
              <a:rect b="b" l="l" r="r" t="t"/>
              <a:pathLst>
                <a:path extrusionOk="0" h="7895" w="6300">
                  <a:moveTo>
                    <a:pt x="4918" y="358"/>
                  </a:moveTo>
                  <a:lnTo>
                    <a:pt x="4918" y="1953"/>
                  </a:lnTo>
                  <a:cubicBezTo>
                    <a:pt x="4918" y="2191"/>
                    <a:pt x="4859" y="2429"/>
                    <a:pt x="4751" y="2644"/>
                  </a:cubicBezTo>
                  <a:cubicBezTo>
                    <a:pt x="4739" y="2656"/>
                    <a:pt x="4739" y="2680"/>
                    <a:pt x="4739" y="2715"/>
                  </a:cubicBezTo>
                  <a:lnTo>
                    <a:pt x="4739" y="3180"/>
                  </a:lnTo>
                  <a:cubicBezTo>
                    <a:pt x="4739" y="3620"/>
                    <a:pt x="4561" y="4037"/>
                    <a:pt x="4227" y="4334"/>
                  </a:cubicBezTo>
                  <a:cubicBezTo>
                    <a:pt x="3935" y="4605"/>
                    <a:pt x="3563" y="4768"/>
                    <a:pt x="3158" y="4768"/>
                  </a:cubicBezTo>
                  <a:cubicBezTo>
                    <a:pt x="3118" y="4768"/>
                    <a:pt x="3077" y="4766"/>
                    <a:pt x="3037" y="4763"/>
                  </a:cubicBezTo>
                  <a:cubicBezTo>
                    <a:pt x="2227" y="4704"/>
                    <a:pt x="1572" y="3977"/>
                    <a:pt x="1572" y="3108"/>
                  </a:cubicBezTo>
                  <a:lnTo>
                    <a:pt x="1572" y="2715"/>
                  </a:lnTo>
                  <a:cubicBezTo>
                    <a:pt x="1572" y="2680"/>
                    <a:pt x="1572" y="2668"/>
                    <a:pt x="1549" y="2644"/>
                  </a:cubicBezTo>
                  <a:cubicBezTo>
                    <a:pt x="1453" y="2418"/>
                    <a:pt x="1394" y="2191"/>
                    <a:pt x="1394" y="1953"/>
                  </a:cubicBezTo>
                  <a:lnTo>
                    <a:pt x="1394" y="1596"/>
                  </a:lnTo>
                  <a:cubicBezTo>
                    <a:pt x="1394" y="905"/>
                    <a:pt x="1941" y="358"/>
                    <a:pt x="2620" y="358"/>
                  </a:cubicBezTo>
                  <a:close/>
                  <a:moveTo>
                    <a:pt x="4049" y="4858"/>
                  </a:moveTo>
                  <a:lnTo>
                    <a:pt x="4049" y="5156"/>
                  </a:lnTo>
                  <a:lnTo>
                    <a:pt x="3156" y="5775"/>
                  </a:lnTo>
                  <a:lnTo>
                    <a:pt x="2263" y="5168"/>
                  </a:lnTo>
                  <a:lnTo>
                    <a:pt x="2263" y="4858"/>
                  </a:lnTo>
                  <a:cubicBezTo>
                    <a:pt x="2489" y="4977"/>
                    <a:pt x="2763" y="5061"/>
                    <a:pt x="3025" y="5073"/>
                  </a:cubicBezTo>
                  <a:lnTo>
                    <a:pt x="3156" y="5073"/>
                  </a:lnTo>
                  <a:cubicBezTo>
                    <a:pt x="3477" y="5073"/>
                    <a:pt x="3775" y="5001"/>
                    <a:pt x="4049" y="4858"/>
                  </a:cubicBezTo>
                  <a:close/>
                  <a:moveTo>
                    <a:pt x="2132" y="5477"/>
                  </a:moveTo>
                  <a:lnTo>
                    <a:pt x="2906" y="6013"/>
                  </a:lnTo>
                  <a:lnTo>
                    <a:pt x="2489" y="6418"/>
                  </a:lnTo>
                  <a:lnTo>
                    <a:pt x="2477" y="6418"/>
                  </a:lnTo>
                  <a:lnTo>
                    <a:pt x="1965" y="5656"/>
                  </a:lnTo>
                  <a:lnTo>
                    <a:pt x="2132" y="5477"/>
                  </a:lnTo>
                  <a:close/>
                  <a:moveTo>
                    <a:pt x="4168" y="5466"/>
                  </a:moveTo>
                  <a:lnTo>
                    <a:pt x="4335" y="5644"/>
                  </a:lnTo>
                  <a:lnTo>
                    <a:pt x="3835" y="6418"/>
                  </a:lnTo>
                  <a:lnTo>
                    <a:pt x="3811" y="6418"/>
                  </a:lnTo>
                  <a:lnTo>
                    <a:pt x="3394" y="6001"/>
                  </a:lnTo>
                  <a:lnTo>
                    <a:pt x="4168" y="5466"/>
                  </a:lnTo>
                  <a:close/>
                  <a:moveTo>
                    <a:pt x="2620" y="1"/>
                  </a:moveTo>
                  <a:cubicBezTo>
                    <a:pt x="1763" y="1"/>
                    <a:pt x="1060" y="703"/>
                    <a:pt x="1060" y="1572"/>
                  </a:cubicBezTo>
                  <a:lnTo>
                    <a:pt x="1060" y="1918"/>
                  </a:lnTo>
                  <a:cubicBezTo>
                    <a:pt x="1060" y="2203"/>
                    <a:pt x="1120" y="2477"/>
                    <a:pt x="1239" y="2727"/>
                  </a:cubicBezTo>
                  <a:lnTo>
                    <a:pt x="1239" y="3096"/>
                  </a:lnTo>
                  <a:cubicBezTo>
                    <a:pt x="1239" y="3703"/>
                    <a:pt x="1513" y="4263"/>
                    <a:pt x="1941" y="4632"/>
                  </a:cubicBezTo>
                  <a:lnTo>
                    <a:pt x="1941" y="5180"/>
                  </a:lnTo>
                  <a:lnTo>
                    <a:pt x="1632" y="5513"/>
                  </a:lnTo>
                  <a:cubicBezTo>
                    <a:pt x="1596" y="5537"/>
                    <a:pt x="1584" y="5585"/>
                    <a:pt x="1584" y="5632"/>
                  </a:cubicBezTo>
                  <a:lnTo>
                    <a:pt x="572" y="6001"/>
                  </a:lnTo>
                  <a:cubicBezTo>
                    <a:pt x="227" y="6120"/>
                    <a:pt x="1" y="6442"/>
                    <a:pt x="1" y="6823"/>
                  </a:cubicBezTo>
                  <a:lnTo>
                    <a:pt x="1" y="7728"/>
                  </a:lnTo>
                  <a:cubicBezTo>
                    <a:pt x="1" y="7823"/>
                    <a:pt x="84" y="7894"/>
                    <a:pt x="167" y="7894"/>
                  </a:cubicBezTo>
                  <a:cubicBezTo>
                    <a:pt x="263" y="7894"/>
                    <a:pt x="334" y="7823"/>
                    <a:pt x="334" y="7728"/>
                  </a:cubicBezTo>
                  <a:lnTo>
                    <a:pt x="334" y="6823"/>
                  </a:lnTo>
                  <a:cubicBezTo>
                    <a:pt x="334" y="6597"/>
                    <a:pt x="477" y="6382"/>
                    <a:pt x="691" y="6311"/>
                  </a:cubicBezTo>
                  <a:lnTo>
                    <a:pt x="1751" y="5930"/>
                  </a:lnTo>
                  <a:lnTo>
                    <a:pt x="2192" y="6597"/>
                  </a:lnTo>
                  <a:cubicBezTo>
                    <a:pt x="2251" y="6680"/>
                    <a:pt x="2346" y="6728"/>
                    <a:pt x="2442" y="6740"/>
                  </a:cubicBezTo>
                  <a:lnTo>
                    <a:pt x="2477" y="6740"/>
                  </a:lnTo>
                  <a:cubicBezTo>
                    <a:pt x="2561" y="6740"/>
                    <a:pt x="2656" y="6716"/>
                    <a:pt x="2715" y="6644"/>
                  </a:cubicBezTo>
                  <a:lnTo>
                    <a:pt x="2977" y="6370"/>
                  </a:lnTo>
                  <a:lnTo>
                    <a:pt x="2977" y="7728"/>
                  </a:lnTo>
                  <a:cubicBezTo>
                    <a:pt x="2977" y="7823"/>
                    <a:pt x="3061" y="7894"/>
                    <a:pt x="3144" y="7894"/>
                  </a:cubicBezTo>
                  <a:cubicBezTo>
                    <a:pt x="3239" y="7894"/>
                    <a:pt x="3311" y="7823"/>
                    <a:pt x="3311" y="7728"/>
                  </a:cubicBezTo>
                  <a:lnTo>
                    <a:pt x="3311" y="6370"/>
                  </a:lnTo>
                  <a:lnTo>
                    <a:pt x="3573" y="6644"/>
                  </a:lnTo>
                  <a:cubicBezTo>
                    <a:pt x="3632" y="6704"/>
                    <a:pt x="3727" y="6740"/>
                    <a:pt x="3811" y="6740"/>
                  </a:cubicBezTo>
                  <a:lnTo>
                    <a:pt x="3846" y="6740"/>
                  </a:lnTo>
                  <a:cubicBezTo>
                    <a:pt x="3954" y="6728"/>
                    <a:pt x="4037" y="6680"/>
                    <a:pt x="4097" y="6597"/>
                  </a:cubicBezTo>
                  <a:lnTo>
                    <a:pt x="4549" y="5930"/>
                  </a:lnTo>
                  <a:lnTo>
                    <a:pt x="5597" y="6311"/>
                  </a:lnTo>
                  <a:cubicBezTo>
                    <a:pt x="5811" y="6382"/>
                    <a:pt x="5954" y="6597"/>
                    <a:pt x="5954" y="6823"/>
                  </a:cubicBezTo>
                  <a:lnTo>
                    <a:pt x="5954" y="7728"/>
                  </a:lnTo>
                  <a:cubicBezTo>
                    <a:pt x="5954" y="7823"/>
                    <a:pt x="6037" y="7894"/>
                    <a:pt x="6121" y="7894"/>
                  </a:cubicBezTo>
                  <a:cubicBezTo>
                    <a:pt x="6204" y="7894"/>
                    <a:pt x="6287" y="7823"/>
                    <a:pt x="6287" y="7728"/>
                  </a:cubicBezTo>
                  <a:lnTo>
                    <a:pt x="6287" y="6823"/>
                  </a:lnTo>
                  <a:cubicBezTo>
                    <a:pt x="6299" y="6466"/>
                    <a:pt x="6073" y="6132"/>
                    <a:pt x="5740" y="6001"/>
                  </a:cubicBezTo>
                  <a:lnTo>
                    <a:pt x="4728" y="5632"/>
                  </a:lnTo>
                  <a:cubicBezTo>
                    <a:pt x="4728" y="5585"/>
                    <a:pt x="4704" y="5537"/>
                    <a:pt x="4680" y="5513"/>
                  </a:cubicBezTo>
                  <a:lnTo>
                    <a:pt x="4370" y="5180"/>
                  </a:lnTo>
                  <a:lnTo>
                    <a:pt x="4370" y="4644"/>
                  </a:lnTo>
                  <a:lnTo>
                    <a:pt x="4454" y="4561"/>
                  </a:lnTo>
                  <a:cubicBezTo>
                    <a:pt x="4847" y="4204"/>
                    <a:pt x="5061" y="3680"/>
                    <a:pt x="5061" y="3156"/>
                  </a:cubicBezTo>
                  <a:lnTo>
                    <a:pt x="5061" y="2727"/>
                  </a:lnTo>
                  <a:cubicBezTo>
                    <a:pt x="5180" y="2477"/>
                    <a:pt x="5240" y="2203"/>
                    <a:pt x="5240" y="1929"/>
                  </a:cubicBezTo>
                  <a:lnTo>
                    <a:pt x="5240" y="167"/>
                  </a:lnTo>
                  <a:cubicBezTo>
                    <a:pt x="5240" y="84"/>
                    <a:pt x="5168" y="1"/>
                    <a:pt x="508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53"/>
            <p:cNvSpPr/>
            <p:nvPr/>
          </p:nvSpPr>
          <p:spPr>
            <a:xfrm>
              <a:off x="8103515" y="1851535"/>
              <a:ext cx="10630" cy="21643"/>
            </a:xfrm>
            <a:custGeom>
              <a:rect b="b" l="l" r="r" t="t"/>
              <a:pathLst>
                <a:path extrusionOk="0" h="680" w="334">
                  <a:moveTo>
                    <a:pt x="167" y="1"/>
                  </a:moveTo>
                  <a:cubicBezTo>
                    <a:pt x="72" y="1"/>
                    <a:pt x="0" y="72"/>
                    <a:pt x="0" y="155"/>
                  </a:cubicBezTo>
                  <a:lnTo>
                    <a:pt x="0" y="513"/>
                  </a:lnTo>
                  <a:cubicBezTo>
                    <a:pt x="0" y="608"/>
                    <a:pt x="72" y="679"/>
                    <a:pt x="167" y="679"/>
                  </a:cubicBezTo>
                  <a:cubicBezTo>
                    <a:pt x="250" y="679"/>
                    <a:pt x="334" y="608"/>
                    <a:pt x="334" y="513"/>
                  </a:cubicBezTo>
                  <a:lnTo>
                    <a:pt x="334" y="155"/>
                  </a:lnTo>
                  <a:cubicBezTo>
                    <a:pt x="334"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53"/>
            <p:cNvSpPr/>
            <p:nvPr/>
          </p:nvSpPr>
          <p:spPr>
            <a:xfrm>
              <a:off x="8226306" y="1851535"/>
              <a:ext cx="10248" cy="21643"/>
            </a:xfrm>
            <a:custGeom>
              <a:rect b="b" l="l" r="r" t="t"/>
              <a:pathLst>
                <a:path extrusionOk="0" h="680" w="322">
                  <a:moveTo>
                    <a:pt x="167" y="1"/>
                  </a:moveTo>
                  <a:cubicBezTo>
                    <a:pt x="71" y="1"/>
                    <a:pt x="0" y="72"/>
                    <a:pt x="0" y="155"/>
                  </a:cubicBezTo>
                  <a:lnTo>
                    <a:pt x="0" y="513"/>
                  </a:lnTo>
                  <a:cubicBezTo>
                    <a:pt x="0" y="608"/>
                    <a:pt x="71" y="679"/>
                    <a:pt x="167" y="679"/>
                  </a:cubicBezTo>
                  <a:cubicBezTo>
                    <a:pt x="250" y="679"/>
                    <a:pt x="322" y="608"/>
                    <a:pt x="322" y="513"/>
                  </a:cubicBezTo>
                  <a:lnTo>
                    <a:pt x="322" y="155"/>
                  </a:lnTo>
                  <a:cubicBezTo>
                    <a:pt x="322"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53"/>
            <p:cNvSpPr/>
            <p:nvPr/>
          </p:nvSpPr>
          <p:spPr>
            <a:xfrm>
              <a:off x="8020159" y="1516551"/>
              <a:ext cx="300897" cy="284251"/>
            </a:xfrm>
            <a:custGeom>
              <a:rect b="b" l="l" r="r" t="t"/>
              <a:pathLst>
                <a:path extrusionOk="0" h="8931" w="9454">
                  <a:moveTo>
                    <a:pt x="6263" y="596"/>
                  </a:moveTo>
                  <a:lnTo>
                    <a:pt x="6263" y="596"/>
                  </a:lnTo>
                  <a:cubicBezTo>
                    <a:pt x="7060" y="894"/>
                    <a:pt x="7739" y="1406"/>
                    <a:pt x="8227" y="2084"/>
                  </a:cubicBezTo>
                  <a:lnTo>
                    <a:pt x="7322" y="2084"/>
                  </a:lnTo>
                  <a:cubicBezTo>
                    <a:pt x="7215" y="1846"/>
                    <a:pt x="7096" y="1620"/>
                    <a:pt x="6953" y="1394"/>
                  </a:cubicBezTo>
                  <a:cubicBezTo>
                    <a:pt x="6739" y="1084"/>
                    <a:pt x="6525" y="822"/>
                    <a:pt x="6263" y="596"/>
                  </a:cubicBezTo>
                  <a:close/>
                  <a:moveTo>
                    <a:pt x="3143" y="608"/>
                  </a:moveTo>
                  <a:cubicBezTo>
                    <a:pt x="2893" y="822"/>
                    <a:pt x="2667" y="1084"/>
                    <a:pt x="2453" y="1406"/>
                  </a:cubicBezTo>
                  <a:cubicBezTo>
                    <a:pt x="2322" y="1620"/>
                    <a:pt x="2203" y="1846"/>
                    <a:pt x="2084" y="2096"/>
                  </a:cubicBezTo>
                  <a:lnTo>
                    <a:pt x="1179" y="2096"/>
                  </a:lnTo>
                  <a:cubicBezTo>
                    <a:pt x="1667" y="1429"/>
                    <a:pt x="2357" y="905"/>
                    <a:pt x="3143" y="608"/>
                  </a:cubicBezTo>
                  <a:close/>
                  <a:moveTo>
                    <a:pt x="4560" y="322"/>
                  </a:moveTo>
                  <a:lnTo>
                    <a:pt x="4560" y="2096"/>
                  </a:lnTo>
                  <a:lnTo>
                    <a:pt x="2453" y="2096"/>
                  </a:lnTo>
                  <a:cubicBezTo>
                    <a:pt x="2929" y="1084"/>
                    <a:pt x="3691" y="393"/>
                    <a:pt x="4560" y="322"/>
                  </a:cubicBezTo>
                  <a:close/>
                  <a:moveTo>
                    <a:pt x="4882" y="322"/>
                  </a:moveTo>
                  <a:cubicBezTo>
                    <a:pt x="5751" y="393"/>
                    <a:pt x="6489" y="1084"/>
                    <a:pt x="6977" y="2096"/>
                  </a:cubicBezTo>
                  <a:lnTo>
                    <a:pt x="4882" y="2096"/>
                  </a:lnTo>
                  <a:lnTo>
                    <a:pt x="4882" y="322"/>
                  </a:lnTo>
                  <a:close/>
                  <a:moveTo>
                    <a:pt x="1953" y="2418"/>
                  </a:moveTo>
                  <a:cubicBezTo>
                    <a:pt x="1715" y="3084"/>
                    <a:pt x="1584" y="3799"/>
                    <a:pt x="1560" y="4549"/>
                  </a:cubicBezTo>
                  <a:lnTo>
                    <a:pt x="310" y="4549"/>
                  </a:lnTo>
                  <a:cubicBezTo>
                    <a:pt x="345" y="3775"/>
                    <a:pt x="572" y="3049"/>
                    <a:pt x="953" y="2418"/>
                  </a:cubicBezTo>
                  <a:close/>
                  <a:moveTo>
                    <a:pt x="8465" y="2429"/>
                  </a:moveTo>
                  <a:cubicBezTo>
                    <a:pt x="8858" y="3049"/>
                    <a:pt x="9085" y="3775"/>
                    <a:pt x="9108" y="4549"/>
                  </a:cubicBezTo>
                  <a:lnTo>
                    <a:pt x="7858" y="4549"/>
                  </a:lnTo>
                  <a:cubicBezTo>
                    <a:pt x="7846" y="3799"/>
                    <a:pt x="7715" y="3084"/>
                    <a:pt x="7477" y="2429"/>
                  </a:cubicBezTo>
                  <a:close/>
                  <a:moveTo>
                    <a:pt x="1560" y="4882"/>
                  </a:moveTo>
                  <a:cubicBezTo>
                    <a:pt x="1584" y="5585"/>
                    <a:pt x="1703" y="6251"/>
                    <a:pt x="1905" y="6870"/>
                  </a:cubicBezTo>
                  <a:lnTo>
                    <a:pt x="1953" y="7001"/>
                  </a:lnTo>
                  <a:lnTo>
                    <a:pt x="953" y="7001"/>
                  </a:lnTo>
                  <a:cubicBezTo>
                    <a:pt x="572" y="6382"/>
                    <a:pt x="345" y="5656"/>
                    <a:pt x="310" y="4882"/>
                  </a:cubicBezTo>
                  <a:close/>
                  <a:moveTo>
                    <a:pt x="9096" y="4894"/>
                  </a:moveTo>
                  <a:cubicBezTo>
                    <a:pt x="9085" y="5608"/>
                    <a:pt x="8870" y="6323"/>
                    <a:pt x="8501" y="6954"/>
                  </a:cubicBezTo>
                  <a:cubicBezTo>
                    <a:pt x="8489" y="6966"/>
                    <a:pt x="8465" y="6990"/>
                    <a:pt x="8453" y="7001"/>
                  </a:cubicBezTo>
                  <a:lnTo>
                    <a:pt x="7453" y="7001"/>
                  </a:lnTo>
                  <a:lnTo>
                    <a:pt x="7501" y="6870"/>
                  </a:lnTo>
                  <a:cubicBezTo>
                    <a:pt x="7715" y="6251"/>
                    <a:pt x="7834" y="5585"/>
                    <a:pt x="7846" y="4894"/>
                  </a:cubicBezTo>
                  <a:close/>
                  <a:moveTo>
                    <a:pt x="4715" y="1"/>
                  </a:moveTo>
                  <a:cubicBezTo>
                    <a:pt x="3465" y="1"/>
                    <a:pt x="2262" y="489"/>
                    <a:pt x="1381" y="1382"/>
                  </a:cubicBezTo>
                  <a:cubicBezTo>
                    <a:pt x="488" y="2275"/>
                    <a:pt x="0" y="3465"/>
                    <a:pt x="0" y="4715"/>
                  </a:cubicBezTo>
                  <a:cubicBezTo>
                    <a:pt x="0" y="6489"/>
                    <a:pt x="976" y="8097"/>
                    <a:pt x="2548" y="8918"/>
                  </a:cubicBezTo>
                  <a:cubicBezTo>
                    <a:pt x="2572" y="8930"/>
                    <a:pt x="2584" y="8930"/>
                    <a:pt x="2619" y="8930"/>
                  </a:cubicBezTo>
                  <a:cubicBezTo>
                    <a:pt x="2679" y="8930"/>
                    <a:pt x="2738" y="8895"/>
                    <a:pt x="2762" y="8835"/>
                  </a:cubicBezTo>
                  <a:cubicBezTo>
                    <a:pt x="2810" y="8764"/>
                    <a:pt x="2786" y="8656"/>
                    <a:pt x="2691" y="8621"/>
                  </a:cubicBezTo>
                  <a:cubicBezTo>
                    <a:pt x="2084" y="8299"/>
                    <a:pt x="1572" y="7859"/>
                    <a:pt x="1191" y="7335"/>
                  </a:cubicBezTo>
                  <a:lnTo>
                    <a:pt x="2096" y="7335"/>
                  </a:lnTo>
                  <a:cubicBezTo>
                    <a:pt x="2286" y="7775"/>
                    <a:pt x="2548" y="8180"/>
                    <a:pt x="2846" y="8514"/>
                  </a:cubicBezTo>
                  <a:cubicBezTo>
                    <a:pt x="2877" y="8551"/>
                    <a:pt x="2918" y="8569"/>
                    <a:pt x="2961" y="8569"/>
                  </a:cubicBezTo>
                  <a:cubicBezTo>
                    <a:pt x="3002" y="8569"/>
                    <a:pt x="3044" y="8554"/>
                    <a:pt x="3084" y="8525"/>
                  </a:cubicBezTo>
                  <a:cubicBezTo>
                    <a:pt x="3155" y="8466"/>
                    <a:pt x="3155" y="8359"/>
                    <a:pt x="3096" y="8287"/>
                  </a:cubicBezTo>
                  <a:cubicBezTo>
                    <a:pt x="2858" y="8013"/>
                    <a:pt x="2643" y="7692"/>
                    <a:pt x="2465" y="7335"/>
                  </a:cubicBezTo>
                  <a:cubicBezTo>
                    <a:pt x="2548" y="7323"/>
                    <a:pt x="2619" y="7263"/>
                    <a:pt x="2619" y="7168"/>
                  </a:cubicBezTo>
                  <a:cubicBezTo>
                    <a:pt x="2619" y="7085"/>
                    <a:pt x="2548" y="7001"/>
                    <a:pt x="2453" y="7001"/>
                  </a:cubicBezTo>
                  <a:lnTo>
                    <a:pt x="2334" y="7001"/>
                  </a:lnTo>
                  <a:cubicBezTo>
                    <a:pt x="2084" y="6370"/>
                    <a:pt x="1929" y="5632"/>
                    <a:pt x="1917" y="4882"/>
                  </a:cubicBezTo>
                  <a:lnTo>
                    <a:pt x="2096" y="4882"/>
                  </a:lnTo>
                  <a:cubicBezTo>
                    <a:pt x="2191" y="4882"/>
                    <a:pt x="2262" y="4799"/>
                    <a:pt x="2262" y="4715"/>
                  </a:cubicBezTo>
                  <a:cubicBezTo>
                    <a:pt x="2262" y="4620"/>
                    <a:pt x="2191" y="4549"/>
                    <a:pt x="2096" y="4549"/>
                  </a:cubicBezTo>
                  <a:lnTo>
                    <a:pt x="1917" y="4549"/>
                  </a:lnTo>
                  <a:cubicBezTo>
                    <a:pt x="1929" y="3775"/>
                    <a:pt x="2084" y="3049"/>
                    <a:pt x="2334" y="2418"/>
                  </a:cubicBezTo>
                  <a:lnTo>
                    <a:pt x="4572" y="2418"/>
                  </a:lnTo>
                  <a:lnTo>
                    <a:pt x="4572" y="2775"/>
                  </a:lnTo>
                  <a:cubicBezTo>
                    <a:pt x="4572" y="2870"/>
                    <a:pt x="4643" y="2941"/>
                    <a:pt x="4727" y="2941"/>
                  </a:cubicBezTo>
                  <a:cubicBezTo>
                    <a:pt x="4822" y="2941"/>
                    <a:pt x="4894" y="2870"/>
                    <a:pt x="4894" y="2775"/>
                  </a:cubicBezTo>
                  <a:lnTo>
                    <a:pt x="4894" y="2418"/>
                  </a:lnTo>
                  <a:lnTo>
                    <a:pt x="7132" y="2418"/>
                  </a:lnTo>
                  <a:cubicBezTo>
                    <a:pt x="7370" y="3049"/>
                    <a:pt x="7513" y="3775"/>
                    <a:pt x="7549" y="4549"/>
                  </a:cubicBezTo>
                  <a:lnTo>
                    <a:pt x="7370" y="4549"/>
                  </a:lnTo>
                  <a:cubicBezTo>
                    <a:pt x="7275" y="4549"/>
                    <a:pt x="7203" y="4620"/>
                    <a:pt x="7203" y="4715"/>
                  </a:cubicBezTo>
                  <a:cubicBezTo>
                    <a:pt x="7203" y="4799"/>
                    <a:pt x="7275" y="4882"/>
                    <a:pt x="7370" y="4882"/>
                  </a:cubicBezTo>
                  <a:lnTo>
                    <a:pt x="7549" y="4882"/>
                  </a:lnTo>
                  <a:cubicBezTo>
                    <a:pt x="7525" y="5632"/>
                    <a:pt x="7382" y="6370"/>
                    <a:pt x="7132" y="7001"/>
                  </a:cubicBezTo>
                  <a:lnTo>
                    <a:pt x="7013" y="7001"/>
                  </a:lnTo>
                  <a:cubicBezTo>
                    <a:pt x="6918" y="7001"/>
                    <a:pt x="6846" y="7085"/>
                    <a:pt x="6846" y="7168"/>
                  </a:cubicBezTo>
                  <a:cubicBezTo>
                    <a:pt x="6846" y="7263"/>
                    <a:pt x="6906" y="7323"/>
                    <a:pt x="6989" y="7335"/>
                  </a:cubicBezTo>
                  <a:cubicBezTo>
                    <a:pt x="6810" y="7692"/>
                    <a:pt x="6608" y="8025"/>
                    <a:pt x="6370" y="8287"/>
                  </a:cubicBezTo>
                  <a:cubicBezTo>
                    <a:pt x="6310" y="8359"/>
                    <a:pt x="6310" y="8466"/>
                    <a:pt x="6382" y="8525"/>
                  </a:cubicBezTo>
                  <a:cubicBezTo>
                    <a:pt x="6418" y="8549"/>
                    <a:pt x="6453" y="8573"/>
                    <a:pt x="6489" y="8573"/>
                  </a:cubicBezTo>
                  <a:cubicBezTo>
                    <a:pt x="6537" y="8573"/>
                    <a:pt x="6572" y="8549"/>
                    <a:pt x="6608" y="8514"/>
                  </a:cubicBezTo>
                  <a:cubicBezTo>
                    <a:pt x="6894" y="8180"/>
                    <a:pt x="7144" y="7787"/>
                    <a:pt x="7346" y="7335"/>
                  </a:cubicBezTo>
                  <a:lnTo>
                    <a:pt x="8263" y="7335"/>
                  </a:lnTo>
                  <a:cubicBezTo>
                    <a:pt x="7906" y="7811"/>
                    <a:pt x="7441" y="8228"/>
                    <a:pt x="6918" y="8525"/>
                  </a:cubicBezTo>
                  <a:cubicBezTo>
                    <a:pt x="6846" y="8573"/>
                    <a:pt x="6810" y="8680"/>
                    <a:pt x="6858" y="8752"/>
                  </a:cubicBezTo>
                  <a:cubicBezTo>
                    <a:pt x="6891" y="8801"/>
                    <a:pt x="6951" y="8833"/>
                    <a:pt x="7009" y="8833"/>
                  </a:cubicBezTo>
                  <a:cubicBezTo>
                    <a:pt x="7036" y="8833"/>
                    <a:pt x="7062" y="8826"/>
                    <a:pt x="7084" y="8811"/>
                  </a:cubicBezTo>
                  <a:cubicBezTo>
                    <a:pt x="7787" y="8406"/>
                    <a:pt x="8382" y="7811"/>
                    <a:pt x="8799" y="7109"/>
                  </a:cubicBezTo>
                  <a:cubicBezTo>
                    <a:pt x="9227" y="6382"/>
                    <a:pt x="9454" y="5561"/>
                    <a:pt x="9454" y="4715"/>
                  </a:cubicBezTo>
                  <a:cubicBezTo>
                    <a:pt x="9442" y="3453"/>
                    <a:pt x="8942" y="2275"/>
                    <a:pt x="8049" y="1382"/>
                  </a:cubicBezTo>
                  <a:cubicBezTo>
                    <a:pt x="7156" y="489"/>
                    <a:pt x="5965" y="1"/>
                    <a:pt x="47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8" name="Google Shape;1678;p53"/>
          <p:cNvGrpSpPr/>
          <p:nvPr/>
        </p:nvGrpSpPr>
        <p:grpSpPr>
          <a:xfrm>
            <a:off x="5377363" y="1516169"/>
            <a:ext cx="257357" cy="356627"/>
            <a:chOff x="5377363" y="1516169"/>
            <a:chExt cx="257357" cy="356627"/>
          </a:xfrm>
        </p:grpSpPr>
        <p:sp>
          <p:nvSpPr>
            <p:cNvPr id="1679" name="Google Shape;1679;p53"/>
            <p:cNvSpPr/>
            <p:nvPr/>
          </p:nvSpPr>
          <p:spPr>
            <a:xfrm>
              <a:off x="5377363" y="1516169"/>
              <a:ext cx="257357" cy="356627"/>
            </a:xfrm>
            <a:custGeom>
              <a:rect b="b" l="l" r="r" t="t"/>
              <a:pathLst>
                <a:path extrusionOk="0" h="11205" w="8086">
                  <a:moveTo>
                    <a:pt x="4073" y="334"/>
                  </a:moveTo>
                  <a:cubicBezTo>
                    <a:pt x="4263" y="334"/>
                    <a:pt x="4430" y="441"/>
                    <a:pt x="4525" y="608"/>
                  </a:cubicBezTo>
                  <a:cubicBezTo>
                    <a:pt x="4561" y="656"/>
                    <a:pt x="4620" y="679"/>
                    <a:pt x="4680" y="679"/>
                  </a:cubicBezTo>
                  <a:lnTo>
                    <a:pt x="5299" y="679"/>
                  </a:lnTo>
                  <a:cubicBezTo>
                    <a:pt x="5406" y="679"/>
                    <a:pt x="5490" y="775"/>
                    <a:pt x="5490" y="870"/>
                  </a:cubicBezTo>
                  <a:lnTo>
                    <a:pt x="5490" y="1406"/>
                  </a:lnTo>
                  <a:lnTo>
                    <a:pt x="2668" y="1406"/>
                  </a:lnTo>
                  <a:lnTo>
                    <a:pt x="2668" y="870"/>
                  </a:lnTo>
                  <a:lnTo>
                    <a:pt x="2644" y="870"/>
                  </a:lnTo>
                  <a:cubicBezTo>
                    <a:pt x="2644" y="775"/>
                    <a:pt x="2727" y="679"/>
                    <a:pt x="2835" y="679"/>
                  </a:cubicBezTo>
                  <a:lnTo>
                    <a:pt x="3454" y="679"/>
                  </a:lnTo>
                  <a:cubicBezTo>
                    <a:pt x="3513" y="679"/>
                    <a:pt x="3573" y="656"/>
                    <a:pt x="3608" y="608"/>
                  </a:cubicBezTo>
                  <a:cubicBezTo>
                    <a:pt x="3716" y="441"/>
                    <a:pt x="3870" y="334"/>
                    <a:pt x="4073" y="334"/>
                  </a:cubicBezTo>
                  <a:close/>
                  <a:moveTo>
                    <a:pt x="7395" y="1037"/>
                  </a:moveTo>
                  <a:cubicBezTo>
                    <a:pt x="7597" y="1037"/>
                    <a:pt x="7764" y="1203"/>
                    <a:pt x="7764" y="1394"/>
                  </a:cubicBezTo>
                  <a:lnTo>
                    <a:pt x="7764" y="10514"/>
                  </a:lnTo>
                  <a:cubicBezTo>
                    <a:pt x="7764" y="10716"/>
                    <a:pt x="7597" y="10871"/>
                    <a:pt x="7395" y="10871"/>
                  </a:cubicBezTo>
                  <a:lnTo>
                    <a:pt x="727" y="10871"/>
                  </a:lnTo>
                  <a:cubicBezTo>
                    <a:pt x="537" y="10871"/>
                    <a:pt x="370" y="10704"/>
                    <a:pt x="370" y="10514"/>
                  </a:cubicBezTo>
                  <a:lnTo>
                    <a:pt x="370" y="1394"/>
                  </a:lnTo>
                  <a:cubicBezTo>
                    <a:pt x="370" y="1203"/>
                    <a:pt x="537" y="1037"/>
                    <a:pt x="727" y="1037"/>
                  </a:cubicBezTo>
                  <a:lnTo>
                    <a:pt x="2323" y="1037"/>
                  </a:lnTo>
                  <a:lnTo>
                    <a:pt x="2323" y="1572"/>
                  </a:lnTo>
                  <a:cubicBezTo>
                    <a:pt x="2323" y="1668"/>
                    <a:pt x="2406" y="1739"/>
                    <a:pt x="2489" y="1739"/>
                  </a:cubicBezTo>
                  <a:lnTo>
                    <a:pt x="5644" y="1739"/>
                  </a:lnTo>
                  <a:cubicBezTo>
                    <a:pt x="5728" y="1739"/>
                    <a:pt x="5811" y="1668"/>
                    <a:pt x="5811" y="1572"/>
                  </a:cubicBezTo>
                  <a:lnTo>
                    <a:pt x="5811" y="1037"/>
                  </a:lnTo>
                  <a:close/>
                  <a:moveTo>
                    <a:pt x="4037" y="1"/>
                  </a:moveTo>
                  <a:cubicBezTo>
                    <a:pt x="3751" y="1"/>
                    <a:pt x="3501" y="132"/>
                    <a:pt x="3335" y="358"/>
                  </a:cubicBezTo>
                  <a:lnTo>
                    <a:pt x="2799" y="358"/>
                  </a:lnTo>
                  <a:cubicBezTo>
                    <a:pt x="2585" y="358"/>
                    <a:pt x="2382" y="501"/>
                    <a:pt x="2311" y="715"/>
                  </a:cubicBezTo>
                  <a:lnTo>
                    <a:pt x="691" y="715"/>
                  </a:lnTo>
                  <a:cubicBezTo>
                    <a:pt x="299" y="715"/>
                    <a:pt x="1" y="1025"/>
                    <a:pt x="1" y="1394"/>
                  </a:cubicBezTo>
                  <a:lnTo>
                    <a:pt x="1" y="10514"/>
                  </a:lnTo>
                  <a:cubicBezTo>
                    <a:pt x="1" y="10907"/>
                    <a:pt x="322" y="11204"/>
                    <a:pt x="691" y="11204"/>
                  </a:cubicBezTo>
                  <a:lnTo>
                    <a:pt x="7359" y="11204"/>
                  </a:lnTo>
                  <a:cubicBezTo>
                    <a:pt x="7740" y="11204"/>
                    <a:pt x="8038" y="10895"/>
                    <a:pt x="8038" y="10514"/>
                  </a:cubicBezTo>
                  <a:lnTo>
                    <a:pt x="8038" y="1394"/>
                  </a:lnTo>
                  <a:cubicBezTo>
                    <a:pt x="8085" y="1025"/>
                    <a:pt x="7776" y="715"/>
                    <a:pt x="7383" y="715"/>
                  </a:cubicBezTo>
                  <a:lnTo>
                    <a:pt x="5763" y="715"/>
                  </a:lnTo>
                  <a:cubicBezTo>
                    <a:pt x="5692" y="501"/>
                    <a:pt x="5490" y="358"/>
                    <a:pt x="5275" y="358"/>
                  </a:cubicBezTo>
                  <a:lnTo>
                    <a:pt x="4740" y="358"/>
                  </a:lnTo>
                  <a:cubicBezTo>
                    <a:pt x="4573" y="132"/>
                    <a:pt x="4323" y="1"/>
                    <a:pt x="403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53"/>
            <p:cNvSpPr/>
            <p:nvPr/>
          </p:nvSpPr>
          <p:spPr>
            <a:xfrm>
              <a:off x="5501681" y="1538925"/>
              <a:ext cx="10248" cy="10248"/>
            </a:xfrm>
            <a:custGeom>
              <a:rect b="b" l="l" r="r" t="t"/>
              <a:pathLst>
                <a:path extrusionOk="0" h="322" w="322">
                  <a:moveTo>
                    <a:pt x="167" y="0"/>
                  </a:moveTo>
                  <a:cubicBezTo>
                    <a:pt x="72" y="0"/>
                    <a:pt x="0" y="71"/>
                    <a:pt x="0" y="155"/>
                  </a:cubicBezTo>
                  <a:cubicBezTo>
                    <a:pt x="0" y="250"/>
                    <a:pt x="72" y="322"/>
                    <a:pt x="167" y="322"/>
                  </a:cubicBezTo>
                  <a:cubicBezTo>
                    <a:pt x="250" y="322"/>
                    <a:pt x="322" y="250"/>
                    <a:pt x="322" y="155"/>
                  </a:cubicBezTo>
                  <a:cubicBezTo>
                    <a:pt x="322" y="71"/>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53"/>
            <p:cNvSpPr/>
            <p:nvPr/>
          </p:nvSpPr>
          <p:spPr>
            <a:xfrm>
              <a:off x="5401233" y="1560886"/>
              <a:ext cx="211112" cy="278554"/>
            </a:xfrm>
            <a:custGeom>
              <a:rect b="b" l="l" r="r" t="t"/>
              <a:pathLst>
                <a:path extrusionOk="0" h="8752" w="6633">
                  <a:moveTo>
                    <a:pt x="156" y="1"/>
                  </a:moveTo>
                  <a:cubicBezTo>
                    <a:pt x="72" y="1"/>
                    <a:pt x="1" y="84"/>
                    <a:pt x="1" y="167"/>
                  </a:cubicBezTo>
                  <a:lnTo>
                    <a:pt x="1" y="8597"/>
                  </a:lnTo>
                  <a:cubicBezTo>
                    <a:pt x="1" y="8680"/>
                    <a:pt x="72" y="8752"/>
                    <a:pt x="156" y="8752"/>
                  </a:cubicBezTo>
                  <a:lnTo>
                    <a:pt x="6466" y="8752"/>
                  </a:lnTo>
                  <a:cubicBezTo>
                    <a:pt x="6561" y="8752"/>
                    <a:pt x="6633" y="8680"/>
                    <a:pt x="6633" y="8597"/>
                  </a:cubicBezTo>
                  <a:lnTo>
                    <a:pt x="6633" y="167"/>
                  </a:lnTo>
                  <a:cubicBezTo>
                    <a:pt x="6633" y="84"/>
                    <a:pt x="6561" y="1"/>
                    <a:pt x="6478" y="1"/>
                  </a:cubicBezTo>
                  <a:lnTo>
                    <a:pt x="5597" y="1"/>
                  </a:lnTo>
                  <a:cubicBezTo>
                    <a:pt x="5502" y="1"/>
                    <a:pt x="5430" y="84"/>
                    <a:pt x="5430" y="167"/>
                  </a:cubicBezTo>
                  <a:cubicBezTo>
                    <a:pt x="5430" y="263"/>
                    <a:pt x="5502" y="334"/>
                    <a:pt x="5597" y="334"/>
                  </a:cubicBezTo>
                  <a:lnTo>
                    <a:pt x="6311" y="334"/>
                  </a:lnTo>
                  <a:lnTo>
                    <a:pt x="6311" y="8430"/>
                  </a:lnTo>
                  <a:lnTo>
                    <a:pt x="322" y="8430"/>
                  </a:lnTo>
                  <a:lnTo>
                    <a:pt x="322" y="334"/>
                  </a:lnTo>
                  <a:lnTo>
                    <a:pt x="1037" y="334"/>
                  </a:lnTo>
                  <a:cubicBezTo>
                    <a:pt x="1132" y="334"/>
                    <a:pt x="1203" y="263"/>
                    <a:pt x="1203" y="167"/>
                  </a:cubicBezTo>
                  <a:cubicBezTo>
                    <a:pt x="1203" y="84"/>
                    <a:pt x="1132" y="1"/>
                    <a:pt x="103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53"/>
            <p:cNvSpPr/>
            <p:nvPr/>
          </p:nvSpPr>
          <p:spPr>
            <a:xfrm>
              <a:off x="5434207" y="1672664"/>
              <a:ext cx="33387" cy="33387"/>
            </a:xfrm>
            <a:custGeom>
              <a:rect b="b" l="l" r="r" t="t"/>
              <a:pathLst>
                <a:path extrusionOk="0" h="1049" w="1049">
                  <a:moveTo>
                    <a:pt x="525" y="311"/>
                  </a:moveTo>
                  <a:cubicBezTo>
                    <a:pt x="632" y="311"/>
                    <a:pt x="715" y="406"/>
                    <a:pt x="715" y="513"/>
                  </a:cubicBezTo>
                  <a:cubicBezTo>
                    <a:pt x="703" y="608"/>
                    <a:pt x="632" y="703"/>
                    <a:pt x="525" y="703"/>
                  </a:cubicBezTo>
                  <a:cubicBezTo>
                    <a:pt x="418" y="703"/>
                    <a:pt x="334" y="608"/>
                    <a:pt x="334" y="513"/>
                  </a:cubicBezTo>
                  <a:cubicBezTo>
                    <a:pt x="334" y="406"/>
                    <a:pt x="418" y="311"/>
                    <a:pt x="525" y="311"/>
                  </a:cubicBezTo>
                  <a:close/>
                  <a:moveTo>
                    <a:pt x="525" y="1"/>
                  </a:moveTo>
                  <a:cubicBezTo>
                    <a:pt x="239" y="1"/>
                    <a:pt x="1" y="239"/>
                    <a:pt x="1" y="525"/>
                  </a:cubicBezTo>
                  <a:cubicBezTo>
                    <a:pt x="1" y="811"/>
                    <a:pt x="239" y="1049"/>
                    <a:pt x="525" y="1049"/>
                  </a:cubicBezTo>
                  <a:cubicBezTo>
                    <a:pt x="810" y="1049"/>
                    <a:pt x="1049" y="811"/>
                    <a:pt x="1049" y="525"/>
                  </a:cubicBezTo>
                  <a:cubicBezTo>
                    <a:pt x="1049" y="239"/>
                    <a:pt x="810" y="1"/>
                    <a:pt x="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53"/>
            <p:cNvSpPr/>
            <p:nvPr/>
          </p:nvSpPr>
          <p:spPr>
            <a:xfrm>
              <a:off x="5434207" y="1723079"/>
              <a:ext cx="33387" cy="33005"/>
            </a:xfrm>
            <a:custGeom>
              <a:rect b="b" l="l" r="r" t="t"/>
              <a:pathLst>
                <a:path extrusionOk="0" h="1037" w="1049">
                  <a:moveTo>
                    <a:pt x="525" y="310"/>
                  </a:moveTo>
                  <a:cubicBezTo>
                    <a:pt x="632" y="310"/>
                    <a:pt x="715" y="405"/>
                    <a:pt x="715" y="501"/>
                  </a:cubicBezTo>
                  <a:cubicBezTo>
                    <a:pt x="703" y="608"/>
                    <a:pt x="632" y="703"/>
                    <a:pt x="525" y="703"/>
                  </a:cubicBezTo>
                  <a:cubicBezTo>
                    <a:pt x="418" y="703"/>
                    <a:pt x="334" y="608"/>
                    <a:pt x="334" y="501"/>
                  </a:cubicBezTo>
                  <a:cubicBezTo>
                    <a:pt x="334" y="405"/>
                    <a:pt x="418" y="310"/>
                    <a:pt x="525" y="310"/>
                  </a:cubicBezTo>
                  <a:close/>
                  <a:moveTo>
                    <a:pt x="525" y="0"/>
                  </a:moveTo>
                  <a:cubicBezTo>
                    <a:pt x="239" y="0"/>
                    <a:pt x="1" y="239"/>
                    <a:pt x="1" y="512"/>
                  </a:cubicBezTo>
                  <a:cubicBezTo>
                    <a:pt x="1" y="798"/>
                    <a:pt x="239" y="1036"/>
                    <a:pt x="525" y="1036"/>
                  </a:cubicBezTo>
                  <a:cubicBezTo>
                    <a:pt x="810" y="1036"/>
                    <a:pt x="1049" y="798"/>
                    <a:pt x="1049" y="512"/>
                  </a:cubicBezTo>
                  <a:cubicBezTo>
                    <a:pt x="1049" y="239"/>
                    <a:pt x="810" y="0"/>
                    <a:pt x="5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53"/>
            <p:cNvSpPr/>
            <p:nvPr/>
          </p:nvSpPr>
          <p:spPr>
            <a:xfrm>
              <a:off x="5434207" y="1773112"/>
              <a:ext cx="33387" cy="33355"/>
            </a:xfrm>
            <a:custGeom>
              <a:rect b="b" l="l" r="r" t="t"/>
              <a:pathLst>
                <a:path extrusionOk="0" h="1048" w="1049">
                  <a:moveTo>
                    <a:pt x="525" y="310"/>
                  </a:moveTo>
                  <a:cubicBezTo>
                    <a:pt x="632" y="310"/>
                    <a:pt x="715" y="405"/>
                    <a:pt x="715" y="512"/>
                  </a:cubicBezTo>
                  <a:cubicBezTo>
                    <a:pt x="703" y="619"/>
                    <a:pt x="632" y="703"/>
                    <a:pt x="525" y="703"/>
                  </a:cubicBezTo>
                  <a:cubicBezTo>
                    <a:pt x="418" y="703"/>
                    <a:pt x="334" y="607"/>
                    <a:pt x="334" y="512"/>
                  </a:cubicBezTo>
                  <a:cubicBezTo>
                    <a:pt x="334" y="405"/>
                    <a:pt x="418" y="310"/>
                    <a:pt x="525" y="310"/>
                  </a:cubicBezTo>
                  <a:close/>
                  <a:moveTo>
                    <a:pt x="525" y="0"/>
                  </a:moveTo>
                  <a:cubicBezTo>
                    <a:pt x="239" y="0"/>
                    <a:pt x="1" y="238"/>
                    <a:pt x="1" y="524"/>
                  </a:cubicBezTo>
                  <a:cubicBezTo>
                    <a:pt x="1" y="810"/>
                    <a:pt x="239" y="1048"/>
                    <a:pt x="525" y="1048"/>
                  </a:cubicBezTo>
                  <a:cubicBezTo>
                    <a:pt x="810" y="1048"/>
                    <a:pt x="1049" y="810"/>
                    <a:pt x="1049" y="524"/>
                  </a:cubicBezTo>
                  <a:cubicBezTo>
                    <a:pt x="1025" y="226"/>
                    <a:pt x="810" y="0"/>
                    <a:pt x="5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53"/>
            <p:cNvSpPr/>
            <p:nvPr/>
          </p:nvSpPr>
          <p:spPr>
            <a:xfrm>
              <a:off x="5478924" y="1672664"/>
              <a:ext cx="60663" cy="10662"/>
            </a:xfrm>
            <a:custGeom>
              <a:rect b="b" l="l" r="r" t="t"/>
              <a:pathLst>
                <a:path extrusionOk="0" h="335" w="1906">
                  <a:moveTo>
                    <a:pt x="167" y="1"/>
                  </a:moveTo>
                  <a:cubicBezTo>
                    <a:pt x="72" y="1"/>
                    <a:pt x="1" y="84"/>
                    <a:pt x="1" y="168"/>
                  </a:cubicBezTo>
                  <a:cubicBezTo>
                    <a:pt x="1" y="263"/>
                    <a:pt x="72" y="334"/>
                    <a:pt x="167" y="334"/>
                  </a:cubicBezTo>
                  <a:lnTo>
                    <a:pt x="1739" y="334"/>
                  </a:lnTo>
                  <a:cubicBezTo>
                    <a:pt x="1822" y="334"/>
                    <a:pt x="1906" y="263"/>
                    <a:pt x="1906" y="168"/>
                  </a:cubicBezTo>
                  <a:cubicBezTo>
                    <a:pt x="1906" y="84"/>
                    <a:pt x="1846" y="1"/>
                    <a:pt x="173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53"/>
            <p:cNvSpPr/>
            <p:nvPr/>
          </p:nvSpPr>
          <p:spPr>
            <a:xfrm>
              <a:off x="5478924" y="1695039"/>
              <a:ext cx="99716" cy="10630"/>
            </a:xfrm>
            <a:custGeom>
              <a:rect b="b" l="l" r="r" t="t"/>
              <a:pathLst>
                <a:path extrusionOk="0" h="334" w="3133">
                  <a:moveTo>
                    <a:pt x="156" y="0"/>
                  </a:moveTo>
                  <a:cubicBezTo>
                    <a:pt x="72" y="0"/>
                    <a:pt x="1" y="72"/>
                    <a:pt x="1" y="167"/>
                  </a:cubicBezTo>
                  <a:cubicBezTo>
                    <a:pt x="1" y="250"/>
                    <a:pt x="72" y="334"/>
                    <a:pt x="156" y="334"/>
                  </a:cubicBezTo>
                  <a:lnTo>
                    <a:pt x="2977" y="334"/>
                  </a:lnTo>
                  <a:cubicBezTo>
                    <a:pt x="3061" y="334"/>
                    <a:pt x="3132" y="250"/>
                    <a:pt x="3132" y="167"/>
                  </a:cubicBezTo>
                  <a:cubicBezTo>
                    <a:pt x="3132" y="72"/>
                    <a:pt x="3061" y="0"/>
                    <a:pt x="29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53"/>
            <p:cNvSpPr/>
            <p:nvPr/>
          </p:nvSpPr>
          <p:spPr>
            <a:xfrm>
              <a:off x="5478924" y="1723079"/>
              <a:ext cx="60663" cy="10248"/>
            </a:xfrm>
            <a:custGeom>
              <a:rect b="b" l="l" r="r" t="t"/>
              <a:pathLst>
                <a:path extrusionOk="0" h="322" w="1906">
                  <a:moveTo>
                    <a:pt x="167" y="0"/>
                  </a:moveTo>
                  <a:cubicBezTo>
                    <a:pt x="72" y="0"/>
                    <a:pt x="1" y="72"/>
                    <a:pt x="1" y="167"/>
                  </a:cubicBezTo>
                  <a:cubicBezTo>
                    <a:pt x="1" y="251"/>
                    <a:pt x="72" y="322"/>
                    <a:pt x="167" y="322"/>
                  </a:cubicBezTo>
                  <a:lnTo>
                    <a:pt x="1739" y="322"/>
                  </a:lnTo>
                  <a:cubicBezTo>
                    <a:pt x="1822" y="322"/>
                    <a:pt x="1906" y="251"/>
                    <a:pt x="1906" y="167"/>
                  </a:cubicBezTo>
                  <a:cubicBezTo>
                    <a:pt x="1906" y="72"/>
                    <a:pt x="1846" y="0"/>
                    <a:pt x="17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53"/>
            <p:cNvSpPr/>
            <p:nvPr/>
          </p:nvSpPr>
          <p:spPr>
            <a:xfrm>
              <a:off x="5478924" y="1745422"/>
              <a:ext cx="99716" cy="10280"/>
            </a:xfrm>
            <a:custGeom>
              <a:rect b="b" l="l" r="r" t="t"/>
              <a:pathLst>
                <a:path extrusionOk="0" h="323" w="3133">
                  <a:moveTo>
                    <a:pt x="156" y="1"/>
                  </a:moveTo>
                  <a:cubicBezTo>
                    <a:pt x="72" y="1"/>
                    <a:pt x="1" y="72"/>
                    <a:pt x="1" y="156"/>
                  </a:cubicBezTo>
                  <a:cubicBezTo>
                    <a:pt x="1" y="251"/>
                    <a:pt x="72" y="322"/>
                    <a:pt x="156" y="322"/>
                  </a:cubicBezTo>
                  <a:lnTo>
                    <a:pt x="2977" y="322"/>
                  </a:lnTo>
                  <a:cubicBezTo>
                    <a:pt x="3061" y="322"/>
                    <a:pt x="3132" y="251"/>
                    <a:pt x="3132" y="156"/>
                  </a:cubicBezTo>
                  <a:cubicBezTo>
                    <a:pt x="3132" y="72"/>
                    <a:pt x="3061" y="1"/>
                    <a:pt x="29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53"/>
            <p:cNvSpPr/>
            <p:nvPr/>
          </p:nvSpPr>
          <p:spPr>
            <a:xfrm>
              <a:off x="5478924" y="1773112"/>
              <a:ext cx="60663" cy="10630"/>
            </a:xfrm>
            <a:custGeom>
              <a:rect b="b" l="l" r="r" t="t"/>
              <a:pathLst>
                <a:path extrusionOk="0" h="334" w="1906">
                  <a:moveTo>
                    <a:pt x="167" y="0"/>
                  </a:moveTo>
                  <a:cubicBezTo>
                    <a:pt x="72" y="0"/>
                    <a:pt x="1" y="83"/>
                    <a:pt x="1" y="167"/>
                  </a:cubicBezTo>
                  <a:cubicBezTo>
                    <a:pt x="1" y="262"/>
                    <a:pt x="72" y="333"/>
                    <a:pt x="167" y="333"/>
                  </a:cubicBezTo>
                  <a:lnTo>
                    <a:pt x="1739" y="333"/>
                  </a:lnTo>
                  <a:cubicBezTo>
                    <a:pt x="1822" y="333"/>
                    <a:pt x="1906" y="262"/>
                    <a:pt x="1906" y="167"/>
                  </a:cubicBezTo>
                  <a:cubicBezTo>
                    <a:pt x="1906" y="83"/>
                    <a:pt x="1846" y="0"/>
                    <a:pt x="17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53"/>
            <p:cNvSpPr/>
            <p:nvPr/>
          </p:nvSpPr>
          <p:spPr>
            <a:xfrm>
              <a:off x="5478924" y="1795455"/>
              <a:ext cx="99716" cy="10630"/>
            </a:xfrm>
            <a:custGeom>
              <a:rect b="b" l="l" r="r" t="t"/>
              <a:pathLst>
                <a:path extrusionOk="0" h="334" w="3133">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53"/>
            <p:cNvSpPr/>
            <p:nvPr/>
          </p:nvSpPr>
          <p:spPr>
            <a:xfrm>
              <a:off x="5478924" y="1588926"/>
              <a:ext cx="99716" cy="10662"/>
            </a:xfrm>
            <a:custGeom>
              <a:rect b="b" l="l" r="r" t="t"/>
              <a:pathLst>
                <a:path extrusionOk="0" h="335" w="3133">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53"/>
            <p:cNvSpPr/>
            <p:nvPr/>
          </p:nvSpPr>
          <p:spPr>
            <a:xfrm>
              <a:off x="5434207" y="1639341"/>
              <a:ext cx="144783" cy="10248"/>
            </a:xfrm>
            <a:custGeom>
              <a:rect b="b" l="l" r="r" t="t"/>
              <a:pathLst>
                <a:path extrusionOk="0" h="322" w="4549">
                  <a:moveTo>
                    <a:pt x="167" y="0"/>
                  </a:moveTo>
                  <a:cubicBezTo>
                    <a:pt x="84" y="0"/>
                    <a:pt x="1" y="72"/>
                    <a:pt x="1" y="155"/>
                  </a:cubicBezTo>
                  <a:cubicBezTo>
                    <a:pt x="1" y="250"/>
                    <a:pt x="84" y="322"/>
                    <a:pt x="167" y="322"/>
                  </a:cubicBezTo>
                  <a:lnTo>
                    <a:pt x="4382" y="322"/>
                  </a:lnTo>
                  <a:cubicBezTo>
                    <a:pt x="4466" y="322"/>
                    <a:pt x="4537" y="250"/>
                    <a:pt x="4537" y="155"/>
                  </a:cubicBezTo>
                  <a:cubicBezTo>
                    <a:pt x="4549" y="72"/>
                    <a:pt x="4466" y="0"/>
                    <a:pt x="43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53"/>
            <p:cNvSpPr/>
            <p:nvPr/>
          </p:nvSpPr>
          <p:spPr>
            <a:xfrm>
              <a:off x="5479306" y="1611301"/>
              <a:ext cx="26926" cy="10248"/>
            </a:xfrm>
            <a:custGeom>
              <a:rect b="b" l="l" r="r" t="t"/>
              <a:pathLst>
                <a:path extrusionOk="0" h="322" w="846">
                  <a:moveTo>
                    <a:pt x="167" y="0"/>
                  </a:moveTo>
                  <a:cubicBezTo>
                    <a:pt x="72" y="0"/>
                    <a:pt x="1" y="72"/>
                    <a:pt x="1" y="167"/>
                  </a:cubicBezTo>
                  <a:cubicBezTo>
                    <a:pt x="1" y="250"/>
                    <a:pt x="72" y="322"/>
                    <a:pt x="167" y="322"/>
                  </a:cubicBezTo>
                  <a:lnTo>
                    <a:pt x="691" y="322"/>
                  </a:lnTo>
                  <a:cubicBezTo>
                    <a:pt x="775" y="322"/>
                    <a:pt x="846" y="250"/>
                    <a:pt x="846" y="167"/>
                  </a:cubicBezTo>
                  <a:cubicBezTo>
                    <a:pt x="846" y="72"/>
                    <a:pt x="775" y="0"/>
                    <a:pt x="6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53"/>
            <p:cNvSpPr/>
            <p:nvPr/>
          </p:nvSpPr>
          <p:spPr>
            <a:xfrm>
              <a:off x="5518327" y="1611301"/>
              <a:ext cx="26958" cy="10248"/>
            </a:xfrm>
            <a:custGeom>
              <a:rect b="b" l="l" r="r" t="t"/>
              <a:pathLst>
                <a:path extrusionOk="0" h="322" w="847">
                  <a:moveTo>
                    <a:pt x="156" y="0"/>
                  </a:moveTo>
                  <a:cubicBezTo>
                    <a:pt x="72" y="0"/>
                    <a:pt x="1" y="72"/>
                    <a:pt x="1" y="167"/>
                  </a:cubicBezTo>
                  <a:cubicBezTo>
                    <a:pt x="1" y="250"/>
                    <a:pt x="72" y="322"/>
                    <a:pt x="156" y="322"/>
                  </a:cubicBezTo>
                  <a:lnTo>
                    <a:pt x="680" y="322"/>
                  </a:lnTo>
                  <a:cubicBezTo>
                    <a:pt x="763" y="322"/>
                    <a:pt x="846" y="250"/>
                    <a:pt x="846" y="167"/>
                  </a:cubicBezTo>
                  <a:cubicBezTo>
                    <a:pt x="846" y="72"/>
                    <a:pt x="763" y="0"/>
                    <a:pt x="68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53"/>
            <p:cNvSpPr/>
            <p:nvPr/>
          </p:nvSpPr>
          <p:spPr>
            <a:xfrm>
              <a:off x="5434207" y="1588926"/>
              <a:ext cx="32623" cy="32623"/>
            </a:xfrm>
            <a:custGeom>
              <a:rect b="b" l="l" r="r" t="t"/>
              <a:pathLst>
                <a:path extrusionOk="0" h="1025" w="1025">
                  <a:moveTo>
                    <a:pt x="703" y="334"/>
                  </a:moveTo>
                  <a:lnTo>
                    <a:pt x="703" y="703"/>
                  </a:lnTo>
                  <a:lnTo>
                    <a:pt x="334" y="703"/>
                  </a:lnTo>
                  <a:lnTo>
                    <a:pt x="334" y="334"/>
                  </a:lnTo>
                  <a:close/>
                  <a:moveTo>
                    <a:pt x="167" y="1"/>
                  </a:moveTo>
                  <a:cubicBezTo>
                    <a:pt x="84" y="1"/>
                    <a:pt x="1" y="72"/>
                    <a:pt x="1" y="167"/>
                  </a:cubicBezTo>
                  <a:lnTo>
                    <a:pt x="1" y="870"/>
                  </a:lnTo>
                  <a:cubicBezTo>
                    <a:pt x="1" y="953"/>
                    <a:pt x="84" y="1025"/>
                    <a:pt x="167" y="1025"/>
                  </a:cubicBezTo>
                  <a:lnTo>
                    <a:pt x="870" y="1025"/>
                  </a:lnTo>
                  <a:cubicBezTo>
                    <a:pt x="953" y="1025"/>
                    <a:pt x="1025" y="953"/>
                    <a:pt x="1025" y="870"/>
                  </a:cubicBezTo>
                  <a:lnTo>
                    <a:pt x="1025" y="167"/>
                  </a:lnTo>
                  <a:cubicBezTo>
                    <a:pt x="1025" y="72"/>
                    <a:pt x="953" y="1"/>
                    <a:pt x="87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6" name="Google Shape;1696;p53"/>
          <p:cNvGrpSpPr/>
          <p:nvPr/>
        </p:nvGrpSpPr>
        <p:grpSpPr>
          <a:xfrm>
            <a:off x="4880567" y="1535870"/>
            <a:ext cx="356245" cy="317607"/>
            <a:chOff x="4880567" y="1535870"/>
            <a:chExt cx="356245" cy="317607"/>
          </a:xfrm>
        </p:grpSpPr>
        <p:sp>
          <p:nvSpPr>
            <p:cNvPr id="1697" name="Google Shape;1697;p53"/>
            <p:cNvSpPr/>
            <p:nvPr/>
          </p:nvSpPr>
          <p:spPr>
            <a:xfrm>
              <a:off x="5103774" y="1535870"/>
              <a:ext cx="100448" cy="128138"/>
            </a:xfrm>
            <a:custGeom>
              <a:rect b="b" l="l" r="r" t="t"/>
              <a:pathLst>
                <a:path extrusionOk="0" h="4026" w="3156">
                  <a:moveTo>
                    <a:pt x="1560" y="334"/>
                  </a:moveTo>
                  <a:cubicBezTo>
                    <a:pt x="2251" y="334"/>
                    <a:pt x="2799" y="882"/>
                    <a:pt x="2799" y="1561"/>
                  </a:cubicBezTo>
                  <a:cubicBezTo>
                    <a:pt x="2799" y="2120"/>
                    <a:pt x="2453" y="2573"/>
                    <a:pt x="1965" y="2739"/>
                  </a:cubicBezTo>
                  <a:lnTo>
                    <a:pt x="2251" y="1608"/>
                  </a:lnTo>
                  <a:cubicBezTo>
                    <a:pt x="2275" y="1513"/>
                    <a:pt x="2215" y="1430"/>
                    <a:pt x="2132" y="1418"/>
                  </a:cubicBezTo>
                  <a:cubicBezTo>
                    <a:pt x="2113" y="1410"/>
                    <a:pt x="2094" y="1407"/>
                    <a:pt x="2076" y="1407"/>
                  </a:cubicBezTo>
                  <a:cubicBezTo>
                    <a:pt x="2006" y="1407"/>
                    <a:pt x="1948" y="1461"/>
                    <a:pt x="1929" y="1537"/>
                  </a:cubicBezTo>
                  <a:lnTo>
                    <a:pt x="1917" y="1584"/>
                  </a:lnTo>
                  <a:lnTo>
                    <a:pt x="1215" y="1584"/>
                  </a:lnTo>
                  <a:lnTo>
                    <a:pt x="1203" y="1537"/>
                  </a:lnTo>
                  <a:cubicBezTo>
                    <a:pt x="1182" y="1453"/>
                    <a:pt x="1106" y="1415"/>
                    <a:pt x="1040" y="1415"/>
                  </a:cubicBezTo>
                  <a:cubicBezTo>
                    <a:pt x="1031" y="1415"/>
                    <a:pt x="1021" y="1416"/>
                    <a:pt x="1013" y="1418"/>
                  </a:cubicBezTo>
                  <a:cubicBezTo>
                    <a:pt x="917" y="1441"/>
                    <a:pt x="882" y="1537"/>
                    <a:pt x="894" y="1608"/>
                  </a:cubicBezTo>
                  <a:lnTo>
                    <a:pt x="1179" y="2739"/>
                  </a:lnTo>
                  <a:cubicBezTo>
                    <a:pt x="679" y="2573"/>
                    <a:pt x="322" y="2120"/>
                    <a:pt x="322" y="1561"/>
                  </a:cubicBezTo>
                  <a:cubicBezTo>
                    <a:pt x="322" y="882"/>
                    <a:pt x="882" y="334"/>
                    <a:pt x="1560" y="334"/>
                  </a:cubicBezTo>
                  <a:close/>
                  <a:moveTo>
                    <a:pt x="1822" y="1906"/>
                  </a:moveTo>
                  <a:lnTo>
                    <a:pt x="1608" y="2799"/>
                  </a:lnTo>
                  <a:lnTo>
                    <a:pt x="1513" y="2799"/>
                  </a:lnTo>
                  <a:lnTo>
                    <a:pt x="1286" y="1906"/>
                  </a:lnTo>
                  <a:close/>
                  <a:moveTo>
                    <a:pt x="1906" y="3096"/>
                  </a:moveTo>
                  <a:lnTo>
                    <a:pt x="1906" y="3501"/>
                  </a:lnTo>
                  <a:lnTo>
                    <a:pt x="1917" y="3501"/>
                  </a:lnTo>
                  <a:lnTo>
                    <a:pt x="1203" y="3513"/>
                  </a:lnTo>
                  <a:cubicBezTo>
                    <a:pt x="1203" y="3513"/>
                    <a:pt x="1191" y="3513"/>
                    <a:pt x="1191" y="3501"/>
                  </a:cubicBezTo>
                  <a:lnTo>
                    <a:pt x="1191" y="3096"/>
                  </a:lnTo>
                  <a:cubicBezTo>
                    <a:pt x="1310" y="3120"/>
                    <a:pt x="1429" y="3144"/>
                    <a:pt x="1548" y="3144"/>
                  </a:cubicBezTo>
                  <a:cubicBezTo>
                    <a:pt x="1667" y="3144"/>
                    <a:pt x="1798" y="3120"/>
                    <a:pt x="1906" y="3096"/>
                  </a:cubicBezTo>
                  <a:close/>
                  <a:moveTo>
                    <a:pt x="1560" y="1"/>
                  </a:moveTo>
                  <a:cubicBezTo>
                    <a:pt x="703" y="1"/>
                    <a:pt x="1" y="703"/>
                    <a:pt x="1" y="1561"/>
                  </a:cubicBezTo>
                  <a:cubicBezTo>
                    <a:pt x="1" y="2180"/>
                    <a:pt x="358" y="2704"/>
                    <a:pt x="882" y="2977"/>
                  </a:cubicBezTo>
                  <a:lnTo>
                    <a:pt x="882" y="3501"/>
                  </a:lnTo>
                  <a:cubicBezTo>
                    <a:pt x="882" y="3692"/>
                    <a:pt x="1024" y="3847"/>
                    <a:pt x="1215" y="3847"/>
                  </a:cubicBezTo>
                  <a:lnTo>
                    <a:pt x="1417" y="3847"/>
                  </a:lnTo>
                  <a:lnTo>
                    <a:pt x="1417" y="3858"/>
                  </a:lnTo>
                  <a:cubicBezTo>
                    <a:pt x="1417" y="3942"/>
                    <a:pt x="1489" y="4025"/>
                    <a:pt x="1572" y="4025"/>
                  </a:cubicBezTo>
                  <a:cubicBezTo>
                    <a:pt x="1667" y="4025"/>
                    <a:pt x="1739" y="3942"/>
                    <a:pt x="1739" y="3858"/>
                  </a:cubicBezTo>
                  <a:lnTo>
                    <a:pt x="1739" y="3847"/>
                  </a:lnTo>
                  <a:lnTo>
                    <a:pt x="1929" y="3847"/>
                  </a:lnTo>
                  <a:cubicBezTo>
                    <a:pt x="2120" y="3847"/>
                    <a:pt x="2275" y="3692"/>
                    <a:pt x="2275" y="3501"/>
                  </a:cubicBezTo>
                  <a:lnTo>
                    <a:pt x="2275" y="2977"/>
                  </a:lnTo>
                  <a:cubicBezTo>
                    <a:pt x="2799" y="2727"/>
                    <a:pt x="3156" y="2192"/>
                    <a:pt x="3156" y="1561"/>
                  </a:cubicBezTo>
                  <a:cubicBezTo>
                    <a:pt x="3120" y="703"/>
                    <a:pt x="2429" y="1"/>
                    <a:pt x="156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53"/>
            <p:cNvSpPr/>
            <p:nvPr/>
          </p:nvSpPr>
          <p:spPr>
            <a:xfrm>
              <a:off x="4880567" y="1552929"/>
              <a:ext cx="200895" cy="300547"/>
            </a:xfrm>
            <a:custGeom>
              <a:rect b="b" l="l" r="r" t="t"/>
              <a:pathLst>
                <a:path extrusionOk="0" h="9443" w="6312">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53"/>
            <p:cNvSpPr/>
            <p:nvPr/>
          </p:nvSpPr>
          <p:spPr>
            <a:xfrm>
              <a:off x="4919620" y="1820471"/>
              <a:ext cx="10248" cy="33005"/>
            </a:xfrm>
            <a:custGeom>
              <a:rect b="b" l="l" r="r" t="t"/>
              <a:pathLst>
                <a:path extrusionOk="0" h="1037" w="322">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53"/>
            <p:cNvSpPr/>
            <p:nvPr/>
          </p:nvSpPr>
          <p:spPr>
            <a:xfrm>
              <a:off x="5031398" y="1820471"/>
              <a:ext cx="10248" cy="33005"/>
            </a:xfrm>
            <a:custGeom>
              <a:rect b="b" l="l" r="r" t="t"/>
              <a:pathLst>
                <a:path extrusionOk="0" h="1037" w="322">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53"/>
            <p:cNvSpPr/>
            <p:nvPr/>
          </p:nvSpPr>
          <p:spPr>
            <a:xfrm>
              <a:off x="5070418" y="1552547"/>
              <a:ext cx="166394" cy="173969"/>
            </a:xfrm>
            <a:custGeom>
              <a:rect b="b" l="l" r="r" t="t"/>
              <a:pathLst>
                <a:path extrusionOk="0" h="5466" w="5228">
                  <a:moveTo>
                    <a:pt x="691" y="1"/>
                  </a:moveTo>
                  <a:cubicBezTo>
                    <a:pt x="298" y="1"/>
                    <a:pt x="1" y="310"/>
                    <a:pt x="1" y="679"/>
                  </a:cubicBezTo>
                  <a:lnTo>
                    <a:pt x="1" y="3501"/>
                  </a:lnTo>
                  <a:cubicBezTo>
                    <a:pt x="1" y="3882"/>
                    <a:pt x="322" y="4180"/>
                    <a:pt x="691" y="4180"/>
                  </a:cubicBezTo>
                  <a:lnTo>
                    <a:pt x="1001" y="4180"/>
                  </a:lnTo>
                  <a:lnTo>
                    <a:pt x="763" y="5144"/>
                  </a:lnTo>
                  <a:cubicBezTo>
                    <a:pt x="739" y="5251"/>
                    <a:pt x="775" y="5358"/>
                    <a:pt x="870" y="5418"/>
                  </a:cubicBezTo>
                  <a:cubicBezTo>
                    <a:pt x="918" y="5442"/>
                    <a:pt x="953" y="5466"/>
                    <a:pt x="1001" y="5466"/>
                  </a:cubicBezTo>
                  <a:cubicBezTo>
                    <a:pt x="1049" y="5466"/>
                    <a:pt x="1108" y="5442"/>
                    <a:pt x="1156" y="5418"/>
                  </a:cubicBezTo>
                  <a:lnTo>
                    <a:pt x="2846" y="4180"/>
                  </a:lnTo>
                  <a:lnTo>
                    <a:pt x="4549" y="4180"/>
                  </a:lnTo>
                  <a:cubicBezTo>
                    <a:pt x="4930" y="4180"/>
                    <a:pt x="5228" y="3870"/>
                    <a:pt x="5228" y="3501"/>
                  </a:cubicBezTo>
                  <a:lnTo>
                    <a:pt x="5228" y="679"/>
                  </a:lnTo>
                  <a:cubicBezTo>
                    <a:pt x="5228" y="310"/>
                    <a:pt x="4918" y="1"/>
                    <a:pt x="4549" y="1"/>
                  </a:cubicBezTo>
                  <a:cubicBezTo>
                    <a:pt x="4454" y="1"/>
                    <a:pt x="4382" y="72"/>
                    <a:pt x="4382" y="167"/>
                  </a:cubicBezTo>
                  <a:cubicBezTo>
                    <a:pt x="4382" y="251"/>
                    <a:pt x="4454" y="322"/>
                    <a:pt x="4549" y="322"/>
                  </a:cubicBezTo>
                  <a:cubicBezTo>
                    <a:pt x="4739" y="322"/>
                    <a:pt x="4906" y="489"/>
                    <a:pt x="4906" y="679"/>
                  </a:cubicBezTo>
                  <a:lnTo>
                    <a:pt x="4906" y="3489"/>
                  </a:lnTo>
                  <a:cubicBezTo>
                    <a:pt x="4906" y="3692"/>
                    <a:pt x="4739" y="3846"/>
                    <a:pt x="4549" y="3846"/>
                  </a:cubicBezTo>
                  <a:lnTo>
                    <a:pt x="2787" y="3846"/>
                  </a:lnTo>
                  <a:cubicBezTo>
                    <a:pt x="2763" y="3846"/>
                    <a:pt x="2715" y="3870"/>
                    <a:pt x="2704" y="3882"/>
                  </a:cubicBezTo>
                  <a:lnTo>
                    <a:pt x="1132" y="5013"/>
                  </a:lnTo>
                  <a:lnTo>
                    <a:pt x="1370" y="4049"/>
                  </a:lnTo>
                  <a:cubicBezTo>
                    <a:pt x="1394" y="4001"/>
                    <a:pt x="1370" y="3942"/>
                    <a:pt x="1346" y="3918"/>
                  </a:cubicBezTo>
                  <a:cubicBezTo>
                    <a:pt x="1310" y="3870"/>
                    <a:pt x="1275" y="3858"/>
                    <a:pt x="1215" y="3858"/>
                  </a:cubicBezTo>
                  <a:lnTo>
                    <a:pt x="691" y="3858"/>
                  </a:lnTo>
                  <a:cubicBezTo>
                    <a:pt x="501" y="3858"/>
                    <a:pt x="334" y="3692"/>
                    <a:pt x="334" y="3501"/>
                  </a:cubicBezTo>
                  <a:lnTo>
                    <a:pt x="334" y="679"/>
                  </a:lnTo>
                  <a:cubicBezTo>
                    <a:pt x="334" y="489"/>
                    <a:pt x="489" y="322"/>
                    <a:pt x="691" y="322"/>
                  </a:cubicBezTo>
                  <a:cubicBezTo>
                    <a:pt x="775" y="322"/>
                    <a:pt x="846" y="251"/>
                    <a:pt x="846" y="167"/>
                  </a:cubicBezTo>
                  <a:cubicBezTo>
                    <a:pt x="846" y="72"/>
                    <a:pt x="775" y="1"/>
                    <a:pt x="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2" name="Google Shape;1702;p53"/>
          <p:cNvGrpSpPr/>
          <p:nvPr/>
        </p:nvGrpSpPr>
        <p:grpSpPr>
          <a:xfrm>
            <a:off x="5771483" y="1515787"/>
            <a:ext cx="357359" cy="357391"/>
            <a:chOff x="5771483" y="1515787"/>
            <a:chExt cx="357359" cy="357391"/>
          </a:xfrm>
        </p:grpSpPr>
        <p:sp>
          <p:nvSpPr>
            <p:cNvPr id="1703" name="Google Shape;1703;p53"/>
            <p:cNvSpPr/>
            <p:nvPr/>
          </p:nvSpPr>
          <p:spPr>
            <a:xfrm>
              <a:off x="5771483" y="1515787"/>
              <a:ext cx="357359" cy="357391"/>
            </a:xfrm>
            <a:custGeom>
              <a:rect b="b" l="l" r="r" t="t"/>
              <a:pathLst>
                <a:path extrusionOk="0" h="11229" w="11228">
                  <a:moveTo>
                    <a:pt x="6334" y="346"/>
                  </a:moveTo>
                  <a:cubicBezTo>
                    <a:pt x="6334" y="346"/>
                    <a:pt x="6346" y="346"/>
                    <a:pt x="6346" y="358"/>
                  </a:cubicBezTo>
                  <a:lnTo>
                    <a:pt x="6346" y="822"/>
                  </a:lnTo>
                  <a:cubicBezTo>
                    <a:pt x="6346" y="989"/>
                    <a:pt x="6454" y="1120"/>
                    <a:pt x="6608" y="1156"/>
                  </a:cubicBezTo>
                  <a:cubicBezTo>
                    <a:pt x="7132" y="1275"/>
                    <a:pt x="7644" y="1477"/>
                    <a:pt x="8097" y="1763"/>
                  </a:cubicBezTo>
                  <a:cubicBezTo>
                    <a:pt x="8157" y="1798"/>
                    <a:pt x="8225" y="1817"/>
                    <a:pt x="8290" y="1817"/>
                  </a:cubicBezTo>
                  <a:cubicBezTo>
                    <a:pt x="8377" y="1817"/>
                    <a:pt x="8459" y="1784"/>
                    <a:pt x="8513" y="1715"/>
                  </a:cubicBezTo>
                  <a:lnTo>
                    <a:pt x="8847" y="1394"/>
                  </a:lnTo>
                  <a:lnTo>
                    <a:pt x="8859" y="1394"/>
                  </a:lnTo>
                  <a:lnTo>
                    <a:pt x="9859" y="2382"/>
                  </a:lnTo>
                  <a:lnTo>
                    <a:pt x="9859" y="2406"/>
                  </a:lnTo>
                  <a:lnTo>
                    <a:pt x="9525" y="2727"/>
                  </a:lnTo>
                  <a:cubicBezTo>
                    <a:pt x="9406" y="2846"/>
                    <a:pt x="9394" y="3013"/>
                    <a:pt x="9490" y="3144"/>
                  </a:cubicBezTo>
                  <a:cubicBezTo>
                    <a:pt x="9787" y="3608"/>
                    <a:pt x="9978" y="4097"/>
                    <a:pt x="10097" y="4632"/>
                  </a:cubicBezTo>
                  <a:cubicBezTo>
                    <a:pt x="10121" y="4799"/>
                    <a:pt x="10264" y="4906"/>
                    <a:pt x="10418" y="4906"/>
                  </a:cubicBezTo>
                  <a:lnTo>
                    <a:pt x="10883" y="4906"/>
                  </a:lnTo>
                  <a:cubicBezTo>
                    <a:pt x="10883" y="4906"/>
                    <a:pt x="10895" y="4906"/>
                    <a:pt x="10895" y="4918"/>
                  </a:cubicBezTo>
                  <a:lnTo>
                    <a:pt x="10883" y="6335"/>
                  </a:lnTo>
                  <a:lnTo>
                    <a:pt x="10418" y="6335"/>
                  </a:lnTo>
                  <a:cubicBezTo>
                    <a:pt x="10264" y="6335"/>
                    <a:pt x="10121" y="6430"/>
                    <a:pt x="10097" y="6597"/>
                  </a:cubicBezTo>
                  <a:cubicBezTo>
                    <a:pt x="9978" y="7121"/>
                    <a:pt x="9763" y="7621"/>
                    <a:pt x="9490" y="8085"/>
                  </a:cubicBezTo>
                  <a:cubicBezTo>
                    <a:pt x="9394" y="8216"/>
                    <a:pt x="9406" y="8407"/>
                    <a:pt x="9525" y="8502"/>
                  </a:cubicBezTo>
                  <a:lnTo>
                    <a:pt x="9859" y="8835"/>
                  </a:lnTo>
                  <a:lnTo>
                    <a:pt x="9859" y="8847"/>
                  </a:lnTo>
                  <a:lnTo>
                    <a:pt x="8859" y="9847"/>
                  </a:lnTo>
                  <a:lnTo>
                    <a:pt x="8847" y="9847"/>
                  </a:lnTo>
                  <a:lnTo>
                    <a:pt x="8513" y="9514"/>
                  </a:lnTo>
                  <a:cubicBezTo>
                    <a:pt x="8447" y="9448"/>
                    <a:pt x="8370" y="9415"/>
                    <a:pt x="8290" y="9415"/>
                  </a:cubicBezTo>
                  <a:cubicBezTo>
                    <a:pt x="8226" y="9415"/>
                    <a:pt x="8160" y="9436"/>
                    <a:pt x="8097" y="9478"/>
                  </a:cubicBezTo>
                  <a:cubicBezTo>
                    <a:pt x="7644" y="9776"/>
                    <a:pt x="7144" y="9966"/>
                    <a:pt x="6608" y="10085"/>
                  </a:cubicBezTo>
                  <a:cubicBezTo>
                    <a:pt x="6454" y="10109"/>
                    <a:pt x="6346" y="10252"/>
                    <a:pt x="6346" y="10407"/>
                  </a:cubicBezTo>
                  <a:lnTo>
                    <a:pt x="6346" y="10871"/>
                  </a:lnTo>
                  <a:cubicBezTo>
                    <a:pt x="6346" y="10871"/>
                    <a:pt x="6346" y="10883"/>
                    <a:pt x="6334" y="10883"/>
                  </a:cubicBezTo>
                  <a:lnTo>
                    <a:pt x="4930" y="10883"/>
                  </a:lnTo>
                  <a:cubicBezTo>
                    <a:pt x="4930" y="10883"/>
                    <a:pt x="4918" y="10883"/>
                    <a:pt x="4918" y="10871"/>
                  </a:cubicBezTo>
                  <a:lnTo>
                    <a:pt x="4918" y="10407"/>
                  </a:lnTo>
                  <a:cubicBezTo>
                    <a:pt x="4918" y="10252"/>
                    <a:pt x="4810" y="10109"/>
                    <a:pt x="4644" y="10085"/>
                  </a:cubicBezTo>
                  <a:cubicBezTo>
                    <a:pt x="4132" y="9966"/>
                    <a:pt x="3620" y="9752"/>
                    <a:pt x="3156" y="9478"/>
                  </a:cubicBezTo>
                  <a:cubicBezTo>
                    <a:pt x="3096" y="9442"/>
                    <a:pt x="3036" y="9419"/>
                    <a:pt x="2977" y="9419"/>
                  </a:cubicBezTo>
                  <a:cubicBezTo>
                    <a:pt x="2894" y="9419"/>
                    <a:pt x="2798" y="9442"/>
                    <a:pt x="2739" y="9514"/>
                  </a:cubicBezTo>
                  <a:lnTo>
                    <a:pt x="2417" y="9847"/>
                  </a:lnTo>
                  <a:lnTo>
                    <a:pt x="2405" y="9847"/>
                  </a:lnTo>
                  <a:lnTo>
                    <a:pt x="1405" y="8847"/>
                  </a:lnTo>
                  <a:lnTo>
                    <a:pt x="1405" y="8835"/>
                  </a:lnTo>
                  <a:lnTo>
                    <a:pt x="1727" y="8502"/>
                  </a:lnTo>
                  <a:cubicBezTo>
                    <a:pt x="1846" y="8383"/>
                    <a:pt x="1870" y="8228"/>
                    <a:pt x="1774" y="8085"/>
                  </a:cubicBezTo>
                  <a:cubicBezTo>
                    <a:pt x="1477" y="7621"/>
                    <a:pt x="1286" y="7133"/>
                    <a:pt x="1167" y="6597"/>
                  </a:cubicBezTo>
                  <a:cubicBezTo>
                    <a:pt x="1131" y="6430"/>
                    <a:pt x="1000" y="6335"/>
                    <a:pt x="834" y="6335"/>
                  </a:cubicBezTo>
                  <a:lnTo>
                    <a:pt x="381" y="6335"/>
                  </a:lnTo>
                  <a:cubicBezTo>
                    <a:pt x="381" y="6335"/>
                    <a:pt x="358" y="6335"/>
                    <a:pt x="358" y="6311"/>
                  </a:cubicBezTo>
                  <a:lnTo>
                    <a:pt x="358" y="4918"/>
                  </a:lnTo>
                  <a:cubicBezTo>
                    <a:pt x="358" y="4918"/>
                    <a:pt x="358" y="4906"/>
                    <a:pt x="381" y="4906"/>
                  </a:cubicBezTo>
                  <a:lnTo>
                    <a:pt x="834" y="4906"/>
                  </a:lnTo>
                  <a:cubicBezTo>
                    <a:pt x="1000" y="4906"/>
                    <a:pt x="1131" y="4799"/>
                    <a:pt x="1167" y="4632"/>
                  </a:cubicBezTo>
                  <a:cubicBezTo>
                    <a:pt x="1286" y="4108"/>
                    <a:pt x="1489" y="3608"/>
                    <a:pt x="1774" y="3144"/>
                  </a:cubicBezTo>
                  <a:cubicBezTo>
                    <a:pt x="1870" y="3013"/>
                    <a:pt x="1846" y="2834"/>
                    <a:pt x="1727" y="2727"/>
                  </a:cubicBezTo>
                  <a:lnTo>
                    <a:pt x="1405" y="2406"/>
                  </a:lnTo>
                  <a:lnTo>
                    <a:pt x="1405" y="2382"/>
                  </a:lnTo>
                  <a:lnTo>
                    <a:pt x="2405" y="1394"/>
                  </a:lnTo>
                  <a:lnTo>
                    <a:pt x="2417" y="1394"/>
                  </a:lnTo>
                  <a:lnTo>
                    <a:pt x="2739" y="1715"/>
                  </a:lnTo>
                  <a:cubicBezTo>
                    <a:pt x="2807" y="1784"/>
                    <a:pt x="2891" y="1817"/>
                    <a:pt x="2975" y="1817"/>
                  </a:cubicBezTo>
                  <a:cubicBezTo>
                    <a:pt x="3037" y="1817"/>
                    <a:pt x="3100" y="1798"/>
                    <a:pt x="3156" y="1763"/>
                  </a:cubicBezTo>
                  <a:cubicBezTo>
                    <a:pt x="3620" y="1465"/>
                    <a:pt x="4108" y="1275"/>
                    <a:pt x="4644" y="1156"/>
                  </a:cubicBezTo>
                  <a:cubicBezTo>
                    <a:pt x="4810" y="1120"/>
                    <a:pt x="4918" y="989"/>
                    <a:pt x="4918" y="822"/>
                  </a:cubicBezTo>
                  <a:lnTo>
                    <a:pt x="4918" y="358"/>
                  </a:lnTo>
                  <a:cubicBezTo>
                    <a:pt x="4918" y="358"/>
                    <a:pt x="4918" y="346"/>
                    <a:pt x="4930" y="346"/>
                  </a:cubicBezTo>
                  <a:close/>
                  <a:moveTo>
                    <a:pt x="4918" y="1"/>
                  </a:moveTo>
                  <a:cubicBezTo>
                    <a:pt x="4727" y="1"/>
                    <a:pt x="4572" y="156"/>
                    <a:pt x="4572" y="346"/>
                  </a:cubicBezTo>
                  <a:lnTo>
                    <a:pt x="4572" y="810"/>
                  </a:lnTo>
                  <a:cubicBezTo>
                    <a:pt x="4572" y="810"/>
                    <a:pt x="4572" y="822"/>
                    <a:pt x="4560" y="822"/>
                  </a:cubicBezTo>
                  <a:cubicBezTo>
                    <a:pt x="3989" y="941"/>
                    <a:pt x="3453" y="1168"/>
                    <a:pt x="2965" y="1477"/>
                  </a:cubicBezTo>
                  <a:lnTo>
                    <a:pt x="2953" y="1477"/>
                  </a:lnTo>
                  <a:lnTo>
                    <a:pt x="2620" y="1156"/>
                  </a:lnTo>
                  <a:cubicBezTo>
                    <a:pt x="2554" y="1090"/>
                    <a:pt x="2471" y="1057"/>
                    <a:pt x="2386" y="1057"/>
                  </a:cubicBezTo>
                  <a:cubicBezTo>
                    <a:pt x="2301" y="1057"/>
                    <a:pt x="2215" y="1090"/>
                    <a:pt x="2143" y="1156"/>
                  </a:cubicBezTo>
                  <a:lnTo>
                    <a:pt x="1155" y="2144"/>
                  </a:lnTo>
                  <a:cubicBezTo>
                    <a:pt x="1012" y="2287"/>
                    <a:pt x="1012" y="2489"/>
                    <a:pt x="1155" y="2620"/>
                  </a:cubicBezTo>
                  <a:lnTo>
                    <a:pt x="1477" y="2954"/>
                  </a:lnTo>
                  <a:lnTo>
                    <a:pt x="1477" y="2965"/>
                  </a:lnTo>
                  <a:cubicBezTo>
                    <a:pt x="1167" y="3454"/>
                    <a:pt x="941" y="3989"/>
                    <a:pt x="822" y="4561"/>
                  </a:cubicBezTo>
                  <a:cubicBezTo>
                    <a:pt x="822" y="4561"/>
                    <a:pt x="822" y="4573"/>
                    <a:pt x="810" y="4573"/>
                  </a:cubicBezTo>
                  <a:lnTo>
                    <a:pt x="346" y="4573"/>
                  </a:lnTo>
                  <a:cubicBezTo>
                    <a:pt x="155" y="4573"/>
                    <a:pt x="0" y="4728"/>
                    <a:pt x="0" y="4918"/>
                  </a:cubicBezTo>
                  <a:lnTo>
                    <a:pt x="0" y="6311"/>
                  </a:lnTo>
                  <a:cubicBezTo>
                    <a:pt x="0" y="6513"/>
                    <a:pt x="155" y="6656"/>
                    <a:pt x="346" y="6656"/>
                  </a:cubicBezTo>
                  <a:lnTo>
                    <a:pt x="810" y="6656"/>
                  </a:lnTo>
                  <a:cubicBezTo>
                    <a:pt x="810" y="6656"/>
                    <a:pt x="822" y="6656"/>
                    <a:pt x="822" y="6680"/>
                  </a:cubicBezTo>
                  <a:cubicBezTo>
                    <a:pt x="941" y="7240"/>
                    <a:pt x="1167" y="7776"/>
                    <a:pt x="1477" y="8264"/>
                  </a:cubicBezTo>
                  <a:lnTo>
                    <a:pt x="1477" y="8288"/>
                  </a:lnTo>
                  <a:lnTo>
                    <a:pt x="1155" y="8609"/>
                  </a:lnTo>
                  <a:cubicBezTo>
                    <a:pt x="1012" y="8740"/>
                    <a:pt x="1012" y="8954"/>
                    <a:pt x="1155" y="9085"/>
                  </a:cubicBezTo>
                  <a:lnTo>
                    <a:pt x="2143" y="10085"/>
                  </a:lnTo>
                  <a:cubicBezTo>
                    <a:pt x="2215" y="10151"/>
                    <a:pt x="2301" y="10184"/>
                    <a:pt x="2386" y="10184"/>
                  </a:cubicBezTo>
                  <a:cubicBezTo>
                    <a:pt x="2471" y="10184"/>
                    <a:pt x="2554" y="10151"/>
                    <a:pt x="2620" y="10085"/>
                  </a:cubicBezTo>
                  <a:lnTo>
                    <a:pt x="2953" y="9752"/>
                  </a:lnTo>
                  <a:lnTo>
                    <a:pt x="2965" y="9752"/>
                  </a:lnTo>
                  <a:cubicBezTo>
                    <a:pt x="3453" y="10073"/>
                    <a:pt x="3989" y="10288"/>
                    <a:pt x="4560" y="10407"/>
                  </a:cubicBezTo>
                  <a:cubicBezTo>
                    <a:pt x="4560" y="10407"/>
                    <a:pt x="4572" y="10407"/>
                    <a:pt x="4572" y="10431"/>
                  </a:cubicBezTo>
                  <a:lnTo>
                    <a:pt x="4572" y="10883"/>
                  </a:lnTo>
                  <a:cubicBezTo>
                    <a:pt x="4572" y="11085"/>
                    <a:pt x="4727" y="11228"/>
                    <a:pt x="4918" y="11228"/>
                  </a:cubicBezTo>
                  <a:lnTo>
                    <a:pt x="6311" y="11228"/>
                  </a:lnTo>
                  <a:cubicBezTo>
                    <a:pt x="6513" y="11228"/>
                    <a:pt x="6656" y="11085"/>
                    <a:pt x="6656" y="10883"/>
                  </a:cubicBezTo>
                  <a:lnTo>
                    <a:pt x="6656" y="10431"/>
                  </a:lnTo>
                  <a:cubicBezTo>
                    <a:pt x="6656" y="10431"/>
                    <a:pt x="6656" y="10407"/>
                    <a:pt x="6668" y="10407"/>
                  </a:cubicBezTo>
                  <a:cubicBezTo>
                    <a:pt x="7239" y="10288"/>
                    <a:pt x="7775" y="10062"/>
                    <a:pt x="8263" y="9752"/>
                  </a:cubicBezTo>
                  <a:lnTo>
                    <a:pt x="8275" y="9752"/>
                  </a:lnTo>
                  <a:lnTo>
                    <a:pt x="8609" y="10085"/>
                  </a:lnTo>
                  <a:cubicBezTo>
                    <a:pt x="8674" y="10151"/>
                    <a:pt x="8760" y="10184"/>
                    <a:pt x="8847" y="10184"/>
                  </a:cubicBezTo>
                  <a:cubicBezTo>
                    <a:pt x="8933" y="10184"/>
                    <a:pt x="9019" y="10151"/>
                    <a:pt x="9085" y="10085"/>
                  </a:cubicBezTo>
                  <a:lnTo>
                    <a:pt x="10085" y="9085"/>
                  </a:lnTo>
                  <a:cubicBezTo>
                    <a:pt x="10216" y="8954"/>
                    <a:pt x="10216" y="8740"/>
                    <a:pt x="10085" y="8609"/>
                  </a:cubicBezTo>
                  <a:lnTo>
                    <a:pt x="9752" y="8288"/>
                  </a:lnTo>
                  <a:lnTo>
                    <a:pt x="9752" y="8264"/>
                  </a:lnTo>
                  <a:cubicBezTo>
                    <a:pt x="10061" y="7776"/>
                    <a:pt x="10287" y="7240"/>
                    <a:pt x="10406" y="6680"/>
                  </a:cubicBezTo>
                  <a:cubicBezTo>
                    <a:pt x="10406" y="6680"/>
                    <a:pt x="10406" y="6656"/>
                    <a:pt x="10418" y="6656"/>
                  </a:cubicBezTo>
                  <a:lnTo>
                    <a:pt x="10883" y="6656"/>
                  </a:lnTo>
                  <a:cubicBezTo>
                    <a:pt x="11073" y="6656"/>
                    <a:pt x="11228" y="6513"/>
                    <a:pt x="11228" y="6311"/>
                  </a:cubicBezTo>
                  <a:lnTo>
                    <a:pt x="11228" y="4918"/>
                  </a:lnTo>
                  <a:cubicBezTo>
                    <a:pt x="11228" y="4728"/>
                    <a:pt x="11073" y="4573"/>
                    <a:pt x="10883" y="4573"/>
                  </a:cubicBezTo>
                  <a:lnTo>
                    <a:pt x="10418" y="4573"/>
                  </a:lnTo>
                  <a:cubicBezTo>
                    <a:pt x="10418" y="4573"/>
                    <a:pt x="10406" y="4573"/>
                    <a:pt x="10406" y="4561"/>
                  </a:cubicBezTo>
                  <a:cubicBezTo>
                    <a:pt x="10287" y="3989"/>
                    <a:pt x="10061" y="3454"/>
                    <a:pt x="9752" y="2965"/>
                  </a:cubicBezTo>
                  <a:lnTo>
                    <a:pt x="9752" y="2954"/>
                  </a:lnTo>
                  <a:lnTo>
                    <a:pt x="10085" y="2620"/>
                  </a:lnTo>
                  <a:cubicBezTo>
                    <a:pt x="10216" y="2489"/>
                    <a:pt x="10216" y="2287"/>
                    <a:pt x="10085" y="2144"/>
                  </a:cubicBezTo>
                  <a:lnTo>
                    <a:pt x="9085" y="1156"/>
                  </a:lnTo>
                  <a:cubicBezTo>
                    <a:pt x="9019" y="1090"/>
                    <a:pt x="8933" y="1057"/>
                    <a:pt x="8847" y="1057"/>
                  </a:cubicBezTo>
                  <a:cubicBezTo>
                    <a:pt x="8760" y="1057"/>
                    <a:pt x="8674" y="1090"/>
                    <a:pt x="8609" y="1156"/>
                  </a:cubicBezTo>
                  <a:lnTo>
                    <a:pt x="8275" y="1477"/>
                  </a:lnTo>
                  <a:lnTo>
                    <a:pt x="8263" y="1477"/>
                  </a:lnTo>
                  <a:cubicBezTo>
                    <a:pt x="7775" y="1168"/>
                    <a:pt x="7239" y="941"/>
                    <a:pt x="6668" y="822"/>
                  </a:cubicBezTo>
                  <a:cubicBezTo>
                    <a:pt x="6668" y="822"/>
                    <a:pt x="6656" y="822"/>
                    <a:pt x="6656" y="810"/>
                  </a:cubicBezTo>
                  <a:lnTo>
                    <a:pt x="6656" y="346"/>
                  </a:lnTo>
                  <a:cubicBezTo>
                    <a:pt x="6656" y="156"/>
                    <a:pt x="6513" y="1"/>
                    <a:pt x="631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53"/>
            <p:cNvSpPr/>
            <p:nvPr/>
          </p:nvSpPr>
          <p:spPr>
            <a:xfrm>
              <a:off x="5837429" y="1583070"/>
              <a:ext cx="185713" cy="183613"/>
            </a:xfrm>
            <a:custGeom>
              <a:rect b="b" l="l" r="r" t="t"/>
              <a:pathLst>
                <a:path extrusionOk="0" h="5769" w="5835">
                  <a:moveTo>
                    <a:pt x="3566" y="1"/>
                  </a:moveTo>
                  <a:cubicBezTo>
                    <a:pt x="3505" y="1"/>
                    <a:pt x="3443" y="3"/>
                    <a:pt x="3381" y="6"/>
                  </a:cubicBezTo>
                  <a:cubicBezTo>
                    <a:pt x="2512" y="54"/>
                    <a:pt x="1703" y="411"/>
                    <a:pt x="1072" y="1030"/>
                  </a:cubicBezTo>
                  <a:cubicBezTo>
                    <a:pt x="464" y="1649"/>
                    <a:pt x="95" y="2459"/>
                    <a:pt x="48" y="3340"/>
                  </a:cubicBezTo>
                  <a:cubicBezTo>
                    <a:pt x="0" y="4209"/>
                    <a:pt x="286" y="5054"/>
                    <a:pt x="822" y="5709"/>
                  </a:cubicBezTo>
                  <a:cubicBezTo>
                    <a:pt x="845" y="5757"/>
                    <a:pt x="893" y="5769"/>
                    <a:pt x="953" y="5769"/>
                  </a:cubicBezTo>
                  <a:cubicBezTo>
                    <a:pt x="988" y="5769"/>
                    <a:pt x="1024" y="5745"/>
                    <a:pt x="1060" y="5733"/>
                  </a:cubicBezTo>
                  <a:cubicBezTo>
                    <a:pt x="1131" y="5673"/>
                    <a:pt x="1131" y="5566"/>
                    <a:pt x="1084" y="5495"/>
                  </a:cubicBezTo>
                  <a:cubicBezTo>
                    <a:pt x="595" y="4888"/>
                    <a:pt x="345" y="4126"/>
                    <a:pt x="393" y="3352"/>
                  </a:cubicBezTo>
                  <a:cubicBezTo>
                    <a:pt x="429" y="2566"/>
                    <a:pt x="762" y="1816"/>
                    <a:pt x="1310" y="1268"/>
                  </a:cubicBezTo>
                  <a:cubicBezTo>
                    <a:pt x="1857" y="720"/>
                    <a:pt x="2608" y="399"/>
                    <a:pt x="3393" y="351"/>
                  </a:cubicBezTo>
                  <a:cubicBezTo>
                    <a:pt x="3456" y="348"/>
                    <a:pt x="3518" y="346"/>
                    <a:pt x="3580" y="346"/>
                  </a:cubicBezTo>
                  <a:cubicBezTo>
                    <a:pt x="4291" y="346"/>
                    <a:pt x="4989" y="593"/>
                    <a:pt x="5536" y="1042"/>
                  </a:cubicBezTo>
                  <a:cubicBezTo>
                    <a:pt x="5567" y="1068"/>
                    <a:pt x="5605" y="1080"/>
                    <a:pt x="5642" y="1080"/>
                  </a:cubicBezTo>
                  <a:cubicBezTo>
                    <a:pt x="5692" y="1080"/>
                    <a:pt x="5741" y="1059"/>
                    <a:pt x="5775" y="1018"/>
                  </a:cubicBezTo>
                  <a:cubicBezTo>
                    <a:pt x="5834" y="947"/>
                    <a:pt x="5822" y="840"/>
                    <a:pt x="5751" y="780"/>
                  </a:cubicBezTo>
                  <a:cubicBezTo>
                    <a:pt x="5121" y="283"/>
                    <a:pt x="4358" y="1"/>
                    <a:pt x="356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53"/>
            <p:cNvSpPr/>
            <p:nvPr/>
          </p:nvSpPr>
          <p:spPr>
            <a:xfrm>
              <a:off x="5876068" y="1616584"/>
              <a:ext cx="186859" cy="189501"/>
            </a:xfrm>
            <a:custGeom>
              <a:rect b="b" l="l" r="r" t="t"/>
              <a:pathLst>
                <a:path extrusionOk="0" h="5954" w="5871">
                  <a:moveTo>
                    <a:pt x="3406" y="322"/>
                  </a:moveTo>
                  <a:lnTo>
                    <a:pt x="3406" y="1013"/>
                  </a:lnTo>
                  <a:cubicBezTo>
                    <a:pt x="3406" y="1108"/>
                    <a:pt x="3370" y="1227"/>
                    <a:pt x="3322" y="1322"/>
                  </a:cubicBezTo>
                  <a:lnTo>
                    <a:pt x="3239" y="1489"/>
                  </a:lnTo>
                  <a:cubicBezTo>
                    <a:pt x="3227" y="1513"/>
                    <a:pt x="3227" y="1525"/>
                    <a:pt x="3227" y="1561"/>
                  </a:cubicBezTo>
                  <a:lnTo>
                    <a:pt x="3227" y="1918"/>
                  </a:lnTo>
                  <a:cubicBezTo>
                    <a:pt x="3227" y="2156"/>
                    <a:pt x="3132" y="2382"/>
                    <a:pt x="2953" y="2561"/>
                  </a:cubicBezTo>
                  <a:cubicBezTo>
                    <a:pt x="2775" y="2715"/>
                    <a:pt x="2548" y="2811"/>
                    <a:pt x="2310" y="2811"/>
                  </a:cubicBezTo>
                  <a:cubicBezTo>
                    <a:pt x="1834" y="2799"/>
                    <a:pt x="1453" y="2370"/>
                    <a:pt x="1453" y="1882"/>
                  </a:cubicBezTo>
                  <a:lnTo>
                    <a:pt x="1453" y="1572"/>
                  </a:lnTo>
                  <a:cubicBezTo>
                    <a:pt x="1453" y="1549"/>
                    <a:pt x="1453" y="1525"/>
                    <a:pt x="1441" y="1501"/>
                  </a:cubicBezTo>
                  <a:lnTo>
                    <a:pt x="1334" y="1287"/>
                  </a:lnTo>
                  <a:cubicBezTo>
                    <a:pt x="1298" y="1215"/>
                    <a:pt x="1274" y="1132"/>
                    <a:pt x="1274" y="1049"/>
                  </a:cubicBezTo>
                  <a:lnTo>
                    <a:pt x="1274" y="1037"/>
                  </a:lnTo>
                  <a:cubicBezTo>
                    <a:pt x="1274" y="644"/>
                    <a:pt x="1584" y="322"/>
                    <a:pt x="1989" y="322"/>
                  </a:cubicBezTo>
                  <a:close/>
                  <a:moveTo>
                    <a:pt x="1989" y="3073"/>
                  </a:moveTo>
                  <a:cubicBezTo>
                    <a:pt x="2084" y="3108"/>
                    <a:pt x="2191" y="3132"/>
                    <a:pt x="2310" y="3132"/>
                  </a:cubicBezTo>
                  <a:lnTo>
                    <a:pt x="2358" y="3132"/>
                  </a:lnTo>
                  <a:cubicBezTo>
                    <a:pt x="2477" y="3132"/>
                    <a:pt x="2608" y="3120"/>
                    <a:pt x="2715" y="3073"/>
                  </a:cubicBezTo>
                  <a:lnTo>
                    <a:pt x="2715" y="3073"/>
                  </a:lnTo>
                  <a:cubicBezTo>
                    <a:pt x="2703" y="3132"/>
                    <a:pt x="2715" y="3180"/>
                    <a:pt x="2727" y="3227"/>
                  </a:cubicBezTo>
                  <a:lnTo>
                    <a:pt x="2596" y="3358"/>
                  </a:lnTo>
                  <a:cubicBezTo>
                    <a:pt x="2525" y="3430"/>
                    <a:pt x="2429" y="3466"/>
                    <a:pt x="2346" y="3466"/>
                  </a:cubicBezTo>
                  <a:cubicBezTo>
                    <a:pt x="2251" y="3466"/>
                    <a:pt x="2144" y="3418"/>
                    <a:pt x="2084" y="3358"/>
                  </a:cubicBezTo>
                  <a:lnTo>
                    <a:pt x="1953" y="3227"/>
                  </a:lnTo>
                  <a:cubicBezTo>
                    <a:pt x="1965" y="3180"/>
                    <a:pt x="1989" y="3120"/>
                    <a:pt x="1989" y="3073"/>
                  </a:cubicBezTo>
                  <a:close/>
                  <a:moveTo>
                    <a:pt x="2953" y="3489"/>
                  </a:moveTo>
                  <a:cubicBezTo>
                    <a:pt x="3001" y="3525"/>
                    <a:pt x="3048" y="3537"/>
                    <a:pt x="3108" y="3549"/>
                  </a:cubicBezTo>
                  <a:lnTo>
                    <a:pt x="3703" y="3716"/>
                  </a:lnTo>
                  <a:cubicBezTo>
                    <a:pt x="3846" y="3763"/>
                    <a:pt x="3965" y="3906"/>
                    <a:pt x="3965" y="4061"/>
                  </a:cubicBezTo>
                  <a:lnTo>
                    <a:pt x="3965" y="5192"/>
                  </a:lnTo>
                  <a:lnTo>
                    <a:pt x="3941" y="5192"/>
                  </a:lnTo>
                  <a:cubicBezTo>
                    <a:pt x="3822" y="5263"/>
                    <a:pt x="3703" y="5323"/>
                    <a:pt x="3560" y="5371"/>
                  </a:cubicBezTo>
                  <a:lnTo>
                    <a:pt x="3560" y="4370"/>
                  </a:lnTo>
                  <a:cubicBezTo>
                    <a:pt x="3560" y="4287"/>
                    <a:pt x="3489" y="4204"/>
                    <a:pt x="3406" y="4204"/>
                  </a:cubicBezTo>
                  <a:cubicBezTo>
                    <a:pt x="3310" y="4204"/>
                    <a:pt x="3239" y="4287"/>
                    <a:pt x="3239" y="4370"/>
                  </a:cubicBezTo>
                  <a:lnTo>
                    <a:pt x="3239" y="5490"/>
                  </a:lnTo>
                  <a:cubicBezTo>
                    <a:pt x="3001" y="5561"/>
                    <a:pt x="2763" y="5597"/>
                    <a:pt x="2513" y="5609"/>
                  </a:cubicBezTo>
                  <a:lnTo>
                    <a:pt x="2346" y="5609"/>
                  </a:lnTo>
                  <a:cubicBezTo>
                    <a:pt x="2048" y="5609"/>
                    <a:pt x="1751" y="5561"/>
                    <a:pt x="1453" y="5478"/>
                  </a:cubicBezTo>
                  <a:lnTo>
                    <a:pt x="1453" y="4359"/>
                  </a:lnTo>
                  <a:cubicBezTo>
                    <a:pt x="1453" y="4263"/>
                    <a:pt x="1382" y="4192"/>
                    <a:pt x="1286" y="4192"/>
                  </a:cubicBezTo>
                  <a:cubicBezTo>
                    <a:pt x="1203" y="4192"/>
                    <a:pt x="1120" y="4263"/>
                    <a:pt x="1120" y="4359"/>
                  </a:cubicBezTo>
                  <a:lnTo>
                    <a:pt x="1120" y="5359"/>
                  </a:lnTo>
                  <a:cubicBezTo>
                    <a:pt x="989" y="5299"/>
                    <a:pt x="870" y="5240"/>
                    <a:pt x="751" y="5180"/>
                  </a:cubicBezTo>
                  <a:lnTo>
                    <a:pt x="751" y="4061"/>
                  </a:lnTo>
                  <a:cubicBezTo>
                    <a:pt x="751" y="3894"/>
                    <a:pt x="858" y="3763"/>
                    <a:pt x="1024" y="3716"/>
                  </a:cubicBezTo>
                  <a:lnTo>
                    <a:pt x="1620" y="3549"/>
                  </a:lnTo>
                  <a:cubicBezTo>
                    <a:pt x="1655" y="3537"/>
                    <a:pt x="1715" y="3513"/>
                    <a:pt x="1763" y="3489"/>
                  </a:cubicBezTo>
                  <a:lnTo>
                    <a:pt x="1870" y="3597"/>
                  </a:lnTo>
                  <a:cubicBezTo>
                    <a:pt x="2001" y="3727"/>
                    <a:pt x="2179" y="3811"/>
                    <a:pt x="2358" y="3811"/>
                  </a:cubicBezTo>
                  <a:cubicBezTo>
                    <a:pt x="2537" y="3811"/>
                    <a:pt x="2715" y="3727"/>
                    <a:pt x="2846" y="3597"/>
                  </a:cubicBezTo>
                  <a:lnTo>
                    <a:pt x="2953" y="3489"/>
                  </a:lnTo>
                  <a:close/>
                  <a:moveTo>
                    <a:pt x="1953" y="1"/>
                  </a:moveTo>
                  <a:cubicBezTo>
                    <a:pt x="1382" y="1"/>
                    <a:pt x="917" y="453"/>
                    <a:pt x="917" y="1037"/>
                  </a:cubicBezTo>
                  <a:lnTo>
                    <a:pt x="917" y="1049"/>
                  </a:lnTo>
                  <a:cubicBezTo>
                    <a:pt x="917" y="1191"/>
                    <a:pt x="941" y="1322"/>
                    <a:pt x="1001" y="1441"/>
                  </a:cubicBezTo>
                  <a:lnTo>
                    <a:pt x="1096" y="1608"/>
                  </a:lnTo>
                  <a:lnTo>
                    <a:pt x="1096" y="1870"/>
                  </a:lnTo>
                  <a:cubicBezTo>
                    <a:pt x="1096" y="2299"/>
                    <a:pt x="1298" y="2680"/>
                    <a:pt x="1620" y="2918"/>
                  </a:cubicBezTo>
                  <a:lnTo>
                    <a:pt x="1620" y="3061"/>
                  </a:lnTo>
                  <a:cubicBezTo>
                    <a:pt x="1620" y="3156"/>
                    <a:pt x="1548" y="3227"/>
                    <a:pt x="1477" y="3239"/>
                  </a:cubicBezTo>
                  <a:lnTo>
                    <a:pt x="882" y="3406"/>
                  </a:lnTo>
                  <a:cubicBezTo>
                    <a:pt x="584" y="3489"/>
                    <a:pt x="381" y="3763"/>
                    <a:pt x="381" y="4073"/>
                  </a:cubicBezTo>
                  <a:lnTo>
                    <a:pt x="381" y="4966"/>
                  </a:lnTo>
                  <a:cubicBezTo>
                    <a:pt x="346" y="4954"/>
                    <a:pt x="334" y="4918"/>
                    <a:pt x="298" y="4906"/>
                  </a:cubicBezTo>
                  <a:cubicBezTo>
                    <a:pt x="268" y="4881"/>
                    <a:pt x="232" y="4869"/>
                    <a:pt x="196" y="4869"/>
                  </a:cubicBezTo>
                  <a:cubicBezTo>
                    <a:pt x="146" y="4869"/>
                    <a:pt x="95" y="4893"/>
                    <a:pt x="60" y="4942"/>
                  </a:cubicBezTo>
                  <a:cubicBezTo>
                    <a:pt x="0" y="5013"/>
                    <a:pt x="24" y="5121"/>
                    <a:pt x="96" y="5180"/>
                  </a:cubicBezTo>
                  <a:cubicBezTo>
                    <a:pt x="727" y="5680"/>
                    <a:pt x="1501" y="5954"/>
                    <a:pt x="2298" y="5954"/>
                  </a:cubicBezTo>
                  <a:lnTo>
                    <a:pt x="2477" y="5954"/>
                  </a:lnTo>
                  <a:cubicBezTo>
                    <a:pt x="3334" y="5906"/>
                    <a:pt x="4156" y="5549"/>
                    <a:pt x="4787" y="4918"/>
                  </a:cubicBezTo>
                  <a:cubicBezTo>
                    <a:pt x="5394" y="4311"/>
                    <a:pt x="5763" y="3489"/>
                    <a:pt x="5811" y="2620"/>
                  </a:cubicBezTo>
                  <a:cubicBezTo>
                    <a:pt x="5870" y="1763"/>
                    <a:pt x="5596" y="918"/>
                    <a:pt x="5049" y="251"/>
                  </a:cubicBezTo>
                  <a:cubicBezTo>
                    <a:pt x="5014" y="209"/>
                    <a:pt x="4967" y="192"/>
                    <a:pt x="4917" y="192"/>
                  </a:cubicBezTo>
                  <a:cubicBezTo>
                    <a:pt x="4882" y="192"/>
                    <a:pt x="4845" y="200"/>
                    <a:pt x="4811" y="215"/>
                  </a:cubicBezTo>
                  <a:cubicBezTo>
                    <a:pt x="4739" y="275"/>
                    <a:pt x="4739" y="382"/>
                    <a:pt x="4787" y="453"/>
                  </a:cubicBezTo>
                  <a:cubicBezTo>
                    <a:pt x="5275" y="1072"/>
                    <a:pt x="5525" y="1822"/>
                    <a:pt x="5489" y="2596"/>
                  </a:cubicBezTo>
                  <a:cubicBezTo>
                    <a:pt x="5442" y="3394"/>
                    <a:pt x="5108" y="4132"/>
                    <a:pt x="4561" y="4680"/>
                  </a:cubicBezTo>
                  <a:cubicBezTo>
                    <a:pt x="4453" y="4787"/>
                    <a:pt x="4358" y="4882"/>
                    <a:pt x="4239" y="4966"/>
                  </a:cubicBezTo>
                  <a:lnTo>
                    <a:pt x="4239" y="4073"/>
                  </a:lnTo>
                  <a:cubicBezTo>
                    <a:pt x="4239" y="3763"/>
                    <a:pt x="4025" y="3489"/>
                    <a:pt x="3727" y="3406"/>
                  </a:cubicBezTo>
                  <a:lnTo>
                    <a:pt x="3132" y="3239"/>
                  </a:lnTo>
                  <a:cubicBezTo>
                    <a:pt x="3060" y="3216"/>
                    <a:pt x="3001" y="3144"/>
                    <a:pt x="3001" y="3061"/>
                  </a:cubicBezTo>
                  <a:lnTo>
                    <a:pt x="3001" y="2930"/>
                  </a:lnTo>
                  <a:cubicBezTo>
                    <a:pt x="3060" y="2882"/>
                    <a:pt x="3108" y="2858"/>
                    <a:pt x="3156" y="2799"/>
                  </a:cubicBezTo>
                  <a:cubicBezTo>
                    <a:pt x="3394" y="2561"/>
                    <a:pt x="3537" y="2263"/>
                    <a:pt x="3537" y="1918"/>
                  </a:cubicBezTo>
                  <a:lnTo>
                    <a:pt x="3537" y="1608"/>
                  </a:lnTo>
                  <a:lnTo>
                    <a:pt x="3596" y="1465"/>
                  </a:lnTo>
                  <a:cubicBezTo>
                    <a:pt x="3668" y="1322"/>
                    <a:pt x="3703" y="1168"/>
                    <a:pt x="3703" y="1013"/>
                  </a:cubicBezTo>
                  <a:lnTo>
                    <a:pt x="3703" y="156"/>
                  </a:lnTo>
                  <a:cubicBezTo>
                    <a:pt x="3703" y="72"/>
                    <a:pt x="3620" y="1"/>
                    <a:pt x="353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53"/>
            <p:cNvSpPr/>
            <p:nvPr/>
          </p:nvSpPr>
          <p:spPr>
            <a:xfrm>
              <a:off x="5928360" y="1644624"/>
              <a:ext cx="45131" cy="16328"/>
            </a:xfrm>
            <a:custGeom>
              <a:rect b="b" l="l" r="r" t="t"/>
              <a:pathLst>
                <a:path extrusionOk="0" h="513" w="1418">
                  <a:moveTo>
                    <a:pt x="167" y="1"/>
                  </a:moveTo>
                  <a:cubicBezTo>
                    <a:pt x="72" y="1"/>
                    <a:pt x="1" y="84"/>
                    <a:pt x="1" y="168"/>
                  </a:cubicBezTo>
                  <a:cubicBezTo>
                    <a:pt x="1" y="263"/>
                    <a:pt x="72" y="334"/>
                    <a:pt x="167" y="334"/>
                  </a:cubicBezTo>
                  <a:cubicBezTo>
                    <a:pt x="346" y="334"/>
                    <a:pt x="882" y="370"/>
                    <a:pt x="1144" y="501"/>
                  </a:cubicBezTo>
                  <a:cubicBezTo>
                    <a:pt x="1179" y="513"/>
                    <a:pt x="1191" y="513"/>
                    <a:pt x="1227" y="513"/>
                  </a:cubicBezTo>
                  <a:cubicBezTo>
                    <a:pt x="1286" y="513"/>
                    <a:pt x="1346" y="489"/>
                    <a:pt x="1370" y="430"/>
                  </a:cubicBezTo>
                  <a:cubicBezTo>
                    <a:pt x="1417" y="334"/>
                    <a:pt x="1370" y="227"/>
                    <a:pt x="1298" y="203"/>
                  </a:cubicBezTo>
                  <a:cubicBezTo>
                    <a:pt x="905" y="1"/>
                    <a:pt x="19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7" name="Google Shape;1707;p53"/>
          <p:cNvGrpSpPr/>
          <p:nvPr/>
        </p:nvGrpSpPr>
        <p:grpSpPr>
          <a:xfrm>
            <a:off x="7121669" y="1533610"/>
            <a:ext cx="321362" cy="321362"/>
            <a:chOff x="7121669" y="1533610"/>
            <a:chExt cx="321362" cy="321362"/>
          </a:xfrm>
        </p:grpSpPr>
        <p:sp>
          <p:nvSpPr>
            <p:cNvPr id="1708" name="Google Shape;1708;p53"/>
            <p:cNvSpPr/>
            <p:nvPr/>
          </p:nvSpPr>
          <p:spPr>
            <a:xfrm>
              <a:off x="7121669" y="1600289"/>
              <a:ext cx="142142" cy="192556"/>
            </a:xfrm>
            <a:custGeom>
              <a:rect b="b" l="l" r="r" t="t"/>
              <a:pathLst>
                <a:path extrusionOk="0" h="6050" w="4466">
                  <a:moveTo>
                    <a:pt x="2346" y="275"/>
                  </a:moveTo>
                  <a:cubicBezTo>
                    <a:pt x="2929" y="275"/>
                    <a:pt x="3406" y="751"/>
                    <a:pt x="3406" y="1322"/>
                  </a:cubicBezTo>
                  <a:lnTo>
                    <a:pt x="3406" y="1608"/>
                  </a:lnTo>
                  <a:lnTo>
                    <a:pt x="3382" y="1608"/>
                  </a:lnTo>
                  <a:cubicBezTo>
                    <a:pt x="3048" y="1537"/>
                    <a:pt x="2941" y="1108"/>
                    <a:pt x="2941" y="1108"/>
                  </a:cubicBezTo>
                  <a:cubicBezTo>
                    <a:pt x="2929" y="1049"/>
                    <a:pt x="2882" y="1001"/>
                    <a:pt x="2822" y="989"/>
                  </a:cubicBezTo>
                  <a:cubicBezTo>
                    <a:pt x="2809" y="984"/>
                    <a:pt x="2796" y="981"/>
                    <a:pt x="2783" y="981"/>
                  </a:cubicBezTo>
                  <a:cubicBezTo>
                    <a:pt x="2738" y="981"/>
                    <a:pt x="2695" y="1011"/>
                    <a:pt x="2667" y="1049"/>
                  </a:cubicBezTo>
                  <a:cubicBezTo>
                    <a:pt x="2155" y="1608"/>
                    <a:pt x="1262" y="1608"/>
                    <a:pt x="1250" y="1608"/>
                  </a:cubicBezTo>
                  <a:lnTo>
                    <a:pt x="1191" y="1608"/>
                  </a:lnTo>
                  <a:lnTo>
                    <a:pt x="1191" y="1322"/>
                  </a:lnTo>
                  <a:cubicBezTo>
                    <a:pt x="1191" y="751"/>
                    <a:pt x="1667" y="275"/>
                    <a:pt x="2251" y="275"/>
                  </a:cubicBezTo>
                  <a:close/>
                  <a:moveTo>
                    <a:pt x="1096" y="2049"/>
                  </a:moveTo>
                  <a:lnTo>
                    <a:pt x="1096" y="2382"/>
                  </a:lnTo>
                  <a:cubicBezTo>
                    <a:pt x="1060" y="2358"/>
                    <a:pt x="1012" y="2287"/>
                    <a:pt x="1012" y="2215"/>
                  </a:cubicBezTo>
                  <a:cubicBezTo>
                    <a:pt x="1012" y="2144"/>
                    <a:pt x="1036" y="2084"/>
                    <a:pt x="1096" y="2049"/>
                  </a:cubicBezTo>
                  <a:close/>
                  <a:moveTo>
                    <a:pt x="3394" y="2061"/>
                  </a:moveTo>
                  <a:cubicBezTo>
                    <a:pt x="3441" y="2084"/>
                    <a:pt x="3477" y="2144"/>
                    <a:pt x="3477" y="2215"/>
                  </a:cubicBezTo>
                  <a:cubicBezTo>
                    <a:pt x="3477" y="2299"/>
                    <a:pt x="3453" y="2358"/>
                    <a:pt x="3394" y="2382"/>
                  </a:cubicBezTo>
                  <a:lnTo>
                    <a:pt x="3394" y="2061"/>
                  </a:lnTo>
                  <a:close/>
                  <a:moveTo>
                    <a:pt x="2632" y="1442"/>
                  </a:moveTo>
                  <a:cubicBezTo>
                    <a:pt x="2727" y="1608"/>
                    <a:pt x="2858" y="1787"/>
                    <a:pt x="3084" y="1894"/>
                  </a:cubicBezTo>
                  <a:lnTo>
                    <a:pt x="3084" y="2537"/>
                  </a:lnTo>
                  <a:cubicBezTo>
                    <a:pt x="3084" y="2930"/>
                    <a:pt x="2751" y="3263"/>
                    <a:pt x="2346" y="3263"/>
                  </a:cubicBezTo>
                  <a:lnTo>
                    <a:pt x="2155" y="3263"/>
                  </a:lnTo>
                  <a:cubicBezTo>
                    <a:pt x="1739" y="3263"/>
                    <a:pt x="1417" y="2930"/>
                    <a:pt x="1417" y="2537"/>
                  </a:cubicBezTo>
                  <a:lnTo>
                    <a:pt x="1417" y="1918"/>
                  </a:lnTo>
                  <a:cubicBezTo>
                    <a:pt x="1679" y="1894"/>
                    <a:pt x="2227" y="1799"/>
                    <a:pt x="2632" y="1442"/>
                  </a:cubicBezTo>
                  <a:close/>
                  <a:moveTo>
                    <a:pt x="2536" y="3573"/>
                  </a:moveTo>
                  <a:lnTo>
                    <a:pt x="2536" y="3775"/>
                  </a:lnTo>
                  <a:lnTo>
                    <a:pt x="2251" y="4073"/>
                  </a:lnTo>
                  <a:lnTo>
                    <a:pt x="1965" y="3811"/>
                  </a:lnTo>
                  <a:lnTo>
                    <a:pt x="1965" y="3632"/>
                  </a:lnTo>
                  <a:lnTo>
                    <a:pt x="1965" y="3573"/>
                  </a:lnTo>
                  <a:cubicBezTo>
                    <a:pt x="2024" y="3585"/>
                    <a:pt x="2084" y="3585"/>
                    <a:pt x="2155" y="3585"/>
                  </a:cubicBezTo>
                  <a:lnTo>
                    <a:pt x="2346" y="3585"/>
                  </a:lnTo>
                  <a:cubicBezTo>
                    <a:pt x="2405" y="3585"/>
                    <a:pt x="2465" y="3585"/>
                    <a:pt x="2536" y="3573"/>
                  </a:cubicBezTo>
                  <a:close/>
                  <a:moveTo>
                    <a:pt x="2846" y="3906"/>
                  </a:moveTo>
                  <a:lnTo>
                    <a:pt x="2941" y="3989"/>
                  </a:lnTo>
                  <a:lnTo>
                    <a:pt x="2727" y="4454"/>
                  </a:lnTo>
                  <a:lnTo>
                    <a:pt x="2667" y="4406"/>
                  </a:lnTo>
                  <a:lnTo>
                    <a:pt x="2489" y="4275"/>
                  </a:lnTo>
                  <a:lnTo>
                    <a:pt x="2810" y="3930"/>
                  </a:lnTo>
                  <a:lnTo>
                    <a:pt x="2846" y="3906"/>
                  </a:lnTo>
                  <a:close/>
                  <a:moveTo>
                    <a:pt x="1655" y="3918"/>
                  </a:moveTo>
                  <a:cubicBezTo>
                    <a:pt x="1655" y="3942"/>
                    <a:pt x="1667" y="3966"/>
                    <a:pt x="1691" y="3989"/>
                  </a:cubicBezTo>
                  <a:lnTo>
                    <a:pt x="2012" y="4287"/>
                  </a:lnTo>
                  <a:lnTo>
                    <a:pt x="1774" y="4466"/>
                  </a:lnTo>
                  <a:lnTo>
                    <a:pt x="1536" y="3989"/>
                  </a:lnTo>
                  <a:lnTo>
                    <a:pt x="1655" y="3918"/>
                  </a:lnTo>
                  <a:close/>
                  <a:moveTo>
                    <a:pt x="2227" y="4490"/>
                  </a:moveTo>
                  <a:lnTo>
                    <a:pt x="2370" y="4597"/>
                  </a:lnTo>
                  <a:lnTo>
                    <a:pt x="2322" y="4704"/>
                  </a:lnTo>
                  <a:lnTo>
                    <a:pt x="2155" y="4704"/>
                  </a:lnTo>
                  <a:lnTo>
                    <a:pt x="2108" y="4585"/>
                  </a:lnTo>
                  <a:lnTo>
                    <a:pt x="2227" y="4490"/>
                  </a:lnTo>
                  <a:close/>
                  <a:moveTo>
                    <a:pt x="1846" y="4799"/>
                  </a:moveTo>
                  <a:lnTo>
                    <a:pt x="1893" y="4894"/>
                  </a:lnTo>
                  <a:lnTo>
                    <a:pt x="1846" y="5156"/>
                  </a:lnTo>
                  <a:lnTo>
                    <a:pt x="1751" y="4835"/>
                  </a:lnTo>
                  <a:cubicBezTo>
                    <a:pt x="1774" y="4835"/>
                    <a:pt x="1786" y="4823"/>
                    <a:pt x="1798" y="4823"/>
                  </a:cubicBezTo>
                  <a:lnTo>
                    <a:pt x="1846" y="4799"/>
                  </a:lnTo>
                  <a:close/>
                  <a:moveTo>
                    <a:pt x="2632" y="4799"/>
                  </a:moveTo>
                  <a:lnTo>
                    <a:pt x="2679" y="4823"/>
                  </a:lnTo>
                  <a:cubicBezTo>
                    <a:pt x="2691" y="4835"/>
                    <a:pt x="2703" y="4835"/>
                    <a:pt x="2739" y="4847"/>
                  </a:cubicBezTo>
                  <a:lnTo>
                    <a:pt x="2644" y="5156"/>
                  </a:lnTo>
                  <a:lnTo>
                    <a:pt x="2608" y="4882"/>
                  </a:lnTo>
                  <a:lnTo>
                    <a:pt x="2632" y="4799"/>
                  </a:lnTo>
                  <a:close/>
                  <a:moveTo>
                    <a:pt x="2322" y="5037"/>
                  </a:moveTo>
                  <a:lnTo>
                    <a:pt x="2441" y="5728"/>
                  </a:lnTo>
                  <a:lnTo>
                    <a:pt x="2084" y="5728"/>
                  </a:lnTo>
                  <a:lnTo>
                    <a:pt x="2203" y="5037"/>
                  </a:lnTo>
                  <a:close/>
                  <a:moveTo>
                    <a:pt x="3263" y="4156"/>
                  </a:moveTo>
                  <a:lnTo>
                    <a:pt x="3620" y="4299"/>
                  </a:lnTo>
                  <a:lnTo>
                    <a:pt x="3632" y="4299"/>
                  </a:lnTo>
                  <a:cubicBezTo>
                    <a:pt x="3644" y="4323"/>
                    <a:pt x="4156" y="4501"/>
                    <a:pt x="4156" y="5121"/>
                  </a:cubicBezTo>
                  <a:lnTo>
                    <a:pt x="4156" y="5728"/>
                  </a:lnTo>
                  <a:lnTo>
                    <a:pt x="3739" y="5728"/>
                  </a:lnTo>
                  <a:lnTo>
                    <a:pt x="3739" y="5097"/>
                  </a:lnTo>
                  <a:cubicBezTo>
                    <a:pt x="3739" y="5001"/>
                    <a:pt x="3656" y="4930"/>
                    <a:pt x="3572" y="4930"/>
                  </a:cubicBezTo>
                  <a:cubicBezTo>
                    <a:pt x="3477" y="4930"/>
                    <a:pt x="3406" y="5001"/>
                    <a:pt x="3406" y="5097"/>
                  </a:cubicBezTo>
                  <a:lnTo>
                    <a:pt x="3406" y="5728"/>
                  </a:lnTo>
                  <a:lnTo>
                    <a:pt x="2810" y="5728"/>
                  </a:lnTo>
                  <a:lnTo>
                    <a:pt x="3263" y="4156"/>
                  </a:lnTo>
                  <a:close/>
                  <a:moveTo>
                    <a:pt x="2179" y="1"/>
                  </a:moveTo>
                  <a:cubicBezTo>
                    <a:pt x="1429" y="1"/>
                    <a:pt x="810" y="608"/>
                    <a:pt x="810" y="1370"/>
                  </a:cubicBezTo>
                  <a:lnTo>
                    <a:pt x="810" y="1870"/>
                  </a:lnTo>
                  <a:cubicBezTo>
                    <a:pt x="739" y="1965"/>
                    <a:pt x="679" y="2084"/>
                    <a:pt x="679" y="2215"/>
                  </a:cubicBezTo>
                  <a:cubicBezTo>
                    <a:pt x="679" y="2465"/>
                    <a:pt x="858" y="2680"/>
                    <a:pt x="1096" y="2727"/>
                  </a:cubicBezTo>
                  <a:cubicBezTo>
                    <a:pt x="1155" y="3037"/>
                    <a:pt x="1346" y="3299"/>
                    <a:pt x="1631" y="3454"/>
                  </a:cubicBezTo>
                  <a:lnTo>
                    <a:pt x="1631" y="3525"/>
                  </a:lnTo>
                  <a:lnTo>
                    <a:pt x="1274" y="3763"/>
                  </a:lnTo>
                  <a:lnTo>
                    <a:pt x="1262" y="3763"/>
                  </a:lnTo>
                  <a:lnTo>
                    <a:pt x="727" y="3989"/>
                  </a:lnTo>
                  <a:cubicBezTo>
                    <a:pt x="477" y="4073"/>
                    <a:pt x="0" y="4418"/>
                    <a:pt x="0" y="5109"/>
                  </a:cubicBezTo>
                  <a:lnTo>
                    <a:pt x="0" y="5859"/>
                  </a:lnTo>
                  <a:cubicBezTo>
                    <a:pt x="0" y="5954"/>
                    <a:pt x="72" y="6025"/>
                    <a:pt x="155" y="6025"/>
                  </a:cubicBezTo>
                  <a:lnTo>
                    <a:pt x="1203" y="6025"/>
                  </a:lnTo>
                  <a:cubicBezTo>
                    <a:pt x="1286" y="6025"/>
                    <a:pt x="1370" y="5954"/>
                    <a:pt x="1370" y="5859"/>
                  </a:cubicBezTo>
                  <a:cubicBezTo>
                    <a:pt x="1370" y="5775"/>
                    <a:pt x="1286" y="5704"/>
                    <a:pt x="1203" y="5704"/>
                  </a:cubicBezTo>
                  <a:lnTo>
                    <a:pt x="1048" y="5704"/>
                  </a:lnTo>
                  <a:lnTo>
                    <a:pt x="1048" y="5061"/>
                  </a:lnTo>
                  <a:cubicBezTo>
                    <a:pt x="1048" y="4966"/>
                    <a:pt x="977" y="4894"/>
                    <a:pt x="893" y="4894"/>
                  </a:cubicBezTo>
                  <a:cubicBezTo>
                    <a:pt x="798" y="4894"/>
                    <a:pt x="727" y="4966"/>
                    <a:pt x="727" y="5061"/>
                  </a:cubicBezTo>
                  <a:lnTo>
                    <a:pt x="727" y="5704"/>
                  </a:lnTo>
                  <a:lnTo>
                    <a:pt x="310" y="5704"/>
                  </a:lnTo>
                  <a:lnTo>
                    <a:pt x="310" y="5085"/>
                  </a:lnTo>
                  <a:cubicBezTo>
                    <a:pt x="310" y="4454"/>
                    <a:pt x="798" y="4275"/>
                    <a:pt x="834" y="4275"/>
                  </a:cubicBezTo>
                  <a:lnTo>
                    <a:pt x="846" y="4275"/>
                  </a:lnTo>
                  <a:lnTo>
                    <a:pt x="1227" y="4109"/>
                  </a:lnTo>
                  <a:lnTo>
                    <a:pt x="1679" y="5704"/>
                  </a:lnTo>
                  <a:cubicBezTo>
                    <a:pt x="1608" y="5716"/>
                    <a:pt x="1560" y="5775"/>
                    <a:pt x="1560" y="5847"/>
                  </a:cubicBezTo>
                  <a:cubicBezTo>
                    <a:pt x="1560" y="5942"/>
                    <a:pt x="1631" y="6013"/>
                    <a:pt x="1727" y="6013"/>
                  </a:cubicBezTo>
                  <a:lnTo>
                    <a:pt x="1893" y="6049"/>
                  </a:lnTo>
                  <a:lnTo>
                    <a:pt x="4298" y="6049"/>
                  </a:lnTo>
                  <a:cubicBezTo>
                    <a:pt x="4394" y="6049"/>
                    <a:pt x="4465" y="5966"/>
                    <a:pt x="4465" y="5883"/>
                  </a:cubicBezTo>
                  <a:lnTo>
                    <a:pt x="4465" y="5121"/>
                  </a:lnTo>
                  <a:cubicBezTo>
                    <a:pt x="4465" y="4430"/>
                    <a:pt x="3989" y="4097"/>
                    <a:pt x="3727" y="4001"/>
                  </a:cubicBezTo>
                  <a:lnTo>
                    <a:pt x="3203" y="3775"/>
                  </a:lnTo>
                  <a:lnTo>
                    <a:pt x="2834" y="3537"/>
                  </a:lnTo>
                  <a:lnTo>
                    <a:pt x="2834" y="3454"/>
                  </a:lnTo>
                  <a:cubicBezTo>
                    <a:pt x="3108" y="3299"/>
                    <a:pt x="3310" y="3037"/>
                    <a:pt x="3370" y="2727"/>
                  </a:cubicBezTo>
                  <a:cubicBezTo>
                    <a:pt x="3608" y="2680"/>
                    <a:pt x="3787" y="2465"/>
                    <a:pt x="3787" y="2215"/>
                  </a:cubicBezTo>
                  <a:cubicBezTo>
                    <a:pt x="3787" y="2084"/>
                    <a:pt x="3751" y="1965"/>
                    <a:pt x="3656" y="1870"/>
                  </a:cubicBezTo>
                  <a:lnTo>
                    <a:pt x="3656" y="1370"/>
                  </a:lnTo>
                  <a:cubicBezTo>
                    <a:pt x="3656" y="608"/>
                    <a:pt x="3048" y="1"/>
                    <a:pt x="228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53"/>
            <p:cNvSpPr/>
            <p:nvPr/>
          </p:nvSpPr>
          <p:spPr>
            <a:xfrm>
              <a:off x="7170938" y="1533610"/>
              <a:ext cx="223206" cy="53852"/>
            </a:xfrm>
            <a:custGeom>
              <a:rect b="b" l="l" r="r" t="t"/>
              <a:pathLst>
                <a:path extrusionOk="0" h="1692" w="7013">
                  <a:moveTo>
                    <a:pt x="3512" y="0"/>
                  </a:moveTo>
                  <a:cubicBezTo>
                    <a:pt x="2227" y="0"/>
                    <a:pt x="1000" y="477"/>
                    <a:pt x="72" y="1358"/>
                  </a:cubicBezTo>
                  <a:cubicBezTo>
                    <a:pt x="12" y="1405"/>
                    <a:pt x="0" y="1512"/>
                    <a:pt x="72" y="1572"/>
                  </a:cubicBezTo>
                  <a:cubicBezTo>
                    <a:pt x="92" y="1625"/>
                    <a:pt x="130" y="1649"/>
                    <a:pt x="171" y="1649"/>
                  </a:cubicBezTo>
                  <a:cubicBezTo>
                    <a:pt x="203" y="1649"/>
                    <a:pt x="236" y="1634"/>
                    <a:pt x="262" y="1608"/>
                  </a:cubicBezTo>
                  <a:cubicBezTo>
                    <a:pt x="1143" y="786"/>
                    <a:pt x="2286" y="322"/>
                    <a:pt x="3501" y="322"/>
                  </a:cubicBezTo>
                  <a:cubicBezTo>
                    <a:pt x="4584" y="322"/>
                    <a:pt x="5608" y="691"/>
                    <a:pt x="6453" y="1370"/>
                  </a:cubicBezTo>
                  <a:lnTo>
                    <a:pt x="6203" y="1370"/>
                  </a:lnTo>
                  <a:cubicBezTo>
                    <a:pt x="6120" y="1370"/>
                    <a:pt x="6037" y="1441"/>
                    <a:pt x="6037" y="1536"/>
                  </a:cubicBezTo>
                  <a:cubicBezTo>
                    <a:pt x="6037" y="1620"/>
                    <a:pt x="6120" y="1691"/>
                    <a:pt x="6203" y="1691"/>
                  </a:cubicBezTo>
                  <a:lnTo>
                    <a:pt x="6846" y="1691"/>
                  </a:lnTo>
                  <a:cubicBezTo>
                    <a:pt x="6930" y="1691"/>
                    <a:pt x="7013" y="1620"/>
                    <a:pt x="7013" y="1536"/>
                  </a:cubicBezTo>
                  <a:lnTo>
                    <a:pt x="7013" y="953"/>
                  </a:lnTo>
                  <a:cubicBezTo>
                    <a:pt x="7013" y="858"/>
                    <a:pt x="6930" y="786"/>
                    <a:pt x="6846" y="786"/>
                  </a:cubicBezTo>
                  <a:cubicBezTo>
                    <a:pt x="6751" y="786"/>
                    <a:pt x="6680" y="858"/>
                    <a:pt x="6680" y="953"/>
                  </a:cubicBezTo>
                  <a:lnTo>
                    <a:pt x="6680" y="1131"/>
                  </a:lnTo>
                  <a:cubicBezTo>
                    <a:pt x="5787" y="405"/>
                    <a:pt x="4667" y="0"/>
                    <a:pt x="351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53"/>
            <p:cNvSpPr/>
            <p:nvPr/>
          </p:nvSpPr>
          <p:spPr>
            <a:xfrm>
              <a:off x="7175107" y="1804558"/>
              <a:ext cx="215249" cy="50415"/>
            </a:xfrm>
            <a:custGeom>
              <a:rect b="b" l="l" r="r" t="t"/>
              <a:pathLst>
                <a:path extrusionOk="0" h="1584" w="6763">
                  <a:moveTo>
                    <a:pt x="167" y="0"/>
                  </a:moveTo>
                  <a:cubicBezTo>
                    <a:pt x="72" y="0"/>
                    <a:pt x="0" y="72"/>
                    <a:pt x="0" y="167"/>
                  </a:cubicBezTo>
                  <a:lnTo>
                    <a:pt x="0" y="738"/>
                  </a:lnTo>
                  <a:cubicBezTo>
                    <a:pt x="0" y="834"/>
                    <a:pt x="72" y="905"/>
                    <a:pt x="167" y="905"/>
                  </a:cubicBezTo>
                  <a:cubicBezTo>
                    <a:pt x="250" y="905"/>
                    <a:pt x="333" y="834"/>
                    <a:pt x="333" y="738"/>
                  </a:cubicBezTo>
                  <a:lnTo>
                    <a:pt x="333" y="560"/>
                  </a:lnTo>
                  <a:cubicBezTo>
                    <a:pt x="1203" y="1215"/>
                    <a:pt x="2262" y="1584"/>
                    <a:pt x="3381" y="1584"/>
                  </a:cubicBezTo>
                  <a:cubicBezTo>
                    <a:pt x="4596" y="1584"/>
                    <a:pt x="5775" y="1143"/>
                    <a:pt x="6680" y="357"/>
                  </a:cubicBezTo>
                  <a:cubicBezTo>
                    <a:pt x="6739" y="298"/>
                    <a:pt x="6763" y="191"/>
                    <a:pt x="6691" y="131"/>
                  </a:cubicBezTo>
                  <a:cubicBezTo>
                    <a:pt x="6652" y="92"/>
                    <a:pt x="6609" y="74"/>
                    <a:pt x="6567" y="74"/>
                  </a:cubicBezTo>
                  <a:cubicBezTo>
                    <a:pt x="6532" y="74"/>
                    <a:pt x="6497" y="86"/>
                    <a:pt x="6465" y="107"/>
                  </a:cubicBezTo>
                  <a:cubicBezTo>
                    <a:pt x="5596" y="846"/>
                    <a:pt x="4501" y="1262"/>
                    <a:pt x="3370" y="1262"/>
                  </a:cubicBezTo>
                  <a:cubicBezTo>
                    <a:pt x="2334" y="1262"/>
                    <a:pt x="1346" y="941"/>
                    <a:pt x="536" y="322"/>
                  </a:cubicBezTo>
                  <a:lnTo>
                    <a:pt x="810" y="322"/>
                  </a:lnTo>
                  <a:cubicBezTo>
                    <a:pt x="893" y="322"/>
                    <a:pt x="965" y="250"/>
                    <a:pt x="965" y="167"/>
                  </a:cubicBezTo>
                  <a:cubicBezTo>
                    <a:pt x="965" y="72"/>
                    <a:pt x="893" y="0"/>
                    <a:pt x="8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53"/>
            <p:cNvSpPr/>
            <p:nvPr/>
          </p:nvSpPr>
          <p:spPr>
            <a:xfrm>
              <a:off x="7300539" y="1600289"/>
              <a:ext cx="142492" cy="191793"/>
            </a:xfrm>
            <a:custGeom>
              <a:rect b="b" l="l" r="r" t="t"/>
              <a:pathLst>
                <a:path extrusionOk="0" h="6026" w="4477">
                  <a:moveTo>
                    <a:pt x="2358" y="275"/>
                  </a:moveTo>
                  <a:cubicBezTo>
                    <a:pt x="2941" y="275"/>
                    <a:pt x="3417" y="751"/>
                    <a:pt x="3417" y="1322"/>
                  </a:cubicBezTo>
                  <a:lnTo>
                    <a:pt x="3417" y="1608"/>
                  </a:lnTo>
                  <a:lnTo>
                    <a:pt x="3381" y="1608"/>
                  </a:lnTo>
                  <a:cubicBezTo>
                    <a:pt x="3060" y="1537"/>
                    <a:pt x="2953" y="1108"/>
                    <a:pt x="2953" y="1108"/>
                  </a:cubicBezTo>
                  <a:cubicBezTo>
                    <a:pt x="2941" y="1049"/>
                    <a:pt x="2893" y="1001"/>
                    <a:pt x="2834" y="989"/>
                  </a:cubicBezTo>
                  <a:cubicBezTo>
                    <a:pt x="2821" y="984"/>
                    <a:pt x="2808" y="981"/>
                    <a:pt x="2795" y="981"/>
                  </a:cubicBezTo>
                  <a:cubicBezTo>
                    <a:pt x="2749" y="981"/>
                    <a:pt x="2704" y="1011"/>
                    <a:pt x="2667" y="1049"/>
                  </a:cubicBezTo>
                  <a:cubicBezTo>
                    <a:pt x="2167" y="1608"/>
                    <a:pt x="1274" y="1608"/>
                    <a:pt x="1250" y="1608"/>
                  </a:cubicBezTo>
                  <a:lnTo>
                    <a:pt x="1191" y="1608"/>
                  </a:lnTo>
                  <a:lnTo>
                    <a:pt x="1191" y="1322"/>
                  </a:lnTo>
                  <a:cubicBezTo>
                    <a:pt x="1191" y="751"/>
                    <a:pt x="1667" y="275"/>
                    <a:pt x="2250" y="275"/>
                  </a:cubicBezTo>
                  <a:close/>
                  <a:moveTo>
                    <a:pt x="1107" y="2049"/>
                  </a:moveTo>
                  <a:lnTo>
                    <a:pt x="1107" y="2382"/>
                  </a:lnTo>
                  <a:cubicBezTo>
                    <a:pt x="1060" y="2358"/>
                    <a:pt x="1012" y="2287"/>
                    <a:pt x="1012" y="2215"/>
                  </a:cubicBezTo>
                  <a:cubicBezTo>
                    <a:pt x="1012" y="2144"/>
                    <a:pt x="1048" y="2084"/>
                    <a:pt x="1107" y="2049"/>
                  </a:cubicBezTo>
                  <a:close/>
                  <a:moveTo>
                    <a:pt x="3393" y="2061"/>
                  </a:moveTo>
                  <a:cubicBezTo>
                    <a:pt x="3441" y="2084"/>
                    <a:pt x="3489" y="2144"/>
                    <a:pt x="3489" y="2215"/>
                  </a:cubicBezTo>
                  <a:cubicBezTo>
                    <a:pt x="3489" y="2299"/>
                    <a:pt x="3453" y="2358"/>
                    <a:pt x="3393" y="2382"/>
                  </a:cubicBezTo>
                  <a:lnTo>
                    <a:pt x="3393" y="2061"/>
                  </a:lnTo>
                  <a:close/>
                  <a:moveTo>
                    <a:pt x="2643" y="1442"/>
                  </a:moveTo>
                  <a:cubicBezTo>
                    <a:pt x="2727" y="1608"/>
                    <a:pt x="2858" y="1787"/>
                    <a:pt x="3084" y="1894"/>
                  </a:cubicBezTo>
                  <a:lnTo>
                    <a:pt x="3084" y="2537"/>
                  </a:lnTo>
                  <a:cubicBezTo>
                    <a:pt x="3084" y="2930"/>
                    <a:pt x="2762" y="3263"/>
                    <a:pt x="2358" y="3263"/>
                  </a:cubicBezTo>
                  <a:lnTo>
                    <a:pt x="2167" y="3263"/>
                  </a:lnTo>
                  <a:cubicBezTo>
                    <a:pt x="1750" y="3263"/>
                    <a:pt x="1417" y="2930"/>
                    <a:pt x="1417" y="2537"/>
                  </a:cubicBezTo>
                  <a:lnTo>
                    <a:pt x="1417" y="1918"/>
                  </a:lnTo>
                  <a:cubicBezTo>
                    <a:pt x="1691" y="1894"/>
                    <a:pt x="2238" y="1799"/>
                    <a:pt x="2643" y="1442"/>
                  </a:cubicBezTo>
                  <a:close/>
                  <a:moveTo>
                    <a:pt x="2548" y="3573"/>
                  </a:moveTo>
                  <a:lnTo>
                    <a:pt x="2548" y="3775"/>
                  </a:lnTo>
                  <a:lnTo>
                    <a:pt x="2250" y="4073"/>
                  </a:lnTo>
                  <a:lnTo>
                    <a:pt x="1965" y="3811"/>
                  </a:lnTo>
                  <a:lnTo>
                    <a:pt x="1965" y="3632"/>
                  </a:lnTo>
                  <a:lnTo>
                    <a:pt x="1965" y="3573"/>
                  </a:lnTo>
                  <a:cubicBezTo>
                    <a:pt x="2024" y="3585"/>
                    <a:pt x="2084" y="3585"/>
                    <a:pt x="2155" y="3585"/>
                  </a:cubicBezTo>
                  <a:lnTo>
                    <a:pt x="2358" y="3585"/>
                  </a:lnTo>
                  <a:cubicBezTo>
                    <a:pt x="2417" y="3585"/>
                    <a:pt x="2477" y="3585"/>
                    <a:pt x="2548" y="3573"/>
                  </a:cubicBezTo>
                  <a:close/>
                  <a:moveTo>
                    <a:pt x="1667" y="3918"/>
                  </a:moveTo>
                  <a:cubicBezTo>
                    <a:pt x="1667" y="3942"/>
                    <a:pt x="1679" y="3954"/>
                    <a:pt x="1715" y="3989"/>
                  </a:cubicBezTo>
                  <a:lnTo>
                    <a:pt x="2024" y="4287"/>
                  </a:lnTo>
                  <a:lnTo>
                    <a:pt x="1774" y="4454"/>
                  </a:lnTo>
                  <a:lnTo>
                    <a:pt x="1548" y="3989"/>
                  </a:lnTo>
                  <a:lnTo>
                    <a:pt x="1667" y="3918"/>
                  </a:lnTo>
                  <a:close/>
                  <a:moveTo>
                    <a:pt x="2834" y="3918"/>
                  </a:moveTo>
                  <a:lnTo>
                    <a:pt x="2941" y="3989"/>
                  </a:lnTo>
                  <a:lnTo>
                    <a:pt x="2715" y="4454"/>
                  </a:lnTo>
                  <a:lnTo>
                    <a:pt x="2655" y="4406"/>
                  </a:lnTo>
                  <a:lnTo>
                    <a:pt x="2477" y="4275"/>
                  </a:lnTo>
                  <a:lnTo>
                    <a:pt x="2798" y="3942"/>
                  </a:lnTo>
                  <a:lnTo>
                    <a:pt x="2834" y="3918"/>
                  </a:lnTo>
                  <a:close/>
                  <a:moveTo>
                    <a:pt x="2238" y="4501"/>
                  </a:moveTo>
                  <a:lnTo>
                    <a:pt x="2369" y="4585"/>
                  </a:lnTo>
                  <a:lnTo>
                    <a:pt x="2322" y="4692"/>
                  </a:lnTo>
                  <a:lnTo>
                    <a:pt x="2167" y="4692"/>
                  </a:lnTo>
                  <a:lnTo>
                    <a:pt x="2119" y="4585"/>
                  </a:lnTo>
                  <a:lnTo>
                    <a:pt x="2238" y="4501"/>
                  </a:lnTo>
                  <a:close/>
                  <a:moveTo>
                    <a:pt x="1846" y="4799"/>
                  </a:moveTo>
                  <a:lnTo>
                    <a:pt x="1893" y="4894"/>
                  </a:lnTo>
                  <a:lnTo>
                    <a:pt x="1846" y="5156"/>
                  </a:lnTo>
                  <a:lnTo>
                    <a:pt x="1762" y="4835"/>
                  </a:lnTo>
                  <a:cubicBezTo>
                    <a:pt x="1774" y="4835"/>
                    <a:pt x="1786" y="4823"/>
                    <a:pt x="1810" y="4823"/>
                  </a:cubicBezTo>
                  <a:lnTo>
                    <a:pt x="1846" y="4799"/>
                  </a:lnTo>
                  <a:close/>
                  <a:moveTo>
                    <a:pt x="2643" y="4799"/>
                  </a:moveTo>
                  <a:lnTo>
                    <a:pt x="2679" y="4823"/>
                  </a:lnTo>
                  <a:cubicBezTo>
                    <a:pt x="2703" y="4835"/>
                    <a:pt x="2715" y="4835"/>
                    <a:pt x="2739" y="4847"/>
                  </a:cubicBezTo>
                  <a:lnTo>
                    <a:pt x="2655" y="5156"/>
                  </a:lnTo>
                  <a:lnTo>
                    <a:pt x="2608" y="4882"/>
                  </a:lnTo>
                  <a:lnTo>
                    <a:pt x="2643" y="4799"/>
                  </a:lnTo>
                  <a:close/>
                  <a:moveTo>
                    <a:pt x="2322" y="5037"/>
                  </a:moveTo>
                  <a:lnTo>
                    <a:pt x="2441" y="5728"/>
                  </a:lnTo>
                  <a:lnTo>
                    <a:pt x="2084" y="5728"/>
                  </a:lnTo>
                  <a:lnTo>
                    <a:pt x="2203" y="5037"/>
                  </a:lnTo>
                  <a:close/>
                  <a:moveTo>
                    <a:pt x="3262" y="4156"/>
                  </a:moveTo>
                  <a:lnTo>
                    <a:pt x="3620" y="4299"/>
                  </a:lnTo>
                  <a:lnTo>
                    <a:pt x="3631" y="4299"/>
                  </a:lnTo>
                  <a:cubicBezTo>
                    <a:pt x="3655" y="4323"/>
                    <a:pt x="4155" y="4501"/>
                    <a:pt x="4155" y="5121"/>
                  </a:cubicBezTo>
                  <a:lnTo>
                    <a:pt x="4155" y="5728"/>
                  </a:lnTo>
                  <a:lnTo>
                    <a:pt x="3739" y="5728"/>
                  </a:lnTo>
                  <a:lnTo>
                    <a:pt x="3739" y="5097"/>
                  </a:lnTo>
                  <a:cubicBezTo>
                    <a:pt x="3739" y="5001"/>
                    <a:pt x="3667" y="4930"/>
                    <a:pt x="3572" y="4930"/>
                  </a:cubicBezTo>
                  <a:cubicBezTo>
                    <a:pt x="3489" y="4930"/>
                    <a:pt x="3417" y="5001"/>
                    <a:pt x="3417" y="5097"/>
                  </a:cubicBezTo>
                  <a:lnTo>
                    <a:pt x="3417" y="5728"/>
                  </a:lnTo>
                  <a:lnTo>
                    <a:pt x="2822" y="5728"/>
                  </a:lnTo>
                  <a:lnTo>
                    <a:pt x="3262" y="4156"/>
                  </a:lnTo>
                  <a:close/>
                  <a:moveTo>
                    <a:pt x="2191" y="1"/>
                  </a:moveTo>
                  <a:cubicBezTo>
                    <a:pt x="1429" y="1"/>
                    <a:pt x="822" y="608"/>
                    <a:pt x="822" y="1370"/>
                  </a:cubicBezTo>
                  <a:lnTo>
                    <a:pt x="822" y="1870"/>
                  </a:lnTo>
                  <a:cubicBezTo>
                    <a:pt x="750" y="1965"/>
                    <a:pt x="691" y="2084"/>
                    <a:pt x="691" y="2215"/>
                  </a:cubicBezTo>
                  <a:cubicBezTo>
                    <a:pt x="691" y="2465"/>
                    <a:pt x="869" y="2680"/>
                    <a:pt x="1107" y="2727"/>
                  </a:cubicBezTo>
                  <a:cubicBezTo>
                    <a:pt x="1167" y="3037"/>
                    <a:pt x="1357" y="3299"/>
                    <a:pt x="1643" y="3454"/>
                  </a:cubicBezTo>
                  <a:lnTo>
                    <a:pt x="1643" y="3525"/>
                  </a:lnTo>
                  <a:lnTo>
                    <a:pt x="1286" y="3763"/>
                  </a:lnTo>
                  <a:lnTo>
                    <a:pt x="1262" y="3763"/>
                  </a:lnTo>
                  <a:lnTo>
                    <a:pt x="726" y="3989"/>
                  </a:lnTo>
                  <a:cubicBezTo>
                    <a:pt x="476" y="4073"/>
                    <a:pt x="0" y="4418"/>
                    <a:pt x="0" y="5109"/>
                  </a:cubicBezTo>
                  <a:lnTo>
                    <a:pt x="0" y="5859"/>
                  </a:lnTo>
                  <a:cubicBezTo>
                    <a:pt x="0" y="5954"/>
                    <a:pt x="72" y="6025"/>
                    <a:pt x="167" y="6025"/>
                  </a:cubicBezTo>
                  <a:lnTo>
                    <a:pt x="1203" y="6025"/>
                  </a:lnTo>
                  <a:cubicBezTo>
                    <a:pt x="1298" y="6025"/>
                    <a:pt x="1369" y="5954"/>
                    <a:pt x="1369" y="5859"/>
                  </a:cubicBezTo>
                  <a:cubicBezTo>
                    <a:pt x="1369" y="5775"/>
                    <a:pt x="1298" y="5704"/>
                    <a:pt x="1203" y="5704"/>
                  </a:cubicBezTo>
                  <a:lnTo>
                    <a:pt x="1060" y="5704"/>
                  </a:lnTo>
                  <a:lnTo>
                    <a:pt x="1060" y="5061"/>
                  </a:lnTo>
                  <a:cubicBezTo>
                    <a:pt x="1060" y="4966"/>
                    <a:pt x="988" y="4894"/>
                    <a:pt x="893" y="4894"/>
                  </a:cubicBezTo>
                  <a:cubicBezTo>
                    <a:pt x="810" y="4894"/>
                    <a:pt x="726" y="4966"/>
                    <a:pt x="726" y="5061"/>
                  </a:cubicBezTo>
                  <a:lnTo>
                    <a:pt x="726" y="5704"/>
                  </a:lnTo>
                  <a:lnTo>
                    <a:pt x="310" y="5704"/>
                  </a:lnTo>
                  <a:lnTo>
                    <a:pt x="310" y="5085"/>
                  </a:lnTo>
                  <a:cubicBezTo>
                    <a:pt x="310" y="4454"/>
                    <a:pt x="810" y="4275"/>
                    <a:pt x="834" y="4275"/>
                  </a:cubicBezTo>
                  <a:lnTo>
                    <a:pt x="845" y="4275"/>
                  </a:lnTo>
                  <a:lnTo>
                    <a:pt x="1238" y="4109"/>
                  </a:lnTo>
                  <a:lnTo>
                    <a:pt x="1679" y="5704"/>
                  </a:lnTo>
                  <a:cubicBezTo>
                    <a:pt x="1607" y="5716"/>
                    <a:pt x="1560" y="5775"/>
                    <a:pt x="1560" y="5847"/>
                  </a:cubicBezTo>
                  <a:cubicBezTo>
                    <a:pt x="1560" y="5942"/>
                    <a:pt x="1643" y="6013"/>
                    <a:pt x="1726" y="6013"/>
                  </a:cubicBezTo>
                  <a:lnTo>
                    <a:pt x="4322" y="6013"/>
                  </a:lnTo>
                  <a:cubicBezTo>
                    <a:pt x="4405" y="6013"/>
                    <a:pt x="4477" y="5942"/>
                    <a:pt x="4477" y="5847"/>
                  </a:cubicBezTo>
                  <a:lnTo>
                    <a:pt x="4477" y="5085"/>
                  </a:lnTo>
                  <a:cubicBezTo>
                    <a:pt x="4465" y="4442"/>
                    <a:pt x="3989" y="4097"/>
                    <a:pt x="3739" y="4001"/>
                  </a:cubicBezTo>
                  <a:lnTo>
                    <a:pt x="3203" y="3775"/>
                  </a:lnTo>
                  <a:lnTo>
                    <a:pt x="2846" y="3537"/>
                  </a:lnTo>
                  <a:lnTo>
                    <a:pt x="2846" y="3454"/>
                  </a:lnTo>
                  <a:cubicBezTo>
                    <a:pt x="3120" y="3299"/>
                    <a:pt x="3322" y="3037"/>
                    <a:pt x="3381" y="2727"/>
                  </a:cubicBezTo>
                  <a:cubicBezTo>
                    <a:pt x="3620" y="2680"/>
                    <a:pt x="3798" y="2465"/>
                    <a:pt x="3798" y="2215"/>
                  </a:cubicBezTo>
                  <a:cubicBezTo>
                    <a:pt x="3798" y="2084"/>
                    <a:pt x="3751" y="1965"/>
                    <a:pt x="3667" y="1870"/>
                  </a:cubicBezTo>
                  <a:lnTo>
                    <a:pt x="3667" y="1370"/>
                  </a:lnTo>
                  <a:cubicBezTo>
                    <a:pt x="3667" y="608"/>
                    <a:pt x="3048" y="1"/>
                    <a:pt x="229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2" name="Google Shape;1712;p53"/>
          <p:cNvGrpSpPr/>
          <p:nvPr/>
        </p:nvGrpSpPr>
        <p:grpSpPr>
          <a:xfrm>
            <a:off x="7562766" y="1514864"/>
            <a:ext cx="327059" cy="360192"/>
            <a:chOff x="7562766" y="1514864"/>
            <a:chExt cx="327059" cy="360192"/>
          </a:xfrm>
        </p:grpSpPr>
        <p:sp>
          <p:nvSpPr>
            <p:cNvPr id="1713" name="Google Shape;1713;p53"/>
            <p:cNvSpPr/>
            <p:nvPr/>
          </p:nvSpPr>
          <p:spPr>
            <a:xfrm>
              <a:off x="7662418" y="1600289"/>
              <a:ext cx="127724" cy="165248"/>
            </a:xfrm>
            <a:custGeom>
              <a:rect b="b" l="l" r="r" t="t"/>
              <a:pathLst>
                <a:path extrusionOk="0" h="5192" w="4013">
                  <a:moveTo>
                    <a:pt x="2001" y="334"/>
                  </a:moveTo>
                  <a:cubicBezTo>
                    <a:pt x="2298" y="334"/>
                    <a:pt x="2548" y="513"/>
                    <a:pt x="2656" y="763"/>
                  </a:cubicBezTo>
                  <a:cubicBezTo>
                    <a:pt x="2679" y="846"/>
                    <a:pt x="2715" y="941"/>
                    <a:pt x="2715" y="1049"/>
                  </a:cubicBezTo>
                  <a:lnTo>
                    <a:pt x="2715" y="1227"/>
                  </a:lnTo>
                  <a:cubicBezTo>
                    <a:pt x="2441" y="1132"/>
                    <a:pt x="2322" y="846"/>
                    <a:pt x="2322" y="834"/>
                  </a:cubicBezTo>
                  <a:cubicBezTo>
                    <a:pt x="2298" y="775"/>
                    <a:pt x="2251" y="727"/>
                    <a:pt x="2179" y="727"/>
                  </a:cubicBezTo>
                  <a:cubicBezTo>
                    <a:pt x="2120" y="727"/>
                    <a:pt x="2060" y="763"/>
                    <a:pt x="2013" y="822"/>
                  </a:cubicBezTo>
                  <a:cubicBezTo>
                    <a:pt x="2013" y="822"/>
                    <a:pt x="1822" y="1180"/>
                    <a:pt x="1286" y="1239"/>
                  </a:cubicBezTo>
                  <a:lnTo>
                    <a:pt x="1286" y="1025"/>
                  </a:lnTo>
                  <a:cubicBezTo>
                    <a:pt x="1298" y="941"/>
                    <a:pt x="1310" y="846"/>
                    <a:pt x="1346" y="763"/>
                  </a:cubicBezTo>
                  <a:cubicBezTo>
                    <a:pt x="1453" y="513"/>
                    <a:pt x="1703" y="334"/>
                    <a:pt x="2001" y="334"/>
                  </a:cubicBezTo>
                  <a:close/>
                  <a:moveTo>
                    <a:pt x="2167" y="1180"/>
                  </a:moveTo>
                  <a:cubicBezTo>
                    <a:pt x="2263" y="1322"/>
                    <a:pt x="2465" y="1501"/>
                    <a:pt x="2727" y="1549"/>
                  </a:cubicBezTo>
                  <a:lnTo>
                    <a:pt x="2727" y="1775"/>
                  </a:lnTo>
                  <a:cubicBezTo>
                    <a:pt x="2727" y="2156"/>
                    <a:pt x="2429" y="2465"/>
                    <a:pt x="2048" y="2489"/>
                  </a:cubicBezTo>
                  <a:lnTo>
                    <a:pt x="1989" y="2489"/>
                  </a:lnTo>
                  <a:cubicBezTo>
                    <a:pt x="1596" y="2489"/>
                    <a:pt x="1298" y="2180"/>
                    <a:pt x="1298" y="1787"/>
                  </a:cubicBezTo>
                  <a:lnTo>
                    <a:pt x="1298" y="1561"/>
                  </a:lnTo>
                  <a:cubicBezTo>
                    <a:pt x="1727" y="1525"/>
                    <a:pt x="2001" y="1346"/>
                    <a:pt x="2167" y="1180"/>
                  </a:cubicBezTo>
                  <a:close/>
                  <a:moveTo>
                    <a:pt x="2215" y="2846"/>
                  </a:moveTo>
                  <a:lnTo>
                    <a:pt x="2132" y="3025"/>
                  </a:lnTo>
                  <a:lnTo>
                    <a:pt x="1906" y="3025"/>
                  </a:lnTo>
                  <a:lnTo>
                    <a:pt x="1810" y="2846"/>
                  </a:lnTo>
                  <a:close/>
                  <a:moveTo>
                    <a:pt x="2084" y="3347"/>
                  </a:moveTo>
                  <a:lnTo>
                    <a:pt x="2287" y="4180"/>
                  </a:lnTo>
                  <a:lnTo>
                    <a:pt x="2013" y="4442"/>
                  </a:lnTo>
                  <a:lnTo>
                    <a:pt x="1751" y="4180"/>
                  </a:lnTo>
                  <a:lnTo>
                    <a:pt x="1929" y="3347"/>
                  </a:lnTo>
                  <a:close/>
                  <a:moveTo>
                    <a:pt x="2572" y="2918"/>
                  </a:moveTo>
                  <a:cubicBezTo>
                    <a:pt x="2810" y="2989"/>
                    <a:pt x="3025" y="3120"/>
                    <a:pt x="3215" y="3311"/>
                  </a:cubicBezTo>
                  <a:cubicBezTo>
                    <a:pt x="3549" y="3620"/>
                    <a:pt x="3727" y="4025"/>
                    <a:pt x="3727" y="4442"/>
                  </a:cubicBezTo>
                  <a:lnTo>
                    <a:pt x="3668" y="4859"/>
                  </a:lnTo>
                  <a:lnTo>
                    <a:pt x="334" y="4859"/>
                  </a:lnTo>
                  <a:lnTo>
                    <a:pt x="334" y="4442"/>
                  </a:lnTo>
                  <a:cubicBezTo>
                    <a:pt x="334" y="4025"/>
                    <a:pt x="513" y="3620"/>
                    <a:pt x="834" y="3311"/>
                  </a:cubicBezTo>
                  <a:cubicBezTo>
                    <a:pt x="1013" y="3132"/>
                    <a:pt x="1239" y="2989"/>
                    <a:pt x="1477" y="2918"/>
                  </a:cubicBezTo>
                  <a:lnTo>
                    <a:pt x="1632" y="3204"/>
                  </a:lnTo>
                  <a:lnTo>
                    <a:pt x="1405" y="4192"/>
                  </a:lnTo>
                  <a:cubicBezTo>
                    <a:pt x="1394" y="4251"/>
                    <a:pt x="1405" y="4311"/>
                    <a:pt x="1453" y="4359"/>
                  </a:cubicBezTo>
                  <a:lnTo>
                    <a:pt x="1906" y="4775"/>
                  </a:lnTo>
                  <a:cubicBezTo>
                    <a:pt x="1941" y="4811"/>
                    <a:pt x="1989" y="4823"/>
                    <a:pt x="2025" y="4823"/>
                  </a:cubicBezTo>
                  <a:cubicBezTo>
                    <a:pt x="2072" y="4823"/>
                    <a:pt x="2096" y="4811"/>
                    <a:pt x="2144" y="4775"/>
                  </a:cubicBezTo>
                  <a:lnTo>
                    <a:pt x="2608" y="4359"/>
                  </a:lnTo>
                  <a:cubicBezTo>
                    <a:pt x="2656" y="4311"/>
                    <a:pt x="2668" y="4251"/>
                    <a:pt x="2656" y="4192"/>
                  </a:cubicBezTo>
                  <a:lnTo>
                    <a:pt x="2429" y="3204"/>
                  </a:lnTo>
                  <a:lnTo>
                    <a:pt x="2572" y="2918"/>
                  </a:lnTo>
                  <a:close/>
                  <a:moveTo>
                    <a:pt x="2001" y="1"/>
                  </a:moveTo>
                  <a:cubicBezTo>
                    <a:pt x="1417" y="1"/>
                    <a:pt x="953" y="465"/>
                    <a:pt x="953" y="1049"/>
                  </a:cubicBezTo>
                  <a:lnTo>
                    <a:pt x="953" y="1418"/>
                  </a:lnTo>
                  <a:lnTo>
                    <a:pt x="953" y="1787"/>
                  </a:lnTo>
                  <a:cubicBezTo>
                    <a:pt x="953" y="2120"/>
                    <a:pt x="1120" y="2418"/>
                    <a:pt x="1358" y="2608"/>
                  </a:cubicBezTo>
                  <a:cubicBezTo>
                    <a:pt x="572" y="2870"/>
                    <a:pt x="1" y="3608"/>
                    <a:pt x="1" y="4442"/>
                  </a:cubicBezTo>
                  <a:lnTo>
                    <a:pt x="1" y="5037"/>
                  </a:lnTo>
                  <a:cubicBezTo>
                    <a:pt x="1" y="5121"/>
                    <a:pt x="84" y="5192"/>
                    <a:pt x="167" y="5192"/>
                  </a:cubicBezTo>
                  <a:lnTo>
                    <a:pt x="3834" y="5192"/>
                  </a:lnTo>
                  <a:cubicBezTo>
                    <a:pt x="3918" y="5192"/>
                    <a:pt x="3989" y="5121"/>
                    <a:pt x="3989" y="5037"/>
                  </a:cubicBezTo>
                  <a:lnTo>
                    <a:pt x="3989" y="4442"/>
                  </a:lnTo>
                  <a:cubicBezTo>
                    <a:pt x="4013" y="3620"/>
                    <a:pt x="3430" y="2882"/>
                    <a:pt x="2644" y="2608"/>
                  </a:cubicBezTo>
                  <a:cubicBezTo>
                    <a:pt x="2882" y="2418"/>
                    <a:pt x="3037" y="2120"/>
                    <a:pt x="3037" y="1787"/>
                  </a:cubicBezTo>
                  <a:lnTo>
                    <a:pt x="3037" y="1418"/>
                  </a:lnTo>
                  <a:lnTo>
                    <a:pt x="3037" y="1049"/>
                  </a:lnTo>
                  <a:cubicBezTo>
                    <a:pt x="3037" y="465"/>
                    <a:pt x="2584" y="1"/>
                    <a:pt x="20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53"/>
            <p:cNvSpPr/>
            <p:nvPr/>
          </p:nvSpPr>
          <p:spPr>
            <a:xfrm>
              <a:off x="7599527" y="1548951"/>
              <a:ext cx="258853" cy="154841"/>
            </a:xfrm>
            <a:custGeom>
              <a:rect b="b" l="l" r="r" t="t"/>
              <a:pathLst>
                <a:path extrusionOk="0" h="4865" w="8133">
                  <a:moveTo>
                    <a:pt x="3974" y="1"/>
                  </a:moveTo>
                  <a:cubicBezTo>
                    <a:pt x="3947" y="1"/>
                    <a:pt x="3923" y="7"/>
                    <a:pt x="3905" y="18"/>
                  </a:cubicBezTo>
                  <a:cubicBezTo>
                    <a:pt x="3882" y="42"/>
                    <a:pt x="1798" y="1269"/>
                    <a:pt x="238" y="1269"/>
                  </a:cubicBezTo>
                  <a:cubicBezTo>
                    <a:pt x="167" y="1269"/>
                    <a:pt x="95" y="1328"/>
                    <a:pt x="72" y="1411"/>
                  </a:cubicBezTo>
                  <a:cubicBezTo>
                    <a:pt x="72" y="1423"/>
                    <a:pt x="0" y="1912"/>
                    <a:pt x="0" y="2662"/>
                  </a:cubicBezTo>
                  <a:cubicBezTo>
                    <a:pt x="0" y="2745"/>
                    <a:pt x="72" y="2816"/>
                    <a:pt x="167" y="2816"/>
                  </a:cubicBezTo>
                  <a:cubicBezTo>
                    <a:pt x="250" y="2816"/>
                    <a:pt x="333" y="2745"/>
                    <a:pt x="333" y="2662"/>
                  </a:cubicBezTo>
                  <a:cubicBezTo>
                    <a:pt x="333" y="2162"/>
                    <a:pt x="357" y="1781"/>
                    <a:pt x="393" y="1590"/>
                  </a:cubicBezTo>
                  <a:cubicBezTo>
                    <a:pt x="1060" y="1554"/>
                    <a:pt x="1857" y="1352"/>
                    <a:pt x="2786" y="947"/>
                  </a:cubicBezTo>
                  <a:cubicBezTo>
                    <a:pt x="3346" y="697"/>
                    <a:pt x="3798" y="459"/>
                    <a:pt x="3977" y="352"/>
                  </a:cubicBezTo>
                  <a:cubicBezTo>
                    <a:pt x="4155" y="459"/>
                    <a:pt x="4596" y="697"/>
                    <a:pt x="5167" y="947"/>
                  </a:cubicBezTo>
                  <a:cubicBezTo>
                    <a:pt x="6084" y="1352"/>
                    <a:pt x="6894" y="1566"/>
                    <a:pt x="7561" y="1590"/>
                  </a:cubicBezTo>
                  <a:cubicBezTo>
                    <a:pt x="7608" y="2007"/>
                    <a:pt x="7715" y="3281"/>
                    <a:pt x="7394" y="4662"/>
                  </a:cubicBezTo>
                  <a:cubicBezTo>
                    <a:pt x="7382" y="4757"/>
                    <a:pt x="7430" y="4840"/>
                    <a:pt x="7513" y="4864"/>
                  </a:cubicBezTo>
                  <a:lnTo>
                    <a:pt x="7549" y="4864"/>
                  </a:lnTo>
                  <a:cubicBezTo>
                    <a:pt x="7620" y="4864"/>
                    <a:pt x="7692" y="4805"/>
                    <a:pt x="7715" y="4721"/>
                  </a:cubicBezTo>
                  <a:cubicBezTo>
                    <a:pt x="8132" y="3007"/>
                    <a:pt x="7894" y="1483"/>
                    <a:pt x="7894" y="1411"/>
                  </a:cubicBezTo>
                  <a:cubicBezTo>
                    <a:pt x="7870" y="1328"/>
                    <a:pt x="7799" y="1269"/>
                    <a:pt x="7727" y="1269"/>
                  </a:cubicBezTo>
                  <a:cubicBezTo>
                    <a:pt x="6168" y="1269"/>
                    <a:pt x="4096" y="42"/>
                    <a:pt x="4060" y="18"/>
                  </a:cubicBezTo>
                  <a:cubicBezTo>
                    <a:pt x="4030" y="7"/>
                    <a:pt x="4001" y="1"/>
                    <a:pt x="397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53"/>
            <p:cNvSpPr/>
            <p:nvPr/>
          </p:nvSpPr>
          <p:spPr>
            <a:xfrm>
              <a:off x="7599909" y="1648380"/>
              <a:ext cx="242175" cy="190679"/>
            </a:xfrm>
            <a:custGeom>
              <a:rect b="b" l="l" r="r" t="t"/>
              <a:pathLst>
                <a:path extrusionOk="0" h="5991" w="7609">
                  <a:moveTo>
                    <a:pt x="185" y="1"/>
                  </a:moveTo>
                  <a:cubicBezTo>
                    <a:pt x="179" y="1"/>
                    <a:pt x="173" y="1"/>
                    <a:pt x="167" y="2"/>
                  </a:cubicBezTo>
                  <a:cubicBezTo>
                    <a:pt x="71" y="2"/>
                    <a:pt x="0" y="97"/>
                    <a:pt x="12" y="181"/>
                  </a:cubicBezTo>
                  <a:cubicBezTo>
                    <a:pt x="95" y="1419"/>
                    <a:pt x="369" y="2502"/>
                    <a:pt x="869" y="3419"/>
                  </a:cubicBezTo>
                  <a:cubicBezTo>
                    <a:pt x="1536" y="4669"/>
                    <a:pt x="2560" y="5526"/>
                    <a:pt x="3929" y="5979"/>
                  </a:cubicBezTo>
                  <a:cubicBezTo>
                    <a:pt x="3941" y="5979"/>
                    <a:pt x="3965" y="5991"/>
                    <a:pt x="3989" y="5991"/>
                  </a:cubicBezTo>
                  <a:cubicBezTo>
                    <a:pt x="4001" y="5991"/>
                    <a:pt x="4024" y="5991"/>
                    <a:pt x="4048" y="5979"/>
                  </a:cubicBezTo>
                  <a:cubicBezTo>
                    <a:pt x="4941" y="5681"/>
                    <a:pt x="5691" y="5217"/>
                    <a:pt x="6287" y="4574"/>
                  </a:cubicBezTo>
                  <a:cubicBezTo>
                    <a:pt x="6882" y="3931"/>
                    <a:pt x="7322" y="3133"/>
                    <a:pt x="7608" y="2181"/>
                  </a:cubicBezTo>
                  <a:cubicBezTo>
                    <a:pt x="7608" y="2097"/>
                    <a:pt x="7560" y="2002"/>
                    <a:pt x="7477" y="1966"/>
                  </a:cubicBezTo>
                  <a:cubicBezTo>
                    <a:pt x="7463" y="1963"/>
                    <a:pt x="7448" y="1961"/>
                    <a:pt x="7434" y="1961"/>
                  </a:cubicBezTo>
                  <a:cubicBezTo>
                    <a:pt x="7358" y="1961"/>
                    <a:pt x="7293" y="2013"/>
                    <a:pt x="7263" y="2074"/>
                  </a:cubicBezTo>
                  <a:cubicBezTo>
                    <a:pt x="7001" y="2990"/>
                    <a:pt x="6560" y="3741"/>
                    <a:pt x="6013" y="4336"/>
                  </a:cubicBezTo>
                  <a:cubicBezTo>
                    <a:pt x="5465" y="4919"/>
                    <a:pt x="4774" y="5348"/>
                    <a:pt x="3977" y="5634"/>
                  </a:cubicBezTo>
                  <a:cubicBezTo>
                    <a:pt x="2727" y="5205"/>
                    <a:pt x="1774" y="4395"/>
                    <a:pt x="1143" y="3252"/>
                  </a:cubicBezTo>
                  <a:cubicBezTo>
                    <a:pt x="691" y="2383"/>
                    <a:pt x="417" y="1347"/>
                    <a:pt x="345" y="157"/>
                  </a:cubicBezTo>
                  <a:cubicBezTo>
                    <a:pt x="345" y="68"/>
                    <a:pt x="263" y="1"/>
                    <a:pt x="18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53"/>
            <p:cNvSpPr/>
            <p:nvPr/>
          </p:nvSpPr>
          <p:spPr>
            <a:xfrm>
              <a:off x="7562766" y="1514864"/>
              <a:ext cx="327059" cy="360192"/>
            </a:xfrm>
            <a:custGeom>
              <a:rect b="b" l="l" r="r" t="t"/>
              <a:pathLst>
                <a:path extrusionOk="0" h="11317" w="10276">
                  <a:moveTo>
                    <a:pt x="5132" y="363"/>
                  </a:moveTo>
                  <a:cubicBezTo>
                    <a:pt x="5334" y="482"/>
                    <a:pt x="5906" y="792"/>
                    <a:pt x="6644" y="1125"/>
                  </a:cubicBezTo>
                  <a:cubicBezTo>
                    <a:pt x="7823" y="1625"/>
                    <a:pt x="8835" y="1899"/>
                    <a:pt x="9668" y="1923"/>
                  </a:cubicBezTo>
                  <a:cubicBezTo>
                    <a:pt x="9728" y="2375"/>
                    <a:pt x="9882" y="3947"/>
                    <a:pt x="9501" y="5673"/>
                  </a:cubicBezTo>
                  <a:cubicBezTo>
                    <a:pt x="9251" y="6888"/>
                    <a:pt x="8823" y="7912"/>
                    <a:pt x="8192" y="8757"/>
                  </a:cubicBezTo>
                  <a:cubicBezTo>
                    <a:pt x="7442" y="9781"/>
                    <a:pt x="6406" y="10531"/>
                    <a:pt x="5132" y="10972"/>
                  </a:cubicBezTo>
                  <a:cubicBezTo>
                    <a:pt x="3846" y="10543"/>
                    <a:pt x="2822" y="9805"/>
                    <a:pt x="2060" y="8769"/>
                  </a:cubicBezTo>
                  <a:cubicBezTo>
                    <a:pt x="1453" y="7936"/>
                    <a:pt x="1012" y="6900"/>
                    <a:pt x="750" y="5709"/>
                  </a:cubicBezTo>
                  <a:cubicBezTo>
                    <a:pt x="393" y="3983"/>
                    <a:pt x="536" y="2387"/>
                    <a:pt x="596" y="1923"/>
                  </a:cubicBezTo>
                  <a:cubicBezTo>
                    <a:pt x="1429" y="1899"/>
                    <a:pt x="2453" y="1625"/>
                    <a:pt x="3608" y="1125"/>
                  </a:cubicBezTo>
                  <a:cubicBezTo>
                    <a:pt x="4346" y="816"/>
                    <a:pt x="4917" y="482"/>
                    <a:pt x="5132" y="363"/>
                  </a:cubicBezTo>
                  <a:close/>
                  <a:moveTo>
                    <a:pt x="5129" y="0"/>
                  </a:moveTo>
                  <a:cubicBezTo>
                    <a:pt x="5102" y="0"/>
                    <a:pt x="5078" y="6"/>
                    <a:pt x="5060" y="18"/>
                  </a:cubicBezTo>
                  <a:cubicBezTo>
                    <a:pt x="5025" y="42"/>
                    <a:pt x="2417" y="1589"/>
                    <a:pt x="453" y="1589"/>
                  </a:cubicBezTo>
                  <a:cubicBezTo>
                    <a:pt x="381" y="1589"/>
                    <a:pt x="310" y="1649"/>
                    <a:pt x="298" y="1720"/>
                  </a:cubicBezTo>
                  <a:cubicBezTo>
                    <a:pt x="274" y="1792"/>
                    <a:pt x="0" y="3637"/>
                    <a:pt x="441" y="5757"/>
                  </a:cubicBezTo>
                  <a:cubicBezTo>
                    <a:pt x="691" y="7007"/>
                    <a:pt x="1155" y="8078"/>
                    <a:pt x="1810" y="8948"/>
                  </a:cubicBezTo>
                  <a:cubicBezTo>
                    <a:pt x="2620" y="10055"/>
                    <a:pt x="3727" y="10841"/>
                    <a:pt x="5096" y="11305"/>
                  </a:cubicBezTo>
                  <a:cubicBezTo>
                    <a:pt x="5120" y="11305"/>
                    <a:pt x="5132" y="11317"/>
                    <a:pt x="5156" y="11317"/>
                  </a:cubicBezTo>
                  <a:cubicBezTo>
                    <a:pt x="5179" y="11317"/>
                    <a:pt x="5191" y="11317"/>
                    <a:pt x="5215" y="11305"/>
                  </a:cubicBezTo>
                  <a:cubicBezTo>
                    <a:pt x="6584" y="10841"/>
                    <a:pt x="7692" y="10055"/>
                    <a:pt x="8513" y="8948"/>
                  </a:cubicBezTo>
                  <a:cubicBezTo>
                    <a:pt x="9144" y="8078"/>
                    <a:pt x="9609" y="6983"/>
                    <a:pt x="9882" y="5757"/>
                  </a:cubicBezTo>
                  <a:cubicBezTo>
                    <a:pt x="10275" y="3637"/>
                    <a:pt x="10001" y="1792"/>
                    <a:pt x="9978" y="1720"/>
                  </a:cubicBezTo>
                  <a:cubicBezTo>
                    <a:pt x="9966" y="1649"/>
                    <a:pt x="9894" y="1589"/>
                    <a:pt x="9823" y="1589"/>
                  </a:cubicBezTo>
                  <a:cubicBezTo>
                    <a:pt x="7858" y="1589"/>
                    <a:pt x="5251" y="42"/>
                    <a:pt x="5215" y="18"/>
                  </a:cubicBezTo>
                  <a:cubicBezTo>
                    <a:pt x="5185" y="6"/>
                    <a:pt x="5156" y="0"/>
                    <a:pt x="512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7" name="Google Shape;1717;p53"/>
          <p:cNvGrpSpPr/>
          <p:nvPr/>
        </p:nvGrpSpPr>
        <p:grpSpPr>
          <a:xfrm>
            <a:off x="6221229" y="1498673"/>
            <a:ext cx="361636" cy="362183"/>
            <a:chOff x="6259175" y="1559008"/>
            <a:chExt cx="271743" cy="272093"/>
          </a:xfrm>
        </p:grpSpPr>
        <p:sp>
          <p:nvSpPr>
            <p:cNvPr id="1718" name="Google Shape;1718;p53"/>
            <p:cNvSpPr/>
            <p:nvPr/>
          </p:nvSpPr>
          <p:spPr>
            <a:xfrm>
              <a:off x="6259175" y="1559008"/>
              <a:ext cx="271743" cy="272093"/>
            </a:xfrm>
            <a:custGeom>
              <a:rect b="b" l="l" r="r" t="t"/>
              <a:pathLst>
                <a:path extrusionOk="0" h="8549" w="8538">
                  <a:moveTo>
                    <a:pt x="4263" y="0"/>
                  </a:moveTo>
                  <a:cubicBezTo>
                    <a:pt x="3120" y="0"/>
                    <a:pt x="2049" y="453"/>
                    <a:pt x="1251" y="1250"/>
                  </a:cubicBezTo>
                  <a:cubicBezTo>
                    <a:pt x="441" y="2060"/>
                    <a:pt x="1" y="3131"/>
                    <a:pt x="1" y="4274"/>
                  </a:cubicBezTo>
                  <a:cubicBezTo>
                    <a:pt x="1" y="5417"/>
                    <a:pt x="441" y="6489"/>
                    <a:pt x="1251" y="7299"/>
                  </a:cubicBezTo>
                  <a:cubicBezTo>
                    <a:pt x="2049" y="8096"/>
                    <a:pt x="3120" y="8549"/>
                    <a:pt x="4263" y="8549"/>
                  </a:cubicBezTo>
                  <a:cubicBezTo>
                    <a:pt x="5418" y="8549"/>
                    <a:pt x="6490" y="8096"/>
                    <a:pt x="7287" y="7299"/>
                  </a:cubicBezTo>
                  <a:cubicBezTo>
                    <a:pt x="8097" y="6489"/>
                    <a:pt x="8537" y="5417"/>
                    <a:pt x="8537" y="4274"/>
                  </a:cubicBezTo>
                  <a:cubicBezTo>
                    <a:pt x="8526" y="4179"/>
                    <a:pt x="8526" y="4108"/>
                    <a:pt x="8526" y="4036"/>
                  </a:cubicBezTo>
                  <a:cubicBezTo>
                    <a:pt x="8526" y="3965"/>
                    <a:pt x="8466" y="3917"/>
                    <a:pt x="8383" y="3917"/>
                  </a:cubicBezTo>
                  <a:cubicBezTo>
                    <a:pt x="8311" y="3917"/>
                    <a:pt x="8276" y="3977"/>
                    <a:pt x="8276" y="4048"/>
                  </a:cubicBezTo>
                  <a:lnTo>
                    <a:pt x="8276" y="4274"/>
                  </a:lnTo>
                  <a:cubicBezTo>
                    <a:pt x="8276" y="5346"/>
                    <a:pt x="7859" y="6358"/>
                    <a:pt x="7097" y="7120"/>
                  </a:cubicBezTo>
                  <a:cubicBezTo>
                    <a:pt x="6335" y="7882"/>
                    <a:pt x="5323" y="8287"/>
                    <a:pt x="4251" y="8287"/>
                  </a:cubicBezTo>
                  <a:cubicBezTo>
                    <a:pt x="3180" y="8287"/>
                    <a:pt x="2168" y="7870"/>
                    <a:pt x="1406" y="7120"/>
                  </a:cubicBezTo>
                  <a:cubicBezTo>
                    <a:pt x="656" y="6358"/>
                    <a:pt x="239" y="5346"/>
                    <a:pt x="239" y="4274"/>
                  </a:cubicBezTo>
                  <a:cubicBezTo>
                    <a:pt x="239" y="3203"/>
                    <a:pt x="644" y="2191"/>
                    <a:pt x="1406" y="1429"/>
                  </a:cubicBezTo>
                  <a:cubicBezTo>
                    <a:pt x="2168" y="667"/>
                    <a:pt x="3180" y="250"/>
                    <a:pt x="4251" y="250"/>
                  </a:cubicBezTo>
                  <a:cubicBezTo>
                    <a:pt x="5204" y="250"/>
                    <a:pt x="6121" y="595"/>
                    <a:pt x="6847" y="1203"/>
                  </a:cubicBezTo>
                  <a:cubicBezTo>
                    <a:pt x="7561" y="1822"/>
                    <a:pt x="8049" y="2655"/>
                    <a:pt x="8216" y="3560"/>
                  </a:cubicBezTo>
                  <a:cubicBezTo>
                    <a:pt x="8227" y="3624"/>
                    <a:pt x="8276" y="3669"/>
                    <a:pt x="8337" y="3669"/>
                  </a:cubicBezTo>
                  <a:cubicBezTo>
                    <a:pt x="8344" y="3669"/>
                    <a:pt x="8352" y="3668"/>
                    <a:pt x="8359" y="3667"/>
                  </a:cubicBezTo>
                  <a:cubicBezTo>
                    <a:pt x="8430" y="3643"/>
                    <a:pt x="8478" y="3584"/>
                    <a:pt x="8466" y="3512"/>
                  </a:cubicBezTo>
                  <a:cubicBezTo>
                    <a:pt x="8287" y="2548"/>
                    <a:pt x="7775" y="1655"/>
                    <a:pt x="7025" y="1012"/>
                  </a:cubicBezTo>
                  <a:cubicBezTo>
                    <a:pt x="6251" y="357"/>
                    <a:pt x="5275" y="0"/>
                    <a:pt x="42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53"/>
            <p:cNvSpPr/>
            <p:nvPr/>
          </p:nvSpPr>
          <p:spPr>
            <a:xfrm>
              <a:off x="6278145" y="1577946"/>
              <a:ext cx="231927" cy="232309"/>
            </a:xfrm>
            <a:custGeom>
              <a:rect b="b" l="l" r="r" t="t"/>
              <a:pathLst>
                <a:path extrusionOk="0" h="7299" w="7287">
                  <a:moveTo>
                    <a:pt x="3643" y="0"/>
                  </a:moveTo>
                  <a:cubicBezTo>
                    <a:pt x="3119" y="0"/>
                    <a:pt x="2631" y="108"/>
                    <a:pt x="2155" y="322"/>
                  </a:cubicBezTo>
                  <a:cubicBezTo>
                    <a:pt x="1703" y="524"/>
                    <a:pt x="1310" y="810"/>
                    <a:pt x="964" y="1179"/>
                  </a:cubicBezTo>
                  <a:cubicBezTo>
                    <a:pt x="917" y="1227"/>
                    <a:pt x="917" y="1310"/>
                    <a:pt x="964" y="1358"/>
                  </a:cubicBezTo>
                  <a:cubicBezTo>
                    <a:pt x="988" y="1382"/>
                    <a:pt x="1021" y="1393"/>
                    <a:pt x="1054" y="1393"/>
                  </a:cubicBezTo>
                  <a:cubicBezTo>
                    <a:pt x="1086" y="1393"/>
                    <a:pt x="1119" y="1382"/>
                    <a:pt x="1143" y="1358"/>
                  </a:cubicBezTo>
                  <a:cubicBezTo>
                    <a:pt x="1453" y="1012"/>
                    <a:pt x="1822" y="750"/>
                    <a:pt x="2262" y="560"/>
                  </a:cubicBezTo>
                  <a:cubicBezTo>
                    <a:pt x="2691" y="358"/>
                    <a:pt x="3167" y="262"/>
                    <a:pt x="3643" y="262"/>
                  </a:cubicBezTo>
                  <a:cubicBezTo>
                    <a:pt x="5513" y="262"/>
                    <a:pt x="7037" y="1774"/>
                    <a:pt x="7037" y="3656"/>
                  </a:cubicBezTo>
                  <a:cubicBezTo>
                    <a:pt x="7037" y="5525"/>
                    <a:pt x="5513" y="7049"/>
                    <a:pt x="3643" y="7049"/>
                  </a:cubicBezTo>
                  <a:cubicBezTo>
                    <a:pt x="1762" y="7049"/>
                    <a:pt x="250" y="5525"/>
                    <a:pt x="250" y="3656"/>
                  </a:cubicBezTo>
                  <a:cubicBezTo>
                    <a:pt x="250" y="2977"/>
                    <a:pt x="441" y="2322"/>
                    <a:pt x="810" y="1774"/>
                  </a:cubicBezTo>
                  <a:cubicBezTo>
                    <a:pt x="857" y="1727"/>
                    <a:pt x="845" y="1655"/>
                    <a:pt x="786" y="1608"/>
                  </a:cubicBezTo>
                  <a:cubicBezTo>
                    <a:pt x="766" y="1596"/>
                    <a:pt x="743" y="1591"/>
                    <a:pt x="721" y="1591"/>
                  </a:cubicBezTo>
                  <a:cubicBezTo>
                    <a:pt x="676" y="1591"/>
                    <a:pt x="631" y="1612"/>
                    <a:pt x="607" y="1643"/>
                  </a:cubicBezTo>
                  <a:cubicBezTo>
                    <a:pt x="202" y="2239"/>
                    <a:pt x="0" y="2941"/>
                    <a:pt x="0" y="3656"/>
                  </a:cubicBezTo>
                  <a:cubicBezTo>
                    <a:pt x="0" y="4632"/>
                    <a:pt x="381" y="5537"/>
                    <a:pt x="1072" y="6227"/>
                  </a:cubicBezTo>
                  <a:cubicBezTo>
                    <a:pt x="1750" y="6906"/>
                    <a:pt x="2679" y="7299"/>
                    <a:pt x="3643" y="7299"/>
                  </a:cubicBezTo>
                  <a:cubicBezTo>
                    <a:pt x="4620" y="7299"/>
                    <a:pt x="5536" y="6906"/>
                    <a:pt x="6215" y="6227"/>
                  </a:cubicBezTo>
                  <a:cubicBezTo>
                    <a:pt x="6894" y="5537"/>
                    <a:pt x="7287" y="4620"/>
                    <a:pt x="7287" y="3656"/>
                  </a:cubicBezTo>
                  <a:cubicBezTo>
                    <a:pt x="7287" y="2679"/>
                    <a:pt x="6906" y="1763"/>
                    <a:pt x="6215" y="1072"/>
                  </a:cubicBezTo>
                  <a:cubicBezTo>
                    <a:pt x="5536" y="393"/>
                    <a:pt x="4608" y="0"/>
                    <a:pt x="364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53"/>
            <p:cNvSpPr/>
            <p:nvPr/>
          </p:nvSpPr>
          <p:spPr>
            <a:xfrm>
              <a:off x="6297846" y="1690870"/>
              <a:ext cx="13272" cy="7607"/>
            </a:xfrm>
            <a:custGeom>
              <a:rect b="b" l="l" r="r" t="t"/>
              <a:pathLst>
                <a:path extrusionOk="0" h="239" w="417">
                  <a:moveTo>
                    <a:pt x="119" y="0"/>
                  </a:moveTo>
                  <a:cubicBezTo>
                    <a:pt x="48" y="0"/>
                    <a:pt x="0" y="36"/>
                    <a:pt x="0" y="120"/>
                  </a:cubicBezTo>
                  <a:cubicBezTo>
                    <a:pt x="0" y="191"/>
                    <a:pt x="60" y="239"/>
                    <a:pt x="119" y="239"/>
                  </a:cubicBezTo>
                  <a:lnTo>
                    <a:pt x="298" y="239"/>
                  </a:lnTo>
                  <a:cubicBezTo>
                    <a:pt x="369" y="239"/>
                    <a:pt x="417" y="179"/>
                    <a:pt x="417" y="120"/>
                  </a:cubicBezTo>
                  <a:cubicBezTo>
                    <a:pt x="417" y="60"/>
                    <a:pt x="357" y="0"/>
                    <a:pt x="29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53"/>
            <p:cNvSpPr/>
            <p:nvPr/>
          </p:nvSpPr>
          <p:spPr>
            <a:xfrm>
              <a:off x="6390687" y="1598029"/>
              <a:ext cx="100448" cy="100448"/>
            </a:xfrm>
            <a:custGeom>
              <a:rect b="b" l="l" r="r" t="t"/>
              <a:pathLst>
                <a:path extrusionOk="0" h="3156" w="3156">
                  <a:moveTo>
                    <a:pt x="119" y="0"/>
                  </a:moveTo>
                  <a:cubicBezTo>
                    <a:pt x="60" y="0"/>
                    <a:pt x="0" y="60"/>
                    <a:pt x="0" y="119"/>
                  </a:cubicBezTo>
                  <a:lnTo>
                    <a:pt x="0" y="3037"/>
                  </a:lnTo>
                  <a:cubicBezTo>
                    <a:pt x="0" y="3108"/>
                    <a:pt x="60" y="3156"/>
                    <a:pt x="119" y="3156"/>
                  </a:cubicBezTo>
                  <a:lnTo>
                    <a:pt x="3036" y="3156"/>
                  </a:lnTo>
                  <a:cubicBezTo>
                    <a:pt x="3108" y="3156"/>
                    <a:pt x="3155" y="3096"/>
                    <a:pt x="3155" y="3037"/>
                  </a:cubicBezTo>
                  <a:cubicBezTo>
                    <a:pt x="3155" y="2977"/>
                    <a:pt x="3096" y="2917"/>
                    <a:pt x="3036" y="2917"/>
                  </a:cubicBezTo>
                  <a:lnTo>
                    <a:pt x="250" y="2917"/>
                  </a:lnTo>
                  <a:lnTo>
                    <a:pt x="250" y="119"/>
                  </a:lnTo>
                  <a:lnTo>
                    <a:pt x="238" y="119"/>
                  </a:lnTo>
                  <a:cubicBezTo>
                    <a:pt x="238" y="48"/>
                    <a:pt x="179" y="0"/>
                    <a:pt x="11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53"/>
            <p:cNvSpPr/>
            <p:nvPr/>
          </p:nvSpPr>
          <p:spPr>
            <a:xfrm>
              <a:off x="6390305" y="1778013"/>
              <a:ext cx="7607" cy="13304"/>
            </a:xfrm>
            <a:custGeom>
              <a:rect b="b" l="l" r="r" t="t"/>
              <a:pathLst>
                <a:path extrusionOk="0" h="418" w="239">
                  <a:moveTo>
                    <a:pt x="119" y="1"/>
                  </a:moveTo>
                  <a:cubicBezTo>
                    <a:pt x="60" y="1"/>
                    <a:pt x="0" y="60"/>
                    <a:pt x="0" y="120"/>
                  </a:cubicBezTo>
                  <a:lnTo>
                    <a:pt x="0" y="299"/>
                  </a:lnTo>
                  <a:cubicBezTo>
                    <a:pt x="0" y="370"/>
                    <a:pt x="60" y="418"/>
                    <a:pt x="119" y="418"/>
                  </a:cubicBezTo>
                  <a:cubicBezTo>
                    <a:pt x="179" y="418"/>
                    <a:pt x="238" y="358"/>
                    <a:pt x="238" y="299"/>
                  </a:cubicBezTo>
                  <a:lnTo>
                    <a:pt x="238" y="120"/>
                  </a:lnTo>
                  <a:cubicBezTo>
                    <a:pt x="238" y="49"/>
                    <a:pt x="179" y="1"/>
                    <a:pt x="11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53"/>
            <p:cNvSpPr/>
            <p:nvPr/>
          </p:nvSpPr>
          <p:spPr>
            <a:xfrm>
              <a:off x="6324358" y="1624923"/>
              <a:ext cx="12922" cy="11776"/>
            </a:xfrm>
            <a:custGeom>
              <a:rect b="b" l="l" r="r" t="t"/>
              <a:pathLst>
                <a:path extrusionOk="0" h="370" w="406">
                  <a:moveTo>
                    <a:pt x="133" y="1"/>
                  </a:moveTo>
                  <a:cubicBezTo>
                    <a:pt x="99" y="1"/>
                    <a:pt x="66" y="13"/>
                    <a:pt x="48" y="36"/>
                  </a:cubicBezTo>
                  <a:cubicBezTo>
                    <a:pt x="1" y="72"/>
                    <a:pt x="1" y="167"/>
                    <a:pt x="48" y="215"/>
                  </a:cubicBezTo>
                  <a:lnTo>
                    <a:pt x="179" y="346"/>
                  </a:lnTo>
                  <a:cubicBezTo>
                    <a:pt x="215" y="370"/>
                    <a:pt x="239" y="370"/>
                    <a:pt x="274" y="370"/>
                  </a:cubicBezTo>
                  <a:cubicBezTo>
                    <a:pt x="298" y="370"/>
                    <a:pt x="334" y="358"/>
                    <a:pt x="358" y="346"/>
                  </a:cubicBezTo>
                  <a:cubicBezTo>
                    <a:pt x="405" y="298"/>
                    <a:pt x="405" y="215"/>
                    <a:pt x="358" y="167"/>
                  </a:cubicBezTo>
                  <a:lnTo>
                    <a:pt x="227" y="36"/>
                  </a:lnTo>
                  <a:cubicBezTo>
                    <a:pt x="203" y="13"/>
                    <a:pt x="167" y="1"/>
                    <a:pt x="13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53"/>
            <p:cNvSpPr/>
            <p:nvPr/>
          </p:nvSpPr>
          <p:spPr>
            <a:xfrm>
              <a:off x="6451700" y="1752265"/>
              <a:ext cx="12890" cy="11776"/>
            </a:xfrm>
            <a:custGeom>
              <a:rect b="b" l="l" r="r" t="t"/>
              <a:pathLst>
                <a:path extrusionOk="0" h="370" w="405">
                  <a:moveTo>
                    <a:pt x="133" y="0"/>
                  </a:moveTo>
                  <a:cubicBezTo>
                    <a:pt x="101" y="0"/>
                    <a:pt x="72" y="12"/>
                    <a:pt x="48" y="36"/>
                  </a:cubicBezTo>
                  <a:cubicBezTo>
                    <a:pt x="0" y="84"/>
                    <a:pt x="0" y="167"/>
                    <a:pt x="48" y="215"/>
                  </a:cubicBezTo>
                  <a:lnTo>
                    <a:pt x="179" y="346"/>
                  </a:lnTo>
                  <a:cubicBezTo>
                    <a:pt x="214" y="369"/>
                    <a:pt x="238" y="369"/>
                    <a:pt x="274" y="369"/>
                  </a:cubicBezTo>
                  <a:cubicBezTo>
                    <a:pt x="298" y="369"/>
                    <a:pt x="333" y="357"/>
                    <a:pt x="357" y="346"/>
                  </a:cubicBezTo>
                  <a:cubicBezTo>
                    <a:pt x="405" y="298"/>
                    <a:pt x="405" y="215"/>
                    <a:pt x="357" y="167"/>
                  </a:cubicBezTo>
                  <a:lnTo>
                    <a:pt x="226" y="36"/>
                  </a:lnTo>
                  <a:cubicBezTo>
                    <a:pt x="197" y="12"/>
                    <a:pt x="164" y="0"/>
                    <a:pt x="13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53"/>
            <p:cNvSpPr/>
            <p:nvPr/>
          </p:nvSpPr>
          <p:spPr>
            <a:xfrm>
              <a:off x="6451700" y="1624923"/>
              <a:ext cx="12890" cy="11776"/>
            </a:xfrm>
            <a:custGeom>
              <a:rect b="b" l="l" r="r" t="t"/>
              <a:pathLst>
                <a:path extrusionOk="0" h="370" w="405">
                  <a:moveTo>
                    <a:pt x="272" y="1"/>
                  </a:moveTo>
                  <a:cubicBezTo>
                    <a:pt x="238" y="1"/>
                    <a:pt x="202" y="13"/>
                    <a:pt x="179" y="36"/>
                  </a:cubicBezTo>
                  <a:lnTo>
                    <a:pt x="48" y="167"/>
                  </a:lnTo>
                  <a:cubicBezTo>
                    <a:pt x="0" y="215"/>
                    <a:pt x="0" y="298"/>
                    <a:pt x="48" y="346"/>
                  </a:cubicBezTo>
                  <a:cubicBezTo>
                    <a:pt x="83" y="370"/>
                    <a:pt x="107" y="370"/>
                    <a:pt x="143" y="370"/>
                  </a:cubicBezTo>
                  <a:cubicBezTo>
                    <a:pt x="167" y="370"/>
                    <a:pt x="202" y="370"/>
                    <a:pt x="226" y="346"/>
                  </a:cubicBezTo>
                  <a:lnTo>
                    <a:pt x="357" y="215"/>
                  </a:lnTo>
                  <a:cubicBezTo>
                    <a:pt x="405" y="167"/>
                    <a:pt x="405" y="72"/>
                    <a:pt x="357" y="36"/>
                  </a:cubicBezTo>
                  <a:cubicBezTo>
                    <a:pt x="339" y="13"/>
                    <a:pt x="307" y="1"/>
                    <a:pt x="2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53"/>
            <p:cNvSpPr/>
            <p:nvPr/>
          </p:nvSpPr>
          <p:spPr>
            <a:xfrm>
              <a:off x="6324358" y="1751883"/>
              <a:ext cx="12922" cy="11776"/>
            </a:xfrm>
            <a:custGeom>
              <a:rect b="b" l="l" r="r" t="t"/>
              <a:pathLst>
                <a:path extrusionOk="0" h="370" w="406">
                  <a:moveTo>
                    <a:pt x="268" y="0"/>
                  </a:moveTo>
                  <a:cubicBezTo>
                    <a:pt x="236" y="0"/>
                    <a:pt x="203" y="12"/>
                    <a:pt x="179" y="36"/>
                  </a:cubicBezTo>
                  <a:lnTo>
                    <a:pt x="48" y="167"/>
                  </a:lnTo>
                  <a:cubicBezTo>
                    <a:pt x="1" y="227"/>
                    <a:pt x="1" y="298"/>
                    <a:pt x="48" y="346"/>
                  </a:cubicBezTo>
                  <a:cubicBezTo>
                    <a:pt x="72" y="369"/>
                    <a:pt x="108" y="369"/>
                    <a:pt x="132" y="369"/>
                  </a:cubicBezTo>
                  <a:cubicBezTo>
                    <a:pt x="167" y="369"/>
                    <a:pt x="191" y="358"/>
                    <a:pt x="227" y="346"/>
                  </a:cubicBezTo>
                  <a:lnTo>
                    <a:pt x="358" y="215"/>
                  </a:lnTo>
                  <a:cubicBezTo>
                    <a:pt x="405" y="167"/>
                    <a:pt x="405" y="72"/>
                    <a:pt x="358" y="36"/>
                  </a:cubicBezTo>
                  <a:cubicBezTo>
                    <a:pt x="334" y="12"/>
                    <a:pt x="301" y="0"/>
                    <a:pt x="2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53"/>
            <p:cNvSpPr/>
            <p:nvPr/>
          </p:nvSpPr>
          <p:spPr>
            <a:xfrm>
              <a:off x="6304657" y="1653823"/>
              <a:ext cx="14036" cy="10567"/>
            </a:xfrm>
            <a:custGeom>
              <a:rect b="b" l="l" r="r" t="t"/>
              <a:pathLst>
                <a:path extrusionOk="0" h="332" w="441">
                  <a:moveTo>
                    <a:pt x="143" y="0"/>
                  </a:moveTo>
                  <a:cubicBezTo>
                    <a:pt x="97" y="0"/>
                    <a:pt x="51" y="25"/>
                    <a:pt x="24" y="69"/>
                  </a:cubicBezTo>
                  <a:cubicBezTo>
                    <a:pt x="0" y="129"/>
                    <a:pt x="24" y="212"/>
                    <a:pt x="84" y="236"/>
                  </a:cubicBezTo>
                  <a:lnTo>
                    <a:pt x="250" y="307"/>
                  </a:lnTo>
                  <a:cubicBezTo>
                    <a:pt x="262" y="307"/>
                    <a:pt x="274" y="331"/>
                    <a:pt x="298" y="331"/>
                  </a:cubicBezTo>
                  <a:cubicBezTo>
                    <a:pt x="334" y="331"/>
                    <a:pt x="381" y="295"/>
                    <a:pt x="417" y="260"/>
                  </a:cubicBezTo>
                  <a:cubicBezTo>
                    <a:pt x="441" y="200"/>
                    <a:pt x="417" y="117"/>
                    <a:pt x="358" y="93"/>
                  </a:cubicBezTo>
                  <a:lnTo>
                    <a:pt x="191" y="10"/>
                  </a:lnTo>
                  <a:cubicBezTo>
                    <a:pt x="176" y="3"/>
                    <a:pt x="159" y="0"/>
                    <a:pt x="14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53"/>
            <p:cNvSpPr/>
            <p:nvPr/>
          </p:nvSpPr>
          <p:spPr>
            <a:xfrm>
              <a:off x="6469874" y="1724511"/>
              <a:ext cx="14068" cy="10344"/>
            </a:xfrm>
            <a:custGeom>
              <a:rect b="b" l="l" r="r" t="t"/>
              <a:pathLst>
                <a:path extrusionOk="0" h="325" w="442">
                  <a:moveTo>
                    <a:pt x="140" y="1"/>
                  </a:moveTo>
                  <a:cubicBezTo>
                    <a:pt x="95" y="1"/>
                    <a:pt x="50" y="31"/>
                    <a:pt x="24" y="75"/>
                  </a:cubicBezTo>
                  <a:cubicBezTo>
                    <a:pt x="1" y="134"/>
                    <a:pt x="24" y="206"/>
                    <a:pt x="84" y="241"/>
                  </a:cubicBezTo>
                  <a:lnTo>
                    <a:pt x="251" y="313"/>
                  </a:lnTo>
                  <a:cubicBezTo>
                    <a:pt x="263" y="313"/>
                    <a:pt x="286" y="325"/>
                    <a:pt x="298" y="325"/>
                  </a:cubicBezTo>
                  <a:cubicBezTo>
                    <a:pt x="346" y="325"/>
                    <a:pt x="382" y="301"/>
                    <a:pt x="417" y="253"/>
                  </a:cubicBezTo>
                  <a:cubicBezTo>
                    <a:pt x="441" y="194"/>
                    <a:pt x="417" y="122"/>
                    <a:pt x="358" y="86"/>
                  </a:cubicBezTo>
                  <a:lnTo>
                    <a:pt x="191" y="15"/>
                  </a:lnTo>
                  <a:cubicBezTo>
                    <a:pt x="175" y="5"/>
                    <a:pt x="157" y="1"/>
                    <a:pt x="14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53"/>
            <p:cNvSpPr/>
            <p:nvPr/>
          </p:nvSpPr>
          <p:spPr>
            <a:xfrm>
              <a:off x="6424392" y="1605158"/>
              <a:ext cx="11394" cy="13368"/>
            </a:xfrm>
            <a:custGeom>
              <a:rect b="b" l="l" r="r" t="t"/>
              <a:pathLst>
                <a:path extrusionOk="0" h="420" w="358">
                  <a:moveTo>
                    <a:pt x="212" y="0"/>
                  </a:moveTo>
                  <a:cubicBezTo>
                    <a:pt x="168" y="0"/>
                    <a:pt x="125" y="31"/>
                    <a:pt x="108" y="74"/>
                  </a:cubicBezTo>
                  <a:lnTo>
                    <a:pt x="25" y="229"/>
                  </a:lnTo>
                  <a:cubicBezTo>
                    <a:pt x="1" y="288"/>
                    <a:pt x="25" y="372"/>
                    <a:pt x="84" y="396"/>
                  </a:cubicBezTo>
                  <a:cubicBezTo>
                    <a:pt x="108" y="419"/>
                    <a:pt x="120" y="419"/>
                    <a:pt x="132" y="419"/>
                  </a:cubicBezTo>
                  <a:cubicBezTo>
                    <a:pt x="179" y="419"/>
                    <a:pt x="215" y="384"/>
                    <a:pt x="251" y="336"/>
                  </a:cubicBezTo>
                  <a:lnTo>
                    <a:pt x="322" y="181"/>
                  </a:lnTo>
                  <a:cubicBezTo>
                    <a:pt x="358" y="122"/>
                    <a:pt x="322" y="38"/>
                    <a:pt x="263" y="15"/>
                  </a:cubicBezTo>
                  <a:cubicBezTo>
                    <a:pt x="246" y="5"/>
                    <a:pt x="229" y="0"/>
                    <a:pt x="21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53"/>
            <p:cNvSpPr/>
            <p:nvPr/>
          </p:nvSpPr>
          <p:spPr>
            <a:xfrm>
              <a:off x="6353926" y="1770916"/>
              <a:ext cx="11394" cy="13208"/>
            </a:xfrm>
            <a:custGeom>
              <a:rect b="b" l="l" r="r" t="t"/>
              <a:pathLst>
                <a:path extrusionOk="0" h="415" w="358">
                  <a:moveTo>
                    <a:pt x="214" y="0"/>
                  </a:moveTo>
                  <a:cubicBezTo>
                    <a:pt x="168" y="0"/>
                    <a:pt x="122" y="25"/>
                    <a:pt x="96" y="69"/>
                  </a:cubicBezTo>
                  <a:lnTo>
                    <a:pt x="24" y="236"/>
                  </a:lnTo>
                  <a:cubicBezTo>
                    <a:pt x="0" y="295"/>
                    <a:pt x="24" y="367"/>
                    <a:pt x="84" y="402"/>
                  </a:cubicBezTo>
                  <a:cubicBezTo>
                    <a:pt x="96" y="402"/>
                    <a:pt x="119" y="414"/>
                    <a:pt x="131" y="414"/>
                  </a:cubicBezTo>
                  <a:cubicBezTo>
                    <a:pt x="179" y="414"/>
                    <a:pt x="215" y="391"/>
                    <a:pt x="250" y="343"/>
                  </a:cubicBezTo>
                  <a:lnTo>
                    <a:pt x="322" y="176"/>
                  </a:lnTo>
                  <a:cubicBezTo>
                    <a:pt x="357" y="117"/>
                    <a:pt x="322" y="45"/>
                    <a:pt x="262" y="10"/>
                  </a:cubicBezTo>
                  <a:cubicBezTo>
                    <a:pt x="247" y="3"/>
                    <a:pt x="231" y="0"/>
                    <a:pt x="21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53"/>
            <p:cNvSpPr/>
            <p:nvPr/>
          </p:nvSpPr>
          <p:spPr>
            <a:xfrm>
              <a:off x="6355040" y="1604363"/>
              <a:ext cx="11044" cy="13399"/>
            </a:xfrm>
            <a:custGeom>
              <a:rect b="b" l="l" r="r" t="t"/>
              <a:pathLst>
                <a:path extrusionOk="0" h="421" w="347">
                  <a:moveTo>
                    <a:pt x="127" y="1"/>
                  </a:moveTo>
                  <a:cubicBezTo>
                    <a:pt x="116" y="1"/>
                    <a:pt x="106" y="2"/>
                    <a:pt x="96" y="4"/>
                  </a:cubicBezTo>
                  <a:cubicBezTo>
                    <a:pt x="37" y="40"/>
                    <a:pt x="1" y="111"/>
                    <a:pt x="25" y="171"/>
                  </a:cubicBezTo>
                  <a:lnTo>
                    <a:pt x="96" y="337"/>
                  </a:lnTo>
                  <a:cubicBezTo>
                    <a:pt x="120" y="397"/>
                    <a:pt x="168" y="421"/>
                    <a:pt x="215" y="421"/>
                  </a:cubicBezTo>
                  <a:cubicBezTo>
                    <a:pt x="227" y="421"/>
                    <a:pt x="239" y="421"/>
                    <a:pt x="263" y="409"/>
                  </a:cubicBezTo>
                  <a:cubicBezTo>
                    <a:pt x="322" y="373"/>
                    <a:pt x="346" y="301"/>
                    <a:pt x="334" y="242"/>
                  </a:cubicBezTo>
                  <a:lnTo>
                    <a:pt x="263" y="75"/>
                  </a:lnTo>
                  <a:cubicBezTo>
                    <a:pt x="233" y="26"/>
                    <a:pt x="179" y="1"/>
                    <a:pt x="12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53"/>
            <p:cNvSpPr/>
            <p:nvPr/>
          </p:nvSpPr>
          <p:spPr>
            <a:xfrm>
              <a:off x="6422514" y="1771489"/>
              <a:ext cx="11012" cy="13017"/>
            </a:xfrm>
            <a:custGeom>
              <a:rect b="b" l="l" r="r" t="t"/>
              <a:pathLst>
                <a:path extrusionOk="0" h="409" w="346">
                  <a:moveTo>
                    <a:pt x="151" y="1"/>
                  </a:moveTo>
                  <a:cubicBezTo>
                    <a:pt x="130" y="1"/>
                    <a:pt x="107" y="5"/>
                    <a:pt x="84" y="15"/>
                  </a:cubicBezTo>
                  <a:cubicBezTo>
                    <a:pt x="24" y="39"/>
                    <a:pt x="0" y="111"/>
                    <a:pt x="12" y="170"/>
                  </a:cubicBezTo>
                  <a:lnTo>
                    <a:pt x="84" y="337"/>
                  </a:lnTo>
                  <a:cubicBezTo>
                    <a:pt x="107" y="384"/>
                    <a:pt x="143" y="408"/>
                    <a:pt x="203" y="408"/>
                  </a:cubicBezTo>
                  <a:cubicBezTo>
                    <a:pt x="227" y="408"/>
                    <a:pt x="238" y="408"/>
                    <a:pt x="250" y="396"/>
                  </a:cubicBezTo>
                  <a:cubicBezTo>
                    <a:pt x="310" y="373"/>
                    <a:pt x="346" y="289"/>
                    <a:pt x="322" y="230"/>
                  </a:cubicBezTo>
                  <a:lnTo>
                    <a:pt x="250" y="63"/>
                  </a:lnTo>
                  <a:cubicBezTo>
                    <a:pt x="242" y="29"/>
                    <a:pt x="203" y="1"/>
                    <a:pt x="15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53"/>
            <p:cNvSpPr/>
            <p:nvPr/>
          </p:nvSpPr>
          <p:spPr>
            <a:xfrm>
              <a:off x="6470637" y="1655541"/>
              <a:ext cx="14036" cy="10726"/>
            </a:xfrm>
            <a:custGeom>
              <a:rect b="b" l="l" r="r" t="t"/>
              <a:pathLst>
                <a:path extrusionOk="0" h="337" w="441">
                  <a:moveTo>
                    <a:pt x="293" y="0"/>
                  </a:moveTo>
                  <a:cubicBezTo>
                    <a:pt x="282" y="0"/>
                    <a:pt x="272" y="1"/>
                    <a:pt x="262" y="3"/>
                  </a:cubicBezTo>
                  <a:lnTo>
                    <a:pt x="96" y="75"/>
                  </a:lnTo>
                  <a:cubicBezTo>
                    <a:pt x="36" y="110"/>
                    <a:pt x="0" y="182"/>
                    <a:pt x="24" y="241"/>
                  </a:cubicBezTo>
                  <a:cubicBezTo>
                    <a:pt x="48" y="301"/>
                    <a:pt x="96" y="337"/>
                    <a:pt x="143" y="337"/>
                  </a:cubicBezTo>
                  <a:cubicBezTo>
                    <a:pt x="155" y="337"/>
                    <a:pt x="167" y="337"/>
                    <a:pt x="179" y="313"/>
                  </a:cubicBezTo>
                  <a:lnTo>
                    <a:pt x="346" y="241"/>
                  </a:lnTo>
                  <a:cubicBezTo>
                    <a:pt x="405" y="217"/>
                    <a:pt x="441" y="134"/>
                    <a:pt x="417" y="75"/>
                  </a:cubicBezTo>
                  <a:cubicBezTo>
                    <a:pt x="397" y="25"/>
                    <a:pt x="344" y="0"/>
                    <a:pt x="29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53"/>
            <p:cNvSpPr/>
            <p:nvPr/>
          </p:nvSpPr>
          <p:spPr>
            <a:xfrm>
              <a:off x="6303893" y="1723175"/>
              <a:ext cx="13686" cy="10153"/>
            </a:xfrm>
            <a:custGeom>
              <a:rect b="b" l="l" r="r" t="t"/>
              <a:pathLst>
                <a:path extrusionOk="0" h="319" w="430">
                  <a:moveTo>
                    <a:pt x="317" y="0"/>
                  </a:moveTo>
                  <a:cubicBezTo>
                    <a:pt x="299" y="0"/>
                    <a:pt x="281" y="3"/>
                    <a:pt x="263" y="9"/>
                  </a:cubicBezTo>
                  <a:lnTo>
                    <a:pt x="96" y="81"/>
                  </a:lnTo>
                  <a:cubicBezTo>
                    <a:pt x="36" y="117"/>
                    <a:pt x="1" y="188"/>
                    <a:pt x="24" y="248"/>
                  </a:cubicBezTo>
                  <a:cubicBezTo>
                    <a:pt x="36" y="295"/>
                    <a:pt x="84" y="319"/>
                    <a:pt x="144" y="319"/>
                  </a:cubicBezTo>
                  <a:cubicBezTo>
                    <a:pt x="155" y="319"/>
                    <a:pt x="167" y="319"/>
                    <a:pt x="179" y="307"/>
                  </a:cubicBezTo>
                  <a:lnTo>
                    <a:pt x="346" y="236"/>
                  </a:lnTo>
                  <a:cubicBezTo>
                    <a:pt x="405" y="200"/>
                    <a:pt x="429" y="128"/>
                    <a:pt x="417" y="69"/>
                  </a:cubicBezTo>
                  <a:cubicBezTo>
                    <a:pt x="409" y="25"/>
                    <a:pt x="367" y="0"/>
                    <a:pt x="31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5" name="Google Shape;1735;p53"/>
          <p:cNvGrpSpPr/>
          <p:nvPr/>
        </p:nvGrpSpPr>
        <p:grpSpPr>
          <a:xfrm>
            <a:off x="2661459" y="2015001"/>
            <a:ext cx="322508" cy="273494"/>
            <a:chOff x="2661459" y="2015001"/>
            <a:chExt cx="322508" cy="273494"/>
          </a:xfrm>
        </p:grpSpPr>
        <p:sp>
          <p:nvSpPr>
            <p:cNvPr id="1736" name="Google Shape;1736;p53"/>
            <p:cNvSpPr/>
            <p:nvPr/>
          </p:nvSpPr>
          <p:spPr>
            <a:xfrm>
              <a:off x="2661459" y="2028878"/>
              <a:ext cx="322508" cy="259617"/>
            </a:xfrm>
            <a:custGeom>
              <a:rect b="b" l="l" r="r" t="t"/>
              <a:pathLst>
                <a:path extrusionOk="0" h="8157" w="10133">
                  <a:moveTo>
                    <a:pt x="6156" y="2227"/>
                  </a:moveTo>
                  <a:lnTo>
                    <a:pt x="6966" y="2489"/>
                  </a:lnTo>
                  <a:cubicBezTo>
                    <a:pt x="6975" y="2492"/>
                    <a:pt x="6987" y="2494"/>
                    <a:pt x="6999" y="2494"/>
                  </a:cubicBezTo>
                  <a:cubicBezTo>
                    <a:pt x="7032" y="2494"/>
                    <a:pt x="7071" y="2483"/>
                    <a:pt x="7097" y="2465"/>
                  </a:cubicBezTo>
                  <a:lnTo>
                    <a:pt x="7347" y="2263"/>
                  </a:lnTo>
                  <a:lnTo>
                    <a:pt x="9121" y="4585"/>
                  </a:lnTo>
                  <a:lnTo>
                    <a:pt x="8847" y="4799"/>
                  </a:lnTo>
                  <a:cubicBezTo>
                    <a:pt x="8835" y="4787"/>
                    <a:pt x="8811" y="4763"/>
                    <a:pt x="8799" y="4763"/>
                  </a:cubicBezTo>
                  <a:lnTo>
                    <a:pt x="5728" y="3096"/>
                  </a:lnTo>
                  <a:lnTo>
                    <a:pt x="5847" y="2918"/>
                  </a:lnTo>
                  <a:cubicBezTo>
                    <a:pt x="5894" y="2846"/>
                    <a:pt x="5859" y="2763"/>
                    <a:pt x="5799" y="2715"/>
                  </a:cubicBezTo>
                  <a:cubicBezTo>
                    <a:pt x="5776" y="2700"/>
                    <a:pt x="5750" y="2693"/>
                    <a:pt x="5725" y="2693"/>
                  </a:cubicBezTo>
                  <a:cubicBezTo>
                    <a:pt x="5672" y="2693"/>
                    <a:pt x="5621" y="2723"/>
                    <a:pt x="5597" y="2763"/>
                  </a:cubicBezTo>
                  <a:lnTo>
                    <a:pt x="5263" y="3263"/>
                  </a:lnTo>
                  <a:cubicBezTo>
                    <a:pt x="5251" y="3299"/>
                    <a:pt x="5240" y="3311"/>
                    <a:pt x="5240" y="3335"/>
                  </a:cubicBezTo>
                  <a:lnTo>
                    <a:pt x="5240" y="4609"/>
                  </a:lnTo>
                  <a:cubicBezTo>
                    <a:pt x="5240" y="4870"/>
                    <a:pt x="5013" y="5085"/>
                    <a:pt x="4763" y="5085"/>
                  </a:cubicBezTo>
                  <a:cubicBezTo>
                    <a:pt x="4489" y="5085"/>
                    <a:pt x="4287" y="4859"/>
                    <a:pt x="4287" y="4609"/>
                  </a:cubicBezTo>
                  <a:lnTo>
                    <a:pt x="4287" y="3358"/>
                  </a:lnTo>
                  <a:lnTo>
                    <a:pt x="4561" y="2227"/>
                  </a:lnTo>
                  <a:close/>
                  <a:moveTo>
                    <a:pt x="2620" y="1727"/>
                  </a:moveTo>
                  <a:lnTo>
                    <a:pt x="2858" y="1870"/>
                  </a:lnTo>
                  <a:lnTo>
                    <a:pt x="906" y="5228"/>
                  </a:lnTo>
                  <a:lnTo>
                    <a:pt x="668" y="5097"/>
                  </a:lnTo>
                  <a:lnTo>
                    <a:pt x="2620" y="1727"/>
                  </a:lnTo>
                  <a:close/>
                  <a:moveTo>
                    <a:pt x="3108" y="4656"/>
                  </a:moveTo>
                  <a:cubicBezTo>
                    <a:pt x="3215" y="4656"/>
                    <a:pt x="3299" y="4704"/>
                    <a:pt x="3358" y="4799"/>
                  </a:cubicBezTo>
                  <a:cubicBezTo>
                    <a:pt x="3465" y="4942"/>
                    <a:pt x="3442" y="5156"/>
                    <a:pt x="3287" y="5251"/>
                  </a:cubicBezTo>
                  <a:lnTo>
                    <a:pt x="2263" y="6013"/>
                  </a:lnTo>
                  <a:cubicBezTo>
                    <a:pt x="2200" y="6057"/>
                    <a:pt x="2130" y="6079"/>
                    <a:pt x="2062" y="6079"/>
                  </a:cubicBezTo>
                  <a:cubicBezTo>
                    <a:pt x="1964" y="6079"/>
                    <a:pt x="1869" y="6033"/>
                    <a:pt x="1799" y="5942"/>
                  </a:cubicBezTo>
                  <a:cubicBezTo>
                    <a:pt x="1691" y="5799"/>
                    <a:pt x="1727" y="5597"/>
                    <a:pt x="1870" y="5478"/>
                  </a:cubicBezTo>
                  <a:lnTo>
                    <a:pt x="2918" y="4716"/>
                  </a:lnTo>
                  <a:cubicBezTo>
                    <a:pt x="2977" y="4680"/>
                    <a:pt x="3037" y="4656"/>
                    <a:pt x="3108" y="4656"/>
                  </a:cubicBezTo>
                  <a:close/>
                  <a:moveTo>
                    <a:pt x="3739" y="5418"/>
                  </a:moveTo>
                  <a:cubicBezTo>
                    <a:pt x="3823" y="5418"/>
                    <a:pt x="3918" y="5478"/>
                    <a:pt x="3977" y="5549"/>
                  </a:cubicBezTo>
                  <a:cubicBezTo>
                    <a:pt x="4073" y="5704"/>
                    <a:pt x="4049" y="5906"/>
                    <a:pt x="3894" y="6013"/>
                  </a:cubicBezTo>
                  <a:lnTo>
                    <a:pt x="3084" y="6609"/>
                  </a:lnTo>
                  <a:cubicBezTo>
                    <a:pt x="3021" y="6653"/>
                    <a:pt x="2952" y="6675"/>
                    <a:pt x="2885" y="6675"/>
                  </a:cubicBezTo>
                  <a:cubicBezTo>
                    <a:pt x="2788" y="6675"/>
                    <a:pt x="2695" y="6629"/>
                    <a:pt x="2632" y="6537"/>
                  </a:cubicBezTo>
                  <a:cubicBezTo>
                    <a:pt x="2525" y="6394"/>
                    <a:pt x="2561" y="6180"/>
                    <a:pt x="2703" y="6073"/>
                  </a:cubicBezTo>
                  <a:lnTo>
                    <a:pt x="3489" y="5513"/>
                  </a:lnTo>
                  <a:cubicBezTo>
                    <a:pt x="3525" y="5490"/>
                    <a:pt x="3549" y="5466"/>
                    <a:pt x="3585" y="5454"/>
                  </a:cubicBezTo>
                  <a:cubicBezTo>
                    <a:pt x="3632" y="5430"/>
                    <a:pt x="3680" y="5418"/>
                    <a:pt x="3739" y="5418"/>
                  </a:cubicBezTo>
                  <a:close/>
                  <a:moveTo>
                    <a:pt x="4269" y="6177"/>
                  </a:moveTo>
                  <a:cubicBezTo>
                    <a:pt x="4367" y="6177"/>
                    <a:pt x="4461" y="6221"/>
                    <a:pt x="4525" y="6299"/>
                  </a:cubicBezTo>
                  <a:cubicBezTo>
                    <a:pt x="4632" y="6442"/>
                    <a:pt x="4597" y="6656"/>
                    <a:pt x="4454" y="6764"/>
                  </a:cubicBezTo>
                  <a:lnTo>
                    <a:pt x="3882" y="7192"/>
                  </a:lnTo>
                  <a:cubicBezTo>
                    <a:pt x="3823" y="7232"/>
                    <a:pt x="3747" y="7255"/>
                    <a:pt x="3683" y="7255"/>
                  </a:cubicBezTo>
                  <a:cubicBezTo>
                    <a:pt x="3669" y="7255"/>
                    <a:pt x="3656" y="7254"/>
                    <a:pt x="3644" y="7252"/>
                  </a:cubicBezTo>
                  <a:cubicBezTo>
                    <a:pt x="3549" y="7240"/>
                    <a:pt x="3477" y="7192"/>
                    <a:pt x="3442" y="7121"/>
                  </a:cubicBezTo>
                  <a:cubicBezTo>
                    <a:pt x="3335" y="6966"/>
                    <a:pt x="3358" y="6775"/>
                    <a:pt x="3513" y="6656"/>
                  </a:cubicBezTo>
                  <a:lnTo>
                    <a:pt x="4061" y="6252"/>
                  </a:lnTo>
                  <a:lnTo>
                    <a:pt x="4073" y="6240"/>
                  </a:lnTo>
                  <a:cubicBezTo>
                    <a:pt x="4135" y="6197"/>
                    <a:pt x="4203" y="6177"/>
                    <a:pt x="4269" y="6177"/>
                  </a:cubicBezTo>
                  <a:close/>
                  <a:moveTo>
                    <a:pt x="2799" y="2549"/>
                  </a:moveTo>
                  <a:lnTo>
                    <a:pt x="3061" y="2715"/>
                  </a:lnTo>
                  <a:cubicBezTo>
                    <a:pt x="3086" y="2724"/>
                    <a:pt x="3105" y="2732"/>
                    <a:pt x="3127" y="2732"/>
                  </a:cubicBezTo>
                  <a:cubicBezTo>
                    <a:pt x="3136" y="2732"/>
                    <a:pt x="3145" y="2731"/>
                    <a:pt x="3156" y="2727"/>
                  </a:cubicBezTo>
                  <a:lnTo>
                    <a:pt x="3858" y="2656"/>
                  </a:lnTo>
                  <a:lnTo>
                    <a:pt x="4108" y="2751"/>
                  </a:lnTo>
                  <a:lnTo>
                    <a:pt x="3954" y="3335"/>
                  </a:lnTo>
                  <a:lnTo>
                    <a:pt x="3954" y="3370"/>
                  </a:lnTo>
                  <a:lnTo>
                    <a:pt x="3954" y="4632"/>
                  </a:lnTo>
                  <a:cubicBezTo>
                    <a:pt x="3954" y="5061"/>
                    <a:pt x="4299" y="5406"/>
                    <a:pt x="4728" y="5406"/>
                  </a:cubicBezTo>
                  <a:cubicBezTo>
                    <a:pt x="5168" y="5406"/>
                    <a:pt x="5501" y="5061"/>
                    <a:pt x="5501" y="4632"/>
                  </a:cubicBezTo>
                  <a:lnTo>
                    <a:pt x="5501" y="3406"/>
                  </a:lnTo>
                  <a:lnTo>
                    <a:pt x="5537" y="3370"/>
                  </a:lnTo>
                  <a:lnTo>
                    <a:pt x="8621" y="5049"/>
                  </a:lnTo>
                  <a:cubicBezTo>
                    <a:pt x="8811" y="5109"/>
                    <a:pt x="8871" y="5299"/>
                    <a:pt x="8776" y="5466"/>
                  </a:cubicBezTo>
                  <a:cubicBezTo>
                    <a:pt x="8718" y="5573"/>
                    <a:pt x="8609" y="5634"/>
                    <a:pt x="8492" y="5634"/>
                  </a:cubicBezTo>
                  <a:cubicBezTo>
                    <a:pt x="8440" y="5634"/>
                    <a:pt x="8386" y="5622"/>
                    <a:pt x="8335" y="5597"/>
                  </a:cubicBezTo>
                  <a:lnTo>
                    <a:pt x="6621" y="4656"/>
                  </a:lnTo>
                  <a:cubicBezTo>
                    <a:pt x="6599" y="4645"/>
                    <a:pt x="6574" y="4640"/>
                    <a:pt x="6550" y="4640"/>
                  </a:cubicBezTo>
                  <a:cubicBezTo>
                    <a:pt x="6497" y="4640"/>
                    <a:pt x="6447" y="4666"/>
                    <a:pt x="6430" y="4716"/>
                  </a:cubicBezTo>
                  <a:cubicBezTo>
                    <a:pt x="6383" y="4799"/>
                    <a:pt x="6418" y="4882"/>
                    <a:pt x="6490" y="4918"/>
                  </a:cubicBezTo>
                  <a:lnTo>
                    <a:pt x="7918" y="5692"/>
                  </a:lnTo>
                  <a:cubicBezTo>
                    <a:pt x="8085" y="5775"/>
                    <a:pt x="8145" y="5966"/>
                    <a:pt x="8049" y="6133"/>
                  </a:cubicBezTo>
                  <a:cubicBezTo>
                    <a:pt x="7985" y="6245"/>
                    <a:pt x="7877" y="6309"/>
                    <a:pt x="7766" y="6309"/>
                  </a:cubicBezTo>
                  <a:cubicBezTo>
                    <a:pt x="7713" y="6309"/>
                    <a:pt x="7659" y="6294"/>
                    <a:pt x="7609" y="6263"/>
                  </a:cubicBezTo>
                  <a:lnTo>
                    <a:pt x="6144" y="5478"/>
                  </a:lnTo>
                  <a:cubicBezTo>
                    <a:pt x="6122" y="5463"/>
                    <a:pt x="6097" y="5456"/>
                    <a:pt x="6073" y="5456"/>
                  </a:cubicBezTo>
                  <a:cubicBezTo>
                    <a:pt x="6020" y="5456"/>
                    <a:pt x="5970" y="5488"/>
                    <a:pt x="5954" y="5537"/>
                  </a:cubicBezTo>
                  <a:cubicBezTo>
                    <a:pt x="5906" y="5609"/>
                    <a:pt x="5942" y="5704"/>
                    <a:pt x="6013" y="5728"/>
                  </a:cubicBezTo>
                  <a:lnTo>
                    <a:pt x="7192" y="6371"/>
                  </a:lnTo>
                  <a:cubicBezTo>
                    <a:pt x="7347" y="6466"/>
                    <a:pt x="7395" y="6656"/>
                    <a:pt x="7323" y="6823"/>
                  </a:cubicBezTo>
                  <a:cubicBezTo>
                    <a:pt x="7255" y="6925"/>
                    <a:pt x="7139" y="6984"/>
                    <a:pt x="7018" y="6984"/>
                  </a:cubicBezTo>
                  <a:cubicBezTo>
                    <a:pt x="6969" y="6984"/>
                    <a:pt x="6919" y="6975"/>
                    <a:pt x="6871" y="6954"/>
                  </a:cubicBezTo>
                  <a:lnTo>
                    <a:pt x="5644" y="6287"/>
                  </a:lnTo>
                  <a:cubicBezTo>
                    <a:pt x="5616" y="6271"/>
                    <a:pt x="5587" y="6263"/>
                    <a:pt x="5560" y="6263"/>
                  </a:cubicBezTo>
                  <a:cubicBezTo>
                    <a:pt x="5509" y="6263"/>
                    <a:pt x="5465" y="6292"/>
                    <a:pt x="5442" y="6347"/>
                  </a:cubicBezTo>
                  <a:cubicBezTo>
                    <a:pt x="5406" y="6418"/>
                    <a:pt x="5430" y="6502"/>
                    <a:pt x="5501" y="6537"/>
                  </a:cubicBezTo>
                  <a:lnTo>
                    <a:pt x="6454" y="7061"/>
                  </a:lnTo>
                  <a:cubicBezTo>
                    <a:pt x="6609" y="7145"/>
                    <a:pt x="6668" y="7335"/>
                    <a:pt x="6597" y="7502"/>
                  </a:cubicBezTo>
                  <a:cubicBezTo>
                    <a:pt x="6531" y="7609"/>
                    <a:pt x="6419" y="7670"/>
                    <a:pt x="6301" y="7670"/>
                  </a:cubicBezTo>
                  <a:cubicBezTo>
                    <a:pt x="6249" y="7670"/>
                    <a:pt x="6196" y="7658"/>
                    <a:pt x="6144" y="7633"/>
                  </a:cubicBezTo>
                  <a:lnTo>
                    <a:pt x="5478" y="7264"/>
                  </a:lnTo>
                  <a:cubicBezTo>
                    <a:pt x="5478" y="7133"/>
                    <a:pt x="5430" y="7002"/>
                    <a:pt x="5347" y="6883"/>
                  </a:cubicBezTo>
                  <a:cubicBezTo>
                    <a:pt x="5228" y="6728"/>
                    <a:pt x="5061" y="6644"/>
                    <a:pt x="4882" y="6644"/>
                  </a:cubicBezTo>
                  <a:lnTo>
                    <a:pt x="4882" y="6597"/>
                  </a:lnTo>
                  <a:cubicBezTo>
                    <a:pt x="4906" y="6430"/>
                    <a:pt x="4870" y="6263"/>
                    <a:pt x="4763" y="6133"/>
                  </a:cubicBezTo>
                  <a:cubicBezTo>
                    <a:pt x="4644" y="5990"/>
                    <a:pt x="4478" y="5894"/>
                    <a:pt x="4299" y="5894"/>
                  </a:cubicBezTo>
                  <a:lnTo>
                    <a:pt x="4299" y="5847"/>
                  </a:lnTo>
                  <a:cubicBezTo>
                    <a:pt x="4335" y="5692"/>
                    <a:pt x="4287" y="5525"/>
                    <a:pt x="4180" y="5394"/>
                  </a:cubicBezTo>
                  <a:cubicBezTo>
                    <a:pt x="4061" y="5240"/>
                    <a:pt x="3894" y="5156"/>
                    <a:pt x="3716" y="5156"/>
                  </a:cubicBezTo>
                  <a:lnTo>
                    <a:pt x="3716" y="5109"/>
                  </a:lnTo>
                  <a:cubicBezTo>
                    <a:pt x="3751" y="4942"/>
                    <a:pt x="3704" y="4775"/>
                    <a:pt x="3596" y="4644"/>
                  </a:cubicBezTo>
                  <a:cubicBezTo>
                    <a:pt x="3476" y="4488"/>
                    <a:pt x="3297" y="4404"/>
                    <a:pt x="3111" y="4404"/>
                  </a:cubicBezTo>
                  <a:cubicBezTo>
                    <a:pt x="2984" y="4404"/>
                    <a:pt x="2855" y="4443"/>
                    <a:pt x="2739" y="4525"/>
                  </a:cubicBezTo>
                  <a:lnTo>
                    <a:pt x="1715" y="5275"/>
                  </a:lnTo>
                  <a:lnTo>
                    <a:pt x="1334" y="5073"/>
                  </a:lnTo>
                  <a:lnTo>
                    <a:pt x="2799" y="2549"/>
                  </a:lnTo>
                  <a:close/>
                  <a:moveTo>
                    <a:pt x="4855" y="6920"/>
                  </a:moveTo>
                  <a:cubicBezTo>
                    <a:pt x="4953" y="6920"/>
                    <a:pt x="5045" y="6960"/>
                    <a:pt x="5109" y="7037"/>
                  </a:cubicBezTo>
                  <a:cubicBezTo>
                    <a:pt x="5168" y="7133"/>
                    <a:pt x="5192" y="7228"/>
                    <a:pt x="5180" y="7299"/>
                  </a:cubicBezTo>
                  <a:cubicBezTo>
                    <a:pt x="5168" y="7383"/>
                    <a:pt x="5120" y="7466"/>
                    <a:pt x="5049" y="7526"/>
                  </a:cubicBezTo>
                  <a:lnTo>
                    <a:pt x="4704" y="7776"/>
                  </a:lnTo>
                  <a:cubicBezTo>
                    <a:pt x="4643" y="7818"/>
                    <a:pt x="4574" y="7838"/>
                    <a:pt x="4507" y="7838"/>
                  </a:cubicBezTo>
                  <a:cubicBezTo>
                    <a:pt x="4404" y="7838"/>
                    <a:pt x="4304" y="7791"/>
                    <a:pt x="4239" y="7704"/>
                  </a:cubicBezTo>
                  <a:cubicBezTo>
                    <a:pt x="4132" y="7549"/>
                    <a:pt x="4168" y="7347"/>
                    <a:pt x="4311" y="7240"/>
                  </a:cubicBezTo>
                  <a:lnTo>
                    <a:pt x="4644" y="7002"/>
                  </a:lnTo>
                  <a:lnTo>
                    <a:pt x="4656" y="6978"/>
                  </a:lnTo>
                  <a:cubicBezTo>
                    <a:pt x="4719" y="6939"/>
                    <a:pt x="4788" y="6920"/>
                    <a:pt x="4855" y="6920"/>
                  </a:cubicBezTo>
                  <a:close/>
                  <a:moveTo>
                    <a:pt x="172" y="0"/>
                  </a:moveTo>
                  <a:cubicBezTo>
                    <a:pt x="121" y="0"/>
                    <a:pt x="72" y="29"/>
                    <a:pt x="48" y="84"/>
                  </a:cubicBezTo>
                  <a:cubicBezTo>
                    <a:pt x="1" y="156"/>
                    <a:pt x="25" y="239"/>
                    <a:pt x="108" y="287"/>
                  </a:cubicBezTo>
                  <a:lnTo>
                    <a:pt x="2346" y="1584"/>
                  </a:lnTo>
                  <a:lnTo>
                    <a:pt x="406" y="4942"/>
                  </a:lnTo>
                  <a:lnTo>
                    <a:pt x="251" y="4847"/>
                  </a:lnTo>
                  <a:cubicBezTo>
                    <a:pt x="226" y="4830"/>
                    <a:pt x="199" y="4822"/>
                    <a:pt x="172" y="4822"/>
                  </a:cubicBezTo>
                  <a:cubicBezTo>
                    <a:pt x="121" y="4822"/>
                    <a:pt x="72" y="4851"/>
                    <a:pt x="48" y="4906"/>
                  </a:cubicBezTo>
                  <a:cubicBezTo>
                    <a:pt x="1" y="4978"/>
                    <a:pt x="25" y="5061"/>
                    <a:pt x="108" y="5109"/>
                  </a:cubicBezTo>
                  <a:lnTo>
                    <a:pt x="894" y="5549"/>
                  </a:lnTo>
                  <a:cubicBezTo>
                    <a:pt x="919" y="5566"/>
                    <a:pt x="947" y="5574"/>
                    <a:pt x="975" y="5574"/>
                  </a:cubicBezTo>
                  <a:cubicBezTo>
                    <a:pt x="1025" y="5574"/>
                    <a:pt x="1073" y="5548"/>
                    <a:pt x="1096" y="5501"/>
                  </a:cubicBezTo>
                  <a:lnTo>
                    <a:pt x="1215" y="5299"/>
                  </a:lnTo>
                  <a:lnTo>
                    <a:pt x="1525" y="5466"/>
                  </a:lnTo>
                  <a:cubicBezTo>
                    <a:pt x="1430" y="5680"/>
                    <a:pt x="1441" y="5918"/>
                    <a:pt x="1572" y="6121"/>
                  </a:cubicBezTo>
                  <a:cubicBezTo>
                    <a:pt x="1691" y="6287"/>
                    <a:pt x="1882" y="6371"/>
                    <a:pt x="2084" y="6371"/>
                  </a:cubicBezTo>
                  <a:cubicBezTo>
                    <a:pt x="2144" y="6371"/>
                    <a:pt x="2215" y="6359"/>
                    <a:pt x="2275" y="6347"/>
                  </a:cubicBezTo>
                  <a:cubicBezTo>
                    <a:pt x="2275" y="6478"/>
                    <a:pt x="2322" y="6597"/>
                    <a:pt x="2394" y="6716"/>
                  </a:cubicBezTo>
                  <a:cubicBezTo>
                    <a:pt x="2513" y="6883"/>
                    <a:pt x="2703" y="6966"/>
                    <a:pt x="2882" y="6966"/>
                  </a:cubicBezTo>
                  <a:cubicBezTo>
                    <a:pt x="2942" y="6966"/>
                    <a:pt x="3013" y="6954"/>
                    <a:pt x="3073" y="6942"/>
                  </a:cubicBezTo>
                  <a:cubicBezTo>
                    <a:pt x="3073" y="7061"/>
                    <a:pt x="3120" y="7192"/>
                    <a:pt x="3192" y="7299"/>
                  </a:cubicBezTo>
                  <a:cubicBezTo>
                    <a:pt x="3299" y="7430"/>
                    <a:pt x="3430" y="7514"/>
                    <a:pt x="3596" y="7549"/>
                  </a:cubicBezTo>
                  <a:cubicBezTo>
                    <a:pt x="3632" y="7549"/>
                    <a:pt x="3656" y="7561"/>
                    <a:pt x="3704" y="7561"/>
                  </a:cubicBezTo>
                  <a:cubicBezTo>
                    <a:pt x="3763" y="7561"/>
                    <a:pt x="3835" y="7549"/>
                    <a:pt x="3894" y="7537"/>
                  </a:cubicBezTo>
                  <a:cubicBezTo>
                    <a:pt x="3894" y="7668"/>
                    <a:pt x="3942" y="7787"/>
                    <a:pt x="4013" y="7895"/>
                  </a:cubicBezTo>
                  <a:cubicBezTo>
                    <a:pt x="4120" y="8026"/>
                    <a:pt x="4251" y="8109"/>
                    <a:pt x="4418" y="8145"/>
                  </a:cubicBezTo>
                  <a:cubicBezTo>
                    <a:pt x="4442" y="8145"/>
                    <a:pt x="4478" y="8157"/>
                    <a:pt x="4525" y="8157"/>
                  </a:cubicBezTo>
                  <a:cubicBezTo>
                    <a:pt x="4656" y="8157"/>
                    <a:pt x="4775" y="8109"/>
                    <a:pt x="4882" y="8037"/>
                  </a:cubicBezTo>
                  <a:lnTo>
                    <a:pt x="5216" y="7787"/>
                  </a:lnTo>
                  <a:cubicBezTo>
                    <a:pt x="5299" y="7728"/>
                    <a:pt x="5359" y="7668"/>
                    <a:pt x="5394" y="7597"/>
                  </a:cubicBezTo>
                  <a:lnTo>
                    <a:pt x="6013" y="7918"/>
                  </a:lnTo>
                  <a:cubicBezTo>
                    <a:pt x="6097" y="7966"/>
                    <a:pt x="6204" y="7990"/>
                    <a:pt x="6311" y="7990"/>
                  </a:cubicBezTo>
                  <a:cubicBezTo>
                    <a:pt x="6371" y="7990"/>
                    <a:pt x="6430" y="7978"/>
                    <a:pt x="6490" y="7966"/>
                  </a:cubicBezTo>
                  <a:cubicBezTo>
                    <a:pt x="6644" y="7918"/>
                    <a:pt x="6787" y="7811"/>
                    <a:pt x="6859" y="7668"/>
                  </a:cubicBezTo>
                  <a:cubicBezTo>
                    <a:pt x="6918" y="7549"/>
                    <a:pt x="6942" y="7430"/>
                    <a:pt x="6930" y="7299"/>
                  </a:cubicBezTo>
                  <a:cubicBezTo>
                    <a:pt x="6966" y="7299"/>
                    <a:pt x="7002" y="7311"/>
                    <a:pt x="7049" y="7311"/>
                  </a:cubicBezTo>
                  <a:cubicBezTo>
                    <a:pt x="7275" y="7311"/>
                    <a:pt x="7478" y="7192"/>
                    <a:pt x="7597" y="6990"/>
                  </a:cubicBezTo>
                  <a:cubicBezTo>
                    <a:pt x="7656" y="6871"/>
                    <a:pt x="7692" y="6740"/>
                    <a:pt x="7680" y="6609"/>
                  </a:cubicBezTo>
                  <a:cubicBezTo>
                    <a:pt x="7716" y="6609"/>
                    <a:pt x="7752" y="6633"/>
                    <a:pt x="7799" y="6633"/>
                  </a:cubicBezTo>
                  <a:cubicBezTo>
                    <a:pt x="8014" y="6633"/>
                    <a:pt x="8228" y="6514"/>
                    <a:pt x="8347" y="6299"/>
                  </a:cubicBezTo>
                  <a:cubicBezTo>
                    <a:pt x="8407" y="6180"/>
                    <a:pt x="8430" y="6061"/>
                    <a:pt x="8418" y="5930"/>
                  </a:cubicBezTo>
                  <a:cubicBezTo>
                    <a:pt x="8454" y="5930"/>
                    <a:pt x="8490" y="5942"/>
                    <a:pt x="8538" y="5942"/>
                  </a:cubicBezTo>
                  <a:cubicBezTo>
                    <a:pt x="8597" y="5942"/>
                    <a:pt x="8657" y="5930"/>
                    <a:pt x="8716" y="5918"/>
                  </a:cubicBezTo>
                  <a:cubicBezTo>
                    <a:pt x="8883" y="5871"/>
                    <a:pt x="9014" y="5763"/>
                    <a:pt x="9085" y="5621"/>
                  </a:cubicBezTo>
                  <a:cubicBezTo>
                    <a:pt x="9169" y="5466"/>
                    <a:pt x="9192" y="5299"/>
                    <a:pt x="9133" y="5144"/>
                  </a:cubicBezTo>
                  <a:cubicBezTo>
                    <a:pt x="9121" y="5097"/>
                    <a:pt x="9109" y="5061"/>
                    <a:pt x="9085" y="5037"/>
                  </a:cubicBezTo>
                  <a:lnTo>
                    <a:pt x="9347" y="4859"/>
                  </a:lnTo>
                  <a:lnTo>
                    <a:pt x="9478" y="5037"/>
                  </a:lnTo>
                  <a:cubicBezTo>
                    <a:pt x="9506" y="5072"/>
                    <a:pt x="9550" y="5090"/>
                    <a:pt x="9593" y="5090"/>
                  </a:cubicBezTo>
                  <a:cubicBezTo>
                    <a:pt x="9625" y="5090"/>
                    <a:pt x="9656" y="5081"/>
                    <a:pt x="9681" y="5061"/>
                  </a:cubicBezTo>
                  <a:lnTo>
                    <a:pt x="10085" y="4739"/>
                  </a:lnTo>
                  <a:cubicBezTo>
                    <a:pt x="10121" y="4668"/>
                    <a:pt x="10133" y="4573"/>
                    <a:pt x="10085" y="4513"/>
                  </a:cubicBezTo>
                  <a:cubicBezTo>
                    <a:pt x="10065" y="4479"/>
                    <a:pt x="10019" y="4460"/>
                    <a:pt x="9974" y="4460"/>
                  </a:cubicBezTo>
                  <a:cubicBezTo>
                    <a:pt x="9941" y="4460"/>
                    <a:pt x="9908" y="4470"/>
                    <a:pt x="9883" y="4489"/>
                  </a:cubicBezTo>
                  <a:lnTo>
                    <a:pt x="9585" y="4704"/>
                  </a:lnTo>
                  <a:lnTo>
                    <a:pt x="7252" y="1644"/>
                  </a:lnTo>
                  <a:lnTo>
                    <a:pt x="8585" y="775"/>
                  </a:lnTo>
                  <a:cubicBezTo>
                    <a:pt x="8657" y="739"/>
                    <a:pt x="8680" y="644"/>
                    <a:pt x="8633" y="572"/>
                  </a:cubicBezTo>
                  <a:cubicBezTo>
                    <a:pt x="8602" y="526"/>
                    <a:pt x="8556" y="500"/>
                    <a:pt x="8505" y="500"/>
                  </a:cubicBezTo>
                  <a:cubicBezTo>
                    <a:pt x="8478" y="500"/>
                    <a:pt x="8448" y="508"/>
                    <a:pt x="8418" y="525"/>
                  </a:cubicBezTo>
                  <a:lnTo>
                    <a:pt x="6954" y="1477"/>
                  </a:lnTo>
                  <a:cubicBezTo>
                    <a:pt x="6871" y="1525"/>
                    <a:pt x="6859" y="1632"/>
                    <a:pt x="6906" y="1680"/>
                  </a:cubicBezTo>
                  <a:lnTo>
                    <a:pt x="7168" y="2037"/>
                  </a:lnTo>
                  <a:lnTo>
                    <a:pt x="6978" y="2192"/>
                  </a:lnTo>
                  <a:lnTo>
                    <a:pt x="6216" y="1942"/>
                  </a:lnTo>
                  <a:cubicBezTo>
                    <a:pt x="6204" y="1942"/>
                    <a:pt x="6192" y="1918"/>
                    <a:pt x="6180" y="1918"/>
                  </a:cubicBezTo>
                  <a:lnTo>
                    <a:pt x="4430" y="1918"/>
                  </a:lnTo>
                  <a:cubicBezTo>
                    <a:pt x="4358" y="1918"/>
                    <a:pt x="4299" y="1965"/>
                    <a:pt x="4287" y="2037"/>
                  </a:cubicBezTo>
                  <a:lnTo>
                    <a:pt x="4180" y="2430"/>
                  </a:lnTo>
                  <a:lnTo>
                    <a:pt x="3930" y="2323"/>
                  </a:lnTo>
                  <a:cubicBezTo>
                    <a:pt x="3894" y="2311"/>
                    <a:pt x="3882" y="2311"/>
                    <a:pt x="3846" y="2311"/>
                  </a:cubicBezTo>
                  <a:lnTo>
                    <a:pt x="3168" y="2382"/>
                  </a:lnTo>
                  <a:lnTo>
                    <a:pt x="2930" y="2251"/>
                  </a:lnTo>
                  <a:lnTo>
                    <a:pt x="3156" y="1858"/>
                  </a:lnTo>
                  <a:cubicBezTo>
                    <a:pt x="3192" y="1787"/>
                    <a:pt x="3168" y="1703"/>
                    <a:pt x="3096" y="1656"/>
                  </a:cubicBezTo>
                  <a:lnTo>
                    <a:pt x="251" y="25"/>
                  </a:lnTo>
                  <a:cubicBezTo>
                    <a:pt x="226" y="8"/>
                    <a:pt x="199" y="0"/>
                    <a:pt x="17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53"/>
            <p:cNvSpPr/>
            <p:nvPr/>
          </p:nvSpPr>
          <p:spPr>
            <a:xfrm>
              <a:off x="2946442" y="2015001"/>
              <a:ext cx="37525" cy="26799"/>
            </a:xfrm>
            <a:custGeom>
              <a:rect b="b" l="l" r="r" t="t"/>
              <a:pathLst>
                <a:path extrusionOk="0" h="842" w="1179">
                  <a:moveTo>
                    <a:pt x="1011" y="1"/>
                  </a:moveTo>
                  <a:cubicBezTo>
                    <a:pt x="983" y="1"/>
                    <a:pt x="955" y="7"/>
                    <a:pt x="929" y="20"/>
                  </a:cubicBezTo>
                  <a:lnTo>
                    <a:pt x="96" y="556"/>
                  </a:lnTo>
                  <a:cubicBezTo>
                    <a:pt x="24" y="603"/>
                    <a:pt x="0" y="699"/>
                    <a:pt x="48" y="770"/>
                  </a:cubicBezTo>
                  <a:cubicBezTo>
                    <a:pt x="84" y="818"/>
                    <a:pt x="119" y="842"/>
                    <a:pt x="167" y="842"/>
                  </a:cubicBezTo>
                  <a:cubicBezTo>
                    <a:pt x="203" y="842"/>
                    <a:pt x="226" y="830"/>
                    <a:pt x="238" y="818"/>
                  </a:cubicBezTo>
                  <a:lnTo>
                    <a:pt x="1072" y="282"/>
                  </a:lnTo>
                  <a:cubicBezTo>
                    <a:pt x="1167" y="234"/>
                    <a:pt x="1179" y="127"/>
                    <a:pt x="1131" y="68"/>
                  </a:cubicBezTo>
                  <a:cubicBezTo>
                    <a:pt x="1108" y="22"/>
                    <a:pt x="1061" y="1"/>
                    <a:pt x="101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8" name="Google Shape;1738;p53"/>
          <p:cNvGrpSpPr/>
          <p:nvPr/>
        </p:nvGrpSpPr>
        <p:grpSpPr>
          <a:xfrm>
            <a:off x="6671087" y="2009304"/>
            <a:ext cx="332757" cy="281833"/>
            <a:chOff x="6671087" y="2009304"/>
            <a:chExt cx="332757" cy="281833"/>
          </a:xfrm>
        </p:grpSpPr>
        <p:sp>
          <p:nvSpPr>
            <p:cNvPr id="1739" name="Google Shape;1739;p53"/>
            <p:cNvSpPr/>
            <p:nvPr/>
          </p:nvSpPr>
          <p:spPr>
            <a:xfrm>
              <a:off x="6671087" y="2023658"/>
              <a:ext cx="331993" cy="267478"/>
            </a:xfrm>
            <a:custGeom>
              <a:rect b="b" l="l" r="r" t="t"/>
              <a:pathLst>
                <a:path extrusionOk="0" h="8404" w="10431">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53"/>
            <p:cNvSpPr/>
            <p:nvPr/>
          </p:nvSpPr>
          <p:spPr>
            <a:xfrm>
              <a:off x="6965173" y="2009304"/>
              <a:ext cx="38670" cy="27181"/>
            </a:xfrm>
            <a:custGeom>
              <a:rect b="b" l="l" r="r" t="t"/>
              <a:pathLst>
                <a:path extrusionOk="0" h="854" w="1215">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1" name="Google Shape;1741;p53"/>
          <p:cNvSpPr/>
          <p:nvPr/>
        </p:nvSpPr>
        <p:spPr>
          <a:xfrm>
            <a:off x="1745940" y="1967132"/>
            <a:ext cx="368371" cy="368340"/>
          </a:xfrm>
          <a:custGeom>
            <a:rect b="b" l="l" r="r" t="t"/>
            <a:pathLst>
              <a:path extrusionOk="0" h="11573" w="11574">
                <a:moveTo>
                  <a:pt x="10680" y="333"/>
                </a:moveTo>
                <a:cubicBezTo>
                  <a:pt x="10990" y="333"/>
                  <a:pt x="11228" y="583"/>
                  <a:pt x="11228" y="881"/>
                </a:cubicBezTo>
                <a:lnTo>
                  <a:pt x="11228" y="5620"/>
                </a:lnTo>
                <a:lnTo>
                  <a:pt x="11037" y="5620"/>
                </a:lnTo>
                <a:cubicBezTo>
                  <a:pt x="10954" y="5620"/>
                  <a:pt x="10871" y="5691"/>
                  <a:pt x="10871" y="5787"/>
                </a:cubicBezTo>
                <a:cubicBezTo>
                  <a:pt x="10871" y="5870"/>
                  <a:pt x="10954" y="5953"/>
                  <a:pt x="11037" y="5953"/>
                </a:cubicBezTo>
                <a:lnTo>
                  <a:pt x="11228" y="5953"/>
                </a:lnTo>
                <a:lnTo>
                  <a:pt x="11228" y="10680"/>
                </a:lnTo>
                <a:cubicBezTo>
                  <a:pt x="11228" y="10990"/>
                  <a:pt x="10978" y="11228"/>
                  <a:pt x="10680" y="11228"/>
                </a:cubicBezTo>
                <a:lnTo>
                  <a:pt x="5953" y="11228"/>
                </a:lnTo>
                <a:lnTo>
                  <a:pt x="5953" y="9406"/>
                </a:lnTo>
                <a:cubicBezTo>
                  <a:pt x="5953" y="9108"/>
                  <a:pt x="5715" y="8870"/>
                  <a:pt x="5418" y="8870"/>
                </a:cubicBezTo>
                <a:lnTo>
                  <a:pt x="5060" y="8870"/>
                </a:lnTo>
                <a:cubicBezTo>
                  <a:pt x="4834" y="8870"/>
                  <a:pt x="4644" y="8954"/>
                  <a:pt x="4525" y="9108"/>
                </a:cubicBezTo>
                <a:cubicBezTo>
                  <a:pt x="4358" y="9299"/>
                  <a:pt x="4132" y="9406"/>
                  <a:pt x="3882" y="9406"/>
                </a:cubicBezTo>
                <a:cubicBezTo>
                  <a:pt x="3632" y="9406"/>
                  <a:pt x="3382" y="9287"/>
                  <a:pt x="3239" y="9085"/>
                </a:cubicBezTo>
                <a:cubicBezTo>
                  <a:pt x="3072" y="8894"/>
                  <a:pt x="3013" y="8644"/>
                  <a:pt x="3072" y="8394"/>
                </a:cubicBezTo>
                <a:cubicBezTo>
                  <a:pt x="3132" y="8073"/>
                  <a:pt x="3405" y="7822"/>
                  <a:pt x="3727" y="7751"/>
                </a:cubicBezTo>
                <a:cubicBezTo>
                  <a:pt x="3781" y="7740"/>
                  <a:pt x="3835" y="7735"/>
                  <a:pt x="3889" y="7735"/>
                </a:cubicBezTo>
                <a:cubicBezTo>
                  <a:pt x="4129" y="7735"/>
                  <a:pt x="4357" y="7842"/>
                  <a:pt x="4513" y="8037"/>
                </a:cubicBezTo>
                <a:cubicBezTo>
                  <a:pt x="4656" y="8192"/>
                  <a:pt x="4846" y="8287"/>
                  <a:pt x="5049" y="8287"/>
                </a:cubicBezTo>
                <a:lnTo>
                  <a:pt x="5430" y="8287"/>
                </a:lnTo>
                <a:cubicBezTo>
                  <a:pt x="5727" y="8287"/>
                  <a:pt x="5965" y="8049"/>
                  <a:pt x="5965" y="7751"/>
                </a:cubicBezTo>
                <a:lnTo>
                  <a:pt x="5965" y="5917"/>
                </a:lnTo>
                <a:lnTo>
                  <a:pt x="7799" y="5917"/>
                </a:lnTo>
                <a:cubicBezTo>
                  <a:pt x="7894" y="5917"/>
                  <a:pt x="7989" y="6001"/>
                  <a:pt x="7989" y="6108"/>
                </a:cubicBezTo>
                <a:lnTo>
                  <a:pt x="7989" y="6477"/>
                </a:lnTo>
                <a:cubicBezTo>
                  <a:pt x="7989" y="6584"/>
                  <a:pt x="7942" y="6691"/>
                  <a:pt x="7858" y="6763"/>
                </a:cubicBezTo>
                <a:cubicBezTo>
                  <a:pt x="7525" y="7037"/>
                  <a:pt x="7382" y="7453"/>
                  <a:pt x="7454" y="7882"/>
                </a:cubicBezTo>
                <a:cubicBezTo>
                  <a:pt x="7537" y="8346"/>
                  <a:pt x="7894" y="8704"/>
                  <a:pt x="8347" y="8799"/>
                </a:cubicBezTo>
                <a:cubicBezTo>
                  <a:pt x="8430" y="8823"/>
                  <a:pt x="8513" y="8835"/>
                  <a:pt x="8597" y="8835"/>
                </a:cubicBezTo>
                <a:cubicBezTo>
                  <a:pt x="8870" y="8835"/>
                  <a:pt x="9120" y="8739"/>
                  <a:pt x="9347" y="8561"/>
                </a:cubicBezTo>
                <a:cubicBezTo>
                  <a:pt x="9609" y="8346"/>
                  <a:pt x="9775" y="8013"/>
                  <a:pt x="9775" y="7656"/>
                </a:cubicBezTo>
                <a:cubicBezTo>
                  <a:pt x="9775" y="7311"/>
                  <a:pt x="9621" y="6977"/>
                  <a:pt x="9347" y="6751"/>
                </a:cubicBezTo>
                <a:cubicBezTo>
                  <a:pt x="9263" y="6691"/>
                  <a:pt x="9228" y="6584"/>
                  <a:pt x="9228" y="6465"/>
                </a:cubicBezTo>
                <a:lnTo>
                  <a:pt x="9228" y="6108"/>
                </a:lnTo>
                <a:cubicBezTo>
                  <a:pt x="9228" y="6001"/>
                  <a:pt x="9311" y="5917"/>
                  <a:pt x="9418" y="5917"/>
                </a:cubicBezTo>
                <a:lnTo>
                  <a:pt x="10323" y="5917"/>
                </a:lnTo>
                <a:cubicBezTo>
                  <a:pt x="10418" y="5917"/>
                  <a:pt x="10490" y="5846"/>
                  <a:pt x="10490" y="5751"/>
                </a:cubicBezTo>
                <a:cubicBezTo>
                  <a:pt x="10490" y="5667"/>
                  <a:pt x="10418" y="5584"/>
                  <a:pt x="10323" y="5584"/>
                </a:cubicBezTo>
                <a:lnTo>
                  <a:pt x="9418" y="5584"/>
                </a:lnTo>
                <a:cubicBezTo>
                  <a:pt x="9120" y="5584"/>
                  <a:pt x="8882" y="5822"/>
                  <a:pt x="8882" y="6120"/>
                </a:cubicBezTo>
                <a:lnTo>
                  <a:pt x="8882" y="6477"/>
                </a:lnTo>
                <a:cubicBezTo>
                  <a:pt x="8882" y="6703"/>
                  <a:pt x="8966" y="6894"/>
                  <a:pt x="9120" y="7013"/>
                </a:cubicBezTo>
                <a:cubicBezTo>
                  <a:pt x="9311" y="7180"/>
                  <a:pt x="9418" y="7406"/>
                  <a:pt x="9418" y="7656"/>
                </a:cubicBezTo>
                <a:cubicBezTo>
                  <a:pt x="9418" y="7906"/>
                  <a:pt x="9299" y="8144"/>
                  <a:pt x="9109" y="8299"/>
                </a:cubicBezTo>
                <a:cubicBezTo>
                  <a:pt x="8957" y="8423"/>
                  <a:pt x="8780" y="8488"/>
                  <a:pt x="8595" y="8488"/>
                </a:cubicBezTo>
                <a:cubicBezTo>
                  <a:pt x="8533" y="8488"/>
                  <a:pt x="8469" y="8480"/>
                  <a:pt x="8406" y="8465"/>
                </a:cubicBezTo>
                <a:cubicBezTo>
                  <a:pt x="8097" y="8406"/>
                  <a:pt x="7835" y="8132"/>
                  <a:pt x="7763" y="7811"/>
                </a:cubicBezTo>
                <a:cubicBezTo>
                  <a:pt x="7704" y="7513"/>
                  <a:pt x="7811" y="7215"/>
                  <a:pt x="8049" y="7013"/>
                </a:cubicBezTo>
                <a:cubicBezTo>
                  <a:pt x="8216" y="6882"/>
                  <a:pt x="8299" y="6691"/>
                  <a:pt x="8299" y="6477"/>
                </a:cubicBezTo>
                <a:lnTo>
                  <a:pt x="8299" y="6108"/>
                </a:lnTo>
                <a:cubicBezTo>
                  <a:pt x="8299" y="5810"/>
                  <a:pt x="8061" y="5572"/>
                  <a:pt x="7763" y="5572"/>
                </a:cubicBezTo>
                <a:lnTo>
                  <a:pt x="5953" y="5572"/>
                </a:lnTo>
                <a:lnTo>
                  <a:pt x="5953" y="3739"/>
                </a:lnTo>
                <a:cubicBezTo>
                  <a:pt x="5953" y="3643"/>
                  <a:pt x="6037" y="3548"/>
                  <a:pt x="6144" y="3548"/>
                </a:cubicBezTo>
                <a:lnTo>
                  <a:pt x="6513" y="3548"/>
                </a:lnTo>
                <a:cubicBezTo>
                  <a:pt x="6620" y="3548"/>
                  <a:pt x="6727" y="3596"/>
                  <a:pt x="6799" y="3679"/>
                </a:cubicBezTo>
                <a:cubicBezTo>
                  <a:pt x="7017" y="3956"/>
                  <a:pt x="7342" y="4102"/>
                  <a:pt x="7698" y="4102"/>
                </a:cubicBezTo>
                <a:cubicBezTo>
                  <a:pt x="7770" y="4102"/>
                  <a:pt x="7844" y="4096"/>
                  <a:pt x="7918" y="4084"/>
                </a:cubicBezTo>
                <a:cubicBezTo>
                  <a:pt x="8370" y="4001"/>
                  <a:pt x="8728" y="3643"/>
                  <a:pt x="8835" y="3191"/>
                </a:cubicBezTo>
                <a:cubicBezTo>
                  <a:pt x="8906" y="2834"/>
                  <a:pt x="8823" y="2477"/>
                  <a:pt x="8597" y="2215"/>
                </a:cubicBezTo>
                <a:cubicBezTo>
                  <a:pt x="8370" y="1941"/>
                  <a:pt x="8049" y="1774"/>
                  <a:pt x="7692" y="1774"/>
                </a:cubicBezTo>
                <a:cubicBezTo>
                  <a:pt x="7346" y="1774"/>
                  <a:pt x="7001" y="1929"/>
                  <a:pt x="6775" y="2215"/>
                </a:cubicBezTo>
                <a:cubicBezTo>
                  <a:pt x="6715" y="2286"/>
                  <a:pt x="6620" y="2334"/>
                  <a:pt x="6501" y="2334"/>
                </a:cubicBezTo>
                <a:lnTo>
                  <a:pt x="6144" y="2334"/>
                </a:lnTo>
                <a:cubicBezTo>
                  <a:pt x="6037" y="2334"/>
                  <a:pt x="5941" y="2238"/>
                  <a:pt x="5941" y="2131"/>
                </a:cubicBezTo>
                <a:lnTo>
                  <a:pt x="5941" y="1226"/>
                </a:lnTo>
                <a:cubicBezTo>
                  <a:pt x="5941" y="1143"/>
                  <a:pt x="5870" y="1060"/>
                  <a:pt x="5787" y="1060"/>
                </a:cubicBezTo>
                <a:cubicBezTo>
                  <a:pt x="5691" y="1060"/>
                  <a:pt x="5620" y="1143"/>
                  <a:pt x="5620" y="1226"/>
                </a:cubicBezTo>
                <a:lnTo>
                  <a:pt x="5620" y="2131"/>
                </a:lnTo>
                <a:cubicBezTo>
                  <a:pt x="5620" y="2429"/>
                  <a:pt x="5858" y="2667"/>
                  <a:pt x="6156" y="2667"/>
                </a:cubicBezTo>
                <a:lnTo>
                  <a:pt x="6513" y="2667"/>
                </a:lnTo>
                <a:cubicBezTo>
                  <a:pt x="6739" y="2667"/>
                  <a:pt x="6930" y="2584"/>
                  <a:pt x="7049" y="2429"/>
                </a:cubicBezTo>
                <a:cubicBezTo>
                  <a:pt x="7215" y="2238"/>
                  <a:pt x="7430" y="2131"/>
                  <a:pt x="7692" y="2131"/>
                </a:cubicBezTo>
                <a:cubicBezTo>
                  <a:pt x="7942" y="2131"/>
                  <a:pt x="8180" y="2250"/>
                  <a:pt x="8323" y="2453"/>
                </a:cubicBezTo>
                <a:cubicBezTo>
                  <a:pt x="8489" y="2643"/>
                  <a:pt x="8549" y="2893"/>
                  <a:pt x="8489" y="3143"/>
                </a:cubicBezTo>
                <a:cubicBezTo>
                  <a:pt x="8430" y="3465"/>
                  <a:pt x="8168" y="3715"/>
                  <a:pt x="7835" y="3786"/>
                </a:cubicBezTo>
                <a:cubicBezTo>
                  <a:pt x="7780" y="3797"/>
                  <a:pt x="7726" y="3802"/>
                  <a:pt x="7673" y="3802"/>
                </a:cubicBezTo>
                <a:cubicBezTo>
                  <a:pt x="7432" y="3802"/>
                  <a:pt x="7205" y="3695"/>
                  <a:pt x="7049" y="3501"/>
                </a:cubicBezTo>
                <a:cubicBezTo>
                  <a:pt x="6918" y="3346"/>
                  <a:pt x="6727" y="3250"/>
                  <a:pt x="6513" y="3250"/>
                </a:cubicBezTo>
                <a:lnTo>
                  <a:pt x="6144" y="3250"/>
                </a:lnTo>
                <a:cubicBezTo>
                  <a:pt x="5846" y="3250"/>
                  <a:pt x="5608" y="3489"/>
                  <a:pt x="5608" y="3786"/>
                </a:cubicBezTo>
                <a:lnTo>
                  <a:pt x="5608" y="5620"/>
                </a:lnTo>
                <a:lnTo>
                  <a:pt x="3775" y="5620"/>
                </a:lnTo>
                <a:cubicBezTo>
                  <a:pt x="3667" y="5620"/>
                  <a:pt x="3584" y="5525"/>
                  <a:pt x="3584" y="5429"/>
                </a:cubicBezTo>
                <a:lnTo>
                  <a:pt x="3584" y="5048"/>
                </a:lnTo>
                <a:cubicBezTo>
                  <a:pt x="3584" y="4953"/>
                  <a:pt x="3620" y="4846"/>
                  <a:pt x="3715" y="4774"/>
                </a:cubicBezTo>
                <a:cubicBezTo>
                  <a:pt x="4036" y="4501"/>
                  <a:pt x="4191" y="4084"/>
                  <a:pt x="4120" y="3655"/>
                </a:cubicBezTo>
                <a:cubicBezTo>
                  <a:pt x="4025" y="3191"/>
                  <a:pt x="3667" y="2834"/>
                  <a:pt x="3227" y="2727"/>
                </a:cubicBezTo>
                <a:cubicBezTo>
                  <a:pt x="3148" y="2711"/>
                  <a:pt x="3069" y="2703"/>
                  <a:pt x="2991" y="2703"/>
                </a:cubicBezTo>
                <a:cubicBezTo>
                  <a:pt x="2716" y="2703"/>
                  <a:pt x="2452" y="2798"/>
                  <a:pt x="2239" y="2965"/>
                </a:cubicBezTo>
                <a:cubicBezTo>
                  <a:pt x="1977" y="3191"/>
                  <a:pt x="1810" y="3524"/>
                  <a:pt x="1810" y="3882"/>
                </a:cubicBezTo>
                <a:cubicBezTo>
                  <a:pt x="1810" y="4215"/>
                  <a:pt x="1953" y="4560"/>
                  <a:pt x="2239" y="4786"/>
                </a:cubicBezTo>
                <a:cubicBezTo>
                  <a:pt x="2310" y="4846"/>
                  <a:pt x="2358" y="4953"/>
                  <a:pt x="2358" y="5072"/>
                </a:cubicBezTo>
                <a:lnTo>
                  <a:pt x="2358" y="5429"/>
                </a:lnTo>
                <a:cubicBezTo>
                  <a:pt x="2358" y="5525"/>
                  <a:pt x="2274" y="5620"/>
                  <a:pt x="2167" y="5620"/>
                </a:cubicBezTo>
                <a:lnTo>
                  <a:pt x="334" y="5620"/>
                </a:lnTo>
                <a:lnTo>
                  <a:pt x="334" y="881"/>
                </a:lnTo>
                <a:cubicBezTo>
                  <a:pt x="334" y="572"/>
                  <a:pt x="584" y="333"/>
                  <a:pt x="881" y="333"/>
                </a:cubicBezTo>
                <a:lnTo>
                  <a:pt x="5620" y="333"/>
                </a:lnTo>
                <a:lnTo>
                  <a:pt x="5620" y="524"/>
                </a:lnTo>
                <a:cubicBezTo>
                  <a:pt x="5620" y="619"/>
                  <a:pt x="5691" y="691"/>
                  <a:pt x="5787" y="691"/>
                </a:cubicBezTo>
                <a:cubicBezTo>
                  <a:pt x="5870" y="691"/>
                  <a:pt x="5941" y="619"/>
                  <a:pt x="5941" y="524"/>
                </a:cubicBezTo>
                <a:lnTo>
                  <a:pt x="5941" y="333"/>
                </a:lnTo>
                <a:close/>
                <a:moveTo>
                  <a:pt x="2976" y="3061"/>
                </a:moveTo>
                <a:cubicBezTo>
                  <a:pt x="3040" y="3061"/>
                  <a:pt x="3104" y="3069"/>
                  <a:pt x="3167" y="3084"/>
                </a:cubicBezTo>
                <a:cubicBezTo>
                  <a:pt x="3477" y="3143"/>
                  <a:pt x="3727" y="3417"/>
                  <a:pt x="3810" y="3739"/>
                </a:cubicBezTo>
                <a:cubicBezTo>
                  <a:pt x="3870" y="4036"/>
                  <a:pt x="3763" y="4334"/>
                  <a:pt x="3525" y="4536"/>
                </a:cubicBezTo>
                <a:cubicBezTo>
                  <a:pt x="3358" y="4667"/>
                  <a:pt x="3274" y="4858"/>
                  <a:pt x="3274" y="5072"/>
                </a:cubicBezTo>
                <a:lnTo>
                  <a:pt x="3274" y="5441"/>
                </a:lnTo>
                <a:cubicBezTo>
                  <a:pt x="3274" y="5739"/>
                  <a:pt x="3513" y="5977"/>
                  <a:pt x="3810" y="5977"/>
                </a:cubicBezTo>
                <a:lnTo>
                  <a:pt x="5632" y="5977"/>
                </a:lnTo>
                <a:lnTo>
                  <a:pt x="5632" y="7811"/>
                </a:lnTo>
                <a:cubicBezTo>
                  <a:pt x="5632" y="7918"/>
                  <a:pt x="5549" y="8001"/>
                  <a:pt x="5441" y="8001"/>
                </a:cubicBezTo>
                <a:lnTo>
                  <a:pt x="5072" y="8001"/>
                </a:lnTo>
                <a:cubicBezTo>
                  <a:pt x="4965" y="8001"/>
                  <a:pt x="4858" y="7953"/>
                  <a:pt x="4787" y="7870"/>
                </a:cubicBezTo>
                <a:cubicBezTo>
                  <a:pt x="4569" y="7593"/>
                  <a:pt x="4244" y="7447"/>
                  <a:pt x="3887" y="7447"/>
                </a:cubicBezTo>
                <a:cubicBezTo>
                  <a:pt x="3815" y="7447"/>
                  <a:pt x="3741" y="7453"/>
                  <a:pt x="3667" y="7465"/>
                </a:cubicBezTo>
                <a:cubicBezTo>
                  <a:pt x="3215" y="7561"/>
                  <a:pt x="2858" y="7918"/>
                  <a:pt x="2751" y="8358"/>
                </a:cubicBezTo>
                <a:cubicBezTo>
                  <a:pt x="2679" y="8715"/>
                  <a:pt x="2763" y="9073"/>
                  <a:pt x="2989" y="9346"/>
                </a:cubicBezTo>
                <a:cubicBezTo>
                  <a:pt x="3215" y="9608"/>
                  <a:pt x="3536" y="9775"/>
                  <a:pt x="3894" y="9775"/>
                </a:cubicBezTo>
                <a:cubicBezTo>
                  <a:pt x="4239" y="9775"/>
                  <a:pt x="4584" y="9620"/>
                  <a:pt x="4798" y="9346"/>
                </a:cubicBezTo>
                <a:cubicBezTo>
                  <a:pt x="4858" y="9263"/>
                  <a:pt x="4965" y="9227"/>
                  <a:pt x="5084" y="9227"/>
                </a:cubicBezTo>
                <a:lnTo>
                  <a:pt x="5441" y="9227"/>
                </a:lnTo>
                <a:cubicBezTo>
                  <a:pt x="5549" y="9227"/>
                  <a:pt x="5632" y="9311"/>
                  <a:pt x="5632" y="9418"/>
                </a:cubicBezTo>
                <a:lnTo>
                  <a:pt x="5632" y="11251"/>
                </a:lnTo>
                <a:lnTo>
                  <a:pt x="869" y="11251"/>
                </a:lnTo>
                <a:cubicBezTo>
                  <a:pt x="560" y="11251"/>
                  <a:pt x="322" y="10990"/>
                  <a:pt x="322" y="10692"/>
                </a:cubicBezTo>
                <a:lnTo>
                  <a:pt x="322" y="5965"/>
                </a:lnTo>
                <a:lnTo>
                  <a:pt x="2155" y="5965"/>
                </a:lnTo>
                <a:cubicBezTo>
                  <a:pt x="2453" y="5965"/>
                  <a:pt x="2691" y="5727"/>
                  <a:pt x="2691" y="5429"/>
                </a:cubicBezTo>
                <a:lnTo>
                  <a:pt x="2691" y="5072"/>
                </a:lnTo>
                <a:cubicBezTo>
                  <a:pt x="2691" y="4846"/>
                  <a:pt x="2596" y="4655"/>
                  <a:pt x="2453" y="4536"/>
                </a:cubicBezTo>
                <a:cubicBezTo>
                  <a:pt x="2262" y="4370"/>
                  <a:pt x="2155" y="4143"/>
                  <a:pt x="2155" y="3893"/>
                </a:cubicBezTo>
                <a:cubicBezTo>
                  <a:pt x="2155" y="3643"/>
                  <a:pt x="2274" y="3405"/>
                  <a:pt x="2465" y="3250"/>
                </a:cubicBezTo>
                <a:cubicBezTo>
                  <a:pt x="2607" y="3126"/>
                  <a:pt x="2789" y="3061"/>
                  <a:pt x="2976" y="3061"/>
                </a:cubicBezTo>
                <a:close/>
                <a:moveTo>
                  <a:pt x="893" y="0"/>
                </a:moveTo>
                <a:cubicBezTo>
                  <a:pt x="393" y="0"/>
                  <a:pt x="0" y="393"/>
                  <a:pt x="0" y="893"/>
                </a:cubicBezTo>
                <a:lnTo>
                  <a:pt x="0" y="10680"/>
                </a:lnTo>
                <a:cubicBezTo>
                  <a:pt x="0" y="11168"/>
                  <a:pt x="393" y="11573"/>
                  <a:pt x="893" y="11573"/>
                </a:cubicBezTo>
                <a:lnTo>
                  <a:pt x="10680" y="11573"/>
                </a:lnTo>
                <a:cubicBezTo>
                  <a:pt x="11168" y="11573"/>
                  <a:pt x="11573" y="11168"/>
                  <a:pt x="11573" y="10680"/>
                </a:cubicBezTo>
                <a:lnTo>
                  <a:pt x="11573" y="893"/>
                </a:lnTo>
                <a:cubicBezTo>
                  <a:pt x="11573" y="393"/>
                  <a:pt x="11168" y="0"/>
                  <a:pt x="1068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2" name="Google Shape;1742;p53"/>
          <p:cNvGrpSpPr/>
          <p:nvPr/>
        </p:nvGrpSpPr>
        <p:grpSpPr>
          <a:xfrm>
            <a:off x="2201806" y="1976585"/>
            <a:ext cx="349784" cy="349434"/>
            <a:chOff x="2201806" y="1976585"/>
            <a:chExt cx="349784" cy="349434"/>
          </a:xfrm>
        </p:grpSpPr>
        <p:sp>
          <p:nvSpPr>
            <p:cNvPr id="1743" name="Google Shape;1743;p53"/>
            <p:cNvSpPr/>
            <p:nvPr/>
          </p:nvSpPr>
          <p:spPr>
            <a:xfrm>
              <a:off x="2231755" y="2073373"/>
              <a:ext cx="319835" cy="252647"/>
            </a:xfrm>
            <a:custGeom>
              <a:rect b="b" l="l" r="r" t="t"/>
              <a:pathLst>
                <a:path extrusionOk="0" h="7938" w="10049">
                  <a:moveTo>
                    <a:pt x="9368" y="0"/>
                  </a:moveTo>
                  <a:cubicBezTo>
                    <a:pt x="9345" y="0"/>
                    <a:pt x="9322" y="6"/>
                    <a:pt x="9299" y="20"/>
                  </a:cubicBezTo>
                  <a:cubicBezTo>
                    <a:pt x="9227" y="67"/>
                    <a:pt x="9180" y="151"/>
                    <a:pt x="9227" y="234"/>
                  </a:cubicBezTo>
                  <a:cubicBezTo>
                    <a:pt x="9561" y="925"/>
                    <a:pt x="9716" y="1675"/>
                    <a:pt x="9716" y="2449"/>
                  </a:cubicBezTo>
                  <a:cubicBezTo>
                    <a:pt x="9716" y="3830"/>
                    <a:pt x="9180" y="5127"/>
                    <a:pt x="8203" y="6104"/>
                  </a:cubicBezTo>
                  <a:cubicBezTo>
                    <a:pt x="7215" y="7092"/>
                    <a:pt x="5917" y="7628"/>
                    <a:pt x="4536" y="7628"/>
                  </a:cubicBezTo>
                  <a:cubicBezTo>
                    <a:pt x="3715" y="7628"/>
                    <a:pt x="2929" y="7449"/>
                    <a:pt x="2203" y="7080"/>
                  </a:cubicBezTo>
                  <a:cubicBezTo>
                    <a:pt x="1596" y="6759"/>
                    <a:pt x="1060" y="6342"/>
                    <a:pt x="607" y="5830"/>
                  </a:cubicBezTo>
                  <a:lnTo>
                    <a:pt x="607" y="5830"/>
                  </a:lnTo>
                  <a:lnTo>
                    <a:pt x="1250" y="6032"/>
                  </a:lnTo>
                  <a:cubicBezTo>
                    <a:pt x="1272" y="6040"/>
                    <a:pt x="1293" y="6044"/>
                    <a:pt x="1312" y="6044"/>
                  </a:cubicBezTo>
                  <a:cubicBezTo>
                    <a:pt x="1380" y="6044"/>
                    <a:pt x="1434" y="5999"/>
                    <a:pt x="1453" y="5925"/>
                  </a:cubicBezTo>
                  <a:cubicBezTo>
                    <a:pt x="1488" y="5842"/>
                    <a:pt x="1441" y="5747"/>
                    <a:pt x="1357" y="5723"/>
                  </a:cubicBezTo>
                  <a:lnTo>
                    <a:pt x="202" y="5330"/>
                  </a:lnTo>
                  <a:cubicBezTo>
                    <a:pt x="191" y="5327"/>
                    <a:pt x="179" y="5325"/>
                    <a:pt x="167" y="5325"/>
                  </a:cubicBezTo>
                  <a:cubicBezTo>
                    <a:pt x="131" y="5325"/>
                    <a:pt x="95" y="5339"/>
                    <a:pt x="60" y="5366"/>
                  </a:cubicBezTo>
                  <a:cubicBezTo>
                    <a:pt x="12" y="5389"/>
                    <a:pt x="0" y="5449"/>
                    <a:pt x="0" y="5508"/>
                  </a:cubicBezTo>
                  <a:lnTo>
                    <a:pt x="191" y="6854"/>
                  </a:lnTo>
                  <a:cubicBezTo>
                    <a:pt x="214" y="6925"/>
                    <a:pt x="274" y="6985"/>
                    <a:pt x="357" y="6985"/>
                  </a:cubicBezTo>
                  <a:lnTo>
                    <a:pt x="393" y="6985"/>
                  </a:lnTo>
                  <a:cubicBezTo>
                    <a:pt x="476" y="6973"/>
                    <a:pt x="536" y="6890"/>
                    <a:pt x="524" y="6806"/>
                  </a:cubicBezTo>
                  <a:lnTo>
                    <a:pt x="417" y="6068"/>
                  </a:lnTo>
                  <a:lnTo>
                    <a:pt x="417" y="6068"/>
                  </a:lnTo>
                  <a:cubicBezTo>
                    <a:pt x="881" y="6604"/>
                    <a:pt x="1465" y="7044"/>
                    <a:pt x="2084" y="7354"/>
                  </a:cubicBezTo>
                  <a:cubicBezTo>
                    <a:pt x="2858" y="7747"/>
                    <a:pt x="3691" y="7937"/>
                    <a:pt x="4560" y="7937"/>
                  </a:cubicBezTo>
                  <a:cubicBezTo>
                    <a:pt x="6025" y="7937"/>
                    <a:pt x="7394" y="7366"/>
                    <a:pt x="8442" y="6330"/>
                  </a:cubicBezTo>
                  <a:cubicBezTo>
                    <a:pt x="9477" y="5282"/>
                    <a:pt x="10049" y="3913"/>
                    <a:pt x="10049" y="2449"/>
                  </a:cubicBezTo>
                  <a:cubicBezTo>
                    <a:pt x="10049" y="1627"/>
                    <a:pt x="9870" y="829"/>
                    <a:pt x="9513" y="91"/>
                  </a:cubicBezTo>
                  <a:cubicBezTo>
                    <a:pt x="9479" y="40"/>
                    <a:pt x="9426" y="0"/>
                    <a:pt x="93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53"/>
            <p:cNvSpPr/>
            <p:nvPr/>
          </p:nvSpPr>
          <p:spPr>
            <a:xfrm>
              <a:off x="2201806" y="1976585"/>
              <a:ext cx="319484" cy="252424"/>
            </a:xfrm>
            <a:custGeom>
              <a:rect b="b" l="l" r="r" t="t"/>
              <a:pathLst>
                <a:path extrusionOk="0" h="7931" w="10038">
                  <a:moveTo>
                    <a:pt x="5501" y="1"/>
                  </a:moveTo>
                  <a:cubicBezTo>
                    <a:pt x="4025" y="1"/>
                    <a:pt x="2656" y="560"/>
                    <a:pt x="1608" y="1608"/>
                  </a:cubicBezTo>
                  <a:cubicBezTo>
                    <a:pt x="572" y="2644"/>
                    <a:pt x="0" y="4013"/>
                    <a:pt x="0" y="5490"/>
                  </a:cubicBezTo>
                  <a:cubicBezTo>
                    <a:pt x="0" y="6311"/>
                    <a:pt x="179" y="7109"/>
                    <a:pt x="536" y="7835"/>
                  </a:cubicBezTo>
                  <a:cubicBezTo>
                    <a:pt x="572" y="7895"/>
                    <a:pt x="632" y="7930"/>
                    <a:pt x="691" y="7930"/>
                  </a:cubicBezTo>
                  <a:cubicBezTo>
                    <a:pt x="715" y="7930"/>
                    <a:pt x="739" y="7930"/>
                    <a:pt x="762" y="7918"/>
                  </a:cubicBezTo>
                  <a:cubicBezTo>
                    <a:pt x="834" y="7871"/>
                    <a:pt x="882" y="7776"/>
                    <a:pt x="834" y="7704"/>
                  </a:cubicBezTo>
                  <a:cubicBezTo>
                    <a:pt x="512" y="7002"/>
                    <a:pt x="346" y="6263"/>
                    <a:pt x="346" y="5490"/>
                  </a:cubicBezTo>
                  <a:cubicBezTo>
                    <a:pt x="346" y="4108"/>
                    <a:pt x="882" y="2811"/>
                    <a:pt x="1870" y="1822"/>
                  </a:cubicBezTo>
                  <a:cubicBezTo>
                    <a:pt x="2846" y="846"/>
                    <a:pt x="4144" y="310"/>
                    <a:pt x="5525" y="310"/>
                  </a:cubicBezTo>
                  <a:cubicBezTo>
                    <a:pt x="7049" y="310"/>
                    <a:pt x="8454" y="965"/>
                    <a:pt x="9454" y="2108"/>
                  </a:cubicBezTo>
                  <a:lnTo>
                    <a:pt x="8811" y="1906"/>
                  </a:lnTo>
                  <a:cubicBezTo>
                    <a:pt x="8792" y="1898"/>
                    <a:pt x="8772" y="1894"/>
                    <a:pt x="8753" y="1894"/>
                  </a:cubicBezTo>
                  <a:cubicBezTo>
                    <a:pt x="8688" y="1894"/>
                    <a:pt x="8627" y="1937"/>
                    <a:pt x="8609" y="2001"/>
                  </a:cubicBezTo>
                  <a:cubicBezTo>
                    <a:pt x="8573" y="2096"/>
                    <a:pt x="8621" y="2180"/>
                    <a:pt x="8716" y="2215"/>
                  </a:cubicBezTo>
                  <a:lnTo>
                    <a:pt x="9859" y="2596"/>
                  </a:lnTo>
                  <a:cubicBezTo>
                    <a:pt x="9871" y="2596"/>
                    <a:pt x="9883" y="2620"/>
                    <a:pt x="9906" y="2620"/>
                  </a:cubicBezTo>
                  <a:cubicBezTo>
                    <a:pt x="9930" y="2620"/>
                    <a:pt x="9978" y="2596"/>
                    <a:pt x="10002" y="2572"/>
                  </a:cubicBezTo>
                  <a:cubicBezTo>
                    <a:pt x="10026" y="2525"/>
                    <a:pt x="10037" y="2465"/>
                    <a:pt x="10037" y="2418"/>
                  </a:cubicBezTo>
                  <a:lnTo>
                    <a:pt x="9847" y="1084"/>
                  </a:lnTo>
                  <a:cubicBezTo>
                    <a:pt x="9827" y="1003"/>
                    <a:pt x="9772" y="948"/>
                    <a:pt x="9705" y="948"/>
                  </a:cubicBezTo>
                  <a:cubicBezTo>
                    <a:pt x="9693" y="948"/>
                    <a:pt x="9681" y="950"/>
                    <a:pt x="9668" y="953"/>
                  </a:cubicBezTo>
                  <a:cubicBezTo>
                    <a:pt x="9573" y="965"/>
                    <a:pt x="9514" y="1037"/>
                    <a:pt x="9525" y="1132"/>
                  </a:cubicBezTo>
                  <a:lnTo>
                    <a:pt x="9633" y="1870"/>
                  </a:lnTo>
                  <a:cubicBezTo>
                    <a:pt x="8597" y="667"/>
                    <a:pt x="7085" y="1"/>
                    <a:pt x="5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53"/>
            <p:cNvSpPr/>
            <p:nvPr/>
          </p:nvSpPr>
          <p:spPr>
            <a:xfrm>
              <a:off x="2331789" y="2068662"/>
              <a:ext cx="16709" cy="27340"/>
            </a:xfrm>
            <a:custGeom>
              <a:rect b="b" l="l" r="r" t="t"/>
              <a:pathLst>
                <a:path extrusionOk="0" h="859" w="525">
                  <a:moveTo>
                    <a:pt x="358" y="1"/>
                  </a:moveTo>
                  <a:cubicBezTo>
                    <a:pt x="262" y="1"/>
                    <a:pt x="191" y="84"/>
                    <a:pt x="191" y="168"/>
                  </a:cubicBezTo>
                  <a:lnTo>
                    <a:pt x="191" y="465"/>
                  </a:lnTo>
                  <a:lnTo>
                    <a:pt x="72" y="584"/>
                  </a:lnTo>
                  <a:cubicBezTo>
                    <a:pt x="12" y="644"/>
                    <a:pt x="0" y="751"/>
                    <a:pt x="72" y="811"/>
                  </a:cubicBezTo>
                  <a:cubicBezTo>
                    <a:pt x="96" y="834"/>
                    <a:pt x="143" y="858"/>
                    <a:pt x="191" y="858"/>
                  </a:cubicBezTo>
                  <a:cubicBezTo>
                    <a:pt x="238" y="858"/>
                    <a:pt x="262" y="834"/>
                    <a:pt x="298" y="811"/>
                  </a:cubicBezTo>
                  <a:lnTo>
                    <a:pt x="453" y="644"/>
                  </a:lnTo>
                  <a:cubicBezTo>
                    <a:pt x="488" y="620"/>
                    <a:pt x="500" y="572"/>
                    <a:pt x="500" y="525"/>
                  </a:cubicBezTo>
                  <a:lnTo>
                    <a:pt x="524" y="168"/>
                  </a:lnTo>
                  <a:cubicBezTo>
                    <a:pt x="524" y="84"/>
                    <a:pt x="441" y="1"/>
                    <a:pt x="35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53"/>
            <p:cNvSpPr/>
            <p:nvPr/>
          </p:nvSpPr>
          <p:spPr>
            <a:xfrm>
              <a:off x="2243118" y="2021653"/>
              <a:ext cx="265664" cy="261908"/>
            </a:xfrm>
            <a:custGeom>
              <a:rect b="b" l="l" r="r" t="t"/>
              <a:pathLst>
                <a:path extrusionOk="0" h="8229" w="8347">
                  <a:moveTo>
                    <a:pt x="2751" y="3109"/>
                  </a:moveTo>
                  <a:lnTo>
                    <a:pt x="2977" y="3133"/>
                  </a:lnTo>
                  <a:lnTo>
                    <a:pt x="3084" y="3133"/>
                  </a:lnTo>
                  <a:lnTo>
                    <a:pt x="2917" y="3502"/>
                  </a:lnTo>
                  <a:lnTo>
                    <a:pt x="2643" y="3431"/>
                  </a:lnTo>
                  <a:lnTo>
                    <a:pt x="2751" y="3109"/>
                  </a:lnTo>
                  <a:close/>
                  <a:moveTo>
                    <a:pt x="3834" y="3026"/>
                  </a:moveTo>
                  <a:lnTo>
                    <a:pt x="4156" y="3419"/>
                  </a:lnTo>
                  <a:lnTo>
                    <a:pt x="4120" y="3526"/>
                  </a:lnTo>
                  <a:cubicBezTo>
                    <a:pt x="4096" y="3609"/>
                    <a:pt x="4144" y="3704"/>
                    <a:pt x="4227" y="3728"/>
                  </a:cubicBezTo>
                  <a:cubicBezTo>
                    <a:pt x="4239" y="3728"/>
                    <a:pt x="4263" y="3740"/>
                    <a:pt x="4275" y="3740"/>
                  </a:cubicBezTo>
                  <a:cubicBezTo>
                    <a:pt x="4346" y="3740"/>
                    <a:pt x="4406" y="3704"/>
                    <a:pt x="4417" y="3645"/>
                  </a:cubicBezTo>
                  <a:lnTo>
                    <a:pt x="4465" y="3526"/>
                  </a:lnTo>
                  <a:cubicBezTo>
                    <a:pt x="4501" y="3419"/>
                    <a:pt x="4477" y="3312"/>
                    <a:pt x="4417" y="3240"/>
                  </a:cubicBezTo>
                  <a:lnTo>
                    <a:pt x="4334" y="3133"/>
                  </a:lnTo>
                  <a:lnTo>
                    <a:pt x="4608" y="3359"/>
                  </a:lnTo>
                  <a:cubicBezTo>
                    <a:pt x="4638" y="3374"/>
                    <a:pt x="4673" y="3389"/>
                    <a:pt x="4710" y="3389"/>
                  </a:cubicBezTo>
                  <a:cubicBezTo>
                    <a:pt x="4731" y="3389"/>
                    <a:pt x="4753" y="3384"/>
                    <a:pt x="4775" y="3371"/>
                  </a:cubicBezTo>
                  <a:lnTo>
                    <a:pt x="4989" y="3288"/>
                  </a:lnTo>
                  <a:lnTo>
                    <a:pt x="5108" y="3419"/>
                  </a:lnTo>
                  <a:cubicBezTo>
                    <a:pt x="5132" y="3466"/>
                    <a:pt x="5191" y="3478"/>
                    <a:pt x="5239" y="3478"/>
                  </a:cubicBezTo>
                  <a:lnTo>
                    <a:pt x="5644" y="3442"/>
                  </a:lnTo>
                  <a:lnTo>
                    <a:pt x="5656" y="3526"/>
                  </a:lnTo>
                  <a:cubicBezTo>
                    <a:pt x="5668" y="3562"/>
                    <a:pt x="5644" y="3597"/>
                    <a:pt x="5644" y="3609"/>
                  </a:cubicBezTo>
                  <a:cubicBezTo>
                    <a:pt x="5620" y="3621"/>
                    <a:pt x="5608" y="3657"/>
                    <a:pt x="5560" y="3657"/>
                  </a:cubicBezTo>
                  <a:lnTo>
                    <a:pt x="4882" y="3716"/>
                  </a:lnTo>
                  <a:cubicBezTo>
                    <a:pt x="4787" y="3716"/>
                    <a:pt x="4715" y="3764"/>
                    <a:pt x="4668" y="3835"/>
                  </a:cubicBezTo>
                  <a:cubicBezTo>
                    <a:pt x="4644" y="3895"/>
                    <a:pt x="4608" y="3954"/>
                    <a:pt x="4632" y="4014"/>
                  </a:cubicBezTo>
                  <a:lnTo>
                    <a:pt x="4167" y="3859"/>
                  </a:lnTo>
                  <a:cubicBezTo>
                    <a:pt x="4156" y="3859"/>
                    <a:pt x="4156" y="3847"/>
                    <a:pt x="4156" y="3835"/>
                  </a:cubicBezTo>
                  <a:cubicBezTo>
                    <a:pt x="4120" y="3657"/>
                    <a:pt x="3977" y="3538"/>
                    <a:pt x="3798" y="3538"/>
                  </a:cubicBezTo>
                  <a:lnTo>
                    <a:pt x="3775" y="3538"/>
                  </a:lnTo>
                  <a:lnTo>
                    <a:pt x="3286" y="3550"/>
                  </a:lnTo>
                  <a:lnTo>
                    <a:pt x="3405" y="3204"/>
                  </a:lnTo>
                  <a:cubicBezTo>
                    <a:pt x="3429" y="3181"/>
                    <a:pt x="3453" y="3169"/>
                    <a:pt x="3489" y="3145"/>
                  </a:cubicBezTo>
                  <a:lnTo>
                    <a:pt x="3834" y="3026"/>
                  </a:lnTo>
                  <a:close/>
                  <a:moveTo>
                    <a:pt x="7561" y="3562"/>
                  </a:moveTo>
                  <a:cubicBezTo>
                    <a:pt x="7573" y="3562"/>
                    <a:pt x="7620" y="3562"/>
                    <a:pt x="7656" y="3597"/>
                  </a:cubicBezTo>
                  <a:lnTo>
                    <a:pt x="7977" y="3907"/>
                  </a:lnTo>
                  <a:cubicBezTo>
                    <a:pt x="7989" y="4026"/>
                    <a:pt x="7989" y="4133"/>
                    <a:pt x="7977" y="4216"/>
                  </a:cubicBezTo>
                  <a:cubicBezTo>
                    <a:pt x="7930" y="5169"/>
                    <a:pt x="7549" y="6086"/>
                    <a:pt x="6858" y="6752"/>
                  </a:cubicBezTo>
                  <a:cubicBezTo>
                    <a:pt x="6763" y="6860"/>
                    <a:pt x="6656" y="6943"/>
                    <a:pt x="6537" y="7050"/>
                  </a:cubicBezTo>
                  <a:cubicBezTo>
                    <a:pt x="6596" y="6955"/>
                    <a:pt x="6644" y="6871"/>
                    <a:pt x="6680" y="6776"/>
                  </a:cubicBezTo>
                  <a:lnTo>
                    <a:pt x="7430" y="5074"/>
                  </a:lnTo>
                  <a:cubicBezTo>
                    <a:pt x="7454" y="5026"/>
                    <a:pt x="7442" y="4966"/>
                    <a:pt x="7418" y="4907"/>
                  </a:cubicBezTo>
                  <a:cubicBezTo>
                    <a:pt x="7382" y="4859"/>
                    <a:pt x="7323" y="4836"/>
                    <a:pt x="7263" y="4836"/>
                  </a:cubicBezTo>
                  <a:lnTo>
                    <a:pt x="7192" y="4836"/>
                  </a:lnTo>
                  <a:lnTo>
                    <a:pt x="7596" y="4026"/>
                  </a:lnTo>
                  <a:cubicBezTo>
                    <a:pt x="7656" y="3895"/>
                    <a:pt x="7620" y="3728"/>
                    <a:pt x="7501" y="3657"/>
                  </a:cubicBezTo>
                  <a:lnTo>
                    <a:pt x="7477" y="3621"/>
                  </a:lnTo>
                  <a:lnTo>
                    <a:pt x="7489" y="3609"/>
                  </a:lnTo>
                  <a:cubicBezTo>
                    <a:pt x="7513" y="3562"/>
                    <a:pt x="7549" y="3562"/>
                    <a:pt x="7561" y="3562"/>
                  </a:cubicBezTo>
                  <a:close/>
                  <a:moveTo>
                    <a:pt x="4088" y="0"/>
                  </a:moveTo>
                  <a:cubicBezTo>
                    <a:pt x="4055" y="0"/>
                    <a:pt x="4022" y="1"/>
                    <a:pt x="3989" y="2"/>
                  </a:cubicBezTo>
                  <a:cubicBezTo>
                    <a:pt x="2953" y="49"/>
                    <a:pt x="1977" y="478"/>
                    <a:pt x="1250" y="1216"/>
                  </a:cubicBezTo>
                  <a:cubicBezTo>
                    <a:pt x="524" y="1942"/>
                    <a:pt x="96" y="2919"/>
                    <a:pt x="48" y="3954"/>
                  </a:cubicBezTo>
                  <a:cubicBezTo>
                    <a:pt x="0" y="4978"/>
                    <a:pt x="346" y="5979"/>
                    <a:pt x="1012" y="6764"/>
                  </a:cubicBezTo>
                  <a:cubicBezTo>
                    <a:pt x="1048" y="6812"/>
                    <a:pt x="1084" y="6824"/>
                    <a:pt x="1131" y="6824"/>
                  </a:cubicBezTo>
                  <a:cubicBezTo>
                    <a:pt x="1167" y="6824"/>
                    <a:pt x="1203" y="6812"/>
                    <a:pt x="1239" y="6776"/>
                  </a:cubicBezTo>
                  <a:cubicBezTo>
                    <a:pt x="1310" y="6717"/>
                    <a:pt x="1310" y="6610"/>
                    <a:pt x="1250" y="6550"/>
                  </a:cubicBezTo>
                  <a:cubicBezTo>
                    <a:pt x="643" y="5824"/>
                    <a:pt x="334" y="4907"/>
                    <a:pt x="369" y="3966"/>
                  </a:cubicBezTo>
                  <a:cubicBezTo>
                    <a:pt x="417" y="3014"/>
                    <a:pt x="810" y="2109"/>
                    <a:pt x="1489" y="1430"/>
                  </a:cubicBezTo>
                  <a:cubicBezTo>
                    <a:pt x="2155" y="764"/>
                    <a:pt x="3072" y="359"/>
                    <a:pt x="4025" y="323"/>
                  </a:cubicBezTo>
                  <a:cubicBezTo>
                    <a:pt x="4087" y="316"/>
                    <a:pt x="4150" y="313"/>
                    <a:pt x="4213" y="313"/>
                  </a:cubicBezTo>
                  <a:cubicBezTo>
                    <a:pt x="4363" y="313"/>
                    <a:pt x="4512" y="330"/>
                    <a:pt x="4656" y="347"/>
                  </a:cubicBezTo>
                  <a:lnTo>
                    <a:pt x="4882" y="621"/>
                  </a:lnTo>
                  <a:lnTo>
                    <a:pt x="4798" y="823"/>
                  </a:lnTo>
                  <a:lnTo>
                    <a:pt x="4656" y="585"/>
                  </a:lnTo>
                  <a:cubicBezTo>
                    <a:pt x="4632" y="537"/>
                    <a:pt x="4572" y="502"/>
                    <a:pt x="4525" y="502"/>
                  </a:cubicBezTo>
                  <a:lnTo>
                    <a:pt x="4025" y="502"/>
                  </a:lnTo>
                  <a:cubicBezTo>
                    <a:pt x="3965" y="502"/>
                    <a:pt x="3906" y="525"/>
                    <a:pt x="3870" y="585"/>
                  </a:cubicBezTo>
                  <a:lnTo>
                    <a:pt x="3513" y="1276"/>
                  </a:lnTo>
                  <a:cubicBezTo>
                    <a:pt x="3465" y="1359"/>
                    <a:pt x="3465" y="1478"/>
                    <a:pt x="3513" y="1573"/>
                  </a:cubicBezTo>
                  <a:cubicBezTo>
                    <a:pt x="3560" y="1657"/>
                    <a:pt x="3667" y="1716"/>
                    <a:pt x="3763" y="1728"/>
                  </a:cubicBezTo>
                  <a:lnTo>
                    <a:pt x="4048" y="1764"/>
                  </a:lnTo>
                  <a:cubicBezTo>
                    <a:pt x="4108" y="1764"/>
                    <a:pt x="4167" y="1752"/>
                    <a:pt x="4203" y="1692"/>
                  </a:cubicBezTo>
                  <a:lnTo>
                    <a:pt x="4298" y="1537"/>
                  </a:lnTo>
                  <a:lnTo>
                    <a:pt x="4358" y="1609"/>
                  </a:lnTo>
                  <a:lnTo>
                    <a:pt x="4310" y="1895"/>
                  </a:lnTo>
                  <a:lnTo>
                    <a:pt x="3822" y="1966"/>
                  </a:lnTo>
                  <a:cubicBezTo>
                    <a:pt x="3798" y="1966"/>
                    <a:pt x="3775" y="1990"/>
                    <a:pt x="3751" y="2002"/>
                  </a:cubicBezTo>
                  <a:lnTo>
                    <a:pt x="3108" y="2466"/>
                  </a:lnTo>
                  <a:cubicBezTo>
                    <a:pt x="3084" y="2490"/>
                    <a:pt x="3048" y="2526"/>
                    <a:pt x="3048" y="2550"/>
                  </a:cubicBezTo>
                  <a:lnTo>
                    <a:pt x="2977" y="2847"/>
                  </a:lnTo>
                  <a:lnTo>
                    <a:pt x="2751" y="2823"/>
                  </a:lnTo>
                  <a:cubicBezTo>
                    <a:pt x="2736" y="2821"/>
                    <a:pt x="2721" y="2819"/>
                    <a:pt x="2706" y="2819"/>
                  </a:cubicBezTo>
                  <a:cubicBezTo>
                    <a:pt x="2591" y="2819"/>
                    <a:pt x="2483" y="2898"/>
                    <a:pt x="2441" y="3014"/>
                  </a:cubicBezTo>
                  <a:lnTo>
                    <a:pt x="2310" y="3371"/>
                  </a:lnTo>
                  <a:cubicBezTo>
                    <a:pt x="2274" y="3442"/>
                    <a:pt x="2274" y="3538"/>
                    <a:pt x="2322" y="3609"/>
                  </a:cubicBezTo>
                  <a:cubicBezTo>
                    <a:pt x="2370" y="3681"/>
                    <a:pt x="2429" y="3740"/>
                    <a:pt x="2501" y="3752"/>
                  </a:cubicBezTo>
                  <a:cubicBezTo>
                    <a:pt x="2346" y="3812"/>
                    <a:pt x="2251" y="3978"/>
                    <a:pt x="2251" y="4145"/>
                  </a:cubicBezTo>
                  <a:lnTo>
                    <a:pt x="2251" y="4216"/>
                  </a:lnTo>
                  <a:lnTo>
                    <a:pt x="1798" y="4740"/>
                  </a:lnTo>
                  <a:cubicBezTo>
                    <a:pt x="1727" y="4812"/>
                    <a:pt x="1703" y="4919"/>
                    <a:pt x="1703" y="5026"/>
                  </a:cubicBezTo>
                  <a:lnTo>
                    <a:pt x="1703" y="5621"/>
                  </a:lnTo>
                  <a:cubicBezTo>
                    <a:pt x="1703" y="5764"/>
                    <a:pt x="1750" y="5919"/>
                    <a:pt x="1881" y="6038"/>
                  </a:cubicBezTo>
                  <a:lnTo>
                    <a:pt x="2310" y="6455"/>
                  </a:lnTo>
                  <a:cubicBezTo>
                    <a:pt x="2393" y="6538"/>
                    <a:pt x="2524" y="6598"/>
                    <a:pt x="2643" y="6610"/>
                  </a:cubicBezTo>
                  <a:lnTo>
                    <a:pt x="3917" y="6717"/>
                  </a:lnTo>
                  <a:lnTo>
                    <a:pt x="3917" y="6764"/>
                  </a:lnTo>
                  <a:cubicBezTo>
                    <a:pt x="3894" y="6907"/>
                    <a:pt x="3965" y="7074"/>
                    <a:pt x="4096" y="7169"/>
                  </a:cubicBezTo>
                  <a:lnTo>
                    <a:pt x="4310" y="7324"/>
                  </a:lnTo>
                  <a:lnTo>
                    <a:pt x="4298" y="7372"/>
                  </a:lnTo>
                  <a:cubicBezTo>
                    <a:pt x="4251" y="7538"/>
                    <a:pt x="4298" y="7717"/>
                    <a:pt x="4429" y="7836"/>
                  </a:cubicBezTo>
                  <a:lnTo>
                    <a:pt x="4489" y="7895"/>
                  </a:lnTo>
                  <a:cubicBezTo>
                    <a:pt x="4429" y="7895"/>
                    <a:pt x="4394" y="7907"/>
                    <a:pt x="4334" y="7907"/>
                  </a:cubicBezTo>
                  <a:cubicBezTo>
                    <a:pt x="4272" y="7910"/>
                    <a:pt x="4211" y="7912"/>
                    <a:pt x="4149" y="7912"/>
                  </a:cubicBezTo>
                  <a:cubicBezTo>
                    <a:pt x="3262" y="7912"/>
                    <a:pt x="2407" y="7593"/>
                    <a:pt x="1739" y="7014"/>
                  </a:cubicBezTo>
                  <a:cubicBezTo>
                    <a:pt x="1708" y="6989"/>
                    <a:pt x="1672" y="6976"/>
                    <a:pt x="1637" y="6976"/>
                  </a:cubicBezTo>
                  <a:cubicBezTo>
                    <a:pt x="1591" y="6976"/>
                    <a:pt x="1546" y="6998"/>
                    <a:pt x="1512" y="7038"/>
                  </a:cubicBezTo>
                  <a:cubicBezTo>
                    <a:pt x="1453" y="7110"/>
                    <a:pt x="1477" y="7193"/>
                    <a:pt x="1536" y="7252"/>
                  </a:cubicBezTo>
                  <a:cubicBezTo>
                    <a:pt x="2274" y="7883"/>
                    <a:pt x="3215" y="8229"/>
                    <a:pt x="4179" y="8229"/>
                  </a:cubicBezTo>
                  <a:lnTo>
                    <a:pt x="4346" y="8229"/>
                  </a:lnTo>
                  <a:cubicBezTo>
                    <a:pt x="5382" y="8181"/>
                    <a:pt x="6358" y="7753"/>
                    <a:pt x="7084" y="7014"/>
                  </a:cubicBezTo>
                  <a:cubicBezTo>
                    <a:pt x="7811" y="6288"/>
                    <a:pt x="8239" y="5312"/>
                    <a:pt x="8287" y="4276"/>
                  </a:cubicBezTo>
                  <a:cubicBezTo>
                    <a:pt x="8347" y="3204"/>
                    <a:pt x="8001" y="2216"/>
                    <a:pt x="7335" y="1418"/>
                  </a:cubicBezTo>
                  <a:cubicBezTo>
                    <a:pt x="7303" y="1381"/>
                    <a:pt x="7259" y="1363"/>
                    <a:pt x="7216" y="1363"/>
                  </a:cubicBezTo>
                  <a:cubicBezTo>
                    <a:pt x="7176" y="1363"/>
                    <a:pt x="7137" y="1378"/>
                    <a:pt x="7108" y="1407"/>
                  </a:cubicBezTo>
                  <a:cubicBezTo>
                    <a:pt x="7037" y="1466"/>
                    <a:pt x="7037" y="1573"/>
                    <a:pt x="7096" y="1633"/>
                  </a:cubicBezTo>
                  <a:cubicBezTo>
                    <a:pt x="7525" y="2157"/>
                    <a:pt x="7823" y="2776"/>
                    <a:pt x="7930" y="3431"/>
                  </a:cubicBezTo>
                  <a:lnTo>
                    <a:pt x="7894" y="3383"/>
                  </a:lnTo>
                  <a:cubicBezTo>
                    <a:pt x="7809" y="3308"/>
                    <a:pt x="7694" y="3262"/>
                    <a:pt x="7577" y="3262"/>
                  </a:cubicBezTo>
                  <a:cubicBezTo>
                    <a:pt x="7564" y="3262"/>
                    <a:pt x="7550" y="3263"/>
                    <a:pt x="7537" y="3264"/>
                  </a:cubicBezTo>
                  <a:cubicBezTo>
                    <a:pt x="7394" y="3288"/>
                    <a:pt x="7275" y="3359"/>
                    <a:pt x="7215" y="3466"/>
                  </a:cubicBezTo>
                  <a:lnTo>
                    <a:pt x="7192" y="3502"/>
                  </a:lnTo>
                  <a:cubicBezTo>
                    <a:pt x="7108" y="3502"/>
                    <a:pt x="7037" y="3538"/>
                    <a:pt x="6977" y="3585"/>
                  </a:cubicBezTo>
                  <a:lnTo>
                    <a:pt x="6775" y="3323"/>
                  </a:lnTo>
                  <a:cubicBezTo>
                    <a:pt x="6744" y="3286"/>
                    <a:pt x="6700" y="3268"/>
                    <a:pt x="6656" y="3268"/>
                  </a:cubicBezTo>
                  <a:cubicBezTo>
                    <a:pt x="6616" y="3268"/>
                    <a:pt x="6577" y="3283"/>
                    <a:pt x="6549" y="3312"/>
                  </a:cubicBezTo>
                  <a:cubicBezTo>
                    <a:pt x="6477" y="3371"/>
                    <a:pt x="6477" y="3478"/>
                    <a:pt x="6537" y="3538"/>
                  </a:cubicBezTo>
                  <a:lnTo>
                    <a:pt x="6858" y="3919"/>
                  </a:lnTo>
                  <a:cubicBezTo>
                    <a:pt x="6894" y="3954"/>
                    <a:pt x="6942" y="3978"/>
                    <a:pt x="6977" y="3978"/>
                  </a:cubicBezTo>
                  <a:cubicBezTo>
                    <a:pt x="7025" y="3978"/>
                    <a:pt x="7073" y="3966"/>
                    <a:pt x="7096" y="3943"/>
                  </a:cubicBezTo>
                  <a:lnTo>
                    <a:pt x="7204" y="3835"/>
                  </a:lnTo>
                  <a:lnTo>
                    <a:pt x="7335" y="3919"/>
                  </a:lnTo>
                  <a:lnTo>
                    <a:pt x="6858" y="4871"/>
                  </a:lnTo>
                  <a:lnTo>
                    <a:pt x="6834" y="4871"/>
                  </a:lnTo>
                  <a:cubicBezTo>
                    <a:pt x="6799" y="4871"/>
                    <a:pt x="6763" y="4859"/>
                    <a:pt x="6739" y="4836"/>
                  </a:cubicBezTo>
                  <a:lnTo>
                    <a:pt x="6096" y="4062"/>
                  </a:lnTo>
                  <a:cubicBezTo>
                    <a:pt x="6069" y="4014"/>
                    <a:pt x="6023" y="3994"/>
                    <a:pt x="5977" y="3994"/>
                  </a:cubicBezTo>
                  <a:cubicBezTo>
                    <a:pt x="5942" y="3994"/>
                    <a:pt x="5908" y="4005"/>
                    <a:pt x="5882" y="4026"/>
                  </a:cubicBezTo>
                  <a:cubicBezTo>
                    <a:pt x="5799" y="4085"/>
                    <a:pt x="5799" y="4193"/>
                    <a:pt x="5846" y="4252"/>
                  </a:cubicBezTo>
                  <a:lnTo>
                    <a:pt x="6489" y="5026"/>
                  </a:lnTo>
                  <a:cubicBezTo>
                    <a:pt x="6584" y="5133"/>
                    <a:pt x="6715" y="5193"/>
                    <a:pt x="6858" y="5193"/>
                  </a:cubicBezTo>
                  <a:lnTo>
                    <a:pt x="7073" y="5169"/>
                  </a:lnTo>
                  <a:lnTo>
                    <a:pt x="6430" y="6645"/>
                  </a:lnTo>
                  <a:cubicBezTo>
                    <a:pt x="6382" y="6752"/>
                    <a:pt x="6322" y="6848"/>
                    <a:pt x="6251" y="6943"/>
                  </a:cubicBezTo>
                  <a:lnTo>
                    <a:pt x="5751" y="7550"/>
                  </a:lnTo>
                  <a:cubicBezTo>
                    <a:pt x="5489" y="7657"/>
                    <a:pt x="5227" y="7753"/>
                    <a:pt x="4953" y="7812"/>
                  </a:cubicBezTo>
                  <a:lnTo>
                    <a:pt x="4679" y="7562"/>
                  </a:lnTo>
                  <a:cubicBezTo>
                    <a:pt x="4644" y="7538"/>
                    <a:pt x="4632" y="7491"/>
                    <a:pt x="4644" y="7443"/>
                  </a:cubicBezTo>
                  <a:lnTo>
                    <a:pt x="4691" y="7288"/>
                  </a:lnTo>
                  <a:cubicBezTo>
                    <a:pt x="4703" y="7229"/>
                    <a:pt x="4691" y="7145"/>
                    <a:pt x="4632" y="7110"/>
                  </a:cubicBezTo>
                  <a:lnTo>
                    <a:pt x="4322" y="6871"/>
                  </a:lnTo>
                  <a:cubicBezTo>
                    <a:pt x="4287" y="6836"/>
                    <a:pt x="4275" y="6812"/>
                    <a:pt x="4275" y="6764"/>
                  </a:cubicBezTo>
                  <a:lnTo>
                    <a:pt x="4298" y="6550"/>
                  </a:lnTo>
                  <a:cubicBezTo>
                    <a:pt x="4298" y="6514"/>
                    <a:pt x="4298" y="6467"/>
                    <a:pt x="4275" y="6431"/>
                  </a:cubicBezTo>
                  <a:cubicBezTo>
                    <a:pt x="4239" y="6407"/>
                    <a:pt x="4203" y="6371"/>
                    <a:pt x="4167" y="6371"/>
                  </a:cubicBezTo>
                  <a:lnTo>
                    <a:pt x="2679" y="6264"/>
                  </a:lnTo>
                  <a:cubicBezTo>
                    <a:pt x="2620" y="6264"/>
                    <a:pt x="2572" y="6229"/>
                    <a:pt x="2536" y="6181"/>
                  </a:cubicBezTo>
                  <a:lnTo>
                    <a:pt x="2096" y="5764"/>
                  </a:lnTo>
                  <a:cubicBezTo>
                    <a:pt x="2060" y="5728"/>
                    <a:pt x="2024" y="5645"/>
                    <a:pt x="2024" y="5586"/>
                  </a:cubicBezTo>
                  <a:lnTo>
                    <a:pt x="2024" y="4990"/>
                  </a:lnTo>
                  <a:cubicBezTo>
                    <a:pt x="2024" y="4966"/>
                    <a:pt x="2036" y="4931"/>
                    <a:pt x="2060" y="4919"/>
                  </a:cubicBezTo>
                  <a:lnTo>
                    <a:pt x="2548" y="4359"/>
                  </a:lnTo>
                  <a:cubicBezTo>
                    <a:pt x="2572" y="4324"/>
                    <a:pt x="2596" y="4300"/>
                    <a:pt x="2596" y="4252"/>
                  </a:cubicBezTo>
                  <a:lnTo>
                    <a:pt x="2596" y="4121"/>
                  </a:lnTo>
                  <a:cubicBezTo>
                    <a:pt x="2596" y="4074"/>
                    <a:pt x="2620" y="4038"/>
                    <a:pt x="2655" y="4014"/>
                  </a:cubicBezTo>
                  <a:lnTo>
                    <a:pt x="3036" y="3847"/>
                  </a:lnTo>
                  <a:lnTo>
                    <a:pt x="3751" y="3835"/>
                  </a:lnTo>
                  <a:cubicBezTo>
                    <a:pt x="3763" y="3835"/>
                    <a:pt x="3786" y="3847"/>
                    <a:pt x="3786" y="3859"/>
                  </a:cubicBezTo>
                  <a:cubicBezTo>
                    <a:pt x="3798" y="3990"/>
                    <a:pt x="3906" y="4097"/>
                    <a:pt x="4025" y="4145"/>
                  </a:cubicBezTo>
                  <a:lnTo>
                    <a:pt x="4537" y="4324"/>
                  </a:lnTo>
                  <a:cubicBezTo>
                    <a:pt x="4569" y="4331"/>
                    <a:pt x="4601" y="4335"/>
                    <a:pt x="4633" y="4335"/>
                  </a:cubicBezTo>
                  <a:cubicBezTo>
                    <a:pt x="4705" y="4335"/>
                    <a:pt x="4772" y="4314"/>
                    <a:pt x="4822" y="4264"/>
                  </a:cubicBezTo>
                  <a:cubicBezTo>
                    <a:pt x="4882" y="4204"/>
                    <a:pt x="4918" y="4121"/>
                    <a:pt x="4918" y="4026"/>
                  </a:cubicBezTo>
                  <a:lnTo>
                    <a:pt x="5549" y="3978"/>
                  </a:lnTo>
                  <a:cubicBezTo>
                    <a:pt x="5668" y="3966"/>
                    <a:pt x="5787" y="3907"/>
                    <a:pt x="5870" y="3812"/>
                  </a:cubicBezTo>
                  <a:cubicBezTo>
                    <a:pt x="5941" y="3728"/>
                    <a:pt x="5965" y="3597"/>
                    <a:pt x="5941" y="3478"/>
                  </a:cubicBezTo>
                  <a:lnTo>
                    <a:pt x="5930" y="3383"/>
                  </a:lnTo>
                  <a:cubicBezTo>
                    <a:pt x="5896" y="3247"/>
                    <a:pt x="5776" y="3144"/>
                    <a:pt x="5632" y="3144"/>
                  </a:cubicBezTo>
                  <a:cubicBezTo>
                    <a:pt x="5624" y="3144"/>
                    <a:pt x="5616" y="3144"/>
                    <a:pt x="5608" y="3145"/>
                  </a:cubicBezTo>
                  <a:lnTo>
                    <a:pt x="5275" y="3181"/>
                  </a:lnTo>
                  <a:lnTo>
                    <a:pt x="5227" y="3121"/>
                  </a:lnTo>
                  <a:lnTo>
                    <a:pt x="5668" y="2669"/>
                  </a:lnTo>
                  <a:cubicBezTo>
                    <a:pt x="5727" y="2609"/>
                    <a:pt x="5727" y="2502"/>
                    <a:pt x="5668" y="2442"/>
                  </a:cubicBezTo>
                  <a:cubicBezTo>
                    <a:pt x="5638" y="2413"/>
                    <a:pt x="5599" y="2398"/>
                    <a:pt x="5560" y="2398"/>
                  </a:cubicBezTo>
                  <a:cubicBezTo>
                    <a:pt x="5522" y="2398"/>
                    <a:pt x="5483" y="2413"/>
                    <a:pt x="5453" y="2442"/>
                  </a:cubicBezTo>
                  <a:lnTo>
                    <a:pt x="4918" y="2978"/>
                  </a:lnTo>
                  <a:lnTo>
                    <a:pt x="4739" y="3061"/>
                  </a:lnTo>
                  <a:lnTo>
                    <a:pt x="4227" y="2669"/>
                  </a:lnTo>
                  <a:cubicBezTo>
                    <a:pt x="4193" y="2652"/>
                    <a:pt x="4166" y="2635"/>
                    <a:pt x="4131" y="2635"/>
                  </a:cubicBezTo>
                  <a:cubicBezTo>
                    <a:pt x="4117" y="2635"/>
                    <a:pt x="4102" y="2638"/>
                    <a:pt x="4084" y="2645"/>
                  </a:cubicBezTo>
                  <a:lnTo>
                    <a:pt x="3382" y="2859"/>
                  </a:lnTo>
                  <a:cubicBezTo>
                    <a:pt x="3370" y="2859"/>
                    <a:pt x="3334" y="2883"/>
                    <a:pt x="3322" y="2895"/>
                  </a:cubicBezTo>
                  <a:lnTo>
                    <a:pt x="3370" y="2680"/>
                  </a:lnTo>
                  <a:lnTo>
                    <a:pt x="3917" y="2288"/>
                  </a:lnTo>
                  <a:lnTo>
                    <a:pt x="4501" y="2192"/>
                  </a:lnTo>
                  <a:cubicBezTo>
                    <a:pt x="4572" y="2180"/>
                    <a:pt x="4620" y="2133"/>
                    <a:pt x="4632" y="2061"/>
                  </a:cubicBezTo>
                  <a:lnTo>
                    <a:pt x="4691" y="1597"/>
                  </a:lnTo>
                  <a:cubicBezTo>
                    <a:pt x="4691" y="1549"/>
                    <a:pt x="4691" y="1514"/>
                    <a:pt x="4656" y="1478"/>
                  </a:cubicBezTo>
                  <a:lnTo>
                    <a:pt x="4417" y="1180"/>
                  </a:lnTo>
                  <a:cubicBezTo>
                    <a:pt x="4394" y="1133"/>
                    <a:pt x="4346" y="1121"/>
                    <a:pt x="4287" y="1121"/>
                  </a:cubicBezTo>
                  <a:cubicBezTo>
                    <a:pt x="4239" y="1121"/>
                    <a:pt x="4179" y="1156"/>
                    <a:pt x="4156" y="1192"/>
                  </a:cubicBezTo>
                  <a:lnTo>
                    <a:pt x="3977" y="1454"/>
                  </a:lnTo>
                  <a:lnTo>
                    <a:pt x="3786" y="1430"/>
                  </a:lnTo>
                  <a:lnTo>
                    <a:pt x="4096" y="835"/>
                  </a:lnTo>
                  <a:lnTo>
                    <a:pt x="4417" y="835"/>
                  </a:lnTo>
                  <a:lnTo>
                    <a:pt x="4656" y="1287"/>
                  </a:lnTo>
                  <a:cubicBezTo>
                    <a:pt x="4691" y="1347"/>
                    <a:pt x="4751" y="1371"/>
                    <a:pt x="4810" y="1371"/>
                  </a:cubicBezTo>
                  <a:cubicBezTo>
                    <a:pt x="4870" y="1371"/>
                    <a:pt x="4929" y="1335"/>
                    <a:pt x="4941" y="1276"/>
                  </a:cubicBezTo>
                  <a:lnTo>
                    <a:pt x="5168" y="740"/>
                  </a:lnTo>
                  <a:cubicBezTo>
                    <a:pt x="5215" y="645"/>
                    <a:pt x="5191" y="525"/>
                    <a:pt x="5132" y="454"/>
                  </a:cubicBezTo>
                  <a:lnTo>
                    <a:pt x="5132" y="454"/>
                  </a:lnTo>
                  <a:cubicBezTo>
                    <a:pt x="5668" y="597"/>
                    <a:pt x="6168" y="859"/>
                    <a:pt x="6596" y="1216"/>
                  </a:cubicBezTo>
                  <a:cubicBezTo>
                    <a:pt x="6625" y="1240"/>
                    <a:pt x="6658" y="1250"/>
                    <a:pt x="6691" y="1250"/>
                  </a:cubicBezTo>
                  <a:cubicBezTo>
                    <a:pt x="6739" y="1250"/>
                    <a:pt x="6787" y="1228"/>
                    <a:pt x="6823" y="1192"/>
                  </a:cubicBezTo>
                  <a:cubicBezTo>
                    <a:pt x="6882" y="1121"/>
                    <a:pt x="6858" y="1037"/>
                    <a:pt x="6799" y="978"/>
                  </a:cubicBezTo>
                  <a:cubicBezTo>
                    <a:pt x="6038" y="344"/>
                    <a:pt x="5077" y="0"/>
                    <a:pt x="408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7" name="Google Shape;1747;p53"/>
          <p:cNvGrpSpPr/>
          <p:nvPr/>
        </p:nvGrpSpPr>
        <p:grpSpPr>
          <a:xfrm>
            <a:off x="3094217" y="1976585"/>
            <a:ext cx="350198" cy="350548"/>
            <a:chOff x="3094217" y="1976585"/>
            <a:chExt cx="350198" cy="350548"/>
          </a:xfrm>
        </p:grpSpPr>
        <p:sp>
          <p:nvSpPr>
            <p:cNvPr id="1748" name="Google Shape;1748;p53"/>
            <p:cNvSpPr/>
            <p:nvPr/>
          </p:nvSpPr>
          <p:spPr>
            <a:xfrm>
              <a:off x="3094217" y="2129039"/>
              <a:ext cx="131543" cy="197362"/>
            </a:xfrm>
            <a:custGeom>
              <a:rect b="b" l="l" r="r" t="t"/>
              <a:pathLst>
                <a:path extrusionOk="0" h="6201" w="4133">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53"/>
            <p:cNvSpPr/>
            <p:nvPr/>
          </p:nvSpPr>
          <p:spPr>
            <a:xfrm>
              <a:off x="3116592" y="2293778"/>
              <a:ext cx="10630" cy="32241"/>
            </a:xfrm>
            <a:custGeom>
              <a:rect b="b" l="l" r="r" t="t"/>
              <a:pathLst>
                <a:path extrusionOk="0" h="1013" w="334">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53"/>
            <p:cNvSpPr/>
            <p:nvPr/>
          </p:nvSpPr>
          <p:spPr>
            <a:xfrm>
              <a:off x="3193519" y="2293778"/>
              <a:ext cx="10248" cy="32241"/>
            </a:xfrm>
            <a:custGeom>
              <a:rect b="b" l="l" r="r" t="t"/>
              <a:pathLst>
                <a:path extrusionOk="0" h="1013" w="322">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53"/>
            <p:cNvSpPr/>
            <p:nvPr/>
          </p:nvSpPr>
          <p:spPr>
            <a:xfrm>
              <a:off x="3346227" y="2166755"/>
              <a:ext cx="54966" cy="18301"/>
            </a:xfrm>
            <a:custGeom>
              <a:rect b="b" l="l" r="r" t="t"/>
              <a:pathLst>
                <a:path extrusionOk="0" h="575" w="1727">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53"/>
            <p:cNvSpPr/>
            <p:nvPr/>
          </p:nvSpPr>
          <p:spPr>
            <a:xfrm>
              <a:off x="3302655" y="2134991"/>
              <a:ext cx="141760" cy="192143"/>
            </a:xfrm>
            <a:custGeom>
              <a:rect b="b" l="l" r="r" t="t"/>
              <a:pathLst>
                <a:path extrusionOk="0" h="6037" w="4454">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53"/>
            <p:cNvSpPr/>
            <p:nvPr/>
          </p:nvSpPr>
          <p:spPr>
            <a:xfrm>
              <a:off x="3330313" y="2288463"/>
              <a:ext cx="10248" cy="37938"/>
            </a:xfrm>
            <a:custGeom>
              <a:rect b="b" l="l" r="r" t="t"/>
              <a:pathLst>
                <a:path extrusionOk="0" h="1192" w="322">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53"/>
            <p:cNvSpPr/>
            <p:nvPr/>
          </p:nvSpPr>
          <p:spPr>
            <a:xfrm>
              <a:off x="3406859" y="2288463"/>
              <a:ext cx="10630" cy="37938"/>
            </a:xfrm>
            <a:custGeom>
              <a:rect b="b" l="l" r="r" t="t"/>
              <a:pathLst>
                <a:path extrusionOk="0" h="1192" w="334">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53"/>
            <p:cNvSpPr/>
            <p:nvPr/>
          </p:nvSpPr>
          <p:spPr>
            <a:xfrm>
              <a:off x="3149183" y="1976585"/>
              <a:ext cx="219419" cy="183072"/>
            </a:xfrm>
            <a:custGeom>
              <a:rect b="b" l="l" r="r" t="t"/>
              <a:pathLst>
                <a:path extrusionOk="0" h="5752" w="6894">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53"/>
            <p:cNvSpPr/>
            <p:nvPr/>
          </p:nvSpPr>
          <p:spPr>
            <a:xfrm>
              <a:off x="3187822" y="2009177"/>
              <a:ext cx="26926" cy="10280"/>
            </a:xfrm>
            <a:custGeom>
              <a:rect b="b" l="l" r="r" t="t"/>
              <a:pathLst>
                <a:path extrusionOk="0" h="323" w="846">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53"/>
            <p:cNvSpPr/>
            <p:nvPr/>
          </p:nvSpPr>
          <p:spPr>
            <a:xfrm>
              <a:off x="3226110" y="2009177"/>
              <a:ext cx="81478" cy="10280"/>
            </a:xfrm>
            <a:custGeom>
              <a:rect b="b" l="l" r="r" t="t"/>
              <a:pathLst>
                <a:path extrusionOk="0" h="323" w="256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53"/>
            <p:cNvSpPr/>
            <p:nvPr/>
          </p:nvSpPr>
          <p:spPr>
            <a:xfrm>
              <a:off x="3187822" y="2036453"/>
              <a:ext cx="119767" cy="10662"/>
            </a:xfrm>
            <a:custGeom>
              <a:rect b="b" l="l" r="r" t="t"/>
              <a:pathLst>
                <a:path extrusionOk="0" h="335" w="3763">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53"/>
            <p:cNvSpPr/>
            <p:nvPr/>
          </p:nvSpPr>
          <p:spPr>
            <a:xfrm>
              <a:off x="3187822" y="2064143"/>
              <a:ext cx="81510" cy="10248"/>
            </a:xfrm>
            <a:custGeom>
              <a:rect b="b" l="l" r="r" t="t"/>
              <a:pathLst>
                <a:path extrusionOk="0" h="322" w="2561">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53"/>
            <p:cNvSpPr/>
            <p:nvPr/>
          </p:nvSpPr>
          <p:spPr>
            <a:xfrm>
              <a:off x="3280663" y="2064143"/>
              <a:ext cx="26926" cy="10248"/>
            </a:xfrm>
            <a:custGeom>
              <a:rect b="b" l="l" r="r" t="t"/>
              <a:pathLst>
                <a:path extrusionOk="0" h="322" w="846">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1" name="Google Shape;1761;p53"/>
          <p:cNvGrpSpPr/>
          <p:nvPr/>
        </p:nvGrpSpPr>
        <p:grpSpPr>
          <a:xfrm>
            <a:off x="870939" y="1975821"/>
            <a:ext cx="332375" cy="350071"/>
            <a:chOff x="870939" y="1975821"/>
            <a:chExt cx="332375" cy="350071"/>
          </a:xfrm>
        </p:grpSpPr>
        <p:sp>
          <p:nvSpPr>
            <p:cNvPr id="1762" name="Google Shape;1762;p53"/>
            <p:cNvSpPr/>
            <p:nvPr/>
          </p:nvSpPr>
          <p:spPr>
            <a:xfrm>
              <a:off x="870939" y="1975821"/>
              <a:ext cx="332375" cy="350071"/>
            </a:xfrm>
            <a:custGeom>
              <a:rect b="b" l="l" r="r" t="t"/>
              <a:pathLst>
                <a:path extrusionOk="0" h="10999" w="10443">
                  <a:moveTo>
                    <a:pt x="8049" y="334"/>
                  </a:moveTo>
                  <a:lnTo>
                    <a:pt x="5728" y="3573"/>
                  </a:lnTo>
                  <a:lnTo>
                    <a:pt x="5406" y="3120"/>
                  </a:lnTo>
                  <a:lnTo>
                    <a:pt x="7395" y="334"/>
                  </a:lnTo>
                  <a:close/>
                  <a:moveTo>
                    <a:pt x="9109" y="334"/>
                  </a:moveTo>
                  <a:lnTo>
                    <a:pt x="6263" y="4311"/>
                  </a:lnTo>
                  <a:lnTo>
                    <a:pt x="5942" y="3847"/>
                  </a:lnTo>
                  <a:lnTo>
                    <a:pt x="8454" y="334"/>
                  </a:lnTo>
                  <a:close/>
                  <a:moveTo>
                    <a:pt x="3025" y="334"/>
                  </a:moveTo>
                  <a:lnTo>
                    <a:pt x="6025" y="4525"/>
                  </a:lnTo>
                  <a:cubicBezTo>
                    <a:pt x="5998" y="4533"/>
                    <a:pt x="5970" y="4537"/>
                    <a:pt x="5942" y="4537"/>
                  </a:cubicBezTo>
                  <a:cubicBezTo>
                    <a:pt x="5849" y="4537"/>
                    <a:pt x="5759" y="4494"/>
                    <a:pt x="5704" y="4430"/>
                  </a:cubicBezTo>
                  <a:cubicBezTo>
                    <a:pt x="5561" y="4287"/>
                    <a:pt x="5382" y="4228"/>
                    <a:pt x="5228" y="4228"/>
                  </a:cubicBezTo>
                  <a:lnTo>
                    <a:pt x="2430" y="334"/>
                  </a:lnTo>
                  <a:close/>
                  <a:moveTo>
                    <a:pt x="2025" y="334"/>
                  </a:moveTo>
                  <a:lnTo>
                    <a:pt x="4882" y="4323"/>
                  </a:lnTo>
                  <a:cubicBezTo>
                    <a:pt x="4823" y="4347"/>
                    <a:pt x="4775" y="4394"/>
                    <a:pt x="4728" y="4442"/>
                  </a:cubicBezTo>
                  <a:cubicBezTo>
                    <a:pt x="4667" y="4503"/>
                    <a:pt x="4569" y="4544"/>
                    <a:pt x="4474" y="4544"/>
                  </a:cubicBezTo>
                  <a:cubicBezTo>
                    <a:pt x="4438" y="4544"/>
                    <a:pt x="4403" y="4538"/>
                    <a:pt x="4370" y="4525"/>
                  </a:cubicBezTo>
                  <a:lnTo>
                    <a:pt x="1370" y="334"/>
                  </a:lnTo>
                  <a:close/>
                  <a:moveTo>
                    <a:pt x="965" y="334"/>
                  </a:moveTo>
                  <a:lnTo>
                    <a:pt x="3942" y="4490"/>
                  </a:lnTo>
                  <a:cubicBezTo>
                    <a:pt x="3775" y="4525"/>
                    <a:pt x="3632" y="4621"/>
                    <a:pt x="3525" y="4763"/>
                  </a:cubicBezTo>
                  <a:lnTo>
                    <a:pt x="358" y="334"/>
                  </a:lnTo>
                  <a:close/>
                  <a:moveTo>
                    <a:pt x="10062" y="334"/>
                  </a:moveTo>
                  <a:lnTo>
                    <a:pt x="6894" y="4763"/>
                  </a:lnTo>
                  <a:cubicBezTo>
                    <a:pt x="6799" y="4632"/>
                    <a:pt x="6668" y="4549"/>
                    <a:pt x="6513" y="4501"/>
                  </a:cubicBezTo>
                  <a:lnTo>
                    <a:pt x="9514" y="334"/>
                  </a:lnTo>
                  <a:close/>
                  <a:moveTo>
                    <a:pt x="5192" y="4582"/>
                  </a:moveTo>
                  <a:cubicBezTo>
                    <a:pt x="5284" y="4582"/>
                    <a:pt x="5376" y="4615"/>
                    <a:pt x="5442" y="4680"/>
                  </a:cubicBezTo>
                  <a:cubicBezTo>
                    <a:pt x="5577" y="4807"/>
                    <a:pt x="5744" y="4876"/>
                    <a:pt x="5917" y="4876"/>
                  </a:cubicBezTo>
                  <a:cubicBezTo>
                    <a:pt x="6004" y="4876"/>
                    <a:pt x="6093" y="4859"/>
                    <a:pt x="6180" y="4823"/>
                  </a:cubicBezTo>
                  <a:cubicBezTo>
                    <a:pt x="6216" y="4808"/>
                    <a:pt x="6254" y="4801"/>
                    <a:pt x="6293" y="4801"/>
                  </a:cubicBezTo>
                  <a:cubicBezTo>
                    <a:pt x="6436" y="4801"/>
                    <a:pt x="6586" y="4897"/>
                    <a:pt x="6633" y="5037"/>
                  </a:cubicBezTo>
                  <a:cubicBezTo>
                    <a:pt x="6633" y="5049"/>
                    <a:pt x="6644" y="5061"/>
                    <a:pt x="6644" y="5061"/>
                  </a:cubicBezTo>
                  <a:cubicBezTo>
                    <a:pt x="6728" y="5263"/>
                    <a:pt x="6859" y="5335"/>
                    <a:pt x="6859" y="5335"/>
                  </a:cubicBezTo>
                  <a:cubicBezTo>
                    <a:pt x="6990" y="5406"/>
                    <a:pt x="7133" y="5454"/>
                    <a:pt x="7264" y="5466"/>
                  </a:cubicBezTo>
                  <a:cubicBezTo>
                    <a:pt x="7454" y="5478"/>
                    <a:pt x="7621" y="5644"/>
                    <a:pt x="7609" y="5859"/>
                  </a:cubicBezTo>
                  <a:cubicBezTo>
                    <a:pt x="7585" y="6121"/>
                    <a:pt x="7740" y="6371"/>
                    <a:pt x="7978" y="6490"/>
                  </a:cubicBezTo>
                  <a:cubicBezTo>
                    <a:pt x="8157" y="6585"/>
                    <a:pt x="8228" y="6811"/>
                    <a:pt x="8145" y="6990"/>
                  </a:cubicBezTo>
                  <a:cubicBezTo>
                    <a:pt x="8026" y="7228"/>
                    <a:pt x="8049" y="7526"/>
                    <a:pt x="8216" y="7728"/>
                  </a:cubicBezTo>
                  <a:cubicBezTo>
                    <a:pt x="8335" y="7883"/>
                    <a:pt x="8323" y="8121"/>
                    <a:pt x="8157" y="8240"/>
                  </a:cubicBezTo>
                  <a:cubicBezTo>
                    <a:pt x="7942" y="8395"/>
                    <a:pt x="7859" y="8681"/>
                    <a:pt x="7930" y="8931"/>
                  </a:cubicBezTo>
                  <a:cubicBezTo>
                    <a:pt x="7978" y="9133"/>
                    <a:pt x="7871" y="9323"/>
                    <a:pt x="7680" y="9383"/>
                  </a:cubicBezTo>
                  <a:cubicBezTo>
                    <a:pt x="7430" y="9454"/>
                    <a:pt x="7228" y="9669"/>
                    <a:pt x="7192" y="9931"/>
                  </a:cubicBezTo>
                  <a:cubicBezTo>
                    <a:pt x="7160" y="10101"/>
                    <a:pt x="7004" y="10234"/>
                    <a:pt x="6835" y="10234"/>
                  </a:cubicBezTo>
                  <a:cubicBezTo>
                    <a:pt x="6815" y="10234"/>
                    <a:pt x="6795" y="10232"/>
                    <a:pt x="6775" y="10228"/>
                  </a:cubicBezTo>
                  <a:cubicBezTo>
                    <a:pt x="6735" y="10221"/>
                    <a:pt x="6695" y="10218"/>
                    <a:pt x="6656" y="10218"/>
                  </a:cubicBezTo>
                  <a:cubicBezTo>
                    <a:pt x="6427" y="10218"/>
                    <a:pt x="6217" y="10333"/>
                    <a:pt x="6085" y="10526"/>
                  </a:cubicBezTo>
                  <a:cubicBezTo>
                    <a:pt x="6016" y="10633"/>
                    <a:pt x="5904" y="10690"/>
                    <a:pt x="5786" y="10690"/>
                  </a:cubicBezTo>
                  <a:cubicBezTo>
                    <a:pt x="5718" y="10690"/>
                    <a:pt x="5649" y="10672"/>
                    <a:pt x="5585" y="10633"/>
                  </a:cubicBezTo>
                  <a:cubicBezTo>
                    <a:pt x="5454" y="10562"/>
                    <a:pt x="5347" y="10526"/>
                    <a:pt x="5204" y="10526"/>
                  </a:cubicBezTo>
                  <a:cubicBezTo>
                    <a:pt x="5073" y="10526"/>
                    <a:pt x="4954" y="10562"/>
                    <a:pt x="4835" y="10633"/>
                  </a:cubicBezTo>
                  <a:cubicBezTo>
                    <a:pt x="4774" y="10672"/>
                    <a:pt x="4708" y="10690"/>
                    <a:pt x="4642" y="10690"/>
                  </a:cubicBezTo>
                  <a:cubicBezTo>
                    <a:pt x="4524" y="10690"/>
                    <a:pt x="4406" y="10633"/>
                    <a:pt x="4323" y="10526"/>
                  </a:cubicBezTo>
                  <a:cubicBezTo>
                    <a:pt x="4201" y="10333"/>
                    <a:pt x="3983" y="10218"/>
                    <a:pt x="3760" y="10218"/>
                  </a:cubicBezTo>
                  <a:cubicBezTo>
                    <a:pt x="3721" y="10218"/>
                    <a:pt x="3682" y="10221"/>
                    <a:pt x="3644" y="10228"/>
                  </a:cubicBezTo>
                  <a:cubicBezTo>
                    <a:pt x="3624" y="10232"/>
                    <a:pt x="3604" y="10234"/>
                    <a:pt x="3585" y="10234"/>
                  </a:cubicBezTo>
                  <a:cubicBezTo>
                    <a:pt x="3416" y="10234"/>
                    <a:pt x="3259" y="10101"/>
                    <a:pt x="3227" y="9931"/>
                  </a:cubicBezTo>
                  <a:cubicBezTo>
                    <a:pt x="3180" y="9669"/>
                    <a:pt x="2989" y="9454"/>
                    <a:pt x="2739" y="9383"/>
                  </a:cubicBezTo>
                  <a:cubicBezTo>
                    <a:pt x="2537" y="9323"/>
                    <a:pt x="2418" y="9133"/>
                    <a:pt x="2477" y="8931"/>
                  </a:cubicBezTo>
                  <a:cubicBezTo>
                    <a:pt x="2561" y="8681"/>
                    <a:pt x="2465" y="8395"/>
                    <a:pt x="2263" y="8240"/>
                  </a:cubicBezTo>
                  <a:cubicBezTo>
                    <a:pt x="2108" y="8121"/>
                    <a:pt x="2084" y="7883"/>
                    <a:pt x="2203" y="7728"/>
                  </a:cubicBezTo>
                  <a:cubicBezTo>
                    <a:pt x="2358" y="7526"/>
                    <a:pt x="2394" y="7228"/>
                    <a:pt x="2275" y="6990"/>
                  </a:cubicBezTo>
                  <a:cubicBezTo>
                    <a:pt x="2180" y="6811"/>
                    <a:pt x="2263" y="6585"/>
                    <a:pt x="2442" y="6490"/>
                  </a:cubicBezTo>
                  <a:cubicBezTo>
                    <a:pt x="2680" y="6371"/>
                    <a:pt x="2823" y="6121"/>
                    <a:pt x="2811" y="5859"/>
                  </a:cubicBezTo>
                  <a:cubicBezTo>
                    <a:pt x="2799" y="5656"/>
                    <a:pt x="2953" y="5478"/>
                    <a:pt x="3156" y="5466"/>
                  </a:cubicBezTo>
                  <a:cubicBezTo>
                    <a:pt x="3358" y="5454"/>
                    <a:pt x="3549" y="5347"/>
                    <a:pt x="3668" y="5180"/>
                  </a:cubicBezTo>
                  <a:lnTo>
                    <a:pt x="3668" y="5168"/>
                  </a:lnTo>
                  <a:cubicBezTo>
                    <a:pt x="3704" y="5121"/>
                    <a:pt x="3727" y="5085"/>
                    <a:pt x="3751" y="5037"/>
                  </a:cubicBezTo>
                  <a:cubicBezTo>
                    <a:pt x="3807" y="4897"/>
                    <a:pt x="3945" y="4801"/>
                    <a:pt x="4087" y="4801"/>
                  </a:cubicBezTo>
                  <a:cubicBezTo>
                    <a:pt x="4126" y="4801"/>
                    <a:pt x="4165" y="4808"/>
                    <a:pt x="4204" y="4823"/>
                  </a:cubicBezTo>
                  <a:cubicBezTo>
                    <a:pt x="4287" y="4853"/>
                    <a:pt x="4372" y="4868"/>
                    <a:pt x="4456" y="4868"/>
                  </a:cubicBezTo>
                  <a:cubicBezTo>
                    <a:pt x="4633" y="4868"/>
                    <a:pt x="4804" y="4802"/>
                    <a:pt x="4942" y="4680"/>
                  </a:cubicBezTo>
                  <a:cubicBezTo>
                    <a:pt x="5007" y="4615"/>
                    <a:pt x="5100" y="4582"/>
                    <a:pt x="5192" y="4582"/>
                  </a:cubicBezTo>
                  <a:close/>
                  <a:moveTo>
                    <a:pt x="286" y="1"/>
                  </a:moveTo>
                  <a:cubicBezTo>
                    <a:pt x="179" y="1"/>
                    <a:pt x="84" y="60"/>
                    <a:pt x="48" y="156"/>
                  </a:cubicBezTo>
                  <a:cubicBezTo>
                    <a:pt x="1" y="239"/>
                    <a:pt x="1" y="346"/>
                    <a:pt x="60" y="441"/>
                  </a:cubicBezTo>
                  <a:lnTo>
                    <a:pt x="3358" y="5049"/>
                  </a:lnTo>
                  <a:cubicBezTo>
                    <a:pt x="3299" y="5097"/>
                    <a:pt x="3227" y="5121"/>
                    <a:pt x="3156" y="5121"/>
                  </a:cubicBezTo>
                  <a:cubicBezTo>
                    <a:pt x="2787" y="5144"/>
                    <a:pt x="2489" y="5466"/>
                    <a:pt x="2513" y="5835"/>
                  </a:cubicBezTo>
                  <a:cubicBezTo>
                    <a:pt x="2513" y="5990"/>
                    <a:pt x="2442" y="6121"/>
                    <a:pt x="2322" y="6180"/>
                  </a:cubicBezTo>
                  <a:cubicBezTo>
                    <a:pt x="1989" y="6359"/>
                    <a:pt x="1858" y="6764"/>
                    <a:pt x="2025" y="7109"/>
                  </a:cubicBezTo>
                  <a:cubicBezTo>
                    <a:pt x="2084" y="7240"/>
                    <a:pt x="2072" y="7383"/>
                    <a:pt x="1977" y="7490"/>
                  </a:cubicBezTo>
                  <a:cubicBezTo>
                    <a:pt x="1739" y="7788"/>
                    <a:pt x="1787" y="8216"/>
                    <a:pt x="2084" y="8454"/>
                  </a:cubicBezTo>
                  <a:cubicBezTo>
                    <a:pt x="2180" y="8550"/>
                    <a:pt x="2239" y="8692"/>
                    <a:pt x="2203" y="8835"/>
                  </a:cubicBezTo>
                  <a:cubicBezTo>
                    <a:pt x="2108" y="9193"/>
                    <a:pt x="2322" y="9574"/>
                    <a:pt x="2680" y="9669"/>
                  </a:cubicBezTo>
                  <a:cubicBezTo>
                    <a:pt x="2811" y="9704"/>
                    <a:pt x="2918" y="9812"/>
                    <a:pt x="2942" y="9966"/>
                  </a:cubicBezTo>
                  <a:cubicBezTo>
                    <a:pt x="2995" y="10299"/>
                    <a:pt x="3290" y="10535"/>
                    <a:pt x="3609" y="10535"/>
                  </a:cubicBezTo>
                  <a:cubicBezTo>
                    <a:pt x="3645" y="10535"/>
                    <a:pt x="3680" y="10532"/>
                    <a:pt x="3715" y="10526"/>
                  </a:cubicBezTo>
                  <a:cubicBezTo>
                    <a:pt x="3726" y="10525"/>
                    <a:pt x="3738" y="10525"/>
                    <a:pt x="3749" y="10525"/>
                  </a:cubicBezTo>
                  <a:cubicBezTo>
                    <a:pt x="3872" y="10525"/>
                    <a:pt x="4007" y="10584"/>
                    <a:pt x="4073" y="10693"/>
                  </a:cubicBezTo>
                  <a:cubicBezTo>
                    <a:pt x="4208" y="10889"/>
                    <a:pt x="4425" y="10999"/>
                    <a:pt x="4645" y="10999"/>
                  </a:cubicBezTo>
                  <a:cubicBezTo>
                    <a:pt x="4772" y="10999"/>
                    <a:pt x="4900" y="10962"/>
                    <a:pt x="5013" y="10883"/>
                  </a:cubicBezTo>
                  <a:cubicBezTo>
                    <a:pt x="5073" y="10847"/>
                    <a:pt x="5141" y="10830"/>
                    <a:pt x="5208" y="10830"/>
                  </a:cubicBezTo>
                  <a:cubicBezTo>
                    <a:pt x="5275" y="10830"/>
                    <a:pt x="5341" y="10847"/>
                    <a:pt x="5394" y="10883"/>
                  </a:cubicBezTo>
                  <a:cubicBezTo>
                    <a:pt x="5513" y="10955"/>
                    <a:pt x="5632" y="10990"/>
                    <a:pt x="5775" y="10990"/>
                  </a:cubicBezTo>
                  <a:cubicBezTo>
                    <a:pt x="5990" y="10990"/>
                    <a:pt x="6216" y="10883"/>
                    <a:pt x="6347" y="10681"/>
                  </a:cubicBezTo>
                  <a:cubicBezTo>
                    <a:pt x="6423" y="10572"/>
                    <a:pt x="6549" y="10513"/>
                    <a:pt x="6671" y="10513"/>
                  </a:cubicBezTo>
                  <a:cubicBezTo>
                    <a:pt x="6682" y="10513"/>
                    <a:pt x="6693" y="10513"/>
                    <a:pt x="6704" y="10514"/>
                  </a:cubicBezTo>
                  <a:cubicBezTo>
                    <a:pt x="6742" y="10520"/>
                    <a:pt x="6779" y="10523"/>
                    <a:pt x="6816" y="10523"/>
                  </a:cubicBezTo>
                  <a:cubicBezTo>
                    <a:pt x="7150" y="10523"/>
                    <a:pt x="7435" y="10286"/>
                    <a:pt x="7478" y="9943"/>
                  </a:cubicBezTo>
                  <a:cubicBezTo>
                    <a:pt x="7514" y="9812"/>
                    <a:pt x="7597" y="9693"/>
                    <a:pt x="7752" y="9645"/>
                  </a:cubicBezTo>
                  <a:cubicBezTo>
                    <a:pt x="8109" y="9550"/>
                    <a:pt x="8335" y="9169"/>
                    <a:pt x="8228" y="8812"/>
                  </a:cubicBezTo>
                  <a:cubicBezTo>
                    <a:pt x="8192" y="8681"/>
                    <a:pt x="8240" y="8538"/>
                    <a:pt x="8347" y="8442"/>
                  </a:cubicBezTo>
                  <a:cubicBezTo>
                    <a:pt x="8645" y="8204"/>
                    <a:pt x="8692" y="7776"/>
                    <a:pt x="8454" y="7478"/>
                  </a:cubicBezTo>
                  <a:cubicBezTo>
                    <a:pt x="8359" y="7371"/>
                    <a:pt x="8347" y="7204"/>
                    <a:pt x="8407" y="7085"/>
                  </a:cubicBezTo>
                  <a:cubicBezTo>
                    <a:pt x="8573" y="6764"/>
                    <a:pt x="8430" y="6347"/>
                    <a:pt x="8109" y="6168"/>
                  </a:cubicBezTo>
                  <a:cubicBezTo>
                    <a:pt x="7990" y="6109"/>
                    <a:pt x="7895" y="5978"/>
                    <a:pt x="7918" y="5823"/>
                  </a:cubicBezTo>
                  <a:cubicBezTo>
                    <a:pt x="7930" y="5454"/>
                    <a:pt x="7645" y="5121"/>
                    <a:pt x="7275" y="5109"/>
                  </a:cubicBezTo>
                  <a:cubicBezTo>
                    <a:pt x="7204" y="5109"/>
                    <a:pt x="7121" y="5085"/>
                    <a:pt x="7061" y="5037"/>
                  </a:cubicBezTo>
                  <a:lnTo>
                    <a:pt x="10371" y="418"/>
                  </a:lnTo>
                  <a:cubicBezTo>
                    <a:pt x="10431" y="358"/>
                    <a:pt x="10443" y="263"/>
                    <a:pt x="10407" y="156"/>
                  </a:cubicBezTo>
                  <a:cubicBezTo>
                    <a:pt x="10359" y="60"/>
                    <a:pt x="10264" y="1"/>
                    <a:pt x="10169" y="1"/>
                  </a:cubicBezTo>
                  <a:lnTo>
                    <a:pt x="7383" y="1"/>
                  </a:lnTo>
                  <a:cubicBezTo>
                    <a:pt x="7287" y="1"/>
                    <a:pt x="7216" y="49"/>
                    <a:pt x="7156" y="120"/>
                  </a:cubicBezTo>
                  <a:lnTo>
                    <a:pt x="5228" y="2835"/>
                  </a:lnTo>
                  <a:lnTo>
                    <a:pt x="3287" y="120"/>
                  </a:lnTo>
                  <a:cubicBezTo>
                    <a:pt x="3239" y="49"/>
                    <a:pt x="3156" y="1"/>
                    <a:pt x="306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53"/>
            <p:cNvSpPr/>
            <p:nvPr/>
          </p:nvSpPr>
          <p:spPr>
            <a:xfrm>
              <a:off x="955059" y="2135755"/>
              <a:ext cx="164134" cy="75877"/>
            </a:xfrm>
            <a:custGeom>
              <a:rect b="b" l="l" r="r" t="t"/>
              <a:pathLst>
                <a:path extrusionOk="0" h="2384" w="5157">
                  <a:moveTo>
                    <a:pt x="2573" y="0"/>
                  </a:moveTo>
                  <a:cubicBezTo>
                    <a:pt x="1954" y="0"/>
                    <a:pt x="1346" y="215"/>
                    <a:pt x="882" y="631"/>
                  </a:cubicBezTo>
                  <a:cubicBezTo>
                    <a:pt x="418" y="1036"/>
                    <a:pt x="108" y="1608"/>
                    <a:pt x="13" y="2203"/>
                  </a:cubicBezTo>
                  <a:cubicBezTo>
                    <a:pt x="1" y="2286"/>
                    <a:pt x="60" y="2358"/>
                    <a:pt x="156" y="2382"/>
                  </a:cubicBezTo>
                  <a:lnTo>
                    <a:pt x="180" y="2382"/>
                  </a:lnTo>
                  <a:cubicBezTo>
                    <a:pt x="251" y="2382"/>
                    <a:pt x="334" y="2322"/>
                    <a:pt x="346" y="2239"/>
                  </a:cubicBezTo>
                  <a:cubicBezTo>
                    <a:pt x="418" y="1703"/>
                    <a:pt x="703" y="1215"/>
                    <a:pt x="1108" y="870"/>
                  </a:cubicBezTo>
                  <a:cubicBezTo>
                    <a:pt x="1525" y="512"/>
                    <a:pt x="2037" y="322"/>
                    <a:pt x="2596" y="322"/>
                  </a:cubicBezTo>
                  <a:cubicBezTo>
                    <a:pt x="3144" y="322"/>
                    <a:pt x="3668" y="512"/>
                    <a:pt x="4085" y="870"/>
                  </a:cubicBezTo>
                  <a:cubicBezTo>
                    <a:pt x="4478" y="1227"/>
                    <a:pt x="4763" y="1727"/>
                    <a:pt x="4835" y="2239"/>
                  </a:cubicBezTo>
                  <a:cubicBezTo>
                    <a:pt x="4857" y="2326"/>
                    <a:pt x="4918" y="2383"/>
                    <a:pt x="4992" y="2383"/>
                  </a:cubicBezTo>
                  <a:cubicBezTo>
                    <a:pt x="4999" y="2383"/>
                    <a:pt x="5006" y="2383"/>
                    <a:pt x="5013" y="2382"/>
                  </a:cubicBezTo>
                  <a:cubicBezTo>
                    <a:pt x="5085" y="2382"/>
                    <a:pt x="5156" y="2286"/>
                    <a:pt x="5144" y="2203"/>
                  </a:cubicBezTo>
                  <a:cubicBezTo>
                    <a:pt x="5049" y="1584"/>
                    <a:pt x="4740" y="1036"/>
                    <a:pt x="4275" y="631"/>
                  </a:cubicBezTo>
                  <a:cubicBezTo>
                    <a:pt x="3799" y="238"/>
                    <a:pt x="3204" y="0"/>
                    <a:pt x="257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53"/>
            <p:cNvSpPr/>
            <p:nvPr/>
          </p:nvSpPr>
          <p:spPr>
            <a:xfrm>
              <a:off x="955059" y="2224999"/>
              <a:ext cx="164134" cy="75240"/>
            </a:xfrm>
            <a:custGeom>
              <a:rect b="b" l="l" r="r" t="t"/>
              <a:pathLst>
                <a:path extrusionOk="0" h="2364" w="5157">
                  <a:moveTo>
                    <a:pt x="193" y="1"/>
                  </a:moveTo>
                  <a:cubicBezTo>
                    <a:pt x="181" y="1"/>
                    <a:pt x="168" y="3"/>
                    <a:pt x="156" y="6"/>
                  </a:cubicBezTo>
                  <a:cubicBezTo>
                    <a:pt x="60" y="18"/>
                    <a:pt x="1" y="90"/>
                    <a:pt x="25" y="185"/>
                  </a:cubicBezTo>
                  <a:cubicBezTo>
                    <a:pt x="108" y="792"/>
                    <a:pt x="418" y="1340"/>
                    <a:pt x="882" y="1745"/>
                  </a:cubicBezTo>
                  <a:cubicBezTo>
                    <a:pt x="1358" y="2149"/>
                    <a:pt x="1954" y="2364"/>
                    <a:pt x="2585" y="2364"/>
                  </a:cubicBezTo>
                  <a:cubicBezTo>
                    <a:pt x="3204" y="2364"/>
                    <a:pt x="3811" y="2149"/>
                    <a:pt x="4275" y="1733"/>
                  </a:cubicBezTo>
                  <a:cubicBezTo>
                    <a:pt x="4740" y="1328"/>
                    <a:pt x="5049" y="756"/>
                    <a:pt x="5144" y="161"/>
                  </a:cubicBezTo>
                  <a:cubicBezTo>
                    <a:pt x="5156" y="90"/>
                    <a:pt x="5085" y="18"/>
                    <a:pt x="5002" y="6"/>
                  </a:cubicBezTo>
                  <a:cubicBezTo>
                    <a:pt x="4990" y="3"/>
                    <a:pt x="4980" y="2"/>
                    <a:pt x="4969" y="2"/>
                  </a:cubicBezTo>
                  <a:cubicBezTo>
                    <a:pt x="4900" y="2"/>
                    <a:pt x="4844" y="65"/>
                    <a:pt x="4823" y="137"/>
                  </a:cubicBezTo>
                  <a:cubicBezTo>
                    <a:pt x="4752" y="673"/>
                    <a:pt x="4466" y="1161"/>
                    <a:pt x="4073" y="1506"/>
                  </a:cubicBezTo>
                  <a:cubicBezTo>
                    <a:pt x="3656" y="1864"/>
                    <a:pt x="3132" y="2054"/>
                    <a:pt x="2585" y="2054"/>
                  </a:cubicBezTo>
                  <a:cubicBezTo>
                    <a:pt x="2025" y="2054"/>
                    <a:pt x="1513" y="1864"/>
                    <a:pt x="1096" y="1506"/>
                  </a:cubicBezTo>
                  <a:cubicBezTo>
                    <a:pt x="691" y="1149"/>
                    <a:pt x="406" y="673"/>
                    <a:pt x="334" y="137"/>
                  </a:cubicBezTo>
                  <a:cubicBezTo>
                    <a:pt x="324" y="56"/>
                    <a:pt x="262" y="1"/>
                    <a:pt x="19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53"/>
            <p:cNvSpPr/>
            <p:nvPr/>
          </p:nvSpPr>
          <p:spPr>
            <a:xfrm>
              <a:off x="1021387" y="2183496"/>
              <a:ext cx="18969" cy="69766"/>
            </a:xfrm>
            <a:custGeom>
              <a:rect b="b" l="l" r="r" t="t"/>
              <a:pathLst>
                <a:path extrusionOk="0" h="2192" w="596">
                  <a:moveTo>
                    <a:pt x="453" y="1"/>
                  </a:moveTo>
                  <a:cubicBezTo>
                    <a:pt x="417" y="1"/>
                    <a:pt x="393" y="12"/>
                    <a:pt x="382" y="24"/>
                  </a:cubicBezTo>
                  <a:lnTo>
                    <a:pt x="60" y="322"/>
                  </a:lnTo>
                  <a:cubicBezTo>
                    <a:pt x="24" y="358"/>
                    <a:pt x="1" y="405"/>
                    <a:pt x="1" y="441"/>
                  </a:cubicBezTo>
                  <a:cubicBezTo>
                    <a:pt x="1" y="501"/>
                    <a:pt x="48" y="584"/>
                    <a:pt x="108" y="584"/>
                  </a:cubicBezTo>
                  <a:cubicBezTo>
                    <a:pt x="120" y="584"/>
                    <a:pt x="155" y="560"/>
                    <a:pt x="167" y="548"/>
                  </a:cubicBezTo>
                  <a:lnTo>
                    <a:pt x="274" y="417"/>
                  </a:lnTo>
                  <a:lnTo>
                    <a:pt x="274" y="2084"/>
                  </a:lnTo>
                  <a:cubicBezTo>
                    <a:pt x="274" y="2156"/>
                    <a:pt x="346" y="2191"/>
                    <a:pt x="429" y="2191"/>
                  </a:cubicBezTo>
                  <a:cubicBezTo>
                    <a:pt x="512" y="2191"/>
                    <a:pt x="596" y="2156"/>
                    <a:pt x="596" y="2084"/>
                  </a:cubicBezTo>
                  <a:lnTo>
                    <a:pt x="596" y="108"/>
                  </a:lnTo>
                  <a:cubicBezTo>
                    <a:pt x="596" y="48"/>
                    <a:pt x="524" y="1"/>
                    <a:pt x="45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6" name="Google Shape;1766;p53"/>
          <p:cNvSpPr/>
          <p:nvPr/>
        </p:nvSpPr>
        <p:spPr>
          <a:xfrm>
            <a:off x="1276039" y="1961817"/>
            <a:ext cx="414967" cy="378970"/>
          </a:xfrm>
          <a:custGeom>
            <a:rect b="b" l="l" r="r" t="t"/>
            <a:pathLst>
              <a:path extrusionOk="0" h="11907" w="13038">
                <a:moveTo>
                  <a:pt x="6632" y="369"/>
                </a:moveTo>
                <a:cubicBezTo>
                  <a:pt x="6680" y="369"/>
                  <a:pt x="6704" y="405"/>
                  <a:pt x="6704" y="441"/>
                </a:cubicBezTo>
                <a:lnTo>
                  <a:pt x="6704" y="881"/>
                </a:lnTo>
                <a:cubicBezTo>
                  <a:pt x="6644" y="864"/>
                  <a:pt x="6582" y="855"/>
                  <a:pt x="6519" y="855"/>
                </a:cubicBezTo>
                <a:cubicBezTo>
                  <a:pt x="6457" y="855"/>
                  <a:pt x="6394" y="864"/>
                  <a:pt x="6335" y="881"/>
                </a:cubicBezTo>
                <a:lnTo>
                  <a:pt x="6335" y="441"/>
                </a:lnTo>
                <a:lnTo>
                  <a:pt x="6323" y="441"/>
                </a:lnTo>
                <a:cubicBezTo>
                  <a:pt x="6323" y="405"/>
                  <a:pt x="6347" y="369"/>
                  <a:pt x="6394" y="369"/>
                </a:cubicBezTo>
                <a:close/>
                <a:moveTo>
                  <a:pt x="6501" y="1251"/>
                </a:moveTo>
                <a:cubicBezTo>
                  <a:pt x="7061" y="1251"/>
                  <a:pt x="7275" y="2013"/>
                  <a:pt x="6763" y="2286"/>
                </a:cubicBezTo>
                <a:cubicBezTo>
                  <a:pt x="6692" y="2322"/>
                  <a:pt x="6585" y="2346"/>
                  <a:pt x="6501" y="2346"/>
                </a:cubicBezTo>
                <a:cubicBezTo>
                  <a:pt x="6204" y="2346"/>
                  <a:pt x="5954" y="2096"/>
                  <a:pt x="5954" y="1798"/>
                </a:cubicBezTo>
                <a:cubicBezTo>
                  <a:pt x="5954" y="1489"/>
                  <a:pt x="6204" y="1251"/>
                  <a:pt x="6501" y="1251"/>
                </a:cubicBezTo>
                <a:close/>
                <a:moveTo>
                  <a:pt x="2382" y="2429"/>
                </a:moveTo>
                <a:cubicBezTo>
                  <a:pt x="2560" y="2429"/>
                  <a:pt x="2703" y="2572"/>
                  <a:pt x="2703" y="2751"/>
                </a:cubicBezTo>
                <a:cubicBezTo>
                  <a:pt x="2703" y="2929"/>
                  <a:pt x="2560" y="3084"/>
                  <a:pt x="2382" y="3084"/>
                </a:cubicBezTo>
                <a:cubicBezTo>
                  <a:pt x="2215" y="3084"/>
                  <a:pt x="2048" y="2941"/>
                  <a:pt x="2048" y="2751"/>
                </a:cubicBezTo>
                <a:cubicBezTo>
                  <a:pt x="2048" y="2560"/>
                  <a:pt x="2203" y="2429"/>
                  <a:pt x="2382" y="2429"/>
                </a:cubicBezTo>
                <a:close/>
                <a:moveTo>
                  <a:pt x="10657" y="2429"/>
                </a:moveTo>
                <a:cubicBezTo>
                  <a:pt x="10835" y="2429"/>
                  <a:pt x="10978" y="2572"/>
                  <a:pt x="10978" y="2751"/>
                </a:cubicBezTo>
                <a:cubicBezTo>
                  <a:pt x="10978" y="2929"/>
                  <a:pt x="10835" y="3084"/>
                  <a:pt x="10657" y="3084"/>
                </a:cubicBezTo>
                <a:cubicBezTo>
                  <a:pt x="10478" y="3084"/>
                  <a:pt x="10323" y="2941"/>
                  <a:pt x="10323" y="2751"/>
                </a:cubicBezTo>
                <a:cubicBezTo>
                  <a:pt x="10323" y="2560"/>
                  <a:pt x="10478" y="2429"/>
                  <a:pt x="10657" y="2429"/>
                </a:cubicBezTo>
                <a:close/>
                <a:moveTo>
                  <a:pt x="2477" y="3441"/>
                </a:moveTo>
                <a:lnTo>
                  <a:pt x="3715" y="6025"/>
                </a:lnTo>
                <a:lnTo>
                  <a:pt x="1024" y="6025"/>
                </a:lnTo>
                <a:lnTo>
                  <a:pt x="2239" y="3441"/>
                </a:lnTo>
                <a:cubicBezTo>
                  <a:pt x="2275" y="3447"/>
                  <a:pt x="2316" y="3450"/>
                  <a:pt x="2358" y="3450"/>
                </a:cubicBezTo>
                <a:cubicBezTo>
                  <a:pt x="2400" y="3450"/>
                  <a:pt x="2441" y="3447"/>
                  <a:pt x="2477" y="3441"/>
                </a:cubicBezTo>
                <a:close/>
                <a:moveTo>
                  <a:pt x="10776" y="3441"/>
                </a:moveTo>
                <a:lnTo>
                  <a:pt x="11990" y="6025"/>
                </a:lnTo>
                <a:lnTo>
                  <a:pt x="9299" y="6025"/>
                </a:lnTo>
                <a:lnTo>
                  <a:pt x="10538" y="3441"/>
                </a:lnTo>
                <a:cubicBezTo>
                  <a:pt x="10573" y="3447"/>
                  <a:pt x="10612" y="3450"/>
                  <a:pt x="10652" y="3450"/>
                </a:cubicBezTo>
                <a:cubicBezTo>
                  <a:pt x="10692" y="3450"/>
                  <a:pt x="10734" y="3447"/>
                  <a:pt x="10776" y="3441"/>
                </a:cubicBezTo>
                <a:close/>
                <a:moveTo>
                  <a:pt x="4251" y="6418"/>
                </a:moveTo>
                <a:cubicBezTo>
                  <a:pt x="4322" y="6418"/>
                  <a:pt x="4382" y="6477"/>
                  <a:pt x="4382" y="6549"/>
                </a:cubicBezTo>
                <a:lnTo>
                  <a:pt x="4382" y="6668"/>
                </a:lnTo>
                <a:cubicBezTo>
                  <a:pt x="4382" y="6739"/>
                  <a:pt x="4322" y="6799"/>
                  <a:pt x="4251" y="6799"/>
                </a:cubicBezTo>
                <a:lnTo>
                  <a:pt x="501" y="6799"/>
                </a:lnTo>
                <a:cubicBezTo>
                  <a:pt x="429" y="6799"/>
                  <a:pt x="370" y="6739"/>
                  <a:pt x="370" y="6668"/>
                </a:cubicBezTo>
                <a:lnTo>
                  <a:pt x="370" y="6549"/>
                </a:lnTo>
                <a:cubicBezTo>
                  <a:pt x="370" y="6477"/>
                  <a:pt x="429" y="6418"/>
                  <a:pt x="501" y="6418"/>
                </a:cubicBezTo>
                <a:close/>
                <a:moveTo>
                  <a:pt x="12526" y="6418"/>
                </a:moveTo>
                <a:cubicBezTo>
                  <a:pt x="12597" y="6418"/>
                  <a:pt x="12657" y="6477"/>
                  <a:pt x="12657" y="6549"/>
                </a:cubicBezTo>
                <a:lnTo>
                  <a:pt x="12657" y="6668"/>
                </a:lnTo>
                <a:cubicBezTo>
                  <a:pt x="12657" y="6739"/>
                  <a:pt x="12597" y="6799"/>
                  <a:pt x="12526" y="6799"/>
                </a:cubicBezTo>
                <a:lnTo>
                  <a:pt x="8775" y="6799"/>
                </a:lnTo>
                <a:cubicBezTo>
                  <a:pt x="8704" y="6799"/>
                  <a:pt x="8644" y="6739"/>
                  <a:pt x="8644" y="6668"/>
                </a:cubicBezTo>
                <a:lnTo>
                  <a:pt x="8644" y="6549"/>
                </a:lnTo>
                <a:cubicBezTo>
                  <a:pt x="8644" y="6477"/>
                  <a:pt x="8704" y="6418"/>
                  <a:pt x="8775" y="6418"/>
                </a:cubicBezTo>
                <a:close/>
                <a:moveTo>
                  <a:pt x="3715" y="7168"/>
                </a:moveTo>
                <a:cubicBezTo>
                  <a:pt x="3525" y="7787"/>
                  <a:pt x="2953" y="8228"/>
                  <a:pt x="2298" y="8228"/>
                </a:cubicBezTo>
                <a:cubicBezTo>
                  <a:pt x="1644" y="8228"/>
                  <a:pt x="1084" y="7799"/>
                  <a:pt x="905" y="7168"/>
                </a:cubicBezTo>
                <a:close/>
                <a:moveTo>
                  <a:pt x="12145" y="7168"/>
                </a:moveTo>
                <a:cubicBezTo>
                  <a:pt x="11942" y="7787"/>
                  <a:pt x="11383" y="8228"/>
                  <a:pt x="10728" y="8228"/>
                </a:cubicBezTo>
                <a:cubicBezTo>
                  <a:pt x="10073" y="8228"/>
                  <a:pt x="9502" y="7799"/>
                  <a:pt x="9323" y="7168"/>
                </a:cubicBezTo>
                <a:close/>
                <a:moveTo>
                  <a:pt x="7942" y="10371"/>
                </a:moveTo>
                <a:cubicBezTo>
                  <a:pt x="8013" y="10371"/>
                  <a:pt x="8073" y="10430"/>
                  <a:pt x="8073" y="10502"/>
                </a:cubicBezTo>
                <a:lnTo>
                  <a:pt x="8073" y="10764"/>
                </a:lnTo>
                <a:lnTo>
                  <a:pt x="4918" y="10764"/>
                </a:lnTo>
                <a:lnTo>
                  <a:pt x="4918" y="10502"/>
                </a:lnTo>
                <a:cubicBezTo>
                  <a:pt x="4918" y="10430"/>
                  <a:pt x="4977" y="10371"/>
                  <a:pt x="5049" y="10371"/>
                </a:cubicBezTo>
                <a:close/>
                <a:moveTo>
                  <a:pt x="6382" y="0"/>
                </a:moveTo>
                <a:cubicBezTo>
                  <a:pt x="6132" y="0"/>
                  <a:pt x="5930" y="203"/>
                  <a:pt x="5930" y="441"/>
                </a:cubicBezTo>
                <a:lnTo>
                  <a:pt x="5930" y="1060"/>
                </a:lnTo>
                <a:cubicBezTo>
                  <a:pt x="5692" y="1251"/>
                  <a:pt x="5549" y="1536"/>
                  <a:pt x="5561" y="1858"/>
                </a:cubicBezTo>
                <a:lnTo>
                  <a:pt x="3703" y="2370"/>
                </a:lnTo>
                <a:cubicBezTo>
                  <a:pt x="3477" y="2429"/>
                  <a:pt x="3251" y="2465"/>
                  <a:pt x="3037" y="2501"/>
                </a:cubicBezTo>
                <a:cubicBezTo>
                  <a:pt x="2929" y="2227"/>
                  <a:pt x="2679" y="2036"/>
                  <a:pt x="2382" y="2036"/>
                </a:cubicBezTo>
                <a:cubicBezTo>
                  <a:pt x="1989" y="2036"/>
                  <a:pt x="1679" y="2346"/>
                  <a:pt x="1679" y="2739"/>
                </a:cubicBezTo>
                <a:cubicBezTo>
                  <a:pt x="1679" y="2941"/>
                  <a:pt x="1763" y="3132"/>
                  <a:pt x="1917" y="3275"/>
                </a:cubicBezTo>
                <a:lnTo>
                  <a:pt x="608" y="6025"/>
                </a:lnTo>
                <a:lnTo>
                  <a:pt x="501" y="6025"/>
                </a:lnTo>
                <a:cubicBezTo>
                  <a:pt x="215" y="6025"/>
                  <a:pt x="1" y="6251"/>
                  <a:pt x="1" y="6525"/>
                </a:cubicBezTo>
                <a:lnTo>
                  <a:pt x="1" y="6644"/>
                </a:lnTo>
                <a:cubicBezTo>
                  <a:pt x="1" y="6930"/>
                  <a:pt x="215" y="7156"/>
                  <a:pt x="501" y="7156"/>
                </a:cubicBezTo>
                <a:cubicBezTo>
                  <a:pt x="691" y="7989"/>
                  <a:pt x="1441" y="8585"/>
                  <a:pt x="2298" y="8585"/>
                </a:cubicBezTo>
                <a:cubicBezTo>
                  <a:pt x="3168" y="8585"/>
                  <a:pt x="3906" y="7978"/>
                  <a:pt x="4108" y="7156"/>
                </a:cubicBezTo>
                <a:lnTo>
                  <a:pt x="4251" y="7156"/>
                </a:lnTo>
                <a:cubicBezTo>
                  <a:pt x="4537" y="7156"/>
                  <a:pt x="4763" y="6930"/>
                  <a:pt x="4763" y="6644"/>
                </a:cubicBezTo>
                <a:lnTo>
                  <a:pt x="4763" y="6525"/>
                </a:lnTo>
                <a:cubicBezTo>
                  <a:pt x="4763" y="6251"/>
                  <a:pt x="4537" y="6025"/>
                  <a:pt x="4251" y="6025"/>
                </a:cubicBezTo>
                <a:lnTo>
                  <a:pt x="4144" y="6025"/>
                </a:lnTo>
                <a:lnTo>
                  <a:pt x="2834" y="3275"/>
                </a:lnTo>
                <a:cubicBezTo>
                  <a:pt x="2953" y="3167"/>
                  <a:pt x="3037" y="3036"/>
                  <a:pt x="3060" y="2870"/>
                </a:cubicBezTo>
                <a:cubicBezTo>
                  <a:pt x="3310" y="2846"/>
                  <a:pt x="3549" y="2798"/>
                  <a:pt x="3787" y="2727"/>
                </a:cubicBezTo>
                <a:lnTo>
                  <a:pt x="5656" y="2215"/>
                </a:lnTo>
                <a:cubicBezTo>
                  <a:pt x="5716" y="2346"/>
                  <a:pt x="5811" y="2453"/>
                  <a:pt x="5918" y="2548"/>
                </a:cubicBezTo>
                <a:lnTo>
                  <a:pt x="5918" y="10002"/>
                </a:lnTo>
                <a:lnTo>
                  <a:pt x="5037" y="10002"/>
                </a:lnTo>
                <a:cubicBezTo>
                  <a:pt x="4763" y="10002"/>
                  <a:pt x="4537" y="10228"/>
                  <a:pt x="4537" y="10502"/>
                </a:cubicBezTo>
                <a:lnTo>
                  <a:pt x="4537" y="10776"/>
                </a:lnTo>
                <a:cubicBezTo>
                  <a:pt x="4299" y="10823"/>
                  <a:pt x="4120" y="11026"/>
                  <a:pt x="4120" y="11276"/>
                </a:cubicBezTo>
                <a:lnTo>
                  <a:pt x="4120" y="11395"/>
                </a:lnTo>
                <a:cubicBezTo>
                  <a:pt x="4120" y="11680"/>
                  <a:pt x="4346" y="11907"/>
                  <a:pt x="4620" y="11907"/>
                </a:cubicBezTo>
                <a:lnTo>
                  <a:pt x="6049" y="11907"/>
                </a:lnTo>
                <a:cubicBezTo>
                  <a:pt x="6156" y="11907"/>
                  <a:pt x="6251" y="11811"/>
                  <a:pt x="6251" y="11704"/>
                </a:cubicBezTo>
                <a:cubicBezTo>
                  <a:pt x="6251" y="11609"/>
                  <a:pt x="6156" y="11514"/>
                  <a:pt x="6049" y="11514"/>
                </a:cubicBezTo>
                <a:lnTo>
                  <a:pt x="4620" y="11514"/>
                </a:lnTo>
                <a:cubicBezTo>
                  <a:pt x="4549" y="11514"/>
                  <a:pt x="4489" y="11454"/>
                  <a:pt x="4489" y="11383"/>
                </a:cubicBezTo>
                <a:lnTo>
                  <a:pt x="4489" y="11264"/>
                </a:lnTo>
                <a:cubicBezTo>
                  <a:pt x="4489" y="11192"/>
                  <a:pt x="4549" y="11133"/>
                  <a:pt x="4620" y="11133"/>
                </a:cubicBezTo>
                <a:lnTo>
                  <a:pt x="8371" y="11133"/>
                </a:lnTo>
                <a:cubicBezTo>
                  <a:pt x="8454" y="11133"/>
                  <a:pt x="8513" y="11192"/>
                  <a:pt x="8513" y="11264"/>
                </a:cubicBezTo>
                <a:lnTo>
                  <a:pt x="8513" y="11383"/>
                </a:lnTo>
                <a:cubicBezTo>
                  <a:pt x="8513" y="11454"/>
                  <a:pt x="8454" y="11514"/>
                  <a:pt x="8371" y="11514"/>
                </a:cubicBezTo>
                <a:lnTo>
                  <a:pt x="6930" y="11514"/>
                </a:lnTo>
                <a:cubicBezTo>
                  <a:pt x="6823" y="11514"/>
                  <a:pt x="6739" y="11609"/>
                  <a:pt x="6739" y="11704"/>
                </a:cubicBezTo>
                <a:cubicBezTo>
                  <a:pt x="6739" y="11811"/>
                  <a:pt x="6823" y="11907"/>
                  <a:pt x="6930" y="11907"/>
                </a:cubicBezTo>
                <a:lnTo>
                  <a:pt x="8371" y="11907"/>
                </a:lnTo>
                <a:cubicBezTo>
                  <a:pt x="8656" y="11907"/>
                  <a:pt x="8883" y="11680"/>
                  <a:pt x="8883" y="11395"/>
                </a:cubicBezTo>
                <a:lnTo>
                  <a:pt x="8883" y="11276"/>
                </a:lnTo>
                <a:cubicBezTo>
                  <a:pt x="8883" y="11026"/>
                  <a:pt x="8692" y="10799"/>
                  <a:pt x="8454" y="10776"/>
                </a:cubicBezTo>
                <a:lnTo>
                  <a:pt x="8454" y="10502"/>
                </a:lnTo>
                <a:cubicBezTo>
                  <a:pt x="8454" y="10228"/>
                  <a:pt x="8228" y="10002"/>
                  <a:pt x="7942" y="10002"/>
                </a:cubicBezTo>
                <a:lnTo>
                  <a:pt x="7061" y="10002"/>
                </a:lnTo>
                <a:lnTo>
                  <a:pt x="7061" y="7049"/>
                </a:lnTo>
                <a:cubicBezTo>
                  <a:pt x="7061" y="6954"/>
                  <a:pt x="6978" y="6858"/>
                  <a:pt x="6870" y="6858"/>
                </a:cubicBezTo>
                <a:cubicBezTo>
                  <a:pt x="6763" y="6858"/>
                  <a:pt x="6680" y="6954"/>
                  <a:pt x="6680" y="7049"/>
                </a:cubicBezTo>
                <a:lnTo>
                  <a:pt x="6680" y="10002"/>
                </a:lnTo>
                <a:lnTo>
                  <a:pt x="6311" y="10002"/>
                </a:lnTo>
                <a:lnTo>
                  <a:pt x="6311" y="2727"/>
                </a:lnTo>
                <a:cubicBezTo>
                  <a:pt x="6370" y="2739"/>
                  <a:pt x="6430" y="2745"/>
                  <a:pt x="6491" y="2745"/>
                </a:cubicBezTo>
                <a:cubicBezTo>
                  <a:pt x="6552" y="2745"/>
                  <a:pt x="6614" y="2739"/>
                  <a:pt x="6680" y="2727"/>
                </a:cubicBezTo>
                <a:lnTo>
                  <a:pt x="6680" y="6156"/>
                </a:lnTo>
                <a:cubicBezTo>
                  <a:pt x="6680" y="6263"/>
                  <a:pt x="6763" y="6358"/>
                  <a:pt x="6870" y="6358"/>
                </a:cubicBezTo>
                <a:cubicBezTo>
                  <a:pt x="6978" y="6358"/>
                  <a:pt x="7061" y="6263"/>
                  <a:pt x="7061" y="6156"/>
                </a:cubicBezTo>
                <a:lnTo>
                  <a:pt x="7061" y="2548"/>
                </a:lnTo>
                <a:cubicBezTo>
                  <a:pt x="7180" y="2453"/>
                  <a:pt x="7275" y="2346"/>
                  <a:pt x="7335" y="2215"/>
                </a:cubicBezTo>
                <a:lnTo>
                  <a:pt x="9228" y="2739"/>
                </a:lnTo>
                <a:cubicBezTo>
                  <a:pt x="9466" y="2798"/>
                  <a:pt x="9716" y="2858"/>
                  <a:pt x="9954" y="2882"/>
                </a:cubicBezTo>
                <a:cubicBezTo>
                  <a:pt x="9978" y="3048"/>
                  <a:pt x="10073" y="3179"/>
                  <a:pt x="10180" y="3287"/>
                </a:cubicBezTo>
                <a:lnTo>
                  <a:pt x="8871" y="6037"/>
                </a:lnTo>
                <a:lnTo>
                  <a:pt x="8764" y="6037"/>
                </a:lnTo>
                <a:cubicBezTo>
                  <a:pt x="8478" y="6037"/>
                  <a:pt x="8252" y="6263"/>
                  <a:pt x="8252" y="6549"/>
                </a:cubicBezTo>
                <a:lnTo>
                  <a:pt x="8252" y="6668"/>
                </a:lnTo>
                <a:cubicBezTo>
                  <a:pt x="8252" y="6954"/>
                  <a:pt x="8478" y="7168"/>
                  <a:pt x="8764" y="7168"/>
                </a:cubicBezTo>
                <a:lnTo>
                  <a:pt x="8906" y="7168"/>
                </a:lnTo>
                <a:cubicBezTo>
                  <a:pt x="9109" y="8001"/>
                  <a:pt x="9847" y="8597"/>
                  <a:pt x="10716" y="8597"/>
                </a:cubicBezTo>
                <a:cubicBezTo>
                  <a:pt x="11573" y="8597"/>
                  <a:pt x="12323" y="7989"/>
                  <a:pt x="12514" y="7168"/>
                </a:cubicBezTo>
                <a:cubicBezTo>
                  <a:pt x="12800" y="7168"/>
                  <a:pt x="13014" y="6954"/>
                  <a:pt x="13014" y="6668"/>
                </a:cubicBezTo>
                <a:lnTo>
                  <a:pt x="13014" y="6549"/>
                </a:lnTo>
                <a:cubicBezTo>
                  <a:pt x="13038" y="6263"/>
                  <a:pt x="12812" y="6025"/>
                  <a:pt x="12526" y="6025"/>
                </a:cubicBezTo>
                <a:lnTo>
                  <a:pt x="12419" y="6025"/>
                </a:lnTo>
                <a:lnTo>
                  <a:pt x="11109" y="3275"/>
                </a:lnTo>
                <a:cubicBezTo>
                  <a:pt x="11264" y="3144"/>
                  <a:pt x="11347" y="2965"/>
                  <a:pt x="11347" y="2739"/>
                </a:cubicBezTo>
                <a:cubicBezTo>
                  <a:pt x="11347" y="2346"/>
                  <a:pt x="11038" y="2036"/>
                  <a:pt x="10657" y="2036"/>
                </a:cubicBezTo>
                <a:cubicBezTo>
                  <a:pt x="10359" y="2036"/>
                  <a:pt x="10097" y="2227"/>
                  <a:pt x="10002" y="2501"/>
                </a:cubicBezTo>
                <a:cubicBezTo>
                  <a:pt x="9776" y="2465"/>
                  <a:pt x="9549" y="2429"/>
                  <a:pt x="9323" y="2370"/>
                </a:cubicBezTo>
                <a:lnTo>
                  <a:pt x="7442" y="1846"/>
                </a:lnTo>
                <a:cubicBezTo>
                  <a:pt x="7454" y="1536"/>
                  <a:pt x="7323" y="1239"/>
                  <a:pt x="7061" y="1060"/>
                </a:cubicBezTo>
                <a:lnTo>
                  <a:pt x="7061" y="441"/>
                </a:lnTo>
                <a:cubicBezTo>
                  <a:pt x="7061" y="191"/>
                  <a:pt x="6859" y="0"/>
                  <a:pt x="66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7" name="Google Shape;1767;p53"/>
          <p:cNvGrpSpPr/>
          <p:nvPr/>
        </p:nvGrpSpPr>
        <p:grpSpPr>
          <a:xfrm>
            <a:off x="3979435" y="1976585"/>
            <a:ext cx="345265" cy="349848"/>
            <a:chOff x="3979435" y="1976585"/>
            <a:chExt cx="345265" cy="349848"/>
          </a:xfrm>
        </p:grpSpPr>
        <p:sp>
          <p:nvSpPr>
            <p:cNvPr id="1768" name="Google Shape;1768;p53"/>
            <p:cNvSpPr/>
            <p:nvPr/>
          </p:nvSpPr>
          <p:spPr>
            <a:xfrm>
              <a:off x="3979435" y="1976585"/>
              <a:ext cx="345265" cy="349848"/>
            </a:xfrm>
            <a:custGeom>
              <a:rect b="b" l="l" r="r" t="t"/>
              <a:pathLst>
                <a:path extrusionOk="0" h="10992" w="10848">
                  <a:moveTo>
                    <a:pt x="6632" y="322"/>
                  </a:moveTo>
                  <a:cubicBezTo>
                    <a:pt x="6859" y="322"/>
                    <a:pt x="7013" y="501"/>
                    <a:pt x="7013" y="715"/>
                  </a:cubicBezTo>
                  <a:cubicBezTo>
                    <a:pt x="7013" y="929"/>
                    <a:pt x="6835" y="1096"/>
                    <a:pt x="6632" y="1096"/>
                  </a:cubicBezTo>
                  <a:lnTo>
                    <a:pt x="4906" y="1096"/>
                  </a:lnTo>
                  <a:cubicBezTo>
                    <a:pt x="4680" y="1096"/>
                    <a:pt x="4513" y="918"/>
                    <a:pt x="4513" y="715"/>
                  </a:cubicBezTo>
                  <a:cubicBezTo>
                    <a:pt x="4513" y="489"/>
                    <a:pt x="4692" y="322"/>
                    <a:pt x="4906" y="322"/>
                  </a:cubicBezTo>
                  <a:close/>
                  <a:moveTo>
                    <a:pt x="5966" y="1429"/>
                  </a:moveTo>
                  <a:lnTo>
                    <a:pt x="5966" y="1965"/>
                  </a:lnTo>
                  <a:lnTo>
                    <a:pt x="5561" y="1965"/>
                  </a:lnTo>
                  <a:lnTo>
                    <a:pt x="5561" y="1429"/>
                  </a:lnTo>
                  <a:close/>
                  <a:moveTo>
                    <a:pt x="5775" y="2289"/>
                  </a:moveTo>
                  <a:cubicBezTo>
                    <a:pt x="6988" y="2289"/>
                    <a:pt x="8193" y="2825"/>
                    <a:pt x="9026" y="3835"/>
                  </a:cubicBezTo>
                  <a:cubicBezTo>
                    <a:pt x="10466" y="5620"/>
                    <a:pt x="10204" y="8276"/>
                    <a:pt x="8407" y="9728"/>
                  </a:cubicBezTo>
                  <a:cubicBezTo>
                    <a:pt x="7623" y="10362"/>
                    <a:pt x="6686" y="10670"/>
                    <a:pt x="5757" y="10670"/>
                  </a:cubicBezTo>
                  <a:cubicBezTo>
                    <a:pt x="4540" y="10670"/>
                    <a:pt x="3337" y="10141"/>
                    <a:pt x="2513" y="9121"/>
                  </a:cubicBezTo>
                  <a:cubicBezTo>
                    <a:pt x="429" y="6561"/>
                    <a:pt x="2001" y="2715"/>
                    <a:pt x="5251" y="2322"/>
                  </a:cubicBezTo>
                  <a:cubicBezTo>
                    <a:pt x="5425" y="2300"/>
                    <a:pt x="5601" y="2289"/>
                    <a:pt x="5775" y="2289"/>
                  </a:cubicBezTo>
                  <a:close/>
                  <a:moveTo>
                    <a:pt x="4906" y="1"/>
                  </a:moveTo>
                  <a:cubicBezTo>
                    <a:pt x="4501" y="1"/>
                    <a:pt x="4192" y="322"/>
                    <a:pt x="4192" y="715"/>
                  </a:cubicBezTo>
                  <a:cubicBezTo>
                    <a:pt x="4192" y="1108"/>
                    <a:pt x="4513" y="1429"/>
                    <a:pt x="4906" y="1429"/>
                  </a:cubicBezTo>
                  <a:lnTo>
                    <a:pt x="5239" y="1429"/>
                  </a:lnTo>
                  <a:lnTo>
                    <a:pt x="5239" y="1989"/>
                  </a:lnTo>
                  <a:cubicBezTo>
                    <a:pt x="1727" y="2394"/>
                    <a:pt x="1" y="6561"/>
                    <a:pt x="2263" y="9323"/>
                  </a:cubicBezTo>
                  <a:cubicBezTo>
                    <a:pt x="3160" y="10423"/>
                    <a:pt x="4463" y="10991"/>
                    <a:pt x="5774" y="10991"/>
                  </a:cubicBezTo>
                  <a:cubicBezTo>
                    <a:pt x="6777" y="10991"/>
                    <a:pt x="7785" y="10659"/>
                    <a:pt x="8621" y="9978"/>
                  </a:cubicBezTo>
                  <a:cubicBezTo>
                    <a:pt x="10550" y="8407"/>
                    <a:pt x="10847" y="5549"/>
                    <a:pt x="9264" y="3632"/>
                  </a:cubicBezTo>
                  <a:cubicBezTo>
                    <a:pt x="8490" y="2680"/>
                    <a:pt x="7406" y="2120"/>
                    <a:pt x="6287" y="1989"/>
                  </a:cubicBezTo>
                  <a:lnTo>
                    <a:pt x="6287" y="1429"/>
                  </a:lnTo>
                  <a:lnTo>
                    <a:pt x="6632" y="1429"/>
                  </a:lnTo>
                  <a:cubicBezTo>
                    <a:pt x="7037" y="1429"/>
                    <a:pt x="7347" y="1096"/>
                    <a:pt x="7347" y="715"/>
                  </a:cubicBezTo>
                  <a:cubicBezTo>
                    <a:pt x="7347" y="310"/>
                    <a:pt x="7013" y="1"/>
                    <a:pt x="6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53"/>
            <p:cNvSpPr/>
            <p:nvPr/>
          </p:nvSpPr>
          <p:spPr>
            <a:xfrm>
              <a:off x="4044236" y="2176685"/>
              <a:ext cx="144783" cy="123077"/>
            </a:xfrm>
            <a:custGeom>
              <a:rect b="b" l="l" r="r" t="t"/>
              <a:pathLst>
                <a:path extrusionOk="0" h="3867" w="4549">
                  <a:moveTo>
                    <a:pt x="203" y="0"/>
                  </a:moveTo>
                  <a:cubicBezTo>
                    <a:pt x="108" y="0"/>
                    <a:pt x="36" y="84"/>
                    <a:pt x="36" y="167"/>
                  </a:cubicBezTo>
                  <a:cubicBezTo>
                    <a:pt x="36" y="215"/>
                    <a:pt x="1" y="977"/>
                    <a:pt x="405" y="1822"/>
                  </a:cubicBezTo>
                  <a:cubicBezTo>
                    <a:pt x="667" y="2346"/>
                    <a:pt x="1048" y="2798"/>
                    <a:pt x="1525" y="3143"/>
                  </a:cubicBezTo>
                  <a:cubicBezTo>
                    <a:pt x="2186" y="3633"/>
                    <a:pt x="2944" y="3867"/>
                    <a:pt x="3694" y="3867"/>
                  </a:cubicBezTo>
                  <a:cubicBezTo>
                    <a:pt x="3929" y="3867"/>
                    <a:pt x="4164" y="3844"/>
                    <a:pt x="4394" y="3798"/>
                  </a:cubicBezTo>
                  <a:cubicBezTo>
                    <a:pt x="4489" y="3786"/>
                    <a:pt x="4549" y="3691"/>
                    <a:pt x="4537" y="3608"/>
                  </a:cubicBezTo>
                  <a:cubicBezTo>
                    <a:pt x="4526" y="3543"/>
                    <a:pt x="4446" y="3487"/>
                    <a:pt x="4368" y="3487"/>
                  </a:cubicBezTo>
                  <a:cubicBezTo>
                    <a:pt x="4361" y="3487"/>
                    <a:pt x="4354" y="3488"/>
                    <a:pt x="4346" y="3489"/>
                  </a:cubicBezTo>
                  <a:cubicBezTo>
                    <a:pt x="4139" y="3526"/>
                    <a:pt x="3932" y="3545"/>
                    <a:pt x="3725" y="3545"/>
                  </a:cubicBezTo>
                  <a:cubicBezTo>
                    <a:pt x="3018" y="3545"/>
                    <a:pt x="2326" y="3324"/>
                    <a:pt x="1727" y="2882"/>
                  </a:cubicBezTo>
                  <a:cubicBezTo>
                    <a:pt x="275" y="1810"/>
                    <a:pt x="370" y="167"/>
                    <a:pt x="370" y="167"/>
                  </a:cubicBezTo>
                  <a:cubicBezTo>
                    <a:pt x="370" y="84"/>
                    <a:pt x="298" y="0"/>
                    <a:pt x="2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53"/>
            <p:cNvSpPr/>
            <p:nvPr/>
          </p:nvSpPr>
          <p:spPr>
            <a:xfrm>
              <a:off x="4046910" y="2065957"/>
              <a:ext cx="204269" cy="100893"/>
            </a:xfrm>
            <a:custGeom>
              <a:rect b="b" l="l" r="r" t="t"/>
              <a:pathLst>
                <a:path extrusionOk="0" h="3170" w="6418">
                  <a:moveTo>
                    <a:pt x="3655" y="1"/>
                  </a:moveTo>
                  <a:cubicBezTo>
                    <a:pt x="1971" y="1"/>
                    <a:pt x="367" y="1170"/>
                    <a:pt x="12" y="3003"/>
                  </a:cubicBezTo>
                  <a:cubicBezTo>
                    <a:pt x="0" y="3086"/>
                    <a:pt x="71" y="3170"/>
                    <a:pt x="179" y="3170"/>
                  </a:cubicBezTo>
                  <a:cubicBezTo>
                    <a:pt x="250" y="3170"/>
                    <a:pt x="333" y="3110"/>
                    <a:pt x="345" y="3039"/>
                  </a:cubicBezTo>
                  <a:cubicBezTo>
                    <a:pt x="667" y="1358"/>
                    <a:pt x="2122" y="299"/>
                    <a:pt x="3652" y="299"/>
                  </a:cubicBezTo>
                  <a:cubicBezTo>
                    <a:pt x="4332" y="299"/>
                    <a:pt x="5027" y="509"/>
                    <a:pt x="5644" y="967"/>
                  </a:cubicBezTo>
                  <a:cubicBezTo>
                    <a:pt x="5822" y="1098"/>
                    <a:pt x="5965" y="1241"/>
                    <a:pt x="6120" y="1396"/>
                  </a:cubicBezTo>
                  <a:cubicBezTo>
                    <a:pt x="6155" y="1431"/>
                    <a:pt x="6208" y="1454"/>
                    <a:pt x="6257" y="1454"/>
                  </a:cubicBezTo>
                  <a:cubicBezTo>
                    <a:pt x="6290" y="1454"/>
                    <a:pt x="6322" y="1443"/>
                    <a:pt x="6346" y="1419"/>
                  </a:cubicBezTo>
                  <a:cubicBezTo>
                    <a:pt x="6406" y="1360"/>
                    <a:pt x="6417" y="1253"/>
                    <a:pt x="6358" y="1193"/>
                  </a:cubicBezTo>
                  <a:cubicBezTo>
                    <a:pt x="6191" y="1027"/>
                    <a:pt x="6025" y="860"/>
                    <a:pt x="5834" y="729"/>
                  </a:cubicBezTo>
                  <a:cubicBezTo>
                    <a:pt x="5159" y="229"/>
                    <a:pt x="4399" y="1"/>
                    <a:pt x="36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53"/>
            <p:cNvSpPr/>
            <p:nvPr/>
          </p:nvSpPr>
          <p:spPr>
            <a:xfrm>
              <a:off x="4195735" y="2118027"/>
              <a:ext cx="84247" cy="174224"/>
            </a:xfrm>
            <a:custGeom>
              <a:rect b="b" l="l" r="r" t="t"/>
              <a:pathLst>
                <a:path extrusionOk="0" h="5474" w="2647">
                  <a:moveTo>
                    <a:pt x="1952" y="0"/>
                  </a:moveTo>
                  <a:cubicBezTo>
                    <a:pt x="1920" y="0"/>
                    <a:pt x="1888" y="11"/>
                    <a:pt x="1861" y="33"/>
                  </a:cubicBezTo>
                  <a:cubicBezTo>
                    <a:pt x="1789" y="81"/>
                    <a:pt x="1753" y="176"/>
                    <a:pt x="1813" y="260"/>
                  </a:cubicBezTo>
                  <a:cubicBezTo>
                    <a:pt x="2158" y="795"/>
                    <a:pt x="2325" y="1403"/>
                    <a:pt x="2325" y="2046"/>
                  </a:cubicBezTo>
                  <a:cubicBezTo>
                    <a:pt x="2325" y="3451"/>
                    <a:pt x="1432" y="4689"/>
                    <a:pt x="182" y="5165"/>
                  </a:cubicBezTo>
                  <a:cubicBezTo>
                    <a:pt x="1" y="5229"/>
                    <a:pt x="67" y="5474"/>
                    <a:pt x="237" y="5474"/>
                  </a:cubicBezTo>
                  <a:cubicBezTo>
                    <a:pt x="257" y="5474"/>
                    <a:pt x="278" y="5470"/>
                    <a:pt x="301" y="5463"/>
                  </a:cubicBezTo>
                  <a:cubicBezTo>
                    <a:pt x="1682" y="4927"/>
                    <a:pt x="2646" y="3593"/>
                    <a:pt x="2646" y="2022"/>
                  </a:cubicBezTo>
                  <a:cubicBezTo>
                    <a:pt x="2646" y="1343"/>
                    <a:pt x="2456" y="653"/>
                    <a:pt x="2087" y="81"/>
                  </a:cubicBezTo>
                  <a:cubicBezTo>
                    <a:pt x="2057" y="29"/>
                    <a:pt x="2004" y="0"/>
                    <a:pt x="195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53"/>
            <p:cNvSpPr/>
            <p:nvPr/>
          </p:nvSpPr>
          <p:spPr>
            <a:xfrm>
              <a:off x="4109037" y="2161153"/>
              <a:ext cx="81510" cy="55348"/>
            </a:xfrm>
            <a:custGeom>
              <a:rect b="b" l="l" r="r" t="t"/>
              <a:pathLst>
                <a:path extrusionOk="0" h="1739" w="2561">
                  <a:moveTo>
                    <a:pt x="1691" y="333"/>
                  </a:moveTo>
                  <a:cubicBezTo>
                    <a:pt x="1965" y="333"/>
                    <a:pt x="2144" y="655"/>
                    <a:pt x="1965" y="881"/>
                  </a:cubicBezTo>
                  <a:cubicBezTo>
                    <a:pt x="1900" y="968"/>
                    <a:pt x="1790" y="1020"/>
                    <a:pt x="1682" y="1020"/>
                  </a:cubicBezTo>
                  <a:cubicBezTo>
                    <a:pt x="1613" y="1020"/>
                    <a:pt x="1545" y="999"/>
                    <a:pt x="1489" y="953"/>
                  </a:cubicBezTo>
                  <a:cubicBezTo>
                    <a:pt x="1215" y="762"/>
                    <a:pt x="1370" y="333"/>
                    <a:pt x="1691" y="333"/>
                  </a:cubicBezTo>
                  <a:close/>
                  <a:moveTo>
                    <a:pt x="1691" y="0"/>
                  </a:moveTo>
                  <a:cubicBezTo>
                    <a:pt x="1584" y="0"/>
                    <a:pt x="1334" y="36"/>
                    <a:pt x="1156" y="274"/>
                  </a:cubicBezTo>
                  <a:cubicBezTo>
                    <a:pt x="1025" y="453"/>
                    <a:pt x="989" y="655"/>
                    <a:pt x="1048" y="845"/>
                  </a:cubicBezTo>
                  <a:lnTo>
                    <a:pt x="132" y="1441"/>
                  </a:lnTo>
                  <a:cubicBezTo>
                    <a:pt x="1" y="1536"/>
                    <a:pt x="60" y="1738"/>
                    <a:pt x="215" y="1738"/>
                  </a:cubicBezTo>
                  <a:cubicBezTo>
                    <a:pt x="310" y="1738"/>
                    <a:pt x="263" y="1726"/>
                    <a:pt x="1215" y="1131"/>
                  </a:cubicBezTo>
                  <a:cubicBezTo>
                    <a:pt x="1347" y="1275"/>
                    <a:pt x="1521" y="1344"/>
                    <a:pt x="1693" y="1344"/>
                  </a:cubicBezTo>
                  <a:cubicBezTo>
                    <a:pt x="1893" y="1344"/>
                    <a:pt x="2093" y="1251"/>
                    <a:pt x="2227" y="1072"/>
                  </a:cubicBezTo>
                  <a:cubicBezTo>
                    <a:pt x="2560" y="631"/>
                    <a:pt x="2251" y="0"/>
                    <a:pt x="16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53"/>
            <p:cNvSpPr/>
            <p:nvPr/>
          </p:nvSpPr>
          <p:spPr>
            <a:xfrm>
              <a:off x="4157160" y="2083080"/>
              <a:ext cx="10662" cy="29218"/>
            </a:xfrm>
            <a:custGeom>
              <a:rect b="b" l="l" r="r" t="t"/>
              <a:pathLst>
                <a:path extrusionOk="0" h="918" w="335">
                  <a:moveTo>
                    <a:pt x="167" y="0"/>
                  </a:moveTo>
                  <a:cubicBezTo>
                    <a:pt x="72" y="0"/>
                    <a:pt x="1" y="72"/>
                    <a:pt x="1" y="167"/>
                  </a:cubicBezTo>
                  <a:lnTo>
                    <a:pt x="1" y="762"/>
                  </a:lnTo>
                  <a:cubicBezTo>
                    <a:pt x="1" y="846"/>
                    <a:pt x="72" y="917"/>
                    <a:pt x="167" y="917"/>
                  </a:cubicBezTo>
                  <a:cubicBezTo>
                    <a:pt x="275" y="917"/>
                    <a:pt x="334" y="846"/>
                    <a:pt x="334" y="762"/>
                  </a:cubicBezTo>
                  <a:lnTo>
                    <a:pt x="334" y="167"/>
                  </a:lnTo>
                  <a:cubicBezTo>
                    <a:pt x="334" y="72"/>
                    <a:pt x="263"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53"/>
            <p:cNvSpPr/>
            <p:nvPr/>
          </p:nvSpPr>
          <p:spPr>
            <a:xfrm>
              <a:off x="4109419" y="2096034"/>
              <a:ext cx="21261" cy="26862"/>
            </a:xfrm>
            <a:custGeom>
              <a:rect b="b" l="l" r="r" t="t"/>
              <a:pathLst>
                <a:path extrusionOk="0" h="844" w="668">
                  <a:moveTo>
                    <a:pt x="183" y="0"/>
                  </a:moveTo>
                  <a:cubicBezTo>
                    <a:pt x="156" y="0"/>
                    <a:pt x="130" y="7"/>
                    <a:pt x="108" y="22"/>
                  </a:cubicBezTo>
                  <a:cubicBezTo>
                    <a:pt x="36" y="70"/>
                    <a:pt x="1" y="177"/>
                    <a:pt x="48" y="248"/>
                  </a:cubicBezTo>
                  <a:lnTo>
                    <a:pt x="346" y="772"/>
                  </a:lnTo>
                  <a:cubicBezTo>
                    <a:pt x="393" y="808"/>
                    <a:pt x="429" y="844"/>
                    <a:pt x="489" y="844"/>
                  </a:cubicBezTo>
                  <a:cubicBezTo>
                    <a:pt x="524" y="844"/>
                    <a:pt x="548" y="844"/>
                    <a:pt x="572" y="832"/>
                  </a:cubicBezTo>
                  <a:cubicBezTo>
                    <a:pt x="643" y="784"/>
                    <a:pt x="667" y="677"/>
                    <a:pt x="632" y="605"/>
                  </a:cubicBezTo>
                  <a:lnTo>
                    <a:pt x="334" y="82"/>
                  </a:lnTo>
                  <a:cubicBezTo>
                    <a:pt x="301" y="33"/>
                    <a:pt x="241" y="0"/>
                    <a:pt x="18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53"/>
            <p:cNvSpPr/>
            <p:nvPr/>
          </p:nvSpPr>
          <p:spPr>
            <a:xfrm>
              <a:off x="4074950" y="2130121"/>
              <a:ext cx="28454" cy="19669"/>
            </a:xfrm>
            <a:custGeom>
              <a:rect b="b" l="l" r="r" t="t"/>
              <a:pathLst>
                <a:path extrusionOk="0" h="618" w="894">
                  <a:moveTo>
                    <a:pt x="188" y="1"/>
                  </a:moveTo>
                  <a:cubicBezTo>
                    <a:pt x="130" y="1"/>
                    <a:pt x="72" y="33"/>
                    <a:pt x="48" y="82"/>
                  </a:cubicBezTo>
                  <a:cubicBezTo>
                    <a:pt x="0" y="154"/>
                    <a:pt x="24" y="261"/>
                    <a:pt x="107" y="308"/>
                  </a:cubicBezTo>
                  <a:lnTo>
                    <a:pt x="619" y="606"/>
                  </a:lnTo>
                  <a:cubicBezTo>
                    <a:pt x="655" y="618"/>
                    <a:pt x="679" y="618"/>
                    <a:pt x="703" y="618"/>
                  </a:cubicBezTo>
                  <a:cubicBezTo>
                    <a:pt x="762" y="618"/>
                    <a:pt x="798" y="594"/>
                    <a:pt x="834" y="546"/>
                  </a:cubicBezTo>
                  <a:cubicBezTo>
                    <a:pt x="893" y="475"/>
                    <a:pt x="881" y="368"/>
                    <a:pt x="786" y="320"/>
                  </a:cubicBezTo>
                  <a:lnTo>
                    <a:pt x="262" y="23"/>
                  </a:lnTo>
                  <a:cubicBezTo>
                    <a:pt x="240" y="8"/>
                    <a:pt x="214" y="1"/>
                    <a:pt x="18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53"/>
            <p:cNvSpPr/>
            <p:nvPr/>
          </p:nvSpPr>
          <p:spPr>
            <a:xfrm>
              <a:off x="4063555" y="2177067"/>
              <a:ext cx="29218" cy="10630"/>
            </a:xfrm>
            <a:custGeom>
              <a:rect b="b" l="l" r="r" t="t"/>
              <a:pathLst>
                <a:path extrusionOk="0" h="334" w="918">
                  <a:moveTo>
                    <a:pt x="168" y="0"/>
                  </a:moveTo>
                  <a:cubicBezTo>
                    <a:pt x="72" y="0"/>
                    <a:pt x="1" y="83"/>
                    <a:pt x="1" y="167"/>
                  </a:cubicBezTo>
                  <a:cubicBezTo>
                    <a:pt x="1" y="262"/>
                    <a:pt x="72" y="334"/>
                    <a:pt x="168" y="334"/>
                  </a:cubicBezTo>
                  <a:lnTo>
                    <a:pt x="763" y="334"/>
                  </a:lnTo>
                  <a:cubicBezTo>
                    <a:pt x="846" y="334"/>
                    <a:pt x="918" y="262"/>
                    <a:pt x="918" y="167"/>
                  </a:cubicBezTo>
                  <a:cubicBezTo>
                    <a:pt x="918" y="83"/>
                    <a:pt x="846" y="0"/>
                    <a:pt x="7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53"/>
            <p:cNvSpPr/>
            <p:nvPr/>
          </p:nvSpPr>
          <p:spPr>
            <a:xfrm>
              <a:off x="4073804" y="2215005"/>
              <a:ext cx="29600" cy="20051"/>
            </a:xfrm>
            <a:custGeom>
              <a:rect b="b" l="l" r="r" t="t"/>
              <a:pathLst>
                <a:path extrusionOk="0" h="630" w="930">
                  <a:moveTo>
                    <a:pt x="735" y="1"/>
                  </a:moveTo>
                  <a:cubicBezTo>
                    <a:pt x="709" y="1"/>
                    <a:pt x="681" y="8"/>
                    <a:pt x="655" y="23"/>
                  </a:cubicBezTo>
                  <a:lnTo>
                    <a:pt x="143" y="320"/>
                  </a:lnTo>
                  <a:cubicBezTo>
                    <a:pt x="0" y="404"/>
                    <a:pt x="60" y="630"/>
                    <a:pt x="227" y="630"/>
                  </a:cubicBezTo>
                  <a:cubicBezTo>
                    <a:pt x="298" y="630"/>
                    <a:pt x="298" y="606"/>
                    <a:pt x="822" y="308"/>
                  </a:cubicBezTo>
                  <a:cubicBezTo>
                    <a:pt x="893" y="261"/>
                    <a:pt x="929" y="154"/>
                    <a:pt x="881" y="82"/>
                  </a:cubicBezTo>
                  <a:cubicBezTo>
                    <a:pt x="849" y="33"/>
                    <a:pt x="794" y="1"/>
                    <a:pt x="73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53"/>
            <p:cNvSpPr/>
            <p:nvPr/>
          </p:nvSpPr>
          <p:spPr>
            <a:xfrm>
              <a:off x="4109419" y="2242472"/>
              <a:ext cx="21261" cy="26703"/>
            </a:xfrm>
            <a:custGeom>
              <a:rect b="b" l="l" r="r" t="t"/>
              <a:pathLst>
                <a:path extrusionOk="0" h="839" w="668">
                  <a:moveTo>
                    <a:pt x="496" y="0"/>
                  </a:moveTo>
                  <a:cubicBezTo>
                    <a:pt x="441" y="0"/>
                    <a:pt x="391" y="27"/>
                    <a:pt x="358" y="76"/>
                  </a:cubicBezTo>
                  <a:lnTo>
                    <a:pt x="60" y="600"/>
                  </a:lnTo>
                  <a:cubicBezTo>
                    <a:pt x="1" y="707"/>
                    <a:pt x="72" y="838"/>
                    <a:pt x="191" y="838"/>
                  </a:cubicBezTo>
                  <a:cubicBezTo>
                    <a:pt x="251" y="838"/>
                    <a:pt x="298" y="815"/>
                    <a:pt x="334" y="767"/>
                  </a:cubicBezTo>
                  <a:lnTo>
                    <a:pt x="632" y="243"/>
                  </a:lnTo>
                  <a:cubicBezTo>
                    <a:pt x="667" y="172"/>
                    <a:pt x="643" y="64"/>
                    <a:pt x="572" y="17"/>
                  </a:cubicBezTo>
                  <a:cubicBezTo>
                    <a:pt x="546" y="6"/>
                    <a:pt x="520" y="0"/>
                    <a:pt x="4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53"/>
            <p:cNvSpPr/>
            <p:nvPr/>
          </p:nvSpPr>
          <p:spPr>
            <a:xfrm>
              <a:off x="4157924" y="2252466"/>
              <a:ext cx="10248" cy="29600"/>
            </a:xfrm>
            <a:custGeom>
              <a:rect b="b" l="l" r="r" t="t"/>
              <a:pathLst>
                <a:path extrusionOk="0" h="930" w="322">
                  <a:moveTo>
                    <a:pt x="155" y="0"/>
                  </a:moveTo>
                  <a:cubicBezTo>
                    <a:pt x="72" y="0"/>
                    <a:pt x="1" y="84"/>
                    <a:pt x="1" y="167"/>
                  </a:cubicBezTo>
                  <a:lnTo>
                    <a:pt x="1" y="762"/>
                  </a:lnTo>
                  <a:cubicBezTo>
                    <a:pt x="1" y="858"/>
                    <a:pt x="72" y="929"/>
                    <a:pt x="155" y="929"/>
                  </a:cubicBezTo>
                  <a:cubicBezTo>
                    <a:pt x="251" y="929"/>
                    <a:pt x="322" y="858"/>
                    <a:pt x="322" y="762"/>
                  </a:cubicBezTo>
                  <a:lnTo>
                    <a:pt x="322" y="167"/>
                  </a:lnTo>
                  <a:cubicBezTo>
                    <a:pt x="322" y="84"/>
                    <a:pt x="251"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53"/>
            <p:cNvSpPr/>
            <p:nvPr/>
          </p:nvSpPr>
          <p:spPr>
            <a:xfrm>
              <a:off x="4194685" y="2242472"/>
              <a:ext cx="21261" cy="27022"/>
            </a:xfrm>
            <a:custGeom>
              <a:rect b="b" l="l" r="r" t="t"/>
              <a:pathLst>
                <a:path extrusionOk="0" h="849" w="668">
                  <a:moveTo>
                    <a:pt x="181" y="0"/>
                  </a:moveTo>
                  <a:cubicBezTo>
                    <a:pt x="155" y="0"/>
                    <a:pt x="130" y="6"/>
                    <a:pt x="108" y="17"/>
                  </a:cubicBezTo>
                  <a:cubicBezTo>
                    <a:pt x="36" y="64"/>
                    <a:pt x="0" y="172"/>
                    <a:pt x="48" y="243"/>
                  </a:cubicBezTo>
                  <a:lnTo>
                    <a:pt x="346" y="767"/>
                  </a:lnTo>
                  <a:cubicBezTo>
                    <a:pt x="378" y="816"/>
                    <a:pt x="428" y="848"/>
                    <a:pt x="487" y="848"/>
                  </a:cubicBezTo>
                  <a:cubicBezTo>
                    <a:pt x="513" y="848"/>
                    <a:pt x="542" y="841"/>
                    <a:pt x="572" y="826"/>
                  </a:cubicBezTo>
                  <a:cubicBezTo>
                    <a:pt x="643" y="779"/>
                    <a:pt x="667" y="672"/>
                    <a:pt x="631" y="600"/>
                  </a:cubicBezTo>
                  <a:lnTo>
                    <a:pt x="334" y="76"/>
                  </a:lnTo>
                  <a:cubicBezTo>
                    <a:pt x="301" y="27"/>
                    <a:pt x="240" y="0"/>
                    <a:pt x="18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53"/>
            <p:cNvSpPr/>
            <p:nvPr/>
          </p:nvSpPr>
          <p:spPr>
            <a:xfrm>
              <a:off x="4222343" y="2215387"/>
              <a:ext cx="27690" cy="19669"/>
            </a:xfrm>
            <a:custGeom>
              <a:rect b="b" l="l" r="r" t="t"/>
              <a:pathLst>
                <a:path extrusionOk="0" h="618" w="870">
                  <a:moveTo>
                    <a:pt x="176" y="1"/>
                  </a:moveTo>
                  <a:cubicBezTo>
                    <a:pt x="118" y="1"/>
                    <a:pt x="57" y="33"/>
                    <a:pt x="24" y="82"/>
                  </a:cubicBezTo>
                  <a:cubicBezTo>
                    <a:pt x="1" y="142"/>
                    <a:pt x="13" y="249"/>
                    <a:pt x="96" y="296"/>
                  </a:cubicBezTo>
                  <a:cubicBezTo>
                    <a:pt x="632" y="594"/>
                    <a:pt x="620" y="618"/>
                    <a:pt x="691" y="618"/>
                  </a:cubicBezTo>
                  <a:cubicBezTo>
                    <a:pt x="751" y="618"/>
                    <a:pt x="798" y="594"/>
                    <a:pt x="834" y="546"/>
                  </a:cubicBezTo>
                  <a:cubicBezTo>
                    <a:pt x="870" y="475"/>
                    <a:pt x="846" y="368"/>
                    <a:pt x="775" y="320"/>
                  </a:cubicBezTo>
                  <a:lnTo>
                    <a:pt x="251" y="22"/>
                  </a:lnTo>
                  <a:cubicBezTo>
                    <a:pt x="228" y="8"/>
                    <a:pt x="202" y="1"/>
                    <a:pt x="17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53"/>
            <p:cNvSpPr/>
            <p:nvPr/>
          </p:nvSpPr>
          <p:spPr>
            <a:xfrm>
              <a:off x="4232941" y="2177067"/>
              <a:ext cx="29600" cy="10630"/>
            </a:xfrm>
            <a:custGeom>
              <a:rect b="b" l="l" r="r" t="t"/>
              <a:pathLst>
                <a:path extrusionOk="0" h="334" w="930">
                  <a:moveTo>
                    <a:pt x="168" y="0"/>
                  </a:moveTo>
                  <a:cubicBezTo>
                    <a:pt x="72" y="0"/>
                    <a:pt x="1" y="83"/>
                    <a:pt x="1" y="167"/>
                  </a:cubicBezTo>
                  <a:cubicBezTo>
                    <a:pt x="1" y="262"/>
                    <a:pt x="72" y="334"/>
                    <a:pt x="168" y="334"/>
                  </a:cubicBezTo>
                  <a:lnTo>
                    <a:pt x="763" y="334"/>
                  </a:lnTo>
                  <a:cubicBezTo>
                    <a:pt x="858" y="334"/>
                    <a:pt x="930" y="262"/>
                    <a:pt x="930" y="167"/>
                  </a:cubicBezTo>
                  <a:cubicBezTo>
                    <a:pt x="930" y="83"/>
                    <a:pt x="858" y="0"/>
                    <a:pt x="7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53"/>
            <p:cNvSpPr/>
            <p:nvPr/>
          </p:nvSpPr>
          <p:spPr>
            <a:xfrm>
              <a:off x="4221579" y="2130694"/>
              <a:ext cx="28454" cy="19478"/>
            </a:xfrm>
            <a:custGeom>
              <a:rect b="b" l="l" r="r" t="t"/>
              <a:pathLst>
                <a:path extrusionOk="0" h="612" w="894">
                  <a:moveTo>
                    <a:pt x="706" y="0"/>
                  </a:moveTo>
                  <a:cubicBezTo>
                    <a:pt x="679" y="0"/>
                    <a:pt x="654" y="5"/>
                    <a:pt x="632" y="16"/>
                  </a:cubicBezTo>
                  <a:lnTo>
                    <a:pt x="108" y="314"/>
                  </a:lnTo>
                  <a:cubicBezTo>
                    <a:pt x="37" y="362"/>
                    <a:pt x="1" y="469"/>
                    <a:pt x="48" y="540"/>
                  </a:cubicBezTo>
                  <a:cubicBezTo>
                    <a:pt x="96" y="588"/>
                    <a:pt x="144" y="612"/>
                    <a:pt x="203" y="612"/>
                  </a:cubicBezTo>
                  <a:cubicBezTo>
                    <a:pt x="227" y="612"/>
                    <a:pt x="263" y="612"/>
                    <a:pt x="275" y="600"/>
                  </a:cubicBezTo>
                  <a:lnTo>
                    <a:pt x="799" y="302"/>
                  </a:lnTo>
                  <a:cubicBezTo>
                    <a:pt x="870" y="255"/>
                    <a:pt x="894" y="159"/>
                    <a:pt x="858" y="76"/>
                  </a:cubicBezTo>
                  <a:cubicBezTo>
                    <a:pt x="825" y="27"/>
                    <a:pt x="764" y="0"/>
                    <a:pt x="70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53"/>
            <p:cNvSpPr/>
            <p:nvPr/>
          </p:nvSpPr>
          <p:spPr>
            <a:xfrm>
              <a:off x="4194685" y="2095652"/>
              <a:ext cx="20879" cy="26862"/>
            </a:xfrm>
            <a:custGeom>
              <a:rect b="b" l="l" r="r" t="t"/>
              <a:pathLst>
                <a:path extrusionOk="0" h="844" w="656">
                  <a:moveTo>
                    <a:pt x="479" y="0"/>
                  </a:moveTo>
                  <a:cubicBezTo>
                    <a:pt x="428" y="0"/>
                    <a:pt x="378" y="33"/>
                    <a:pt x="346" y="82"/>
                  </a:cubicBezTo>
                  <a:lnTo>
                    <a:pt x="48" y="606"/>
                  </a:lnTo>
                  <a:cubicBezTo>
                    <a:pt x="0" y="677"/>
                    <a:pt x="36" y="784"/>
                    <a:pt x="108" y="820"/>
                  </a:cubicBezTo>
                  <a:cubicBezTo>
                    <a:pt x="131" y="844"/>
                    <a:pt x="167" y="844"/>
                    <a:pt x="179" y="844"/>
                  </a:cubicBezTo>
                  <a:cubicBezTo>
                    <a:pt x="239" y="844"/>
                    <a:pt x="286" y="808"/>
                    <a:pt x="310" y="760"/>
                  </a:cubicBezTo>
                  <a:lnTo>
                    <a:pt x="608" y="248"/>
                  </a:lnTo>
                  <a:cubicBezTo>
                    <a:pt x="655" y="165"/>
                    <a:pt x="631" y="70"/>
                    <a:pt x="548" y="22"/>
                  </a:cubicBezTo>
                  <a:cubicBezTo>
                    <a:pt x="526" y="7"/>
                    <a:pt x="502" y="0"/>
                    <a:pt x="4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5" name="Google Shape;1785;p53"/>
          <p:cNvGrpSpPr/>
          <p:nvPr/>
        </p:nvGrpSpPr>
        <p:grpSpPr>
          <a:xfrm>
            <a:off x="3576626" y="1975821"/>
            <a:ext cx="284251" cy="351694"/>
            <a:chOff x="3576626" y="1975821"/>
            <a:chExt cx="284251" cy="351694"/>
          </a:xfrm>
        </p:grpSpPr>
        <p:sp>
          <p:nvSpPr>
            <p:cNvPr id="1786" name="Google Shape;1786;p53"/>
            <p:cNvSpPr/>
            <p:nvPr/>
          </p:nvSpPr>
          <p:spPr>
            <a:xfrm>
              <a:off x="3576626" y="2145971"/>
              <a:ext cx="284251" cy="181544"/>
            </a:xfrm>
            <a:custGeom>
              <a:rect b="b" l="l" r="r" t="t"/>
              <a:pathLst>
                <a:path extrusionOk="0" h="5704" w="8931">
                  <a:moveTo>
                    <a:pt x="3001" y="346"/>
                  </a:moveTo>
                  <a:cubicBezTo>
                    <a:pt x="3096" y="346"/>
                    <a:pt x="3179" y="370"/>
                    <a:pt x="3263" y="453"/>
                  </a:cubicBezTo>
                  <a:cubicBezTo>
                    <a:pt x="3334" y="525"/>
                    <a:pt x="3358" y="608"/>
                    <a:pt x="3358" y="703"/>
                  </a:cubicBezTo>
                  <a:lnTo>
                    <a:pt x="3358" y="1132"/>
                  </a:lnTo>
                  <a:cubicBezTo>
                    <a:pt x="3358" y="1311"/>
                    <a:pt x="3263" y="1477"/>
                    <a:pt x="3096" y="1584"/>
                  </a:cubicBezTo>
                  <a:cubicBezTo>
                    <a:pt x="3048" y="1608"/>
                    <a:pt x="3025" y="1656"/>
                    <a:pt x="3025" y="1715"/>
                  </a:cubicBezTo>
                  <a:lnTo>
                    <a:pt x="3025" y="1894"/>
                  </a:lnTo>
                  <a:lnTo>
                    <a:pt x="2644" y="1894"/>
                  </a:lnTo>
                  <a:lnTo>
                    <a:pt x="2644" y="1715"/>
                  </a:lnTo>
                  <a:cubicBezTo>
                    <a:pt x="2644" y="1656"/>
                    <a:pt x="2620" y="1608"/>
                    <a:pt x="2572" y="1584"/>
                  </a:cubicBezTo>
                  <a:cubicBezTo>
                    <a:pt x="2405" y="1489"/>
                    <a:pt x="2310" y="1311"/>
                    <a:pt x="2310" y="1132"/>
                  </a:cubicBezTo>
                  <a:lnTo>
                    <a:pt x="2310" y="703"/>
                  </a:lnTo>
                  <a:cubicBezTo>
                    <a:pt x="2310" y="513"/>
                    <a:pt x="2465" y="346"/>
                    <a:pt x="2667" y="346"/>
                  </a:cubicBezTo>
                  <a:close/>
                  <a:moveTo>
                    <a:pt x="6096" y="346"/>
                  </a:moveTo>
                  <a:cubicBezTo>
                    <a:pt x="6192" y="346"/>
                    <a:pt x="6275" y="370"/>
                    <a:pt x="6358" y="453"/>
                  </a:cubicBezTo>
                  <a:cubicBezTo>
                    <a:pt x="6430" y="525"/>
                    <a:pt x="6454" y="608"/>
                    <a:pt x="6454" y="703"/>
                  </a:cubicBezTo>
                  <a:lnTo>
                    <a:pt x="6454" y="1132"/>
                  </a:lnTo>
                  <a:cubicBezTo>
                    <a:pt x="6454" y="1311"/>
                    <a:pt x="6370" y="1477"/>
                    <a:pt x="6192" y="1584"/>
                  </a:cubicBezTo>
                  <a:cubicBezTo>
                    <a:pt x="6144" y="1608"/>
                    <a:pt x="6120" y="1656"/>
                    <a:pt x="6120" y="1715"/>
                  </a:cubicBezTo>
                  <a:lnTo>
                    <a:pt x="6120" y="1894"/>
                  </a:lnTo>
                  <a:lnTo>
                    <a:pt x="5739" y="1894"/>
                  </a:lnTo>
                  <a:lnTo>
                    <a:pt x="5739" y="1715"/>
                  </a:lnTo>
                  <a:cubicBezTo>
                    <a:pt x="5739" y="1656"/>
                    <a:pt x="5715" y="1608"/>
                    <a:pt x="5668" y="1584"/>
                  </a:cubicBezTo>
                  <a:cubicBezTo>
                    <a:pt x="5501" y="1489"/>
                    <a:pt x="5406" y="1311"/>
                    <a:pt x="5406" y="1132"/>
                  </a:cubicBezTo>
                  <a:lnTo>
                    <a:pt x="5406" y="703"/>
                  </a:lnTo>
                  <a:cubicBezTo>
                    <a:pt x="5406" y="513"/>
                    <a:pt x="5561" y="346"/>
                    <a:pt x="5763" y="346"/>
                  </a:cubicBezTo>
                  <a:close/>
                  <a:moveTo>
                    <a:pt x="1453" y="2061"/>
                  </a:moveTo>
                  <a:cubicBezTo>
                    <a:pt x="1548" y="2061"/>
                    <a:pt x="1632" y="2084"/>
                    <a:pt x="1715" y="2156"/>
                  </a:cubicBezTo>
                  <a:cubicBezTo>
                    <a:pt x="1786" y="2239"/>
                    <a:pt x="1810" y="2323"/>
                    <a:pt x="1810" y="2418"/>
                  </a:cubicBezTo>
                  <a:lnTo>
                    <a:pt x="1810" y="2846"/>
                  </a:lnTo>
                  <a:cubicBezTo>
                    <a:pt x="1810" y="3037"/>
                    <a:pt x="1715" y="3204"/>
                    <a:pt x="1548" y="3287"/>
                  </a:cubicBezTo>
                  <a:cubicBezTo>
                    <a:pt x="1501" y="3323"/>
                    <a:pt x="1477" y="3370"/>
                    <a:pt x="1477" y="3430"/>
                  </a:cubicBezTo>
                  <a:lnTo>
                    <a:pt x="1477" y="3608"/>
                  </a:lnTo>
                  <a:lnTo>
                    <a:pt x="1096" y="3608"/>
                  </a:lnTo>
                  <a:lnTo>
                    <a:pt x="1096" y="3430"/>
                  </a:lnTo>
                  <a:cubicBezTo>
                    <a:pt x="1096" y="3370"/>
                    <a:pt x="1072" y="3323"/>
                    <a:pt x="1024" y="3287"/>
                  </a:cubicBezTo>
                  <a:cubicBezTo>
                    <a:pt x="858" y="3204"/>
                    <a:pt x="762" y="3025"/>
                    <a:pt x="762" y="2846"/>
                  </a:cubicBezTo>
                  <a:lnTo>
                    <a:pt x="762" y="2418"/>
                  </a:lnTo>
                  <a:cubicBezTo>
                    <a:pt x="762" y="2215"/>
                    <a:pt x="917" y="2061"/>
                    <a:pt x="1120" y="2061"/>
                  </a:cubicBezTo>
                  <a:close/>
                  <a:moveTo>
                    <a:pt x="4549" y="2061"/>
                  </a:moveTo>
                  <a:cubicBezTo>
                    <a:pt x="4644" y="2061"/>
                    <a:pt x="4727" y="2084"/>
                    <a:pt x="4810" y="2156"/>
                  </a:cubicBezTo>
                  <a:cubicBezTo>
                    <a:pt x="4882" y="2239"/>
                    <a:pt x="4906" y="2323"/>
                    <a:pt x="4906" y="2418"/>
                  </a:cubicBezTo>
                  <a:lnTo>
                    <a:pt x="4906" y="2846"/>
                  </a:lnTo>
                  <a:cubicBezTo>
                    <a:pt x="4906" y="3025"/>
                    <a:pt x="4810" y="3204"/>
                    <a:pt x="4644" y="3287"/>
                  </a:cubicBezTo>
                  <a:cubicBezTo>
                    <a:pt x="4596" y="3323"/>
                    <a:pt x="4572" y="3370"/>
                    <a:pt x="4572" y="3430"/>
                  </a:cubicBezTo>
                  <a:lnTo>
                    <a:pt x="4572" y="3608"/>
                  </a:lnTo>
                  <a:lnTo>
                    <a:pt x="4191" y="3608"/>
                  </a:lnTo>
                  <a:lnTo>
                    <a:pt x="4191" y="3430"/>
                  </a:lnTo>
                  <a:cubicBezTo>
                    <a:pt x="4191" y="3370"/>
                    <a:pt x="4168" y="3323"/>
                    <a:pt x="4120" y="3287"/>
                  </a:cubicBezTo>
                  <a:cubicBezTo>
                    <a:pt x="3953" y="3204"/>
                    <a:pt x="3858" y="3025"/>
                    <a:pt x="3858" y="2846"/>
                  </a:cubicBezTo>
                  <a:lnTo>
                    <a:pt x="3858" y="2418"/>
                  </a:lnTo>
                  <a:cubicBezTo>
                    <a:pt x="3858" y="2215"/>
                    <a:pt x="4013" y="2061"/>
                    <a:pt x="4215" y="2061"/>
                  </a:cubicBezTo>
                  <a:close/>
                  <a:moveTo>
                    <a:pt x="7668" y="2061"/>
                  </a:moveTo>
                  <a:cubicBezTo>
                    <a:pt x="7751" y="2061"/>
                    <a:pt x="7847" y="2084"/>
                    <a:pt x="7918" y="2156"/>
                  </a:cubicBezTo>
                  <a:cubicBezTo>
                    <a:pt x="7989" y="2239"/>
                    <a:pt x="8025" y="2323"/>
                    <a:pt x="8025" y="2418"/>
                  </a:cubicBezTo>
                  <a:lnTo>
                    <a:pt x="8025" y="2846"/>
                  </a:lnTo>
                  <a:cubicBezTo>
                    <a:pt x="8001" y="3025"/>
                    <a:pt x="7918" y="3204"/>
                    <a:pt x="7751" y="3287"/>
                  </a:cubicBezTo>
                  <a:cubicBezTo>
                    <a:pt x="7704" y="3323"/>
                    <a:pt x="7680" y="3370"/>
                    <a:pt x="7680" y="3430"/>
                  </a:cubicBezTo>
                  <a:lnTo>
                    <a:pt x="7680" y="3608"/>
                  </a:lnTo>
                  <a:lnTo>
                    <a:pt x="7311" y="3608"/>
                  </a:lnTo>
                  <a:lnTo>
                    <a:pt x="7311" y="3430"/>
                  </a:lnTo>
                  <a:cubicBezTo>
                    <a:pt x="7311" y="3370"/>
                    <a:pt x="7275" y="3323"/>
                    <a:pt x="7227" y="3287"/>
                  </a:cubicBezTo>
                  <a:cubicBezTo>
                    <a:pt x="7073" y="3204"/>
                    <a:pt x="6966" y="3025"/>
                    <a:pt x="6966" y="2846"/>
                  </a:cubicBezTo>
                  <a:lnTo>
                    <a:pt x="6966" y="2418"/>
                  </a:lnTo>
                  <a:cubicBezTo>
                    <a:pt x="6966" y="2215"/>
                    <a:pt x="7132" y="2061"/>
                    <a:pt x="7323" y="2061"/>
                  </a:cubicBezTo>
                  <a:close/>
                  <a:moveTo>
                    <a:pt x="5787" y="1"/>
                  </a:moveTo>
                  <a:cubicBezTo>
                    <a:pt x="5418" y="1"/>
                    <a:pt x="5120" y="310"/>
                    <a:pt x="5120" y="691"/>
                  </a:cubicBezTo>
                  <a:lnTo>
                    <a:pt x="5120" y="1120"/>
                  </a:lnTo>
                  <a:cubicBezTo>
                    <a:pt x="5120" y="1382"/>
                    <a:pt x="5251" y="1644"/>
                    <a:pt x="5465" y="1799"/>
                  </a:cubicBezTo>
                  <a:lnTo>
                    <a:pt x="5465" y="1953"/>
                  </a:lnTo>
                  <a:lnTo>
                    <a:pt x="5180" y="2073"/>
                  </a:lnTo>
                  <a:cubicBezTo>
                    <a:pt x="5144" y="2025"/>
                    <a:pt x="5120" y="1977"/>
                    <a:pt x="5072" y="1942"/>
                  </a:cubicBezTo>
                  <a:cubicBezTo>
                    <a:pt x="4941" y="1799"/>
                    <a:pt x="4775" y="1739"/>
                    <a:pt x="4596" y="1739"/>
                  </a:cubicBezTo>
                  <a:lnTo>
                    <a:pt x="4251" y="1739"/>
                  </a:lnTo>
                  <a:cubicBezTo>
                    <a:pt x="4001" y="1739"/>
                    <a:pt x="3798" y="1882"/>
                    <a:pt x="3679" y="2073"/>
                  </a:cubicBezTo>
                  <a:lnTo>
                    <a:pt x="3394" y="1953"/>
                  </a:lnTo>
                  <a:lnTo>
                    <a:pt x="3394" y="1799"/>
                  </a:lnTo>
                  <a:cubicBezTo>
                    <a:pt x="3596" y="1644"/>
                    <a:pt x="3739" y="1382"/>
                    <a:pt x="3739" y="1120"/>
                  </a:cubicBezTo>
                  <a:lnTo>
                    <a:pt x="3739" y="691"/>
                  </a:lnTo>
                  <a:cubicBezTo>
                    <a:pt x="3739" y="513"/>
                    <a:pt x="3656" y="334"/>
                    <a:pt x="3537" y="215"/>
                  </a:cubicBezTo>
                  <a:cubicBezTo>
                    <a:pt x="3406" y="72"/>
                    <a:pt x="3239" y="13"/>
                    <a:pt x="3060" y="13"/>
                  </a:cubicBezTo>
                  <a:lnTo>
                    <a:pt x="2727" y="13"/>
                  </a:lnTo>
                  <a:cubicBezTo>
                    <a:pt x="2346" y="13"/>
                    <a:pt x="2048" y="334"/>
                    <a:pt x="2048" y="703"/>
                  </a:cubicBezTo>
                  <a:lnTo>
                    <a:pt x="2048" y="1132"/>
                  </a:lnTo>
                  <a:cubicBezTo>
                    <a:pt x="2048" y="1406"/>
                    <a:pt x="2191" y="1656"/>
                    <a:pt x="2394" y="1822"/>
                  </a:cubicBezTo>
                  <a:lnTo>
                    <a:pt x="2394" y="1965"/>
                  </a:lnTo>
                  <a:lnTo>
                    <a:pt x="2108" y="2084"/>
                  </a:lnTo>
                  <a:cubicBezTo>
                    <a:pt x="2084" y="2037"/>
                    <a:pt x="2048" y="2001"/>
                    <a:pt x="2013" y="1953"/>
                  </a:cubicBezTo>
                  <a:cubicBezTo>
                    <a:pt x="1870" y="1822"/>
                    <a:pt x="1715" y="1763"/>
                    <a:pt x="1536" y="1763"/>
                  </a:cubicBezTo>
                  <a:lnTo>
                    <a:pt x="1191" y="1763"/>
                  </a:lnTo>
                  <a:cubicBezTo>
                    <a:pt x="822" y="1763"/>
                    <a:pt x="524" y="2073"/>
                    <a:pt x="524" y="2442"/>
                  </a:cubicBezTo>
                  <a:lnTo>
                    <a:pt x="524" y="2870"/>
                  </a:lnTo>
                  <a:cubicBezTo>
                    <a:pt x="524" y="3144"/>
                    <a:pt x="655" y="3394"/>
                    <a:pt x="858" y="3561"/>
                  </a:cubicBezTo>
                  <a:lnTo>
                    <a:pt x="858" y="3704"/>
                  </a:lnTo>
                  <a:lnTo>
                    <a:pt x="429" y="3882"/>
                  </a:lnTo>
                  <a:cubicBezTo>
                    <a:pt x="179" y="3989"/>
                    <a:pt x="0" y="4239"/>
                    <a:pt x="0" y="4513"/>
                  </a:cubicBezTo>
                  <a:lnTo>
                    <a:pt x="0" y="5537"/>
                  </a:lnTo>
                  <a:cubicBezTo>
                    <a:pt x="0" y="5632"/>
                    <a:pt x="72" y="5704"/>
                    <a:pt x="167" y="5704"/>
                  </a:cubicBezTo>
                  <a:cubicBezTo>
                    <a:pt x="250" y="5704"/>
                    <a:pt x="322" y="5632"/>
                    <a:pt x="322" y="5537"/>
                  </a:cubicBezTo>
                  <a:lnTo>
                    <a:pt x="322" y="4513"/>
                  </a:lnTo>
                  <a:cubicBezTo>
                    <a:pt x="322" y="4358"/>
                    <a:pt x="417" y="4228"/>
                    <a:pt x="548" y="4180"/>
                  </a:cubicBezTo>
                  <a:lnTo>
                    <a:pt x="1060" y="3977"/>
                  </a:lnTo>
                  <a:lnTo>
                    <a:pt x="1679" y="3977"/>
                  </a:lnTo>
                  <a:lnTo>
                    <a:pt x="2191" y="4180"/>
                  </a:lnTo>
                  <a:cubicBezTo>
                    <a:pt x="2322" y="4239"/>
                    <a:pt x="2405" y="4358"/>
                    <a:pt x="2405" y="4513"/>
                  </a:cubicBezTo>
                  <a:lnTo>
                    <a:pt x="2405" y="5537"/>
                  </a:lnTo>
                  <a:cubicBezTo>
                    <a:pt x="2405" y="5632"/>
                    <a:pt x="2489" y="5704"/>
                    <a:pt x="2572" y="5704"/>
                  </a:cubicBezTo>
                  <a:cubicBezTo>
                    <a:pt x="2667" y="5704"/>
                    <a:pt x="2739" y="5632"/>
                    <a:pt x="2739" y="5537"/>
                  </a:cubicBezTo>
                  <a:lnTo>
                    <a:pt x="2739" y="4513"/>
                  </a:lnTo>
                  <a:cubicBezTo>
                    <a:pt x="2739" y="4228"/>
                    <a:pt x="2572" y="3989"/>
                    <a:pt x="2310" y="3882"/>
                  </a:cubicBezTo>
                  <a:lnTo>
                    <a:pt x="1870" y="3704"/>
                  </a:lnTo>
                  <a:lnTo>
                    <a:pt x="1870" y="3561"/>
                  </a:lnTo>
                  <a:cubicBezTo>
                    <a:pt x="2084" y="3394"/>
                    <a:pt x="2215" y="3144"/>
                    <a:pt x="2215" y="2870"/>
                  </a:cubicBezTo>
                  <a:lnTo>
                    <a:pt x="2215" y="2442"/>
                  </a:lnTo>
                  <a:lnTo>
                    <a:pt x="2215" y="2418"/>
                  </a:lnTo>
                  <a:lnTo>
                    <a:pt x="2608" y="2263"/>
                  </a:lnTo>
                  <a:lnTo>
                    <a:pt x="3227" y="2263"/>
                  </a:lnTo>
                  <a:lnTo>
                    <a:pt x="3620" y="2418"/>
                  </a:lnTo>
                  <a:lnTo>
                    <a:pt x="3620" y="2442"/>
                  </a:lnTo>
                  <a:lnTo>
                    <a:pt x="3620" y="2870"/>
                  </a:lnTo>
                  <a:cubicBezTo>
                    <a:pt x="3620" y="3144"/>
                    <a:pt x="3751" y="3394"/>
                    <a:pt x="3953" y="3561"/>
                  </a:cubicBezTo>
                  <a:lnTo>
                    <a:pt x="3953" y="3704"/>
                  </a:lnTo>
                  <a:lnTo>
                    <a:pt x="3525" y="3882"/>
                  </a:lnTo>
                  <a:cubicBezTo>
                    <a:pt x="3275" y="3989"/>
                    <a:pt x="3096" y="4239"/>
                    <a:pt x="3096" y="4513"/>
                  </a:cubicBezTo>
                  <a:lnTo>
                    <a:pt x="3096" y="5537"/>
                  </a:lnTo>
                  <a:cubicBezTo>
                    <a:pt x="3096" y="5632"/>
                    <a:pt x="3167" y="5704"/>
                    <a:pt x="3263" y="5704"/>
                  </a:cubicBezTo>
                  <a:cubicBezTo>
                    <a:pt x="3346" y="5704"/>
                    <a:pt x="3417" y="5632"/>
                    <a:pt x="3417" y="5537"/>
                  </a:cubicBezTo>
                  <a:lnTo>
                    <a:pt x="3417" y="4513"/>
                  </a:lnTo>
                  <a:cubicBezTo>
                    <a:pt x="3417" y="4358"/>
                    <a:pt x="3513" y="4228"/>
                    <a:pt x="3644" y="4180"/>
                  </a:cubicBezTo>
                  <a:lnTo>
                    <a:pt x="4156" y="3977"/>
                  </a:lnTo>
                  <a:lnTo>
                    <a:pt x="4775" y="3977"/>
                  </a:lnTo>
                  <a:lnTo>
                    <a:pt x="5287" y="4180"/>
                  </a:lnTo>
                  <a:cubicBezTo>
                    <a:pt x="5418" y="4239"/>
                    <a:pt x="5501" y="4358"/>
                    <a:pt x="5501" y="4513"/>
                  </a:cubicBezTo>
                  <a:lnTo>
                    <a:pt x="5501" y="5537"/>
                  </a:lnTo>
                  <a:cubicBezTo>
                    <a:pt x="5501" y="5632"/>
                    <a:pt x="5584" y="5704"/>
                    <a:pt x="5668" y="5704"/>
                  </a:cubicBezTo>
                  <a:cubicBezTo>
                    <a:pt x="5763" y="5704"/>
                    <a:pt x="5834" y="5632"/>
                    <a:pt x="5834" y="5537"/>
                  </a:cubicBezTo>
                  <a:lnTo>
                    <a:pt x="5834" y="4513"/>
                  </a:lnTo>
                  <a:cubicBezTo>
                    <a:pt x="5834" y="4228"/>
                    <a:pt x="5668" y="3989"/>
                    <a:pt x="5406" y="3882"/>
                  </a:cubicBezTo>
                  <a:lnTo>
                    <a:pt x="4965" y="3704"/>
                  </a:lnTo>
                  <a:lnTo>
                    <a:pt x="4965" y="3561"/>
                  </a:lnTo>
                  <a:cubicBezTo>
                    <a:pt x="5180" y="3394"/>
                    <a:pt x="5311" y="3144"/>
                    <a:pt x="5311" y="2870"/>
                  </a:cubicBezTo>
                  <a:lnTo>
                    <a:pt x="5311" y="2442"/>
                  </a:lnTo>
                  <a:lnTo>
                    <a:pt x="5311" y="2418"/>
                  </a:lnTo>
                  <a:lnTo>
                    <a:pt x="5703" y="2263"/>
                  </a:lnTo>
                  <a:lnTo>
                    <a:pt x="6323" y="2263"/>
                  </a:lnTo>
                  <a:lnTo>
                    <a:pt x="6715" y="2418"/>
                  </a:lnTo>
                  <a:lnTo>
                    <a:pt x="6715" y="2442"/>
                  </a:lnTo>
                  <a:lnTo>
                    <a:pt x="6715" y="2870"/>
                  </a:lnTo>
                  <a:cubicBezTo>
                    <a:pt x="6715" y="3144"/>
                    <a:pt x="6846" y="3394"/>
                    <a:pt x="7049" y="3561"/>
                  </a:cubicBezTo>
                  <a:lnTo>
                    <a:pt x="7049" y="3704"/>
                  </a:lnTo>
                  <a:lnTo>
                    <a:pt x="6620" y="3882"/>
                  </a:lnTo>
                  <a:cubicBezTo>
                    <a:pt x="6370" y="3989"/>
                    <a:pt x="6192" y="4239"/>
                    <a:pt x="6192" y="4513"/>
                  </a:cubicBezTo>
                  <a:lnTo>
                    <a:pt x="6192" y="5537"/>
                  </a:lnTo>
                  <a:cubicBezTo>
                    <a:pt x="6192" y="5632"/>
                    <a:pt x="6263" y="5704"/>
                    <a:pt x="6358" y="5704"/>
                  </a:cubicBezTo>
                  <a:cubicBezTo>
                    <a:pt x="6442" y="5704"/>
                    <a:pt x="6513" y="5632"/>
                    <a:pt x="6513" y="5537"/>
                  </a:cubicBezTo>
                  <a:lnTo>
                    <a:pt x="6513" y="4513"/>
                  </a:lnTo>
                  <a:cubicBezTo>
                    <a:pt x="6513" y="4358"/>
                    <a:pt x="6608" y="4228"/>
                    <a:pt x="6739" y="4180"/>
                  </a:cubicBezTo>
                  <a:lnTo>
                    <a:pt x="7251" y="3977"/>
                  </a:lnTo>
                  <a:lnTo>
                    <a:pt x="7870" y="3977"/>
                  </a:lnTo>
                  <a:lnTo>
                    <a:pt x="8382" y="4180"/>
                  </a:lnTo>
                  <a:cubicBezTo>
                    <a:pt x="8513" y="4239"/>
                    <a:pt x="8597" y="4358"/>
                    <a:pt x="8597" y="4513"/>
                  </a:cubicBezTo>
                  <a:lnTo>
                    <a:pt x="8597" y="5537"/>
                  </a:lnTo>
                  <a:cubicBezTo>
                    <a:pt x="8597" y="5632"/>
                    <a:pt x="8680" y="5704"/>
                    <a:pt x="8763" y="5704"/>
                  </a:cubicBezTo>
                  <a:cubicBezTo>
                    <a:pt x="8859" y="5704"/>
                    <a:pt x="8930" y="5632"/>
                    <a:pt x="8930" y="5537"/>
                  </a:cubicBezTo>
                  <a:lnTo>
                    <a:pt x="8930" y="4513"/>
                  </a:lnTo>
                  <a:cubicBezTo>
                    <a:pt x="8859" y="4204"/>
                    <a:pt x="8680" y="3942"/>
                    <a:pt x="8418" y="3847"/>
                  </a:cubicBezTo>
                  <a:lnTo>
                    <a:pt x="7989" y="3668"/>
                  </a:lnTo>
                  <a:lnTo>
                    <a:pt x="7989" y="3513"/>
                  </a:lnTo>
                  <a:cubicBezTo>
                    <a:pt x="8204" y="3346"/>
                    <a:pt x="8335" y="3096"/>
                    <a:pt x="8335" y="2835"/>
                  </a:cubicBezTo>
                  <a:lnTo>
                    <a:pt x="8335" y="2394"/>
                  </a:lnTo>
                  <a:cubicBezTo>
                    <a:pt x="8335" y="2215"/>
                    <a:pt x="8263" y="2037"/>
                    <a:pt x="8144" y="1918"/>
                  </a:cubicBezTo>
                  <a:cubicBezTo>
                    <a:pt x="8001" y="1787"/>
                    <a:pt x="7847" y="1727"/>
                    <a:pt x="7668" y="1727"/>
                  </a:cubicBezTo>
                  <a:lnTo>
                    <a:pt x="7323" y="1727"/>
                  </a:lnTo>
                  <a:cubicBezTo>
                    <a:pt x="7073" y="1727"/>
                    <a:pt x="6858" y="1858"/>
                    <a:pt x="6739" y="2061"/>
                  </a:cubicBezTo>
                  <a:lnTo>
                    <a:pt x="6454" y="1942"/>
                  </a:lnTo>
                  <a:lnTo>
                    <a:pt x="6454" y="1787"/>
                  </a:lnTo>
                  <a:cubicBezTo>
                    <a:pt x="6668" y="1620"/>
                    <a:pt x="6799" y="1370"/>
                    <a:pt x="6799" y="1108"/>
                  </a:cubicBezTo>
                  <a:lnTo>
                    <a:pt x="6799" y="668"/>
                  </a:lnTo>
                  <a:cubicBezTo>
                    <a:pt x="6799" y="489"/>
                    <a:pt x="6727" y="310"/>
                    <a:pt x="6608" y="191"/>
                  </a:cubicBezTo>
                  <a:cubicBezTo>
                    <a:pt x="6477" y="60"/>
                    <a:pt x="6311" y="1"/>
                    <a:pt x="61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53"/>
            <p:cNvSpPr/>
            <p:nvPr/>
          </p:nvSpPr>
          <p:spPr>
            <a:xfrm>
              <a:off x="3656195" y="1975821"/>
              <a:ext cx="120149" cy="164134"/>
            </a:xfrm>
            <a:custGeom>
              <a:rect b="b" l="l" r="r" t="t"/>
              <a:pathLst>
                <a:path extrusionOk="0" h="5157" w="3775">
                  <a:moveTo>
                    <a:pt x="2049" y="334"/>
                  </a:moveTo>
                  <a:cubicBezTo>
                    <a:pt x="2239" y="334"/>
                    <a:pt x="2406" y="501"/>
                    <a:pt x="2406" y="691"/>
                  </a:cubicBezTo>
                  <a:lnTo>
                    <a:pt x="2406" y="1037"/>
                  </a:lnTo>
                  <a:cubicBezTo>
                    <a:pt x="2406" y="1334"/>
                    <a:pt x="2168" y="1549"/>
                    <a:pt x="1882" y="1549"/>
                  </a:cubicBezTo>
                  <a:cubicBezTo>
                    <a:pt x="1869" y="1550"/>
                    <a:pt x="1855" y="1550"/>
                    <a:pt x="1842" y="1550"/>
                  </a:cubicBezTo>
                  <a:cubicBezTo>
                    <a:pt x="1575" y="1550"/>
                    <a:pt x="1358" y="1321"/>
                    <a:pt x="1358" y="1037"/>
                  </a:cubicBezTo>
                  <a:lnTo>
                    <a:pt x="1358" y="691"/>
                  </a:lnTo>
                  <a:cubicBezTo>
                    <a:pt x="1358" y="501"/>
                    <a:pt x="1513" y="334"/>
                    <a:pt x="1715" y="334"/>
                  </a:cubicBezTo>
                  <a:close/>
                  <a:moveTo>
                    <a:pt x="2049" y="1870"/>
                  </a:moveTo>
                  <a:lnTo>
                    <a:pt x="2049" y="1965"/>
                  </a:lnTo>
                  <a:cubicBezTo>
                    <a:pt x="2072" y="2025"/>
                    <a:pt x="2084" y="2073"/>
                    <a:pt x="2108" y="2132"/>
                  </a:cubicBezTo>
                  <a:lnTo>
                    <a:pt x="1894" y="2358"/>
                  </a:lnTo>
                  <a:lnTo>
                    <a:pt x="1870" y="2358"/>
                  </a:lnTo>
                  <a:lnTo>
                    <a:pt x="1656" y="2132"/>
                  </a:lnTo>
                  <a:cubicBezTo>
                    <a:pt x="1679" y="2085"/>
                    <a:pt x="1691" y="2025"/>
                    <a:pt x="1691" y="1965"/>
                  </a:cubicBezTo>
                  <a:lnTo>
                    <a:pt x="1691" y="1870"/>
                  </a:lnTo>
                  <a:cubicBezTo>
                    <a:pt x="1751" y="1882"/>
                    <a:pt x="1810" y="1882"/>
                    <a:pt x="1870" y="1882"/>
                  </a:cubicBezTo>
                  <a:cubicBezTo>
                    <a:pt x="1929" y="1882"/>
                    <a:pt x="1989" y="1882"/>
                    <a:pt x="2049" y="1870"/>
                  </a:cubicBezTo>
                  <a:close/>
                  <a:moveTo>
                    <a:pt x="2382" y="2323"/>
                  </a:moveTo>
                  <a:lnTo>
                    <a:pt x="2668" y="2454"/>
                  </a:lnTo>
                  <a:cubicBezTo>
                    <a:pt x="2727" y="2489"/>
                    <a:pt x="2763" y="2549"/>
                    <a:pt x="2763" y="2620"/>
                  </a:cubicBezTo>
                  <a:lnTo>
                    <a:pt x="2763" y="2942"/>
                  </a:lnTo>
                  <a:lnTo>
                    <a:pt x="1025" y="2942"/>
                  </a:lnTo>
                  <a:lnTo>
                    <a:pt x="1025" y="2620"/>
                  </a:lnTo>
                  <a:lnTo>
                    <a:pt x="1013" y="2620"/>
                  </a:lnTo>
                  <a:cubicBezTo>
                    <a:pt x="1013" y="2549"/>
                    <a:pt x="1060" y="2489"/>
                    <a:pt x="1120" y="2454"/>
                  </a:cubicBezTo>
                  <a:lnTo>
                    <a:pt x="1394" y="2323"/>
                  </a:lnTo>
                  <a:lnTo>
                    <a:pt x="1656" y="2585"/>
                  </a:lnTo>
                  <a:cubicBezTo>
                    <a:pt x="1715" y="2632"/>
                    <a:pt x="1799" y="2680"/>
                    <a:pt x="1894" y="2680"/>
                  </a:cubicBezTo>
                  <a:cubicBezTo>
                    <a:pt x="1977" y="2680"/>
                    <a:pt x="2049" y="2656"/>
                    <a:pt x="2132" y="2585"/>
                  </a:cubicBezTo>
                  <a:lnTo>
                    <a:pt x="2382" y="2323"/>
                  </a:lnTo>
                  <a:close/>
                  <a:moveTo>
                    <a:pt x="3334" y="3263"/>
                  </a:moveTo>
                  <a:lnTo>
                    <a:pt x="3156" y="3632"/>
                  </a:lnTo>
                  <a:lnTo>
                    <a:pt x="596" y="3632"/>
                  </a:lnTo>
                  <a:lnTo>
                    <a:pt x="417" y="3263"/>
                  </a:lnTo>
                  <a:close/>
                  <a:moveTo>
                    <a:pt x="1715" y="1"/>
                  </a:moveTo>
                  <a:cubicBezTo>
                    <a:pt x="1334" y="1"/>
                    <a:pt x="1025" y="299"/>
                    <a:pt x="1025" y="691"/>
                  </a:cubicBezTo>
                  <a:lnTo>
                    <a:pt x="1025" y="1025"/>
                  </a:lnTo>
                  <a:cubicBezTo>
                    <a:pt x="1025" y="1311"/>
                    <a:pt x="1156" y="1549"/>
                    <a:pt x="1370" y="1715"/>
                  </a:cubicBezTo>
                  <a:lnTo>
                    <a:pt x="1370" y="1954"/>
                  </a:lnTo>
                  <a:lnTo>
                    <a:pt x="1370" y="1965"/>
                  </a:lnTo>
                  <a:lnTo>
                    <a:pt x="965" y="2180"/>
                  </a:lnTo>
                  <a:cubicBezTo>
                    <a:pt x="786" y="2263"/>
                    <a:pt x="679" y="2430"/>
                    <a:pt x="679" y="2620"/>
                  </a:cubicBezTo>
                  <a:lnTo>
                    <a:pt x="679" y="2942"/>
                  </a:lnTo>
                  <a:lnTo>
                    <a:pt x="155" y="2942"/>
                  </a:lnTo>
                  <a:cubicBezTo>
                    <a:pt x="96" y="2942"/>
                    <a:pt x="60" y="2966"/>
                    <a:pt x="24" y="3013"/>
                  </a:cubicBezTo>
                  <a:cubicBezTo>
                    <a:pt x="1" y="3061"/>
                    <a:pt x="1" y="3120"/>
                    <a:pt x="24" y="3180"/>
                  </a:cubicBezTo>
                  <a:lnTo>
                    <a:pt x="370" y="3859"/>
                  </a:lnTo>
                  <a:cubicBezTo>
                    <a:pt x="394" y="3918"/>
                    <a:pt x="453" y="3954"/>
                    <a:pt x="513" y="3954"/>
                  </a:cubicBezTo>
                  <a:lnTo>
                    <a:pt x="691" y="3954"/>
                  </a:lnTo>
                  <a:lnTo>
                    <a:pt x="691" y="4990"/>
                  </a:lnTo>
                  <a:cubicBezTo>
                    <a:pt x="691" y="5085"/>
                    <a:pt x="775" y="5156"/>
                    <a:pt x="858" y="5156"/>
                  </a:cubicBezTo>
                  <a:cubicBezTo>
                    <a:pt x="953" y="5156"/>
                    <a:pt x="1025" y="5085"/>
                    <a:pt x="1025" y="4990"/>
                  </a:cubicBezTo>
                  <a:lnTo>
                    <a:pt x="1025" y="3954"/>
                  </a:lnTo>
                  <a:lnTo>
                    <a:pt x="2763" y="3954"/>
                  </a:lnTo>
                  <a:lnTo>
                    <a:pt x="2763" y="4990"/>
                  </a:lnTo>
                  <a:cubicBezTo>
                    <a:pt x="2763" y="5085"/>
                    <a:pt x="2846" y="5156"/>
                    <a:pt x="2930" y="5156"/>
                  </a:cubicBezTo>
                  <a:cubicBezTo>
                    <a:pt x="3025" y="5156"/>
                    <a:pt x="3096" y="5085"/>
                    <a:pt x="3096" y="4990"/>
                  </a:cubicBezTo>
                  <a:lnTo>
                    <a:pt x="3096" y="3954"/>
                  </a:lnTo>
                  <a:lnTo>
                    <a:pt x="3275" y="3954"/>
                  </a:lnTo>
                  <a:cubicBezTo>
                    <a:pt x="3334" y="3954"/>
                    <a:pt x="3394" y="3918"/>
                    <a:pt x="3418" y="3859"/>
                  </a:cubicBezTo>
                  <a:lnTo>
                    <a:pt x="3763" y="3180"/>
                  </a:lnTo>
                  <a:cubicBezTo>
                    <a:pt x="3775" y="3132"/>
                    <a:pt x="3763" y="3073"/>
                    <a:pt x="3751" y="3013"/>
                  </a:cubicBezTo>
                  <a:cubicBezTo>
                    <a:pt x="3715" y="2966"/>
                    <a:pt x="3680" y="2942"/>
                    <a:pt x="3620" y="2942"/>
                  </a:cubicBezTo>
                  <a:lnTo>
                    <a:pt x="3084" y="2942"/>
                  </a:lnTo>
                  <a:lnTo>
                    <a:pt x="3084" y="2620"/>
                  </a:lnTo>
                  <a:cubicBezTo>
                    <a:pt x="3084" y="2430"/>
                    <a:pt x="2977" y="2251"/>
                    <a:pt x="2799" y="2180"/>
                  </a:cubicBezTo>
                  <a:lnTo>
                    <a:pt x="2394" y="1965"/>
                  </a:lnTo>
                  <a:lnTo>
                    <a:pt x="2394" y="1954"/>
                  </a:lnTo>
                  <a:lnTo>
                    <a:pt x="2394" y="1715"/>
                  </a:lnTo>
                  <a:cubicBezTo>
                    <a:pt x="2608" y="1561"/>
                    <a:pt x="2739" y="1311"/>
                    <a:pt x="2739" y="1025"/>
                  </a:cubicBezTo>
                  <a:lnTo>
                    <a:pt x="2739" y="691"/>
                  </a:lnTo>
                  <a:cubicBezTo>
                    <a:pt x="2739" y="310"/>
                    <a:pt x="2441" y="1"/>
                    <a:pt x="204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53"/>
            <p:cNvSpPr/>
            <p:nvPr/>
          </p:nvSpPr>
          <p:spPr>
            <a:xfrm>
              <a:off x="3700149" y="2113380"/>
              <a:ext cx="32241" cy="10280"/>
            </a:xfrm>
            <a:custGeom>
              <a:rect b="b" l="l" r="r" t="t"/>
              <a:pathLst>
                <a:path extrusionOk="0" h="323" w="1013">
                  <a:moveTo>
                    <a:pt x="167" y="1"/>
                  </a:moveTo>
                  <a:cubicBezTo>
                    <a:pt x="72" y="1"/>
                    <a:pt x="1" y="72"/>
                    <a:pt x="1" y="168"/>
                  </a:cubicBezTo>
                  <a:cubicBezTo>
                    <a:pt x="1" y="251"/>
                    <a:pt x="72" y="322"/>
                    <a:pt x="167" y="322"/>
                  </a:cubicBezTo>
                  <a:lnTo>
                    <a:pt x="846" y="322"/>
                  </a:lnTo>
                  <a:cubicBezTo>
                    <a:pt x="941" y="322"/>
                    <a:pt x="1013" y="251"/>
                    <a:pt x="1013" y="168"/>
                  </a:cubicBezTo>
                  <a:cubicBezTo>
                    <a:pt x="1013" y="72"/>
                    <a:pt x="941" y="1"/>
                    <a:pt x="84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9" name="Google Shape;1789;p53"/>
          <p:cNvGrpSpPr/>
          <p:nvPr/>
        </p:nvGrpSpPr>
        <p:grpSpPr>
          <a:xfrm>
            <a:off x="2722090" y="2890162"/>
            <a:ext cx="238770" cy="371841"/>
            <a:chOff x="2722090" y="2890162"/>
            <a:chExt cx="238770" cy="371841"/>
          </a:xfrm>
        </p:grpSpPr>
        <p:sp>
          <p:nvSpPr>
            <p:cNvPr id="1790" name="Google Shape;1790;p53"/>
            <p:cNvSpPr/>
            <p:nvPr/>
          </p:nvSpPr>
          <p:spPr>
            <a:xfrm>
              <a:off x="2722090" y="2890162"/>
              <a:ext cx="238770" cy="371841"/>
            </a:xfrm>
            <a:custGeom>
              <a:rect b="b" l="l" r="r" t="t"/>
              <a:pathLst>
                <a:path extrusionOk="0" h="11683" w="7502">
                  <a:moveTo>
                    <a:pt x="3835" y="372"/>
                  </a:moveTo>
                  <a:lnTo>
                    <a:pt x="3966" y="419"/>
                  </a:lnTo>
                  <a:cubicBezTo>
                    <a:pt x="4132" y="491"/>
                    <a:pt x="4251" y="634"/>
                    <a:pt x="4347" y="848"/>
                  </a:cubicBezTo>
                  <a:cubicBezTo>
                    <a:pt x="4168" y="812"/>
                    <a:pt x="4001" y="788"/>
                    <a:pt x="3835" y="777"/>
                  </a:cubicBezTo>
                  <a:lnTo>
                    <a:pt x="3835" y="372"/>
                  </a:lnTo>
                  <a:close/>
                  <a:moveTo>
                    <a:pt x="6609" y="9135"/>
                  </a:moveTo>
                  <a:cubicBezTo>
                    <a:pt x="6716" y="9135"/>
                    <a:pt x="6799" y="9230"/>
                    <a:pt x="6799" y="9337"/>
                  </a:cubicBezTo>
                  <a:lnTo>
                    <a:pt x="6799" y="9528"/>
                  </a:lnTo>
                  <a:lnTo>
                    <a:pt x="6609" y="9528"/>
                  </a:lnTo>
                  <a:cubicBezTo>
                    <a:pt x="6513" y="9528"/>
                    <a:pt x="6442" y="9599"/>
                    <a:pt x="6442" y="9694"/>
                  </a:cubicBezTo>
                  <a:cubicBezTo>
                    <a:pt x="6442" y="9778"/>
                    <a:pt x="6513" y="9849"/>
                    <a:pt x="6609" y="9849"/>
                  </a:cubicBezTo>
                  <a:lnTo>
                    <a:pt x="6978" y="9849"/>
                  </a:lnTo>
                  <a:cubicBezTo>
                    <a:pt x="7085" y="9849"/>
                    <a:pt x="7168" y="9944"/>
                    <a:pt x="7168" y="10040"/>
                  </a:cubicBezTo>
                  <a:lnTo>
                    <a:pt x="7168" y="11147"/>
                  </a:lnTo>
                  <a:cubicBezTo>
                    <a:pt x="7156" y="11266"/>
                    <a:pt x="7073" y="11361"/>
                    <a:pt x="6966" y="11361"/>
                  </a:cubicBezTo>
                  <a:lnTo>
                    <a:pt x="1477" y="11361"/>
                  </a:lnTo>
                  <a:cubicBezTo>
                    <a:pt x="1370" y="11361"/>
                    <a:pt x="1275" y="11266"/>
                    <a:pt x="1275" y="11159"/>
                  </a:cubicBezTo>
                  <a:lnTo>
                    <a:pt x="1275" y="10063"/>
                  </a:lnTo>
                  <a:cubicBezTo>
                    <a:pt x="1275" y="9956"/>
                    <a:pt x="1370" y="9873"/>
                    <a:pt x="1477" y="9873"/>
                  </a:cubicBezTo>
                  <a:lnTo>
                    <a:pt x="5859" y="9873"/>
                  </a:lnTo>
                  <a:cubicBezTo>
                    <a:pt x="5954" y="9873"/>
                    <a:pt x="6025" y="9790"/>
                    <a:pt x="6025" y="9706"/>
                  </a:cubicBezTo>
                  <a:cubicBezTo>
                    <a:pt x="6025" y="9611"/>
                    <a:pt x="5954" y="9540"/>
                    <a:pt x="5859" y="9540"/>
                  </a:cubicBezTo>
                  <a:lnTo>
                    <a:pt x="1656" y="9540"/>
                  </a:lnTo>
                  <a:lnTo>
                    <a:pt x="1656" y="9337"/>
                  </a:lnTo>
                  <a:cubicBezTo>
                    <a:pt x="1656" y="9230"/>
                    <a:pt x="1739" y="9135"/>
                    <a:pt x="1846" y="9135"/>
                  </a:cubicBezTo>
                  <a:close/>
                  <a:moveTo>
                    <a:pt x="3739" y="1"/>
                  </a:moveTo>
                  <a:cubicBezTo>
                    <a:pt x="3703" y="1"/>
                    <a:pt x="3678" y="3"/>
                    <a:pt x="3668" y="3"/>
                  </a:cubicBezTo>
                  <a:cubicBezTo>
                    <a:pt x="3585" y="15"/>
                    <a:pt x="3513" y="74"/>
                    <a:pt x="3513" y="157"/>
                  </a:cubicBezTo>
                  <a:lnTo>
                    <a:pt x="3513" y="729"/>
                  </a:lnTo>
                  <a:cubicBezTo>
                    <a:pt x="3438" y="725"/>
                    <a:pt x="3373" y="724"/>
                    <a:pt x="3319" y="724"/>
                  </a:cubicBezTo>
                  <a:cubicBezTo>
                    <a:pt x="3210" y="724"/>
                    <a:pt x="3144" y="729"/>
                    <a:pt x="3120" y="729"/>
                  </a:cubicBezTo>
                  <a:cubicBezTo>
                    <a:pt x="3037" y="729"/>
                    <a:pt x="2954" y="812"/>
                    <a:pt x="2954" y="908"/>
                  </a:cubicBezTo>
                  <a:cubicBezTo>
                    <a:pt x="2954" y="991"/>
                    <a:pt x="3049" y="1074"/>
                    <a:pt x="3132" y="1074"/>
                  </a:cubicBezTo>
                  <a:cubicBezTo>
                    <a:pt x="3135" y="1074"/>
                    <a:pt x="3172" y="1073"/>
                    <a:pt x="3236" y="1073"/>
                  </a:cubicBezTo>
                  <a:cubicBezTo>
                    <a:pt x="3649" y="1073"/>
                    <a:pt x="5188" y="1135"/>
                    <a:pt x="6156" y="2062"/>
                  </a:cubicBezTo>
                  <a:cubicBezTo>
                    <a:pt x="6704" y="2586"/>
                    <a:pt x="6978" y="3301"/>
                    <a:pt x="6978" y="4194"/>
                  </a:cubicBezTo>
                  <a:cubicBezTo>
                    <a:pt x="6978" y="5158"/>
                    <a:pt x="6764" y="5753"/>
                    <a:pt x="6549" y="6408"/>
                  </a:cubicBezTo>
                  <a:cubicBezTo>
                    <a:pt x="6323" y="7063"/>
                    <a:pt x="6085" y="7742"/>
                    <a:pt x="6073" y="8778"/>
                  </a:cubicBezTo>
                  <a:lnTo>
                    <a:pt x="2120" y="8778"/>
                  </a:lnTo>
                  <a:cubicBezTo>
                    <a:pt x="2084" y="8694"/>
                    <a:pt x="2025" y="8492"/>
                    <a:pt x="2025" y="8218"/>
                  </a:cubicBezTo>
                  <a:cubicBezTo>
                    <a:pt x="2025" y="7766"/>
                    <a:pt x="2299" y="6730"/>
                    <a:pt x="4168" y="4860"/>
                  </a:cubicBezTo>
                  <a:cubicBezTo>
                    <a:pt x="4227" y="4801"/>
                    <a:pt x="4227" y="4729"/>
                    <a:pt x="4192" y="4658"/>
                  </a:cubicBezTo>
                  <a:cubicBezTo>
                    <a:pt x="4157" y="4606"/>
                    <a:pt x="4109" y="4573"/>
                    <a:pt x="4058" y="4573"/>
                  </a:cubicBezTo>
                  <a:cubicBezTo>
                    <a:pt x="4040" y="4573"/>
                    <a:pt x="4020" y="4577"/>
                    <a:pt x="4001" y="4587"/>
                  </a:cubicBezTo>
                  <a:cubicBezTo>
                    <a:pt x="4001" y="4587"/>
                    <a:pt x="3902" y="4611"/>
                    <a:pt x="3741" y="4611"/>
                  </a:cubicBezTo>
                  <a:cubicBezTo>
                    <a:pt x="3530" y="4611"/>
                    <a:pt x="3214" y="4569"/>
                    <a:pt x="2882" y="4372"/>
                  </a:cubicBezTo>
                  <a:cubicBezTo>
                    <a:pt x="2803" y="4328"/>
                    <a:pt x="2715" y="4306"/>
                    <a:pt x="2627" y="4306"/>
                  </a:cubicBezTo>
                  <a:cubicBezTo>
                    <a:pt x="2503" y="4306"/>
                    <a:pt x="2379" y="4348"/>
                    <a:pt x="2275" y="4432"/>
                  </a:cubicBezTo>
                  <a:cubicBezTo>
                    <a:pt x="2058" y="4611"/>
                    <a:pt x="1655" y="4842"/>
                    <a:pt x="1053" y="4842"/>
                  </a:cubicBezTo>
                  <a:cubicBezTo>
                    <a:pt x="895" y="4842"/>
                    <a:pt x="723" y="4826"/>
                    <a:pt x="537" y="4789"/>
                  </a:cubicBezTo>
                  <a:lnTo>
                    <a:pt x="382" y="4075"/>
                  </a:lnTo>
                  <a:lnTo>
                    <a:pt x="2156" y="2301"/>
                  </a:lnTo>
                  <a:cubicBezTo>
                    <a:pt x="2180" y="2277"/>
                    <a:pt x="2203" y="2229"/>
                    <a:pt x="2203" y="2193"/>
                  </a:cubicBezTo>
                  <a:lnTo>
                    <a:pt x="2203" y="1967"/>
                  </a:lnTo>
                  <a:cubicBezTo>
                    <a:pt x="2203" y="1860"/>
                    <a:pt x="2275" y="1789"/>
                    <a:pt x="2382" y="1777"/>
                  </a:cubicBezTo>
                  <a:cubicBezTo>
                    <a:pt x="2501" y="1764"/>
                    <a:pt x="2692" y="1750"/>
                    <a:pt x="2929" y="1750"/>
                  </a:cubicBezTo>
                  <a:cubicBezTo>
                    <a:pt x="3355" y="1750"/>
                    <a:pt x="3928" y="1796"/>
                    <a:pt x="4501" y="1979"/>
                  </a:cubicBezTo>
                  <a:cubicBezTo>
                    <a:pt x="4522" y="1987"/>
                    <a:pt x="4544" y="1991"/>
                    <a:pt x="4565" y="1991"/>
                  </a:cubicBezTo>
                  <a:cubicBezTo>
                    <a:pt x="4639" y="1991"/>
                    <a:pt x="4706" y="1943"/>
                    <a:pt x="4716" y="1860"/>
                  </a:cubicBezTo>
                  <a:cubicBezTo>
                    <a:pt x="4739" y="1777"/>
                    <a:pt x="4704" y="1670"/>
                    <a:pt x="4597" y="1658"/>
                  </a:cubicBezTo>
                  <a:cubicBezTo>
                    <a:pt x="3956" y="1457"/>
                    <a:pt x="3315" y="1408"/>
                    <a:pt x="2856" y="1408"/>
                  </a:cubicBezTo>
                  <a:cubicBezTo>
                    <a:pt x="2632" y="1408"/>
                    <a:pt x="2451" y="1420"/>
                    <a:pt x="2334" y="1431"/>
                  </a:cubicBezTo>
                  <a:cubicBezTo>
                    <a:pt x="2049" y="1455"/>
                    <a:pt x="1846" y="1681"/>
                    <a:pt x="1846" y="1967"/>
                  </a:cubicBezTo>
                  <a:lnTo>
                    <a:pt x="1846" y="2110"/>
                  </a:lnTo>
                  <a:lnTo>
                    <a:pt x="60" y="3896"/>
                  </a:lnTo>
                  <a:cubicBezTo>
                    <a:pt x="13" y="3944"/>
                    <a:pt x="1" y="4003"/>
                    <a:pt x="13" y="4051"/>
                  </a:cubicBezTo>
                  <a:lnTo>
                    <a:pt x="191" y="4956"/>
                  </a:lnTo>
                  <a:cubicBezTo>
                    <a:pt x="203" y="5015"/>
                    <a:pt x="251" y="5075"/>
                    <a:pt x="310" y="5087"/>
                  </a:cubicBezTo>
                  <a:cubicBezTo>
                    <a:pt x="569" y="5151"/>
                    <a:pt x="806" y="5178"/>
                    <a:pt x="1022" y="5178"/>
                  </a:cubicBezTo>
                  <a:cubicBezTo>
                    <a:pt x="1722" y="5178"/>
                    <a:pt x="2199" y="4897"/>
                    <a:pt x="2453" y="4706"/>
                  </a:cubicBezTo>
                  <a:cubicBezTo>
                    <a:pt x="2497" y="4669"/>
                    <a:pt x="2550" y="4655"/>
                    <a:pt x="2598" y="4655"/>
                  </a:cubicBezTo>
                  <a:cubicBezTo>
                    <a:pt x="2628" y="4655"/>
                    <a:pt x="2657" y="4661"/>
                    <a:pt x="2680" y="4670"/>
                  </a:cubicBezTo>
                  <a:cubicBezTo>
                    <a:pt x="3001" y="4872"/>
                    <a:pt x="3335" y="4932"/>
                    <a:pt x="3573" y="4944"/>
                  </a:cubicBezTo>
                  <a:cubicBezTo>
                    <a:pt x="1977" y="6611"/>
                    <a:pt x="1632" y="7635"/>
                    <a:pt x="1632" y="8218"/>
                  </a:cubicBezTo>
                  <a:cubicBezTo>
                    <a:pt x="1632" y="8456"/>
                    <a:pt x="1680" y="8647"/>
                    <a:pt x="1727" y="8778"/>
                  </a:cubicBezTo>
                  <a:cubicBezTo>
                    <a:pt x="1465" y="8825"/>
                    <a:pt x="1275" y="9051"/>
                    <a:pt x="1275" y="9313"/>
                  </a:cubicBezTo>
                  <a:lnTo>
                    <a:pt x="1275" y="9540"/>
                  </a:lnTo>
                  <a:cubicBezTo>
                    <a:pt x="1072" y="9611"/>
                    <a:pt x="906" y="9801"/>
                    <a:pt x="906" y="10040"/>
                  </a:cubicBezTo>
                  <a:lnTo>
                    <a:pt x="906" y="11147"/>
                  </a:lnTo>
                  <a:cubicBezTo>
                    <a:pt x="906" y="11445"/>
                    <a:pt x="1144" y="11683"/>
                    <a:pt x="1441" y="11683"/>
                  </a:cubicBezTo>
                  <a:lnTo>
                    <a:pt x="6930" y="11683"/>
                  </a:lnTo>
                  <a:cubicBezTo>
                    <a:pt x="7228" y="11683"/>
                    <a:pt x="7466" y="11445"/>
                    <a:pt x="7466" y="11147"/>
                  </a:cubicBezTo>
                  <a:lnTo>
                    <a:pt x="7466" y="10040"/>
                  </a:lnTo>
                  <a:cubicBezTo>
                    <a:pt x="7502" y="9825"/>
                    <a:pt x="7347" y="9611"/>
                    <a:pt x="7145" y="9551"/>
                  </a:cubicBezTo>
                  <a:lnTo>
                    <a:pt x="7145" y="9337"/>
                  </a:lnTo>
                  <a:cubicBezTo>
                    <a:pt x="7145" y="9039"/>
                    <a:pt x="6906" y="8801"/>
                    <a:pt x="6609" y="8801"/>
                  </a:cubicBezTo>
                  <a:lnTo>
                    <a:pt x="6418" y="8801"/>
                  </a:lnTo>
                  <a:cubicBezTo>
                    <a:pt x="6442" y="7801"/>
                    <a:pt x="6656" y="7158"/>
                    <a:pt x="6871" y="6527"/>
                  </a:cubicBezTo>
                  <a:cubicBezTo>
                    <a:pt x="7097" y="5896"/>
                    <a:pt x="7323" y="5229"/>
                    <a:pt x="7323" y="4206"/>
                  </a:cubicBezTo>
                  <a:cubicBezTo>
                    <a:pt x="7323" y="3229"/>
                    <a:pt x="7014" y="2420"/>
                    <a:pt x="6394" y="1824"/>
                  </a:cubicBezTo>
                  <a:cubicBezTo>
                    <a:pt x="5906" y="1372"/>
                    <a:pt x="5299" y="1098"/>
                    <a:pt x="4751" y="931"/>
                  </a:cubicBezTo>
                  <a:cubicBezTo>
                    <a:pt x="4632" y="431"/>
                    <a:pt x="4358" y="205"/>
                    <a:pt x="4156" y="98"/>
                  </a:cubicBezTo>
                  <a:cubicBezTo>
                    <a:pt x="3986" y="13"/>
                    <a:pt x="3828" y="1"/>
                    <a:pt x="373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53"/>
            <p:cNvSpPr/>
            <p:nvPr/>
          </p:nvSpPr>
          <p:spPr>
            <a:xfrm>
              <a:off x="2882023" y="2951111"/>
              <a:ext cx="21993" cy="16837"/>
            </a:xfrm>
            <a:custGeom>
              <a:rect b="b" l="l" r="r" t="t"/>
              <a:pathLst>
                <a:path extrusionOk="0" h="529" w="691">
                  <a:moveTo>
                    <a:pt x="202" y="0"/>
                  </a:moveTo>
                  <a:cubicBezTo>
                    <a:pt x="138" y="0"/>
                    <a:pt x="81" y="30"/>
                    <a:pt x="48" y="88"/>
                  </a:cubicBezTo>
                  <a:cubicBezTo>
                    <a:pt x="0" y="183"/>
                    <a:pt x="36" y="290"/>
                    <a:pt x="119" y="338"/>
                  </a:cubicBezTo>
                  <a:cubicBezTo>
                    <a:pt x="215" y="374"/>
                    <a:pt x="298" y="433"/>
                    <a:pt x="393" y="493"/>
                  </a:cubicBezTo>
                  <a:cubicBezTo>
                    <a:pt x="417" y="517"/>
                    <a:pt x="453" y="528"/>
                    <a:pt x="476" y="528"/>
                  </a:cubicBezTo>
                  <a:cubicBezTo>
                    <a:pt x="536" y="528"/>
                    <a:pt x="584" y="493"/>
                    <a:pt x="631" y="457"/>
                  </a:cubicBezTo>
                  <a:cubicBezTo>
                    <a:pt x="691" y="362"/>
                    <a:pt x="655" y="255"/>
                    <a:pt x="584" y="195"/>
                  </a:cubicBezTo>
                  <a:cubicBezTo>
                    <a:pt x="488" y="136"/>
                    <a:pt x="393" y="76"/>
                    <a:pt x="286" y="16"/>
                  </a:cubicBezTo>
                  <a:cubicBezTo>
                    <a:pt x="257" y="6"/>
                    <a:pt x="229" y="0"/>
                    <a:pt x="20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53"/>
            <p:cNvSpPr/>
            <p:nvPr/>
          </p:nvSpPr>
          <p:spPr>
            <a:xfrm>
              <a:off x="2804332" y="2960341"/>
              <a:ext cx="11012" cy="15946"/>
            </a:xfrm>
            <a:custGeom>
              <a:rect b="b" l="l" r="r" t="t"/>
              <a:pathLst>
                <a:path extrusionOk="0" h="501" w="346">
                  <a:moveTo>
                    <a:pt x="167" y="0"/>
                  </a:moveTo>
                  <a:cubicBezTo>
                    <a:pt x="84" y="0"/>
                    <a:pt x="0" y="72"/>
                    <a:pt x="0" y="167"/>
                  </a:cubicBezTo>
                  <a:lnTo>
                    <a:pt x="0" y="346"/>
                  </a:lnTo>
                  <a:cubicBezTo>
                    <a:pt x="0" y="429"/>
                    <a:pt x="84" y="500"/>
                    <a:pt x="167" y="500"/>
                  </a:cubicBezTo>
                  <a:cubicBezTo>
                    <a:pt x="262" y="500"/>
                    <a:pt x="334" y="429"/>
                    <a:pt x="334" y="346"/>
                  </a:cubicBezTo>
                  <a:lnTo>
                    <a:pt x="334" y="167"/>
                  </a:lnTo>
                  <a:cubicBezTo>
                    <a:pt x="346" y="72"/>
                    <a:pt x="274"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3" name="Google Shape;1793;p53"/>
          <p:cNvSpPr/>
          <p:nvPr/>
        </p:nvSpPr>
        <p:spPr>
          <a:xfrm>
            <a:off x="5775652" y="1969392"/>
            <a:ext cx="361147" cy="360797"/>
          </a:xfrm>
          <a:custGeom>
            <a:rect b="b" l="l" r="r" t="t"/>
            <a:pathLst>
              <a:path extrusionOk="0" h="11336" w="11347">
                <a:moveTo>
                  <a:pt x="2948" y="2991"/>
                </a:moveTo>
                <a:cubicBezTo>
                  <a:pt x="2993" y="2991"/>
                  <a:pt x="3039" y="2994"/>
                  <a:pt x="3084" y="3001"/>
                </a:cubicBezTo>
                <a:cubicBezTo>
                  <a:pt x="3394" y="3060"/>
                  <a:pt x="3656" y="3334"/>
                  <a:pt x="3715" y="3644"/>
                </a:cubicBezTo>
                <a:cubicBezTo>
                  <a:pt x="3775" y="3941"/>
                  <a:pt x="3667" y="4227"/>
                  <a:pt x="3441" y="4418"/>
                </a:cubicBezTo>
                <a:cubicBezTo>
                  <a:pt x="3298" y="4549"/>
                  <a:pt x="3203" y="4739"/>
                  <a:pt x="3203" y="4954"/>
                </a:cubicBezTo>
                <a:lnTo>
                  <a:pt x="3203" y="5311"/>
                </a:lnTo>
                <a:cubicBezTo>
                  <a:pt x="3203" y="5596"/>
                  <a:pt x="3441" y="5835"/>
                  <a:pt x="3727" y="5835"/>
                </a:cubicBezTo>
                <a:lnTo>
                  <a:pt x="5513" y="5835"/>
                </a:lnTo>
                <a:lnTo>
                  <a:pt x="5513" y="7621"/>
                </a:lnTo>
                <a:cubicBezTo>
                  <a:pt x="5513" y="7716"/>
                  <a:pt x="5430" y="7811"/>
                  <a:pt x="5322" y="7811"/>
                </a:cubicBezTo>
                <a:lnTo>
                  <a:pt x="4965" y="7811"/>
                </a:lnTo>
                <a:cubicBezTo>
                  <a:pt x="4858" y="7811"/>
                  <a:pt x="4751" y="7763"/>
                  <a:pt x="4691" y="7692"/>
                </a:cubicBezTo>
                <a:cubicBezTo>
                  <a:pt x="4472" y="7433"/>
                  <a:pt x="4152" y="7282"/>
                  <a:pt x="3809" y="7282"/>
                </a:cubicBezTo>
                <a:cubicBezTo>
                  <a:pt x="3743" y="7282"/>
                  <a:pt x="3675" y="7287"/>
                  <a:pt x="3608" y="7299"/>
                </a:cubicBezTo>
                <a:cubicBezTo>
                  <a:pt x="3167" y="7394"/>
                  <a:pt x="2810" y="7740"/>
                  <a:pt x="2715" y="8180"/>
                </a:cubicBezTo>
                <a:cubicBezTo>
                  <a:pt x="2644" y="8525"/>
                  <a:pt x="2727" y="8883"/>
                  <a:pt x="2941" y="9144"/>
                </a:cubicBezTo>
                <a:cubicBezTo>
                  <a:pt x="3167" y="9418"/>
                  <a:pt x="3477" y="9561"/>
                  <a:pt x="3834" y="9561"/>
                </a:cubicBezTo>
                <a:cubicBezTo>
                  <a:pt x="4179" y="9561"/>
                  <a:pt x="4501" y="9418"/>
                  <a:pt x="4715" y="9144"/>
                </a:cubicBezTo>
                <a:cubicBezTo>
                  <a:pt x="4775" y="9073"/>
                  <a:pt x="4870" y="9025"/>
                  <a:pt x="4977" y="9025"/>
                </a:cubicBezTo>
                <a:lnTo>
                  <a:pt x="5334" y="9025"/>
                </a:lnTo>
                <a:cubicBezTo>
                  <a:pt x="5441" y="9025"/>
                  <a:pt x="5525" y="9121"/>
                  <a:pt x="5525" y="9228"/>
                </a:cubicBezTo>
                <a:lnTo>
                  <a:pt x="5525" y="11014"/>
                </a:lnTo>
                <a:lnTo>
                  <a:pt x="881" y="11014"/>
                </a:lnTo>
                <a:cubicBezTo>
                  <a:pt x="584" y="11014"/>
                  <a:pt x="334" y="10776"/>
                  <a:pt x="334" y="10466"/>
                </a:cubicBezTo>
                <a:lnTo>
                  <a:pt x="334" y="5835"/>
                </a:lnTo>
                <a:lnTo>
                  <a:pt x="2120" y="5835"/>
                </a:lnTo>
                <a:cubicBezTo>
                  <a:pt x="2405" y="5835"/>
                  <a:pt x="2644" y="5596"/>
                  <a:pt x="2644" y="5311"/>
                </a:cubicBezTo>
                <a:lnTo>
                  <a:pt x="2644" y="4954"/>
                </a:lnTo>
                <a:cubicBezTo>
                  <a:pt x="2644" y="4751"/>
                  <a:pt x="2548" y="4549"/>
                  <a:pt x="2405" y="4418"/>
                </a:cubicBezTo>
                <a:cubicBezTo>
                  <a:pt x="2215" y="4275"/>
                  <a:pt x="2108" y="4025"/>
                  <a:pt x="2108" y="3799"/>
                </a:cubicBezTo>
                <a:cubicBezTo>
                  <a:pt x="2108" y="3549"/>
                  <a:pt x="2215" y="3322"/>
                  <a:pt x="2405" y="3168"/>
                </a:cubicBezTo>
                <a:cubicBezTo>
                  <a:pt x="2560" y="3052"/>
                  <a:pt x="2753" y="2991"/>
                  <a:pt x="2948" y="2991"/>
                </a:cubicBezTo>
                <a:close/>
                <a:moveTo>
                  <a:pt x="10418" y="322"/>
                </a:moveTo>
                <a:cubicBezTo>
                  <a:pt x="10716" y="322"/>
                  <a:pt x="10978" y="560"/>
                  <a:pt x="10978" y="882"/>
                </a:cubicBezTo>
                <a:lnTo>
                  <a:pt x="10978" y="5501"/>
                </a:lnTo>
                <a:lnTo>
                  <a:pt x="10811" y="5501"/>
                </a:lnTo>
                <a:cubicBezTo>
                  <a:pt x="10728" y="5501"/>
                  <a:pt x="10645" y="5585"/>
                  <a:pt x="10645" y="5668"/>
                </a:cubicBezTo>
                <a:cubicBezTo>
                  <a:pt x="10645" y="5763"/>
                  <a:pt x="10728" y="5835"/>
                  <a:pt x="10811" y="5835"/>
                </a:cubicBezTo>
                <a:lnTo>
                  <a:pt x="11002" y="5835"/>
                </a:lnTo>
                <a:lnTo>
                  <a:pt x="11002" y="10466"/>
                </a:lnTo>
                <a:cubicBezTo>
                  <a:pt x="11002" y="10764"/>
                  <a:pt x="10764" y="11014"/>
                  <a:pt x="10454" y="11014"/>
                </a:cubicBezTo>
                <a:lnTo>
                  <a:pt x="5846" y="11014"/>
                </a:lnTo>
                <a:lnTo>
                  <a:pt x="5846" y="9228"/>
                </a:lnTo>
                <a:cubicBezTo>
                  <a:pt x="5846" y="8942"/>
                  <a:pt x="5608" y="8704"/>
                  <a:pt x="5322" y="8704"/>
                </a:cubicBezTo>
                <a:lnTo>
                  <a:pt x="4965" y="8704"/>
                </a:lnTo>
                <a:cubicBezTo>
                  <a:pt x="4751" y="8704"/>
                  <a:pt x="4560" y="8799"/>
                  <a:pt x="4429" y="8942"/>
                </a:cubicBezTo>
                <a:cubicBezTo>
                  <a:pt x="4275" y="9133"/>
                  <a:pt x="4037" y="9240"/>
                  <a:pt x="3798" y="9240"/>
                </a:cubicBezTo>
                <a:cubicBezTo>
                  <a:pt x="3560" y="9240"/>
                  <a:pt x="3322" y="9133"/>
                  <a:pt x="3179" y="8942"/>
                </a:cubicBezTo>
                <a:cubicBezTo>
                  <a:pt x="3025" y="8752"/>
                  <a:pt x="2965" y="8502"/>
                  <a:pt x="3013" y="8263"/>
                </a:cubicBezTo>
                <a:cubicBezTo>
                  <a:pt x="3072" y="7942"/>
                  <a:pt x="3346" y="7692"/>
                  <a:pt x="3656" y="7632"/>
                </a:cubicBezTo>
                <a:cubicBezTo>
                  <a:pt x="3710" y="7621"/>
                  <a:pt x="3764" y="7616"/>
                  <a:pt x="3818" y="7616"/>
                </a:cubicBezTo>
                <a:cubicBezTo>
                  <a:pt x="4055" y="7616"/>
                  <a:pt x="4274" y="7722"/>
                  <a:pt x="4429" y="7906"/>
                </a:cubicBezTo>
                <a:cubicBezTo>
                  <a:pt x="4560" y="8049"/>
                  <a:pt x="4751" y="8144"/>
                  <a:pt x="4953" y="8144"/>
                </a:cubicBezTo>
                <a:lnTo>
                  <a:pt x="5311" y="8144"/>
                </a:lnTo>
                <a:cubicBezTo>
                  <a:pt x="5584" y="8144"/>
                  <a:pt x="5822" y="7906"/>
                  <a:pt x="5822" y="7621"/>
                </a:cubicBezTo>
                <a:lnTo>
                  <a:pt x="5822" y="5835"/>
                </a:lnTo>
                <a:lnTo>
                  <a:pt x="7608" y="5835"/>
                </a:lnTo>
                <a:cubicBezTo>
                  <a:pt x="7716" y="5835"/>
                  <a:pt x="7811" y="5918"/>
                  <a:pt x="7811" y="6025"/>
                </a:cubicBezTo>
                <a:lnTo>
                  <a:pt x="7811" y="6382"/>
                </a:lnTo>
                <a:cubicBezTo>
                  <a:pt x="7811" y="6489"/>
                  <a:pt x="7763" y="6597"/>
                  <a:pt x="7692" y="6656"/>
                </a:cubicBezTo>
                <a:cubicBezTo>
                  <a:pt x="7370" y="6918"/>
                  <a:pt x="7227" y="7323"/>
                  <a:pt x="7299" y="7740"/>
                </a:cubicBezTo>
                <a:cubicBezTo>
                  <a:pt x="7394" y="8180"/>
                  <a:pt x="7727" y="8537"/>
                  <a:pt x="8180" y="8633"/>
                </a:cubicBezTo>
                <a:cubicBezTo>
                  <a:pt x="8251" y="8644"/>
                  <a:pt x="8347" y="8656"/>
                  <a:pt x="8418" y="8656"/>
                </a:cubicBezTo>
                <a:cubicBezTo>
                  <a:pt x="8680" y="8656"/>
                  <a:pt x="8942" y="8573"/>
                  <a:pt x="9132" y="8406"/>
                </a:cubicBezTo>
                <a:cubicBezTo>
                  <a:pt x="9394" y="8180"/>
                  <a:pt x="9549" y="7871"/>
                  <a:pt x="9549" y="7513"/>
                </a:cubicBezTo>
                <a:cubicBezTo>
                  <a:pt x="9549" y="7168"/>
                  <a:pt x="9394" y="6847"/>
                  <a:pt x="9132" y="6632"/>
                </a:cubicBezTo>
                <a:cubicBezTo>
                  <a:pt x="9061" y="6573"/>
                  <a:pt x="9013" y="6478"/>
                  <a:pt x="9013" y="6370"/>
                </a:cubicBezTo>
                <a:lnTo>
                  <a:pt x="9013" y="6013"/>
                </a:lnTo>
                <a:cubicBezTo>
                  <a:pt x="9013" y="5906"/>
                  <a:pt x="9097" y="5823"/>
                  <a:pt x="9204" y="5823"/>
                </a:cubicBezTo>
                <a:lnTo>
                  <a:pt x="10097" y="5823"/>
                </a:lnTo>
                <a:cubicBezTo>
                  <a:pt x="10192" y="5823"/>
                  <a:pt x="10264" y="5739"/>
                  <a:pt x="10264" y="5656"/>
                </a:cubicBezTo>
                <a:cubicBezTo>
                  <a:pt x="10264" y="5561"/>
                  <a:pt x="10192" y="5489"/>
                  <a:pt x="10097" y="5489"/>
                </a:cubicBezTo>
                <a:lnTo>
                  <a:pt x="9204" y="5489"/>
                </a:lnTo>
                <a:cubicBezTo>
                  <a:pt x="8918" y="5489"/>
                  <a:pt x="8680" y="5727"/>
                  <a:pt x="8680" y="6013"/>
                </a:cubicBezTo>
                <a:lnTo>
                  <a:pt x="8680" y="6370"/>
                </a:lnTo>
                <a:cubicBezTo>
                  <a:pt x="8680" y="6573"/>
                  <a:pt x="8775" y="6775"/>
                  <a:pt x="8918" y="6906"/>
                </a:cubicBezTo>
                <a:cubicBezTo>
                  <a:pt x="9121" y="7049"/>
                  <a:pt x="9216" y="7287"/>
                  <a:pt x="9216" y="7525"/>
                </a:cubicBezTo>
                <a:cubicBezTo>
                  <a:pt x="9216" y="7763"/>
                  <a:pt x="9121" y="8002"/>
                  <a:pt x="8918" y="8156"/>
                </a:cubicBezTo>
                <a:cubicBezTo>
                  <a:pt x="8764" y="8272"/>
                  <a:pt x="8570" y="8333"/>
                  <a:pt x="8376" y="8333"/>
                </a:cubicBezTo>
                <a:cubicBezTo>
                  <a:pt x="8330" y="8333"/>
                  <a:pt x="8285" y="8330"/>
                  <a:pt x="8239" y="8323"/>
                </a:cubicBezTo>
                <a:cubicBezTo>
                  <a:pt x="7930" y="8263"/>
                  <a:pt x="7668" y="7990"/>
                  <a:pt x="7608" y="7680"/>
                </a:cubicBezTo>
                <a:cubicBezTo>
                  <a:pt x="7549" y="7382"/>
                  <a:pt x="7656" y="7097"/>
                  <a:pt x="7882" y="6906"/>
                </a:cubicBezTo>
                <a:cubicBezTo>
                  <a:pt x="8025" y="6775"/>
                  <a:pt x="8120" y="6573"/>
                  <a:pt x="8120" y="6370"/>
                </a:cubicBezTo>
                <a:lnTo>
                  <a:pt x="8120" y="6013"/>
                </a:lnTo>
                <a:cubicBezTo>
                  <a:pt x="8120" y="5727"/>
                  <a:pt x="7882" y="5489"/>
                  <a:pt x="7597" y="5489"/>
                </a:cubicBezTo>
                <a:lnTo>
                  <a:pt x="5811" y="5489"/>
                </a:lnTo>
                <a:lnTo>
                  <a:pt x="5811" y="3703"/>
                </a:lnTo>
                <a:cubicBezTo>
                  <a:pt x="5811" y="3596"/>
                  <a:pt x="5894" y="3513"/>
                  <a:pt x="6001" y="3513"/>
                </a:cubicBezTo>
                <a:lnTo>
                  <a:pt x="6358" y="3513"/>
                </a:lnTo>
                <a:cubicBezTo>
                  <a:pt x="6465" y="3513"/>
                  <a:pt x="6573" y="3560"/>
                  <a:pt x="6632" y="3632"/>
                </a:cubicBezTo>
                <a:cubicBezTo>
                  <a:pt x="6847" y="3886"/>
                  <a:pt x="7157" y="4035"/>
                  <a:pt x="7492" y="4035"/>
                </a:cubicBezTo>
                <a:cubicBezTo>
                  <a:pt x="7565" y="4035"/>
                  <a:pt x="7640" y="4028"/>
                  <a:pt x="7716" y="4013"/>
                </a:cubicBezTo>
                <a:cubicBezTo>
                  <a:pt x="8156" y="3930"/>
                  <a:pt x="8525" y="3584"/>
                  <a:pt x="8609" y="3144"/>
                </a:cubicBezTo>
                <a:cubicBezTo>
                  <a:pt x="8680" y="2798"/>
                  <a:pt x="8597" y="2441"/>
                  <a:pt x="8382" y="2167"/>
                </a:cubicBezTo>
                <a:cubicBezTo>
                  <a:pt x="8156" y="1906"/>
                  <a:pt x="7847" y="1751"/>
                  <a:pt x="7489" y="1751"/>
                </a:cubicBezTo>
                <a:cubicBezTo>
                  <a:pt x="7156" y="1751"/>
                  <a:pt x="6823" y="1906"/>
                  <a:pt x="6608" y="2167"/>
                </a:cubicBezTo>
                <a:cubicBezTo>
                  <a:pt x="6549" y="2251"/>
                  <a:pt x="6454" y="2287"/>
                  <a:pt x="6346" y="2287"/>
                </a:cubicBezTo>
                <a:lnTo>
                  <a:pt x="5989" y="2287"/>
                </a:lnTo>
                <a:cubicBezTo>
                  <a:pt x="5882" y="2287"/>
                  <a:pt x="5799" y="2203"/>
                  <a:pt x="5799" y="2096"/>
                </a:cubicBezTo>
                <a:lnTo>
                  <a:pt x="5799" y="1203"/>
                </a:lnTo>
                <a:cubicBezTo>
                  <a:pt x="5799" y="1120"/>
                  <a:pt x="5715" y="1036"/>
                  <a:pt x="5632" y="1036"/>
                </a:cubicBezTo>
                <a:cubicBezTo>
                  <a:pt x="5549" y="1036"/>
                  <a:pt x="5465" y="1120"/>
                  <a:pt x="5465" y="1203"/>
                </a:cubicBezTo>
                <a:lnTo>
                  <a:pt x="5465" y="2096"/>
                </a:lnTo>
                <a:cubicBezTo>
                  <a:pt x="5465" y="2382"/>
                  <a:pt x="5703" y="2620"/>
                  <a:pt x="5989" y="2620"/>
                </a:cubicBezTo>
                <a:lnTo>
                  <a:pt x="6346" y="2620"/>
                </a:lnTo>
                <a:cubicBezTo>
                  <a:pt x="6561" y="2620"/>
                  <a:pt x="6751" y="2525"/>
                  <a:pt x="6882" y="2382"/>
                </a:cubicBezTo>
                <a:cubicBezTo>
                  <a:pt x="7037" y="2191"/>
                  <a:pt x="7263" y="2084"/>
                  <a:pt x="7513" y="2084"/>
                </a:cubicBezTo>
                <a:cubicBezTo>
                  <a:pt x="7751" y="2084"/>
                  <a:pt x="7989" y="2191"/>
                  <a:pt x="8132" y="2382"/>
                </a:cubicBezTo>
                <a:cubicBezTo>
                  <a:pt x="8287" y="2572"/>
                  <a:pt x="8347" y="2822"/>
                  <a:pt x="8299" y="3060"/>
                </a:cubicBezTo>
                <a:cubicBezTo>
                  <a:pt x="8239" y="3382"/>
                  <a:pt x="7966" y="3632"/>
                  <a:pt x="7656" y="3691"/>
                </a:cubicBezTo>
                <a:cubicBezTo>
                  <a:pt x="7601" y="3702"/>
                  <a:pt x="7547" y="3708"/>
                  <a:pt x="7494" y="3708"/>
                </a:cubicBezTo>
                <a:cubicBezTo>
                  <a:pt x="7257" y="3708"/>
                  <a:pt x="7038" y="3602"/>
                  <a:pt x="6882" y="3418"/>
                </a:cubicBezTo>
                <a:cubicBezTo>
                  <a:pt x="6751" y="3275"/>
                  <a:pt x="6561" y="3179"/>
                  <a:pt x="6346" y="3179"/>
                </a:cubicBezTo>
                <a:lnTo>
                  <a:pt x="5989" y="3179"/>
                </a:lnTo>
                <a:cubicBezTo>
                  <a:pt x="5703" y="3179"/>
                  <a:pt x="5465" y="3418"/>
                  <a:pt x="5465" y="3703"/>
                </a:cubicBezTo>
                <a:lnTo>
                  <a:pt x="5465" y="5489"/>
                </a:lnTo>
                <a:lnTo>
                  <a:pt x="3679" y="5489"/>
                </a:lnTo>
                <a:cubicBezTo>
                  <a:pt x="3584" y="5489"/>
                  <a:pt x="3489" y="5406"/>
                  <a:pt x="3489" y="5299"/>
                </a:cubicBezTo>
                <a:lnTo>
                  <a:pt x="3489" y="4942"/>
                </a:lnTo>
                <a:cubicBezTo>
                  <a:pt x="3489" y="4834"/>
                  <a:pt x="3536" y="4727"/>
                  <a:pt x="3608" y="4668"/>
                </a:cubicBezTo>
                <a:cubicBezTo>
                  <a:pt x="3917" y="4406"/>
                  <a:pt x="4072" y="4001"/>
                  <a:pt x="3989" y="3584"/>
                </a:cubicBezTo>
                <a:cubicBezTo>
                  <a:pt x="3906" y="3144"/>
                  <a:pt x="3560" y="2787"/>
                  <a:pt x="3120" y="2691"/>
                </a:cubicBezTo>
                <a:cubicBezTo>
                  <a:pt x="3039" y="2675"/>
                  <a:pt x="2957" y="2666"/>
                  <a:pt x="2876" y="2666"/>
                </a:cubicBezTo>
                <a:cubicBezTo>
                  <a:pt x="2611" y="2666"/>
                  <a:pt x="2353" y="2754"/>
                  <a:pt x="2143" y="2918"/>
                </a:cubicBezTo>
                <a:cubicBezTo>
                  <a:pt x="1882" y="3144"/>
                  <a:pt x="1727" y="3453"/>
                  <a:pt x="1727" y="3811"/>
                </a:cubicBezTo>
                <a:cubicBezTo>
                  <a:pt x="1727" y="4156"/>
                  <a:pt x="1882" y="4477"/>
                  <a:pt x="2143" y="4692"/>
                </a:cubicBezTo>
                <a:cubicBezTo>
                  <a:pt x="2227" y="4751"/>
                  <a:pt x="2263" y="4846"/>
                  <a:pt x="2263" y="4954"/>
                </a:cubicBezTo>
                <a:lnTo>
                  <a:pt x="2263" y="5311"/>
                </a:lnTo>
                <a:cubicBezTo>
                  <a:pt x="2263" y="5418"/>
                  <a:pt x="2179" y="5501"/>
                  <a:pt x="2072" y="5501"/>
                </a:cubicBezTo>
                <a:lnTo>
                  <a:pt x="286" y="5501"/>
                </a:lnTo>
                <a:lnTo>
                  <a:pt x="286" y="882"/>
                </a:lnTo>
                <a:cubicBezTo>
                  <a:pt x="286" y="584"/>
                  <a:pt x="524" y="322"/>
                  <a:pt x="834" y="322"/>
                </a:cubicBezTo>
                <a:lnTo>
                  <a:pt x="5465" y="322"/>
                </a:lnTo>
                <a:lnTo>
                  <a:pt x="5465" y="524"/>
                </a:lnTo>
                <a:cubicBezTo>
                  <a:pt x="5465" y="608"/>
                  <a:pt x="5537" y="679"/>
                  <a:pt x="5632" y="679"/>
                </a:cubicBezTo>
                <a:cubicBezTo>
                  <a:pt x="5715" y="679"/>
                  <a:pt x="5799" y="608"/>
                  <a:pt x="5799" y="524"/>
                </a:cubicBezTo>
                <a:lnTo>
                  <a:pt x="5799" y="322"/>
                </a:lnTo>
                <a:close/>
                <a:moveTo>
                  <a:pt x="881" y="1"/>
                </a:moveTo>
                <a:cubicBezTo>
                  <a:pt x="405" y="1"/>
                  <a:pt x="0" y="382"/>
                  <a:pt x="0" y="870"/>
                </a:cubicBezTo>
                <a:lnTo>
                  <a:pt x="0" y="10454"/>
                </a:lnTo>
                <a:cubicBezTo>
                  <a:pt x="0" y="10930"/>
                  <a:pt x="393" y="11335"/>
                  <a:pt x="881" y="11335"/>
                </a:cubicBezTo>
                <a:lnTo>
                  <a:pt x="10466" y="11335"/>
                </a:lnTo>
                <a:cubicBezTo>
                  <a:pt x="10942" y="11335"/>
                  <a:pt x="11347" y="10954"/>
                  <a:pt x="11347" y="10454"/>
                </a:cubicBezTo>
                <a:lnTo>
                  <a:pt x="11347" y="870"/>
                </a:lnTo>
                <a:cubicBezTo>
                  <a:pt x="11347" y="405"/>
                  <a:pt x="10942" y="1"/>
                  <a:pt x="1046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4" name="Google Shape;1794;p53"/>
          <p:cNvGrpSpPr/>
          <p:nvPr/>
        </p:nvGrpSpPr>
        <p:grpSpPr>
          <a:xfrm>
            <a:off x="6216367" y="1970156"/>
            <a:ext cx="361147" cy="361147"/>
            <a:chOff x="6216367" y="1970156"/>
            <a:chExt cx="361147" cy="361147"/>
          </a:xfrm>
        </p:grpSpPr>
        <p:sp>
          <p:nvSpPr>
            <p:cNvPr id="1795" name="Google Shape;1795;p53"/>
            <p:cNvSpPr/>
            <p:nvPr/>
          </p:nvSpPr>
          <p:spPr>
            <a:xfrm>
              <a:off x="6247813" y="2069522"/>
              <a:ext cx="329701" cy="261781"/>
            </a:xfrm>
            <a:custGeom>
              <a:rect b="b" l="l" r="r" t="t"/>
              <a:pathLst>
                <a:path extrusionOk="0" h="8225" w="10359">
                  <a:moveTo>
                    <a:pt x="9663" y="0"/>
                  </a:moveTo>
                  <a:cubicBezTo>
                    <a:pt x="9637" y="0"/>
                    <a:pt x="9611" y="7"/>
                    <a:pt x="9585" y="22"/>
                  </a:cubicBezTo>
                  <a:cubicBezTo>
                    <a:pt x="9490" y="69"/>
                    <a:pt x="9466" y="153"/>
                    <a:pt x="9502" y="248"/>
                  </a:cubicBezTo>
                  <a:cubicBezTo>
                    <a:pt x="9847" y="962"/>
                    <a:pt x="10026" y="1736"/>
                    <a:pt x="10026" y="2534"/>
                  </a:cubicBezTo>
                  <a:cubicBezTo>
                    <a:pt x="10026" y="3963"/>
                    <a:pt x="9478" y="5308"/>
                    <a:pt x="8466" y="6320"/>
                  </a:cubicBezTo>
                  <a:cubicBezTo>
                    <a:pt x="7454" y="7332"/>
                    <a:pt x="6108" y="7880"/>
                    <a:pt x="4680" y="7880"/>
                  </a:cubicBezTo>
                  <a:cubicBezTo>
                    <a:pt x="3834" y="7880"/>
                    <a:pt x="3037" y="7689"/>
                    <a:pt x="2287" y="7308"/>
                  </a:cubicBezTo>
                  <a:cubicBezTo>
                    <a:pt x="1667" y="6999"/>
                    <a:pt x="1096" y="6558"/>
                    <a:pt x="632" y="6022"/>
                  </a:cubicBezTo>
                  <a:lnTo>
                    <a:pt x="632" y="6022"/>
                  </a:lnTo>
                  <a:lnTo>
                    <a:pt x="1286" y="6237"/>
                  </a:lnTo>
                  <a:cubicBezTo>
                    <a:pt x="1308" y="6245"/>
                    <a:pt x="1329" y="6249"/>
                    <a:pt x="1350" y="6249"/>
                  </a:cubicBezTo>
                  <a:cubicBezTo>
                    <a:pt x="1417" y="6249"/>
                    <a:pt x="1473" y="6206"/>
                    <a:pt x="1501" y="6141"/>
                  </a:cubicBezTo>
                  <a:cubicBezTo>
                    <a:pt x="1525" y="6046"/>
                    <a:pt x="1489" y="5963"/>
                    <a:pt x="1394" y="5927"/>
                  </a:cubicBezTo>
                  <a:lnTo>
                    <a:pt x="215" y="5546"/>
                  </a:lnTo>
                  <a:cubicBezTo>
                    <a:pt x="197" y="5539"/>
                    <a:pt x="180" y="5536"/>
                    <a:pt x="163" y="5536"/>
                  </a:cubicBezTo>
                  <a:cubicBezTo>
                    <a:pt x="122" y="5536"/>
                    <a:pt x="85" y="5553"/>
                    <a:pt x="60" y="5570"/>
                  </a:cubicBezTo>
                  <a:cubicBezTo>
                    <a:pt x="12" y="5606"/>
                    <a:pt x="1" y="5665"/>
                    <a:pt x="1" y="5725"/>
                  </a:cubicBezTo>
                  <a:lnTo>
                    <a:pt x="191" y="7094"/>
                  </a:lnTo>
                  <a:cubicBezTo>
                    <a:pt x="203" y="7177"/>
                    <a:pt x="274" y="7237"/>
                    <a:pt x="358" y="7237"/>
                  </a:cubicBezTo>
                  <a:lnTo>
                    <a:pt x="382" y="7237"/>
                  </a:lnTo>
                  <a:cubicBezTo>
                    <a:pt x="477" y="7225"/>
                    <a:pt x="536" y="7130"/>
                    <a:pt x="512" y="7046"/>
                  </a:cubicBezTo>
                  <a:lnTo>
                    <a:pt x="417" y="6272"/>
                  </a:lnTo>
                  <a:lnTo>
                    <a:pt x="417" y="6272"/>
                  </a:lnTo>
                  <a:cubicBezTo>
                    <a:pt x="893" y="6820"/>
                    <a:pt x="1489" y="7284"/>
                    <a:pt x="2120" y="7606"/>
                  </a:cubicBezTo>
                  <a:cubicBezTo>
                    <a:pt x="2918" y="8011"/>
                    <a:pt x="3775" y="8225"/>
                    <a:pt x="4680" y="8225"/>
                  </a:cubicBezTo>
                  <a:cubicBezTo>
                    <a:pt x="6204" y="8225"/>
                    <a:pt x="7621" y="7630"/>
                    <a:pt x="8692" y="6558"/>
                  </a:cubicBezTo>
                  <a:cubicBezTo>
                    <a:pt x="9764" y="5487"/>
                    <a:pt x="10359" y="4058"/>
                    <a:pt x="10359" y="2558"/>
                  </a:cubicBezTo>
                  <a:cubicBezTo>
                    <a:pt x="10359" y="1677"/>
                    <a:pt x="10157" y="855"/>
                    <a:pt x="9799" y="93"/>
                  </a:cubicBezTo>
                  <a:cubicBezTo>
                    <a:pt x="9775" y="35"/>
                    <a:pt x="9721" y="0"/>
                    <a:pt x="96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53"/>
            <p:cNvSpPr/>
            <p:nvPr/>
          </p:nvSpPr>
          <p:spPr>
            <a:xfrm>
              <a:off x="6216367" y="1970156"/>
              <a:ext cx="329701" cy="260731"/>
            </a:xfrm>
            <a:custGeom>
              <a:rect b="b" l="l" r="r" t="t"/>
              <a:pathLst>
                <a:path extrusionOk="0" h="8192" w="10359">
                  <a:moveTo>
                    <a:pt x="5668" y="0"/>
                  </a:moveTo>
                  <a:cubicBezTo>
                    <a:pt x="4156" y="0"/>
                    <a:pt x="2739" y="596"/>
                    <a:pt x="1667" y="1667"/>
                  </a:cubicBezTo>
                  <a:cubicBezTo>
                    <a:pt x="596" y="2739"/>
                    <a:pt x="0" y="4168"/>
                    <a:pt x="0" y="5680"/>
                  </a:cubicBezTo>
                  <a:cubicBezTo>
                    <a:pt x="0" y="6525"/>
                    <a:pt x="179" y="7346"/>
                    <a:pt x="548" y="8097"/>
                  </a:cubicBezTo>
                  <a:cubicBezTo>
                    <a:pt x="584" y="8156"/>
                    <a:pt x="643" y="8192"/>
                    <a:pt x="703" y="8192"/>
                  </a:cubicBezTo>
                  <a:cubicBezTo>
                    <a:pt x="727" y="8192"/>
                    <a:pt x="750" y="8192"/>
                    <a:pt x="774" y="8180"/>
                  </a:cubicBezTo>
                  <a:cubicBezTo>
                    <a:pt x="858" y="8132"/>
                    <a:pt x="893" y="8037"/>
                    <a:pt x="846" y="7954"/>
                  </a:cubicBezTo>
                  <a:cubicBezTo>
                    <a:pt x="512" y="7239"/>
                    <a:pt x="334" y="6465"/>
                    <a:pt x="334" y="5656"/>
                  </a:cubicBezTo>
                  <a:cubicBezTo>
                    <a:pt x="334" y="4227"/>
                    <a:pt x="881" y="2894"/>
                    <a:pt x="1893" y="1882"/>
                  </a:cubicBezTo>
                  <a:cubicBezTo>
                    <a:pt x="2905" y="869"/>
                    <a:pt x="4239" y="322"/>
                    <a:pt x="5668" y="322"/>
                  </a:cubicBezTo>
                  <a:cubicBezTo>
                    <a:pt x="7239" y="322"/>
                    <a:pt x="8704" y="989"/>
                    <a:pt x="9716" y="2179"/>
                  </a:cubicBezTo>
                  <a:lnTo>
                    <a:pt x="9061" y="1953"/>
                  </a:lnTo>
                  <a:cubicBezTo>
                    <a:pt x="9044" y="1948"/>
                    <a:pt x="9027" y="1946"/>
                    <a:pt x="9010" y="1946"/>
                  </a:cubicBezTo>
                  <a:cubicBezTo>
                    <a:pt x="8942" y="1946"/>
                    <a:pt x="8878" y="1984"/>
                    <a:pt x="8859" y="2060"/>
                  </a:cubicBezTo>
                  <a:cubicBezTo>
                    <a:pt x="8823" y="2143"/>
                    <a:pt x="8870" y="2239"/>
                    <a:pt x="8966" y="2263"/>
                  </a:cubicBezTo>
                  <a:lnTo>
                    <a:pt x="10133" y="2655"/>
                  </a:lnTo>
                  <a:cubicBezTo>
                    <a:pt x="10156" y="2655"/>
                    <a:pt x="10168" y="2667"/>
                    <a:pt x="10192" y="2667"/>
                  </a:cubicBezTo>
                  <a:cubicBezTo>
                    <a:pt x="10240" y="2667"/>
                    <a:pt x="10275" y="2655"/>
                    <a:pt x="10299" y="2620"/>
                  </a:cubicBezTo>
                  <a:cubicBezTo>
                    <a:pt x="10347" y="2596"/>
                    <a:pt x="10359" y="2536"/>
                    <a:pt x="10359" y="2477"/>
                  </a:cubicBezTo>
                  <a:lnTo>
                    <a:pt x="10168" y="1108"/>
                  </a:lnTo>
                  <a:cubicBezTo>
                    <a:pt x="10158" y="1027"/>
                    <a:pt x="10088" y="971"/>
                    <a:pt x="10016" y="971"/>
                  </a:cubicBezTo>
                  <a:cubicBezTo>
                    <a:pt x="10003" y="971"/>
                    <a:pt x="9990" y="973"/>
                    <a:pt x="9978" y="977"/>
                  </a:cubicBezTo>
                  <a:cubicBezTo>
                    <a:pt x="9882" y="989"/>
                    <a:pt x="9823" y="1072"/>
                    <a:pt x="9835" y="1167"/>
                  </a:cubicBezTo>
                  <a:lnTo>
                    <a:pt x="9942" y="1941"/>
                  </a:lnTo>
                  <a:cubicBezTo>
                    <a:pt x="8870" y="703"/>
                    <a:pt x="7323" y="0"/>
                    <a:pt x="56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53"/>
            <p:cNvSpPr/>
            <p:nvPr/>
          </p:nvSpPr>
          <p:spPr>
            <a:xfrm>
              <a:off x="6351252" y="2064875"/>
              <a:ext cx="17855" cy="28072"/>
            </a:xfrm>
            <a:custGeom>
              <a:rect b="b" l="l" r="r" t="t"/>
              <a:pathLst>
                <a:path extrusionOk="0" h="882" w="561">
                  <a:moveTo>
                    <a:pt x="358" y="1"/>
                  </a:moveTo>
                  <a:cubicBezTo>
                    <a:pt x="275" y="1"/>
                    <a:pt x="203" y="84"/>
                    <a:pt x="203" y="168"/>
                  </a:cubicBezTo>
                  <a:lnTo>
                    <a:pt x="203" y="477"/>
                  </a:lnTo>
                  <a:lnTo>
                    <a:pt x="84" y="596"/>
                  </a:lnTo>
                  <a:cubicBezTo>
                    <a:pt x="25" y="656"/>
                    <a:pt x="1" y="763"/>
                    <a:pt x="84" y="834"/>
                  </a:cubicBezTo>
                  <a:cubicBezTo>
                    <a:pt x="108" y="870"/>
                    <a:pt x="156" y="882"/>
                    <a:pt x="203" y="882"/>
                  </a:cubicBezTo>
                  <a:cubicBezTo>
                    <a:pt x="239" y="882"/>
                    <a:pt x="287" y="870"/>
                    <a:pt x="322" y="834"/>
                  </a:cubicBezTo>
                  <a:lnTo>
                    <a:pt x="501" y="680"/>
                  </a:lnTo>
                  <a:cubicBezTo>
                    <a:pt x="525" y="644"/>
                    <a:pt x="561" y="596"/>
                    <a:pt x="537" y="560"/>
                  </a:cubicBezTo>
                  <a:lnTo>
                    <a:pt x="525" y="168"/>
                  </a:lnTo>
                  <a:cubicBezTo>
                    <a:pt x="525" y="84"/>
                    <a:pt x="453" y="1"/>
                    <a:pt x="35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53"/>
            <p:cNvSpPr/>
            <p:nvPr/>
          </p:nvSpPr>
          <p:spPr>
            <a:xfrm>
              <a:off x="6260321" y="2016688"/>
              <a:ext cx="272857" cy="269929"/>
            </a:xfrm>
            <a:custGeom>
              <a:rect b="b" l="l" r="r" t="t"/>
              <a:pathLst>
                <a:path extrusionOk="0" h="8481" w="8573">
                  <a:moveTo>
                    <a:pt x="2822" y="3182"/>
                  </a:moveTo>
                  <a:lnTo>
                    <a:pt x="3037" y="3217"/>
                  </a:lnTo>
                  <a:lnTo>
                    <a:pt x="3144" y="3217"/>
                  </a:lnTo>
                  <a:lnTo>
                    <a:pt x="2965" y="3598"/>
                  </a:lnTo>
                  <a:lnTo>
                    <a:pt x="2679" y="3527"/>
                  </a:lnTo>
                  <a:lnTo>
                    <a:pt x="2822" y="3182"/>
                  </a:lnTo>
                  <a:close/>
                  <a:moveTo>
                    <a:pt x="3918" y="3110"/>
                  </a:moveTo>
                  <a:lnTo>
                    <a:pt x="4251" y="3515"/>
                  </a:lnTo>
                  <a:lnTo>
                    <a:pt x="4203" y="3634"/>
                  </a:lnTo>
                  <a:cubicBezTo>
                    <a:pt x="4168" y="3718"/>
                    <a:pt x="4215" y="3813"/>
                    <a:pt x="4310" y="3837"/>
                  </a:cubicBezTo>
                  <a:cubicBezTo>
                    <a:pt x="4322" y="3837"/>
                    <a:pt x="4334" y="3860"/>
                    <a:pt x="4370" y="3860"/>
                  </a:cubicBezTo>
                  <a:cubicBezTo>
                    <a:pt x="4441" y="3860"/>
                    <a:pt x="4501" y="3813"/>
                    <a:pt x="4525" y="3741"/>
                  </a:cubicBezTo>
                  <a:lnTo>
                    <a:pt x="4572" y="3622"/>
                  </a:lnTo>
                  <a:cubicBezTo>
                    <a:pt x="4608" y="3515"/>
                    <a:pt x="4584" y="3408"/>
                    <a:pt x="4513" y="3325"/>
                  </a:cubicBezTo>
                  <a:lnTo>
                    <a:pt x="4430" y="3217"/>
                  </a:lnTo>
                  <a:lnTo>
                    <a:pt x="4727" y="3444"/>
                  </a:lnTo>
                  <a:cubicBezTo>
                    <a:pt x="4749" y="3458"/>
                    <a:pt x="4780" y="3469"/>
                    <a:pt x="4815" y="3469"/>
                  </a:cubicBezTo>
                  <a:cubicBezTo>
                    <a:pt x="4836" y="3469"/>
                    <a:pt x="4859" y="3465"/>
                    <a:pt x="4882" y="3456"/>
                  </a:cubicBezTo>
                  <a:lnTo>
                    <a:pt x="5096" y="3360"/>
                  </a:lnTo>
                  <a:lnTo>
                    <a:pt x="5227" y="3515"/>
                  </a:lnTo>
                  <a:cubicBezTo>
                    <a:pt x="5263" y="3563"/>
                    <a:pt x="5323" y="3575"/>
                    <a:pt x="5358" y="3575"/>
                  </a:cubicBezTo>
                  <a:lnTo>
                    <a:pt x="5775" y="3539"/>
                  </a:lnTo>
                  <a:lnTo>
                    <a:pt x="5799" y="3622"/>
                  </a:lnTo>
                  <a:cubicBezTo>
                    <a:pt x="5811" y="3658"/>
                    <a:pt x="5775" y="3694"/>
                    <a:pt x="5775" y="3706"/>
                  </a:cubicBezTo>
                  <a:cubicBezTo>
                    <a:pt x="5763" y="3718"/>
                    <a:pt x="5739" y="3753"/>
                    <a:pt x="5692" y="3753"/>
                  </a:cubicBezTo>
                  <a:lnTo>
                    <a:pt x="4977" y="3813"/>
                  </a:lnTo>
                  <a:cubicBezTo>
                    <a:pt x="4882" y="3813"/>
                    <a:pt x="4811" y="3872"/>
                    <a:pt x="4751" y="3944"/>
                  </a:cubicBezTo>
                  <a:cubicBezTo>
                    <a:pt x="4727" y="4003"/>
                    <a:pt x="4691" y="4063"/>
                    <a:pt x="4703" y="4122"/>
                  </a:cubicBezTo>
                  <a:lnTo>
                    <a:pt x="4227" y="3956"/>
                  </a:lnTo>
                  <a:cubicBezTo>
                    <a:pt x="4215" y="3956"/>
                    <a:pt x="4215" y="3944"/>
                    <a:pt x="4203" y="3932"/>
                  </a:cubicBezTo>
                  <a:cubicBezTo>
                    <a:pt x="4168" y="3753"/>
                    <a:pt x="4025" y="3610"/>
                    <a:pt x="3846" y="3610"/>
                  </a:cubicBezTo>
                  <a:lnTo>
                    <a:pt x="3834" y="3610"/>
                  </a:lnTo>
                  <a:lnTo>
                    <a:pt x="3322" y="3634"/>
                  </a:lnTo>
                  <a:lnTo>
                    <a:pt x="3477" y="3289"/>
                  </a:lnTo>
                  <a:cubicBezTo>
                    <a:pt x="3489" y="3265"/>
                    <a:pt x="3513" y="3229"/>
                    <a:pt x="3548" y="3229"/>
                  </a:cubicBezTo>
                  <a:lnTo>
                    <a:pt x="3918" y="3110"/>
                  </a:lnTo>
                  <a:close/>
                  <a:moveTo>
                    <a:pt x="7775" y="3646"/>
                  </a:moveTo>
                  <a:cubicBezTo>
                    <a:pt x="7787" y="3646"/>
                    <a:pt x="7835" y="3646"/>
                    <a:pt x="7859" y="3682"/>
                  </a:cubicBezTo>
                  <a:lnTo>
                    <a:pt x="8204" y="4003"/>
                  </a:lnTo>
                  <a:lnTo>
                    <a:pt x="8204" y="4349"/>
                  </a:lnTo>
                  <a:cubicBezTo>
                    <a:pt x="8156" y="5325"/>
                    <a:pt x="7763" y="6254"/>
                    <a:pt x="7061" y="6956"/>
                  </a:cubicBezTo>
                  <a:cubicBezTo>
                    <a:pt x="6954" y="7051"/>
                    <a:pt x="6835" y="7158"/>
                    <a:pt x="6716" y="7254"/>
                  </a:cubicBezTo>
                  <a:cubicBezTo>
                    <a:pt x="6775" y="7158"/>
                    <a:pt x="6835" y="7075"/>
                    <a:pt x="6870" y="6968"/>
                  </a:cubicBezTo>
                  <a:lnTo>
                    <a:pt x="7620" y="5194"/>
                  </a:lnTo>
                  <a:cubicBezTo>
                    <a:pt x="7656" y="5134"/>
                    <a:pt x="7644" y="5075"/>
                    <a:pt x="7609" y="5027"/>
                  </a:cubicBezTo>
                  <a:cubicBezTo>
                    <a:pt x="7585" y="4992"/>
                    <a:pt x="7525" y="4956"/>
                    <a:pt x="7466" y="4956"/>
                  </a:cubicBezTo>
                  <a:lnTo>
                    <a:pt x="7382" y="4956"/>
                  </a:lnTo>
                  <a:lnTo>
                    <a:pt x="7799" y="4134"/>
                  </a:lnTo>
                  <a:cubicBezTo>
                    <a:pt x="7882" y="4003"/>
                    <a:pt x="7835" y="3837"/>
                    <a:pt x="7704" y="3753"/>
                  </a:cubicBezTo>
                  <a:lnTo>
                    <a:pt x="7668" y="3718"/>
                  </a:lnTo>
                  <a:lnTo>
                    <a:pt x="7680" y="3706"/>
                  </a:lnTo>
                  <a:cubicBezTo>
                    <a:pt x="7716" y="3658"/>
                    <a:pt x="7739" y="3658"/>
                    <a:pt x="7775" y="3646"/>
                  </a:cubicBezTo>
                  <a:close/>
                  <a:moveTo>
                    <a:pt x="4257" y="0"/>
                  </a:moveTo>
                  <a:cubicBezTo>
                    <a:pt x="4208" y="0"/>
                    <a:pt x="4158" y="1"/>
                    <a:pt x="4108" y="3"/>
                  </a:cubicBezTo>
                  <a:cubicBezTo>
                    <a:pt x="3037" y="50"/>
                    <a:pt x="2048" y="491"/>
                    <a:pt x="1286" y="1241"/>
                  </a:cubicBezTo>
                  <a:cubicBezTo>
                    <a:pt x="524" y="1991"/>
                    <a:pt x="96" y="2991"/>
                    <a:pt x="48" y="4063"/>
                  </a:cubicBezTo>
                  <a:cubicBezTo>
                    <a:pt x="0" y="5122"/>
                    <a:pt x="358" y="6158"/>
                    <a:pt x="1048" y="6968"/>
                  </a:cubicBezTo>
                  <a:cubicBezTo>
                    <a:pt x="1072" y="7016"/>
                    <a:pt x="1120" y="7027"/>
                    <a:pt x="1179" y="7027"/>
                  </a:cubicBezTo>
                  <a:cubicBezTo>
                    <a:pt x="1227" y="7027"/>
                    <a:pt x="1251" y="7016"/>
                    <a:pt x="1286" y="6980"/>
                  </a:cubicBezTo>
                  <a:cubicBezTo>
                    <a:pt x="1358" y="6920"/>
                    <a:pt x="1358" y="6813"/>
                    <a:pt x="1298" y="6742"/>
                  </a:cubicBezTo>
                  <a:cubicBezTo>
                    <a:pt x="679" y="6004"/>
                    <a:pt x="346" y="5051"/>
                    <a:pt x="393" y="4063"/>
                  </a:cubicBezTo>
                  <a:cubicBezTo>
                    <a:pt x="441" y="3087"/>
                    <a:pt x="834" y="2158"/>
                    <a:pt x="1536" y="1455"/>
                  </a:cubicBezTo>
                  <a:cubicBezTo>
                    <a:pt x="2239" y="765"/>
                    <a:pt x="3156" y="360"/>
                    <a:pt x="4144" y="312"/>
                  </a:cubicBezTo>
                  <a:cubicBezTo>
                    <a:pt x="4200" y="309"/>
                    <a:pt x="4256" y="308"/>
                    <a:pt x="4312" y="308"/>
                  </a:cubicBezTo>
                  <a:cubicBezTo>
                    <a:pt x="4478" y="308"/>
                    <a:pt x="4641" y="321"/>
                    <a:pt x="4811" y="348"/>
                  </a:cubicBezTo>
                  <a:lnTo>
                    <a:pt x="5037" y="622"/>
                  </a:lnTo>
                  <a:lnTo>
                    <a:pt x="4942" y="848"/>
                  </a:lnTo>
                  <a:lnTo>
                    <a:pt x="4811" y="610"/>
                  </a:lnTo>
                  <a:cubicBezTo>
                    <a:pt x="4787" y="550"/>
                    <a:pt x="4727" y="527"/>
                    <a:pt x="4668" y="527"/>
                  </a:cubicBezTo>
                  <a:lnTo>
                    <a:pt x="4132" y="527"/>
                  </a:lnTo>
                  <a:cubicBezTo>
                    <a:pt x="4072" y="527"/>
                    <a:pt x="4013" y="550"/>
                    <a:pt x="3977" y="610"/>
                  </a:cubicBezTo>
                  <a:lnTo>
                    <a:pt x="3608" y="1324"/>
                  </a:lnTo>
                  <a:cubicBezTo>
                    <a:pt x="3560" y="1432"/>
                    <a:pt x="3560" y="1539"/>
                    <a:pt x="3608" y="1634"/>
                  </a:cubicBezTo>
                  <a:cubicBezTo>
                    <a:pt x="3668" y="1729"/>
                    <a:pt x="3751" y="1801"/>
                    <a:pt x="3858" y="1801"/>
                  </a:cubicBezTo>
                  <a:lnTo>
                    <a:pt x="4156" y="1836"/>
                  </a:lnTo>
                  <a:cubicBezTo>
                    <a:pt x="4215" y="1836"/>
                    <a:pt x="4275" y="1813"/>
                    <a:pt x="4310" y="1753"/>
                  </a:cubicBezTo>
                  <a:lnTo>
                    <a:pt x="4430" y="1598"/>
                  </a:lnTo>
                  <a:lnTo>
                    <a:pt x="4489" y="1670"/>
                  </a:lnTo>
                  <a:lnTo>
                    <a:pt x="4441" y="1955"/>
                  </a:lnTo>
                  <a:lnTo>
                    <a:pt x="3929" y="2027"/>
                  </a:lnTo>
                  <a:cubicBezTo>
                    <a:pt x="3906" y="2027"/>
                    <a:pt x="3894" y="2039"/>
                    <a:pt x="3858" y="2051"/>
                  </a:cubicBezTo>
                  <a:lnTo>
                    <a:pt x="3203" y="2527"/>
                  </a:lnTo>
                  <a:cubicBezTo>
                    <a:pt x="3179" y="2563"/>
                    <a:pt x="3144" y="2586"/>
                    <a:pt x="3144" y="2622"/>
                  </a:cubicBezTo>
                  <a:lnTo>
                    <a:pt x="3072" y="2920"/>
                  </a:lnTo>
                  <a:lnTo>
                    <a:pt x="2846" y="2884"/>
                  </a:lnTo>
                  <a:cubicBezTo>
                    <a:pt x="2836" y="2883"/>
                    <a:pt x="2826" y="2883"/>
                    <a:pt x="2816" y="2883"/>
                  </a:cubicBezTo>
                  <a:cubicBezTo>
                    <a:pt x="2686" y="2883"/>
                    <a:pt x="2580" y="2954"/>
                    <a:pt x="2525" y="3087"/>
                  </a:cubicBezTo>
                  <a:lnTo>
                    <a:pt x="2382" y="3456"/>
                  </a:lnTo>
                  <a:cubicBezTo>
                    <a:pt x="2358" y="3527"/>
                    <a:pt x="2358" y="3622"/>
                    <a:pt x="2405" y="3694"/>
                  </a:cubicBezTo>
                  <a:cubicBezTo>
                    <a:pt x="2441" y="3765"/>
                    <a:pt x="2501" y="3825"/>
                    <a:pt x="2596" y="3860"/>
                  </a:cubicBezTo>
                  <a:cubicBezTo>
                    <a:pt x="2441" y="3932"/>
                    <a:pt x="2322" y="4075"/>
                    <a:pt x="2322" y="4241"/>
                  </a:cubicBezTo>
                  <a:lnTo>
                    <a:pt x="2322" y="4313"/>
                  </a:lnTo>
                  <a:lnTo>
                    <a:pt x="1870" y="4849"/>
                  </a:lnTo>
                  <a:cubicBezTo>
                    <a:pt x="1786" y="4932"/>
                    <a:pt x="1763" y="5051"/>
                    <a:pt x="1763" y="5146"/>
                  </a:cubicBezTo>
                  <a:lnTo>
                    <a:pt x="1763" y="5777"/>
                  </a:lnTo>
                  <a:cubicBezTo>
                    <a:pt x="1763" y="5944"/>
                    <a:pt x="1822" y="6087"/>
                    <a:pt x="1941" y="6194"/>
                  </a:cubicBezTo>
                  <a:lnTo>
                    <a:pt x="2382" y="6623"/>
                  </a:lnTo>
                  <a:cubicBezTo>
                    <a:pt x="2489" y="6718"/>
                    <a:pt x="2608" y="6777"/>
                    <a:pt x="2739" y="6789"/>
                  </a:cubicBezTo>
                  <a:lnTo>
                    <a:pt x="4049" y="6908"/>
                  </a:lnTo>
                  <a:lnTo>
                    <a:pt x="4049" y="6956"/>
                  </a:lnTo>
                  <a:cubicBezTo>
                    <a:pt x="4037" y="7111"/>
                    <a:pt x="4096" y="7266"/>
                    <a:pt x="4227" y="7373"/>
                  </a:cubicBezTo>
                  <a:lnTo>
                    <a:pt x="4465" y="7551"/>
                  </a:lnTo>
                  <a:lnTo>
                    <a:pt x="4453" y="7587"/>
                  </a:lnTo>
                  <a:cubicBezTo>
                    <a:pt x="4394" y="7766"/>
                    <a:pt x="4453" y="7944"/>
                    <a:pt x="4584" y="8063"/>
                  </a:cubicBezTo>
                  <a:lnTo>
                    <a:pt x="4668" y="8123"/>
                  </a:lnTo>
                  <a:cubicBezTo>
                    <a:pt x="4608" y="8123"/>
                    <a:pt x="4561" y="8147"/>
                    <a:pt x="4501" y="8147"/>
                  </a:cubicBezTo>
                  <a:cubicBezTo>
                    <a:pt x="4451" y="8148"/>
                    <a:pt x="4402" y="8149"/>
                    <a:pt x="4353" y="8149"/>
                  </a:cubicBezTo>
                  <a:cubicBezTo>
                    <a:pt x="3418" y="8149"/>
                    <a:pt x="2523" y="7829"/>
                    <a:pt x="1822" y="7230"/>
                  </a:cubicBezTo>
                  <a:cubicBezTo>
                    <a:pt x="1793" y="7206"/>
                    <a:pt x="1759" y="7195"/>
                    <a:pt x="1724" y="7195"/>
                  </a:cubicBezTo>
                  <a:cubicBezTo>
                    <a:pt x="1672" y="7195"/>
                    <a:pt x="1619" y="7218"/>
                    <a:pt x="1584" y="7254"/>
                  </a:cubicBezTo>
                  <a:cubicBezTo>
                    <a:pt x="1524" y="7325"/>
                    <a:pt x="1536" y="7432"/>
                    <a:pt x="1596" y="7492"/>
                  </a:cubicBezTo>
                  <a:cubicBezTo>
                    <a:pt x="2358" y="8123"/>
                    <a:pt x="3322" y="8480"/>
                    <a:pt x="4322" y="8480"/>
                  </a:cubicBezTo>
                  <a:lnTo>
                    <a:pt x="4501" y="8480"/>
                  </a:lnTo>
                  <a:cubicBezTo>
                    <a:pt x="5573" y="8444"/>
                    <a:pt x="6573" y="7992"/>
                    <a:pt x="7323" y="7254"/>
                  </a:cubicBezTo>
                  <a:cubicBezTo>
                    <a:pt x="8085" y="6492"/>
                    <a:pt x="8513" y="5492"/>
                    <a:pt x="8561" y="4420"/>
                  </a:cubicBezTo>
                  <a:cubicBezTo>
                    <a:pt x="8573" y="3289"/>
                    <a:pt x="8216" y="2265"/>
                    <a:pt x="7537" y="1455"/>
                  </a:cubicBezTo>
                  <a:cubicBezTo>
                    <a:pt x="7506" y="1418"/>
                    <a:pt x="7462" y="1400"/>
                    <a:pt x="7417" y="1400"/>
                  </a:cubicBezTo>
                  <a:cubicBezTo>
                    <a:pt x="7375" y="1400"/>
                    <a:pt x="7333" y="1415"/>
                    <a:pt x="7299" y="1443"/>
                  </a:cubicBezTo>
                  <a:cubicBezTo>
                    <a:pt x="7228" y="1503"/>
                    <a:pt x="7228" y="1610"/>
                    <a:pt x="7287" y="1682"/>
                  </a:cubicBezTo>
                  <a:cubicBezTo>
                    <a:pt x="7728" y="2217"/>
                    <a:pt x="8025" y="2860"/>
                    <a:pt x="8144" y="3539"/>
                  </a:cubicBezTo>
                  <a:lnTo>
                    <a:pt x="8097" y="3503"/>
                  </a:lnTo>
                  <a:cubicBezTo>
                    <a:pt x="8018" y="3424"/>
                    <a:pt x="7923" y="3378"/>
                    <a:pt x="7804" y="3378"/>
                  </a:cubicBezTo>
                  <a:cubicBezTo>
                    <a:pt x="7780" y="3378"/>
                    <a:pt x="7754" y="3380"/>
                    <a:pt x="7728" y="3384"/>
                  </a:cubicBezTo>
                  <a:cubicBezTo>
                    <a:pt x="7597" y="3396"/>
                    <a:pt x="7478" y="3468"/>
                    <a:pt x="7406" y="3587"/>
                  </a:cubicBezTo>
                  <a:lnTo>
                    <a:pt x="7370" y="3634"/>
                  </a:lnTo>
                  <a:cubicBezTo>
                    <a:pt x="7299" y="3634"/>
                    <a:pt x="7228" y="3658"/>
                    <a:pt x="7168" y="3718"/>
                  </a:cubicBezTo>
                  <a:lnTo>
                    <a:pt x="6942" y="3468"/>
                  </a:lnTo>
                  <a:cubicBezTo>
                    <a:pt x="6911" y="3430"/>
                    <a:pt x="6866" y="3412"/>
                    <a:pt x="6821" y="3412"/>
                  </a:cubicBezTo>
                  <a:cubicBezTo>
                    <a:pt x="6780" y="3412"/>
                    <a:pt x="6738" y="3427"/>
                    <a:pt x="6704" y="3456"/>
                  </a:cubicBezTo>
                  <a:cubicBezTo>
                    <a:pt x="6632" y="3515"/>
                    <a:pt x="6632" y="3622"/>
                    <a:pt x="6692" y="3694"/>
                  </a:cubicBezTo>
                  <a:lnTo>
                    <a:pt x="7013" y="4099"/>
                  </a:lnTo>
                  <a:cubicBezTo>
                    <a:pt x="7049" y="4122"/>
                    <a:pt x="7085" y="4146"/>
                    <a:pt x="7132" y="4146"/>
                  </a:cubicBezTo>
                  <a:cubicBezTo>
                    <a:pt x="7180" y="4146"/>
                    <a:pt x="7228" y="4134"/>
                    <a:pt x="7251" y="4110"/>
                  </a:cubicBezTo>
                  <a:lnTo>
                    <a:pt x="7358" y="4003"/>
                  </a:lnTo>
                  <a:lnTo>
                    <a:pt x="7489" y="4099"/>
                  </a:lnTo>
                  <a:lnTo>
                    <a:pt x="7001" y="5075"/>
                  </a:lnTo>
                  <a:lnTo>
                    <a:pt x="6966" y="5075"/>
                  </a:lnTo>
                  <a:cubicBezTo>
                    <a:pt x="6930" y="5075"/>
                    <a:pt x="6894" y="5063"/>
                    <a:pt x="6870" y="5027"/>
                  </a:cubicBezTo>
                  <a:lnTo>
                    <a:pt x="6215" y="4230"/>
                  </a:lnTo>
                  <a:cubicBezTo>
                    <a:pt x="6181" y="4188"/>
                    <a:pt x="6129" y="4170"/>
                    <a:pt x="6079" y="4170"/>
                  </a:cubicBezTo>
                  <a:cubicBezTo>
                    <a:pt x="6043" y="4170"/>
                    <a:pt x="6007" y="4179"/>
                    <a:pt x="5977" y="4194"/>
                  </a:cubicBezTo>
                  <a:cubicBezTo>
                    <a:pt x="5894" y="4253"/>
                    <a:pt x="5894" y="4360"/>
                    <a:pt x="5942" y="4432"/>
                  </a:cubicBezTo>
                  <a:lnTo>
                    <a:pt x="6596" y="5242"/>
                  </a:lnTo>
                  <a:cubicBezTo>
                    <a:pt x="6684" y="5351"/>
                    <a:pt x="6811" y="5410"/>
                    <a:pt x="6932" y="5410"/>
                  </a:cubicBezTo>
                  <a:cubicBezTo>
                    <a:pt x="6944" y="5410"/>
                    <a:pt x="6955" y="5409"/>
                    <a:pt x="6966" y="5408"/>
                  </a:cubicBezTo>
                  <a:lnTo>
                    <a:pt x="7180" y="5384"/>
                  </a:lnTo>
                  <a:lnTo>
                    <a:pt x="6525" y="6908"/>
                  </a:lnTo>
                  <a:cubicBezTo>
                    <a:pt x="6477" y="7016"/>
                    <a:pt x="6418" y="7111"/>
                    <a:pt x="6335" y="7206"/>
                  </a:cubicBezTo>
                  <a:lnTo>
                    <a:pt x="5811" y="7825"/>
                  </a:lnTo>
                  <a:cubicBezTo>
                    <a:pt x="5537" y="7944"/>
                    <a:pt x="5275" y="8028"/>
                    <a:pt x="4989" y="8087"/>
                  </a:cubicBezTo>
                  <a:lnTo>
                    <a:pt x="4703" y="7825"/>
                  </a:lnTo>
                  <a:cubicBezTo>
                    <a:pt x="4680" y="7801"/>
                    <a:pt x="4668" y="7754"/>
                    <a:pt x="4680" y="7706"/>
                  </a:cubicBezTo>
                  <a:lnTo>
                    <a:pt x="4727" y="7551"/>
                  </a:lnTo>
                  <a:cubicBezTo>
                    <a:pt x="4739" y="7468"/>
                    <a:pt x="4727" y="7408"/>
                    <a:pt x="4668" y="7373"/>
                  </a:cubicBezTo>
                  <a:lnTo>
                    <a:pt x="4334" y="7123"/>
                  </a:lnTo>
                  <a:cubicBezTo>
                    <a:pt x="4310" y="7099"/>
                    <a:pt x="4287" y="7075"/>
                    <a:pt x="4287" y="7027"/>
                  </a:cubicBezTo>
                  <a:lnTo>
                    <a:pt x="4322" y="6813"/>
                  </a:lnTo>
                  <a:cubicBezTo>
                    <a:pt x="4322" y="6777"/>
                    <a:pt x="4322" y="6730"/>
                    <a:pt x="4287" y="6694"/>
                  </a:cubicBezTo>
                  <a:cubicBezTo>
                    <a:pt x="4263" y="6670"/>
                    <a:pt x="4215" y="6635"/>
                    <a:pt x="4168" y="6635"/>
                  </a:cubicBezTo>
                  <a:lnTo>
                    <a:pt x="2679" y="6504"/>
                  </a:lnTo>
                  <a:cubicBezTo>
                    <a:pt x="2620" y="6504"/>
                    <a:pt x="2560" y="6480"/>
                    <a:pt x="2536" y="6432"/>
                  </a:cubicBezTo>
                  <a:lnTo>
                    <a:pt x="2084" y="6004"/>
                  </a:lnTo>
                  <a:cubicBezTo>
                    <a:pt x="2048" y="5956"/>
                    <a:pt x="2013" y="5884"/>
                    <a:pt x="2013" y="5825"/>
                  </a:cubicBezTo>
                  <a:lnTo>
                    <a:pt x="2013" y="5194"/>
                  </a:lnTo>
                  <a:cubicBezTo>
                    <a:pt x="2013" y="5170"/>
                    <a:pt x="2024" y="5134"/>
                    <a:pt x="2048" y="5122"/>
                  </a:cubicBezTo>
                  <a:lnTo>
                    <a:pt x="2548" y="4539"/>
                  </a:lnTo>
                  <a:cubicBezTo>
                    <a:pt x="2584" y="4515"/>
                    <a:pt x="2596" y="4480"/>
                    <a:pt x="2596" y="4432"/>
                  </a:cubicBezTo>
                  <a:lnTo>
                    <a:pt x="2596" y="4301"/>
                  </a:lnTo>
                  <a:cubicBezTo>
                    <a:pt x="2596" y="4253"/>
                    <a:pt x="2620" y="4218"/>
                    <a:pt x="2667" y="4194"/>
                  </a:cubicBezTo>
                  <a:lnTo>
                    <a:pt x="3072" y="4015"/>
                  </a:lnTo>
                  <a:lnTo>
                    <a:pt x="3810" y="4003"/>
                  </a:lnTo>
                  <a:cubicBezTo>
                    <a:pt x="3834" y="4003"/>
                    <a:pt x="3846" y="4015"/>
                    <a:pt x="3846" y="4039"/>
                  </a:cubicBezTo>
                  <a:cubicBezTo>
                    <a:pt x="3858" y="4170"/>
                    <a:pt x="3965" y="4289"/>
                    <a:pt x="4096" y="4313"/>
                  </a:cubicBezTo>
                  <a:lnTo>
                    <a:pt x="4632" y="4491"/>
                  </a:lnTo>
                  <a:cubicBezTo>
                    <a:pt x="4668" y="4503"/>
                    <a:pt x="4705" y="4510"/>
                    <a:pt x="4741" y="4510"/>
                  </a:cubicBezTo>
                  <a:cubicBezTo>
                    <a:pt x="4813" y="4510"/>
                    <a:pt x="4882" y="4484"/>
                    <a:pt x="4930" y="4420"/>
                  </a:cubicBezTo>
                  <a:cubicBezTo>
                    <a:pt x="5001" y="4360"/>
                    <a:pt x="5037" y="4253"/>
                    <a:pt x="5025" y="4170"/>
                  </a:cubicBezTo>
                  <a:lnTo>
                    <a:pt x="5692" y="4110"/>
                  </a:lnTo>
                  <a:cubicBezTo>
                    <a:pt x="5823" y="4099"/>
                    <a:pt x="5930" y="4039"/>
                    <a:pt x="6013" y="3932"/>
                  </a:cubicBezTo>
                  <a:cubicBezTo>
                    <a:pt x="6096" y="3825"/>
                    <a:pt x="6120" y="3694"/>
                    <a:pt x="6096" y="3575"/>
                  </a:cubicBezTo>
                  <a:lnTo>
                    <a:pt x="6073" y="3479"/>
                  </a:lnTo>
                  <a:cubicBezTo>
                    <a:pt x="6050" y="3344"/>
                    <a:pt x="5931" y="3240"/>
                    <a:pt x="5776" y="3240"/>
                  </a:cubicBezTo>
                  <a:cubicBezTo>
                    <a:pt x="5768" y="3240"/>
                    <a:pt x="5760" y="3241"/>
                    <a:pt x="5751" y="3241"/>
                  </a:cubicBezTo>
                  <a:lnTo>
                    <a:pt x="5406" y="3277"/>
                  </a:lnTo>
                  <a:lnTo>
                    <a:pt x="5346" y="3217"/>
                  </a:lnTo>
                  <a:lnTo>
                    <a:pt x="5811" y="2753"/>
                  </a:lnTo>
                  <a:cubicBezTo>
                    <a:pt x="5870" y="2694"/>
                    <a:pt x="5870" y="2586"/>
                    <a:pt x="5811" y="2515"/>
                  </a:cubicBezTo>
                  <a:cubicBezTo>
                    <a:pt x="5781" y="2485"/>
                    <a:pt x="5739" y="2470"/>
                    <a:pt x="5696" y="2470"/>
                  </a:cubicBezTo>
                  <a:cubicBezTo>
                    <a:pt x="5653" y="2470"/>
                    <a:pt x="5608" y="2485"/>
                    <a:pt x="5573" y="2515"/>
                  </a:cubicBezTo>
                  <a:lnTo>
                    <a:pt x="5001" y="3063"/>
                  </a:lnTo>
                  <a:lnTo>
                    <a:pt x="4811" y="3146"/>
                  </a:lnTo>
                  <a:lnTo>
                    <a:pt x="4287" y="2741"/>
                  </a:lnTo>
                  <a:cubicBezTo>
                    <a:pt x="4260" y="2714"/>
                    <a:pt x="4220" y="2701"/>
                    <a:pt x="4181" y="2701"/>
                  </a:cubicBezTo>
                  <a:cubicBezTo>
                    <a:pt x="4168" y="2701"/>
                    <a:pt x="4156" y="2703"/>
                    <a:pt x="4144" y="2706"/>
                  </a:cubicBezTo>
                  <a:lnTo>
                    <a:pt x="3418" y="2944"/>
                  </a:lnTo>
                  <a:cubicBezTo>
                    <a:pt x="3394" y="2944"/>
                    <a:pt x="3370" y="2967"/>
                    <a:pt x="3358" y="2979"/>
                  </a:cubicBezTo>
                  <a:lnTo>
                    <a:pt x="3394" y="2753"/>
                  </a:lnTo>
                  <a:lnTo>
                    <a:pt x="3977" y="2336"/>
                  </a:lnTo>
                  <a:lnTo>
                    <a:pt x="4572" y="2253"/>
                  </a:lnTo>
                  <a:cubicBezTo>
                    <a:pt x="4644" y="2229"/>
                    <a:pt x="4703" y="2170"/>
                    <a:pt x="4703" y="2110"/>
                  </a:cubicBezTo>
                  <a:lnTo>
                    <a:pt x="4787" y="1634"/>
                  </a:lnTo>
                  <a:cubicBezTo>
                    <a:pt x="4787" y="1598"/>
                    <a:pt x="4787" y="1551"/>
                    <a:pt x="4751" y="1515"/>
                  </a:cubicBezTo>
                  <a:lnTo>
                    <a:pt x="4513" y="1205"/>
                  </a:lnTo>
                  <a:cubicBezTo>
                    <a:pt x="4489" y="1158"/>
                    <a:pt x="4430" y="1146"/>
                    <a:pt x="4382" y="1146"/>
                  </a:cubicBezTo>
                  <a:cubicBezTo>
                    <a:pt x="4322" y="1146"/>
                    <a:pt x="4275" y="1182"/>
                    <a:pt x="4251" y="1217"/>
                  </a:cubicBezTo>
                  <a:lnTo>
                    <a:pt x="4072" y="1491"/>
                  </a:lnTo>
                  <a:lnTo>
                    <a:pt x="3870" y="1479"/>
                  </a:lnTo>
                  <a:lnTo>
                    <a:pt x="4203" y="860"/>
                  </a:lnTo>
                  <a:lnTo>
                    <a:pt x="4525" y="860"/>
                  </a:lnTo>
                  <a:lnTo>
                    <a:pt x="4787" y="1324"/>
                  </a:lnTo>
                  <a:cubicBezTo>
                    <a:pt x="4811" y="1384"/>
                    <a:pt x="4870" y="1420"/>
                    <a:pt x="4930" y="1420"/>
                  </a:cubicBezTo>
                  <a:cubicBezTo>
                    <a:pt x="4989" y="1420"/>
                    <a:pt x="5049" y="1372"/>
                    <a:pt x="5084" y="1312"/>
                  </a:cubicBezTo>
                  <a:lnTo>
                    <a:pt x="5323" y="765"/>
                  </a:lnTo>
                  <a:cubicBezTo>
                    <a:pt x="5358" y="658"/>
                    <a:pt x="5346" y="550"/>
                    <a:pt x="5287" y="467"/>
                  </a:cubicBezTo>
                  <a:lnTo>
                    <a:pt x="5287" y="467"/>
                  </a:lnTo>
                  <a:cubicBezTo>
                    <a:pt x="5834" y="610"/>
                    <a:pt x="6346" y="884"/>
                    <a:pt x="6787" y="1253"/>
                  </a:cubicBezTo>
                  <a:cubicBezTo>
                    <a:pt x="6825" y="1280"/>
                    <a:pt x="6864" y="1292"/>
                    <a:pt x="6903" y="1292"/>
                  </a:cubicBezTo>
                  <a:cubicBezTo>
                    <a:pt x="6949" y="1292"/>
                    <a:pt x="6992" y="1274"/>
                    <a:pt x="7025" y="1241"/>
                  </a:cubicBezTo>
                  <a:cubicBezTo>
                    <a:pt x="7085" y="1158"/>
                    <a:pt x="7073" y="1062"/>
                    <a:pt x="7013" y="1003"/>
                  </a:cubicBezTo>
                  <a:cubicBezTo>
                    <a:pt x="6253" y="345"/>
                    <a:pt x="5266" y="0"/>
                    <a:pt x="425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9" name="Google Shape;1799;p53"/>
          <p:cNvGrpSpPr/>
          <p:nvPr/>
        </p:nvGrpSpPr>
        <p:grpSpPr>
          <a:xfrm>
            <a:off x="1289311" y="2926222"/>
            <a:ext cx="408156" cy="299783"/>
            <a:chOff x="1289311" y="2926222"/>
            <a:chExt cx="408156" cy="299783"/>
          </a:xfrm>
        </p:grpSpPr>
        <p:sp>
          <p:nvSpPr>
            <p:cNvPr id="1800" name="Google Shape;1800;p53"/>
            <p:cNvSpPr/>
            <p:nvPr/>
          </p:nvSpPr>
          <p:spPr>
            <a:xfrm>
              <a:off x="1334029" y="2952385"/>
              <a:ext cx="318339" cy="216395"/>
            </a:xfrm>
            <a:custGeom>
              <a:rect b="b" l="l" r="r" t="t"/>
              <a:pathLst>
                <a:path extrusionOk="0" h="6799" w="10002">
                  <a:moveTo>
                    <a:pt x="3203" y="1369"/>
                  </a:moveTo>
                  <a:cubicBezTo>
                    <a:pt x="3429" y="1369"/>
                    <a:pt x="3620" y="1548"/>
                    <a:pt x="3620" y="1786"/>
                  </a:cubicBezTo>
                  <a:lnTo>
                    <a:pt x="3620" y="2179"/>
                  </a:lnTo>
                  <a:cubicBezTo>
                    <a:pt x="3620" y="2524"/>
                    <a:pt x="3334" y="2798"/>
                    <a:pt x="3012" y="2798"/>
                  </a:cubicBezTo>
                  <a:cubicBezTo>
                    <a:pt x="2679" y="2798"/>
                    <a:pt x="2381" y="2524"/>
                    <a:pt x="2381" y="2179"/>
                  </a:cubicBezTo>
                  <a:lnTo>
                    <a:pt x="2381" y="1786"/>
                  </a:lnTo>
                  <a:cubicBezTo>
                    <a:pt x="2381" y="1560"/>
                    <a:pt x="2560" y="1369"/>
                    <a:pt x="2798" y="1369"/>
                  </a:cubicBezTo>
                  <a:close/>
                  <a:moveTo>
                    <a:pt x="8013" y="1191"/>
                  </a:moveTo>
                  <a:cubicBezTo>
                    <a:pt x="8132" y="1191"/>
                    <a:pt x="8215" y="1274"/>
                    <a:pt x="8215" y="1393"/>
                  </a:cubicBezTo>
                  <a:lnTo>
                    <a:pt x="8215" y="1989"/>
                  </a:lnTo>
                  <a:cubicBezTo>
                    <a:pt x="8215" y="2060"/>
                    <a:pt x="8168" y="2131"/>
                    <a:pt x="8108" y="2167"/>
                  </a:cubicBezTo>
                  <a:cubicBezTo>
                    <a:pt x="8061" y="2203"/>
                    <a:pt x="8025" y="2262"/>
                    <a:pt x="8025" y="2334"/>
                  </a:cubicBezTo>
                  <a:lnTo>
                    <a:pt x="8025" y="2632"/>
                  </a:lnTo>
                  <a:cubicBezTo>
                    <a:pt x="8025" y="2715"/>
                    <a:pt x="8085" y="2798"/>
                    <a:pt x="8168" y="2810"/>
                  </a:cubicBezTo>
                  <a:lnTo>
                    <a:pt x="8680" y="2929"/>
                  </a:lnTo>
                  <a:cubicBezTo>
                    <a:pt x="8763" y="2953"/>
                    <a:pt x="8847" y="3036"/>
                    <a:pt x="8847" y="3132"/>
                  </a:cubicBezTo>
                  <a:lnTo>
                    <a:pt x="8847" y="3191"/>
                  </a:lnTo>
                  <a:lnTo>
                    <a:pt x="6799" y="3191"/>
                  </a:lnTo>
                  <a:lnTo>
                    <a:pt x="6799" y="3132"/>
                  </a:lnTo>
                  <a:cubicBezTo>
                    <a:pt x="6799" y="3024"/>
                    <a:pt x="6858" y="2953"/>
                    <a:pt x="6965" y="2929"/>
                  </a:cubicBezTo>
                  <a:lnTo>
                    <a:pt x="7477" y="2810"/>
                  </a:lnTo>
                  <a:cubicBezTo>
                    <a:pt x="7561" y="2798"/>
                    <a:pt x="7620" y="2715"/>
                    <a:pt x="7620" y="2632"/>
                  </a:cubicBezTo>
                  <a:lnTo>
                    <a:pt x="7620" y="2334"/>
                  </a:lnTo>
                  <a:cubicBezTo>
                    <a:pt x="7596" y="2274"/>
                    <a:pt x="7561" y="2215"/>
                    <a:pt x="7501" y="2167"/>
                  </a:cubicBezTo>
                  <a:cubicBezTo>
                    <a:pt x="7430" y="2120"/>
                    <a:pt x="7406" y="2060"/>
                    <a:pt x="7406" y="1989"/>
                  </a:cubicBezTo>
                  <a:lnTo>
                    <a:pt x="7406" y="1393"/>
                  </a:lnTo>
                  <a:cubicBezTo>
                    <a:pt x="7406" y="1274"/>
                    <a:pt x="7489" y="1191"/>
                    <a:pt x="7608" y="1191"/>
                  </a:cubicBezTo>
                  <a:close/>
                  <a:moveTo>
                    <a:pt x="9620" y="369"/>
                  </a:moveTo>
                  <a:lnTo>
                    <a:pt x="9620" y="3191"/>
                  </a:lnTo>
                  <a:lnTo>
                    <a:pt x="9192" y="3191"/>
                  </a:lnTo>
                  <a:lnTo>
                    <a:pt x="9192" y="3132"/>
                  </a:lnTo>
                  <a:cubicBezTo>
                    <a:pt x="9192" y="2870"/>
                    <a:pt x="9013" y="2632"/>
                    <a:pt x="8739" y="2572"/>
                  </a:cubicBezTo>
                  <a:lnTo>
                    <a:pt x="8382" y="2477"/>
                  </a:lnTo>
                  <a:lnTo>
                    <a:pt x="8382" y="2417"/>
                  </a:lnTo>
                  <a:cubicBezTo>
                    <a:pt x="8501" y="2322"/>
                    <a:pt x="8573" y="2155"/>
                    <a:pt x="8573" y="1977"/>
                  </a:cubicBezTo>
                  <a:lnTo>
                    <a:pt x="8573" y="1381"/>
                  </a:lnTo>
                  <a:cubicBezTo>
                    <a:pt x="8573" y="1048"/>
                    <a:pt x="8311" y="786"/>
                    <a:pt x="7977" y="786"/>
                  </a:cubicBezTo>
                  <a:lnTo>
                    <a:pt x="7584" y="786"/>
                  </a:lnTo>
                  <a:cubicBezTo>
                    <a:pt x="7251" y="786"/>
                    <a:pt x="6989" y="1048"/>
                    <a:pt x="6989" y="1381"/>
                  </a:cubicBezTo>
                  <a:lnTo>
                    <a:pt x="6989" y="1977"/>
                  </a:lnTo>
                  <a:cubicBezTo>
                    <a:pt x="6989" y="2143"/>
                    <a:pt x="7061" y="2298"/>
                    <a:pt x="7180" y="2417"/>
                  </a:cubicBezTo>
                  <a:lnTo>
                    <a:pt x="7180" y="2477"/>
                  </a:lnTo>
                  <a:lnTo>
                    <a:pt x="6822" y="2572"/>
                  </a:lnTo>
                  <a:cubicBezTo>
                    <a:pt x="6549" y="2632"/>
                    <a:pt x="6370" y="2870"/>
                    <a:pt x="6370" y="3132"/>
                  </a:cubicBezTo>
                  <a:lnTo>
                    <a:pt x="6370" y="3191"/>
                  </a:lnTo>
                  <a:lnTo>
                    <a:pt x="5941" y="3191"/>
                  </a:lnTo>
                  <a:lnTo>
                    <a:pt x="5941" y="369"/>
                  </a:lnTo>
                  <a:close/>
                  <a:moveTo>
                    <a:pt x="3227" y="3179"/>
                  </a:moveTo>
                  <a:lnTo>
                    <a:pt x="3227" y="3274"/>
                  </a:lnTo>
                  <a:cubicBezTo>
                    <a:pt x="3203" y="3346"/>
                    <a:pt x="3239" y="3405"/>
                    <a:pt x="3262" y="3465"/>
                  </a:cubicBezTo>
                  <a:lnTo>
                    <a:pt x="3012" y="3715"/>
                  </a:lnTo>
                  <a:lnTo>
                    <a:pt x="3001" y="3715"/>
                  </a:lnTo>
                  <a:lnTo>
                    <a:pt x="2739" y="3465"/>
                  </a:lnTo>
                  <a:cubicBezTo>
                    <a:pt x="2774" y="3405"/>
                    <a:pt x="2798" y="3346"/>
                    <a:pt x="2798" y="3274"/>
                  </a:cubicBezTo>
                  <a:lnTo>
                    <a:pt x="2798" y="3179"/>
                  </a:lnTo>
                  <a:close/>
                  <a:moveTo>
                    <a:pt x="3572" y="3667"/>
                  </a:moveTo>
                  <a:lnTo>
                    <a:pt x="3953" y="3822"/>
                  </a:lnTo>
                  <a:cubicBezTo>
                    <a:pt x="4108" y="3882"/>
                    <a:pt x="4215" y="4048"/>
                    <a:pt x="4215" y="4203"/>
                  </a:cubicBezTo>
                  <a:lnTo>
                    <a:pt x="4215" y="5394"/>
                  </a:lnTo>
                  <a:cubicBezTo>
                    <a:pt x="4215" y="5513"/>
                    <a:pt x="4132" y="5608"/>
                    <a:pt x="4013" y="5608"/>
                  </a:cubicBezTo>
                  <a:lnTo>
                    <a:pt x="3191" y="5608"/>
                  </a:lnTo>
                  <a:lnTo>
                    <a:pt x="3191" y="5382"/>
                  </a:lnTo>
                  <a:lnTo>
                    <a:pt x="3608" y="5382"/>
                  </a:lnTo>
                  <a:cubicBezTo>
                    <a:pt x="3715" y="5382"/>
                    <a:pt x="3798" y="5299"/>
                    <a:pt x="3798" y="5191"/>
                  </a:cubicBezTo>
                  <a:lnTo>
                    <a:pt x="3798" y="4596"/>
                  </a:lnTo>
                  <a:cubicBezTo>
                    <a:pt x="3798" y="4489"/>
                    <a:pt x="3715" y="4406"/>
                    <a:pt x="3608" y="4406"/>
                  </a:cubicBezTo>
                  <a:cubicBezTo>
                    <a:pt x="3501" y="4406"/>
                    <a:pt x="3417" y="4489"/>
                    <a:pt x="3417" y="4596"/>
                  </a:cubicBezTo>
                  <a:lnTo>
                    <a:pt x="3417" y="5013"/>
                  </a:lnTo>
                  <a:lnTo>
                    <a:pt x="2584" y="5013"/>
                  </a:lnTo>
                  <a:lnTo>
                    <a:pt x="2584" y="4596"/>
                  </a:lnTo>
                  <a:cubicBezTo>
                    <a:pt x="2584" y="4489"/>
                    <a:pt x="2489" y="4406"/>
                    <a:pt x="2381" y="4406"/>
                  </a:cubicBezTo>
                  <a:cubicBezTo>
                    <a:pt x="2286" y="4406"/>
                    <a:pt x="2191" y="4489"/>
                    <a:pt x="2191" y="4596"/>
                  </a:cubicBezTo>
                  <a:lnTo>
                    <a:pt x="2191" y="5191"/>
                  </a:lnTo>
                  <a:cubicBezTo>
                    <a:pt x="2191" y="5299"/>
                    <a:pt x="2286" y="5382"/>
                    <a:pt x="2381" y="5382"/>
                  </a:cubicBezTo>
                  <a:lnTo>
                    <a:pt x="2798" y="5382"/>
                  </a:lnTo>
                  <a:lnTo>
                    <a:pt x="2798" y="5608"/>
                  </a:lnTo>
                  <a:lnTo>
                    <a:pt x="1989" y="5608"/>
                  </a:lnTo>
                  <a:cubicBezTo>
                    <a:pt x="1869" y="5608"/>
                    <a:pt x="1774" y="5513"/>
                    <a:pt x="1774" y="5394"/>
                  </a:cubicBezTo>
                  <a:lnTo>
                    <a:pt x="1774" y="4203"/>
                  </a:lnTo>
                  <a:cubicBezTo>
                    <a:pt x="1774" y="4048"/>
                    <a:pt x="1881" y="3882"/>
                    <a:pt x="2048" y="3822"/>
                  </a:cubicBezTo>
                  <a:lnTo>
                    <a:pt x="2417" y="3667"/>
                  </a:lnTo>
                  <a:lnTo>
                    <a:pt x="2727" y="3989"/>
                  </a:lnTo>
                  <a:cubicBezTo>
                    <a:pt x="2798" y="4060"/>
                    <a:pt x="2905" y="4108"/>
                    <a:pt x="3001" y="4108"/>
                  </a:cubicBezTo>
                  <a:cubicBezTo>
                    <a:pt x="3096" y="4108"/>
                    <a:pt x="3191" y="4060"/>
                    <a:pt x="3262" y="3989"/>
                  </a:cubicBezTo>
                  <a:lnTo>
                    <a:pt x="3572" y="3667"/>
                  </a:lnTo>
                  <a:close/>
                  <a:moveTo>
                    <a:pt x="5632" y="5596"/>
                  </a:moveTo>
                  <a:lnTo>
                    <a:pt x="5632" y="6406"/>
                  </a:lnTo>
                  <a:lnTo>
                    <a:pt x="381" y="6406"/>
                  </a:lnTo>
                  <a:lnTo>
                    <a:pt x="381" y="5596"/>
                  </a:lnTo>
                  <a:lnTo>
                    <a:pt x="1429" y="5596"/>
                  </a:lnTo>
                  <a:cubicBezTo>
                    <a:pt x="1512" y="5834"/>
                    <a:pt x="1727" y="5989"/>
                    <a:pt x="2000" y="5989"/>
                  </a:cubicBezTo>
                  <a:lnTo>
                    <a:pt x="4013" y="5989"/>
                  </a:lnTo>
                  <a:cubicBezTo>
                    <a:pt x="4263" y="5989"/>
                    <a:pt x="4489" y="5834"/>
                    <a:pt x="4572" y="5596"/>
                  </a:cubicBezTo>
                  <a:close/>
                  <a:moveTo>
                    <a:pt x="8025" y="4406"/>
                  </a:moveTo>
                  <a:cubicBezTo>
                    <a:pt x="8144" y="4406"/>
                    <a:pt x="8227" y="4489"/>
                    <a:pt x="8227" y="4608"/>
                  </a:cubicBezTo>
                  <a:lnTo>
                    <a:pt x="8227" y="5203"/>
                  </a:lnTo>
                  <a:cubicBezTo>
                    <a:pt x="8227" y="5275"/>
                    <a:pt x="8192" y="5358"/>
                    <a:pt x="8132" y="5382"/>
                  </a:cubicBezTo>
                  <a:cubicBezTo>
                    <a:pt x="8073" y="5418"/>
                    <a:pt x="8037" y="5477"/>
                    <a:pt x="8037" y="5549"/>
                  </a:cubicBezTo>
                  <a:lnTo>
                    <a:pt x="8037" y="5846"/>
                  </a:lnTo>
                  <a:cubicBezTo>
                    <a:pt x="8037" y="5930"/>
                    <a:pt x="8096" y="6013"/>
                    <a:pt x="8192" y="6025"/>
                  </a:cubicBezTo>
                  <a:lnTo>
                    <a:pt x="8692" y="6144"/>
                  </a:lnTo>
                  <a:cubicBezTo>
                    <a:pt x="8787" y="6168"/>
                    <a:pt x="8858" y="6251"/>
                    <a:pt x="8858" y="6346"/>
                  </a:cubicBezTo>
                  <a:lnTo>
                    <a:pt x="8858" y="6406"/>
                  </a:lnTo>
                  <a:lnTo>
                    <a:pt x="6787" y="6406"/>
                  </a:lnTo>
                  <a:lnTo>
                    <a:pt x="6787" y="6346"/>
                  </a:lnTo>
                  <a:cubicBezTo>
                    <a:pt x="6787" y="6251"/>
                    <a:pt x="6846" y="6168"/>
                    <a:pt x="6953" y="6144"/>
                  </a:cubicBezTo>
                  <a:lnTo>
                    <a:pt x="7465" y="6025"/>
                  </a:lnTo>
                  <a:cubicBezTo>
                    <a:pt x="7549" y="6013"/>
                    <a:pt x="7608" y="5930"/>
                    <a:pt x="7608" y="5846"/>
                  </a:cubicBezTo>
                  <a:lnTo>
                    <a:pt x="7608" y="5549"/>
                  </a:lnTo>
                  <a:cubicBezTo>
                    <a:pt x="7608" y="5489"/>
                    <a:pt x="7584" y="5418"/>
                    <a:pt x="7513" y="5382"/>
                  </a:cubicBezTo>
                  <a:cubicBezTo>
                    <a:pt x="7442" y="5334"/>
                    <a:pt x="7418" y="5275"/>
                    <a:pt x="7418" y="5203"/>
                  </a:cubicBezTo>
                  <a:lnTo>
                    <a:pt x="7418" y="4608"/>
                  </a:lnTo>
                  <a:cubicBezTo>
                    <a:pt x="7418" y="4489"/>
                    <a:pt x="7501" y="4406"/>
                    <a:pt x="7620" y="4406"/>
                  </a:cubicBezTo>
                  <a:close/>
                  <a:moveTo>
                    <a:pt x="9585" y="3584"/>
                  </a:moveTo>
                  <a:lnTo>
                    <a:pt x="9585" y="6406"/>
                  </a:lnTo>
                  <a:lnTo>
                    <a:pt x="9204" y="6406"/>
                  </a:lnTo>
                  <a:lnTo>
                    <a:pt x="9204" y="6346"/>
                  </a:lnTo>
                  <a:cubicBezTo>
                    <a:pt x="9204" y="6084"/>
                    <a:pt x="9025" y="5846"/>
                    <a:pt x="8751" y="5787"/>
                  </a:cubicBezTo>
                  <a:lnTo>
                    <a:pt x="8394" y="5691"/>
                  </a:lnTo>
                  <a:lnTo>
                    <a:pt x="8394" y="5632"/>
                  </a:lnTo>
                  <a:cubicBezTo>
                    <a:pt x="8513" y="5537"/>
                    <a:pt x="8596" y="5370"/>
                    <a:pt x="8596" y="5191"/>
                  </a:cubicBezTo>
                  <a:lnTo>
                    <a:pt x="8596" y="4596"/>
                  </a:lnTo>
                  <a:cubicBezTo>
                    <a:pt x="8596" y="4263"/>
                    <a:pt x="8323" y="4001"/>
                    <a:pt x="8001" y="4001"/>
                  </a:cubicBezTo>
                  <a:lnTo>
                    <a:pt x="7596" y="4001"/>
                  </a:lnTo>
                  <a:cubicBezTo>
                    <a:pt x="7263" y="4001"/>
                    <a:pt x="7001" y="4263"/>
                    <a:pt x="7001" y="4596"/>
                  </a:cubicBezTo>
                  <a:lnTo>
                    <a:pt x="7001" y="5191"/>
                  </a:lnTo>
                  <a:cubicBezTo>
                    <a:pt x="7001" y="5358"/>
                    <a:pt x="7072" y="5513"/>
                    <a:pt x="7192" y="5632"/>
                  </a:cubicBezTo>
                  <a:lnTo>
                    <a:pt x="7192" y="5691"/>
                  </a:lnTo>
                  <a:lnTo>
                    <a:pt x="6834" y="5787"/>
                  </a:lnTo>
                  <a:cubicBezTo>
                    <a:pt x="6572" y="5846"/>
                    <a:pt x="6394" y="6084"/>
                    <a:pt x="6394" y="6346"/>
                  </a:cubicBezTo>
                  <a:lnTo>
                    <a:pt x="6394" y="6406"/>
                  </a:lnTo>
                  <a:lnTo>
                    <a:pt x="5953" y="6406"/>
                  </a:lnTo>
                  <a:lnTo>
                    <a:pt x="5953" y="3584"/>
                  </a:lnTo>
                  <a:close/>
                  <a:moveTo>
                    <a:pt x="203" y="0"/>
                  </a:moveTo>
                  <a:cubicBezTo>
                    <a:pt x="95" y="0"/>
                    <a:pt x="0" y="84"/>
                    <a:pt x="0" y="191"/>
                  </a:cubicBezTo>
                  <a:lnTo>
                    <a:pt x="0" y="6596"/>
                  </a:lnTo>
                  <a:cubicBezTo>
                    <a:pt x="0" y="6703"/>
                    <a:pt x="95" y="6799"/>
                    <a:pt x="203" y="6799"/>
                  </a:cubicBezTo>
                  <a:lnTo>
                    <a:pt x="9811" y="6799"/>
                  </a:lnTo>
                  <a:cubicBezTo>
                    <a:pt x="9918" y="6799"/>
                    <a:pt x="10001" y="6703"/>
                    <a:pt x="10001" y="6596"/>
                  </a:cubicBezTo>
                  <a:lnTo>
                    <a:pt x="10001" y="191"/>
                  </a:lnTo>
                  <a:cubicBezTo>
                    <a:pt x="10001" y="84"/>
                    <a:pt x="9918" y="0"/>
                    <a:pt x="9811" y="0"/>
                  </a:cubicBezTo>
                  <a:lnTo>
                    <a:pt x="1584" y="0"/>
                  </a:lnTo>
                  <a:cubicBezTo>
                    <a:pt x="1477" y="0"/>
                    <a:pt x="1381" y="84"/>
                    <a:pt x="1381" y="191"/>
                  </a:cubicBezTo>
                  <a:cubicBezTo>
                    <a:pt x="1381" y="286"/>
                    <a:pt x="1477" y="381"/>
                    <a:pt x="1584" y="381"/>
                  </a:cubicBezTo>
                  <a:lnTo>
                    <a:pt x="5596" y="381"/>
                  </a:lnTo>
                  <a:lnTo>
                    <a:pt x="5596" y="5215"/>
                  </a:lnTo>
                  <a:lnTo>
                    <a:pt x="4572" y="5215"/>
                  </a:lnTo>
                  <a:lnTo>
                    <a:pt x="4572" y="4203"/>
                  </a:lnTo>
                  <a:cubicBezTo>
                    <a:pt x="4572" y="3882"/>
                    <a:pt x="4370" y="3584"/>
                    <a:pt x="4072" y="3477"/>
                  </a:cubicBezTo>
                  <a:lnTo>
                    <a:pt x="3572" y="3286"/>
                  </a:lnTo>
                  <a:lnTo>
                    <a:pt x="3572" y="3274"/>
                  </a:lnTo>
                  <a:lnTo>
                    <a:pt x="3572" y="2989"/>
                  </a:lnTo>
                  <a:cubicBezTo>
                    <a:pt x="3810" y="2810"/>
                    <a:pt x="3977" y="2512"/>
                    <a:pt x="3977" y="2203"/>
                  </a:cubicBezTo>
                  <a:lnTo>
                    <a:pt x="3977" y="1798"/>
                  </a:lnTo>
                  <a:cubicBezTo>
                    <a:pt x="3977" y="1369"/>
                    <a:pt x="3620" y="1012"/>
                    <a:pt x="3191" y="1012"/>
                  </a:cubicBezTo>
                  <a:lnTo>
                    <a:pt x="2786" y="1012"/>
                  </a:lnTo>
                  <a:cubicBezTo>
                    <a:pt x="2358" y="1012"/>
                    <a:pt x="2000" y="1369"/>
                    <a:pt x="2000" y="1798"/>
                  </a:cubicBezTo>
                  <a:lnTo>
                    <a:pt x="2000" y="2203"/>
                  </a:lnTo>
                  <a:cubicBezTo>
                    <a:pt x="2000" y="2524"/>
                    <a:pt x="2167" y="2810"/>
                    <a:pt x="2405" y="2989"/>
                  </a:cubicBezTo>
                  <a:lnTo>
                    <a:pt x="2405" y="3274"/>
                  </a:lnTo>
                  <a:lnTo>
                    <a:pt x="2405" y="3286"/>
                  </a:lnTo>
                  <a:lnTo>
                    <a:pt x="1905" y="3477"/>
                  </a:lnTo>
                  <a:cubicBezTo>
                    <a:pt x="1608" y="3596"/>
                    <a:pt x="1405" y="3894"/>
                    <a:pt x="1405" y="4203"/>
                  </a:cubicBezTo>
                  <a:lnTo>
                    <a:pt x="1405" y="5215"/>
                  </a:lnTo>
                  <a:lnTo>
                    <a:pt x="381" y="5215"/>
                  </a:lnTo>
                  <a:lnTo>
                    <a:pt x="381" y="381"/>
                  </a:lnTo>
                  <a:lnTo>
                    <a:pt x="798" y="381"/>
                  </a:lnTo>
                  <a:cubicBezTo>
                    <a:pt x="893" y="381"/>
                    <a:pt x="988" y="286"/>
                    <a:pt x="988" y="191"/>
                  </a:cubicBezTo>
                  <a:cubicBezTo>
                    <a:pt x="988" y="84"/>
                    <a:pt x="893" y="0"/>
                    <a:pt x="79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53"/>
            <p:cNvSpPr/>
            <p:nvPr/>
          </p:nvSpPr>
          <p:spPr>
            <a:xfrm>
              <a:off x="1289311" y="2926222"/>
              <a:ext cx="408156" cy="299783"/>
            </a:xfrm>
            <a:custGeom>
              <a:rect b="b" l="l" r="r" t="t"/>
              <a:pathLst>
                <a:path extrusionOk="0" h="9419" w="12824">
                  <a:moveTo>
                    <a:pt x="11621" y="382"/>
                  </a:moveTo>
                  <a:cubicBezTo>
                    <a:pt x="11740" y="382"/>
                    <a:pt x="11823" y="477"/>
                    <a:pt x="11823" y="596"/>
                  </a:cubicBezTo>
                  <a:lnTo>
                    <a:pt x="11823" y="8037"/>
                  </a:lnTo>
                  <a:lnTo>
                    <a:pt x="11406" y="8037"/>
                  </a:lnTo>
                  <a:cubicBezTo>
                    <a:pt x="11299" y="8037"/>
                    <a:pt x="11216" y="8121"/>
                    <a:pt x="11216" y="8228"/>
                  </a:cubicBezTo>
                  <a:cubicBezTo>
                    <a:pt x="11216" y="8335"/>
                    <a:pt x="11299" y="8418"/>
                    <a:pt x="11406" y="8418"/>
                  </a:cubicBezTo>
                  <a:lnTo>
                    <a:pt x="12407" y="8418"/>
                  </a:lnTo>
                  <a:cubicBezTo>
                    <a:pt x="12407" y="8418"/>
                    <a:pt x="12418" y="8418"/>
                    <a:pt x="12418" y="8442"/>
                  </a:cubicBezTo>
                  <a:lnTo>
                    <a:pt x="12418" y="8835"/>
                  </a:lnTo>
                  <a:cubicBezTo>
                    <a:pt x="12442" y="8942"/>
                    <a:pt x="12347" y="9049"/>
                    <a:pt x="12228" y="9049"/>
                  </a:cubicBezTo>
                  <a:lnTo>
                    <a:pt x="596" y="9049"/>
                  </a:lnTo>
                  <a:cubicBezTo>
                    <a:pt x="476" y="9049"/>
                    <a:pt x="381" y="8954"/>
                    <a:pt x="381" y="8835"/>
                  </a:cubicBezTo>
                  <a:lnTo>
                    <a:pt x="381" y="8442"/>
                  </a:lnTo>
                  <a:cubicBezTo>
                    <a:pt x="381" y="8442"/>
                    <a:pt x="381" y="8418"/>
                    <a:pt x="393" y="8418"/>
                  </a:cubicBezTo>
                  <a:lnTo>
                    <a:pt x="10621" y="8418"/>
                  </a:lnTo>
                  <a:cubicBezTo>
                    <a:pt x="10728" y="8418"/>
                    <a:pt x="10811" y="8335"/>
                    <a:pt x="10811" y="8228"/>
                  </a:cubicBezTo>
                  <a:cubicBezTo>
                    <a:pt x="10811" y="8121"/>
                    <a:pt x="10728" y="8037"/>
                    <a:pt x="10621" y="8037"/>
                  </a:cubicBezTo>
                  <a:lnTo>
                    <a:pt x="977" y="8037"/>
                  </a:lnTo>
                  <a:lnTo>
                    <a:pt x="977" y="596"/>
                  </a:lnTo>
                  <a:cubicBezTo>
                    <a:pt x="977" y="477"/>
                    <a:pt x="1072" y="382"/>
                    <a:pt x="1179" y="382"/>
                  </a:cubicBezTo>
                  <a:close/>
                  <a:moveTo>
                    <a:pt x="1191" y="1"/>
                  </a:moveTo>
                  <a:cubicBezTo>
                    <a:pt x="857" y="1"/>
                    <a:pt x="596" y="263"/>
                    <a:pt x="596" y="596"/>
                  </a:cubicBezTo>
                  <a:lnTo>
                    <a:pt x="596" y="8037"/>
                  </a:lnTo>
                  <a:lnTo>
                    <a:pt x="381" y="8037"/>
                  </a:lnTo>
                  <a:cubicBezTo>
                    <a:pt x="179" y="8037"/>
                    <a:pt x="0" y="8216"/>
                    <a:pt x="0" y="8418"/>
                  </a:cubicBezTo>
                  <a:lnTo>
                    <a:pt x="0" y="8823"/>
                  </a:lnTo>
                  <a:cubicBezTo>
                    <a:pt x="0" y="9157"/>
                    <a:pt x="262" y="9419"/>
                    <a:pt x="596" y="9419"/>
                  </a:cubicBezTo>
                  <a:lnTo>
                    <a:pt x="12228" y="9419"/>
                  </a:lnTo>
                  <a:cubicBezTo>
                    <a:pt x="12561" y="9419"/>
                    <a:pt x="12823" y="9157"/>
                    <a:pt x="12823" y="8823"/>
                  </a:cubicBezTo>
                  <a:lnTo>
                    <a:pt x="12823" y="8418"/>
                  </a:lnTo>
                  <a:cubicBezTo>
                    <a:pt x="12811" y="8216"/>
                    <a:pt x="12645" y="8037"/>
                    <a:pt x="12418" y="8037"/>
                  </a:cubicBezTo>
                  <a:lnTo>
                    <a:pt x="12216" y="8037"/>
                  </a:lnTo>
                  <a:lnTo>
                    <a:pt x="12216" y="596"/>
                  </a:lnTo>
                  <a:cubicBezTo>
                    <a:pt x="12216" y="263"/>
                    <a:pt x="11942" y="1"/>
                    <a:pt x="1162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2" name="Google Shape;1802;p53"/>
          <p:cNvGrpSpPr/>
          <p:nvPr/>
        </p:nvGrpSpPr>
        <p:grpSpPr>
          <a:xfrm>
            <a:off x="7978465" y="1969392"/>
            <a:ext cx="361147" cy="360797"/>
            <a:chOff x="7978465" y="1969392"/>
            <a:chExt cx="361147" cy="360797"/>
          </a:xfrm>
        </p:grpSpPr>
        <p:sp>
          <p:nvSpPr>
            <p:cNvPr id="1803" name="Google Shape;1803;p53"/>
            <p:cNvSpPr/>
            <p:nvPr/>
          </p:nvSpPr>
          <p:spPr>
            <a:xfrm>
              <a:off x="8136871" y="2285821"/>
              <a:ext cx="44368" cy="44368"/>
            </a:xfrm>
            <a:custGeom>
              <a:rect b="b" l="l" r="r" t="t"/>
              <a:pathLst>
                <a:path extrusionOk="0" h="1394" w="1394">
                  <a:moveTo>
                    <a:pt x="691" y="322"/>
                  </a:moveTo>
                  <a:cubicBezTo>
                    <a:pt x="905" y="322"/>
                    <a:pt x="1072" y="488"/>
                    <a:pt x="1072" y="703"/>
                  </a:cubicBezTo>
                  <a:cubicBezTo>
                    <a:pt x="1072" y="905"/>
                    <a:pt x="893" y="1072"/>
                    <a:pt x="691" y="1072"/>
                  </a:cubicBezTo>
                  <a:cubicBezTo>
                    <a:pt x="488" y="1072"/>
                    <a:pt x="322" y="905"/>
                    <a:pt x="322" y="703"/>
                  </a:cubicBezTo>
                  <a:cubicBezTo>
                    <a:pt x="322" y="488"/>
                    <a:pt x="488" y="322"/>
                    <a:pt x="691" y="322"/>
                  </a:cubicBezTo>
                  <a:close/>
                  <a:moveTo>
                    <a:pt x="691" y="0"/>
                  </a:moveTo>
                  <a:cubicBezTo>
                    <a:pt x="310" y="0"/>
                    <a:pt x="0" y="310"/>
                    <a:pt x="0" y="703"/>
                  </a:cubicBezTo>
                  <a:cubicBezTo>
                    <a:pt x="0" y="1084"/>
                    <a:pt x="310" y="1393"/>
                    <a:pt x="691" y="1393"/>
                  </a:cubicBezTo>
                  <a:cubicBezTo>
                    <a:pt x="1084" y="1393"/>
                    <a:pt x="1393" y="1084"/>
                    <a:pt x="1393" y="703"/>
                  </a:cubicBezTo>
                  <a:cubicBezTo>
                    <a:pt x="1393" y="310"/>
                    <a:pt x="1084" y="0"/>
                    <a:pt x="6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53"/>
            <p:cNvSpPr/>
            <p:nvPr/>
          </p:nvSpPr>
          <p:spPr>
            <a:xfrm>
              <a:off x="8210010" y="2121719"/>
              <a:ext cx="56112" cy="56112"/>
            </a:xfrm>
            <a:custGeom>
              <a:rect b="b" l="l" r="r" t="t"/>
              <a:pathLst>
                <a:path extrusionOk="0" h="1763" w="1763">
                  <a:moveTo>
                    <a:pt x="881" y="334"/>
                  </a:moveTo>
                  <a:cubicBezTo>
                    <a:pt x="1191" y="334"/>
                    <a:pt x="1429" y="572"/>
                    <a:pt x="1429" y="882"/>
                  </a:cubicBezTo>
                  <a:cubicBezTo>
                    <a:pt x="1417" y="1180"/>
                    <a:pt x="1179" y="1430"/>
                    <a:pt x="881" y="1430"/>
                  </a:cubicBezTo>
                  <a:cubicBezTo>
                    <a:pt x="583" y="1430"/>
                    <a:pt x="333" y="1191"/>
                    <a:pt x="333" y="882"/>
                  </a:cubicBezTo>
                  <a:cubicBezTo>
                    <a:pt x="333" y="584"/>
                    <a:pt x="572" y="334"/>
                    <a:pt x="881" y="334"/>
                  </a:cubicBezTo>
                  <a:close/>
                  <a:moveTo>
                    <a:pt x="881" y="1"/>
                  </a:moveTo>
                  <a:cubicBezTo>
                    <a:pt x="405" y="1"/>
                    <a:pt x="0" y="394"/>
                    <a:pt x="0" y="882"/>
                  </a:cubicBezTo>
                  <a:cubicBezTo>
                    <a:pt x="0" y="1358"/>
                    <a:pt x="393" y="1763"/>
                    <a:pt x="881" y="1763"/>
                  </a:cubicBezTo>
                  <a:cubicBezTo>
                    <a:pt x="1357" y="1763"/>
                    <a:pt x="1762" y="1370"/>
                    <a:pt x="1762" y="882"/>
                  </a:cubicBezTo>
                  <a:cubicBezTo>
                    <a:pt x="1762" y="406"/>
                    <a:pt x="1357" y="1"/>
                    <a:pt x="8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53"/>
            <p:cNvSpPr/>
            <p:nvPr/>
          </p:nvSpPr>
          <p:spPr>
            <a:xfrm>
              <a:off x="8051987" y="2121719"/>
              <a:ext cx="55730" cy="56112"/>
            </a:xfrm>
            <a:custGeom>
              <a:rect b="b" l="l" r="r" t="t"/>
              <a:pathLst>
                <a:path extrusionOk="0" h="1763" w="1751">
                  <a:moveTo>
                    <a:pt x="881" y="334"/>
                  </a:moveTo>
                  <a:cubicBezTo>
                    <a:pt x="1179" y="334"/>
                    <a:pt x="1429" y="572"/>
                    <a:pt x="1429" y="882"/>
                  </a:cubicBezTo>
                  <a:cubicBezTo>
                    <a:pt x="1417" y="1180"/>
                    <a:pt x="1179" y="1430"/>
                    <a:pt x="881" y="1430"/>
                  </a:cubicBezTo>
                  <a:cubicBezTo>
                    <a:pt x="584" y="1430"/>
                    <a:pt x="322" y="1191"/>
                    <a:pt x="322" y="882"/>
                  </a:cubicBezTo>
                  <a:cubicBezTo>
                    <a:pt x="322" y="572"/>
                    <a:pt x="560" y="334"/>
                    <a:pt x="881" y="334"/>
                  </a:cubicBezTo>
                  <a:close/>
                  <a:moveTo>
                    <a:pt x="881" y="1"/>
                  </a:moveTo>
                  <a:cubicBezTo>
                    <a:pt x="405" y="1"/>
                    <a:pt x="0" y="394"/>
                    <a:pt x="0" y="882"/>
                  </a:cubicBezTo>
                  <a:cubicBezTo>
                    <a:pt x="0" y="1358"/>
                    <a:pt x="381" y="1763"/>
                    <a:pt x="881" y="1763"/>
                  </a:cubicBezTo>
                  <a:cubicBezTo>
                    <a:pt x="1357" y="1763"/>
                    <a:pt x="1750" y="1370"/>
                    <a:pt x="1750" y="882"/>
                  </a:cubicBezTo>
                  <a:cubicBezTo>
                    <a:pt x="1750" y="406"/>
                    <a:pt x="1357" y="1"/>
                    <a:pt x="8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53"/>
            <p:cNvSpPr/>
            <p:nvPr/>
          </p:nvSpPr>
          <p:spPr>
            <a:xfrm>
              <a:off x="7978465" y="2285821"/>
              <a:ext cx="44749" cy="44368"/>
            </a:xfrm>
            <a:custGeom>
              <a:rect b="b" l="l" r="r" t="t"/>
              <a:pathLst>
                <a:path extrusionOk="0" h="1394" w="1406">
                  <a:moveTo>
                    <a:pt x="703" y="322"/>
                  </a:moveTo>
                  <a:cubicBezTo>
                    <a:pt x="905" y="322"/>
                    <a:pt x="1072" y="488"/>
                    <a:pt x="1072" y="703"/>
                  </a:cubicBezTo>
                  <a:cubicBezTo>
                    <a:pt x="1072" y="905"/>
                    <a:pt x="893" y="1072"/>
                    <a:pt x="703" y="1072"/>
                  </a:cubicBezTo>
                  <a:cubicBezTo>
                    <a:pt x="489" y="1072"/>
                    <a:pt x="334" y="905"/>
                    <a:pt x="334" y="703"/>
                  </a:cubicBezTo>
                  <a:cubicBezTo>
                    <a:pt x="334" y="488"/>
                    <a:pt x="489" y="322"/>
                    <a:pt x="703" y="322"/>
                  </a:cubicBezTo>
                  <a:close/>
                  <a:moveTo>
                    <a:pt x="703" y="0"/>
                  </a:moveTo>
                  <a:cubicBezTo>
                    <a:pt x="310" y="0"/>
                    <a:pt x="0" y="310"/>
                    <a:pt x="0" y="703"/>
                  </a:cubicBezTo>
                  <a:cubicBezTo>
                    <a:pt x="0" y="1084"/>
                    <a:pt x="310" y="1393"/>
                    <a:pt x="703" y="1393"/>
                  </a:cubicBezTo>
                  <a:cubicBezTo>
                    <a:pt x="1084" y="1393"/>
                    <a:pt x="1405" y="1084"/>
                    <a:pt x="1405" y="703"/>
                  </a:cubicBezTo>
                  <a:cubicBezTo>
                    <a:pt x="1405" y="310"/>
                    <a:pt x="1084" y="0"/>
                    <a:pt x="7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53"/>
            <p:cNvSpPr/>
            <p:nvPr/>
          </p:nvSpPr>
          <p:spPr>
            <a:xfrm>
              <a:off x="8294894" y="2285821"/>
              <a:ext cx="44718" cy="44368"/>
            </a:xfrm>
            <a:custGeom>
              <a:rect b="b" l="l" r="r" t="t"/>
              <a:pathLst>
                <a:path extrusionOk="0" h="1394" w="1405">
                  <a:moveTo>
                    <a:pt x="703" y="322"/>
                  </a:moveTo>
                  <a:cubicBezTo>
                    <a:pt x="905" y="322"/>
                    <a:pt x="1072" y="488"/>
                    <a:pt x="1072" y="703"/>
                  </a:cubicBezTo>
                  <a:cubicBezTo>
                    <a:pt x="1072" y="905"/>
                    <a:pt x="893" y="1072"/>
                    <a:pt x="703" y="1072"/>
                  </a:cubicBezTo>
                  <a:cubicBezTo>
                    <a:pt x="488" y="1072"/>
                    <a:pt x="333" y="905"/>
                    <a:pt x="333" y="703"/>
                  </a:cubicBezTo>
                  <a:cubicBezTo>
                    <a:pt x="333" y="488"/>
                    <a:pt x="488" y="322"/>
                    <a:pt x="703" y="322"/>
                  </a:cubicBezTo>
                  <a:close/>
                  <a:moveTo>
                    <a:pt x="703" y="0"/>
                  </a:moveTo>
                  <a:cubicBezTo>
                    <a:pt x="310" y="0"/>
                    <a:pt x="0" y="310"/>
                    <a:pt x="0" y="703"/>
                  </a:cubicBezTo>
                  <a:cubicBezTo>
                    <a:pt x="0" y="1084"/>
                    <a:pt x="310" y="1393"/>
                    <a:pt x="703" y="1393"/>
                  </a:cubicBezTo>
                  <a:cubicBezTo>
                    <a:pt x="1084" y="1393"/>
                    <a:pt x="1405" y="1084"/>
                    <a:pt x="1405" y="703"/>
                  </a:cubicBezTo>
                  <a:cubicBezTo>
                    <a:pt x="1405" y="310"/>
                    <a:pt x="1084" y="0"/>
                    <a:pt x="7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53"/>
            <p:cNvSpPr/>
            <p:nvPr/>
          </p:nvSpPr>
          <p:spPr>
            <a:xfrm>
              <a:off x="8119811" y="1969392"/>
              <a:ext cx="78455" cy="78487"/>
            </a:xfrm>
            <a:custGeom>
              <a:rect b="b" l="l" r="r" t="t"/>
              <a:pathLst>
                <a:path extrusionOk="0" h="2466" w="2465">
                  <a:moveTo>
                    <a:pt x="1227" y="346"/>
                  </a:moveTo>
                  <a:cubicBezTo>
                    <a:pt x="1727" y="346"/>
                    <a:pt x="2120" y="739"/>
                    <a:pt x="2120" y="1239"/>
                  </a:cubicBezTo>
                  <a:cubicBezTo>
                    <a:pt x="2120" y="1727"/>
                    <a:pt x="1727" y="2132"/>
                    <a:pt x="1227" y="2132"/>
                  </a:cubicBezTo>
                  <a:cubicBezTo>
                    <a:pt x="739" y="2132"/>
                    <a:pt x="334" y="1727"/>
                    <a:pt x="334" y="1239"/>
                  </a:cubicBezTo>
                  <a:cubicBezTo>
                    <a:pt x="334" y="739"/>
                    <a:pt x="739" y="346"/>
                    <a:pt x="1227" y="346"/>
                  </a:cubicBezTo>
                  <a:close/>
                  <a:moveTo>
                    <a:pt x="1227" y="1"/>
                  </a:moveTo>
                  <a:cubicBezTo>
                    <a:pt x="548" y="1"/>
                    <a:pt x="0" y="548"/>
                    <a:pt x="0" y="1239"/>
                  </a:cubicBezTo>
                  <a:cubicBezTo>
                    <a:pt x="0" y="1917"/>
                    <a:pt x="548" y="2465"/>
                    <a:pt x="1227" y="2465"/>
                  </a:cubicBezTo>
                  <a:cubicBezTo>
                    <a:pt x="1917" y="2465"/>
                    <a:pt x="2465" y="1917"/>
                    <a:pt x="2465" y="1239"/>
                  </a:cubicBezTo>
                  <a:cubicBezTo>
                    <a:pt x="2465" y="548"/>
                    <a:pt x="1905" y="1"/>
                    <a:pt x="122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53"/>
            <p:cNvSpPr/>
            <p:nvPr/>
          </p:nvSpPr>
          <p:spPr>
            <a:xfrm>
              <a:off x="8012202" y="2189575"/>
              <a:ext cx="134917" cy="89690"/>
            </a:xfrm>
            <a:custGeom>
              <a:rect b="b" l="l" r="r" t="t"/>
              <a:pathLst>
                <a:path extrusionOk="0" h="2818" w="4239">
                  <a:moveTo>
                    <a:pt x="2107" y="0"/>
                  </a:moveTo>
                  <a:cubicBezTo>
                    <a:pt x="2024" y="0"/>
                    <a:pt x="1953" y="71"/>
                    <a:pt x="1953" y="167"/>
                  </a:cubicBezTo>
                  <a:lnTo>
                    <a:pt x="1953" y="1417"/>
                  </a:lnTo>
                  <a:lnTo>
                    <a:pt x="1072" y="1417"/>
                  </a:lnTo>
                  <a:cubicBezTo>
                    <a:pt x="822" y="1417"/>
                    <a:pt x="583" y="1560"/>
                    <a:pt x="464" y="1786"/>
                  </a:cubicBezTo>
                  <a:lnTo>
                    <a:pt x="48" y="2560"/>
                  </a:lnTo>
                  <a:cubicBezTo>
                    <a:pt x="0" y="2631"/>
                    <a:pt x="24" y="2738"/>
                    <a:pt x="119" y="2786"/>
                  </a:cubicBezTo>
                  <a:cubicBezTo>
                    <a:pt x="143" y="2798"/>
                    <a:pt x="167" y="2798"/>
                    <a:pt x="191" y="2798"/>
                  </a:cubicBezTo>
                  <a:cubicBezTo>
                    <a:pt x="250" y="2798"/>
                    <a:pt x="310" y="2774"/>
                    <a:pt x="345" y="2715"/>
                  </a:cubicBezTo>
                  <a:lnTo>
                    <a:pt x="762" y="1941"/>
                  </a:lnTo>
                  <a:cubicBezTo>
                    <a:pt x="822" y="1822"/>
                    <a:pt x="953" y="1738"/>
                    <a:pt x="1083" y="1738"/>
                  </a:cubicBezTo>
                  <a:lnTo>
                    <a:pt x="3167" y="1738"/>
                  </a:lnTo>
                  <a:cubicBezTo>
                    <a:pt x="3298" y="1738"/>
                    <a:pt x="3417" y="1822"/>
                    <a:pt x="3500" y="1941"/>
                  </a:cubicBezTo>
                  <a:lnTo>
                    <a:pt x="3917" y="2727"/>
                  </a:lnTo>
                  <a:cubicBezTo>
                    <a:pt x="3943" y="2778"/>
                    <a:pt x="4006" y="2817"/>
                    <a:pt x="4066" y="2817"/>
                  </a:cubicBezTo>
                  <a:cubicBezTo>
                    <a:pt x="4089" y="2817"/>
                    <a:pt x="4112" y="2811"/>
                    <a:pt x="4131" y="2798"/>
                  </a:cubicBezTo>
                  <a:cubicBezTo>
                    <a:pt x="4215" y="2774"/>
                    <a:pt x="4239" y="2667"/>
                    <a:pt x="4191" y="2572"/>
                  </a:cubicBezTo>
                  <a:lnTo>
                    <a:pt x="3774" y="1786"/>
                  </a:lnTo>
                  <a:cubicBezTo>
                    <a:pt x="3655" y="1560"/>
                    <a:pt x="3417" y="1417"/>
                    <a:pt x="3155" y="1417"/>
                  </a:cubicBezTo>
                  <a:lnTo>
                    <a:pt x="2274" y="1417"/>
                  </a:lnTo>
                  <a:lnTo>
                    <a:pt x="2274" y="167"/>
                  </a:lnTo>
                  <a:cubicBezTo>
                    <a:pt x="2274" y="71"/>
                    <a:pt x="2203" y="0"/>
                    <a:pt x="210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53"/>
            <p:cNvSpPr/>
            <p:nvPr/>
          </p:nvSpPr>
          <p:spPr>
            <a:xfrm>
              <a:off x="8099346" y="2059973"/>
              <a:ext cx="119385" cy="56016"/>
            </a:xfrm>
            <a:custGeom>
              <a:rect b="b" l="l" r="r" t="t"/>
              <a:pathLst>
                <a:path extrusionOk="0" h="1760" w="3751">
                  <a:moveTo>
                    <a:pt x="1870" y="0"/>
                  </a:moveTo>
                  <a:cubicBezTo>
                    <a:pt x="1786" y="0"/>
                    <a:pt x="1715" y="72"/>
                    <a:pt x="1715" y="155"/>
                  </a:cubicBezTo>
                  <a:lnTo>
                    <a:pt x="1715" y="714"/>
                  </a:lnTo>
                  <a:lnTo>
                    <a:pt x="774" y="714"/>
                  </a:lnTo>
                  <a:cubicBezTo>
                    <a:pt x="584" y="714"/>
                    <a:pt x="405" y="810"/>
                    <a:pt x="310" y="988"/>
                  </a:cubicBezTo>
                  <a:lnTo>
                    <a:pt x="48" y="1512"/>
                  </a:lnTo>
                  <a:cubicBezTo>
                    <a:pt x="0" y="1584"/>
                    <a:pt x="24" y="1691"/>
                    <a:pt x="120" y="1738"/>
                  </a:cubicBezTo>
                  <a:cubicBezTo>
                    <a:pt x="141" y="1753"/>
                    <a:pt x="167" y="1760"/>
                    <a:pt x="192" y="1760"/>
                  </a:cubicBezTo>
                  <a:cubicBezTo>
                    <a:pt x="251" y="1760"/>
                    <a:pt x="313" y="1725"/>
                    <a:pt x="346" y="1667"/>
                  </a:cubicBezTo>
                  <a:lnTo>
                    <a:pt x="608" y="1143"/>
                  </a:lnTo>
                  <a:cubicBezTo>
                    <a:pt x="643" y="1084"/>
                    <a:pt x="715" y="1036"/>
                    <a:pt x="774" y="1036"/>
                  </a:cubicBezTo>
                  <a:lnTo>
                    <a:pt x="2977" y="1036"/>
                  </a:lnTo>
                  <a:cubicBezTo>
                    <a:pt x="3048" y="1036"/>
                    <a:pt x="3108" y="1084"/>
                    <a:pt x="3144" y="1143"/>
                  </a:cubicBezTo>
                  <a:lnTo>
                    <a:pt x="3406" y="1667"/>
                  </a:lnTo>
                  <a:cubicBezTo>
                    <a:pt x="3441" y="1727"/>
                    <a:pt x="3501" y="1750"/>
                    <a:pt x="3560" y="1750"/>
                  </a:cubicBezTo>
                  <a:cubicBezTo>
                    <a:pt x="3584" y="1750"/>
                    <a:pt x="3620" y="1750"/>
                    <a:pt x="3632" y="1738"/>
                  </a:cubicBezTo>
                  <a:cubicBezTo>
                    <a:pt x="3715" y="1691"/>
                    <a:pt x="3751" y="1584"/>
                    <a:pt x="3703" y="1512"/>
                  </a:cubicBezTo>
                  <a:lnTo>
                    <a:pt x="3441" y="988"/>
                  </a:lnTo>
                  <a:cubicBezTo>
                    <a:pt x="3346" y="810"/>
                    <a:pt x="3168" y="714"/>
                    <a:pt x="2977" y="714"/>
                  </a:cubicBezTo>
                  <a:lnTo>
                    <a:pt x="2036" y="714"/>
                  </a:lnTo>
                  <a:lnTo>
                    <a:pt x="2036" y="155"/>
                  </a:lnTo>
                  <a:cubicBezTo>
                    <a:pt x="2036" y="72"/>
                    <a:pt x="1965" y="0"/>
                    <a:pt x="187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53"/>
            <p:cNvSpPr/>
            <p:nvPr/>
          </p:nvSpPr>
          <p:spPr>
            <a:xfrm>
              <a:off x="8170194" y="2189925"/>
              <a:ext cx="135331" cy="89849"/>
            </a:xfrm>
            <a:custGeom>
              <a:rect b="b" l="l" r="r" t="t"/>
              <a:pathLst>
                <a:path extrusionOk="0" h="2823" w="4252">
                  <a:moveTo>
                    <a:pt x="2132" y="1"/>
                  </a:moveTo>
                  <a:cubicBezTo>
                    <a:pt x="2049" y="1"/>
                    <a:pt x="1965" y="84"/>
                    <a:pt x="1965" y="168"/>
                  </a:cubicBezTo>
                  <a:lnTo>
                    <a:pt x="1965" y="1418"/>
                  </a:lnTo>
                  <a:lnTo>
                    <a:pt x="1096" y="1418"/>
                  </a:lnTo>
                  <a:cubicBezTo>
                    <a:pt x="834" y="1418"/>
                    <a:pt x="596" y="1573"/>
                    <a:pt x="465" y="1787"/>
                  </a:cubicBezTo>
                  <a:lnTo>
                    <a:pt x="49" y="2585"/>
                  </a:lnTo>
                  <a:cubicBezTo>
                    <a:pt x="1" y="2656"/>
                    <a:pt x="37" y="2763"/>
                    <a:pt x="120" y="2799"/>
                  </a:cubicBezTo>
                  <a:cubicBezTo>
                    <a:pt x="148" y="2815"/>
                    <a:pt x="177" y="2823"/>
                    <a:pt x="205" y="2823"/>
                  </a:cubicBezTo>
                  <a:cubicBezTo>
                    <a:pt x="262" y="2823"/>
                    <a:pt x="314" y="2791"/>
                    <a:pt x="346" y="2727"/>
                  </a:cubicBezTo>
                  <a:lnTo>
                    <a:pt x="763" y="1942"/>
                  </a:lnTo>
                  <a:cubicBezTo>
                    <a:pt x="822" y="1823"/>
                    <a:pt x="953" y="1751"/>
                    <a:pt x="1096" y="1751"/>
                  </a:cubicBezTo>
                  <a:lnTo>
                    <a:pt x="3180" y="1751"/>
                  </a:lnTo>
                  <a:cubicBezTo>
                    <a:pt x="3311" y="1751"/>
                    <a:pt x="3430" y="1823"/>
                    <a:pt x="3501" y="1942"/>
                  </a:cubicBezTo>
                  <a:lnTo>
                    <a:pt x="3918" y="2716"/>
                  </a:lnTo>
                  <a:cubicBezTo>
                    <a:pt x="3954" y="2775"/>
                    <a:pt x="4013" y="2799"/>
                    <a:pt x="4073" y="2799"/>
                  </a:cubicBezTo>
                  <a:cubicBezTo>
                    <a:pt x="4097" y="2799"/>
                    <a:pt x="4132" y="2799"/>
                    <a:pt x="4144" y="2787"/>
                  </a:cubicBezTo>
                  <a:cubicBezTo>
                    <a:pt x="4216" y="2763"/>
                    <a:pt x="4251" y="2656"/>
                    <a:pt x="4204" y="2561"/>
                  </a:cubicBezTo>
                  <a:lnTo>
                    <a:pt x="3787" y="1787"/>
                  </a:lnTo>
                  <a:cubicBezTo>
                    <a:pt x="3668" y="1573"/>
                    <a:pt x="3430" y="1418"/>
                    <a:pt x="3180" y="1418"/>
                  </a:cubicBezTo>
                  <a:lnTo>
                    <a:pt x="2299" y="1418"/>
                  </a:lnTo>
                  <a:lnTo>
                    <a:pt x="2299" y="168"/>
                  </a:lnTo>
                  <a:cubicBezTo>
                    <a:pt x="2299" y="84"/>
                    <a:pt x="2227" y="1"/>
                    <a:pt x="21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2" name="Google Shape;1812;p53"/>
          <p:cNvSpPr/>
          <p:nvPr/>
        </p:nvSpPr>
        <p:spPr>
          <a:xfrm>
            <a:off x="2206357" y="2890607"/>
            <a:ext cx="372159" cy="372159"/>
          </a:xfrm>
          <a:custGeom>
            <a:rect b="b" l="l" r="r" t="t"/>
            <a:pathLst>
              <a:path extrusionOk="0" h="11693" w="11693">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3" name="Google Shape;1813;p53"/>
          <p:cNvGrpSpPr/>
          <p:nvPr/>
        </p:nvGrpSpPr>
        <p:grpSpPr>
          <a:xfrm>
            <a:off x="854261" y="2908813"/>
            <a:ext cx="377474" cy="335748"/>
            <a:chOff x="854261" y="2908813"/>
            <a:chExt cx="377474" cy="335748"/>
          </a:xfrm>
        </p:grpSpPr>
        <p:sp>
          <p:nvSpPr>
            <p:cNvPr id="1814" name="Google Shape;1814;p53"/>
            <p:cNvSpPr/>
            <p:nvPr/>
          </p:nvSpPr>
          <p:spPr>
            <a:xfrm>
              <a:off x="896337" y="3079695"/>
              <a:ext cx="47391" cy="17091"/>
            </a:xfrm>
            <a:custGeom>
              <a:rect b="b" l="l" r="r" t="t"/>
              <a:pathLst>
                <a:path extrusionOk="0" h="537" w="1489">
                  <a:moveTo>
                    <a:pt x="179" y="1"/>
                  </a:moveTo>
                  <a:cubicBezTo>
                    <a:pt x="96" y="1"/>
                    <a:pt x="0" y="72"/>
                    <a:pt x="0" y="179"/>
                  </a:cubicBezTo>
                  <a:cubicBezTo>
                    <a:pt x="0" y="263"/>
                    <a:pt x="84" y="358"/>
                    <a:pt x="179" y="358"/>
                  </a:cubicBezTo>
                  <a:cubicBezTo>
                    <a:pt x="381" y="358"/>
                    <a:pt x="941" y="382"/>
                    <a:pt x="1227" y="525"/>
                  </a:cubicBezTo>
                  <a:cubicBezTo>
                    <a:pt x="1251" y="537"/>
                    <a:pt x="1274" y="537"/>
                    <a:pt x="1298" y="537"/>
                  </a:cubicBezTo>
                  <a:cubicBezTo>
                    <a:pt x="1358" y="537"/>
                    <a:pt x="1417" y="501"/>
                    <a:pt x="1453" y="441"/>
                  </a:cubicBezTo>
                  <a:cubicBezTo>
                    <a:pt x="1489" y="358"/>
                    <a:pt x="1465" y="251"/>
                    <a:pt x="1370" y="203"/>
                  </a:cubicBezTo>
                  <a:cubicBezTo>
                    <a:pt x="977" y="1"/>
                    <a:pt x="215"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53"/>
            <p:cNvSpPr/>
            <p:nvPr/>
          </p:nvSpPr>
          <p:spPr>
            <a:xfrm>
              <a:off x="878514" y="3191855"/>
              <a:ext cx="11426" cy="52706"/>
            </a:xfrm>
            <a:custGeom>
              <a:rect b="b" l="l" r="r" t="t"/>
              <a:pathLst>
                <a:path extrusionOk="0" h="1656" w="359">
                  <a:moveTo>
                    <a:pt x="179" y="1"/>
                  </a:moveTo>
                  <a:cubicBezTo>
                    <a:pt x="84" y="1"/>
                    <a:pt x="1" y="72"/>
                    <a:pt x="1" y="180"/>
                  </a:cubicBezTo>
                  <a:lnTo>
                    <a:pt x="1" y="1477"/>
                  </a:lnTo>
                  <a:cubicBezTo>
                    <a:pt x="1" y="1561"/>
                    <a:pt x="72" y="1656"/>
                    <a:pt x="179" y="1656"/>
                  </a:cubicBezTo>
                  <a:cubicBezTo>
                    <a:pt x="287" y="1656"/>
                    <a:pt x="358" y="1585"/>
                    <a:pt x="358" y="1477"/>
                  </a:cubicBezTo>
                  <a:lnTo>
                    <a:pt x="358" y="180"/>
                  </a:lnTo>
                  <a:cubicBezTo>
                    <a:pt x="358" y="72"/>
                    <a:pt x="287"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53"/>
            <p:cNvSpPr/>
            <p:nvPr/>
          </p:nvSpPr>
          <p:spPr>
            <a:xfrm>
              <a:off x="854261" y="3050159"/>
              <a:ext cx="219451" cy="194052"/>
            </a:xfrm>
            <a:custGeom>
              <a:rect b="b" l="l" r="r" t="t"/>
              <a:pathLst>
                <a:path extrusionOk="0" h="6097" w="6895">
                  <a:moveTo>
                    <a:pt x="6406" y="679"/>
                  </a:moveTo>
                  <a:lnTo>
                    <a:pt x="6466" y="929"/>
                  </a:lnTo>
                  <a:cubicBezTo>
                    <a:pt x="6490" y="1000"/>
                    <a:pt x="6478" y="1072"/>
                    <a:pt x="6418" y="1119"/>
                  </a:cubicBezTo>
                  <a:lnTo>
                    <a:pt x="6311" y="1226"/>
                  </a:lnTo>
                  <a:lnTo>
                    <a:pt x="6073" y="988"/>
                  </a:lnTo>
                  <a:lnTo>
                    <a:pt x="6406" y="679"/>
                  </a:lnTo>
                  <a:close/>
                  <a:moveTo>
                    <a:pt x="3192" y="345"/>
                  </a:moveTo>
                  <a:lnTo>
                    <a:pt x="3192" y="1060"/>
                  </a:lnTo>
                  <a:cubicBezTo>
                    <a:pt x="3192" y="1179"/>
                    <a:pt x="3156" y="1298"/>
                    <a:pt x="3108" y="1405"/>
                  </a:cubicBezTo>
                  <a:lnTo>
                    <a:pt x="3025" y="1584"/>
                  </a:lnTo>
                  <a:cubicBezTo>
                    <a:pt x="3013" y="1607"/>
                    <a:pt x="3013" y="1619"/>
                    <a:pt x="3013" y="1655"/>
                  </a:cubicBezTo>
                  <a:lnTo>
                    <a:pt x="3013" y="2024"/>
                  </a:lnTo>
                  <a:cubicBezTo>
                    <a:pt x="2989" y="2286"/>
                    <a:pt x="2894" y="2524"/>
                    <a:pt x="2715" y="2703"/>
                  </a:cubicBezTo>
                  <a:cubicBezTo>
                    <a:pt x="2537" y="2881"/>
                    <a:pt x="2275" y="2965"/>
                    <a:pt x="2025" y="2965"/>
                  </a:cubicBezTo>
                  <a:cubicBezTo>
                    <a:pt x="1525" y="2953"/>
                    <a:pt x="1120" y="2500"/>
                    <a:pt x="1120" y="1988"/>
                  </a:cubicBezTo>
                  <a:lnTo>
                    <a:pt x="1120" y="1655"/>
                  </a:lnTo>
                  <a:cubicBezTo>
                    <a:pt x="1120" y="1619"/>
                    <a:pt x="1120" y="1596"/>
                    <a:pt x="1108" y="1584"/>
                  </a:cubicBezTo>
                  <a:lnTo>
                    <a:pt x="1001" y="1369"/>
                  </a:lnTo>
                  <a:cubicBezTo>
                    <a:pt x="953" y="1298"/>
                    <a:pt x="941" y="1203"/>
                    <a:pt x="941" y="1119"/>
                  </a:cubicBezTo>
                  <a:lnTo>
                    <a:pt x="941" y="1107"/>
                  </a:lnTo>
                  <a:cubicBezTo>
                    <a:pt x="941" y="691"/>
                    <a:pt x="1287" y="345"/>
                    <a:pt x="1703" y="345"/>
                  </a:cubicBezTo>
                  <a:close/>
                  <a:moveTo>
                    <a:pt x="2442" y="3227"/>
                  </a:moveTo>
                  <a:cubicBezTo>
                    <a:pt x="2454" y="3298"/>
                    <a:pt x="2477" y="3334"/>
                    <a:pt x="2489" y="3381"/>
                  </a:cubicBezTo>
                  <a:lnTo>
                    <a:pt x="2323" y="3548"/>
                  </a:lnTo>
                  <a:cubicBezTo>
                    <a:pt x="2251" y="3620"/>
                    <a:pt x="2156" y="3655"/>
                    <a:pt x="2059" y="3655"/>
                  </a:cubicBezTo>
                  <a:cubicBezTo>
                    <a:pt x="1962" y="3655"/>
                    <a:pt x="1864" y="3620"/>
                    <a:pt x="1787" y="3548"/>
                  </a:cubicBezTo>
                  <a:lnTo>
                    <a:pt x="1644" y="3393"/>
                  </a:lnTo>
                  <a:cubicBezTo>
                    <a:pt x="1656" y="3358"/>
                    <a:pt x="1668" y="3286"/>
                    <a:pt x="1668" y="3227"/>
                  </a:cubicBezTo>
                  <a:cubicBezTo>
                    <a:pt x="1775" y="3262"/>
                    <a:pt x="1894" y="3286"/>
                    <a:pt x="2013" y="3286"/>
                  </a:cubicBezTo>
                  <a:lnTo>
                    <a:pt x="2061" y="3286"/>
                  </a:lnTo>
                  <a:cubicBezTo>
                    <a:pt x="2192" y="3286"/>
                    <a:pt x="2323" y="3274"/>
                    <a:pt x="2442" y="3227"/>
                  </a:cubicBezTo>
                  <a:close/>
                  <a:moveTo>
                    <a:pt x="1680" y="0"/>
                  </a:moveTo>
                  <a:cubicBezTo>
                    <a:pt x="1072" y="0"/>
                    <a:pt x="584" y="500"/>
                    <a:pt x="584" y="1107"/>
                  </a:cubicBezTo>
                  <a:lnTo>
                    <a:pt x="584" y="1119"/>
                  </a:lnTo>
                  <a:cubicBezTo>
                    <a:pt x="584" y="1250"/>
                    <a:pt x="608" y="1405"/>
                    <a:pt x="668" y="1524"/>
                  </a:cubicBezTo>
                  <a:lnTo>
                    <a:pt x="763" y="1703"/>
                  </a:lnTo>
                  <a:lnTo>
                    <a:pt x="763" y="1988"/>
                  </a:lnTo>
                  <a:cubicBezTo>
                    <a:pt x="763" y="2429"/>
                    <a:pt x="977" y="2834"/>
                    <a:pt x="1311" y="3072"/>
                  </a:cubicBezTo>
                  <a:lnTo>
                    <a:pt x="1311" y="3215"/>
                  </a:lnTo>
                  <a:cubicBezTo>
                    <a:pt x="1311" y="3310"/>
                    <a:pt x="1251" y="3381"/>
                    <a:pt x="1156" y="3417"/>
                  </a:cubicBezTo>
                  <a:lnTo>
                    <a:pt x="537" y="3596"/>
                  </a:lnTo>
                  <a:cubicBezTo>
                    <a:pt x="227" y="3679"/>
                    <a:pt x="1" y="3965"/>
                    <a:pt x="1" y="4286"/>
                  </a:cubicBezTo>
                  <a:lnTo>
                    <a:pt x="1" y="5917"/>
                  </a:lnTo>
                  <a:cubicBezTo>
                    <a:pt x="1" y="6001"/>
                    <a:pt x="72" y="6096"/>
                    <a:pt x="179" y="6096"/>
                  </a:cubicBezTo>
                  <a:cubicBezTo>
                    <a:pt x="287" y="6096"/>
                    <a:pt x="358" y="6013"/>
                    <a:pt x="358" y="5917"/>
                  </a:cubicBezTo>
                  <a:lnTo>
                    <a:pt x="358" y="4310"/>
                  </a:lnTo>
                  <a:cubicBezTo>
                    <a:pt x="358" y="4143"/>
                    <a:pt x="477" y="3977"/>
                    <a:pt x="644" y="3929"/>
                  </a:cubicBezTo>
                  <a:lnTo>
                    <a:pt x="1263" y="3751"/>
                  </a:lnTo>
                  <a:cubicBezTo>
                    <a:pt x="1322" y="3739"/>
                    <a:pt x="1370" y="3715"/>
                    <a:pt x="1418" y="3679"/>
                  </a:cubicBezTo>
                  <a:lnTo>
                    <a:pt x="1513" y="3786"/>
                  </a:lnTo>
                  <a:cubicBezTo>
                    <a:pt x="1668" y="3929"/>
                    <a:pt x="1846" y="3989"/>
                    <a:pt x="2037" y="3989"/>
                  </a:cubicBezTo>
                  <a:cubicBezTo>
                    <a:pt x="2227" y="3989"/>
                    <a:pt x="2406" y="3917"/>
                    <a:pt x="2561" y="3786"/>
                  </a:cubicBezTo>
                  <a:lnTo>
                    <a:pt x="2727" y="3620"/>
                  </a:lnTo>
                  <a:cubicBezTo>
                    <a:pt x="2799" y="3655"/>
                    <a:pt x="2870" y="3679"/>
                    <a:pt x="2966" y="3679"/>
                  </a:cubicBezTo>
                  <a:lnTo>
                    <a:pt x="3001" y="3679"/>
                  </a:lnTo>
                  <a:cubicBezTo>
                    <a:pt x="3144" y="3679"/>
                    <a:pt x="3275" y="3620"/>
                    <a:pt x="3382" y="3524"/>
                  </a:cubicBezTo>
                  <a:lnTo>
                    <a:pt x="5823" y="1226"/>
                  </a:lnTo>
                  <a:lnTo>
                    <a:pt x="6061" y="1465"/>
                  </a:lnTo>
                  <a:lnTo>
                    <a:pt x="3239" y="4274"/>
                  </a:lnTo>
                  <a:cubicBezTo>
                    <a:pt x="3061" y="4453"/>
                    <a:pt x="2977" y="4679"/>
                    <a:pt x="2977" y="4917"/>
                  </a:cubicBezTo>
                  <a:lnTo>
                    <a:pt x="2977" y="5906"/>
                  </a:lnTo>
                  <a:cubicBezTo>
                    <a:pt x="2977" y="6001"/>
                    <a:pt x="3049" y="6096"/>
                    <a:pt x="3156" y="6096"/>
                  </a:cubicBezTo>
                  <a:cubicBezTo>
                    <a:pt x="3239" y="6096"/>
                    <a:pt x="3335" y="6013"/>
                    <a:pt x="3335" y="5906"/>
                  </a:cubicBezTo>
                  <a:lnTo>
                    <a:pt x="3335" y="4917"/>
                  </a:lnTo>
                  <a:cubicBezTo>
                    <a:pt x="3335" y="4763"/>
                    <a:pt x="3394" y="4620"/>
                    <a:pt x="3501" y="4513"/>
                  </a:cubicBezTo>
                  <a:lnTo>
                    <a:pt x="6656" y="1357"/>
                  </a:lnTo>
                  <a:cubicBezTo>
                    <a:pt x="6787" y="1226"/>
                    <a:pt x="6847" y="1024"/>
                    <a:pt x="6799" y="834"/>
                  </a:cubicBezTo>
                  <a:lnTo>
                    <a:pt x="6704" y="405"/>
                  </a:lnTo>
                  <a:lnTo>
                    <a:pt x="6823" y="298"/>
                  </a:lnTo>
                  <a:cubicBezTo>
                    <a:pt x="6895" y="238"/>
                    <a:pt x="6895" y="119"/>
                    <a:pt x="6823" y="60"/>
                  </a:cubicBezTo>
                  <a:cubicBezTo>
                    <a:pt x="6793" y="24"/>
                    <a:pt x="6749" y="6"/>
                    <a:pt x="6704" y="6"/>
                  </a:cubicBezTo>
                  <a:cubicBezTo>
                    <a:pt x="6659" y="6"/>
                    <a:pt x="6615" y="24"/>
                    <a:pt x="6585" y="60"/>
                  </a:cubicBezTo>
                  <a:lnTo>
                    <a:pt x="3156" y="3274"/>
                  </a:lnTo>
                  <a:cubicBezTo>
                    <a:pt x="3132" y="3310"/>
                    <a:pt x="3073" y="3334"/>
                    <a:pt x="3025" y="3334"/>
                  </a:cubicBezTo>
                  <a:lnTo>
                    <a:pt x="2977" y="3334"/>
                  </a:lnTo>
                  <a:cubicBezTo>
                    <a:pt x="2870" y="3334"/>
                    <a:pt x="2787" y="3250"/>
                    <a:pt x="2787" y="3143"/>
                  </a:cubicBezTo>
                  <a:lnTo>
                    <a:pt x="2787" y="3084"/>
                  </a:lnTo>
                  <a:cubicBezTo>
                    <a:pt x="2846" y="3036"/>
                    <a:pt x="2906" y="3000"/>
                    <a:pt x="2942" y="2953"/>
                  </a:cubicBezTo>
                  <a:cubicBezTo>
                    <a:pt x="3204" y="2715"/>
                    <a:pt x="3335" y="2381"/>
                    <a:pt x="3335" y="2024"/>
                  </a:cubicBezTo>
                  <a:lnTo>
                    <a:pt x="3335" y="1703"/>
                  </a:lnTo>
                  <a:lnTo>
                    <a:pt x="3406" y="1572"/>
                  </a:lnTo>
                  <a:cubicBezTo>
                    <a:pt x="3477" y="1417"/>
                    <a:pt x="3525" y="1238"/>
                    <a:pt x="3525" y="1072"/>
                  </a:cubicBezTo>
                  <a:lnTo>
                    <a:pt x="3525" y="179"/>
                  </a:lnTo>
                  <a:cubicBezTo>
                    <a:pt x="3525" y="95"/>
                    <a:pt x="3454" y="0"/>
                    <a:pt x="334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53"/>
            <p:cNvSpPr/>
            <p:nvPr/>
          </p:nvSpPr>
          <p:spPr>
            <a:xfrm>
              <a:off x="1008115" y="2908813"/>
              <a:ext cx="223620" cy="188355"/>
            </a:xfrm>
            <a:custGeom>
              <a:rect b="b" l="l" r="r" t="t"/>
              <a:pathLst>
                <a:path extrusionOk="0" h="5918" w="7026">
                  <a:moveTo>
                    <a:pt x="560" y="0"/>
                  </a:moveTo>
                  <a:cubicBezTo>
                    <a:pt x="263" y="0"/>
                    <a:pt x="1" y="238"/>
                    <a:pt x="1" y="548"/>
                  </a:cubicBezTo>
                  <a:lnTo>
                    <a:pt x="1" y="5251"/>
                  </a:lnTo>
                  <a:cubicBezTo>
                    <a:pt x="1" y="5334"/>
                    <a:pt x="84" y="5429"/>
                    <a:pt x="179" y="5429"/>
                  </a:cubicBezTo>
                  <a:cubicBezTo>
                    <a:pt x="287" y="5429"/>
                    <a:pt x="358" y="5358"/>
                    <a:pt x="358" y="5251"/>
                  </a:cubicBezTo>
                  <a:lnTo>
                    <a:pt x="358" y="548"/>
                  </a:lnTo>
                  <a:cubicBezTo>
                    <a:pt x="358" y="441"/>
                    <a:pt x="453" y="357"/>
                    <a:pt x="560" y="357"/>
                  </a:cubicBezTo>
                  <a:lnTo>
                    <a:pt x="6478" y="357"/>
                  </a:lnTo>
                  <a:cubicBezTo>
                    <a:pt x="6585" y="357"/>
                    <a:pt x="6668" y="441"/>
                    <a:pt x="6668" y="548"/>
                  </a:cubicBezTo>
                  <a:lnTo>
                    <a:pt x="6668" y="5370"/>
                  </a:lnTo>
                  <a:cubicBezTo>
                    <a:pt x="6668" y="5477"/>
                    <a:pt x="6585" y="5560"/>
                    <a:pt x="6478" y="5560"/>
                  </a:cubicBezTo>
                  <a:lnTo>
                    <a:pt x="2525" y="5560"/>
                  </a:lnTo>
                  <a:cubicBezTo>
                    <a:pt x="2430" y="5560"/>
                    <a:pt x="2346" y="5632"/>
                    <a:pt x="2346" y="5739"/>
                  </a:cubicBezTo>
                  <a:cubicBezTo>
                    <a:pt x="2346" y="5846"/>
                    <a:pt x="2418" y="5917"/>
                    <a:pt x="2525" y="5917"/>
                  </a:cubicBezTo>
                  <a:lnTo>
                    <a:pt x="6478" y="5917"/>
                  </a:lnTo>
                  <a:cubicBezTo>
                    <a:pt x="6775" y="5917"/>
                    <a:pt x="7025" y="5679"/>
                    <a:pt x="7025" y="5370"/>
                  </a:cubicBezTo>
                  <a:lnTo>
                    <a:pt x="7025" y="548"/>
                  </a:lnTo>
                  <a:cubicBezTo>
                    <a:pt x="7025" y="226"/>
                    <a:pt x="6787" y="0"/>
                    <a:pt x="649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53"/>
            <p:cNvSpPr/>
            <p:nvPr/>
          </p:nvSpPr>
          <p:spPr>
            <a:xfrm>
              <a:off x="1037301" y="2944046"/>
              <a:ext cx="165248" cy="105763"/>
            </a:xfrm>
            <a:custGeom>
              <a:rect b="b" l="l" r="r" t="t"/>
              <a:pathLst>
                <a:path extrusionOk="0" h="3323" w="5192">
                  <a:moveTo>
                    <a:pt x="4084" y="0"/>
                  </a:moveTo>
                  <a:cubicBezTo>
                    <a:pt x="4001" y="0"/>
                    <a:pt x="3906" y="84"/>
                    <a:pt x="3906" y="179"/>
                  </a:cubicBezTo>
                  <a:cubicBezTo>
                    <a:pt x="3906" y="286"/>
                    <a:pt x="3989" y="358"/>
                    <a:pt x="4084" y="358"/>
                  </a:cubicBezTo>
                  <a:lnTo>
                    <a:pt x="4596" y="358"/>
                  </a:lnTo>
                  <a:lnTo>
                    <a:pt x="2691" y="2263"/>
                  </a:lnTo>
                  <a:lnTo>
                    <a:pt x="1882" y="1465"/>
                  </a:lnTo>
                  <a:cubicBezTo>
                    <a:pt x="1846" y="1429"/>
                    <a:pt x="1801" y="1411"/>
                    <a:pt x="1758" y="1411"/>
                  </a:cubicBezTo>
                  <a:cubicBezTo>
                    <a:pt x="1715" y="1411"/>
                    <a:pt x="1673" y="1429"/>
                    <a:pt x="1644" y="1465"/>
                  </a:cubicBezTo>
                  <a:lnTo>
                    <a:pt x="72" y="3036"/>
                  </a:lnTo>
                  <a:cubicBezTo>
                    <a:pt x="1" y="3120"/>
                    <a:pt x="1" y="3215"/>
                    <a:pt x="72" y="3275"/>
                  </a:cubicBezTo>
                  <a:cubicBezTo>
                    <a:pt x="96" y="3310"/>
                    <a:pt x="143" y="3322"/>
                    <a:pt x="191" y="3322"/>
                  </a:cubicBezTo>
                  <a:cubicBezTo>
                    <a:pt x="239" y="3322"/>
                    <a:pt x="274" y="3310"/>
                    <a:pt x="310" y="3275"/>
                  </a:cubicBezTo>
                  <a:lnTo>
                    <a:pt x="1763" y="1822"/>
                  </a:lnTo>
                  <a:lnTo>
                    <a:pt x="2572" y="2620"/>
                  </a:lnTo>
                  <a:cubicBezTo>
                    <a:pt x="2608" y="2661"/>
                    <a:pt x="2653" y="2682"/>
                    <a:pt x="2696" y="2682"/>
                  </a:cubicBezTo>
                  <a:cubicBezTo>
                    <a:pt x="2739" y="2682"/>
                    <a:pt x="2781" y="2661"/>
                    <a:pt x="2810" y="2620"/>
                  </a:cubicBezTo>
                  <a:lnTo>
                    <a:pt x="4835" y="596"/>
                  </a:lnTo>
                  <a:lnTo>
                    <a:pt x="4835" y="1108"/>
                  </a:lnTo>
                  <a:cubicBezTo>
                    <a:pt x="4835" y="1191"/>
                    <a:pt x="4906" y="1286"/>
                    <a:pt x="5013" y="1286"/>
                  </a:cubicBezTo>
                  <a:cubicBezTo>
                    <a:pt x="5120" y="1286"/>
                    <a:pt x="5192" y="1215"/>
                    <a:pt x="5192" y="1108"/>
                  </a:cubicBezTo>
                  <a:lnTo>
                    <a:pt x="5192" y="179"/>
                  </a:lnTo>
                  <a:cubicBezTo>
                    <a:pt x="5192" y="84"/>
                    <a:pt x="5120" y="0"/>
                    <a:pt x="50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9" name="Google Shape;1819;p53"/>
          <p:cNvGrpSpPr/>
          <p:nvPr/>
        </p:nvGrpSpPr>
        <p:grpSpPr>
          <a:xfrm>
            <a:off x="1749728" y="2894777"/>
            <a:ext cx="386927" cy="363438"/>
            <a:chOff x="1749728" y="2894777"/>
            <a:chExt cx="386927" cy="363438"/>
          </a:xfrm>
        </p:grpSpPr>
        <p:sp>
          <p:nvSpPr>
            <p:cNvPr id="1820" name="Google Shape;1820;p53"/>
            <p:cNvSpPr/>
            <p:nvPr/>
          </p:nvSpPr>
          <p:spPr>
            <a:xfrm>
              <a:off x="1809595" y="3025333"/>
              <a:ext cx="97424" cy="32432"/>
            </a:xfrm>
            <a:custGeom>
              <a:rect b="b" l="l" r="r" t="t"/>
              <a:pathLst>
                <a:path extrusionOk="0" h="1019" w="3061">
                  <a:moveTo>
                    <a:pt x="1208" y="0"/>
                  </a:moveTo>
                  <a:cubicBezTo>
                    <a:pt x="852" y="0"/>
                    <a:pt x="531" y="35"/>
                    <a:pt x="322" y="66"/>
                  </a:cubicBezTo>
                  <a:cubicBezTo>
                    <a:pt x="143" y="101"/>
                    <a:pt x="1" y="244"/>
                    <a:pt x="1" y="423"/>
                  </a:cubicBezTo>
                  <a:lnTo>
                    <a:pt x="1" y="840"/>
                  </a:lnTo>
                  <a:cubicBezTo>
                    <a:pt x="1" y="947"/>
                    <a:pt x="84" y="1018"/>
                    <a:pt x="179" y="1018"/>
                  </a:cubicBezTo>
                  <a:cubicBezTo>
                    <a:pt x="286" y="1018"/>
                    <a:pt x="358" y="947"/>
                    <a:pt x="358" y="840"/>
                  </a:cubicBezTo>
                  <a:lnTo>
                    <a:pt x="358" y="423"/>
                  </a:lnTo>
                  <a:cubicBezTo>
                    <a:pt x="358" y="423"/>
                    <a:pt x="358" y="411"/>
                    <a:pt x="382" y="411"/>
                  </a:cubicBezTo>
                  <a:cubicBezTo>
                    <a:pt x="549" y="383"/>
                    <a:pt x="870" y="340"/>
                    <a:pt x="1231" y="340"/>
                  </a:cubicBezTo>
                  <a:cubicBezTo>
                    <a:pt x="1330" y="340"/>
                    <a:pt x="1433" y="344"/>
                    <a:pt x="1536" y="351"/>
                  </a:cubicBezTo>
                  <a:cubicBezTo>
                    <a:pt x="2084" y="387"/>
                    <a:pt x="2489" y="530"/>
                    <a:pt x="2727" y="768"/>
                  </a:cubicBezTo>
                  <a:cubicBezTo>
                    <a:pt x="2763" y="804"/>
                    <a:pt x="2807" y="822"/>
                    <a:pt x="2852" y="822"/>
                  </a:cubicBezTo>
                  <a:cubicBezTo>
                    <a:pt x="2897" y="822"/>
                    <a:pt x="2941" y="804"/>
                    <a:pt x="2977" y="768"/>
                  </a:cubicBezTo>
                  <a:cubicBezTo>
                    <a:pt x="3060" y="709"/>
                    <a:pt x="3060" y="590"/>
                    <a:pt x="2977" y="530"/>
                  </a:cubicBezTo>
                  <a:cubicBezTo>
                    <a:pt x="2554" y="107"/>
                    <a:pt x="1828" y="0"/>
                    <a:pt x="120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53"/>
            <p:cNvSpPr/>
            <p:nvPr/>
          </p:nvSpPr>
          <p:spPr>
            <a:xfrm>
              <a:off x="1749728" y="2974346"/>
              <a:ext cx="216777" cy="283869"/>
            </a:xfrm>
            <a:custGeom>
              <a:rect b="b" l="l" r="r" t="t"/>
              <a:pathLst>
                <a:path extrusionOk="0" h="8919" w="6811">
                  <a:moveTo>
                    <a:pt x="5311" y="334"/>
                  </a:moveTo>
                  <a:lnTo>
                    <a:pt x="5311" y="2061"/>
                  </a:lnTo>
                  <a:cubicBezTo>
                    <a:pt x="5311" y="2311"/>
                    <a:pt x="5251" y="2561"/>
                    <a:pt x="5132" y="2799"/>
                  </a:cubicBezTo>
                  <a:cubicBezTo>
                    <a:pt x="5120" y="2835"/>
                    <a:pt x="5120" y="2846"/>
                    <a:pt x="5120" y="2882"/>
                  </a:cubicBezTo>
                  <a:lnTo>
                    <a:pt x="5120" y="3382"/>
                  </a:lnTo>
                  <a:cubicBezTo>
                    <a:pt x="5120" y="3858"/>
                    <a:pt x="4918" y="4311"/>
                    <a:pt x="4560" y="4644"/>
                  </a:cubicBezTo>
                  <a:cubicBezTo>
                    <a:pt x="4227" y="4955"/>
                    <a:pt x="3811" y="5111"/>
                    <a:pt x="3369" y="5111"/>
                  </a:cubicBezTo>
                  <a:cubicBezTo>
                    <a:pt x="3338" y="5111"/>
                    <a:pt x="3306" y="5110"/>
                    <a:pt x="3275" y="5109"/>
                  </a:cubicBezTo>
                  <a:cubicBezTo>
                    <a:pt x="2382" y="5061"/>
                    <a:pt x="1679" y="4275"/>
                    <a:pt x="1679" y="3323"/>
                  </a:cubicBezTo>
                  <a:lnTo>
                    <a:pt x="1679" y="2882"/>
                  </a:lnTo>
                  <a:cubicBezTo>
                    <a:pt x="1679" y="2846"/>
                    <a:pt x="1679" y="2823"/>
                    <a:pt x="1667" y="2799"/>
                  </a:cubicBezTo>
                  <a:cubicBezTo>
                    <a:pt x="1548" y="2561"/>
                    <a:pt x="1489" y="2311"/>
                    <a:pt x="1489" y="2061"/>
                  </a:cubicBezTo>
                  <a:lnTo>
                    <a:pt x="1489" y="1668"/>
                  </a:lnTo>
                  <a:cubicBezTo>
                    <a:pt x="1489" y="930"/>
                    <a:pt x="2096" y="334"/>
                    <a:pt x="2822" y="334"/>
                  </a:cubicBezTo>
                  <a:close/>
                  <a:moveTo>
                    <a:pt x="4358" y="5240"/>
                  </a:moveTo>
                  <a:lnTo>
                    <a:pt x="4358" y="5573"/>
                  </a:lnTo>
                  <a:lnTo>
                    <a:pt x="3406" y="6228"/>
                  </a:lnTo>
                  <a:lnTo>
                    <a:pt x="2441" y="5573"/>
                  </a:lnTo>
                  <a:lnTo>
                    <a:pt x="2441" y="5240"/>
                  </a:lnTo>
                  <a:cubicBezTo>
                    <a:pt x="2691" y="5371"/>
                    <a:pt x="2977" y="5466"/>
                    <a:pt x="3251" y="5478"/>
                  </a:cubicBezTo>
                  <a:lnTo>
                    <a:pt x="3394" y="5478"/>
                  </a:lnTo>
                  <a:cubicBezTo>
                    <a:pt x="3727" y="5478"/>
                    <a:pt x="4060" y="5406"/>
                    <a:pt x="4358" y="5240"/>
                  </a:cubicBezTo>
                  <a:close/>
                  <a:moveTo>
                    <a:pt x="2286" y="5883"/>
                  </a:moveTo>
                  <a:lnTo>
                    <a:pt x="3120" y="6466"/>
                  </a:lnTo>
                  <a:lnTo>
                    <a:pt x="2679" y="6906"/>
                  </a:lnTo>
                  <a:lnTo>
                    <a:pt x="2655" y="6906"/>
                  </a:lnTo>
                  <a:lnTo>
                    <a:pt x="2108" y="6073"/>
                  </a:lnTo>
                  <a:lnTo>
                    <a:pt x="2286" y="5883"/>
                  </a:lnTo>
                  <a:close/>
                  <a:moveTo>
                    <a:pt x="4525" y="5883"/>
                  </a:moveTo>
                  <a:lnTo>
                    <a:pt x="4703" y="6073"/>
                  </a:lnTo>
                  <a:lnTo>
                    <a:pt x="4144" y="6906"/>
                  </a:lnTo>
                  <a:lnTo>
                    <a:pt x="4132" y="6906"/>
                  </a:lnTo>
                  <a:lnTo>
                    <a:pt x="3691" y="6466"/>
                  </a:lnTo>
                  <a:lnTo>
                    <a:pt x="4525" y="5883"/>
                  </a:lnTo>
                  <a:close/>
                  <a:moveTo>
                    <a:pt x="2834" y="1"/>
                  </a:moveTo>
                  <a:cubicBezTo>
                    <a:pt x="1905" y="1"/>
                    <a:pt x="1143" y="763"/>
                    <a:pt x="1143" y="1703"/>
                  </a:cubicBezTo>
                  <a:lnTo>
                    <a:pt x="1143" y="2084"/>
                  </a:lnTo>
                  <a:cubicBezTo>
                    <a:pt x="1143" y="2382"/>
                    <a:pt x="1203" y="2680"/>
                    <a:pt x="1334" y="2954"/>
                  </a:cubicBezTo>
                  <a:lnTo>
                    <a:pt x="1334" y="3358"/>
                  </a:lnTo>
                  <a:cubicBezTo>
                    <a:pt x="1334" y="4025"/>
                    <a:pt x="1631" y="4620"/>
                    <a:pt x="2096" y="5025"/>
                  </a:cubicBezTo>
                  <a:lnTo>
                    <a:pt x="2096" y="5621"/>
                  </a:lnTo>
                  <a:lnTo>
                    <a:pt x="1762" y="5954"/>
                  </a:lnTo>
                  <a:cubicBezTo>
                    <a:pt x="1739" y="6002"/>
                    <a:pt x="1703" y="6049"/>
                    <a:pt x="1727" y="6097"/>
                  </a:cubicBezTo>
                  <a:lnTo>
                    <a:pt x="619" y="6490"/>
                  </a:lnTo>
                  <a:cubicBezTo>
                    <a:pt x="250" y="6633"/>
                    <a:pt x="0" y="6990"/>
                    <a:pt x="0" y="7371"/>
                  </a:cubicBezTo>
                  <a:lnTo>
                    <a:pt x="0" y="8740"/>
                  </a:lnTo>
                  <a:cubicBezTo>
                    <a:pt x="0" y="8847"/>
                    <a:pt x="72" y="8919"/>
                    <a:pt x="179" y="8919"/>
                  </a:cubicBezTo>
                  <a:cubicBezTo>
                    <a:pt x="274" y="8919"/>
                    <a:pt x="358" y="8847"/>
                    <a:pt x="358" y="8740"/>
                  </a:cubicBezTo>
                  <a:lnTo>
                    <a:pt x="358" y="7371"/>
                  </a:lnTo>
                  <a:cubicBezTo>
                    <a:pt x="358" y="7133"/>
                    <a:pt x="500" y="6906"/>
                    <a:pt x="739" y="6823"/>
                  </a:cubicBezTo>
                  <a:lnTo>
                    <a:pt x="1905" y="6406"/>
                  </a:lnTo>
                  <a:lnTo>
                    <a:pt x="2382" y="7121"/>
                  </a:lnTo>
                  <a:cubicBezTo>
                    <a:pt x="2441" y="7204"/>
                    <a:pt x="2536" y="7264"/>
                    <a:pt x="2644" y="7287"/>
                  </a:cubicBezTo>
                  <a:lnTo>
                    <a:pt x="2679" y="7287"/>
                  </a:lnTo>
                  <a:cubicBezTo>
                    <a:pt x="2774" y="7287"/>
                    <a:pt x="2870" y="7240"/>
                    <a:pt x="2929" y="7180"/>
                  </a:cubicBezTo>
                  <a:lnTo>
                    <a:pt x="3227" y="6883"/>
                  </a:lnTo>
                  <a:lnTo>
                    <a:pt x="3227" y="8740"/>
                  </a:lnTo>
                  <a:cubicBezTo>
                    <a:pt x="3227" y="8847"/>
                    <a:pt x="3298" y="8919"/>
                    <a:pt x="3406" y="8919"/>
                  </a:cubicBezTo>
                  <a:cubicBezTo>
                    <a:pt x="3513" y="8919"/>
                    <a:pt x="3584" y="8847"/>
                    <a:pt x="3584" y="8740"/>
                  </a:cubicBezTo>
                  <a:lnTo>
                    <a:pt x="3584" y="6883"/>
                  </a:lnTo>
                  <a:lnTo>
                    <a:pt x="3882" y="7180"/>
                  </a:lnTo>
                  <a:cubicBezTo>
                    <a:pt x="3953" y="7252"/>
                    <a:pt x="4048" y="7287"/>
                    <a:pt x="4132" y="7287"/>
                  </a:cubicBezTo>
                  <a:lnTo>
                    <a:pt x="4168" y="7287"/>
                  </a:lnTo>
                  <a:cubicBezTo>
                    <a:pt x="4263" y="7264"/>
                    <a:pt x="4370" y="7204"/>
                    <a:pt x="4429" y="7121"/>
                  </a:cubicBezTo>
                  <a:lnTo>
                    <a:pt x="4906" y="6406"/>
                  </a:lnTo>
                  <a:lnTo>
                    <a:pt x="6073" y="6823"/>
                  </a:lnTo>
                  <a:cubicBezTo>
                    <a:pt x="6287" y="6906"/>
                    <a:pt x="6454" y="7121"/>
                    <a:pt x="6454" y="7371"/>
                  </a:cubicBezTo>
                  <a:lnTo>
                    <a:pt x="6454" y="8740"/>
                  </a:lnTo>
                  <a:cubicBezTo>
                    <a:pt x="6454" y="8847"/>
                    <a:pt x="6525" y="8919"/>
                    <a:pt x="6632" y="8919"/>
                  </a:cubicBezTo>
                  <a:cubicBezTo>
                    <a:pt x="6739" y="8919"/>
                    <a:pt x="6811" y="8847"/>
                    <a:pt x="6811" y="8740"/>
                  </a:cubicBezTo>
                  <a:lnTo>
                    <a:pt x="6811" y="7371"/>
                  </a:lnTo>
                  <a:cubicBezTo>
                    <a:pt x="6811" y="6954"/>
                    <a:pt x="6573" y="6609"/>
                    <a:pt x="6203" y="6478"/>
                  </a:cubicBezTo>
                  <a:lnTo>
                    <a:pt x="5096" y="6073"/>
                  </a:lnTo>
                  <a:cubicBezTo>
                    <a:pt x="5096" y="6037"/>
                    <a:pt x="5084" y="5966"/>
                    <a:pt x="5060" y="5942"/>
                  </a:cubicBezTo>
                  <a:lnTo>
                    <a:pt x="4727" y="5597"/>
                  </a:lnTo>
                  <a:lnTo>
                    <a:pt x="4727" y="5025"/>
                  </a:lnTo>
                  <a:cubicBezTo>
                    <a:pt x="4763" y="4990"/>
                    <a:pt x="4799" y="4966"/>
                    <a:pt x="4834" y="4930"/>
                  </a:cubicBezTo>
                  <a:cubicBezTo>
                    <a:pt x="5251" y="4549"/>
                    <a:pt x="5489" y="3978"/>
                    <a:pt x="5489" y="3418"/>
                  </a:cubicBezTo>
                  <a:lnTo>
                    <a:pt x="5489" y="2954"/>
                  </a:lnTo>
                  <a:cubicBezTo>
                    <a:pt x="5608" y="2680"/>
                    <a:pt x="5680" y="2382"/>
                    <a:pt x="5680" y="2084"/>
                  </a:cubicBezTo>
                  <a:lnTo>
                    <a:pt x="5680" y="179"/>
                  </a:lnTo>
                  <a:cubicBezTo>
                    <a:pt x="5680" y="84"/>
                    <a:pt x="5608" y="1"/>
                    <a:pt x="5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53"/>
            <p:cNvSpPr/>
            <p:nvPr/>
          </p:nvSpPr>
          <p:spPr>
            <a:xfrm>
              <a:off x="1785725" y="3222186"/>
              <a:ext cx="11394" cy="35647"/>
            </a:xfrm>
            <a:custGeom>
              <a:rect b="b" l="l" r="r" t="t"/>
              <a:pathLst>
                <a:path extrusionOk="0" h="1120" w="358">
                  <a:moveTo>
                    <a:pt x="179" y="0"/>
                  </a:moveTo>
                  <a:cubicBezTo>
                    <a:pt x="72" y="0"/>
                    <a:pt x="0" y="72"/>
                    <a:pt x="0" y="179"/>
                  </a:cubicBezTo>
                  <a:lnTo>
                    <a:pt x="0" y="941"/>
                  </a:lnTo>
                  <a:cubicBezTo>
                    <a:pt x="0" y="1048"/>
                    <a:pt x="72" y="1120"/>
                    <a:pt x="179" y="1120"/>
                  </a:cubicBezTo>
                  <a:cubicBezTo>
                    <a:pt x="274" y="1120"/>
                    <a:pt x="358" y="1048"/>
                    <a:pt x="358" y="941"/>
                  </a:cubicBezTo>
                  <a:lnTo>
                    <a:pt x="358" y="179"/>
                  </a:lnTo>
                  <a:cubicBezTo>
                    <a:pt x="358" y="72"/>
                    <a:pt x="274"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53"/>
            <p:cNvSpPr/>
            <p:nvPr/>
          </p:nvSpPr>
          <p:spPr>
            <a:xfrm>
              <a:off x="1919114" y="3222186"/>
              <a:ext cx="11394" cy="35647"/>
            </a:xfrm>
            <a:custGeom>
              <a:rect b="b" l="l" r="r" t="t"/>
              <a:pathLst>
                <a:path extrusionOk="0" h="1120" w="358">
                  <a:moveTo>
                    <a:pt x="179" y="0"/>
                  </a:moveTo>
                  <a:cubicBezTo>
                    <a:pt x="72" y="0"/>
                    <a:pt x="0" y="72"/>
                    <a:pt x="0" y="179"/>
                  </a:cubicBezTo>
                  <a:lnTo>
                    <a:pt x="0" y="941"/>
                  </a:lnTo>
                  <a:cubicBezTo>
                    <a:pt x="0" y="1048"/>
                    <a:pt x="72" y="1120"/>
                    <a:pt x="179" y="1120"/>
                  </a:cubicBezTo>
                  <a:cubicBezTo>
                    <a:pt x="286" y="1120"/>
                    <a:pt x="358" y="1048"/>
                    <a:pt x="358" y="941"/>
                  </a:cubicBezTo>
                  <a:lnTo>
                    <a:pt x="358" y="179"/>
                  </a:lnTo>
                  <a:cubicBezTo>
                    <a:pt x="358" y="72"/>
                    <a:pt x="274"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53"/>
            <p:cNvSpPr/>
            <p:nvPr/>
          </p:nvSpPr>
          <p:spPr>
            <a:xfrm>
              <a:off x="1956257" y="2931156"/>
              <a:ext cx="180398" cy="188737"/>
            </a:xfrm>
            <a:custGeom>
              <a:rect b="b" l="l" r="r" t="t"/>
              <a:pathLst>
                <a:path extrusionOk="0" h="5930" w="5668">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53"/>
            <p:cNvSpPr/>
            <p:nvPr/>
          </p:nvSpPr>
          <p:spPr>
            <a:xfrm>
              <a:off x="2027487" y="2894777"/>
              <a:ext cx="36029" cy="108786"/>
            </a:xfrm>
            <a:custGeom>
              <a:rect b="b" l="l" r="r" t="t"/>
              <a:pathLst>
                <a:path extrusionOk="0" h="3418" w="1132">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53"/>
            <p:cNvSpPr/>
            <p:nvPr/>
          </p:nvSpPr>
          <p:spPr>
            <a:xfrm>
              <a:off x="2027487" y="3009992"/>
              <a:ext cx="36029" cy="36029"/>
            </a:xfrm>
            <a:custGeom>
              <a:rect b="b" l="l" r="r" t="t"/>
              <a:pathLst>
                <a:path extrusionOk="0" h="1132" w="1132">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7" name="Google Shape;1827;p53"/>
          <p:cNvGrpSpPr/>
          <p:nvPr/>
        </p:nvGrpSpPr>
        <p:grpSpPr>
          <a:xfrm>
            <a:off x="7098912" y="1969392"/>
            <a:ext cx="359651" cy="361560"/>
            <a:chOff x="7098912" y="1969392"/>
            <a:chExt cx="359651" cy="361560"/>
          </a:xfrm>
        </p:grpSpPr>
        <p:sp>
          <p:nvSpPr>
            <p:cNvPr id="1828" name="Google Shape;1828;p53"/>
            <p:cNvSpPr/>
            <p:nvPr/>
          </p:nvSpPr>
          <p:spPr>
            <a:xfrm>
              <a:off x="7098912" y="2127607"/>
              <a:ext cx="134567" cy="202582"/>
            </a:xfrm>
            <a:custGeom>
              <a:rect b="b" l="l" r="r" t="t"/>
              <a:pathLst>
                <a:path extrusionOk="0" h="6365" w="4228">
                  <a:moveTo>
                    <a:pt x="2108" y="331"/>
                  </a:moveTo>
                  <a:cubicBezTo>
                    <a:pt x="2153" y="331"/>
                    <a:pt x="2198" y="334"/>
                    <a:pt x="2239" y="340"/>
                  </a:cubicBezTo>
                  <a:cubicBezTo>
                    <a:pt x="2978" y="399"/>
                    <a:pt x="3537" y="1042"/>
                    <a:pt x="3537" y="1780"/>
                  </a:cubicBezTo>
                  <a:cubicBezTo>
                    <a:pt x="3537" y="2483"/>
                    <a:pt x="3704" y="3138"/>
                    <a:pt x="3847" y="3483"/>
                  </a:cubicBezTo>
                  <a:lnTo>
                    <a:pt x="3847" y="3495"/>
                  </a:lnTo>
                  <a:cubicBezTo>
                    <a:pt x="3656" y="3602"/>
                    <a:pt x="3335" y="3793"/>
                    <a:pt x="2787" y="3912"/>
                  </a:cubicBezTo>
                  <a:lnTo>
                    <a:pt x="2787" y="3864"/>
                  </a:lnTo>
                  <a:lnTo>
                    <a:pt x="2787" y="3531"/>
                  </a:lnTo>
                  <a:cubicBezTo>
                    <a:pt x="3001" y="3412"/>
                    <a:pt x="3180" y="3233"/>
                    <a:pt x="3299" y="3007"/>
                  </a:cubicBezTo>
                  <a:cubicBezTo>
                    <a:pt x="3537" y="2590"/>
                    <a:pt x="3454" y="2066"/>
                    <a:pt x="3108" y="1745"/>
                  </a:cubicBezTo>
                  <a:cubicBezTo>
                    <a:pt x="2870" y="1518"/>
                    <a:pt x="2430" y="1245"/>
                    <a:pt x="1727" y="1245"/>
                  </a:cubicBezTo>
                  <a:cubicBezTo>
                    <a:pt x="1680" y="1245"/>
                    <a:pt x="1632" y="1268"/>
                    <a:pt x="1608" y="1292"/>
                  </a:cubicBezTo>
                  <a:lnTo>
                    <a:pt x="1251" y="1649"/>
                  </a:lnTo>
                  <a:cubicBezTo>
                    <a:pt x="1192" y="1709"/>
                    <a:pt x="1192" y="1816"/>
                    <a:pt x="1251" y="1888"/>
                  </a:cubicBezTo>
                  <a:cubicBezTo>
                    <a:pt x="1281" y="1917"/>
                    <a:pt x="1323" y="1932"/>
                    <a:pt x="1366" y="1932"/>
                  </a:cubicBezTo>
                  <a:cubicBezTo>
                    <a:pt x="1409" y="1932"/>
                    <a:pt x="1454" y="1917"/>
                    <a:pt x="1489" y="1888"/>
                  </a:cubicBezTo>
                  <a:lnTo>
                    <a:pt x="1799" y="1578"/>
                  </a:lnTo>
                  <a:cubicBezTo>
                    <a:pt x="2239" y="1590"/>
                    <a:pt x="2608" y="1721"/>
                    <a:pt x="2882" y="1983"/>
                  </a:cubicBezTo>
                  <a:cubicBezTo>
                    <a:pt x="3120" y="2185"/>
                    <a:pt x="3180" y="2542"/>
                    <a:pt x="3025" y="2828"/>
                  </a:cubicBezTo>
                  <a:cubicBezTo>
                    <a:pt x="2823" y="3173"/>
                    <a:pt x="2466" y="3376"/>
                    <a:pt x="2085" y="3376"/>
                  </a:cubicBezTo>
                  <a:cubicBezTo>
                    <a:pt x="1489" y="3376"/>
                    <a:pt x="1013" y="2900"/>
                    <a:pt x="1013" y="2304"/>
                  </a:cubicBezTo>
                  <a:cubicBezTo>
                    <a:pt x="1013" y="2209"/>
                    <a:pt x="942" y="2138"/>
                    <a:pt x="846" y="2138"/>
                  </a:cubicBezTo>
                  <a:cubicBezTo>
                    <a:pt x="763" y="2138"/>
                    <a:pt x="680" y="2209"/>
                    <a:pt x="680" y="2304"/>
                  </a:cubicBezTo>
                  <a:cubicBezTo>
                    <a:pt x="680" y="2828"/>
                    <a:pt x="965" y="3292"/>
                    <a:pt x="1394" y="3519"/>
                  </a:cubicBezTo>
                  <a:lnTo>
                    <a:pt x="1394" y="3852"/>
                  </a:lnTo>
                  <a:lnTo>
                    <a:pt x="1394" y="3900"/>
                  </a:lnTo>
                  <a:cubicBezTo>
                    <a:pt x="834" y="3781"/>
                    <a:pt x="501" y="3602"/>
                    <a:pt x="370" y="3495"/>
                  </a:cubicBezTo>
                  <a:cubicBezTo>
                    <a:pt x="370" y="3495"/>
                    <a:pt x="358" y="3495"/>
                    <a:pt x="370" y="3483"/>
                  </a:cubicBezTo>
                  <a:cubicBezTo>
                    <a:pt x="525" y="3138"/>
                    <a:pt x="680" y="2483"/>
                    <a:pt x="680" y="1780"/>
                  </a:cubicBezTo>
                  <a:cubicBezTo>
                    <a:pt x="680" y="1042"/>
                    <a:pt x="1251" y="399"/>
                    <a:pt x="1977" y="340"/>
                  </a:cubicBezTo>
                  <a:cubicBezTo>
                    <a:pt x="2019" y="334"/>
                    <a:pt x="2064" y="331"/>
                    <a:pt x="2108" y="331"/>
                  </a:cubicBezTo>
                  <a:close/>
                  <a:moveTo>
                    <a:pt x="2442" y="3662"/>
                  </a:moveTo>
                  <a:lnTo>
                    <a:pt x="2442" y="3852"/>
                  </a:lnTo>
                  <a:cubicBezTo>
                    <a:pt x="2442" y="4043"/>
                    <a:pt x="2549" y="4221"/>
                    <a:pt x="2727" y="4316"/>
                  </a:cubicBezTo>
                  <a:lnTo>
                    <a:pt x="2823" y="4376"/>
                  </a:lnTo>
                  <a:cubicBezTo>
                    <a:pt x="2680" y="4626"/>
                    <a:pt x="2382" y="4793"/>
                    <a:pt x="2073" y="4793"/>
                  </a:cubicBezTo>
                  <a:cubicBezTo>
                    <a:pt x="1751" y="4793"/>
                    <a:pt x="1477" y="4626"/>
                    <a:pt x="1311" y="4376"/>
                  </a:cubicBezTo>
                  <a:lnTo>
                    <a:pt x="1418" y="4316"/>
                  </a:lnTo>
                  <a:cubicBezTo>
                    <a:pt x="1596" y="4221"/>
                    <a:pt x="1692" y="4043"/>
                    <a:pt x="1692" y="3852"/>
                  </a:cubicBezTo>
                  <a:lnTo>
                    <a:pt x="1692" y="3662"/>
                  </a:lnTo>
                  <a:cubicBezTo>
                    <a:pt x="1811" y="3685"/>
                    <a:pt x="1930" y="3709"/>
                    <a:pt x="2073" y="3709"/>
                  </a:cubicBezTo>
                  <a:cubicBezTo>
                    <a:pt x="2192" y="3709"/>
                    <a:pt x="2323" y="3685"/>
                    <a:pt x="2442" y="3662"/>
                  </a:cubicBezTo>
                  <a:close/>
                  <a:moveTo>
                    <a:pt x="2096" y="0"/>
                  </a:moveTo>
                  <a:cubicBezTo>
                    <a:pt x="2040" y="0"/>
                    <a:pt x="1983" y="6"/>
                    <a:pt x="1930" y="18"/>
                  </a:cubicBezTo>
                  <a:cubicBezTo>
                    <a:pt x="1037" y="102"/>
                    <a:pt x="334" y="875"/>
                    <a:pt x="334" y="1780"/>
                  </a:cubicBezTo>
                  <a:cubicBezTo>
                    <a:pt x="334" y="2435"/>
                    <a:pt x="180" y="3042"/>
                    <a:pt x="60" y="3364"/>
                  </a:cubicBezTo>
                  <a:cubicBezTo>
                    <a:pt x="1" y="3507"/>
                    <a:pt x="37" y="3673"/>
                    <a:pt x="180" y="3781"/>
                  </a:cubicBezTo>
                  <a:cubicBezTo>
                    <a:pt x="311" y="3888"/>
                    <a:pt x="596" y="4043"/>
                    <a:pt x="1037" y="4162"/>
                  </a:cubicBezTo>
                  <a:lnTo>
                    <a:pt x="382" y="4495"/>
                  </a:lnTo>
                  <a:cubicBezTo>
                    <a:pt x="144" y="4614"/>
                    <a:pt x="1" y="4852"/>
                    <a:pt x="1" y="5114"/>
                  </a:cubicBezTo>
                  <a:lnTo>
                    <a:pt x="1" y="6209"/>
                  </a:lnTo>
                  <a:cubicBezTo>
                    <a:pt x="1" y="6293"/>
                    <a:pt x="72" y="6364"/>
                    <a:pt x="156" y="6364"/>
                  </a:cubicBezTo>
                  <a:cubicBezTo>
                    <a:pt x="251" y="6364"/>
                    <a:pt x="322" y="6293"/>
                    <a:pt x="322" y="6209"/>
                  </a:cubicBezTo>
                  <a:lnTo>
                    <a:pt x="322" y="5114"/>
                  </a:lnTo>
                  <a:cubicBezTo>
                    <a:pt x="322" y="4983"/>
                    <a:pt x="394" y="4852"/>
                    <a:pt x="537" y="4793"/>
                  </a:cubicBezTo>
                  <a:lnTo>
                    <a:pt x="1049" y="4519"/>
                  </a:lnTo>
                  <a:cubicBezTo>
                    <a:pt x="1275" y="4900"/>
                    <a:pt x="1680" y="5138"/>
                    <a:pt x="2108" y="5138"/>
                  </a:cubicBezTo>
                  <a:cubicBezTo>
                    <a:pt x="2561" y="5138"/>
                    <a:pt x="2942" y="4900"/>
                    <a:pt x="3168" y="4519"/>
                  </a:cubicBezTo>
                  <a:lnTo>
                    <a:pt x="3692" y="4793"/>
                  </a:lnTo>
                  <a:cubicBezTo>
                    <a:pt x="3811" y="4852"/>
                    <a:pt x="3894" y="4983"/>
                    <a:pt x="3894" y="5114"/>
                  </a:cubicBezTo>
                  <a:lnTo>
                    <a:pt x="3894" y="6209"/>
                  </a:lnTo>
                  <a:cubicBezTo>
                    <a:pt x="3894" y="6293"/>
                    <a:pt x="3966" y="6364"/>
                    <a:pt x="4061" y="6364"/>
                  </a:cubicBezTo>
                  <a:cubicBezTo>
                    <a:pt x="4144" y="6364"/>
                    <a:pt x="4228" y="6293"/>
                    <a:pt x="4228" y="6209"/>
                  </a:cubicBezTo>
                  <a:lnTo>
                    <a:pt x="4228" y="5114"/>
                  </a:lnTo>
                  <a:cubicBezTo>
                    <a:pt x="4192" y="4852"/>
                    <a:pt x="4049" y="4614"/>
                    <a:pt x="3811" y="4495"/>
                  </a:cubicBezTo>
                  <a:lnTo>
                    <a:pt x="3156" y="4162"/>
                  </a:lnTo>
                  <a:cubicBezTo>
                    <a:pt x="3597" y="4043"/>
                    <a:pt x="3870" y="3888"/>
                    <a:pt x="4013" y="3781"/>
                  </a:cubicBezTo>
                  <a:cubicBezTo>
                    <a:pt x="4156" y="3685"/>
                    <a:pt x="4192" y="3507"/>
                    <a:pt x="4132" y="3364"/>
                  </a:cubicBezTo>
                  <a:cubicBezTo>
                    <a:pt x="4001" y="3042"/>
                    <a:pt x="3847" y="2435"/>
                    <a:pt x="3847" y="1780"/>
                  </a:cubicBezTo>
                  <a:cubicBezTo>
                    <a:pt x="3847" y="875"/>
                    <a:pt x="3156" y="90"/>
                    <a:pt x="2263" y="18"/>
                  </a:cubicBezTo>
                  <a:cubicBezTo>
                    <a:pt x="2210" y="6"/>
                    <a:pt x="2153" y="0"/>
                    <a:pt x="20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53"/>
            <p:cNvSpPr/>
            <p:nvPr/>
          </p:nvSpPr>
          <p:spPr>
            <a:xfrm>
              <a:off x="7120141" y="2297184"/>
              <a:ext cx="10662" cy="33005"/>
            </a:xfrm>
            <a:custGeom>
              <a:rect b="b" l="l" r="r" t="t"/>
              <a:pathLst>
                <a:path extrusionOk="0" h="1037" w="335">
                  <a:moveTo>
                    <a:pt x="167" y="0"/>
                  </a:moveTo>
                  <a:cubicBezTo>
                    <a:pt x="72" y="0"/>
                    <a:pt x="1" y="72"/>
                    <a:pt x="1" y="167"/>
                  </a:cubicBezTo>
                  <a:lnTo>
                    <a:pt x="1" y="881"/>
                  </a:lnTo>
                  <a:cubicBezTo>
                    <a:pt x="1" y="965"/>
                    <a:pt x="72" y="1036"/>
                    <a:pt x="167" y="1036"/>
                  </a:cubicBezTo>
                  <a:cubicBezTo>
                    <a:pt x="251" y="1036"/>
                    <a:pt x="334" y="965"/>
                    <a:pt x="334" y="881"/>
                  </a:cubicBezTo>
                  <a:lnTo>
                    <a:pt x="334" y="167"/>
                  </a:lnTo>
                  <a:cubicBezTo>
                    <a:pt x="334" y="72"/>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53"/>
            <p:cNvSpPr/>
            <p:nvPr/>
          </p:nvSpPr>
          <p:spPr>
            <a:xfrm>
              <a:off x="7199360" y="2297184"/>
              <a:ext cx="10248" cy="33005"/>
            </a:xfrm>
            <a:custGeom>
              <a:rect b="b" l="l" r="r" t="t"/>
              <a:pathLst>
                <a:path extrusionOk="0" h="1037" w="322">
                  <a:moveTo>
                    <a:pt x="167" y="0"/>
                  </a:moveTo>
                  <a:cubicBezTo>
                    <a:pt x="72" y="0"/>
                    <a:pt x="0" y="72"/>
                    <a:pt x="0" y="167"/>
                  </a:cubicBezTo>
                  <a:lnTo>
                    <a:pt x="0" y="881"/>
                  </a:lnTo>
                  <a:cubicBezTo>
                    <a:pt x="0" y="965"/>
                    <a:pt x="72" y="1036"/>
                    <a:pt x="167" y="1036"/>
                  </a:cubicBezTo>
                  <a:cubicBezTo>
                    <a:pt x="250" y="1036"/>
                    <a:pt x="322" y="965"/>
                    <a:pt x="322" y="881"/>
                  </a:cubicBezTo>
                  <a:lnTo>
                    <a:pt x="322" y="167"/>
                  </a:lnTo>
                  <a:cubicBezTo>
                    <a:pt x="322" y="72"/>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53"/>
            <p:cNvSpPr/>
            <p:nvPr/>
          </p:nvSpPr>
          <p:spPr>
            <a:xfrm>
              <a:off x="7357001" y="2165704"/>
              <a:ext cx="56876" cy="17823"/>
            </a:xfrm>
            <a:custGeom>
              <a:rect b="b" l="l" r="r" t="t"/>
              <a:pathLst>
                <a:path extrusionOk="0" h="560" w="1787">
                  <a:moveTo>
                    <a:pt x="630" y="0"/>
                  </a:moveTo>
                  <a:cubicBezTo>
                    <a:pt x="478" y="0"/>
                    <a:pt x="311" y="14"/>
                    <a:pt x="131" y="48"/>
                  </a:cubicBezTo>
                  <a:cubicBezTo>
                    <a:pt x="60" y="71"/>
                    <a:pt x="0" y="143"/>
                    <a:pt x="0" y="214"/>
                  </a:cubicBezTo>
                  <a:lnTo>
                    <a:pt x="0" y="393"/>
                  </a:lnTo>
                  <a:cubicBezTo>
                    <a:pt x="0" y="488"/>
                    <a:pt x="72" y="560"/>
                    <a:pt x="167" y="560"/>
                  </a:cubicBezTo>
                  <a:cubicBezTo>
                    <a:pt x="250" y="560"/>
                    <a:pt x="322" y="488"/>
                    <a:pt x="322" y="393"/>
                  </a:cubicBezTo>
                  <a:lnTo>
                    <a:pt x="322" y="345"/>
                  </a:lnTo>
                  <a:cubicBezTo>
                    <a:pt x="436" y="334"/>
                    <a:pt x="543" y="328"/>
                    <a:pt x="642" y="328"/>
                  </a:cubicBezTo>
                  <a:cubicBezTo>
                    <a:pt x="851" y="328"/>
                    <a:pt x="1022" y="352"/>
                    <a:pt x="1143" y="393"/>
                  </a:cubicBezTo>
                  <a:cubicBezTo>
                    <a:pt x="1369" y="452"/>
                    <a:pt x="1488" y="524"/>
                    <a:pt x="1488" y="524"/>
                  </a:cubicBezTo>
                  <a:cubicBezTo>
                    <a:pt x="1512" y="548"/>
                    <a:pt x="1548" y="560"/>
                    <a:pt x="1572" y="560"/>
                  </a:cubicBezTo>
                  <a:cubicBezTo>
                    <a:pt x="1631" y="560"/>
                    <a:pt x="1679" y="524"/>
                    <a:pt x="1715" y="488"/>
                  </a:cubicBezTo>
                  <a:cubicBezTo>
                    <a:pt x="1786" y="405"/>
                    <a:pt x="1762" y="310"/>
                    <a:pt x="1679" y="262"/>
                  </a:cubicBezTo>
                  <a:cubicBezTo>
                    <a:pt x="1660" y="252"/>
                    <a:pt x="1280" y="0"/>
                    <a:pt x="63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53"/>
            <p:cNvSpPr/>
            <p:nvPr/>
          </p:nvSpPr>
          <p:spPr>
            <a:xfrm>
              <a:off x="7312666" y="2133113"/>
              <a:ext cx="145897" cy="197840"/>
            </a:xfrm>
            <a:custGeom>
              <a:rect b="b" l="l" r="r" t="t"/>
              <a:pathLst>
                <a:path extrusionOk="0" h="6216" w="4584">
                  <a:moveTo>
                    <a:pt x="3536" y="345"/>
                  </a:moveTo>
                  <a:lnTo>
                    <a:pt x="3536" y="1167"/>
                  </a:lnTo>
                  <a:cubicBezTo>
                    <a:pt x="3536" y="1298"/>
                    <a:pt x="3512" y="1453"/>
                    <a:pt x="3453" y="1572"/>
                  </a:cubicBezTo>
                  <a:lnTo>
                    <a:pt x="3393" y="1703"/>
                  </a:lnTo>
                  <a:cubicBezTo>
                    <a:pt x="3370" y="1726"/>
                    <a:pt x="3370" y="1750"/>
                    <a:pt x="3370" y="1774"/>
                  </a:cubicBezTo>
                  <a:lnTo>
                    <a:pt x="3370" y="2131"/>
                  </a:lnTo>
                  <a:cubicBezTo>
                    <a:pt x="3358" y="2417"/>
                    <a:pt x="3239" y="2703"/>
                    <a:pt x="3036" y="2905"/>
                  </a:cubicBezTo>
                  <a:cubicBezTo>
                    <a:pt x="2834" y="3108"/>
                    <a:pt x="2568" y="3204"/>
                    <a:pt x="2288" y="3204"/>
                  </a:cubicBezTo>
                  <a:cubicBezTo>
                    <a:pt x="2271" y="3204"/>
                    <a:pt x="2255" y="3203"/>
                    <a:pt x="2238" y="3203"/>
                  </a:cubicBezTo>
                  <a:cubicBezTo>
                    <a:pt x="1667" y="3191"/>
                    <a:pt x="1203" y="2679"/>
                    <a:pt x="1203" y="2072"/>
                  </a:cubicBezTo>
                  <a:lnTo>
                    <a:pt x="1203" y="1774"/>
                  </a:lnTo>
                  <a:cubicBezTo>
                    <a:pt x="1203" y="1750"/>
                    <a:pt x="1203" y="1726"/>
                    <a:pt x="1191" y="1703"/>
                  </a:cubicBezTo>
                  <a:lnTo>
                    <a:pt x="1131" y="1572"/>
                  </a:lnTo>
                  <a:cubicBezTo>
                    <a:pt x="1072" y="1453"/>
                    <a:pt x="1036" y="1298"/>
                    <a:pt x="1036" y="1167"/>
                  </a:cubicBezTo>
                  <a:cubicBezTo>
                    <a:pt x="1036" y="702"/>
                    <a:pt x="1405" y="345"/>
                    <a:pt x="1857" y="345"/>
                  </a:cubicBezTo>
                  <a:close/>
                  <a:moveTo>
                    <a:pt x="1726" y="3417"/>
                  </a:moveTo>
                  <a:cubicBezTo>
                    <a:pt x="1869" y="3489"/>
                    <a:pt x="2048" y="3512"/>
                    <a:pt x="2227" y="3536"/>
                  </a:cubicBezTo>
                  <a:lnTo>
                    <a:pt x="2274" y="3536"/>
                  </a:lnTo>
                  <a:cubicBezTo>
                    <a:pt x="2465" y="3536"/>
                    <a:pt x="2643" y="3489"/>
                    <a:pt x="2822" y="3429"/>
                  </a:cubicBezTo>
                  <a:lnTo>
                    <a:pt x="2822" y="3655"/>
                  </a:lnTo>
                  <a:cubicBezTo>
                    <a:pt x="2822" y="3691"/>
                    <a:pt x="2834" y="3750"/>
                    <a:pt x="2834" y="3798"/>
                  </a:cubicBezTo>
                  <a:lnTo>
                    <a:pt x="2274" y="4227"/>
                  </a:lnTo>
                  <a:lnTo>
                    <a:pt x="1703" y="3798"/>
                  </a:lnTo>
                  <a:cubicBezTo>
                    <a:pt x="1726" y="3750"/>
                    <a:pt x="1726" y="3715"/>
                    <a:pt x="1726" y="3655"/>
                  </a:cubicBezTo>
                  <a:lnTo>
                    <a:pt x="1726" y="3417"/>
                  </a:lnTo>
                  <a:close/>
                  <a:moveTo>
                    <a:pt x="1857" y="0"/>
                  </a:moveTo>
                  <a:cubicBezTo>
                    <a:pt x="1215" y="0"/>
                    <a:pt x="691" y="524"/>
                    <a:pt x="691" y="1167"/>
                  </a:cubicBezTo>
                  <a:cubicBezTo>
                    <a:pt x="691" y="1357"/>
                    <a:pt x="738" y="1548"/>
                    <a:pt x="834" y="1715"/>
                  </a:cubicBezTo>
                  <a:lnTo>
                    <a:pt x="869" y="1810"/>
                  </a:lnTo>
                  <a:lnTo>
                    <a:pt x="869" y="2072"/>
                  </a:lnTo>
                  <a:cubicBezTo>
                    <a:pt x="869" y="2536"/>
                    <a:pt x="1084" y="2941"/>
                    <a:pt x="1405" y="3215"/>
                  </a:cubicBezTo>
                  <a:lnTo>
                    <a:pt x="1405" y="3667"/>
                  </a:lnTo>
                  <a:cubicBezTo>
                    <a:pt x="1405" y="3739"/>
                    <a:pt x="1369" y="3810"/>
                    <a:pt x="1286" y="3846"/>
                  </a:cubicBezTo>
                  <a:lnTo>
                    <a:pt x="441" y="4155"/>
                  </a:lnTo>
                  <a:cubicBezTo>
                    <a:pt x="179" y="4262"/>
                    <a:pt x="0" y="4512"/>
                    <a:pt x="0" y="4810"/>
                  </a:cubicBezTo>
                  <a:lnTo>
                    <a:pt x="0" y="6048"/>
                  </a:lnTo>
                  <a:cubicBezTo>
                    <a:pt x="0" y="6132"/>
                    <a:pt x="72" y="6215"/>
                    <a:pt x="155" y="6215"/>
                  </a:cubicBezTo>
                  <a:cubicBezTo>
                    <a:pt x="250" y="6215"/>
                    <a:pt x="322" y="6132"/>
                    <a:pt x="322" y="6048"/>
                  </a:cubicBezTo>
                  <a:lnTo>
                    <a:pt x="322" y="4810"/>
                  </a:lnTo>
                  <a:cubicBezTo>
                    <a:pt x="322" y="4655"/>
                    <a:pt x="417" y="4524"/>
                    <a:pt x="560" y="4465"/>
                  </a:cubicBezTo>
                  <a:lnTo>
                    <a:pt x="1405" y="4155"/>
                  </a:lnTo>
                  <a:cubicBezTo>
                    <a:pt x="1453" y="4143"/>
                    <a:pt x="1500" y="4108"/>
                    <a:pt x="1524" y="4084"/>
                  </a:cubicBezTo>
                  <a:lnTo>
                    <a:pt x="2119" y="4524"/>
                  </a:lnTo>
                  <a:lnTo>
                    <a:pt x="2119" y="6036"/>
                  </a:lnTo>
                  <a:cubicBezTo>
                    <a:pt x="2119" y="6120"/>
                    <a:pt x="2203" y="6191"/>
                    <a:pt x="2286" y="6191"/>
                  </a:cubicBezTo>
                  <a:cubicBezTo>
                    <a:pt x="2369" y="6191"/>
                    <a:pt x="2453" y="6120"/>
                    <a:pt x="2453" y="6036"/>
                  </a:cubicBezTo>
                  <a:lnTo>
                    <a:pt x="2453" y="4512"/>
                  </a:lnTo>
                  <a:lnTo>
                    <a:pt x="3048" y="4072"/>
                  </a:lnTo>
                  <a:cubicBezTo>
                    <a:pt x="3084" y="4096"/>
                    <a:pt x="3120" y="4108"/>
                    <a:pt x="3167" y="4143"/>
                  </a:cubicBezTo>
                  <a:lnTo>
                    <a:pt x="4012" y="4453"/>
                  </a:lnTo>
                  <a:cubicBezTo>
                    <a:pt x="4155" y="4512"/>
                    <a:pt x="4251" y="4643"/>
                    <a:pt x="4251" y="4798"/>
                  </a:cubicBezTo>
                  <a:lnTo>
                    <a:pt x="4251" y="6036"/>
                  </a:lnTo>
                  <a:cubicBezTo>
                    <a:pt x="4251" y="6120"/>
                    <a:pt x="4322" y="6191"/>
                    <a:pt x="4417" y="6191"/>
                  </a:cubicBezTo>
                  <a:cubicBezTo>
                    <a:pt x="4501" y="6191"/>
                    <a:pt x="4572" y="6120"/>
                    <a:pt x="4572" y="6036"/>
                  </a:cubicBezTo>
                  <a:lnTo>
                    <a:pt x="4572" y="4798"/>
                  </a:lnTo>
                  <a:cubicBezTo>
                    <a:pt x="4584" y="4512"/>
                    <a:pt x="4382" y="4251"/>
                    <a:pt x="4120" y="4143"/>
                  </a:cubicBezTo>
                  <a:lnTo>
                    <a:pt x="3274" y="3834"/>
                  </a:lnTo>
                  <a:cubicBezTo>
                    <a:pt x="3191" y="3798"/>
                    <a:pt x="3155" y="3727"/>
                    <a:pt x="3155" y="3655"/>
                  </a:cubicBezTo>
                  <a:lnTo>
                    <a:pt x="3155" y="3215"/>
                  </a:lnTo>
                  <a:cubicBezTo>
                    <a:pt x="3179" y="3191"/>
                    <a:pt x="3227" y="3155"/>
                    <a:pt x="3250" y="3131"/>
                  </a:cubicBezTo>
                  <a:cubicBezTo>
                    <a:pt x="3536" y="2858"/>
                    <a:pt x="3691" y="2500"/>
                    <a:pt x="3691" y="2119"/>
                  </a:cubicBezTo>
                  <a:lnTo>
                    <a:pt x="3691" y="1810"/>
                  </a:lnTo>
                  <a:lnTo>
                    <a:pt x="3727" y="1715"/>
                  </a:lnTo>
                  <a:cubicBezTo>
                    <a:pt x="3822" y="1548"/>
                    <a:pt x="3870" y="1357"/>
                    <a:pt x="3870" y="1167"/>
                  </a:cubicBezTo>
                  <a:lnTo>
                    <a:pt x="3870" y="167"/>
                  </a:lnTo>
                  <a:cubicBezTo>
                    <a:pt x="3870" y="71"/>
                    <a:pt x="3786" y="0"/>
                    <a:pt x="37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53"/>
            <p:cNvSpPr/>
            <p:nvPr/>
          </p:nvSpPr>
          <p:spPr>
            <a:xfrm>
              <a:off x="7340324" y="2291486"/>
              <a:ext cx="10630" cy="38702"/>
            </a:xfrm>
            <a:custGeom>
              <a:rect b="b" l="l" r="r" t="t"/>
              <a:pathLst>
                <a:path extrusionOk="0" h="1216" w="334">
                  <a:moveTo>
                    <a:pt x="167" y="1"/>
                  </a:moveTo>
                  <a:cubicBezTo>
                    <a:pt x="84" y="1"/>
                    <a:pt x="0" y="72"/>
                    <a:pt x="0" y="167"/>
                  </a:cubicBezTo>
                  <a:lnTo>
                    <a:pt x="0" y="1060"/>
                  </a:lnTo>
                  <a:cubicBezTo>
                    <a:pt x="0" y="1144"/>
                    <a:pt x="84" y="1215"/>
                    <a:pt x="167" y="1215"/>
                  </a:cubicBezTo>
                  <a:cubicBezTo>
                    <a:pt x="262" y="1215"/>
                    <a:pt x="334" y="1144"/>
                    <a:pt x="334" y="1060"/>
                  </a:cubicBezTo>
                  <a:lnTo>
                    <a:pt x="334" y="167"/>
                  </a:lnTo>
                  <a:cubicBezTo>
                    <a:pt x="334" y="72"/>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53"/>
            <p:cNvSpPr/>
            <p:nvPr/>
          </p:nvSpPr>
          <p:spPr>
            <a:xfrm>
              <a:off x="7419511" y="2291486"/>
              <a:ext cx="10630" cy="38702"/>
            </a:xfrm>
            <a:custGeom>
              <a:rect b="b" l="l" r="r" t="t"/>
              <a:pathLst>
                <a:path extrusionOk="0" h="1216" w="334">
                  <a:moveTo>
                    <a:pt x="167" y="1"/>
                  </a:moveTo>
                  <a:cubicBezTo>
                    <a:pt x="72" y="1"/>
                    <a:pt x="1" y="72"/>
                    <a:pt x="1" y="167"/>
                  </a:cubicBezTo>
                  <a:lnTo>
                    <a:pt x="1" y="1060"/>
                  </a:lnTo>
                  <a:cubicBezTo>
                    <a:pt x="1" y="1144"/>
                    <a:pt x="72" y="1215"/>
                    <a:pt x="167" y="1215"/>
                  </a:cubicBezTo>
                  <a:cubicBezTo>
                    <a:pt x="251" y="1215"/>
                    <a:pt x="334" y="1144"/>
                    <a:pt x="334" y="1060"/>
                  </a:cubicBezTo>
                  <a:lnTo>
                    <a:pt x="334" y="167"/>
                  </a:lnTo>
                  <a:cubicBezTo>
                    <a:pt x="334"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53"/>
            <p:cNvSpPr/>
            <p:nvPr/>
          </p:nvSpPr>
          <p:spPr>
            <a:xfrm>
              <a:off x="7153878" y="1969392"/>
              <a:ext cx="225498" cy="188355"/>
            </a:xfrm>
            <a:custGeom>
              <a:rect b="b" l="l" r="r" t="t"/>
              <a:pathLst>
                <a:path extrusionOk="0" h="5918" w="7085">
                  <a:moveTo>
                    <a:pt x="2441" y="4227"/>
                  </a:moveTo>
                  <a:lnTo>
                    <a:pt x="2346" y="4608"/>
                  </a:lnTo>
                  <a:lnTo>
                    <a:pt x="2132" y="4608"/>
                  </a:lnTo>
                  <a:cubicBezTo>
                    <a:pt x="1917" y="4608"/>
                    <a:pt x="1751" y="4442"/>
                    <a:pt x="1751" y="4239"/>
                  </a:cubicBezTo>
                  <a:lnTo>
                    <a:pt x="1751" y="4227"/>
                  </a:lnTo>
                  <a:close/>
                  <a:moveTo>
                    <a:pt x="5668" y="310"/>
                  </a:moveTo>
                  <a:cubicBezTo>
                    <a:pt x="5882" y="310"/>
                    <a:pt x="6037" y="477"/>
                    <a:pt x="6037" y="679"/>
                  </a:cubicBezTo>
                  <a:lnTo>
                    <a:pt x="6037" y="3525"/>
                  </a:lnTo>
                  <a:cubicBezTo>
                    <a:pt x="6037" y="3739"/>
                    <a:pt x="5882" y="3894"/>
                    <a:pt x="5668" y="3894"/>
                  </a:cubicBezTo>
                  <a:lnTo>
                    <a:pt x="4251" y="3894"/>
                  </a:lnTo>
                  <a:cubicBezTo>
                    <a:pt x="4227" y="3894"/>
                    <a:pt x="4179" y="3918"/>
                    <a:pt x="4156" y="3930"/>
                  </a:cubicBezTo>
                  <a:lnTo>
                    <a:pt x="2572" y="5084"/>
                  </a:lnTo>
                  <a:lnTo>
                    <a:pt x="2810" y="4108"/>
                  </a:lnTo>
                  <a:cubicBezTo>
                    <a:pt x="2822" y="4061"/>
                    <a:pt x="2810" y="4001"/>
                    <a:pt x="2786" y="3953"/>
                  </a:cubicBezTo>
                  <a:cubicBezTo>
                    <a:pt x="2751" y="3918"/>
                    <a:pt x="2703" y="3894"/>
                    <a:pt x="2644" y="3894"/>
                  </a:cubicBezTo>
                  <a:lnTo>
                    <a:pt x="703" y="3894"/>
                  </a:lnTo>
                  <a:cubicBezTo>
                    <a:pt x="489" y="3894"/>
                    <a:pt x="322" y="3739"/>
                    <a:pt x="322" y="3525"/>
                  </a:cubicBezTo>
                  <a:lnTo>
                    <a:pt x="322" y="679"/>
                  </a:lnTo>
                  <a:cubicBezTo>
                    <a:pt x="322" y="477"/>
                    <a:pt x="489" y="310"/>
                    <a:pt x="703" y="310"/>
                  </a:cubicBezTo>
                  <a:close/>
                  <a:moveTo>
                    <a:pt x="6382" y="1036"/>
                  </a:moveTo>
                  <a:cubicBezTo>
                    <a:pt x="6585" y="1036"/>
                    <a:pt x="6751" y="1203"/>
                    <a:pt x="6751" y="1417"/>
                  </a:cubicBezTo>
                  <a:lnTo>
                    <a:pt x="6751" y="4251"/>
                  </a:lnTo>
                  <a:lnTo>
                    <a:pt x="6739" y="4251"/>
                  </a:lnTo>
                  <a:cubicBezTo>
                    <a:pt x="6739" y="4465"/>
                    <a:pt x="6573" y="4632"/>
                    <a:pt x="6370" y="4632"/>
                  </a:cubicBezTo>
                  <a:lnTo>
                    <a:pt x="4953" y="4632"/>
                  </a:lnTo>
                  <a:cubicBezTo>
                    <a:pt x="4906" y="4632"/>
                    <a:pt x="4870" y="4644"/>
                    <a:pt x="4822" y="4692"/>
                  </a:cubicBezTo>
                  <a:cubicBezTo>
                    <a:pt x="4787" y="4727"/>
                    <a:pt x="4775" y="4775"/>
                    <a:pt x="4787" y="4823"/>
                  </a:cubicBezTo>
                  <a:lnTo>
                    <a:pt x="4906" y="5501"/>
                  </a:lnTo>
                  <a:lnTo>
                    <a:pt x="3691" y="4692"/>
                  </a:lnTo>
                  <a:lnTo>
                    <a:pt x="4299" y="4239"/>
                  </a:lnTo>
                  <a:lnTo>
                    <a:pt x="5668" y="4239"/>
                  </a:lnTo>
                  <a:cubicBezTo>
                    <a:pt x="6049" y="4239"/>
                    <a:pt x="6370" y="3930"/>
                    <a:pt x="6370" y="3537"/>
                  </a:cubicBezTo>
                  <a:lnTo>
                    <a:pt x="6370" y="1036"/>
                  </a:lnTo>
                  <a:close/>
                  <a:moveTo>
                    <a:pt x="703" y="1"/>
                  </a:moveTo>
                  <a:cubicBezTo>
                    <a:pt x="310" y="1"/>
                    <a:pt x="0" y="310"/>
                    <a:pt x="0" y="703"/>
                  </a:cubicBezTo>
                  <a:lnTo>
                    <a:pt x="0" y="3537"/>
                  </a:lnTo>
                  <a:cubicBezTo>
                    <a:pt x="0" y="3930"/>
                    <a:pt x="310" y="4239"/>
                    <a:pt x="703" y="4239"/>
                  </a:cubicBezTo>
                  <a:lnTo>
                    <a:pt x="1405" y="4239"/>
                  </a:lnTo>
                  <a:lnTo>
                    <a:pt x="1405" y="4251"/>
                  </a:lnTo>
                  <a:cubicBezTo>
                    <a:pt x="1405" y="4644"/>
                    <a:pt x="1727" y="4954"/>
                    <a:pt x="2108" y="4954"/>
                  </a:cubicBezTo>
                  <a:lnTo>
                    <a:pt x="2263" y="4954"/>
                  </a:lnTo>
                  <a:lnTo>
                    <a:pt x="2203" y="5227"/>
                  </a:lnTo>
                  <a:cubicBezTo>
                    <a:pt x="2167" y="5323"/>
                    <a:pt x="2215" y="5430"/>
                    <a:pt x="2298" y="5489"/>
                  </a:cubicBezTo>
                  <a:cubicBezTo>
                    <a:pt x="2346" y="5525"/>
                    <a:pt x="2394" y="5537"/>
                    <a:pt x="2453" y="5537"/>
                  </a:cubicBezTo>
                  <a:cubicBezTo>
                    <a:pt x="2513" y="5537"/>
                    <a:pt x="2560" y="5525"/>
                    <a:pt x="2596" y="5489"/>
                  </a:cubicBezTo>
                  <a:lnTo>
                    <a:pt x="3334" y="4954"/>
                  </a:lnTo>
                  <a:lnTo>
                    <a:pt x="3489" y="4954"/>
                  </a:lnTo>
                  <a:lnTo>
                    <a:pt x="4882" y="5882"/>
                  </a:lnTo>
                  <a:cubicBezTo>
                    <a:pt x="4918" y="5906"/>
                    <a:pt x="4965" y="5918"/>
                    <a:pt x="5013" y="5918"/>
                  </a:cubicBezTo>
                  <a:cubicBezTo>
                    <a:pt x="5061" y="5918"/>
                    <a:pt x="5096" y="5906"/>
                    <a:pt x="5144" y="5882"/>
                  </a:cubicBezTo>
                  <a:cubicBezTo>
                    <a:pt x="5239" y="5823"/>
                    <a:pt x="5287" y="5727"/>
                    <a:pt x="5263" y="5620"/>
                  </a:cubicBezTo>
                  <a:lnTo>
                    <a:pt x="5168" y="4954"/>
                  </a:lnTo>
                  <a:lnTo>
                    <a:pt x="6382" y="4954"/>
                  </a:lnTo>
                  <a:cubicBezTo>
                    <a:pt x="6763" y="4954"/>
                    <a:pt x="7085" y="4644"/>
                    <a:pt x="7085" y="4251"/>
                  </a:cubicBezTo>
                  <a:lnTo>
                    <a:pt x="7085" y="1417"/>
                  </a:lnTo>
                  <a:cubicBezTo>
                    <a:pt x="7085" y="1024"/>
                    <a:pt x="6775" y="715"/>
                    <a:pt x="6382" y="715"/>
                  </a:cubicBezTo>
                  <a:cubicBezTo>
                    <a:pt x="6370" y="310"/>
                    <a:pt x="6061" y="1"/>
                    <a:pt x="56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53"/>
            <p:cNvSpPr/>
            <p:nvPr/>
          </p:nvSpPr>
          <p:spPr>
            <a:xfrm>
              <a:off x="7193663" y="2003511"/>
              <a:ext cx="27308" cy="10248"/>
            </a:xfrm>
            <a:custGeom>
              <a:rect b="b" l="l" r="r" t="t"/>
              <a:pathLst>
                <a:path extrusionOk="0" h="322" w="858">
                  <a:moveTo>
                    <a:pt x="167" y="0"/>
                  </a:moveTo>
                  <a:cubicBezTo>
                    <a:pt x="72" y="0"/>
                    <a:pt x="1" y="72"/>
                    <a:pt x="1" y="167"/>
                  </a:cubicBezTo>
                  <a:cubicBezTo>
                    <a:pt x="1" y="250"/>
                    <a:pt x="72" y="322"/>
                    <a:pt x="167" y="322"/>
                  </a:cubicBezTo>
                  <a:lnTo>
                    <a:pt x="703" y="322"/>
                  </a:lnTo>
                  <a:cubicBezTo>
                    <a:pt x="786" y="322"/>
                    <a:pt x="858" y="250"/>
                    <a:pt x="858" y="167"/>
                  </a:cubicBezTo>
                  <a:cubicBezTo>
                    <a:pt x="858" y="72"/>
                    <a:pt x="786" y="0"/>
                    <a:pt x="7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53"/>
            <p:cNvSpPr/>
            <p:nvPr/>
          </p:nvSpPr>
          <p:spPr>
            <a:xfrm>
              <a:off x="7233065" y="2003511"/>
              <a:ext cx="83802" cy="10248"/>
            </a:xfrm>
            <a:custGeom>
              <a:rect b="b" l="l" r="r" t="t"/>
              <a:pathLst>
                <a:path extrusionOk="0" h="322" w="2633">
                  <a:moveTo>
                    <a:pt x="156" y="0"/>
                  </a:moveTo>
                  <a:cubicBezTo>
                    <a:pt x="72" y="0"/>
                    <a:pt x="1" y="72"/>
                    <a:pt x="1" y="167"/>
                  </a:cubicBezTo>
                  <a:cubicBezTo>
                    <a:pt x="1" y="250"/>
                    <a:pt x="72" y="322"/>
                    <a:pt x="156" y="322"/>
                  </a:cubicBezTo>
                  <a:lnTo>
                    <a:pt x="2465" y="322"/>
                  </a:lnTo>
                  <a:cubicBezTo>
                    <a:pt x="2561" y="322"/>
                    <a:pt x="2632" y="250"/>
                    <a:pt x="2632" y="167"/>
                  </a:cubicBezTo>
                  <a:cubicBezTo>
                    <a:pt x="2632" y="72"/>
                    <a:pt x="2573" y="0"/>
                    <a:pt x="24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53"/>
            <p:cNvSpPr/>
            <p:nvPr/>
          </p:nvSpPr>
          <p:spPr>
            <a:xfrm>
              <a:off x="7193281" y="2031933"/>
              <a:ext cx="123936" cy="10248"/>
            </a:xfrm>
            <a:custGeom>
              <a:rect b="b" l="l" r="r" t="t"/>
              <a:pathLst>
                <a:path extrusionOk="0" h="322" w="3894">
                  <a:moveTo>
                    <a:pt x="155" y="0"/>
                  </a:moveTo>
                  <a:cubicBezTo>
                    <a:pt x="72" y="0"/>
                    <a:pt x="1" y="71"/>
                    <a:pt x="1" y="167"/>
                  </a:cubicBezTo>
                  <a:cubicBezTo>
                    <a:pt x="1" y="250"/>
                    <a:pt x="72" y="322"/>
                    <a:pt x="155" y="322"/>
                  </a:cubicBezTo>
                  <a:lnTo>
                    <a:pt x="3715" y="322"/>
                  </a:lnTo>
                  <a:cubicBezTo>
                    <a:pt x="3811" y="322"/>
                    <a:pt x="3882" y="250"/>
                    <a:pt x="3882" y="167"/>
                  </a:cubicBezTo>
                  <a:cubicBezTo>
                    <a:pt x="3894" y="71"/>
                    <a:pt x="3823" y="0"/>
                    <a:pt x="37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53"/>
            <p:cNvSpPr/>
            <p:nvPr/>
          </p:nvSpPr>
          <p:spPr>
            <a:xfrm>
              <a:off x="7193663" y="2059973"/>
              <a:ext cx="83770" cy="10248"/>
            </a:xfrm>
            <a:custGeom>
              <a:rect b="b" l="l" r="r" t="t"/>
              <a:pathLst>
                <a:path extrusionOk="0" h="322" w="2632">
                  <a:moveTo>
                    <a:pt x="167" y="0"/>
                  </a:moveTo>
                  <a:cubicBezTo>
                    <a:pt x="72" y="0"/>
                    <a:pt x="1" y="72"/>
                    <a:pt x="1" y="155"/>
                  </a:cubicBezTo>
                  <a:cubicBezTo>
                    <a:pt x="1" y="250"/>
                    <a:pt x="72" y="322"/>
                    <a:pt x="167" y="322"/>
                  </a:cubicBezTo>
                  <a:lnTo>
                    <a:pt x="2465" y="322"/>
                  </a:lnTo>
                  <a:cubicBezTo>
                    <a:pt x="2560" y="322"/>
                    <a:pt x="2632" y="250"/>
                    <a:pt x="2632" y="155"/>
                  </a:cubicBezTo>
                  <a:cubicBezTo>
                    <a:pt x="2632" y="72"/>
                    <a:pt x="2560" y="0"/>
                    <a:pt x="24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53"/>
            <p:cNvSpPr/>
            <p:nvPr/>
          </p:nvSpPr>
          <p:spPr>
            <a:xfrm>
              <a:off x="7289145" y="2059973"/>
              <a:ext cx="27722" cy="10248"/>
            </a:xfrm>
            <a:custGeom>
              <a:rect b="b" l="l" r="r" t="t"/>
              <a:pathLst>
                <a:path extrusionOk="0" h="322" w="871">
                  <a:moveTo>
                    <a:pt x="168" y="0"/>
                  </a:moveTo>
                  <a:cubicBezTo>
                    <a:pt x="84" y="0"/>
                    <a:pt x="1" y="72"/>
                    <a:pt x="1" y="155"/>
                  </a:cubicBezTo>
                  <a:cubicBezTo>
                    <a:pt x="1" y="250"/>
                    <a:pt x="84" y="322"/>
                    <a:pt x="168" y="322"/>
                  </a:cubicBezTo>
                  <a:lnTo>
                    <a:pt x="703" y="322"/>
                  </a:lnTo>
                  <a:cubicBezTo>
                    <a:pt x="799" y="322"/>
                    <a:pt x="870" y="250"/>
                    <a:pt x="870" y="155"/>
                  </a:cubicBezTo>
                  <a:cubicBezTo>
                    <a:pt x="870" y="72"/>
                    <a:pt x="811" y="0"/>
                    <a:pt x="7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1" name="Google Shape;1841;p53"/>
          <p:cNvSpPr/>
          <p:nvPr/>
        </p:nvSpPr>
        <p:spPr>
          <a:xfrm>
            <a:off x="3094217" y="2895159"/>
            <a:ext cx="394152" cy="361529"/>
          </a:xfrm>
          <a:custGeom>
            <a:rect b="b" l="l" r="r" t="t"/>
            <a:pathLst>
              <a:path extrusionOk="0" h="11359" w="12384">
                <a:moveTo>
                  <a:pt x="2775" y="1024"/>
                </a:moveTo>
                <a:cubicBezTo>
                  <a:pt x="3346" y="1024"/>
                  <a:pt x="3811" y="1501"/>
                  <a:pt x="3811" y="2060"/>
                </a:cubicBezTo>
                <a:cubicBezTo>
                  <a:pt x="3811" y="2298"/>
                  <a:pt x="3727" y="2536"/>
                  <a:pt x="3573" y="2727"/>
                </a:cubicBezTo>
                <a:cubicBezTo>
                  <a:pt x="3525" y="2786"/>
                  <a:pt x="3513" y="2870"/>
                  <a:pt x="3549" y="2941"/>
                </a:cubicBezTo>
                <a:cubicBezTo>
                  <a:pt x="3573" y="3013"/>
                  <a:pt x="3644" y="3060"/>
                  <a:pt x="3727" y="3060"/>
                </a:cubicBezTo>
                <a:lnTo>
                  <a:pt x="4096" y="3060"/>
                </a:lnTo>
                <a:cubicBezTo>
                  <a:pt x="4120" y="3060"/>
                  <a:pt x="4156" y="3084"/>
                  <a:pt x="4156" y="3120"/>
                </a:cubicBezTo>
                <a:lnTo>
                  <a:pt x="4156" y="3370"/>
                </a:lnTo>
                <a:cubicBezTo>
                  <a:pt x="4156" y="3406"/>
                  <a:pt x="4120" y="3429"/>
                  <a:pt x="4096" y="3429"/>
                </a:cubicBezTo>
                <a:lnTo>
                  <a:pt x="1846" y="3429"/>
                </a:lnTo>
                <a:lnTo>
                  <a:pt x="1453" y="3418"/>
                </a:lnTo>
                <a:cubicBezTo>
                  <a:pt x="1418" y="3418"/>
                  <a:pt x="1394" y="3382"/>
                  <a:pt x="1394" y="3358"/>
                </a:cubicBezTo>
                <a:lnTo>
                  <a:pt x="1394" y="3096"/>
                </a:lnTo>
                <a:cubicBezTo>
                  <a:pt x="1394" y="3072"/>
                  <a:pt x="1418" y="3037"/>
                  <a:pt x="1453" y="3037"/>
                </a:cubicBezTo>
                <a:lnTo>
                  <a:pt x="3132" y="3037"/>
                </a:lnTo>
                <a:cubicBezTo>
                  <a:pt x="3239" y="3037"/>
                  <a:pt x="3323" y="2953"/>
                  <a:pt x="3323" y="2846"/>
                </a:cubicBezTo>
                <a:cubicBezTo>
                  <a:pt x="3323" y="2739"/>
                  <a:pt x="3227" y="2656"/>
                  <a:pt x="3132" y="2656"/>
                </a:cubicBezTo>
                <a:lnTo>
                  <a:pt x="1906" y="2656"/>
                </a:lnTo>
                <a:cubicBezTo>
                  <a:pt x="1787" y="2477"/>
                  <a:pt x="1727" y="2275"/>
                  <a:pt x="1727" y="2060"/>
                </a:cubicBezTo>
                <a:cubicBezTo>
                  <a:pt x="1727" y="1477"/>
                  <a:pt x="2203" y="1024"/>
                  <a:pt x="2775" y="1024"/>
                </a:cubicBezTo>
                <a:close/>
                <a:moveTo>
                  <a:pt x="9597" y="1024"/>
                </a:moveTo>
                <a:cubicBezTo>
                  <a:pt x="10169" y="1024"/>
                  <a:pt x="10645" y="1501"/>
                  <a:pt x="10645" y="2060"/>
                </a:cubicBezTo>
                <a:cubicBezTo>
                  <a:pt x="10645" y="2298"/>
                  <a:pt x="10550" y="2536"/>
                  <a:pt x="10407" y="2727"/>
                </a:cubicBezTo>
                <a:cubicBezTo>
                  <a:pt x="10359" y="2786"/>
                  <a:pt x="10347" y="2870"/>
                  <a:pt x="10371" y="2941"/>
                </a:cubicBezTo>
                <a:cubicBezTo>
                  <a:pt x="10407" y="3013"/>
                  <a:pt x="10478" y="3060"/>
                  <a:pt x="10550" y="3060"/>
                </a:cubicBezTo>
                <a:lnTo>
                  <a:pt x="10931" y="3060"/>
                </a:lnTo>
                <a:cubicBezTo>
                  <a:pt x="10954" y="3060"/>
                  <a:pt x="10990" y="3084"/>
                  <a:pt x="10990" y="3120"/>
                </a:cubicBezTo>
                <a:lnTo>
                  <a:pt x="10990" y="3370"/>
                </a:lnTo>
                <a:cubicBezTo>
                  <a:pt x="10990" y="3406"/>
                  <a:pt x="10954" y="3429"/>
                  <a:pt x="10931" y="3429"/>
                </a:cubicBezTo>
                <a:lnTo>
                  <a:pt x="8276" y="3429"/>
                </a:lnTo>
                <a:lnTo>
                  <a:pt x="8276" y="3418"/>
                </a:lnTo>
                <a:cubicBezTo>
                  <a:pt x="8252" y="3418"/>
                  <a:pt x="8216" y="3382"/>
                  <a:pt x="8216" y="3358"/>
                </a:cubicBezTo>
                <a:lnTo>
                  <a:pt x="8216" y="3096"/>
                </a:lnTo>
                <a:cubicBezTo>
                  <a:pt x="8216" y="3072"/>
                  <a:pt x="8252" y="3037"/>
                  <a:pt x="8276" y="3037"/>
                </a:cubicBezTo>
                <a:lnTo>
                  <a:pt x="9954" y="3037"/>
                </a:lnTo>
                <a:cubicBezTo>
                  <a:pt x="10061" y="3037"/>
                  <a:pt x="10157" y="2953"/>
                  <a:pt x="10157" y="2846"/>
                </a:cubicBezTo>
                <a:cubicBezTo>
                  <a:pt x="10157" y="2739"/>
                  <a:pt x="10061" y="2656"/>
                  <a:pt x="9954" y="2656"/>
                </a:cubicBezTo>
                <a:lnTo>
                  <a:pt x="8740" y="2656"/>
                </a:lnTo>
                <a:cubicBezTo>
                  <a:pt x="8621" y="2477"/>
                  <a:pt x="8561" y="2275"/>
                  <a:pt x="8561" y="2060"/>
                </a:cubicBezTo>
                <a:cubicBezTo>
                  <a:pt x="8561" y="1477"/>
                  <a:pt x="9038" y="1024"/>
                  <a:pt x="9597" y="1024"/>
                </a:cubicBezTo>
                <a:close/>
                <a:moveTo>
                  <a:pt x="6192" y="2691"/>
                </a:moveTo>
                <a:cubicBezTo>
                  <a:pt x="6763" y="2691"/>
                  <a:pt x="7240" y="3167"/>
                  <a:pt x="7240" y="3727"/>
                </a:cubicBezTo>
                <a:cubicBezTo>
                  <a:pt x="7240" y="3965"/>
                  <a:pt x="7144" y="4203"/>
                  <a:pt x="7002" y="4394"/>
                </a:cubicBezTo>
                <a:cubicBezTo>
                  <a:pt x="6954" y="4453"/>
                  <a:pt x="6942" y="4537"/>
                  <a:pt x="6966" y="4608"/>
                </a:cubicBezTo>
                <a:cubicBezTo>
                  <a:pt x="7002" y="4680"/>
                  <a:pt x="7073" y="4727"/>
                  <a:pt x="7144" y="4727"/>
                </a:cubicBezTo>
                <a:lnTo>
                  <a:pt x="7514" y="4727"/>
                </a:lnTo>
                <a:cubicBezTo>
                  <a:pt x="7549" y="4727"/>
                  <a:pt x="7573" y="4751"/>
                  <a:pt x="7573" y="4787"/>
                </a:cubicBezTo>
                <a:lnTo>
                  <a:pt x="7573" y="5037"/>
                </a:lnTo>
                <a:cubicBezTo>
                  <a:pt x="7573" y="5072"/>
                  <a:pt x="7549" y="5096"/>
                  <a:pt x="7514" y="5096"/>
                </a:cubicBezTo>
                <a:lnTo>
                  <a:pt x="4870" y="5096"/>
                </a:lnTo>
                <a:lnTo>
                  <a:pt x="4870" y="5084"/>
                </a:lnTo>
                <a:cubicBezTo>
                  <a:pt x="4847" y="5084"/>
                  <a:pt x="4811" y="5049"/>
                  <a:pt x="4811" y="5025"/>
                </a:cubicBezTo>
                <a:lnTo>
                  <a:pt x="4811" y="4775"/>
                </a:lnTo>
                <a:cubicBezTo>
                  <a:pt x="4811" y="4739"/>
                  <a:pt x="4847" y="4715"/>
                  <a:pt x="4870" y="4715"/>
                </a:cubicBezTo>
                <a:lnTo>
                  <a:pt x="6549" y="4715"/>
                </a:lnTo>
                <a:cubicBezTo>
                  <a:pt x="6656" y="4715"/>
                  <a:pt x="6740" y="4620"/>
                  <a:pt x="6740" y="4513"/>
                </a:cubicBezTo>
                <a:cubicBezTo>
                  <a:pt x="6740" y="4418"/>
                  <a:pt x="6656" y="4322"/>
                  <a:pt x="6549" y="4322"/>
                </a:cubicBezTo>
                <a:lnTo>
                  <a:pt x="5335" y="4322"/>
                </a:lnTo>
                <a:cubicBezTo>
                  <a:pt x="5216" y="4144"/>
                  <a:pt x="5156" y="3941"/>
                  <a:pt x="5156" y="3727"/>
                </a:cubicBezTo>
                <a:cubicBezTo>
                  <a:pt x="5156" y="3144"/>
                  <a:pt x="5632" y="2691"/>
                  <a:pt x="6192" y="2691"/>
                </a:cubicBezTo>
                <a:close/>
                <a:moveTo>
                  <a:pt x="3477" y="3799"/>
                </a:moveTo>
                <a:cubicBezTo>
                  <a:pt x="3442" y="4203"/>
                  <a:pt x="3442" y="5072"/>
                  <a:pt x="3870" y="6335"/>
                </a:cubicBezTo>
                <a:lnTo>
                  <a:pt x="1703" y="6335"/>
                </a:lnTo>
                <a:cubicBezTo>
                  <a:pt x="2132" y="5072"/>
                  <a:pt x="2132" y="4203"/>
                  <a:pt x="2108" y="3799"/>
                </a:cubicBezTo>
                <a:close/>
                <a:moveTo>
                  <a:pt x="10288" y="3799"/>
                </a:moveTo>
                <a:cubicBezTo>
                  <a:pt x="10264" y="4203"/>
                  <a:pt x="10264" y="5072"/>
                  <a:pt x="10693" y="6335"/>
                </a:cubicBezTo>
                <a:lnTo>
                  <a:pt x="8514" y="6335"/>
                </a:lnTo>
                <a:cubicBezTo>
                  <a:pt x="8954" y="5072"/>
                  <a:pt x="8966" y="4203"/>
                  <a:pt x="8918" y="3799"/>
                </a:cubicBezTo>
                <a:close/>
                <a:moveTo>
                  <a:pt x="4037" y="6739"/>
                </a:moveTo>
                <a:lnTo>
                  <a:pt x="4096" y="7097"/>
                </a:lnTo>
                <a:lnTo>
                  <a:pt x="1489" y="7097"/>
                </a:lnTo>
                <a:lnTo>
                  <a:pt x="1549" y="6739"/>
                </a:lnTo>
                <a:close/>
                <a:moveTo>
                  <a:pt x="10859" y="6739"/>
                </a:moveTo>
                <a:lnTo>
                  <a:pt x="10919" y="7097"/>
                </a:lnTo>
                <a:lnTo>
                  <a:pt x="8311" y="7097"/>
                </a:lnTo>
                <a:lnTo>
                  <a:pt x="8371" y="6739"/>
                </a:lnTo>
                <a:close/>
                <a:moveTo>
                  <a:pt x="6883" y="5465"/>
                </a:moveTo>
                <a:cubicBezTo>
                  <a:pt x="6847" y="5870"/>
                  <a:pt x="6847" y="6739"/>
                  <a:pt x="7287" y="8001"/>
                </a:cubicBezTo>
                <a:lnTo>
                  <a:pt x="5108" y="8001"/>
                </a:lnTo>
                <a:cubicBezTo>
                  <a:pt x="5537" y="6751"/>
                  <a:pt x="5537" y="5870"/>
                  <a:pt x="5513" y="5465"/>
                </a:cubicBezTo>
                <a:close/>
                <a:moveTo>
                  <a:pt x="4513" y="7478"/>
                </a:moveTo>
                <a:lnTo>
                  <a:pt x="4668" y="8049"/>
                </a:lnTo>
                <a:lnTo>
                  <a:pt x="4668" y="8061"/>
                </a:lnTo>
                <a:cubicBezTo>
                  <a:pt x="4632" y="8085"/>
                  <a:pt x="4608" y="8132"/>
                  <a:pt x="4608" y="8180"/>
                </a:cubicBezTo>
                <a:lnTo>
                  <a:pt x="4525" y="8561"/>
                </a:lnTo>
                <a:lnTo>
                  <a:pt x="775" y="8561"/>
                </a:lnTo>
                <a:lnTo>
                  <a:pt x="1072" y="7478"/>
                </a:lnTo>
                <a:close/>
                <a:moveTo>
                  <a:pt x="11335" y="7478"/>
                </a:moveTo>
                <a:lnTo>
                  <a:pt x="11633" y="8561"/>
                </a:lnTo>
                <a:lnTo>
                  <a:pt x="7883" y="8561"/>
                </a:lnTo>
                <a:lnTo>
                  <a:pt x="7799" y="8180"/>
                </a:lnTo>
                <a:cubicBezTo>
                  <a:pt x="7787" y="8120"/>
                  <a:pt x="7764" y="8085"/>
                  <a:pt x="7740" y="8049"/>
                </a:cubicBezTo>
                <a:lnTo>
                  <a:pt x="7895" y="7478"/>
                </a:lnTo>
                <a:close/>
                <a:moveTo>
                  <a:pt x="7442" y="8394"/>
                </a:moveTo>
                <a:lnTo>
                  <a:pt x="7502" y="8752"/>
                </a:lnTo>
                <a:lnTo>
                  <a:pt x="4906" y="8752"/>
                </a:lnTo>
                <a:lnTo>
                  <a:pt x="4966" y="8394"/>
                </a:lnTo>
                <a:close/>
                <a:moveTo>
                  <a:pt x="4132" y="8954"/>
                </a:moveTo>
                <a:lnTo>
                  <a:pt x="4037" y="9311"/>
                </a:lnTo>
                <a:lnTo>
                  <a:pt x="406" y="9311"/>
                </a:lnTo>
                <a:lnTo>
                  <a:pt x="406" y="8954"/>
                </a:lnTo>
                <a:close/>
                <a:moveTo>
                  <a:pt x="12002" y="8954"/>
                </a:moveTo>
                <a:lnTo>
                  <a:pt x="12002" y="9311"/>
                </a:lnTo>
                <a:lnTo>
                  <a:pt x="8371" y="9311"/>
                </a:lnTo>
                <a:lnTo>
                  <a:pt x="8276" y="8954"/>
                </a:lnTo>
                <a:close/>
                <a:moveTo>
                  <a:pt x="7906" y="9144"/>
                </a:moveTo>
                <a:lnTo>
                  <a:pt x="8204" y="10228"/>
                </a:lnTo>
                <a:lnTo>
                  <a:pt x="4192" y="10228"/>
                </a:lnTo>
                <a:lnTo>
                  <a:pt x="4489" y="9144"/>
                </a:lnTo>
                <a:close/>
                <a:moveTo>
                  <a:pt x="8573" y="10621"/>
                </a:moveTo>
                <a:lnTo>
                  <a:pt x="8573" y="10978"/>
                </a:lnTo>
                <a:lnTo>
                  <a:pt x="3799" y="10978"/>
                </a:lnTo>
                <a:lnTo>
                  <a:pt x="3799" y="10621"/>
                </a:lnTo>
                <a:close/>
                <a:moveTo>
                  <a:pt x="9621" y="0"/>
                </a:moveTo>
                <a:cubicBezTo>
                  <a:pt x="9514" y="0"/>
                  <a:pt x="9430" y="96"/>
                  <a:pt x="9430" y="203"/>
                </a:cubicBezTo>
                <a:lnTo>
                  <a:pt x="9430" y="596"/>
                </a:lnTo>
                <a:cubicBezTo>
                  <a:pt x="8728" y="691"/>
                  <a:pt x="8180" y="1298"/>
                  <a:pt x="8180" y="2024"/>
                </a:cubicBezTo>
                <a:cubicBezTo>
                  <a:pt x="8180" y="2239"/>
                  <a:pt x="8216" y="2441"/>
                  <a:pt x="8311" y="2620"/>
                </a:cubicBezTo>
                <a:lnTo>
                  <a:pt x="8299" y="2620"/>
                </a:lnTo>
                <a:cubicBezTo>
                  <a:pt x="8037" y="2620"/>
                  <a:pt x="7835" y="2834"/>
                  <a:pt x="7835" y="3084"/>
                </a:cubicBezTo>
                <a:lnTo>
                  <a:pt x="7835" y="3334"/>
                </a:lnTo>
                <a:cubicBezTo>
                  <a:pt x="7835" y="3596"/>
                  <a:pt x="8037" y="3799"/>
                  <a:pt x="8299" y="3799"/>
                </a:cubicBezTo>
                <a:lnTo>
                  <a:pt x="8549" y="3799"/>
                </a:lnTo>
                <a:cubicBezTo>
                  <a:pt x="8573" y="4144"/>
                  <a:pt x="8597" y="5037"/>
                  <a:pt x="8121" y="6358"/>
                </a:cubicBezTo>
                <a:cubicBezTo>
                  <a:pt x="8073" y="6394"/>
                  <a:pt x="8037" y="6442"/>
                  <a:pt x="8026" y="6501"/>
                </a:cubicBezTo>
                <a:lnTo>
                  <a:pt x="7918" y="7073"/>
                </a:lnTo>
                <a:lnTo>
                  <a:pt x="7764" y="7073"/>
                </a:lnTo>
                <a:cubicBezTo>
                  <a:pt x="7668" y="7073"/>
                  <a:pt x="7597" y="7132"/>
                  <a:pt x="7561" y="7228"/>
                </a:cubicBezTo>
                <a:lnTo>
                  <a:pt x="7525" y="7394"/>
                </a:lnTo>
                <a:cubicBezTo>
                  <a:pt x="7252" y="6418"/>
                  <a:pt x="7264" y="5751"/>
                  <a:pt x="7299" y="5465"/>
                </a:cubicBezTo>
                <a:lnTo>
                  <a:pt x="7549" y="5465"/>
                </a:lnTo>
                <a:cubicBezTo>
                  <a:pt x="7799" y="5465"/>
                  <a:pt x="8014" y="5263"/>
                  <a:pt x="8014" y="5013"/>
                </a:cubicBezTo>
                <a:lnTo>
                  <a:pt x="8014" y="4751"/>
                </a:lnTo>
                <a:cubicBezTo>
                  <a:pt x="8014" y="4501"/>
                  <a:pt x="7799" y="4287"/>
                  <a:pt x="7549" y="4287"/>
                </a:cubicBezTo>
                <a:lnTo>
                  <a:pt x="7537" y="4287"/>
                </a:lnTo>
                <a:cubicBezTo>
                  <a:pt x="7621" y="4108"/>
                  <a:pt x="7668" y="3906"/>
                  <a:pt x="7668" y="3691"/>
                </a:cubicBezTo>
                <a:cubicBezTo>
                  <a:pt x="7668" y="2965"/>
                  <a:pt x="7121" y="2358"/>
                  <a:pt x="6418" y="2263"/>
                </a:cubicBezTo>
                <a:lnTo>
                  <a:pt x="6418" y="1882"/>
                </a:lnTo>
                <a:cubicBezTo>
                  <a:pt x="6418" y="1774"/>
                  <a:pt x="6335" y="1691"/>
                  <a:pt x="6228" y="1691"/>
                </a:cubicBezTo>
                <a:cubicBezTo>
                  <a:pt x="6121" y="1691"/>
                  <a:pt x="6037" y="1774"/>
                  <a:pt x="6037" y="1882"/>
                </a:cubicBezTo>
                <a:lnTo>
                  <a:pt x="6037" y="2286"/>
                </a:lnTo>
                <a:cubicBezTo>
                  <a:pt x="5335" y="2370"/>
                  <a:pt x="4787" y="2989"/>
                  <a:pt x="4787" y="3715"/>
                </a:cubicBezTo>
                <a:cubicBezTo>
                  <a:pt x="4787" y="3918"/>
                  <a:pt x="4823" y="4132"/>
                  <a:pt x="4918" y="4310"/>
                </a:cubicBezTo>
                <a:lnTo>
                  <a:pt x="4906" y="4310"/>
                </a:lnTo>
                <a:cubicBezTo>
                  <a:pt x="4644" y="4310"/>
                  <a:pt x="4442" y="4513"/>
                  <a:pt x="4442" y="4775"/>
                </a:cubicBezTo>
                <a:lnTo>
                  <a:pt x="4442" y="5025"/>
                </a:lnTo>
                <a:cubicBezTo>
                  <a:pt x="4442" y="5275"/>
                  <a:pt x="4644" y="5489"/>
                  <a:pt x="4906" y="5489"/>
                </a:cubicBezTo>
                <a:lnTo>
                  <a:pt x="5156" y="5489"/>
                </a:lnTo>
                <a:cubicBezTo>
                  <a:pt x="5180" y="5763"/>
                  <a:pt x="5180" y="6442"/>
                  <a:pt x="4930" y="7406"/>
                </a:cubicBezTo>
                <a:lnTo>
                  <a:pt x="4882" y="7239"/>
                </a:lnTo>
                <a:cubicBezTo>
                  <a:pt x="4858" y="7156"/>
                  <a:pt x="4787" y="7097"/>
                  <a:pt x="4692" y="7097"/>
                </a:cubicBezTo>
                <a:lnTo>
                  <a:pt x="4525" y="7097"/>
                </a:lnTo>
                <a:lnTo>
                  <a:pt x="4430" y="6513"/>
                </a:lnTo>
                <a:cubicBezTo>
                  <a:pt x="4406" y="6454"/>
                  <a:pt x="4382" y="6406"/>
                  <a:pt x="4335" y="6382"/>
                </a:cubicBezTo>
                <a:cubicBezTo>
                  <a:pt x="3858" y="5049"/>
                  <a:pt x="3870" y="4156"/>
                  <a:pt x="3906" y="3822"/>
                </a:cubicBezTo>
                <a:lnTo>
                  <a:pt x="4156" y="3822"/>
                </a:lnTo>
                <a:cubicBezTo>
                  <a:pt x="4406" y="3822"/>
                  <a:pt x="4620" y="3608"/>
                  <a:pt x="4620" y="3358"/>
                </a:cubicBezTo>
                <a:lnTo>
                  <a:pt x="4620" y="3108"/>
                </a:lnTo>
                <a:cubicBezTo>
                  <a:pt x="4620" y="2846"/>
                  <a:pt x="4406" y="2644"/>
                  <a:pt x="4156" y="2644"/>
                </a:cubicBezTo>
                <a:lnTo>
                  <a:pt x="4144" y="2644"/>
                </a:lnTo>
                <a:cubicBezTo>
                  <a:pt x="4227" y="2465"/>
                  <a:pt x="4275" y="2251"/>
                  <a:pt x="4275" y="2048"/>
                </a:cubicBezTo>
                <a:cubicBezTo>
                  <a:pt x="4275" y="1322"/>
                  <a:pt x="3727" y="703"/>
                  <a:pt x="3025" y="620"/>
                </a:cubicBezTo>
                <a:lnTo>
                  <a:pt x="3025" y="215"/>
                </a:lnTo>
                <a:cubicBezTo>
                  <a:pt x="3025" y="108"/>
                  <a:pt x="2942" y="24"/>
                  <a:pt x="2834" y="24"/>
                </a:cubicBezTo>
                <a:cubicBezTo>
                  <a:pt x="2727" y="24"/>
                  <a:pt x="2644" y="108"/>
                  <a:pt x="2644" y="215"/>
                </a:cubicBezTo>
                <a:lnTo>
                  <a:pt x="2644" y="620"/>
                </a:lnTo>
                <a:cubicBezTo>
                  <a:pt x="1941" y="703"/>
                  <a:pt x="1394" y="1322"/>
                  <a:pt x="1394" y="2048"/>
                </a:cubicBezTo>
                <a:cubicBezTo>
                  <a:pt x="1394" y="2251"/>
                  <a:pt x="1429" y="2465"/>
                  <a:pt x="1525" y="2644"/>
                </a:cubicBezTo>
                <a:lnTo>
                  <a:pt x="1513" y="2644"/>
                </a:lnTo>
                <a:cubicBezTo>
                  <a:pt x="1251" y="2644"/>
                  <a:pt x="1048" y="2846"/>
                  <a:pt x="1048" y="3108"/>
                </a:cubicBezTo>
                <a:lnTo>
                  <a:pt x="1048" y="3358"/>
                </a:lnTo>
                <a:cubicBezTo>
                  <a:pt x="1048" y="3608"/>
                  <a:pt x="1251" y="3822"/>
                  <a:pt x="1513" y="3822"/>
                </a:cubicBezTo>
                <a:lnTo>
                  <a:pt x="1763" y="3822"/>
                </a:lnTo>
                <a:cubicBezTo>
                  <a:pt x="1787" y="4156"/>
                  <a:pt x="1810" y="5049"/>
                  <a:pt x="1334" y="6382"/>
                </a:cubicBezTo>
                <a:cubicBezTo>
                  <a:pt x="1287" y="6406"/>
                  <a:pt x="1251" y="6454"/>
                  <a:pt x="1239" y="6513"/>
                </a:cubicBezTo>
                <a:lnTo>
                  <a:pt x="1132" y="7097"/>
                </a:lnTo>
                <a:lnTo>
                  <a:pt x="977" y="7097"/>
                </a:lnTo>
                <a:cubicBezTo>
                  <a:pt x="882" y="7097"/>
                  <a:pt x="810" y="7156"/>
                  <a:pt x="775" y="7239"/>
                </a:cubicBezTo>
                <a:lnTo>
                  <a:pt x="417" y="8561"/>
                </a:lnTo>
                <a:lnTo>
                  <a:pt x="203" y="8561"/>
                </a:lnTo>
                <a:cubicBezTo>
                  <a:pt x="96" y="8561"/>
                  <a:pt x="1" y="8656"/>
                  <a:pt x="1" y="8763"/>
                </a:cubicBezTo>
                <a:lnTo>
                  <a:pt x="1" y="9502"/>
                </a:lnTo>
                <a:cubicBezTo>
                  <a:pt x="1" y="9609"/>
                  <a:pt x="96" y="9692"/>
                  <a:pt x="203" y="9692"/>
                </a:cubicBezTo>
                <a:lnTo>
                  <a:pt x="3918" y="9692"/>
                </a:lnTo>
                <a:lnTo>
                  <a:pt x="3775" y="10228"/>
                </a:lnTo>
                <a:lnTo>
                  <a:pt x="3620" y="10228"/>
                </a:lnTo>
                <a:cubicBezTo>
                  <a:pt x="3513" y="10228"/>
                  <a:pt x="3430" y="10323"/>
                  <a:pt x="3430" y="10430"/>
                </a:cubicBezTo>
                <a:lnTo>
                  <a:pt x="3430" y="11168"/>
                </a:lnTo>
                <a:cubicBezTo>
                  <a:pt x="3430" y="11276"/>
                  <a:pt x="3513" y="11359"/>
                  <a:pt x="3620" y="11359"/>
                </a:cubicBezTo>
                <a:lnTo>
                  <a:pt x="8788" y="11359"/>
                </a:lnTo>
                <a:cubicBezTo>
                  <a:pt x="8895" y="11359"/>
                  <a:pt x="8978" y="11276"/>
                  <a:pt x="8978" y="11168"/>
                </a:cubicBezTo>
                <a:lnTo>
                  <a:pt x="8978" y="10430"/>
                </a:lnTo>
                <a:cubicBezTo>
                  <a:pt x="8978" y="10323"/>
                  <a:pt x="8895" y="10228"/>
                  <a:pt x="8788" y="10228"/>
                </a:cubicBezTo>
                <a:lnTo>
                  <a:pt x="8621" y="10228"/>
                </a:lnTo>
                <a:lnTo>
                  <a:pt x="8478" y="9692"/>
                </a:lnTo>
                <a:lnTo>
                  <a:pt x="12193" y="9692"/>
                </a:lnTo>
                <a:cubicBezTo>
                  <a:pt x="12300" y="9692"/>
                  <a:pt x="12383" y="9609"/>
                  <a:pt x="12383" y="9502"/>
                </a:cubicBezTo>
                <a:lnTo>
                  <a:pt x="12383" y="8763"/>
                </a:lnTo>
                <a:cubicBezTo>
                  <a:pt x="12383" y="8656"/>
                  <a:pt x="12300" y="8561"/>
                  <a:pt x="12193" y="8561"/>
                </a:cubicBezTo>
                <a:lnTo>
                  <a:pt x="12026" y="8561"/>
                </a:lnTo>
                <a:lnTo>
                  <a:pt x="11669" y="7239"/>
                </a:lnTo>
                <a:cubicBezTo>
                  <a:pt x="11645" y="7156"/>
                  <a:pt x="11574" y="7097"/>
                  <a:pt x="11478" y="7097"/>
                </a:cubicBezTo>
                <a:lnTo>
                  <a:pt x="11312" y="7097"/>
                </a:lnTo>
                <a:lnTo>
                  <a:pt x="11216" y="6501"/>
                </a:lnTo>
                <a:cubicBezTo>
                  <a:pt x="11193" y="6442"/>
                  <a:pt x="11169" y="6394"/>
                  <a:pt x="11121" y="6358"/>
                </a:cubicBezTo>
                <a:cubicBezTo>
                  <a:pt x="10645" y="5037"/>
                  <a:pt x="10657" y="4144"/>
                  <a:pt x="10693" y="3799"/>
                </a:cubicBezTo>
                <a:lnTo>
                  <a:pt x="10943" y="3799"/>
                </a:lnTo>
                <a:cubicBezTo>
                  <a:pt x="11193" y="3799"/>
                  <a:pt x="11407" y="3596"/>
                  <a:pt x="11407" y="3334"/>
                </a:cubicBezTo>
                <a:lnTo>
                  <a:pt x="11407" y="3084"/>
                </a:lnTo>
                <a:cubicBezTo>
                  <a:pt x="11407" y="2834"/>
                  <a:pt x="11193" y="2620"/>
                  <a:pt x="10943" y="2620"/>
                </a:cubicBezTo>
                <a:lnTo>
                  <a:pt x="10931" y="2620"/>
                </a:lnTo>
                <a:cubicBezTo>
                  <a:pt x="11014" y="2441"/>
                  <a:pt x="11062" y="2239"/>
                  <a:pt x="11062" y="2024"/>
                </a:cubicBezTo>
                <a:cubicBezTo>
                  <a:pt x="11062" y="1298"/>
                  <a:pt x="10514" y="691"/>
                  <a:pt x="9811" y="596"/>
                </a:cubicBezTo>
                <a:lnTo>
                  <a:pt x="9811" y="203"/>
                </a:lnTo>
                <a:cubicBezTo>
                  <a:pt x="9811" y="96"/>
                  <a:pt x="9728" y="0"/>
                  <a:pt x="962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2" name="Google Shape;1842;p53"/>
          <p:cNvGrpSpPr/>
          <p:nvPr/>
        </p:nvGrpSpPr>
        <p:grpSpPr>
          <a:xfrm>
            <a:off x="5352728" y="1990239"/>
            <a:ext cx="327091" cy="322508"/>
            <a:chOff x="5352728" y="1990239"/>
            <a:chExt cx="327091" cy="322508"/>
          </a:xfrm>
        </p:grpSpPr>
        <p:sp>
          <p:nvSpPr>
            <p:cNvPr id="1843" name="Google Shape;1843;p53"/>
            <p:cNvSpPr/>
            <p:nvPr/>
          </p:nvSpPr>
          <p:spPr>
            <a:xfrm>
              <a:off x="5575935" y="2093297"/>
              <a:ext cx="103885" cy="217923"/>
            </a:xfrm>
            <a:custGeom>
              <a:rect b="b" l="l" r="r" t="t"/>
              <a:pathLst>
                <a:path extrusionOk="0" h="6847" w="3264">
                  <a:moveTo>
                    <a:pt x="1084" y="322"/>
                  </a:moveTo>
                  <a:cubicBezTo>
                    <a:pt x="1144" y="322"/>
                    <a:pt x="1203" y="358"/>
                    <a:pt x="1203" y="441"/>
                  </a:cubicBezTo>
                  <a:lnTo>
                    <a:pt x="1203" y="513"/>
                  </a:lnTo>
                  <a:lnTo>
                    <a:pt x="1203" y="1061"/>
                  </a:lnTo>
                  <a:cubicBezTo>
                    <a:pt x="1203" y="1156"/>
                    <a:pt x="1275" y="1227"/>
                    <a:pt x="1370" y="1227"/>
                  </a:cubicBezTo>
                  <a:cubicBezTo>
                    <a:pt x="1453" y="1227"/>
                    <a:pt x="1537" y="1156"/>
                    <a:pt x="1537" y="1061"/>
                  </a:cubicBezTo>
                  <a:lnTo>
                    <a:pt x="1537" y="537"/>
                  </a:lnTo>
                  <a:cubicBezTo>
                    <a:pt x="1549" y="513"/>
                    <a:pt x="1596" y="477"/>
                    <a:pt x="1632" y="477"/>
                  </a:cubicBezTo>
                  <a:lnTo>
                    <a:pt x="1656" y="477"/>
                  </a:lnTo>
                  <a:cubicBezTo>
                    <a:pt x="1715" y="477"/>
                    <a:pt x="1775" y="525"/>
                    <a:pt x="1775" y="596"/>
                  </a:cubicBezTo>
                  <a:lnTo>
                    <a:pt x="1775" y="632"/>
                  </a:lnTo>
                  <a:lnTo>
                    <a:pt x="1775" y="1061"/>
                  </a:lnTo>
                  <a:cubicBezTo>
                    <a:pt x="1775" y="1156"/>
                    <a:pt x="1846" y="1227"/>
                    <a:pt x="1930" y="1227"/>
                  </a:cubicBezTo>
                  <a:cubicBezTo>
                    <a:pt x="2025" y="1227"/>
                    <a:pt x="2096" y="1156"/>
                    <a:pt x="2096" y="1061"/>
                  </a:cubicBezTo>
                  <a:lnTo>
                    <a:pt x="2096" y="656"/>
                  </a:lnTo>
                  <a:cubicBezTo>
                    <a:pt x="2108" y="620"/>
                    <a:pt x="2156" y="596"/>
                    <a:pt x="2203" y="596"/>
                  </a:cubicBezTo>
                  <a:lnTo>
                    <a:pt x="2215" y="596"/>
                  </a:lnTo>
                  <a:cubicBezTo>
                    <a:pt x="2275" y="596"/>
                    <a:pt x="2334" y="644"/>
                    <a:pt x="2334" y="715"/>
                  </a:cubicBezTo>
                  <a:lnTo>
                    <a:pt x="2334" y="822"/>
                  </a:lnTo>
                  <a:lnTo>
                    <a:pt x="2334" y="1156"/>
                  </a:lnTo>
                  <a:cubicBezTo>
                    <a:pt x="2334" y="1239"/>
                    <a:pt x="2406" y="1311"/>
                    <a:pt x="2501" y="1311"/>
                  </a:cubicBezTo>
                  <a:cubicBezTo>
                    <a:pt x="2584" y="1311"/>
                    <a:pt x="2668" y="1239"/>
                    <a:pt x="2668" y="1156"/>
                  </a:cubicBezTo>
                  <a:lnTo>
                    <a:pt x="2668" y="822"/>
                  </a:lnTo>
                  <a:cubicBezTo>
                    <a:pt x="2668" y="763"/>
                    <a:pt x="2703" y="703"/>
                    <a:pt x="2787" y="703"/>
                  </a:cubicBezTo>
                  <a:lnTo>
                    <a:pt x="2799" y="703"/>
                  </a:lnTo>
                  <a:cubicBezTo>
                    <a:pt x="2858" y="703"/>
                    <a:pt x="2918" y="751"/>
                    <a:pt x="2918" y="822"/>
                  </a:cubicBezTo>
                  <a:lnTo>
                    <a:pt x="2918" y="1584"/>
                  </a:lnTo>
                  <a:lnTo>
                    <a:pt x="2918" y="1596"/>
                  </a:lnTo>
                  <a:cubicBezTo>
                    <a:pt x="2930" y="1787"/>
                    <a:pt x="2918" y="2346"/>
                    <a:pt x="2632" y="2596"/>
                  </a:cubicBezTo>
                  <a:cubicBezTo>
                    <a:pt x="2608" y="2620"/>
                    <a:pt x="2572" y="2668"/>
                    <a:pt x="2572" y="2715"/>
                  </a:cubicBezTo>
                  <a:lnTo>
                    <a:pt x="2572" y="3216"/>
                  </a:lnTo>
                  <a:lnTo>
                    <a:pt x="1025" y="3216"/>
                  </a:lnTo>
                  <a:lnTo>
                    <a:pt x="1025" y="2858"/>
                  </a:lnTo>
                  <a:cubicBezTo>
                    <a:pt x="1025" y="2823"/>
                    <a:pt x="1001" y="2763"/>
                    <a:pt x="965" y="2727"/>
                  </a:cubicBezTo>
                  <a:cubicBezTo>
                    <a:pt x="929" y="2727"/>
                    <a:pt x="394" y="2311"/>
                    <a:pt x="358" y="1870"/>
                  </a:cubicBezTo>
                  <a:cubicBezTo>
                    <a:pt x="346" y="1608"/>
                    <a:pt x="334" y="1287"/>
                    <a:pt x="417" y="1215"/>
                  </a:cubicBezTo>
                  <a:cubicBezTo>
                    <a:pt x="453" y="1189"/>
                    <a:pt x="496" y="1175"/>
                    <a:pt x="560" y="1175"/>
                  </a:cubicBezTo>
                  <a:cubicBezTo>
                    <a:pt x="581" y="1175"/>
                    <a:pt x="605" y="1177"/>
                    <a:pt x="632" y="1180"/>
                  </a:cubicBezTo>
                  <a:lnTo>
                    <a:pt x="632" y="1406"/>
                  </a:lnTo>
                  <a:cubicBezTo>
                    <a:pt x="632" y="1489"/>
                    <a:pt x="703" y="1572"/>
                    <a:pt x="787" y="1572"/>
                  </a:cubicBezTo>
                  <a:cubicBezTo>
                    <a:pt x="882" y="1572"/>
                    <a:pt x="953" y="1489"/>
                    <a:pt x="953" y="1406"/>
                  </a:cubicBezTo>
                  <a:lnTo>
                    <a:pt x="953" y="441"/>
                  </a:lnTo>
                  <a:cubicBezTo>
                    <a:pt x="953" y="382"/>
                    <a:pt x="1001" y="322"/>
                    <a:pt x="1072" y="322"/>
                  </a:cubicBezTo>
                  <a:close/>
                  <a:moveTo>
                    <a:pt x="2799" y="3537"/>
                  </a:moveTo>
                  <a:lnTo>
                    <a:pt x="2799" y="4037"/>
                  </a:lnTo>
                  <a:lnTo>
                    <a:pt x="751" y="4037"/>
                  </a:lnTo>
                  <a:lnTo>
                    <a:pt x="751" y="3537"/>
                  </a:lnTo>
                  <a:close/>
                  <a:moveTo>
                    <a:pt x="2799" y="4370"/>
                  </a:moveTo>
                  <a:lnTo>
                    <a:pt x="2799" y="6525"/>
                  </a:lnTo>
                  <a:lnTo>
                    <a:pt x="751" y="6525"/>
                  </a:lnTo>
                  <a:lnTo>
                    <a:pt x="751" y="4370"/>
                  </a:lnTo>
                  <a:close/>
                  <a:moveTo>
                    <a:pt x="1072" y="1"/>
                  </a:moveTo>
                  <a:cubicBezTo>
                    <a:pt x="834" y="1"/>
                    <a:pt x="644" y="203"/>
                    <a:pt x="644" y="429"/>
                  </a:cubicBezTo>
                  <a:lnTo>
                    <a:pt x="644" y="846"/>
                  </a:lnTo>
                  <a:cubicBezTo>
                    <a:pt x="621" y="845"/>
                    <a:pt x="600" y="844"/>
                    <a:pt x="579" y="844"/>
                  </a:cubicBezTo>
                  <a:cubicBezTo>
                    <a:pt x="433" y="844"/>
                    <a:pt x="321" y="880"/>
                    <a:pt x="227" y="953"/>
                  </a:cubicBezTo>
                  <a:cubicBezTo>
                    <a:pt x="1" y="1144"/>
                    <a:pt x="13" y="1525"/>
                    <a:pt x="48" y="1882"/>
                  </a:cubicBezTo>
                  <a:cubicBezTo>
                    <a:pt x="72" y="2370"/>
                    <a:pt x="525" y="2787"/>
                    <a:pt x="679" y="2930"/>
                  </a:cubicBezTo>
                  <a:lnTo>
                    <a:pt x="679" y="3216"/>
                  </a:lnTo>
                  <a:lnTo>
                    <a:pt x="596" y="3216"/>
                  </a:lnTo>
                  <a:cubicBezTo>
                    <a:pt x="513" y="3216"/>
                    <a:pt x="429" y="3287"/>
                    <a:pt x="429" y="3382"/>
                  </a:cubicBezTo>
                  <a:lnTo>
                    <a:pt x="429" y="4216"/>
                  </a:lnTo>
                  <a:lnTo>
                    <a:pt x="429" y="6692"/>
                  </a:lnTo>
                  <a:cubicBezTo>
                    <a:pt x="429" y="6775"/>
                    <a:pt x="513" y="6847"/>
                    <a:pt x="596" y="6847"/>
                  </a:cubicBezTo>
                  <a:lnTo>
                    <a:pt x="2977" y="6847"/>
                  </a:lnTo>
                  <a:cubicBezTo>
                    <a:pt x="3061" y="6847"/>
                    <a:pt x="3144" y="6775"/>
                    <a:pt x="3144" y="6692"/>
                  </a:cubicBezTo>
                  <a:lnTo>
                    <a:pt x="3144" y="4204"/>
                  </a:lnTo>
                  <a:lnTo>
                    <a:pt x="3144" y="3370"/>
                  </a:lnTo>
                  <a:cubicBezTo>
                    <a:pt x="3120" y="3275"/>
                    <a:pt x="3049" y="3204"/>
                    <a:pt x="2965" y="3204"/>
                  </a:cubicBezTo>
                  <a:lnTo>
                    <a:pt x="2858" y="3204"/>
                  </a:lnTo>
                  <a:lnTo>
                    <a:pt x="2858" y="2763"/>
                  </a:lnTo>
                  <a:cubicBezTo>
                    <a:pt x="3263" y="2358"/>
                    <a:pt x="3215" y="1644"/>
                    <a:pt x="3204" y="1549"/>
                  </a:cubicBezTo>
                  <a:lnTo>
                    <a:pt x="3204" y="810"/>
                  </a:lnTo>
                  <a:cubicBezTo>
                    <a:pt x="3204" y="572"/>
                    <a:pt x="3013" y="382"/>
                    <a:pt x="2763" y="382"/>
                  </a:cubicBezTo>
                  <a:lnTo>
                    <a:pt x="2751" y="382"/>
                  </a:lnTo>
                  <a:cubicBezTo>
                    <a:pt x="2680" y="382"/>
                    <a:pt x="2608" y="394"/>
                    <a:pt x="2549" y="441"/>
                  </a:cubicBezTo>
                  <a:cubicBezTo>
                    <a:pt x="2465" y="334"/>
                    <a:pt x="2334" y="275"/>
                    <a:pt x="2203" y="275"/>
                  </a:cubicBezTo>
                  <a:lnTo>
                    <a:pt x="2191" y="275"/>
                  </a:lnTo>
                  <a:cubicBezTo>
                    <a:pt x="2120" y="275"/>
                    <a:pt x="2037" y="287"/>
                    <a:pt x="1977" y="322"/>
                  </a:cubicBezTo>
                  <a:cubicBezTo>
                    <a:pt x="1906" y="227"/>
                    <a:pt x="1787" y="168"/>
                    <a:pt x="1656" y="168"/>
                  </a:cubicBezTo>
                  <a:lnTo>
                    <a:pt x="1632" y="168"/>
                  </a:lnTo>
                  <a:cubicBezTo>
                    <a:pt x="1572" y="168"/>
                    <a:pt x="1525" y="179"/>
                    <a:pt x="1453" y="203"/>
                  </a:cubicBezTo>
                  <a:cubicBezTo>
                    <a:pt x="1382" y="84"/>
                    <a:pt x="1251" y="1"/>
                    <a:pt x="10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53"/>
            <p:cNvSpPr/>
            <p:nvPr/>
          </p:nvSpPr>
          <p:spPr>
            <a:xfrm>
              <a:off x="5426250" y="1990239"/>
              <a:ext cx="191029" cy="322508"/>
            </a:xfrm>
            <a:custGeom>
              <a:rect b="b" l="l" r="r" t="t"/>
              <a:pathLst>
                <a:path extrusionOk="0" h="10133" w="6002">
                  <a:moveTo>
                    <a:pt x="584" y="298"/>
                  </a:moveTo>
                  <a:lnTo>
                    <a:pt x="977" y="322"/>
                  </a:lnTo>
                  <a:lnTo>
                    <a:pt x="870" y="584"/>
                  </a:lnTo>
                  <a:lnTo>
                    <a:pt x="584" y="298"/>
                  </a:lnTo>
                  <a:close/>
                  <a:moveTo>
                    <a:pt x="1299" y="381"/>
                  </a:moveTo>
                  <a:lnTo>
                    <a:pt x="2322" y="810"/>
                  </a:lnTo>
                  <a:lnTo>
                    <a:pt x="2203" y="1239"/>
                  </a:lnTo>
                  <a:lnTo>
                    <a:pt x="1120" y="774"/>
                  </a:lnTo>
                  <a:lnTo>
                    <a:pt x="1299" y="381"/>
                  </a:lnTo>
                  <a:close/>
                  <a:moveTo>
                    <a:pt x="4739" y="1834"/>
                  </a:moveTo>
                  <a:lnTo>
                    <a:pt x="5097" y="1977"/>
                  </a:lnTo>
                  <a:lnTo>
                    <a:pt x="4918" y="2382"/>
                  </a:lnTo>
                  <a:lnTo>
                    <a:pt x="4620" y="2263"/>
                  </a:lnTo>
                  <a:cubicBezTo>
                    <a:pt x="4632" y="2251"/>
                    <a:pt x="4632" y="2227"/>
                    <a:pt x="4632" y="2227"/>
                  </a:cubicBezTo>
                  <a:lnTo>
                    <a:pt x="4739" y="1834"/>
                  </a:lnTo>
                  <a:close/>
                  <a:moveTo>
                    <a:pt x="5406" y="2108"/>
                  </a:moveTo>
                  <a:lnTo>
                    <a:pt x="5585" y="2191"/>
                  </a:lnTo>
                  <a:cubicBezTo>
                    <a:pt x="5609" y="2203"/>
                    <a:pt x="5632" y="2215"/>
                    <a:pt x="5644" y="2251"/>
                  </a:cubicBezTo>
                  <a:cubicBezTo>
                    <a:pt x="5656" y="2274"/>
                    <a:pt x="5656" y="2298"/>
                    <a:pt x="5644" y="2322"/>
                  </a:cubicBezTo>
                  <a:lnTo>
                    <a:pt x="5549" y="2524"/>
                  </a:lnTo>
                  <a:cubicBezTo>
                    <a:pt x="5537" y="2560"/>
                    <a:pt x="5525" y="2572"/>
                    <a:pt x="5490" y="2584"/>
                  </a:cubicBezTo>
                  <a:cubicBezTo>
                    <a:pt x="5478" y="2590"/>
                    <a:pt x="5463" y="2593"/>
                    <a:pt x="5449" y="2593"/>
                  </a:cubicBezTo>
                  <a:cubicBezTo>
                    <a:pt x="5436" y="2593"/>
                    <a:pt x="5424" y="2590"/>
                    <a:pt x="5418" y="2584"/>
                  </a:cubicBezTo>
                  <a:lnTo>
                    <a:pt x="5228" y="2513"/>
                  </a:lnTo>
                  <a:lnTo>
                    <a:pt x="5406" y="2108"/>
                  </a:lnTo>
                  <a:close/>
                  <a:moveTo>
                    <a:pt x="2906" y="405"/>
                  </a:moveTo>
                  <a:cubicBezTo>
                    <a:pt x="2930" y="405"/>
                    <a:pt x="2965" y="429"/>
                    <a:pt x="2977" y="441"/>
                  </a:cubicBezTo>
                  <a:cubicBezTo>
                    <a:pt x="2989" y="477"/>
                    <a:pt x="2989" y="500"/>
                    <a:pt x="2989" y="536"/>
                  </a:cubicBezTo>
                  <a:lnTo>
                    <a:pt x="2977" y="608"/>
                  </a:lnTo>
                  <a:lnTo>
                    <a:pt x="2787" y="1262"/>
                  </a:lnTo>
                  <a:cubicBezTo>
                    <a:pt x="2751" y="1358"/>
                    <a:pt x="2811" y="1441"/>
                    <a:pt x="2882" y="1453"/>
                  </a:cubicBezTo>
                  <a:lnTo>
                    <a:pt x="2930" y="1453"/>
                  </a:lnTo>
                  <a:cubicBezTo>
                    <a:pt x="3001" y="1453"/>
                    <a:pt x="3061" y="1417"/>
                    <a:pt x="3084" y="1334"/>
                  </a:cubicBezTo>
                  <a:lnTo>
                    <a:pt x="3263" y="703"/>
                  </a:lnTo>
                  <a:cubicBezTo>
                    <a:pt x="3287" y="667"/>
                    <a:pt x="3335" y="655"/>
                    <a:pt x="3382" y="655"/>
                  </a:cubicBezTo>
                  <a:lnTo>
                    <a:pt x="3394" y="655"/>
                  </a:lnTo>
                  <a:cubicBezTo>
                    <a:pt x="3418" y="655"/>
                    <a:pt x="3454" y="679"/>
                    <a:pt x="3465" y="703"/>
                  </a:cubicBezTo>
                  <a:cubicBezTo>
                    <a:pt x="3477" y="727"/>
                    <a:pt x="3477" y="762"/>
                    <a:pt x="3477" y="786"/>
                  </a:cubicBezTo>
                  <a:lnTo>
                    <a:pt x="3323" y="1358"/>
                  </a:lnTo>
                  <a:cubicBezTo>
                    <a:pt x="3287" y="1441"/>
                    <a:pt x="3346" y="1536"/>
                    <a:pt x="3418" y="1548"/>
                  </a:cubicBezTo>
                  <a:lnTo>
                    <a:pt x="3465" y="1548"/>
                  </a:lnTo>
                  <a:cubicBezTo>
                    <a:pt x="3537" y="1548"/>
                    <a:pt x="3596" y="1501"/>
                    <a:pt x="3620" y="1429"/>
                  </a:cubicBezTo>
                  <a:lnTo>
                    <a:pt x="3763" y="905"/>
                  </a:lnTo>
                  <a:cubicBezTo>
                    <a:pt x="3794" y="885"/>
                    <a:pt x="3825" y="855"/>
                    <a:pt x="3863" y="855"/>
                  </a:cubicBezTo>
                  <a:cubicBezTo>
                    <a:pt x="3869" y="855"/>
                    <a:pt x="3876" y="856"/>
                    <a:pt x="3882" y="858"/>
                  </a:cubicBezTo>
                  <a:lnTo>
                    <a:pt x="3894" y="858"/>
                  </a:lnTo>
                  <a:cubicBezTo>
                    <a:pt x="3954" y="881"/>
                    <a:pt x="4001" y="941"/>
                    <a:pt x="3989" y="1000"/>
                  </a:cubicBezTo>
                  <a:lnTo>
                    <a:pt x="3954" y="1096"/>
                  </a:lnTo>
                  <a:lnTo>
                    <a:pt x="3823" y="1536"/>
                  </a:lnTo>
                  <a:cubicBezTo>
                    <a:pt x="3799" y="1620"/>
                    <a:pt x="3835" y="1703"/>
                    <a:pt x="3930" y="1739"/>
                  </a:cubicBezTo>
                  <a:lnTo>
                    <a:pt x="3977" y="1739"/>
                  </a:lnTo>
                  <a:cubicBezTo>
                    <a:pt x="4049" y="1739"/>
                    <a:pt x="4108" y="1691"/>
                    <a:pt x="4120" y="1620"/>
                  </a:cubicBezTo>
                  <a:lnTo>
                    <a:pt x="4251" y="1167"/>
                  </a:lnTo>
                  <a:cubicBezTo>
                    <a:pt x="4272" y="1115"/>
                    <a:pt x="4320" y="1082"/>
                    <a:pt x="4371" y="1082"/>
                  </a:cubicBezTo>
                  <a:cubicBezTo>
                    <a:pt x="4379" y="1082"/>
                    <a:pt x="4386" y="1082"/>
                    <a:pt x="4394" y="1084"/>
                  </a:cubicBezTo>
                  <a:lnTo>
                    <a:pt x="4406" y="1084"/>
                  </a:lnTo>
                  <a:cubicBezTo>
                    <a:pt x="4466" y="1096"/>
                    <a:pt x="4513" y="1155"/>
                    <a:pt x="4489" y="1215"/>
                  </a:cubicBezTo>
                  <a:lnTo>
                    <a:pt x="4251" y="2084"/>
                  </a:lnTo>
                  <a:lnTo>
                    <a:pt x="4251" y="2096"/>
                  </a:lnTo>
                  <a:cubicBezTo>
                    <a:pt x="4323" y="2191"/>
                    <a:pt x="4216" y="2870"/>
                    <a:pt x="3811" y="3084"/>
                  </a:cubicBezTo>
                  <a:cubicBezTo>
                    <a:pt x="3751" y="3108"/>
                    <a:pt x="3727" y="3167"/>
                    <a:pt x="3727" y="3227"/>
                  </a:cubicBezTo>
                  <a:lnTo>
                    <a:pt x="3727" y="3715"/>
                  </a:lnTo>
                  <a:lnTo>
                    <a:pt x="2192" y="3715"/>
                  </a:lnTo>
                  <a:lnTo>
                    <a:pt x="2192" y="2941"/>
                  </a:lnTo>
                  <a:cubicBezTo>
                    <a:pt x="2192" y="2905"/>
                    <a:pt x="2180" y="2870"/>
                    <a:pt x="2144" y="2846"/>
                  </a:cubicBezTo>
                  <a:cubicBezTo>
                    <a:pt x="2144" y="2846"/>
                    <a:pt x="1715" y="2310"/>
                    <a:pt x="1787" y="1870"/>
                  </a:cubicBezTo>
                  <a:cubicBezTo>
                    <a:pt x="1822" y="1739"/>
                    <a:pt x="1834" y="1572"/>
                    <a:pt x="1870" y="1453"/>
                  </a:cubicBezTo>
                  <a:lnTo>
                    <a:pt x="2168" y="1572"/>
                  </a:lnTo>
                  <a:cubicBezTo>
                    <a:pt x="2192" y="1620"/>
                    <a:pt x="2239" y="1667"/>
                    <a:pt x="2275" y="1679"/>
                  </a:cubicBezTo>
                  <a:cubicBezTo>
                    <a:pt x="2294" y="1686"/>
                    <a:pt x="2312" y="1690"/>
                    <a:pt x="2330" y="1690"/>
                  </a:cubicBezTo>
                  <a:cubicBezTo>
                    <a:pt x="2401" y="1690"/>
                    <a:pt x="2456" y="1636"/>
                    <a:pt x="2465" y="1560"/>
                  </a:cubicBezTo>
                  <a:lnTo>
                    <a:pt x="2751" y="489"/>
                  </a:lnTo>
                  <a:cubicBezTo>
                    <a:pt x="2751" y="465"/>
                    <a:pt x="2787" y="429"/>
                    <a:pt x="2799" y="417"/>
                  </a:cubicBezTo>
                  <a:cubicBezTo>
                    <a:pt x="2834" y="405"/>
                    <a:pt x="2858" y="405"/>
                    <a:pt x="2882" y="405"/>
                  </a:cubicBezTo>
                  <a:close/>
                  <a:moveTo>
                    <a:pt x="3942" y="4048"/>
                  </a:moveTo>
                  <a:lnTo>
                    <a:pt x="3942" y="4549"/>
                  </a:lnTo>
                  <a:lnTo>
                    <a:pt x="1894" y="4549"/>
                  </a:lnTo>
                  <a:lnTo>
                    <a:pt x="1894" y="4048"/>
                  </a:lnTo>
                  <a:close/>
                  <a:moveTo>
                    <a:pt x="191" y="0"/>
                  </a:moveTo>
                  <a:cubicBezTo>
                    <a:pt x="120" y="0"/>
                    <a:pt x="60" y="24"/>
                    <a:pt x="36" y="84"/>
                  </a:cubicBezTo>
                  <a:cubicBezTo>
                    <a:pt x="1" y="143"/>
                    <a:pt x="13" y="227"/>
                    <a:pt x="60" y="262"/>
                  </a:cubicBezTo>
                  <a:lnTo>
                    <a:pt x="822" y="1012"/>
                  </a:lnTo>
                  <a:lnTo>
                    <a:pt x="834" y="1024"/>
                  </a:lnTo>
                  <a:lnTo>
                    <a:pt x="846" y="1024"/>
                  </a:lnTo>
                  <a:cubicBezTo>
                    <a:pt x="870" y="1036"/>
                    <a:pt x="894" y="1060"/>
                    <a:pt x="906" y="1060"/>
                  </a:cubicBezTo>
                  <a:lnTo>
                    <a:pt x="1596" y="1358"/>
                  </a:lnTo>
                  <a:cubicBezTo>
                    <a:pt x="1549" y="1501"/>
                    <a:pt x="1501" y="1679"/>
                    <a:pt x="1489" y="1846"/>
                  </a:cubicBezTo>
                  <a:cubicBezTo>
                    <a:pt x="1406" y="2346"/>
                    <a:pt x="1763" y="2870"/>
                    <a:pt x="1870" y="3036"/>
                  </a:cubicBezTo>
                  <a:lnTo>
                    <a:pt x="1870" y="3763"/>
                  </a:lnTo>
                  <a:lnTo>
                    <a:pt x="1739" y="3763"/>
                  </a:lnTo>
                  <a:cubicBezTo>
                    <a:pt x="1656" y="3763"/>
                    <a:pt x="1572" y="3834"/>
                    <a:pt x="1572" y="3929"/>
                  </a:cubicBezTo>
                  <a:lnTo>
                    <a:pt x="1572" y="4763"/>
                  </a:lnTo>
                  <a:lnTo>
                    <a:pt x="1572" y="9966"/>
                  </a:lnTo>
                  <a:cubicBezTo>
                    <a:pt x="1572" y="10061"/>
                    <a:pt x="1656" y="10133"/>
                    <a:pt x="1739" y="10133"/>
                  </a:cubicBezTo>
                  <a:lnTo>
                    <a:pt x="4120" y="10133"/>
                  </a:lnTo>
                  <a:cubicBezTo>
                    <a:pt x="4216" y="10133"/>
                    <a:pt x="4287" y="10061"/>
                    <a:pt x="4287" y="9966"/>
                  </a:cubicBezTo>
                  <a:lnTo>
                    <a:pt x="4287" y="5942"/>
                  </a:lnTo>
                  <a:cubicBezTo>
                    <a:pt x="4287" y="5846"/>
                    <a:pt x="4216" y="5775"/>
                    <a:pt x="4120" y="5775"/>
                  </a:cubicBezTo>
                  <a:cubicBezTo>
                    <a:pt x="4037" y="5775"/>
                    <a:pt x="3954" y="5846"/>
                    <a:pt x="3954" y="5942"/>
                  </a:cubicBezTo>
                  <a:lnTo>
                    <a:pt x="3954" y="9811"/>
                  </a:lnTo>
                  <a:lnTo>
                    <a:pt x="1906" y="9811"/>
                  </a:lnTo>
                  <a:lnTo>
                    <a:pt x="1906" y="4930"/>
                  </a:lnTo>
                  <a:lnTo>
                    <a:pt x="3954" y="4930"/>
                  </a:lnTo>
                  <a:lnTo>
                    <a:pt x="3954" y="5191"/>
                  </a:lnTo>
                  <a:lnTo>
                    <a:pt x="3954" y="5370"/>
                  </a:lnTo>
                  <a:cubicBezTo>
                    <a:pt x="3954" y="5465"/>
                    <a:pt x="4037" y="5537"/>
                    <a:pt x="4120" y="5537"/>
                  </a:cubicBezTo>
                  <a:cubicBezTo>
                    <a:pt x="4216" y="5537"/>
                    <a:pt x="4287" y="5465"/>
                    <a:pt x="4287" y="5370"/>
                  </a:cubicBezTo>
                  <a:lnTo>
                    <a:pt x="4287" y="5191"/>
                  </a:lnTo>
                  <a:lnTo>
                    <a:pt x="4287" y="4715"/>
                  </a:lnTo>
                  <a:lnTo>
                    <a:pt x="4287" y="3882"/>
                  </a:lnTo>
                  <a:cubicBezTo>
                    <a:pt x="4287" y="3787"/>
                    <a:pt x="4216" y="3715"/>
                    <a:pt x="4120" y="3715"/>
                  </a:cubicBezTo>
                  <a:lnTo>
                    <a:pt x="4049" y="3715"/>
                  </a:lnTo>
                  <a:lnTo>
                    <a:pt x="4049" y="3298"/>
                  </a:lnTo>
                  <a:cubicBezTo>
                    <a:pt x="4323" y="3120"/>
                    <a:pt x="4466" y="2810"/>
                    <a:pt x="4549" y="2572"/>
                  </a:cubicBezTo>
                  <a:lnTo>
                    <a:pt x="5299" y="2882"/>
                  </a:lnTo>
                  <a:cubicBezTo>
                    <a:pt x="5359" y="2917"/>
                    <a:pt x="5406" y="2917"/>
                    <a:pt x="5466" y="2917"/>
                  </a:cubicBezTo>
                  <a:cubicBezTo>
                    <a:pt x="5525" y="2917"/>
                    <a:pt x="5561" y="2905"/>
                    <a:pt x="5621" y="2882"/>
                  </a:cubicBezTo>
                  <a:cubicBezTo>
                    <a:pt x="5728" y="2846"/>
                    <a:pt x="5823" y="2763"/>
                    <a:pt x="5859" y="2667"/>
                  </a:cubicBezTo>
                  <a:lnTo>
                    <a:pt x="5954" y="2453"/>
                  </a:lnTo>
                  <a:cubicBezTo>
                    <a:pt x="6002" y="2346"/>
                    <a:pt x="6002" y="2227"/>
                    <a:pt x="5954" y="2132"/>
                  </a:cubicBezTo>
                  <a:cubicBezTo>
                    <a:pt x="5906" y="2024"/>
                    <a:pt x="5835" y="1929"/>
                    <a:pt x="5728" y="1893"/>
                  </a:cubicBezTo>
                  <a:lnTo>
                    <a:pt x="4847" y="1512"/>
                  </a:lnTo>
                  <a:lnTo>
                    <a:pt x="4894" y="1370"/>
                  </a:lnTo>
                  <a:cubicBezTo>
                    <a:pt x="4930" y="1251"/>
                    <a:pt x="4906" y="1131"/>
                    <a:pt x="4835" y="1036"/>
                  </a:cubicBezTo>
                  <a:cubicBezTo>
                    <a:pt x="4775" y="941"/>
                    <a:pt x="4668" y="881"/>
                    <a:pt x="4573" y="846"/>
                  </a:cubicBezTo>
                  <a:lnTo>
                    <a:pt x="4549" y="846"/>
                  </a:lnTo>
                  <a:cubicBezTo>
                    <a:pt x="4513" y="840"/>
                    <a:pt x="4478" y="837"/>
                    <a:pt x="4442" y="837"/>
                  </a:cubicBezTo>
                  <a:cubicBezTo>
                    <a:pt x="4406" y="837"/>
                    <a:pt x="4370" y="840"/>
                    <a:pt x="4335" y="846"/>
                  </a:cubicBezTo>
                  <a:cubicBezTo>
                    <a:pt x="4275" y="727"/>
                    <a:pt x="4168" y="643"/>
                    <a:pt x="4037" y="608"/>
                  </a:cubicBezTo>
                  <a:lnTo>
                    <a:pt x="4013" y="608"/>
                  </a:lnTo>
                  <a:cubicBezTo>
                    <a:pt x="3977" y="602"/>
                    <a:pt x="3942" y="599"/>
                    <a:pt x="3907" y="599"/>
                  </a:cubicBezTo>
                  <a:cubicBezTo>
                    <a:pt x="3873" y="599"/>
                    <a:pt x="3841" y="602"/>
                    <a:pt x="3811" y="608"/>
                  </a:cubicBezTo>
                  <a:cubicBezTo>
                    <a:pt x="3811" y="596"/>
                    <a:pt x="3799" y="596"/>
                    <a:pt x="3799" y="584"/>
                  </a:cubicBezTo>
                  <a:cubicBezTo>
                    <a:pt x="3739" y="477"/>
                    <a:pt x="3632" y="417"/>
                    <a:pt x="3525" y="381"/>
                  </a:cubicBezTo>
                  <a:lnTo>
                    <a:pt x="3513" y="381"/>
                  </a:lnTo>
                  <a:cubicBezTo>
                    <a:pt x="3483" y="375"/>
                    <a:pt x="3454" y="372"/>
                    <a:pt x="3424" y="372"/>
                  </a:cubicBezTo>
                  <a:cubicBezTo>
                    <a:pt x="3394" y="372"/>
                    <a:pt x="3364" y="375"/>
                    <a:pt x="3335" y="381"/>
                  </a:cubicBezTo>
                  <a:cubicBezTo>
                    <a:pt x="3323" y="358"/>
                    <a:pt x="3299" y="322"/>
                    <a:pt x="3287" y="310"/>
                  </a:cubicBezTo>
                  <a:cubicBezTo>
                    <a:pt x="3227" y="203"/>
                    <a:pt x="3120" y="143"/>
                    <a:pt x="3025" y="119"/>
                  </a:cubicBezTo>
                  <a:lnTo>
                    <a:pt x="3001" y="119"/>
                  </a:lnTo>
                  <a:cubicBezTo>
                    <a:pt x="2964" y="108"/>
                    <a:pt x="2927" y="103"/>
                    <a:pt x="2892" y="103"/>
                  </a:cubicBezTo>
                  <a:cubicBezTo>
                    <a:pt x="2812" y="103"/>
                    <a:pt x="2737" y="130"/>
                    <a:pt x="2680" y="179"/>
                  </a:cubicBezTo>
                  <a:cubicBezTo>
                    <a:pt x="2573" y="238"/>
                    <a:pt x="2513" y="346"/>
                    <a:pt x="2489" y="441"/>
                  </a:cubicBezTo>
                  <a:lnTo>
                    <a:pt x="2453" y="548"/>
                  </a:lnTo>
                  <a:lnTo>
                    <a:pt x="1322" y="72"/>
                  </a:lnTo>
                  <a:lnTo>
                    <a:pt x="1263" y="72"/>
                  </a:lnTo>
                  <a:lnTo>
                    <a:pt x="19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53"/>
            <p:cNvSpPr/>
            <p:nvPr/>
          </p:nvSpPr>
          <p:spPr>
            <a:xfrm>
              <a:off x="5352728" y="2121719"/>
              <a:ext cx="103503" cy="189501"/>
            </a:xfrm>
            <a:custGeom>
              <a:rect b="b" l="l" r="r" t="t"/>
              <a:pathLst>
                <a:path extrusionOk="0" h="5954" w="3252">
                  <a:moveTo>
                    <a:pt x="1073" y="322"/>
                  </a:moveTo>
                  <a:cubicBezTo>
                    <a:pt x="1132" y="322"/>
                    <a:pt x="1192" y="358"/>
                    <a:pt x="1192" y="441"/>
                  </a:cubicBezTo>
                  <a:lnTo>
                    <a:pt x="1192" y="513"/>
                  </a:lnTo>
                  <a:lnTo>
                    <a:pt x="1192" y="1060"/>
                  </a:lnTo>
                  <a:cubicBezTo>
                    <a:pt x="1192" y="1156"/>
                    <a:pt x="1263" y="1227"/>
                    <a:pt x="1358" y="1227"/>
                  </a:cubicBezTo>
                  <a:cubicBezTo>
                    <a:pt x="1442" y="1227"/>
                    <a:pt x="1525" y="1156"/>
                    <a:pt x="1525" y="1060"/>
                  </a:cubicBezTo>
                  <a:lnTo>
                    <a:pt x="1525" y="537"/>
                  </a:lnTo>
                  <a:cubicBezTo>
                    <a:pt x="1537" y="513"/>
                    <a:pt x="1584" y="477"/>
                    <a:pt x="1620" y="477"/>
                  </a:cubicBezTo>
                  <a:lnTo>
                    <a:pt x="1644" y="477"/>
                  </a:lnTo>
                  <a:cubicBezTo>
                    <a:pt x="1704" y="477"/>
                    <a:pt x="1763" y="525"/>
                    <a:pt x="1763" y="596"/>
                  </a:cubicBezTo>
                  <a:lnTo>
                    <a:pt x="1763" y="632"/>
                  </a:lnTo>
                  <a:lnTo>
                    <a:pt x="1763" y="1060"/>
                  </a:lnTo>
                  <a:cubicBezTo>
                    <a:pt x="1763" y="1156"/>
                    <a:pt x="1835" y="1227"/>
                    <a:pt x="1918" y="1227"/>
                  </a:cubicBezTo>
                  <a:cubicBezTo>
                    <a:pt x="2013" y="1227"/>
                    <a:pt x="2085" y="1156"/>
                    <a:pt x="2085" y="1060"/>
                  </a:cubicBezTo>
                  <a:lnTo>
                    <a:pt x="2085" y="656"/>
                  </a:lnTo>
                  <a:cubicBezTo>
                    <a:pt x="2096" y="620"/>
                    <a:pt x="2144" y="596"/>
                    <a:pt x="2192" y="596"/>
                  </a:cubicBezTo>
                  <a:lnTo>
                    <a:pt x="2204" y="596"/>
                  </a:lnTo>
                  <a:cubicBezTo>
                    <a:pt x="2263" y="596"/>
                    <a:pt x="2323" y="644"/>
                    <a:pt x="2323" y="715"/>
                  </a:cubicBezTo>
                  <a:lnTo>
                    <a:pt x="2323" y="822"/>
                  </a:lnTo>
                  <a:lnTo>
                    <a:pt x="2323" y="1156"/>
                  </a:lnTo>
                  <a:cubicBezTo>
                    <a:pt x="2323" y="1239"/>
                    <a:pt x="2394" y="1311"/>
                    <a:pt x="2489" y="1311"/>
                  </a:cubicBezTo>
                  <a:cubicBezTo>
                    <a:pt x="2573" y="1311"/>
                    <a:pt x="2656" y="1239"/>
                    <a:pt x="2656" y="1156"/>
                  </a:cubicBezTo>
                  <a:lnTo>
                    <a:pt x="2656" y="822"/>
                  </a:lnTo>
                  <a:cubicBezTo>
                    <a:pt x="2656" y="763"/>
                    <a:pt x="2692" y="703"/>
                    <a:pt x="2775" y="703"/>
                  </a:cubicBezTo>
                  <a:lnTo>
                    <a:pt x="2787" y="703"/>
                  </a:lnTo>
                  <a:cubicBezTo>
                    <a:pt x="2847" y="703"/>
                    <a:pt x="2906" y="751"/>
                    <a:pt x="2906" y="822"/>
                  </a:cubicBezTo>
                  <a:lnTo>
                    <a:pt x="2906" y="1584"/>
                  </a:lnTo>
                  <a:lnTo>
                    <a:pt x="2906" y="1596"/>
                  </a:lnTo>
                  <a:cubicBezTo>
                    <a:pt x="2894" y="1775"/>
                    <a:pt x="2882" y="2323"/>
                    <a:pt x="2597" y="2584"/>
                  </a:cubicBezTo>
                  <a:cubicBezTo>
                    <a:pt x="2561" y="2608"/>
                    <a:pt x="2537" y="2656"/>
                    <a:pt x="2537" y="2704"/>
                  </a:cubicBezTo>
                  <a:lnTo>
                    <a:pt x="2537" y="3204"/>
                  </a:lnTo>
                  <a:lnTo>
                    <a:pt x="989" y="3204"/>
                  </a:lnTo>
                  <a:lnTo>
                    <a:pt x="989" y="2846"/>
                  </a:lnTo>
                  <a:cubicBezTo>
                    <a:pt x="989" y="2799"/>
                    <a:pt x="953" y="2739"/>
                    <a:pt x="930" y="2715"/>
                  </a:cubicBezTo>
                  <a:cubicBezTo>
                    <a:pt x="775" y="2596"/>
                    <a:pt x="370" y="2227"/>
                    <a:pt x="346" y="1846"/>
                  </a:cubicBezTo>
                  <a:cubicBezTo>
                    <a:pt x="334" y="1596"/>
                    <a:pt x="311" y="1275"/>
                    <a:pt x="406" y="1191"/>
                  </a:cubicBezTo>
                  <a:cubicBezTo>
                    <a:pt x="441" y="1174"/>
                    <a:pt x="482" y="1163"/>
                    <a:pt x="539" y="1163"/>
                  </a:cubicBezTo>
                  <a:cubicBezTo>
                    <a:pt x="560" y="1163"/>
                    <a:pt x="583" y="1164"/>
                    <a:pt x="608" y="1168"/>
                  </a:cubicBezTo>
                  <a:lnTo>
                    <a:pt x="608" y="1394"/>
                  </a:lnTo>
                  <a:cubicBezTo>
                    <a:pt x="608" y="1477"/>
                    <a:pt x="692" y="1549"/>
                    <a:pt x="775" y="1549"/>
                  </a:cubicBezTo>
                  <a:cubicBezTo>
                    <a:pt x="870" y="1549"/>
                    <a:pt x="942" y="1477"/>
                    <a:pt x="942" y="1394"/>
                  </a:cubicBezTo>
                  <a:lnTo>
                    <a:pt x="942" y="441"/>
                  </a:lnTo>
                  <a:cubicBezTo>
                    <a:pt x="942" y="382"/>
                    <a:pt x="989" y="322"/>
                    <a:pt x="1061" y="322"/>
                  </a:cubicBezTo>
                  <a:close/>
                  <a:moveTo>
                    <a:pt x="2799" y="3537"/>
                  </a:moveTo>
                  <a:lnTo>
                    <a:pt x="2799" y="4037"/>
                  </a:lnTo>
                  <a:lnTo>
                    <a:pt x="751" y="4037"/>
                  </a:lnTo>
                  <a:lnTo>
                    <a:pt x="751" y="3537"/>
                  </a:lnTo>
                  <a:close/>
                  <a:moveTo>
                    <a:pt x="2799" y="4347"/>
                  </a:moveTo>
                  <a:lnTo>
                    <a:pt x="2799" y="5632"/>
                  </a:lnTo>
                  <a:lnTo>
                    <a:pt x="751" y="5632"/>
                  </a:lnTo>
                  <a:lnTo>
                    <a:pt x="751" y="4347"/>
                  </a:lnTo>
                  <a:close/>
                  <a:moveTo>
                    <a:pt x="1073" y="1"/>
                  </a:moveTo>
                  <a:cubicBezTo>
                    <a:pt x="834" y="1"/>
                    <a:pt x="644" y="203"/>
                    <a:pt x="644" y="429"/>
                  </a:cubicBezTo>
                  <a:lnTo>
                    <a:pt x="644" y="846"/>
                  </a:lnTo>
                  <a:cubicBezTo>
                    <a:pt x="622" y="845"/>
                    <a:pt x="600" y="844"/>
                    <a:pt x="579" y="844"/>
                  </a:cubicBezTo>
                  <a:cubicBezTo>
                    <a:pt x="433" y="844"/>
                    <a:pt x="321" y="880"/>
                    <a:pt x="227" y="953"/>
                  </a:cubicBezTo>
                  <a:cubicBezTo>
                    <a:pt x="1" y="1144"/>
                    <a:pt x="13" y="1525"/>
                    <a:pt x="49" y="1882"/>
                  </a:cubicBezTo>
                  <a:cubicBezTo>
                    <a:pt x="84" y="2370"/>
                    <a:pt x="525" y="2787"/>
                    <a:pt x="692" y="2930"/>
                  </a:cubicBezTo>
                  <a:lnTo>
                    <a:pt x="692" y="3216"/>
                  </a:lnTo>
                  <a:lnTo>
                    <a:pt x="596" y="3216"/>
                  </a:lnTo>
                  <a:cubicBezTo>
                    <a:pt x="513" y="3216"/>
                    <a:pt x="441" y="3287"/>
                    <a:pt x="441" y="3382"/>
                  </a:cubicBezTo>
                  <a:lnTo>
                    <a:pt x="441" y="4216"/>
                  </a:lnTo>
                  <a:lnTo>
                    <a:pt x="441" y="5799"/>
                  </a:lnTo>
                  <a:cubicBezTo>
                    <a:pt x="441" y="5882"/>
                    <a:pt x="513" y="5954"/>
                    <a:pt x="596" y="5954"/>
                  </a:cubicBezTo>
                  <a:lnTo>
                    <a:pt x="2978" y="5954"/>
                  </a:lnTo>
                  <a:cubicBezTo>
                    <a:pt x="3073" y="5954"/>
                    <a:pt x="3144" y="5882"/>
                    <a:pt x="3144" y="5799"/>
                  </a:cubicBezTo>
                  <a:lnTo>
                    <a:pt x="3144" y="4204"/>
                  </a:lnTo>
                  <a:lnTo>
                    <a:pt x="3144" y="3370"/>
                  </a:lnTo>
                  <a:cubicBezTo>
                    <a:pt x="3144" y="3275"/>
                    <a:pt x="3073" y="3204"/>
                    <a:pt x="2978" y="3204"/>
                  </a:cubicBezTo>
                  <a:lnTo>
                    <a:pt x="2882" y="3204"/>
                  </a:lnTo>
                  <a:lnTo>
                    <a:pt x="2882" y="2763"/>
                  </a:lnTo>
                  <a:cubicBezTo>
                    <a:pt x="3251" y="2370"/>
                    <a:pt x="3204" y="1644"/>
                    <a:pt x="3204" y="1549"/>
                  </a:cubicBezTo>
                  <a:lnTo>
                    <a:pt x="3204" y="810"/>
                  </a:lnTo>
                  <a:cubicBezTo>
                    <a:pt x="3204" y="572"/>
                    <a:pt x="3013" y="382"/>
                    <a:pt x="2775" y="382"/>
                  </a:cubicBezTo>
                  <a:lnTo>
                    <a:pt x="2763" y="382"/>
                  </a:lnTo>
                  <a:cubicBezTo>
                    <a:pt x="2680" y="382"/>
                    <a:pt x="2608" y="394"/>
                    <a:pt x="2549" y="441"/>
                  </a:cubicBezTo>
                  <a:cubicBezTo>
                    <a:pt x="2477" y="334"/>
                    <a:pt x="2335" y="275"/>
                    <a:pt x="2204" y="275"/>
                  </a:cubicBezTo>
                  <a:lnTo>
                    <a:pt x="2192" y="275"/>
                  </a:lnTo>
                  <a:cubicBezTo>
                    <a:pt x="2120" y="275"/>
                    <a:pt x="2049" y="287"/>
                    <a:pt x="1989" y="322"/>
                  </a:cubicBezTo>
                  <a:cubicBezTo>
                    <a:pt x="1906" y="227"/>
                    <a:pt x="1787" y="168"/>
                    <a:pt x="1656" y="168"/>
                  </a:cubicBezTo>
                  <a:lnTo>
                    <a:pt x="1644" y="168"/>
                  </a:lnTo>
                  <a:cubicBezTo>
                    <a:pt x="1584" y="168"/>
                    <a:pt x="1525" y="179"/>
                    <a:pt x="1465" y="203"/>
                  </a:cubicBezTo>
                  <a:cubicBezTo>
                    <a:pt x="1394" y="84"/>
                    <a:pt x="1251"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6" name="Google Shape;1846;p53"/>
          <p:cNvGrpSpPr/>
          <p:nvPr/>
        </p:nvGrpSpPr>
        <p:grpSpPr>
          <a:xfrm>
            <a:off x="7538896" y="1970156"/>
            <a:ext cx="361147" cy="361529"/>
            <a:chOff x="7538896" y="1970156"/>
            <a:chExt cx="361147" cy="361529"/>
          </a:xfrm>
        </p:grpSpPr>
        <p:sp>
          <p:nvSpPr>
            <p:cNvPr id="1847" name="Google Shape;1847;p53"/>
            <p:cNvSpPr/>
            <p:nvPr/>
          </p:nvSpPr>
          <p:spPr>
            <a:xfrm>
              <a:off x="7538896" y="1970156"/>
              <a:ext cx="361147" cy="361529"/>
            </a:xfrm>
            <a:custGeom>
              <a:rect b="b" l="l" r="r" t="t"/>
              <a:pathLst>
                <a:path extrusionOk="0" h="11359" w="11347">
                  <a:moveTo>
                    <a:pt x="8918" y="584"/>
                  </a:moveTo>
                  <a:lnTo>
                    <a:pt x="9477" y="1155"/>
                  </a:lnTo>
                  <a:lnTo>
                    <a:pt x="9632" y="1298"/>
                  </a:lnTo>
                  <a:lnTo>
                    <a:pt x="10239" y="1905"/>
                  </a:lnTo>
                  <a:lnTo>
                    <a:pt x="10704" y="2370"/>
                  </a:lnTo>
                  <a:lnTo>
                    <a:pt x="8918" y="2370"/>
                  </a:lnTo>
                  <a:lnTo>
                    <a:pt x="8918" y="584"/>
                  </a:lnTo>
                  <a:close/>
                  <a:moveTo>
                    <a:pt x="2631" y="4644"/>
                  </a:moveTo>
                  <a:cubicBezTo>
                    <a:pt x="3322" y="4644"/>
                    <a:pt x="3882" y="5215"/>
                    <a:pt x="3882" y="5894"/>
                  </a:cubicBezTo>
                  <a:lnTo>
                    <a:pt x="3882" y="6192"/>
                  </a:lnTo>
                  <a:lnTo>
                    <a:pt x="3810" y="6192"/>
                  </a:lnTo>
                  <a:cubicBezTo>
                    <a:pt x="3429" y="6108"/>
                    <a:pt x="3310" y="5596"/>
                    <a:pt x="3286" y="5596"/>
                  </a:cubicBezTo>
                  <a:cubicBezTo>
                    <a:pt x="3274" y="5525"/>
                    <a:pt x="3215" y="5477"/>
                    <a:pt x="3155" y="5465"/>
                  </a:cubicBezTo>
                  <a:cubicBezTo>
                    <a:pt x="3143" y="5463"/>
                    <a:pt x="3132" y="5462"/>
                    <a:pt x="3121" y="5462"/>
                  </a:cubicBezTo>
                  <a:cubicBezTo>
                    <a:pt x="3064" y="5462"/>
                    <a:pt x="3016" y="5487"/>
                    <a:pt x="2977" y="5537"/>
                  </a:cubicBezTo>
                  <a:cubicBezTo>
                    <a:pt x="2477" y="6156"/>
                    <a:pt x="1429" y="6156"/>
                    <a:pt x="1417" y="6156"/>
                  </a:cubicBezTo>
                  <a:lnTo>
                    <a:pt x="1298" y="6156"/>
                  </a:lnTo>
                  <a:lnTo>
                    <a:pt x="1286" y="6168"/>
                  </a:lnTo>
                  <a:lnTo>
                    <a:pt x="1262" y="6180"/>
                  </a:lnTo>
                  <a:lnTo>
                    <a:pt x="1262" y="5894"/>
                  </a:lnTo>
                  <a:cubicBezTo>
                    <a:pt x="1262" y="5215"/>
                    <a:pt x="1834" y="4644"/>
                    <a:pt x="2512" y="4644"/>
                  </a:cubicBezTo>
                  <a:close/>
                  <a:moveTo>
                    <a:pt x="1238" y="6644"/>
                  </a:moveTo>
                  <a:lnTo>
                    <a:pt x="1238" y="7192"/>
                  </a:lnTo>
                  <a:cubicBezTo>
                    <a:pt x="1107" y="7180"/>
                    <a:pt x="1000" y="7061"/>
                    <a:pt x="1000" y="6930"/>
                  </a:cubicBezTo>
                  <a:cubicBezTo>
                    <a:pt x="1000" y="6846"/>
                    <a:pt x="1024" y="6775"/>
                    <a:pt x="1084" y="6715"/>
                  </a:cubicBezTo>
                  <a:cubicBezTo>
                    <a:pt x="1143" y="6715"/>
                    <a:pt x="1191" y="6692"/>
                    <a:pt x="1226" y="6644"/>
                  </a:cubicBezTo>
                  <a:close/>
                  <a:moveTo>
                    <a:pt x="3929" y="6656"/>
                  </a:moveTo>
                  <a:cubicBezTo>
                    <a:pt x="3965" y="6680"/>
                    <a:pt x="4001" y="6715"/>
                    <a:pt x="4048" y="6715"/>
                  </a:cubicBezTo>
                  <a:cubicBezTo>
                    <a:pt x="4108" y="6763"/>
                    <a:pt x="4132" y="6835"/>
                    <a:pt x="4132" y="6918"/>
                  </a:cubicBezTo>
                  <a:cubicBezTo>
                    <a:pt x="4155" y="7061"/>
                    <a:pt x="4048" y="7180"/>
                    <a:pt x="3917" y="7192"/>
                  </a:cubicBezTo>
                  <a:lnTo>
                    <a:pt x="3917" y="6656"/>
                  </a:lnTo>
                  <a:close/>
                  <a:moveTo>
                    <a:pt x="3036" y="5942"/>
                  </a:moveTo>
                  <a:cubicBezTo>
                    <a:pt x="3120" y="6132"/>
                    <a:pt x="3286" y="6358"/>
                    <a:pt x="3572" y="6465"/>
                  </a:cubicBezTo>
                  <a:lnTo>
                    <a:pt x="3572" y="7227"/>
                  </a:lnTo>
                  <a:cubicBezTo>
                    <a:pt x="3560" y="7704"/>
                    <a:pt x="3167" y="8085"/>
                    <a:pt x="2691" y="8085"/>
                  </a:cubicBezTo>
                  <a:lnTo>
                    <a:pt x="2477" y="8085"/>
                  </a:lnTo>
                  <a:cubicBezTo>
                    <a:pt x="2000" y="8085"/>
                    <a:pt x="1607" y="7692"/>
                    <a:pt x="1607" y="7227"/>
                  </a:cubicBezTo>
                  <a:lnTo>
                    <a:pt x="1607" y="6501"/>
                  </a:lnTo>
                  <a:cubicBezTo>
                    <a:pt x="1917" y="6477"/>
                    <a:pt x="2572" y="6370"/>
                    <a:pt x="3036" y="5942"/>
                  </a:cubicBezTo>
                  <a:close/>
                  <a:moveTo>
                    <a:pt x="2917" y="8418"/>
                  </a:moveTo>
                  <a:lnTo>
                    <a:pt x="2917" y="8656"/>
                  </a:lnTo>
                  <a:lnTo>
                    <a:pt x="2917" y="8668"/>
                  </a:lnTo>
                  <a:lnTo>
                    <a:pt x="2572" y="9025"/>
                  </a:lnTo>
                  <a:lnTo>
                    <a:pt x="2250" y="8692"/>
                  </a:lnTo>
                  <a:lnTo>
                    <a:pt x="2250" y="8418"/>
                  </a:lnTo>
                  <a:cubicBezTo>
                    <a:pt x="2322" y="8430"/>
                    <a:pt x="2393" y="8430"/>
                    <a:pt x="2477" y="8430"/>
                  </a:cubicBezTo>
                  <a:lnTo>
                    <a:pt x="2691" y="8430"/>
                  </a:lnTo>
                  <a:cubicBezTo>
                    <a:pt x="2774" y="8430"/>
                    <a:pt x="2846" y="8418"/>
                    <a:pt x="2917" y="8418"/>
                  </a:cubicBezTo>
                  <a:close/>
                  <a:moveTo>
                    <a:pt x="8561" y="346"/>
                  </a:moveTo>
                  <a:lnTo>
                    <a:pt x="8561" y="2560"/>
                  </a:lnTo>
                  <a:cubicBezTo>
                    <a:pt x="8561" y="2667"/>
                    <a:pt x="8632" y="2739"/>
                    <a:pt x="8739" y="2739"/>
                  </a:cubicBezTo>
                  <a:lnTo>
                    <a:pt x="10954" y="2739"/>
                  </a:lnTo>
                  <a:lnTo>
                    <a:pt x="10954" y="10954"/>
                  </a:lnTo>
                  <a:lnTo>
                    <a:pt x="5167" y="10954"/>
                  </a:lnTo>
                  <a:lnTo>
                    <a:pt x="5167" y="10263"/>
                  </a:lnTo>
                  <a:cubicBezTo>
                    <a:pt x="5167" y="9454"/>
                    <a:pt x="4608" y="9049"/>
                    <a:pt x="4310" y="8954"/>
                  </a:cubicBezTo>
                  <a:lnTo>
                    <a:pt x="3274" y="8537"/>
                  </a:lnTo>
                  <a:lnTo>
                    <a:pt x="3274" y="8311"/>
                  </a:lnTo>
                  <a:cubicBezTo>
                    <a:pt x="3560" y="8156"/>
                    <a:pt x="3786" y="7894"/>
                    <a:pt x="3870" y="7561"/>
                  </a:cubicBezTo>
                  <a:cubicBezTo>
                    <a:pt x="4215" y="7561"/>
                    <a:pt x="4489" y="7287"/>
                    <a:pt x="4489" y="6930"/>
                  </a:cubicBezTo>
                  <a:cubicBezTo>
                    <a:pt x="4489" y="6715"/>
                    <a:pt x="4394" y="6525"/>
                    <a:pt x="4239" y="6418"/>
                  </a:cubicBezTo>
                  <a:lnTo>
                    <a:pt x="4239" y="5942"/>
                  </a:lnTo>
                  <a:cubicBezTo>
                    <a:pt x="4239" y="5108"/>
                    <a:pt x="3620" y="4429"/>
                    <a:pt x="2810" y="4346"/>
                  </a:cubicBezTo>
                  <a:lnTo>
                    <a:pt x="2810" y="346"/>
                  </a:lnTo>
                  <a:close/>
                  <a:moveTo>
                    <a:pt x="2679" y="0"/>
                  </a:moveTo>
                  <a:cubicBezTo>
                    <a:pt x="2572" y="0"/>
                    <a:pt x="2500" y="72"/>
                    <a:pt x="2500" y="179"/>
                  </a:cubicBezTo>
                  <a:lnTo>
                    <a:pt x="2500" y="4358"/>
                  </a:lnTo>
                  <a:cubicBezTo>
                    <a:pt x="1643" y="4394"/>
                    <a:pt x="953" y="5108"/>
                    <a:pt x="953" y="5965"/>
                  </a:cubicBezTo>
                  <a:lnTo>
                    <a:pt x="953" y="6442"/>
                  </a:lnTo>
                  <a:cubicBezTo>
                    <a:pt x="786" y="6561"/>
                    <a:pt x="691" y="6739"/>
                    <a:pt x="691" y="6954"/>
                  </a:cubicBezTo>
                  <a:cubicBezTo>
                    <a:pt x="691" y="7299"/>
                    <a:pt x="965" y="7597"/>
                    <a:pt x="1322" y="7597"/>
                  </a:cubicBezTo>
                  <a:cubicBezTo>
                    <a:pt x="1417" y="7918"/>
                    <a:pt x="1643" y="8192"/>
                    <a:pt x="1917" y="8335"/>
                  </a:cubicBezTo>
                  <a:lnTo>
                    <a:pt x="1917" y="8561"/>
                  </a:lnTo>
                  <a:lnTo>
                    <a:pt x="845" y="8978"/>
                  </a:lnTo>
                  <a:cubicBezTo>
                    <a:pt x="548" y="9085"/>
                    <a:pt x="0" y="9478"/>
                    <a:pt x="0" y="10287"/>
                  </a:cubicBezTo>
                  <a:lnTo>
                    <a:pt x="0" y="11180"/>
                  </a:lnTo>
                  <a:cubicBezTo>
                    <a:pt x="0" y="11287"/>
                    <a:pt x="72" y="11359"/>
                    <a:pt x="179" y="11359"/>
                  </a:cubicBezTo>
                  <a:lnTo>
                    <a:pt x="965" y="11359"/>
                  </a:lnTo>
                  <a:cubicBezTo>
                    <a:pt x="1072" y="11359"/>
                    <a:pt x="1143" y="11287"/>
                    <a:pt x="1143" y="11180"/>
                  </a:cubicBezTo>
                  <a:cubicBezTo>
                    <a:pt x="1143" y="11073"/>
                    <a:pt x="1072" y="11002"/>
                    <a:pt x="965" y="11002"/>
                  </a:cubicBezTo>
                  <a:lnTo>
                    <a:pt x="357" y="11002"/>
                  </a:lnTo>
                  <a:lnTo>
                    <a:pt x="357" y="10263"/>
                  </a:lnTo>
                  <a:cubicBezTo>
                    <a:pt x="357" y="9513"/>
                    <a:pt x="941" y="9287"/>
                    <a:pt x="965" y="9287"/>
                  </a:cubicBezTo>
                  <a:lnTo>
                    <a:pt x="988" y="9287"/>
                  </a:lnTo>
                  <a:lnTo>
                    <a:pt x="1965" y="8906"/>
                  </a:lnTo>
                  <a:lnTo>
                    <a:pt x="1977" y="8918"/>
                  </a:lnTo>
                  <a:lnTo>
                    <a:pt x="2500" y="9430"/>
                  </a:lnTo>
                  <a:cubicBezTo>
                    <a:pt x="2536" y="9454"/>
                    <a:pt x="2572" y="9466"/>
                    <a:pt x="2619" y="9466"/>
                  </a:cubicBezTo>
                  <a:cubicBezTo>
                    <a:pt x="2667" y="9466"/>
                    <a:pt x="2715" y="9454"/>
                    <a:pt x="2739" y="9406"/>
                  </a:cubicBezTo>
                  <a:lnTo>
                    <a:pt x="3251" y="8894"/>
                  </a:lnTo>
                  <a:lnTo>
                    <a:pt x="4227" y="9275"/>
                  </a:lnTo>
                  <a:lnTo>
                    <a:pt x="4239" y="9275"/>
                  </a:lnTo>
                  <a:cubicBezTo>
                    <a:pt x="4239" y="9275"/>
                    <a:pt x="4858" y="9490"/>
                    <a:pt x="4858" y="10240"/>
                  </a:cubicBezTo>
                  <a:lnTo>
                    <a:pt x="4858" y="10954"/>
                  </a:lnTo>
                  <a:lnTo>
                    <a:pt x="1607" y="10954"/>
                  </a:lnTo>
                  <a:cubicBezTo>
                    <a:pt x="1500" y="10954"/>
                    <a:pt x="1429" y="11037"/>
                    <a:pt x="1429" y="11133"/>
                  </a:cubicBezTo>
                  <a:cubicBezTo>
                    <a:pt x="1429" y="11240"/>
                    <a:pt x="1500" y="11311"/>
                    <a:pt x="1607" y="11311"/>
                  </a:cubicBezTo>
                  <a:lnTo>
                    <a:pt x="11168" y="11311"/>
                  </a:lnTo>
                  <a:cubicBezTo>
                    <a:pt x="11263" y="11311"/>
                    <a:pt x="11347" y="11240"/>
                    <a:pt x="11347" y="11133"/>
                  </a:cubicBezTo>
                  <a:lnTo>
                    <a:pt x="11311" y="2536"/>
                  </a:lnTo>
                  <a:lnTo>
                    <a:pt x="11311" y="2501"/>
                  </a:lnTo>
                  <a:lnTo>
                    <a:pt x="11311" y="2489"/>
                  </a:lnTo>
                  <a:cubicBezTo>
                    <a:pt x="11311" y="2489"/>
                    <a:pt x="11311" y="2477"/>
                    <a:pt x="11299" y="2477"/>
                  </a:cubicBezTo>
                  <a:lnTo>
                    <a:pt x="11287" y="2465"/>
                  </a:lnTo>
                  <a:lnTo>
                    <a:pt x="11263" y="2441"/>
                  </a:lnTo>
                  <a:lnTo>
                    <a:pt x="9882" y="1060"/>
                  </a:lnTo>
                  <a:lnTo>
                    <a:pt x="8870" y="48"/>
                  </a:lnTo>
                  <a:lnTo>
                    <a:pt x="8858" y="36"/>
                  </a:lnTo>
                  <a:lnTo>
                    <a:pt x="8846" y="12"/>
                  </a:lnTo>
                  <a:cubicBezTo>
                    <a:pt x="8846" y="12"/>
                    <a:pt x="8823" y="12"/>
                    <a:pt x="882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53"/>
            <p:cNvSpPr/>
            <p:nvPr/>
          </p:nvSpPr>
          <p:spPr>
            <a:xfrm>
              <a:off x="7685907" y="2066784"/>
              <a:ext cx="101211" cy="11394"/>
            </a:xfrm>
            <a:custGeom>
              <a:rect b="b" l="l" r="r" t="t"/>
              <a:pathLst>
                <a:path extrusionOk="0" h="358" w="3180">
                  <a:moveTo>
                    <a:pt x="179" y="0"/>
                  </a:moveTo>
                  <a:cubicBezTo>
                    <a:pt x="72" y="0"/>
                    <a:pt x="1" y="84"/>
                    <a:pt x="1" y="179"/>
                  </a:cubicBezTo>
                  <a:cubicBezTo>
                    <a:pt x="1" y="286"/>
                    <a:pt x="72" y="358"/>
                    <a:pt x="179" y="358"/>
                  </a:cubicBezTo>
                  <a:lnTo>
                    <a:pt x="3001" y="358"/>
                  </a:lnTo>
                  <a:cubicBezTo>
                    <a:pt x="3108" y="358"/>
                    <a:pt x="3180" y="286"/>
                    <a:pt x="3180" y="179"/>
                  </a:cubicBezTo>
                  <a:cubicBezTo>
                    <a:pt x="3180" y="84"/>
                    <a:pt x="3108" y="0"/>
                    <a:pt x="30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53"/>
            <p:cNvSpPr/>
            <p:nvPr/>
          </p:nvSpPr>
          <p:spPr>
            <a:xfrm>
              <a:off x="7685907" y="2106187"/>
              <a:ext cx="147075" cy="11394"/>
            </a:xfrm>
            <a:custGeom>
              <a:rect b="b" l="l" r="r" t="t"/>
              <a:pathLst>
                <a:path extrusionOk="0" h="358" w="4621">
                  <a:moveTo>
                    <a:pt x="179" y="1"/>
                  </a:moveTo>
                  <a:cubicBezTo>
                    <a:pt x="72" y="1"/>
                    <a:pt x="1" y="72"/>
                    <a:pt x="1" y="179"/>
                  </a:cubicBezTo>
                  <a:cubicBezTo>
                    <a:pt x="1" y="286"/>
                    <a:pt x="72" y="358"/>
                    <a:pt x="179" y="358"/>
                  </a:cubicBezTo>
                  <a:lnTo>
                    <a:pt x="4442" y="358"/>
                  </a:lnTo>
                  <a:cubicBezTo>
                    <a:pt x="4549" y="358"/>
                    <a:pt x="4620" y="286"/>
                    <a:pt x="4620" y="179"/>
                  </a:cubicBezTo>
                  <a:cubicBezTo>
                    <a:pt x="4620" y="72"/>
                    <a:pt x="4549" y="1"/>
                    <a:pt x="444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53"/>
            <p:cNvSpPr/>
            <p:nvPr/>
          </p:nvSpPr>
          <p:spPr>
            <a:xfrm>
              <a:off x="7685907" y="2145239"/>
              <a:ext cx="147075" cy="11394"/>
            </a:xfrm>
            <a:custGeom>
              <a:rect b="b" l="l" r="r" t="t"/>
              <a:pathLst>
                <a:path extrusionOk="0" h="358" w="4621">
                  <a:moveTo>
                    <a:pt x="179" y="0"/>
                  </a:moveTo>
                  <a:cubicBezTo>
                    <a:pt x="72" y="0"/>
                    <a:pt x="1" y="71"/>
                    <a:pt x="1" y="179"/>
                  </a:cubicBezTo>
                  <a:cubicBezTo>
                    <a:pt x="1" y="274"/>
                    <a:pt x="72" y="357"/>
                    <a:pt x="179" y="357"/>
                  </a:cubicBezTo>
                  <a:lnTo>
                    <a:pt x="4442" y="357"/>
                  </a:lnTo>
                  <a:cubicBezTo>
                    <a:pt x="4549" y="357"/>
                    <a:pt x="4620" y="274"/>
                    <a:pt x="4620" y="179"/>
                  </a:cubicBezTo>
                  <a:cubicBezTo>
                    <a:pt x="4620" y="83"/>
                    <a:pt x="4537" y="0"/>
                    <a:pt x="444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53"/>
            <p:cNvSpPr/>
            <p:nvPr/>
          </p:nvSpPr>
          <p:spPr>
            <a:xfrm>
              <a:off x="7685907" y="2184260"/>
              <a:ext cx="147075" cy="11394"/>
            </a:xfrm>
            <a:custGeom>
              <a:rect b="b" l="l" r="r" t="t"/>
              <a:pathLst>
                <a:path extrusionOk="0" h="358" w="4621">
                  <a:moveTo>
                    <a:pt x="179" y="0"/>
                  </a:moveTo>
                  <a:cubicBezTo>
                    <a:pt x="72" y="0"/>
                    <a:pt x="1" y="84"/>
                    <a:pt x="1" y="179"/>
                  </a:cubicBezTo>
                  <a:cubicBezTo>
                    <a:pt x="1" y="286"/>
                    <a:pt x="72" y="358"/>
                    <a:pt x="179" y="358"/>
                  </a:cubicBezTo>
                  <a:lnTo>
                    <a:pt x="4442" y="358"/>
                  </a:lnTo>
                  <a:cubicBezTo>
                    <a:pt x="4549" y="358"/>
                    <a:pt x="4620" y="286"/>
                    <a:pt x="4620" y="179"/>
                  </a:cubicBezTo>
                  <a:cubicBezTo>
                    <a:pt x="4620" y="84"/>
                    <a:pt x="4537" y="0"/>
                    <a:pt x="444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53"/>
            <p:cNvSpPr/>
            <p:nvPr/>
          </p:nvSpPr>
          <p:spPr>
            <a:xfrm>
              <a:off x="7685907" y="2223280"/>
              <a:ext cx="147075" cy="11394"/>
            </a:xfrm>
            <a:custGeom>
              <a:rect b="b" l="l" r="r" t="t"/>
              <a:pathLst>
                <a:path extrusionOk="0" h="358" w="4621">
                  <a:moveTo>
                    <a:pt x="179" y="1"/>
                  </a:moveTo>
                  <a:cubicBezTo>
                    <a:pt x="72" y="1"/>
                    <a:pt x="1" y="72"/>
                    <a:pt x="1" y="179"/>
                  </a:cubicBezTo>
                  <a:cubicBezTo>
                    <a:pt x="1" y="286"/>
                    <a:pt x="72" y="358"/>
                    <a:pt x="179" y="358"/>
                  </a:cubicBezTo>
                  <a:lnTo>
                    <a:pt x="4442" y="358"/>
                  </a:lnTo>
                  <a:cubicBezTo>
                    <a:pt x="4549" y="358"/>
                    <a:pt x="4620" y="286"/>
                    <a:pt x="4620" y="179"/>
                  </a:cubicBezTo>
                  <a:cubicBezTo>
                    <a:pt x="4620" y="84"/>
                    <a:pt x="4537" y="1"/>
                    <a:pt x="444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3" name="Google Shape;1853;p53"/>
          <p:cNvGrpSpPr/>
          <p:nvPr/>
        </p:nvGrpSpPr>
        <p:grpSpPr>
          <a:xfrm>
            <a:off x="4896099" y="1970920"/>
            <a:ext cx="358155" cy="358123"/>
            <a:chOff x="4896099" y="1970920"/>
            <a:chExt cx="358155" cy="358123"/>
          </a:xfrm>
        </p:grpSpPr>
        <p:sp>
          <p:nvSpPr>
            <p:cNvPr id="1854" name="Google Shape;1854;p53"/>
            <p:cNvSpPr/>
            <p:nvPr/>
          </p:nvSpPr>
          <p:spPr>
            <a:xfrm>
              <a:off x="4896099" y="1970920"/>
              <a:ext cx="358155" cy="358123"/>
            </a:xfrm>
            <a:custGeom>
              <a:rect b="b" l="l" r="r" t="t"/>
              <a:pathLst>
                <a:path extrusionOk="0" h="11252" w="11253">
                  <a:moveTo>
                    <a:pt x="5621" y="0"/>
                  </a:moveTo>
                  <a:cubicBezTo>
                    <a:pt x="4109" y="0"/>
                    <a:pt x="2704" y="595"/>
                    <a:pt x="1644" y="1643"/>
                  </a:cubicBezTo>
                  <a:cubicBezTo>
                    <a:pt x="584" y="2715"/>
                    <a:pt x="1" y="4132"/>
                    <a:pt x="1" y="5632"/>
                  </a:cubicBezTo>
                  <a:cubicBezTo>
                    <a:pt x="1" y="6930"/>
                    <a:pt x="465" y="8192"/>
                    <a:pt x="1263" y="9192"/>
                  </a:cubicBezTo>
                  <a:cubicBezTo>
                    <a:pt x="1300" y="9235"/>
                    <a:pt x="1343" y="9252"/>
                    <a:pt x="1386" y="9252"/>
                  </a:cubicBezTo>
                  <a:cubicBezTo>
                    <a:pt x="1509" y="9252"/>
                    <a:pt x="1622" y="9104"/>
                    <a:pt x="1525" y="8989"/>
                  </a:cubicBezTo>
                  <a:cubicBezTo>
                    <a:pt x="751" y="8049"/>
                    <a:pt x="334" y="6858"/>
                    <a:pt x="334" y="5632"/>
                  </a:cubicBezTo>
                  <a:cubicBezTo>
                    <a:pt x="334" y="4227"/>
                    <a:pt x="882" y="2881"/>
                    <a:pt x="1882" y="1881"/>
                  </a:cubicBezTo>
                  <a:cubicBezTo>
                    <a:pt x="2882" y="893"/>
                    <a:pt x="4204" y="322"/>
                    <a:pt x="5621" y="322"/>
                  </a:cubicBezTo>
                  <a:cubicBezTo>
                    <a:pt x="7026" y="322"/>
                    <a:pt x="8371" y="869"/>
                    <a:pt x="9371" y="1869"/>
                  </a:cubicBezTo>
                  <a:cubicBezTo>
                    <a:pt x="10359" y="2870"/>
                    <a:pt x="10931" y="4191"/>
                    <a:pt x="10931" y="5608"/>
                  </a:cubicBezTo>
                  <a:cubicBezTo>
                    <a:pt x="10931" y="7025"/>
                    <a:pt x="10383" y="8358"/>
                    <a:pt x="9383" y="9358"/>
                  </a:cubicBezTo>
                  <a:cubicBezTo>
                    <a:pt x="8383" y="10359"/>
                    <a:pt x="7061" y="10918"/>
                    <a:pt x="5644" y="10918"/>
                  </a:cubicBezTo>
                  <a:cubicBezTo>
                    <a:pt x="4323" y="10918"/>
                    <a:pt x="3037" y="10430"/>
                    <a:pt x="2061" y="9537"/>
                  </a:cubicBezTo>
                  <a:cubicBezTo>
                    <a:pt x="2025" y="9504"/>
                    <a:pt x="1987" y="9490"/>
                    <a:pt x="1951" y="9490"/>
                  </a:cubicBezTo>
                  <a:cubicBezTo>
                    <a:pt x="1823" y="9490"/>
                    <a:pt x="1723" y="9673"/>
                    <a:pt x="1834" y="9775"/>
                  </a:cubicBezTo>
                  <a:cubicBezTo>
                    <a:pt x="2882" y="10728"/>
                    <a:pt x="4228" y="11252"/>
                    <a:pt x="5644" y="11252"/>
                  </a:cubicBezTo>
                  <a:cubicBezTo>
                    <a:pt x="7145" y="11252"/>
                    <a:pt x="8562" y="10656"/>
                    <a:pt x="9621" y="9597"/>
                  </a:cubicBezTo>
                  <a:cubicBezTo>
                    <a:pt x="10681" y="8525"/>
                    <a:pt x="11252" y="7108"/>
                    <a:pt x="11252" y="5608"/>
                  </a:cubicBezTo>
                  <a:cubicBezTo>
                    <a:pt x="11252" y="4120"/>
                    <a:pt x="10657" y="2703"/>
                    <a:pt x="9597" y="1631"/>
                  </a:cubicBezTo>
                  <a:cubicBezTo>
                    <a:pt x="8526" y="572"/>
                    <a:pt x="7121" y="0"/>
                    <a:pt x="562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53"/>
            <p:cNvSpPr/>
            <p:nvPr/>
          </p:nvSpPr>
          <p:spPr>
            <a:xfrm>
              <a:off x="4991454" y="2067835"/>
              <a:ext cx="166999" cy="164325"/>
            </a:xfrm>
            <a:custGeom>
              <a:rect b="b" l="l" r="r" t="t"/>
              <a:pathLst>
                <a:path extrusionOk="0" h="5163" w="5247">
                  <a:moveTo>
                    <a:pt x="4506" y="706"/>
                  </a:moveTo>
                  <a:lnTo>
                    <a:pt x="3160" y="2861"/>
                  </a:lnTo>
                  <a:lnTo>
                    <a:pt x="2351" y="2075"/>
                  </a:lnTo>
                  <a:lnTo>
                    <a:pt x="4506" y="706"/>
                  </a:lnTo>
                  <a:close/>
                  <a:moveTo>
                    <a:pt x="2113" y="2289"/>
                  </a:moveTo>
                  <a:lnTo>
                    <a:pt x="2922" y="3099"/>
                  </a:lnTo>
                  <a:lnTo>
                    <a:pt x="755" y="4468"/>
                  </a:lnTo>
                  <a:lnTo>
                    <a:pt x="755" y="4468"/>
                  </a:lnTo>
                  <a:lnTo>
                    <a:pt x="2113" y="2289"/>
                  </a:lnTo>
                  <a:close/>
                  <a:moveTo>
                    <a:pt x="5032" y="0"/>
                  </a:moveTo>
                  <a:cubicBezTo>
                    <a:pt x="5004" y="0"/>
                    <a:pt x="4974" y="8"/>
                    <a:pt x="4946" y="27"/>
                  </a:cubicBezTo>
                  <a:lnTo>
                    <a:pt x="2006" y="1896"/>
                  </a:lnTo>
                  <a:cubicBezTo>
                    <a:pt x="1970" y="1908"/>
                    <a:pt x="1934" y="1932"/>
                    <a:pt x="1922" y="1980"/>
                  </a:cubicBezTo>
                  <a:lnTo>
                    <a:pt x="77" y="4909"/>
                  </a:lnTo>
                  <a:cubicBezTo>
                    <a:pt x="1" y="5032"/>
                    <a:pt x="99" y="5163"/>
                    <a:pt x="214" y="5163"/>
                  </a:cubicBezTo>
                  <a:cubicBezTo>
                    <a:pt x="243" y="5163"/>
                    <a:pt x="274" y="5154"/>
                    <a:pt x="303" y="5135"/>
                  </a:cubicBezTo>
                  <a:lnTo>
                    <a:pt x="3232" y="3277"/>
                  </a:lnTo>
                  <a:cubicBezTo>
                    <a:pt x="3280" y="3265"/>
                    <a:pt x="3303" y="3230"/>
                    <a:pt x="3315" y="3182"/>
                  </a:cubicBezTo>
                  <a:lnTo>
                    <a:pt x="5161" y="253"/>
                  </a:lnTo>
                  <a:cubicBezTo>
                    <a:pt x="5247" y="138"/>
                    <a:pt x="5148" y="0"/>
                    <a:pt x="503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53"/>
            <p:cNvSpPr/>
            <p:nvPr/>
          </p:nvSpPr>
          <p:spPr>
            <a:xfrm>
              <a:off x="4923789" y="1998578"/>
              <a:ext cx="302043" cy="302425"/>
            </a:xfrm>
            <a:custGeom>
              <a:rect b="b" l="l" r="r" t="t"/>
              <a:pathLst>
                <a:path extrusionOk="0" h="9502" w="9490">
                  <a:moveTo>
                    <a:pt x="4727" y="0"/>
                  </a:moveTo>
                  <a:cubicBezTo>
                    <a:pt x="3465" y="0"/>
                    <a:pt x="2274" y="500"/>
                    <a:pt x="1381" y="1405"/>
                  </a:cubicBezTo>
                  <a:cubicBezTo>
                    <a:pt x="488" y="2298"/>
                    <a:pt x="0" y="3489"/>
                    <a:pt x="0" y="4763"/>
                  </a:cubicBezTo>
                  <a:cubicBezTo>
                    <a:pt x="0" y="6049"/>
                    <a:pt x="488" y="7227"/>
                    <a:pt x="1393" y="8120"/>
                  </a:cubicBezTo>
                  <a:cubicBezTo>
                    <a:pt x="2286" y="9013"/>
                    <a:pt x="3477" y="9501"/>
                    <a:pt x="4763" y="9501"/>
                  </a:cubicBezTo>
                  <a:cubicBezTo>
                    <a:pt x="6025" y="9501"/>
                    <a:pt x="7215" y="9013"/>
                    <a:pt x="8108" y="8097"/>
                  </a:cubicBezTo>
                  <a:cubicBezTo>
                    <a:pt x="9001" y="7204"/>
                    <a:pt x="9489" y="6013"/>
                    <a:pt x="9489" y="4739"/>
                  </a:cubicBezTo>
                  <a:cubicBezTo>
                    <a:pt x="9489" y="3620"/>
                    <a:pt x="9096" y="2524"/>
                    <a:pt x="8358" y="1667"/>
                  </a:cubicBezTo>
                  <a:cubicBezTo>
                    <a:pt x="8325" y="1625"/>
                    <a:pt x="8284" y="1607"/>
                    <a:pt x="8243" y="1607"/>
                  </a:cubicBezTo>
                  <a:cubicBezTo>
                    <a:pt x="8124" y="1607"/>
                    <a:pt x="8011" y="1757"/>
                    <a:pt x="8108" y="1881"/>
                  </a:cubicBezTo>
                  <a:cubicBezTo>
                    <a:pt x="8751" y="2620"/>
                    <a:pt x="9108" y="3560"/>
                    <a:pt x="9156" y="4537"/>
                  </a:cubicBezTo>
                  <a:lnTo>
                    <a:pt x="8477" y="4537"/>
                  </a:lnTo>
                  <a:cubicBezTo>
                    <a:pt x="8275" y="4537"/>
                    <a:pt x="8275" y="4870"/>
                    <a:pt x="8477" y="4870"/>
                  </a:cubicBezTo>
                  <a:lnTo>
                    <a:pt x="9156" y="4870"/>
                  </a:lnTo>
                  <a:cubicBezTo>
                    <a:pt x="9120" y="6001"/>
                    <a:pt x="8656" y="7037"/>
                    <a:pt x="7870" y="7847"/>
                  </a:cubicBezTo>
                  <a:cubicBezTo>
                    <a:pt x="7084" y="8632"/>
                    <a:pt x="6037" y="9097"/>
                    <a:pt x="4929" y="9144"/>
                  </a:cubicBezTo>
                  <a:lnTo>
                    <a:pt x="4929" y="8466"/>
                  </a:lnTo>
                  <a:cubicBezTo>
                    <a:pt x="4929" y="8364"/>
                    <a:pt x="4846" y="8314"/>
                    <a:pt x="4763" y="8314"/>
                  </a:cubicBezTo>
                  <a:cubicBezTo>
                    <a:pt x="4679" y="8314"/>
                    <a:pt x="4596" y="8364"/>
                    <a:pt x="4596" y="8466"/>
                  </a:cubicBezTo>
                  <a:lnTo>
                    <a:pt x="4596" y="9144"/>
                  </a:lnTo>
                  <a:cubicBezTo>
                    <a:pt x="3477" y="9097"/>
                    <a:pt x="2441" y="8644"/>
                    <a:pt x="1631" y="7858"/>
                  </a:cubicBezTo>
                  <a:cubicBezTo>
                    <a:pt x="834" y="7061"/>
                    <a:pt x="369" y="6013"/>
                    <a:pt x="345" y="4882"/>
                  </a:cubicBezTo>
                  <a:lnTo>
                    <a:pt x="1012" y="4882"/>
                  </a:lnTo>
                  <a:cubicBezTo>
                    <a:pt x="1215" y="4882"/>
                    <a:pt x="1215" y="4560"/>
                    <a:pt x="1012" y="4560"/>
                  </a:cubicBezTo>
                  <a:lnTo>
                    <a:pt x="345" y="4560"/>
                  </a:lnTo>
                  <a:cubicBezTo>
                    <a:pt x="381" y="3441"/>
                    <a:pt x="834" y="2417"/>
                    <a:pt x="1619" y="1620"/>
                  </a:cubicBezTo>
                  <a:cubicBezTo>
                    <a:pt x="2405" y="834"/>
                    <a:pt x="3453" y="369"/>
                    <a:pt x="4560" y="334"/>
                  </a:cubicBezTo>
                  <a:lnTo>
                    <a:pt x="4560" y="1000"/>
                  </a:lnTo>
                  <a:cubicBezTo>
                    <a:pt x="4560" y="1102"/>
                    <a:pt x="4644" y="1152"/>
                    <a:pt x="4727" y="1152"/>
                  </a:cubicBezTo>
                  <a:cubicBezTo>
                    <a:pt x="4810" y="1152"/>
                    <a:pt x="4894" y="1102"/>
                    <a:pt x="4894" y="1000"/>
                  </a:cubicBezTo>
                  <a:lnTo>
                    <a:pt x="4894" y="334"/>
                  </a:lnTo>
                  <a:cubicBezTo>
                    <a:pt x="5834" y="357"/>
                    <a:pt x="6727" y="691"/>
                    <a:pt x="7465" y="1262"/>
                  </a:cubicBezTo>
                  <a:cubicBezTo>
                    <a:pt x="7510" y="1301"/>
                    <a:pt x="7556" y="1319"/>
                    <a:pt x="7597" y="1319"/>
                  </a:cubicBezTo>
                  <a:cubicBezTo>
                    <a:pt x="7645" y="1319"/>
                    <a:pt x="7684" y="1295"/>
                    <a:pt x="7703" y="1250"/>
                  </a:cubicBezTo>
                  <a:cubicBezTo>
                    <a:pt x="7763" y="1179"/>
                    <a:pt x="7751" y="1072"/>
                    <a:pt x="7680" y="1012"/>
                  </a:cubicBezTo>
                  <a:cubicBezTo>
                    <a:pt x="6834" y="346"/>
                    <a:pt x="5822" y="0"/>
                    <a:pt x="472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7" name="Google Shape;1857;p53"/>
          <p:cNvGrpSpPr/>
          <p:nvPr/>
        </p:nvGrpSpPr>
        <p:grpSpPr>
          <a:xfrm>
            <a:off x="4048787" y="2977019"/>
            <a:ext cx="283488" cy="198604"/>
            <a:chOff x="4048787" y="2977019"/>
            <a:chExt cx="283488" cy="198604"/>
          </a:xfrm>
        </p:grpSpPr>
        <p:sp>
          <p:nvSpPr>
            <p:cNvPr id="1858" name="Google Shape;1858;p53"/>
            <p:cNvSpPr/>
            <p:nvPr/>
          </p:nvSpPr>
          <p:spPr>
            <a:xfrm>
              <a:off x="4277659" y="3015880"/>
              <a:ext cx="25048" cy="19128"/>
            </a:xfrm>
            <a:custGeom>
              <a:rect b="b" l="l" r="r" t="t"/>
              <a:pathLst>
                <a:path extrusionOk="0" h="601" w="787">
                  <a:moveTo>
                    <a:pt x="157" y="1"/>
                  </a:moveTo>
                  <a:cubicBezTo>
                    <a:pt x="113" y="1"/>
                    <a:pt x="70" y="22"/>
                    <a:pt x="49" y="65"/>
                  </a:cubicBezTo>
                  <a:cubicBezTo>
                    <a:pt x="1" y="125"/>
                    <a:pt x="13" y="220"/>
                    <a:pt x="84" y="256"/>
                  </a:cubicBezTo>
                  <a:cubicBezTo>
                    <a:pt x="239" y="363"/>
                    <a:pt x="382" y="470"/>
                    <a:pt x="549" y="577"/>
                  </a:cubicBezTo>
                  <a:cubicBezTo>
                    <a:pt x="584" y="589"/>
                    <a:pt x="608" y="601"/>
                    <a:pt x="620" y="601"/>
                  </a:cubicBezTo>
                  <a:cubicBezTo>
                    <a:pt x="668" y="601"/>
                    <a:pt x="715" y="589"/>
                    <a:pt x="739" y="541"/>
                  </a:cubicBezTo>
                  <a:cubicBezTo>
                    <a:pt x="787" y="482"/>
                    <a:pt x="775" y="398"/>
                    <a:pt x="703" y="351"/>
                  </a:cubicBezTo>
                  <a:cubicBezTo>
                    <a:pt x="537" y="232"/>
                    <a:pt x="382" y="125"/>
                    <a:pt x="239" y="29"/>
                  </a:cubicBezTo>
                  <a:cubicBezTo>
                    <a:pt x="215" y="10"/>
                    <a:pt x="186" y="1"/>
                    <a:pt x="15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53"/>
            <p:cNvSpPr/>
            <p:nvPr/>
          </p:nvSpPr>
          <p:spPr>
            <a:xfrm>
              <a:off x="4101462" y="2977019"/>
              <a:ext cx="165630" cy="42458"/>
            </a:xfrm>
            <a:custGeom>
              <a:rect b="b" l="l" r="r" t="t"/>
              <a:pathLst>
                <a:path extrusionOk="0" h="1334" w="5204">
                  <a:moveTo>
                    <a:pt x="2810" y="0"/>
                  </a:moveTo>
                  <a:cubicBezTo>
                    <a:pt x="2132" y="0"/>
                    <a:pt x="1239" y="357"/>
                    <a:pt x="84" y="1084"/>
                  </a:cubicBezTo>
                  <a:cubicBezTo>
                    <a:pt x="24" y="1119"/>
                    <a:pt x="1" y="1215"/>
                    <a:pt x="48" y="1274"/>
                  </a:cubicBezTo>
                  <a:cubicBezTo>
                    <a:pt x="72" y="1322"/>
                    <a:pt x="120" y="1334"/>
                    <a:pt x="167" y="1334"/>
                  </a:cubicBezTo>
                  <a:cubicBezTo>
                    <a:pt x="191" y="1334"/>
                    <a:pt x="203" y="1334"/>
                    <a:pt x="239" y="1322"/>
                  </a:cubicBezTo>
                  <a:cubicBezTo>
                    <a:pt x="1334" y="619"/>
                    <a:pt x="2167" y="274"/>
                    <a:pt x="2798" y="274"/>
                  </a:cubicBezTo>
                  <a:cubicBezTo>
                    <a:pt x="3346" y="274"/>
                    <a:pt x="4061" y="524"/>
                    <a:pt x="4965" y="1060"/>
                  </a:cubicBezTo>
                  <a:cubicBezTo>
                    <a:pt x="4987" y="1077"/>
                    <a:pt x="5014" y="1085"/>
                    <a:pt x="5041" y="1085"/>
                  </a:cubicBezTo>
                  <a:cubicBezTo>
                    <a:pt x="5088" y="1085"/>
                    <a:pt x="5138" y="1062"/>
                    <a:pt x="5168" y="1024"/>
                  </a:cubicBezTo>
                  <a:cubicBezTo>
                    <a:pt x="5204" y="953"/>
                    <a:pt x="5180" y="869"/>
                    <a:pt x="5120" y="834"/>
                  </a:cubicBezTo>
                  <a:cubicBezTo>
                    <a:pt x="4168" y="262"/>
                    <a:pt x="3406" y="0"/>
                    <a:pt x="28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53"/>
            <p:cNvSpPr/>
            <p:nvPr/>
          </p:nvSpPr>
          <p:spPr>
            <a:xfrm>
              <a:off x="4048787" y="3000508"/>
              <a:ext cx="283488" cy="175115"/>
            </a:xfrm>
            <a:custGeom>
              <a:rect b="b" l="l" r="r" t="t"/>
              <a:pathLst>
                <a:path extrusionOk="0" h="5502" w="8907">
                  <a:moveTo>
                    <a:pt x="4453" y="286"/>
                  </a:moveTo>
                  <a:cubicBezTo>
                    <a:pt x="5596" y="286"/>
                    <a:pt x="7894" y="2072"/>
                    <a:pt x="8561" y="2620"/>
                  </a:cubicBezTo>
                  <a:cubicBezTo>
                    <a:pt x="8609" y="2655"/>
                    <a:pt x="8621" y="2691"/>
                    <a:pt x="8621" y="2751"/>
                  </a:cubicBezTo>
                  <a:cubicBezTo>
                    <a:pt x="8621" y="2810"/>
                    <a:pt x="8609" y="2858"/>
                    <a:pt x="8561" y="2894"/>
                  </a:cubicBezTo>
                  <a:cubicBezTo>
                    <a:pt x="7894" y="3441"/>
                    <a:pt x="5596" y="5227"/>
                    <a:pt x="4453" y="5227"/>
                  </a:cubicBezTo>
                  <a:cubicBezTo>
                    <a:pt x="3310" y="5227"/>
                    <a:pt x="1013" y="3441"/>
                    <a:pt x="346" y="2894"/>
                  </a:cubicBezTo>
                  <a:cubicBezTo>
                    <a:pt x="298" y="2858"/>
                    <a:pt x="286" y="2810"/>
                    <a:pt x="286" y="2751"/>
                  </a:cubicBezTo>
                  <a:cubicBezTo>
                    <a:pt x="286" y="2691"/>
                    <a:pt x="310" y="2655"/>
                    <a:pt x="346" y="2620"/>
                  </a:cubicBezTo>
                  <a:cubicBezTo>
                    <a:pt x="1013" y="2072"/>
                    <a:pt x="3310" y="286"/>
                    <a:pt x="4453" y="286"/>
                  </a:cubicBezTo>
                  <a:close/>
                  <a:moveTo>
                    <a:pt x="4453" y="0"/>
                  </a:moveTo>
                  <a:cubicBezTo>
                    <a:pt x="3251" y="0"/>
                    <a:pt x="1060" y="1679"/>
                    <a:pt x="167" y="2405"/>
                  </a:cubicBezTo>
                  <a:cubicBezTo>
                    <a:pt x="60" y="2501"/>
                    <a:pt x="1" y="2620"/>
                    <a:pt x="1" y="2751"/>
                  </a:cubicBezTo>
                  <a:cubicBezTo>
                    <a:pt x="1" y="2882"/>
                    <a:pt x="60" y="3025"/>
                    <a:pt x="167" y="3096"/>
                  </a:cubicBezTo>
                  <a:cubicBezTo>
                    <a:pt x="1060" y="3822"/>
                    <a:pt x="3251" y="5501"/>
                    <a:pt x="4453" y="5501"/>
                  </a:cubicBezTo>
                  <a:cubicBezTo>
                    <a:pt x="5656" y="5501"/>
                    <a:pt x="7847" y="3822"/>
                    <a:pt x="8740" y="3096"/>
                  </a:cubicBezTo>
                  <a:cubicBezTo>
                    <a:pt x="8847" y="3001"/>
                    <a:pt x="8906" y="2882"/>
                    <a:pt x="8906" y="2751"/>
                  </a:cubicBezTo>
                  <a:cubicBezTo>
                    <a:pt x="8906" y="2620"/>
                    <a:pt x="8847" y="2501"/>
                    <a:pt x="8740" y="2405"/>
                  </a:cubicBezTo>
                  <a:cubicBezTo>
                    <a:pt x="7847" y="1679"/>
                    <a:pt x="5656" y="0"/>
                    <a:pt x="44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53"/>
            <p:cNvSpPr/>
            <p:nvPr/>
          </p:nvSpPr>
          <p:spPr>
            <a:xfrm>
              <a:off x="4126478" y="3024347"/>
              <a:ext cx="129220" cy="127437"/>
            </a:xfrm>
            <a:custGeom>
              <a:rect b="b" l="l" r="r" t="t"/>
              <a:pathLst>
                <a:path extrusionOk="0" h="4004" w="4060">
                  <a:moveTo>
                    <a:pt x="2016" y="0"/>
                  </a:moveTo>
                  <a:cubicBezTo>
                    <a:pt x="1995" y="0"/>
                    <a:pt x="1974" y="1"/>
                    <a:pt x="1953" y="1"/>
                  </a:cubicBezTo>
                  <a:cubicBezTo>
                    <a:pt x="893" y="25"/>
                    <a:pt x="48" y="894"/>
                    <a:pt x="12" y="1930"/>
                  </a:cubicBezTo>
                  <a:cubicBezTo>
                    <a:pt x="0" y="2454"/>
                    <a:pt x="179" y="2942"/>
                    <a:pt x="512" y="3299"/>
                  </a:cubicBezTo>
                  <a:cubicBezTo>
                    <a:pt x="542" y="3329"/>
                    <a:pt x="578" y="3344"/>
                    <a:pt x="613" y="3344"/>
                  </a:cubicBezTo>
                  <a:cubicBezTo>
                    <a:pt x="649" y="3344"/>
                    <a:pt x="685" y="3329"/>
                    <a:pt x="715" y="3299"/>
                  </a:cubicBezTo>
                  <a:cubicBezTo>
                    <a:pt x="762" y="3252"/>
                    <a:pt x="774" y="3169"/>
                    <a:pt x="715" y="3109"/>
                  </a:cubicBezTo>
                  <a:cubicBezTo>
                    <a:pt x="429" y="2776"/>
                    <a:pt x="286" y="2359"/>
                    <a:pt x="298" y="1906"/>
                  </a:cubicBezTo>
                  <a:cubicBezTo>
                    <a:pt x="346" y="1025"/>
                    <a:pt x="1060" y="299"/>
                    <a:pt x="1941" y="263"/>
                  </a:cubicBezTo>
                  <a:cubicBezTo>
                    <a:pt x="1969" y="262"/>
                    <a:pt x="1996" y="261"/>
                    <a:pt x="2024" y="261"/>
                  </a:cubicBezTo>
                  <a:cubicBezTo>
                    <a:pt x="2975" y="261"/>
                    <a:pt x="3762" y="1053"/>
                    <a:pt x="3739" y="2026"/>
                  </a:cubicBezTo>
                  <a:cubicBezTo>
                    <a:pt x="3727" y="2930"/>
                    <a:pt x="2977" y="3692"/>
                    <a:pt x="2072" y="3716"/>
                  </a:cubicBezTo>
                  <a:cubicBezTo>
                    <a:pt x="2050" y="3717"/>
                    <a:pt x="2027" y="3717"/>
                    <a:pt x="2005" y="3717"/>
                  </a:cubicBezTo>
                  <a:cubicBezTo>
                    <a:pt x="1717" y="3717"/>
                    <a:pt x="1423" y="3646"/>
                    <a:pt x="1191" y="3514"/>
                  </a:cubicBezTo>
                  <a:cubicBezTo>
                    <a:pt x="1167" y="3500"/>
                    <a:pt x="1144" y="3493"/>
                    <a:pt x="1121" y="3493"/>
                  </a:cubicBezTo>
                  <a:cubicBezTo>
                    <a:pt x="1086" y="3493"/>
                    <a:pt x="1053" y="3509"/>
                    <a:pt x="1024" y="3538"/>
                  </a:cubicBezTo>
                  <a:cubicBezTo>
                    <a:pt x="965" y="3597"/>
                    <a:pt x="989" y="3716"/>
                    <a:pt x="1060" y="3764"/>
                  </a:cubicBezTo>
                  <a:cubicBezTo>
                    <a:pt x="1339" y="3920"/>
                    <a:pt x="1660" y="4003"/>
                    <a:pt x="1993" y="4003"/>
                  </a:cubicBezTo>
                  <a:cubicBezTo>
                    <a:pt x="2015" y="4003"/>
                    <a:pt x="2038" y="4003"/>
                    <a:pt x="2060" y="4002"/>
                  </a:cubicBezTo>
                  <a:cubicBezTo>
                    <a:pt x="3108" y="3966"/>
                    <a:pt x="3989" y="3121"/>
                    <a:pt x="4025" y="2061"/>
                  </a:cubicBezTo>
                  <a:cubicBezTo>
                    <a:pt x="4060" y="939"/>
                    <a:pt x="3142" y="0"/>
                    <a:pt x="201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53"/>
            <p:cNvSpPr/>
            <p:nvPr/>
          </p:nvSpPr>
          <p:spPr>
            <a:xfrm>
              <a:off x="4156778" y="3054678"/>
              <a:ext cx="68238" cy="68270"/>
            </a:xfrm>
            <a:custGeom>
              <a:rect b="b" l="l" r="r" t="t"/>
              <a:pathLst>
                <a:path extrusionOk="0" h="2145" w="2144">
                  <a:moveTo>
                    <a:pt x="1072" y="1"/>
                  </a:moveTo>
                  <a:cubicBezTo>
                    <a:pt x="477" y="1"/>
                    <a:pt x="1" y="477"/>
                    <a:pt x="1" y="1073"/>
                  </a:cubicBezTo>
                  <a:cubicBezTo>
                    <a:pt x="1" y="1668"/>
                    <a:pt x="477" y="2144"/>
                    <a:pt x="1072" y="2144"/>
                  </a:cubicBezTo>
                  <a:cubicBezTo>
                    <a:pt x="1668" y="2144"/>
                    <a:pt x="2144" y="1668"/>
                    <a:pt x="2144" y="1073"/>
                  </a:cubicBezTo>
                  <a:cubicBezTo>
                    <a:pt x="2132" y="977"/>
                    <a:pt x="2073" y="918"/>
                    <a:pt x="2001" y="918"/>
                  </a:cubicBezTo>
                  <a:cubicBezTo>
                    <a:pt x="1918" y="918"/>
                    <a:pt x="1858" y="977"/>
                    <a:pt x="1858" y="1049"/>
                  </a:cubicBezTo>
                  <a:cubicBezTo>
                    <a:pt x="1858" y="1489"/>
                    <a:pt x="1501" y="1846"/>
                    <a:pt x="1072" y="1846"/>
                  </a:cubicBezTo>
                  <a:cubicBezTo>
                    <a:pt x="644" y="1846"/>
                    <a:pt x="287" y="1489"/>
                    <a:pt x="287" y="1049"/>
                  </a:cubicBezTo>
                  <a:cubicBezTo>
                    <a:pt x="287" y="620"/>
                    <a:pt x="644" y="263"/>
                    <a:pt x="1072" y="263"/>
                  </a:cubicBezTo>
                  <a:cubicBezTo>
                    <a:pt x="1144" y="263"/>
                    <a:pt x="1203" y="203"/>
                    <a:pt x="1203" y="132"/>
                  </a:cubicBezTo>
                  <a:cubicBezTo>
                    <a:pt x="1203" y="60"/>
                    <a:pt x="1144" y="1"/>
                    <a:pt x="10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53"/>
            <p:cNvSpPr/>
            <p:nvPr/>
          </p:nvSpPr>
          <p:spPr>
            <a:xfrm>
              <a:off x="4198090" y="3060375"/>
              <a:ext cx="20879" cy="20879"/>
            </a:xfrm>
            <a:custGeom>
              <a:rect b="b" l="l" r="r" t="t"/>
              <a:pathLst>
                <a:path extrusionOk="0" h="656" w="656">
                  <a:moveTo>
                    <a:pt x="322" y="1"/>
                  </a:moveTo>
                  <a:cubicBezTo>
                    <a:pt x="143" y="1"/>
                    <a:pt x="1" y="143"/>
                    <a:pt x="1" y="322"/>
                  </a:cubicBezTo>
                  <a:cubicBezTo>
                    <a:pt x="1" y="501"/>
                    <a:pt x="143" y="655"/>
                    <a:pt x="322" y="655"/>
                  </a:cubicBezTo>
                  <a:cubicBezTo>
                    <a:pt x="501" y="655"/>
                    <a:pt x="655" y="501"/>
                    <a:pt x="655" y="322"/>
                  </a:cubicBezTo>
                  <a:cubicBezTo>
                    <a:pt x="655" y="143"/>
                    <a:pt x="501" y="1"/>
                    <a:pt x="32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4" name="Google Shape;1864;p53"/>
          <p:cNvGrpSpPr/>
          <p:nvPr/>
        </p:nvGrpSpPr>
        <p:grpSpPr>
          <a:xfrm>
            <a:off x="4054103" y="2430191"/>
            <a:ext cx="218687" cy="349052"/>
            <a:chOff x="4054103" y="2430191"/>
            <a:chExt cx="218687" cy="349052"/>
          </a:xfrm>
        </p:grpSpPr>
        <p:sp>
          <p:nvSpPr>
            <p:cNvPr id="1865" name="Google Shape;1865;p53"/>
            <p:cNvSpPr/>
            <p:nvPr/>
          </p:nvSpPr>
          <p:spPr>
            <a:xfrm>
              <a:off x="4054103" y="2430191"/>
              <a:ext cx="218687" cy="349052"/>
            </a:xfrm>
            <a:custGeom>
              <a:rect b="b" l="l" r="r" t="t"/>
              <a:pathLst>
                <a:path extrusionOk="0" h="10967" w="6871">
                  <a:moveTo>
                    <a:pt x="6513" y="846"/>
                  </a:moveTo>
                  <a:cubicBezTo>
                    <a:pt x="6513" y="846"/>
                    <a:pt x="6537" y="846"/>
                    <a:pt x="6537" y="870"/>
                  </a:cubicBezTo>
                  <a:lnTo>
                    <a:pt x="6537" y="1203"/>
                  </a:lnTo>
                  <a:lnTo>
                    <a:pt x="6513" y="1203"/>
                  </a:lnTo>
                  <a:lnTo>
                    <a:pt x="6001" y="1227"/>
                  </a:lnTo>
                  <a:cubicBezTo>
                    <a:pt x="5906" y="1227"/>
                    <a:pt x="5834" y="1298"/>
                    <a:pt x="5834" y="1382"/>
                  </a:cubicBezTo>
                  <a:cubicBezTo>
                    <a:pt x="5834" y="1477"/>
                    <a:pt x="5906" y="1548"/>
                    <a:pt x="6001" y="1548"/>
                  </a:cubicBezTo>
                  <a:lnTo>
                    <a:pt x="6180" y="1548"/>
                  </a:lnTo>
                  <a:lnTo>
                    <a:pt x="6180" y="7239"/>
                  </a:lnTo>
                  <a:cubicBezTo>
                    <a:pt x="6180" y="7239"/>
                    <a:pt x="6180" y="7251"/>
                    <a:pt x="6156" y="7251"/>
                  </a:cubicBezTo>
                  <a:lnTo>
                    <a:pt x="655" y="7251"/>
                  </a:lnTo>
                  <a:cubicBezTo>
                    <a:pt x="655" y="7251"/>
                    <a:pt x="643" y="7251"/>
                    <a:pt x="643" y="7239"/>
                  </a:cubicBezTo>
                  <a:lnTo>
                    <a:pt x="643" y="1548"/>
                  </a:lnTo>
                  <a:lnTo>
                    <a:pt x="5310" y="1548"/>
                  </a:lnTo>
                  <a:cubicBezTo>
                    <a:pt x="5406" y="1548"/>
                    <a:pt x="5477" y="1477"/>
                    <a:pt x="5477" y="1382"/>
                  </a:cubicBezTo>
                  <a:cubicBezTo>
                    <a:pt x="5477" y="1298"/>
                    <a:pt x="5406" y="1227"/>
                    <a:pt x="5310" y="1227"/>
                  </a:cubicBezTo>
                  <a:lnTo>
                    <a:pt x="322" y="1227"/>
                  </a:lnTo>
                  <a:cubicBezTo>
                    <a:pt x="322" y="1227"/>
                    <a:pt x="310" y="1227"/>
                    <a:pt x="310" y="1203"/>
                  </a:cubicBezTo>
                  <a:lnTo>
                    <a:pt x="310" y="870"/>
                  </a:lnTo>
                  <a:cubicBezTo>
                    <a:pt x="310" y="870"/>
                    <a:pt x="310" y="846"/>
                    <a:pt x="322" y="846"/>
                  </a:cubicBezTo>
                  <a:close/>
                  <a:moveTo>
                    <a:pt x="5179" y="7561"/>
                  </a:moveTo>
                  <a:lnTo>
                    <a:pt x="5656" y="9990"/>
                  </a:lnTo>
                  <a:lnTo>
                    <a:pt x="3572" y="9990"/>
                  </a:lnTo>
                  <a:lnTo>
                    <a:pt x="3572" y="8085"/>
                  </a:lnTo>
                  <a:cubicBezTo>
                    <a:pt x="3572" y="7990"/>
                    <a:pt x="3501" y="7918"/>
                    <a:pt x="3405" y="7918"/>
                  </a:cubicBezTo>
                  <a:cubicBezTo>
                    <a:pt x="3310" y="7918"/>
                    <a:pt x="3239" y="7990"/>
                    <a:pt x="3239" y="8085"/>
                  </a:cubicBezTo>
                  <a:lnTo>
                    <a:pt x="3239" y="9990"/>
                  </a:lnTo>
                  <a:lnTo>
                    <a:pt x="1155" y="9990"/>
                  </a:lnTo>
                  <a:lnTo>
                    <a:pt x="1643" y="7561"/>
                  </a:lnTo>
                  <a:close/>
                  <a:moveTo>
                    <a:pt x="3417" y="0"/>
                  </a:moveTo>
                  <a:cubicBezTo>
                    <a:pt x="3334" y="0"/>
                    <a:pt x="3263" y="72"/>
                    <a:pt x="3263" y="167"/>
                  </a:cubicBezTo>
                  <a:lnTo>
                    <a:pt x="3263" y="524"/>
                  </a:lnTo>
                  <a:lnTo>
                    <a:pt x="322" y="524"/>
                  </a:lnTo>
                  <a:cubicBezTo>
                    <a:pt x="143" y="524"/>
                    <a:pt x="0" y="667"/>
                    <a:pt x="0" y="846"/>
                  </a:cubicBezTo>
                  <a:lnTo>
                    <a:pt x="0" y="1191"/>
                  </a:lnTo>
                  <a:cubicBezTo>
                    <a:pt x="0" y="1370"/>
                    <a:pt x="143" y="1524"/>
                    <a:pt x="322" y="1524"/>
                  </a:cubicBezTo>
                  <a:lnTo>
                    <a:pt x="334" y="1524"/>
                  </a:lnTo>
                  <a:lnTo>
                    <a:pt x="334" y="7204"/>
                  </a:lnTo>
                  <a:cubicBezTo>
                    <a:pt x="334" y="7382"/>
                    <a:pt x="488" y="7525"/>
                    <a:pt x="667" y="7525"/>
                  </a:cubicBezTo>
                  <a:lnTo>
                    <a:pt x="1334" y="7525"/>
                  </a:lnTo>
                  <a:lnTo>
                    <a:pt x="679" y="10776"/>
                  </a:lnTo>
                  <a:cubicBezTo>
                    <a:pt x="667" y="10859"/>
                    <a:pt x="727" y="10954"/>
                    <a:pt x="798" y="10966"/>
                  </a:cubicBezTo>
                  <a:lnTo>
                    <a:pt x="834" y="10966"/>
                  </a:lnTo>
                  <a:cubicBezTo>
                    <a:pt x="905" y="10966"/>
                    <a:pt x="977" y="10907"/>
                    <a:pt x="1000" y="10835"/>
                  </a:cubicBezTo>
                  <a:lnTo>
                    <a:pt x="1119" y="10264"/>
                  </a:lnTo>
                  <a:lnTo>
                    <a:pt x="3274" y="10264"/>
                  </a:lnTo>
                  <a:lnTo>
                    <a:pt x="3274" y="10788"/>
                  </a:lnTo>
                  <a:cubicBezTo>
                    <a:pt x="3274" y="10883"/>
                    <a:pt x="3346" y="10954"/>
                    <a:pt x="3441" y="10954"/>
                  </a:cubicBezTo>
                  <a:cubicBezTo>
                    <a:pt x="3524" y="10954"/>
                    <a:pt x="3596" y="10883"/>
                    <a:pt x="3596" y="10788"/>
                  </a:cubicBezTo>
                  <a:lnTo>
                    <a:pt x="3596" y="10264"/>
                  </a:lnTo>
                  <a:lnTo>
                    <a:pt x="5763" y="10264"/>
                  </a:lnTo>
                  <a:lnTo>
                    <a:pt x="5882" y="10835"/>
                  </a:lnTo>
                  <a:cubicBezTo>
                    <a:pt x="5894" y="10907"/>
                    <a:pt x="5965" y="10966"/>
                    <a:pt x="6037" y="10966"/>
                  </a:cubicBezTo>
                  <a:lnTo>
                    <a:pt x="6072" y="10966"/>
                  </a:lnTo>
                  <a:cubicBezTo>
                    <a:pt x="6156" y="10954"/>
                    <a:pt x="6215" y="10859"/>
                    <a:pt x="6191" y="10776"/>
                  </a:cubicBezTo>
                  <a:lnTo>
                    <a:pt x="5537" y="7525"/>
                  </a:lnTo>
                  <a:lnTo>
                    <a:pt x="6203" y="7525"/>
                  </a:lnTo>
                  <a:cubicBezTo>
                    <a:pt x="6382" y="7525"/>
                    <a:pt x="6537" y="7382"/>
                    <a:pt x="6537" y="7204"/>
                  </a:cubicBezTo>
                  <a:lnTo>
                    <a:pt x="6537" y="1513"/>
                  </a:lnTo>
                  <a:lnTo>
                    <a:pt x="6549" y="1513"/>
                  </a:lnTo>
                  <a:cubicBezTo>
                    <a:pt x="6727" y="1513"/>
                    <a:pt x="6870" y="1370"/>
                    <a:pt x="6870" y="1191"/>
                  </a:cubicBezTo>
                  <a:lnTo>
                    <a:pt x="6870" y="870"/>
                  </a:lnTo>
                  <a:cubicBezTo>
                    <a:pt x="6846" y="667"/>
                    <a:pt x="6692" y="524"/>
                    <a:pt x="6513" y="524"/>
                  </a:cubicBezTo>
                  <a:lnTo>
                    <a:pt x="3584" y="524"/>
                  </a:lnTo>
                  <a:lnTo>
                    <a:pt x="3584" y="167"/>
                  </a:lnTo>
                  <a:cubicBezTo>
                    <a:pt x="3584" y="72"/>
                    <a:pt x="3513" y="0"/>
                    <a:pt x="341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53"/>
            <p:cNvSpPr/>
            <p:nvPr/>
          </p:nvSpPr>
          <p:spPr>
            <a:xfrm>
              <a:off x="4091595" y="2517716"/>
              <a:ext cx="142524" cy="103503"/>
            </a:xfrm>
            <a:custGeom>
              <a:rect b="b" l="l" r="r" t="t"/>
              <a:pathLst>
                <a:path extrusionOk="0" h="3252" w="4478">
                  <a:moveTo>
                    <a:pt x="3430" y="1"/>
                  </a:moveTo>
                  <a:cubicBezTo>
                    <a:pt x="3347" y="1"/>
                    <a:pt x="3275" y="84"/>
                    <a:pt x="3275" y="168"/>
                  </a:cubicBezTo>
                  <a:cubicBezTo>
                    <a:pt x="3275" y="263"/>
                    <a:pt x="3347" y="334"/>
                    <a:pt x="3430" y="334"/>
                  </a:cubicBezTo>
                  <a:lnTo>
                    <a:pt x="3906" y="334"/>
                  </a:lnTo>
                  <a:lnTo>
                    <a:pt x="2335" y="1906"/>
                  </a:lnTo>
                  <a:lnTo>
                    <a:pt x="2323" y="1906"/>
                  </a:lnTo>
                  <a:lnTo>
                    <a:pt x="1965" y="1549"/>
                  </a:lnTo>
                  <a:cubicBezTo>
                    <a:pt x="1894" y="1483"/>
                    <a:pt x="1808" y="1450"/>
                    <a:pt x="1723" y="1450"/>
                  </a:cubicBezTo>
                  <a:cubicBezTo>
                    <a:pt x="1638" y="1450"/>
                    <a:pt x="1555" y="1483"/>
                    <a:pt x="1489" y="1549"/>
                  </a:cubicBezTo>
                  <a:lnTo>
                    <a:pt x="60" y="2977"/>
                  </a:lnTo>
                  <a:cubicBezTo>
                    <a:pt x="1" y="3037"/>
                    <a:pt x="1" y="3144"/>
                    <a:pt x="60" y="3204"/>
                  </a:cubicBezTo>
                  <a:cubicBezTo>
                    <a:pt x="84" y="3239"/>
                    <a:pt x="132" y="3251"/>
                    <a:pt x="180" y="3251"/>
                  </a:cubicBezTo>
                  <a:cubicBezTo>
                    <a:pt x="215" y="3251"/>
                    <a:pt x="263" y="3239"/>
                    <a:pt x="299" y="3204"/>
                  </a:cubicBezTo>
                  <a:lnTo>
                    <a:pt x="1727" y="1775"/>
                  </a:lnTo>
                  <a:lnTo>
                    <a:pt x="1739" y="1775"/>
                  </a:lnTo>
                  <a:lnTo>
                    <a:pt x="2096" y="2132"/>
                  </a:lnTo>
                  <a:cubicBezTo>
                    <a:pt x="2156" y="2192"/>
                    <a:pt x="2239" y="2239"/>
                    <a:pt x="2335" y="2239"/>
                  </a:cubicBezTo>
                  <a:cubicBezTo>
                    <a:pt x="2418" y="2239"/>
                    <a:pt x="2513" y="2203"/>
                    <a:pt x="2573" y="2132"/>
                  </a:cubicBezTo>
                  <a:lnTo>
                    <a:pt x="4144" y="560"/>
                  </a:lnTo>
                  <a:lnTo>
                    <a:pt x="4144" y="1037"/>
                  </a:lnTo>
                  <a:cubicBezTo>
                    <a:pt x="4144" y="1120"/>
                    <a:pt x="4228" y="1191"/>
                    <a:pt x="4311" y="1191"/>
                  </a:cubicBezTo>
                  <a:cubicBezTo>
                    <a:pt x="4406" y="1191"/>
                    <a:pt x="4478" y="1120"/>
                    <a:pt x="4478" y="1037"/>
                  </a:cubicBezTo>
                  <a:lnTo>
                    <a:pt x="4478" y="168"/>
                  </a:lnTo>
                  <a:cubicBezTo>
                    <a:pt x="4466" y="84"/>
                    <a:pt x="4382" y="1"/>
                    <a:pt x="42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7" name="Google Shape;1867;p53"/>
          <p:cNvGrpSpPr/>
          <p:nvPr/>
        </p:nvGrpSpPr>
        <p:grpSpPr>
          <a:xfrm>
            <a:off x="2185128" y="2427549"/>
            <a:ext cx="382758" cy="356595"/>
            <a:chOff x="2185128" y="2427549"/>
            <a:chExt cx="382758" cy="356595"/>
          </a:xfrm>
        </p:grpSpPr>
        <p:sp>
          <p:nvSpPr>
            <p:cNvPr id="1868" name="Google Shape;1868;p53"/>
            <p:cNvSpPr/>
            <p:nvPr/>
          </p:nvSpPr>
          <p:spPr>
            <a:xfrm>
              <a:off x="2313584" y="2612467"/>
              <a:ext cx="119417" cy="103853"/>
            </a:xfrm>
            <a:custGeom>
              <a:rect b="b" l="l" r="r" t="t"/>
              <a:pathLst>
                <a:path extrusionOk="0" h="3263" w="3752">
                  <a:moveTo>
                    <a:pt x="1882" y="0"/>
                  </a:moveTo>
                  <a:cubicBezTo>
                    <a:pt x="1775" y="0"/>
                    <a:pt x="1692" y="96"/>
                    <a:pt x="1692" y="203"/>
                  </a:cubicBezTo>
                  <a:lnTo>
                    <a:pt x="1692" y="2013"/>
                  </a:lnTo>
                  <a:lnTo>
                    <a:pt x="120" y="2917"/>
                  </a:lnTo>
                  <a:cubicBezTo>
                    <a:pt x="37" y="2977"/>
                    <a:pt x="1" y="3084"/>
                    <a:pt x="48" y="3179"/>
                  </a:cubicBezTo>
                  <a:cubicBezTo>
                    <a:pt x="84" y="3239"/>
                    <a:pt x="156" y="3263"/>
                    <a:pt x="215" y="3263"/>
                  </a:cubicBezTo>
                  <a:cubicBezTo>
                    <a:pt x="239" y="3263"/>
                    <a:pt x="275" y="3251"/>
                    <a:pt x="298" y="3239"/>
                  </a:cubicBezTo>
                  <a:lnTo>
                    <a:pt x="1870" y="2322"/>
                  </a:lnTo>
                  <a:lnTo>
                    <a:pt x="3430" y="3239"/>
                  </a:lnTo>
                  <a:cubicBezTo>
                    <a:pt x="3454" y="3251"/>
                    <a:pt x="3489" y="3263"/>
                    <a:pt x="3513" y="3263"/>
                  </a:cubicBezTo>
                  <a:cubicBezTo>
                    <a:pt x="3573" y="3263"/>
                    <a:pt x="3656" y="3239"/>
                    <a:pt x="3680" y="3179"/>
                  </a:cubicBezTo>
                  <a:cubicBezTo>
                    <a:pt x="3751" y="3072"/>
                    <a:pt x="3727" y="2965"/>
                    <a:pt x="3632" y="2906"/>
                  </a:cubicBezTo>
                  <a:lnTo>
                    <a:pt x="2073" y="2001"/>
                  </a:lnTo>
                  <a:lnTo>
                    <a:pt x="2073" y="203"/>
                  </a:lnTo>
                  <a:cubicBezTo>
                    <a:pt x="2073" y="96"/>
                    <a:pt x="1989" y="0"/>
                    <a:pt x="18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53"/>
            <p:cNvSpPr/>
            <p:nvPr/>
          </p:nvSpPr>
          <p:spPr>
            <a:xfrm>
              <a:off x="2311706" y="2427549"/>
              <a:ext cx="129633" cy="171327"/>
            </a:xfrm>
            <a:custGeom>
              <a:rect b="b" l="l" r="r" t="t"/>
              <a:pathLst>
                <a:path extrusionOk="0" h="5383" w="4073">
                  <a:moveTo>
                    <a:pt x="2084" y="369"/>
                  </a:moveTo>
                  <a:cubicBezTo>
                    <a:pt x="2584" y="369"/>
                    <a:pt x="2977" y="774"/>
                    <a:pt x="2977" y="1262"/>
                  </a:cubicBezTo>
                  <a:lnTo>
                    <a:pt x="2977" y="1381"/>
                  </a:lnTo>
                  <a:lnTo>
                    <a:pt x="2965" y="1381"/>
                  </a:lnTo>
                  <a:cubicBezTo>
                    <a:pt x="2703" y="1322"/>
                    <a:pt x="2620" y="965"/>
                    <a:pt x="2620" y="965"/>
                  </a:cubicBezTo>
                  <a:cubicBezTo>
                    <a:pt x="2608" y="893"/>
                    <a:pt x="2548" y="834"/>
                    <a:pt x="2477" y="810"/>
                  </a:cubicBezTo>
                  <a:cubicBezTo>
                    <a:pt x="2468" y="808"/>
                    <a:pt x="2458" y="807"/>
                    <a:pt x="2449" y="807"/>
                  </a:cubicBezTo>
                  <a:cubicBezTo>
                    <a:pt x="2385" y="807"/>
                    <a:pt x="2317" y="841"/>
                    <a:pt x="2286" y="893"/>
                  </a:cubicBezTo>
                  <a:cubicBezTo>
                    <a:pt x="1941" y="1369"/>
                    <a:pt x="1179" y="1369"/>
                    <a:pt x="1167" y="1369"/>
                  </a:cubicBezTo>
                  <a:cubicBezTo>
                    <a:pt x="1155" y="1369"/>
                    <a:pt x="1119" y="1369"/>
                    <a:pt x="1108" y="1381"/>
                  </a:cubicBezTo>
                  <a:lnTo>
                    <a:pt x="1108" y="1262"/>
                  </a:lnTo>
                  <a:cubicBezTo>
                    <a:pt x="1108" y="774"/>
                    <a:pt x="1512" y="369"/>
                    <a:pt x="2001" y="369"/>
                  </a:cubicBezTo>
                  <a:close/>
                  <a:moveTo>
                    <a:pt x="3132" y="1905"/>
                  </a:moveTo>
                  <a:cubicBezTo>
                    <a:pt x="3155" y="1929"/>
                    <a:pt x="3179" y="1953"/>
                    <a:pt x="3179" y="2000"/>
                  </a:cubicBezTo>
                  <a:cubicBezTo>
                    <a:pt x="3179" y="2048"/>
                    <a:pt x="3144" y="2096"/>
                    <a:pt x="3120" y="2119"/>
                  </a:cubicBezTo>
                  <a:lnTo>
                    <a:pt x="3120" y="1905"/>
                  </a:lnTo>
                  <a:close/>
                  <a:moveTo>
                    <a:pt x="977" y="1881"/>
                  </a:moveTo>
                  <a:lnTo>
                    <a:pt x="977" y="2143"/>
                  </a:lnTo>
                  <a:cubicBezTo>
                    <a:pt x="929" y="2108"/>
                    <a:pt x="893" y="2060"/>
                    <a:pt x="893" y="2000"/>
                  </a:cubicBezTo>
                  <a:cubicBezTo>
                    <a:pt x="893" y="1965"/>
                    <a:pt x="917" y="1929"/>
                    <a:pt x="941" y="1905"/>
                  </a:cubicBezTo>
                  <a:cubicBezTo>
                    <a:pt x="953" y="1905"/>
                    <a:pt x="953" y="1905"/>
                    <a:pt x="977" y="1881"/>
                  </a:cubicBezTo>
                  <a:close/>
                  <a:moveTo>
                    <a:pt x="2358" y="1346"/>
                  </a:moveTo>
                  <a:cubicBezTo>
                    <a:pt x="2429" y="1477"/>
                    <a:pt x="2548" y="1619"/>
                    <a:pt x="2715" y="1691"/>
                  </a:cubicBezTo>
                  <a:lnTo>
                    <a:pt x="2715" y="2227"/>
                  </a:lnTo>
                  <a:cubicBezTo>
                    <a:pt x="2739" y="2572"/>
                    <a:pt x="2465" y="2834"/>
                    <a:pt x="2132" y="2834"/>
                  </a:cubicBezTo>
                  <a:lnTo>
                    <a:pt x="1953" y="2834"/>
                  </a:lnTo>
                  <a:cubicBezTo>
                    <a:pt x="1631" y="2834"/>
                    <a:pt x="1346" y="2572"/>
                    <a:pt x="1346" y="2227"/>
                  </a:cubicBezTo>
                  <a:lnTo>
                    <a:pt x="1346" y="1738"/>
                  </a:lnTo>
                  <a:cubicBezTo>
                    <a:pt x="1596" y="1703"/>
                    <a:pt x="2024" y="1619"/>
                    <a:pt x="2358" y="1346"/>
                  </a:cubicBezTo>
                  <a:close/>
                  <a:moveTo>
                    <a:pt x="2262" y="3215"/>
                  </a:moveTo>
                  <a:lnTo>
                    <a:pt x="2262" y="3310"/>
                  </a:lnTo>
                  <a:lnTo>
                    <a:pt x="2251" y="3310"/>
                  </a:lnTo>
                  <a:lnTo>
                    <a:pt x="2048" y="3536"/>
                  </a:lnTo>
                  <a:lnTo>
                    <a:pt x="1846" y="3346"/>
                  </a:lnTo>
                  <a:lnTo>
                    <a:pt x="1846" y="3215"/>
                  </a:lnTo>
                  <a:close/>
                  <a:moveTo>
                    <a:pt x="2001" y="0"/>
                  </a:moveTo>
                  <a:cubicBezTo>
                    <a:pt x="1298" y="0"/>
                    <a:pt x="727" y="560"/>
                    <a:pt x="727" y="1262"/>
                  </a:cubicBezTo>
                  <a:lnTo>
                    <a:pt x="727" y="1584"/>
                  </a:lnTo>
                  <a:cubicBezTo>
                    <a:pt x="608" y="1691"/>
                    <a:pt x="536" y="1846"/>
                    <a:pt x="536" y="2000"/>
                  </a:cubicBezTo>
                  <a:cubicBezTo>
                    <a:pt x="536" y="2286"/>
                    <a:pt x="762" y="2524"/>
                    <a:pt x="1024" y="2536"/>
                  </a:cubicBezTo>
                  <a:cubicBezTo>
                    <a:pt x="1108" y="2762"/>
                    <a:pt x="1262" y="2953"/>
                    <a:pt x="1465" y="3072"/>
                  </a:cubicBezTo>
                  <a:lnTo>
                    <a:pt x="1465" y="3179"/>
                  </a:lnTo>
                  <a:lnTo>
                    <a:pt x="691" y="3477"/>
                  </a:lnTo>
                  <a:cubicBezTo>
                    <a:pt x="608" y="3512"/>
                    <a:pt x="0" y="3751"/>
                    <a:pt x="0" y="4525"/>
                  </a:cubicBezTo>
                  <a:lnTo>
                    <a:pt x="0" y="5191"/>
                  </a:lnTo>
                  <a:cubicBezTo>
                    <a:pt x="0" y="5298"/>
                    <a:pt x="96" y="5382"/>
                    <a:pt x="191" y="5382"/>
                  </a:cubicBezTo>
                  <a:lnTo>
                    <a:pt x="667" y="5382"/>
                  </a:lnTo>
                  <a:cubicBezTo>
                    <a:pt x="774" y="5382"/>
                    <a:pt x="869" y="5298"/>
                    <a:pt x="869" y="5191"/>
                  </a:cubicBezTo>
                  <a:cubicBezTo>
                    <a:pt x="869" y="5084"/>
                    <a:pt x="774" y="5001"/>
                    <a:pt x="667" y="5001"/>
                  </a:cubicBezTo>
                  <a:lnTo>
                    <a:pt x="369" y="5001"/>
                  </a:lnTo>
                  <a:lnTo>
                    <a:pt x="369" y="4501"/>
                  </a:lnTo>
                  <a:cubicBezTo>
                    <a:pt x="369" y="3989"/>
                    <a:pt x="786" y="3834"/>
                    <a:pt x="810" y="3822"/>
                  </a:cubicBezTo>
                  <a:lnTo>
                    <a:pt x="822" y="3822"/>
                  </a:lnTo>
                  <a:lnTo>
                    <a:pt x="1536" y="3536"/>
                  </a:lnTo>
                  <a:lnTo>
                    <a:pt x="1905" y="3905"/>
                  </a:lnTo>
                  <a:cubicBezTo>
                    <a:pt x="1941" y="3941"/>
                    <a:pt x="2001" y="3965"/>
                    <a:pt x="2036" y="3965"/>
                  </a:cubicBezTo>
                  <a:cubicBezTo>
                    <a:pt x="2084" y="3965"/>
                    <a:pt x="2143" y="3953"/>
                    <a:pt x="2179" y="3905"/>
                  </a:cubicBezTo>
                  <a:lnTo>
                    <a:pt x="2536" y="3536"/>
                  </a:lnTo>
                  <a:lnTo>
                    <a:pt x="3251" y="3822"/>
                  </a:lnTo>
                  <a:lnTo>
                    <a:pt x="3263" y="3822"/>
                  </a:lnTo>
                  <a:cubicBezTo>
                    <a:pt x="3275" y="3822"/>
                    <a:pt x="3691" y="3989"/>
                    <a:pt x="3691" y="4501"/>
                  </a:cubicBezTo>
                  <a:lnTo>
                    <a:pt x="3691" y="5001"/>
                  </a:lnTo>
                  <a:lnTo>
                    <a:pt x="1310" y="5001"/>
                  </a:lnTo>
                  <a:cubicBezTo>
                    <a:pt x="1203" y="5001"/>
                    <a:pt x="1119" y="5084"/>
                    <a:pt x="1119" y="5191"/>
                  </a:cubicBezTo>
                  <a:cubicBezTo>
                    <a:pt x="1119" y="5298"/>
                    <a:pt x="1203" y="5382"/>
                    <a:pt x="1310" y="5382"/>
                  </a:cubicBezTo>
                  <a:lnTo>
                    <a:pt x="3882" y="5382"/>
                  </a:lnTo>
                  <a:cubicBezTo>
                    <a:pt x="3888" y="5383"/>
                    <a:pt x="3894" y="5383"/>
                    <a:pt x="3900" y="5383"/>
                  </a:cubicBezTo>
                  <a:cubicBezTo>
                    <a:pt x="3989" y="5383"/>
                    <a:pt x="4072" y="5303"/>
                    <a:pt x="4072" y="5203"/>
                  </a:cubicBezTo>
                  <a:lnTo>
                    <a:pt x="4072" y="4536"/>
                  </a:lnTo>
                  <a:cubicBezTo>
                    <a:pt x="4072" y="3763"/>
                    <a:pt x="3477" y="3524"/>
                    <a:pt x="3382" y="3489"/>
                  </a:cubicBezTo>
                  <a:lnTo>
                    <a:pt x="2620" y="3191"/>
                  </a:lnTo>
                  <a:lnTo>
                    <a:pt x="2620" y="3096"/>
                  </a:lnTo>
                  <a:cubicBezTo>
                    <a:pt x="2834" y="2977"/>
                    <a:pt x="2977" y="2774"/>
                    <a:pt x="3048" y="2536"/>
                  </a:cubicBezTo>
                  <a:cubicBezTo>
                    <a:pt x="3322" y="2524"/>
                    <a:pt x="3548" y="2286"/>
                    <a:pt x="3548" y="2000"/>
                  </a:cubicBezTo>
                  <a:cubicBezTo>
                    <a:pt x="3548" y="1846"/>
                    <a:pt x="3465" y="1691"/>
                    <a:pt x="3346" y="1584"/>
                  </a:cubicBezTo>
                  <a:lnTo>
                    <a:pt x="3346" y="1262"/>
                  </a:lnTo>
                  <a:cubicBezTo>
                    <a:pt x="3346" y="560"/>
                    <a:pt x="2786" y="0"/>
                    <a:pt x="20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53"/>
            <p:cNvSpPr/>
            <p:nvPr/>
          </p:nvSpPr>
          <p:spPr>
            <a:xfrm>
              <a:off x="2438252" y="2611703"/>
              <a:ext cx="129633" cy="172441"/>
            </a:xfrm>
            <a:custGeom>
              <a:rect b="b" l="l" r="r" t="t"/>
              <a:pathLst>
                <a:path extrusionOk="0" h="5418" w="4073">
                  <a:moveTo>
                    <a:pt x="2085" y="370"/>
                  </a:moveTo>
                  <a:cubicBezTo>
                    <a:pt x="2573" y="370"/>
                    <a:pt x="2978" y="774"/>
                    <a:pt x="2978" y="1263"/>
                  </a:cubicBezTo>
                  <a:lnTo>
                    <a:pt x="2978" y="1382"/>
                  </a:lnTo>
                  <a:lnTo>
                    <a:pt x="2966" y="1382"/>
                  </a:lnTo>
                  <a:cubicBezTo>
                    <a:pt x="2692" y="1322"/>
                    <a:pt x="2620" y="965"/>
                    <a:pt x="2620" y="965"/>
                  </a:cubicBezTo>
                  <a:cubicBezTo>
                    <a:pt x="2608" y="894"/>
                    <a:pt x="2549" y="834"/>
                    <a:pt x="2466" y="822"/>
                  </a:cubicBezTo>
                  <a:cubicBezTo>
                    <a:pt x="2450" y="817"/>
                    <a:pt x="2435" y="815"/>
                    <a:pt x="2420" y="815"/>
                  </a:cubicBezTo>
                  <a:cubicBezTo>
                    <a:pt x="2365" y="815"/>
                    <a:pt x="2313" y="847"/>
                    <a:pt x="2275" y="894"/>
                  </a:cubicBezTo>
                  <a:cubicBezTo>
                    <a:pt x="1942" y="1370"/>
                    <a:pt x="1180" y="1382"/>
                    <a:pt x="1168" y="1382"/>
                  </a:cubicBezTo>
                  <a:lnTo>
                    <a:pt x="1096" y="1382"/>
                  </a:lnTo>
                  <a:lnTo>
                    <a:pt x="1096" y="1263"/>
                  </a:lnTo>
                  <a:cubicBezTo>
                    <a:pt x="1096" y="774"/>
                    <a:pt x="1501" y="370"/>
                    <a:pt x="1989" y="370"/>
                  </a:cubicBezTo>
                  <a:close/>
                  <a:moveTo>
                    <a:pt x="3132" y="1906"/>
                  </a:moveTo>
                  <a:cubicBezTo>
                    <a:pt x="3156" y="1929"/>
                    <a:pt x="3168" y="1965"/>
                    <a:pt x="3168" y="2013"/>
                  </a:cubicBezTo>
                  <a:cubicBezTo>
                    <a:pt x="3168" y="2048"/>
                    <a:pt x="3144" y="2096"/>
                    <a:pt x="3109" y="2132"/>
                  </a:cubicBezTo>
                  <a:lnTo>
                    <a:pt x="3109" y="1906"/>
                  </a:lnTo>
                  <a:close/>
                  <a:moveTo>
                    <a:pt x="965" y="1894"/>
                  </a:moveTo>
                  <a:lnTo>
                    <a:pt x="965" y="2144"/>
                  </a:lnTo>
                  <a:cubicBezTo>
                    <a:pt x="930" y="2108"/>
                    <a:pt x="894" y="2072"/>
                    <a:pt x="894" y="2013"/>
                  </a:cubicBezTo>
                  <a:cubicBezTo>
                    <a:pt x="894" y="1965"/>
                    <a:pt x="906" y="1929"/>
                    <a:pt x="942" y="1906"/>
                  </a:cubicBezTo>
                  <a:cubicBezTo>
                    <a:pt x="953" y="1906"/>
                    <a:pt x="953" y="1906"/>
                    <a:pt x="965" y="1894"/>
                  </a:cubicBezTo>
                  <a:close/>
                  <a:moveTo>
                    <a:pt x="2347" y="1358"/>
                  </a:moveTo>
                  <a:cubicBezTo>
                    <a:pt x="2430" y="1489"/>
                    <a:pt x="2549" y="1620"/>
                    <a:pt x="2704" y="1691"/>
                  </a:cubicBezTo>
                  <a:lnTo>
                    <a:pt x="2704" y="2227"/>
                  </a:lnTo>
                  <a:cubicBezTo>
                    <a:pt x="2739" y="2572"/>
                    <a:pt x="2454" y="2846"/>
                    <a:pt x="2132" y="2846"/>
                  </a:cubicBezTo>
                  <a:lnTo>
                    <a:pt x="1954" y="2846"/>
                  </a:lnTo>
                  <a:cubicBezTo>
                    <a:pt x="1620" y="2846"/>
                    <a:pt x="1334" y="2572"/>
                    <a:pt x="1334" y="2227"/>
                  </a:cubicBezTo>
                  <a:lnTo>
                    <a:pt x="1334" y="1739"/>
                  </a:lnTo>
                  <a:cubicBezTo>
                    <a:pt x="1596" y="1715"/>
                    <a:pt x="2025" y="1620"/>
                    <a:pt x="2347" y="1358"/>
                  </a:cubicBezTo>
                  <a:close/>
                  <a:moveTo>
                    <a:pt x="2263" y="3215"/>
                  </a:moveTo>
                  <a:lnTo>
                    <a:pt x="2251" y="3322"/>
                  </a:lnTo>
                  <a:lnTo>
                    <a:pt x="2037" y="3537"/>
                  </a:lnTo>
                  <a:lnTo>
                    <a:pt x="1846" y="3346"/>
                  </a:lnTo>
                  <a:lnTo>
                    <a:pt x="1846" y="3215"/>
                  </a:lnTo>
                  <a:close/>
                  <a:moveTo>
                    <a:pt x="1989" y="1"/>
                  </a:moveTo>
                  <a:cubicBezTo>
                    <a:pt x="1299" y="1"/>
                    <a:pt x="727" y="560"/>
                    <a:pt x="727" y="1263"/>
                  </a:cubicBezTo>
                  <a:lnTo>
                    <a:pt x="727" y="1596"/>
                  </a:lnTo>
                  <a:cubicBezTo>
                    <a:pt x="608" y="1691"/>
                    <a:pt x="537" y="1846"/>
                    <a:pt x="537" y="2013"/>
                  </a:cubicBezTo>
                  <a:cubicBezTo>
                    <a:pt x="537" y="2287"/>
                    <a:pt x="763" y="2525"/>
                    <a:pt x="1025" y="2549"/>
                  </a:cubicBezTo>
                  <a:cubicBezTo>
                    <a:pt x="1096" y="2763"/>
                    <a:pt x="1263" y="2965"/>
                    <a:pt x="1454" y="3084"/>
                  </a:cubicBezTo>
                  <a:lnTo>
                    <a:pt x="1454" y="3180"/>
                  </a:lnTo>
                  <a:lnTo>
                    <a:pt x="680" y="3477"/>
                  </a:lnTo>
                  <a:cubicBezTo>
                    <a:pt x="608" y="3513"/>
                    <a:pt x="1" y="3751"/>
                    <a:pt x="1" y="4525"/>
                  </a:cubicBezTo>
                  <a:lnTo>
                    <a:pt x="1" y="5192"/>
                  </a:lnTo>
                  <a:cubicBezTo>
                    <a:pt x="1" y="5299"/>
                    <a:pt x="84" y="5382"/>
                    <a:pt x="191" y="5382"/>
                  </a:cubicBezTo>
                  <a:lnTo>
                    <a:pt x="668" y="5382"/>
                  </a:lnTo>
                  <a:cubicBezTo>
                    <a:pt x="775" y="5382"/>
                    <a:pt x="858" y="5299"/>
                    <a:pt x="858" y="5192"/>
                  </a:cubicBezTo>
                  <a:cubicBezTo>
                    <a:pt x="858" y="5085"/>
                    <a:pt x="775" y="5001"/>
                    <a:pt x="668" y="5001"/>
                  </a:cubicBezTo>
                  <a:lnTo>
                    <a:pt x="370" y="5001"/>
                  </a:lnTo>
                  <a:lnTo>
                    <a:pt x="370" y="4537"/>
                  </a:lnTo>
                  <a:cubicBezTo>
                    <a:pt x="370" y="4013"/>
                    <a:pt x="787" y="3870"/>
                    <a:pt x="799" y="3858"/>
                  </a:cubicBezTo>
                  <a:lnTo>
                    <a:pt x="823" y="3858"/>
                  </a:lnTo>
                  <a:lnTo>
                    <a:pt x="1537" y="3572"/>
                  </a:lnTo>
                  <a:lnTo>
                    <a:pt x="1906" y="3942"/>
                  </a:lnTo>
                  <a:cubicBezTo>
                    <a:pt x="1930" y="3977"/>
                    <a:pt x="1989" y="4001"/>
                    <a:pt x="2037" y="4001"/>
                  </a:cubicBezTo>
                  <a:cubicBezTo>
                    <a:pt x="2085" y="4001"/>
                    <a:pt x="2144" y="3989"/>
                    <a:pt x="2168" y="3942"/>
                  </a:cubicBezTo>
                  <a:lnTo>
                    <a:pt x="2525" y="3572"/>
                  </a:lnTo>
                  <a:lnTo>
                    <a:pt x="3239" y="3858"/>
                  </a:lnTo>
                  <a:lnTo>
                    <a:pt x="3263" y="3858"/>
                  </a:lnTo>
                  <a:cubicBezTo>
                    <a:pt x="3275" y="3858"/>
                    <a:pt x="3692" y="4013"/>
                    <a:pt x="3692" y="4537"/>
                  </a:cubicBezTo>
                  <a:lnTo>
                    <a:pt x="3692" y="5025"/>
                  </a:lnTo>
                  <a:lnTo>
                    <a:pt x="1311" y="5025"/>
                  </a:lnTo>
                  <a:cubicBezTo>
                    <a:pt x="1204" y="5025"/>
                    <a:pt x="1120" y="5120"/>
                    <a:pt x="1120" y="5215"/>
                  </a:cubicBezTo>
                  <a:cubicBezTo>
                    <a:pt x="1120" y="5323"/>
                    <a:pt x="1204" y="5418"/>
                    <a:pt x="1311" y="5418"/>
                  </a:cubicBezTo>
                  <a:lnTo>
                    <a:pt x="3882" y="5418"/>
                  </a:lnTo>
                  <a:cubicBezTo>
                    <a:pt x="3990" y="5418"/>
                    <a:pt x="4073" y="5323"/>
                    <a:pt x="4073" y="5215"/>
                  </a:cubicBezTo>
                  <a:lnTo>
                    <a:pt x="4073" y="4537"/>
                  </a:lnTo>
                  <a:cubicBezTo>
                    <a:pt x="4061" y="3763"/>
                    <a:pt x="3454" y="3525"/>
                    <a:pt x="3382" y="3501"/>
                  </a:cubicBezTo>
                  <a:lnTo>
                    <a:pt x="2620" y="3203"/>
                  </a:lnTo>
                  <a:lnTo>
                    <a:pt x="2620" y="3096"/>
                  </a:lnTo>
                  <a:cubicBezTo>
                    <a:pt x="2823" y="2977"/>
                    <a:pt x="2978" y="2787"/>
                    <a:pt x="3049" y="2560"/>
                  </a:cubicBezTo>
                  <a:cubicBezTo>
                    <a:pt x="3323" y="2549"/>
                    <a:pt x="3537" y="2310"/>
                    <a:pt x="3537" y="2025"/>
                  </a:cubicBezTo>
                  <a:cubicBezTo>
                    <a:pt x="3537" y="1858"/>
                    <a:pt x="3466" y="1703"/>
                    <a:pt x="3347" y="1608"/>
                  </a:cubicBezTo>
                  <a:lnTo>
                    <a:pt x="3347" y="1263"/>
                  </a:lnTo>
                  <a:cubicBezTo>
                    <a:pt x="3347" y="560"/>
                    <a:pt x="2787" y="1"/>
                    <a:pt x="208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53"/>
            <p:cNvSpPr/>
            <p:nvPr/>
          </p:nvSpPr>
          <p:spPr>
            <a:xfrm>
              <a:off x="2185128" y="2611703"/>
              <a:ext cx="130015" cy="172441"/>
            </a:xfrm>
            <a:custGeom>
              <a:rect b="b" l="l" r="r" t="t"/>
              <a:pathLst>
                <a:path extrusionOk="0" h="5418" w="4085">
                  <a:moveTo>
                    <a:pt x="2084" y="370"/>
                  </a:moveTo>
                  <a:cubicBezTo>
                    <a:pt x="2584" y="370"/>
                    <a:pt x="2977" y="774"/>
                    <a:pt x="2977" y="1263"/>
                  </a:cubicBezTo>
                  <a:lnTo>
                    <a:pt x="2977" y="1382"/>
                  </a:lnTo>
                  <a:lnTo>
                    <a:pt x="2965" y="1382"/>
                  </a:lnTo>
                  <a:cubicBezTo>
                    <a:pt x="2703" y="1322"/>
                    <a:pt x="2620" y="965"/>
                    <a:pt x="2620" y="965"/>
                  </a:cubicBezTo>
                  <a:cubicBezTo>
                    <a:pt x="2608" y="894"/>
                    <a:pt x="2549" y="834"/>
                    <a:pt x="2477" y="822"/>
                  </a:cubicBezTo>
                  <a:cubicBezTo>
                    <a:pt x="2462" y="817"/>
                    <a:pt x="2446" y="815"/>
                    <a:pt x="2430" y="815"/>
                  </a:cubicBezTo>
                  <a:cubicBezTo>
                    <a:pt x="2372" y="815"/>
                    <a:pt x="2315" y="847"/>
                    <a:pt x="2287" y="894"/>
                  </a:cubicBezTo>
                  <a:cubicBezTo>
                    <a:pt x="1941" y="1370"/>
                    <a:pt x="1179" y="1382"/>
                    <a:pt x="1167" y="1382"/>
                  </a:cubicBezTo>
                  <a:lnTo>
                    <a:pt x="1108" y="1382"/>
                  </a:lnTo>
                  <a:lnTo>
                    <a:pt x="1108" y="1263"/>
                  </a:lnTo>
                  <a:cubicBezTo>
                    <a:pt x="1108" y="774"/>
                    <a:pt x="1513" y="370"/>
                    <a:pt x="2001" y="370"/>
                  </a:cubicBezTo>
                  <a:close/>
                  <a:moveTo>
                    <a:pt x="3132" y="1906"/>
                  </a:moveTo>
                  <a:cubicBezTo>
                    <a:pt x="3168" y="1929"/>
                    <a:pt x="3180" y="1965"/>
                    <a:pt x="3180" y="2013"/>
                  </a:cubicBezTo>
                  <a:cubicBezTo>
                    <a:pt x="3180" y="2048"/>
                    <a:pt x="3144" y="2096"/>
                    <a:pt x="3120" y="2132"/>
                  </a:cubicBezTo>
                  <a:lnTo>
                    <a:pt x="3120" y="1906"/>
                  </a:lnTo>
                  <a:close/>
                  <a:moveTo>
                    <a:pt x="977" y="1894"/>
                  </a:moveTo>
                  <a:lnTo>
                    <a:pt x="977" y="2144"/>
                  </a:lnTo>
                  <a:cubicBezTo>
                    <a:pt x="929" y="2108"/>
                    <a:pt x="905" y="2072"/>
                    <a:pt x="905" y="2013"/>
                  </a:cubicBezTo>
                  <a:cubicBezTo>
                    <a:pt x="905" y="1965"/>
                    <a:pt x="917" y="1929"/>
                    <a:pt x="941" y="1906"/>
                  </a:cubicBezTo>
                  <a:cubicBezTo>
                    <a:pt x="965" y="1906"/>
                    <a:pt x="965" y="1906"/>
                    <a:pt x="977" y="1894"/>
                  </a:cubicBezTo>
                  <a:close/>
                  <a:moveTo>
                    <a:pt x="2358" y="1358"/>
                  </a:moveTo>
                  <a:cubicBezTo>
                    <a:pt x="2429" y="1489"/>
                    <a:pt x="2549" y="1620"/>
                    <a:pt x="2715" y="1691"/>
                  </a:cubicBezTo>
                  <a:lnTo>
                    <a:pt x="2715" y="2227"/>
                  </a:lnTo>
                  <a:cubicBezTo>
                    <a:pt x="2727" y="2572"/>
                    <a:pt x="2465" y="2846"/>
                    <a:pt x="2132" y="2846"/>
                  </a:cubicBezTo>
                  <a:lnTo>
                    <a:pt x="1953" y="2846"/>
                  </a:lnTo>
                  <a:cubicBezTo>
                    <a:pt x="1632" y="2846"/>
                    <a:pt x="1346" y="2572"/>
                    <a:pt x="1346" y="2227"/>
                  </a:cubicBezTo>
                  <a:lnTo>
                    <a:pt x="1346" y="1739"/>
                  </a:lnTo>
                  <a:cubicBezTo>
                    <a:pt x="1596" y="1715"/>
                    <a:pt x="2037" y="1620"/>
                    <a:pt x="2358" y="1358"/>
                  </a:cubicBezTo>
                  <a:close/>
                  <a:moveTo>
                    <a:pt x="2275" y="3215"/>
                  </a:moveTo>
                  <a:lnTo>
                    <a:pt x="2251" y="3322"/>
                  </a:lnTo>
                  <a:lnTo>
                    <a:pt x="2048" y="3537"/>
                  </a:lnTo>
                  <a:lnTo>
                    <a:pt x="1858" y="3346"/>
                  </a:lnTo>
                  <a:lnTo>
                    <a:pt x="1858" y="3215"/>
                  </a:lnTo>
                  <a:close/>
                  <a:moveTo>
                    <a:pt x="2001" y="1"/>
                  </a:moveTo>
                  <a:cubicBezTo>
                    <a:pt x="1298" y="1"/>
                    <a:pt x="739" y="560"/>
                    <a:pt x="739" y="1263"/>
                  </a:cubicBezTo>
                  <a:lnTo>
                    <a:pt x="739" y="1596"/>
                  </a:lnTo>
                  <a:cubicBezTo>
                    <a:pt x="620" y="1691"/>
                    <a:pt x="536" y="1846"/>
                    <a:pt x="536" y="2013"/>
                  </a:cubicBezTo>
                  <a:cubicBezTo>
                    <a:pt x="536" y="2287"/>
                    <a:pt x="763" y="2525"/>
                    <a:pt x="1036" y="2549"/>
                  </a:cubicBezTo>
                  <a:cubicBezTo>
                    <a:pt x="1108" y="2763"/>
                    <a:pt x="1275" y="2965"/>
                    <a:pt x="1465" y="3084"/>
                  </a:cubicBezTo>
                  <a:lnTo>
                    <a:pt x="1465" y="3180"/>
                  </a:lnTo>
                  <a:lnTo>
                    <a:pt x="691" y="3477"/>
                  </a:lnTo>
                  <a:cubicBezTo>
                    <a:pt x="620" y="3513"/>
                    <a:pt x="1" y="3751"/>
                    <a:pt x="1" y="4525"/>
                  </a:cubicBezTo>
                  <a:lnTo>
                    <a:pt x="1" y="5192"/>
                  </a:lnTo>
                  <a:cubicBezTo>
                    <a:pt x="1" y="5299"/>
                    <a:pt x="96" y="5382"/>
                    <a:pt x="203" y="5382"/>
                  </a:cubicBezTo>
                  <a:lnTo>
                    <a:pt x="679" y="5382"/>
                  </a:lnTo>
                  <a:cubicBezTo>
                    <a:pt x="775" y="5382"/>
                    <a:pt x="870" y="5299"/>
                    <a:pt x="870" y="5192"/>
                  </a:cubicBezTo>
                  <a:cubicBezTo>
                    <a:pt x="870" y="5085"/>
                    <a:pt x="775" y="5001"/>
                    <a:pt x="679" y="5001"/>
                  </a:cubicBezTo>
                  <a:lnTo>
                    <a:pt x="382" y="5001"/>
                  </a:lnTo>
                  <a:lnTo>
                    <a:pt x="382" y="4537"/>
                  </a:lnTo>
                  <a:cubicBezTo>
                    <a:pt x="382" y="4013"/>
                    <a:pt x="798" y="3870"/>
                    <a:pt x="810" y="3858"/>
                  </a:cubicBezTo>
                  <a:lnTo>
                    <a:pt x="822" y="3858"/>
                  </a:lnTo>
                  <a:lnTo>
                    <a:pt x="1537" y="3572"/>
                  </a:lnTo>
                  <a:lnTo>
                    <a:pt x="1906" y="3942"/>
                  </a:lnTo>
                  <a:cubicBezTo>
                    <a:pt x="1941" y="3977"/>
                    <a:pt x="2001" y="4001"/>
                    <a:pt x="2048" y="4001"/>
                  </a:cubicBezTo>
                  <a:cubicBezTo>
                    <a:pt x="2084" y="4001"/>
                    <a:pt x="2144" y="3989"/>
                    <a:pt x="2179" y="3942"/>
                  </a:cubicBezTo>
                  <a:lnTo>
                    <a:pt x="2537" y="3572"/>
                  </a:lnTo>
                  <a:lnTo>
                    <a:pt x="3251" y="3858"/>
                  </a:lnTo>
                  <a:lnTo>
                    <a:pt x="3263" y="3858"/>
                  </a:lnTo>
                  <a:cubicBezTo>
                    <a:pt x="3275" y="3858"/>
                    <a:pt x="3692" y="4013"/>
                    <a:pt x="3692" y="4537"/>
                  </a:cubicBezTo>
                  <a:lnTo>
                    <a:pt x="3692" y="5025"/>
                  </a:lnTo>
                  <a:lnTo>
                    <a:pt x="1310" y="5025"/>
                  </a:lnTo>
                  <a:cubicBezTo>
                    <a:pt x="1215" y="5025"/>
                    <a:pt x="1120" y="5120"/>
                    <a:pt x="1120" y="5215"/>
                  </a:cubicBezTo>
                  <a:cubicBezTo>
                    <a:pt x="1120" y="5323"/>
                    <a:pt x="1215" y="5418"/>
                    <a:pt x="1310" y="5418"/>
                  </a:cubicBezTo>
                  <a:lnTo>
                    <a:pt x="3894" y="5418"/>
                  </a:lnTo>
                  <a:cubicBezTo>
                    <a:pt x="3989" y="5418"/>
                    <a:pt x="4084" y="5323"/>
                    <a:pt x="4084" y="5215"/>
                  </a:cubicBezTo>
                  <a:lnTo>
                    <a:pt x="4084" y="4537"/>
                  </a:lnTo>
                  <a:cubicBezTo>
                    <a:pt x="4061" y="3763"/>
                    <a:pt x="3465" y="3525"/>
                    <a:pt x="3382" y="3501"/>
                  </a:cubicBezTo>
                  <a:lnTo>
                    <a:pt x="2632" y="3203"/>
                  </a:lnTo>
                  <a:lnTo>
                    <a:pt x="2632" y="3096"/>
                  </a:lnTo>
                  <a:cubicBezTo>
                    <a:pt x="2834" y="2977"/>
                    <a:pt x="2977" y="2787"/>
                    <a:pt x="3061" y="2560"/>
                  </a:cubicBezTo>
                  <a:cubicBezTo>
                    <a:pt x="3322" y="2549"/>
                    <a:pt x="3549" y="2310"/>
                    <a:pt x="3549" y="2025"/>
                  </a:cubicBezTo>
                  <a:cubicBezTo>
                    <a:pt x="3549" y="1858"/>
                    <a:pt x="3477" y="1703"/>
                    <a:pt x="3358" y="1608"/>
                  </a:cubicBezTo>
                  <a:lnTo>
                    <a:pt x="3358" y="1263"/>
                  </a:lnTo>
                  <a:cubicBezTo>
                    <a:pt x="3358" y="560"/>
                    <a:pt x="2787" y="1"/>
                    <a:pt x="20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2" name="Google Shape;1872;p53"/>
          <p:cNvGrpSpPr/>
          <p:nvPr/>
        </p:nvGrpSpPr>
        <p:grpSpPr>
          <a:xfrm>
            <a:off x="3539102" y="2427549"/>
            <a:ext cx="355099" cy="355481"/>
            <a:chOff x="3539102" y="2427549"/>
            <a:chExt cx="355099" cy="355481"/>
          </a:xfrm>
        </p:grpSpPr>
        <p:sp>
          <p:nvSpPr>
            <p:cNvPr id="1873" name="Google Shape;1873;p53"/>
            <p:cNvSpPr/>
            <p:nvPr/>
          </p:nvSpPr>
          <p:spPr>
            <a:xfrm>
              <a:off x="3539102" y="2561320"/>
              <a:ext cx="355099" cy="221710"/>
            </a:xfrm>
            <a:custGeom>
              <a:rect b="b" l="l" r="r" t="t"/>
              <a:pathLst>
                <a:path extrusionOk="0" h="6966" w="11157">
                  <a:moveTo>
                    <a:pt x="2953" y="3131"/>
                  </a:moveTo>
                  <a:lnTo>
                    <a:pt x="2953" y="6644"/>
                  </a:lnTo>
                  <a:lnTo>
                    <a:pt x="1537" y="6644"/>
                  </a:lnTo>
                  <a:lnTo>
                    <a:pt x="1537" y="3131"/>
                  </a:lnTo>
                  <a:close/>
                  <a:moveTo>
                    <a:pt x="6263" y="2250"/>
                  </a:moveTo>
                  <a:lnTo>
                    <a:pt x="6263" y="6644"/>
                  </a:lnTo>
                  <a:lnTo>
                    <a:pt x="4858" y="6644"/>
                  </a:lnTo>
                  <a:lnTo>
                    <a:pt x="4858" y="2250"/>
                  </a:lnTo>
                  <a:close/>
                  <a:moveTo>
                    <a:pt x="9585" y="333"/>
                  </a:moveTo>
                  <a:lnTo>
                    <a:pt x="9585" y="6644"/>
                  </a:lnTo>
                  <a:lnTo>
                    <a:pt x="8168" y="6644"/>
                  </a:lnTo>
                  <a:lnTo>
                    <a:pt x="8168" y="333"/>
                  </a:lnTo>
                  <a:close/>
                  <a:moveTo>
                    <a:pt x="8025" y="0"/>
                  </a:moveTo>
                  <a:cubicBezTo>
                    <a:pt x="7930" y="0"/>
                    <a:pt x="7859" y="83"/>
                    <a:pt x="7859" y="167"/>
                  </a:cubicBezTo>
                  <a:lnTo>
                    <a:pt x="7859" y="6644"/>
                  </a:lnTo>
                  <a:lnTo>
                    <a:pt x="6609" y="6644"/>
                  </a:lnTo>
                  <a:lnTo>
                    <a:pt x="6609" y="2084"/>
                  </a:lnTo>
                  <a:cubicBezTo>
                    <a:pt x="6609" y="2000"/>
                    <a:pt x="6537" y="1917"/>
                    <a:pt x="6442" y="1917"/>
                  </a:cubicBezTo>
                  <a:lnTo>
                    <a:pt x="4704" y="1917"/>
                  </a:lnTo>
                  <a:cubicBezTo>
                    <a:pt x="4608" y="1917"/>
                    <a:pt x="4537" y="2000"/>
                    <a:pt x="4537" y="2084"/>
                  </a:cubicBezTo>
                  <a:lnTo>
                    <a:pt x="4537" y="6644"/>
                  </a:lnTo>
                  <a:lnTo>
                    <a:pt x="3287" y="6644"/>
                  </a:lnTo>
                  <a:lnTo>
                    <a:pt x="3287" y="2965"/>
                  </a:lnTo>
                  <a:cubicBezTo>
                    <a:pt x="3287" y="2881"/>
                    <a:pt x="3215" y="2798"/>
                    <a:pt x="3120" y="2798"/>
                  </a:cubicBezTo>
                  <a:lnTo>
                    <a:pt x="1382" y="2798"/>
                  </a:lnTo>
                  <a:cubicBezTo>
                    <a:pt x="1298" y="2798"/>
                    <a:pt x="1215" y="2881"/>
                    <a:pt x="1215" y="2965"/>
                  </a:cubicBezTo>
                  <a:lnTo>
                    <a:pt x="1215" y="6644"/>
                  </a:lnTo>
                  <a:lnTo>
                    <a:pt x="167" y="6644"/>
                  </a:lnTo>
                  <a:cubicBezTo>
                    <a:pt x="72" y="6644"/>
                    <a:pt x="1" y="6715"/>
                    <a:pt x="1" y="6810"/>
                  </a:cubicBezTo>
                  <a:cubicBezTo>
                    <a:pt x="1" y="6894"/>
                    <a:pt x="72" y="6965"/>
                    <a:pt x="167" y="6965"/>
                  </a:cubicBezTo>
                  <a:lnTo>
                    <a:pt x="11002" y="6965"/>
                  </a:lnTo>
                  <a:cubicBezTo>
                    <a:pt x="11085" y="6965"/>
                    <a:pt x="11157" y="6894"/>
                    <a:pt x="11157" y="6810"/>
                  </a:cubicBezTo>
                  <a:cubicBezTo>
                    <a:pt x="11145" y="6715"/>
                    <a:pt x="11073" y="6644"/>
                    <a:pt x="10990" y="6644"/>
                  </a:cubicBezTo>
                  <a:lnTo>
                    <a:pt x="9930" y="6644"/>
                  </a:lnTo>
                  <a:lnTo>
                    <a:pt x="9930" y="167"/>
                  </a:lnTo>
                  <a:cubicBezTo>
                    <a:pt x="9930" y="83"/>
                    <a:pt x="9859" y="0"/>
                    <a:pt x="976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53"/>
            <p:cNvSpPr/>
            <p:nvPr/>
          </p:nvSpPr>
          <p:spPr>
            <a:xfrm>
              <a:off x="3544417" y="2427549"/>
              <a:ext cx="339568" cy="205415"/>
            </a:xfrm>
            <a:custGeom>
              <a:rect b="b" l="l" r="r" t="t"/>
              <a:pathLst>
                <a:path extrusionOk="0" h="6454" w="10669">
                  <a:moveTo>
                    <a:pt x="10157" y="0"/>
                  </a:moveTo>
                  <a:cubicBezTo>
                    <a:pt x="10125" y="0"/>
                    <a:pt x="10093" y="4"/>
                    <a:pt x="10061" y="12"/>
                  </a:cubicBezTo>
                  <a:lnTo>
                    <a:pt x="8656" y="191"/>
                  </a:lnTo>
                  <a:cubicBezTo>
                    <a:pt x="8382" y="214"/>
                    <a:pt x="8180" y="488"/>
                    <a:pt x="8216" y="762"/>
                  </a:cubicBezTo>
                  <a:cubicBezTo>
                    <a:pt x="8238" y="1032"/>
                    <a:pt x="8483" y="1217"/>
                    <a:pt x="8751" y="1217"/>
                  </a:cubicBezTo>
                  <a:cubicBezTo>
                    <a:pt x="8767" y="1217"/>
                    <a:pt x="8783" y="1216"/>
                    <a:pt x="8799" y="1215"/>
                  </a:cubicBezTo>
                  <a:lnTo>
                    <a:pt x="8906" y="1203"/>
                  </a:lnTo>
                  <a:lnTo>
                    <a:pt x="8906" y="1203"/>
                  </a:lnTo>
                  <a:cubicBezTo>
                    <a:pt x="7204" y="3191"/>
                    <a:pt x="5156" y="4215"/>
                    <a:pt x="3715" y="4727"/>
                  </a:cubicBezTo>
                  <a:cubicBezTo>
                    <a:pt x="1917" y="5370"/>
                    <a:pt x="524" y="5429"/>
                    <a:pt x="500" y="5429"/>
                  </a:cubicBezTo>
                  <a:cubicBezTo>
                    <a:pt x="227" y="5441"/>
                    <a:pt x="0" y="5679"/>
                    <a:pt x="12" y="5965"/>
                  </a:cubicBezTo>
                  <a:cubicBezTo>
                    <a:pt x="24" y="6239"/>
                    <a:pt x="250" y="6453"/>
                    <a:pt x="524" y="6453"/>
                  </a:cubicBezTo>
                  <a:lnTo>
                    <a:pt x="536" y="6453"/>
                  </a:lnTo>
                  <a:cubicBezTo>
                    <a:pt x="596" y="6453"/>
                    <a:pt x="2084" y="6394"/>
                    <a:pt x="4037" y="5703"/>
                  </a:cubicBezTo>
                  <a:cubicBezTo>
                    <a:pt x="5132" y="5322"/>
                    <a:pt x="6156" y="4798"/>
                    <a:pt x="7096" y="4167"/>
                  </a:cubicBezTo>
                  <a:cubicBezTo>
                    <a:pt x="7168" y="4120"/>
                    <a:pt x="7192" y="4013"/>
                    <a:pt x="7144" y="3941"/>
                  </a:cubicBezTo>
                  <a:cubicBezTo>
                    <a:pt x="7113" y="3895"/>
                    <a:pt x="7058" y="3869"/>
                    <a:pt x="7003" y="3869"/>
                  </a:cubicBezTo>
                  <a:cubicBezTo>
                    <a:pt x="6973" y="3869"/>
                    <a:pt x="6943" y="3877"/>
                    <a:pt x="6918" y="3893"/>
                  </a:cubicBezTo>
                  <a:cubicBezTo>
                    <a:pt x="5989" y="4513"/>
                    <a:pt x="5001" y="5025"/>
                    <a:pt x="3929" y="5394"/>
                  </a:cubicBezTo>
                  <a:cubicBezTo>
                    <a:pt x="2024" y="6084"/>
                    <a:pt x="596" y="6120"/>
                    <a:pt x="536" y="6120"/>
                  </a:cubicBezTo>
                  <a:cubicBezTo>
                    <a:pt x="429" y="6120"/>
                    <a:pt x="358" y="6049"/>
                    <a:pt x="358" y="5953"/>
                  </a:cubicBezTo>
                  <a:cubicBezTo>
                    <a:pt x="358" y="5846"/>
                    <a:pt x="429" y="5751"/>
                    <a:pt x="536" y="5751"/>
                  </a:cubicBezTo>
                  <a:cubicBezTo>
                    <a:pt x="548" y="5751"/>
                    <a:pt x="1989" y="5691"/>
                    <a:pt x="3834" y="5036"/>
                  </a:cubicBezTo>
                  <a:cubicBezTo>
                    <a:pt x="5406" y="4489"/>
                    <a:pt x="7632" y="3346"/>
                    <a:pt x="9454" y="1084"/>
                  </a:cubicBezTo>
                  <a:cubicBezTo>
                    <a:pt x="9534" y="969"/>
                    <a:pt x="9459" y="809"/>
                    <a:pt x="9315" y="809"/>
                  </a:cubicBezTo>
                  <a:cubicBezTo>
                    <a:pt x="9310" y="809"/>
                    <a:pt x="9304" y="809"/>
                    <a:pt x="9299" y="810"/>
                  </a:cubicBezTo>
                  <a:lnTo>
                    <a:pt x="8775" y="869"/>
                  </a:lnTo>
                  <a:cubicBezTo>
                    <a:pt x="8768" y="870"/>
                    <a:pt x="8761" y="871"/>
                    <a:pt x="8754" y="871"/>
                  </a:cubicBezTo>
                  <a:cubicBezTo>
                    <a:pt x="8676" y="871"/>
                    <a:pt x="8595" y="815"/>
                    <a:pt x="8573" y="738"/>
                  </a:cubicBezTo>
                  <a:cubicBezTo>
                    <a:pt x="8537" y="631"/>
                    <a:pt x="8620" y="512"/>
                    <a:pt x="8740" y="500"/>
                  </a:cubicBezTo>
                  <a:lnTo>
                    <a:pt x="10133" y="322"/>
                  </a:lnTo>
                  <a:cubicBezTo>
                    <a:pt x="10139" y="321"/>
                    <a:pt x="10146" y="320"/>
                    <a:pt x="10153" y="320"/>
                  </a:cubicBezTo>
                  <a:cubicBezTo>
                    <a:pt x="10253" y="320"/>
                    <a:pt x="10347" y="400"/>
                    <a:pt x="10347" y="500"/>
                  </a:cubicBezTo>
                  <a:lnTo>
                    <a:pt x="10347" y="1893"/>
                  </a:lnTo>
                  <a:cubicBezTo>
                    <a:pt x="10347" y="2000"/>
                    <a:pt x="10252" y="2072"/>
                    <a:pt x="10168" y="2072"/>
                  </a:cubicBezTo>
                  <a:cubicBezTo>
                    <a:pt x="10073" y="2072"/>
                    <a:pt x="9990" y="1988"/>
                    <a:pt x="9990" y="1893"/>
                  </a:cubicBezTo>
                  <a:lnTo>
                    <a:pt x="9990" y="1477"/>
                  </a:lnTo>
                  <a:cubicBezTo>
                    <a:pt x="9990" y="1417"/>
                    <a:pt x="9942" y="1346"/>
                    <a:pt x="9883" y="1334"/>
                  </a:cubicBezTo>
                  <a:cubicBezTo>
                    <a:pt x="9866" y="1324"/>
                    <a:pt x="9848" y="1319"/>
                    <a:pt x="9830" y="1319"/>
                  </a:cubicBezTo>
                  <a:cubicBezTo>
                    <a:pt x="9784" y="1319"/>
                    <a:pt x="9738" y="1347"/>
                    <a:pt x="9704" y="1381"/>
                  </a:cubicBezTo>
                  <a:cubicBezTo>
                    <a:pt x="9085" y="2119"/>
                    <a:pt x="8394" y="2810"/>
                    <a:pt x="7632" y="3382"/>
                  </a:cubicBezTo>
                  <a:cubicBezTo>
                    <a:pt x="7561" y="3441"/>
                    <a:pt x="7537" y="3548"/>
                    <a:pt x="7597" y="3608"/>
                  </a:cubicBezTo>
                  <a:cubicBezTo>
                    <a:pt x="7635" y="3646"/>
                    <a:pt x="7692" y="3674"/>
                    <a:pt x="7744" y="3674"/>
                  </a:cubicBezTo>
                  <a:cubicBezTo>
                    <a:pt x="7773" y="3674"/>
                    <a:pt x="7801" y="3665"/>
                    <a:pt x="7823" y="3643"/>
                  </a:cubicBezTo>
                  <a:cubicBezTo>
                    <a:pt x="8489" y="3131"/>
                    <a:pt x="9109" y="2548"/>
                    <a:pt x="9656" y="1917"/>
                  </a:cubicBezTo>
                  <a:cubicBezTo>
                    <a:pt x="9668" y="2179"/>
                    <a:pt x="9894" y="2405"/>
                    <a:pt x="10156" y="2405"/>
                  </a:cubicBezTo>
                  <a:cubicBezTo>
                    <a:pt x="10442" y="2405"/>
                    <a:pt x="10668" y="2179"/>
                    <a:pt x="10668" y="1893"/>
                  </a:cubicBezTo>
                  <a:lnTo>
                    <a:pt x="10668" y="500"/>
                  </a:lnTo>
                  <a:cubicBezTo>
                    <a:pt x="10621" y="369"/>
                    <a:pt x="10561" y="238"/>
                    <a:pt x="10466" y="131"/>
                  </a:cubicBezTo>
                  <a:cubicBezTo>
                    <a:pt x="10382" y="48"/>
                    <a:pt x="10270" y="0"/>
                    <a:pt x="1015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5" name="Google Shape;1875;p53"/>
          <p:cNvGrpSpPr/>
          <p:nvPr/>
        </p:nvGrpSpPr>
        <p:grpSpPr>
          <a:xfrm>
            <a:off x="2656907" y="2439293"/>
            <a:ext cx="332757" cy="332343"/>
            <a:chOff x="2656907" y="2439293"/>
            <a:chExt cx="332757" cy="332343"/>
          </a:xfrm>
        </p:grpSpPr>
        <p:sp>
          <p:nvSpPr>
            <p:cNvPr id="1876" name="Google Shape;1876;p53"/>
            <p:cNvSpPr/>
            <p:nvPr/>
          </p:nvSpPr>
          <p:spPr>
            <a:xfrm>
              <a:off x="2868751" y="2547666"/>
              <a:ext cx="53088" cy="53088"/>
            </a:xfrm>
            <a:custGeom>
              <a:rect b="b" l="l" r="r" t="t"/>
              <a:pathLst>
                <a:path extrusionOk="0" h="1668" w="1668">
                  <a:moveTo>
                    <a:pt x="834" y="334"/>
                  </a:moveTo>
                  <a:cubicBezTo>
                    <a:pt x="1120" y="334"/>
                    <a:pt x="1346" y="548"/>
                    <a:pt x="1346" y="834"/>
                  </a:cubicBezTo>
                  <a:cubicBezTo>
                    <a:pt x="1346" y="1120"/>
                    <a:pt x="1120" y="1334"/>
                    <a:pt x="834" y="1334"/>
                  </a:cubicBezTo>
                  <a:cubicBezTo>
                    <a:pt x="560" y="1334"/>
                    <a:pt x="334" y="1120"/>
                    <a:pt x="334" y="834"/>
                  </a:cubicBezTo>
                  <a:cubicBezTo>
                    <a:pt x="334" y="548"/>
                    <a:pt x="572" y="334"/>
                    <a:pt x="834" y="334"/>
                  </a:cubicBezTo>
                  <a:close/>
                  <a:moveTo>
                    <a:pt x="834" y="0"/>
                  </a:moveTo>
                  <a:cubicBezTo>
                    <a:pt x="381" y="0"/>
                    <a:pt x="0" y="370"/>
                    <a:pt x="0" y="834"/>
                  </a:cubicBezTo>
                  <a:cubicBezTo>
                    <a:pt x="0" y="1298"/>
                    <a:pt x="381" y="1667"/>
                    <a:pt x="834" y="1667"/>
                  </a:cubicBezTo>
                  <a:cubicBezTo>
                    <a:pt x="1298" y="1667"/>
                    <a:pt x="1667" y="1298"/>
                    <a:pt x="1667" y="834"/>
                  </a:cubicBezTo>
                  <a:cubicBezTo>
                    <a:pt x="1667" y="370"/>
                    <a:pt x="1298" y="0"/>
                    <a:pt x="83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53"/>
            <p:cNvSpPr/>
            <p:nvPr/>
          </p:nvSpPr>
          <p:spPr>
            <a:xfrm>
              <a:off x="2870661" y="2611703"/>
              <a:ext cx="68970" cy="49301"/>
            </a:xfrm>
            <a:custGeom>
              <a:rect b="b" l="l" r="r" t="t"/>
              <a:pathLst>
                <a:path extrusionOk="0" h="1549" w="2167">
                  <a:moveTo>
                    <a:pt x="774" y="1"/>
                  </a:moveTo>
                  <a:cubicBezTo>
                    <a:pt x="560" y="1"/>
                    <a:pt x="333" y="60"/>
                    <a:pt x="119" y="167"/>
                  </a:cubicBezTo>
                  <a:cubicBezTo>
                    <a:pt x="48" y="203"/>
                    <a:pt x="0" y="310"/>
                    <a:pt x="48" y="382"/>
                  </a:cubicBezTo>
                  <a:cubicBezTo>
                    <a:pt x="83" y="443"/>
                    <a:pt x="150" y="479"/>
                    <a:pt x="212" y="479"/>
                  </a:cubicBezTo>
                  <a:cubicBezTo>
                    <a:pt x="234" y="479"/>
                    <a:pt x="255" y="474"/>
                    <a:pt x="274" y="465"/>
                  </a:cubicBezTo>
                  <a:cubicBezTo>
                    <a:pt x="417" y="382"/>
                    <a:pt x="595" y="346"/>
                    <a:pt x="762" y="346"/>
                  </a:cubicBezTo>
                  <a:cubicBezTo>
                    <a:pt x="1286" y="346"/>
                    <a:pt x="1715" y="727"/>
                    <a:pt x="1786" y="1215"/>
                  </a:cubicBezTo>
                  <a:lnTo>
                    <a:pt x="762" y="1215"/>
                  </a:lnTo>
                  <a:cubicBezTo>
                    <a:pt x="679" y="1215"/>
                    <a:pt x="595" y="1298"/>
                    <a:pt x="595" y="1382"/>
                  </a:cubicBezTo>
                  <a:cubicBezTo>
                    <a:pt x="595" y="1477"/>
                    <a:pt x="679" y="1548"/>
                    <a:pt x="762" y="1548"/>
                  </a:cubicBezTo>
                  <a:lnTo>
                    <a:pt x="1988" y="1548"/>
                  </a:lnTo>
                  <a:cubicBezTo>
                    <a:pt x="2072" y="1548"/>
                    <a:pt x="2143" y="1477"/>
                    <a:pt x="2143" y="1382"/>
                  </a:cubicBezTo>
                  <a:cubicBezTo>
                    <a:pt x="2167" y="608"/>
                    <a:pt x="1536" y="1"/>
                    <a:pt x="77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53"/>
            <p:cNvSpPr/>
            <p:nvPr/>
          </p:nvSpPr>
          <p:spPr>
            <a:xfrm>
              <a:off x="2705794" y="2611321"/>
              <a:ext cx="68620" cy="49301"/>
            </a:xfrm>
            <a:custGeom>
              <a:rect b="b" l="l" r="r" t="t"/>
              <a:pathLst>
                <a:path extrusionOk="0" h="1549" w="2156">
                  <a:moveTo>
                    <a:pt x="1394" y="1"/>
                  </a:moveTo>
                  <a:cubicBezTo>
                    <a:pt x="632" y="1"/>
                    <a:pt x="1" y="620"/>
                    <a:pt x="1" y="1382"/>
                  </a:cubicBezTo>
                  <a:cubicBezTo>
                    <a:pt x="1" y="1465"/>
                    <a:pt x="84" y="1548"/>
                    <a:pt x="167" y="1548"/>
                  </a:cubicBezTo>
                  <a:lnTo>
                    <a:pt x="1406" y="1548"/>
                  </a:lnTo>
                  <a:cubicBezTo>
                    <a:pt x="1489" y="1548"/>
                    <a:pt x="1572" y="1465"/>
                    <a:pt x="1572" y="1382"/>
                  </a:cubicBezTo>
                  <a:cubicBezTo>
                    <a:pt x="1572" y="1287"/>
                    <a:pt x="1501" y="1215"/>
                    <a:pt x="1418" y="1215"/>
                  </a:cubicBezTo>
                  <a:lnTo>
                    <a:pt x="382" y="1215"/>
                  </a:lnTo>
                  <a:cubicBezTo>
                    <a:pt x="453" y="727"/>
                    <a:pt x="882" y="334"/>
                    <a:pt x="1406" y="334"/>
                  </a:cubicBezTo>
                  <a:cubicBezTo>
                    <a:pt x="1584" y="334"/>
                    <a:pt x="1751" y="382"/>
                    <a:pt x="1894" y="453"/>
                  </a:cubicBezTo>
                  <a:cubicBezTo>
                    <a:pt x="1918" y="469"/>
                    <a:pt x="1945" y="477"/>
                    <a:pt x="1974" y="477"/>
                  </a:cubicBezTo>
                  <a:cubicBezTo>
                    <a:pt x="2030" y="477"/>
                    <a:pt x="2088" y="445"/>
                    <a:pt x="2120" y="382"/>
                  </a:cubicBezTo>
                  <a:cubicBezTo>
                    <a:pt x="2156" y="310"/>
                    <a:pt x="2132" y="203"/>
                    <a:pt x="2049" y="155"/>
                  </a:cubicBezTo>
                  <a:cubicBezTo>
                    <a:pt x="1846" y="60"/>
                    <a:pt x="1632" y="1"/>
                    <a:pt x="139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53"/>
            <p:cNvSpPr/>
            <p:nvPr/>
          </p:nvSpPr>
          <p:spPr>
            <a:xfrm>
              <a:off x="2724000" y="2547666"/>
              <a:ext cx="53088" cy="53088"/>
            </a:xfrm>
            <a:custGeom>
              <a:rect b="b" l="l" r="r" t="t"/>
              <a:pathLst>
                <a:path extrusionOk="0" h="1668" w="1668">
                  <a:moveTo>
                    <a:pt x="834" y="334"/>
                  </a:moveTo>
                  <a:cubicBezTo>
                    <a:pt x="1119" y="334"/>
                    <a:pt x="1334" y="548"/>
                    <a:pt x="1334" y="834"/>
                  </a:cubicBezTo>
                  <a:cubicBezTo>
                    <a:pt x="1334" y="1120"/>
                    <a:pt x="1119" y="1334"/>
                    <a:pt x="834" y="1334"/>
                  </a:cubicBezTo>
                  <a:cubicBezTo>
                    <a:pt x="548" y="1334"/>
                    <a:pt x="322" y="1120"/>
                    <a:pt x="322" y="834"/>
                  </a:cubicBezTo>
                  <a:cubicBezTo>
                    <a:pt x="322" y="548"/>
                    <a:pt x="548" y="334"/>
                    <a:pt x="834" y="334"/>
                  </a:cubicBezTo>
                  <a:close/>
                  <a:moveTo>
                    <a:pt x="834" y="0"/>
                  </a:moveTo>
                  <a:cubicBezTo>
                    <a:pt x="369" y="0"/>
                    <a:pt x="0" y="370"/>
                    <a:pt x="0" y="834"/>
                  </a:cubicBezTo>
                  <a:cubicBezTo>
                    <a:pt x="0" y="1298"/>
                    <a:pt x="369" y="1667"/>
                    <a:pt x="834" y="1667"/>
                  </a:cubicBezTo>
                  <a:cubicBezTo>
                    <a:pt x="1298" y="1667"/>
                    <a:pt x="1667" y="1298"/>
                    <a:pt x="1667" y="834"/>
                  </a:cubicBezTo>
                  <a:cubicBezTo>
                    <a:pt x="1667" y="370"/>
                    <a:pt x="1298" y="0"/>
                    <a:pt x="83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53"/>
            <p:cNvSpPr/>
            <p:nvPr/>
          </p:nvSpPr>
          <p:spPr>
            <a:xfrm>
              <a:off x="2788800" y="2534394"/>
              <a:ext cx="68238" cy="68238"/>
            </a:xfrm>
            <a:custGeom>
              <a:rect b="b" l="l" r="r" t="t"/>
              <a:pathLst>
                <a:path extrusionOk="0" h="2144" w="2144">
                  <a:moveTo>
                    <a:pt x="1072" y="334"/>
                  </a:moveTo>
                  <a:cubicBezTo>
                    <a:pt x="1489" y="334"/>
                    <a:pt x="1822" y="656"/>
                    <a:pt x="1822" y="1072"/>
                  </a:cubicBezTo>
                  <a:cubicBezTo>
                    <a:pt x="1822" y="1489"/>
                    <a:pt x="1489" y="1822"/>
                    <a:pt x="1072" y="1822"/>
                  </a:cubicBezTo>
                  <a:cubicBezTo>
                    <a:pt x="655" y="1822"/>
                    <a:pt x="334" y="1489"/>
                    <a:pt x="334" y="1072"/>
                  </a:cubicBezTo>
                  <a:cubicBezTo>
                    <a:pt x="334" y="656"/>
                    <a:pt x="667" y="334"/>
                    <a:pt x="1072" y="334"/>
                  </a:cubicBezTo>
                  <a:close/>
                  <a:moveTo>
                    <a:pt x="1072" y="1"/>
                  </a:moveTo>
                  <a:cubicBezTo>
                    <a:pt x="477" y="1"/>
                    <a:pt x="0" y="477"/>
                    <a:pt x="0" y="1072"/>
                  </a:cubicBezTo>
                  <a:cubicBezTo>
                    <a:pt x="0" y="1668"/>
                    <a:pt x="477" y="2144"/>
                    <a:pt x="1072" y="2144"/>
                  </a:cubicBezTo>
                  <a:cubicBezTo>
                    <a:pt x="1667" y="2144"/>
                    <a:pt x="2143" y="1668"/>
                    <a:pt x="2143" y="1072"/>
                  </a:cubicBezTo>
                  <a:cubicBezTo>
                    <a:pt x="2143" y="477"/>
                    <a:pt x="1667" y="1"/>
                    <a:pt x="10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53"/>
            <p:cNvSpPr/>
            <p:nvPr/>
          </p:nvSpPr>
          <p:spPr>
            <a:xfrm>
              <a:off x="2764930" y="2613613"/>
              <a:ext cx="115979" cy="62923"/>
            </a:xfrm>
            <a:custGeom>
              <a:rect b="b" l="l" r="r" t="t"/>
              <a:pathLst>
                <a:path extrusionOk="0" h="1977" w="3644">
                  <a:moveTo>
                    <a:pt x="1822" y="345"/>
                  </a:moveTo>
                  <a:cubicBezTo>
                    <a:pt x="2584" y="345"/>
                    <a:pt x="3203" y="917"/>
                    <a:pt x="3298" y="1655"/>
                  </a:cubicBezTo>
                  <a:lnTo>
                    <a:pt x="345" y="1655"/>
                  </a:lnTo>
                  <a:cubicBezTo>
                    <a:pt x="441" y="905"/>
                    <a:pt x="1060" y="345"/>
                    <a:pt x="1822" y="345"/>
                  </a:cubicBezTo>
                  <a:close/>
                  <a:moveTo>
                    <a:pt x="1822" y="0"/>
                  </a:moveTo>
                  <a:cubicBezTo>
                    <a:pt x="822" y="0"/>
                    <a:pt x="0" y="822"/>
                    <a:pt x="0" y="1810"/>
                  </a:cubicBezTo>
                  <a:cubicBezTo>
                    <a:pt x="0" y="1905"/>
                    <a:pt x="84" y="1977"/>
                    <a:pt x="167" y="1977"/>
                  </a:cubicBezTo>
                  <a:lnTo>
                    <a:pt x="3477" y="1977"/>
                  </a:lnTo>
                  <a:cubicBezTo>
                    <a:pt x="3560" y="1977"/>
                    <a:pt x="3643" y="1905"/>
                    <a:pt x="3643" y="1810"/>
                  </a:cubicBezTo>
                  <a:cubicBezTo>
                    <a:pt x="3643" y="798"/>
                    <a:pt x="2822" y="0"/>
                    <a:pt x="18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53"/>
            <p:cNvSpPr/>
            <p:nvPr/>
          </p:nvSpPr>
          <p:spPr>
            <a:xfrm>
              <a:off x="2656907" y="2439293"/>
              <a:ext cx="332757" cy="332343"/>
            </a:xfrm>
            <a:custGeom>
              <a:rect b="b" l="l" r="r" t="t"/>
              <a:pathLst>
                <a:path extrusionOk="0" h="10442" w="10455">
                  <a:moveTo>
                    <a:pt x="5383" y="893"/>
                  </a:moveTo>
                  <a:cubicBezTo>
                    <a:pt x="7645" y="977"/>
                    <a:pt x="9454" y="2798"/>
                    <a:pt x="9550" y="5060"/>
                  </a:cubicBezTo>
                  <a:lnTo>
                    <a:pt x="9145" y="5060"/>
                  </a:lnTo>
                  <a:cubicBezTo>
                    <a:pt x="9050" y="5060"/>
                    <a:pt x="8978" y="5132"/>
                    <a:pt x="8978" y="5227"/>
                  </a:cubicBezTo>
                  <a:cubicBezTo>
                    <a:pt x="8978" y="5310"/>
                    <a:pt x="9050" y="5382"/>
                    <a:pt x="9145" y="5382"/>
                  </a:cubicBezTo>
                  <a:lnTo>
                    <a:pt x="9550" y="5382"/>
                  </a:lnTo>
                  <a:cubicBezTo>
                    <a:pt x="9454" y="7644"/>
                    <a:pt x="7645" y="9466"/>
                    <a:pt x="5383" y="9549"/>
                  </a:cubicBezTo>
                  <a:lnTo>
                    <a:pt x="5383" y="9156"/>
                  </a:lnTo>
                  <a:cubicBezTo>
                    <a:pt x="5383" y="9061"/>
                    <a:pt x="5311" y="8989"/>
                    <a:pt x="5216" y="8989"/>
                  </a:cubicBezTo>
                  <a:cubicBezTo>
                    <a:pt x="5121" y="8989"/>
                    <a:pt x="5049" y="9061"/>
                    <a:pt x="5049" y="9156"/>
                  </a:cubicBezTo>
                  <a:lnTo>
                    <a:pt x="5049" y="9549"/>
                  </a:lnTo>
                  <a:cubicBezTo>
                    <a:pt x="2787" y="9466"/>
                    <a:pt x="977" y="7644"/>
                    <a:pt x="882" y="5382"/>
                  </a:cubicBezTo>
                  <a:lnTo>
                    <a:pt x="1287" y="5382"/>
                  </a:lnTo>
                  <a:cubicBezTo>
                    <a:pt x="1382" y="5382"/>
                    <a:pt x="1453" y="5310"/>
                    <a:pt x="1453" y="5227"/>
                  </a:cubicBezTo>
                  <a:cubicBezTo>
                    <a:pt x="1453" y="5132"/>
                    <a:pt x="1382" y="5060"/>
                    <a:pt x="1287" y="5060"/>
                  </a:cubicBezTo>
                  <a:lnTo>
                    <a:pt x="882" y="5060"/>
                  </a:lnTo>
                  <a:cubicBezTo>
                    <a:pt x="977" y="2798"/>
                    <a:pt x="2787" y="977"/>
                    <a:pt x="5049" y="893"/>
                  </a:cubicBezTo>
                  <a:lnTo>
                    <a:pt x="5049" y="1286"/>
                  </a:lnTo>
                  <a:cubicBezTo>
                    <a:pt x="5049" y="1381"/>
                    <a:pt x="5121" y="1453"/>
                    <a:pt x="5216" y="1453"/>
                  </a:cubicBezTo>
                  <a:cubicBezTo>
                    <a:pt x="5311" y="1453"/>
                    <a:pt x="5383" y="1381"/>
                    <a:pt x="5383" y="1286"/>
                  </a:cubicBezTo>
                  <a:lnTo>
                    <a:pt x="5383" y="893"/>
                  </a:lnTo>
                  <a:close/>
                  <a:moveTo>
                    <a:pt x="5228" y="0"/>
                  </a:moveTo>
                  <a:cubicBezTo>
                    <a:pt x="5144" y="0"/>
                    <a:pt x="5061" y="72"/>
                    <a:pt x="5061" y="167"/>
                  </a:cubicBezTo>
                  <a:lnTo>
                    <a:pt x="5061" y="560"/>
                  </a:lnTo>
                  <a:cubicBezTo>
                    <a:pt x="2620" y="655"/>
                    <a:pt x="656" y="2620"/>
                    <a:pt x="572" y="5060"/>
                  </a:cubicBezTo>
                  <a:lnTo>
                    <a:pt x="168" y="5060"/>
                  </a:lnTo>
                  <a:cubicBezTo>
                    <a:pt x="84" y="5060"/>
                    <a:pt x="1" y="5132"/>
                    <a:pt x="1" y="5227"/>
                  </a:cubicBezTo>
                  <a:cubicBezTo>
                    <a:pt x="1" y="5310"/>
                    <a:pt x="84" y="5382"/>
                    <a:pt x="168" y="5382"/>
                  </a:cubicBezTo>
                  <a:lnTo>
                    <a:pt x="572" y="5382"/>
                  </a:lnTo>
                  <a:cubicBezTo>
                    <a:pt x="656" y="7823"/>
                    <a:pt x="2620" y="9787"/>
                    <a:pt x="5061" y="9882"/>
                  </a:cubicBezTo>
                  <a:lnTo>
                    <a:pt x="5061" y="10287"/>
                  </a:lnTo>
                  <a:cubicBezTo>
                    <a:pt x="5061" y="10371"/>
                    <a:pt x="5144" y="10442"/>
                    <a:pt x="5228" y="10442"/>
                  </a:cubicBezTo>
                  <a:cubicBezTo>
                    <a:pt x="5323" y="10442"/>
                    <a:pt x="5394" y="10371"/>
                    <a:pt x="5394" y="10287"/>
                  </a:cubicBezTo>
                  <a:lnTo>
                    <a:pt x="5394" y="9882"/>
                  </a:lnTo>
                  <a:cubicBezTo>
                    <a:pt x="7835" y="9787"/>
                    <a:pt x="9800" y="7823"/>
                    <a:pt x="9883" y="5382"/>
                  </a:cubicBezTo>
                  <a:lnTo>
                    <a:pt x="10288" y="5382"/>
                  </a:lnTo>
                  <a:cubicBezTo>
                    <a:pt x="10383" y="5382"/>
                    <a:pt x="10455" y="5310"/>
                    <a:pt x="10455" y="5227"/>
                  </a:cubicBezTo>
                  <a:cubicBezTo>
                    <a:pt x="10455" y="5132"/>
                    <a:pt x="10383" y="5060"/>
                    <a:pt x="10288" y="5060"/>
                  </a:cubicBezTo>
                  <a:lnTo>
                    <a:pt x="9883" y="5060"/>
                  </a:lnTo>
                  <a:cubicBezTo>
                    <a:pt x="9800" y="2620"/>
                    <a:pt x="7835" y="655"/>
                    <a:pt x="5394" y="560"/>
                  </a:cubicBezTo>
                  <a:lnTo>
                    <a:pt x="5394" y="167"/>
                  </a:lnTo>
                  <a:cubicBezTo>
                    <a:pt x="5394" y="72"/>
                    <a:pt x="5323" y="0"/>
                    <a:pt x="522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3" name="Google Shape;1883;p53"/>
          <p:cNvGrpSpPr/>
          <p:nvPr/>
        </p:nvGrpSpPr>
        <p:grpSpPr>
          <a:xfrm>
            <a:off x="1731523" y="2422616"/>
            <a:ext cx="399435" cy="365698"/>
            <a:chOff x="1731523" y="2422616"/>
            <a:chExt cx="399435" cy="365698"/>
          </a:xfrm>
        </p:grpSpPr>
        <p:sp>
          <p:nvSpPr>
            <p:cNvPr id="1884" name="Google Shape;1884;p53"/>
            <p:cNvSpPr/>
            <p:nvPr/>
          </p:nvSpPr>
          <p:spPr>
            <a:xfrm>
              <a:off x="1865294" y="2725009"/>
              <a:ext cx="43604" cy="43604"/>
            </a:xfrm>
            <a:custGeom>
              <a:rect b="b" l="l" r="r" t="t"/>
              <a:pathLst>
                <a:path extrusionOk="0" h="1370" w="1370">
                  <a:moveTo>
                    <a:pt x="679" y="370"/>
                  </a:moveTo>
                  <a:cubicBezTo>
                    <a:pt x="858" y="370"/>
                    <a:pt x="1013" y="512"/>
                    <a:pt x="1013" y="691"/>
                  </a:cubicBezTo>
                  <a:cubicBezTo>
                    <a:pt x="1013" y="870"/>
                    <a:pt x="858" y="1024"/>
                    <a:pt x="679" y="1024"/>
                  </a:cubicBezTo>
                  <a:cubicBezTo>
                    <a:pt x="501" y="1024"/>
                    <a:pt x="358" y="870"/>
                    <a:pt x="358" y="691"/>
                  </a:cubicBezTo>
                  <a:cubicBezTo>
                    <a:pt x="370" y="501"/>
                    <a:pt x="501" y="370"/>
                    <a:pt x="679" y="370"/>
                  </a:cubicBezTo>
                  <a:close/>
                  <a:moveTo>
                    <a:pt x="679" y="1"/>
                  </a:moveTo>
                  <a:cubicBezTo>
                    <a:pt x="310" y="1"/>
                    <a:pt x="1" y="310"/>
                    <a:pt x="1" y="679"/>
                  </a:cubicBezTo>
                  <a:cubicBezTo>
                    <a:pt x="1" y="1072"/>
                    <a:pt x="310" y="1370"/>
                    <a:pt x="679" y="1370"/>
                  </a:cubicBezTo>
                  <a:cubicBezTo>
                    <a:pt x="1048" y="1370"/>
                    <a:pt x="1370" y="1048"/>
                    <a:pt x="1370" y="679"/>
                  </a:cubicBezTo>
                  <a:cubicBezTo>
                    <a:pt x="1370" y="310"/>
                    <a:pt x="1048" y="1"/>
                    <a:pt x="6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53"/>
            <p:cNvSpPr/>
            <p:nvPr/>
          </p:nvSpPr>
          <p:spPr>
            <a:xfrm>
              <a:off x="2005876" y="2725009"/>
              <a:ext cx="43636" cy="43604"/>
            </a:xfrm>
            <a:custGeom>
              <a:rect b="b" l="l" r="r" t="t"/>
              <a:pathLst>
                <a:path extrusionOk="0" h="1370" w="1371">
                  <a:moveTo>
                    <a:pt x="680" y="370"/>
                  </a:moveTo>
                  <a:cubicBezTo>
                    <a:pt x="858" y="370"/>
                    <a:pt x="1013" y="512"/>
                    <a:pt x="1013" y="691"/>
                  </a:cubicBezTo>
                  <a:cubicBezTo>
                    <a:pt x="1013" y="870"/>
                    <a:pt x="858" y="1024"/>
                    <a:pt x="680" y="1024"/>
                  </a:cubicBezTo>
                  <a:cubicBezTo>
                    <a:pt x="501" y="1024"/>
                    <a:pt x="358" y="870"/>
                    <a:pt x="358" y="691"/>
                  </a:cubicBezTo>
                  <a:cubicBezTo>
                    <a:pt x="370" y="501"/>
                    <a:pt x="501" y="370"/>
                    <a:pt x="680" y="370"/>
                  </a:cubicBezTo>
                  <a:close/>
                  <a:moveTo>
                    <a:pt x="680" y="1"/>
                  </a:moveTo>
                  <a:cubicBezTo>
                    <a:pt x="311" y="1"/>
                    <a:pt x="1" y="310"/>
                    <a:pt x="1" y="679"/>
                  </a:cubicBezTo>
                  <a:cubicBezTo>
                    <a:pt x="1" y="1072"/>
                    <a:pt x="311" y="1370"/>
                    <a:pt x="680" y="1370"/>
                  </a:cubicBezTo>
                  <a:cubicBezTo>
                    <a:pt x="1061" y="1370"/>
                    <a:pt x="1370" y="1048"/>
                    <a:pt x="1370" y="679"/>
                  </a:cubicBezTo>
                  <a:cubicBezTo>
                    <a:pt x="1370" y="310"/>
                    <a:pt x="1061" y="1"/>
                    <a:pt x="68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53"/>
            <p:cNvSpPr/>
            <p:nvPr/>
          </p:nvSpPr>
          <p:spPr>
            <a:xfrm>
              <a:off x="1731523" y="2422616"/>
              <a:ext cx="399435" cy="365698"/>
            </a:xfrm>
            <a:custGeom>
              <a:rect b="b" l="l" r="r" t="t"/>
              <a:pathLst>
                <a:path extrusionOk="0" h="11490" w="12550">
                  <a:moveTo>
                    <a:pt x="4323" y="2143"/>
                  </a:moveTo>
                  <a:lnTo>
                    <a:pt x="4323" y="3215"/>
                  </a:lnTo>
                  <a:lnTo>
                    <a:pt x="3585" y="3215"/>
                  </a:lnTo>
                  <a:lnTo>
                    <a:pt x="3216" y="2143"/>
                  </a:lnTo>
                  <a:close/>
                  <a:moveTo>
                    <a:pt x="5787" y="2143"/>
                  </a:moveTo>
                  <a:lnTo>
                    <a:pt x="5787" y="3215"/>
                  </a:lnTo>
                  <a:lnTo>
                    <a:pt x="4692" y="3215"/>
                  </a:lnTo>
                  <a:lnTo>
                    <a:pt x="4692" y="2143"/>
                  </a:lnTo>
                  <a:close/>
                  <a:moveTo>
                    <a:pt x="7252" y="2143"/>
                  </a:moveTo>
                  <a:lnTo>
                    <a:pt x="7252" y="3215"/>
                  </a:lnTo>
                  <a:lnTo>
                    <a:pt x="6144" y="3215"/>
                  </a:lnTo>
                  <a:lnTo>
                    <a:pt x="6144" y="2143"/>
                  </a:lnTo>
                  <a:close/>
                  <a:moveTo>
                    <a:pt x="8704" y="2143"/>
                  </a:moveTo>
                  <a:lnTo>
                    <a:pt x="8704" y="3215"/>
                  </a:lnTo>
                  <a:lnTo>
                    <a:pt x="7609" y="3215"/>
                  </a:lnTo>
                  <a:lnTo>
                    <a:pt x="7609" y="2143"/>
                  </a:lnTo>
                  <a:close/>
                  <a:moveTo>
                    <a:pt x="10169" y="2143"/>
                  </a:moveTo>
                  <a:lnTo>
                    <a:pt x="10169" y="3215"/>
                  </a:lnTo>
                  <a:lnTo>
                    <a:pt x="9061" y="3215"/>
                  </a:lnTo>
                  <a:lnTo>
                    <a:pt x="9061" y="2143"/>
                  </a:lnTo>
                  <a:close/>
                  <a:moveTo>
                    <a:pt x="11050" y="2143"/>
                  </a:moveTo>
                  <a:lnTo>
                    <a:pt x="10788" y="3215"/>
                  </a:lnTo>
                  <a:lnTo>
                    <a:pt x="10538" y="3215"/>
                  </a:lnTo>
                  <a:lnTo>
                    <a:pt x="10538" y="2143"/>
                  </a:lnTo>
                  <a:close/>
                  <a:moveTo>
                    <a:pt x="10716" y="3572"/>
                  </a:moveTo>
                  <a:lnTo>
                    <a:pt x="10538" y="4334"/>
                  </a:lnTo>
                  <a:lnTo>
                    <a:pt x="10538" y="3572"/>
                  </a:lnTo>
                  <a:close/>
                  <a:moveTo>
                    <a:pt x="4323" y="3572"/>
                  </a:moveTo>
                  <a:lnTo>
                    <a:pt x="4323" y="4680"/>
                  </a:lnTo>
                  <a:lnTo>
                    <a:pt x="4108" y="4680"/>
                  </a:lnTo>
                  <a:lnTo>
                    <a:pt x="3727" y="3572"/>
                  </a:lnTo>
                  <a:close/>
                  <a:moveTo>
                    <a:pt x="5787" y="3572"/>
                  </a:moveTo>
                  <a:lnTo>
                    <a:pt x="5787" y="4680"/>
                  </a:lnTo>
                  <a:lnTo>
                    <a:pt x="4692" y="4680"/>
                  </a:lnTo>
                  <a:lnTo>
                    <a:pt x="4692" y="3572"/>
                  </a:lnTo>
                  <a:close/>
                  <a:moveTo>
                    <a:pt x="7252" y="3572"/>
                  </a:moveTo>
                  <a:lnTo>
                    <a:pt x="7252" y="4680"/>
                  </a:lnTo>
                  <a:lnTo>
                    <a:pt x="6144" y="4680"/>
                  </a:lnTo>
                  <a:lnTo>
                    <a:pt x="6144" y="3572"/>
                  </a:lnTo>
                  <a:close/>
                  <a:moveTo>
                    <a:pt x="8704" y="3572"/>
                  </a:moveTo>
                  <a:lnTo>
                    <a:pt x="8704" y="4680"/>
                  </a:lnTo>
                  <a:lnTo>
                    <a:pt x="7609" y="4680"/>
                  </a:lnTo>
                  <a:lnTo>
                    <a:pt x="7609" y="3572"/>
                  </a:lnTo>
                  <a:close/>
                  <a:moveTo>
                    <a:pt x="10169" y="3572"/>
                  </a:moveTo>
                  <a:lnTo>
                    <a:pt x="10169" y="4680"/>
                  </a:lnTo>
                  <a:lnTo>
                    <a:pt x="9061" y="4680"/>
                  </a:lnTo>
                  <a:lnTo>
                    <a:pt x="9061" y="3572"/>
                  </a:lnTo>
                  <a:close/>
                  <a:moveTo>
                    <a:pt x="4335" y="5037"/>
                  </a:moveTo>
                  <a:lnTo>
                    <a:pt x="4335" y="5275"/>
                  </a:lnTo>
                  <a:lnTo>
                    <a:pt x="4239" y="5037"/>
                  </a:lnTo>
                  <a:close/>
                  <a:moveTo>
                    <a:pt x="5787" y="5037"/>
                  </a:moveTo>
                  <a:lnTo>
                    <a:pt x="5787" y="5894"/>
                  </a:lnTo>
                  <a:cubicBezTo>
                    <a:pt x="5706" y="5890"/>
                    <a:pt x="5631" y="5889"/>
                    <a:pt x="5561" y="5889"/>
                  </a:cubicBezTo>
                  <a:cubicBezTo>
                    <a:pt x="5443" y="5889"/>
                    <a:pt x="5341" y="5892"/>
                    <a:pt x="5248" y="5892"/>
                  </a:cubicBezTo>
                  <a:cubicBezTo>
                    <a:pt x="5036" y="5892"/>
                    <a:pt x="4874" y="5875"/>
                    <a:pt x="4692" y="5763"/>
                  </a:cubicBezTo>
                  <a:lnTo>
                    <a:pt x="4692" y="5037"/>
                  </a:lnTo>
                  <a:close/>
                  <a:moveTo>
                    <a:pt x="7252" y="5037"/>
                  </a:moveTo>
                  <a:lnTo>
                    <a:pt x="7252" y="5894"/>
                  </a:lnTo>
                  <a:lnTo>
                    <a:pt x="6144" y="5894"/>
                  </a:lnTo>
                  <a:lnTo>
                    <a:pt x="6144" y="5037"/>
                  </a:lnTo>
                  <a:close/>
                  <a:moveTo>
                    <a:pt x="8704" y="5037"/>
                  </a:moveTo>
                  <a:lnTo>
                    <a:pt x="8704" y="5894"/>
                  </a:lnTo>
                  <a:lnTo>
                    <a:pt x="7609" y="5894"/>
                  </a:lnTo>
                  <a:lnTo>
                    <a:pt x="7609" y="5037"/>
                  </a:lnTo>
                  <a:close/>
                  <a:moveTo>
                    <a:pt x="10169" y="5037"/>
                  </a:moveTo>
                  <a:lnTo>
                    <a:pt x="10169" y="5894"/>
                  </a:lnTo>
                  <a:lnTo>
                    <a:pt x="9061" y="5894"/>
                  </a:lnTo>
                  <a:lnTo>
                    <a:pt x="9061" y="5037"/>
                  </a:lnTo>
                  <a:close/>
                  <a:moveTo>
                    <a:pt x="4882" y="9240"/>
                  </a:moveTo>
                  <a:cubicBezTo>
                    <a:pt x="5406" y="9240"/>
                    <a:pt x="5823" y="9680"/>
                    <a:pt x="5823" y="10180"/>
                  </a:cubicBezTo>
                  <a:cubicBezTo>
                    <a:pt x="5823" y="10704"/>
                    <a:pt x="5406" y="11121"/>
                    <a:pt x="4882" y="11121"/>
                  </a:cubicBezTo>
                  <a:cubicBezTo>
                    <a:pt x="4359" y="11121"/>
                    <a:pt x="3942" y="10704"/>
                    <a:pt x="3942" y="10180"/>
                  </a:cubicBezTo>
                  <a:cubicBezTo>
                    <a:pt x="3942" y="9656"/>
                    <a:pt x="4359" y="9240"/>
                    <a:pt x="4882" y="9240"/>
                  </a:cubicBezTo>
                  <a:close/>
                  <a:moveTo>
                    <a:pt x="9300" y="9240"/>
                  </a:moveTo>
                  <a:cubicBezTo>
                    <a:pt x="9823" y="9263"/>
                    <a:pt x="10240" y="9680"/>
                    <a:pt x="10240" y="10180"/>
                  </a:cubicBezTo>
                  <a:cubicBezTo>
                    <a:pt x="10240" y="10704"/>
                    <a:pt x="9823" y="11121"/>
                    <a:pt x="9300" y="11121"/>
                  </a:cubicBezTo>
                  <a:cubicBezTo>
                    <a:pt x="8788" y="11121"/>
                    <a:pt x="8371" y="10704"/>
                    <a:pt x="8371" y="10180"/>
                  </a:cubicBezTo>
                  <a:cubicBezTo>
                    <a:pt x="8371" y="9656"/>
                    <a:pt x="8788" y="9240"/>
                    <a:pt x="9300" y="9240"/>
                  </a:cubicBezTo>
                  <a:close/>
                  <a:moveTo>
                    <a:pt x="668" y="0"/>
                  </a:moveTo>
                  <a:cubicBezTo>
                    <a:pt x="298" y="0"/>
                    <a:pt x="1" y="298"/>
                    <a:pt x="1" y="667"/>
                  </a:cubicBezTo>
                  <a:cubicBezTo>
                    <a:pt x="1" y="1048"/>
                    <a:pt x="298" y="1346"/>
                    <a:pt x="668" y="1346"/>
                  </a:cubicBezTo>
                  <a:lnTo>
                    <a:pt x="1489" y="1346"/>
                  </a:lnTo>
                  <a:lnTo>
                    <a:pt x="2513" y="4227"/>
                  </a:lnTo>
                  <a:cubicBezTo>
                    <a:pt x="2540" y="4299"/>
                    <a:pt x="2608" y="4351"/>
                    <a:pt x="2681" y="4351"/>
                  </a:cubicBezTo>
                  <a:cubicBezTo>
                    <a:pt x="2704" y="4351"/>
                    <a:pt x="2728" y="4346"/>
                    <a:pt x="2751" y="4334"/>
                  </a:cubicBezTo>
                  <a:cubicBezTo>
                    <a:pt x="2846" y="4299"/>
                    <a:pt x="2906" y="4203"/>
                    <a:pt x="2858" y="4096"/>
                  </a:cubicBezTo>
                  <a:cubicBezTo>
                    <a:pt x="1858" y="1262"/>
                    <a:pt x="1822" y="1143"/>
                    <a:pt x="1822" y="1143"/>
                  </a:cubicBezTo>
                  <a:cubicBezTo>
                    <a:pt x="1775" y="1048"/>
                    <a:pt x="1668" y="965"/>
                    <a:pt x="1549" y="965"/>
                  </a:cubicBezTo>
                  <a:lnTo>
                    <a:pt x="668" y="965"/>
                  </a:lnTo>
                  <a:cubicBezTo>
                    <a:pt x="513" y="965"/>
                    <a:pt x="370" y="834"/>
                    <a:pt x="370" y="667"/>
                  </a:cubicBezTo>
                  <a:cubicBezTo>
                    <a:pt x="370" y="500"/>
                    <a:pt x="513" y="369"/>
                    <a:pt x="668" y="369"/>
                  </a:cubicBezTo>
                  <a:lnTo>
                    <a:pt x="1549" y="369"/>
                  </a:lnTo>
                  <a:cubicBezTo>
                    <a:pt x="1906" y="369"/>
                    <a:pt x="2215" y="584"/>
                    <a:pt x="2370" y="905"/>
                  </a:cubicBezTo>
                  <a:cubicBezTo>
                    <a:pt x="2596" y="1524"/>
                    <a:pt x="3811" y="5001"/>
                    <a:pt x="4001" y="5525"/>
                  </a:cubicBezTo>
                  <a:cubicBezTo>
                    <a:pt x="4144" y="5894"/>
                    <a:pt x="4573" y="6251"/>
                    <a:pt x="5109" y="6251"/>
                  </a:cubicBezTo>
                  <a:lnTo>
                    <a:pt x="11717" y="6251"/>
                  </a:lnTo>
                  <a:cubicBezTo>
                    <a:pt x="11883" y="6251"/>
                    <a:pt x="12014" y="6382"/>
                    <a:pt x="12014" y="6549"/>
                  </a:cubicBezTo>
                  <a:cubicBezTo>
                    <a:pt x="12014" y="6715"/>
                    <a:pt x="11883" y="6846"/>
                    <a:pt x="11717" y="6846"/>
                  </a:cubicBezTo>
                  <a:lnTo>
                    <a:pt x="5109" y="6846"/>
                  </a:lnTo>
                  <a:cubicBezTo>
                    <a:pt x="4394" y="6846"/>
                    <a:pt x="3739" y="6418"/>
                    <a:pt x="3466" y="5763"/>
                  </a:cubicBezTo>
                  <a:lnTo>
                    <a:pt x="3096" y="4715"/>
                  </a:lnTo>
                  <a:cubicBezTo>
                    <a:pt x="3078" y="4652"/>
                    <a:pt x="3013" y="4603"/>
                    <a:pt x="2936" y="4603"/>
                  </a:cubicBezTo>
                  <a:cubicBezTo>
                    <a:pt x="2911" y="4603"/>
                    <a:pt x="2885" y="4608"/>
                    <a:pt x="2858" y="4620"/>
                  </a:cubicBezTo>
                  <a:cubicBezTo>
                    <a:pt x="2751" y="4656"/>
                    <a:pt x="2715" y="4751"/>
                    <a:pt x="2751" y="4858"/>
                  </a:cubicBezTo>
                  <a:cubicBezTo>
                    <a:pt x="3049" y="5596"/>
                    <a:pt x="3073" y="5942"/>
                    <a:pt x="3406" y="6406"/>
                  </a:cubicBezTo>
                  <a:lnTo>
                    <a:pt x="3013" y="7001"/>
                  </a:lnTo>
                  <a:cubicBezTo>
                    <a:pt x="2394" y="7894"/>
                    <a:pt x="2930" y="9097"/>
                    <a:pt x="3989" y="9240"/>
                  </a:cubicBezTo>
                  <a:cubicBezTo>
                    <a:pt x="3144" y="10049"/>
                    <a:pt x="3692" y="11490"/>
                    <a:pt x="4870" y="11490"/>
                  </a:cubicBezTo>
                  <a:cubicBezTo>
                    <a:pt x="6025" y="11490"/>
                    <a:pt x="6597" y="10061"/>
                    <a:pt x="5763" y="9251"/>
                  </a:cubicBezTo>
                  <a:lnTo>
                    <a:pt x="8383" y="9251"/>
                  </a:lnTo>
                  <a:cubicBezTo>
                    <a:pt x="7549" y="10061"/>
                    <a:pt x="8109" y="11490"/>
                    <a:pt x="9276" y="11490"/>
                  </a:cubicBezTo>
                  <a:cubicBezTo>
                    <a:pt x="10431" y="11490"/>
                    <a:pt x="11002" y="10061"/>
                    <a:pt x="10169" y="9251"/>
                  </a:cubicBezTo>
                  <a:lnTo>
                    <a:pt x="10407" y="9251"/>
                  </a:lnTo>
                  <a:cubicBezTo>
                    <a:pt x="10776" y="9251"/>
                    <a:pt x="11074" y="8954"/>
                    <a:pt x="11074" y="8585"/>
                  </a:cubicBezTo>
                  <a:cubicBezTo>
                    <a:pt x="11074" y="8216"/>
                    <a:pt x="10776" y="7918"/>
                    <a:pt x="10407" y="7918"/>
                  </a:cubicBezTo>
                  <a:lnTo>
                    <a:pt x="8788" y="7918"/>
                  </a:lnTo>
                  <a:cubicBezTo>
                    <a:pt x="8680" y="7918"/>
                    <a:pt x="8609" y="7989"/>
                    <a:pt x="8609" y="8097"/>
                  </a:cubicBezTo>
                  <a:cubicBezTo>
                    <a:pt x="8609" y="8204"/>
                    <a:pt x="8680" y="8275"/>
                    <a:pt x="8788" y="8275"/>
                  </a:cubicBezTo>
                  <a:lnTo>
                    <a:pt x="10431" y="8275"/>
                  </a:lnTo>
                  <a:cubicBezTo>
                    <a:pt x="10597" y="8275"/>
                    <a:pt x="10728" y="8406"/>
                    <a:pt x="10728" y="8573"/>
                  </a:cubicBezTo>
                  <a:cubicBezTo>
                    <a:pt x="10728" y="8740"/>
                    <a:pt x="10597" y="8871"/>
                    <a:pt x="10431" y="8871"/>
                  </a:cubicBezTo>
                  <a:lnTo>
                    <a:pt x="4204" y="8871"/>
                  </a:lnTo>
                  <a:cubicBezTo>
                    <a:pt x="3323" y="8871"/>
                    <a:pt x="2811" y="7882"/>
                    <a:pt x="3311" y="7168"/>
                  </a:cubicBezTo>
                  <a:lnTo>
                    <a:pt x="3668" y="6656"/>
                  </a:lnTo>
                  <a:cubicBezTo>
                    <a:pt x="3811" y="6787"/>
                    <a:pt x="3978" y="6906"/>
                    <a:pt x="4168" y="7001"/>
                  </a:cubicBezTo>
                  <a:lnTo>
                    <a:pt x="3799" y="7537"/>
                  </a:lnTo>
                  <a:cubicBezTo>
                    <a:pt x="3573" y="7847"/>
                    <a:pt x="3799" y="8275"/>
                    <a:pt x="4180" y="8275"/>
                  </a:cubicBezTo>
                  <a:lnTo>
                    <a:pt x="8085" y="8275"/>
                  </a:lnTo>
                  <a:cubicBezTo>
                    <a:pt x="8192" y="8275"/>
                    <a:pt x="8264" y="8204"/>
                    <a:pt x="8264" y="8097"/>
                  </a:cubicBezTo>
                  <a:cubicBezTo>
                    <a:pt x="8264" y="7989"/>
                    <a:pt x="8192" y="7918"/>
                    <a:pt x="8085" y="7918"/>
                  </a:cubicBezTo>
                  <a:lnTo>
                    <a:pt x="4180" y="7918"/>
                  </a:lnTo>
                  <a:cubicBezTo>
                    <a:pt x="4097" y="7918"/>
                    <a:pt x="4037" y="7811"/>
                    <a:pt x="4097" y="7739"/>
                  </a:cubicBezTo>
                  <a:lnTo>
                    <a:pt x="4513" y="7132"/>
                  </a:lnTo>
                  <a:cubicBezTo>
                    <a:pt x="4753" y="7201"/>
                    <a:pt x="4820" y="7217"/>
                    <a:pt x="5587" y="7217"/>
                  </a:cubicBezTo>
                  <a:cubicBezTo>
                    <a:pt x="6309" y="7217"/>
                    <a:pt x="7651" y="7202"/>
                    <a:pt x="10341" y="7202"/>
                  </a:cubicBezTo>
                  <a:cubicBezTo>
                    <a:pt x="10765" y="7202"/>
                    <a:pt x="11223" y="7203"/>
                    <a:pt x="11717" y="7204"/>
                  </a:cubicBezTo>
                  <a:cubicBezTo>
                    <a:pt x="12086" y="7204"/>
                    <a:pt x="12383" y="6906"/>
                    <a:pt x="12383" y="6537"/>
                  </a:cubicBezTo>
                  <a:cubicBezTo>
                    <a:pt x="12383" y="6168"/>
                    <a:pt x="12098" y="5894"/>
                    <a:pt x="11728" y="5894"/>
                  </a:cubicBezTo>
                  <a:lnTo>
                    <a:pt x="11538" y="5894"/>
                  </a:lnTo>
                  <a:lnTo>
                    <a:pt x="12383" y="2191"/>
                  </a:lnTo>
                  <a:cubicBezTo>
                    <a:pt x="12550" y="1489"/>
                    <a:pt x="12014" y="822"/>
                    <a:pt x="11300" y="822"/>
                  </a:cubicBezTo>
                  <a:lnTo>
                    <a:pt x="7752" y="822"/>
                  </a:lnTo>
                  <a:cubicBezTo>
                    <a:pt x="7657" y="822"/>
                    <a:pt x="7573" y="893"/>
                    <a:pt x="7573" y="1000"/>
                  </a:cubicBezTo>
                  <a:cubicBezTo>
                    <a:pt x="7573" y="1108"/>
                    <a:pt x="7657" y="1179"/>
                    <a:pt x="7752" y="1179"/>
                  </a:cubicBezTo>
                  <a:lnTo>
                    <a:pt x="11300" y="1179"/>
                  </a:lnTo>
                  <a:cubicBezTo>
                    <a:pt x="11788" y="1179"/>
                    <a:pt x="12145" y="1620"/>
                    <a:pt x="12026" y="2096"/>
                  </a:cubicBezTo>
                  <a:lnTo>
                    <a:pt x="11145" y="5894"/>
                  </a:lnTo>
                  <a:lnTo>
                    <a:pt x="10526" y="5894"/>
                  </a:lnTo>
                  <a:cubicBezTo>
                    <a:pt x="10609" y="5489"/>
                    <a:pt x="11300" y="2548"/>
                    <a:pt x="11419" y="2001"/>
                  </a:cubicBezTo>
                  <a:cubicBezTo>
                    <a:pt x="11443" y="1882"/>
                    <a:pt x="11359" y="1774"/>
                    <a:pt x="11240" y="1774"/>
                  </a:cubicBezTo>
                  <a:lnTo>
                    <a:pt x="3073" y="1774"/>
                  </a:lnTo>
                  <a:lnTo>
                    <a:pt x="2858" y="1167"/>
                  </a:lnTo>
                  <a:lnTo>
                    <a:pt x="7073" y="1167"/>
                  </a:lnTo>
                  <a:cubicBezTo>
                    <a:pt x="7180" y="1167"/>
                    <a:pt x="7252" y="1084"/>
                    <a:pt x="7252" y="989"/>
                  </a:cubicBezTo>
                  <a:cubicBezTo>
                    <a:pt x="7252" y="881"/>
                    <a:pt x="7180" y="810"/>
                    <a:pt x="7073" y="810"/>
                  </a:cubicBezTo>
                  <a:lnTo>
                    <a:pt x="2727" y="810"/>
                  </a:lnTo>
                  <a:cubicBezTo>
                    <a:pt x="2561" y="346"/>
                    <a:pt x="2096" y="0"/>
                    <a:pt x="154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7" name="Google Shape;1887;p53"/>
          <p:cNvGrpSpPr/>
          <p:nvPr/>
        </p:nvGrpSpPr>
        <p:grpSpPr>
          <a:xfrm>
            <a:off x="3097241" y="2433564"/>
            <a:ext cx="344883" cy="343387"/>
            <a:chOff x="3097241" y="2433564"/>
            <a:chExt cx="344883" cy="343387"/>
          </a:xfrm>
        </p:grpSpPr>
        <p:sp>
          <p:nvSpPr>
            <p:cNvPr id="1888" name="Google Shape;1888;p53"/>
            <p:cNvSpPr/>
            <p:nvPr/>
          </p:nvSpPr>
          <p:spPr>
            <a:xfrm>
              <a:off x="3151825" y="2465806"/>
              <a:ext cx="235746" cy="311146"/>
            </a:xfrm>
            <a:custGeom>
              <a:rect b="b" l="l" r="r" t="t"/>
              <a:pathLst>
                <a:path extrusionOk="0" h="9776" w="7407">
                  <a:moveTo>
                    <a:pt x="3703" y="322"/>
                  </a:moveTo>
                  <a:cubicBezTo>
                    <a:pt x="5573" y="322"/>
                    <a:pt x="7097" y="1846"/>
                    <a:pt x="7097" y="3715"/>
                  </a:cubicBezTo>
                  <a:cubicBezTo>
                    <a:pt x="7097" y="5239"/>
                    <a:pt x="6144" y="6728"/>
                    <a:pt x="5358" y="7704"/>
                  </a:cubicBezTo>
                  <a:cubicBezTo>
                    <a:pt x="4656" y="8573"/>
                    <a:pt x="3953" y="9192"/>
                    <a:pt x="3703" y="9418"/>
                  </a:cubicBezTo>
                  <a:cubicBezTo>
                    <a:pt x="3441" y="9192"/>
                    <a:pt x="2751" y="8573"/>
                    <a:pt x="2048" y="7704"/>
                  </a:cubicBezTo>
                  <a:cubicBezTo>
                    <a:pt x="1263" y="6728"/>
                    <a:pt x="310" y="5239"/>
                    <a:pt x="310" y="3715"/>
                  </a:cubicBezTo>
                  <a:cubicBezTo>
                    <a:pt x="310" y="1846"/>
                    <a:pt x="1822" y="322"/>
                    <a:pt x="3703" y="322"/>
                  </a:cubicBezTo>
                  <a:close/>
                  <a:moveTo>
                    <a:pt x="3703" y="1"/>
                  </a:moveTo>
                  <a:cubicBezTo>
                    <a:pt x="1667" y="1"/>
                    <a:pt x="0" y="1668"/>
                    <a:pt x="0" y="3704"/>
                  </a:cubicBezTo>
                  <a:cubicBezTo>
                    <a:pt x="0" y="4418"/>
                    <a:pt x="191" y="5192"/>
                    <a:pt x="560" y="5978"/>
                  </a:cubicBezTo>
                  <a:cubicBezTo>
                    <a:pt x="858" y="6609"/>
                    <a:pt x="1274" y="7263"/>
                    <a:pt x="1798" y="7894"/>
                  </a:cubicBezTo>
                  <a:cubicBezTo>
                    <a:pt x="2691" y="9002"/>
                    <a:pt x="3549" y="9716"/>
                    <a:pt x="3596" y="9740"/>
                  </a:cubicBezTo>
                  <a:cubicBezTo>
                    <a:pt x="3626" y="9764"/>
                    <a:pt x="3665" y="9776"/>
                    <a:pt x="3700" y="9776"/>
                  </a:cubicBezTo>
                  <a:cubicBezTo>
                    <a:pt x="3736" y="9776"/>
                    <a:pt x="3769" y="9764"/>
                    <a:pt x="3787" y="9740"/>
                  </a:cubicBezTo>
                  <a:cubicBezTo>
                    <a:pt x="3822" y="9716"/>
                    <a:pt x="4703" y="9002"/>
                    <a:pt x="5596" y="7894"/>
                  </a:cubicBezTo>
                  <a:cubicBezTo>
                    <a:pt x="6108" y="7252"/>
                    <a:pt x="6525" y="6609"/>
                    <a:pt x="6823" y="5978"/>
                  </a:cubicBezTo>
                  <a:cubicBezTo>
                    <a:pt x="7204" y="5192"/>
                    <a:pt x="7394" y="4418"/>
                    <a:pt x="7394" y="3704"/>
                  </a:cubicBezTo>
                  <a:cubicBezTo>
                    <a:pt x="7406" y="1668"/>
                    <a:pt x="5739" y="1"/>
                    <a:pt x="37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53"/>
            <p:cNvSpPr/>
            <p:nvPr/>
          </p:nvSpPr>
          <p:spPr>
            <a:xfrm>
              <a:off x="3179483" y="2492732"/>
              <a:ext cx="181926" cy="181894"/>
            </a:xfrm>
            <a:custGeom>
              <a:rect b="b" l="l" r="r" t="t"/>
              <a:pathLst>
                <a:path extrusionOk="0" h="5715" w="5716">
                  <a:moveTo>
                    <a:pt x="2858" y="0"/>
                  </a:moveTo>
                  <a:cubicBezTo>
                    <a:pt x="1286" y="0"/>
                    <a:pt x="1" y="1286"/>
                    <a:pt x="1" y="2858"/>
                  </a:cubicBezTo>
                  <a:cubicBezTo>
                    <a:pt x="1" y="4441"/>
                    <a:pt x="1286" y="5715"/>
                    <a:pt x="2858" y="5715"/>
                  </a:cubicBezTo>
                  <a:cubicBezTo>
                    <a:pt x="4442" y="5715"/>
                    <a:pt x="5716" y="4429"/>
                    <a:pt x="5716" y="2858"/>
                  </a:cubicBezTo>
                  <a:cubicBezTo>
                    <a:pt x="5692" y="2131"/>
                    <a:pt x="5418" y="1429"/>
                    <a:pt x="4918" y="893"/>
                  </a:cubicBezTo>
                  <a:cubicBezTo>
                    <a:pt x="4888" y="863"/>
                    <a:pt x="4846" y="848"/>
                    <a:pt x="4805" y="848"/>
                  </a:cubicBezTo>
                  <a:cubicBezTo>
                    <a:pt x="4763" y="848"/>
                    <a:pt x="4721" y="863"/>
                    <a:pt x="4692" y="893"/>
                  </a:cubicBezTo>
                  <a:cubicBezTo>
                    <a:pt x="4632" y="953"/>
                    <a:pt x="4632" y="1060"/>
                    <a:pt x="4692" y="1119"/>
                  </a:cubicBezTo>
                  <a:cubicBezTo>
                    <a:pt x="5144" y="1595"/>
                    <a:pt x="5394" y="2215"/>
                    <a:pt x="5394" y="2869"/>
                  </a:cubicBezTo>
                  <a:cubicBezTo>
                    <a:pt x="5394" y="4274"/>
                    <a:pt x="4251" y="5417"/>
                    <a:pt x="2846" y="5417"/>
                  </a:cubicBezTo>
                  <a:cubicBezTo>
                    <a:pt x="1453" y="5417"/>
                    <a:pt x="298" y="4274"/>
                    <a:pt x="298" y="2869"/>
                  </a:cubicBezTo>
                  <a:cubicBezTo>
                    <a:pt x="298" y="1476"/>
                    <a:pt x="1453" y="333"/>
                    <a:pt x="2846" y="333"/>
                  </a:cubicBezTo>
                  <a:cubicBezTo>
                    <a:pt x="3299" y="333"/>
                    <a:pt x="3739" y="452"/>
                    <a:pt x="4132" y="667"/>
                  </a:cubicBezTo>
                  <a:cubicBezTo>
                    <a:pt x="4157" y="683"/>
                    <a:pt x="4185" y="691"/>
                    <a:pt x="4214" y="691"/>
                  </a:cubicBezTo>
                  <a:cubicBezTo>
                    <a:pt x="4269" y="691"/>
                    <a:pt x="4323" y="662"/>
                    <a:pt x="4346" y="607"/>
                  </a:cubicBezTo>
                  <a:cubicBezTo>
                    <a:pt x="4394" y="536"/>
                    <a:pt x="4370" y="429"/>
                    <a:pt x="4287" y="393"/>
                  </a:cubicBezTo>
                  <a:cubicBezTo>
                    <a:pt x="3858" y="131"/>
                    <a:pt x="3370" y="0"/>
                    <a:pt x="285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53"/>
            <p:cNvSpPr/>
            <p:nvPr/>
          </p:nvSpPr>
          <p:spPr>
            <a:xfrm>
              <a:off x="3242024" y="2524941"/>
              <a:ext cx="54202" cy="117857"/>
            </a:xfrm>
            <a:custGeom>
              <a:rect b="b" l="l" r="r" t="t"/>
              <a:pathLst>
                <a:path extrusionOk="0" h="3703" w="1703">
                  <a:moveTo>
                    <a:pt x="857" y="0"/>
                  </a:moveTo>
                  <a:cubicBezTo>
                    <a:pt x="762" y="0"/>
                    <a:pt x="691" y="71"/>
                    <a:pt x="691" y="167"/>
                  </a:cubicBezTo>
                  <a:lnTo>
                    <a:pt x="691" y="524"/>
                  </a:lnTo>
                  <a:cubicBezTo>
                    <a:pt x="322" y="560"/>
                    <a:pt x="24" y="881"/>
                    <a:pt x="24" y="1262"/>
                  </a:cubicBezTo>
                  <a:cubicBezTo>
                    <a:pt x="24" y="1679"/>
                    <a:pt x="357" y="2012"/>
                    <a:pt x="762" y="2012"/>
                  </a:cubicBezTo>
                  <a:lnTo>
                    <a:pt x="929" y="2012"/>
                  </a:lnTo>
                  <a:cubicBezTo>
                    <a:pt x="1167" y="2012"/>
                    <a:pt x="1357" y="2203"/>
                    <a:pt x="1357" y="2441"/>
                  </a:cubicBezTo>
                  <a:cubicBezTo>
                    <a:pt x="1357" y="2679"/>
                    <a:pt x="1167" y="2869"/>
                    <a:pt x="929" y="2869"/>
                  </a:cubicBezTo>
                  <a:lnTo>
                    <a:pt x="679" y="2869"/>
                  </a:lnTo>
                  <a:cubicBezTo>
                    <a:pt x="476" y="2869"/>
                    <a:pt x="334" y="2703"/>
                    <a:pt x="334" y="2524"/>
                  </a:cubicBezTo>
                  <a:cubicBezTo>
                    <a:pt x="334" y="2441"/>
                    <a:pt x="262" y="2369"/>
                    <a:pt x="167" y="2369"/>
                  </a:cubicBezTo>
                  <a:cubicBezTo>
                    <a:pt x="83" y="2369"/>
                    <a:pt x="0" y="2441"/>
                    <a:pt x="0" y="2524"/>
                  </a:cubicBezTo>
                  <a:cubicBezTo>
                    <a:pt x="0" y="2905"/>
                    <a:pt x="298" y="3203"/>
                    <a:pt x="679" y="3203"/>
                  </a:cubicBezTo>
                  <a:lnTo>
                    <a:pt x="691" y="3203"/>
                  </a:lnTo>
                  <a:lnTo>
                    <a:pt x="691" y="3536"/>
                  </a:lnTo>
                  <a:cubicBezTo>
                    <a:pt x="691" y="3631"/>
                    <a:pt x="762" y="3703"/>
                    <a:pt x="857" y="3703"/>
                  </a:cubicBezTo>
                  <a:cubicBezTo>
                    <a:pt x="941" y="3703"/>
                    <a:pt x="1012" y="3631"/>
                    <a:pt x="1012" y="3536"/>
                  </a:cubicBezTo>
                  <a:lnTo>
                    <a:pt x="1012" y="3179"/>
                  </a:lnTo>
                  <a:cubicBezTo>
                    <a:pt x="1393" y="3143"/>
                    <a:pt x="1691" y="2822"/>
                    <a:pt x="1691" y="2441"/>
                  </a:cubicBezTo>
                  <a:cubicBezTo>
                    <a:pt x="1691" y="2024"/>
                    <a:pt x="1346" y="1691"/>
                    <a:pt x="941" y="1691"/>
                  </a:cubicBezTo>
                  <a:lnTo>
                    <a:pt x="774" y="1691"/>
                  </a:lnTo>
                  <a:cubicBezTo>
                    <a:pt x="536" y="1691"/>
                    <a:pt x="345" y="1500"/>
                    <a:pt x="345" y="1262"/>
                  </a:cubicBezTo>
                  <a:cubicBezTo>
                    <a:pt x="345" y="1024"/>
                    <a:pt x="536" y="833"/>
                    <a:pt x="774" y="833"/>
                  </a:cubicBezTo>
                  <a:lnTo>
                    <a:pt x="1036" y="833"/>
                  </a:lnTo>
                  <a:cubicBezTo>
                    <a:pt x="1226" y="833"/>
                    <a:pt x="1369" y="1000"/>
                    <a:pt x="1369" y="1179"/>
                  </a:cubicBezTo>
                  <a:lnTo>
                    <a:pt x="1369" y="1345"/>
                  </a:lnTo>
                  <a:cubicBezTo>
                    <a:pt x="1393" y="1429"/>
                    <a:pt x="1453" y="1500"/>
                    <a:pt x="1536" y="1500"/>
                  </a:cubicBezTo>
                  <a:cubicBezTo>
                    <a:pt x="1631" y="1500"/>
                    <a:pt x="1703" y="1429"/>
                    <a:pt x="1703" y="1345"/>
                  </a:cubicBezTo>
                  <a:lnTo>
                    <a:pt x="1703" y="1179"/>
                  </a:lnTo>
                  <a:cubicBezTo>
                    <a:pt x="1703" y="810"/>
                    <a:pt x="1405" y="512"/>
                    <a:pt x="1036" y="512"/>
                  </a:cubicBezTo>
                  <a:lnTo>
                    <a:pt x="1012" y="512"/>
                  </a:lnTo>
                  <a:lnTo>
                    <a:pt x="1012" y="167"/>
                  </a:lnTo>
                  <a:cubicBezTo>
                    <a:pt x="1012" y="71"/>
                    <a:pt x="941" y="0"/>
                    <a:pt x="85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53"/>
            <p:cNvSpPr/>
            <p:nvPr/>
          </p:nvSpPr>
          <p:spPr>
            <a:xfrm>
              <a:off x="3390945" y="2433724"/>
              <a:ext cx="51179" cy="85934"/>
            </a:xfrm>
            <a:custGeom>
              <a:rect b="b" l="l" r="r" t="t"/>
              <a:pathLst>
                <a:path extrusionOk="0" h="2700" w="1608">
                  <a:moveTo>
                    <a:pt x="182" y="1"/>
                  </a:moveTo>
                  <a:cubicBezTo>
                    <a:pt x="134" y="1"/>
                    <a:pt x="86" y="22"/>
                    <a:pt x="48" y="68"/>
                  </a:cubicBezTo>
                  <a:cubicBezTo>
                    <a:pt x="0" y="140"/>
                    <a:pt x="12" y="235"/>
                    <a:pt x="84" y="294"/>
                  </a:cubicBezTo>
                  <a:cubicBezTo>
                    <a:pt x="834" y="794"/>
                    <a:pt x="1274" y="1628"/>
                    <a:pt x="1274" y="2545"/>
                  </a:cubicBezTo>
                  <a:cubicBezTo>
                    <a:pt x="1274" y="2628"/>
                    <a:pt x="1358" y="2699"/>
                    <a:pt x="1441" y="2699"/>
                  </a:cubicBezTo>
                  <a:cubicBezTo>
                    <a:pt x="1536" y="2699"/>
                    <a:pt x="1608" y="2628"/>
                    <a:pt x="1608" y="2545"/>
                  </a:cubicBezTo>
                  <a:cubicBezTo>
                    <a:pt x="1596" y="1533"/>
                    <a:pt x="1096" y="592"/>
                    <a:pt x="262" y="20"/>
                  </a:cubicBezTo>
                  <a:cubicBezTo>
                    <a:pt x="237" y="8"/>
                    <a:pt x="209" y="1"/>
                    <a:pt x="1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53"/>
            <p:cNvSpPr/>
            <p:nvPr/>
          </p:nvSpPr>
          <p:spPr>
            <a:xfrm>
              <a:off x="3360613" y="2478187"/>
              <a:ext cx="27340" cy="41471"/>
            </a:xfrm>
            <a:custGeom>
              <a:rect b="b" l="l" r="r" t="t"/>
              <a:pathLst>
                <a:path extrusionOk="0" h="1303" w="859">
                  <a:moveTo>
                    <a:pt x="177" y="1"/>
                  </a:moveTo>
                  <a:cubicBezTo>
                    <a:pt x="131" y="1"/>
                    <a:pt x="85" y="25"/>
                    <a:pt x="48" y="76"/>
                  </a:cubicBezTo>
                  <a:cubicBezTo>
                    <a:pt x="1" y="147"/>
                    <a:pt x="13" y="231"/>
                    <a:pt x="84" y="290"/>
                  </a:cubicBezTo>
                  <a:cubicBezTo>
                    <a:pt x="370" y="493"/>
                    <a:pt x="537" y="802"/>
                    <a:pt x="537" y="1148"/>
                  </a:cubicBezTo>
                  <a:cubicBezTo>
                    <a:pt x="537" y="1231"/>
                    <a:pt x="608" y="1302"/>
                    <a:pt x="703" y="1302"/>
                  </a:cubicBezTo>
                  <a:cubicBezTo>
                    <a:pt x="787" y="1302"/>
                    <a:pt x="858" y="1231"/>
                    <a:pt x="858" y="1148"/>
                  </a:cubicBezTo>
                  <a:cubicBezTo>
                    <a:pt x="858" y="683"/>
                    <a:pt x="644" y="278"/>
                    <a:pt x="263" y="28"/>
                  </a:cubicBezTo>
                  <a:cubicBezTo>
                    <a:pt x="235" y="10"/>
                    <a:pt x="206" y="1"/>
                    <a:pt x="1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53"/>
            <p:cNvSpPr/>
            <p:nvPr/>
          </p:nvSpPr>
          <p:spPr>
            <a:xfrm>
              <a:off x="3375795" y="2455939"/>
              <a:ext cx="39434" cy="63719"/>
            </a:xfrm>
            <a:custGeom>
              <a:rect b="b" l="l" r="r" t="t"/>
              <a:pathLst>
                <a:path extrusionOk="0" h="2002" w="1239">
                  <a:moveTo>
                    <a:pt x="183" y="0"/>
                  </a:moveTo>
                  <a:cubicBezTo>
                    <a:pt x="134" y="0"/>
                    <a:pt x="86" y="26"/>
                    <a:pt x="48" y="73"/>
                  </a:cubicBezTo>
                  <a:cubicBezTo>
                    <a:pt x="0" y="144"/>
                    <a:pt x="12" y="239"/>
                    <a:pt x="83" y="299"/>
                  </a:cubicBezTo>
                  <a:cubicBezTo>
                    <a:pt x="595" y="632"/>
                    <a:pt x="905" y="1216"/>
                    <a:pt x="905" y="1847"/>
                  </a:cubicBezTo>
                  <a:cubicBezTo>
                    <a:pt x="905" y="1930"/>
                    <a:pt x="976" y="2001"/>
                    <a:pt x="1072" y="2001"/>
                  </a:cubicBezTo>
                  <a:cubicBezTo>
                    <a:pt x="1155" y="2001"/>
                    <a:pt x="1238" y="1930"/>
                    <a:pt x="1238" y="1847"/>
                  </a:cubicBezTo>
                  <a:cubicBezTo>
                    <a:pt x="1238" y="1108"/>
                    <a:pt x="881" y="430"/>
                    <a:pt x="262" y="25"/>
                  </a:cubicBezTo>
                  <a:cubicBezTo>
                    <a:pt x="237" y="8"/>
                    <a:pt x="210" y="0"/>
                    <a:pt x="18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53"/>
            <p:cNvSpPr/>
            <p:nvPr/>
          </p:nvSpPr>
          <p:spPr>
            <a:xfrm>
              <a:off x="3097241" y="2433564"/>
              <a:ext cx="50829" cy="85711"/>
            </a:xfrm>
            <a:custGeom>
              <a:rect b="b" l="l" r="r" t="t"/>
              <a:pathLst>
                <a:path extrusionOk="0" h="2693" w="1597">
                  <a:moveTo>
                    <a:pt x="1408" y="1"/>
                  </a:moveTo>
                  <a:cubicBezTo>
                    <a:pt x="1378" y="1"/>
                    <a:pt x="1348" y="9"/>
                    <a:pt x="1323" y="25"/>
                  </a:cubicBezTo>
                  <a:cubicBezTo>
                    <a:pt x="489" y="597"/>
                    <a:pt x="1" y="1538"/>
                    <a:pt x="1" y="2526"/>
                  </a:cubicBezTo>
                  <a:cubicBezTo>
                    <a:pt x="1" y="2621"/>
                    <a:pt x="72" y="2692"/>
                    <a:pt x="168" y="2692"/>
                  </a:cubicBezTo>
                  <a:cubicBezTo>
                    <a:pt x="251" y="2692"/>
                    <a:pt x="322" y="2621"/>
                    <a:pt x="322" y="2526"/>
                  </a:cubicBezTo>
                  <a:cubicBezTo>
                    <a:pt x="322" y="1633"/>
                    <a:pt x="775" y="787"/>
                    <a:pt x="1513" y="275"/>
                  </a:cubicBezTo>
                  <a:cubicBezTo>
                    <a:pt x="1573" y="240"/>
                    <a:pt x="1596" y="133"/>
                    <a:pt x="1549" y="73"/>
                  </a:cubicBezTo>
                  <a:cubicBezTo>
                    <a:pt x="1518" y="27"/>
                    <a:pt x="1462" y="1"/>
                    <a:pt x="14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53"/>
            <p:cNvSpPr/>
            <p:nvPr/>
          </p:nvSpPr>
          <p:spPr>
            <a:xfrm>
              <a:off x="3151061" y="2477773"/>
              <a:ext cx="27690" cy="41503"/>
            </a:xfrm>
            <a:custGeom>
              <a:rect b="b" l="l" r="r" t="t"/>
              <a:pathLst>
                <a:path extrusionOk="0" h="1304" w="870">
                  <a:moveTo>
                    <a:pt x="681" y="1"/>
                  </a:moveTo>
                  <a:cubicBezTo>
                    <a:pt x="647" y="1"/>
                    <a:pt x="613" y="10"/>
                    <a:pt x="584" y="29"/>
                  </a:cubicBezTo>
                  <a:cubicBezTo>
                    <a:pt x="215" y="280"/>
                    <a:pt x="1" y="696"/>
                    <a:pt x="1" y="1137"/>
                  </a:cubicBezTo>
                  <a:cubicBezTo>
                    <a:pt x="1" y="1232"/>
                    <a:pt x="84" y="1303"/>
                    <a:pt x="167" y="1303"/>
                  </a:cubicBezTo>
                  <a:cubicBezTo>
                    <a:pt x="263" y="1303"/>
                    <a:pt x="334" y="1232"/>
                    <a:pt x="334" y="1137"/>
                  </a:cubicBezTo>
                  <a:cubicBezTo>
                    <a:pt x="334" y="803"/>
                    <a:pt x="501" y="482"/>
                    <a:pt x="775" y="291"/>
                  </a:cubicBezTo>
                  <a:cubicBezTo>
                    <a:pt x="834" y="244"/>
                    <a:pt x="870" y="149"/>
                    <a:pt x="810" y="65"/>
                  </a:cubicBezTo>
                  <a:cubicBezTo>
                    <a:pt x="782" y="22"/>
                    <a:pt x="732" y="1"/>
                    <a:pt x="6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53"/>
            <p:cNvSpPr/>
            <p:nvPr/>
          </p:nvSpPr>
          <p:spPr>
            <a:xfrm>
              <a:off x="3124167" y="2455939"/>
              <a:ext cx="39434" cy="63337"/>
            </a:xfrm>
            <a:custGeom>
              <a:rect b="b" l="l" r="r" t="t"/>
              <a:pathLst>
                <a:path extrusionOk="0" h="1990" w="1239">
                  <a:moveTo>
                    <a:pt x="1038" y="0"/>
                  </a:moveTo>
                  <a:cubicBezTo>
                    <a:pt x="1008" y="0"/>
                    <a:pt x="978" y="8"/>
                    <a:pt x="953" y="25"/>
                  </a:cubicBezTo>
                  <a:cubicBezTo>
                    <a:pt x="357" y="430"/>
                    <a:pt x="0" y="1108"/>
                    <a:pt x="0" y="1823"/>
                  </a:cubicBezTo>
                  <a:cubicBezTo>
                    <a:pt x="0" y="1918"/>
                    <a:pt x="72" y="1989"/>
                    <a:pt x="167" y="1989"/>
                  </a:cubicBezTo>
                  <a:cubicBezTo>
                    <a:pt x="250" y="1989"/>
                    <a:pt x="334" y="1918"/>
                    <a:pt x="334" y="1823"/>
                  </a:cubicBezTo>
                  <a:cubicBezTo>
                    <a:pt x="334" y="1204"/>
                    <a:pt x="643" y="632"/>
                    <a:pt x="1143" y="275"/>
                  </a:cubicBezTo>
                  <a:cubicBezTo>
                    <a:pt x="1203" y="239"/>
                    <a:pt x="1239" y="132"/>
                    <a:pt x="1179" y="73"/>
                  </a:cubicBezTo>
                  <a:cubicBezTo>
                    <a:pt x="1148" y="26"/>
                    <a:pt x="1093" y="0"/>
                    <a:pt x="103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7" name="Google Shape;1897;p53"/>
          <p:cNvGrpSpPr/>
          <p:nvPr/>
        </p:nvGrpSpPr>
        <p:grpSpPr>
          <a:xfrm>
            <a:off x="1278299" y="2439293"/>
            <a:ext cx="410829" cy="332343"/>
            <a:chOff x="1278299" y="2439293"/>
            <a:chExt cx="410829" cy="332343"/>
          </a:xfrm>
        </p:grpSpPr>
        <p:sp>
          <p:nvSpPr>
            <p:cNvPr id="1898" name="Google Shape;1898;p53"/>
            <p:cNvSpPr/>
            <p:nvPr/>
          </p:nvSpPr>
          <p:spPr>
            <a:xfrm>
              <a:off x="1360159" y="2510141"/>
              <a:ext cx="245963" cy="12540"/>
            </a:xfrm>
            <a:custGeom>
              <a:rect b="b" l="l" r="r" t="t"/>
              <a:pathLst>
                <a:path extrusionOk="0" h="394" w="7728">
                  <a:moveTo>
                    <a:pt x="191" y="1"/>
                  </a:moveTo>
                  <a:cubicBezTo>
                    <a:pt x="96" y="1"/>
                    <a:pt x="1" y="96"/>
                    <a:pt x="1" y="203"/>
                  </a:cubicBezTo>
                  <a:cubicBezTo>
                    <a:pt x="1" y="298"/>
                    <a:pt x="96" y="394"/>
                    <a:pt x="191" y="394"/>
                  </a:cubicBezTo>
                  <a:lnTo>
                    <a:pt x="7537" y="394"/>
                  </a:lnTo>
                  <a:cubicBezTo>
                    <a:pt x="7633" y="394"/>
                    <a:pt x="7728" y="298"/>
                    <a:pt x="7728" y="203"/>
                  </a:cubicBezTo>
                  <a:cubicBezTo>
                    <a:pt x="7728" y="96"/>
                    <a:pt x="7633" y="1"/>
                    <a:pt x="753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53"/>
            <p:cNvSpPr/>
            <p:nvPr/>
          </p:nvSpPr>
          <p:spPr>
            <a:xfrm>
              <a:off x="1360159" y="2575706"/>
              <a:ext cx="245963" cy="12158"/>
            </a:xfrm>
            <a:custGeom>
              <a:rect b="b" l="l" r="r" t="t"/>
              <a:pathLst>
                <a:path extrusionOk="0" h="382" w="7728">
                  <a:moveTo>
                    <a:pt x="191" y="0"/>
                  </a:moveTo>
                  <a:cubicBezTo>
                    <a:pt x="96" y="0"/>
                    <a:pt x="1" y="84"/>
                    <a:pt x="1" y="191"/>
                  </a:cubicBezTo>
                  <a:cubicBezTo>
                    <a:pt x="1" y="298"/>
                    <a:pt x="96" y="381"/>
                    <a:pt x="191" y="381"/>
                  </a:cubicBezTo>
                  <a:lnTo>
                    <a:pt x="7537" y="381"/>
                  </a:lnTo>
                  <a:cubicBezTo>
                    <a:pt x="7633" y="381"/>
                    <a:pt x="7728" y="298"/>
                    <a:pt x="7728" y="191"/>
                  </a:cubicBezTo>
                  <a:cubicBezTo>
                    <a:pt x="7728" y="84"/>
                    <a:pt x="7633" y="0"/>
                    <a:pt x="753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53"/>
            <p:cNvSpPr/>
            <p:nvPr/>
          </p:nvSpPr>
          <p:spPr>
            <a:xfrm>
              <a:off x="1437086" y="2618132"/>
              <a:ext cx="92873" cy="12540"/>
            </a:xfrm>
            <a:custGeom>
              <a:rect b="b" l="l" r="r" t="t"/>
              <a:pathLst>
                <a:path extrusionOk="0" h="394" w="2918">
                  <a:moveTo>
                    <a:pt x="191" y="1"/>
                  </a:moveTo>
                  <a:cubicBezTo>
                    <a:pt x="84" y="1"/>
                    <a:pt x="1" y="96"/>
                    <a:pt x="1" y="203"/>
                  </a:cubicBezTo>
                  <a:cubicBezTo>
                    <a:pt x="1" y="299"/>
                    <a:pt x="84" y="394"/>
                    <a:pt x="191" y="394"/>
                  </a:cubicBezTo>
                  <a:lnTo>
                    <a:pt x="2715" y="394"/>
                  </a:lnTo>
                  <a:cubicBezTo>
                    <a:pt x="2822" y="394"/>
                    <a:pt x="2918" y="299"/>
                    <a:pt x="2918" y="203"/>
                  </a:cubicBezTo>
                  <a:cubicBezTo>
                    <a:pt x="2918" y="96"/>
                    <a:pt x="2822" y="1"/>
                    <a:pt x="27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53"/>
            <p:cNvSpPr/>
            <p:nvPr/>
          </p:nvSpPr>
          <p:spPr>
            <a:xfrm>
              <a:off x="1419295" y="2543115"/>
              <a:ext cx="186827" cy="12158"/>
            </a:xfrm>
            <a:custGeom>
              <a:rect b="b" l="l" r="r" t="t"/>
              <a:pathLst>
                <a:path extrusionOk="0" h="382" w="5870">
                  <a:moveTo>
                    <a:pt x="191" y="1"/>
                  </a:moveTo>
                  <a:cubicBezTo>
                    <a:pt x="95" y="1"/>
                    <a:pt x="0" y="84"/>
                    <a:pt x="0" y="191"/>
                  </a:cubicBezTo>
                  <a:cubicBezTo>
                    <a:pt x="0" y="298"/>
                    <a:pt x="95" y="382"/>
                    <a:pt x="191" y="382"/>
                  </a:cubicBezTo>
                  <a:lnTo>
                    <a:pt x="5679" y="382"/>
                  </a:lnTo>
                  <a:cubicBezTo>
                    <a:pt x="5775" y="382"/>
                    <a:pt x="5870" y="298"/>
                    <a:pt x="5870" y="191"/>
                  </a:cubicBezTo>
                  <a:cubicBezTo>
                    <a:pt x="5870" y="84"/>
                    <a:pt x="5775" y="1"/>
                    <a:pt x="56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53"/>
            <p:cNvSpPr/>
            <p:nvPr/>
          </p:nvSpPr>
          <p:spPr>
            <a:xfrm>
              <a:off x="1360541" y="2543115"/>
              <a:ext cx="43604" cy="12158"/>
            </a:xfrm>
            <a:custGeom>
              <a:rect b="b" l="l" r="r" t="t"/>
              <a:pathLst>
                <a:path extrusionOk="0" h="382" w="1370">
                  <a:moveTo>
                    <a:pt x="203" y="1"/>
                  </a:moveTo>
                  <a:cubicBezTo>
                    <a:pt x="96" y="1"/>
                    <a:pt x="1" y="84"/>
                    <a:pt x="1" y="191"/>
                  </a:cubicBezTo>
                  <a:cubicBezTo>
                    <a:pt x="1" y="298"/>
                    <a:pt x="96" y="382"/>
                    <a:pt x="203" y="382"/>
                  </a:cubicBezTo>
                  <a:lnTo>
                    <a:pt x="1179" y="382"/>
                  </a:lnTo>
                  <a:cubicBezTo>
                    <a:pt x="1286" y="382"/>
                    <a:pt x="1370" y="298"/>
                    <a:pt x="1370" y="191"/>
                  </a:cubicBezTo>
                  <a:cubicBezTo>
                    <a:pt x="1358" y="72"/>
                    <a:pt x="1286" y="1"/>
                    <a:pt x="1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53"/>
            <p:cNvSpPr/>
            <p:nvPr/>
          </p:nvSpPr>
          <p:spPr>
            <a:xfrm>
              <a:off x="1306721" y="2469211"/>
              <a:ext cx="353222" cy="228171"/>
            </a:xfrm>
            <a:custGeom>
              <a:rect b="b" l="l" r="r" t="t"/>
              <a:pathLst>
                <a:path extrusionOk="0" h="7169" w="11098">
                  <a:moveTo>
                    <a:pt x="1144" y="1"/>
                  </a:moveTo>
                  <a:cubicBezTo>
                    <a:pt x="1025" y="1"/>
                    <a:pt x="918" y="96"/>
                    <a:pt x="906" y="215"/>
                  </a:cubicBezTo>
                  <a:cubicBezTo>
                    <a:pt x="894" y="596"/>
                    <a:pt x="596" y="894"/>
                    <a:pt x="215" y="906"/>
                  </a:cubicBezTo>
                  <a:cubicBezTo>
                    <a:pt x="96" y="906"/>
                    <a:pt x="1" y="1013"/>
                    <a:pt x="1" y="1144"/>
                  </a:cubicBezTo>
                  <a:lnTo>
                    <a:pt x="1" y="6025"/>
                  </a:lnTo>
                  <a:cubicBezTo>
                    <a:pt x="1" y="6144"/>
                    <a:pt x="96" y="6252"/>
                    <a:pt x="215" y="6264"/>
                  </a:cubicBezTo>
                  <a:cubicBezTo>
                    <a:pt x="596" y="6275"/>
                    <a:pt x="894" y="6573"/>
                    <a:pt x="906" y="6942"/>
                  </a:cubicBezTo>
                  <a:cubicBezTo>
                    <a:pt x="906" y="7061"/>
                    <a:pt x="1013" y="7168"/>
                    <a:pt x="1144" y="7168"/>
                  </a:cubicBezTo>
                  <a:lnTo>
                    <a:pt x="6728" y="7168"/>
                  </a:lnTo>
                  <a:cubicBezTo>
                    <a:pt x="6835" y="7168"/>
                    <a:pt x="6918" y="7085"/>
                    <a:pt x="6918" y="6978"/>
                  </a:cubicBezTo>
                  <a:cubicBezTo>
                    <a:pt x="6918" y="6871"/>
                    <a:pt x="6835" y="6787"/>
                    <a:pt x="6728" y="6787"/>
                  </a:cubicBezTo>
                  <a:lnTo>
                    <a:pt x="1275" y="6787"/>
                  </a:lnTo>
                  <a:cubicBezTo>
                    <a:pt x="1203" y="6323"/>
                    <a:pt x="846" y="5978"/>
                    <a:pt x="382" y="5894"/>
                  </a:cubicBezTo>
                  <a:lnTo>
                    <a:pt x="382" y="1263"/>
                  </a:lnTo>
                  <a:cubicBezTo>
                    <a:pt x="846" y="1191"/>
                    <a:pt x="1192" y="834"/>
                    <a:pt x="1275" y="370"/>
                  </a:cubicBezTo>
                  <a:lnTo>
                    <a:pt x="9776" y="370"/>
                  </a:lnTo>
                  <a:cubicBezTo>
                    <a:pt x="9847" y="846"/>
                    <a:pt x="10240" y="1203"/>
                    <a:pt x="10717" y="1263"/>
                  </a:cubicBezTo>
                  <a:lnTo>
                    <a:pt x="10717" y="4466"/>
                  </a:lnTo>
                  <a:cubicBezTo>
                    <a:pt x="10717" y="4561"/>
                    <a:pt x="10800" y="4656"/>
                    <a:pt x="10907" y="4656"/>
                  </a:cubicBezTo>
                  <a:cubicBezTo>
                    <a:pt x="11014" y="4656"/>
                    <a:pt x="11098" y="4561"/>
                    <a:pt x="11098" y="4466"/>
                  </a:cubicBezTo>
                  <a:lnTo>
                    <a:pt x="11098" y="1108"/>
                  </a:lnTo>
                  <a:cubicBezTo>
                    <a:pt x="11086" y="1072"/>
                    <a:pt x="11062" y="1013"/>
                    <a:pt x="11014" y="965"/>
                  </a:cubicBezTo>
                  <a:cubicBezTo>
                    <a:pt x="10967" y="918"/>
                    <a:pt x="10907" y="906"/>
                    <a:pt x="10848" y="906"/>
                  </a:cubicBezTo>
                  <a:cubicBezTo>
                    <a:pt x="10467" y="906"/>
                    <a:pt x="10145" y="608"/>
                    <a:pt x="10133" y="215"/>
                  </a:cubicBezTo>
                  <a:cubicBezTo>
                    <a:pt x="10133" y="96"/>
                    <a:pt x="10026" y="1"/>
                    <a:pt x="989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53"/>
            <p:cNvSpPr/>
            <p:nvPr/>
          </p:nvSpPr>
          <p:spPr>
            <a:xfrm>
              <a:off x="1278299" y="2439293"/>
              <a:ext cx="410829" cy="332343"/>
            </a:xfrm>
            <a:custGeom>
              <a:rect b="b" l="l" r="r" t="t"/>
              <a:pathLst>
                <a:path extrusionOk="0" h="10442" w="12908">
                  <a:moveTo>
                    <a:pt x="12348" y="369"/>
                  </a:moveTo>
                  <a:cubicBezTo>
                    <a:pt x="12431" y="369"/>
                    <a:pt x="12503" y="429"/>
                    <a:pt x="12503" y="524"/>
                  </a:cubicBezTo>
                  <a:lnTo>
                    <a:pt x="12503" y="8513"/>
                  </a:lnTo>
                  <a:cubicBezTo>
                    <a:pt x="12503" y="8585"/>
                    <a:pt x="12443" y="8656"/>
                    <a:pt x="12348" y="8656"/>
                  </a:cubicBezTo>
                  <a:lnTo>
                    <a:pt x="11610" y="8656"/>
                  </a:lnTo>
                  <a:lnTo>
                    <a:pt x="11502" y="8454"/>
                  </a:lnTo>
                  <a:cubicBezTo>
                    <a:pt x="11502" y="8454"/>
                    <a:pt x="11514" y="8454"/>
                    <a:pt x="11514" y="8442"/>
                  </a:cubicBezTo>
                  <a:cubicBezTo>
                    <a:pt x="11776" y="8323"/>
                    <a:pt x="11931" y="8049"/>
                    <a:pt x="11907" y="7763"/>
                  </a:cubicBezTo>
                  <a:cubicBezTo>
                    <a:pt x="11907" y="7692"/>
                    <a:pt x="11919" y="7632"/>
                    <a:pt x="11967" y="7573"/>
                  </a:cubicBezTo>
                  <a:cubicBezTo>
                    <a:pt x="12133" y="7334"/>
                    <a:pt x="12133" y="7025"/>
                    <a:pt x="11967" y="6799"/>
                  </a:cubicBezTo>
                  <a:cubicBezTo>
                    <a:pt x="11919" y="6739"/>
                    <a:pt x="11907" y="6668"/>
                    <a:pt x="11907" y="6608"/>
                  </a:cubicBezTo>
                  <a:cubicBezTo>
                    <a:pt x="11931" y="6322"/>
                    <a:pt x="11776" y="6061"/>
                    <a:pt x="11514" y="5941"/>
                  </a:cubicBezTo>
                  <a:cubicBezTo>
                    <a:pt x="11455" y="5906"/>
                    <a:pt x="11395" y="5858"/>
                    <a:pt x="11371" y="5787"/>
                  </a:cubicBezTo>
                  <a:cubicBezTo>
                    <a:pt x="11263" y="5559"/>
                    <a:pt x="11027" y="5401"/>
                    <a:pt x="10779" y="5401"/>
                  </a:cubicBezTo>
                  <a:cubicBezTo>
                    <a:pt x="10754" y="5401"/>
                    <a:pt x="10729" y="5402"/>
                    <a:pt x="10705" y="5406"/>
                  </a:cubicBezTo>
                  <a:cubicBezTo>
                    <a:pt x="10621" y="5406"/>
                    <a:pt x="10562" y="5382"/>
                    <a:pt x="10502" y="5346"/>
                  </a:cubicBezTo>
                  <a:cubicBezTo>
                    <a:pt x="10383" y="5263"/>
                    <a:pt x="10246" y="5221"/>
                    <a:pt x="10111" y="5221"/>
                  </a:cubicBezTo>
                  <a:cubicBezTo>
                    <a:pt x="9975" y="5221"/>
                    <a:pt x="9841" y="5263"/>
                    <a:pt x="9728" y="5346"/>
                  </a:cubicBezTo>
                  <a:cubicBezTo>
                    <a:pt x="9669" y="5382"/>
                    <a:pt x="9597" y="5406"/>
                    <a:pt x="9538" y="5406"/>
                  </a:cubicBezTo>
                  <a:cubicBezTo>
                    <a:pt x="9512" y="5402"/>
                    <a:pt x="9486" y="5401"/>
                    <a:pt x="9461" y="5401"/>
                  </a:cubicBezTo>
                  <a:cubicBezTo>
                    <a:pt x="9206" y="5401"/>
                    <a:pt x="8979" y="5559"/>
                    <a:pt x="8871" y="5787"/>
                  </a:cubicBezTo>
                  <a:cubicBezTo>
                    <a:pt x="8835" y="5846"/>
                    <a:pt x="8800" y="5906"/>
                    <a:pt x="8716" y="5941"/>
                  </a:cubicBezTo>
                  <a:cubicBezTo>
                    <a:pt x="8466" y="6061"/>
                    <a:pt x="8300" y="6322"/>
                    <a:pt x="8335" y="6608"/>
                  </a:cubicBezTo>
                  <a:cubicBezTo>
                    <a:pt x="8335" y="6680"/>
                    <a:pt x="8323" y="6739"/>
                    <a:pt x="8276" y="6799"/>
                  </a:cubicBezTo>
                  <a:cubicBezTo>
                    <a:pt x="8109" y="7037"/>
                    <a:pt x="8109" y="7346"/>
                    <a:pt x="8276" y="7573"/>
                  </a:cubicBezTo>
                  <a:cubicBezTo>
                    <a:pt x="8323" y="7632"/>
                    <a:pt x="8335" y="7704"/>
                    <a:pt x="8335" y="7763"/>
                  </a:cubicBezTo>
                  <a:cubicBezTo>
                    <a:pt x="8300" y="8049"/>
                    <a:pt x="8466" y="8323"/>
                    <a:pt x="8716" y="8442"/>
                  </a:cubicBezTo>
                  <a:cubicBezTo>
                    <a:pt x="8716" y="8442"/>
                    <a:pt x="8740" y="8442"/>
                    <a:pt x="8740" y="8454"/>
                  </a:cubicBezTo>
                  <a:lnTo>
                    <a:pt x="8633" y="8656"/>
                  </a:lnTo>
                  <a:lnTo>
                    <a:pt x="525" y="8656"/>
                  </a:lnTo>
                  <a:cubicBezTo>
                    <a:pt x="441" y="8656"/>
                    <a:pt x="370" y="8597"/>
                    <a:pt x="370" y="8513"/>
                  </a:cubicBezTo>
                  <a:lnTo>
                    <a:pt x="370" y="524"/>
                  </a:lnTo>
                  <a:cubicBezTo>
                    <a:pt x="370" y="441"/>
                    <a:pt x="430" y="369"/>
                    <a:pt x="525" y="369"/>
                  </a:cubicBezTo>
                  <a:close/>
                  <a:moveTo>
                    <a:pt x="10139" y="5638"/>
                  </a:moveTo>
                  <a:cubicBezTo>
                    <a:pt x="10199" y="5638"/>
                    <a:pt x="10258" y="5656"/>
                    <a:pt x="10312" y="5691"/>
                  </a:cubicBezTo>
                  <a:cubicBezTo>
                    <a:pt x="10420" y="5770"/>
                    <a:pt x="10553" y="5817"/>
                    <a:pt x="10684" y="5817"/>
                  </a:cubicBezTo>
                  <a:cubicBezTo>
                    <a:pt x="10711" y="5817"/>
                    <a:pt x="10738" y="5815"/>
                    <a:pt x="10764" y="5810"/>
                  </a:cubicBezTo>
                  <a:cubicBezTo>
                    <a:pt x="10773" y="5810"/>
                    <a:pt x="10782" y="5809"/>
                    <a:pt x="10790" y="5809"/>
                  </a:cubicBezTo>
                  <a:cubicBezTo>
                    <a:pt x="10900" y="5809"/>
                    <a:pt x="11007" y="5878"/>
                    <a:pt x="11062" y="5977"/>
                  </a:cubicBezTo>
                  <a:cubicBezTo>
                    <a:pt x="11133" y="6132"/>
                    <a:pt x="11229" y="6251"/>
                    <a:pt x="11383" y="6311"/>
                  </a:cubicBezTo>
                  <a:cubicBezTo>
                    <a:pt x="11502" y="6370"/>
                    <a:pt x="11562" y="6477"/>
                    <a:pt x="11550" y="6608"/>
                  </a:cubicBezTo>
                  <a:cubicBezTo>
                    <a:pt x="11526" y="6775"/>
                    <a:pt x="11574" y="6930"/>
                    <a:pt x="11669" y="7049"/>
                  </a:cubicBezTo>
                  <a:cubicBezTo>
                    <a:pt x="11741" y="7156"/>
                    <a:pt x="11741" y="7287"/>
                    <a:pt x="11669" y="7394"/>
                  </a:cubicBezTo>
                  <a:cubicBezTo>
                    <a:pt x="11574" y="7525"/>
                    <a:pt x="11538" y="7692"/>
                    <a:pt x="11550" y="7835"/>
                  </a:cubicBezTo>
                  <a:cubicBezTo>
                    <a:pt x="11562" y="7966"/>
                    <a:pt x="11490" y="8085"/>
                    <a:pt x="11383" y="8132"/>
                  </a:cubicBezTo>
                  <a:cubicBezTo>
                    <a:pt x="11288" y="8180"/>
                    <a:pt x="11217" y="8239"/>
                    <a:pt x="11157" y="8299"/>
                  </a:cubicBezTo>
                  <a:lnTo>
                    <a:pt x="11145" y="8323"/>
                  </a:lnTo>
                  <a:lnTo>
                    <a:pt x="11050" y="8454"/>
                  </a:lnTo>
                  <a:cubicBezTo>
                    <a:pt x="10995" y="8563"/>
                    <a:pt x="10911" y="8622"/>
                    <a:pt x="10787" y="8622"/>
                  </a:cubicBezTo>
                  <a:cubicBezTo>
                    <a:pt x="10776" y="8622"/>
                    <a:pt x="10764" y="8621"/>
                    <a:pt x="10752" y="8620"/>
                  </a:cubicBezTo>
                  <a:cubicBezTo>
                    <a:pt x="10726" y="8616"/>
                    <a:pt x="10699" y="8614"/>
                    <a:pt x="10672" y="8614"/>
                  </a:cubicBezTo>
                  <a:cubicBezTo>
                    <a:pt x="10542" y="8614"/>
                    <a:pt x="10410" y="8660"/>
                    <a:pt x="10312" y="8739"/>
                  </a:cubicBezTo>
                  <a:cubicBezTo>
                    <a:pt x="10252" y="8751"/>
                    <a:pt x="10205" y="8763"/>
                    <a:pt x="10169" y="8775"/>
                  </a:cubicBezTo>
                  <a:lnTo>
                    <a:pt x="10074" y="8775"/>
                  </a:lnTo>
                  <a:cubicBezTo>
                    <a:pt x="10026" y="8775"/>
                    <a:pt x="9978" y="8751"/>
                    <a:pt x="9955" y="8739"/>
                  </a:cubicBezTo>
                  <a:cubicBezTo>
                    <a:pt x="9836" y="8656"/>
                    <a:pt x="9705" y="8620"/>
                    <a:pt x="9562" y="8620"/>
                  </a:cubicBezTo>
                  <a:lnTo>
                    <a:pt x="9514" y="8620"/>
                  </a:lnTo>
                  <a:cubicBezTo>
                    <a:pt x="9504" y="8621"/>
                    <a:pt x="9495" y="8622"/>
                    <a:pt x="9486" y="8622"/>
                  </a:cubicBezTo>
                  <a:cubicBezTo>
                    <a:pt x="9366" y="8622"/>
                    <a:pt x="9261" y="8553"/>
                    <a:pt x="9216" y="8454"/>
                  </a:cubicBezTo>
                  <a:cubicBezTo>
                    <a:pt x="9181" y="8406"/>
                    <a:pt x="9157" y="8347"/>
                    <a:pt x="9121" y="8323"/>
                  </a:cubicBezTo>
                  <a:lnTo>
                    <a:pt x="9121" y="8299"/>
                  </a:lnTo>
                  <a:cubicBezTo>
                    <a:pt x="9062" y="8227"/>
                    <a:pt x="8990" y="8168"/>
                    <a:pt x="8895" y="8132"/>
                  </a:cubicBezTo>
                  <a:cubicBezTo>
                    <a:pt x="8776" y="8085"/>
                    <a:pt x="8716" y="7977"/>
                    <a:pt x="8728" y="7835"/>
                  </a:cubicBezTo>
                  <a:cubicBezTo>
                    <a:pt x="8752" y="7680"/>
                    <a:pt x="8704" y="7513"/>
                    <a:pt x="8609" y="7394"/>
                  </a:cubicBezTo>
                  <a:cubicBezTo>
                    <a:pt x="8538" y="7287"/>
                    <a:pt x="8538" y="7156"/>
                    <a:pt x="8609" y="7049"/>
                  </a:cubicBezTo>
                  <a:cubicBezTo>
                    <a:pt x="8704" y="6918"/>
                    <a:pt x="8752" y="6751"/>
                    <a:pt x="8728" y="6608"/>
                  </a:cubicBezTo>
                  <a:cubicBezTo>
                    <a:pt x="8716" y="6489"/>
                    <a:pt x="8788" y="6370"/>
                    <a:pt x="8895" y="6311"/>
                  </a:cubicBezTo>
                  <a:cubicBezTo>
                    <a:pt x="9050" y="6227"/>
                    <a:pt x="9169" y="6132"/>
                    <a:pt x="9228" y="5977"/>
                  </a:cubicBezTo>
                  <a:cubicBezTo>
                    <a:pt x="9283" y="5868"/>
                    <a:pt x="9387" y="5809"/>
                    <a:pt x="9496" y="5809"/>
                  </a:cubicBezTo>
                  <a:cubicBezTo>
                    <a:pt x="9506" y="5809"/>
                    <a:pt x="9516" y="5809"/>
                    <a:pt x="9526" y="5810"/>
                  </a:cubicBezTo>
                  <a:cubicBezTo>
                    <a:pt x="9552" y="5815"/>
                    <a:pt x="9579" y="5817"/>
                    <a:pt x="9606" y="5817"/>
                  </a:cubicBezTo>
                  <a:cubicBezTo>
                    <a:pt x="9737" y="5817"/>
                    <a:pt x="9868" y="5770"/>
                    <a:pt x="9966" y="5691"/>
                  </a:cubicBezTo>
                  <a:cubicBezTo>
                    <a:pt x="10020" y="5656"/>
                    <a:pt x="10080" y="5638"/>
                    <a:pt x="10139" y="5638"/>
                  </a:cubicBezTo>
                  <a:close/>
                  <a:moveTo>
                    <a:pt x="8990" y="8775"/>
                  </a:moveTo>
                  <a:cubicBezTo>
                    <a:pt x="9105" y="8910"/>
                    <a:pt x="9274" y="8982"/>
                    <a:pt x="9458" y="8982"/>
                  </a:cubicBezTo>
                  <a:cubicBezTo>
                    <a:pt x="9484" y="8982"/>
                    <a:pt x="9511" y="8981"/>
                    <a:pt x="9538" y="8978"/>
                  </a:cubicBezTo>
                  <a:cubicBezTo>
                    <a:pt x="9609" y="8978"/>
                    <a:pt x="9669" y="8989"/>
                    <a:pt x="9728" y="9037"/>
                  </a:cubicBezTo>
                  <a:cubicBezTo>
                    <a:pt x="9740" y="9049"/>
                    <a:pt x="9776" y="9061"/>
                    <a:pt x="9788" y="9061"/>
                  </a:cubicBezTo>
                  <a:lnTo>
                    <a:pt x="9383" y="9894"/>
                  </a:lnTo>
                  <a:lnTo>
                    <a:pt x="9193" y="9573"/>
                  </a:lnTo>
                  <a:cubicBezTo>
                    <a:pt x="9151" y="9500"/>
                    <a:pt x="9082" y="9463"/>
                    <a:pt x="9001" y="9463"/>
                  </a:cubicBezTo>
                  <a:cubicBezTo>
                    <a:pt x="8990" y="9463"/>
                    <a:pt x="8978" y="9464"/>
                    <a:pt x="8966" y="9466"/>
                  </a:cubicBezTo>
                  <a:lnTo>
                    <a:pt x="8633" y="9525"/>
                  </a:lnTo>
                  <a:lnTo>
                    <a:pt x="8990" y="8775"/>
                  </a:lnTo>
                  <a:close/>
                  <a:moveTo>
                    <a:pt x="11264" y="8775"/>
                  </a:moveTo>
                  <a:lnTo>
                    <a:pt x="11621" y="9525"/>
                  </a:lnTo>
                  <a:lnTo>
                    <a:pt x="11264" y="9466"/>
                  </a:lnTo>
                  <a:cubicBezTo>
                    <a:pt x="11254" y="9464"/>
                    <a:pt x="11243" y="9463"/>
                    <a:pt x="11233" y="9463"/>
                  </a:cubicBezTo>
                  <a:cubicBezTo>
                    <a:pt x="11158" y="9463"/>
                    <a:pt x="11080" y="9500"/>
                    <a:pt x="11038" y="9573"/>
                  </a:cubicBezTo>
                  <a:lnTo>
                    <a:pt x="10848" y="9894"/>
                  </a:lnTo>
                  <a:lnTo>
                    <a:pt x="10467" y="9061"/>
                  </a:lnTo>
                  <a:cubicBezTo>
                    <a:pt x="10478" y="9049"/>
                    <a:pt x="10502" y="9025"/>
                    <a:pt x="10514" y="9025"/>
                  </a:cubicBezTo>
                  <a:cubicBezTo>
                    <a:pt x="10574" y="8989"/>
                    <a:pt x="10657" y="8978"/>
                    <a:pt x="10717" y="8978"/>
                  </a:cubicBezTo>
                  <a:cubicBezTo>
                    <a:pt x="10731" y="8978"/>
                    <a:pt x="10746" y="8979"/>
                    <a:pt x="10760" y="8979"/>
                  </a:cubicBezTo>
                  <a:cubicBezTo>
                    <a:pt x="10946" y="8979"/>
                    <a:pt x="11121" y="8908"/>
                    <a:pt x="11264" y="8775"/>
                  </a:cubicBezTo>
                  <a:close/>
                  <a:moveTo>
                    <a:pt x="525" y="0"/>
                  </a:moveTo>
                  <a:cubicBezTo>
                    <a:pt x="239" y="0"/>
                    <a:pt x="1" y="238"/>
                    <a:pt x="1" y="524"/>
                  </a:cubicBezTo>
                  <a:lnTo>
                    <a:pt x="1" y="8513"/>
                  </a:lnTo>
                  <a:cubicBezTo>
                    <a:pt x="1" y="8799"/>
                    <a:pt x="239" y="9037"/>
                    <a:pt x="525" y="9037"/>
                  </a:cubicBezTo>
                  <a:lnTo>
                    <a:pt x="8454" y="9037"/>
                  </a:lnTo>
                  <a:lnTo>
                    <a:pt x="8169" y="9632"/>
                  </a:lnTo>
                  <a:cubicBezTo>
                    <a:pt x="8145" y="9704"/>
                    <a:pt x="8145" y="9787"/>
                    <a:pt x="8204" y="9870"/>
                  </a:cubicBezTo>
                  <a:cubicBezTo>
                    <a:pt x="8234" y="9930"/>
                    <a:pt x="8306" y="9957"/>
                    <a:pt x="8370" y="9957"/>
                  </a:cubicBezTo>
                  <a:cubicBezTo>
                    <a:pt x="8383" y="9957"/>
                    <a:pt x="8395" y="9956"/>
                    <a:pt x="8407" y="9954"/>
                  </a:cubicBezTo>
                  <a:lnTo>
                    <a:pt x="8931" y="9870"/>
                  </a:lnTo>
                  <a:lnTo>
                    <a:pt x="9228" y="10347"/>
                  </a:lnTo>
                  <a:cubicBezTo>
                    <a:pt x="9276" y="10418"/>
                    <a:pt x="9347" y="10442"/>
                    <a:pt x="9419" y="10442"/>
                  </a:cubicBezTo>
                  <a:lnTo>
                    <a:pt x="9431" y="10442"/>
                  </a:lnTo>
                  <a:cubicBezTo>
                    <a:pt x="9526" y="10442"/>
                    <a:pt x="9585" y="10382"/>
                    <a:pt x="9633" y="10311"/>
                  </a:cubicBezTo>
                  <a:lnTo>
                    <a:pt x="10133" y="9251"/>
                  </a:lnTo>
                  <a:lnTo>
                    <a:pt x="10645" y="10311"/>
                  </a:lnTo>
                  <a:cubicBezTo>
                    <a:pt x="10669" y="10382"/>
                    <a:pt x="10740" y="10430"/>
                    <a:pt x="10836" y="10442"/>
                  </a:cubicBezTo>
                  <a:lnTo>
                    <a:pt x="10848" y="10442"/>
                  </a:lnTo>
                  <a:cubicBezTo>
                    <a:pt x="10919" y="10442"/>
                    <a:pt x="11002" y="10406"/>
                    <a:pt x="11038" y="10347"/>
                  </a:cubicBezTo>
                  <a:lnTo>
                    <a:pt x="11336" y="9870"/>
                  </a:lnTo>
                  <a:lnTo>
                    <a:pt x="11860" y="9954"/>
                  </a:lnTo>
                  <a:cubicBezTo>
                    <a:pt x="11875" y="9956"/>
                    <a:pt x="11890" y="9957"/>
                    <a:pt x="11904" y="9957"/>
                  </a:cubicBezTo>
                  <a:cubicBezTo>
                    <a:pt x="11977" y="9957"/>
                    <a:pt x="12034" y="9930"/>
                    <a:pt x="12074" y="9870"/>
                  </a:cubicBezTo>
                  <a:cubicBezTo>
                    <a:pt x="12110" y="9787"/>
                    <a:pt x="12133" y="9716"/>
                    <a:pt x="12098" y="9620"/>
                  </a:cubicBezTo>
                  <a:lnTo>
                    <a:pt x="11812" y="9025"/>
                  </a:lnTo>
                  <a:lnTo>
                    <a:pt x="12383" y="9025"/>
                  </a:lnTo>
                  <a:cubicBezTo>
                    <a:pt x="12669" y="9025"/>
                    <a:pt x="12907" y="8787"/>
                    <a:pt x="12907" y="8513"/>
                  </a:cubicBezTo>
                  <a:lnTo>
                    <a:pt x="12907" y="524"/>
                  </a:lnTo>
                  <a:cubicBezTo>
                    <a:pt x="12884" y="238"/>
                    <a:pt x="12645" y="0"/>
                    <a:pt x="1234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53"/>
            <p:cNvSpPr/>
            <p:nvPr/>
          </p:nvSpPr>
          <p:spPr>
            <a:xfrm>
              <a:off x="1562519" y="2630640"/>
              <a:ext cx="74699" cy="74699"/>
            </a:xfrm>
            <a:custGeom>
              <a:rect b="b" l="l" r="r" t="t"/>
              <a:pathLst>
                <a:path extrusionOk="0" h="2347" w="2347">
                  <a:moveTo>
                    <a:pt x="1179" y="382"/>
                  </a:moveTo>
                  <a:cubicBezTo>
                    <a:pt x="1608" y="382"/>
                    <a:pt x="1965" y="739"/>
                    <a:pt x="1965" y="1180"/>
                  </a:cubicBezTo>
                  <a:cubicBezTo>
                    <a:pt x="1977" y="1608"/>
                    <a:pt x="1620" y="1965"/>
                    <a:pt x="1179" y="1965"/>
                  </a:cubicBezTo>
                  <a:cubicBezTo>
                    <a:pt x="739" y="1965"/>
                    <a:pt x="382" y="1608"/>
                    <a:pt x="382" y="1180"/>
                  </a:cubicBezTo>
                  <a:cubicBezTo>
                    <a:pt x="382" y="739"/>
                    <a:pt x="739" y="382"/>
                    <a:pt x="1179" y="382"/>
                  </a:cubicBezTo>
                  <a:close/>
                  <a:moveTo>
                    <a:pt x="1179" y="1"/>
                  </a:moveTo>
                  <a:cubicBezTo>
                    <a:pt x="536" y="1"/>
                    <a:pt x="1" y="525"/>
                    <a:pt x="1" y="1180"/>
                  </a:cubicBezTo>
                  <a:cubicBezTo>
                    <a:pt x="1" y="1811"/>
                    <a:pt x="525" y="2346"/>
                    <a:pt x="1179" y="2346"/>
                  </a:cubicBezTo>
                  <a:cubicBezTo>
                    <a:pt x="1834" y="2346"/>
                    <a:pt x="2346" y="1823"/>
                    <a:pt x="2346" y="1180"/>
                  </a:cubicBezTo>
                  <a:cubicBezTo>
                    <a:pt x="2346" y="525"/>
                    <a:pt x="1834" y="1"/>
                    <a:pt x="1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6" name="Google Shape;1906;p53"/>
          <p:cNvGrpSpPr/>
          <p:nvPr/>
        </p:nvGrpSpPr>
        <p:grpSpPr>
          <a:xfrm>
            <a:off x="870939" y="2439293"/>
            <a:ext cx="331993" cy="331993"/>
            <a:chOff x="870939" y="2439293"/>
            <a:chExt cx="331993" cy="331993"/>
          </a:xfrm>
        </p:grpSpPr>
        <p:sp>
          <p:nvSpPr>
            <p:cNvPr id="1907" name="Google Shape;1907;p53"/>
            <p:cNvSpPr/>
            <p:nvPr/>
          </p:nvSpPr>
          <p:spPr>
            <a:xfrm>
              <a:off x="870939" y="2439293"/>
              <a:ext cx="331993" cy="331993"/>
            </a:xfrm>
            <a:custGeom>
              <a:rect b="b" l="l" r="r" t="t"/>
              <a:pathLst>
                <a:path extrusionOk="0" h="10431" w="10431">
                  <a:moveTo>
                    <a:pt x="9490" y="298"/>
                  </a:moveTo>
                  <a:cubicBezTo>
                    <a:pt x="9835" y="298"/>
                    <a:pt x="10121" y="584"/>
                    <a:pt x="10121" y="917"/>
                  </a:cubicBezTo>
                  <a:lnTo>
                    <a:pt x="10121" y="9513"/>
                  </a:lnTo>
                  <a:cubicBezTo>
                    <a:pt x="10121" y="9847"/>
                    <a:pt x="9835" y="10132"/>
                    <a:pt x="9490" y="10132"/>
                  </a:cubicBezTo>
                  <a:lnTo>
                    <a:pt x="7037" y="10132"/>
                  </a:lnTo>
                  <a:lnTo>
                    <a:pt x="7037" y="9156"/>
                  </a:lnTo>
                  <a:cubicBezTo>
                    <a:pt x="7037" y="9055"/>
                    <a:pt x="6960" y="9004"/>
                    <a:pt x="6883" y="9004"/>
                  </a:cubicBezTo>
                  <a:cubicBezTo>
                    <a:pt x="6805" y="9004"/>
                    <a:pt x="6728" y="9055"/>
                    <a:pt x="6728" y="9156"/>
                  </a:cubicBezTo>
                  <a:lnTo>
                    <a:pt x="6728" y="10132"/>
                  </a:lnTo>
                  <a:lnTo>
                    <a:pt x="3644" y="10132"/>
                  </a:lnTo>
                  <a:lnTo>
                    <a:pt x="3644" y="298"/>
                  </a:lnTo>
                  <a:lnTo>
                    <a:pt x="6728" y="298"/>
                  </a:lnTo>
                  <a:lnTo>
                    <a:pt x="6728" y="8347"/>
                  </a:lnTo>
                  <a:cubicBezTo>
                    <a:pt x="6728" y="8442"/>
                    <a:pt x="6805" y="8489"/>
                    <a:pt x="6883" y="8489"/>
                  </a:cubicBezTo>
                  <a:cubicBezTo>
                    <a:pt x="6960" y="8489"/>
                    <a:pt x="7037" y="8442"/>
                    <a:pt x="7037" y="8347"/>
                  </a:cubicBezTo>
                  <a:lnTo>
                    <a:pt x="7037" y="298"/>
                  </a:lnTo>
                  <a:close/>
                  <a:moveTo>
                    <a:pt x="918" y="0"/>
                  </a:moveTo>
                  <a:cubicBezTo>
                    <a:pt x="417" y="0"/>
                    <a:pt x="1" y="417"/>
                    <a:pt x="1" y="917"/>
                  </a:cubicBezTo>
                  <a:lnTo>
                    <a:pt x="1" y="2096"/>
                  </a:lnTo>
                  <a:cubicBezTo>
                    <a:pt x="1" y="2191"/>
                    <a:pt x="78" y="2239"/>
                    <a:pt x="156" y="2239"/>
                  </a:cubicBezTo>
                  <a:cubicBezTo>
                    <a:pt x="233" y="2239"/>
                    <a:pt x="310" y="2191"/>
                    <a:pt x="310" y="2096"/>
                  </a:cubicBezTo>
                  <a:lnTo>
                    <a:pt x="310" y="917"/>
                  </a:lnTo>
                  <a:cubicBezTo>
                    <a:pt x="310" y="584"/>
                    <a:pt x="596" y="298"/>
                    <a:pt x="941" y="298"/>
                  </a:cubicBezTo>
                  <a:lnTo>
                    <a:pt x="3394" y="298"/>
                  </a:lnTo>
                  <a:lnTo>
                    <a:pt x="3394" y="10132"/>
                  </a:lnTo>
                  <a:lnTo>
                    <a:pt x="941" y="10132"/>
                  </a:lnTo>
                  <a:cubicBezTo>
                    <a:pt x="596" y="10132"/>
                    <a:pt x="310" y="9847"/>
                    <a:pt x="310" y="9513"/>
                  </a:cubicBezTo>
                  <a:lnTo>
                    <a:pt x="310" y="2965"/>
                  </a:lnTo>
                  <a:cubicBezTo>
                    <a:pt x="310" y="2864"/>
                    <a:pt x="233" y="2813"/>
                    <a:pt x="156" y="2813"/>
                  </a:cubicBezTo>
                  <a:cubicBezTo>
                    <a:pt x="78" y="2813"/>
                    <a:pt x="1" y="2864"/>
                    <a:pt x="1" y="2965"/>
                  </a:cubicBezTo>
                  <a:lnTo>
                    <a:pt x="1" y="9513"/>
                  </a:lnTo>
                  <a:cubicBezTo>
                    <a:pt x="1" y="10013"/>
                    <a:pt x="417" y="10430"/>
                    <a:pt x="918" y="10430"/>
                  </a:cubicBezTo>
                  <a:lnTo>
                    <a:pt x="9514" y="10430"/>
                  </a:lnTo>
                  <a:cubicBezTo>
                    <a:pt x="10014" y="10430"/>
                    <a:pt x="10431" y="10013"/>
                    <a:pt x="10431" y="9513"/>
                  </a:cubicBezTo>
                  <a:lnTo>
                    <a:pt x="10431" y="917"/>
                  </a:lnTo>
                  <a:cubicBezTo>
                    <a:pt x="10431" y="417"/>
                    <a:pt x="10014" y="0"/>
                    <a:pt x="951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53"/>
            <p:cNvSpPr/>
            <p:nvPr/>
          </p:nvSpPr>
          <p:spPr>
            <a:xfrm>
              <a:off x="908463" y="2696969"/>
              <a:ext cx="41726" cy="41726"/>
            </a:xfrm>
            <a:custGeom>
              <a:rect b="b" l="l" r="r" t="t"/>
              <a:pathLst>
                <a:path extrusionOk="0" h="1311" w="1311">
                  <a:moveTo>
                    <a:pt x="673" y="309"/>
                  </a:moveTo>
                  <a:cubicBezTo>
                    <a:pt x="844" y="309"/>
                    <a:pt x="989" y="471"/>
                    <a:pt x="989" y="655"/>
                  </a:cubicBezTo>
                  <a:cubicBezTo>
                    <a:pt x="989" y="846"/>
                    <a:pt x="846" y="1001"/>
                    <a:pt x="655" y="1001"/>
                  </a:cubicBezTo>
                  <a:cubicBezTo>
                    <a:pt x="453" y="1001"/>
                    <a:pt x="310" y="846"/>
                    <a:pt x="310" y="655"/>
                  </a:cubicBezTo>
                  <a:cubicBezTo>
                    <a:pt x="310" y="465"/>
                    <a:pt x="453" y="310"/>
                    <a:pt x="655" y="310"/>
                  </a:cubicBezTo>
                  <a:cubicBezTo>
                    <a:pt x="661" y="310"/>
                    <a:pt x="667" y="309"/>
                    <a:pt x="673" y="309"/>
                  </a:cubicBezTo>
                  <a:close/>
                  <a:moveTo>
                    <a:pt x="655" y="0"/>
                  </a:moveTo>
                  <a:cubicBezTo>
                    <a:pt x="274" y="0"/>
                    <a:pt x="0" y="286"/>
                    <a:pt x="0" y="655"/>
                  </a:cubicBezTo>
                  <a:cubicBezTo>
                    <a:pt x="0" y="1012"/>
                    <a:pt x="298" y="1310"/>
                    <a:pt x="655" y="1310"/>
                  </a:cubicBezTo>
                  <a:cubicBezTo>
                    <a:pt x="1012" y="1310"/>
                    <a:pt x="1310" y="1012"/>
                    <a:pt x="1310" y="655"/>
                  </a:cubicBezTo>
                  <a:cubicBezTo>
                    <a:pt x="1310" y="298"/>
                    <a:pt x="1012" y="0"/>
                    <a:pt x="6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53"/>
            <p:cNvSpPr/>
            <p:nvPr/>
          </p:nvSpPr>
          <p:spPr>
            <a:xfrm>
              <a:off x="1015690" y="2696969"/>
              <a:ext cx="41726" cy="41726"/>
            </a:xfrm>
            <a:custGeom>
              <a:rect b="b" l="l" r="r" t="t"/>
              <a:pathLst>
                <a:path extrusionOk="0" h="1311" w="1311">
                  <a:moveTo>
                    <a:pt x="656" y="310"/>
                  </a:moveTo>
                  <a:cubicBezTo>
                    <a:pt x="858" y="310"/>
                    <a:pt x="1001" y="465"/>
                    <a:pt x="1001" y="655"/>
                  </a:cubicBezTo>
                  <a:cubicBezTo>
                    <a:pt x="1001" y="846"/>
                    <a:pt x="858" y="1001"/>
                    <a:pt x="656" y="1001"/>
                  </a:cubicBezTo>
                  <a:cubicBezTo>
                    <a:pt x="465" y="1001"/>
                    <a:pt x="322" y="846"/>
                    <a:pt x="322" y="655"/>
                  </a:cubicBezTo>
                  <a:cubicBezTo>
                    <a:pt x="322" y="465"/>
                    <a:pt x="465" y="310"/>
                    <a:pt x="656" y="310"/>
                  </a:cubicBezTo>
                  <a:close/>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53"/>
            <p:cNvSpPr/>
            <p:nvPr/>
          </p:nvSpPr>
          <p:spPr>
            <a:xfrm>
              <a:off x="1122567" y="2696969"/>
              <a:ext cx="41726" cy="41726"/>
            </a:xfrm>
            <a:custGeom>
              <a:rect b="b" l="l" r="r" t="t"/>
              <a:pathLst>
                <a:path extrusionOk="0" h="1311" w="1311">
                  <a:moveTo>
                    <a:pt x="655" y="310"/>
                  </a:moveTo>
                  <a:cubicBezTo>
                    <a:pt x="846" y="310"/>
                    <a:pt x="989" y="465"/>
                    <a:pt x="989" y="655"/>
                  </a:cubicBezTo>
                  <a:cubicBezTo>
                    <a:pt x="989" y="846"/>
                    <a:pt x="846" y="1001"/>
                    <a:pt x="655" y="1001"/>
                  </a:cubicBezTo>
                  <a:cubicBezTo>
                    <a:pt x="453" y="1001"/>
                    <a:pt x="310" y="846"/>
                    <a:pt x="310" y="655"/>
                  </a:cubicBezTo>
                  <a:cubicBezTo>
                    <a:pt x="310" y="465"/>
                    <a:pt x="453" y="310"/>
                    <a:pt x="655" y="310"/>
                  </a:cubicBezTo>
                  <a:close/>
                  <a:moveTo>
                    <a:pt x="655" y="0"/>
                  </a:moveTo>
                  <a:cubicBezTo>
                    <a:pt x="298" y="0"/>
                    <a:pt x="0" y="298"/>
                    <a:pt x="0" y="655"/>
                  </a:cubicBezTo>
                  <a:cubicBezTo>
                    <a:pt x="0" y="1012"/>
                    <a:pt x="298" y="1310"/>
                    <a:pt x="655" y="1310"/>
                  </a:cubicBezTo>
                  <a:cubicBezTo>
                    <a:pt x="1013" y="1310"/>
                    <a:pt x="1310" y="1012"/>
                    <a:pt x="1310" y="655"/>
                  </a:cubicBezTo>
                  <a:cubicBezTo>
                    <a:pt x="1310" y="298"/>
                    <a:pt x="1013" y="0"/>
                    <a:pt x="6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53"/>
            <p:cNvSpPr/>
            <p:nvPr/>
          </p:nvSpPr>
          <p:spPr>
            <a:xfrm>
              <a:off x="913015" y="2504094"/>
              <a:ext cx="31859" cy="9867"/>
            </a:xfrm>
            <a:custGeom>
              <a:rect b="b" l="l" r="r" t="t"/>
              <a:pathLst>
                <a:path extrusionOk="0" h="310" w="1001">
                  <a:moveTo>
                    <a:pt x="191" y="0"/>
                  </a:moveTo>
                  <a:cubicBezTo>
                    <a:pt x="0" y="12"/>
                    <a:pt x="0" y="310"/>
                    <a:pt x="191" y="310"/>
                  </a:cubicBezTo>
                  <a:lnTo>
                    <a:pt x="810" y="310"/>
                  </a:lnTo>
                  <a:cubicBezTo>
                    <a:pt x="1000" y="310"/>
                    <a:pt x="1000" y="0"/>
                    <a:pt x="8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53"/>
            <p:cNvSpPr/>
            <p:nvPr/>
          </p:nvSpPr>
          <p:spPr>
            <a:xfrm>
              <a:off x="913015" y="2532898"/>
              <a:ext cx="31859" cy="10248"/>
            </a:xfrm>
            <a:custGeom>
              <a:rect b="b" l="l" r="r" t="t"/>
              <a:pathLst>
                <a:path extrusionOk="0" h="322" w="1001">
                  <a:moveTo>
                    <a:pt x="191" y="0"/>
                  </a:moveTo>
                  <a:cubicBezTo>
                    <a:pt x="0" y="24"/>
                    <a:pt x="0" y="322"/>
                    <a:pt x="191" y="322"/>
                  </a:cubicBezTo>
                  <a:lnTo>
                    <a:pt x="810" y="322"/>
                  </a:lnTo>
                  <a:cubicBezTo>
                    <a:pt x="1000" y="322"/>
                    <a:pt x="1000" y="0"/>
                    <a:pt x="8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53"/>
            <p:cNvSpPr/>
            <p:nvPr/>
          </p:nvSpPr>
          <p:spPr>
            <a:xfrm>
              <a:off x="913015" y="2562052"/>
              <a:ext cx="31859" cy="9898"/>
            </a:xfrm>
            <a:custGeom>
              <a:rect b="b" l="l" r="r" t="t"/>
              <a:pathLst>
                <a:path extrusionOk="0" h="311" w="1001">
                  <a:moveTo>
                    <a:pt x="191" y="1"/>
                  </a:moveTo>
                  <a:cubicBezTo>
                    <a:pt x="0" y="13"/>
                    <a:pt x="0" y="310"/>
                    <a:pt x="191" y="310"/>
                  </a:cubicBezTo>
                  <a:lnTo>
                    <a:pt x="810" y="310"/>
                  </a:lnTo>
                  <a:cubicBezTo>
                    <a:pt x="1000" y="310"/>
                    <a:pt x="1000" y="1"/>
                    <a:pt x="81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53"/>
            <p:cNvSpPr/>
            <p:nvPr/>
          </p:nvSpPr>
          <p:spPr>
            <a:xfrm>
              <a:off x="894428" y="2474908"/>
              <a:ext cx="69384" cy="167508"/>
            </a:xfrm>
            <a:custGeom>
              <a:rect b="b" l="l" r="r" t="t"/>
              <a:pathLst>
                <a:path extrusionOk="0" h="5263" w="2180">
                  <a:moveTo>
                    <a:pt x="1870" y="298"/>
                  </a:moveTo>
                  <a:lnTo>
                    <a:pt x="1870" y="3703"/>
                  </a:lnTo>
                  <a:lnTo>
                    <a:pt x="287" y="3703"/>
                  </a:lnTo>
                  <a:lnTo>
                    <a:pt x="287" y="298"/>
                  </a:lnTo>
                  <a:close/>
                  <a:moveTo>
                    <a:pt x="1882" y="4001"/>
                  </a:moveTo>
                  <a:lnTo>
                    <a:pt x="1882" y="4953"/>
                  </a:lnTo>
                  <a:lnTo>
                    <a:pt x="299" y="4953"/>
                  </a:lnTo>
                  <a:lnTo>
                    <a:pt x="299" y="4001"/>
                  </a:lnTo>
                  <a:close/>
                  <a:moveTo>
                    <a:pt x="156" y="0"/>
                  </a:moveTo>
                  <a:cubicBezTo>
                    <a:pt x="60" y="0"/>
                    <a:pt x="1" y="72"/>
                    <a:pt x="1" y="143"/>
                  </a:cubicBezTo>
                  <a:lnTo>
                    <a:pt x="1" y="5120"/>
                  </a:lnTo>
                  <a:cubicBezTo>
                    <a:pt x="1" y="5203"/>
                    <a:pt x="84" y="5263"/>
                    <a:pt x="156" y="5263"/>
                  </a:cubicBezTo>
                  <a:lnTo>
                    <a:pt x="2025" y="5263"/>
                  </a:lnTo>
                  <a:cubicBezTo>
                    <a:pt x="2108" y="5263"/>
                    <a:pt x="2180" y="5192"/>
                    <a:pt x="2180" y="5120"/>
                  </a:cubicBezTo>
                  <a:lnTo>
                    <a:pt x="2180" y="143"/>
                  </a:lnTo>
                  <a:cubicBezTo>
                    <a:pt x="2180" y="60"/>
                    <a:pt x="2108" y="0"/>
                    <a:pt x="20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53"/>
            <p:cNvSpPr/>
            <p:nvPr/>
          </p:nvSpPr>
          <p:spPr>
            <a:xfrm>
              <a:off x="1002068" y="2474145"/>
              <a:ext cx="69384" cy="168272"/>
            </a:xfrm>
            <a:custGeom>
              <a:rect b="b" l="l" r="r" t="t"/>
              <a:pathLst>
                <a:path extrusionOk="0" h="5287" w="2180">
                  <a:moveTo>
                    <a:pt x="1881" y="322"/>
                  </a:moveTo>
                  <a:lnTo>
                    <a:pt x="1881" y="3727"/>
                  </a:lnTo>
                  <a:lnTo>
                    <a:pt x="298" y="3727"/>
                  </a:lnTo>
                  <a:lnTo>
                    <a:pt x="298" y="322"/>
                  </a:lnTo>
                  <a:close/>
                  <a:moveTo>
                    <a:pt x="1881" y="4025"/>
                  </a:moveTo>
                  <a:lnTo>
                    <a:pt x="1881" y="4977"/>
                  </a:lnTo>
                  <a:lnTo>
                    <a:pt x="298" y="4977"/>
                  </a:lnTo>
                  <a:lnTo>
                    <a:pt x="298" y="4025"/>
                  </a:lnTo>
                  <a:close/>
                  <a:moveTo>
                    <a:pt x="155" y="1"/>
                  </a:moveTo>
                  <a:cubicBezTo>
                    <a:pt x="60" y="1"/>
                    <a:pt x="0" y="84"/>
                    <a:pt x="0" y="155"/>
                  </a:cubicBezTo>
                  <a:lnTo>
                    <a:pt x="0" y="5144"/>
                  </a:lnTo>
                  <a:cubicBezTo>
                    <a:pt x="0" y="5227"/>
                    <a:pt x="72" y="5287"/>
                    <a:pt x="155" y="5287"/>
                  </a:cubicBezTo>
                  <a:lnTo>
                    <a:pt x="2024" y="5287"/>
                  </a:lnTo>
                  <a:cubicBezTo>
                    <a:pt x="2120" y="5287"/>
                    <a:pt x="2179" y="5216"/>
                    <a:pt x="2179" y="5144"/>
                  </a:cubicBezTo>
                  <a:lnTo>
                    <a:pt x="2179" y="167"/>
                  </a:lnTo>
                  <a:cubicBezTo>
                    <a:pt x="2179" y="84"/>
                    <a:pt x="2120" y="1"/>
                    <a:pt x="20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53"/>
            <p:cNvSpPr/>
            <p:nvPr/>
          </p:nvSpPr>
          <p:spPr>
            <a:xfrm>
              <a:off x="1108531" y="2474145"/>
              <a:ext cx="69384" cy="168272"/>
            </a:xfrm>
            <a:custGeom>
              <a:rect b="b" l="l" r="r" t="t"/>
              <a:pathLst>
                <a:path extrusionOk="0" h="5287" w="2180">
                  <a:moveTo>
                    <a:pt x="1882" y="322"/>
                  </a:moveTo>
                  <a:lnTo>
                    <a:pt x="1882" y="3727"/>
                  </a:lnTo>
                  <a:lnTo>
                    <a:pt x="299" y="3727"/>
                  </a:lnTo>
                  <a:lnTo>
                    <a:pt x="299" y="322"/>
                  </a:lnTo>
                  <a:close/>
                  <a:moveTo>
                    <a:pt x="1882" y="4025"/>
                  </a:moveTo>
                  <a:lnTo>
                    <a:pt x="1882" y="4977"/>
                  </a:lnTo>
                  <a:lnTo>
                    <a:pt x="299" y="4977"/>
                  </a:lnTo>
                  <a:lnTo>
                    <a:pt x="299" y="4025"/>
                  </a:lnTo>
                  <a:close/>
                  <a:moveTo>
                    <a:pt x="156" y="1"/>
                  </a:moveTo>
                  <a:cubicBezTo>
                    <a:pt x="60" y="1"/>
                    <a:pt x="1" y="84"/>
                    <a:pt x="1" y="155"/>
                  </a:cubicBezTo>
                  <a:lnTo>
                    <a:pt x="1" y="5144"/>
                  </a:lnTo>
                  <a:cubicBezTo>
                    <a:pt x="1" y="5227"/>
                    <a:pt x="84" y="5287"/>
                    <a:pt x="156" y="5287"/>
                  </a:cubicBezTo>
                  <a:lnTo>
                    <a:pt x="2025" y="5287"/>
                  </a:lnTo>
                  <a:cubicBezTo>
                    <a:pt x="2120" y="5287"/>
                    <a:pt x="2180" y="5216"/>
                    <a:pt x="2180" y="5144"/>
                  </a:cubicBezTo>
                  <a:lnTo>
                    <a:pt x="2180" y="167"/>
                  </a:lnTo>
                  <a:cubicBezTo>
                    <a:pt x="2180" y="84"/>
                    <a:pt x="2120" y="1"/>
                    <a:pt x="20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53"/>
            <p:cNvSpPr/>
            <p:nvPr/>
          </p:nvSpPr>
          <p:spPr>
            <a:xfrm>
              <a:off x="1127118" y="2504094"/>
              <a:ext cx="31859" cy="9867"/>
            </a:xfrm>
            <a:custGeom>
              <a:rect b="b" l="l" r="r" t="t"/>
              <a:pathLst>
                <a:path extrusionOk="0" h="310" w="1001">
                  <a:moveTo>
                    <a:pt x="191" y="0"/>
                  </a:moveTo>
                  <a:cubicBezTo>
                    <a:pt x="0" y="12"/>
                    <a:pt x="0" y="310"/>
                    <a:pt x="191" y="310"/>
                  </a:cubicBezTo>
                  <a:lnTo>
                    <a:pt x="810" y="310"/>
                  </a:lnTo>
                  <a:cubicBezTo>
                    <a:pt x="1000" y="310"/>
                    <a:pt x="1000" y="0"/>
                    <a:pt x="8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53"/>
            <p:cNvSpPr/>
            <p:nvPr/>
          </p:nvSpPr>
          <p:spPr>
            <a:xfrm>
              <a:off x="1127118" y="2532898"/>
              <a:ext cx="31859" cy="10248"/>
            </a:xfrm>
            <a:custGeom>
              <a:rect b="b" l="l" r="r" t="t"/>
              <a:pathLst>
                <a:path extrusionOk="0" h="322" w="1001">
                  <a:moveTo>
                    <a:pt x="191" y="0"/>
                  </a:moveTo>
                  <a:cubicBezTo>
                    <a:pt x="0" y="24"/>
                    <a:pt x="0" y="322"/>
                    <a:pt x="191" y="322"/>
                  </a:cubicBezTo>
                  <a:lnTo>
                    <a:pt x="810" y="322"/>
                  </a:lnTo>
                  <a:cubicBezTo>
                    <a:pt x="1000" y="322"/>
                    <a:pt x="1000" y="0"/>
                    <a:pt x="8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53"/>
            <p:cNvSpPr/>
            <p:nvPr/>
          </p:nvSpPr>
          <p:spPr>
            <a:xfrm>
              <a:off x="1127118" y="2562052"/>
              <a:ext cx="31859" cy="9898"/>
            </a:xfrm>
            <a:custGeom>
              <a:rect b="b" l="l" r="r" t="t"/>
              <a:pathLst>
                <a:path extrusionOk="0" h="311" w="1001">
                  <a:moveTo>
                    <a:pt x="191" y="1"/>
                  </a:moveTo>
                  <a:cubicBezTo>
                    <a:pt x="0" y="13"/>
                    <a:pt x="0" y="310"/>
                    <a:pt x="191" y="310"/>
                  </a:cubicBezTo>
                  <a:lnTo>
                    <a:pt x="810" y="310"/>
                  </a:lnTo>
                  <a:cubicBezTo>
                    <a:pt x="1000" y="310"/>
                    <a:pt x="1000" y="1"/>
                    <a:pt x="81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53"/>
            <p:cNvSpPr/>
            <p:nvPr/>
          </p:nvSpPr>
          <p:spPr>
            <a:xfrm>
              <a:off x="1020624" y="2504094"/>
              <a:ext cx="32241" cy="9867"/>
            </a:xfrm>
            <a:custGeom>
              <a:rect b="b" l="l" r="r" t="t"/>
              <a:pathLst>
                <a:path extrusionOk="0" h="310" w="1013">
                  <a:moveTo>
                    <a:pt x="203" y="0"/>
                  </a:moveTo>
                  <a:cubicBezTo>
                    <a:pt x="1" y="12"/>
                    <a:pt x="1" y="310"/>
                    <a:pt x="203" y="310"/>
                  </a:cubicBezTo>
                  <a:lnTo>
                    <a:pt x="822" y="310"/>
                  </a:lnTo>
                  <a:cubicBezTo>
                    <a:pt x="1013" y="310"/>
                    <a:pt x="1013" y="0"/>
                    <a:pt x="8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53"/>
            <p:cNvSpPr/>
            <p:nvPr/>
          </p:nvSpPr>
          <p:spPr>
            <a:xfrm>
              <a:off x="1020624" y="2532898"/>
              <a:ext cx="32241" cy="10248"/>
            </a:xfrm>
            <a:custGeom>
              <a:rect b="b" l="l" r="r" t="t"/>
              <a:pathLst>
                <a:path extrusionOk="0" h="322" w="1013">
                  <a:moveTo>
                    <a:pt x="203" y="0"/>
                  </a:moveTo>
                  <a:cubicBezTo>
                    <a:pt x="1" y="24"/>
                    <a:pt x="1" y="322"/>
                    <a:pt x="203" y="322"/>
                  </a:cubicBezTo>
                  <a:lnTo>
                    <a:pt x="822" y="322"/>
                  </a:lnTo>
                  <a:cubicBezTo>
                    <a:pt x="1013" y="322"/>
                    <a:pt x="1013" y="0"/>
                    <a:pt x="8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53"/>
            <p:cNvSpPr/>
            <p:nvPr/>
          </p:nvSpPr>
          <p:spPr>
            <a:xfrm>
              <a:off x="1020624" y="2562052"/>
              <a:ext cx="32241" cy="9898"/>
            </a:xfrm>
            <a:custGeom>
              <a:rect b="b" l="l" r="r" t="t"/>
              <a:pathLst>
                <a:path extrusionOk="0" h="311" w="1013">
                  <a:moveTo>
                    <a:pt x="203" y="1"/>
                  </a:moveTo>
                  <a:cubicBezTo>
                    <a:pt x="1" y="13"/>
                    <a:pt x="1" y="310"/>
                    <a:pt x="203" y="310"/>
                  </a:cubicBezTo>
                  <a:lnTo>
                    <a:pt x="822" y="310"/>
                  </a:lnTo>
                  <a:cubicBezTo>
                    <a:pt x="1013" y="310"/>
                    <a:pt x="1013" y="1"/>
                    <a:pt x="82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3" name="Google Shape;1923;p53"/>
          <p:cNvGrpSpPr/>
          <p:nvPr/>
        </p:nvGrpSpPr>
        <p:grpSpPr>
          <a:xfrm>
            <a:off x="6644957" y="2456353"/>
            <a:ext cx="371395" cy="278904"/>
            <a:chOff x="6644957" y="2456353"/>
            <a:chExt cx="371395" cy="278904"/>
          </a:xfrm>
        </p:grpSpPr>
        <p:sp>
          <p:nvSpPr>
            <p:cNvPr id="1924" name="Google Shape;1924;p53"/>
            <p:cNvSpPr/>
            <p:nvPr/>
          </p:nvSpPr>
          <p:spPr>
            <a:xfrm>
              <a:off x="6644957" y="2456353"/>
              <a:ext cx="371395" cy="203123"/>
            </a:xfrm>
            <a:custGeom>
              <a:rect b="b" l="l" r="r" t="t"/>
              <a:pathLst>
                <a:path extrusionOk="0" h="6382" w="11669">
                  <a:moveTo>
                    <a:pt x="4763" y="0"/>
                  </a:moveTo>
                  <a:cubicBezTo>
                    <a:pt x="4167" y="0"/>
                    <a:pt x="3596" y="191"/>
                    <a:pt x="3120" y="548"/>
                  </a:cubicBezTo>
                  <a:cubicBezTo>
                    <a:pt x="2679" y="881"/>
                    <a:pt x="2358" y="1322"/>
                    <a:pt x="2179" y="1834"/>
                  </a:cubicBezTo>
                  <a:cubicBezTo>
                    <a:pt x="977" y="1893"/>
                    <a:pt x="0" y="2881"/>
                    <a:pt x="0" y="4108"/>
                  </a:cubicBezTo>
                  <a:cubicBezTo>
                    <a:pt x="0" y="5358"/>
                    <a:pt x="1036" y="6382"/>
                    <a:pt x="2286" y="6382"/>
                  </a:cubicBezTo>
                  <a:lnTo>
                    <a:pt x="3096" y="6382"/>
                  </a:lnTo>
                  <a:cubicBezTo>
                    <a:pt x="3191" y="6382"/>
                    <a:pt x="3274" y="6310"/>
                    <a:pt x="3274" y="6203"/>
                  </a:cubicBezTo>
                  <a:cubicBezTo>
                    <a:pt x="3274" y="6120"/>
                    <a:pt x="3203" y="6025"/>
                    <a:pt x="3096" y="6025"/>
                  </a:cubicBezTo>
                  <a:lnTo>
                    <a:pt x="2286" y="6025"/>
                  </a:lnTo>
                  <a:cubicBezTo>
                    <a:pt x="1215" y="6025"/>
                    <a:pt x="346" y="5167"/>
                    <a:pt x="346" y="4096"/>
                  </a:cubicBezTo>
                  <a:cubicBezTo>
                    <a:pt x="346" y="3024"/>
                    <a:pt x="1215" y="2155"/>
                    <a:pt x="2286" y="2155"/>
                  </a:cubicBezTo>
                  <a:lnTo>
                    <a:pt x="2298" y="2155"/>
                  </a:lnTo>
                  <a:cubicBezTo>
                    <a:pt x="2370" y="2155"/>
                    <a:pt x="2441" y="2107"/>
                    <a:pt x="2465" y="2036"/>
                  </a:cubicBezTo>
                  <a:cubicBezTo>
                    <a:pt x="2608" y="1548"/>
                    <a:pt x="2905" y="1119"/>
                    <a:pt x="3310" y="822"/>
                  </a:cubicBezTo>
                  <a:cubicBezTo>
                    <a:pt x="3727" y="500"/>
                    <a:pt x="4227" y="321"/>
                    <a:pt x="4751" y="321"/>
                  </a:cubicBezTo>
                  <a:cubicBezTo>
                    <a:pt x="5584" y="321"/>
                    <a:pt x="6346" y="738"/>
                    <a:pt x="6775" y="1453"/>
                  </a:cubicBezTo>
                  <a:cubicBezTo>
                    <a:pt x="6811" y="1516"/>
                    <a:pt x="6861" y="1545"/>
                    <a:pt x="6914" y="1545"/>
                  </a:cubicBezTo>
                  <a:cubicBezTo>
                    <a:pt x="6931" y="1545"/>
                    <a:pt x="6948" y="1542"/>
                    <a:pt x="6965" y="1536"/>
                  </a:cubicBezTo>
                  <a:cubicBezTo>
                    <a:pt x="7168" y="1476"/>
                    <a:pt x="7370" y="1429"/>
                    <a:pt x="7585" y="1429"/>
                  </a:cubicBezTo>
                  <a:cubicBezTo>
                    <a:pt x="8430" y="1429"/>
                    <a:pt x="9168" y="1976"/>
                    <a:pt x="9430" y="2786"/>
                  </a:cubicBezTo>
                  <a:cubicBezTo>
                    <a:pt x="9452" y="2851"/>
                    <a:pt x="9513" y="2907"/>
                    <a:pt x="9587" y="2907"/>
                  </a:cubicBezTo>
                  <a:cubicBezTo>
                    <a:pt x="9594" y="2907"/>
                    <a:pt x="9601" y="2906"/>
                    <a:pt x="9609" y="2905"/>
                  </a:cubicBezTo>
                  <a:cubicBezTo>
                    <a:pt x="9668" y="2905"/>
                    <a:pt x="9728" y="2881"/>
                    <a:pt x="9763" y="2881"/>
                  </a:cubicBezTo>
                  <a:cubicBezTo>
                    <a:pt x="10633" y="2881"/>
                    <a:pt x="11335" y="3584"/>
                    <a:pt x="11335" y="4453"/>
                  </a:cubicBezTo>
                  <a:cubicBezTo>
                    <a:pt x="11335" y="5310"/>
                    <a:pt x="10633" y="6013"/>
                    <a:pt x="9763" y="6013"/>
                  </a:cubicBezTo>
                  <a:lnTo>
                    <a:pt x="8573" y="6013"/>
                  </a:lnTo>
                  <a:cubicBezTo>
                    <a:pt x="8489" y="6013"/>
                    <a:pt x="8394" y="6084"/>
                    <a:pt x="8394" y="6191"/>
                  </a:cubicBezTo>
                  <a:cubicBezTo>
                    <a:pt x="8394" y="6298"/>
                    <a:pt x="8478" y="6370"/>
                    <a:pt x="8573" y="6370"/>
                  </a:cubicBezTo>
                  <a:lnTo>
                    <a:pt x="9763" y="6370"/>
                  </a:lnTo>
                  <a:cubicBezTo>
                    <a:pt x="10823" y="6370"/>
                    <a:pt x="11668" y="5501"/>
                    <a:pt x="11668" y="4465"/>
                  </a:cubicBezTo>
                  <a:cubicBezTo>
                    <a:pt x="11668" y="3417"/>
                    <a:pt x="10859" y="2560"/>
                    <a:pt x="9811" y="2560"/>
                  </a:cubicBezTo>
                  <a:lnTo>
                    <a:pt x="9740" y="2560"/>
                  </a:lnTo>
                  <a:cubicBezTo>
                    <a:pt x="9585" y="2155"/>
                    <a:pt x="9323" y="1798"/>
                    <a:pt x="8966" y="1548"/>
                  </a:cubicBezTo>
                  <a:cubicBezTo>
                    <a:pt x="8561" y="1250"/>
                    <a:pt x="8097" y="1095"/>
                    <a:pt x="7608" y="1095"/>
                  </a:cubicBezTo>
                  <a:cubicBezTo>
                    <a:pt x="7418" y="1095"/>
                    <a:pt x="7204" y="1131"/>
                    <a:pt x="7013" y="1179"/>
                  </a:cubicBezTo>
                  <a:cubicBezTo>
                    <a:pt x="6513" y="429"/>
                    <a:pt x="5680" y="0"/>
                    <a:pt x="47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53"/>
            <p:cNvSpPr/>
            <p:nvPr/>
          </p:nvSpPr>
          <p:spPr>
            <a:xfrm>
              <a:off x="6761668" y="2549194"/>
              <a:ext cx="139850" cy="186064"/>
            </a:xfrm>
            <a:custGeom>
              <a:rect b="b" l="l" r="r" t="t"/>
              <a:pathLst>
                <a:path extrusionOk="0" h="5846" w="4394">
                  <a:moveTo>
                    <a:pt x="2584" y="357"/>
                  </a:moveTo>
                  <a:lnTo>
                    <a:pt x="2584" y="1476"/>
                  </a:lnTo>
                  <a:cubicBezTo>
                    <a:pt x="2584" y="1667"/>
                    <a:pt x="2751" y="1834"/>
                    <a:pt x="2941" y="1834"/>
                  </a:cubicBezTo>
                  <a:lnTo>
                    <a:pt x="3501" y="1834"/>
                  </a:lnTo>
                  <a:cubicBezTo>
                    <a:pt x="3584" y="1834"/>
                    <a:pt x="3679" y="1750"/>
                    <a:pt x="3679" y="1655"/>
                  </a:cubicBezTo>
                  <a:cubicBezTo>
                    <a:pt x="3679" y="1548"/>
                    <a:pt x="3596" y="1476"/>
                    <a:pt x="3501" y="1476"/>
                  </a:cubicBezTo>
                  <a:lnTo>
                    <a:pt x="2941" y="1476"/>
                  </a:lnTo>
                  <a:cubicBezTo>
                    <a:pt x="2941" y="1476"/>
                    <a:pt x="2929" y="1476"/>
                    <a:pt x="2929" y="1453"/>
                  </a:cubicBezTo>
                  <a:lnTo>
                    <a:pt x="2929" y="393"/>
                  </a:lnTo>
                  <a:lnTo>
                    <a:pt x="4001" y="1465"/>
                  </a:lnTo>
                  <a:cubicBezTo>
                    <a:pt x="4037" y="1500"/>
                    <a:pt x="4060" y="1560"/>
                    <a:pt x="4060" y="1607"/>
                  </a:cubicBezTo>
                  <a:lnTo>
                    <a:pt x="4060" y="5501"/>
                  </a:lnTo>
                  <a:lnTo>
                    <a:pt x="4049" y="5501"/>
                  </a:lnTo>
                  <a:lnTo>
                    <a:pt x="369" y="5525"/>
                  </a:lnTo>
                  <a:cubicBezTo>
                    <a:pt x="369" y="5525"/>
                    <a:pt x="358" y="5525"/>
                    <a:pt x="358" y="5501"/>
                  </a:cubicBezTo>
                  <a:lnTo>
                    <a:pt x="358" y="369"/>
                  </a:lnTo>
                  <a:cubicBezTo>
                    <a:pt x="358" y="369"/>
                    <a:pt x="358" y="357"/>
                    <a:pt x="369" y="357"/>
                  </a:cubicBezTo>
                  <a:close/>
                  <a:moveTo>
                    <a:pt x="358" y="0"/>
                  </a:moveTo>
                  <a:cubicBezTo>
                    <a:pt x="167" y="0"/>
                    <a:pt x="0" y="167"/>
                    <a:pt x="0" y="357"/>
                  </a:cubicBezTo>
                  <a:lnTo>
                    <a:pt x="0" y="5489"/>
                  </a:lnTo>
                  <a:cubicBezTo>
                    <a:pt x="0" y="5679"/>
                    <a:pt x="155" y="5846"/>
                    <a:pt x="358" y="5846"/>
                  </a:cubicBezTo>
                  <a:lnTo>
                    <a:pt x="4013" y="5846"/>
                  </a:lnTo>
                  <a:cubicBezTo>
                    <a:pt x="4203" y="5846"/>
                    <a:pt x="4370" y="5679"/>
                    <a:pt x="4370" y="5489"/>
                  </a:cubicBezTo>
                  <a:lnTo>
                    <a:pt x="4370" y="1607"/>
                  </a:lnTo>
                  <a:cubicBezTo>
                    <a:pt x="4394" y="1476"/>
                    <a:pt x="4334" y="1334"/>
                    <a:pt x="4227" y="1238"/>
                  </a:cubicBezTo>
                  <a:lnTo>
                    <a:pt x="3156" y="167"/>
                  </a:lnTo>
                  <a:cubicBezTo>
                    <a:pt x="3048" y="60"/>
                    <a:pt x="2917" y="0"/>
                    <a:pt x="27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53"/>
            <p:cNvSpPr/>
            <p:nvPr/>
          </p:nvSpPr>
          <p:spPr>
            <a:xfrm>
              <a:off x="6802216" y="2625357"/>
              <a:ext cx="58754" cy="75431"/>
            </a:xfrm>
            <a:custGeom>
              <a:rect b="b" l="l" r="r" t="t"/>
              <a:pathLst>
                <a:path extrusionOk="0" h="2370" w="1846">
                  <a:moveTo>
                    <a:pt x="929" y="0"/>
                  </a:moveTo>
                  <a:cubicBezTo>
                    <a:pt x="881" y="0"/>
                    <a:pt x="822" y="36"/>
                    <a:pt x="786" y="60"/>
                  </a:cubicBezTo>
                  <a:lnTo>
                    <a:pt x="60" y="988"/>
                  </a:lnTo>
                  <a:cubicBezTo>
                    <a:pt x="0" y="1060"/>
                    <a:pt x="12" y="1167"/>
                    <a:pt x="96" y="1227"/>
                  </a:cubicBezTo>
                  <a:cubicBezTo>
                    <a:pt x="123" y="1250"/>
                    <a:pt x="157" y="1260"/>
                    <a:pt x="190" y="1260"/>
                  </a:cubicBezTo>
                  <a:cubicBezTo>
                    <a:pt x="243" y="1260"/>
                    <a:pt x="297" y="1234"/>
                    <a:pt x="334" y="1191"/>
                  </a:cubicBezTo>
                  <a:lnTo>
                    <a:pt x="762" y="655"/>
                  </a:lnTo>
                  <a:lnTo>
                    <a:pt x="762" y="2191"/>
                  </a:lnTo>
                  <a:cubicBezTo>
                    <a:pt x="762" y="2274"/>
                    <a:pt x="834" y="2370"/>
                    <a:pt x="941" y="2370"/>
                  </a:cubicBezTo>
                  <a:cubicBezTo>
                    <a:pt x="1024" y="2370"/>
                    <a:pt x="1120" y="2298"/>
                    <a:pt x="1120" y="2191"/>
                  </a:cubicBezTo>
                  <a:lnTo>
                    <a:pt x="1120" y="655"/>
                  </a:lnTo>
                  <a:lnTo>
                    <a:pt x="1548" y="1191"/>
                  </a:lnTo>
                  <a:cubicBezTo>
                    <a:pt x="1584" y="1238"/>
                    <a:pt x="1643" y="1250"/>
                    <a:pt x="1691" y="1250"/>
                  </a:cubicBezTo>
                  <a:cubicBezTo>
                    <a:pt x="1727" y="1250"/>
                    <a:pt x="1762" y="1238"/>
                    <a:pt x="1786" y="1203"/>
                  </a:cubicBezTo>
                  <a:cubicBezTo>
                    <a:pt x="1834" y="1167"/>
                    <a:pt x="1846" y="1060"/>
                    <a:pt x="1786" y="988"/>
                  </a:cubicBezTo>
                  <a:lnTo>
                    <a:pt x="1060" y="60"/>
                  </a:lnTo>
                  <a:cubicBezTo>
                    <a:pt x="1036" y="12"/>
                    <a:pt x="989" y="0"/>
                    <a:pt x="92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53"/>
            <p:cNvSpPr/>
            <p:nvPr/>
          </p:nvSpPr>
          <p:spPr>
            <a:xfrm>
              <a:off x="6802216" y="2480828"/>
              <a:ext cx="47009" cy="33132"/>
            </a:xfrm>
            <a:custGeom>
              <a:rect b="b" l="l" r="r" t="t"/>
              <a:pathLst>
                <a:path extrusionOk="0" h="1041" w="1477">
                  <a:moveTo>
                    <a:pt x="193" y="0"/>
                  </a:moveTo>
                  <a:cubicBezTo>
                    <a:pt x="119" y="0"/>
                    <a:pt x="45" y="64"/>
                    <a:pt x="24" y="136"/>
                  </a:cubicBezTo>
                  <a:cubicBezTo>
                    <a:pt x="0" y="231"/>
                    <a:pt x="60" y="314"/>
                    <a:pt x="155" y="338"/>
                  </a:cubicBezTo>
                  <a:cubicBezTo>
                    <a:pt x="560" y="422"/>
                    <a:pt x="917" y="636"/>
                    <a:pt x="1155" y="969"/>
                  </a:cubicBezTo>
                  <a:cubicBezTo>
                    <a:pt x="1179" y="1017"/>
                    <a:pt x="1239" y="1041"/>
                    <a:pt x="1286" y="1041"/>
                  </a:cubicBezTo>
                  <a:cubicBezTo>
                    <a:pt x="1310" y="1041"/>
                    <a:pt x="1358" y="1029"/>
                    <a:pt x="1393" y="1017"/>
                  </a:cubicBezTo>
                  <a:cubicBezTo>
                    <a:pt x="1465" y="946"/>
                    <a:pt x="1477" y="838"/>
                    <a:pt x="1429" y="767"/>
                  </a:cubicBezTo>
                  <a:cubicBezTo>
                    <a:pt x="1131" y="374"/>
                    <a:pt x="703" y="88"/>
                    <a:pt x="227" y="5"/>
                  </a:cubicBezTo>
                  <a:cubicBezTo>
                    <a:pt x="216" y="2"/>
                    <a:pt x="204" y="0"/>
                    <a:pt x="19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53"/>
            <p:cNvSpPr/>
            <p:nvPr/>
          </p:nvSpPr>
          <p:spPr>
            <a:xfrm>
              <a:off x="6895439" y="2517112"/>
              <a:ext cx="36793" cy="32114"/>
            </a:xfrm>
            <a:custGeom>
              <a:rect b="b" l="l" r="r" t="t"/>
              <a:pathLst>
                <a:path extrusionOk="0" h="1009" w="1156">
                  <a:moveTo>
                    <a:pt x="206" y="1"/>
                  </a:moveTo>
                  <a:cubicBezTo>
                    <a:pt x="131" y="1"/>
                    <a:pt x="65" y="39"/>
                    <a:pt x="36" y="115"/>
                  </a:cubicBezTo>
                  <a:cubicBezTo>
                    <a:pt x="0" y="198"/>
                    <a:pt x="48" y="306"/>
                    <a:pt x="143" y="341"/>
                  </a:cubicBezTo>
                  <a:cubicBezTo>
                    <a:pt x="429" y="437"/>
                    <a:pt x="667" y="639"/>
                    <a:pt x="810" y="913"/>
                  </a:cubicBezTo>
                  <a:cubicBezTo>
                    <a:pt x="846" y="972"/>
                    <a:pt x="893" y="1008"/>
                    <a:pt x="965" y="1008"/>
                  </a:cubicBezTo>
                  <a:cubicBezTo>
                    <a:pt x="989" y="1008"/>
                    <a:pt x="1024" y="1008"/>
                    <a:pt x="1036" y="996"/>
                  </a:cubicBezTo>
                  <a:cubicBezTo>
                    <a:pt x="1108" y="937"/>
                    <a:pt x="1155" y="829"/>
                    <a:pt x="1108" y="734"/>
                  </a:cubicBezTo>
                  <a:cubicBezTo>
                    <a:pt x="929" y="401"/>
                    <a:pt x="619" y="127"/>
                    <a:pt x="262" y="8"/>
                  </a:cubicBezTo>
                  <a:cubicBezTo>
                    <a:pt x="243" y="3"/>
                    <a:pt x="224" y="1"/>
                    <a:pt x="20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9" name="Google Shape;1929;p53"/>
          <p:cNvGrpSpPr/>
          <p:nvPr/>
        </p:nvGrpSpPr>
        <p:grpSpPr>
          <a:xfrm>
            <a:off x="5388757" y="2414659"/>
            <a:ext cx="260349" cy="362292"/>
            <a:chOff x="5388757" y="2414659"/>
            <a:chExt cx="260349" cy="362292"/>
          </a:xfrm>
        </p:grpSpPr>
        <p:sp>
          <p:nvSpPr>
            <p:cNvPr id="1930" name="Google Shape;1930;p53"/>
            <p:cNvSpPr/>
            <p:nvPr/>
          </p:nvSpPr>
          <p:spPr>
            <a:xfrm>
              <a:off x="5388757" y="2414659"/>
              <a:ext cx="260349" cy="362292"/>
            </a:xfrm>
            <a:custGeom>
              <a:rect b="b" l="l" r="r" t="t"/>
              <a:pathLst>
                <a:path extrusionOk="0" h="11383" w="8180">
                  <a:moveTo>
                    <a:pt x="4096" y="322"/>
                  </a:moveTo>
                  <a:cubicBezTo>
                    <a:pt x="4286" y="322"/>
                    <a:pt x="4465" y="429"/>
                    <a:pt x="4572" y="596"/>
                  </a:cubicBezTo>
                  <a:cubicBezTo>
                    <a:pt x="4608" y="643"/>
                    <a:pt x="4655" y="679"/>
                    <a:pt x="4727" y="679"/>
                  </a:cubicBezTo>
                  <a:lnTo>
                    <a:pt x="5358" y="679"/>
                  </a:lnTo>
                  <a:cubicBezTo>
                    <a:pt x="5465" y="679"/>
                    <a:pt x="5548" y="774"/>
                    <a:pt x="5548" y="881"/>
                  </a:cubicBezTo>
                  <a:lnTo>
                    <a:pt x="5548" y="1429"/>
                  </a:lnTo>
                  <a:lnTo>
                    <a:pt x="2679" y="1429"/>
                  </a:lnTo>
                  <a:lnTo>
                    <a:pt x="2679" y="881"/>
                  </a:lnTo>
                  <a:lnTo>
                    <a:pt x="2643" y="881"/>
                  </a:lnTo>
                  <a:cubicBezTo>
                    <a:pt x="2643" y="774"/>
                    <a:pt x="2727" y="679"/>
                    <a:pt x="2834" y="679"/>
                  </a:cubicBezTo>
                  <a:lnTo>
                    <a:pt x="3465" y="679"/>
                  </a:lnTo>
                  <a:cubicBezTo>
                    <a:pt x="3536" y="679"/>
                    <a:pt x="3584" y="655"/>
                    <a:pt x="3620" y="596"/>
                  </a:cubicBezTo>
                  <a:cubicBezTo>
                    <a:pt x="3727" y="417"/>
                    <a:pt x="3905" y="322"/>
                    <a:pt x="4096" y="322"/>
                  </a:cubicBezTo>
                  <a:close/>
                  <a:moveTo>
                    <a:pt x="7477" y="1036"/>
                  </a:moveTo>
                  <a:cubicBezTo>
                    <a:pt x="7680" y="1036"/>
                    <a:pt x="7846" y="1203"/>
                    <a:pt x="7846" y="1417"/>
                  </a:cubicBezTo>
                  <a:lnTo>
                    <a:pt x="7846" y="10680"/>
                  </a:lnTo>
                  <a:lnTo>
                    <a:pt x="7834" y="10680"/>
                  </a:lnTo>
                  <a:cubicBezTo>
                    <a:pt x="7834" y="10895"/>
                    <a:pt x="7668" y="11061"/>
                    <a:pt x="7465" y="11061"/>
                  </a:cubicBezTo>
                  <a:lnTo>
                    <a:pt x="691" y="11061"/>
                  </a:lnTo>
                  <a:cubicBezTo>
                    <a:pt x="476" y="11061"/>
                    <a:pt x="322" y="10895"/>
                    <a:pt x="322" y="10680"/>
                  </a:cubicBezTo>
                  <a:lnTo>
                    <a:pt x="322" y="1417"/>
                  </a:lnTo>
                  <a:cubicBezTo>
                    <a:pt x="322" y="1203"/>
                    <a:pt x="476" y="1036"/>
                    <a:pt x="691" y="1036"/>
                  </a:cubicBezTo>
                  <a:lnTo>
                    <a:pt x="2310" y="1036"/>
                  </a:lnTo>
                  <a:lnTo>
                    <a:pt x="2310" y="1596"/>
                  </a:lnTo>
                  <a:cubicBezTo>
                    <a:pt x="2310" y="1679"/>
                    <a:pt x="2381" y="1751"/>
                    <a:pt x="2477" y="1751"/>
                  </a:cubicBezTo>
                  <a:lnTo>
                    <a:pt x="5691" y="1751"/>
                  </a:lnTo>
                  <a:cubicBezTo>
                    <a:pt x="5775" y="1751"/>
                    <a:pt x="5846" y="1679"/>
                    <a:pt x="5846" y="1596"/>
                  </a:cubicBezTo>
                  <a:lnTo>
                    <a:pt x="5846" y="1036"/>
                  </a:lnTo>
                  <a:close/>
                  <a:moveTo>
                    <a:pt x="4084" y="0"/>
                  </a:moveTo>
                  <a:cubicBezTo>
                    <a:pt x="3798" y="0"/>
                    <a:pt x="3548" y="131"/>
                    <a:pt x="3381" y="358"/>
                  </a:cubicBezTo>
                  <a:lnTo>
                    <a:pt x="2834" y="358"/>
                  </a:lnTo>
                  <a:cubicBezTo>
                    <a:pt x="2608" y="358"/>
                    <a:pt x="2393" y="500"/>
                    <a:pt x="2346" y="715"/>
                  </a:cubicBezTo>
                  <a:lnTo>
                    <a:pt x="703" y="715"/>
                  </a:lnTo>
                  <a:cubicBezTo>
                    <a:pt x="322" y="715"/>
                    <a:pt x="0" y="1024"/>
                    <a:pt x="0" y="1417"/>
                  </a:cubicBezTo>
                  <a:lnTo>
                    <a:pt x="0" y="10680"/>
                  </a:lnTo>
                  <a:cubicBezTo>
                    <a:pt x="0" y="11073"/>
                    <a:pt x="310" y="11383"/>
                    <a:pt x="703" y="11383"/>
                  </a:cubicBezTo>
                  <a:lnTo>
                    <a:pt x="7477" y="11383"/>
                  </a:lnTo>
                  <a:cubicBezTo>
                    <a:pt x="7858" y="11383"/>
                    <a:pt x="8180" y="11073"/>
                    <a:pt x="8180" y="10680"/>
                  </a:cubicBezTo>
                  <a:lnTo>
                    <a:pt x="8180" y="1417"/>
                  </a:lnTo>
                  <a:cubicBezTo>
                    <a:pt x="8156" y="1024"/>
                    <a:pt x="7846" y="715"/>
                    <a:pt x="7465" y="715"/>
                  </a:cubicBezTo>
                  <a:lnTo>
                    <a:pt x="5822" y="715"/>
                  </a:lnTo>
                  <a:cubicBezTo>
                    <a:pt x="5751" y="500"/>
                    <a:pt x="5560" y="358"/>
                    <a:pt x="5334" y="358"/>
                  </a:cubicBezTo>
                  <a:lnTo>
                    <a:pt x="4786" y="358"/>
                  </a:lnTo>
                  <a:cubicBezTo>
                    <a:pt x="4620" y="131"/>
                    <a:pt x="4346" y="0"/>
                    <a:pt x="40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53"/>
            <p:cNvSpPr/>
            <p:nvPr/>
          </p:nvSpPr>
          <p:spPr>
            <a:xfrm>
              <a:off x="5513425" y="2437384"/>
              <a:ext cx="10248" cy="10280"/>
            </a:xfrm>
            <a:custGeom>
              <a:rect b="b" l="l" r="r" t="t"/>
              <a:pathLst>
                <a:path extrusionOk="0" h="323" w="322">
                  <a:moveTo>
                    <a:pt x="167" y="1"/>
                  </a:moveTo>
                  <a:cubicBezTo>
                    <a:pt x="72" y="1"/>
                    <a:pt x="0" y="72"/>
                    <a:pt x="0" y="167"/>
                  </a:cubicBezTo>
                  <a:cubicBezTo>
                    <a:pt x="0" y="251"/>
                    <a:pt x="72" y="322"/>
                    <a:pt x="167" y="322"/>
                  </a:cubicBezTo>
                  <a:cubicBezTo>
                    <a:pt x="250" y="322"/>
                    <a:pt x="322" y="251"/>
                    <a:pt x="322" y="167"/>
                  </a:cubicBezTo>
                  <a:cubicBezTo>
                    <a:pt x="322"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53"/>
            <p:cNvSpPr/>
            <p:nvPr/>
          </p:nvSpPr>
          <p:spPr>
            <a:xfrm>
              <a:off x="5411100" y="2460140"/>
              <a:ext cx="214517" cy="283106"/>
            </a:xfrm>
            <a:custGeom>
              <a:rect b="b" l="l" r="r" t="t"/>
              <a:pathLst>
                <a:path extrusionOk="0" h="8895" w="6740">
                  <a:moveTo>
                    <a:pt x="5692" y="0"/>
                  </a:moveTo>
                  <a:cubicBezTo>
                    <a:pt x="5596" y="0"/>
                    <a:pt x="5525" y="72"/>
                    <a:pt x="5525" y="167"/>
                  </a:cubicBezTo>
                  <a:cubicBezTo>
                    <a:pt x="5525" y="250"/>
                    <a:pt x="5596" y="322"/>
                    <a:pt x="5692" y="322"/>
                  </a:cubicBezTo>
                  <a:lnTo>
                    <a:pt x="6418" y="322"/>
                  </a:lnTo>
                  <a:lnTo>
                    <a:pt x="6418" y="8561"/>
                  </a:lnTo>
                  <a:lnTo>
                    <a:pt x="334" y="8561"/>
                  </a:lnTo>
                  <a:lnTo>
                    <a:pt x="334" y="345"/>
                  </a:lnTo>
                  <a:lnTo>
                    <a:pt x="1060" y="345"/>
                  </a:lnTo>
                  <a:cubicBezTo>
                    <a:pt x="1144" y="345"/>
                    <a:pt x="1227" y="262"/>
                    <a:pt x="1227" y="179"/>
                  </a:cubicBezTo>
                  <a:cubicBezTo>
                    <a:pt x="1227" y="83"/>
                    <a:pt x="1144" y="12"/>
                    <a:pt x="1060" y="12"/>
                  </a:cubicBezTo>
                  <a:lnTo>
                    <a:pt x="167" y="12"/>
                  </a:lnTo>
                  <a:cubicBezTo>
                    <a:pt x="72" y="12"/>
                    <a:pt x="1" y="83"/>
                    <a:pt x="1" y="179"/>
                  </a:cubicBezTo>
                  <a:lnTo>
                    <a:pt x="1" y="8739"/>
                  </a:lnTo>
                  <a:cubicBezTo>
                    <a:pt x="1" y="8823"/>
                    <a:pt x="72" y="8894"/>
                    <a:pt x="167" y="8894"/>
                  </a:cubicBezTo>
                  <a:lnTo>
                    <a:pt x="6585" y="8894"/>
                  </a:lnTo>
                  <a:cubicBezTo>
                    <a:pt x="6668" y="8894"/>
                    <a:pt x="6739" y="8823"/>
                    <a:pt x="6739" y="8739"/>
                  </a:cubicBezTo>
                  <a:lnTo>
                    <a:pt x="6739" y="179"/>
                  </a:lnTo>
                  <a:cubicBezTo>
                    <a:pt x="6739" y="72"/>
                    <a:pt x="6668" y="0"/>
                    <a:pt x="658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53"/>
            <p:cNvSpPr/>
            <p:nvPr/>
          </p:nvSpPr>
          <p:spPr>
            <a:xfrm>
              <a:off x="5439904" y="2488562"/>
              <a:ext cx="78837" cy="106495"/>
            </a:xfrm>
            <a:custGeom>
              <a:rect b="b" l="l" r="r" t="t"/>
              <a:pathLst>
                <a:path extrusionOk="0" h="3346" w="2477">
                  <a:moveTo>
                    <a:pt x="1405" y="322"/>
                  </a:moveTo>
                  <a:cubicBezTo>
                    <a:pt x="1608" y="322"/>
                    <a:pt x="1774" y="488"/>
                    <a:pt x="1774" y="703"/>
                  </a:cubicBezTo>
                  <a:lnTo>
                    <a:pt x="1774" y="1060"/>
                  </a:lnTo>
                  <a:cubicBezTo>
                    <a:pt x="1774" y="1357"/>
                    <a:pt x="1536" y="1607"/>
                    <a:pt x="1227" y="1607"/>
                  </a:cubicBezTo>
                  <a:cubicBezTo>
                    <a:pt x="929" y="1607"/>
                    <a:pt x="679" y="1357"/>
                    <a:pt x="679" y="1060"/>
                  </a:cubicBezTo>
                  <a:lnTo>
                    <a:pt x="679" y="703"/>
                  </a:lnTo>
                  <a:cubicBezTo>
                    <a:pt x="679" y="488"/>
                    <a:pt x="834" y="322"/>
                    <a:pt x="1048" y="322"/>
                  </a:cubicBezTo>
                  <a:close/>
                  <a:moveTo>
                    <a:pt x="1417" y="1905"/>
                  </a:moveTo>
                  <a:lnTo>
                    <a:pt x="1417" y="2012"/>
                  </a:lnTo>
                  <a:cubicBezTo>
                    <a:pt x="1417" y="2084"/>
                    <a:pt x="1429" y="2143"/>
                    <a:pt x="1465" y="2191"/>
                  </a:cubicBezTo>
                  <a:lnTo>
                    <a:pt x="1239" y="2405"/>
                  </a:lnTo>
                  <a:lnTo>
                    <a:pt x="1215" y="2405"/>
                  </a:lnTo>
                  <a:lnTo>
                    <a:pt x="989" y="2191"/>
                  </a:lnTo>
                  <a:cubicBezTo>
                    <a:pt x="1012" y="2143"/>
                    <a:pt x="1036" y="2084"/>
                    <a:pt x="1036" y="2012"/>
                  </a:cubicBezTo>
                  <a:lnTo>
                    <a:pt x="1036" y="1905"/>
                  </a:lnTo>
                  <a:cubicBezTo>
                    <a:pt x="1096" y="1917"/>
                    <a:pt x="1155" y="1917"/>
                    <a:pt x="1227" y="1917"/>
                  </a:cubicBezTo>
                  <a:cubicBezTo>
                    <a:pt x="1286" y="1917"/>
                    <a:pt x="1358" y="1917"/>
                    <a:pt x="1417" y="1905"/>
                  </a:cubicBezTo>
                  <a:close/>
                  <a:moveTo>
                    <a:pt x="1703" y="2393"/>
                  </a:moveTo>
                  <a:lnTo>
                    <a:pt x="1989" y="2548"/>
                  </a:lnTo>
                  <a:cubicBezTo>
                    <a:pt x="2048" y="2572"/>
                    <a:pt x="2084" y="2643"/>
                    <a:pt x="2084" y="2703"/>
                  </a:cubicBezTo>
                  <a:lnTo>
                    <a:pt x="2084" y="3024"/>
                  </a:lnTo>
                  <a:lnTo>
                    <a:pt x="2120" y="3024"/>
                  </a:lnTo>
                  <a:lnTo>
                    <a:pt x="322" y="3036"/>
                  </a:lnTo>
                  <a:cubicBezTo>
                    <a:pt x="322" y="3036"/>
                    <a:pt x="298" y="3036"/>
                    <a:pt x="298" y="3024"/>
                  </a:cubicBezTo>
                  <a:lnTo>
                    <a:pt x="298" y="2703"/>
                  </a:lnTo>
                  <a:cubicBezTo>
                    <a:pt x="298" y="2631"/>
                    <a:pt x="346" y="2572"/>
                    <a:pt x="405" y="2548"/>
                  </a:cubicBezTo>
                  <a:lnTo>
                    <a:pt x="691" y="2393"/>
                  </a:lnTo>
                  <a:lnTo>
                    <a:pt x="953" y="2667"/>
                  </a:lnTo>
                  <a:cubicBezTo>
                    <a:pt x="1012" y="2715"/>
                    <a:pt x="1108" y="2762"/>
                    <a:pt x="1191" y="2762"/>
                  </a:cubicBezTo>
                  <a:cubicBezTo>
                    <a:pt x="1286" y="2762"/>
                    <a:pt x="1370" y="2738"/>
                    <a:pt x="1429" y="2667"/>
                  </a:cubicBezTo>
                  <a:lnTo>
                    <a:pt x="1703" y="2393"/>
                  </a:lnTo>
                  <a:close/>
                  <a:moveTo>
                    <a:pt x="1048" y="0"/>
                  </a:moveTo>
                  <a:cubicBezTo>
                    <a:pt x="655" y="0"/>
                    <a:pt x="346" y="310"/>
                    <a:pt x="346" y="703"/>
                  </a:cubicBezTo>
                  <a:lnTo>
                    <a:pt x="346" y="1060"/>
                  </a:lnTo>
                  <a:cubicBezTo>
                    <a:pt x="346" y="1334"/>
                    <a:pt x="477" y="1607"/>
                    <a:pt x="703" y="1750"/>
                  </a:cubicBezTo>
                  <a:lnTo>
                    <a:pt x="703" y="2012"/>
                  </a:lnTo>
                  <a:lnTo>
                    <a:pt x="703" y="2024"/>
                  </a:lnTo>
                  <a:lnTo>
                    <a:pt x="286" y="2227"/>
                  </a:lnTo>
                  <a:cubicBezTo>
                    <a:pt x="108" y="2322"/>
                    <a:pt x="0" y="2500"/>
                    <a:pt x="0" y="2691"/>
                  </a:cubicBezTo>
                  <a:lnTo>
                    <a:pt x="0" y="3000"/>
                  </a:lnTo>
                  <a:cubicBezTo>
                    <a:pt x="0" y="3203"/>
                    <a:pt x="155" y="3346"/>
                    <a:pt x="346" y="3346"/>
                  </a:cubicBezTo>
                  <a:lnTo>
                    <a:pt x="2132" y="3346"/>
                  </a:lnTo>
                  <a:cubicBezTo>
                    <a:pt x="2322" y="3346"/>
                    <a:pt x="2477" y="3203"/>
                    <a:pt x="2477" y="3000"/>
                  </a:cubicBezTo>
                  <a:lnTo>
                    <a:pt x="2477" y="2691"/>
                  </a:lnTo>
                  <a:cubicBezTo>
                    <a:pt x="2465" y="2500"/>
                    <a:pt x="2334" y="2322"/>
                    <a:pt x="2167" y="2227"/>
                  </a:cubicBezTo>
                  <a:lnTo>
                    <a:pt x="1751" y="2024"/>
                  </a:lnTo>
                  <a:lnTo>
                    <a:pt x="1751" y="2012"/>
                  </a:lnTo>
                  <a:lnTo>
                    <a:pt x="1751" y="1750"/>
                  </a:lnTo>
                  <a:cubicBezTo>
                    <a:pt x="1965" y="1595"/>
                    <a:pt x="2108" y="1334"/>
                    <a:pt x="2108" y="1060"/>
                  </a:cubicBezTo>
                  <a:lnTo>
                    <a:pt x="2108" y="703"/>
                  </a:lnTo>
                  <a:cubicBezTo>
                    <a:pt x="2108" y="310"/>
                    <a:pt x="1786" y="0"/>
                    <a:pt x="140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53"/>
            <p:cNvSpPr/>
            <p:nvPr/>
          </p:nvSpPr>
          <p:spPr>
            <a:xfrm>
              <a:off x="5530103" y="2494228"/>
              <a:ext cx="67856" cy="33005"/>
            </a:xfrm>
            <a:custGeom>
              <a:rect b="b" l="l" r="r" t="t"/>
              <a:pathLst>
                <a:path extrusionOk="0" h="1037" w="2132">
                  <a:moveTo>
                    <a:pt x="1786" y="346"/>
                  </a:moveTo>
                  <a:lnTo>
                    <a:pt x="1786" y="715"/>
                  </a:lnTo>
                  <a:lnTo>
                    <a:pt x="345" y="715"/>
                  </a:lnTo>
                  <a:lnTo>
                    <a:pt x="345" y="346"/>
                  </a:lnTo>
                  <a:close/>
                  <a:moveTo>
                    <a:pt x="167" y="1"/>
                  </a:moveTo>
                  <a:cubicBezTo>
                    <a:pt x="72" y="1"/>
                    <a:pt x="0" y="72"/>
                    <a:pt x="0" y="167"/>
                  </a:cubicBezTo>
                  <a:lnTo>
                    <a:pt x="0" y="882"/>
                  </a:lnTo>
                  <a:cubicBezTo>
                    <a:pt x="0" y="965"/>
                    <a:pt x="72" y="1036"/>
                    <a:pt x="167" y="1036"/>
                  </a:cubicBezTo>
                  <a:lnTo>
                    <a:pt x="1953" y="1036"/>
                  </a:lnTo>
                  <a:cubicBezTo>
                    <a:pt x="2036" y="1036"/>
                    <a:pt x="2107" y="965"/>
                    <a:pt x="2107" y="882"/>
                  </a:cubicBezTo>
                  <a:lnTo>
                    <a:pt x="2107" y="167"/>
                  </a:lnTo>
                  <a:cubicBezTo>
                    <a:pt x="2131" y="72"/>
                    <a:pt x="2048" y="1"/>
                    <a:pt x="195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53"/>
            <p:cNvSpPr/>
            <p:nvPr/>
          </p:nvSpPr>
          <p:spPr>
            <a:xfrm>
              <a:off x="5530103" y="2539709"/>
              <a:ext cx="67092" cy="10248"/>
            </a:xfrm>
            <a:custGeom>
              <a:rect b="b" l="l" r="r" t="t"/>
              <a:pathLst>
                <a:path extrusionOk="0" h="322" w="2108">
                  <a:moveTo>
                    <a:pt x="167" y="0"/>
                  </a:moveTo>
                  <a:cubicBezTo>
                    <a:pt x="72" y="0"/>
                    <a:pt x="0" y="72"/>
                    <a:pt x="0" y="167"/>
                  </a:cubicBezTo>
                  <a:cubicBezTo>
                    <a:pt x="0" y="250"/>
                    <a:pt x="72" y="322"/>
                    <a:pt x="167" y="322"/>
                  </a:cubicBezTo>
                  <a:lnTo>
                    <a:pt x="1953" y="322"/>
                  </a:lnTo>
                  <a:cubicBezTo>
                    <a:pt x="2036" y="322"/>
                    <a:pt x="2107" y="250"/>
                    <a:pt x="2107" y="167"/>
                  </a:cubicBezTo>
                  <a:cubicBezTo>
                    <a:pt x="2107" y="72"/>
                    <a:pt x="2048" y="0"/>
                    <a:pt x="19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53"/>
            <p:cNvSpPr/>
            <p:nvPr/>
          </p:nvSpPr>
          <p:spPr>
            <a:xfrm>
              <a:off x="5530103" y="2562434"/>
              <a:ext cx="32973" cy="10280"/>
            </a:xfrm>
            <a:custGeom>
              <a:rect b="b" l="l" r="r" t="t"/>
              <a:pathLst>
                <a:path extrusionOk="0" h="323" w="1036">
                  <a:moveTo>
                    <a:pt x="167" y="1"/>
                  </a:moveTo>
                  <a:cubicBezTo>
                    <a:pt x="72" y="1"/>
                    <a:pt x="0" y="72"/>
                    <a:pt x="0" y="167"/>
                  </a:cubicBezTo>
                  <a:cubicBezTo>
                    <a:pt x="0" y="251"/>
                    <a:pt x="72" y="322"/>
                    <a:pt x="167" y="322"/>
                  </a:cubicBezTo>
                  <a:lnTo>
                    <a:pt x="881" y="322"/>
                  </a:lnTo>
                  <a:cubicBezTo>
                    <a:pt x="964" y="322"/>
                    <a:pt x="1036" y="251"/>
                    <a:pt x="1036" y="167"/>
                  </a:cubicBezTo>
                  <a:cubicBezTo>
                    <a:pt x="1036" y="72"/>
                    <a:pt x="976" y="1"/>
                    <a:pt x="8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53"/>
            <p:cNvSpPr/>
            <p:nvPr/>
          </p:nvSpPr>
          <p:spPr>
            <a:xfrm>
              <a:off x="5439522" y="2607534"/>
              <a:ext cx="158437" cy="10280"/>
            </a:xfrm>
            <a:custGeom>
              <a:rect b="b" l="l" r="r" t="t"/>
              <a:pathLst>
                <a:path extrusionOk="0" h="323" w="4978">
                  <a:moveTo>
                    <a:pt x="167" y="1"/>
                  </a:moveTo>
                  <a:cubicBezTo>
                    <a:pt x="72" y="1"/>
                    <a:pt x="0" y="72"/>
                    <a:pt x="0" y="155"/>
                  </a:cubicBezTo>
                  <a:cubicBezTo>
                    <a:pt x="0" y="251"/>
                    <a:pt x="72" y="322"/>
                    <a:pt x="167" y="322"/>
                  </a:cubicBezTo>
                  <a:lnTo>
                    <a:pt x="4799" y="322"/>
                  </a:lnTo>
                  <a:cubicBezTo>
                    <a:pt x="4882" y="322"/>
                    <a:pt x="4953" y="251"/>
                    <a:pt x="4953" y="155"/>
                  </a:cubicBezTo>
                  <a:cubicBezTo>
                    <a:pt x="4977" y="72"/>
                    <a:pt x="4894" y="1"/>
                    <a:pt x="47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53"/>
            <p:cNvSpPr/>
            <p:nvPr/>
          </p:nvSpPr>
          <p:spPr>
            <a:xfrm>
              <a:off x="5439522" y="2630258"/>
              <a:ext cx="22025" cy="10280"/>
            </a:xfrm>
            <a:custGeom>
              <a:rect b="b" l="l" r="r" t="t"/>
              <a:pathLst>
                <a:path extrusionOk="0" h="323" w="692">
                  <a:moveTo>
                    <a:pt x="167" y="1"/>
                  </a:moveTo>
                  <a:cubicBezTo>
                    <a:pt x="72" y="1"/>
                    <a:pt x="0" y="72"/>
                    <a:pt x="0" y="156"/>
                  </a:cubicBezTo>
                  <a:cubicBezTo>
                    <a:pt x="0" y="251"/>
                    <a:pt x="72" y="322"/>
                    <a:pt x="167" y="322"/>
                  </a:cubicBezTo>
                  <a:lnTo>
                    <a:pt x="524" y="322"/>
                  </a:lnTo>
                  <a:cubicBezTo>
                    <a:pt x="608" y="322"/>
                    <a:pt x="679" y="251"/>
                    <a:pt x="679" y="156"/>
                  </a:cubicBezTo>
                  <a:cubicBezTo>
                    <a:pt x="691" y="72"/>
                    <a:pt x="608" y="1"/>
                    <a:pt x="5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53"/>
            <p:cNvSpPr/>
            <p:nvPr/>
          </p:nvSpPr>
          <p:spPr>
            <a:xfrm>
              <a:off x="5439522" y="2698497"/>
              <a:ext cx="22025" cy="10248"/>
            </a:xfrm>
            <a:custGeom>
              <a:rect b="b" l="l" r="r" t="t"/>
              <a:pathLst>
                <a:path extrusionOk="0" h="322" w="692">
                  <a:moveTo>
                    <a:pt x="167" y="0"/>
                  </a:moveTo>
                  <a:cubicBezTo>
                    <a:pt x="72" y="0"/>
                    <a:pt x="0" y="72"/>
                    <a:pt x="0" y="155"/>
                  </a:cubicBezTo>
                  <a:cubicBezTo>
                    <a:pt x="0" y="250"/>
                    <a:pt x="72" y="322"/>
                    <a:pt x="167" y="322"/>
                  </a:cubicBezTo>
                  <a:lnTo>
                    <a:pt x="524" y="322"/>
                  </a:lnTo>
                  <a:cubicBezTo>
                    <a:pt x="608" y="322"/>
                    <a:pt x="679" y="250"/>
                    <a:pt x="679" y="155"/>
                  </a:cubicBezTo>
                  <a:cubicBezTo>
                    <a:pt x="691" y="72"/>
                    <a:pt x="608" y="0"/>
                    <a:pt x="5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53"/>
            <p:cNvSpPr/>
            <p:nvPr/>
          </p:nvSpPr>
          <p:spPr>
            <a:xfrm>
              <a:off x="5439522" y="2675740"/>
              <a:ext cx="22025" cy="10280"/>
            </a:xfrm>
            <a:custGeom>
              <a:rect b="b" l="l" r="r" t="t"/>
              <a:pathLst>
                <a:path extrusionOk="0" h="323" w="692">
                  <a:moveTo>
                    <a:pt x="167" y="1"/>
                  </a:moveTo>
                  <a:cubicBezTo>
                    <a:pt x="72" y="1"/>
                    <a:pt x="0" y="72"/>
                    <a:pt x="0" y="156"/>
                  </a:cubicBezTo>
                  <a:cubicBezTo>
                    <a:pt x="0" y="251"/>
                    <a:pt x="72" y="322"/>
                    <a:pt x="167" y="322"/>
                  </a:cubicBezTo>
                  <a:lnTo>
                    <a:pt x="524" y="322"/>
                  </a:lnTo>
                  <a:cubicBezTo>
                    <a:pt x="608" y="322"/>
                    <a:pt x="679" y="251"/>
                    <a:pt x="679" y="156"/>
                  </a:cubicBezTo>
                  <a:cubicBezTo>
                    <a:pt x="691" y="72"/>
                    <a:pt x="608" y="1"/>
                    <a:pt x="5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53"/>
            <p:cNvSpPr/>
            <p:nvPr/>
          </p:nvSpPr>
          <p:spPr>
            <a:xfrm>
              <a:off x="5439522" y="2653015"/>
              <a:ext cx="22025" cy="10248"/>
            </a:xfrm>
            <a:custGeom>
              <a:rect b="b" l="l" r="r" t="t"/>
              <a:pathLst>
                <a:path extrusionOk="0" h="322" w="692">
                  <a:moveTo>
                    <a:pt x="167" y="0"/>
                  </a:moveTo>
                  <a:cubicBezTo>
                    <a:pt x="72" y="0"/>
                    <a:pt x="0" y="72"/>
                    <a:pt x="0" y="155"/>
                  </a:cubicBezTo>
                  <a:cubicBezTo>
                    <a:pt x="0" y="250"/>
                    <a:pt x="72" y="322"/>
                    <a:pt x="167" y="322"/>
                  </a:cubicBezTo>
                  <a:lnTo>
                    <a:pt x="524" y="322"/>
                  </a:lnTo>
                  <a:cubicBezTo>
                    <a:pt x="608" y="322"/>
                    <a:pt x="679" y="250"/>
                    <a:pt x="679" y="155"/>
                  </a:cubicBezTo>
                  <a:cubicBezTo>
                    <a:pt x="691" y="72"/>
                    <a:pt x="608" y="0"/>
                    <a:pt x="5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53"/>
            <p:cNvSpPr/>
            <p:nvPr/>
          </p:nvSpPr>
          <p:spPr>
            <a:xfrm>
              <a:off x="5473641" y="2630258"/>
              <a:ext cx="44718" cy="10280"/>
            </a:xfrm>
            <a:custGeom>
              <a:rect b="b" l="l" r="r" t="t"/>
              <a:pathLst>
                <a:path extrusionOk="0" h="323" w="1405">
                  <a:moveTo>
                    <a:pt x="167" y="1"/>
                  </a:moveTo>
                  <a:cubicBezTo>
                    <a:pt x="71" y="1"/>
                    <a:pt x="0" y="72"/>
                    <a:pt x="0" y="156"/>
                  </a:cubicBezTo>
                  <a:cubicBezTo>
                    <a:pt x="0" y="251"/>
                    <a:pt x="71" y="322"/>
                    <a:pt x="167" y="322"/>
                  </a:cubicBezTo>
                  <a:lnTo>
                    <a:pt x="1238" y="322"/>
                  </a:lnTo>
                  <a:cubicBezTo>
                    <a:pt x="1322" y="322"/>
                    <a:pt x="1393" y="251"/>
                    <a:pt x="1393" y="156"/>
                  </a:cubicBezTo>
                  <a:cubicBezTo>
                    <a:pt x="1405" y="72"/>
                    <a:pt x="1322" y="1"/>
                    <a:pt x="123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53"/>
            <p:cNvSpPr/>
            <p:nvPr/>
          </p:nvSpPr>
          <p:spPr>
            <a:xfrm>
              <a:off x="5473641" y="2698497"/>
              <a:ext cx="67474" cy="10248"/>
            </a:xfrm>
            <a:custGeom>
              <a:rect b="b" l="l" r="r" t="t"/>
              <a:pathLst>
                <a:path extrusionOk="0" h="322" w="2120">
                  <a:moveTo>
                    <a:pt x="167" y="0"/>
                  </a:moveTo>
                  <a:cubicBezTo>
                    <a:pt x="71" y="0"/>
                    <a:pt x="0" y="72"/>
                    <a:pt x="0" y="155"/>
                  </a:cubicBezTo>
                  <a:cubicBezTo>
                    <a:pt x="0" y="250"/>
                    <a:pt x="71" y="322"/>
                    <a:pt x="167" y="322"/>
                  </a:cubicBezTo>
                  <a:lnTo>
                    <a:pt x="1953" y="322"/>
                  </a:lnTo>
                  <a:cubicBezTo>
                    <a:pt x="2036" y="322"/>
                    <a:pt x="2107" y="250"/>
                    <a:pt x="2107" y="155"/>
                  </a:cubicBezTo>
                  <a:cubicBezTo>
                    <a:pt x="2119" y="72"/>
                    <a:pt x="2036" y="0"/>
                    <a:pt x="19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53"/>
            <p:cNvSpPr/>
            <p:nvPr/>
          </p:nvSpPr>
          <p:spPr>
            <a:xfrm>
              <a:off x="5473641" y="2675740"/>
              <a:ext cx="44718" cy="10280"/>
            </a:xfrm>
            <a:custGeom>
              <a:rect b="b" l="l" r="r" t="t"/>
              <a:pathLst>
                <a:path extrusionOk="0" h="323" w="1405">
                  <a:moveTo>
                    <a:pt x="167" y="1"/>
                  </a:moveTo>
                  <a:cubicBezTo>
                    <a:pt x="71" y="1"/>
                    <a:pt x="0" y="72"/>
                    <a:pt x="0" y="156"/>
                  </a:cubicBezTo>
                  <a:cubicBezTo>
                    <a:pt x="0" y="251"/>
                    <a:pt x="71" y="322"/>
                    <a:pt x="167" y="322"/>
                  </a:cubicBezTo>
                  <a:lnTo>
                    <a:pt x="1238" y="322"/>
                  </a:lnTo>
                  <a:cubicBezTo>
                    <a:pt x="1322" y="322"/>
                    <a:pt x="1393" y="251"/>
                    <a:pt x="1393" y="156"/>
                  </a:cubicBezTo>
                  <a:cubicBezTo>
                    <a:pt x="1405" y="72"/>
                    <a:pt x="1322" y="1"/>
                    <a:pt x="123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53"/>
            <p:cNvSpPr/>
            <p:nvPr/>
          </p:nvSpPr>
          <p:spPr>
            <a:xfrm>
              <a:off x="5473641" y="2653015"/>
              <a:ext cx="67474" cy="10248"/>
            </a:xfrm>
            <a:custGeom>
              <a:rect b="b" l="l" r="r" t="t"/>
              <a:pathLst>
                <a:path extrusionOk="0" h="322" w="2120">
                  <a:moveTo>
                    <a:pt x="167" y="0"/>
                  </a:moveTo>
                  <a:cubicBezTo>
                    <a:pt x="71" y="0"/>
                    <a:pt x="0" y="72"/>
                    <a:pt x="0" y="155"/>
                  </a:cubicBezTo>
                  <a:cubicBezTo>
                    <a:pt x="0" y="250"/>
                    <a:pt x="71" y="322"/>
                    <a:pt x="167" y="322"/>
                  </a:cubicBezTo>
                  <a:lnTo>
                    <a:pt x="1953" y="322"/>
                  </a:lnTo>
                  <a:cubicBezTo>
                    <a:pt x="2036" y="322"/>
                    <a:pt x="2107" y="250"/>
                    <a:pt x="2107" y="155"/>
                  </a:cubicBezTo>
                  <a:cubicBezTo>
                    <a:pt x="2119" y="72"/>
                    <a:pt x="2036" y="0"/>
                    <a:pt x="19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53"/>
            <p:cNvSpPr/>
            <p:nvPr/>
          </p:nvSpPr>
          <p:spPr>
            <a:xfrm>
              <a:off x="5558525" y="2653015"/>
              <a:ext cx="39434" cy="10248"/>
            </a:xfrm>
            <a:custGeom>
              <a:rect b="b" l="l" r="r" t="t"/>
              <a:pathLst>
                <a:path extrusionOk="0" h="322" w="1239">
                  <a:moveTo>
                    <a:pt x="167" y="0"/>
                  </a:moveTo>
                  <a:cubicBezTo>
                    <a:pt x="71" y="0"/>
                    <a:pt x="0" y="72"/>
                    <a:pt x="0" y="155"/>
                  </a:cubicBezTo>
                  <a:cubicBezTo>
                    <a:pt x="0" y="250"/>
                    <a:pt x="71" y="322"/>
                    <a:pt x="167" y="322"/>
                  </a:cubicBezTo>
                  <a:lnTo>
                    <a:pt x="1060" y="322"/>
                  </a:lnTo>
                  <a:cubicBezTo>
                    <a:pt x="1143" y="322"/>
                    <a:pt x="1214" y="250"/>
                    <a:pt x="1214" y="155"/>
                  </a:cubicBezTo>
                  <a:cubicBezTo>
                    <a:pt x="1238" y="72"/>
                    <a:pt x="1155" y="0"/>
                    <a:pt x="10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53"/>
            <p:cNvSpPr/>
            <p:nvPr/>
          </p:nvSpPr>
          <p:spPr>
            <a:xfrm>
              <a:off x="5558525" y="2630258"/>
              <a:ext cx="39434" cy="10280"/>
            </a:xfrm>
            <a:custGeom>
              <a:rect b="b" l="l" r="r" t="t"/>
              <a:pathLst>
                <a:path extrusionOk="0" h="323" w="1239">
                  <a:moveTo>
                    <a:pt x="167" y="1"/>
                  </a:moveTo>
                  <a:cubicBezTo>
                    <a:pt x="71" y="1"/>
                    <a:pt x="0" y="72"/>
                    <a:pt x="0" y="156"/>
                  </a:cubicBezTo>
                  <a:cubicBezTo>
                    <a:pt x="0" y="251"/>
                    <a:pt x="71" y="322"/>
                    <a:pt x="167" y="322"/>
                  </a:cubicBezTo>
                  <a:lnTo>
                    <a:pt x="1060" y="322"/>
                  </a:lnTo>
                  <a:cubicBezTo>
                    <a:pt x="1143" y="322"/>
                    <a:pt x="1214" y="251"/>
                    <a:pt x="1214" y="156"/>
                  </a:cubicBezTo>
                  <a:cubicBezTo>
                    <a:pt x="1238" y="72"/>
                    <a:pt x="1155" y="1"/>
                    <a:pt x="106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53"/>
            <p:cNvSpPr/>
            <p:nvPr/>
          </p:nvSpPr>
          <p:spPr>
            <a:xfrm>
              <a:off x="5558525" y="2675740"/>
              <a:ext cx="39434" cy="10280"/>
            </a:xfrm>
            <a:custGeom>
              <a:rect b="b" l="l" r="r" t="t"/>
              <a:pathLst>
                <a:path extrusionOk="0" h="323" w="1239">
                  <a:moveTo>
                    <a:pt x="167" y="1"/>
                  </a:moveTo>
                  <a:cubicBezTo>
                    <a:pt x="71" y="1"/>
                    <a:pt x="0" y="72"/>
                    <a:pt x="0" y="156"/>
                  </a:cubicBezTo>
                  <a:cubicBezTo>
                    <a:pt x="0" y="251"/>
                    <a:pt x="71" y="322"/>
                    <a:pt x="167" y="322"/>
                  </a:cubicBezTo>
                  <a:lnTo>
                    <a:pt x="1060" y="322"/>
                  </a:lnTo>
                  <a:cubicBezTo>
                    <a:pt x="1143" y="322"/>
                    <a:pt x="1214" y="251"/>
                    <a:pt x="1214" y="156"/>
                  </a:cubicBezTo>
                  <a:cubicBezTo>
                    <a:pt x="1238" y="72"/>
                    <a:pt x="1155" y="1"/>
                    <a:pt x="106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53"/>
            <p:cNvSpPr/>
            <p:nvPr/>
          </p:nvSpPr>
          <p:spPr>
            <a:xfrm>
              <a:off x="5558525" y="2698497"/>
              <a:ext cx="39434" cy="10248"/>
            </a:xfrm>
            <a:custGeom>
              <a:rect b="b" l="l" r="r" t="t"/>
              <a:pathLst>
                <a:path extrusionOk="0" h="322" w="1239">
                  <a:moveTo>
                    <a:pt x="167" y="0"/>
                  </a:moveTo>
                  <a:cubicBezTo>
                    <a:pt x="71" y="0"/>
                    <a:pt x="0" y="72"/>
                    <a:pt x="0" y="155"/>
                  </a:cubicBezTo>
                  <a:cubicBezTo>
                    <a:pt x="0" y="250"/>
                    <a:pt x="71" y="322"/>
                    <a:pt x="167" y="322"/>
                  </a:cubicBezTo>
                  <a:lnTo>
                    <a:pt x="1060" y="322"/>
                  </a:lnTo>
                  <a:cubicBezTo>
                    <a:pt x="1143" y="322"/>
                    <a:pt x="1214" y="250"/>
                    <a:pt x="1214" y="155"/>
                  </a:cubicBezTo>
                  <a:cubicBezTo>
                    <a:pt x="1238" y="72"/>
                    <a:pt x="1155" y="0"/>
                    <a:pt x="10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0" name="Google Shape;1950;p53"/>
          <p:cNvGrpSpPr/>
          <p:nvPr/>
        </p:nvGrpSpPr>
        <p:grpSpPr>
          <a:xfrm>
            <a:off x="3567142" y="2905757"/>
            <a:ext cx="348288" cy="340331"/>
            <a:chOff x="3567142" y="2905757"/>
            <a:chExt cx="348288" cy="340331"/>
          </a:xfrm>
        </p:grpSpPr>
        <p:sp>
          <p:nvSpPr>
            <p:cNvPr id="1951" name="Google Shape;1951;p53"/>
            <p:cNvSpPr/>
            <p:nvPr/>
          </p:nvSpPr>
          <p:spPr>
            <a:xfrm>
              <a:off x="3567142" y="2905757"/>
              <a:ext cx="348288" cy="340331"/>
            </a:xfrm>
            <a:custGeom>
              <a:rect b="b" l="l" r="r" t="t"/>
              <a:pathLst>
                <a:path extrusionOk="0" h="10693" w="10943">
                  <a:moveTo>
                    <a:pt x="2799" y="608"/>
                  </a:moveTo>
                  <a:lnTo>
                    <a:pt x="6811" y="620"/>
                  </a:lnTo>
                  <a:cubicBezTo>
                    <a:pt x="7013" y="620"/>
                    <a:pt x="7156" y="763"/>
                    <a:pt x="7204" y="941"/>
                  </a:cubicBezTo>
                  <a:cubicBezTo>
                    <a:pt x="7204" y="965"/>
                    <a:pt x="7216" y="1001"/>
                    <a:pt x="7216" y="1013"/>
                  </a:cubicBezTo>
                  <a:lnTo>
                    <a:pt x="7216" y="1715"/>
                  </a:lnTo>
                  <a:lnTo>
                    <a:pt x="3144" y="1703"/>
                  </a:lnTo>
                  <a:lnTo>
                    <a:pt x="3144" y="1596"/>
                  </a:lnTo>
                  <a:cubicBezTo>
                    <a:pt x="3144" y="1215"/>
                    <a:pt x="3001" y="882"/>
                    <a:pt x="2799" y="608"/>
                  </a:cubicBezTo>
                  <a:close/>
                  <a:moveTo>
                    <a:pt x="1560" y="346"/>
                  </a:moveTo>
                  <a:cubicBezTo>
                    <a:pt x="2251" y="346"/>
                    <a:pt x="2811" y="906"/>
                    <a:pt x="2811" y="1596"/>
                  </a:cubicBezTo>
                  <a:cubicBezTo>
                    <a:pt x="2811" y="2275"/>
                    <a:pt x="2263" y="2846"/>
                    <a:pt x="1560" y="2846"/>
                  </a:cubicBezTo>
                  <a:cubicBezTo>
                    <a:pt x="882" y="2846"/>
                    <a:pt x="310" y="2275"/>
                    <a:pt x="310" y="1596"/>
                  </a:cubicBezTo>
                  <a:cubicBezTo>
                    <a:pt x="310" y="906"/>
                    <a:pt x="882" y="346"/>
                    <a:pt x="1560" y="346"/>
                  </a:cubicBezTo>
                  <a:close/>
                  <a:moveTo>
                    <a:pt x="1799" y="9252"/>
                  </a:moveTo>
                  <a:lnTo>
                    <a:pt x="7168" y="9288"/>
                  </a:lnTo>
                  <a:lnTo>
                    <a:pt x="7168" y="9990"/>
                  </a:lnTo>
                  <a:cubicBezTo>
                    <a:pt x="7168" y="10014"/>
                    <a:pt x="7168" y="10050"/>
                    <a:pt x="7156" y="10062"/>
                  </a:cubicBezTo>
                  <a:cubicBezTo>
                    <a:pt x="7109" y="10240"/>
                    <a:pt x="6966" y="10371"/>
                    <a:pt x="6775" y="10371"/>
                  </a:cubicBezTo>
                  <a:lnTo>
                    <a:pt x="2191" y="10359"/>
                  </a:lnTo>
                  <a:cubicBezTo>
                    <a:pt x="1965" y="10359"/>
                    <a:pt x="1799" y="10181"/>
                    <a:pt x="1799" y="9954"/>
                  </a:cubicBezTo>
                  <a:lnTo>
                    <a:pt x="1799" y="9252"/>
                  </a:lnTo>
                  <a:close/>
                  <a:moveTo>
                    <a:pt x="1572" y="1"/>
                  </a:moveTo>
                  <a:cubicBezTo>
                    <a:pt x="715" y="1"/>
                    <a:pt x="1" y="703"/>
                    <a:pt x="1" y="1561"/>
                  </a:cubicBezTo>
                  <a:cubicBezTo>
                    <a:pt x="1" y="2418"/>
                    <a:pt x="667" y="3108"/>
                    <a:pt x="1501" y="3144"/>
                  </a:cubicBezTo>
                  <a:lnTo>
                    <a:pt x="1501" y="4644"/>
                  </a:lnTo>
                  <a:cubicBezTo>
                    <a:pt x="1501" y="4739"/>
                    <a:pt x="1572" y="4811"/>
                    <a:pt x="1668" y="4811"/>
                  </a:cubicBezTo>
                  <a:cubicBezTo>
                    <a:pt x="1751" y="4811"/>
                    <a:pt x="1834" y="4739"/>
                    <a:pt x="1834" y="4644"/>
                  </a:cubicBezTo>
                  <a:lnTo>
                    <a:pt x="1834" y="3132"/>
                  </a:lnTo>
                  <a:cubicBezTo>
                    <a:pt x="2441" y="3025"/>
                    <a:pt x="2918" y="2596"/>
                    <a:pt x="3096" y="2013"/>
                  </a:cubicBezTo>
                  <a:lnTo>
                    <a:pt x="7216" y="2025"/>
                  </a:lnTo>
                  <a:lnTo>
                    <a:pt x="7216" y="3323"/>
                  </a:lnTo>
                  <a:lnTo>
                    <a:pt x="4704" y="3311"/>
                  </a:lnTo>
                  <a:lnTo>
                    <a:pt x="4668" y="3311"/>
                  </a:lnTo>
                  <a:lnTo>
                    <a:pt x="4668" y="2751"/>
                  </a:lnTo>
                  <a:cubicBezTo>
                    <a:pt x="4668" y="2668"/>
                    <a:pt x="4597" y="2596"/>
                    <a:pt x="4513" y="2596"/>
                  </a:cubicBezTo>
                  <a:cubicBezTo>
                    <a:pt x="4418" y="2596"/>
                    <a:pt x="4346" y="2668"/>
                    <a:pt x="4346" y="2751"/>
                  </a:cubicBezTo>
                  <a:lnTo>
                    <a:pt x="4346" y="3668"/>
                  </a:lnTo>
                  <a:lnTo>
                    <a:pt x="4335" y="7276"/>
                  </a:lnTo>
                  <a:lnTo>
                    <a:pt x="4335" y="8204"/>
                  </a:lnTo>
                  <a:cubicBezTo>
                    <a:pt x="4335" y="8288"/>
                    <a:pt x="4406" y="8371"/>
                    <a:pt x="4489" y="8371"/>
                  </a:cubicBezTo>
                  <a:cubicBezTo>
                    <a:pt x="4585" y="8371"/>
                    <a:pt x="4656" y="8288"/>
                    <a:pt x="4656" y="8204"/>
                  </a:cubicBezTo>
                  <a:lnTo>
                    <a:pt x="4656" y="7633"/>
                  </a:lnTo>
                  <a:lnTo>
                    <a:pt x="4692" y="7633"/>
                  </a:lnTo>
                  <a:lnTo>
                    <a:pt x="7204" y="7657"/>
                  </a:lnTo>
                  <a:lnTo>
                    <a:pt x="7204" y="8966"/>
                  </a:lnTo>
                  <a:lnTo>
                    <a:pt x="1834" y="8930"/>
                  </a:lnTo>
                  <a:lnTo>
                    <a:pt x="1846" y="5335"/>
                  </a:lnTo>
                  <a:cubicBezTo>
                    <a:pt x="1846" y="5240"/>
                    <a:pt x="1775" y="5168"/>
                    <a:pt x="1679" y="5168"/>
                  </a:cubicBezTo>
                  <a:cubicBezTo>
                    <a:pt x="1596" y="5168"/>
                    <a:pt x="1513" y="5240"/>
                    <a:pt x="1513" y="5335"/>
                  </a:cubicBezTo>
                  <a:lnTo>
                    <a:pt x="1501" y="9097"/>
                  </a:lnTo>
                  <a:lnTo>
                    <a:pt x="1501" y="9954"/>
                  </a:lnTo>
                  <a:cubicBezTo>
                    <a:pt x="1501" y="10347"/>
                    <a:pt x="1810" y="10669"/>
                    <a:pt x="2215" y="10669"/>
                  </a:cubicBezTo>
                  <a:lnTo>
                    <a:pt x="6799" y="10693"/>
                  </a:lnTo>
                  <a:cubicBezTo>
                    <a:pt x="7168" y="10693"/>
                    <a:pt x="7466" y="10407"/>
                    <a:pt x="7514" y="10050"/>
                  </a:cubicBezTo>
                  <a:lnTo>
                    <a:pt x="7514" y="9978"/>
                  </a:lnTo>
                  <a:lnTo>
                    <a:pt x="7514" y="9109"/>
                  </a:lnTo>
                  <a:lnTo>
                    <a:pt x="7514" y="7633"/>
                  </a:lnTo>
                  <a:lnTo>
                    <a:pt x="8478" y="7633"/>
                  </a:lnTo>
                  <a:cubicBezTo>
                    <a:pt x="8573" y="7633"/>
                    <a:pt x="8645" y="7561"/>
                    <a:pt x="8645" y="7478"/>
                  </a:cubicBezTo>
                  <a:cubicBezTo>
                    <a:pt x="8645" y="7383"/>
                    <a:pt x="8573" y="7311"/>
                    <a:pt x="8478" y="7311"/>
                  </a:cubicBezTo>
                  <a:lnTo>
                    <a:pt x="4668" y="7299"/>
                  </a:lnTo>
                  <a:cubicBezTo>
                    <a:pt x="4656" y="7299"/>
                    <a:pt x="4644" y="7276"/>
                    <a:pt x="4644" y="7264"/>
                  </a:cubicBezTo>
                  <a:lnTo>
                    <a:pt x="4656" y="3644"/>
                  </a:lnTo>
                  <a:cubicBezTo>
                    <a:pt x="4656" y="3632"/>
                    <a:pt x="4668" y="3620"/>
                    <a:pt x="4692" y="3620"/>
                  </a:cubicBezTo>
                  <a:lnTo>
                    <a:pt x="10585" y="3644"/>
                  </a:lnTo>
                  <a:cubicBezTo>
                    <a:pt x="10597" y="3644"/>
                    <a:pt x="10609" y="3668"/>
                    <a:pt x="10609" y="3680"/>
                  </a:cubicBezTo>
                  <a:lnTo>
                    <a:pt x="10597" y="7299"/>
                  </a:lnTo>
                  <a:cubicBezTo>
                    <a:pt x="10597" y="7311"/>
                    <a:pt x="10585" y="7323"/>
                    <a:pt x="10562" y="7323"/>
                  </a:cubicBezTo>
                  <a:lnTo>
                    <a:pt x="9192" y="7323"/>
                  </a:lnTo>
                  <a:cubicBezTo>
                    <a:pt x="9109" y="7323"/>
                    <a:pt x="9038" y="7395"/>
                    <a:pt x="9038" y="7490"/>
                  </a:cubicBezTo>
                  <a:cubicBezTo>
                    <a:pt x="9038" y="7573"/>
                    <a:pt x="9109" y="7657"/>
                    <a:pt x="9192" y="7657"/>
                  </a:cubicBezTo>
                  <a:lnTo>
                    <a:pt x="10562" y="7657"/>
                  </a:lnTo>
                  <a:cubicBezTo>
                    <a:pt x="10764" y="7657"/>
                    <a:pt x="10919" y="7490"/>
                    <a:pt x="10919" y="7299"/>
                  </a:cubicBezTo>
                  <a:lnTo>
                    <a:pt x="10943" y="3680"/>
                  </a:lnTo>
                  <a:cubicBezTo>
                    <a:pt x="10919" y="3513"/>
                    <a:pt x="10776" y="3346"/>
                    <a:pt x="10562" y="3346"/>
                  </a:cubicBezTo>
                  <a:lnTo>
                    <a:pt x="7514" y="3335"/>
                  </a:lnTo>
                  <a:lnTo>
                    <a:pt x="7514" y="1882"/>
                  </a:lnTo>
                  <a:lnTo>
                    <a:pt x="7514" y="1013"/>
                  </a:lnTo>
                  <a:lnTo>
                    <a:pt x="7514" y="941"/>
                  </a:lnTo>
                  <a:cubicBezTo>
                    <a:pt x="7490" y="584"/>
                    <a:pt x="7168" y="298"/>
                    <a:pt x="6799" y="298"/>
                  </a:cubicBezTo>
                  <a:lnTo>
                    <a:pt x="2501" y="287"/>
                  </a:lnTo>
                  <a:lnTo>
                    <a:pt x="2453" y="287"/>
                  </a:lnTo>
                  <a:cubicBezTo>
                    <a:pt x="2203" y="108"/>
                    <a:pt x="1906" y="1"/>
                    <a:pt x="15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53"/>
            <p:cNvSpPr/>
            <p:nvPr/>
          </p:nvSpPr>
          <p:spPr>
            <a:xfrm>
              <a:off x="3819534" y="3034977"/>
              <a:ext cx="73903" cy="48919"/>
            </a:xfrm>
            <a:custGeom>
              <a:rect b="b" l="l" r="r" t="t"/>
              <a:pathLst>
                <a:path extrusionOk="0" h="1537" w="2322">
                  <a:moveTo>
                    <a:pt x="1560" y="322"/>
                  </a:moveTo>
                  <a:cubicBezTo>
                    <a:pt x="1798" y="334"/>
                    <a:pt x="2001" y="525"/>
                    <a:pt x="2001" y="763"/>
                  </a:cubicBezTo>
                  <a:cubicBezTo>
                    <a:pt x="2001" y="1001"/>
                    <a:pt x="1798" y="1191"/>
                    <a:pt x="1548" y="1191"/>
                  </a:cubicBezTo>
                  <a:cubicBezTo>
                    <a:pt x="1310" y="1191"/>
                    <a:pt x="1119" y="1001"/>
                    <a:pt x="1119" y="751"/>
                  </a:cubicBezTo>
                  <a:cubicBezTo>
                    <a:pt x="1119" y="513"/>
                    <a:pt x="1310" y="322"/>
                    <a:pt x="1560" y="322"/>
                  </a:cubicBezTo>
                  <a:close/>
                  <a:moveTo>
                    <a:pt x="774" y="334"/>
                  </a:moveTo>
                  <a:cubicBezTo>
                    <a:pt x="834" y="334"/>
                    <a:pt x="881" y="346"/>
                    <a:pt x="929" y="358"/>
                  </a:cubicBezTo>
                  <a:cubicBezTo>
                    <a:pt x="846" y="477"/>
                    <a:pt x="810" y="620"/>
                    <a:pt x="810" y="775"/>
                  </a:cubicBezTo>
                  <a:cubicBezTo>
                    <a:pt x="810" y="930"/>
                    <a:pt x="846" y="1072"/>
                    <a:pt x="929" y="1191"/>
                  </a:cubicBezTo>
                  <a:cubicBezTo>
                    <a:pt x="881" y="1215"/>
                    <a:pt x="822" y="1227"/>
                    <a:pt x="774" y="1227"/>
                  </a:cubicBezTo>
                  <a:cubicBezTo>
                    <a:pt x="524" y="1191"/>
                    <a:pt x="334" y="1001"/>
                    <a:pt x="334" y="763"/>
                  </a:cubicBezTo>
                  <a:cubicBezTo>
                    <a:pt x="334" y="525"/>
                    <a:pt x="524" y="334"/>
                    <a:pt x="774" y="334"/>
                  </a:cubicBezTo>
                  <a:close/>
                  <a:moveTo>
                    <a:pt x="762" y="1"/>
                  </a:moveTo>
                  <a:cubicBezTo>
                    <a:pt x="346" y="1"/>
                    <a:pt x="0" y="346"/>
                    <a:pt x="0" y="763"/>
                  </a:cubicBezTo>
                  <a:cubicBezTo>
                    <a:pt x="0" y="1180"/>
                    <a:pt x="346" y="1525"/>
                    <a:pt x="762" y="1525"/>
                  </a:cubicBezTo>
                  <a:cubicBezTo>
                    <a:pt x="905" y="1525"/>
                    <a:pt x="1048" y="1489"/>
                    <a:pt x="1167" y="1418"/>
                  </a:cubicBezTo>
                  <a:cubicBezTo>
                    <a:pt x="1286" y="1489"/>
                    <a:pt x="1417" y="1537"/>
                    <a:pt x="1560" y="1537"/>
                  </a:cubicBezTo>
                  <a:cubicBezTo>
                    <a:pt x="1977" y="1537"/>
                    <a:pt x="2322" y="1191"/>
                    <a:pt x="2322" y="775"/>
                  </a:cubicBezTo>
                  <a:cubicBezTo>
                    <a:pt x="2322" y="358"/>
                    <a:pt x="1977" y="13"/>
                    <a:pt x="1560" y="13"/>
                  </a:cubicBezTo>
                  <a:cubicBezTo>
                    <a:pt x="1417" y="13"/>
                    <a:pt x="1286" y="60"/>
                    <a:pt x="1167" y="120"/>
                  </a:cubicBezTo>
                  <a:cubicBezTo>
                    <a:pt x="1048" y="48"/>
                    <a:pt x="905" y="1"/>
                    <a:pt x="7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53"/>
            <p:cNvSpPr/>
            <p:nvPr/>
          </p:nvSpPr>
          <p:spPr>
            <a:xfrm>
              <a:off x="3728571" y="3036123"/>
              <a:ext cx="67506" cy="45895"/>
            </a:xfrm>
            <a:custGeom>
              <a:rect b="b" l="l" r="r" t="t"/>
              <a:pathLst>
                <a:path extrusionOk="0" h="1442" w="2121">
                  <a:moveTo>
                    <a:pt x="1739" y="310"/>
                  </a:moveTo>
                  <a:cubicBezTo>
                    <a:pt x="1763" y="310"/>
                    <a:pt x="1775" y="322"/>
                    <a:pt x="1775" y="346"/>
                  </a:cubicBezTo>
                  <a:lnTo>
                    <a:pt x="1775" y="1072"/>
                  </a:lnTo>
                  <a:cubicBezTo>
                    <a:pt x="1775" y="1084"/>
                    <a:pt x="1763" y="1096"/>
                    <a:pt x="1739" y="1096"/>
                  </a:cubicBezTo>
                  <a:lnTo>
                    <a:pt x="346" y="1096"/>
                  </a:lnTo>
                  <a:cubicBezTo>
                    <a:pt x="343" y="1103"/>
                    <a:pt x="338" y="1106"/>
                    <a:pt x="333" y="1106"/>
                  </a:cubicBezTo>
                  <a:cubicBezTo>
                    <a:pt x="322" y="1106"/>
                    <a:pt x="310" y="1089"/>
                    <a:pt x="310" y="1072"/>
                  </a:cubicBezTo>
                  <a:lnTo>
                    <a:pt x="310" y="346"/>
                  </a:lnTo>
                  <a:cubicBezTo>
                    <a:pt x="310" y="322"/>
                    <a:pt x="334" y="310"/>
                    <a:pt x="346" y="310"/>
                  </a:cubicBezTo>
                  <a:close/>
                  <a:moveTo>
                    <a:pt x="358" y="1"/>
                  </a:moveTo>
                  <a:cubicBezTo>
                    <a:pt x="167" y="1"/>
                    <a:pt x="1" y="167"/>
                    <a:pt x="1" y="358"/>
                  </a:cubicBezTo>
                  <a:lnTo>
                    <a:pt x="1" y="1084"/>
                  </a:lnTo>
                  <a:cubicBezTo>
                    <a:pt x="1" y="1275"/>
                    <a:pt x="167" y="1441"/>
                    <a:pt x="358" y="1441"/>
                  </a:cubicBezTo>
                  <a:lnTo>
                    <a:pt x="1763" y="1441"/>
                  </a:lnTo>
                  <a:cubicBezTo>
                    <a:pt x="1953" y="1441"/>
                    <a:pt x="2120" y="1275"/>
                    <a:pt x="2120" y="1084"/>
                  </a:cubicBezTo>
                  <a:lnTo>
                    <a:pt x="2120" y="358"/>
                  </a:lnTo>
                  <a:cubicBezTo>
                    <a:pt x="2120" y="167"/>
                    <a:pt x="1953" y="1"/>
                    <a:pt x="17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53"/>
            <p:cNvSpPr/>
            <p:nvPr/>
          </p:nvSpPr>
          <p:spPr>
            <a:xfrm>
              <a:off x="3724783" y="3091439"/>
              <a:ext cx="170946" cy="30745"/>
            </a:xfrm>
            <a:custGeom>
              <a:rect b="b" l="l" r="r" t="t"/>
              <a:pathLst>
                <a:path extrusionOk="0" h="966" w="5371">
                  <a:moveTo>
                    <a:pt x="358" y="346"/>
                  </a:moveTo>
                  <a:lnTo>
                    <a:pt x="5013" y="358"/>
                  </a:lnTo>
                  <a:cubicBezTo>
                    <a:pt x="5037" y="358"/>
                    <a:pt x="5049" y="370"/>
                    <a:pt x="5049" y="394"/>
                  </a:cubicBezTo>
                  <a:lnTo>
                    <a:pt x="5049" y="632"/>
                  </a:lnTo>
                  <a:cubicBezTo>
                    <a:pt x="5049" y="644"/>
                    <a:pt x="5037" y="656"/>
                    <a:pt x="5013" y="656"/>
                  </a:cubicBezTo>
                  <a:lnTo>
                    <a:pt x="358" y="644"/>
                  </a:lnTo>
                  <a:cubicBezTo>
                    <a:pt x="346" y="644"/>
                    <a:pt x="334" y="632"/>
                    <a:pt x="334" y="608"/>
                  </a:cubicBezTo>
                  <a:lnTo>
                    <a:pt x="334" y="370"/>
                  </a:lnTo>
                  <a:cubicBezTo>
                    <a:pt x="334" y="358"/>
                    <a:pt x="346" y="346"/>
                    <a:pt x="358" y="346"/>
                  </a:cubicBezTo>
                  <a:close/>
                  <a:moveTo>
                    <a:pt x="358" y="1"/>
                  </a:moveTo>
                  <a:cubicBezTo>
                    <a:pt x="167" y="13"/>
                    <a:pt x="1" y="168"/>
                    <a:pt x="1" y="358"/>
                  </a:cubicBezTo>
                  <a:lnTo>
                    <a:pt x="1" y="596"/>
                  </a:lnTo>
                  <a:cubicBezTo>
                    <a:pt x="1" y="787"/>
                    <a:pt x="167" y="953"/>
                    <a:pt x="358" y="953"/>
                  </a:cubicBezTo>
                  <a:lnTo>
                    <a:pt x="5013" y="965"/>
                  </a:lnTo>
                  <a:cubicBezTo>
                    <a:pt x="5204" y="965"/>
                    <a:pt x="5370" y="810"/>
                    <a:pt x="5370" y="608"/>
                  </a:cubicBezTo>
                  <a:lnTo>
                    <a:pt x="5370" y="370"/>
                  </a:lnTo>
                  <a:cubicBezTo>
                    <a:pt x="5370" y="179"/>
                    <a:pt x="5204" y="13"/>
                    <a:pt x="5013" y="13"/>
                  </a:cubicBezTo>
                  <a:lnTo>
                    <a:pt x="358"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53"/>
            <p:cNvSpPr/>
            <p:nvPr/>
          </p:nvSpPr>
          <p:spPr>
            <a:xfrm>
              <a:off x="3597092" y="2940799"/>
              <a:ext cx="40580" cy="30936"/>
            </a:xfrm>
            <a:custGeom>
              <a:rect b="b" l="l" r="r" t="t"/>
              <a:pathLst>
                <a:path extrusionOk="0" h="972" w="1275">
                  <a:moveTo>
                    <a:pt x="1100" y="1"/>
                  </a:moveTo>
                  <a:cubicBezTo>
                    <a:pt x="1055" y="1"/>
                    <a:pt x="1009" y="21"/>
                    <a:pt x="977" y="67"/>
                  </a:cubicBezTo>
                  <a:lnTo>
                    <a:pt x="500" y="567"/>
                  </a:lnTo>
                  <a:lnTo>
                    <a:pt x="298" y="305"/>
                  </a:lnTo>
                  <a:cubicBezTo>
                    <a:pt x="264" y="257"/>
                    <a:pt x="215" y="237"/>
                    <a:pt x="167" y="237"/>
                  </a:cubicBezTo>
                  <a:cubicBezTo>
                    <a:pt x="132" y="237"/>
                    <a:pt x="97" y="249"/>
                    <a:pt x="72" y="269"/>
                  </a:cubicBezTo>
                  <a:cubicBezTo>
                    <a:pt x="0" y="329"/>
                    <a:pt x="0" y="436"/>
                    <a:pt x="36" y="495"/>
                  </a:cubicBezTo>
                  <a:lnTo>
                    <a:pt x="369" y="912"/>
                  </a:lnTo>
                  <a:cubicBezTo>
                    <a:pt x="393" y="936"/>
                    <a:pt x="441" y="971"/>
                    <a:pt x="488" y="971"/>
                  </a:cubicBezTo>
                  <a:cubicBezTo>
                    <a:pt x="524" y="971"/>
                    <a:pt x="572" y="948"/>
                    <a:pt x="608" y="924"/>
                  </a:cubicBezTo>
                  <a:lnTo>
                    <a:pt x="1215" y="269"/>
                  </a:lnTo>
                  <a:cubicBezTo>
                    <a:pt x="1274" y="209"/>
                    <a:pt x="1274" y="102"/>
                    <a:pt x="1203" y="43"/>
                  </a:cubicBezTo>
                  <a:cubicBezTo>
                    <a:pt x="1176" y="16"/>
                    <a:pt x="1138" y="1"/>
                    <a:pt x="110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6" name="Google Shape;1956;p53"/>
          <p:cNvGrpSpPr/>
          <p:nvPr/>
        </p:nvGrpSpPr>
        <p:grpSpPr>
          <a:xfrm>
            <a:off x="7967103" y="2415041"/>
            <a:ext cx="355863" cy="361911"/>
            <a:chOff x="7967103" y="2415041"/>
            <a:chExt cx="355863" cy="361911"/>
          </a:xfrm>
        </p:grpSpPr>
        <p:sp>
          <p:nvSpPr>
            <p:cNvPr id="1957" name="Google Shape;1957;p53"/>
            <p:cNvSpPr/>
            <p:nvPr/>
          </p:nvSpPr>
          <p:spPr>
            <a:xfrm>
              <a:off x="7967103" y="2584427"/>
              <a:ext cx="111810" cy="192525"/>
            </a:xfrm>
            <a:custGeom>
              <a:rect b="b" l="l" r="r" t="t"/>
              <a:pathLst>
                <a:path extrusionOk="0" h="6049" w="3513">
                  <a:moveTo>
                    <a:pt x="1738" y="346"/>
                  </a:moveTo>
                  <a:cubicBezTo>
                    <a:pt x="2036" y="346"/>
                    <a:pt x="2298" y="560"/>
                    <a:pt x="2298" y="810"/>
                  </a:cubicBezTo>
                  <a:lnTo>
                    <a:pt x="2298" y="846"/>
                  </a:lnTo>
                  <a:cubicBezTo>
                    <a:pt x="2131" y="762"/>
                    <a:pt x="1941" y="739"/>
                    <a:pt x="1738" y="739"/>
                  </a:cubicBezTo>
                  <a:cubicBezTo>
                    <a:pt x="1548" y="739"/>
                    <a:pt x="1369" y="786"/>
                    <a:pt x="1191" y="846"/>
                  </a:cubicBezTo>
                  <a:lnTo>
                    <a:pt x="1191" y="810"/>
                  </a:lnTo>
                  <a:cubicBezTo>
                    <a:pt x="1203" y="560"/>
                    <a:pt x="1441" y="346"/>
                    <a:pt x="1738" y="346"/>
                  </a:cubicBezTo>
                  <a:close/>
                  <a:moveTo>
                    <a:pt x="1738" y="1048"/>
                  </a:moveTo>
                  <a:cubicBezTo>
                    <a:pt x="2334" y="1048"/>
                    <a:pt x="2834" y="1536"/>
                    <a:pt x="2834" y="2132"/>
                  </a:cubicBezTo>
                  <a:cubicBezTo>
                    <a:pt x="2834" y="2251"/>
                    <a:pt x="2810" y="2358"/>
                    <a:pt x="2762" y="2477"/>
                  </a:cubicBezTo>
                  <a:cubicBezTo>
                    <a:pt x="2286" y="2001"/>
                    <a:pt x="1453" y="1810"/>
                    <a:pt x="1429" y="1798"/>
                  </a:cubicBezTo>
                  <a:cubicBezTo>
                    <a:pt x="1415" y="1791"/>
                    <a:pt x="1400" y="1788"/>
                    <a:pt x="1385" y="1788"/>
                  </a:cubicBezTo>
                  <a:cubicBezTo>
                    <a:pt x="1347" y="1788"/>
                    <a:pt x="1308" y="1805"/>
                    <a:pt x="1274" y="1822"/>
                  </a:cubicBezTo>
                  <a:cubicBezTo>
                    <a:pt x="1238" y="1858"/>
                    <a:pt x="1215" y="1893"/>
                    <a:pt x="1215" y="1953"/>
                  </a:cubicBezTo>
                  <a:cubicBezTo>
                    <a:pt x="1215" y="1977"/>
                    <a:pt x="1203" y="2072"/>
                    <a:pt x="1084" y="2191"/>
                  </a:cubicBezTo>
                  <a:cubicBezTo>
                    <a:pt x="1024" y="2251"/>
                    <a:pt x="1024" y="2358"/>
                    <a:pt x="1084" y="2429"/>
                  </a:cubicBezTo>
                  <a:cubicBezTo>
                    <a:pt x="1111" y="2467"/>
                    <a:pt x="1148" y="2483"/>
                    <a:pt x="1188" y="2483"/>
                  </a:cubicBezTo>
                  <a:cubicBezTo>
                    <a:pt x="1234" y="2483"/>
                    <a:pt x="1283" y="2461"/>
                    <a:pt x="1322" y="2429"/>
                  </a:cubicBezTo>
                  <a:cubicBezTo>
                    <a:pt x="1417" y="2346"/>
                    <a:pt x="1477" y="2239"/>
                    <a:pt x="1500" y="2167"/>
                  </a:cubicBezTo>
                  <a:cubicBezTo>
                    <a:pt x="1786" y="2251"/>
                    <a:pt x="2370" y="2465"/>
                    <a:pt x="2631" y="2834"/>
                  </a:cubicBezTo>
                  <a:cubicBezTo>
                    <a:pt x="2560" y="3263"/>
                    <a:pt x="2191" y="3584"/>
                    <a:pt x="1738" y="3584"/>
                  </a:cubicBezTo>
                  <a:cubicBezTo>
                    <a:pt x="1286" y="3584"/>
                    <a:pt x="893" y="3239"/>
                    <a:pt x="846" y="2774"/>
                  </a:cubicBezTo>
                  <a:cubicBezTo>
                    <a:pt x="846" y="2751"/>
                    <a:pt x="834" y="2727"/>
                    <a:pt x="822" y="2703"/>
                  </a:cubicBezTo>
                  <a:cubicBezTo>
                    <a:pt x="715" y="2536"/>
                    <a:pt x="655" y="2334"/>
                    <a:pt x="655" y="2132"/>
                  </a:cubicBezTo>
                  <a:cubicBezTo>
                    <a:pt x="655" y="1536"/>
                    <a:pt x="1143" y="1048"/>
                    <a:pt x="1738" y="1048"/>
                  </a:cubicBezTo>
                  <a:close/>
                  <a:moveTo>
                    <a:pt x="2131" y="3858"/>
                  </a:moveTo>
                  <a:lnTo>
                    <a:pt x="2131" y="4037"/>
                  </a:lnTo>
                  <a:cubicBezTo>
                    <a:pt x="2131" y="4096"/>
                    <a:pt x="2143" y="4156"/>
                    <a:pt x="2167" y="4203"/>
                  </a:cubicBezTo>
                  <a:lnTo>
                    <a:pt x="1738" y="4596"/>
                  </a:lnTo>
                  <a:lnTo>
                    <a:pt x="1346" y="4203"/>
                  </a:lnTo>
                  <a:cubicBezTo>
                    <a:pt x="1369" y="4156"/>
                    <a:pt x="1381" y="4096"/>
                    <a:pt x="1381" y="4037"/>
                  </a:cubicBezTo>
                  <a:lnTo>
                    <a:pt x="1381" y="3858"/>
                  </a:lnTo>
                  <a:cubicBezTo>
                    <a:pt x="1500" y="3894"/>
                    <a:pt x="1619" y="3917"/>
                    <a:pt x="1750" y="3917"/>
                  </a:cubicBezTo>
                  <a:cubicBezTo>
                    <a:pt x="1893" y="3917"/>
                    <a:pt x="2012" y="3906"/>
                    <a:pt x="2131" y="3858"/>
                  </a:cubicBezTo>
                  <a:close/>
                  <a:moveTo>
                    <a:pt x="1762" y="0"/>
                  </a:moveTo>
                  <a:cubicBezTo>
                    <a:pt x="1286" y="0"/>
                    <a:pt x="881" y="358"/>
                    <a:pt x="881" y="798"/>
                  </a:cubicBezTo>
                  <a:cubicBezTo>
                    <a:pt x="881" y="869"/>
                    <a:pt x="893" y="929"/>
                    <a:pt x="905" y="1000"/>
                  </a:cubicBezTo>
                  <a:cubicBezTo>
                    <a:pt x="572" y="1250"/>
                    <a:pt x="345" y="1667"/>
                    <a:pt x="345" y="2132"/>
                  </a:cubicBezTo>
                  <a:cubicBezTo>
                    <a:pt x="345" y="2382"/>
                    <a:pt x="405" y="2632"/>
                    <a:pt x="536" y="2834"/>
                  </a:cubicBezTo>
                  <a:cubicBezTo>
                    <a:pt x="584" y="3191"/>
                    <a:pt x="774" y="3489"/>
                    <a:pt x="1060" y="3679"/>
                  </a:cubicBezTo>
                  <a:lnTo>
                    <a:pt x="1060" y="4025"/>
                  </a:lnTo>
                  <a:lnTo>
                    <a:pt x="1060" y="4037"/>
                  </a:lnTo>
                  <a:lnTo>
                    <a:pt x="393" y="4382"/>
                  </a:lnTo>
                  <a:cubicBezTo>
                    <a:pt x="155" y="4501"/>
                    <a:pt x="0" y="4739"/>
                    <a:pt x="0" y="5013"/>
                  </a:cubicBezTo>
                  <a:lnTo>
                    <a:pt x="0" y="5882"/>
                  </a:lnTo>
                  <a:cubicBezTo>
                    <a:pt x="0" y="5977"/>
                    <a:pt x="72" y="6049"/>
                    <a:pt x="167" y="6049"/>
                  </a:cubicBezTo>
                  <a:cubicBezTo>
                    <a:pt x="250" y="6049"/>
                    <a:pt x="334" y="5977"/>
                    <a:pt x="334" y="5882"/>
                  </a:cubicBezTo>
                  <a:lnTo>
                    <a:pt x="334" y="5013"/>
                  </a:lnTo>
                  <a:cubicBezTo>
                    <a:pt x="334" y="4870"/>
                    <a:pt x="405" y="4739"/>
                    <a:pt x="536" y="4679"/>
                  </a:cubicBezTo>
                  <a:lnTo>
                    <a:pt x="1084" y="4394"/>
                  </a:lnTo>
                  <a:lnTo>
                    <a:pt x="1596" y="4894"/>
                  </a:lnTo>
                  <a:lnTo>
                    <a:pt x="1596" y="5882"/>
                  </a:lnTo>
                  <a:cubicBezTo>
                    <a:pt x="1596" y="5977"/>
                    <a:pt x="1667" y="6049"/>
                    <a:pt x="1762" y="6049"/>
                  </a:cubicBezTo>
                  <a:cubicBezTo>
                    <a:pt x="1846" y="6049"/>
                    <a:pt x="1917" y="5977"/>
                    <a:pt x="1917" y="5882"/>
                  </a:cubicBezTo>
                  <a:lnTo>
                    <a:pt x="1917" y="4894"/>
                  </a:lnTo>
                  <a:lnTo>
                    <a:pt x="2429" y="4394"/>
                  </a:lnTo>
                  <a:lnTo>
                    <a:pt x="2977" y="4679"/>
                  </a:lnTo>
                  <a:cubicBezTo>
                    <a:pt x="3096" y="4739"/>
                    <a:pt x="3191" y="4870"/>
                    <a:pt x="3191" y="5013"/>
                  </a:cubicBezTo>
                  <a:lnTo>
                    <a:pt x="3191" y="5882"/>
                  </a:lnTo>
                  <a:cubicBezTo>
                    <a:pt x="3191" y="5977"/>
                    <a:pt x="3262" y="6049"/>
                    <a:pt x="3346" y="6049"/>
                  </a:cubicBezTo>
                  <a:cubicBezTo>
                    <a:pt x="3441" y="6049"/>
                    <a:pt x="3513" y="5977"/>
                    <a:pt x="3513" y="5882"/>
                  </a:cubicBezTo>
                  <a:lnTo>
                    <a:pt x="3513" y="5013"/>
                  </a:lnTo>
                  <a:cubicBezTo>
                    <a:pt x="3513" y="4739"/>
                    <a:pt x="3370" y="4501"/>
                    <a:pt x="3132" y="4382"/>
                  </a:cubicBezTo>
                  <a:lnTo>
                    <a:pt x="2453" y="4037"/>
                  </a:lnTo>
                  <a:lnTo>
                    <a:pt x="2453" y="4025"/>
                  </a:lnTo>
                  <a:lnTo>
                    <a:pt x="2453" y="3679"/>
                  </a:lnTo>
                  <a:cubicBezTo>
                    <a:pt x="2739" y="3489"/>
                    <a:pt x="2929" y="3191"/>
                    <a:pt x="2977" y="2834"/>
                  </a:cubicBezTo>
                  <a:cubicBezTo>
                    <a:pt x="3096" y="2632"/>
                    <a:pt x="3167" y="2370"/>
                    <a:pt x="3167" y="2132"/>
                  </a:cubicBezTo>
                  <a:cubicBezTo>
                    <a:pt x="3167" y="1667"/>
                    <a:pt x="2953" y="1262"/>
                    <a:pt x="2608" y="1000"/>
                  </a:cubicBezTo>
                  <a:cubicBezTo>
                    <a:pt x="2620" y="941"/>
                    <a:pt x="2631" y="869"/>
                    <a:pt x="2631" y="798"/>
                  </a:cubicBezTo>
                  <a:cubicBezTo>
                    <a:pt x="2631" y="369"/>
                    <a:pt x="2239" y="0"/>
                    <a:pt x="17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53"/>
            <p:cNvSpPr/>
            <p:nvPr/>
          </p:nvSpPr>
          <p:spPr>
            <a:xfrm>
              <a:off x="7989446" y="2750789"/>
              <a:ext cx="10280" cy="26162"/>
            </a:xfrm>
            <a:custGeom>
              <a:rect b="b" l="l" r="r" t="t"/>
              <a:pathLst>
                <a:path extrusionOk="0" h="822" w="323">
                  <a:moveTo>
                    <a:pt x="167" y="0"/>
                  </a:moveTo>
                  <a:cubicBezTo>
                    <a:pt x="72" y="0"/>
                    <a:pt x="1" y="83"/>
                    <a:pt x="1" y="167"/>
                  </a:cubicBezTo>
                  <a:lnTo>
                    <a:pt x="1" y="655"/>
                  </a:lnTo>
                  <a:cubicBezTo>
                    <a:pt x="1" y="750"/>
                    <a:pt x="72" y="822"/>
                    <a:pt x="167" y="822"/>
                  </a:cubicBezTo>
                  <a:cubicBezTo>
                    <a:pt x="251" y="822"/>
                    <a:pt x="322" y="750"/>
                    <a:pt x="322" y="655"/>
                  </a:cubicBezTo>
                  <a:lnTo>
                    <a:pt x="322" y="167"/>
                  </a:lnTo>
                  <a:cubicBezTo>
                    <a:pt x="322" y="83"/>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53"/>
            <p:cNvSpPr/>
            <p:nvPr/>
          </p:nvSpPr>
          <p:spPr>
            <a:xfrm>
              <a:off x="8045908" y="2750789"/>
              <a:ext cx="10662" cy="26162"/>
            </a:xfrm>
            <a:custGeom>
              <a:rect b="b" l="l" r="r" t="t"/>
              <a:pathLst>
                <a:path extrusionOk="0" h="822" w="335">
                  <a:moveTo>
                    <a:pt x="155" y="0"/>
                  </a:moveTo>
                  <a:cubicBezTo>
                    <a:pt x="72" y="0"/>
                    <a:pt x="1" y="83"/>
                    <a:pt x="1" y="167"/>
                  </a:cubicBezTo>
                  <a:lnTo>
                    <a:pt x="1" y="655"/>
                  </a:lnTo>
                  <a:cubicBezTo>
                    <a:pt x="1" y="750"/>
                    <a:pt x="72" y="822"/>
                    <a:pt x="155" y="822"/>
                  </a:cubicBezTo>
                  <a:cubicBezTo>
                    <a:pt x="251" y="822"/>
                    <a:pt x="322" y="750"/>
                    <a:pt x="322" y="655"/>
                  </a:cubicBezTo>
                  <a:lnTo>
                    <a:pt x="322" y="167"/>
                  </a:lnTo>
                  <a:cubicBezTo>
                    <a:pt x="334" y="83"/>
                    <a:pt x="263"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53"/>
            <p:cNvSpPr/>
            <p:nvPr/>
          </p:nvSpPr>
          <p:spPr>
            <a:xfrm>
              <a:off x="8073184" y="2595789"/>
              <a:ext cx="136858" cy="112956"/>
            </a:xfrm>
            <a:custGeom>
              <a:rect b="b" l="l" r="r" t="t"/>
              <a:pathLst>
                <a:path extrusionOk="0" h="3549" w="4300">
                  <a:moveTo>
                    <a:pt x="2156" y="1"/>
                  </a:moveTo>
                  <a:cubicBezTo>
                    <a:pt x="2073" y="1"/>
                    <a:pt x="2001" y="84"/>
                    <a:pt x="2001" y="167"/>
                  </a:cubicBezTo>
                  <a:lnTo>
                    <a:pt x="2001" y="2048"/>
                  </a:lnTo>
                  <a:lnTo>
                    <a:pt x="108" y="3251"/>
                  </a:lnTo>
                  <a:cubicBezTo>
                    <a:pt x="37" y="3299"/>
                    <a:pt x="1" y="3406"/>
                    <a:pt x="60" y="3477"/>
                  </a:cubicBezTo>
                  <a:cubicBezTo>
                    <a:pt x="96" y="3525"/>
                    <a:pt x="156" y="3549"/>
                    <a:pt x="191" y="3549"/>
                  </a:cubicBezTo>
                  <a:cubicBezTo>
                    <a:pt x="227" y="3549"/>
                    <a:pt x="251" y="3537"/>
                    <a:pt x="287" y="3525"/>
                  </a:cubicBezTo>
                  <a:lnTo>
                    <a:pt x="2156" y="2334"/>
                  </a:lnTo>
                  <a:lnTo>
                    <a:pt x="4037" y="3525"/>
                  </a:lnTo>
                  <a:cubicBezTo>
                    <a:pt x="4063" y="3538"/>
                    <a:pt x="4093" y="3544"/>
                    <a:pt x="4123" y="3544"/>
                  </a:cubicBezTo>
                  <a:cubicBezTo>
                    <a:pt x="4178" y="3544"/>
                    <a:pt x="4233" y="3523"/>
                    <a:pt x="4263" y="3477"/>
                  </a:cubicBezTo>
                  <a:cubicBezTo>
                    <a:pt x="4299" y="3406"/>
                    <a:pt x="4287" y="3299"/>
                    <a:pt x="4216" y="3251"/>
                  </a:cubicBezTo>
                  <a:lnTo>
                    <a:pt x="2323" y="2048"/>
                  </a:lnTo>
                  <a:lnTo>
                    <a:pt x="2323" y="167"/>
                  </a:lnTo>
                  <a:cubicBezTo>
                    <a:pt x="2323" y="84"/>
                    <a:pt x="2251" y="1"/>
                    <a:pt x="2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53"/>
            <p:cNvSpPr/>
            <p:nvPr/>
          </p:nvSpPr>
          <p:spPr>
            <a:xfrm>
              <a:off x="8085310" y="2415041"/>
              <a:ext cx="112956" cy="169036"/>
            </a:xfrm>
            <a:custGeom>
              <a:rect b="b" l="l" r="r" t="t"/>
              <a:pathLst>
                <a:path extrusionOk="0" h="5311" w="3549">
                  <a:moveTo>
                    <a:pt x="1775" y="334"/>
                  </a:moveTo>
                  <a:cubicBezTo>
                    <a:pt x="2061" y="334"/>
                    <a:pt x="2335" y="453"/>
                    <a:pt x="2525" y="643"/>
                  </a:cubicBezTo>
                  <a:cubicBezTo>
                    <a:pt x="2716" y="846"/>
                    <a:pt x="2835" y="1119"/>
                    <a:pt x="2870" y="1417"/>
                  </a:cubicBezTo>
                  <a:cubicBezTo>
                    <a:pt x="2882" y="1524"/>
                    <a:pt x="2894" y="1655"/>
                    <a:pt x="2906" y="1822"/>
                  </a:cubicBezTo>
                  <a:cubicBezTo>
                    <a:pt x="2727" y="1500"/>
                    <a:pt x="2430" y="1286"/>
                    <a:pt x="2061" y="1167"/>
                  </a:cubicBezTo>
                  <a:cubicBezTo>
                    <a:pt x="1727" y="1060"/>
                    <a:pt x="1430" y="1060"/>
                    <a:pt x="1418" y="1060"/>
                  </a:cubicBezTo>
                  <a:cubicBezTo>
                    <a:pt x="1382" y="1060"/>
                    <a:pt x="1334" y="1072"/>
                    <a:pt x="1299" y="1108"/>
                  </a:cubicBezTo>
                  <a:lnTo>
                    <a:pt x="1001" y="1417"/>
                  </a:lnTo>
                  <a:cubicBezTo>
                    <a:pt x="942" y="1477"/>
                    <a:pt x="942" y="1596"/>
                    <a:pt x="1001" y="1655"/>
                  </a:cubicBezTo>
                  <a:cubicBezTo>
                    <a:pt x="1031" y="1685"/>
                    <a:pt x="1075" y="1700"/>
                    <a:pt x="1120" y="1700"/>
                  </a:cubicBezTo>
                  <a:cubicBezTo>
                    <a:pt x="1165" y="1700"/>
                    <a:pt x="1209" y="1685"/>
                    <a:pt x="1239" y="1655"/>
                  </a:cubicBezTo>
                  <a:lnTo>
                    <a:pt x="1501" y="1405"/>
                  </a:lnTo>
                  <a:cubicBezTo>
                    <a:pt x="1584" y="1405"/>
                    <a:pt x="1763" y="1417"/>
                    <a:pt x="1954" y="1489"/>
                  </a:cubicBezTo>
                  <a:cubicBezTo>
                    <a:pt x="2299" y="1608"/>
                    <a:pt x="2537" y="1798"/>
                    <a:pt x="2668" y="2084"/>
                  </a:cubicBezTo>
                  <a:cubicBezTo>
                    <a:pt x="2596" y="2512"/>
                    <a:pt x="2227" y="2846"/>
                    <a:pt x="1775" y="2846"/>
                  </a:cubicBezTo>
                  <a:cubicBezTo>
                    <a:pt x="1287" y="2846"/>
                    <a:pt x="870" y="2441"/>
                    <a:pt x="870" y="1941"/>
                  </a:cubicBezTo>
                  <a:cubicBezTo>
                    <a:pt x="870" y="1846"/>
                    <a:pt x="799" y="1774"/>
                    <a:pt x="703" y="1774"/>
                  </a:cubicBezTo>
                  <a:cubicBezTo>
                    <a:pt x="691" y="1774"/>
                    <a:pt x="680" y="1774"/>
                    <a:pt x="644" y="1786"/>
                  </a:cubicBezTo>
                  <a:cubicBezTo>
                    <a:pt x="668" y="1655"/>
                    <a:pt x="680" y="1524"/>
                    <a:pt x="691" y="1417"/>
                  </a:cubicBezTo>
                  <a:cubicBezTo>
                    <a:pt x="703" y="1119"/>
                    <a:pt x="822" y="834"/>
                    <a:pt x="1037" y="643"/>
                  </a:cubicBezTo>
                  <a:cubicBezTo>
                    <a:pt x="1227" y="429"/>
                    <a:pt x="1501" y="334"/>
                    <a:pt x="1775" y="334"/>
                  </a:cubicBezTo>
                  <a:close/>
                  <a:moveTo>
                    <a:pt x="572" y="2239"/>
                  </a:moveTo>
                  <a:cubicBezTo>
                    <a:pt x="644" y="2536"/>
                    <a:pt x="822" y="2786"/>
                    <a:pt x="1084" y="2965"/>
                  </a:cubicBezTo>
                  <a:lnTo>
                    <a:pt x="1084" y="3143"/>
                  </a:lnTo>
                  <a:cubicBezTo>
                    <a:pt x="763" y="3084"/>
                    <a:pt x="549" y="3013"/>
                    <a:pt x="394" y="2929"/>
                  </a:cubicBezTo>
                  <a:cubicBezTo>
                    <a:pt x="382" y="2929"/>
                    <a:pt x="394" y="2917"/>
                    <a:pt x="394" y="2917"/>
                  </a:cubicBezTo>
                  <a:cubicBezTo>
                    <a:pt x="465" y="2727"/>
                    <a:pt x="525" y="2477"/>
                    <a:pt x="572" y="2239"/>
                  </a:cubicBezTo>
                  <a:close/>
                  <a:moveTo>
                    <a:pt x="2989" y="2239"/>
                  </a:moveTo>
                  <a:cubicBezTo>
                    <a:pt x="3025" y="2489"/>
                    <a:pt x="3108" y="2727"/>
                    <a:pt x="3168" y="2917"/>
                  </a:cubicBezTo>
                  <a:lnTo>
                    <a:pt x="3168" y="2929"/>
                  </a:lnTo>
                  <a:cubicBezTo>
                    <a:pt x="3025" y="2989"/>
                    <a:pt x="2811" y="3084"/>
                    <a:pt x="2477" y="3143"/>
                  </a:cubicBezTo>
                  <a:lnTo>
                    <a:pt x="2477" y="2965"/>
                  </a:lnTo>
                  <a:cubicBezTo>
                    <a:pt x="2716" y="2798"/>
                    <a:pt x="2906" y="2536"/>
                    <a:pt x="2989" y="2239"/>
                  </a:cubicBezTo>
                  <a:close/>
                  <a:moveTo>
                    <a:pt x="2168" y="3108"/>
                  </a:moveTo>
                  <a:lnTo>
                    <a:pt x="2168" y="3286"/>
                  </a:lnTo>
                  <a:cubicBezTo>
                    <a:pt x="2168" y="3346"/>
                    <a:pt x="2180" y="3405"/>
                    <a:pt x="2204" y="3453"/>
                  </a:cubicBezTo>
                  <a:lnTo>
                    <a:pt x="2037" y="3608"/>
                  </a:lnTo>
                  <a:cubicBezTo>
                    <a:pt x="1960" y="3673"/>
                    <a:pt x="1864" y="3706"/>
                    <a:pt x="1772" y="3706"/>
                  </a:cubicBezTo>
                  <a:cubicBezTo>
                    <a:pt x="1680" y="3706"/>
                    <a:pt x="1590" y="3673"/>
                    <a:pt x="1525" y="3608"/>
                  </a:cubicBezTo>
                  <a:lnTo>
                    <a:pt x="1382" y="3453"/>
                  </a:lnTo>
                  <a:cubicBezTo>
                    <a:pt x="1406" y="3405"/>
                    <a:pt x="1418" y="3346"/>
                    <a:pt x="1418" y="3286"/>
                  </a:cubicBezTo>
                  <a:lnTo>
                    <a:pt x="1418" y="3108"/>
                  </a:lnTo>
                  <a:cubicBezTo>
                    <a:pt x="1537" y="3143"/>
                    <a:pt x="1656" y="3167"/>
                    <a:pt x="1799" y="3167"/>
                  </a:cubicBezTo>
                  <a:cubicBezTo>
                    <a:pt x="1930" y="3167"/>
                    <a:pt x="2049" y="3155"/>
                    <a:pt x="2168" y="3108"/>
                  </a:cubicBezTo>
                  <a:close/>
                  <a:moveTo>
                    <a:pt x="1775" y="0"/>
                  </a:moveTo>
                  <a:cubicBezTo>
                    <a:pt x="1037" y="0"/>
                    <a:pt x="418" y="607"/>
                    <a:pt x="358" y="1405"/>
                  </a:cubicBezTo>
                  <a:cubicBezTo>
                    <a:pt x="334" y="1727"/>
                    <a:pt x="227" y="2417"/>
                    <a:pt x="84" y="2810"/>
                  </a:cubicBezTo>
                  <a:cubicBezTo>
                    <a:pt x="25" y="2989"/>
                    <a:pt x="96" y="3167"/>
                    <a:pt x="263" y="3251"/>
                  </a:cubicBezTo>
                  <a:cubicBezTo>
                    <a:pt x="382" y="3310"/>
                    <a:pt x="572" y="3382"/>
                    <a:pt x="822" y="3441"/>
                  </a:cubicBezTo>
                  <a:lnTo>
                    <a:pt x="394" y="3644"/>
                  </a:lnTo>
                  <a:cubicBezTo>
                    <a:pt x="156" y="3763"/>
                    <a:pt x="1" y="4001"/>
                    <a:pt x="1" y="4275"/>
                  </a:cubicBezTo>
                  <a:lnTo>
                    <a:pt x="1" y="5156"/>
                  </a:lnTo>
                  <a:cubicBezTo>
                    <a:pt x="1" y="5239"/>
                    <a:pt x="84" y="5310"/>
                    <a:pt x="168" y="5310"/>
                  </a:cubicBezTo>
                  <a:cubicBezTo>
                    <a:pt x="263" y="5310"/>
                    <a:pt x="334" y="5239"/>
                    <a:pt x="334" y="5156"/>
                  </a:cubicBezTo>
                  <a:lnTo>
                    <a:pt x="334" y="4275"/>
                  </a:lnTo>
                  <a:cubicBezTo>
                    <a:pt x="334" y="4144"/>
                    <a:pt x="406" y="4001"/>
                    <a:pt x="537" y="3941"/>
                  </a:cubicBezTo>
                  <a:lnTo>
                    <a:pt x="1096" y="3667"/>
                  </a:lnTo>
                  <a:lnTo>
                    <a:pt x="1287" y="3846"/>
                  </a:lnTo>
                  <a:cubicBezTo>
                    <a:pt x="1418" y="3977"/>
                    <a:pt x="1596" y="4036"/>
                    <a:pt x="1763" y="4036"/>
                  </a:cubicBezTo>
                  <a:cubicBezTo>
                    <a:pt x="1942" y="4036"/>
                    <a:pt x="2108" y="3977"/>
                    <a:pt x="2239" y="3846"/>
                  </a:cubicBezTo>
                  <a:lnTo>
                    <a:pt x="2430" y="3667"/>
                  </a:lnTo>
                  <a:lnTo>
                    <a:pt x="2977" y="3941"/>
                  </a:lnTo>
                  <a:cubicBezTo>
                    <a:pt x="3097" y="4001"/>
                    <a:pt x="3192" y="4144"/>
                    <a:pt x="3192" y="4275"/>
                  </a:cubicBezTo>
                  <a:lnTo>
                    <a:pt x="3192" y="5156"/>
                  </a:lnTo>
                  <a:cubicBezTo>
                    <a:pt x="3192" y="5239"/>
                    <a:pt x="3263" y="5310"/>
                    <a:pt x="3358" y="5310"/>
                  </a:cubicBezTo>
                  <a:cubicBezTo>
                    <a:pt x="3442" y="5310"/>
                    <a:pt x="3513" y="5239"/>
                    <a:pt x="3513" y="5156"/>
                  </a:cubicBezTo>
                  <a:lnTo>
                    <a:pt x="3513" y="4275"/>
                  </a:lnTo>
                  <a:cubicBezTo>
                    <a:pt x="3549" y="4001"/>
                    <a:pt x="3406" y="3763"/>
                    <a:pt x="3168" y="3644"/>
                  </a:cubicBezTo>
                  <a:lnTo>
                    <a:pt x="2727" y="3441"/>
                  </a:lnTo>
                  <a:cubicBezTo>
                    <a:pt x="2989" y="3382"/>
                    <a:pt x="3180" y="3310"/>
                    <a:pt x="3299" y="3251"/>
                  </a:cubicBezTo>
                  <a:cubicBezTo>
                    <a:pt x="3454" y="3167"/>
                    <a:pt x="3537" y="2977"/>
                    <a:pt x="3478" y="2810"/>
                  </a:cubicBezTo>
                  <a:cubicBezTo>
                    <a:pt x="3323" y="2417"/>
                    <a:pt x="3204" y="1727"/>
                    <a:pt x="3192" y="1405"/>
                  </a:cubicBezTo>
                  <a:cubicBezTo>
                    <a:pt x="3132" y="596"/>
                    <a:pt x="2525" y="0"/>
                    <a:pt x="177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53"/>
            <p:cNvSpPr/>
            <p:nvPr/>
          </p:nvSpPr>
          <p:spPr>
            <a:xfrm>
              <a:off x="8108449" y="2557501"/>
              <a:ext cx="10248" cy="26194"/>
            </a:xfrm>
            <a:custGeom>
              <a:rect b="b" l="l" r="r" t="t"/>
              <a:pathLst>
                <a:path extrusionOk="0" h="823" w="322">
                  <a:moveTo>
                    <a:pt x="155" y="1"/>
                  </a:moveTo>
                  <a:cubicBezTo>
                    <a:pt x="72" y="1"/>
                    <a:pt x="0" y="84"/>
                    <a:pt x="0" y="168"/>
                  </a:cubicBezTo>
                  <a:lnTo>
                    <a:pt x="0" y="656"/>
                  </a:lnTo>
                  <a:cubicBezTo>
                    <a:pt x="0" y="751"/>
                    <a:pt x="72" y="823"/>
                    <a:pt x="155" y="823"/>
                  </a:cubicBezTo>
                  <a:cubicBezTo>
                    <a:pt x="250" y="823"/>
                    <a:pt x="322" y="751"/>
                    <a:pt x="322" y="656"/>
                  </a:cubicBezTo>
                  <a:lnTo>
                    <a:pt x="322" y="168"/>
                  </a:lnTo>
                  <a:cubicBezTo>
                    <a:pt x="322" y="84"/>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53"/>
            <p:cNvSpPr/>
            <p:nvPr/>
          </p:nvSpPr>
          <p:spPr>
            <a:xfrm>
              <a:off x="8165293" y="2557501"/>
              <a:ext cx="10248" cy="26194"/>
            </a:xfrm>
            <a:custGeom>
              <a:rect b="b" l="l" r="r" t="t"/>
              <a:pathLst>
                <a:path extrusionOk="0" h="823" w="322">
                  <a:moveTo>
                    <a:pt x="155" y="1"/>
                  </a:moveTo>
                  <a:cubicBezTo>
                    <a:pt x="72" y="1"/>
                    <a:pt x="0" y="84"/>
                    <a:pt x="0" y="168"/>
                  </a:cubicBezTo>
                  <a:lnTo>
                    <a:pt x="0" y="656"/>
                  </a:lnTo>
                  <a:cubicBezTo>
                    <a:pt x="0" y="751"/>
                    <a:pt x="72" y="823"/>
                    <a:pt x="155" y="823"/>
                  </a:cubicBezTo>
                  <a:cubicBezTo>
                    <a:pt x="250" y="823"/>
                    <a:pt x="322" y="751"/>
                    <a:pt x="322" y="656"/>
                  </a:cubicBezTo>
                  <a:lnTo>
                    <a:pt x="322" y="168"/>
                  </a:lnTo>
                  <a:cubicBezTo>
                    <a:pt x="322" y="84"/>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53"/>
            <p:cNvSpPr/>
            <p:nvPr/>
          </p:nvSpPr>
          <p:spPr>
            <a:xfrm>
              <a:off x="8238432" y="2635956"/>
              <a:ext cx="45481" cy="15946"/>
            </a:xfrm>
            <a:custGeom>
              <a:rect b="b" l="l" r="r" t="t"/>
              <a:pathLst>
                <a:path extrusionOk="0" h="501" w="1429">
                  <a:moveTo>
                    <a:pt x="167" y="1"/>
                  </a:moveTo>
                  <a:cubicBezTo>
                    <a:pt x="83" y="1"/>
                    <a:pt x="0" y="72"/>
                    <a:pt x="0" y="155"/>
                  </a:cubicBezTo>
                  <a:cubicBezTo>
                    <a:pt x="0" y="251"/>
                    <a:pt x="83" y="322"/>
                    <a:pt x="167" y="322"/>
                  </a:cubicBezTo>
                  <a:cubicBezTo>
                    <a:pt x="357" y="322"/>
                    <a:pt x="893" y="358"/>
                    <a:pt x="1167" y="489"/>
                  </a:cubicBezTo>
                  <a:cubicBezTo>
                    <a:pt x="1191" y="501"/>
                    <a:pt x="1214" y="501"/>
                    <a:pt x="1238" y="501"/>
                  </a:cubicBezTo>
                  <a:cubicBezTo>
                    <a:pt x="1298" y="501"/>
                    <a:pt x="1357" y="477"/>
                    <a:pt x="1393" y="417"/>
                  </a:cubicBezTo>
                  <a:cubicBezTo>
                    <a:pt x="1429" y="334"/>
                    <a:pt x="1405" y="239"/>
                    <a:pt x="1310" y="191"/>
                  </a:cubicBezTo>
                  <a:cubicBezTo>
                    <a:pt x="929" y="1"/>
                    <a:pt x="20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53"/>
            <p:cNvSpPr/>
            <p:nvPr/>
          </p:nvSpPr>
          <p:spPr>
            <a:xfrm>
              <a:off x="8198998" y="2607534"/>
              <a:ext cx="123968" cy="169036"/>
            </a:xfrm>
            <a:custGeom>
              <a:rect b="b" l="l" r="r" t="t"/>
              <a:pathLst>
                <a:path extrusionOk="0" h="5311" w="3895">
                  <a:moveTo>
                    <a:pt x="3049" y="322"/>
                  </a:moveTo>
                  <a:lnTo>
                    <a:pt x="3049" y="1025"/>
                  </a:lnTo>
                  <a:cubicBezTo>
                    <a:pt x="3049" y="1144"/>
                    <a:pt x="3013" y="1251"/>
                    <a:pt x="2965" y="1346"/>
                  </a:cubicBezTo>
                  <a:lnTo>
                    <a:pt x="2882" y="1513"/>
                  </a:lnTo>
                  <a:cubicBezTo>
                    <a:pt x="2870" y="1548"/>
                    <a:pt x="2870" y="1560"/>
                    <a:pt x="2870" y="1584"/>
                  </a:cubicBezTo>
                  <a:lnTo>
                    <a:pt x="2870" y="1941"/>
                  </a:lnTo>
                  <a:cubicBezTo>
                    <a:pt x="2870" y="2203"/>
                    <a:pt x="2763" y="2418"/>
                    <a:pt x="2596" y="2596"/>
                  </a:cubicBezTo>
                  <a:cubicBezTo>
                    <a:pt x="2406" y="2763"/>
                    <a:pt x="2168" y="2858"/>
                    <a:pt x="1930" y="2858"/>
                  </a:cubicBezTo>
                  <a:cubicBezTo>
                    <a:pt x="1453" y="2834"/>
                    <a:pt x="1049" y="2406"/>
                    <a:pt x="1049" y="1906"/>
                  </a:cubicBezTo>
                  <a:lnTo>
                    <a:pt x="1049" y="1584"/>
                  </a:lnTo>
                  <a:cubicBezTo>
                    <a:pt x="1049" y="1560"/>
                    <a:pt x="1049" y="1548"/>
                    <a:pt x="1037" y="1513"/>
                  </a:cubicBezTo>
                  <a:lnTo>
                    <a:pt x="929" y="1310"/>
                  </a:lnTo>
                  <a:cubicBezTo>
                    <a:pt x="882" y="1227"/>
                    <a:pt x="870" y="1144"/>
                    <a:pt x="870" y="1072"/>
                  </a:cubicBezTo>
                  <a:lnTo>
                    <a:pt x="870" y="1048"/>
                  </a:lnTo>
                  <a:cubicBezTo>
                    <a:pt x="870" y="655"/>
                    <a:pt x="1203" y="322"/>
                    <a:pt x="1596" y="322"/>
                  </a:cubicBezTo>
                  <a:close/>
                  <a:moveTo>
                    <a:pt x="2334" y="3132"/>
                  </a:moveTo>
                  <a:cubicBezTo>
                    <a:pt x="2334" y="3180"/>
                    <a:pt x="2346" y="3239"/>
                    <a:pt x="2358" y="3287"/>
                  </a:cubicBezTo>
                  <a:lnTo>
                    <a:pt x="2215" y="3418"/>
                  </a:lnTo>
                  <a:cubicBezTo>
                    <a:pt x="2138" y="3495"/>
                    <a:pt x="2043" y="3534"/>
                    <a:pt x="1949" y="3534"/>
                  </a:cubicBezTo>
                  <a:cubicBezTo>
                    <a:pt x="1855" y="3534"/>
                    <a:pt x="1763" y="3495"/>
                    <a:pt x="1691" y="3418"/>
                  </a:cubicBezTo>
                  <a:lnTo>
                    <a:pt x="1561" y="3287"/>
                  </a:lnTo>
                  <a:cubicBezTo>
                    <a:pt x="1572" y="3239"/>
                    <a:pt x="1584" y="3180"/>
                    <a:pt x="1584" y="3132"/>
                  </a:cubicBezTo>
                  <a:cubicBezTo>
                    <a:pt x="1691" y="3168"/>
                    <a:pt x="1811" y="3191"/>
                    <a:pt x="1918" y="3191"/>
                  </a:cubicBezTo>
                  <a:lnTo>
                    <a:pt x="1953" y="3191"/>
                  </a:lnTo>
                  <a:cubicBezTo>
                    <a:pt x="2096" y="3191"/>
                    <a:pt x="2215" y="3180"/>
                    <a:pt x="2334" y="3132"/>
                  </a:cubicBezTo>
                  <a:close/>
                  <a:moveTo>
                    <a:pt x="1584" y="1"/>
                  </a:moveTo>
                  <a:cubicBezTo>
                    <a:pt x="1001" y="1"/>
                    <a:pt x="525" y="477"/>
                    <a:pt x="525" y="1048"/>
                  </a:cubicBezTo>
                  <a:lnTo>
                    <a:pt x="525" y="1072"/>
                  </a:lnTo>
                  <a:cubicBezTo>
                    <a:pt x="525" y="1203"/>
                    <a:pt x="560" y="1334"/>
                    <a:pt x="620" y="1453"/>
                  </a:cubicBezTo>
                  <a:lnTo>
                    <a:pt x="703" y="1620"/>
                  </a:lnTo>
                  <a:lnTo>
                    <a:pt x="703" y="1882"/>
                  </a:lnTo>
                  <a:cubicBezTo>
                    <a:pt x="703" y="2322"/>
                    <a:pt x="918" y="2703"/>
                    <a:pt x="1239" y="2941"/>
                  </a:cubicBezTo>
                  <a:lnTo>
                    <a:pt x="1239" y="3096"/>
                  </a:lnTo>
                  <a:cubicBezTo>
                    <a:pt x="1239" y="3180"/>
                    <a:pt x="1180" y="3251"/>
                    <a:pt x="1108" y="3275"/>
                  </a:cubicBezTo>
                  <a:lnTo>
                    <a:pt x="513" y="3453"/>
                  </a:lnTo>
                  <a:cubicBezTo>
                    <a:pt x="215" y="3537"/>
                    <a:pt x="1" y="3811"/>
                    <a:pt x="1" y="4120"/>
                  </a:cubicBezTo>
                  <a:lnTo>
                    <a:pt x="1" y="5144"/>
                  </a:lnTo>
                  <a:cubicBezTo>
                    <a:pt x="1" y="5239"/>
                    <a:pt x="84" y="5311"/>
                    <a:pt x="167" y="5311"/>
                  </a:cubicBezTo>
                  <a:cubicBezTo>
                    <a:pt x="263" y="5311"/>
                    <a:pt x="334" y="5239"/>
                    <a:pt x="334" y="5144"/>
                  </a:cubicBezTo>
                  <a:lnTo>
                    <a:pt x="334" y="4120"/>
                  </a:lnTo>
                  <a:cubicBezTo>
                    <a:pt x="334" y="3953"/>
                    <a:pt x="441" y="3811"/>
                    <a:pt x="596" y="3763"/>
                  </a:cubicBezTo>
                  <a:lnTo>
                    <a:pt x="1191" y="3584"/>
                  </a:lnTo>
                  <a:cubicBezTo>
                    <a:pt x="1251" y="3572"/>
                    <a:pt x="1299" y="3537"/>
                    <a:pt x="1346" y="3525"/>
                  </a:cubicBezTo>
                  <a:lnTo>
                    <a:pt x="1453" y="3632"/>
                  </a:lnTo>
                  <a:cubicBezTo>
                    <a:pt x="1584" y="3763"/>
                    <a:pt x="1763" y="3834"/>
                    <a:pt x="1942" y="3834"/>
                  </a:cubicBezTo>
                  <a:cubicBezTo>
                    <a:pt x="2120" y="3834"/>
                    <a:pt x="2299" y="3763"/>
                    <a:pt x="2430" y="3632"/>
                  </a:cubicBezTo>
                  <a:lnTo>
                    <a:pt x="2537" y="3525"/>
                  </a:lnTo>
                  <a:cubicBezTo>
                    <a:pt x="2584" y="3549"/>
                    <a:pt x="2620" y="3572"/>
                    <a:pt x="2680" y="3584"/>
                  </a:cubicBezTo>
                  <a:lnTo>
                    <a:pt x="3275" y="3763"/>
                  </a:lnTo>
                  <a:cubicBezTo>
                    <a:pt x="3442" y="3811"/>
                    <a:pt x="3549" y="3953"/>
                    <a:pt x="3549" y="4120"/>
                  </a:cubicBezTo>
                  <a:lnTo>
                    <a:pt x="3549" y="5144"/>
                  </a:lnTo>
                  <a:cubicBezTo>
                    <a:pt x="3549" y="5239"/>
                    <a:pt x="3620" y="5311"/>
                    <a:pt x="3716" y="5311"/>
                  </a:cubicBezTo>
                  <a:cubicBezTo>
                    <a:pt x="3799" y="5311"/>
                    <a:pt x="3870" y="5239"/>
                    <a:pt x="3870" y="5144"/>
                  </a:cubicBezTo>
                  <a:lnTo>
                    <a:pt x="3870" y="4120"/>
                  </a:lnTo>
                  <a:cubicBezTo>
                    <a:pt x="3894" y="3822"/>
                    <a:pt x="3680" y="3549"/>
                    <a:pt x="3382" y="3465"/>
                  </a:cubicBezTo>
                  <a:lnTo>
                    <a:pt x="2787" y="3287"/>
                  </a:lnTo>
                  <a:cubicBezTo>
                    <a:pt x="2715" y="3251"/>
                    <a:pt x="2656" y="3180"/>
                    <a:pt x="2656" y="3108"/>
                  </a:cubicBezTo>
                  <a:lnTo>
                    <a:pt x="2656" y="2977"/>
                  </a:lnTo>
                  <a:cubicBezTo>
                    <a:pt x="2715" y="2930"/>
                    <a:pt x="2763" y="2882"/>
                    <a:pt x="2823" y="2834"/>
                  </a:cubicBezTo>
                  <a:cubicBezTo>
                    <a:pt x="3061" y="2596"/>
                    <a:pt x="3192" y="2287"/>
                    <a:pt x="3192" y="1941"/>
                  </a:cubicBezTo>
                  <a:lnTo>
                    <a:pt x="3192" y="1632"/>
                  </a:lnTo>
                  <a:lnTo>
                    <a:pt x="3251" y="1501"/>
                  </a:lnTo>
                  <a:cubicBezTo>
                    <a:pt x="3323" y="1346"/>
                    <a:pt x="3370" y="1191"/>
                    <a:pt x="3370" y="1025"/>
                  </a:cubicBezTo>
                  <a:lnTo>
                    <a:pt x="3370" y="155"/>
                  </a:lnTo>
                  <a:cubicBezTo>
                    <a:pt x="3370" y="72"/>
                    <a:pt x="3299" y="1"/>
                    <a:pt x="320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53"/>
            <p:cNvSpPr/>
            <p:nvPr/>
          </p:nvSpPr>
          <p:spPr>
            <a:xfrm>
              <a:off x="8222137" y="2743946"/>
              <a:ext cx="10248" cy="33005"/>
            </a:xfrm>
            <a:custGeom>
              <a:rect b="b" l="l" r="r" t="t"/>
              <a:pathLst>
                <a:path extrusionOk="0" h="1037" w="322">
                  <a:moveTo>
                    <a:pt x="155" y="1"/>
                  </a:moveTo>
                  <a:cubicBezTo>
                    <a:pt x="72" y="1"/>
                    <a:pt x="0" y="72"/>
                    <a:pt x="0" y="156"/>
                  </a:cubicBezTo>
                  <a:lnTo>
                    <a:pt x="0" y="870"/>
                  </a:lnTo>
                  <a:cubicBezTo>
                    <a:pt x="0" y="965"/>
                    <a:pt x="72" y="1037"/>
                    <a:pt x="155" y="1037"/>
                  </a:cubicBezTo>
                  <a:cubicBezTo>
                    <a:pt x="250" y="1037"/>
                    <a:pt x="322" y="965"/>
                    <a:pt x="322" y="870"/>
                  </a:cubicBezTo>
                  <a:lnTo>
                    <a:pt x="322" y="156"/>
                  </a:ln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53"/>
            <p:cNvSpPr/>
            <p:nvPr/>
          </p:nvSpPr>
          <p:spPr>
            <a:xfrm>
              <a:off x="8289579" y="2743946"/>
              <a:ext cx="10630" cy="33005"/>
            </a:xfrm>
            <a:custGeom>
              <a:rect b="b" l="l" r="r" t="t"/>
              <a:pathLst>
                <a:path extrusionOk="0" h="1037" w="334">
                  <a:moveTo>
                    <a:pt x="167" y="1"/>
                  </a:moveTo>
                  <a:cubicBezTo>
                    <a:pt x="84" y="1"/>
                    <a:pt x="0" y="72"/>
                    <a:pt x="0" y="156"/>
                  </a:cubicBezTo>
                  <a:lnTo>
                    <a:pt x="0" y="870"/>
                  </a:lnTo>
                  <a:cubicBezTo>
                    <a:pt x="0" y="965"/>
                    <a:pt x="84" y="1037"/>
                    <a:pt x="167" y="1037"/>
                  </a:cubicBezTo>
                  <a:cubicBezTo>
                    <a:pt x="250" y="1037"/>
                    <a:pt x="334" y="965"/>
                    <a:pt x="334" y="870"/>
                  </a:cubicBezTo>
                  <a:lnTo>
                    <a:pt x="334" y="156"/>
                  </a:lnTo>
                  <a:cubicBezTo>
                    <a:pt x="334" y="72"/>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8" name="Google Shape;1968;p53"/>
          <p:cNvGrpSpPr/>
          <p:nvPr/>
        </p:nvGrpSpPr>
        <p:grpSpPr>
          <a:xfrm>
            <a:off x="7529411" y="2414659"/>
            <a:ext cx="355863" cy="362292"/>
            <a:chOff x="7529411" y="2414659"/>
            <a:chExt cx="355863" cy="362292"/>
          </a:xfrm>
        </p:grpSpPr>
        <p:sp>
          <p:nvSpPr>
            <p:cNvPr id="1969" name="Google Shape;1969;p53"/>
            <p:cNvSpPr/>
            <p:nvPr/>
          </p:nvSpPr>
          <p:spPr>
            <a:xfrm>
              <a:off x="7687816" y="2443081"/>
              <a:ext cx="45481" cy="15946"/>
            </a:xfrm>
            <a:custGeom>
              <a:rect b="b" l="l" r="r" t="t"/>
              <a:pathLst>
                <a:path extrusionOk="0" h="501" w="1429">
                  <a:moveTo>
                    <a:pt x="155" y="0"/>
                  </a:moveTo>
                  <a:cubicBezTo>
                    <a:pt x="72" y="0"/>
                    <a:pt x="0" y="72"/>
                    <a:pt x="0" y="167"/>
                  </a:cubicBezTo>
                  <a:cubicBezTo>
                    <a:pt x="0" y="250"/>
                    <a:pt x="72" y="322"/>
                    <a:pt x="155" y="322"/>
                  </a:cubicBezTo>
                  <a:cubicBezTo>
                    <a:pt x="357" y="322"/>
                    <a:pt x="893" y="357"/>
                    <a:pt x="1155" y="488"/>
                  </a:cubicBezTo>
                  <a:cubicBezTo>
                    <a:pt x="1191" y="500"/>
                    <a:pt x="1203" y="500"/>
                    <a:pt x="1227" y="500"/>
                  </a:cubicBezTo>
                  <a:cubicBezTo>
                    <a:pt x="1286" y="500"/>
                    <a:pt x="1346" y="477"/>
                    <a:pt x="1381" y="417"/>
                  </a:cubicBezTo>
                  <a:cubicBezTo>
                    <a:pt x="1429" y="346"/>
                    <a:pt x="1381" y="238"/>
                    <a:pt x="1310" y="191"/>
                  </a:cubicBezTo>
                  <a:cubicBezTo>
                    <a:pt x="917" y="0"/>
                    <a:pt x="191"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53"/>
            <p:cNvSpPr/>
            <p:nvPr/>
          </p:nvSpPr>
          <p:spPr>
            <a:xfrm>
              <a:off x="7648764" y="2414659"/>
              <a:ext cx="123204" cy="168654"/>
            </a:xfrm>
            <a:custGeom>
              <a:rect b="b" l="l" r="r" t="t"/>
              <a:pathLst>
                <a:path extrusionOk="0" h="5299" w="3871">
                  <a:moveTo>
                    <a:pt x="3013" y="322"/>
                  </a:moveTo>
                  <a:lnTo>
                    <a:pt x="3013" y="1024"/>
                  </a:lnTo>
                  <a:cubicBezTo>
                    <a:pt x="3013" y="1143"/>
                    <a:pt x="2977" y="1250"/>
                    <a:pt x="2930" y="1358"/>
                  </a:cubicBezTo>
                  <a:lnTo>
                    <a:pt x="2847" y="1512"/>
                  </a:lnTo>
                  <a:cubicBezTo>
                    <a:pt x="2835" y="1548"/>
                    <a:pt x="2835" y="1560"/>
                    <a:pt x="2835" y="1596"/>
                  </a:cubicBezTo>
                  <a:lnTo>
                    <a:pt x="2835" y="1953"/>
                  </a:lnTo>
                  <a:cubicBezTo>
                    <a:pt x="2835" y="2203"/>
                    <a:pt x="2727" y="2429"/>
                    <a:pt x="2561" y="2608"/>
                  </a:cubicBezTo>
                  <a:cubicBezTo>
                    <a:pt x="2370" y="2763"/>
                    <a:pt x="2144" y="2858"/>
                    <a:pt x="1894" y="2858"/>
                  </a:cubicBezTo>
                  <a:cubicBezTo>
                    <a:pt x="1418" y="2846"/>
                    <a:pt x="1013" y="2405"/>
                    <a:pt x="1013" y="1905"/>
                  </a:cubicBezTo>
                  <a:lnTo>
                    <a:pt x="1013" y="1596"/>
                  </a:lnTo>
                  <a:cubicBezTo>
                    <a:pt x="1013" y="1560"/>
                    <a:pt x="1013" y="1548"/>
                    <a:pt x="1001" y="1512"/>
                  </a:cubicBezTo>
                  <a:lnTo>
                    <a:pt x="894" y="1310"/>
                  </a:lnTo>
                  <a:cubicBezTo>
                    <a:pt x="846" y="1239"/>
                    <a:pt x="834" y="1143"/>
                    <a:pt x="834" y="1072"/>
                  </a:cubicBezTo>
                  <a:lnTo>
                    <a:pt x="834" y="1060"/>
                  </a:lnTo>
                  <a:cubicBezTo>
                    <a:pt x="834" y="655"/>
                    <a:pt x="1168" y="322"/>
                    <a:pt x="1561" y="322"/>
                  </a:cubicBezTo>
                  <a:close/>
                  <a:moveTo>
                    <a:pt x="2299" y="3108"/>
                  </a:moveTo>
                  <a:cubicBezTo>
                    <a:pt x="2299" y="3155"/>
                    <a:pt x="2311" y="3215"/>
                    <a:pt x="2323" y="3263"/>
                  </a:cubicBezTo>
                  <a:lnTo>
                    <a:pt x="1918" y="3679"/>
                  </a:lnTo>
                  <a:lnTo>
                    <a:pt x="1537" y="3286"/>
                  </a:lnTo>
                  <a:cubicBezTo>
                    <a:pt x="1549" y="3263"/>
                    <a:pt x="1549" y="3227"/>
                    <a:pt x="1549" y="3179"/>
                  </a:cubicBezTo>
                  <a:lnTo>
                    <a:pt x="1549" y="3108"/>
                  </a:lnTo>
                  <a:cubicBezTo>
                    <a:pt x="1656" y="3144"/>
                    <a:pt x="1763" y="3167"/>
                    <a:pt x="1882" y="3167"/>
                  </a:cubicBezTo>
                  <a:lnTo>
                    <a:pt x="1918" y="3167"/>
                  </a:lnTo>
                  <a:cubicBezTo>
                    <a:pt x="2061" y="3167"/>
                    <a:pt x="2180" y="3155"/>
                    <a:pt x="2299" y="3108"/>
                  </a:cubicBezTo>
                  <a:close/>
                  <a:moveTo>
                    <a:pt x="1584" y="0"/>
                  </a:moveTo>
                  <a:cubicBezTo>
                    <a:pt x="1001" y="0"/>
                    <a:pt x="525" y="477"/>
                    <a:pt x="525" y="1060"/>
                  </a:cubicBezTo>
                  <a:lnTo>
                    <a:pt x="525" y="1072"/>
                  </a:lnTo>
                  <a:cubicBezTo>
                    <a:pt x="525" y="1203"/>
                    <a:pt x="549" y="1334"/>
                    <a:pt x="608" y="1453"/>
                  </a:cubicBezTo>
                  <a:lnTo>
                    <a:pt x="703" y="1620"/>
                  </a:lnTo>
                  <a:lnTo>
                    <a:pt x="703" y="1893"/>
                  </a:lnTo>
                  <a:cubicBezTo>
                    <a:pt x="703" y="2322"/>
                    <a:pt x="906" y="2703"/>
                    <a:pt x="1239" y="2941"/>
                  </a:cubicBezTo>
                  <a:lnTo>
                    <a:pt x="1239" y="3179"/>
                  </a:lnTo>
                  <a:cubicBezTo>
                    <a:pt x="1239" y="3215"/>
                    <a:pt x="1227" y="3239"/>
                    <a:pt x="1192" y="3239"/>
                  </a:cubicBezTo>
                  <a:lnTo>
                    <a:pt x="513" y="3441"/>
                  </a:lnTo>
                  <a:cubicBezTo>
                    <a:pt x="215" y="3525"/>
                    <a:pt x="1" y="3798"/>
                    <a:pt x="1" y="4108"/>
                  </a:cubicBezTo>
                  <a:lnTo>
                    <a:pt x="1" y="5132"/>
                  </a:lnTo>
                  <a:cubicBezTo>
                    <a:pt x="1" y="5227"/>
                    <a:pt x="72" y="5299"/>
                    <a:pt x="168" y="5299"/>
                  </a:cubicBezTo>
                  <a:cubicBezTo>
                    <a:pt x="251" y="5299"/>
                    <a:pt x="322" y="5227"/>
                    <a:pt x="322" y="5132"/>
                  </a:cubicBezTo>
                  <a:lnTo>
                    <a:pt x="322" y="4108"/>
                  </a:lnTo>
                  <a:cubicBezTo>
                    <a:pt x="322" y="3941"/>
                    <a:pt x="430" y="3798"/>
                    <a:pt x="596" y="3751"/>
                  </a:cubicBezTo>
                  <a:lnTo>
                    <a:pt x="1275" y="3560"/>
                  </a:lnTo>
                  <a:cubicBezTo>
                    <a:pt x="1311" y="3560"/>
                    <a:pt x="1323" y="3536"/>
                    <a:pt x="1358" y="3525"/>
                  </a:cubicBezTo>
                  <a:lnTo>
                    <a:pt x="1775" y="3941"/>
                  </a:lnTo>
                  <a:lnTo>
                    <a:pt x="1775" y="5120"/>
                  </a:lnTo>
                  <a:cubicBezTo>
                    <a:pt x="1775" y="5203"/>
                    <a:pt x="1846" y="5287"/>
                    <a:pt x="1930" y="5287"/>
                  </a:cubicBezTo>
                  <a:cubicBezTo>
                    <a:pt x="2025" y="5287"/>
                    <a:pt x="2096" y="5203"/>
                    <a:pt x="2096" y="5120"/>
                  </a:cubicBezTo>
                  <a:lnTo>
                    <a:pt x="2096" y="3941"/>
                  </a:lnTo>
                  <a:lnTo>
                    <a:pt x="2525" y="3513"/>
                  </a:lnTo>
                  <a:cubicBezTo>
                    <a:pt x="2573" y="3536"/>
                    <a:pt x="2620" y="3560"/>
                    <a:pt x="2680" y="3572"/>
                  </a:cubicBezTo>
                  <a:lnTo>
                    <a:pt x="3275" y="3751"/>
                  </a:lnTo>
                  <a:cubicBezTo>
                    <a:pt x="3442" y="3798"/>
                    <a:pt x="3537" y="3941"/>
                    <a:pt x="3537" y="4108"/>
                  </a:cubicBezTo>
                  <a:lnTo>
                    <a:pt x="3537" y="5132"/>
                  </a:lnTo>
                  <a:cubicBezTo>
                    <a:pt x="3537" y="5227"/>
                    <a:pt x="3620" y="5299"/>
                    <a:pt x="3704" y="5299"/>
                  </a:cubicBezTo>
                  <a:cubicBezTo>
                    <a:pt x="3799" y="5299"/>
                    <a:pt x="3870" y="5227"/>
                    <a:pt x="3870" y="5132"/>
                  </a:cubicBezTo>
                  <a:lnTo>
                    <a:pt x="3870" y="4108"/>
                  </a:lnTo>
                  <a:cubicBezTo>
                    <a:pt x="3870" y="3822"/>
                    <a:pt x="3668" y="3536"/>
                    <a:pt x="3370" y="3465"/>
                  </a:cubicBezTo>
                  <a:lnTo>
                    <a:pt x="2775" y="3286"/>
                  </a:lnTo>
                  <a:cubicBezTo>
                    <a:pt x="2692" y="3263"/>
                    <a:pt x="2632" y="3179"/>
                    <a:pt x="2632" y="3108"/>
                  </a:cubicBezTo>
                  <a:lnTo>
                    <a:pt x="2632" y="2977"/>
                  </a:lnTo>
                  <a:cubicBezTo>
                    <a:pt x="2692" y="2929"/>
                    <a:pt x="2739" y="2882"/>
                    <a:pt x="2799" y="2846"/>
                  </a:cubicBezTo>
                  <a:cubicBezTo>
                    <a:pt x="3037" y="2608"/>
                    <a:pt x="3168" y="2286"/>
                    <a:pt x="3168" y="1953"/>
                  </a:cubicBezTo>
                  <a:lnTo>
                    <a:pt x="3168" y="1631"/>
                  </a:lnTo>
                  <a:lnTo>
                    <a:pt x="3228" y="1501"/>
                  </a:lnTo>
                  <a:cubicBezTo>
                    <a:pt x="3311" y="1358"/>
                    <a:pt x="3347" y="1191"/>
                    <a:pt x="3347" y="1024"/>
                  </a:cubicBezTo>
                  <a:lnTo>
                    <a:pt x="3347" y="167"/>
                  </a:lnTo>
                  <a:cubicBezTo>
                    <a:pt x="3347" y="72"/>
                    <a:pt x="3275" y="0"/>
                    <a:pt x="319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53"/>
            <p:cNvSpPr/>
            <p:nvPr/>
          </p:nvSpPr>
          <p:spPr>
            <a:xfrm>
              <a:off x="7670757" y="2551072"/>
              <a:ext cx="10248" cy="33005"/>
            </a:xfrm>
            <a:custGeom>
              <a:rect b="b" l="l" r="r" t="t"/>
              <a:pathLst>
                <a:path extrusionOk="0" h="1037" w="322">
                  <a:moveTo>
                    <a:pt x="155" y="1"/>
                  </a:moveTo>
                  <a:cubicBezTo>
                    <a:pt x="72" y="1"/>
                    <a:pt x="0" y="72"/>
                    <a:pt x="0" y="167"/>
                  </a:cubicBezTo>
                  <a:lnTo>
                    <a:pt x="0" y="882"/>
                  </a:lnTo>
                  <a:cubicBezTo>
                    <a:pt x="0" y="965"/>
                    <a:pt x="72" y="1036"/>
                    <a:pt x="155" y="1036"/>
                  </a:cubicBezTo>
                  <a:cubicBezTo>
                    <a:pt x="251" y="1036"/>
                    <a:pt x="322" y="965"/>
                    <a:pt x="322" y="882"/>
                  </a:cubicBezTo>
                  <a:lnTo>
                    <a:pt x="322" y="167"/>
                  </a:lnTo>
                  <a:cubicBezTo>
                    <a:pt x="322" y="72"/>
                    <a:pt x="251"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53"/>
            <p:cNvSpPr/>
            <p:nvPr/>
          </p:nvSpPr>
          <p:spPr>
            <a:xfrm>
              <a:off x="7738963" y="2551072"/>
              <a:ext cx="10280" cy="33005"/>
            </a:xfrm>
            <a:custGeom>
              <a:rect b="b" l="l" r="r" t="t"/>
              <a:pathLst>
                <a:path extrusionOk="0" h="1037" w="323">
                  <a:moveTo>
                    <a:pt x="155" y="1"/>
                  </a:moveTo>
                  <a:cubicBezTo>
                    <a:pt x="72" y="1"/>
                    <a:pt x="1" y="72"/>
                    <a:pt x="1" y="167"/>
                  </a:cubicBezTo>
                  <a:lnTo>
                    <a:pt x="1" y="882"/>
                  </a:lnTo>
                  <a:cubicBezTo>
                    <a:pt x="1" y="965"/>
                    <a:pt x="72" y="1036"/>
                    <a:pt x="155" y="1036"/>
                  </a:cubicBezTo>
                  <a:cubicBezTo>
                    <a:pt x="251" y="1036"/>
                    <a:pt x="322" y="965"/>
                    <a:pt x="322" y="882"/>
                  </a:cubicBezTo>
                  <a:lnTo>
                    <a:pt x="322" y="167"/>
                  </a:lnTo>
                  <a:cubicBezTo>
                    <a:pt x="322" y="72"/>
                    <a:pt x="251"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53"/>
            <p:cNvSpPr/>
            <p:nvPr/>
          </p:nvSpPr>
          <p:spPr>
            <a:xfrm>
              <a:off x="7568432" y="2635956"/>
              <a:ext cx="45513" cy="15946"/>
            </a:xfrm>
            <a:custGeom>
              <a:rect b="b" l="l" r="r" t="t"/>
              <a:pathLst>
                <a:path extrusionOk="0" h="501" w="1430">
                  <a:moveTo>
                    <a:pt x="156" y="1"/>
                  </a:moveTo>
                  <a:cubicBezTo>
                    <a:pt x="72" y="1"/>
                    <a:pt x="1" y="72"/>
                    <a:pt x="1" y="155"/>
                  </a:cubicBezTo>
                  <a:cubicBezTo>
                    <a:pt x="1" y="251"/>
                    <a:pt x="72" y="322"/>
                    <a:pt x="156" y="322"/>
                  </a:cubicBezTo>
                  <a:cubicBezTo>
                    <a:pt x="358" y="322"/>
                    <a:pt x="894" y="358"/>
                    <a:pt x="1156" y="489"/>
                  </a:cubicBezTo>
                  <a:cubicBezTo>
                    <a:pt x="1191" y="501"/>
                    <a:pt x="1203" y="501"/>
                    <a:pt x="1227" y="501"/>
                  </a:cubicBezTo>
                  <a:cubicBezTo>
                    <a:pt x="1287" y="501"/>
                    <a:pt x="1346" y="477"/>
                    <a:pt x="1382" y="417"/>
                  </a:cubicBezTo>
                  <a:cubicBezTo>
                    <a:pt x="1430" y="334"/>
                    <a:pt x="1394" y="239"/>
                    <a:pt x="1310" y="191"/>
                  </a:cubicBezTo>
                  <a:cubicBezTo>
                    <a:pt x="918" y="1"/>
                    <a:pt x="191" y="1"/>
                    <a:pt x="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53"/>
            <p:cNvSpPr/>
            <p:nvPr/>
          </p:nvSpPr>
          <p:spPr>
            <a:xfrm>
              <a:off x="7529411" y="2607916"/>
              <a:ext cx="123172" cy="168654"/>
            </a:xfrm>
            <a:custGeom>
              <a:rect b="b" l="l" r="r" t="t"/>
              <a:pathLst>
                <a:path extrusionOk="0" h="5299" w="3870">
                  <a:moveTo>
                    <a:pt x="3025" y="310"/>
                  </a:moveTo>
                  <a:lnTo>
                    <a:pt x="3025" y="1013"/>
                  </a:lnTo>
                  <a:cubicBezTo>
                    <a:pt x="3025" y="1132"/>
                    <a:pt x="2989" y="1239"/>
                    <a:pt x="2953" y="1334"/>
                  </a:cubicBezTo>
                  <a:lnTo>
                    <a:pt x="2858" y="1501"/>
                  </a:lnTo>
                  <a:cubicBezTo>
                    <a:pt x="2846" y="1536"/>
                    <a:pt x="2846" y="1548"/>
                    <a:pt x="2846" y="1572"/>
                  </a:cubicBezTo>
                  <a:lnTo>
                    <a:pt x="2846" y="1929"/>
                  </a:lnTo>
                  <a:cubicBezTo>
                    <a:pt x="2834" y="2191"/>
                    <a:pt x="2727" y="2406"/>
                    <a:pt x="2560" y="2584"/>
                  </a:cubicBezTo>
                  <a:cubicBezTo>
                    <a:pt x="2392" y="2753"/>
                    <a:pt x="2170" y="2847"/>
                    <a:pt x="1945" y="2847"/>
                  </a:cubicBezTo>
                  <a:cubicBezTo>
                    <a:pt x="1932" y="2847"/>
                    <a:pt x="1919" y="2847"/>
                    <a:pt x="1905" y="2846"/>
                  </a:cubicBezTo>
                  <a:cubicBezTo>
                    <a:pt x="1429" y="2822"/>
                    <a:pt x="1024" y="2394"/>
                    <a:pt x="1024" y="1894"/>
                  </a:cubicBezTo>
                  <a:lnTo>
                    <a:pt x="1024" y="1572"/>
                  </a:lnTo>
                  <a:cubicBezTo>
                    <a:pt x="1024" y="1548"/>
                    <a:pt x="1024" y="1536"/>
                    <a:pt x="1012" y="1501"/>
                  </a:cubicBezTo>
                  <a:lnTo>
                    <a:pt x="905" y="1298"/>
                  </a:lnTo>
                  <a:cubicBezTo>
                    <a:pt x="870" y="1215"/>
                    <a:pt x="846" y="1132"/>
                    <a:pt x="846" y="1060"/>
                  </a:cubicBezTo>
                  <a:lnTo>
                    <a:pt x="846" y="1036"/>
                  </a:lnTo>
                  <a:cubicBezTo>
                    <a:pt x="846" y="643"/>
                    <a:pt x="1179" y="310"/>
                    <a:pt x="1584" y="310"/>
                  </a:cubicBezTo>
                  <a:close/>
                  <a:moveTo>
                    <a:pt x="2298" y="3096"/>
                  </a:moveTo>
                  <a:lnTo>
                    <a:pt x="2298" y="3156"/>
                  </a:lnTo>
                  <a:cubicBezTo>
                    <a:pt x="2298" y="3179"/>
                    <a:pt x="2298" y="3215"/>
                    <a:pt x="2310" y="3263"/>
                  </a:cubicBezTo>
                  <a:lnTo>
                    <a:pt x="1917" y="3656"/>
                  </a:lnTo>
                  <a:lnTo>
                    <a:pt x="1536" y="3275"/>
                  </a:lnTo>
                  <a:cubicBezTo>
                    <a:pt x="1548" y="3239"/>
                    <a:pt x="1548" y="3215"/>
                    <a:pt x="1548" y="3168"/>
                  </a:cubicBezTo>
                  <a:lnTo>
                    <a:pt x="1548" y="3096"/>
                  </a:lnTo>
                  <a:cubicBezTo>
                    <a:pt x="1655" y="3120"/>
                    <a:pt x="1763" y="3156"/>
                    <a:pt x="1882" y="3156"/>
                  </a:cubicBezTo>
                  <a:lnTo>
                    <a:pt x="1917" y="3156"/>
                  </a:lnTo>
                  <a:cubicBezTo>
                    <a:pt x="2036" y="3156"/>
                    <a:pt x="2179" y="3132"/>
                    <a:pt x="2298" y="3096"/>
                  </a:cubicBezTo>
                  <a:close/>
                  <a:moveTo>
                    <a:pt x="1584" y="1"/>
                  </a:moveTo>
                  <a:cubicBezTo>
                    <a:pt x="1001" y="1"/>
                    <a:pt x="524" y="477"/>
                    <a:pt x="524" y="1060"/>
                  </a:cubicBezTo>
                  <a:lnTo>
                    <a:pt x="524" y="1072"/>
                  </a:lnTo>
                  <a:cubicBezTo>
                    <a:pt x="524" y="1203"/>
                    <a:pt x="548" y="1334"/>
                    <a:pt x="608" y="1453"/>
                  </a:cubicBezTo>
                  <a:lnTo>
                    <a:pt x="703" y="1620"/>
                  </a:lnTo>
                  <a:lnTo>
                    <a:pt x="703" y="1894"/>
                  </a:lnTo>
                  <a:cubicBezTo>
                    <a:pt x="703" y="2322"/>
                    <a:pt x="905" y="2703"/>
                    <a:pt x="1239" y="2941"/>
                  </a:cubicBezTo>
                  <a:lnTo>
                    <a:pt x="1239" y="3179"/>
                  </a:lnTo>
                  <a:cubicBezTo>
                    <a:pt x="1239" y="3215"/>
                    <a:pt x="1227" y="3239"/>
                    <a:pt x="1191" y="3239"/>
                  </a:cubicBezTo>
                  <a:lnTo>
                    <a:pt x="512" y="3441"/>
                  </a:lnTo>
                  <a:cubicBezTo>
                    <a:pt x="215" y="3525"/>
                    <a:pt x="0" y="3799"/>
                    <a:pt x="0" y="4108"/>
                  </a:cubicBezTo>
                  <a:lnTo>
                    <a:pt x="0" y="5132"/>
                  </a:lnTo>
                  <a:cubicBezTo>
                    <a:pt x="0" y="5227"/>
                    <a:pt x="72" y="5299"/>
                    <a:pt x="167" y="5299"/>
                  </a:cubicBezTo>
                  <a:cubicBezTo>
                    <a:pt x="250" y="5299"/>
                    <a:pt x="322" y="5227"/>
                    <a:pt x="322" y="5132"/>
                  </a:cubicBezTo>
                  <a:lnTo>
                    <a:pt x="322" y="4108"/>
                  </a:lnTo>
                  <a:cubicBezTo>
                    <a:pt x="322" y="3941"/>
                    <a:pt x="429" y="3799"/>
                    <a:pt x="596" y="3751"/>
                  </a:cubicBezTo>
                  <a:lnTo>
                    <a:pt x="1274" y="3560"/>
                  </a:lnTo>
                  <a:cubicBezTo>
                    <a:pt x="1310" y="3560"/>
                    <a:pt x="1322" y="3537"/>
                    <a:pt x="1358" y="3525"/>
                  </a:cubicBezTo>
                  <a:lnTo>
                    <a:pt x="1774" y="3941"/>
                  </a:lnTo>
                  <a:lnTo>
                    <a:pt x="1774" y="5120"/>
                  </a:lnTo>
                  <a:cubicBezTo>
                    <a:pt x="1774" y="5204"/>
                    <a:pt x="1846" y="5287"/>
                    <a:pt x="1929" y="5287"/>
                  </a:cubicBezTo>
                  <a:cubicBezTo>
                    <a:pt x="2025" y="5287"/>
                    <a:pt x="2096" y="5204"/>
                    <a:pt x="2096" y="5120"/>
                  </a:cubicBezTo>
                  <a:lnTo>
                    <a:pt x="2096" y="3941"/>
                  </a:lnTo>
                  <a:lnTo>
                    <a:pt x="2513" y="3525"/>
                  </a:lnTo>
                  <a:cubicBezTo>
                    <a:pt x="2548" y="3537"/>
                    <a:pt x="2560" y="3537"/>
                    <a:pt x="2584" y="3560"/>
                  </a:cubicBezTo>
                  <a:lnTo>
                    <a:pt x="3275" y="3751"/>
                  </a:lnTo>
                  <a:cubicBezTo>
                    <a:pt x="3441" y="3799"/>
                    <a:pt x="3537" y="3941"/>
                    <a:pt x="3537" y="4108"/>
                  </a:cubicBezTo>
                  <a:lnTo>
                    <a:pt x="3537" y="5132"/>
                  </a:lnTo>
                  <a:cubicBezTo>
                    <a:pt x="3537" y="5227"/>
                    <a:pt x="3620" y="5299"/>
                    <a:pt x="3703" y="5299"/>
                  </a:cubicBezTo>
                  <a:cubicBezTo>
                    <a:pt x="3799" y="5299"/>
                    <a:pt x="3870" y="5227"/>
                    <a:pt x="3870" y="5132"/>
                  </a:cubicBezTo>
                  <a:lnTo>
                    <a:pt x="3870" y="4108"/>
                  </a:lnTo>
                  <a:cubicBezTo>
                    <a:pt x="3870" y="3810"/>
                    <a:pt x="3668" y="3537"/>
                    <a:pt x="3370" y="3453"/>
                  </a:cubicBezTo>
                  <a:lnTo>
                    <a:pt x="2679" y="3263"/>
                  </a:lnTo>
                  <a:cubicBezTo>
                    <a:pt x="2656" y="3239"/>
                    <a:pt x="2632" y="3227"/>
                    <a:pt x="2632" y="3203"/>
                  </a:cubicBezTo>
                  <a:lnTo>
                    <a:pt x="2632" y="2977"/>
                  </a:lnTo>
                  <a:cubicBezTo>
                    <a:pt x="2691" y="2929"/>
                    <a:pt x="2739" y="2882"/>
                    <a:pt x="2798" y="2846"/>
                  </a:cubicBezTo>
                  <a:cubicBezTo>
                    <a:pt x="3037" y="2608"/>
                    <a:pt x="3168" y="2287"/>
                    <a:pt x="3168" y="1953"/>
                  </a:cubicBezTo>
                  <a:lnTo>
                    <a:pt x="3168" y="1632"/>
                  </a:lnTo>
                  <a:lnTo>
                    <a:pt x="3227" y="1501"/>
                  </a:lnTo>
                  <a:cubicBezTo>
                    <a:pt x="3310" y="1358"/>
                    <a:pt x="3346" y="1191"/>
                    <a:pt x="3346" y="1024"/>
                  </a:cubicBezTo>
                  <a:lnTo>
                    <a:pt x="3346" y="167"/>
                  </a:lnTo>
                  <a:cubicBezTo>
                    <a:pt x="3346" y="72"/>
                    <a:pt x="3275" y="1"/>
                    <a:pt x="31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53"/>
            <p:cNvSpPr/>
            <p:nvPr/>
          </p:nvSpPr>
          <p:spPr>
            <a:xfrm>
              <a:off x="7551754" y="2743946"/>
              <a:ext cx="10280" cy="33005"/>
            </a:xfrm>
            <a:custGeom>
              <a:rect b="b" l="l" r="r" t="t"/>
              <a:pathLst>
                <a:path extrusionOk="0" h="1037" w="323">
                  <a:moveTo>
                    <a:pt x="168" y="1"/>
                  </a:moveTo>
                  <a:cubicBezTo>
                    <a:pt x="72" y="1"/>
                    <a:pt x="1" y="72"/>
                    <a:pt x="1" y="156"/>
                  </a:cubicBezTo>
                  <a:lnTo>
                    <a:pt x="1" y="870"/>
                  </a:lnTo>
                  <a:cubicBezTo>
                    <a:pt x="1" y="965"/>
                    <a:pt x="72" y="1037"/>
                    <a:pt x="168" y="1037"/>
                  </a:cubicBezTo>
                  <a:cubicBezTo>
                    <a:pt x="251" y="1037"/>
                    <a:pt x="322" y="965"/>
                    <a:pt x="322" y="870"/>
                  </a:cubicBezTo>
                  <a:lnTo>
                    <a:pt x="322" y="156"/>
                  </a:lnTo>
                  <a:cubicBezTo>
                    <a:pt x="322" y="72"/>
                    <a:pt x="251"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53"/>
            <p:cNvSpPr/>
            <p:nvPr/>
          </p:nvSpPr>
          <p:spPr>
            <a:xfrm>
              <a:off x="7619610" y="2743946"/>
              <a:ext cx="10248" cy="33005"/>
            </a:xfrm>
            <a:custGeom>
              <a:rect b="b" l="l" r="r" t="t"/>
              <a:pathLst>
                <a:path extrusionOk="0" h="1037" w="322">
                  <a:moveTo>
                    <a:pt x="155" y="1"/>
                  </a:moveTo>
                  <a:cubicBezTo>
                    <a:pt x="72" y="1"/>
                    <a:pt x="0" y="72"/>
                    <a:pt x="0" y="156"/>
                  </a:cubicBezTo>
                  <a:lnTo>
                    <a:pt x="0" y="870"/>
                  </a:lnTo>
                  <a:cubicBezTo>
                    <a:pt x="0" y="965"/>
                    <a:pt x="72" y="1037"/>
                    <a:pt x="155" y="1037"/>
                  </a:cubicBezTo>
                  <a:cubicBezTo>
                    <a:pt x="250" y="1037"/>
                    <a:pt x="322" y="965"/>
                    <a:pt x="322" y="870"/>
                  </a:cubicBezTo>
                  <a:lnTo>
                    <a:pt x="322" y="156"/>
                  </a:ln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53"/>
            <p:cNvSpPr/>
            <p:nvPr/>
          </p:nvSpPr>
          <p:spPr>
            <a:xfrm>
              <a:off x="7773464" y="2584427"/>
              <a:ext cx="111810" cy="192525"/>
            </a:xfrm>
            <a:custGeom>
              <a:rect b="b" l="l" r="r" t="t"/>
              <a:pathLst>
                <a:path extrusionOk="0" h="6049" w="3513">
                  <a:moveTo>
                    <a:pt x="1738" y="346"/>
                  </a:moveTo>
                  <a:cubicBezTo>
                    <a:pt x="2036" y="346"/>
                    <a:pt x="2286" y="560"/>
                    <a:pt x="2286" y="810"/>
                  </a:cubicBezTo>
                  <a:lnTo>
                    <a:pt x="2286" y="846"/>
                  </a:lnTo>
                  <a:cubicBezTo>
                    <a:pt x="2131" y="762"/>
                    <a:pt x="1929" y="739"/>
                    <a:pt x="1738" y="739"/>
                  </a:cubicBezTo>
                  <a:cubicBezTo>
                    <a:pt x="1548" y="739"/>
                    <a:pt x="1369" y="786"/>
                    <a:pt x="1191" y="846"/>
                  </a:cubicBezTo>
                  <a:lnTo>
                    <a:pt x="1191" y="810"/>
                  </a:lnTo>
                  <a:cubicBezTo>
                    <a:pt x="1203" y="560"/>
                    <a:pt x="1441" y="346"/>
                    <a:pt x="1738" y="346"/>
                  </a:cubicBezTo>
                  <a:close/>
                  <a:moveTo>
                    <a:pt x="1738" y="1048"/>
                  </a:moveTo>
                  <a:cubicBezTo>
                    <a:pt x="2334" y="1048"/>
                    <a:pt x="2822" y="1536"/>
                    <a:pt x="2822" y="2132"/>
                  </a:cubicBezTo>
                  <a:cubicBezTo>
                    <a:pt x="2822" y="2251"/>
                    <a:pt x="2810" y="2358"/>
                    <a:pt x="2762" y="2477"/>
                  </a:cubicBezTo>
                  <a:cubicBezTo>
                    <a:pt x="2286" y="2001"/>
                    <a:pt x="1453" y="1810"/>
                    <a:pt x="1429" y="1798"/>
                  </a:cubicBezTo>
                  <a:cubicBezTo>
                    <a:pt x="1415" y="1791"/>
                    <a:pt x="1400" y="1788"/>
                    <a:pt x="1385" y="1788"/>
                  </a:cubicBezTo>
                  <a:cubicBezTo>
                    <a:pt x="1347" y="1788"/>
                    <a:pt x="1308" y="1805"/>
                    <a:pt x="1274" y="1822"/>
                  </a:cubicBezTo>
                  <a:cubicBezTo>
                    <a:pt x="1238" y="1858"/>
                    <a:pt x="1215" y="1893"/>
                    <a:pt x="1215" y="1953"/>
                  </a:cubicBezTo>
                  <a:cubicBezTo>
                    <a:pt x="1215" y="1977"/>
                    <a:pt x="1203" y="2072"/>
                    <a:pt x="1084" y="2191"/>
                  </a:cubicBezTo>
                  <a:cubicBezTo>
                    <a:pt x="1024" y="2251"/>
                    <a:pt x="1024" y="2358"/>
                    <a:pt x="1084" y="2429"/>
                  </a:cubicBezTo>
                  <a:cubicBezTo>
                    <a:pt x="1111" y="2467"/>
                    <a:pt x="1148" y="2483"/>
                    <a:pt x="1188" y="2483"/>
                  </a:cubicBezTo>
                  <a:cubicBezTo>
                    <a:pt x="1234" y="2483"/>
                    <a:pt x="1283" y="2461"/>
                    <a:pt x="1322" y="2429"/>
                  </a:cubicBezTo>
                  <a:cubicBezTo>
                    <a:pt x="1405" y="2346"/>
                    <a:pt x="1465" y="2239"/>
                    <a:pt x="1500" y="2167"/>
                  </a:cubicBezTo>
                  <a:cubicBezTo>
                    <a:pt x="1786" y="2251"/>
                    <a:pt x="2358" y="2465"/>
                    <a:pt x="2631" y="2834"/>
                  </a:cubicBezTo>
                  <a:cubicBezTo>
                    <a:pt x="2560" y="3263"/>
                    <a:pt x="2191" y="3584"/>
                    <a:pt x="1738" y="3584"/>
                  </a:cubicBezTo>
                  <a:cubicBezTo>
                    <a:pt x="1274" y="3584"/>
                    <a:pt x="893" y="3239"/>
                    <a:pt x="845" y="2774"/>
                  </a:cubicBezTo>
                  <a:cubicBezTo>
                    <a:pt x="845" y="2751"/>
                    <a:pt x="834" y="2727"/>
                    <a:pt x="822" y="2703"/>
                  </a:cubicBezTo>
                  <a:cubicBezTo>
                    <a:pt x="714" y="2536"/>
                    <a:pt x="655" y="2334"/>
                    <a:pt x="655" y="2132"/>
                  </a:cubicBezTo>
                  <a:cubicBezTo>
                    <a:pt x="655" y="1536"/>
                    <a:pt x="1143" y="1048"/>
                    <a:pt x="1738" y="1048"/>
                  </a:cubicBezTo>
                  <a:close/>
                  <a:moveTo>
                    <a:pt x="2131" y="3846"/>
                  </a:moveTo>
                  <a:lnTo>
                    <a:pt x="2131" y="4025"/>
                  </a:lnTo>
                  <a:cubicBezTo>
                    <a:pt x="2131" y="4084"/>
                    <a:pt x="2143" y="4144"/>
                    <a:pt x="2167" y="4191"/>
                  </a:cubicBezTo>
                  <a:lnTo>
                    <a:pt x="1988" y="4334"/>
                  </a:lnTo>
                  <a:cubicBezTo>
                    <a:pt x="1917" y="4400"/>
                    <a:pt x="1825" y="4432"/>
                    <a:pt x="1734" y="4432"/>
                  </a:cubicBezTo>
                  <a:cubicBezTo>
                    <a:pt x="1643" y="4432"/>
                    <a:pt x="1554" y="4400"/>
                    <a:pt x="1488" y="4334"/>
                  </a:cubicBezTo>
                  <a:lnTo>
                    <a:pt x="1334" y="4191"/>
                  </a:lnTo>
                  <a:cubicBezTo>
                    <a:pt x="1369" y="4144"/>
                    <a:pt x="1381" y="4084"/>
                    <a:pt x="1381" y="4025"/>
                  </a:cubicBezTo>
                  <a:lnTo>
                    <a:pt x="1381" y="3846"/>
                  </a:lnTo>
                  <a:cubicBezTo>
                    <a:pt x="1500" y="3870"/>
                    <a:pt x="1619" y="3906"/>
                    <a:pt x="1750" y="3906"/>
                  </a:cubicBezTo>
                  <a:cubicBezTo>
                    <a:pt x="1893" y="3906"/>
                    <a:pt x="2012" y="3894"/>
                    <a:pt x="2131" y="3846"/>
                  </a:cubicBezTo>
                  <a:close/>
                  <a:moveTo>
                    <a:pt x="1750" y="0"/>
                  </a:moveTo>
                  <a:cubicBezTo>
                    <a:pt x="1274" y="0"/>
                    <a:pt x="881" y="358"/>
                    <a:pt x="881" y="798"/>
                  </a:cubicBezTo>
                  <a:cubicBezTo>
                    <a:pt x="881" y="869"/>
                    <a:pt x="893" y="929"/>
                    <a:pt x="905" y="1000"/>
                  </a:cubicBezTo>
                  <a:cubicBezTo>
                    <a:pt x="560" y="1250"/>
                    <a:pt x="345" y="1667"/>
                    <a:pt x="345" y="2132"/>
                  </a:cubicBezTo>
                  <a:cubicBezTo>
                    <a:pt x="345" y="2382"/>
                    <a:pt x="405" y="2632"/>
                    <a:pt x="536" y="2834"/>
                  </a:cubicBezTo>
                  <a:cubicBezTo>
                    <a:pt x="583" y="3191"/>
                    <a:pt x="774" y="3489"/>
                    <a:pt x="1060" y="3679"/>
                  </a:cubicBezTo>
                  <a:lnTo>
                    <a:pt x="1060" y="4025"/>
                  </a:lnTo>
                  <a:lnTo>
                    <a:pt x="1060" y="4037"/>
                  </a:lnTo>
                  <a:lnTo>
                    <a:pt x="381" y="4382"/>
                  </a:lnTo>
                  <a:cubicBezTo>
                    <a:pt x="143" y="4501"/>
                    <a:pt x="0" y="4739"/>
                    <a:pt x="0" y="5013"/>
                  </a:cubicBezTo>
                  <a:lnTo>
                    <a:pt x="0" y="5882"/>
                  </a:lnTo>
                  <a:cubicBezTo>
                    <a:pt x="0" y="5977"/>
                    <a:pt x="72" y="6049"/>
                    <a:pt x="167" y="6049"/>
                  </a:cubicBezTo>
                  <a:cubicBezTo>
                    <a:pt x="250" y="6049"/>
                    <a:pt x="322" y="5977"/>
                    <a:pt x="322" y="5882"/>
                  </a:cubicBezTo>
                  <a:lnTo>
                    <a:pt x="322" y="5013"/>
                  </a:lnTo>
                  <a:cubicBezTo>
                    <a:pt x="322" y="4870"/>
                    <a:pt x="393" y="4739"/>
                    <a:pt x="536" y="4679"/>
                  </a:cubicBezTo>
                  <a:lnTo>
                    <a:pt x="1084" y="4394"/>
                  </a:lnTo>
                  <a:lnTo>
                    <a:pt x="1274" y="4572"/>
                  </a:lnTo>
                  <a:cubicBezTo>
                    <a:pt x="1417" y="4715"/>
                    <a:pt x="1584" y="4775"/>
                    <a:pt x="1750" y="4775"/>
                  </a:cubicBezTo>
                  <a:cubicBezTo>
                    <a:pt x="1929" y="4775"/>
                    <a:pt x="2096" y="4715"/>
                    <a:pt x="2227" y="4572"/>
                  </a:cubicBezTo>
                  <a:lnTo>
                    <a:pt x="2429" y="4394"/>
                  </a:lnTo>
                  <a:lnTo>
                    <a:pt x="2977" y="4679"/>
                  </a:lnTo>
                  <a:cubicBezTo>
                    <a:pt x="3096" y="4739"/>
                    <a:pt x="3179" y="4870"/>
                    <a:pt x="3179" y="5013"/>
                  </a:cubicBezTo>
                  <a:lnTo>
                    <a:pt x="3179" y="5882"/>
                  </a:lnTo>
                  <a:cubicBezTo>
                    <a:pt x="3179" y="5977"/>
                    <a:pt x="3262" y="6049"/>
                    <a:pt x="3346" y="6049"/>
                  </a:cubicBezTo>
                  <a:cubicBezTo>
                    <a:pt x="3441" y="6049"/>
                    <a:pt x="3512" y="5977"/>
                    <a:pt x="3512" y="5882"/>
                  </a:cubicBezTo>
                  <a:lnTo>
                    <a:pt x="3512" y="5013"/>
                  </a:lnTo>
                  <a:cubicBezTo>
                    <a:pt x="3512" y="4739"/>
                    <a:pt x="3358" y="4501"/>
                    <a:pt x="3120" y="4382"/>
                  </a:cubicBezTo>
                  <a:lnTo>
                    <a:pt x="2453" y="4037"/>
                  </a:lnTo>
                  <a:lnTo>
                    <a:pt x="2453" y="4025"/>
                  </a:lnTo>
                  <a:lnTo>
                    <a:pt x="2453" y="3679"/>
                  </a:lnTo>
                  <a:cubicBezTo>
                    <a:pt x="2739" y="3489"/>
                    <a:pt x="2929" y="3191"/>
                    <a:pt x="2977" y="2834"/>
                  </a:cubicBezTo>
                  <a:cubicBezTo>
                    <a:pt x="3096" y="2632"/>
                    <a:pt x="3167" y="2370"/>
                    <a:pt x="3167" y="2132"/>
                  </a:cubicBezTo>
                  <a:cubicBezTo>
                    <a:pt x="3167" y="1667"/>
                    <a:pt x="2941" y="1262"/>
                    <a:pt x="2608" y="1000"/>
                  </a:cubicBezTo>
                  <a:cubicBezTo>
                    <a:pt x="2619" y="941"/>
                    <a:pt x="2631" y="869"/>
                    <a:pt x="2631" y="798"/>
                  </a:cubicBezTo>
                  <a:cubicBezTo>
                    <a:pt x="2631" y="369"/>
                    <a:pt x="2227" y="0"/>
                    <a:pt x="175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53"/>
            <p:cNvSpPr/>
            <p:nvPr/>
          </p:nvSpPr>
          <p:spPr>
            <a:xfrm>
              <a:off x="7795043" y="2750789"/>
              <a:ext cx="11012" cy="26162"/>
            </a:xfrm>
            <a:custGeom>
              <a:rect b="b" l="l" r="r" t="t"/>
              <a:pathLst>
                <a:path extrusionOk="0" h="822" w="346">
                  <a:moveTo>
                    <a:pt x="167" y="0"/>
                  </a:moveTo>
                  <a:cubicBezTo>
                    <a:pt x="84" y="0"/>
                    <a:pt x="1" y="83"/>
                    <a:pt x="1" y="167"/>
                  </a:cubicBezTo>
                  <a:lnTo>
                    <a:pt x="1" y="655"/>
                  </a:lnTo>
                  <a:cubicBezTo>
                    <a:pt x="1" y="750"/>
                    <a:pt x="84" y="822"/>
                    <a:pt x="167" y="822"/>
                  </a:cubicBezTo>
                  <a:cubicBezTo>
                    <a:pt x="263" y="822"/>
                    <a:pt x="334" y="750"/>
                    <a:pt x="334" y="655"/>
                  </a:cubicBezTo>
                  <a:lnTo>
                    <a:pt x="334" y="167"/>
                  </a:lnTo>
                  <a:cubicBezTo>
                    <a:pt x="346" y="83"/>
                    <a:pt x="275"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53"/>
            <p:cNvSpPr/>
            <p:nvPr/>
          </p:nvSpPr>
          <p:spPr>
            <a:xfrm>
              <a:off x="7851887" y="2750789"/>
              <a:ext cx="10662" cy="26162"/>
            </a:xfrm>
            <a:custGeom>
              <a:rect b="b" l="l" r="r" t="t"/>
              <a:pathLst>
                <a:path extrusionOk="0" h="822" w="335">
                  <a:moveTo>
                    <a:pt x="167" y="0"/>
                  </a:moveTo>
                  <a:cubicBezTo>
                    <a:pt x="84" y="0"/>
                    <a:pt x="1" y="83"/>
                    <a:pt x="1" y="167"/>
                  </a:cubicBezTo>
                  <a:lnTo>
                    <a:pt x="1" y="655"/>
                  </a:lnTo>
                  <a:cubicBezTo>
                    <a:pt x="1" y="750"/>
                    <a:pt x="84" y="822"/>
                    <a:pt x="167" y="822"/>
                  </a:cubicBezTo>
                  <a:cubicBezTo>
                    <a:pt x="263" y="822"/>
                    <a:pt x="334" y="750"/>
                    <a:pt x="334" y="655"/>
                  </a:cubicBezTo>
                  <a:lnTo>
                    <a:pt x="334" y="167"/>
                  </a:lnTo>
                  <a:cubicBezTo>
                    <a:pt x="334" y="83"/>
                    <a:pt x="263"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53"/>
            <p:cNvSpPr/>
            <p:nvPr/>
          </p:nvSpPr>
          <p:spPr>
            <a:xfrm>
              <a:off x="7641189" y="2595789"/>
              <a:ext cx="136826" cy="113147"/>
            </a:xfrm>
            <a:custGeom>
              <a:rect b="b" l="l" r="r" t="t"/>
              <a:pathLst>
                <a:path extrusionOk="0" h="3555" w="4299">
                  <a:moveTo>
                    <a:pt x="2156" y="1"/>
                  </a:moveTo>
                  <a:cubicBezTo>
                    <a:pt x="2072" y="1"/>
                    <a:pt x="2001" y="84"/>
                    <a:pt x="2001" y="167"/>
                  </a:cubicBezTo>
                  <a:lnTo>
                    <a:pt x="2001" y="2048"/>
                  </a:lnTo>
                  <a:lnTo>
                    <a:pt x="108" y="3251"/>
                  </a:lnTo>
                  <a:cubicBezTo>
                    <a:pt x="37" y="3299"/>
                    <a:pt x="1" y="3406"/>
                    <a:pt x="60" y="3477"/>
                  </a:cubicBezTo>
                  <a:cubicBezTo>
                    <a:pt x="91" y="3523"/>
                    <a:pt x="147" y="3555"/>
                    <a:pt x="202" y="3555"/>
                  </a:cubicBezTo>
                  <a:cubicBezTo>
                    <a:pt x="232" y="3555"/>
                    <a:pt x="261" y="3546"/>
                    <a:pt x="287" y="3525"/>
                  </a:cubicBezTo>
                  <a:lnTo>
                    <a:pt x="2156" y="2334"/>
                  </a:lnTo>
                  <a:lnTo>
                    <a:pt x="4037" y="3525"/>
                  </a:lnTo>
                  <a:cubicBezTo>
                    <a:pt x="4061" y="3537"/>
                    <a:pt x="4097" y="3549"/>
                    <a:pt x="4120" y="3549"/>
                  </a:cubicBezTo>
                  <a:cubicBezTo>
                    <a:pt x="4180" y="3549"/>
                    <a:pt x="4228" y="3525"/>
                    <a:pt x="4263" y="3477"/>
                  </a:cubicBezTo>
                  <a:cubicBezTo>
                    <a:pt x="4299" y="3406"/>
                    <a:pt x="4287" y="3299"/>
                    <a:pt x="4216" y="3251"/>
                  </a:cubicBezTo>
                  <a:lnTo>
                    <a:pt x="2323" y="2048"/>
                  </a:lnTo>
                  <a:lnTo>
                    <a:pt x="2323" y="167"/>
                  </a:lnTo>
                  <a:cubicBezTo>
                    <a:pt x="2323" y="84"/>
                    <a:pt x="2251" y="1"/>
                    <a:pt x="2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1" name="Google Shape;1981;p53"/>
          <p:cNvGrpSpPr/>
          <p:nvPr/>
        </p:nvGrpSpPr>
        <p:grpSpPr>
          <a:xfrm>
            <a:off x="5733194" y="2431718"/>
            <a:ext cx="446826" cy="327059"/>
            <a:chOff x="5733194" y="2431718"/>
            <a:chExt cx="446826" cy="327059"/>
          </a:xfrm>
        </p:grpSpPr>
        <p:sp>
          <p:nvSpPr>
            <p:cNvPr id="1982" name="Google Shape;1982;p53"/>
            <p:cNvSpPr/>
            <p:nvPr/>
          </p:nvSpPr>
          <p:spPr>
            <a:xfrm>
              <a:off x="6032946" y="2474145"/>
              <a:ext cx="56112" cy="20115"/>
            </a:xfrm>
            <a:custGeom>
              <a:rect b="b" l="l" r="r" t="t"/>
              <a:pathLst>
                <a:path extrusionOk="0" h="632" w="1763">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53"/>
            <p:cNvSpPr/>
            <p:nvPr/>
          </p:nvSpPr>
          <p:spPr>
            <a:xfrm>
              <a:off x="5733194" y="2431718"/>
              <a:ext cx="446826" cy="327059"/>
            </a:xfrm>
            <a:custGeom>
              <a:rect b="b" l="l" r="r" t="t"/>
              <a:pathLst>
                <a:path extrusionOk="0" h="10276" w="14039">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53"/>
            <p:cNvSpPr/>
            <p:nvPr/>
          </p:nvSpPr>
          <p:spPr>
            <a:xfrm>
              <a:off x="6019323" y="2641653"/>
              <a:ext cx="13272" cy="13272"/>
            </a:xfrm>
            <a:custGeom>
              <a:rect b="b" l="l" r="r" t="t"/>
              <a:pathLst>
                <a:path extrusionOk="0" h="417" w="417">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5" name="Google Shape;1985;p53"/>
          <p:cNvGrpSpPr/>
          <p:nvPr/>
        </p:nvGrpSpPr>
        <p:grpSpPr>
          <a:xfrm>
            <a:off x="4876780" y="2418064"/>
            <a:ext cx="407774" cy="356627"/>
            <a:chOff x="4876780" y="2418064"/>
            <a:chExt cx="407774" cy="356627"/>
          </a:xfrm>
        </p:grpSpPr>
        <p:sp>
          <p:nvSpPr>
            <p:cNvPr id="1986" name="Google Shape;1986;p53"/>
            <p:cNvSpPr/>
            <p:nvPr/>
          </p:nvSpPr>
          <p:spPr>
            <a:xfrm>
              <a:off x="4876780" y="2455589"/>
              <a:ext cx="407774" cy="319103"/>
            </a:xfrm>
            <a:custGeom>
              <a:rect b="b" l="l" r="r" t="t"/>
              <a:pathLst>
                <a:path extrusionOk="0" h="10026" w="12812">
                  <a:moveTo>
                    <a:pt x="3608" y="393"/>
                  </a:moveTo>
                  <a:cubicBezTo>
                    <a:pt x="3942" y="393"/>
                    <a:pt x="4216" y="619"/>
                    <a:pt x="4216" y="905"/>
                  </a:cubicBezTo>
                  <a:lnTo>
                    <a:pt x="4216" y="929"/>
                  </a:lnTo>
                  <a:cubicBezTo>
                    <a:pt x="4025" y="857"/>
                    <a:pt x="3811" y="810"/>
                    <a:pt x="3608" y="810"/>
                  </a:cubicBezTo>
                  <a:cubicBezTo>
                    <a:pt x="3382" y="810"/>
                    <a:pt x="3192" y="857"/>
                    <a:pt x="2989" y="929"/>
                  </a:cubicBezTo>
                  <a:lnTo>
                    <a:pt x="2989" y="905"/>
                  </a:lnTo>
                  <a:cubicBezTo>
                    <a:pt x="2989" y="619"/>
                    <a:pt x="3275" y="393"/>
                    <a:pt x="3608" y="393"/>
                  </a:cubicBezTo>
                  <a:close/>
                  <a:moveTo>
                    <a:pt x="3620" y="1179"/>
                  </a:moveTo>
                  <a:cubicBezTo>
                    <a:pt x="4287" y="1179"/>
                    <a:pt x="4835" y="1739"/>
                    <a:pt x="4835" y="2405"/>
                  </a:cubicBezTo>
                  <a:cubicBezTo>
                    <a:pt x="4835" y="2536"/>
                    <a:pt x="4823" y="2655"/>
                    <a:pt x="4775" y="2774"/>
                  </a:cubicBezTo>
                  <a:cubicBezTo>
                    <a:pt x="4239" y="2239"/>
                    <a:pt x="3299" y="2012"/>
                    <a:pt x="3263" y="2012"/>
                  </a:cubicBezTo>
                  <a:cubicBezTo>
                    <a:pt x="3248" y="2009"/>
                    <a:pt x="3233" y="2008"/>
                    <a:pt x="3219" y="2008"/>
                  </a:cubicBezTo>
                  <a:cubicBezTo>
                    <a:pt x="3174" y="2008"/>
                    <a:pt x="3132" y="2021"/>
                    <a:pt x="3096" y="2048"/>
                  </a:cubicBezTo>
                  <a:cubicBezTo>
                    <a:pt x="3049" y="2072"/>
                    <a:pt x="3025" y="2131"/>
                    <a:pt x="3037" y="2191"/>
                  </a:cubicBezTo>
                  <a:cubicBezTo>
                    <a:pt x="3037" y="2215"/>
                    <a:pt x="3025" y="2322"/>
                    <a:pt x="2882" y="2465"/>
                  </a:cubicBezTo>
                  <a:cubicBezTo>
                    <a:pt x="2811" y="2536"/>
                    <a:pt x="2811" y="2655"/>
                    <a:pt x="2882" y="2727"/>
                  </a:cubicBezTo>
                  <a:cubicBezTo>
                    <a:pt x="2924" y="2768"/>
                    <a:pt x="2974" y="2789"/>
                    <a:pt x="3023" y="2789"/>
                  </a:cubicBezTo>
                  <a:cubicBezTo>
                    <a:pt x="3073" y="2789"/>
                    <a:pt x="3120" y="2768"/>
                    <a:pt x="3156" y="2727"/>
                  </a:cubicBezTo>
                  <a:cubicBezTo>
                    <a:pt x="3263" y="2631"/>
                    <a:pt x="3323" y="2524"/>
                    <a:pt x="3358" y="2429"/>
                  </a:cubicBezTo>
                  <a:cubicBezTo>
                    <a:pt x="3680" y="2524"/>
                    <a:pt x="4335" y="2762"/>
                    <a:pt x="4632" y="3179"/>
                  </a:cubicBezTo>
                  <a:cubicBezTo>
                    <a:pt x="4537" y="3655"/>
                    <a:pt x="4120" y="4013"/>
                    <a:pt x="3632" y="4013"/>
                  </a:cubicBezTo>
                  <a:cubicBezTo>
                    <a:pt x="3624" y="4013"/>
                    <a:pt x="3616" y="4013"/>
                    <a:pt x="3608" y="4013"/>
                  </a:cubicBezTo>
                  <a:cubicBezTo>
                    <a:pt x="3083" y="4013"/>
                    <a:pt x="2655" y="3636"/>
                    <a:pt x="2608" y="3120"/>
                  </a:cubicBezTo>
                  <a:cubicBezTo>
                    <a:pt x="2608" y="3084"/>
                    <a:pt x="2596" y="3060"/>
                    <a:pt x="2572" y="3048"/>
                  </a:cubicBezTo>
                  <a:cubicBezTo>
                    <a:pt x="2453" y="2846"/>
                    <a:pt x="2394" y="2631"/>
                    <a:pt x="2394" y="2405"/>
                  </a:cubicBezTo>
                  <a:cubicBezTo>
                    <a:pt x="2394" y="1739"/>
                    <a:pt x="2953" y="1179"/>
                    <a:pt x="3620" y="1179"/>
                  </a:cubicBezTo>
                  <a:close/>
                  <a:moveTo>
                    <a:pt x="4013" y="4334"/>
                  </a:moveTo>
                  <a:lnTo>
                    <a:pt x="4013" y="4536"/>
                  </a:lnTo>
                  <a:cubicBezTo>
                    <a:pt x="4025" y="4596"/>
                    <a:pt x="4037" y="4667"/>
                    <a:pt x="4061" y="4715"/>
                  </a:cubicBezTo>
                  <a:lnTo>
                    <a:pt x="3882" y="4870"/>
                  </a:lnTo>
                  <a:cubicBezTo>
                    <a:pt x="3805" y="4947"/>
                    <a:pt x="3701" y="4986"/>
                    <a:pt x="3598" y="4986"/>
                  </a:cubicBezTo>
                  <a:cubicBezTo>
                    <a:pt x="3495" y="4986"/>
                    <a:pt x="3394" y="4947"/>
                    <a:pt x="3323" y="4870"/>
                  </a:cubicBezTo>
                  <a:lnTo>
                    <a:pt x="3144" y="4715"/>
                  </a:lnTo>
                  <a:cubicBezTo>
                    <a:pt x="3168" y="4656"/>
                    <a:pt x="3180" y="4596"/>
                    <a:pt x="3180" y="4536"/>
                  </a:cubicBezTo>
                  <a:lnTo>
                    <a:pt x="3180" y="4334"/>
                  </a:lnTo>
                  <a:cubicBezTo>
                    <a:pt x="3323" y="4382"/>
                    <a:pt x="3454" y="4394"/>
                    <a:pt x="3596" y="4394"/>
                  </a:cubicBezTo>
                  <a:cubicBezTo>
                    <a:pt x="3751" y="4394"/>
                    <a:pt x="3882" y="4382"/>
                    <a:pt x="4013" y="4334"/>
                  </a:cubicBezTo>
                  <a:close/>
                  <a:moveTo>
                    <a:pt x="6013" y="5977"/>
                  </a:moveTo>
                  <a:lnTo>
                    <a:pt x="6013" y="5989"/>
                  </a:lnTo>
                  <a:lnTo>
                    <a:pt x="6025" y="7596"/>
                  </a:lnTo>
                  <a:cubicBezTo>
                    <a:pt x="6025" y="7596"/>
                    <a:pt x="6025" y="7608"/>
                    <a:pt x="6013" y="7608"/>
                  </a:cubicBezTo>
                  <a:lnTo>
                    <a:pt x="3620" y="7608"/>
                  </a:lnTo>
                  <a:cubicBezTo>
                    <a:pt x="3620" y="7608"/>
                    <a:pt x="3608" y="7608"/>
                    <a:pt x="3608" y="7596"/>
                  </a:cubicBezTo>
                  <a:lnTo>
                    <a:pt x="3608" y="5989"/>
                  </a:lnTo>
                  <a:cubicBezTo>
                    <a:pt x="3608" y="5989"/>
                    <a:pt x="3608" y="5977"/>
                    <a:pt x="3620" y="5977"/>
                  </a:cubicBezTo>
                  <a:close/>
                  <a:moveTo>
                    <a:pt x="4358" y="4941"/>
                  </a:moveTo>
                  <a:lnTo>
                    <a:pt x="4989" y="5263"/>
                  </a:lnTo>
                  <a:cubicBezTo>
                    <a:pt x="5120" y="5334"/>
                    <a:pt x="5216" y="5465"/>
                    <a:pt x="5216" y="5620"/>
                  </a:cubicBezTo>
                  <a:lnTo>
                    <a:pt x="3608" y="5620"/>
                  </a:lnTo>
                  <a:cubicBezTo>
                    <a:pt x="3394" y="5620"/>
                    <a:pt x="3215" y="5799"/>
                    <a:pt x="3215" y="6001"/>
                  </a:cubicBezTo>
                  <a:lnTo>
                    <a:pt x="3215" y="6822"/>
                  </a:lnTo>
                  <a:lnTo>
                    <a:pt x="2787" y="6822"/>
                  </a:lnTo>
                  <a:lnTo>
                    <a:pt x="2787" y="6060"/>
                  </a:lnTo>
                  <a:cubicBezTo>
                    <a:pt x="2787" y="5965"/>
                    <a:pt x="2692" y="5870"/>
                    <a:pt x="2596" y="5870"/>
                  </a:cubicBezTo>
                  <a:cubicBezTo>
                    <a:pt x="2489" y="5870"/>
                    <a:pt x="2394" y="5965"/>
                    <a:pt x="2394" y="6060"/>
                  </a:cubicBezTo>
                  <a:lnTo>
                    <a:pt x="2394" y="7013"/>
                  </a:lnTo>
                  <a:cubicBezTo>
                    <a:pt x="2394" y="7120"/>
                    <a:pt x="2489" y="7203"/>
                    <a:pt x="2596" y="7203"/>
                  </a:cubicBezTo>
                  <a:lnTo>
                    <a:pt x="3203" y="7203"/>
                  </a:lnTo>
                  <a:lnTo>
                    <a:pt x="3203" y="7620"/>
                  </a:lnTo>
                  <a:lnTo>
                    <a:pt x="3203" y="7644"/>
                  </a:lnTo>
                  <a:lnTo>
                    <a:pt x="2382" y="7644"/>
                  </a:lnTo>
                  <a:cubicBezTo>
                    <a:pt x="2156" y="7644"/>
                    <a:pt x="1965" y="7465"/>
                    <a:pt x="1965" y="7227"/>
                  </a:cubicBezTo>
                  <a:lnTo>
                    <a:pt x="1965" y="5632"/>
                  </a:lnTo>
                  <a:lnTo>
                    <a:pt x="2001" y="5632"/>
                  </a:lnTo>
                  <a:cubicBezTo>
                    <a:pt x="2001" y="5465"/>
                    <a:pt x="2084" y="5334"/>
                    <a:pt x="2215" y="5263"/>
                  </a:cubicBezTo>
                  <a:lnTo>
                    <a:pt x="2846" y="4941"/>
                  </a:lnTo>
                  <a:lnTo>
                    <a:pt x="3073" y="5156"/>
                  </a:lnTo>
                  <a:cubicBezTo>
                    <a:pt x="3215" y="5298"/>
                    <a:pt x="3406" y="5382"/>
                    <a:pt x="3608" y="5382"/>
                  </a:cubicBezTo>
                  <a:cubicBezTo>
                    <a:pt x="3799" y="5382"/>
                    <a:pt x="3989" y="5298"/>
                    <a:pt x="4144" y="5156"/>
                  </a:cubicBezTo>
                  <a:lnTo>
                    <a:pt x="4358" y="4941"/>
                  </a:lnTo>
                  <a:close/>
                  <a:moveTo>
                    <a:pt x="12026" y="7989"/>
                  </a:moveTo>
                  <a:lnTo>
                    <a:pt x="12026" y="8418"/>
                  </a:lnTo>
                  <a:lnTo>
                    <a:pt x="787" y="8418"/>
                  </a:lnTo>
                  <a:lnTo>
                    <a:pt x="787" y="7989"/>
                  </a:lnTo>
                  <a:close/>
                  <a:moveTo>
                    <a:pt x="3608" y="0"/>
                  </a:moveTo>
                  <a:cubicBezTo>
                    <a:pt x="3049" y="0"/>
                    <a:pt x="2620" y="405"/>
                    <a:pt x="2620" y="893"/>
                  </a:cubicBezTo>
                  <a:cubicBezTo>
                    <a:pt x="2620" y="977"/>
                    <a:pt x="2632" y="1060"/>
                    <a:pt x="2656" y="1131"/>
                  </a:cubicBezTo>
                  <a:cubicBezTo>
                    <a:pt x="2263" y="1417"/>
                    <a:pt x="2013" y="1881"/>
                    <a:pt x="2013" y="2405"/>
                  </a:cubicBezTo>
                  <a:cubicBezTo>
                    <a:pt x="2013" y="2679"/>
                    <a:pt x="2084" y="2953"/>
                    <a:pt x="2215" y="3191"/>
                  </a:cubicBezTo>
                  <a:cubicBezTo>
                    <a:pt x="2275" y="3596"/>
                    <a:pt x="2501" y="3917"/>
                    <a:pt x="2799" y="4144"/>
                  </a:cubicBezTo>
                  <a:lnTo>
                    <a:pt x="2799" y="4525"/>
                  </a:lnTo>
                  <a:lnTo>
                    <a:pt x="2799" y="4548"/>
                  </a:lnTo>
                  <a:lnTo>
                    <a:pt x="2037" y="4917"/>
                  </a:lnTo>
                  <a:cubicBezTo>
                    <a:pt x="1775" y="5048"/>
                    <a:pt x="1608" y="5322"/>
                    <a:pt x="1608" y="5620"/>
                  </a:cubicBezTo>
                  <a:lnTo>
                    <a:pt x="1608" y="7215"/>
                  </a:lnTo>
                  <a:cubicBezTo>
                    <a:pt x="1608" y="7358"/>
                    <a:pt x="1656" y="7513"/>
                    <a:pt x="1727" y="7632"/>
                  </a:cubicBezTo>
                  <a:lnTo>
                    <a:pt x="191" y="7632"/>
                  </a:lnTo>
                  <a:cubicBezTo>
                    <a:pt x="96" y="7632"/>
                    <a:pt x="1" y="7715"/>
                    <a:pt x="1" y="7823"/>
                  </a:cubicBezTo>
                  <a:cubicBezTo>
                    <a:pt x="1" y="7930"/>
                    <a:pt x="96" y="8013"/>
                    <a:pt x="191" y="8013"/>
                  </a:cubicBezTo>
                  <a:lnTo>
                    <a:pt x="406" y="8013"/>
                  </a:lnTo>
                  <a:lnTo>
                    <a:pt x="406" y="9835"/>
                  </a:lnTo>
                  <a:cubicBezTo>
                    <a:pt x="406" y="9930"/>
                    <a:pt x="489" y="10025"/>
                    <a:pt x="596" y="10025"/>
                  </a:cubicBezTo>
                  <a:cubicBezTo>
                    <a:pt x="703" y="10025"/>
                    <a:pt x="787" y="9930"/>
                    <a:pt x="787" y="9835"/>
                  </a:cubicBezTo>
                  <a:lnTo>
                    <a:pt x="787" y="8823"/>
                  </a:lnTo>
                  <a:lnTo>
                    <a:pt x="12026" y="8823"/>
                  </a:lnTo>
                  <a:lnTo>
                    <a:pt x="12026" y="9835"/>
                  </a:lnTo>
                  <a:cubicBezTo>
                    <a:pt x="12026" y="9930"/>
                    <a:pt x="12121" y="10025"/>
                    <a:pt x="12217" y="10025"/>
                  </a:cubicBezTo>
                  <a:cubicBezTo>
                    <a:pt x="12324" y="10025"/>
                    <a:pt x="12419" y="9930"/>
                    <a:pt x="12419" y="9835"/>
                  </a:cubicBezTo>
                  <a:lnTo>
                    <a:pt x="12419" y="8013"/>
                  </a:lnTo>
                  <a:lnTo>
                    <a:pt x="12621" y="8013"/>
                  </a:lnTo>
                  <a:cubicBezTo>
                    <a:pt x="12728" y="8013"/>
                    <a:pt x="12812" y="7930"/>
                    <a:pt x="12812" y="7823"/>
                  </a:cubicBezTo>
                  <a:cubicBezTo>
                    <a:pt x="12800" y="7704"/>
                    <a:pt x="12717" y="7632"/>
                    <a:pt x="12609" y="7632"/>
                  </a:cubicBezTo>
                  <a:lnTo>
                    <a:pt x="6406" y="7632"/>
                  </a:lnTo>
                  <a:lnTo>
                    <a:pt x="6406" y="7608"/>
                  </a:lnTo>
                  <a:lnTo>
                    <a:pt x="6406" y="6001"/>
                  </a:lnTo>
                  <a:cubicBezTo>
                    <a:pt x="6406" y="5799"/>
                    <a:pt x="6228" y="5620"/>
                    <a:pt x="6013" y="5620"/>
                  </a:cubicBezTo>
                  <a:lnTo>
                    <a:pt x="5597" y="5620"/>
                  </a:lnTo>
                  <a:cubicBezTo>
                    <a:pt x="5597" y="5322"/>
                    <a:pt x="5430" y="5048"/>
                    <a:pt x="5168" y="4917"/>
                  </a:cubicBezTo>
                  <a:lnTo>
                    <a:pt x="4406" y="4548"/>
                  </a:lnTo>
                  <a:lnTo>
                    <a:pt x="4406" y="4525"/>
                  </a:lnTo>
                  <a:lnTo>
                    <a:pt x="4406" y="4144"/>
                  </a:lnTo>
                  <a:cubicBezTo>
                    <a:pt x="4716" y="3929"/>
                    <a:pt x="4942" y="3596"/>
                    <a:pt x="4989" y="3191"/>
                  </a:cubicBezTo>
                  <a:cubicBezTo>
                    <a:pt x="5120" y="2953"/>
                    <a:pt x="5192" y="2667"/>
                    <a:pt x="5192" y="2405"/>
                  </a:cubicBezTo>
                  <a:cubicBezTo>
                    <a:pt x="5192" y="1881"/>
                    <a:pt x="4942" y="1417"/>
                    <a:pt x="4561" y="1131"/>
                  </a:cubicBezTo>
                  <a:cubicBezTo>
                    <a:pt x="4585" y="1060"/>
                    <a:pt x="4585" y="988"/>
                    <a:pt x="4585" y="893"/>
                  </a:cubicBezTo>
                  <a:cubicBezTo>
                    <a:pt x="4585" y="405"/>
                    <a:pt x="4144" y="0"/>
                    <a:pt x="360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53"/>
            <p:cNvSpPr/>
            <p:nvPr/>
          </p:nvSpPr>
          <p:spPr>
            <a:xfrm>
              <a:off x="5017012" y="2666287"/>
              <a:ext cx="25016" cy="12158"/>
            </a:xfrm>
            <a:custGeom>
              <a:rect b="b" l="l" r="r" t="t"/>
              <a:pathLst>
                <a:path extrusionOk="0" h="382" w="786">
                  <a:moveTo>
                    <a:pt x="191" y="0"/>
                  </a:moveTo>
                  <a:cubicBezTo>
                    <a:pt x="83" y="0"/>
                    <a:pt x="0" y="83"/>
                    <a:pt x="0" y="191"/>
                  </a:cubicBezTo>
                  <a:cubicBezTo>
                    <a:pt x="0" y="298"/>
                    <a:pt x="83" y="381"/>
                    <a:pt x="191" y="381"/>
                  </a:cubicBezTo>
                  <a:lnTo>
                    <a:pt x="595" y="381"/>
                  </a:lnTo>
                  <a:cubicBezTo>
                    <a:pt x="702" y="381"/>
                    <a:pt x="786" y="298"/>
                    <a:pt x="786" y="191"/>
                  </a:cubicBezTo>
                  <a:cubicBezTo>
                    <a:pt x="786" y="83"/>
                    <a:pt x="702" y="0"/>
                    <a:pt x="59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53"/>
            <p:cNvSpPr/>
            <p:nvPr/>
          </p:nvSpPr>
          <p:spPr>
            <a:xfrm>
              <a:off x="5068159" y="2418064"/>
              <a:ext cx="203155" cy="198222"/>
            </a:xfrm>
            <a:custGeom>
              <a:rect b="b" l="l" r="r" t="t"/>
              <a:pathLst>
                <a:path extrusionOk="0" h="6228" w="6383">
                  <a:moveTo>
                    <a:pt x="5608" y="346"/>
                  </a:moveTo>
                  <a:cubicBezTo>
                    <a:pt x="5834" y="346"/>
                    <a:pt x="6025" y="524"/>
                    <a:pt x="6025" y="762"/>
                  </a:cubicBezTo>
                  <a:lnTo>
                    <a:pt x="6025" y="3989"/>
                  </a:lnTo>
                  <a:lnTo>
                    <a:pt x="6013" y="3989"/>
                  </a:lnTo>
                  <a:cubicBezTo>
                    <a:pt x="6013" y="4203"/>
                    <a:pt x="5834" y="4406"/>
                    <a:pt x="5596" y="4406"/>
                  </a:cubicBezTo>
                  <a:lnTo>
                    <a:pt x="3203" y="4406"/>
                  </a:lnTo>
                  <a:cubicBezTo>
                    <a:pt x="3156" y="4406"/>
                    <a:pt x="3132" y="4418"/>
                    <a:pt x="3096" y="4430"/>
                  </a:cubicBezTo>
                  <a:lnTo>
                    <a:pt x="1310" y="5727"/>
                  </a:lnTo>
                  <a:lnTo>
                    <a:pt x="1584" y="4620"/>
                  </a:lnTo>
                  <a:cubicBezTo>
                    <a:pt x="1596" y="4561"/>
                    <a:pt x="1584" y="4501"/>
                    <a:pt x="1548" y="4465"/>
                  </a:cubicBezTo>
                  <a:cubicBezTo>
                    <a:pt x="1512" y="4418"/>
                    <a:pt x="1465" y="4382"/>
                    <a:pt x="1405" y="4382"/>
                  </a:cubicBezTo>
                  <a:lnTo>
                    <a:pt x="810" y="4382"/>
                  </a:lnTo>
                  <a:cubicBezTo>
                    <a:pt x="584" y="4382"/>
                    <a:pt x="393" y="4203"/>
                    <a:pt x="393" y="3965"/>
                  </a:cubicBezTo>
                  <a:lnTo>
                    <a:pt x="393" y="762"/>
                  </a:lnTo>
                  <a:cubicBezTo>
                    <a:pt x="393" y="548"/>
                    <a:pt x="572" y="346"/>
                    <a:pt x="810" y="346"/>
                  </a:cubicBezTo>
                  <a:close/>
                  <a:moveTo>
                    <a:pt x="786" y="0"/>
                  </a:moveTo>
                  <a:cubicBezTo>
                    <a:pt x="358" y="0"/>
                    <a:pt x="0" y="358"/>
                    <a:pt x="0" y="786"/>
                  </a:cubicBezTo>
                  <a:lnTo>
                    <a:pt x="0" y="3989"/>
                  </a:lnTo>
                  <a:cubicBezTo>
                    <a:pt x="0" y="4418"/>
                    <a:pt x="358" y="4775"/>
                    <a:pt x="786" y="4775"/>
                  </a:cubicBezTo>
                  <a:lnTo>
                    <a:pt x="1143" y="4775"/>
                  </a:lnTo>
                  <a:lnTo>
                    <a:pt x="881" y="5870"/>
                  </a:lnTo>
                  <a:cubicBezTo>
                    <a:pt x="846" y="5989"/>
                    <a:pt x="893" y="6108"/>
                    <a:pt x="1000" y="6192"/>
                  </a:cubicBezTo>
                  <a:cubicBezTo>
                    <a:pt x="1048" y="6216"/>
                    <a:pt x="1108" y="6227"/>
                    <a:pt x="1167" y="6227"/>
                  </a:cubicBezTo>
                  <a:cubicBezTo>
                    <a:pt x="1227" y="6227"/>
                    <a:pt x="1286" y="6216"/>
                    <a:pt x="1322" y="6168"/>
                  </a:cubicBezTo>
                  <a:lnTo>
                    <a:pt x="3263" y="4775"/>
                  </a:lnTo>
                  <a:lnTo>
                    <a:pt x="5596" y="4775"/>
                  </a:lnTo>
                  <a:cubicBezTo>
                    <a:pt x="6025" y="4775"/>
                    <a:pt x="6382" y="4418"/>
                    <a:pt x="6382" y="3989"/>
                  </a:cubicBezTo>
                  <a:lnTo>
                    <a:pt x="6382" y="786"/>
                  </a:lnTo>
                  <a:cubicBezTo>
                    <a:pt x="6382" y="358"/>
                    <a:pt x="6025" y="0"/>
                    <a:pt x="55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53"/>
            <p:cNvSpPr/>
            <p:nvPr/>
          </p:nvSpPr>
          <p:spPr>
            <a:xfrm>
              <a:off x="5106415" y="2456353"/>
              <a:ext cx="31509" cy="12158"/>
            </a:xfrm>
            <a:custGeom>
              <a:rect b="b" l="l" r="r" t="t"/>
              <a:pathLst>
                <a:path extrusionOk="0" h="382" w="990">
                  <a:moveTo>
                    <a:pt x="203" y="0"/>
                  </a:moveTo>
                  <a:cubicBezTo>
                    <a:pt x="96" y="0"/>
                    <a:pt x="1" y="83"/>
                    <a:pt x="1" y="191"/>
                  </a:cubicBezTo>
                  <a:cubicBezTo>
                    <a:pt x="1" y="298"/>
                    <a:pt x="96" y="381"/>
                    <a:pt x="203" y="381"/>
                  </a:cubicBezTo>
                  <a:lnTo>
                    <a:pt x="799" y="381"/>
                  </a:lnTo>
                  <a:cubicBezTo>
                    <a:pt x="894" y="381"/>
                    <a:pt x="989" y="298"/>
                    <a:pt x="989" y="191"/>
                  </a:cubicBezTo>
                  <a:cubicBezTo>
                    <a:pt x="989" y="83"/>
                    <a:pt x="894" y="0"/>
                    <a:pt x="7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53"/>
            <p:cNvSpPr/>
            <p:nvPr/>
          </p:nvSpPr>
          <p:spPr>
            <a:xfrm>
              <a:off x="5151133" y="2456353"/>
              <a:ext cx="82274" cy="12158"/>
            </a:xfrm>
            <a:custGeom>
              <a:rect b="b" l="l" r="r" t="t"/>
              <a:pathLst>
                <a:path extrusionOk="0" h="382" w="2585">
                  <a:moveTo>
                    <a:pt x="191" y="0"/>
                  </a:moveTo>
                  <a:cubicBezTo>
                    <a:pt x="84" y="0"/>
                    <a:pt x="1" y="83"/>
                    <a:pt x="1" y="191"/>
                  </a:cubicBezTo>
                  <a:cubicBezTo>
                    <a:pt x="1" y="298"/>
                    <a:pt x="84" y="381"/>
                    <a:pt x="191" y="381"/>
                  </a:cubicBezTo>
                  <a:lnTo>
                    <a:pt x="2394" y="381"/>
                  </a:lnTo>
                  <a:cubicBezTo>
                    <a:pt x="2501" y="381"/>
                    <a:pt x="2584" y="298"/>
                    <a:pt x="2584" y="191"/>
                  </a:cubicBezTo>
                  <a:cubicBezTo>
                    <a:pt x="2584" y="83"/>
                    <a:pt x="2501" y="0"/>
                    <a:pt x="23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53"/>
            <p:cNvSpPr/>
            <p:nvPr/>
          </p:nvSpPr>
          <p:spPr>
            <a:xfrm>
              <a:off x="5106415" y="2488180"/>
              <a:ext cx="126992" cy="12158"/>
            </a:xfrm>
            <a:custGeom>
              <a:rect b="b" l="l" r="r" t="t"/>
              <a:pathLst>
                <a:path extrusionOk="0" h="382" w="3990">
                  <a:moveTo>
                    <a:pt x="203" y="0"/>
                  </a:moveTo>
                  <a:cubicBezTo>
                    <a:pt x="96" y="0"/>
                    <a:pt x="1" y="83"/>
                    <a:pt x="1" y="191"/>
                  </a:cubicBezTo>
                  <a:cubicBezTo>
                    <a:pt x="1" y="298"/>
                    <a:pt x="96" y="381"/>
                    <a:pt x="203" y="381"/>
                  </a:cubicBezTo>
                  <a:lnTo>
                    <a:pt x="3799" y="381"/>
                  </a:lnTo>
                  <a:cubicBezTo>
                    <a:pt x="3906" y="381"/>
                    <a:pt x="3989" y="298"/>
                    <a:pt x="3989" y="191"/>
                  </a:cubicBezTo>
                  <a:cubicBezTo>
                    <a:pt x="3978" y="83"/>
                    <a:pt x="3906" y="0"/>
                    <a:pt x="37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53"/>
            <p:cNvSpPr/>
            <p:nvPr/>
          </p:nvSpPr>
          <p:spPr>
            <a:xfrm>
              <a:off x="5106415" y="2519626"/>
              <a:ext cx="82656" cy="12540"/>
            </a:xfrm>
            <a:custGeom>
              <a:rect b="b" l="l" r="r" t="t"/>
              <a:pathLst>
                <a:path extrusionOk="0" h="394" w="2597">
                  <a:moveTo>
                    <a:pt x="203" y="0"/>
                  </a:moveTo>
                  <a:cubicBezTo>
                    <a:pt x="96" y="0"/>
                    <a:pt x="1" y="96"/>
                    <a:pt x="1" y="203"/>
                  </a:cubicBezTo>
                  <a:cubicBezTo>
                    <a:pt x="1" y="298"/>
                    <a:pt x="96" y="393"/>
                    <a:pt x="203" y="393"/>
                  </a:cubicBezTo>
                  <a:lnTo>
                    <a:pt x="2394" y="393"/>
                  </a:lnTo>
                  <a:cubicBezTo>
                    <a:pt x="2501" y="393"/>
                    <a:pt x="2596" y="298"/>
                    <a:pt x="2596" y="203"/>
                  </a:cubicBezTo>
                  <a:cubicBezTo>
                    <a:pt x="2585" y="96"/>
                    <a:pt x="2501" y="0"/>
                    <a:pt x="23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53"/>
            <p:cNvSpPr/>
            <p:nvPr/>
          </p:nvSpPr>
          <p:spPr>
            <a:xfrm>
              <a:off x="5202312" y="2519626"/>
              <a:ext cx="31095" cy="12540"/>
            </a:xfrm>
            <a:custGeom>
              <a:rect b="b" l="l" r="r" t="t"/>
              <a:pathLst>
                <a:path extrusionOk="0" h="394" w="977">
                  <a:moveTo>
                    <a:pt x="191" y="0"/>
                  </a:moveTo>
                  <a:cubicBezTo>
                    <a:pt x="84" y="0"/>
                    <a:pt x="0" y="96"/>
                    <a:pt x="0" y="203"/>
                  </a:cubicBezTo>
                  <a:cubicBezTo>
                    <a:pt x="0" y="298"/>
                    <a:pt x="84" y="393"/>
                    <a:pt x="191" y="393"/>
                  </a:cubicBezTo>
                  <a:lnTo>
                    <a:pt x="786" y="393"/>
                  </a:lnTo>
                  <a:cubicBezTo>
                    <a:pt x="893" y="393"/>
                    <a:pt x="976" y="298"/>
                    <a:pt x="976" y="203"/>
                  </a:cubicBezTo>
                  <a:cubicBezTo>
                    <a:pt x="965" y="96"/>
                    <a:pt x="893" y="0"/>
                    <a:pt x="78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4" name="Google Shape;1994;p53"/>
          <p:cNvGrpSpPr/>
          <p:nvPr/>
        </p:nvGrpSpPr>
        <p:grpSpPr>
          <a:xfrm>
            <a:off x="7070872" y="2410871"/>
            <a:ext cx="398321" cy="371013"/>
            <a:chOff x="7070872" y="2410871"/>
            <a:chExt cx="398321" cy="371013"/>
          </a:xfrm>
        </p:grpSpPr>
        <p:sp>
          <p:nvSpPr>
            <p:cNvPr id="1995" name="Google Shape;1995;p53"/>
            <p:cNvSpPr/>
            <p:nvPr/>
          </p:nvSpPr>
          <p:spPr>
            <a:xfrm>
              <a:off x="7204643" y="2603364"/>
              <a:ext cx="123586" cy="107641"/>
            </a:xfrm>
            <a:custGeom>
              <a:rect b="b" l="l" r="r" t="t"/>
              <a:pathLst>
                <a:path extrusionOk="0" h="3382" w="3883">
                  <a:moveTo>
                    <a:pt x="1942" y="1"/>
                  </a:moveTo>
                  <a:cubicBezTo>
                    <a:pt x="1846" y="1"/>
                    <a:pt x="1751" y="96"/>
                    <a:pt x="1751" y="203"/>
                  </a:cubicBezTo>
                  <a:lnTo>
                    <a:pt x="1751" y="2072"/>
                  </a:lnTo>
                  <a:lnTo>
                    <a:pt x="132" y="3013"/>
                  </a:lnTo>
                  <a:cubicBezTo>
                    <a:pt x="37" y="3072"/>
                    <a:pt x="1" y="3192"/>
                    <a:pt x="60" y="3287"/>
                  </a:cubicBezTo>
                  <a:cubicBezTo>
                    <a:pt x="84" y="3346"/>
                    <a:pt x="156" y="3382"/>
                    <a:pt x="215" y="3382"/>
                  </a:cubicBezTo>
                  <a:cubicBezTo>
                    <a:pt x="251" y="3382"/>
                    <a:pt x="298" y="3370"/>
                    <a:pt x="322" y="3358"/>
                  </a:cubicBezTo>
                  <a:lnTo>
                    <a:pt x="1942" y="2418"/>
                  </a:lnTo>
                  <a:lnTo>
                    <a:pt x="3573" y="3358"/>
                  </a:lnTo>
                  <a:cubicBezTo>
                    <a:pt x="3596" y="3370"/>
                    <a:pt x="3632" y="3382"/>
                    <a:pt x="3668" y="3382"/>
                  </a:cubicBezTo>
                  <a:cubicBezTo>
                    <a:pt x="3751" y="3382"/>
                    <a:pt x="3811" y="3358"/>
                    <a:pt x="3835" y="3287"/>
                  </a:cubicBezTo>
                  <a:cubicBezTo>
                    <a:pt x="3882" y="3192"/>
                    <a:pt x="3847" y="3072"/>
                    <a:pt x="3763" y="3013"/>
                  </a:cubicBezTo>
                  <a:lnTo>
                    <a:pt x="2144" y="2072"/>
                  </a:lnTo>
                  <a:lnTo>
                    <a:pt x="2144" y="203"/>
                  </a:lnTo>
                  <a:cubicBezTo>
                    <a:pt x="2144" y="96"/>
                    <a:pt x="2049" y="1"/>
                    <a:pt x="194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53"/>
            <p:cNvSpPr/>
            <p:nvPr/>
          </p:nvSpPr>
          <p:spPr>
            <a:xfrm>
              <a:off x="7203147" y="2410871"/>
              <a:ext cx="133421" cy="178902"/>
            </a:xfrm>
            <a:custGeom>
              <a:rect b="b" l="l" r="r" t="t"/>
              <a:pathLst>
                <a:path extrusionOk="0" h="5621" w="4192">
                  <a:moveTo>
                    <a:pt x="2131" y="405"/>
                  </a:moveTo>
                  <a:cubicBezTo>
                    <a:pt x="2631" y="405"/>
                    <a:pt x="3048" y="822"/>
                    <a:pt x="3048" y="1322"/>
                  </a:cubicBezTo>
                  <a:lnTo>
                    <a:pt x="3048" y="1441"/>
                  </a:lnTo>
                  <a:lnTo>
                    <a:pt x="3036" y="1441"/>
                  </a:lnTo>
                  <a:cubicBezTo>
                    <a:pt x="2762" y="1381"/>
                    <a:pt x="2679" y="1012"/>
                    <a:pt x="2679" y="1012"/>
                  </a:cubicBezTo>
                  <a:cubicBezTo>
                    <a:pt x="2667" y="941"/>
                    <a:pt x="2608" y="881"/>
                    <a:pt x="2524" y="858"/>
                  </a:cubicBezTo>
                  <a:cubicBezTo>
                    <a:pt x="2515" y="856"/>
                    <a:pt x="2506" y="855"/>
                    <a:pt x="2497" y="855"/>
                  </a:cubicBezTo>
                  <a:cubicBezTo>
                    <a:pt x="2435" y="855"/>
                    <a:pt x="2375" y="889"/>
                    <a:pt x="2334" y="941"/>
                  </a:cubicBezTo>
                  <a:cubicBezTo>
                    <a:pt x="1977" y="1417"/>
                    <a:pt x="1191" y="1429"/>
                    <a:pt x="1179" y="1429"/>
                  </a:cubicBezTo>
                  <a:cubicBezTo>
                    <a:pt x="1143" y="1429"/>
                    <a:pt x="1131" y="1429"/>
                    <a:pt x="1119" y="1441"/>
                  </a:cubicBezTo>
                  <a:lnTo>
                    <a:pt x="1119" y="1322"/>
                  </a:lnTo>
                  <a:cubicBezTo>
                    <a:pt x="1119" y="822"/>
                    <a:pt x="1536" y="405"/>
                    <a:pt x="2036" y="405"/>
                  </a:cubicBezTo>
                  <a:close/>
                  <a:moveTo>
                    <a:pt x="976" y="1965"/>
                  </a:moveTo>
                  <a:lnTo>
                    <a:pt x="976" y="2215"/>
                  </a:lnTo>
                  <a:cubicBezTo>
                    <a:pt x="941" y="2191"/>
                    <a:pt x="905" y="2143"/>
                    <a:pt x="905" y="2084"/>
                  </a:cubicBezTo>
                  <a:cubicBezTo>
                    <a:pt x="905" y="2036"/>
                    <a:pt x="917" y="2012"/>
                    <a:pt x="953" y="1977"/>
                  </a:cubicBezTo>
                  <a:cubicBezTo>
                    <a:pt x="965" y="1977"/>
                    <a:pt x="965" y="1977"/>
                    <a:pt x="976" y="1965"/>
                  </a:cubicBezTo>
                  <a:close/>
                  <a:moveTo>
                    <a:pt x="3215" y="1977"/>
                  </a:moveTo>
                  <a:cubicBezTo>
                    <a:pt x="3239" y="2012"/>
                    <a:pt x="3251" y="2048"/>
                    <a:pt x="3251" y="2084"/>
                  </a:cubicBezTo>
                  <a:cubicBezTo>
                    <a:pt x="3251" y="2143"/>
                    <a:pt x="3227" y="2179"/>
                    <a:pt x="3191" y="2215"/>
                  </a:cubicBezTo>
                  <a:lnTo>
                    <a:pt x="3191" y="1977"/>
                  </a:lnTo>
                  <a:close/>
                  <a:moveTo>
                    <a:pt x="2441" y="1393"/>
                  </a:moveTo>
                  <a:cubicBezTo>
                    <a:pt x="2512" y="1536"/>
                    <a:pt x="2631" y="1679"/>
                    <a:pt x="2810" y="1750"/>
                  </a:cubicBezTo>
                  <a:lnTo>
                    <a:pt x="2810" y="2322"/>
                  </a:lnTo>
                  <a:cubicBezTo>
                    <a:pt x="2810" y="2679"/>
                    <a:pt x="2524" y="2941"/>
                    <a:pt x="2191" y="2941"/>
                  </a:cubicBezTo>
                  <a:lnTo>
                    <a:pt x="2012" y="2941"/>
                  </a:lnTo>
                  <a:cubicBezTo>
                    <a:pt x="1667" y="2941"/>
                    <a:pt x="1381" y="2667"/>
                    <a:pt x="1381" y="2322"/>
                  </a:cubicBezTo>
                  <a:lnTo>
                    <a:pt x="1381" y="1798"/>
                  </a:lnTo>
                  <a:cubicBezTo>
                    <a:pt x="1631" y="1774"/>
                    <a:pt x="2096" y="1679"/>
                    <a:pt x="2441" y="1393"/>
                  </a:cubicBezTo>
                  <a:close/>
                  <a:moveTo>
                    <a:pt x="2286" y="3346"/>
                  </a:moveTo>
                  <a:lnTo>
                    <a:pt x="2286" y="3453"/>
                  </a:lnTo>
                  <a:lnTo>
                    <a:pt x="2310" y="3453"/>
                  </a:lnTo>
                  <a:lnTo>
                    <a:pt x="2084" y="3679"/>
                  </a:lnTo>
                  <a:lnTo>
                    <a:pt x="1869" y="3477"/>
                  </a:lnTo>
                  <a:lnTo>
                    <a:pt x="1869" y="3346"/>
                  </a:lnTo>
                  <a:close/>
                  <a:moveTo>
                    <a:pt x="2048" y="0"/>
                  </a:moveTo>
                  <a:cubicBezTo>
                    <a:pt x="1322" y="0"/>
                    <a:pt x="726" y="596"/>
                    <a:pt x="726" y="1322"/>
                  </a:cubicBezTo>
                  <a:lnTo>
                    <a:pt x="726" y="1667"/>
                  </a:lnTo>
                  <a:cubicBezTo>
                    <a:pt x="607" y="1774"/>
                    <a:pt x="512" y="1917"/>
                    <a:pt x="512" y="2096"/>
                  </a:cubicBezTo>
                  <a:cubicBezTo>
                    <a:pt x="512" y="2393"/>
                    <a:pt x="738" y="2632"/>
                    <a:pt x="1036" y="2643"/>
                  </a:cubicBezTo>
                  <a:cubicBezTo>
                    <a:pt x="1107" y="2882"/>
                    <a:pt x="1274" y="3096"/>
                    <a:pt x="1500" y="3215"/>
                  </a:cubicBezTo>
                  <a:lnTo>
                    <a:pt x="1500" y="3322"/>
                  </a:lnTo>
                  <a:lnTo>
                    <a:pt x="691" y="3632"/>
                  </a:lnTo>
                  <a:cubicBezTo>
                    <a:pt x="619" y="3655"/>
                    <a:pt x="0" y="3917"/>
                    <a:pt x="0" y="4715"/>
                  </a:cubicBezTo>
                  <a:lnTo>
                    <a:pt x="0" y="5418"/>
                  </a:lnTo>
                  <a:cubicBezTo>
                    <a:pt x="0" y="5525"/>
                    <a:pt x="84" y="5608"/>
                    <a:pt x="191" y="5608"/>
                  </a:cubicBezTo>
                  <a:lnTo>
                    <a:pt x="691" y="5608"/>
                  </a:lnTo>
                  <a:cubicBezTo>
                    <a:pt x="798" y="5608"/>
                    <a:pt x="893" y="5525"/>
                    <a:pt x="893" y="5418"/>
                  </a:cubicBezTo>
                  <a:cubicBezTo>
                    <a:pt x="893" y="5310"/>
                    <a:pt x="798" y="5227"/>
                    <a:pt x="691" y="5227"/>
                  </a:cubicBezTo>
                  <a:lnTo>
                    <a:pt x="393" y="5227"/>
                  </a:lnTo>
                  <a:lnTo>
                    <a:pt x="393" y="4715"/>
                  </a:lnTo>
                  <a:cubicBezTo>
                    <a:pt x="393" y="4167"/>
                    <a:pt x="834" y="4013"/>
                    <a:pt x="846" y="4001"/>
                  </a:cubicBezTo>
                  <a:lnTo>
                    <a:pt x="857" y="4001"/>
                  </a:lnTo>
                  <a:lnTo>
                    <a:pt x="1608" y="3715"/>
                  </a:lnTo>
                  <a:lnTo>
                    <a:pt x="1989" y="4108"/>
                  </a:lnTo>
                  <a:cubicBezTo>
                    <a:pt x="2024" y="4132"/>
                    <a:pt x="2084" y="4167"/>
                    <a:pt x="2119" y="4167"/>
                  </a:cubicBezTo>
                  <a:cubicBezTo>
                    <a:pt x="2179" y="4167"/>
                    <a:pt x="2227" y="4132"/>
                    <a:pt x="2262" y="4108"/>
                  </a:cubicBezTo>
                  <a:lnTo>
                    <a:pt x="2631" y="3715"/>
                  </a:lnTo>
                  <a:lnTo>
                    <a:pt x="3370" y="4013"/>
                  </a:lnTo>
                  <a:lnTo>
                    <a:pt x="3393" y="4013"/>
                  </a:lnTo>
                  <a:cubicBezTo>
                    <a:pt x="3405" y="4013"/>
                    <a:pt x="3834" y="4179"/>
                    <a:pt x="3834" y="4727"/>
                  </a:cubicBezTo>
                  <a:lnTo>
                    <a:pt x="3834" y="5239"/>
                  </a:lnTo>
                  <a:lnTo>
                    <a:pt x="1334" y="5239"/>
                  </a:lnTo>
                  <a:cubicBezTo>
                    <a:pt x="1227" y="5239"/>
                    <a:pt x="1143" y="5322"/>
                    <a:pt x="1143" y="5430"/>
                  </a:cubicBezTo>
                  <a:cubicBezTo>
                    <a:pt x="1143" y="5537"/>
                    <a:pt x="1227" y="5620"/>
                    <a:pt x="1334" y="5620"/>
                  </a:cubicBezTo>
                  <a:lnTo>
                    <a:pt x="4048" y="5620"/>
                  </a:lnTo>
                  <a:cubicBezTo>
                    <a:pt x="4108" y="5608"/>
                    <a:pt x="4191" y="5525"/>
                    <a:pt x="4191" y="5418"/>
                  </a:cubicBezTo>
                  <a:lnTo>
                    <a:pt x="4191" y="4715"/>
                  </a:lnTo>
                  <a:cubicBezTo>
                    <a:pt x="4191" y="3917"/>
                    <a:pt x="3572" y="3655"/>
                    <a:pt x="3501" y="3632"/>
                  </a:cubicBezTo>
                  <a:lnTo>
                    <a:pt x="2703" y="3322"/>
                  </a:lnTo>
                  <a:lnTo>
                    <a:pt x="2703" y="3215"/>
                  </a:lnTo>
                  <a:cubicBezTo>
                    <a:pt x="2917" y="3096"/>
                    <a:pt x="3084" y="2882"/>
                    <a:pt x="3167" y="2643"/>
                  </a:cubicBezTo>
                  <a:cubicBezTo>
                    <a:pt x="3453" y="2620"/>
                    <a:pt x="3679" y="2382"/>
                    <a:pt x="3679" y="2096"/>
                  </a:cubicBezTo>
                  <a:cubicBezTo>
                    <a:pt x="3679" y="1917"/>
                    <a:pt x="3596" y="1774"/>
                    <a:pt x="3465" y="1667"/>
                  </a:cubicBezTo>
                  <a:lnTo>
                    <a:pt x="3465" y="1322"/>
                  </a:lnTo>
                  <a:cubicBezTo>
                    <a:pt x="3465" y="596"/>
                    <a:pt x="2870" y="0"/>
                    <a:pt x="214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53"/>
            <p:cNvSpPr/>
            <p:nvPr/>
          </p:nvSpPr>
          <p:spPr>
            <a:xfrm>
              <a:off x="7334245" y="2602600"/>
              <a:ext cx="134949" cy="179284"/>
            </a:xfrm>
            <a:custGeom>
              <a:rect b="b" l="l" r="r" t="t"/>
              <a:pathLst>
                <a:path extrusionOk="0" h="5633" w="4240">
                  <a:moveTo>
                    <a:pt x="2144" y="394"/>
                  </a:moveTo>
                  <a:cubicBezTo>
                    <a:pt x="2656" y="394"/>
                    <a:pt x="3073" y="810"/>
                    <a:pt x="3073" y="1311"/>
                  </a:cubicBezTo>
                  <a:lnTo>
                    <a:pt x="3073" y="1430"/>
                  </a:lnTo>
                  <a:lnTo>
                    <a:pt x="3049" y="1430"/>
                  </a:lnTo>
                  <a:cubicBezTo>
                    <a:pt x="2787" y="1370"/>
                    <a:pt x="2692" y="1001"/>
                    <a:pt x="2692" y="1001"/>
                  </a:cubicBezTo>
                  <a:cubicBezTo>
                    <a:pt x="2680" y="930"/>
                    <a:pt x="2620" y="870"/>
                    <a:pt x="2549" y="846"/>
                  </a:cubicBezTo>
                  <a:cubicBezTo>
                    <a:pt x="2539" y="845"/>
                    <a:pt x="2530" y="844"/>
                    <a:pt x="2521" y="844"/>
                  </a:cubicBezTo>
                  <a:cubicBezTo>
                    <a:pt x="2456" y="844"/>
                    <a:pt x="2389" y="878"/>
                    <a:pt x="2358" y="930"/>
                  </a:cubicBezTo>
                  <a:cubicBezTo>
                    <a:pt x="2001" y="1418"/>
                    <a:pt x="1203" y="1430"/>
                    <a:pt x="1191" y="1430"/>
                  </a:cubicBezTo>
                  <a:lnTo>
                    <a:pt x="1132" y="1430"/>
                  </a:lnTo>
                  <a:lnTo>
                    <a:pt x="1132" y="1311"/>
                  </a:lnTo>
                  <a:cubicBezTo>
                    <a:pt x="1132" y="810"/>
                    <a:pt x="1549" y="394"/>
                    <a:pt x="2061" y="394"/>
                  </a:cubicBezTo>
                  <a:close/>
                  <a:moveTo>
                    <a:pt x="3227" y="1965"/>
                  </a:moveTo>
                  <a:cubicBezTo>
                    <a:pt x="3263" y="2001"/>
                    <a:pt x="3275" y="2037"/>
                    <a:pt x="3275" y="2073"/>
                  </a:cubicBezTo>
                  <a:cubicBezTo>
                    <a:pt x="3275" y="2132"/>
                    <a:pt x="3251" y="2180"/>
                    <a:pt x="3215" y="2203"/>
                  </a:cubicBezTo>
                  <a:lnTo>
                    <a:pt x="3215" y="1965"/>
                  </a:lnTo>
                  <a:close/>
                  <a:moveTo>
                    <a:pt x="1001" y="1965"/>
                  </a:moveTo>
                  <a:lnTo>
                    <a:pt x="1001" y="2215"/>
                  </a:lnTo>
                  <a:cubicBezTo>
                    <a:pt x="953" y="2192"/>
                    <a:pt x="929" y="2144"/>
                    <a:pt x="929" y="2084"/>
                  </a:cubicBezTo>
                  <a:cubicBezTo>
                    <a:pt x="929" y="2037"/>
                    <a:pt x="941" y="2013"/>
                    <a:pt x="965" y="1977"/>
                  </a:cubicBezTo>
                  <a:cubicBezTo>
                    <a:pt x="989" y="1977"/>
                    <a:pt x="989" y="1977"/>
                    <a:pt x="1001" y="1965"/>
                  </a:cubicBezTo>
                  <a:close/>
                  <a:moveTo>
                    <a:pt x="2442" y="1406"/>
                  </a:moveTo>
                  <a:cubicBezTo>
                    <a:pt x="2513" y="1537"/>
                    <a:pt x="2632" y="1680"/>
                    <a:pt x="2811" y="1763"/>
                  </a:cubicBezTo>
                  <a:lnTo>
                    <a:pt x="2811" y="2323"/>
                  </a:lnTo>
                  <a:cubicBezTo>
                    <a:pt x="2834" y="2668"/>
                    <a:pt x="2549" y="2954"/>
                    <a:pt x="2191" y="2954"/>
                  </a:cubicBezTo>
                  <a:lnTo>
                    <a:pt x="2013" y="2954"/>
                  </a:lnTo>
                  <a:cubicBezTo>
                    <a:pt x="1668" y="2954"/>
                    <a:pt x="1382" y="2668"/>
                    <a:pt x="1382" y="2323"/>
                  </a:cubicBezTo>
                  <a:lnTo>
                    <a:pt x="1382" y="1799"/>
                  </a:lnTo>
                  <a:cubicBezTo>
                    <a:pt x="1644" y="1775"/>
                    <a:pt x="2084" y="1680"/>
                    <a:pt x="2442" y="1406"/>
                  </a:cubicBezTo>
                  <a:close/>
                  <a:moveTo>
                    <a:pt x="2311" y="3335"/>
                  </a:moveTo>
                  <a:lnTo>
                    <a:pt x="2322" y="3442"/>
                  </a:lnTo>
                  <a:lnTo>
                    <a:pt x="2096" y="3668"/>
                  </a:lnTo>
                  <a:lnTo>
                    <a:pt x="1894" y="3466"/>
                  </a:lnTo>
                  <a:lnTo>
                    <a:pt x="1894" y="3335"/>
                  </a:lnTo>
                  <a:close/>
                  <a:moveTo>
                    <a:pt x="2061" y="1"/>
                  </a:moveTo>
                  <a:cubicBezTo>
                    <a:pt x="1322" y="1"/>
                    <a:pt x="727" y="596"/>
                    <a:pt x="727" y="1322"/>
                  </a:cubicBezTo>
                  <a:lnTo>
                    <a:pt x="727" y="1668"/>
                  </a:lnTo>
                  <a:cubicBezTo>
                    <a:pt x="608" y="1775"/>
                    <a:pt x="525" y="1918"/>
                    <a:pt x="525" y="2096"/>
                  </a:cubicBezTo>
                  <a:cubicBezTo>
                    <a:pt x="525" y="2394"/>
                    <a:pt x="739" y="2632"/>
                    <a:pt x="1037" y="2656"/>
                  </a:cubicBezTo>
                  <a:cubicBezTo>
                    <a:pt x="1120" y="2894"/>
                    <a:pt x="1275" y="3096"/>
                    <a:pt x="1501" y="3216"/>
                  </a:cubicBezTo>
                  <a:lnTo>
                    <a:pt x="1501" y="3323"/>
                  </a:lnTo>
                  <a:lnTo>
                    <a:pt x="703" y="3632"/>
                  </a:lnTo>
                  <a:cubicBezTo>
                    <a:pt x="620" y="3668"/>
                    <a:pt x="1" y="3918"/>
                    <a:pt x="1" y="4716"/>
                  </a:cubicBezTo>
                  <a:lnTo>
                    <a:pt x="1" y="5418"/>
                  </a:lnTo>
                  <a:cubicBezTo>
                    <a:pt x="1" y="5525"/>
                    <a:pt x="84" y="5609"/>
                    <a:pt x="191" y="5609"/>
                  </a:cubicBezTo>
                  <a:lnTo>
                    <a:pt x="703" y="5609"/>
                  </a:lnTo>
                  <a:cubicBezTo>
                    <a:pt x="798" y="5609"/>
                    <a:pt x="894" y="5525"/>
                    <a:pt x="894" y="5418"/>
                  </a:cubicBezTo>
                  <a:cubicBezTo>
                    <a:pt x="894" y="5311"/>
                    <a:pt x="798" y="5228"/>
                    <a:pt x="703" y="5228"/>
                  </a:cubicBezTo>
                  <a:lnTo>
                    <a:pt x="406" y="5228"/>
                  </a:lnTo>
                  <a:lnTo>
                    <a:pt x="406" y="4716"/>
                  </a:lnTo>
                  <a:cubicBezTo>
                    <a:pt x="406" y="4168"/>
                    <a:pt x="834" y="4025"/>
                    <a:pt x="846" y="4001"/>
                  </a:cubicBezTo>
                  <a:lnTo>
                    <a:pt x="858" y="4001"/>
                  </a:lnTo>
                  <a:lnTo>
                    <a:pt x="1608" y="3727"/>
                  </a:lnTo>
                  <a:lnTo>
                    <a:pt x="1989" y="4108"/>
                  </a:lnTo>
                  <a:cubicBezTo>
                    <a:pt x="2025" y="4144"/>
                    <a:pt x="2084" y="4168"/>
                    <a:pt x="2132" y="4168"/>
                  </a:cubicBezTo>
                  <a:cubicBezTo>
                    <a:pt x="2191" y="4168"/>
                    <a:pt x="2227" y="4144"/>
                    <a:pt x="2263" y="4108"/>
                  </a:cubicBezTo>
                  <a:lnTo>
                    <a:pt x="2632" y="3727"/>
                  </a:lnTo>
                  <a:lnTo>
                    <a:pt x="3382" y="4025"/>
                  </a:lnTo>
                  <a:lnTo>
                    <a:pt x="3394" y="4025"/>
                  </a:lnTo>
                  <a:cubicBezTo>
                    <a:pt x="3406" y="4025"/>
                    <a:pt x="3835" y="4180"/>
                    <a:pt x="3835" y="4739"/>
                  </a:cubicBezTo>
                  <a:lnTo>
                    <a:pt x="3835" y="5240"/>
                  </a:lnTo>
                  <a:lnTo>
                    <a:pt x="1334" y="5240"/>
                  </a:lnTo>
                  <a:cubicBezTo>
                    <a:pt x="1239" y="5240"/>
                    <a:pt x="1144" y="5335"/>
                    <a:pt x="1144" y="5430"/>
                  </a:cubicBezTo>
                  <a:cubicBezTo>
                    <a:pt x="1144" y="5537"/>
                    <a:pt x="1239" y="5632"/>
                    <a:pt x="1334" y="5632"/>
                  </a:cubicBezTo>
                  <a:lnTo>
                    <a:pt x="4049" y="5632"/>
                  </a:lnTo>
                  <a:cubicBezTo>
                    <a:pt x="4156" y="5632"/>
                    <a:pt x="4239" y="5537"/>
                    <a:pt x="4239" y="5430"/>
                  </a:cubicBezTo>
                  <a:lnTo>
                    <a:pt x="4239" y="4739"/>
                  </a:lnTo>
                  <a:cubicBezTo>
                    <a:pt x="4204" y="3918"/>
                    <a:pt x="3573" y="3668"/>
                    <a:pt x="3501" y="3632"/>
                  </a:cubicBezTo>
                  <a:lnTo>
                    <a:pt x="2715" y="3323"/>
                  </a:lnTo>
                  <a:lnTo>
                    <a:pt x="2715" y="3216"/>
                  </a:lnTo>
                  <a:cubicBezTo>
                    <a:pt x="2918" y="3096"/>
                    <a:pt x="3084" y="2894"/>
                    <a:pt x="3168" y="2656"/>
                  </a:cubicBezTo>
                  <a:cubicBezTo>
                    <a:pt x="3454" y="2620"/>
                    <a:pt x="3680" y="2382"/>
                    <a:pt x="3680" y="2096"/>
                  </a:cubicBezTo>
                  <a:cubicBezTo>
                    <a:pt x="3680" y="1918"/>
                    <a:pt x="3608" y="1775"/>
                    <a:pt x="3465" y="1668"/>
                  </a:cubicBezTo>
                  <a:lnTo>
                    <a:pt x="3465" y="1322"/>
                  </a:lnTo>
                  <a:cubicBezTo>
                    <a:pt x="3465" y="596"/>
                    <a:pt x="2870" y="1"/>
                    <a:pt x="21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53"/>
            <p:cNvSpPr/>
            <p:nvPr/>
          </p:nvSpPr>
          <p:spPr>
            <a:xfrm>
              <a:off x="7070872" y="2602600"/>
              <a:ext cx="134949" cy="179284"/>
            </a:xfrm>
            <a:custGeom>
              <a:rect b="b" l="l" r="r" t="t"/>
              <a:pathLst>
                <a:path extrusionOk="0" h="5633" w="4240">
                  <a:moveTo>
                    <a:pt x="2144" y="394"/>
                  </a:moveTo>
                  <a:cubicBezTo>
                    <a:pt x="2656" y="394"/>
                    <a:pt x="3073" y="810"/>
                    <a:pt x="3073" y="1311"/>
                  </a:cubicBezTo>
                  <a:lnTo>
                    <a:pt x="3073" y="1430"/>
                  </a:lnTo>
                  <a:lnTo>
                    <a:pt x="3049" y="1430"/>
                  </a:lnTo>
                  <a:cubicBezTo>
                    <a:pt x="2787" y="1370"/>
                    <a:pt x="2692" y="1001"/>
                    <a:pt x="2692" y="1001"/>
                  </a:cubicBezTo>
                  <a:cubicBezTo>
                    <a:pt x="2680" y="930"/>
                    <a:pt x="2620" y="870"/>
                    <a:pt x="2549" y="846"/>
                  </a:cubicBezTo>
                  <a:cubicBezTo>
                    <a:pt x="2540" y="845"/>
                    <a:pt x="2530" y="844"/>
                    <a:pt x="2521" y="844"/>
                  </a:cubicBezTo>
                  <a:cubicBezTo>
                    <a:pt x="2457" y="844"/>
                    <a:pt x="2389" y="878"/>
                    <a:pt x="2358" y="930"/>
                  </a:cubicBezTo>
                  <a:cubicBezTo>
                    <a:pt x="2001" y="1418"/>
                    <a:pt x="1203" y="1430"/>
                    <a:pt x="1192" y="1430"/>
                  </a:cubicBezTo>
                  <a:lnTo>
                    <a:pt x="1132" y="1430"/>
                  </a:lnTo>
                  <a:lnTo>
                    <a:pt x="1132" y="1311"/>
                  </a:lnTo>
                  <a:cubicBezTo>
                    <a:pt x="1132" y="810"/>
                    <a:pt x="1549" y="394"/>
                    <a:pt x="2061" y="394"/>
                  </a:cubicBezTo>
                  <a:close/>
                  <a:moveTo>
                    <a:pt x="3227" y="1965"/>
                  </a:moveTo>
                  <a:cubicBezTo>
                    <a:pt x="3263" y="2001"/>
                    <a:pt x="3275" y="2037"/>
                    <a:pt x="3275" y="2073"/>
                  </a:cubicBezTo>
                  <a:cubicBezTo>
                    <a:pt x="3275" y="2132"/>
                    <a:pt x="3239" y="2180"/>
                    <a:pt x="3216" y="2203"/>
                  </a:cubicBezTo>
                  <a:lnTo>
                    <a:pt x="3216" y="1965"/>
                  </a:lnTo>
                  <a:close/>
                  <a:moveTo>
                    <a:pt x="1001" y="1965"/>
                  </a:moveTo>
                  <a:lnTo>
                    <a:pt x="1001" y="2215"/>
                  </a:lnTo>
                  <a:cubicBezTo>
                    <a:pt x="953" y="2192"/>
                    <a:pt x="930" y="2144"/>
                    <a:pt x="930" y="2084"/>
                  </a:cubicBezTo>
                  <a:cubicBezTo>
                    <a:pt x="930" y="2037"/>
                    <a:pt x="941" y="2013"/>
                    <a:pt x="965" y="1977"/>
                  </a:cubicBezTo>
                  <a:cubicBezTo>
                    <a:pt x="989" y="1977"/>
                    <a:pt x="989" y="1977"/>
                    <a:pt x="1001" y="1965"/>
                  </a:cubicBezTo>
                  <a:close/>
                  <a:moveTo>
                    <a:pt x="2454" y="1406"/>
                  </a:moveTo>
                  <a:cubicBezTo>
                    <a:pt x="2525" y="1537"/>
                    <a:pt x="2644" y="1680"/>
                    <a:pt x="2823" y="1763"/>
                  </a:cubicBezTo>
                  <a:lnTo>
                    <a:pt x="2823" y="2323"/>
                  </a:lnTo>
                  <a:cubicBezTo>
                    <a:pt x="2835" y="2668"/>
                    <a:pt x="2549" y="2954"/>
                    <a:pt x="2204" y="2954"/>
                  </a:cubicBezTo>
                  <a:lnTo>
                    <a:pt x="2025" y="2954"/>
                  </a:lnTo>
                  <a:cubicBezTo>
                    <a:pt x="1680" y="2954"/>
                    <a:pt x="1406" y="2668"/>
                    <a:pt x="1406" y="2323"/>
                  </a:cubicBezTo>
                  <a:lnTo>
                    <a:pt x="1406" y="1799"/>
                  </a:lnTo>
                  <a:cubicBezTo>
                    <a:pt x="1656" y="1775"/>
                    <a:pt x="2120" y="1680"/>
                    <a:pt x="2454" y="1406"/>
                  </a:cubicBezTo>
                  <a:close/>
                  <a:moveTo>
                    <a:pt x="2311" y="3335"/>
                  </a:moveTo>
                  <a:lnTo>
                    <a:pt x="2323" y="3442"/>
                  </a:lnTo>
                  <a:lnTo>
                    <a:pt x="2096" y="3668"/>
                  </a:lnTo>
                  <a:lnTo>
                    <a:pt x="1894" y="3466"/>
                  </a:lnTo>
                  <a:lnTo>
                    <a:pt x="1894" y="3335"/>
                  </a:lnTo>
                  <a:close/>
                  <a:moveTo>
                    <a:pt x="2061" y="1"/>
                  </a:moveTo>
                  <a:cubicBezTo>
                    <a:pt x="1322" y="1"/>
                    <a:pt x="727" y="596"/>
                    <a:pt x="727" y="1322"/>
                  </a:cubicBezTo>
                  <a:lnTo>
                    <a:pt x="727" y="1668"/>
                  </a:lnTo>
                  <a:cubicBezTo>
                    <a:pt x="608" y="1775"/>
                    <a:pt x="525" y="1918"/>
                    <a:pt x="525" y="2096"/>
                  </a:cubicBezTo>
                  <a:cubicBezTo>
                    <a:pt x="525" y="2394"/>
                    <a:pt x="739" y="2632"/>
                    <a:pt x="1037" y="2656"/>
                  </a:cubicBezTo>
                  <a:cubicBezTo>
                    <a:pt x="1120" y="2894"/>
                    <a:pt x="1275" y="3096"/>
                    <a:pt x="1501" y="3216"/>
                  </a:cubicBezTo>
                  <a:lnTo>
                    <a:pt x="1501" y="3323"/>
                  </a:lnTo>
                  <a:lnTo>
                    <a:pt x="703" y="3632"/>
                  </a:lnTo>
                  <a:cubicBezTo>
                    <a:pt x="620" y="3668"/>
                    <a:pt x="1" y="3918"/>
                    <a:pt x="1" y="4716"/>
                  </a:cubicBezTo>
                  <a:lnTo>
                    <a:pt x="1" y="5418"/>
                  </a:lnTo>
                  <a:cubicBezTo>
                    <a:pt x="1" y="5525"/>
                    <a:pt x="84" y="5609"/>
                    <a:pt x="191" y="5609"/>
                  </a:cubicBezTo>
                  <a:lnTo>
                    <a:pt x="703" y="5609"/>
                  </a:lnTo>
                  <a:cubicBezTo>
                    <a:pt x="799" y="5609"/>
                    <a:pt x="894" y="5525"/>
                    <a:pt x="894" y="5418"/>
                  </a:cubicBezTo>
                  <a:cubicBezTo>
                    <a:pt x="894" y="5311"/>
                    <a:pt x="799" y="5228"/>
                    <a:pt x="703" y="5228"/>
                  </a:cubicBezTo>
                  <a:lnTo>
                    <a:pt x="406" y="5228"/>
                  </a:lnTo>
                  <a:lnTo>
                    <a:pt x="406" y="4716"/>
                  </a:lnTo>
                  <a:cubicBezTo>
                    <a:pt x="406" y="4168"/>
                    <a:pt x="834" y="4025"/>
                    <a:pt x="846" y="4001"/>
                  </a:cubicBezTo>
                  <a:lnTo>
                    <a:pt x="858" y="4001"/>
                  </a:lnTo>
                  <a:lnTo>
                    <a:pt x="1608" y="3727"/>
                  </a:lnTo>
                  <a:lnTo>
                    <a:pt x="1989" y="4108"/>
                  </a:lnTo>
                  <a:cubicBezTo>
                    <a:pt x="2025" y="4144"/>
                    <a:pt x="2084" y="4168"/>
                    <a:pt x="2132" y="4168"/>
                  </a:cubicBezTo>
                  <a:cubicBezTo>
                    <a:pt x="2192" y="4168"/>
                    <a:pt x="2227" y="4144"/>
                    <a:pt x="2263" y="4108"/>
                  </a:cubicBezTo>
                  <a:lnTo>
                    <a:pt x="2632" y="3727"/>
                  </a:lnTo>
                  <a:lnTo>
                    <a:pt x="3382" y="4025"/>
                  </a:lnTo>
                  <a:lnTo>
                    <a:pt x="3394" y="4025"/>
                  </a:lnTo>
                  <a:cubicBezTo>
                    <a:pt x="3406" y="4025"/>
                    <a:pt x="3835" y="4180"/>
                    <a:pt x="3835" y="4739"/>
                  </a:cubicBezTo>
                  <a:lnTo>
                    <a:pt x="3835" y="5240"/>
                  </a:lnTo>
                  <a:lnTo>
                    <a:pt x="1334" y="5240"/>
                  </a:lnTo>
                  <a:cubicBezTo>
                    <a:pt x="1239" y="5240"/>
                    <a:pt x="1144" y="5335"/>
                    <a:pt x="1144" y="5430"/>
                  </a:cubicBezTo>
                  <a:cubicBezTo>
                    <a:pt x="1144" y="5537"/>
                    <a:pt x="1239" y="5632"/>
                    <a:pt x="1334" y="5632"/>
                  </a:cubicBezTo>
                  <a:lnTo>
                    <a:pt x="4049" y="5632"/>
                  </a:lnTo>
                  <a:cubicBezTo>
                    <a:pt x="4156" y="5632"/>
                    <a:pt x="4240" y="5537"/>
                    <a:pt x="4240" y="5430"/>
                  </a:cubicBezTo>
                  <a:lnTo>
                    <a:pt x="4240" y="4739"/>
                  </a:lnTo>
                  <a:cubicBezTo>
                    <a:pt x="4216" y="3918"/>
                    <a:pt x="3573" y="3668"/>
                    <a:pt x="3501" y="3632"/>
                  </a:cubicBezTo>
                  <a:lnTo>
                    <a:pt x="2716" y="3323"/>
                  </a:lnTo>
                  <a:lnTo>
                    <a:pt x="2716" y="3216"/>
                  </a:lnTo>
                  <a:cubicBezTo>
                    <a:pt x="2918" y="3096"/>
                    <a:pt x="3085" y="2894"/>
                    <a:pt x="3168" y="2656"/>
                  </a:cubicBezTo>
                  <a:cubicBezTo>
                    <a:pt x="3454" y="2620"/>
                    <a:pt x="3680" y="2382"/>
                    <a:pt x="3680" y="2096"/>
                  </a:cubicBezTo>
                  <a:cubicBezTo>
                    <a:pt x="3680" y="1918"/>
                    <a:pt x="3608" y="1775"/>
                    <a:pt x="3466" y="1668"/>
                  </a:cubicBezTo>
                  <a:lnTo>
                    <a:pt x="3466" y="1322"/>
                  </a:lnTo>
                  <a:cubicBezTo>
                    <a:pt x="3466" y="596"/>
                    <a:pt x="2870" y="1"/>
                    <a:pt x="21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9" name="Google Shape;1999;p53"/>
          <p:cNvSpPr/>
          <p:nvPr/>
        </p:nvSpPr>
        <p:spPr>
          <a:xfrm>
            <a:off x="6238328" y="2433596"/>
            <a:ext cx="316461" cy="324036"/>
          </a:xfrm>
          <a:custGeom>
            <a:rect b="b" l="l" r="r" t="t"/>
            <a:pathLst>
              <a:path extrusionOk="0" h="10181" w="9943">
                <a:moveTo>
                  <a:pt x="7883" y="536"/>
                </a:moveTo>
                <a:lnTo>
                  <a:pt x="9264" y="1918"/>
                </a:lnTo>
                <a:lnTo>
                  <a:pt x="7883" y="1918"/>
                </a:lnTo>
                <a:lnTo>
                  <a:pt x="7883" y="536"/>
                </a:lnTo>
                <a:close/>
                <a:moveTo>
                  <a:pt x="6442" y="1537"/>
                </a:moveTo>
                <a:lnTo>
                  <a:pt x="7823" y="2918"/>
                </a:lnTo>
                <a:lnTo>
                  <a:pt x="6442" y="2918"/>
                </a:lnTo>
                <a:lnTo>
                  <a:pt x="6442" y="1537"/>
                </a:lnTo>
                <a:close/>
                <a:moveTo>
                  <a:pt x="2954" y="5323"/>
                </a:moveTo>
                <a:cubicBezTo>
                  <a:pt x="3489" y="5323"/>
                  <a:pt x="3918" y="5799"/>
                  <a:pt x="3918" y="6394"/>
                </a:cubicBezTo>
                <a:lnTo>
                  <a:pt x="3930" y="6478"/>
                </a:lnTo>
                <a:cubicBezTo>
                  <a:pt x="3906" y="6478"/>
                  <a:pt x="3906" y="6478"/>
                  <a:pt x="3894" y="6490"/>
                </a:cubicBezTo>
                <a:cubicBezTo>
                  <a:pt x="3585" y="6418"/>
                  <a:pt x="3489" y="5966"/>
                  <a:pt x="3489" y="5966"/>
                </a:cubicBezTo>
                <a:cubicBezTo>
                  <a:pt x="3477" y="5906"/>
                  <a:pt x="3430" y="5847"/>
                  <a:pt x="3358" y="5835"/>
                </a:cubicBezTo>
                <a:cubicBezTo>
                  <a:pt x="3348" y="5833"/>
                  <a:pt x="3338" y="5832"/>
                  <a:pt x="3328" y="5832"/>
                </a:cubicBezTo>
                <a:cubicBezTo>
                  <a:pt x="3276" y="5832"/>
                  <a:pt x="3221" y="5857"/>
                  <a:pt x="3192" y="5906"/>
                </a:cubicBezTo>
                <a:cubicBezTo>
                  <a:pt x="2823" y="6478"/>
                  <a:pt x="1989" y="6490"/>
                  <a:pt x="1977" y="6490"/>
                </a:cubicBezTo>
                <a:lnTo>
                  <a:pt x="1930" y="6490"/>
                </a:lnTo>
                <a:cubicBezTo>
                  <a:pt x="1918" y="6490"/>
                  <a:pt x="1894" y="6490"/>
                  <a:pt x="1894" y="6478"/>
                </a:cubicBezTo>
                <a:lnTo>
                  <a:pt x="1894" y="6394"/>
                </a:lnTo>
                <a:cubicBezTo>
                  <a:pt x="1894" y="5799"/>
                  <a:pt x="2334" y="5323"/>
                  <a:pt x="2870" y="5323"/>
                </a:cubicBezTo>
                <a:close/>
                <a:moveTo>
                  <a:pt x="1668" y="6906"/>
                </a:moveTo>
                <a:cubicBezTo>
                  <a:pt x="1680" y="6906"/>
                  <a:pt x="1692" y="6918"/>
                  <a:pt x="1703" y="6918"/>
                </a:cubicBezTo>
                <a:lnTo>
                  <a:pt x="1703" y="7097"/>
                </a:lnTo>
                <a:cubicBezTo>
                  <a:pt x="1727" y="7132"/>
                  <a:pt x="1727" y="7192"/>
                  <a:pt x="1727" y="7228"/>
                </a:cubicBezTo>
                <a:cubicBezTo>
                  <a:pt x="1644" y="7216"/>
                  <a:pt x="1584" y="7144"/>
                  <a:pt x="1584" y="7049"/>
                </a:cubicBezTo>
                <a:cubicBezTo>
                  <a:pt x="1584" y="6990"/>
                  <a:pt x="1620" y="6930"/>
                  <a:pt x="1668" y="6906"/>
                </a:cubicBezTo>
                <a:close/>
                <a:moveTo>
                  <a:pt x="4168" y="6894"/>
                </a:moveTo>
                <a:cubicBezTo>
                  <a:pt x="4204" y="6918"/>
                  <a:pt x="4239" y="6978"/>
                  <a:pt x="4239" y="7037"/>
                </a:cubicBezTo>
                <a:cubicBezTo>
                  <a:pt x="4228" y="7144"/>
                  <a:pt x="4180" y="7216"/>
                  <a:pt x="4109" y="7228"/>
                </a:cubicBezTo>
                <a:cubicBezTo>
                  <a:pt x="4109" y="7192"/>
                  <a:pt x="4120" y="7132"/>
                  <a:pt x="4120" y="7085"/>
                </a:cubicBezTo>
                <a:lnTo>
                  <a:pt x="4120" y="6906"/>
                </a:lnTo>
                <a:cubicBezTo>
                  <a:pt x="4132" y="6906"/>
                  <a:pt x="4144" y="6906"/>
                  <a:pt x="4168" y="6894"/>
                </a:cubicBezTo>
                <a:close/>
                <a:moveTo>
                  <a:pt x="3251" y="6311"/>
                </a:moveTo>
                <a:cubicBezTo>
                  <a:pt x="3347" y="6490"/>
                  <a:pt x="3513" y="6716"/>
                  <a:pt x="3775" y="6787"/>
                </a:cubicBezTo>
                <a:lnTo>
                  <a:pt x="3775" y="7085"/>
                </a:lnTo>
                <a:cubicBezTo>
                  <a:pt x="3775" y="7561"/>
                  <a:pt x="3430" y="7942"/>
                  <a:pt x="3001" y="7942"/>
                </a:cubicBezTo>
                <a:lnTo>
                  <a:pt x="2787" y="7942"/>
                </a:lnTo>
                <a:cubicBezTo>
                  <a:pt x="2358" y="7942"/>
                  <a:pt x="2013" y="7561"/>
                  <a:pt x="2013" y="7085"/>
                </a:cubicBezTo>
                <a:lnTo>
                  <a:pt x="2013" y="6799"/>
                </a:lnTo>
                <a:lnTo>
                  <a:pt x="2037" y="6799"/>
                </a:lnTo>
                <a:cubicBezTo>
                  <a:pt x="2227" y="6787"/>
                  <a:pt x="2835" y="6728"/>
                  <a:pt x="3251" y="6311"/>
                </a:cubicBezTo>
                <a:close/>
                <a:moveTo>
                  <a:pt x="3013" y="8240"/>
                </a:moveTo>
                <a:cubicBezTo>
                  <a:pt x="3061" y="8264"/>
                  <a:pt x="3108" y="8264"/>
                  <a:pt x="3156" y="8264"/>
                </a:cubicBezTo>
                <a:lnTo>
                  <a:pt x="3156" y="8418"/>
                </a:lnTo>
                <a:lnTo>
                  <a:pt x="2918" y="8656"/>
                </a:lnTo>
                <a:lnTo>
                  <a:pt x="2692" y="8442"/>
                </a:lnTo>
                <a:lnTo>
                  <a:pt x="2692" y="8240"/>
                </a:lnTo>
                <a:close/>
                <a:moveTo>
                  <a:pt x="7597" y="334"/>
                </a:moveTo>
                <a:lnTo>
                  <a:pt x="7597" y="2108"/>
                </a:lnTo>
                <a:cubicBezTo>
                  <a:pt x="7597" y="2203"/>
                  <a:pt x="7680" y="2275"/>
                  <a:pt x="7764" y="2275"/>
                </a:cubicBezTo>
                <a:lnTo>
                  <a:pt x="9538" y="2275"/>
                </a:lnTo>
                <a:lnTo>
                  <a:pt x="9538" y="8871"/>
                </a:lnTo>
                <a:lnTo>
                  <a:pt x="8359" y="8871"/>
                </a:lnTo>
                <a:lnTo>
                  <a:pt x="8359" y="3084"/>
                </a:lnTo>
                <a:lnTo>
                  <a:pt x="8359" y="3061"/>
                </a:lnTo>
                <a:lnTo>
                  <a:pt x="8359" y="3049"/>
                </a:lnTo>
                <a:cubicBezTo>
                  <a:pt x="8359" y="3049"/>
                  <a:pt x="8359" y="3037"/>
                  <a:pt x="8347" y="3037"/>
                </a:cubicBezTo>
                <a:cubicBezTo>
                  <a:pt x="8347" y="3037"/>
                  <a:pt x="8347" y="3013"/>
                  <a:pt x="8335" y="3013"/>
                </a:cubicBezTo>
                <a:lnTo>
                  <a:pt x="8311" y="3001"/>
                </a:lnTo>
                <a:lnTo>
                  <a:pt x="6383" y="1072"/>
                </a:lnTo>
                <a:lnTo>
                  <a:pt x="6371" y="1048"/>
                </a:lnTo>
                <a:lnTo>
                  <a:pt x="6347" y="1036"/>
                </a:lnTo>
                <a:cubicBezTo>
                  <a:pt x="6347" y="1036"/>
                  <a:pt x="6335" y="1036"/>
                  <a:pt x="6335" y="1025"/>
                </a:cubicBezTo>
                <a:lnTo>
                  <a:pt x="3882" y="1025"/>
                </a:lnTo>
                <a:lnTo>
                  <a:pt x="3882" y="334"/>
                </a:lnTo>
                <a:close/>
                <a:moveTo>
                  <a:pt x="6085" y="1334"/>
                </a:moveTo>
                <a:lnTo>
                  <a:pt x="6085" y="3108"/>
                </a:lnTo>
                <a:cubicBezTo>
                  <a:pt x="6085" y="3192"/>
                  <a:pt x="6156" y="3275"/>
                  <a:pt x="6240" y="3275"/>
                </a:cubicBezTo>
                <a:lnTo>
                  <a:pt x="8014" y="3275"/>
                </a:lnTo>
                <a:lnTo>
                  <a:pt x="8049" y="9883"/>
                </a:lnTo>
                <a:lnTo>
                  <a:pt x="4311" y="9883"/>
                </a:lnTo>
                <a:cubicBezTo>
                  <a:pt x="5192" y="9407"/>
                  <a:pt x="5811" y="8502"/>
                  <a:pt x="5871" y="7430"/>
                </a:cubicBezTo>
                <a:lnTo>
                  <a:pt x="5871" y="7406"/>
                </a:lnTo>
                <a:lnTo>
                  <a:pt x="5871" y="7347"/>
                </a:lnTo>
                <a:lnTo>
                  <a:pt x="5871" y="7323"/>
                </a:lnTo>
                <a:lnTo>
                  <a:pt x="5871" y="7311"/>
                </a:lnTo>
                <a:lnTo>
                  <a:pt x="5871" y="7263"/>
                </a:lnTo>
                <a:lnTo>
                  <a:pt x="5871" y="7228"/>
                </a:lnTo>
                <a:lnTo>
                  <a:pt x="5871" y="7216"/>
                </a:lnTo>
                <a:lnTo>
                  <a:pt x="5871" y="7168"/>
                </a:lnTo>
                <a:lnTo>
                  <a:pt x="5871" y="7144"/>
                </a:lnTo>
                <a:lnTo>
                  <a:pt x="5871" y="7121"/>
                </a:lnTo>
                <a:lnTo>
                  <a:pt x="5871" y="7085"/>
                </a:lnTo>
                <a:lnTo>
                  <a:pt x="5871" y="7049"/>
                </a:lnTo>
                <a:lnTo>
                  <a:pt x="5871" y="7002"/>
                </a:lnTo>
                <a:lnTo>
                  <a:pt x="5871" y="6978"/>
                </a:lnTo>
                <a:lnTo>
                  <a:pt x="5871" y="6930"/>
                </a:lnTo>
                <a:lnTo>
                  <a:pt x="5871" y="6906"/>
                </a:lnTo>
                <a:lnTo>
                  <a:pt x="5871" y="6859"/>
                </a:lnTo>
                <a:lnTo>
                  <a:pt x="5871" y="6847"/>
                </a:lnTo>
                <a:lnTo>
                  <a:pt x="5871" y="6823"/>
                </a:lnTo>
                <a:lnTo>
                  <a:pt x="5871" y="6787"/>
                </a:lnTo>
                <a:lnTo>
                  <a:pt x="5871" y="6751"/>
                </a:lnTo>
                <a:cubicBezTo>
                  <a:pt x="5871" y="6728"/>
                  <a:pt x="5859" y="6704"/>
                  <a:pt x="5859" y="6680"/>
                </a:cubicBezTo>
                <a:cubicBezTo>
                  <a:pt x="5859" y="6644"/>
                  <a:pt x="5847" y="6632"/>
                  <a:pt x="5847" y="6609"/>
                </a:cubicBezTo>
                <a:lnTo>
                  <a:pt x="5847" y="6573"/>
                </a:lnTo>
                <a:cubicBezTo>
                  <a:pt x="5847" y="6561"/>
                  <a:pt x="5835" y="6549"/>
                  <a:pt x="5835" y="6525"/>
                </a:cubicBezTo>
                <a:lnTo>
                  <a:pt x="5835" y="6513"/>
                </a:lnTo>
                <a:lnTo>
                  <a:pt x="5835" y="6501"/>
                </a:lnTo>
                <a:cubicBezTo>
                  <a:pt x="5835" y="6490"/>
                  <a:pt x="5811" y="6466"/>
                  <a:pt x="5811" y="6454"/>
                </a:cubicBezTo>
                <a:cubicBezTo>
                  <a:pt x="5811" y="6442"/>
                  <a:pt x="5811" y="6442"/>
                  <a:pt x="5799" y="6430"/>
                </a:cubicBezTo>
                <a:cubicBezTo>
                  <a:pt x="5799" y="6406"/>
                  <a:pt x="5787" y="6394"/>
                  <a:pt x="5787" y="6382"/>
                </a:cubicBezTo>
                <a:lnTo>
                  <a:pt x="5775" y="6347"/>
                </a:lnTo>
                <a:cubicBezTo>
                  <a:pt x="5775" y="6335"/>
                  <a:pt x="5752" y="6323"/>
                  <a:pt x="5752" y="6311"/>
                </a:cubicBezTo>
                <a:cubicBezTo>
                  <a:pt x="5752" y="6287"/>
                  <a:pt x="5752" y="6287"/>
                  <a:pt x="5740" y="6275"/>
                </a:cubicBezTo>
                <a:cubicBezTo>
                  <a:pt x="5740" y="6263"/>
                  <a:pt x="5728" y="6251"/>
                  <a:pt x="5728" y="6228"/>
                </a:cubicBezTo>
                <a:lnTo>
                  <a:pt x="5716" y="6204"/>
                </a:lnTo>
                <a:cubicBezTo>
                  <a:pt x="5716" y="6192"/>
                  <a:pt x="5692" y="6168"/>
                  <a:pt x="5692" y="6156"/>
                </a:cubicBezTo>
                <a:lnTo>
                  <a:pt x="5692" y="6144"/>
                </a:lnTo>
                <a:cubicBezTo>
                  <a:pt x="5656" y="6037"/>
                  <a:pt x="5597" y="5930"/>
                  <a:pt x="5549" y="5835"/>
                </a:cubicBezTo>
                <a:cubicBezTo>
                  <a:pt x="5518" y="5780"/>
                  <a:pt x="5461" y="5751"/>
                  <a:pt x="5405" y="5751"/>
                </a:cubicBezTo>
                <a:cubicBezTo>
                  <a:pt x="5376" y="5751"/>
                  <a:pt x="5347" y="5759"/>
                  <a:pt x="5323" y="5775"/>
                </a:cubicBezTo>
                <a:cubicBezTo>
                  <a:pt x="5252" y="5811"/>
                  <a:pt x="5216" y="5918"/>
                  <a:pt x="5263" y="5989"/>
                </a:cubicBezTo>
                <a:cubicBezTo>
                  <a:pt x="5311" y="6085"/>
                  <a:pt x="5371" y="6192"/>
                  <a:pt x="5394" y="6275"/>
                </a:cubicBezTo>
                <a:lnTo>
                  <a:pt x="5394" y="6287"/>
                </a:lnTo>
                <a:cubicBezTo>
                  <a:pt x="5394" y="6311"/>
                  <a:pt x="5418" y="6323"/>
                  <a:pt x="5418" y="6335"/>
                </a:cubicBezTo>
                <a:lnTo>
                  <a:pt x="5430" y="6370"/>
                </a:lnTo>
                <a:cubicBezTo>
                  <a:pt x="5430" y="6382"/>
                  <a:pt x="5442" y="6394"/>
                  <a:pt x="5442" y="6406"/>
                </a:cubicBezTo>
                <a:cubicBezTo>
                  <a:pt x="5442" y="6430"/>
                  <a:pt x="5442" y="6430"/>
                  <a:pt x="5454" y="6442"/>
                </a:cubicBezTo>
                <a:cubicBezTo>
                  <a:pt x="5454" y="6454"/>
                  <a:pt x="5478" y="6466"/>
                  <a:pt x="5478" y="6490"/>
                </a:cubicBezTo>
                <a:lnTo>
                  <a:pt x="5490" y="6513"/>
                </a:lnTo>
                <a:cubicBezTo>
                  <a:pt x="5490" y="6525"/>
                  <a:pt x="5502" y="6549"/>
                  <a:pt x="5502" y="6561"/>
                </a:cubicBezTo>
                <a:lnTo>
                  <a:pt x="5502" y="6585"/>
                </a:lnTo>
                <a:cubicBezTo>
                  <a:pt x="5502" y="6609"/>
                  <a:pt x="5513" y="6621"/>
                  <a:pt x="5513" y="6632"/>
                </a:cubicBezTo>
                <a:lnTo>
                  <a:pt x="5513" y="6668"/>
                </a:lnTo>
                <a:cubicBezTo>
                  <a:pt x="5513" y="6680"/>
                  <a:pt x="5513" y="6692"/>
                  <a:pt x="5537" y="6704"/>
                </a:cubicBezTo>
                <a:lnTo>
                  <a:pt x="5537" y="6740"/>
                </a:lnTo>
                <a:cubicBezTo>
                  <a:pt x="5537" y="6751"/>
                  <a:pt x="5549" y="6787"/>
                  <a:pt x="5549" y="6799"/>
                </a:cubicBezTo>
                <a:cubicBezTo>
                  <a:pt x="5549" y="6811"/>
                  <a:pt x="5561" y="6847"/>
                  <a:pt x="5561" y="6859"/>
                </a:cubicBezTo>
                <a:lnTo>
                  <a:pt x="5561" y="6882"/>
                </a:lnTo>
                <a:lnTo>
                  <a:pt x="5561" y="6930"/>
                </a:lnTo>
                <a:lnTo>
                  <a:pt x="5561" y="6942"/>
                </a:lnTo>
                <a:lnTo>
                  <a:pt x="5561" y="6966"/>
                </a:lnTo>
                <a:lnTo>
                  <a:pt x="5561" y="7002"/>
                </a:lnTo>
                <a:lnTo>
                  <a:pt x="5561" y="7037"/>
                </a:lnTo>
                <a:lnTo>
                  <a:pt x="5561" y="7085"/>
                </a:lnTo>
                <a:lnTo>
                  <a:pt x="5561" y="7109"/>
                </a:lnTo>
                <a:lnTo>
                  <a:pt x="5561" y="7156"/>
                </a:lnTo>
                <a:lnTo>
                  <a:pt x="5561" y="7180"/>
                </a:lnTo>
                <a:lnTo>
                  <a:pt x="5561" y="7216"/>
                </a:lnTo>
                <a:lnTo>
                  <a:pt x="5561" y="7240"/>
                </a:lnTo>
                <a:lnTo>
                  <a:pt x="5561" y="7287"/>
                </a:lnTo>
                <a:lnTo>
                  <a:pt x="5561" y="7299"/>
                </a:lnTo>
                <a:lnTo>
                  <a:pt x="5561" y="7335"/>
                </a:lnTo>
                <a:lnTo>
                  <a:pt x="5561" y="7359"/>
                </a:lnTo>
                <a:lnTo>
                  <a:pt x="5561" y="7383"/>
                </a:lnTo>
                <a:lnTo>
                  <a:pt x="5561" y="7394"/>
                </a:lnTo>
                <a:lnTo>
                  <a:pt x="5561" y="7454"/>
                </a:lnTo>
                <a:lnTo>
                  <a:pt x="5561" y="7466"/>
                </a:lnTo>
                <a:cubicBezTo>
                  <a:pt x="5537" y="8133"/>
                  <a:pt x="5252" y="8728"/>
                  <a:pt x="4823" y="9180"/>
                </a:cubicBezTo>
                <a:cubicBezTo>
                  <a:pt x="4644" y="8835"/>
                  <a:pt x="4323" y="8704"/>
                  <a:pt x="4287" y="8692"/>
                </a:cubicBezTo>
                <a:lnTo>
                  <a:pt x="3513" y="8371"/>
                </a:lnTo>
                <a:lnTo>
                  <a:pt x="3513" y="8228"/>
                </a:lnTo>
                <a:cubicBezTo>
                  <a:pt x="3751" y="8109"/>
                  <a:pt x="3942" y="7894"/>
                  <a:pt x="4049" y="7633"/>
                </a:cubicBezTo>
                <a:lnTo>
                  <a:pt x="4085" y="7633"/>
                </a:lnTo>
                <a:cubicBezTo>
                  <a:pt x="4359" y="7633"/>
                  <a:pt x="4585" y="7406"/>
                  <a:pt x="4585" y="7109"/>
                </a:cubicBezTo>
                <a:cubicBezTo>
                  <a:pt x="4585" y="6906"/>
                  <a:pt x="4466" y="6704"/>
                  <a:pt x="4287" y="6632"/>
                </a:cubicBezTo>
                <a:lnTo>
                  <a:pt x="4287" y="6454"/>
                </a:lnTo>
                <a:cubicBezTo>
                  <a:pt x="4287" y="5680"/>
                  <a:pt x="3704" y="5061"/>
                  <a:pt x="2989" y="5061"/>
                </a:cubicBezTo>
                <a:lnTo>
                  <a:pt x="2894" y="5061"/>
                </a:lnTo>
                <a:cubicBezTo>
                  <a:pt x="2180" y="5061"/>
                  <a:pt x="1608" y="5680"/>
                  <a:pt x="1608" y="6454"/>
                </a:cubicBezTo>
                <a:lnTo>
                  <a:pt x="1608" y="6632"/>
                </a:lnTo>
                <a:cubicBezTo>
                  <a:pt x="1430" y="6704"/>
                  <a:pt x="1311" y="6906"/>
                  <a:pt x="1311" y="7109"/>
                </a:cubicBezTo>
                <a:cubicBezTo>
                  <a:pt x="1311" y="7394"/>
                  <a:pt x="1525" y="7633"/>
                  <a:pt x="1799" y="7633"/>
                </a:cubicBezTo>
                <a:cubicBezTo>
                  <a:pt x="1811" y="7633"/>
                  <a:pt x="1823" y="7633"/>
                  <a:pt x="1846" y="7621"/>
                </a:cubicBezTo>
                <a:cubicBezTo>
                  <a:pt x="1942" y="7883"/>
                  <a:pt x="2156" y="8109"/>
                  <a:pt x="2406" y="8228"/>
                </a:cubicBezTo>
                <a:lnTo>
                  <a:pt x="2406" y="8371"/>
                </a:lnTo>
                <a:lnTo>
                  <a:pt x="1620" y="8692"/>
                </a:lnTo>
                <a:cubicBezTo>
                  <a:pt x="1572" y="8704"/>
                  <a:pt x="1251" y="8835"/>
                  <a:pt x="1084" y="9180"/>
                </a:cubicBezTo>
                <a:cubicBezTo>
                  <a:pt x="596" y="8668"/>
                  <a:pt x="299" y="7978"/>
                  <a:pt x="334" y="7216"/>
                </a:cubicBezTo>
                <a:lnTo>
                  <a:pt x="334" y="7204"/>
                </a:lnTo>
                <a:lnTo>
                  <a:pt x="334" y="7156"/>
                </a:lnTo>
                <a:lnTo>
                  <a:pt x="334" y="7144"/>
                </a:lnTo>
                <a:lnTo>
                  <a:pt x="334" y="7121"/>
                </a:lnTo>
                <a:lnTo>
                  <a:pt x="334" y="7097"/>
                </a:lnTo>
                <a:lnTo>
                  <a:pt x="334" y="7085"/>
                </a:lnTo>
                <a:lnTo>
                  <a:pt x="334" y="7061"/>
                </a:lnTo>
                <a:lnTo>
                  <a:pt x="334" y="7025"/>
                </a:lnTo>
                <a:lnTo>
                  <a:pt x="334" y="7002"/>
                </a:lnTo>
                <a:lnTo>
                  <a:pt x="334" y="6990"/>
                </a:lnTo>
                <a:lnTo>
                  <a:pt x="334" y="6942"/>
                </a:lnTo>
                <a:lnTo>
                  <a:pt x="334" y="6918"/>
                </a:lnTo>
                <a:lnTo>
                  <a:pt x="334" y="6871"/>
                </a:lnTo>
                <a:lnTo>
                  <a:pt x="334" y="6847"/>
                </a:lnTo>
                <a:cubicBezTo>
                  <a:pt x="334" y="6823"/>
                  <a:pt x="334" y="6811"/>
                  <a:pt x="358" y="6799"/>
                </a:cubicBezTo>
                <a:lnTo>
                  <a:pt x="358" y="6763"/>
                </a:lnTo>
                <a:cubicBezTo>
                  <a:pt x="358" y="6751"/>
                  <a:pt x="358" y="6740"/>
                  <a:pt x="370" y="6740"/>
                </a:cubicBezTo>
                <a:lnTo>
                  <a:pt x="370" y="6728"/>
                </a:lnTo>
                <a:lnTo>
                  <a:pt x="370" y="6704"/>
                </a:lnTo>
                <a:cubicBezTo>
                  <a:pt x="370" y="6692"/>
                  <a:pt x="370" y="6680"/>
                  <a:pt x="382" y="6668"/>
                </a:cubicBezTo>
                <a:lnTo>
                  <a:pt x="382" y="6644"/>
                </a:lnTo>
                <a:lnTo>
                  <a:pt x="382" y="6632"/>
                </a:lnTo>
                <a:cubicBezTo>
                  <a:pt x="382" y="6621"/>
                  <a:pt x="394" y="6585"/>
                  <a:pt x="394" y="6573"/>
                </a:cubicBezTo>
                <a:cubicBezTo>
                  <a:pt x="394" y="6561"/>
                  <a:pt x="406" y="6525"/>
                  <a:pt x="406" y="6513"/>
                </a:cubicBezTo>
                <a:lnTo>
                  <a:pt x="406" y="6501"/>
                </a:lnTo>
                <a:cubicBezTo>
                  <a:pt x="406" y="6490"/>
                  <a:pt x="429" y="6466"/>
                  <a:pt x="429" y="6454"/>
                </a:cubicBezTo>
                <a:cubicBezTo>
                  <a:pt x="429" y="6442"/>
                  <a:pt x="429" y="6442"/>
                  <a:pt x="441" y="6430"/>
                </a:cubicBezTo>
                <a:cubicBezTo>
                  <a:pt x="441" y="6406"/>
                  <a:pt x="453" y="6394"/>
                  <a:pt x="453" y="6382"/>
                </a:cubicBezTo>
                <a:cubicBezTo>
                  <a:pt x="453" y="6370"/>
                  <a:pt x="453" y="6370"/>
                  <a:pt x="465" y="6347"/>
                </a:cubicBezTo>
                <a:cubicBezTo>
                  <a:pt x="465" y="6335"/>
                  <a:pt x="489" y="6323"/>
                  <a:pt x="489" y="6311"/>
                </a:cubicBezTo>
                <a:cubicBezTo>
                  <a:pt x="489" y="6311"/>
                  <a:pt x="489" y="6287"/>
                  <a:pt x="501" y="6275"/>
                </a:cubicBezTo>
                <a:cubicBezTo>
                  <a:pt x="501" y="6263"/>
                  <a:pt x="513" y="6251"/>
                  <a:pt x="513" y="6228"/>
                </a:cubicBezTo>
                <a:cubicBezTo>
                  <a:pt x="513" y="6216"/>
                  <a:pt x="513" y="6216"/>
                  <a:pt x="525" y="6204"/>
                </a:cubicBezTo>
                <a:cubicBezTo>
                  <a:pt x="525" y="6192"/>
                  <a:pt x="549" y="6168"/>
                  <a:pt x="549" y="6156"/>
                </a:cubicBezTo>
                <a:lnTo>
                  <a:pt x="560" y="6144"/>
                </a:lnTo>
                <a:cubicBezTo>
                  <a:pt x="560" y="6132"/>
                  <a:pt x="572" y="6109"/>
                  <a:pt x="572" y="6097"/>
                </a:cubicBezTo>
                <a:lnTo>
                  <a:pt x="572" y="6085"/>
                </a:lnTo>
                <a:cubicBezTo>
                  <a:pt x="691" y="5859"/>
                  <a:pt x="858" y="5656"/>
                  <a:pt x="1037" y="5454"/>
                </a:cubicBezTo>
                <a:lnTo>
                  <a:pt x="1049" y="5442"/>
                </a:lnTo>
                <a:lnTo>
                  <a:pt x="1061" y="5430"/>
                </a:lnTo>
                <a:lnTo>
                  <a:pt x="1084" y="5418"/>
                </a:lnTo>
                <a:lnTo>
                  <a:pt x="1096" y="5394"/>
                </a:lnTo>
                <a:lnTo>
                  <a:pt x="1108" y="5382"/>
                </a:lnTo>
                <a:lnTo>
                  <a:pt x="1120" y="5370"/>
                </a:lnTo>
                <a:lnTo>
                  <a:pt x="1144" y="5358"/>
                </a:lnTo>
                <a:cubicBezTo>
                  <a:pt x="1156" y="5358"/>
                  <a:pt x="1156" y="5335"/>
                  <a:pt x="1168" y="5335"/>
                </a:cubicBezTo>
                <a:lnTo>
                  <a:pt x="1180" y="5323"/>
                </a:lnTo>
                <a:cubicBezTo>
                  <a:pt x="1203" y="5323"/>
                  <a:pt x="1203" y="5311"/>
                  <a:pt x="1215" y="5311"/>
                </a:cubicBezTo>
                <a:cubicBezTo>
                  <a:pt x="1227" y="5311"/>
                  <a:pt x="1227" y="5299"/>
                  <a:pt x="1239" y="5299"/>
                </a:cubicBezTo>
                <a:cubicBezTo>
                  <a:pt x="1263" y="5299"/>
                  <a:pt x="1263" y="5275"/>
                  <a:pt x="1275" y="5275"/>
                </a:cubicBezTo>
                <a:cubicBezTo>
                  <a:pt x="1287" y="5275"/>
                  <a:pt x="1287" y="5263"/>
                  <a:pt x="1299" y="5263"/>
                </a:cubicBezTo>
                <a:cubicBezTo>
                  <a:pt x="1322" y="5263"/>
                  <a:pt x="1322" y="5251"/>
                  <a:pt x="1334" y="5251"/>
                </a:cubicBezTo>
                <a:cubicBezTo>
                  <a:pt x="1346" y="5251"/>
                  <a:pt x="1346" y="5239"/>
                  <a:pt x="1358" y="5239"/>
                </a:cubicBezTo>
                <a:cubicBezTo>
                  <a:pt x="1382" y="5239"/>
                  <a:pt x="1382" y="5216"/>
                  <a:pt x="1394" y="5216"/>
                </a:cubicBezTo>
                <a:cubicBezTo>
                  <a:pt x="1406" y="5216"/>
                  <a:pt x="1406" y="5204"/>
                  <a:pt x="1418" y="5204"/>
                </a:cubicBezTo>
                <a:cubicBezTo>
                  <a:pt x="1442" y="5204"/>
                  <a:pt x="1442" y="5192"/>
                  <a:pt x="1453" y="5192"/>
                </a:cubicBezTo>
                <a:cubicBezTo>
                  <a:pt x="1465" y="5192"/>
                  <a:pt x="1465" y="5180"/>
                  <a:pt x="1477" y="5180"/>
                </a:cubicBezTo>
                <a:cubicBezTo>
                  <a:pt x="1501" y="5180"/>
                  <a:pt x="1501" y="5156"/>
                  <a:pt x="1513" y="5156"/>
                </a:cubicBezTo>
                <a:cubicBezTo>
                  <a:pt x="1525" y="5156"/>
                  <a:pt x="1525" y="5144"/>
                  <a:pt x="1537" y="5144"/>
                </a:cubicBezTo>
                <a:cubicBezTo>
                  <a:pt x="1561" y="5144"/>
                  <a:pt x="1561" y="5132"/>
                  <a:pt x="1572" y="5132"/>
                </a:cubicBezTo>
                <a:cubicBezTo>
                  <a:pt x="1584" y="5132"/>
                  <a:pt x="1584" y="5120"/>
                  <a:pt x="1596" y="5120"/>
                </a:cubicBezTo>
                <a:cubicBezTo>
                  <a:pt x="1620" y="5120"/>
                  <a:pt x="1620" y="5097"/>
                  <a:pt x="1632" y="5097"/>
                </a:cubicBezTo>
                <a:cubicBezTo>
                  <a:pt x="1644" y="5097"/>
                  <a:pt x="1644" y="5085"/>
                  <a:pt x="1656" y="5085"/>
                </a:cubicBezTo>
                <a:cubicBezTo>
                  <a:pt x="1680" y="5085"/>
                  <a:pt x="1680" y="5073"/>
                  <a:pt x="1692" y="5073"/>
                </a:cubicBezTo>
                <a:lnTo>
                  <a:pt x="1703" y="5073"/>
                </a:lnTo>
                <a:cubicBezTo>
                  <a:pt x="1715" y="5073"/>
                  <a:pt x="1715" y="5061"/>
                  <a:pt x="1739" y="5061"/>
                </a:cubicBezTo>
                <a:cubicBezTo>
                  <a:pt x="1739" y="5061"/>
                  <a:pt x="1751" y="5061"/>
                  <a:pt x="1751" y="5037"/>
                </a:cubicBezTo>
                <a:lnTo>
                  <a:pt x="1763" y="5025"/>
                </a:lnTo>
                <a:cubicBezTo>
                  <a:pt x="1763" y="5025"/>
                  <a:pt x="1775" y="5025"/>
                  <a:pt x="1775" y="5013"/>
                </a:cubicBezTo>
                <a:cubicBezTo>
                  <a:pt x="1799" y="5013"/>
                  <a:pt x="1799" y="5013"/>
                  <a:pt x="1811" y="5001"/>
                </a:cubicBezTo>
                <a:lnTo>
                  <a:pt x="1823" y="5001"/>
                </a:lnTo>
                <a:cubicBezTo>
                  <a:pt x="1823" y="5001"/>
                  <a:pt x="1834" y="5001"/>
                  <a:pt x="1834" y="4977"/>
                </a:cubicBezTo>
                <a:cubicBezTo>
                  <a:pt x="1858" y="4977"/>
                  <a:pt x="1858" y="4966"/>
                  <a:pt x="1870" y="4966"/>
                </a:cubicBezTo>
                <a:cubicBezTo>
                  <a:pt x="1882" y="4966"/>
                  <a:pt x="1894" y="4954"/>
                  <a:pt x="1918" y="4954"/>
                </a:cubicBezTo>
                <a:cubicBezTo>
                  <a:pt x="1930" y="4954"/>
                  <a:pt x="1942" y="4942"/>
                  <a:pt x="1953" y="4942"/>
                </a:cubicBezTo>
                <a:lnTo>
                  <a:pt x="1977" y="4942"/>
                </a:lnTo>
                <a:lnTo>
                  <a:pt x="1989" y="4918"/>
                </a:lnTo>
                <a:cubicBezTo>
                  <a:pt x="2001" y="4918"/>
                  <a:pt x="2001" y="4918"/>
                  <a:pt x="2013" y="4906"/>
                </a:cubicBezTo>
                <a:cubicBezTo>
                  <a:pt x="2013" y="4906"/>
                  <a:pt x="2037" y="4906"/>
                  <a:pt x="2037" y="4894"/>
                </a:cubicBezTo>
                <a:lnTo>
                  <a:pt x="2049" y="4894"/>
                </a:lnTo>
                <a:cubicBezTo>
                  <a:pt x="2061" y="4894"/>
                  <a:pt x="2061" y="4894"/>
                  <a:pt x="2073" y="4882"/>
                </a:cubicBezTo>
                <a:lnTo>
                  <a:pt x="2108" y="4882"/>
                </a:lnTo>
                <a:cubicBezTo>
                  <a:pt x="2120" y="4882"/>
                  <a:pt x="2120" y="4882"/>
                  <a:pt x="2132" y="4858"/>
                </a:cubicBezTo>
                <a:lnTo>
                  <a:pt x="2168" y="4846"/>
                </a:lnTo>
                <a:cubicBezTo>
                  <a:pt x="2180" y="4858"/>
                  <a:pt x="2215" y="4858"/>
                  <a:pt x="2227" y="4858"/>
                </a:cubicBezTo>
                <a:cubicBezTo>
                  <a:pt x="2275" y="4858"/>
                  <a:pt x="2311" y="4835"/>
                  <a:pt x="2346" y="4799"/>
                </a:cubicBezTo>
                <a:lnTo>
                  <a:pt x="3442" y="4799"/>
                </a:lnTo>
                <a:cubicBezTo>
                  <a:pt x="3466" y="4799"/>
                  <a:pt x="3477" y="4799"/>
                  <a:pt x="3477" y="4823"/>
                </a:cubicBezTo>
                <a:cubicBezTo>
                  <a:pt x="3489" y="4823"/>
                  <a:pt x="3489" y="4823"/>
                  <a:pt x="3501" y="4835"/>
                </a:cubicBezTo>
                <a:cubicBezTo>
                  <a:pt x="3525" y="4835"/>
                  <a:pt x="3537" y="4835"/>
                  <a:pt x="3537" y="4846"/>
                </a:cubicBezTo>
                <a:cubicBezTo>
                  <a:pt x="3549" y="4846"/>
                  <a:pt x="3549" y="4846"/>
                  <a:pt x="3561" y="4858"/>
                </a:cubicBezTo>
                <a:cubicBezTo>
                  <a:pt x="3585" y="4858"/>
                  <a:pt x="3597" y="4858"/>
                  <a:pt x="3597" y="4882"/>
                </a:cubicBezTo>
                <a:cubicBezTo>
                  <a:pt x="3608" y="4882"/>
                  <a:pt x="3608" y="4882"/>
                  <a:pt x="3620" y="4894"/>
                </a:cubicBezTo>
                <a:cubicBezTo>
                  <a:pt x="3644" y="4894"/>
                  <a:pt x="3644" y="4894"/>
                  <a:pt x="3656" y="4906"/>
                </a:cubicBezTo>
                <a:cubicBezTo>
                  <a:pt x="3668" y="4906"/>
                  <a:pt x="3668" y="4906"/>
                  <a:pt x="3680" y="4918"/>
                </a:cubicBezTo>
                <a:cubicBezTo>
                  <a:pt x="3704" y="4918"/>
                  <a:pt x="3704" y="4942"/>
                  <a:pt x="3716" y="4942"/>
                </a:cubicBezTo>
                <a:cubicBezTo>
                  <a:pt x="3728" y="4942"/>
                  <a:pt x="3728" y="4942"/>
                  <a:pt x="3739" y="4954"/>
                </a:cubicBezTo>
                <a:cubicBezTo>
                  <a:pt x="3763" y="4954"/>
                  <a:pt x="3763" y="4966"/>
                  <a:pt x="3775" y="4966"/>
                </a:cubicBezTo>
                <a:lnTo>
                  <a:pt x="3787" y="4966"/>
                </a:lnTo>
                <a:cubicBezTo>
                  <a:pt x="3787" y="4966"/>
                  <a:pt x="3799" y="4966"/>
                  <a:pt x="3799" y="4977"/>
                </a:cubicBezTo>
                <a:cubicBezTo>
                  <a:pt x="3823" y="4977"/>
                  <a:pt x="3823" y="4977"/>
                  <a:pt x="3835" y="5001"/>
                </a:cubicBezTo>
                <a:lnTo>
                  <a:pt x="3847" y="5013"/>
                </a:lnTo>
                <a:cubicBezTo>
                  <a:pt x="3847" y="5013"/>
                  <a:pt x="3858" y="5013"/>
                  <a:pt x="3858" y="5025"/>
                </a:cubicBezTo>
                <a:cubicBezTo>
                  <a:pt x="3882" y="5025"/>
                  <a:pt x="3882" y="5037"/>
                  <a:pt x="3894" y="5037"/>
                </a:cubicBezTo>
                <a:lnTo>
                  <a:pt x="3906" y="5037"/>
                </a:lnTo>
                <a:cubicBezTo>
                  <a:pt x="3906" y="5037"/>
                  <a:pt x="3918" y="5037"/>
                  <a:pt x="3918" y="5061"/>
                </a:cubicBezTo>
                <a:cubicBezTo>
                  <a:pt x="3942" y="5061"/>
                  <a:pt x="3942" y="5073"/>
                  <a:pt x="3954" y="5073"/>
                </a:cubicBezTo>
                <a:lnTo>
                  <a:pt x="3966" y="5085"/>
                </a:lnTo>
                <a:cubicBezTo>
                  <a:pt x="3966" y="5085"/>
                  <a:pt x="3978" y="5085"/>
                  <a:pt x="3978" y="5097"/>
                </a:cubicBezTo>
                <a:cubicBezTo>
                  <a:pt x="4001" y="5097"/>
                  <a:pt x="4001" y="5120"/>
                  <a:pt x="4013" y="5120"/>
                </a:cubicBezTo>
                <a:lnTo>
                  <a:pt x="4025" y="5132"/>
                </a:lnTo>
                <a:cubicBezTo>
                  <a:pt x="4025" y="5132"/>
                  <a:pt x="4037" y="5132"/>
                  <a:pt x="4037" y="5144"/>
                </a:cubicBezTo>
                <a:cubicBezTo>
                  <a:pt x="4061" y="5144"/>
                  <a:pt x="4073" y="5156"/>
                  <a:pt x="4085" y="5156"/>
                </a:cubicBezTo>
                <a:cubicBezTo>
                  <a:pt x="4097" y="5156"/>
                  <a:pt x="4120" y="5180"/>
                  <a:pt x="4132" y="5180"/>
                </a:cubicBezTo>
                <a:cubicBezTo>
                  <a:pt x="4144" y="5180"/>
                  <a:pt x="4144" y="5192"/>
                  <a:pt x="4156" y="5192"/>
                </a:cubicBezTo>
                <a:lnTo>
                  <a:pt x="4180" y="5204"/>
                </a:lnTo>
                <a:lnTo>
                  <a:pt x="4192" y="5216"/>
                </a:lnTo>
                <a:lnTo>
                  <a:pt x="4204" y="5239"/>
                </a:lnTo>
                <a:lnTo>
                  <a:pt x="4216" y="5251"/>
                </a:lnTo>
                <a:lnTo>
                  <a:pt x="4239" y="5263"/>
                </a:lnTo>
                <a:lnTo>
                  <a:pt x="4251" y="5275"/>
                </a:lnTo>
                <a:cubicBezTo>
                  <a:pt x="4263" y="5275"/>
                  <a:pt x="4263" y="5299"/>
                  <a:pt x="4275" y="5299"/>
                </a:cubicBezTo>
                <a:cubicBezTo>
                  <a:pt x="4299" y="5299"/>
                  <a:pt x="4299" y="5311"/>
                  <a:pt x="4311" y="5311"/>
                </a:cubicBezTo>
                <a:cubicBezTo>
                  <a:pt x="4323" y="5311"/>
                  <a:pt x="4323" y="5323"/>
                  <a:pt x="4335" y="5323"/>
                </a:cubicBezTo>
                <a:lnTo>
                  <a:pt x="4359" y="5323"/>
                </a:lnTo>
                <a:lnTo>
                  <a:pt x="4370" y="5335"/>
                </a:lnTo>
                <a:cubicBezTo>
                  <a:pt x="4382" y="5335"/>
                  <a:pt x="4382" y="5358"/>
                  <a:pt x="4394" y="5358"/>
                </a:cubicBezTo>
                <a:cubicBezTo>
                  <a:pt x="4418" y="5358"/>
                  <a:pt x="4418" y="5370"/>
                  <a:pt x="4430" y="5370"/>
                </a:cubicBezTo>
                <a:cubicBezTo>
                  <a:pt x="4442" y="5370"/>
                  <a:pt x="4442" y="5382"/>
                  <a:pt x="4454" y="5382"/>
                </a:cubicBezTo>
                <a:cubicBezTo>
                  <a:pt x="4478" y="5382"/>
                  <a:pt x="4478" y="5394"/>
                  <a:pt x="4490" y="5394"/>
                </a:cubicBezTo>
                <a:cubicBezTo>
                  <a:pt x="4501" y="5394"/>
                  <a:pt x="4501" y="5418"/>
                  <a:pt x="4513" y="5418"/>
                </a:cubicBezTo>
                <a:cubicBezTo>
                  <a:pt x="4537" y="5418"/>
                  <a:pt x="4537" y="5430"/>
                  <a:pt x="4549" y="5430"/>
                </a:cubicBezTo>
                <a:cubicBezTo>
                  <a:pt x="4561" y="5430"/>
                  <a:pt x="4561" y="5442"/>
                  <a:pt x="4573" y="5442"/>
                </a:cubicBezTo>
                <a:cubicBezTo>
                  <a:pt x="4597" y="5442"/>
                  <a:pt x="4597" y="5454"/>
                  <a:pt x="4609" y="5454"/>
                </a:cubicBezTo>
                <a:cubicBezTo>
                  <a:pt x="4620" y="5454"/>
                  <a:pt x="4620" y="5478"/>
                  <a:pt x="4632" y="5478"/>
                </a:cubicBezTo>
                <a:cubicBezTo>
                  <a:pt x="4656" y="5478"/>
                  <a:pt x="4656" y="5489"/>
                  <a:pt x="4668" y="5489"/>
                </a:cubicBezTo>
                <a:lnTo>
                  <a:pt x="4680" y="5501"/>
                </a:lnTo>
                <a:cubicBezTo>
                  <a:pt x="4692" y="5501"/>
                  <a:pt x="4692" y="5513"/>
                  <a:pt x="4716" y="5513"/>
                </a:cubicBezTo>
                <a:lnTo>
                  <a:pt x="4728" y="5537"/>
                </a:lnTo>
                <a:lnTo>
                  <a:pt x="4751" y="5561"/>
                </a:lnTo>
                <a:lnTo>
                  <a:pt x="4787" y="5597"/>
                </a:lnTo>
                <a:lnTo>
                  <a:pt x="4799" y="5608"/>
                </a:lnTo>
                <a:cubicBezTo>
                  <a:pt x="4832" y="5641"/>
                  <a:pt x="4879" y="5660"/>
                  <a:pt x="4925" y="5660"/>
                </a:cubicBezTo>
                <a:cubicBezTo>
                  <a:pt x="4962" y="5660"/>
                  <a:pt x="4998" y="5647"/>
                  <a:pt x="5025" y="5620"/>
                </a:cubicBezTo>
                <a:cubicBezTo>
                  <a:pt x="5085" y="5561"/>
                  <a:pt x="5097" y="5454"/>
                  <a:pt x="5037" y="5394"/>
                </a:cubicBezTo>
                <a:lnTo>
                  <a:pt x="5025" y="5382"/>
                </a:lnTo>
                <a:lnTo>
                  <a:pt x="4990" y="5358"/>
                </a:lnTo>
                <a:lnTo>
                  <a:pt x="4966" y="5323"/>
                </a:lnTo>
                <a:lnTo>
                  <a:pt x="4954" y="5311"/>
                </a:lnTo>
                <a:lnTo>
                  <a:pt x="4918" y="5275"/>
                </a:lnTo>
                <a:lnTo>
                  <a:pt x="4894" y="5251"/>
                </a:lnTo>
                <a:lnTo>
                  <a:pt x="4859" y="5216"/>
                </a:lnTo>
                <a:lnTo>
                  <a:pt x="4835" y="5192"/>
                </a:lnTo>
                <a:lnTo>
                  <a:pt x="4799" y="5156"/>
                </a:lnTo>
                <a:lnTo>
                  <a:pt x="4775" y="5132"/>
                </a:lnTo>
                <a:lnTo>
                  <a:pt x="4740" y="5097"/>
                </a:lnTo>
                <a:lnTo>
                  <a:pt x="4716" y="5073"/>
                </a:lnTo>
                <a:lnTo>
                  <a:pt x="4680" y="5037"/>
                </a:lnTo>
                <a:lnTo>
                  <a:pt x="4656" y="5013"/>
                </a:lnTo>
                <a:cubicBezTo>
                  <a:pt x="4632" y="5013"/>
                  <a:pt x="4632" y="5001"/>
                  <a:pt x="4620" y="5001"/>
                </a:cubicBezTo>
                <a:cubicBezTo>
                  <a:pt x="4609" y="5001"/>
                  <a:pt x="4609" y="4977"/>
                  <a:pt x="4597" y="4977"/>
                </a:cubicBezTo>
                <a:cubicBezTo>
                  <a:pt x="4573" y="4977"/>
                  <a:pt x="4573" y="4966"/>
                  <a:pt x="4561" y="4966"/>
                </a:cubicBezTo>
                <a:lnTo>
                  <a:pt x="4549" y="4966"/>
                </a:lnTo>
                <a:cubicBezTo>
                  <a:pt x="4537" y="4966"/>
                  <a:pt x="4537" y="4954"/>
                  <a:pt x="4513" y="4954"/>
                </a:cubicBezTo>
                <a:cubicBezTo>
                  <a:pt x="4501" y="4954"/>
                  <a:pt x="4501" y="4942"/>
                  <a:pt x="4490" y="4942"/>
                </a:cubicBezTo>
                <a:cubicBezTo>
                  <a:pt x="4478" y="4942"/>
                  <a:pt x="4478" y="4918"/>
                  <a:pt x="4454" y="4918"/>
                </a:cubicBezTo>
                <a:cubicBezTo>
                  <a:pt x="4442" y="4918"/>
                  <a:pt x="4442" y="4906"/>
                  <a:pt x="4430" y="4906"/>
                </a:cubicBezTo>
                <a:lnTo>
                  <a:pt x="4418" y="4894"/>
                </a:lnTo>
                <a:cubicBezTo>
                  <a:pt x="4394" y="4894"/>
                  <a:pt x="4394" y="4882"/>
                  <a:pt x="4382" y="4882"/>
                </a:cubicBezTo>
                <a:cubicBezTo>
                  <a:pt x="4370" y="4882"/>
                  <a:pt x="4370" y="4858"/>
                  <a:pt x="4359" y="4858"/>
                </a:cubicBezTo>
                <a:lnTo>
                  <a:pt x="4335" y="4846"/>
                </a:lnTo>
                <a:cubicBezTo>
                  <a:pt x="4323" y="4846"/>
                  <a:pt x="4323" y="4835"/>
                  <a:pt x="4311" y="4835"/>
                </a:cubicBezTo>
                <a:cubicBezTo>
                  <a:pt x="4299" y="4835"/>
                  <a:pt x="4299" y="4823"/>
                  <a:pt x="4275" y="4823"/>
                </a:cubicBezTo>
                <a:cubicBezTo>
                  <a:pt x="4263" y="4799"/>
                  <a:pt x="4251" y="4799"/>
                  <a:pt x="4239" y="4787"/>
                </a:cubicBezTo>
                <a:cubicBezTo>
                  <a:pt x="4216" y="4775"/>
                  <a:pt x="4204" y="4775"/>
                  <a:pt x="4192" y="4763"/>
                </a:cubicBezTo>
                <a:cubicBezTo>
                  <a:pt x="4192" y="4763"/>
                  <a:pt x="4180" y="4763"/>
                  <a:pt x="4180" y="4739"/>
                </a:cubicBezTo>
                <a:lnTo>
                  <a:pt x="4156" y="4727"/>
                </a:lnTo>
                <a:cubicBezTo>
                  <a:pt x="4144" y="4727"/>
                  <a:pt x="4144" y="4716"/>
                  <a:pt x="4132" y="4716"/>
                </a:cubicBezTo>
                <a:cubicBezTo>
                  <a:pt x="4132" y="4716"/>
                  <a:pt x="4120" y="4716"/>
                  <a:pt x="4120" y="4704"/>
                </a:cubicBezTo>
                <a:lnTo>
                  <a:pt x="4097" y="4680"/>
                </a:lnTo>
                <a:cubicBezTo>
                  <a:pt x="4085" y="4680"/>
                  <a:pt x="4085" y="4668"/>
                  <a:pt x="4073" y="4668"/>
                </a:cubicBezTo>
                <a:cubicBezTo>
                  <a:pt x="4061" y="4668"/>
                  <a:pt x="4061" y="4668"/>
                  <a:pt x="4037" y="4656"/>
                </a:cubicBezTo>
                <a:lnTo>
                  <a:pt x="4025" y="4656"/>
                </a:lnTo>
                <a:cubicBezTo>
                  <a:pt x="4013" y="4656"/>
                  <a:pt x="4013" y="4644"/>
                  <a:pt x="4001" y="4644"/>
                </a:cubicBezTo>
                <a:cubicBezTo>
                  <a:pt x="3978" y="4644"/>
                  <a:pt x="3978" y="4644"/>
                  <a:pt x="3966" y="4620"/>
                </a:cubicBezTo>
                <a:lnTo>
                  <a:pt x="3954" y="4608"/>
                </a:lnTo>
                <a:cubicBezTo>
                  <a:pt x="3942" y="4608"/>
                  <a:pt x="3942" y="4608"/>
                  <a:pt x="3918" y="4596"/>
                </a:cubicBezTo>
                <a:cubicBezTo>
                  <a:pt x="3906" y="4596"/>
                  <a:pt x="3906" y="4596"/>
                  <a:pt x="3894" y="4585"/>
                </a:cubicBezTo>
                <a:lnTo>
                  <a:pt x="3882" y="4585"/>
                </a:lnTo>
                <a:cubicBezTo>
                  <a:pt x="3858" y="4585"/>
                  <a:pt x="3847" y="4561"/>
                  <a:pt x="3847" y="4561"/>
                </a:cubicBezTo>
                <a:cubicBezTo>
                  <a:pt x="3835" y="4561"/>
                  <a:pt x="3823" y="4549"/>
                  <a:pt x="3823" y="4549"/>
                </a:cubicBezTo>
                <a:cubicBezTo>
                  <a:pt x="3799" y="4549"/>
                  <a:pt x="3787" y="4537"/>
                  <a:pt x="3787" y="4537"/>
                </a:cubicBezTo>
                <a:cubicBezTo>
                  <a:pt x="3775" y="4537"/>
                  <a:pt x="3763" y="4537"/>
                  <a:pt x="3763" y="4525"/>
                </a:cubicBezTo>
                <a:cubicBezTo>
                  <a:pt x="3739" y="4525"/>
                  <a:pt x="3728" y="4501"/>
                  <a:pt x="3716" y="4501"/>
                </a:cubicBezTo>
                <a:cubicBezTo>
                  <a:pt x="3704" y="4501"/>
                  <a:pt x="3680" y="4501"/>
                  <a:pt x="3680" y="4489"/>
                </a:cubicBezTo>
                <a:cubicBezTo>
                  <a:pt x="3668" y="4489"/>
                  <a:pt x="3656" y="4489"/>
                  <a:pt x="3644" y="4477"/>
                </a:cubicBezTo>
                <a:cubicBezTo>
                  <a:pt x="3620" y="4477"/>
                  <a:pt x="3608" y="4477"/>
                  <a:pt x="3608" y="4465"/>
                </a:cubicBezTo>
                <a:cubicBezTo>
                  <a:pt x="3597" y="4465"/>
                  <a:pt x="3585" y="4465"/>
                  <a:pt x="3561" y="4442"/>
                </a:cubicBezTo>
                <a:cubicBezTo>
                  <a:pt x="3549" y="4442"/>
                  <a:pt x="3549" y="4442"/>
                  <a:pt x="3537" y="4430"/>
                </a:cubicBezTo>
                <a:cubicBezTo>
                  <a:pt x="3525" y="4430"/>
                  <a:pt x="3501" y="4430"/>
                  <a:pt x="3489" y="4418"/>
                </a:cubicBezTo>
                <a:cubicBezTo>
                  <a:pt x="3477" y="4418"/>
                  <a:pt x="3466" y="4418"/>
                  <a:pt x="3466" y="4406"/>
                </a:cubicBezTo>
                <a:cubicBezTo>
                  <a:pt x="3442" y="4406"/>
                  <a:pt x="3430" y="4406"/>
                  <a:pt x="3418" y="4382"/>
                </a:cubicBezTo>
                <a:lnTo>
                  <a:pt x="2358" y="4382"/>
                </a:lnTo>
                <a:lnTo>
                  <a:pt x="2358" y="1334"/>
                </a:lnTo>
                <a:close/>
                <a:moveTo>
                  <a:pt x="3418" y="8621"/>
                </a:moveTo>
                <a:lnTo>
                  <a:pt x="4144" y="8918"/>
                </a:lnTo>
                <a:lnTo>
                  <a:pt x="4168" y="8918"/>
                </a:lnTo>
                <a:cubicBezTo>
                  <a:pt x="4180" y="8918"/>
                  <a:pt x="4442" y="9014"/>
                  <a:pt x="4561" y="9335"/>
                </a:cubicBezTo>
                <a:cubicBezTo>
                  <a:pt x="4180" y="9609"/>
                  <a:pt x="3751" y="9811"/>
                  <a:pt x="3275" y="9883"/>
                </a:cubicBezTo>
                <a:lnTo>
                  <a:pt x="2811" y="9883"/>
                </a:lnTo>
                <a:cubicBezTo>
                  <a:pt x="2775" y="9883"/>
                  <a:pt x="2751" y="9883"/>
                  <a:pt x="2739" y="9895"/>
                </a:cubicBezTo>
                <a:cubicBezTo>
                  <a:pt x="2180" y="9871"/>
                  <a:pt x="1680" y="9657"/>
                  <a:pt x="1275" y="9335"/>
                </a:cubicBezTo>
                <a:cubicBezTo>
                  <a:pt x="1275" y="9311"/>
                  <a:pt x="1287" y="9311"/>
                  <a:pt x="1287" y="9299"/>
                </a:cubicBezTo>
                <a:cubicBezTo>
                  <a:pt x="1406" y="9002"/>
                  <a:pt x="1668" y="8918"/>
                  <a:pt x="1680" y="8918"/>
                </a:cubicBezTo>
                <a:lnTo>
                  <a:pt x="1692" y="8918"/>
                </a:lnTo>
                <a:lnTo>
                  <a:pt x="2418" y="8633"/>
                </a:lnTo>
                <a:lnTo>
                  <a:pt x="2811" y="9002"/>
                </a:lnTo>
                <a:cubicBezTo>
                  <a:pt x="2835" y="9037"/>
                  <a:pt x="2882" y="9049"/>
                  <a:pt x="2930" y="9049"/>
                </a:cubicBezTo>
                <a:cubicBezTo>
                  <a:pt x="2977" y="9049"/>
                  <a:pt x="3013" y="9037"/>
                  <a:pt x="3049" y="9002"/>
                </a:cubicBezTo>
                <a:lnTo>
                  <a:pt x="3418" y="8621"/>
                </a:lnTo>
                <a:close/>
                <a:moveTo>
                  <a:pt x="3728" y="1"/>
                </a:moveTo>
                <a:cubicBezTo>
                  <a:pt x="3692" y="1"/>
                  <a:pt x="3644" y="13"/>
                  <a:pt x="3608" y="36"/>
                </a:cubicBezTo>
                <a:cubicBezTo>
                  <a:pt x="3585" y="72"/>
                  <a:pt x="3573" y="120"/>
                  <a:pt x="3573" y="155"/>
                </a:cubicBezTo>
                <a:lnTo>
                  <a:pt x="3573" y="1013"/>
                </a:lnTo>
                <a:lnTo>
                  <a:pt x="2275" y="1013"/>
                </a:lnTo>
                <a:cubicBezTo>
                  <a:pt x="2227" y="1013"/>
                  <a:pt x="2180" y="1025"/>
                  <a:pt x="2156" y="1048"/>
                </a:cubicBezTo>
                <a:cubicBezTo>
                  <a:pt x="2120" y="1084"/>
                  <a:pt x="2108" y="1132"/>
                  <a:pt x="2108" y="1167"/>
                </a:cubicBezTo>
                <a:lnTo>
                  <a:pt x="2120" y="4465"/>
                </a:lnTo>
                <a:lnTo>
                  <a:pt x="2084" y="4465"/>
                </a:lnTo>
                <a:cubicBezTo>
                  <a:pt x="2061" y="4465"/>
                  <a:pt x="2061" y="4465"/>
                  <a:pt x="2049" y="4477"/>
                </a:cubicBezTo>
                <a:lnTo>
                  <a:pt x="2001" y="4477"/>
                </a:lnTo>
                <a:cubicBezTo>
                  <a:pt x="1989" y="4477"/>
                  <a:pt x="1989" y="4477"/>
                  <a:pt x="1977" y="4489"/>
                </a:cubicBezTo>
                <a:lnTo>
                  <a:pt x="1965" y="4489"/>
                </a:lnTo>
                <a:cubicBezTo>
                  <a:pt x="1942" y="4489"/>
                  <a:pt x="1942" y="4489"/>
                  <a:pt x="1930" y="4513"/>
                </a:cubicBezTo>
                <a:cubicBezTo>
                  <a:pt x="1918" y="4513"/>
                  <a:pt x="1918" y="4513"/>
                  <a:pt x="1906" y="4525"/>
                </a:cubicBezTo>
                <a:lnTo>
                  <a:pt x="1882" y="4537"/>
                </a:lnTo>
                <a:cubicBezTo>
                  <a:pt x="1882" y="4537"/>
                  <a:pt x="1870" y="4537"/>
                  <a:pt x="1870" y="4549"/>
                </a:cubicBezTo>
                <a:cubicBezTo>
                  <a:pt x="1858" y="4549"/>
                  <a:pt x="1846" y="4573"/>
                  <a:pt x="1823" y="4573"/>
                </a:cubicBezTo>
                <a:cubicBezTo>
                  <a:pt x="1811" y="4573"/>
                  <a:pt x="1799" y="4585"/>
                  <a:pt x="1787" y="4585"/>
                </a:cubicBezTo>
                <a:cubicBezTo>
                  <a:pt x="1763" y="4585"/>
                  <a:pt x="1751" y="4596"/>
                  <a:pt x="1751" y="4596"/>
                </a:cubicBezTo>
                <a:cubicBezTo>
                  <a:pt x="1739" y="4596"/>
                  <a:pt x="1739" y="4608"/>
                  <a:pt x="1727" y="4608"/>
                </a:cubicBezTo>
                <a:lnTo>
                  <a:pt x="1703" y="4608"/>
                </a:lnTo>
                <a:cubicBezTo>
                  <a:pt x="1692" y="4608"/>
                  <a:pt x="1692" y="4632"/>
                  <a:pt x="1680" y="4632"/>
                </a:cubicBezTo>
                <a:cubicBezTo>
                  <a:pt x="1668" y="4632"/>
                  <a:pt x="1668" y="4644"/>
                  <a:pt x="1644" y="4644"/>
                </a:cubicBezTo>
                <a:lnTo>
                  <a:pt x="1632" y="4656"/>
                </a:lnTo>
                <a:cubicBezTo>
                  <a:pt x="1620" y="4656"/>
                  <a:pt x="1620" y="4668"/>
                  <a:pt x="1608" y="4668"/>
                </a:cubicBezTo>
                <a:cubicBezTo>
                  <a:pt x="1584" y="4668"/>
                  <a:pt x="1584" y="4692"/>
                  <a:pt x="1572" y="4692"/>
                </a:cubicBezTo>
                <a:cubicBezTo>
                  <a:pt x="1561" y="4692"/>
                  <a:pt x="1561" y="4704"/>
                  <a:pt x="1549" y="4704"/>
                </a:cubicBezTo>
                <a:cubicBezTo>
                  <a:pt x="1525" y="4704"/>
                  <a:pt x="1525" y="4716"/>
                  <a:pt x="1513" y="4716"/>
                </a:cubicBezTo>
                <a:cubicBezTo>
                  <a:pt x="1501" y="4716"/>
                  <a:pt x="1501" y="4727"/>
                  <a:pt x="1489" y="4727"/>
                </a:cubicBezTo>
                <a:cubicBezTo>
                  <a:pt x="1465" y="4727"/>
                  <a:pt x="1465" y="4751"/>
                  <a:pt x="1453" y="4751"/>
                </a:cubicBezTo>
                <a:cubicBezTo>
                  <a:pt x="1442" y="4751"/>
                  <a:pt x="1442" y="4763"/>
                  <a:pt x="1430" y="4763"/>
                </a:cubicBezTo>
                <a:cubicBezTo>
                  <a:pt x="1406" y="4763"/>
                  <a:pt x="1406" y="4775"/>
                  <a:pt x="1394" y="4775"/>
                </a:cubicBezTo>
                <a:cubicBezTo>
                  <a:pt x="1382" y="4775"/>
                  <a:pt x="1382" y="4787"/>
                  <a:pt x="1370" y="4787"/>
                </a:cubicBezTo>
                <a:cubicBezTo>
                  <a:pt x="1346" y="4787"/>
                  <a:pt x="1346" y="4811"/>
                  <a:pt x="1334" y="4811"/>
                </a:cubicBezTo>
                <a:cubicBezTo>
                  <a:pt x="1322" y="4811"/>
                  <a:pt x="1322" y="4823"/>
                  <a:pt x="1311" y="4823"/>
                </a:cubicBezTo>
                <a:cubicBezTo>
                  <a:pt x="1287" y="4823"/>
                  <a:pt x="1287" y="4835"/>
                  <a:pt x="1275" y="4835"/>
                </a:cubicBezTo>
                <a:cubicBezTo>
                  <a:pt x="1263" y="4835"/>
                  <a:pt x="1263" y="4846"/>
                  <a:pt x="1251" y="4846"/>
                </a:cubicBezTo>
                <a:cubicBezTo>
                  <a:pt x="1227" y="4846"/>
                  <a:pt x="1227" y="4870"/>
                  <a:pt x="1215" y="4870"/>
                </a:cubicBezTo>
                <a:cubicBezTo>
                  <a:pt x="1203" y="4870"/>
                  <a:pt x="1203" y="4882"/>
                  <a:pt x="1191" y="4882"/>
                </a:cubicBezTo>
                <a:cubicBezTo>
                  <a:pt x="1168" y="4882"/>
                  <a:pt x="1168" y="4894"/>
                  <a:pt x="1156" y="4894"/>
                </a:cubicBezTo>
                <a:lnTo>
                  <a:pt x="1132" y="4930"/>
                </a:lnTo>
                <a:lnTo>
                  <a:pt x="1096" y="4954"/>
                </a:lnTo>
                <a:lnTo>
                  <a:pt x="1072" y="4989"/>
                </a:lnTo>
                <a:lnTo>
                  <a:pt x="1049" y="5001"/>
                </a:lnTo>
                <a:lnTo>
                  <a:pt x="1025" y="5025"/>
                </a:lnTo>
                <a:lnTo>
                  <a:pt x="1013" y="5049"/>
                </a:lnTo>
                <a:cubicBezTo>
                  <a:pt x="989" y="5049"/>
                  <a:pt x="989" y="5061"/>
                  <a:pt x="977" y="5061"/>
                </a:cubicBezTo>
                <a:lnTo>
                  <a:pt x="965" y="5073"/>
                </a:lnTo>
                <a:lnTo>
                  <a:pt x="953" y="5085"/>
                </a:lnTo>
                <a:lnTo>
                  <a:pt x="918" y="5120"/>
                </a:lnTo>
                <a:lnTo>
                  <a:pt x="906" y="5132"/>
                </a:lnTo>
                <a:cubicBezTo>
                  <a:pt x="691" y="5347"/>
                  <a:pt x="513" y="5561"/>
                  <a:pt x="382" y="5823"/>
                </a:cubicBezTo>
                <a:lnTo>
                  <a:pt x="382" y="5835"/>
                </a:lnTo>
                <a:cubicBezTo>
                  <a:pt x="370" y="5847"/>
                  <a:pt x="370" y="5859"/>
                  <a:pt x="358" y="5882"/>
                </a:cubicBezTo>
                <a:lnTo>
                  <a:pt x="334" y="5906"/>
                </a:lnTo>
                <a:cubicBezTo>
                  <a:pt x="334" y="5918"/>
                  <a:pt x="322" y="5942"/>
                  <a:pt x="322" y="5954"/>
                </a:cubicBezTo>
                <a:cubicBezTo>
                  <a:pt x="322" y="5966"/>
                  <a:pt x="310" y="5966"/>
                  <a:pt x="310" y="5978"/>
                </a:cubicBezTo>
                <a:cubicBezTo>
                  <a:pt x="310" y="6001"/>
                  <a:pt x="299" y="6013"/>
                  <a:pt x="299" y="6025"/>
                </a:cubicBezTo>
                <a:cubicBezTo>
                  <a:pt x="299" y="6037"/>
                  <a:pt x="275" y="6037"/>
                  <a:pt x="275" y="6061"/>
                </a:cubicBezTo>
                <a:cubicBezTo>
                  <a:pt x="275" y="6073"/>
                  <a:pt x="263" y="6085"/>
                  <a:pt x="263" y="6097"/>
                </a:cubicBezTo>
                <a:cubicBezTo>
                  <a:pt x="263" y="6120"/>
                  <a:pt x="251" y="6120"/>
                  <a:pt x="251" y="6132"/>
                </a:cubicBezTo>
                <a:cubicBezTo>
                  <a:pt x="251" y="6144"/>
                  <a:pt x="239" y="6156"/>
                  <a:pt x="239" y="6180"/>
                </a:cubicBezTo>
                <a:cubicBezTo>
                  <a:pt x="239" y="6192"/>
                  <a:pt x="239" y="6192"/>
                  <a:pt x="215" y="6204"/>
                </a:cubicBezTo>
                <a:cubicBezTo>
                  <a:pt x="215" y="6216"/>
                  <a:pt x="203" y="6240"/>
                  <a:pt x="203" y="6251"/>
                </a:cubicBezTo>
                <a:lnTo>
                  <a:pt x="191" y="6275"/>
                </a:lnTo>
                <a:cubicBezTo>
                  <a:pt x="179" y="6311"/>
                  <a:pt x="179" y="6323"/>
                  <a:pt x="156" y="6359"/>
                </a:cubicBezTo>
                <a:cubicBezTo>
                  <a:pt x="156" y="6382"/>
                  <a:pt x="144" y="6394"/>
                  <a:pt x="144" y="6430"/>
                </a:cubicBezTo>
                <a:lnTo>
                  <a:pt x="144" y="6442"/>
                </a:lnTo>
                <a:lnTo>
                  <a:pt x="144" y="6454"/>
                </a:lnTo>
                <a:cubicBezTo>
                  <a:pt x="144" y="6478"/>
                  <a:pt x="132" y="6490"/>
                  <a:pt x="132" y="6501"/>
                </a:cubicBezTo>
                <a:lnTo>
                  <a:pt x="132" y="6513"/>
                </a:lnTo>
                <a:lnTo>
                  <a:pt x="132" y="6537"/>
                </a:lnTo>
                <a:cubicBezTo>
                  <a:pt x="132" y="6549"/>
                  <a:pt x="132" y="6561"/>
                  <a:pt x="120" y="6573"/>
                </a:cubicBezTo>
                <a:lnTo>
                  <a:pt x="120" y="6609"/>
                </a:lnTo>
                <a:cubicBezTo>
                  <a:pt x="120" y="6621"/>
                  <a:pt x="120" y="6632"/>
                  <a:pt x="96" y="6656"/>
                </a:cubicBezTo>
                <a:lnTo>
                  <a:pt x="96" y="6680"/>
                </a:lnTo>
                <a:cubicBezTo>
                  <a:pt x="96" y="6692"/>
                  <a:pt x="96" y="6716"/>
                  <a:pt x="84" y="6728"/>
                </a:cubicBezTo>
                <a:lnTo>
                  <a:pt x="84" y="6751"/>
                </a:lnTo>
                <a:lnTo>
                  <a:pt x="84" y="6799"/>
                </a:lnTo>
                <a:lnTo>
                  <a:pt x="84" y="6811"/>
                </a:lnTo>
                <a:lnTo>
                  <a:pt x="84" y="6847"/>
                </a:lnTo>
                <a:lnTo>
                  <a:pt x="84" y="6894"/>
                </a:lnTo>
                <a:lnTo>
                  <a:pt x="84" y="6906"/>
                </a:lnTo>
                <a:lnTo>
                  <a:pt x="84" y="6930"/>
                </a:lnTo>
                <a:lnTo>
                  <a:pt x="84" y="6966"/>
                </a:lnTo>
                <a:lnTo>
                  <a:pt x="84" y="6978"/>
                </a:lnTo>
                <a:lnTo>
                  <a:pt x="84" y="6990"/>
                </a:lnTo>
                <a:lnTo>
                  <a:pt x="84" y="7049"/>
                </a:lnTo>
                <a:lnTo>
                  <a:pt x="84" y="7073"/>
                </a:lnTo>
                <a:lnTo>
                  <a:pt x="84" y="7085"/>
                </a:lnTo>
                <a:cubicBezTo>
                  <a:pt x="1" y="8704"/>
                  <a:pt x="1263" y="10109"/>
                  <a:pt x="2882" y="10180"/>
                </a:cubicBezTo>
                <a:lnTo>
                  <a:pt x="3037" y="10180"/>
                </a:lnTo>
                <a:cubicBezTo>
                  <a:pt x="3168" y="10180"/>
                  <a:pt x="3287" y="10169"/>
                  <a:pt x="3418" y="10145"/>
                </a:cubicBezTo>
                <a:lnTo>
                  <a:pt x="8335" y="10145"/>
                </a:lnTo>
                <a:cubicBezTo>
                  <a:pt x="8419" y="10145"/>
                  <a:pt x="8490" y="10073"/>
                  <a:pt x="8490" y="9990"/>
                </a:cubicBezTo>
                <a:lnTo>
                  <a:pt x="8490" y="9133"/>
                </a:lnTo>
                <a:lnTo>
                  <a:pt x="9776" y="9133"/>
                </a:lnTo>
                <a:cubicBezTo>
                  <a:pt x="9859" y="9133"/>
                  <a:pt x="9943" y="9061"/>
                  <a:pt x="9943" y="8978"/>
                </a:cubicBezTo>
                <a:lnTo>
                  <a:pt x="9824" y="2072"/>
                </a:lnTo>
                <a:lnTo>
                  <a:pt x="9824" y="2037"/>
                </a:lnTo>
                <a:lnTo>
                  <a:pt x="9824" y="2025"/>
                </a:lnTo>
                <a:cubicBezTo>
                  <a:pt x="9824" y="2025"/>
                  <a:pt x="9824" y="2013"/>
                  <a:pt x="9800" y="2013"/>
                </a:cubicBezTo>
                <a:cubicBezTo>
                  <a:pt x="9800" y="2013"/>
                  <a:pt x="9800" y="1989"/>
                  <a:pt x="9788" y="1989"/>
                </a:cubicBezTo>
                <a:lnTo>
                  <a:pt x="9776" y="1977"/>
                </a:lnTo>
                <a:lnTo>
                  <a:pt x="7835" y="36"/>
                </a:lnTo>
                <a:lnTo>
                  <a:pt x="7823" y="24"/>
                </a:lnTo>
                <a:lnTo>
                  <a:pt x="7811" y="13"/>
                </a:lnTo>
                <a:cubicBezTo>
                  <a:pt x="7811" y="13"/>
                  <a:pt x="7799" y="13"/>
                  <a:pt x="77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00" name="Google Shape;2000;p53"/>
          <p:cNvGrpSpPr/>
          <p:nvPr/>
        </p:nvGrpSpPr>
        <p:grpSpPr>
          <a:xfrm>
            <a:off x="5318259" y="2982111"/>
            <a:ext cx="371013" cy="220787"/>
            <a:chOff x="5318259" y="2982111"/>
            <a:chExt cx="371013" cy="220787"/>
          </a:xfrm>
        </p:grpSpPr>
        <p:sp>
          <p:nvSpPr>
            <p:cNvPr id="2001" name="Google Shape;2001;p53"/>
            <p:cNvSpPr/>
            <p:nvPr/>
          </p:nvSpPr>
          <p:spPr>
            <a:xfrm>
              <a:off x="5364123" y="3021546"/>
              <a:ext cx="58372" cy="18396"/>
            </a:xfrm>
            <a:custGeom>
              <a:rect b="b" l="l" r="r" t="t"/>
              <a:pathLst>
                <a:path extrusionOk="0" h="578" w="1834">
                  <a:moveTo>
                    <a:pt x="674" y="0"/>
                  </a:moveTo>
                  <a:cubicBezTo>
                    <a:pt x="513" y="0"/>
                    <a:pt x="335" y="16"/>
                    <a:pt x="143" y="54"/>
                  </a:cubicBezTo>
                  <a:cubicBezTo>
                    <a:pt x="60" y="66"/>
                    <a:pt x="0" y="149"/>
                    <a:pt x="0" y="220"/>
                  </a:cubicBezTo>
                  <a:lnTo>
                    <a:pt x="0" y="399"/>
                  </a:lnTo>
                  <a:cubicBezTo>
                    <a:pt x="0" y="482"/>
                    <a:pt x="72" y="566"/>
                    <a:pt x="167" y="566"/>
                  </a:cubicBezTo>
                  <a:cubicBezTo>
                    <a:pt x="250" y="566"/>
                    <a:pt x="334" y="482"/>
                    <a:pt x="334" y="399"/>
                  </a:cubicBezTo>
                  <a:lnTo>
                    <a:pt x="334" y="351"/>
                  </a:lnTo>
                  <a:cubicBezTo>
                    <a:pt x="453" y="332"/>
                    <a:pt x="564" y="324"/>
                    <a:pt x="666" y="324"/>
                  </a:cubicBezTo>
                  <a:cubicBezTo>
                    <a:pt x="878" y="324"/>
                    <a:pt x="1050" y="359"/>
                    <a:pt x="1179" y="399"/>
                  </a:cubicBezTo>
                  <a:cubicBezTo>
                    <a:pt x="1405" y="459"/>
                    <a:pt x="1536" y="530"/>
                    <a:pt x="1536" y="542"/>
                  </a:cubicBezTo>
                  <a:cubicBezTo>
                    <a:pt x="1560" y="566"/>
                    <a:pt x="1596" y="578"/>
                    <a:pt x="1619" y="578"/>
                  </a:cubicBezTo>
                  <a:cubicBezTo>
                    <a:pt x="1679" y="578"/>
                    <a:pt x="1727" y="542"/>
                    <a:pt x="1774" y="506"/>
                  </a:cubicBezTo>
                  <a:cubicBezTo>
                    <a:pt x="1834" y="423"/>
                    <a:pt x="1810" y="328"/>
                    <a:pt x="1727" y="256"/>
                  </a:cubicBezTo>
                  <a:cubicBezTo>
                    <a:pt x="1707" y="247"/>
                    <a:pt x="1322" y="0"/>
                    <a:pt x="67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53"/>
            <p:cNvSpPr/>
            <p:nvPr/>
          </p:nvSpPr>
          <p:spPr>
            <a:xfrm>
              <a:off x="5346681" y="3151338"/>
              <a:ext cx="11012" cy="39052"/>
            </a:xfrm>
            <a:custGeom>
              <a:rect b="b" l="l" r="r" t="t"/>
              <a:pathLst>
                <a:path extrusionOk="0" h="1227" w="346">
                  <a:moveTo>
                    <a:pt x="167" y="0"/>
                  </a:moveTo>
                  <a:cubicBezTo>
                    <a:pt x="72" y="0"/>
                    <a:pt x="0" y="71"/>
                    <a:pt x="0" y="155"/>
                  </a:cubicBezTo>
                  <a:lnTo>
                    <a:pt x="0" y="1072"/>
                  </a:lnTo>
                  <a:cubicBezTo>
                    <a:pt x="0" y="1155"/>
                    <a:pt x="72" y="1226"/>
                    <a:pt x="167" y="1226"/>
                  </a:cubicBezTo>
                  <a:cubicBezTo>
                    <a:pt x="250" y="1226"/>
                    <a:pt x="322" y="1155"/>
                    <a:pt x="322" y="1072"/>
                  </a:cubicBezTo>
                  <a:lnTo>
                    <a:pt x="322" y="155"/>
                  </a:lnTo>
                  <a:cubicBezTo>
                    <a:pt x="346" y="71"/>
                    <a:pt x="274"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53"/>
            <p:cNvSpPr/>
            <p:nvPr/>
          </p:nvSpPr>
          <p:spPr>
            <a:xfrm>
              <a:off x="5318259" y="2988763"/>
              <a:ext cx="149717" cy="202773"/>
            </a:xfrm>
            <a:custGeom>
              <a:rect b="b" l="l" r="r" t="t"/>
              <a:pathLst>
                <a:path extrusionOk="0" h="6371" w="4704">
                  <a:moveTo>
                    <a:pt x="3620" y="322"/>
                  </a:moveTo>
                  <a:lnTo>
                    <a:pt x="3620" y="1179"/>
                  </a:lnTo>
                  <a:cubicBezTo>
                    <a:pt x="3620" y="1322"/>
                    <a:pt x="3584" y="1453"/>
                    <a:pt x="3513" y="1596"/>
                  </a:cubicBezTo>
                  <a:lnTo>
                    <a:pt x="3441" y="1727"/>
                  </a:lnTo>
                  <a:cubicBezTo>
                    <a:pt x="3418" y="1750"/>
                    <a:pt x="3418" y="1774"/>
                    <a:pt x="3418" y="1798"/>
                  </a:cubicBezTo>
                  <a:lnTo>
                    <a:pt x="3418" y="2167"/>
                  </a:lnTo>
                  <a:cubicBezTo>
                    <a:pt x="3453" y="2465"/>
                    <a:pt x="3334" y="2751"/>
                    <a:pt x="3108" y="2965"/>
                  </a:cubicBezTo>
                  <a:cubicBezTo>
                    <a:pt x="2892" y="3158"/>
                    <a:pt x="2633" y="3275"/>
                    <a:pt x="2351" y="3275"/>
                  </a:cubicBezTo>
                  <a:cubicBezTo>
                    <a:pt x="2338" y="3275"/>
                    <a:pt x="2324" y="3275"/>
                    <a:pt x="2310" y="3274"/>
                  </a:cubicBezTo>
                  <a:cubicBezTo>
                    <a:pt x="1715" y="3263"/>
                    <a:pt x="1239" y="2739"/>
                    <a:pt x="1239" y="2108"/>
                  </a:cubicBezTo>
                  <a:lnTo>
                    <a:pt x="1239" y="1798"/>
                  </a:lnTo>
                  <a:cubicBezTo>
                    <a:pt x="1239" y="1774"/>
                    <a:pt x="1239" y="1739"/>
                    <a:pt x="1215" y="1727"/>
                  </a:cubicBezTo>
                  <a:lnTo>
                    <a:pt x="1143" y="1596"/>
                  </a:lnTo>
                  <a:cubicBezTo>
                    <a:pt x="1084" y="1453"/>
                    <a:pt x="1036" y="1322"/>
                    <a:pt x="1036" y="1179"/>
                  </a:cubicBezTo>
                  <a:cubicBezTo>
                    <a:pt x="1036" y="715"/>
                    <a:pt x="1429" y="322"/>
                    <a:pt x="1894" y="322"/>
                  </a:cubicBezTo>
                  <a:close/>
                  <a:moveTo>
                    <a:pt x="2906" y="3513"/>
                  </a:moveTo>
                  <a:lnTo>
                    <a:pt x="2906" y="3751"/>
                  </a:lnTo>
                  <a:cubicBezTo>
                    <a:pt x="2906" y="3798"/>
                    <a:pt x="2918" y="3858"/>
                    <a:pt x="2918" y="3894"/>
                  </a:cubicBezTo>
                  <a:lnTo>
                    <a:pt x="2334" y="4334"/>
                  </a:lnTo>
                  <a:lnTo>
                    <a:pt x="1763" y="3894"/>
                  </a:lnTo>
                  <a:cubicBezTo>
                    <a:pt x="1775" y="3858"/>
                    <a:pt x="1775" y="3798"/>
                    <a:pt x="1775" y="3751"/>
                  </a:cubicBezTo>
                  <a:lnTo>
                    <a:pt x="1775" y="3513"/>
                  </a:lnTo>
                  <a:cubicBezTo>
                    <a:pt x="1929" y="3584"/>
                    <a:pt x="2096" y="3632"/>
                    <a:pt x="2286" y="3632"/>
                  </a:cubicBezTo>
                  <a:lnTo>
                    <a:pt x="2334" y="3632"/>
                  </a:lnTo>
                  <a:cubicBezTo>
                    <a:pt x="2525" y="3632"/>
                    <a:pt x="2727" y="3584"/>
                    <a:pt x="2906" y="3513"/>
                  </a:cubicBezTo>
                  <a:close/>
                  <a:moveTo>
                    <a:pt x="1905" y="0"/>
                  </a:moveTo>
                  <a:cubicBezTo>
                    <a:pt x="1251" y="0"/>
                    <a:pt x="715" y="536"/>
                    <a:pt x="715" y="1191"/>
                  </a:cubicBezTo>
                  <a:cubicBezTo>
                    <a:pt x="715" y="1381"/>
                    <a:pt x="762" y="1572"/>
                    <a:pt x="846" y="1750"/>
                  </a:cubicBezTo>
                  <a:lnTo>
                    <a:pt x="893" y="1858"/>
                  </a:lnTo>
                  <a:lnTo>
                    <a:pt x="893" y="2120"/>
                  </a:lnTo>
                  <a:cubicBezTo>
                    <a:pt x="893" y="2596"/>
                    <a:pt x="1108" y="3013"/>
                    <a:pt x="1441" y="3298"/>
                  </a:cubicBezTo>
                  <a:lnTo>
                    <a:pt x="1441" y="3763"/>
                  </a:lnTo>
                  <a:cubicBezTo>
                    <a:pt x="1441" y="3834"/>
                    <a:pt x="1405" y="3906"/>
                    <a:pt x="1322" y="3941"/>
                  </a:cubicBezTo>
                  <a:lnTo>
                    <a:pt x="465" y="4263"/>
                  </a:lnTo>
                  <a:cubicBezTo>
                    <a:pt x="179" y="4370"/>
                    <a:pt x="0" y="4644"/>
                    <a:pt x="0" y="4941"/>
                  </a:cubicBezTo>
                  <a:lnTo>
                    <a:pt x="0" y="6203"/>
                  </a:lnTo>
                  <a:cubicBezTo>
                    <a:pt x="0" y="6299"/>
                    <a:pt x="72" y="6370"/>
                    <a:pt x="167" y="6370"/>
                  </a:cubicBezTo>
                  <a:cubicBezTo>
                    <a:pt x="251" y="6370"/>
                    <a:pt x="334" y="6299"/>
                    <a:pt x="334" y="6203"/>
                  </a:cubicBezTo>
                  <a:lnTo>
                    <a:pt x="334" y="4941"/>
                  </a:lnTo>
                  <a:cubicBezTo>
                    <a:pt x="334" y="4775"/>
                    <a:pt x="429" y="4644"/>
                    <a:pt x="572" y="4584"/>
                  </a:cubicBezTo>
                  <a:lnTo>
                    <a:pt x="1429" y="4251"/>
                  </a:lnTo>
                  <a:cubicBezTo>
                    <a:pt x="1477" y="4239"/>
                    <a:pt x="1513" y="4215"/>
                    <a:pt x="1560" y="4179"/>
                  </a:cubicBezTo>
                  <a:lnTo>
                    <a:pt x="2179" y="4644"/>
                  </a:lnTo>
                  <a:lnTo>
                    <a:pt x="2179" y="6203"/>
                  </a:lnTo>
                  <a:cubicBezTo>
                    <a:pt x="2179" y="6299"/>
                    <a:pt x="2251" y="6370"/>
                    <a:pt x="2334" y="6370"/>
                  </a:cubicBezTo>
                  <a:cubicBezTo>
                    <a:pt x="2429" y="6370"/>
                    <a:pt x="2501" y="6299"/>
                    <a:pt x="2501" y="6203"/>
                  </a:cubicBezTo>
                  <a:lnTo>
                    <a:pt x="2501" y="4644"/>
                  </a:lnTo>
                  <a:lnTo>
                    <a:pt x="3108" y="4179"/>
                  </a:lnTo>
                  <a:cubicBezTo>
                    <a:pt x="3156" y="4215"/>
                    <a:pt x="3203" y="4239"/>
                    <a:pt x="3239" y="4251"/>
                  </a:cubicBezTo>
                  <a:lnTo>
                    <a:pt x="4108" y="4584"/>
                  </a:lnTo>
                  <a:cubicBezTo>
                    <a:pt x="4251" y="4644"/>
                    <a:pt x="4346" y="4775"/>
                    <a:pt x="4346" y="4941"/>
                  </a:cubicBezTo>
                  <a:cubicBezTo>
                    <a:pt x="4346" y="5025"/>
                    <a:pt x="4418" y="5108"/>
                    <a:pt x="4513" y="5108"/>
                  </a:cubicBezTo>
                  <a:cubicBezTo>
                    <a:pt x="4596" y="5108"/>
                    <a:pt x="4668" y="5025"/>
                    <a:pt x="4668" y="4941"/>
                  </a:cubicBezTo>
                  <a:cubicBezTo>
                    <a:pt x="4703" y="4632"/>
                    <a:pt x="4525" y="4358"/>
                    <a:pt x="4239" y="4251"/>
                  </a:cubicBezTo>
                  <a:lnTo>
                    <a:pt x="3382" y="3929"/>
                  </a:lnTo>
                  <a:cubicBezTo>
                    <a:pt x="3310" y="3894"/>
                    <a:pt x="3263" y="3822"/>
                    <a:pt x="3263" y="3751"/>
                  </a:cubicBezTo>
                  <a:lnTo>
                    <a:pt x="3263" y="3322"/>
                  </a:lnTo>
                  <a:cubicBezTo>
                    <a:pt x="3310" y="3286"/>
                    <a:pt x="3334" y="3263"/>
                    <a:pt x="3370" y="3227"/>
                  </a:cubicBezTo>
                  <a:cubicBezTo>
                    <a:pt x="3644" y="2941"/>
                    <a:pt x="3810" y="2584"/>
                    <a:pt x="3810" y="2179"/>
                  </a:cubicBezTo>
                  <a:lnTo>
                    <a:pt x="3810" y="1858"/>
                  </a:lnTo>
                  <a:lnTo>
                    <a:pt x="3858" y="1750"/>
                  </a:lnTo>
                  <a:cubicBezTo>
                    <a:pt x="3941" y="1572"/>
                    <a:pt x="3989" y="1381"/>
                    <a:pt x="3989" y="1191"/>
                  </a:cubicBezTo>
                  <a:lnTo>
                    <a:pt x="3989" y="155"/>
                  </a:lnTo>
                  <a:cubicBezTo>
                    <a:pt x="3989" y="72"/>
                    <a:pt x="3918" y="0"/>
                    <a:pt x="38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53"/>
            <p:cNvSpPr/>
            <p:nvPr/>
          </p:nvSpPr>
          <p:spPr>
            <a:xfrm>
              <a:off x="5548658" y="2982111"/>
              <a:ext cx="140614" cy="208279"/>
            </a:xfrm>
            <a:custGeom>
              <a:rect b="b" l="l" r="r" t="t"/>
              <a:pathLst>
                <a:path extrusionOk="0" h="6544" w="4418">
                  <a:moveTo>
                    <a:pt x="2246" y="370"/>
                  </a:moveTo>
                  <a:cubicBezTo>
                    <a:pt x="2295" y="370"/>
                    <a:pt x="2346" y="376"/>
                    <a:pt x="2394" y="388"/>
                  </a:cubicBezTo>
                  <a:cubicBezTo>
                    <a:pt x="3132" y="459"/>
                    <a:pt x="3715" y="1102"/>
                    <a:pt x="3727" y="1876"/>
                  </a:cubicBezTo>
                  <a:cubicBezTo>
                    <a:pt x="3727" y="2602"/>
                    <a:pt x="3906" y="3269"/>
                    <a:pt x="4061" y="3626"/>
                  </a:cubicBezTo>
                  <a:lnTo>
                    <a:pt x="4061" y="3638"/>
                  </a:lnTo>
                  <a:cubicBezTo>
                    <a:pt x="3882" y="3722"/>
                    <a:pt x="3537" y="3912"/>
                    <a:pt x="2953" y="4031"/>
                  </a:cubicBezTo>
                  <a:lnTo>
                    <a:pt x="2953" y="3972"/>
                  </a:lnTo>
                  <a:lnTo>
                    <a:pt x="2953" y="3626"/>
                  </a:lnTo>
                  <a:cubicBezTo>
                    <a:pt x="3179" y="3495"/>
                    <a:pt x="3370" y="3317"/>
                    <a:pt x="3489" y="3091"/>
                  </a:cubicBezTo>
                  <a:cubicBezTo>
                    <a:pt x="3727" y="2674"/>
                    <a:pt x="3644" y="2126"/>
                    <a:pt x="3287" y="1793"/>
                  </a:cubicBezTo>
                  <a:cubicBezTo>
                    <a:pt x="3025" y="1578"/>
                    <a:pt x="2584" y="1293"/>
                    <a:pt x="1870" y="1293"/>
                  </a:cubicBezTo>
                  <a:cubicBezTo>
                    <a:pt x="1822" y="1293"/>
                    <a:pt x="1786" y="1305"/>
                    <a:pt x="1751" y="1340"/>
                  </a:cubicBezTo>
                  <a:lnTo>
                    <a:pt x="1382" y="1709"/>
                  </a:lnTo>
                  <a:cubicBezTo>
                    <a:pt x="1322" y="1769"/>
                    <a:pt x="1322" y="1888"/>
                    <a:pt x="1382" y="1948"/>
                  </a:cubicBezTo>
                  <a:cubicBezTo>
                    <a:pt x="1411" y="1977"/>
                    <a:pt x="1456" y="1992"/>
                    <a:pt x="1501" y="1992"/>
                  </a:cubicBezTo>
                  <a:cubicBezTo>
                    <a:pt x="1545" y="1992"/>
                    <a:pt x="1590" y="1977"/>
                    <a:pt x="1620" y="1948"/>
                  </a:cubicBezTo>
                  <a:lnTo>
                    <a:pt x="1929" y="1638"/>
                  </a:lnTo>
                  <a:cubicBezTo>
                    <a:pt x="2394" y="1650"/>
                    <a:pt x="2763" y="1781"/>
                    <a:pt x="3048" y="2055"/>
                  </a:cubicBezTo>
                  <a:cubicBezTo>
                    <a:pt x="3287" y="2269"/>
                    <a:pt x="3346" y="2650"/>
                    <a:pt x="3179" y="2924"/>
                  </a:cubicBezTo>
                  <a:cubicBezTo>
                    <a:pt x="2989" y="3269"/>
                    <a:pt x="2608" y="3495"/>
                    <a:pt x="2215" y="3495"/>
                  </a:cubicBezTo>
                  <a:cubicBezTo>
                    <a:pt x="1596" y="3495"/>
                    <a:pt x="1108" y="3007"/>
                    <a:pt x="1108" y="2388"/>
                  </a:cubicBezTo>
                  <a:cubicBezTo>
                    <a:pt x="1108" y="2305"/>
                    <a:pt x="1036" y="2233"/>
                    <a:pt x="941" y="2233"/>
                  </a:cubicBezTo>
                  <a:cubicBezTo>
                    <a:pt x="858" y="2233"/>
                    <a:pt x="786" y="2305"/>
                    <a:pt x="786" y="2388"/>
                  </a:cubicBezTo>
                  <a:cubicBezTo>
                    <a:pt x="786" y="2924"/>
                    <a:pt x="1084" y="3400"/>
                    <a:pt x="1513" y="3662"/>
                  </a:cubicBezTo>
                  <a:lnTo>
                    <a:pt x="1513" y="3995"/>
                  </a:lnTo>
                  <a:lnTo>
                    <a:pt x="1513" y="4055"/>
                  </a:lnTo>
                  <a:cubicBezTo>
                    <a:pt x="929" y="3936"/>
                    <a:pt x="608" y="3745"/>
                    <a:pt x="441" y="3638"/>
                  </a:cubicBezTo>
                  <a:cubicBezTo>
                    <a:pt x="441" y="3638"/>
                    <a:pt x="429" y="3638"/>
                    <a:pt x="441" y="3626"/>
                  </a:cubicBezTo>
                  <a:cubicBezTo>
                    <a:pt x="596" y="3269"/>
                    <a:pt x="774" y="2602"/>
                    <a:pt x="774" y="1876"/>
                  </a:cubicBezTo>
                  <a:cubicBezTo>
                    <a:pt x="774" y="1114"/>
                    <a:pt x="1370" y="459"/>
                    <a:pt x="2108" y="388"/>
                  </a:cubicBezTo>
                  <a:cubicBezTo>
                    <a:pt x="2150" y="376"/>
                    <a:pt x="2197" y="370"/>
                    <a:pt x="2246" y="370"/>
                  </a:cubicBezTo>
                  <a:close/>
                  <a:moveTo>
                    <a:pt x="2584" y="3769"/>
                  </a:moveTo>
                  <a:lnTo>
                    <a:pt x="2584" y="3972"/>
                  </a:lnTo>
                  <a:cubicBezTo>
                    <a:pt x="2584" y="4174"/>
                    <a:pt x="2703" y="4365"/>
                    <a:pt x="2882" y="4448"/>
                  </a:cubicBezTo>
                  <a:lnTo>
                    <a:pt x="2989" y="4507"/>
                  </a:lnTo>
                  <a:cubicBezTo>
                    <a:pt x="2858" y="4769"/>
                    <a:pt x="2560" y="4936"/>
                    <a:pt x="2227" y="4936"/>
                  </a:cubicBezTo>
                  <a:cubicBezTo>
                    <a:pt x="1917" y="4936"/>
                    <a:pt x="1620" y="4769"/>
                    <a:pt x="1441" y="4507"/>
                  </a:cubicBezTo>
                  <a:lnTo>
                    <a:pt x="1548" y="4448"/>
                  </a:lnTo>
                  <a:cubicBezTo>
                    <a:pt x="1727" y="4365"/>
                    <a:pt x="1846" y="4162"/>
                    <a:pt x="1846" y="3972"/>
                  </a:cubicBezTo>
                  <a:lnTo>
                    <a:pt x="1846" y="3769"/>
                  </a:lnTo>
                  <a:cubicBezTo>
                    <a:pt x="1965" y="3793"/>
                    <a:pt x="2096" y="3805"/>
                    <a:pt x="2215" y="3805"/>
                  </a:cubicBezTo>
                  <a:cubicBezTo>
                    <a:pt x="2346" y="3805"/>
                    <a:pt x="2465" y="3793"/>
                    <a:pt x="2584" y="3769"/>
                  </a:cubicBezTo>
                  <a:close/>
                  <a:moveTo>
                    <a:pt x="2209" y="1"/>
                  </a:moveTo>
                  <a:cubicBezTo>
                    <a:pt x="2153" y="1"/>
                    <a:pt x="2096" y="7"/>
                    <a:pt x="2036" y="19"/>
                  </a:cubicBezTo>
                  <a:cubicBezTo>
                    <a:pt x="1108" y="102"/>
                    <a:pt x="393" y="912"/>
                    <a:pt x="381" y="1840"/>
                  </a:cubicBezTo>
                  <a:cubicBezTo>
                    <a:pt x="381" y="2519"/>
                    <a:pt x="215" y="3138"/>
                    <a:pt x="84" y="3472"/>
                  </a:cubicBezTo>
                  <a:cubicBezTo>
                    <a:pt x="24" y="3614"/>
                    <a:pt x="72" y="3793"/>
                    <a:pt x="203" y="3876"/>
                  </a:cubicBezTo>
                  <a:cubicBezTo>
                    <a:pt x="358" y="3984"/>
                    <a:pt x="632" y="4150"/>
                    <a:pt x="1084" y="4281"/>
                  </a:cubicBezTo>
                  <a:lnTo>
                    <a:pt x="393" y="4626"/>
                  </a:lnTo>
                  <a:cubicBezTo>
                    <a:pt x="215" y="4722"/>
                    <a:pt x="84" y="4877"/>
                    <a:pt x="24" y="5055"/>
                  </a:cubicBezTo>
                  <a:cubicBezTo>
                    <a:pt x="0" y="5150"/>
                    <a:pt x="60" y="5234"/>
                    <a:pt x="143" y="5269"/>
                  </a:cubicBezTo>
                  <a:lnTo>
                    <a:pt x="191" y="5269"/>
                  </a:lnTo>
                  <a:cubicBezTo>
                    <a:pt x="262" y="5269"/>
                    <a:pt x="334" y="5222"/>
                    <a:pt x="358" y="5150"/>
                  </a:cubicBezTo>
                  <a:cubicBezTo>
                    <a:pt x="381" y="5043"/>
                    <a:pt x="453" y="4972"/>
                    <a:pt x="548" y="4924"/>
                  </a:cubicBezTo>
                  <a:lnTo>
                    <a:pt x="1084" y="4662"/>
                  </a:lnTo>
                  <a:cubicBezTo>
                    <a:pt x="1310" y="5043"/>
                    <a:pt x="1727" y="5281"/>
                    <a:pt x="2167" y="5281"/>
                  </a:cubicBezTo>
                  <a:cubicBezTo>
                    <a:pt x="2620" y="5281"/>
                    <a:pt x="3037" y="5043"/>
                    <a:pt x="3251" y="4662"/>
                  </a:cubicBezTo>
                  <a:lnTo>
                    <a:pt x="3787" y="4924"/>
                  </a:lnTo>
                  <a:cubicBezTo>
                    <a:pt x="3930" y="4984"/>
                    <a:pt x="4001" y="5115"/>
                    <a:pt x="4001" y="5269"/>
                  </a:cubicBezTo>
                  <a:lnTo>
                    <a:pt x="4001" y="6377"/>
                  </a:lnTo>
                  <a:cubicBezTo>
                    <a:pt x="4001" y="6472"/>
                    <a:pt x="4072" y="6543"/>
                    <a:pt x="4168" y="6543"/>
                  </a:cubicBezTo>
                  <a:cubicBezTo>
                    <a:pt x="4251" y="6543"/>
                    <a:pt x="4322" y="6472"/>
                    <a:pt x="4322" y="6377"/>
                  </a:cubicBezTo>
                  <a:lnTo>
                    <a:pt x="4322" y="5269"/>
                  </a:lnTo>
                  <a:cubicBezTo>
                    <a:pt x="4418" y="4996"/>
                    <a:pt x="4263" y="4746"/>
                    <a:pt x="4013" y="4626"/>
                  </a:cubicBezTo>
                  <a:lnTo>
                    <a:pt x="3334" y="4281"/>
                  </a:lnTo>
                  <a:cubicBezTo>
                    <a:pt x="3787" y="4150"/>
                    <a:pt x="4072" y="3984"/>
                    <a:pt x="4203" y="3876"/>
                  </a:cubicBezTo>
                  <a:cubicBezTo>
                    <a:pt x="4346" y="3793"/>
                    <a:pt x="4406" y="3614"/>
                    <a:pt x="4322" y="3472"/>
                  </a:cubicBezTo>
                  <a:cubicBezTo>
                    <a:pt x="4191" y="3138"/>
                    <a:pt x="4025" y="2519"/>
                    <a:pt x="4025" y="1840"/>
                  </a:cubicBezTo>
                  <a:cubicBezTo>
                    <a:pt x="4025" y="912"/>
                    <a:pt x="3299" y="102"/>
                    <a:pt x="2382" y="19"/>
                  </a:cubicBezTo>
                  <a:cubicBezTo>
                    <a:pt x="2322" y="7"/>
                    <a:pt x="2266" y="1"/>
                    <a:pt x="220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53"/>
            <p:cNvSpPr/>
            <p:nvPr/>
          </p:nvSpPr>
          <p:spPr>
            <a:xfrm>
              <a:off x="5655153" y="3157004"/>
              <a:ext cx="10630" cy="33387"/>
            </a:xfrm>
            <a:custGeom>
              <a:rect b="b" l="l" r="r" t="t"/>
              <a:pathLst>
                <a:path extrusionOk="0" h="1049" w="334">
                  <a:moveTo>
                    <a:pt x="167" y="1"/>
                  </a:moveTo>
                  <a:cubicBezTo>
                    <a:pt x="72" y="1"/>
                    <a:pt x="0" y="72"/>
                    <a:pt x="0" y="155"/>
                  </a:cubicBezTo>
                  <a:lnTo>
                    <a:pt x="0" y="894"/>
                  </a:lnTo>
                  <a:cubicBezTo>
                    <a:pt x="0" y="977"/>
                    <a:pt x="72" y="1048"/>
                    <a:pt x="167" y="1048"/>
                  </a:cubicBezTo>
                  <a:cubicBezTo>
                    <a:pt x="250" y="1048"/>
                    <a:pt x="322" y="977"/>
                    <a:pt x="322" y="894"/>
                  </a:cubicBezTo>
                  <a:lnTo>
                    <a:pt x="322" y="155"/>
                  </a:lnTo>
                  <a:cubicBezTo>
                    <a:pt x="334" y="72"/>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53"/>
            <p:cNvSpPr/>
            <p:nvPr/>
          </p:nvSpPr>
          <p:spPr>
            <a:xfrm>
              <a:off x="5497893" y="3174445"/>
              <a:ext cx="11012" cy="10248"/>
            </a:xfrm>
            <a:custGeom>
              <a:rect b="b" l="l" r="r" t="t"/>
              <a:pathLst>
                <a:path extrusionOk="0" h="322" w="346">
                  <a:moveTo>
                    <a:pt x="179" y="0"/>
                  </a:moveTo>
                  <a:cubicBezTo>
                    <a:pt x="83" y="0"/>
                    <a:pt x="0" y="72"/>
                    <a:pt x="0" y="167"/>
                  </a:cubicBezTo>
                  <a:cubicBezTo>
                    <a:pt x="0" y="250"/>
                    <a:pt x="71" y="322"/>
                    <a:pt x="179" y="322"/>
                  </a:cubicBezTo>
                  <a:cubicBezTo>
                    <a:pt x="262" y="322"/>
                    <a:pt x="333" y="250"/>
                    <a:pt x="333" y="167"/>
                  </a:cubicBezTo>
                  <a:cubicBezTo>
                    <a:pt x="345" y="72"/>
                    <a:pt x="262"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53"/>
            <p:cNvSpPr/>
            <p:nvPr/>
          </p:nvSpPr>
          <p:spPr>
            <a:xfrm>
              <a:off x="5410718" y="3156972"/>
              <a:ext cx="74699" cy="45927"/>
            </a:xfrm>
            <a:custGeom>
              <a:rect b="b" l="l" r="r" t="t"/>
              <a:pathLst>
                <a:path extrusionOk="0" h="1443" w="2347">
                  <a:moveTo>
                    <a:pt x="905" y="0"/>
                  </a:moveTo>
                  <a:cubicBezTo>
                    <a:pt x="870" y="0"/>
                    <a:pt x="833" y="13"/>
                    <a:pt x="798" y="37"/>
                  </a:cubicBezTo>
                  <a:lnTo>
                    <a:pt x="72" y="585"/>
                  </a:lnTo>
                  <a:cubicBezTo>
                    <a:pt x="24" y="621"/>
                    <a:pt x="1" y="680"/>
                    <a:pt x="1" y="728"/>
                  </a:cubicBezTo>
                  <a:cubicBezTo>
                    <a:pt x="1" y="764"/>
                    <a:pt x="24" y="823"/>
                    <a:pt x="72" y="859"/>
                  </a:cubicBezTo>
                  <a:lnTo>
                    <a:pt x="798" y="1407"/>
                  </a:lnTo>
                  <a:cubicBezTo>
                    <a:pt x="834" y="1442"/>
                    <a:pt x="858" y="1442"/>
                    <a:pt x="905" y="1442"/>
                  </a:cubicBezTo>
                  <a:cubicBezTo>
                    <a:pt x="953" y="1442"/>
                    <a:pt x="1013" y="1407"/>
                    <a:pt x="1036" y="1359"/>
                  </a:cubicBezTo>
                  <a:cubicBezTo>
                    <a:pt x="1096" y="1287"/>
                    <a:pt x="1084" y="1180"/>
                    <a:pt x="1013" y="1121"/>
                  </a:cubicBezTo>
                  <a:lnTo>
                    <a:pt x="679" y="883"/>
                  </a:lnTo>
                  <a:lnTo>
                    <a:pt x="2191" y="883"/>
                  </a:lnTo>
                  <a:cubicBezTo>
                    <a:pt x="2275" y="883"/>
                    <a:pt x="2346" y="811"/>
                    <a:pt x="2346" y="728"/>
                  </a:cubicBezTo>
                  <a:cubicBezTo>
                    <a:pt x="2346" y="621"/>
                    <a:pt x="2275" y="549"/>
                    <a:pt x="2191" y="549"/>
                  </a:cubicBezTo>
                  <a:lnTo>
                    <a:pt x="679" y="549"/>
                  </a:lnTo>
                  <a:lnTo>
                    <a:pt x="1013" y="311"/>
                  </a:lnTo>
                  <a:cubicBezTo>
                    <a:pt x="1084" y="252"/>
                    <a:pt x="1096" y="145"/>
                    <a:pt x="1036" y="73"/>
                  </a:cubicBezTo>
                  <a:cubicBezTo>
                    <a:pt x="1002" y="24"/>
                    <a:pt x="955" y="0"/>
                    <a:pt x="90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53"/>
            <p:cNvSpPr/>
            <p:nvPr/>
          </p:nvSpPr>
          <p:spPr>
            <a:xfrm>
              <a:off x="5521382" y="3156590"/>
              <a:ext cx="75049" cy="45163"/>
            </a:xfrm>
            <a:custGeom>
              <a:rect b="b" l="l" r="r" t="t"/>
              <a:pathLst>
                <a:path extrusionOk="0" h="1419" w="2358">
                  <a:moveTo>
                    <a:pt x="1446" y="0"/>
                  </a:moveTo>
                  <a:cubicBezTo>
                    <a:pt x="1396" y="0"/>
                    <a:pt x="1345" y="25"/>
                    <a:pt x="1310" y="73"/>
                  </a:cubicBezTo>
                  <a:cubicBezTo>
                    <a:pt x="1250" y="145"/>
                    <a:pt x="1274" y="252"/>
                    <a:pt x="1346" y="311"/>
                  </a:cubicBezTo>
                  <a:lnTo>
                    <a:pt x="1667" y="549"/>
                  </a:lnTo>
                  <a:lnTo>
                    <a:pt x="167" y="549"/>
                  </a:lnTo>
                  <a:cubicBezTo>
                    <a:pt x="84" y="549"/>
                    <a:pt x="0" y="621"/>
                    <a:pt x="0" y="704"/>
                  </a:cubicBezTo>
                  <a:cubicBezTo>
                    <a:pt x="0" y="799"/>
                    <a:pt x="84" y="871"/>
                    <a:pt x="167" y="871"/>
                  </a:cubicBezTo>
                  <a:lnTo>
                    <a:pt x="1667" y="871"/>
                  </a:lnTo>
                  <a:lnTo>
                    <a:pt x="1346" y="1109"/>
                  </a:lnTo>
                  <a:cubicBezTo>
                    <a:pt x="1274" y="1169"/>
                    <a:pt x="1250" y="1276"/>
                    <a:pt x="1310" y="1347"/>
                  </a:cubicBezTo>
                  <a:cubicBezTo>
                    <a:pt x="1346" y="1395"/>
                    <a:pt x="1405" y="1419"/>
                    <a:pt x="1453" y="1419"/>
                  </a:cubicBezTo>
                  <a:cubicBezTo>
                    <a:pt x="1477" y="1419"/>
                    <a:pt x="1524" y="1407"/>
                    <a:pt x="1548" y="1395"/>
                  </a:cubicBezTo>
                  <a:lnTo>
                    <a:pt x="2286" y="847"/>
                  </a:lnTo>
                  <a:cubicBezTo>
                    <a:pt x="2322" y="811"/>
                    <a:pt x="2358" y="752"/>
                    <a:pt x="2358" y="704"/>
                  </a:cubicBezTo>
                  <a:cubicBezTo>
                    <a:pt x="2358" y="668"/>
                    <a:pt x="2322" y="633"/>
                    <a:pt x="2286" y="585"/>
                  </a:cubicBezTo>
                  <a:lnTo>
                    <a:pt x="1548" y="37"/>
                  </a:lnTo>
                  <a:cubicBezTo>
                    <a:pt x="1518" y="13"/>
                    <a:pt x="1482" y="0"/>
                    <a:pt x="14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9" name="Google Shape;2009;p53"/>
          <p:cNvGrpSpPr/>
          <p:nvPr/>
        </p:nvGrpSpPr>
        <p:grpSpPr>
          <a:xfrm>
            <a:off x="7073928" y="2905757"/>
            <a:ext cx="371395" cy="371809"/>
            <a:chOff x="7073928" y="2905757"/>
            <a:chExt cx="371395" cy="371809"/>
          </a:xfrm>
        </p:grpSpPr>
        <p:sp>
          <p:nvSpPr>
            <p:cNvPr id="2010" name="Google Shape;2010;p53"/>
            <p:cNvSpPr/>
            <p:nvPr/>
          </p:nvSpPr>
          <p:spPr>
            <a:xfrm>
              <a:off x="7073928" y="2905757"/>
              <a:ext cx="371395" cy="371809"/>
            </a:xfrm>
            <a:custGeom>
              <a:rect b="b" l="l" r="r" t="t"/>
              <a:pathLst>
                <a:path extrusionOk="0" h="11682" w="11669">
                  <a:moveTo>
                    <a:pt x="3608" y="1811"/>
                  </a:moveTo>
                  <a:cubicBezTo>
                    <a:pt x="3822" y="1811"/>
                    <a:pt x="3989" y="1977"/>
                    <a:pt x="3989" y="2192"/>
                  </a:cubicBezTo>
                  <a:lnTo>
                    <a:pt x="3989" y="2561"/>
                  </a:lnTo>
                  <a:cubicBezTo>
                    <a:pt x="3989" y="2870"/>
                    <a:pt x="3727" y="3120"/>
                    <a:pt x="3417" y="3120"/>
                  </a:cubicBezTo>
                  <a:cubicBezTo>
                    <a:pt x="3411" y="3120"/>
                    <a:pt x="3404" y="3121"/>
                    <a:pt x="3398" y="3121"/>
                  </a:cubicBezTo>
                  <a:cubicBezTo>
                    <a:pt x="3109" y="3121"/>
                    <a:pt x="2870" y="2863"/>
                    <a:pt x="2870" y="2561"/>
                  </a:cubicBezTo>
                  <a:lnTo>
                    <a:pt x="2870" y="2192"/>
                  </a:lnTo>
                  <a:cubicBezTo>
                    <a:pt x="2870" y="1977"/>
                    <a:pt x="3024" y="1811"/>
                    <a:pt x="3239" y="1811"/>
                  </a:cubicBezTo>
                  <a:close/>
                  <a:moveTo>
                    <a:pt x="3596" y="3454"/>
                  </a:moveTo>
                  <a:lnTo>
                    <a:pt x="3596" y="3466"/>
                  </a:lnTo>
                  <a:cubicBezTo>
                    <a:pt x="3632" y="3561"/>
                    <a:pt x="3643" y="3644"/>
                    <a:pt x="3667" y="3704"/>
                  </a:cubicBezTo>
                  <a:lnTo>
                    <a:pt x="3429" y="3942"/>
                  </a:lnTo>
                  <a:lnTo>
                    <a:pt x="3405" y="3942"/>
                  </a:lnTo>
                  <a:lnTo>
                    <a:pt x="3167" y="3704"/>
                  </a:lnTo>
                  <a:cubicBezTo>
                    <a:pt x="3191" y="3644"/>
                    <a:pt x="3215" y="3585"/>
                    <a:pt x="3215" y="3525"/>
                  </a:cubicBezTo>
                  <a:lnTo>
                    <a:pt x="3215" y="3454"/>
                  </a:lnTo>
                  <a:close/>
                  <a:moveTo>
                    <a:pt x="5632" y="5204"/>
                  </a:moveTo>
                  <a:lnTo>
                    <a:pt x="5632" y="7418"/>
                  </a:lnTo>
                  <a:lnTo>
                    <a:pt x="4525" y="8204"/>
                  </a:lnTo>
                  <a:lnTo>
                    <a:pt x="4525" y="5466"/>
                  </a:lnTo>
                  <a:cubicBezTo>
                    <a:pt x="4608" y="5525"/>
                    <a:pt x="4727" y="5573"/>
                    <a:pt x="4846" y="5585"/>
                  </a:cubicBezTo>
                  <a:lnTo>
                    <a:pt x="4977" y="5585"/>
                  </a:lnTo>
                  <a:cubicBezTo>
                    <a:pt x="5120" y="5561"/>
                    <a:pt x="5263" y="5525"/>
                    <a:pt x="5370" y="5418"/>
                  </a:cubicBezTo>
                  <a:lnTo>
                    <a:pt x="5632" y="5204"/>
                  </a:lnTo>
                  <a:close/>
                  <a:moveTo>
                    <a:pt x="2893" y="3930"/>
                  </a:moveTo>
                  <a:lnTo>
                    <a:pt x="3167" y="4204"/>
                  </a:lnTo>
                  <a:cubicBezTo>
                    <a:pt x="3227" y="4263"/>
                    <a:pt x="3310" y="4299"/>
                    <a:pt x="3417" y="4299"/>
                  </a:cubicBezTo>
                  <a:cubicBezTo>
                    <a:pt x="3524" y="4299"/>
                    <a:pt x="3596" y="4275"/>
                    <a:pt x="3667" y="4204"/>
                  </a:cubicBezTo>
                  <a:lnTo>
                    <a:pt x="3905" y="3966"/>
                  </a:lnTo>
                  <a:cubicBezTo>
                    <a:pt x="3989" y="3989"/>
                    <a:pt x="4060" y="4025"/>
                    <a:pt x="4144" y="4025"/>
                  </a:cubicBezTo>
                  <a:cubicBezTo>
                    <a:pt x="4203" y="4025"/>
                    <a:pt x="4263" y="4049"/>
                    <a:pt x="4298" y="4097"/>
                  </a:cubicBezTo>
                  <a:lnTo>
                    <a:pt x="4798" y="4716"/>
                  </a:lnTo>
                  <a:cubicBezTo>
                    <a:pt x="4833" y="4764"/>
                    <a:pt x="4884" y="4789"/>
                    <a:pt x="4935" y="4789"/>
                  </a:cubicBezTo>
                  <a:cubicBezTo>
                    <a:pt x="4971" y="4789"/>
                    <a:pt x="5007" y="4776"/>
                    <a:pt x="5036" y="4751"/>
                  </a:cubicBezTo>
                  <a:lnTo>
                    <a:pt x="5656" y="4263"/>
                  </a:lnTo>
                  <a:cubicBezTo>
                    <a:pt x="5694" y="4231"/>
                    <a:pt x="5747" y="4209"/>
                    <a:pt x="5798" y="4209"/>
                  </a:cubicBezTo>
                  <a:cubicBezTo>
                    <a:pt x="5842" y="4209"/>
                    <a:pt x="5885" y="4225"/>
                    <a:pt x="5918" y="4263"/>
                  </a:cubicBezTo>
                  <a:cubicBezTo>
                    <a:pt x="5965" y="4299"/>
                    <a:pt x="5989" y="4347"/>
                    <a:pt x="5977" y="4406"/>
                  </a:cubicBezTo>
                  <a:cubicBezTo>
                    <a:pt x="5989" y="4454"/>
                    <a:pt x="5965" y="4513"/>
                    <a:pt x="5918" y="4537"/>
                  </a:cubicBezTo>
                  <a:lnTo>
                    <a:pt x="5144" y="5156"/>
                  </a:lnTo>
                  <a:cubicBezTo>
                    <a:pt x="5084" y="5192"/>
                    <a:pt x="5013" y="5228"/>
                    <a:pt x="4929" y="5240"/>
                  </a:cubicBezTo>
                  <a:lnTo>
                    <a:pt x="4858" y="5240"/>
                  </a:lnTo>
                  <a:cubicBezTo>
                    <a:pt x="4751" y="5228"/>
                    <a:pt x="4667" y="5180"/>
                    <a:pt x="4608" y="5109"/>
                  </a:cubicBezTo>
                  <a:lnTo>
                    <a:pt x="4453" y="4930"/>
                  </a:lnTo>
                  <a:cubicBezTo>
                    <a:pt x="4425" y="4884"/>
                    <a:pt x="4369" y="4866"/>
                    <a:pt x="4312" y="4866"/>
                  </a:cubicBezTo>
                  <a:cubicBezTo>
                    <a:pt x="4295" y="4866"/>
                    <a:pt x="4279" y="4868"/>
                    <a:pt x="4263" y="4870"/>
                  </a:cubicBezTo>
                  <a:cubicBezTo>
                    <a:pt x="4191" y="4894"/>
                    <a:pt x="4144" y="4954"/>
                    <a:pt x="4144" y="5037"/>
                  </a:cubicBezTo>
                  <a:lnTo>
                    <a:pt x="4144" y="8454"/>
                  </a:lnTo>
                  <a:lnTo>
                    <a:pt x="3763" y="8740"/>
                  </a:lnTo>
                  <a:lnTo>
                    <a:pt x="3763" y="7145"/>
                  </a:lnTo>
                  <a:cubicBezTo>
                    <a:pt x="3763" y="7061"/>
                    <a:pt x="3691" y="6978"/>
                    <a:pt x="3596" y="6978"/>
                  </a:cubicBezTo>
                  <a:cubicBezTo>
                    <a:pt x="3512" y="6978"/>
                    <a:pt x="3429" y="7061"/>
                    <a:pt x="3429" y="7145"/>
                  </a:cubicBezTo>
                  <a:lnTo>
                    <a:pt x="3429" y="8978"/>
                  </a:lnTo>
                  <a:lnTo>
                    <a:pt x="2870" y="9383"/>
                  </a:lnTo>
                  <a:lnTo>
                    <a:pt x="2870" y="7180"/>
                  </a:lnTo>
                  <a:cubicBezTo>
                    <a:pt x="2870" y="7014"/>
                    <a:pt x="2822" y="6835"/>
                    <a:pt x="2750" y="6680"/>
                  </a:cubicBezTo>
                  <a:lnTo>
                    <a:pt x="2572" y="6347"/>
                  </a:lnTo>
                  <a:cubicBezTo>
                    <a:pt x="2524" y="6240"/>
                    <a:pt x="2500" y="6121"/>
                    <a:pt x="2500" y="6013"/>
                  </a:cubicBezTo>
                  <a:lnTo>
                    <a:pt x="2500" y="4263"/>
                  </a:lnTo>
                  <a:cubicBezTo>
                    <a:pt x="2500" y="4180"/>
                    <a:pt x="2536" y="4120"/>
                    <a:pt x="2596" y="4085"/>
                  </a:cubicBezTo>
                  <a:lnTo>
                    <a:pt x="2893" y="3930"/>
                  </a:lnTo>
                  <a:close/>
                  <a:moveTo>
                    <a:pt x="5810" y="1"/>
                  </a:moveTo>
                  <a:cubicBezTo>
                    <a:pt x="5727" y="1"/>
                    <a:pt x="5656" y="72"/>
                    <a:pt x="5656" y="167"/>
                  </a:cubicBezTo>
                  <a:lnTo>
                    <a:pt x="5656" y="3870"/>
                  </a:lnTo>
                  <a:cubicBezTo>
                    <a:pt x="5596" y="3882"/>
                    <a:pt x="5537" y="3930"/>
                    <a:pt x="5477" y="3977"/>
                  </a:cubicBezTo>
                  <a:lnTo>
                    <a:pt x="5001" y="4358"/>
                  </a:lnTo>
                  <a:lnTo>
                    <a:pt x="4596" y="3870"/>
                  </a:lnTo>
                  <a:cubicBezTo>
                    <a:pt x="4489" y="3739"/>
                    <a:pt x="4346" y="3668"/>
                    <a:pt x="4179" y="3668"/>
                  </a:cubicBezTo>
                  <a:cubicBezTo>
                    <a:pt x="4072" y="3668"/>
                    <a:pt x="3989" y="3573"/>
                    <a:pt x="3989" y="3466"/>
                  </a:cubicBezTo>
                  <a:lnTo>
                    <a:pt x="3989" y="3275"/>
                  </a:lnTo>
                  <a:cubicBezTo>
                    <a:pt x="4203" y="3108"/>
                    <a:pt x="4358" y="2846"/>
                    <a:pt x="4358" y="2549"/>
                  </a:cubicBezTo>
                  <a:lnTo>
                    <a:pt x="4358" y="2180"/>
                  </a:lnTo>
                  <a:cubicBezTo>
                    <a:pt x="4358" y="1775"/>
                    <a:pt x="4024" y="1465"/>
                    <a:pt x="3643" y="1465"/>
                  </a:cubicBezTo>
                  <a:lnTo>
                    <a:pt x="3274" y="1465"/>
                  </a:lnTo>
                  <a:cubicBezTo>
                    <a:pt x="2870" y="1465"/>
                    <a:pt x="2560" y="1787"/>
                    <a:pt x="2560" y="2180"/>
                  </a:cubicBezTo>
                  <a:lnTo>
                    <a:pt x="2560" y="2549"/>
                  </a:lnTo>
                  <a:cubicBezTo>
                    <a:pt x="2560" y="2846"/>
                    <a:pt x="2703" y="3108"/>
                    <a:pt x="2929" y="3275"/>
                  </a:cubicBezTo>
                  <a:lnTo>
                    <a:pt x="2929" y="3525"/>
                  </a:lnTo>
                  <a:lnTo>
                    <a:pt x="2929" y="3549"/>
                  </a:lnTo>
                  <a:lnTo>
                    <a:pt x="2500" y="3751"/>
                  </a:lnTo>
                  <a:cubicBezTo>
                    <a:pt x="2322" y="3847"/>
                    <a:pt x="2203" y="4037"/>
                    <a:pt x="2203" y="4228"/>
                  </a:cubicBezTo>
                  <a:lnTo>
                    <a:pt x="2203" y="5990"/>
                  </a:lnTo>
                  <a:cubicBezTo>
                    <a:pt x="2203" y="6144"/>
                    <a:pt x="2239" y="6323"/>
                    <a:pt x="2322" y="6478"/>
                  </a:cubicBezTo>
                  <a:lnTo>
                    <a:pt x="2500" y="6823"/>
                  </a:lnTo>
                  <a:cubicBezTo>
                    <a:pt x="2536" y="6918"/>
                    <a:pt x="2572" y="7037"/>
                    <a:pt x="2572" y="7145"/>
                  </a:cubicBezTo>
                  <a:lnTo>
                    <a:pt x="2572" y="9597"/>
                  </a:lnTo>
                  <a:lnTo>
                    <a:pt x="83" y="11371"/>
                  </a:lnTo>
                  <a:cubicBezTo>
                    <a:pt x="12" y="11431"/>
                    <a:pt x="0" y="11538"/>
                    <a:pt x="36" y="11609"/>
                  </a:cubicBezTo>
                  <a:cubicBezTo>
                    <a:pt x="74" y="11655"/>
                    <a:pt x="133" y="11682"/>
                    <a:pt x="188" y="11682"/>
                  </a:cubicBezTo>
                  <a:cubicBezTo>
                    <a:pt x="219" y="11682"/>
                    <a:pt x="249" y="11674"/>
                    <a:pt x="274" y="11657"/>
                  </a:cubicBezTo>
                  <a:lnTo>
                    <a:pt x="5846" y="7716"/>
                  </a:lnTo>
                  <a:lnTo>
                    <a:pt x="11406" y="11657"/>
                  </a:lnTo>
                  <a:cubicBezTo>
                    <a:pt x="11442" y="11669"/>
                    <a:pt x="11466" y="11681"/>
                    <a:pt x="11513" y="11681"/>
                  </a:cubicBezTo>
                  <a:cubicBezTo>
                    <a:pt x="11573" y="11681"/>
                    <a:pt x="11621" y="11657"/>
                    <a:pt x="11644" y="11609"/>
                  </a:cubicBezTo>
                  <a:cubicBezTo>
                    <a:pt x="11668" y="11538"/>
                    <a:pt x="11644" y="11431"/>
                    <a:pt x="11573" y="11371"/>
                  </a:cubicBezTo>
                  <a:lnTo>
                    <a:pt x="5977" y="7395"/>
                  </a:lnTo>
                  <a:lnTo>
                    <a:pt x="5977" y="4930"/>
                  </a:lnTo>
                  <a:lnTo>
                    <a:pt x="6144" y="4787"/>
                  </a:lnTo>
                  <a:cubicBezTo>
                    <a:pt x="6263" y="4692"/>
                    <a:pt x="6334" y="4549"/>
                    <a:pt x="6346" y="4394"/>
                  </a:cubicBezTo>
                  <a:cubicBezTo>
                    <a:pt x="6346" y="4228"/>
                    <a:pt x="6287" y="4073"/>
                    <a:pt x="6168" y="3977"/>
                  </a:cubicBezTo>
                  <a:cubicBezTo>
                    <a:pt x="6108" y="3930"/>
                    <a:pt x="6049" y="3882"/>
                    <a:pt x="5977" y="3870"/>
                  </a:cubicBezTo>
                  <a:lnTo>
                    <a:pt x="5977" y="715"/>
                  </a:lnTo>
                  <a:lnTo>
                    <a:pt x="8275" y="715"/>
                  </a:lnTo>
                  <a:lnTo>
                    <a:pt x="8037" y="1191"/>
                  </a:lnTo>
                  <a:cubicBezTo>
                    <a:pt x="8001" y="1239"/>
                    <a:pt x="8001" y="1299"/>
                    <a:pt x="8037" y="1334"/>
                  </a:cubicBezTo>
                  <a:lnTo>
                    <a:pt x="8275" y="1811"/>
                  </a:lnTo>
                  <a:lnTo>
                    <a:pt x="6549" y="1811"/>
                  </a:lnTo>
                  <a:cubicBezTo>
                    <a:pt x="6453" y="1811"/>
                    <a:pt x="6382" y="1894"/>
                    <a:pt x="6382" y="1977"/>
                  </a:cubicBezTo>
                  <a:cubicBezTo>
                    <a:pt x="6382" y="2072"/>
                    <a:pt x="6453" y="2144"/>
                    <a:pt x="6549" y="2144"/>
                  </a:cubicBezTo>
                  <a:lnTo>
                    <a:pt x="8549" y="2144"/>
                  </a:lnTo>
                  <a:cubicBezTo>
                    <a:pt x="8608" y="2144"/>
                    <a:pt x="8668" y="2108"/>
                    <a:pt x="8704" y="2072"/>
                  </a:cubicBezTo>
                  <a:cubicBezTo>
                    <a:pt x="8727" y="2025"/>
                    <a:pt x="8727" y="1953"/>
                    <a:pt x="8716" y="1906"/>
                  </a:cubicBezTo>
                  <a:lnTo>
                    <a:pt x="8394" y="1251"/>
                  </a:lnTo>
                  <a:lnTo>
                    <a:pt x="8716" y="596"/>
                  </a:lnTo>
                  <a:cubicBezTo>
                    <a:pt x="8751" y="537"/>
                    <a:pt x="8751" y="477"/>
                    <a:pt x="8704" y="429"/>
                  </a:cubicBezTo>
                  <a:cubicBezTo>
                    <a:pt x="8668" y="394"/>
                    <a:pt x="8608" y="358"/>
                    <a:pt x="8549" y="358"/>
                  </a:cubicBezTo>
                  <a:lnTo>
                    <a:pt x="5977" y="358"/>
                  </a:lnTo>
                  <a:lnTo>
                    <a:pt x="5977" y="167"/>
                  </a:lnTo>
                  <a:cubicBezTo>
                    <a:pt x="5977" y="72"/>
                    <a:pt x="5906" y="1"/>
                    <a:pt x="581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53"/>
            <p:cNvSpPr/>
            <p:nvPr/>
          </p:nvSpPr>
          <p:spPr>
            <a:xfrm>
              <a:off x="7281188" y="3188513"/>
              <a:ext cx="65596" cy="48473"/>
            </a:xfrm>
            <a:custGeom>
              <a:rect b="b" l="l" r="r" t="t"/>
              <a:pathLst>
                <a:path extrusionOk="0" h="1523" w="2061">
                  <a:moveTo>
                    <a:pt x="204" y="1"/>
                  </a:moveTo>
                  <a:cubicBezTo>
                    <a:pt x="151" y="1"/>
                    <a:pt x="97" y="27"/>
                    <a:pt x="60" y="70"/>
                  </a:cubicBezTo>
                  <a:cubicBezTo>
                    <a:pt x="1" y="154"/>
                    <a:pt x="37" y="261"/>
                    <a:pt x="108" y="320"/>
                  </a:cubicBezTo>
                  <a:lnTo>
                    <a:pt x="1775" y="1487"/>
                  </a:lnTo>
                  <a:cubicBezTo>
                    <a:pt x="1799" y="1511"/>
                    <a:pt x="1834" y="1523"/>
                    <a:pt x="1882" y="1523"/>
                  </a:cubicBezTo>
                  <a:cubicBezTo>
                    <a:pt x="1942" y="1523"/>
                    <a:pt x="1977" y="1487"/>
                    <a:pt x="2013" y="1451"/>
                  </a:cubicBezTo>
                  <a:cubicBezTo>
                    <a:pt x="2061" y="1368"/>
                    <a:pt x="2037" y="1261"/>
                    <a:pt x="1965" y="1213"/>
                  </a:cubicBezTo>
                  <a:lnTo>
                    <a:pt x="299" y="35"/>
                  </a:lnTo>
                  <a:cubicBezTo>
                    <a:pt x="271" y="11"/>
                    <a:pt x="237" y="1"/>
                    <a:pt x="20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53"/>
            <p:cNvSpPr/>
            <p:nvPr/>
          </p:nvSpPr>
          <p:spPr>
            <a:xfrm>
              <a:off x="7252034" y="3168080"/>
              <a:ext cx="24634" cy="19287"/>
            </a:xfrm>
            <a:custGeom>
              <a:rect b="b" l="l" r="r" t="t"/>
              <a:pathLst>
                <a:path extrusionOk="0" h="606" w="774">
                  <a:moveTo>
                    <a:pt x="201" y="1"/>
                  </a:moveTo>
                  <a:cubicBezTo>
                    <a:pt x="148" y="1"/>
                    <a:pt x="97" y="29"/>
                    <a:pt x="60" y="81"/>
                  </a:cubicBezTo>
                  <a:cubicBezTo>
                    <a:pt x="0" y="153"/>
                    <a:pt x="24" y="260"/>
                    <a:pt x="95" y="319"/>
                  </a:cubicBezTo>
                  <a:lnTo>
                    <a:pt x="476" y="569"/>
                  </a:lnTo>
                  <a:cubicBezTo>
                    <a:pt x="500" y="581"/>
                    <a:pt x="536" y="605"/>
                    <a:pt x="572" y="605"/>
                  </a:cubicBezTo>
                  <a:cubicBezTo>
                    <a:pt x="631" y="605"/>
                    <a:pt x="679" y="569"/>
                    <a:pt x="714" y="522"/>
                  </a:cubicBezTo>
                  <a:cubicBezTo>
                    <a:pt x="774" y="450"/>
                    <a:pt x="750" y="343"/>
                    <a:pt x="667" y="284"/>
                  </a:cubicBezTo>
                  <a:lnTo>
                    <a:pt x="298" y="34"/>
                  </a:lnTo>
                  <a:cubicBezTo>
                    <a:pt x="266" y="11"/>
                    <a:pt x="233" y="1"/>
                    <a:pt x="2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3" name="Google Shape;2013;p53"/>
          <p:cNvGrpSpPr/>
          <p:nvPr/>
        </p:nvGrpSpPr>
        <p:grpSpPr>
          <a:xfrm>
            <a:off x="6188327" y="2955408"/>
            <a:ext cx="371395" cy="272857"/>
            <a:chOff x="6188327" y="2955408"/>
            <a:chExt cx="371395" cy="272857"/>
          </a:xfrm>
        </p:grpSpPr>
        <p:sp>
          <p:nvSpPr>
            <p:cNvPr id="2014" name="Google Shape;2014;p53"/>
            <p:cNvSpPr/>
            <p:nvPr/>
          </p:nvSpPr>
          <p:spPr>
            <a:xfrm>
              <a:off x="6229990" y="2978897"/>
              <a:ext cx="289567" cy="197840"/>
            </a:xfrm>
            <a:custGeom>
              <a:rect b="b" l="l" r="r" t="t"/>
              <a:pathLst>
                <a:path extrusionOk="0" h="6216" w="9098">
                  <a:moveTo>
                    <a:pt x="2894" y="1263"/>
                  </a:moveTo>
                  <a:cubicBezTo>
                    <a:pt x="3097" y="1263"/>
                    <a:pt x="3263" y="1429"/>
                    <a:pt x="3263" y="1632"/>
                  </a:cubicBezTo>
                  <a:lnTo>
                    <a:pt x="3263" y="2001"/>
                  </a:lnTo>
                  <a:cubicBezTo>
                    <a:pt x="3263" y="2322"/>
                    <a:pt x="3013" y="2572"/>
                    <a:pt x="2704" y="2572"/>
                  </a:cubicBezTo>
                  <a:cubicBezTo>
                    <a:pt x="2406" y="2561"/>
                    <a:pt x="2144" y="2299"/>
                    <a:pt x="2144" y="2001"/>
                  </a:cubicBezTo>
                  <a:lnTo>
                    <a:pt x="2144" y="1632"/>
                  </a:lnTo>
                  <a:cubicBezTo>
                    <a:pt x="2144" y="1429"/>
                    <a:pt x="2311" y="1263"/>
                    <a:pt x="2525" y="1263"/>
                  </a:cubicBezTo>
                  <a:close/>
                  <a:moveTo>
                    <a:pt x="7264" y="1084"/>
                  </a:moveTo>
                  <a:cubicBezTo>
                    <a:pt x="7371" y="1084"/>
                    <a:pt x="7466" y="1168"/>
                    <a:pt x="7466" y="1275"/>
                  </a:cubicBezTo>
                  <a:lnTo>
                    <a:pt x="7466" y="1822"/>
                  </a:lnTo>
                  <a:cubicBezTo>
                    <a:pt x="7466" y="1894"/>
                    <a:pt x="7430" y="1953"/>
                    <a:pt x="7359" y="1989"/>
                  </a:cubicBezTo>
                  <a:cubicBezTo>
                    <a:pt x="7299" y="2025"/>
                    <a:pt x="7264" y="2084"/>
                    <a:pt x="7264" y="2144"/>
                  </a:cubicBezTo>
                  <a:lnTo>
                    <a:pt x="7264" y="2406"/>
                  </a:lnTo>
                  <a:cubicBezTo>
                    <a:pt x="7264" y="2477"/>
                    <a:pt x="7323" y="2549"/>
                    <a:pt x="7407" y="2572"/>
                  </a:cubicBezTo>
                  <a:lnTo>
                    <a:pt x="7859" y="2692"/>
                  </a:lnTo>
                  <a:cubicBezTo>
                    <a:pt x="7954" y="2703"/>
                    <a:pt x="8014" y="2787"/>
                    <a:pt x="8014" y="2882"/>
                  </a:cubicBezTo>
                  <a:lnTo>
                    <a:pt x="8014" y="2930"/>
                  </a:lnTo>
                  <a:lnTo>
                    <a:pt x="6168" y="2930"/>
                  </a:lnTo>
                  <a:lnTo>
                    <a:pt x="6168" y="2882"/>
                  </a:lnTo>
                  <a:cubicBezTo>
                    <a:pt x="6168" y="2787"/>
                    <a:pt x="6228" y="2715"/>
                    <a:pt x="6311" y="2692"/>
                  </a:cubicBezTo>
                  <a:lnTo>
                    <a:pt x="6776" y="2572"/>
                  </a:lnTo>
                  <a:cubicBezTo>
                    <a:pt x="6847" y="2549"/>
                    <a:pt x="6907" y="2477"/>
                    <a:pt x="6907" y="2406"/>
                  </a:cubicBezTo>
                  <a:lnTo>
                    <a:pt x="6907" y="2144"/>
                  </a:lnTo>
                  <a:cubicBezTo>
                    <a:pt x="6895" y="2060"/>
                    <a:pt x="6871" y="2025"/>
                    <a:pt x="6811" y="1989"/>
                  </a:cubicBezTo>
                  <a:cubicBezTo>
                    <a:pt x="6752" y="1953"/>
                    <a:pt x="6704" y="1882"/>
                    <a:pt x="6704" y="1822"/>
                  </a:cubicBezTo>
                  <a:lnTo>
                    <a:pt x="6704" y="1275"/>
                  </a:lnTo>
                  <a:cubicBezTo>
                    <a:pt x="6704" y="1168"/>
                    <a:pt x="6787" y="1084"/>
                    <a:pt x="6895" y="1084"/>
                  </a:cubicBezTo>
                  <a:close/>
                  <a:moveTo>
                    <a:pt x="8752" y="334"/>
                  </a:moveTo>
                  <a:lnTo>
                    <a:pt x="8752" y="2930"/>
                  </a:lnTo>
                  <a:lnTo>
                    <a:pt x="8371" y="2930"/>
                  </a:lnTo>
                  <a:lnTo>
                    <a:pt x="8371" y="2882"/>
                  </a:lnTo>
                  <a:cubicBezTo>
                    <a:pt x="8371" y="2632"/>
                    <a:pt x="8204" y="2418"/>
                    <a:pt x="7966" y="2358"/>
                  </a:cubicBezTo>
                  <a:lnTo>
                    <a:pt x="7645" y="2287"/>
                  </a:lnTo>
                  <a:lnTo>
                    <a:pt x="7645" y="2227"/>
                  </a:lnTo>
                  <a:cubicBezTo>
                    <a:pt x="7764" y="2120"/>
                    <a:pt x="7823" y="1977"/>
                    <a:pt x="7823" y="1822"/>
                  </a:cubicBezTo>
                  <a:lnTo>
                    <a:pt x="7823" y="1275"/>
                  </a:lnTo>
                  <a:cubicBezTo>
                    <a:pt x="7823" y="977"/>
                    <a:pt x="7585" y="739"/>
                    <a:pt x="7288" y="739"/>
                  </a:cubicBezTo>
                  <a:lnTo>
                    <a:pt x="6907" y="739"/>
                  </a:lnTo>
                  <a:cubicBezTo>
                    <a:pt x="6609" y="739"/>
                    <a:pt x="6371" y="977"/>
                    <a:pt x="6371" y="1275"/>
                  </a:cubicBezTo>
                  <a:lnTo>
                    <a:pt x="6371" y="1822"/>
                  </a:lnTo>
                  <a:cubicBezTo>
                    <a:pt x="6371" y="1977"/>
                    <a:pt x="6454" y="2120"/>
                    <a:pt x="6549" y="2227"/>
                  </a:cubicBezTo>
                  <a:lnTo>
                    <a:pt x="6549" y="2287"/>
                  </a:lnTo>
                  <a:lnTo>
                    <a:pt x="6228" y="2358"/>
                  </a:lnTo>
                  <a:cubicBezTo>
                    <a:pt x="5990" y="2418"/>
                    <a:pt x="5823" y="2632"/>
                    <a:pt x="5823" y="2882"/>
                  </a:cubicBezTo>
                  <a:lnTo>
                    <a:pt x="5823" y="2930"/>
                  </a:lnTo>
                  <a:lnTo>
                    <a:pt x="5442" y="2930"/>
                  </a:lnTo>
                  <a:lnTo>
                    <a:pt x="5442" y="334"/>
                  </a:lnTo>
                  <a:close/>
                  <a:moveTo>
                    <a:pt x="2894" y="2906"/>
                  </a:moveTo>
                  <a:lnTo>
                    <a:pt x="2894" y="2989"/>
                  </a:lnTo>
                  <a:cubicBezTo>
                    <a:pt x="2894" y="3049"/>
                    <a:pt x="2906" y="3108"/>
                    <a:pt x="2954" y="3168"/>
                  </a:cubicBezTo>
                  <a:lnTo>
                    <a:pt x="2716" y="3406"/>
                  </a:lnTo>
                  <a:lnTo>
                    <a:pt x="2704" y="3406"/>
                  </a:lnTo>
                  <a:lnTo>
                    <a:pt x="2466" y="3168"/>
                  </a:lnTo>
                  <a:cubicBezTo>
                    <a:pt x="2489" y="3108"/>
                    <a:pt x="2501" y="3049"/>
                    <a:pt x="2501" y="2989"/>
                  </a:cubicBezTo>
                  <a:lnTo>
                    <a:pt x="2501" y="2906"/>
                  </a:lnTo>
                  <a:close/>
                  <a:moveTo>
                    <a:pt x="3251" y="3346"/>
                  </a:moveTo>
                  <a:lnTo>
                    <a:pt x="3597" y="3477"/>
                  </a:lnTo>
                  <a:cubicBezTo>
                    <a:pt x="3739" y="3537"/>
                    <a:pt x="3835" y="3668"/>
                    <a:pt x="3835" y="3835"/>
                  </a:cubicBezTo>
                  <a:lnTo>
                    <a:pt x="3835" y="4918"/>
                  </a:lnTo>
                  <a:cubicBezTo>
                    <a:pt x="3835" y="5025"/>
                    <a:pt x="3739" y="5108"/>
                    <a:pt x="3632" y="5108"/>
                  </a:cubicBezTo>
                  <a:lnTo>
                    <a:pt x="2894" y="5108"/>
                  </a:lnTo>
                  <a:lnTo>
                    <a:pt x="2894" y="4906"/>
                  </a:lnTo>
                  <a:lnTo>
                    <a:pt x="3263" y="4906"/>
                  </a:lnTo>
                  <a:cubicBezTo>
                    <a:pt x="3358" y="4906"/>
                    <a:pt x="3430" y="4835"/>
                    <a:pt x="3430" y="4739"/>
                  </a:cubicBezTo>
                  <a:lnTo>
                    <a:pt x="3430" y="4192"/>
                  </a:lnTo>
                  <a:cubicBezTo>
                    <a:pt x="3430" y="4096"/>
                    <a:pt x="3358" y="4025"/>
                    <a:pt x="3263" y="4025"/>
                  </a:cubicBezTo>
                  <a:cubicBezTo>
                    <a:pt x="3180" y="4025"/>
                    <a:pt x="3097" y="4096"/>
                    <a:pt x="3097" y="4192"/>
                  </a:cubicBezTo>
                  <a:lnTo>
                    <a:pt x="3097" y="4561"/>
                  </a:lnTo>
                  <a:lnTo>
                    <a:pt x="2346" y="4561"/>
                  </a:lnTo>
                  <a:lnTo>
                    <a:pt x="2346" y="4192"/>
                  </a:lnTo>
                  <a:cubicBezTo>
                    <a:pt x="2346" y="4096"/>
                    <a:pt x="2263" y="4025"/>
                    <a:pt x="2180" y="4025"/>
                  </a:cubicBezTo>
                  <a:cubicBezTo>
                    <a:pt x="2085" y="4025"/>
                    <a:pt x="2013" y="4096"/>
                    <a:pt x="2013" y="4192"/>
                  </a:cubicBezTo>
                  <a:lnTo>
                    <a:pt x="2013" y="4739"/>
                  </a:lnTo>
                  <a:cubicBezTo>
                    <a:pt x="2013" y="4835"/>
                    <a:pt x="2085" y="4906"/>
                    <a:pt x="2180" y="4906"/>
                  </a:cubicBezTo>
                  <a:lnTo>
                    <a:pt x="2549" y="4906"/>
                  </a:lnTo>
                  <a:lnTo>
                    <a:pt x="2549" y="5120"/>
                  </a:lnTo>
                  <a:lnTo>
                    <a:pt x="1811" y="5120"/>
                  </a:lnTo>
                  <a:cubicBezTo>
                    <a:pt x="1704" y="5120"/>
                    <a:pt x="1608" y="5025"/>
                    <a:pt x="1608" y="4918"/>
                  </a:cubicBezTo>
                  <a:lnTo>
                    <a:pt x="1608" y="3835"/>
                  </a:lnTo>
                  <a:lnTo>
                    <a:pt x="1596" y="3835"/>
                  </a:lnTo>
                  <a:cubicBezTo>
                    <a:pt x="1596" y="3680"/>
                    <a:pt x="1704" y="3537"/>
                    <a:pt x="1834" y="3477"/>
                  </a:cubicBezTo>
                  <a:lnTo>
                    <a:pt x="2180" y="3346"/>
                  </a:lnTo>
                  <a:lnTo>
                    <a:pt x="2466" y="3632"/>
                  </a:lnTo>
                  <a:cubicBezTo>
                    <a:pt x="2537" y="3704"/>
                    <a:pt x="2620" y="3727"/>
                    <a:pt x="2716" y="3727"/>
                  </a:cubicBezTo>
                  <a:cubicBezTo>
                    <a:pt x="2799" y="3727"/>
                    <a:pt x="2894" y="3704"/>
                    <a:pt x="2966" y="3632"/>
                  </a:cubicBezTo>
                  <a:lnTo>
                    <a:pt x="3251" y="3346"/>
                  </a:lnTo>
                  <a:close/>
                  <a:moveTo>
                    <a:pt x="5097" y="5085"/>
                  </a:moveTo>
                  <a:lnTo>
                    <a:pt x="5097" y="5847"/>
                  </a:lnTo>
                  <a:lnTo>
                    <a:pt x="322" y="5847"/>
                  </a:lnTo>
                  <a:lnTo>
                    <a:pt x="322" y="5085"/>
                  </a:lnTo>
                  <a:lnTo>
                    <a:pt x="1287" y="5085"/>
                  </a:lnTo>
                  <a:cubicBezTo>
                    <a:pt x="1358" y="5287"/>
                    <a:pt x="1549" y="5454"/>
                    <a:pt x="1787" y="5454"/>
                  </a:cubicBezTo>
                  <a:lnTo>
                    <a:pt x="3620" y="5454"/>
                  </a:lnTo>
                  <a:cubicBezTo>
                    <a:pt x="3859" y="5454"/>
                    <a:pt x="4049" y="5311"/>
                    <a:pt x="4132" y="5085"/>
                  </a:cubicBezTo>
                  <a:close/>
                  <a:moveTo>
                    <a:pt x="7288" y="4001"/>
                  </a:moveTo>
                  <a:cubicBezTo>
                    <a:pt x="7383" y="4001"/>
                    <a:pt x="7478" y="4085"/>
                    <a:pt x="7478" y="4192"/>
                  </a:cubicBezTo>
                  <a:lnTo>
                    <a:pt x="7478" y="4739"/>
                  </a:lnTo>
                  <a:cubicBezTo>
                    <a:pt x="7478" y="4823"/>
                    <a:pt x="7442" y="4870"/>
                    <a:pt x="7371" y="4906"/>
                  </a:cubicBezTo>
                  <a:cubicBezTo>
                    <a:pt x="7311" y="4942"/>
                    <a:pt x="7288" y="5001"/>
                    <a:pt x="7288" y="5061"/>
                  </a:cubicBezTo>
                  <a:lnTo>
                    <a:pt x="7288" y="5323"/>
                  </a:lnTo>
                  <a:cubicBezTo>
                    <a:pt x="7288" y="5394"/>
                    <a:pt x="7347" y="5466"/>
                    <a:pt x="7419" y="5489"/>
                  </a:cubicBezTo>
                  <a:lnTo>
                    <a:pt x="7883" y="5609"/>
                  </a:lnTo>
                  <a:cubicBezTo>
                    <a:pt x="7966" y="5620"/>
                    <a:pt x="8026" y="5716"/>
                    <a:pt x="8026" y="5799"/>
                  </a:cubicBezTo>
                  <a:lnTo>
                    <a:pt x="8026" y="5847"/>
                  </a:lnTo>
                  <a:lnTo>
                    <a:pt x="6168" y="5847"/>
                  </a:lnTo>
                  <a:lnTo>
                    <a:pt x="6168" y="5799"/>
                  </a:lnTo>
                  <a:cubicBezTo>
                    <a:pt x="6168" y="5716"/>
                    <a:pt x="6228" y="5632"/>
                    <a:pt x="6311" y="5609"/>
                  </a:cubicBezTo>
                  <a:lnTo>
                    <a:pt x="6776" y="5489"/>
                  </a:lnTo>
                  <a:cubicBezTo>
                    <a:pt x="6847" y="5478"/>
                    <a:pt x="6907" y="5394"/>
                    <a:pt x="6907" y="5323"/>
                  </a:cubicBezTo>
                  <a:lnTo>
                    <a:pt x="6907" y="5061"/>
                  </a:lnTo>
                  <a:cubicBezTo>
                    <a:pt x="6907" y="5001"/>
                    <a:pt x="6883" y="4942"/>
                    <a:pt x="6823" y="4906"/>
                  </a:cubicBezTo>
                  <a:cubicBezTo>
                    <a:pt x="6764" y="4870"/>
                    <a:pt x="6716" y="4799"/>
                    <a:pt x="6716" y="4739"/>
                  </a:cubicBezTo>
                  <a:lnTo>
                    <a:pt x="6716" y="4192"/>
                  </a:lnTo>
                  <a:cubicBezTo>
                    <a:pt x="6716" y="4085"/>
                    <a:pt x="6811" y="4001"/>
                    <a:pt x="6907" y="4001"/>
                  </a:cubicBezTo>
                  <a:close/>
                  <a:moveTo>
                    <a:pt x="8740" y="3275"/>
                  </a:moveTo>
                  <a:lnTo>
                    <a:pt x="8740" y="5847"/>
                  </a:lnTo>
                  <a:lnTo>
                    <a:pt x="8359" y="5847"/>
                  </a:lnTo>
                  <a:lnTo>
                    <a:pt x="8359" y="5799"/>
                  </a:lnTo>
                  <a:cubicBezTo>
                    <a:pt x="8359" y="5549"/>
                    <a:pt x="8192" y="5335"/>
                    <a:pt x="7954" y="5275"/>
                  </a:cubicBezTo>
                  <a:lnTo>
                    <a:pt x="7621" y="5204"/>
                  </a:lnTo>
                  <a:lnTo>
                    <a:pt x="7621" y="5144"/>
                  </a:lnTo>
                  <a:cubicBezTo>
                    <a:pt x="7740" y="5037"/>
                    <a:pt x="7800" y="4894"/>
                    <a:pt x="7800" y="4739"/>
                  </a:cubicBezTo>
                  <a:lnTo>
                    <a:pt x="7800" y="4192"/>
                  </a:lnTo>
                  <a:cubicBezTo>
                    <a:pt x="7800" y="3894"/>
                    <a:pt x="7561" y="3656"/>
                    <a:pt x="7264" y="3656"/>
                  </a:cubicBezTo>
                  <a:lnTo>
                    <a:pt x="6895" y="3656"/>
                  </a:lnTo>
                  <a:cubicBezTo>
                    <a:pt x="6597" y="3656"/>
                    <a:pt x="6359" y="3894"/>
                    <a:pt x="6359" y="4192"/>
                  </a:cubicBezTo>
                  <a:lnTo>
                    <a:pt x="6359" y="4739"/>
                  </a:lnTo>
                  <a:cubicBezTo>
                    <a:pt x="6359" y="4894"/>
                    <a:pt x="6430" y="5037"/>
                    <a:pt x="6537" y="5144"/>
                  </a:cubicBezTo>
                  <a:lnTo>
                    <a:pt x="6537" y="5204"/>
                  </a:lnTo>
                  <a:lnTo>
                    <a:pt x="6216" y="5275"/>
                  </a:lnTo>
                  <a:cubicBezTo>
                    <a:pt x="5978" y="5335"/>
                    <a:pt x="5811" y="5549"/>
                    <a:pt x="5811" y="5799"/>
                  </a:cubicBezTo>
                  <a:lnTo>
                    <a:pt x="5811" y="5847"/>
                  </a:lnTo>
                  <a:lnTo>
                    <a:pt x="5418" y="5847"/>
                  </a:lnTo>
                  <a:lnTo>
                    <a:pt x="5418" y="3275"/>
                  </a:lnTo>
                  <a:close/>
                  <a:moveTo>
                    <a:pt x="1430" y="1"/>
                  </a:moveTo>
                  <a:cubicBezTo>
                    <a:pt x="1346" y="1"/>
                    <a:pt x="1275" y="72"/>
                    <a:pt x="1275" y="155"/>
                  </a:cubicBezTo>
                  <a:cubicBezTo>
                    <a:pt x="1275" y="251"/>
                    <a:pt x="1346" y="322"/>
                    <a:pt x="1430" y="322"/>
                  </a:cubicBezTo>
                  <a:lnTo>
                    <a:pt x="5097" y="322"/>
                  </a:lnTo>
                  <a:lnTo>
                    <a:pt x="5097" y="4763"/>
                  </a:lnTo>
                  <a:lnTo>
                    <a:pt x="4156" y="4763"/>
                  </a:lnTo>
                  <a:lnTo>
                    <a:pt x="4156" y="3835"/>
                  </a:lnTo>
                  <a:cubicBezTo>
                    <a:pt x="4156" y="3537"/>
                    <a:pt x="3978" y="3275"/>
                    <a:pt x="3692" y="3168"/>
                  </a:cubicBezTo>
                  <a:lnTo>
                    <a:pt x="3251" y="2989"/>
                  </a:lnTo>
                  <a:lnTo>
                    <a:pt x="3251" y="2965"/>
                  </a:lnTo>
                  <a:lnTo>
                    <a:pt x="3251" y="2715"/>
                  </a:lnTo>
                  <a:cubicBezTo>
                    <a:pt x="3478" y="2549"/>
                    <a:pt x="3620" y="2287"/>
                    <a:pt x="3620" y="1989"/>
                  </a:cubicBezTo>
                  <a:lnTo>
                    <a:pt x="3620" y="1632"/>
                  </a:lnTo>
                  <a:cubicBezTo>
                    <a:pt x="3620" y="1227"/>
                    <a:pt x="3299" y="917"/>
                    <a:pt x="2906" y="917"/>
                  </a:cubicBezTo>
                  <a:lnTo>
                    <a:pt x="2537" y="917"/>
                  </a:lnTo>
                  <a:cubicBezTo>
                    <a:pt x="2132" y="917"/>
                    <a:pt x="1823" y="1251"/>
                    <a:pt x="1823" y="1632"/>
                  </a:cubicBezTo>
                  <a:lnTo>
                    <a:pt x="1823" y="2001"/>
                  </a:lnTo>
                  <a:cubicBezTo>
                    <a:pt x="1823" y="2299"/>
                    <a:pt x="1965" y="2572"/>
                    <a:pt x="2192" y="2739"/>
                  </a:cubicBezTo>
                  <a:lnTo>
                    <a:pt x="2192" y="2989"/>
                  </a:lnTo>
                  <a:lnTo>
                    <a:pt x="2192" y="3001"/>
                  </a:lnTo>
                  <a:lnTo>
                    <a:pt x="1751" y="3180"/>
                  </a:lnTo>
                  <a:cubicBezTo>
                    <a:pt x="1477" y="3287"/>
                    <a:pt x="1287" y="3549"/>
                    <a:pt x="1287" y="3846"/>
                  </a:cubicBezTo>
                  <a:lnTo>
                    <a:pt x="1287" y="4775"/>
                  </a:lnTo>
                  <a:lnTo>
                    <a:pt x="346" y="4775"/>
                  </a:lnTo>
                  <a:lnTo>
                    <a:pt x="346" y="370"/>
                  </a:lnTo>
                  <a:lnTo>
                    <a:pt x="715" y="370"/>
                  </a:lnTo>
                  <a:cubicBezTo>
                    <a:pt x="811" y="370"/>
                    <a:pt x="882" y="298"/>
                    <a:pt x="882" y="203"/>
                  </a:cubicBezTo>
                  <a:cubicBezTo>
                    <a:pt x="882" y="120"/>
                    <a:pt x="811" y="36"/>
                    <a:pt x="715" y="36"/>
                  </a:cubicBezTo>
                  <a:lnTo>
                    <a:pt x="168" y="36"/>
                  </a:lnTo>
                  <a:cubicBezTo>
                    <a:pt x="84" y="36"/>
                    <a:pt x="1" y="120"/>
                    <a:pt x="1" y="203"/>
                  </a:cubicBezTo>
                  <a:lnTo>
                    <a:pt x="1" y="6049"/>
                  </a:lnTo>
                  <a:cubicBezTo>
                    <a:pt x="1" y="6144"/>
                    <a:pt x="84" y="6216"/>
                    <a:pt x="168" y="6216"/>
                  </a:cubicBezTo>
                  <a:lnTo>
                    <a:pt x="8931" y="6216"/>
                  </a:lnTo>
                  <a:cubicBezTo>
                    <a:pt x="9026" y="6216"/>
                    <a:pt x="9097" y="6144"/>
                    <a:pt x="9097" y="6049"/>
                  </a:cubicBezTo>
                  <a:lnTo>
                    <a:pt x="9097" y="203"/>
                  </a:lnTo>
                  <a:cubicBezTo>
                    <a:pt x="9085" y="84"/>
                    <a:pt x="9014" y="1"/>
                    <a:pt x="891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53"/>
            <p:cNvSpPr/>
            <p:nvPr/>
          </p:nvSpPr>
          <p:spPr>
            <a:xfrm>
              <a:off x="6188327" y="2955408"/>
              <a:ext cx="371395" cy="272857"/>
            </a:xfrm>
            <a:custGeom>
              <a:rect b="b" l="l" r="r" t="t"/>
              <a:pathLst>
                <a:path extrusionOk="0" h="8573" w="11669">
                  <a:moveTo>
                    <a:pt x="10597" y="358"/>
                  </a:moveTo>
                  <a:cubicBezTo>
                    <a:pt x="10704" y="358"/>
                    <a:pt x="10799" y="453"/>
                    <a:pt x="10799" y="548"/>
                  </a:cubicBezTo>
                  <a:lnTo>
                    <a:pt x="10799" y="7323"/>
                  </a:lnTo>
                  <a:lnTo>
                    <a:pt x="10418" y="7323"/>
                  </a:lnTo>
                  <a:cubicBezTo>
                    <a:pt x="10335" y="7323"/>
                    <a:pt x="10263" y="7394"/>
                    <a:pt x="10263" y="7490"/>
                  </a:cubicBezTo>
                  <a:cubicBezTo>
                    <a:pt x="10263" y="7585"/>
                    <a:pt x="10335" y="7656"/>
                    <a:pt x="10418" y="7656"/>
                  </a:cubicBezTo>
                  <a:lnTo>
                    <a:pt x="11323" y="7656"/>
                  </a:lnTo>
                  <a:cubicBezTo>
                    <a:pt x="11323" y="7656"/>
                    <a:pt x="11347" y="7656"/>
                    <a:pt x="11347" y="7668"/>
                  </a:cubicBezTo>
                  <a:lnTo>
                    <a:pt x="11347" y="8037"/>
                  </a:lnTo>
                  <a:cubicBezTo>
                    <a:pt x="11335" y="8144"/>
                    <a:pt x="11240" y="8240"/>
                    <a:pt x="11133" y="8240"/>
                  </a:cubicBezTo>
                  <a:lnTo>
                    <a:pt x="536" y="8240"/>
                  </a:lnTo>
                  <a:cubicBezTo>
                    <a:pt x="441" y="8240"/>
                    <a:pt x="346" y="8144"/>
                    <a:pt x="346" y="8037"/>
                  </a:cubicBezTo>
                  <a:lnTo>
                    <a:pt x="346" y="7668"/>
                  </a:lnTo>
                  <a:cubicBezTo>
                    <a:pt x="346" y="7668"/>
                    <a:pt x="346" y="7656"/>
                    <a:pt x="357" y="7656"/>
                  </a:cubicBezTo>
                  <a:lnTo>
                    <a:pt x="9680" y="7656"/>
                  </a:lnTo>
                  <a:cubicBezTo>
                    <a:pt x="9763" y="7656"/>
                    <a:pt x="9835" y="7585"/>
                    <a:pt x="9835" y="7490"/>
                  </a:cubicBezTo>
                  <a:cubicBezTo>
                    <a:pt x="9835" y="7394"/>
                    <a:pt x="9763" y="7323"/>
                    <a:pt x="9680" y="7323"/>
                  </a:cubicBezTo>
                  <a:lnTo>
                    <a:pt x="893" y="7323"/>
                  </a:lnTo>
                  <a:lnTo>
                    <a:pt x="893" y="548"/>
                  </a:lnTo>
                  <a:cubicBezTo>
                    <a:pt x="893" y="453"/>
                    <a:pt x="988" y="358"/>
                    <a:pt x="1084" y="358"/>
                  </a:cubicBezTo>
                  <a:close/>
                  <a:moveTo>
                    <a:pt x="1096" y="1"/>
                  </a:moveTo>
                  <a:cubicBezTo>
                    <a:pt x="798" y="1"/>
                    <a:pt x="560" y="239"/>
                    <a:pt x="560" y="536"/>
                  </a:cubicBezTo>
                  <a:lnTo>
                    <a:pt x="560" y="7311"/>
                  </a:lnTo>
                  <a:lnTo>
                    <a:pt x="357" y="7311"/>
                  </a:lnTo>
                  <a:cubicBezTo>
                    <a:pt x="167" y="7311"/>
                    <a:pt x="0" y="7478"/>
                    <a:pt x="0" y="7668"/>
                  </a:cubicBezTo>
                  <a:lnTo>
                    <a:pt x="0" y="8037"/>
                  </a:lnTo>
                  <a:cubicBezTo>
                    <a:pt x="0" y="8335"/>
                    <a:pt x="238" y="8573"/>
                    <a:pt x="536" y="8573"/>
                  </a:cubicBezTo>
                  <a:lnTo>
                    <a:pt x="11133" y="8573"/>
                  </a:lnTo>
                  <a:cubicBezTo>
                    <a:pt x="11430" y="8573"/>
                    <a:pt x="11668" y="8335"/>
                    <a:pt x="11668" y="8037"/>
                  </a:cubicBezTo>
                  <a:lnTo>
                    <a:pt x="11668" y="7668"/>
                  </a:lnTo>
                  <a:cubicBezTo>
                    <a:pt x="11668" y="7478"/>
                    <a:pt x="11525" y="7311"/>
                    <a:pt x="11335" y="7311"/>
                  </a:cubicBezTo>
                  <a:lnTo>
                    <a:pt x="11133" y="7311"/>
                  </a:lnTo>
                  <a:lnTo>
                    <a:pt x="11133" y="536"/>
                  </a:lnTo>
                  <a:cubicBezTo>
                    <a:pt x="11133" y="239"/>
                    <a:pt x="10894" y="1"/>
                    <a:pt x="1059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6" name="Google Shape;2016;p53"/>
          <p:cNvGrpSpPr/>
          <p:nvPr/>
        </p:nvGrpSpPr>
        <p:grpSpPr>
          <a:xfrm>
            <a:off x="7521454" y="2906139"/>
            <a:ext cx="359651" cy="371013"/>
            <a:chOff x="7521454" y="2906139"/>
            <a:chExt cx="359651" cy="371013"/>
          </a:xfrm>
        </p:grpSpPr>
        <p:sp>
          <p:nvSpPr>
            <p:cNvPr id="2017" name="Google Shape;2017;p53"/>
            <p:cNvSpPr/>
            <p:nvPr/>
          </p:nvSpPr>
          <p:spPr>
            <a:xfrm>
              <a:off x="7614677" y="3138830"/>
              <a:ext cx="79983" cy="138322"/>
            </a:xfrm>
            <a:custGeom>
              <a:rect b="b" l="l" r="r" t="t"/>
              <a:pathLst>
                <a:path extrusionOk="0" h="4346" w="2513">
                  <a:moveTo>
                    <a:pt x="1429" y="345"/>
                  </a:moveTo>
                  <a:cubicBezTo>
                    <a:pt x="1643" y="345"/>
                    <a:pt x="1798" y="512"/>
                    <a:pt x="1798" y="715"/>
                  </a:cubicBezTo>
                  <a:lnTo>
                    <a:pt x="1798" y="1084"/>
                  </a:lnTo>
                  <a:cubicBezTo>
                    <a:pt x="1798" y="1405"/>
                    <a:pt x="1548" y="1655"/>
                    <a:pt x="1251" y="1655"/>
                  </a:cubicBezTo>
                  <a:cubicBezTo>
                    <a:pt x="941" y="1655"/>
                    <a:pt x="691" y="1393"/>
                    <a:pt x="691" y="1084"/>
                  </a:cubicBezTo>
                  <a:lnTo>
                    <a:pt x="691" y="715"/>
                  </a:lnTo>
                  <a:cubicBezTo>
                    <a:pt x="691" y="512"/>
                    <a:pt x="846" y="345"/>
                    <a:pt x="1060" y="345"/>
                  </a:cubicBezTo>
                  <a:close/>
                  <a:moveTo>
                    <a:pt x="1429" y="1988"/>
                  </a:moveTo>
                  <a:lnTo>
                    <a:pt x="1429" y="2072"/>
                  </a:lnTo>
                  <a:cubicBezTo>
                    <a:pt x="1429" y="2131"/>
                    <a:pt x="1441" y="2191"/>
                    <a:pt x="1477" y="2250"/>
                  </a:cubicBezTo>
                  <a:lnTo>
                    <a:pt x="1251" y="2489"/>
                  </a:lnTo>
                  <a:lnTo>
                    <a:pt x="1239" y="2489"/>
                  </a:lnTo>
                  <a:lnTo>
                    <a:pt x="1000" y="2250"/>
                  </a:lnTo>
                  <a:cubicBezTo>
                    <a:pt x="1024" y="2191"/>
                    <a:pt x="1048" y="2131"/>
                    <a:pt x="1048" y="2072"/>
                  </a:cubicBezTo>
                  <a:lnTo>
                    <a:pt x="1048" y="1988"/>
                  </a:lnTo>
                  <a:close/>
                  <a:moveTo>
                    <a:pt x="1072" y="0"/>
                  </a:moveTo>
                  <a:cubicBezTo>
                    <a:pt x="667" y="0"/>
                    <a:pt x="358" y="334"/>
                    <a:pt x="358" y="715"/>
                  </a:cubicBezTo>
                  <a:lnTo>
                    <a:pt x="358" y="1084"/>
                  </a:lnTo>
                  <a:cubicBezTo>
                    <a:pt x="358" y="1381"/>
                    <a:pt x="512" y="1655"/>
                    <a:pt x="727" y="1822"/>
                  </a:cubicBezTo>
                  <a:lnTo>
                    <a:pt x="727" y="2072"/>
                  </a:lnTo>
                  <a:lnTo>
                    <a:pt x="727" y="2084"/>
                  </a:lnTo>
                  <a:lnTo>
                    <a:pt x="298" y="2298"/>
                  </a:lnTo>
                  <a:cubicBezTo>
                    <a:pt x="119" y="2381"/>
                    <a:pt x="0" y="2572"/>
                    <a:pt x="0" y="2774"/>
                  </a:cubicBezTo>
                  <a:lnTo>
                    <a:pt x="0" y="4179"/>
                  </a:lnTo>
                  <a:cubicBezTo>
                    <a:pt x="0" y="4274"/>
                    <a:pt x="72" y="4346"/>
                    <a:pt x="167" y="4346"/>
                  </a:cubicBezTo>
                  <a:cubicBezTo>
                    <a:pt x="250" y="4346"/>
                    <a:pt x="322" y="4274"/>
                    <a:pt x="322" y="4179"/>
                  </a:cubicBezTo>
                  <a:lnTo>
                    <a:pt x="322" y="2774"/>
                  </a:lnTo>
                  <a:cubicBezTo>
                    <a:pt x="322" y="2691"/>
                    <a:pt x="369" y="2631"/>
                    <a:pt x="429" y="2596"/>
                  </a:cubicBezTo>
                  <a:lnTo>
                    <a:pt x="727" y="2441"/>
                  </a:lnTo>
                  <a:lnTo>
                    <a:pt x="1000" y="2715"/>
                  </a:lnTo>
                  <a:cubicBezTo>
                    <a:pt x="1072" y="2786"/>
                    <a:pt x="1155" y="2810"/>
                    <a:pt x="1251" y="2810"/>
                  </a:cubicBezTo>
                  <a:cubicBezTo>
                    <a:pt x="1334" y="2810"/>
                    <a:pt x="1429" y="2786"/>
                    <a:pt x="1501" y="2715"/>
                  </a:cubicBezTo>
                  <a:lnTo>
                    <a:pt x="1774" y="2441"/>
                  </a:lnTo>
                  <a:lnTo>
                    <a:pt x="2072" y="2596"/>
                  </a:lnTo>
                  <a:cubicBezTo>
                    <a:pt x="2132" y="2619"/>
                    <a:pt x="2179" y="2691"/>
                    <a:pt x="2179" y="2774"/>
                  </a:cubicBezTo>
                  <a:lnTo>
                    <a:pt x="2179" y="4179"/>
                  </a:lnTo>
                  <a:cubicBezTo>
                    <a:pt x="2179" y="4274"/>
                    <a:pt x="2251" y="4346"/>
                    <a:pt x="2334" y="4346"/>
                  </a:cubicBezTo>
                  <a:cubicBezTo>
                    <a:pt x="2429" y="4346"/>
                    <a:pt x="2501" y="4274"/>
                    <a:pt x="2501" y="4179"/>
                  </a:cubicBezTo>
                  <a:lnTo>
                    <a:pt x="2501" y="2774"/>
                  </a:lnTo>
                  <a:cubicBezTo>
                    <a:pt x="2513" y="2572"/>
                    <a:pt x="2394" y="2381"/>
                    <a:pt x="2215" y="2298"/>
                  </a:cubicBezTo>
                  <a:lnTo>
                    <a:pt x="1786" y="2084"/>
                  </a:lnTo>
                  <a:lnTo>
                    <a:pt x="1786" y="2072"/>
                  </a:lnTo>
                  <a:lnTo>
                    <a:pt x="1786" y="1822"/>
                  </a:lnTo>
                  <a:cubicBezTo>
                    <a:pt x="2013" y="1655"/>
                    <a:pt x="2155" y="1381"/>
                    <a:pt x="2155" y="1084"/>
                  </a:cubicBezTo>
                  <a:lnTo>
                    <a:pt x="2155" y="715"/>
                  </a:lnTo>
                  <a:cubicBezTo>
                    <a:pt x="2155" y="310"/>
                    <a:pt x="1834" y="0"/>
                    <a:pt x="14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53"/>
            <p:cNvSpPr/>
            <p:nvPr/>
          </p:nvSpPr>
          <p:spPr>
            <a:xfrm>
              <a:off x="7707518" y="3138830"/>
              <a:ext cx="79983" cy="138322"/>
            </a:xfrm>
            <a:custGeom>
              <a:rect b="b" l="l" r="r" t="t"/>
              <a:pathLst>
                <a:path extrusionOk="0" h="4346" w="2513">
                  <a:moveTo>
                    <a:pt x="1429" y="345"/>
                  </a:moveTo>
                  <a:cubicBezTo>
                    <a:pt x="1643" y="345"/>
                    <a:pt x="1798" y="512"/>
                    <a:pt x="1798" y="715"/>
                  </a:cubicBezTo>
                  <a:lnTo>
                    <a:pt x="1798" y="1084"/>
                  </a:lnTo>
                  <a:cubicBezTo>
                    <a:pt x="1822" y="1405"/>
                    <a:pt x="1560" y="1655"/>
                    <a:pt x="1251" y="1655"/>
                  </a:cubicBezTo>
                  <a:cubicBezTo>
                    <a:pt x="941" y="1655"/>
                    <a:pt x="691" y="1393"/>
                    <a:pt x="691" y="1084"/>
                  </a:cubicBezTo>
                  <a:lnTo>
                    <a:pt x="691" y="715"/>
                  </a:lnTo>
                  <a:cubicBezTo>
                    <a:pt x="691" y="512"/>
                    <a:pt x="846" y="345"/>
                    <a:pt x="1060" y="345"/>
                  </a:cubicBezTo>
                  <a:close/>
                  <a:moveTo>
                    <a:pt x="1441" y="1988"/>
                  </a:moveTo>
                  <a:lnTo>
                    <a:pt x="1441" y="2072"/>
                  </a:lnTo>
                  <a:cubicBezTo>
                    <a:pt x="1441" y="2131"/>
                    <a:pt x="1465" y="2191"/>
                    <a:pt x="1489" y="2250"/>
                  </a:cubicBezTo>
                  <a:lnTo>
                    <a:pt x="1262" y="2489"/>
                  </a:lnTo>
                  <a:lnTo>
                    <a:pt x="1251" y="2489"/>
                  </a:lnTo>
                  <a:lnTo>
                    <a:pt x="1012" y="2250"/>
                  </a:lnTo>
                  <a:cubicBezTo>
                    <a:pt x="1048" y="2191"/>
                    <a:pt x="1060" y="2131"/>
                    <a:pt x="1060" y="2072"/>
                  </a:cubicBezTo>
                  <a:lnTo>
                    <a:pt x="1060" y="1988"/>
                  </a:lnTo>
                  <a:close/>
                  <a:moveTo>
                    <a:pt x="1072" y="0"/>
                  </a:moveTo>
                  <a:cubicBezTo>
                    <a:pt x="667" y="0"/>
                    <a:pt x="358" y="334"/>
                    <a:pt x="358" y="715"/>
                  </a:cubicBezTo>
                  <a:lnTo>
                    <a:pt x="358" y="1084"/>
                  </a:lnTo>
                  <a:cubicBezTo>
                    <a:pt x="358" y="1381"/>
                    <a:pt x="512" y="1655"/>
                    <a:pt x="727" y="1822"/>
                  </a:cubicBezTo>
                  <a:lnTo>
                    <a:pt x="727" y="2072"/>
                  </a:lnTo>
                  <a:lnTo>
                    <a:pt x="727" y="2084"/>
                  </a:lnTo>
                  <a:lnTo>
                    <a:pt x="298" y="2298"/>
                  </a:lnTo>
                  <a:cubicBezTo>
                    <a:pt x="119" y="2381"/>
                    <a:pt x="0" y="2572"/>
                    <a:pt x="0" y="2774"/>
                  </a:cubicBezTo>
                  <a:lnTo>
                    <a:pt x="0" y="4179"/>
                  </a:lnTo>
                  <a:cubicBezTo>
                    <a:pt x="0" y="4274"/>
                    <a:pt x="72" y="4346"/>
                    <a:pt x="167" y="4346"/>
                  </a:cubicBezTo>
                  <a:cubicBezTo>
                    <a:pt x="250" y="4346"/>
                    <a:pt x="322" y="4274"/>
                    <a:pt x="322" y="4179"/>
                  </a:cubicBezTo>
                  <a:lnTo>
                    <a:pt x="322" y="2774"/>
                  </a:lnTo>
                  <a:cubicBezTo>
                    <a:pt x="322" y="2691"/>
                    <a:pt x="369" y="2631"/>
                    <a:pt x="429" y="2596"/>
                  </a:cubicBezTo>
                  <a:lnTo>
                    <a:pt x="727" y="2441"/>
                  </a:lnTo>
                  <a:lnTo>
                    <a:pt x="1001" y="2715"/>
                  </a:lnTo>
                  <a:cubicBezTo>
                    <a:pt x="1072" y="2786"/>
                    <a:pt x="1155" y="2810"/>
                    <a:pt x="1251" y="2810"/>
                  </a:cubicBezTo>
                  <a:cubicBezTo>
                    <a:pt x="1346" y="2810"/>
                    <a:pt x="1429" y="2786"/>
                    <a:pt x="1501" y="2715"/>
                  </a:cubicBezTo>
                  <a:lnTo>
                    <a:pt x="1774" y="2441"/>
                  </a:lnTo>
                  <a:lnTo>
                    <a:pt x="2072" y="2596"/>
                  </a:lnTo>
                  <a:cubicBezTo>
                    <a:pt x="2132" y="2619"/>
                    <a:pt x="2167" y="2691"/>
                    <a:pt x="2167" y="2774"/>
                  </a:cubicBezTo>
                  <a:lnTo>
                    <a:pt x="2167" y="4179"/>
                  </a:lnTo>
                  <a:cubicBezTo>
                    <a:pt x="2167" y="4274"/>
                    <a:pt x="2251" y="4346"/>
                    <a:pt x="2334" y="4346"/>
                  </a:cubicBezTo>
                  <a:cubicBezTo>
                    <a:pt x="2429" y="4346"/>
                    <a:pt x="2501" y="4274"/>
                    <a:pt x="2501" y="4179"/>
                  </a:cubicBezTo>
                  <a:lnTo>
                    <a:pt x="2501" y="2774"/>
                  </a:lnTo>
                  <a:cubicBezTo>
                    <a:pt x="2513" y="2572"/>
                    <a:pt x="2417" y="2381"/>
                    <a:pt x="2215" y="2298"/>
                  </a:cubicBezTo>
                  <a:lnTo>
                    <a:pt x="1786" y="2084"/>
                  </a:lnTo>
                  <a:lnTo>
                    <a:pt x="1786" y="2072"/>
                  </a:lnTo>
                  <a:lnTo>
                    <a:pt x="1786" y="1822"/>
                  </a:lnTo>
                  <a:cubicBezTo>
                    <a:pt x="2013" y="1655"/>
                    <a:pt x="2155" y="1381"/>
                    <a:pt x="2155" y="1084"/>
                  </a:cubicBezTo>
                  <a:lnTo>
                    <a:pt x="2155" y="715"/>
                  </a:lnTo>
                  <a:cubicBezTo>
                    <a:pt x="2155" y="310"/>
                    <a:pt x="1834" y="0"/>
                    <a:pt x="14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53"/>
            <p:cNvSpPr/>
            <p:nvPr/>
          </p:nvSpPr>
          <p:spPr>
            <a:xfrm>
              <a:off x="7800740" y="3138830"/>
              <a:ext cx="80364" cy="138322"/>
            </a:xfrm>
            <a:custGeom>
              <a:rect b="b" l="l" r="r" t="t"/>
              <a:pathLst>
                <a:path extrusionOk="0" h="4346" w="2525">
                  <a:moveTo>
                    <a:pt x="1429" y="345"/>
                  </a:moveTo>
                  <a:cubicBezTo>
                    <a:pt x="1643" y="345"/>
                    <a:pt x="1810" y="512"/>
                    <a:pt x="1810" y="715"/>
                  </a:cubicBezTo>
                  <a:lnTo>
                    <a:pt x="1810" y="1084"/>
                  </a:lnTo>
                  <a:cubicBezTo>
                    <a:pt x="1810" y="1405"/>
                    <a:pt x="1548" y="1655"/>
                    <a:pt x="1250" y="1655"/>
                  </a:cubicBezTo>
                  <a:cubicBezTo>
                    <a:pt x="941" y="1655"/>
                    <a:pt x="691" y="1393"/>
                    <a:pt x="691" y="1084"/>
                  </a:cubicBezTo>
                  <a:lnTo>
                    <a:pt x="691" y="715"/>
                  </a:lnTo>
                  <a:cubicBezTo>
                    <a:pt x="691" y="512"/>
                    <a:pt x="858" y="345"/>
                    <a:pt x="1060" y="345"/>
                  </a:cubicBezTo>
                  <a:close/>
                  <a:moveTo>
                    <a:pt x="1429" y="1988"/>
                  </a:moveTo>
                  <a:lnTo>
                    <a:pt x="1429" y="2072"/>
                  </a:lnTo>
                  <a:cubicBezTo>
                    <a:pt x="1429" y="2131"/>
                    <a:pt x="1453" y="2191"/>
                    <a:pt x="1477" y="2250"/>
                  </a:cubicBezTo>
                  <a:lnTo>
                    <a:pt x="1250" y="2489"/>
                  </a:lnTo>
                  <a:lnTo>
                    <a:pt x="1239" y="2489"/>
                  </a:lnTo>
                  <a:lnTo>
                    <a:pt x="1000" y="2250"/>
                  </a:lnTo>
                  <a:cubicBezTo>
                    <a:pt x="1036" y="2191"/>
                    <a:pt x="1048" y="2131"/>
                    <a:pt x="1048" y="2072"/>
                  </a:cubicBezTo>
                  <a:lnTo>
                    <a:pt x="1048" y="1988"/>
                  </a:lnTo>
                  <a:close/>
                  <a:moveTo>
                    <a:pt x="1072" y="0"/>
                  </a:moveTo>
                  <a:cubicBezTo>
                    <a:pt x="679" y="0"/>
                    <a:pt x="358" y="334"/>
                    <a:pt x="358" y="715"/>
                  </a:cubicBezTo>
                  <a:lnTo>
                    <a:pt x="358" y="1084"/>
                  </a:lnTo>
                  <a:cubicBezTo>
                    <a:pt x="358" y="1381"/>
                    <a:pt x="512" y="1655"/>
                    <a:pt x="739" y="1822"/>
                  </a:cubicBezTo>
                  <a:lnTo>
                    <a:pt x="739" y="2072"/>
                  </a:lnTo>
                  <a:lnTo>
                    <a:pt x="739" y="2084"/>
                  </a:lnTo>
                  <a:lnTo>
                    <a:pt x="298" y="2298"/>
                  </a:lnTo>
                  <a:cubicBezTo>
                    <a:pt x="119" y="2381"/>
                    <a:pt x="0" y="2572"/>
                    <a:pt x="0" y="2774"/>
                  </a:cubicBezTo>
                  <a:lnTo>
                    <a:pt x="0" y="4179"/>
                  </a:lnTo>
                  <a:cubicBezTo>
                    <a:pt x="0" y="4274"/>
                    <a:pt x="84" y="4346"/>
                    <a:pt x="167" y="4346"/>
                  </a:cubicBezTo>
                  <a:cubicBezTo>
                    <a:pt x="250" y="4346"/>
                    <a:pt x="334" y="4274"/>
                    <a:pt x="334" y="4179"/>
                  </a:cubicBezTo>
                  <a:lnTo>
                    <a:pt x="334" y="2774"/>
                  </a:lnTo>
                  <a:cubicBezTo>
                    <a:pt x="334" y="2691"/>
                    <a:pt x="369" y="2631"/>
                    <a:pt x="429" y="2596"/>
                  </a:cubicBezTo>
                  <a:lnTo>
                    <a:pt x="727" y="2441"/>
                  </a:lnTo>
                  <a:lnTo>
                    <a:pt x="1000" y="2715"/>
                  </a:lnTo>
                  <a:cubicBezTo>
                    <a:pt x="1072" y="2786"/>
                    <a:pt x="1167" y="2810"/>
                    <a:pt x="1250" y="2810"/>
                  </a:cubicBezTo>
                  <a:cubicBezTo>
                    <a:pt x="1346" y="2810"/>
                    <a:pt x="1429" y="2786"/>
                    <a:pt x="1512" y="2715"/>
                  </a:cubicBezTo>
                  <a:lnTo>
                    <a:pt x="1774" y="2441"/>
                  </a:lnTo>
                  <a:lnTo>
                    <a:pt x="2072" y="2596"/>
                  </a:lnTo>
                  <a:cubicBezTo>
                    <a:pt x="2132" y="2619"/>
                    <a:pt x="2179" y="2691"/>
                    <a:pt x="2179" y="2774"/>
                  </a:cubicBezTo>
                  <a:lnTo>
                    <a:pt x="2179" y="4179"/>
                  </a:lnTo>
                  <a:cubicBezTo>
                    <a:pt x="2179" y="4274"/>
                    <a:pt x="2251" y="4346"/>
                    <a:pt x="2334" y="4346"/>
                  </a:cubicBezTo>
                  <a:cubicBezTo>
                    <a:pt x="2429" y="4346"/>
                    <a:pt x="2501" y="4274"/>
                    <a:pt x="2501" y="4179"/>
                  </a:cubicBezTo>
                  <a:lnTo>
                    <a:pt x="2501" y="2774"/>
                  </a:lnTo>
                  <a:cubicBezTo>
                    <a:pt x="2524" y="2572"/>
                    <a:pt x="2405" y="2381"/>
                    <a:pt x="2227" y="2298"/>
                  </a:cubicBezTo>
                  <a:lnTo>
                    <a:pt x="1786" y="2084"/>
                  </a:lnTo>
                  <a:lnTo>
                    <a:pt x="1786" y="2072"/>
                  </a:lnTo>
                  <a:lnTo>
                    <a:pt x="1786" y="1822"/>
                  </a:lnTo>
                  <a:cubicBezTo>
                    <a:pt x="2012" y="1655"/>
                    <a:pt x="2167" y="1381"/>
                    <a:pt x="2167" y="1084"/>
                  </a:cubicBezTo>
                  <a:lnTo>
                    <a:pt x="2167" y="715"/>
                  </a:lnTo>
                  <a:cubicBezTo>
                    <a:pt x="2167" y="310"/>
                    <a:pt x="1834" y="0"/>
                    <a:pt x="14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53"/>
            <p:cNvSpPr/>
            <p:nvPr/>
          </p:nvSpPr>
          <p:spPr>
            <a:xfrm>
              <a:off x="7521454" y="3138830"/>
              <a:ext cx="79983" cy="138322"/>
            </a:xfrm>
            <a:custGeom>
              <a:rect b="b" l="l" r="r" t="t"/>
              <a:pathLst>
                <a:path extrusionOk="0" h="4346" w="2513">
                  <a:moveTo>
                    <a:pt x="1429" y="345"/>
                  </a:moveTo>
                  <a:cubicBezTo>
                    <a:pt x="1632" y="345"/>
                    <a:pt x="1798" y="512"/>
                    <a:pt x="1798" y="715"/>
                  </a:cubicBezTo>
                  <a:lnTo>
                    <a:pt x="1798" y="1084"/>
                  </a:lnTo>
                  <a:cubicBezTo>
                    <a:pt x="1810" y="1405"/>
                    <a:pt x="1560" y="1655"/>
                    <a:pt x="1251" y="1655"/>
                  </a:cubicBezTo>
                  <a:cubicBezTo>
                    <a:pt x="941" y="1655"/>
                    <a:pt x="679" y="1393"/>
                    <a:pt x="679" y="1084"/>
                  </a:cubicBezTo>
                  <a:lnTo>
                    <a:pt x="679" y="715"/>
                  </a:lnTo>
                  <a:cubicBezTo>
                    <a:pt x="679" y="512"/>
                    <a:pt x="846" y="345"/>
                    <a:pt x="1060" y="345"/>
                  </a:cubicBezTo>
                  <a:close/>
                  <a:moveTo>
                    <a:pt x="1441" y="1988"/>
                  </a:moveTo>
                  <a:lnTo>
                    <a:pt x="1441" y="2072"/>
                  </a:lnTo>
                  <a:cubicBezTo>
                    <a:pt x="1441" y="2131"/>
                    <a:pt x="1453" y="2191"/>
                    <a:pt x="1489" y="2250"/>
                  </a:cubicBezTo>
                  <a:lnTo>
                    <a:pt x="1262" y="2489"/>
                  </a:lnTo>
                  <a:lnTo>
                    <a:pt x="1251" y="2489"/>
                  </a:lnTo>
                  <a:lnTo>
                    <a:pt x="1012" y="2250"/>
                  </a:lnTo>
                  <a:cubicBezTo>
                    <a:pt x="1036" y="2191"/>
                    <a:pt x="1060" y="2131"/>
                    <a:pt x="1060" y="2072"/>
                  </a:cubicBezTo>
                  <a:lnTo>
                    <a:pt x="1060" y="1988"/>
                  </a:lnTo>
                  <a:close/>
                  <a:moveTo>
                    <a:pt x="1072" y="0"/>
                  </a:moveTo>
                  <a:cubicBezTo>
                    <a:pt x="667" y="0"/>
                    <a:pt x="358" y="334"/>
                    <a:pt x="358" y="715"/>
                  </a:cubicBezTo>
                  <a:lnTo>
                    <a:pt x="358" y="1084"/>
                  </a:lnTo>
                  <a:cubicBezTo>
                    <a:pt x="358" y="1381"/>
                    <a:pt x="500" y="1655"/>
                    <a:pt x="727" y="1822"/>
                  </a:cubicBezTo>
                  <a:lnTo>
                    <a:pt x="727" y="2072"/>
                  </a:lnTo>
                  <a:lnTo>
                    <a:pt x="727" y="2084"/>
                  </a:lnTo>
                  <a:lnTo>
                    <a:pt x="298" y="2298"/>
                  </a:lnTo>
                  <a:cubicBezTo>
                    <a:pt x="119" y="2381"/>
                    <a:pt x="0" y="2572"/>
                    <a:pt x="0" y="2774"/>
                  </a:cubicBezTo>
                  <a:lnTo>
                    <a:pt x="0" y="4179"/>
                  </a:lnTo>
                  <a:cubicBezTo>
                    <a:pt x="0" y="4274"/>
                    <a:pt x="72" y="4346"/>
                    <a:pt x="167" y="4346"/>
                  </a:cubicBezTo>
                  <a:cubicBezTo>
                    <a:pt x="250" y="4346"/>
                    <a:pt x="322" y="4274"/>
                    <a:pt x="322" y="4179"/>
                  </a:cubicBezTo>
                  <a:lnTo>
                    <a:pt x="322" y="2774"/>
                  </a:lnTo>
                  <a:cubicBezTo>
                    <a:pt x="322" y="2691"/>
                    <a:pt x="370" y="2631"/>
                    <a:pt x="429" y="2596"/>
                  </a:cubicBezTo>
                  <a:lnTo>
                    <a:pt x="727" y="2441"/>
                  </a:lnTo>
                  <a:lnTo>
                    <a:pt x="989" y="2715"/>
                  </a:lnTo>
                  <a:cubicBezTo>
                    <a:pt x="1072" y="2786"/>
                    <a:pt x="1155" y="2810"/>
                    <a:pt x="1251" y="2810"/>
                  </a:cubicBezTo>
                  <a:cubicBezTo>
                    <a:pt x="1334" y="2810"/>
                    <a:pt x="1429" y="2786"/>
                    <a:pt x="1501" y="2715"/>
                  </a:cubicBezTo>
                  <a:lnTo>
                    <a:pt x="1763" y="2441"/>
                  </a:lnTo>
                  <a:lnTo>
                    <a:pt x="2060" y="2596"/>
                  </a:lnTo>
                  <a:cubicBezTo>
                    <a:pt x="2132" y="2619"/>
                    <a:pt x="2167" y="2691"/>
                    <a:pt x="2167" y="2774"/>
                  </a:cubicBezTo>
                  <a:lnTo>
                    <a:pt x="2167" y="4179"/>
                  </a:lnTo>
                  <a:cubicBezTo>
                    <a:pt x="2167" y="4274"/>
                    <a:pt x="2251" y="4346"/>
                    <a:pt x="2334" y="4346"/>
                  </a:cubicBezTo>
                  <a:cubicBezTo>
                    <a:pt x="2417" y="4346"/>
                    <a:pt x="2501" y="4274"/>
                    <a:pt x="2501" y="4179"/>
                  </a:cubicBezTo>
                  <a:lnTo>
                    <a:pt x="2501" y="2774"/>
                  </a:lnTo>
                  <a:cubicBezTo>
                    <a:pt x="2513" y="2572"/>
                    <a:pt x="2405" y="2381"/>
                    <a:pt x="2215" y="2298"/>
                  </a:cubicBezTo>
                  <a:lnTo>
                    <a:pt x="1786" y="2084"/>
                  </a:lnTo>
                  <a:lnTo>
                    <a:pt x="1786" y="2072"/>
                  </a:lnTo>
                  <a:lnTo>
                    <a:pt x="1786" y="1822"/>
                  </a:lnTo>
                  <a:cubicBezTo>
                    <a:pt x="2013" y="1655"/>
                    <a:pt x="2155" y="1381"/>
                    <a:pt x="2155" y="1084"/>
                  </a:cubicBezTo>
                  <a:lnTo>
                    <a:pt x="2155" y="715"/>
                  </a:lnTo>
                  <a:cubicBezTo>
                    <a:pt x="2155" y="310"/>
                    <a:pt x="1834" y="0"/>
                    <a:pt x="14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53"/>
            <p:cNvSpPr/>
            <p:nvPr/>
          </p:nvSpPr>
          <p:spPr>
            <a:xfrm>
              <a:off x="7555923" y="2906139"/>
              <a:ext cx="289949" cy="219833"/>
            </a:xfrm>
            <a:custGeom>
              <a:rect b="b" l="l" r="r" t="t"/>
              <a:pathLst>
                <a:path extrusionOk="0" h="6907" w="9110">
                  <a:moveTo>
                    <a:pt x="4561" y="1"/>
                  </a:moveTo>
                  <a:cubicBezTo>
                    <a:pt x="4501" y="1"/>
                    <a:pt x="4442" y="36"/>
                    <a:pt x="4406" y="96"/>
                  </a:cubicBezTo>
                  <a:lnTo>
                    <a:pt x="3859" y="1191"/>
                  </a:lnTo>
                  <a:cubicBezTo>
                    <a:pt x="3811" y="1287"/>
                    <a:pt x="3847" y="1382"/>
                    <a:pt x="3930" y="1418"/>
                  </a:cubicBezTo>
                  <a:cubicBezTo>
                    <a:pt x="3959" y="1432"/>
                    <a:pt x="3988" y="1439"/>
                    <a:pt x="4016" y="1439"/>
                  </a:cubicBezTo>
                  <a:cubicBezTo>
                    <a:pt x="4078" y="1439"/>
                    <a:pt x="4131" y="1404"/>
                    <a:pt x="4156" y="1346"/>
                  </a:cubicBezTo>
                  <a:lnTo>
                    <a:pt x="4382" y="894"/>
                  </a:lnTo>
                  <a:lnTo>
                    <a:pt x="4382" y="4204"/>
                  </a:lnTo>
                  <a:lnTo>
                    <a:pt x="715" y="4204"/>
                  </a:lnTo>
                  <a:cubicBezTo>
                    <a:pt x="310" y="4204"/>
                    <a:pt x="1" y="4525"/>
                    <a:pt x="1" y="4918"/>
                  </a:cubicBezTo>
                  <a:lnTo>
                    <a:pt x="1" y="6752"/>
                  </a:lnTo>
                  <a:cubicBezTo>
                    <a:pt x="1" y="6835"/>
                    <a:pt x="72" y="6906"/>
                    <a:pt x="168" y="6906"/>
                  </a:cubicBezTo>
                  <a:cubicBezTo>
                    <a:pt x="251" y="6906"/>
                    <a:pt x="334" y="6835"/>
                    <a:pt x="334" y="6752"/>
                  </a:cubicBezTo>
                  <a:lnTo>
                    <a:pt x="334" y="4918"/>
                  </a:lnTo>
                  <a:cubicBezTo>
                    <a:pt x="334" y="4704"/>
                    <a:pt x="489" y="4549"/>
                    <a:pt x="703" y="4549"/>
                  </a:cubicBezTo>
                  <a:lnTo>
                    <a:pt x="2906" y="4549"/>
                  </a:lnTo>
                  <a:lnTo>
                    <a:pt x="2906" y="6752"/>
                  </a:lnTo>
                  <a:cubicBezTo>
                    <a:pt x="2906" y="6835"/>
                    <a:pt x="2977" y="6906"/>
                    <a:pt x="3061" y="6906"/>
                  </a:cubicBezTo>
                  <a:cubicBezTo>
                    <a:pt x="3156" y="6906"/>
                    <a:pt x="3227" y="6835"/>
                    <a:pt x="3227" y="6752"/>
                  </a:cubicBezTo>
                  <a:lnTo>
                    <a:pt x="3227" y="4549"/>
                  </a:lnTo>
                  <a:lnTo>
                    <a:pt x="5823" y="4549"/>
                  </a:lnTo>
                  <a:lnTo>
                    <a:pt x="5823" y="6752"/>
                  </a:lnTo>
                  <a:cubicBezTo>
                    <a:pt x="5823" y="6835"/>
                    <a:pt x="5894" y="6906"/>
                    <a:pt x="5978" y="6906"/>
                  </a:cubicBezTo>
                  <a:cubicBezTo>
                    <a:pt x="6073" y="6906"/>
                    <a:pt x="6145" y="6835"/>
                    <a:pt x="6145" y="6752"/>
                  </a:cubicBezTo>
                  <a:lnTo>
                    <a:pt x="6145" y="4549"/>
                  </a:lnTo>
                  <a:lnTo>
                    <a:pt x="8347" y="4549"/>
                  </a:lnTo>
                  <a:cubicBezTo>
                    <a:pt x="8561" y="4549"/>
                    <a:pt x="8716" y="4704"/>
                    <a:pt x="8716" y="4918"/>
                  </a:cubicBezTo>
                  <a:lnTo>
                    <a:pt x="8716" y="6752"/>
                  </a:lnTo>
                  <a:cubicBezTo>
                    <a:pt x="8716" y="6835"/>
                    <a:pt x="8800" y="6906"/>
                    <a:pt x="8883" y="6906"/>
                  </a:cubicBezTo>
                  <a:cubicBezTo>
                    <a:pt x="8978" y="6906"/>
                    <a:pt x="9050" y="6835"/>
                    <a:pt x="9050" y="6752"/>
                  </a:cubicBezTo>
                  <a:lnTo>
                    <a:pt x="9050" y="4918"/>
                  </a:lnTo>
                  <a:cubicBezTo>
                    <a:pt x="9109" y="4525"/>
                    <a:pt x="8788" y="4204"/>
                    <a:pt x="8395" y="4204"/>
                  </a:cubicBezTo>
                  <a:lnTo>
                    <a:pt x="4740" y="4204"/>
                  </a:lnTo>
                  <a:lnTo>
                    <a:pt x="4740" y="894"/>
                  </a:lnTo>
                  <a:lnTo>
                    <a:pt x="4954" y="1346"/>
                  </a:lnTo>
                  <a:cubicBezTo>
                    <a:pt x="4990" y="1406"/>
                    <a:pt x="5049" y="1429"/>
                    <a:pt x="5109" y="1429"/>
                  </a:cubicBezTo>
                  <a:cubicBezTo>
                    <a:pt x="5132" y="1429"/>
                    <a:pt x="5156" y="1429"/>
                    <a:pt x="5180" y="1418"/>
                  </a:cubicBezTo>
                  <a:cubicBezTo>
                    <a:pt x="5275" y="1370"/>
                    <a:pt x="5299" y="1263"/>
                    <a:pt x="5252" y="1191"/>
                  </a:cubicBezTo>
                  <a:lnTo>
                    <a:pt x="4704" y="96"/>
                  </a:lnTo>
                  <a:cubicBezTo>
                    <a:pt x="4680" y="36"/>
                    <a:pt x="4621" y="1"/>
                    <a:pt x="456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2" name="Google Shape;2022;p53"/>
          <p:cNvGrpSpPr/>
          <p:nvPr/>
        </p:nvGrpSpPr>
        <p:grpSpPr>
          <a:xfrm>
            <a:off x="5782845" y="2906521"/>
            <a:ext cx="301661" cy="371013"/>
            <a:chOff x="5782845" y="2906521"/>
            <a:chExt cx="301661" cy="371013"/>
          </a:xfrm>
        </p:grpSpPr>
        <p:sp>
          <p:nvSpPr>
            <p:cNvPr id="2023" name="Google Shape;2023;p53"/>
            <p:cNvSpPr/>
            <p:nvPr/>
          </p:nvSpPr>
          <p:spPr>
            <a:xfrm>
              <a:off x="5782845" y="3087651"/>
              <a:ext cx="301661" cy="189883"/>
            </a:xfrm>
            <a:custGeom>
              <a:rect b="b" l="l" r="r" t="t"/>
              <a:pathLst>
                <a:path extrusionOk="0" h="5966" w="9478">
                  <a:moveTo>
                    <a:pt x="3215" y="322"/>
                  </a:moveTo>
                  <a:cubicBezTo>
                    <a:pt x="3322" y="322"/>
                    <a:pt x="3418" y="370"/>
                    <a:pt x="3489" y="429"/>
                  </a:cubicBezTo>
                  <a:cubicBezTo>
                    <a:pt x="3561" y="513"/>
                    <a:pt x="3596" y="596"/>
                    <a:pt x="3596" y="703"/>
                  </a:cubicBezTo>
                  <a:lnTo>
                    <a:pt x="3596" y="1156"/>
                  </a:lnTo>
                  <a:cubicBezTo>
                    <a:pt x="3608" y="1358"/>
                    <a:pt x="3501" y="1537"/>
                    <a:pt x="3322" y="1644"/>
                  </a:cubicBezTo>
                  <a:cubicBezTo>
                    <a:pt x="3263" y="1668"/>
                    <a:pt x="3239" y="1727"/>
                    <a:pt x="3239" y="1787"/>
                  </a:cubicBezTo>
                  <a:lnTo>
                    <a:pt x="3239" y="1977"/>
                  </a:lnTo>
                  <a:lnTo>
                    <a:pt x="2846" y="1977"/>
                  </a:lnTo>
                  <a:lnTo>
                    <a:pt x="2846" y="1787"/>
                  </a:lnTo>
                  <a:cubicBezTo>
                    <a:pt x="2846" y="1727"/>
                    <a:pt x="2822" y="1668"/>
                    <a:pt x="2763" y="1644"/>
                  </a:cubicBezTo>
                  <a:cubicBezTo>
                    <a:pt x="2584" y="1537"/>
                    <a:pt x="2477" y="1358"/>
                    <a:pt x="2477" y="1156"/>
                  </a:cubicBezTo>
                  <a:lnTo>
                    <a:pt x="2477" y="703"/>
                  </a:lnTo>
                  <a:cubicBezTo>
                    <a:pt x="2477" y="489"/>
                    <a:pt x="2644" y="322"/>
                    <a:pt x="2846" y="322"/>
                  </a:cubicBezTo>
                  <a:close/>
                  <a:moveTo>
                    <a:pt x="6513" y="322"/>
                  </a:moveTo>
                  <a:cubicBezTo>
                    <a:pt x="6609" y="322"/>
                    <a:pt x="6704" y="370"/>
                    <a:pt x="6775" y="429"/>
                  </a:cubicBezTo>
                  <a:cubicBezTo>
                    <a:pt x="6847" y="513"/>
                    <a:pt x="6882" y="596"/>
                    <a:pt x="6882" y="703"/>
                  </a:cubicBezTo>
                  <a:lnTo>
                    <a:pt x="6882" y="1156"/>
                  </a:lnTo>
                  <a:cubicBezTo>
                    <a:pt x="6894" y="1358"/>
                    <a:pt x="6787" y="1537"/>
                    <a:pt x="6609" y="1644"/>
                  </a:cubicBezTo>
                  <a:cubicBezTo>
                    <a:pt x="6549" y="1668"/>
                    <a:pt x="6525" y="1727"/>
                    <a:pt x="6525" y="1787"/>
                  </a:cubicBezTo>
                  <a:lnTo>
                    <a:pt x="6525" y="1977"/>
                  </a:lnTo>
                  <a:lnTo>
                    <a:pt x="6132" y="1977"/>
                  </a:lnTo>
                  <a:lnTo>
                    <a:pt x="6132" y="1787"/>
                  </a:lnTo>
                  <a:cubicBezTo>
                    <a:pt x="6132" y="1727"/>
                    <a:pt x="6108" y="1668"/>
                    <a:pt x="6049" y="1644"/>
                  </a:cubicBezTo>
                  <a:cubicBezTo>
                    <a:pt x="5870" y="1537"/>
                    <a:pt x="5763" y="1358"/>
                    <a:pt x="5763" y="1156"/>
                  </a:cubicBezTo>
                  <a:lnTo>
                    <a:pt x="5763" y="703"/>
                  </a:lnTo>
                  <a:cubicBezTo>
                    <a:pt x="5763" y="489"/>
                    <a:pt x="5930" y="322"/>
                    <a:pt x="6132" y="322"/>
                  </a:cubicBezTo>
                  <a:close/>
                  <a:moveTo>
                    <a:pt x="1572" y="2144"/>
                  </a:moveTo>
                  <a:cubicBezTo>
                    <a:pt x="1667" y="2144"/>
                    <a:pt x="1763" y="2192"/>
                    <a:pt x="1834" y="2251"/>
                  </a:cubicBezTo>
                  <a:cubicBezTo>
                    <a:pt x="1906" y="2323"/>
                    <a:pt x="1941" y="2418"/>
                    <a:pt x="1941" y="2513"/>
                  </a:cubicBezTo>
                  <a:lnTo>
                    <a:pt x="1941" y="2977"/>
                  </a:lnTo>
                  <a:lnTo>
                    <a:pt x="1953" y="2977"/>
                  </a:lnTo>
                  <a:cubicBezTo>
                    <a:pt x="1953" y="3168"/>
                    <a:pt x="1846" y="3370"/>
                    <a:pt x="1667" y="3454"/>
                  </a:cubicBezTo>
                  <a:cubicBezTo>
                    <a:pt x="1608" y="3489"/>
                    <a:pt x="1584" y="3549"/>
                    <a:pt x="1584" y="3608"/>
                  </a:cubicBezTo>
                  <a:lnTo>
                    <a:pt x="1584" y="3799"/>
                  </a:lnTo>
                  <a:lnTo>
                    <a:pt x="1191" y="3799"/>
                  </a:lnTo>
                  <a:lnTo>
                    <a:pt x="1191" y="3608"/>
                  </a:lnTo>
                  <a:cubicBezTo>
                    <a:pt x="1191" y="3549"/>
                    <a:pt x="1167" y="3489"/>
                    <a:pt x="1108" y="3454"/>
                  </a:cubicBezTo>
                  <a:cubicBezTo>
                    <a:pt x="929" y="3346"/>
                    <a:pt x="822" y="3168"/>
                    <a:pt x="822" y="2977"/>
                  </a:cubicBezTo>
                  <a:lnTo>
                    <a:pt x="822" y="2513"/>
                  </a:lnTo>
                  <a:cubicBezTo>
                    <a:pt x="822" y="2311"/>
                    <a:pt x="989" y="2144"/>
                    <a:pt x="1191" y="2144"/>
                  </a:cubicBezTo>
                  <a:close/>
                  <a:moveTo>
                    <a:pt x="4858" y="2144"/>
                  </a:moveTo>
                  <a:cubicBezTo>
                    <a:pt x="4965" y="2144"/>
                    <a:pt x="5049" y="2192"/>
                    <a:pt x="5120" y="2251"/>
                  </a:cubicBezTo>
                  <a:cubicBezTo>
                    <a:pt x="5204" y="2323"/>
                    <a:pt x="5227" y="2418"/>
                    <a:pt x="5227" y="2513"/>
                  </a:cubicBezTo>
                  <a:lnTo>
                    <a:pt x="5227" y="2977"/>
                  </a:lnTo>
                  <a:cubicBezTo>
                    <a:pt x="5239" y="3168"/>
                    <a:pt x="5144" y="3370"/>
                    <a:pt x="4954" y="3454"/>
                  </a:cubicBezTo>
                  <a:cubicBezTo>
                    <a:pt x="4894" y="3489"/>
                    <a:pt x="4870" y="3549"/>
                    <a:pt x="4870" y="3608"/>
                  </a:cubicBezTo>
                  <a:lnTo>
                    <a:pt x="4870" y="3799"/>
                  </a:lnTo>
                  <a:lnTo>
                    <a:pt x="4489" y="3799"/>
                  </a:lnTo>
                  <a:lnTo>
                    <a:pt x="4489" y="3608"/>
                  </a:lnTo>
                  <a:cubicBezTo>
                    <a:pt x="4489" y="3549"/>
                    <a:pt x="4453" y="3489"/>
                    <a:pt x="4394" y="3454"/>
                  </a:cubicBezTo>
                  <a:cubicBezTo>
                    <a:pt x="4215" y="3346"/>
                    <a:pt x="4108" y="3168"/>
                    <a:pt x="4108" y="2977"/>
                  </a:cubicBezTo>
                  <a:lnTo>
                    <a:pt x="4108" y="2513"/>
                  </a:lnTo>
                  <a:cubicBezTo>
                    <a:pt x="4108" y="2311"/>
                    <a:pt x="4275" y="2144"/>
                    <a:pt x="4489" y="2144"/>
                  </a:cubicBezTo>
                  <a:close/>
                  <a:moveTo>
                    <a:pt x="8144" y="2144"/>
                  </a:moveTo>
                  <a:cubicBezTo>
                    <a:pt x="8252" y="2144"/>
                    <a:pt x="8335" y="2192"/>
                    <a:pt x="8418" y="2251"/>
                  </a:cubicBezTo>
                  <a:cubicBezTo>
                    <a:pt x="8490" y="2323"/>
                    <a:pt x="8514" y="2418"/>
                    <a:pt x="8514" y="2513"/>
                  </a:cubicBezTo>
                  <a:lnTo>
                    <a:pt x="8514" y="2977"/>
                  </a:lnTo>
                  <a:cubicBezTo>
                    <a:pt x="8525" y="3168"/>
                    <a:pt x="8430" y="3370"/>
                    <a:pt x="8252" y="3454"/>
                  </a:cubicBezTo>
                  <a:cubicBezTo>
                    <a:pt x="8192" y="3489"/>
                    <a:pt x="8156" y="3549"/>
                    <a:pt x="8156" y="3608"/>
                  </a:cubicBezTo>
                  <a:lnTo>
                    <a:pt x="8156" y="3799"/>
                  </a:lnTo>
                  <a:lnTo>
                    <a:pt x="7775" y="3799"/>
                  </a:lnTo>
                  <a:lnTo>
                    <a:pt x="7775" y="3608"/>
                  </a:lnTo>
                  <a:cubicBezTo>
                    <a:pt x="7775" y="3549"/>
                    <a:pt x="7740" y="3489"/>
                    <a:pt x="7680" y="3454"/>
                  </a:cubicBezTo>
                  <a:cubicBezTo>
                    <a:pt x="7501" y="3346"/>
                    <a:pt x="7406" y="3168"/>
                    <a:pt x="7406" y="2977"/>
                  </a:cubicBezTo>
                  <a:lnTo>
                    <a:pt x="7406" y="2513"/>
                  </a:lnTo>
                  <a:cubicBezTo>
                    <a:pt x="7406" y="2311"/>
                    <a:pt x="7561" y="2144"/>
                    <a:pt x="7775" y="2144"/>
                  </a:cubicBezTo>
                  <a:close/>
                  <a:moveTo>
                    <a:pt x="2894" y="1"/>
                  </a:moveTo>
                  <a:cubicBezTo>
                    <a:pt x="2489" y="1"/>
                    <a:pt x="2179" y="334"/>
                    <a:pt x="2179" y="715"/>
                  </a:cubicBezTo>
                  <a:lnTo>
                    <a:pt x="2179" y="1180"/>
                  </a:lnTo>
                  <a:cubicBezTo>
                    <a:pt x="2179" y="1465"/>
                    <a:pt x="2310" y="1727"/>
                    <a:pt x="2548" y="1894"/>
                  </a:cubicBezTo>
                  <a:lnTo>
                    <a:pt x="2548" y="2061"/>
                  </a:lnTo>
                  <a:lnTo>
                    <a:pt x="2251" y="2180"/>
                  </a:lnTo>
                  <a:cubicBezTo>
                    <a:pt x="2215" y="2120"/>
                    <a:pt x="2179" y="2072"/>
                    <a:pt x="2132" y="2025"/>
                  </a:cubicBezTo>
                  <a:cubicBezTo>
                    <a:pt x="2001" y="1894"/>
                    <a:pt x="1822" y="1822"/>
                    <a:pt x="1620" y="1822"/>
                  </a:cubicBezTo>
                  <a:lnTo>
                    <a:pt x="1251" y="1822"/>
                  </a:lnTo>
                  <a:cubicBezTo>
                    <a:pt x="846" y="1822"/>
                    <a:pt x="536" y="2144"/>
                    <a:pt x="536" y="2537"/>
                  </a:cubicBezTo>
                  <a:lnTo>
                    <a:pt x="536" y="2989"/>
                  </a:lnTo>
                  <a:cubicBezTo>
                    <a:pt x="536" y="3275"/>
                    <a:pt x="679" y="3549"/>
                    <a:pt x="905" y="3704"/>
                  </a:cubicBezTo>
                  <a:lnTo>
                    <a:pt x="905" y="3870"/>
                  </a:lnTo>
                  <a:lnTo>
                    <a:pt x="453" y="4049"/>
                  </a:lnTo>
                  <a:cubicBezTo>
                    <a:pt x="179" y="4156"/>
                    <a:pt x="1" y="4418"/>
                    <a:pt x="1" y="4716"/>
                  </a:cubicBezTo>
                  <a:lnTo>
                    <a:pt x="1" y="5811"/>
                  </a:lnTo>
                  <a:cubicBezTo>
                    <a:pt x="1" y="5894"/>
                    <a:pt x="84" y="5966"/>
                    <a:pt x="167" y="5966"/>
                  </a:cubicBezTo>
                  <a:cubicBezTo>
                    <a:pt x="251" y="5966"/>
                    <a:pt x="334" y="5894"/>
                    <a:pt x="334" y="5811"/>
                  </a:cubicBezTo>
                  <a:lnTo>
                    <a:pt x="334" y="4716"/>
                  </a:lnTo>
                  <a:cubicBezTo>
                    <a:pt x="334" y="4573"/>
                    <a:pt x="417" y="4418"/>
                    <a:pt x="572" y="4358"/>
                  </a:cubicBezTo>
                  <a:lnTo>
                    <a:pt x="1108" y="4156"/>
                  </a:lnTo>
                  <a:lnTo>
                    <a:pt x="1775" y="4156"/>
                  </a:lnTo>
                  <a:lnTo>
                    <a:pt x="2310" y="4358"/>
                  </a:lnTo>
                  <a:cubicBezTo>
                    <a:pt x="2453" y="4418"/>
                    <a:pt x="2548" y="4561"/>
                    <a:pt x="2548" y="4716"/>
                  </a:cubicBezTo>
                  <a:lnTo>
                    <a:pt x="2548" y="5811"/>
                  </a:lnTo>
                  <a:cubicBezTo>
                    <a:pt x="2548" y="5894"/>
                    <a:pt x="2620" y="5966"/>
                    <a:pt x="2715" y="5966"/>
                  </a:cubicBezTo>
                  <a:cubicBezTo>
                    <a:pt x="2799" y="5966"/>
                    <a:pt x="2870" y="5894"/>
                    <a:pt x="2870" y="5811"/>
                  </a:cubicBezTo>
                  <a:lnTo>
                    <a:pt x="2870" y="4716"/>
                  </a:lnTo>
                  <a:cubicBezTo>
                    <a:pt x="2870" y="4418"/>
                    <a:pt x="2691" y="4168"/>
                    <a:pt x="2429" y="4049"/>
                  </a:cubicBezTo>
                  <a:lnTo>
                    <a:pt x="1965" y="3870"/>
                  </a:lnTo>
                  <a:lnTo>
                    <a:pt x="1965" y="3704"/>
                  </a:lnTo>
                  <a:cubicBezTo>
                    <a:pt x="2191" y="3537"/>
                    <a:pt x="2334" y="3275"/>
                    <a:pt x="2334" y="2989"/>
                  </a:cubicBezTo>
                  <a:lnTo>
                    <a:pt x="2334" y="2537"/>
                  </a:lnTo>
                  <a:lnTo>
                    <a:pt x="2334" y="2501"/>
                  </a:lnTo>
                  <a:lnTo>
                    <a:pt x="2751" y="2334"/>
                  </a:lnTo>
                  <a:lnTo>
                    <a:pt x="3430" y="2334"/>
                  </a:lnTo>
                  <a:lnTo>
                    <a:pt x="3846" y="2501"/>
                  </a:lnTo>
                  <a:lnTo>
                    <a:pt x="3846" y="2537"/>
                  </a:lnTo>
                  <a:lnTo>
                    <a:pt x="3846" y="2989"/>
                  </a:lnTo>
                  <a:cubicBezTo>
                    <a:pt x="3846" y="3275"/>
                    <a:pt x="3977" y="3549"/>
                    <a:pt x="4215" y="3704"/>
                  </a:cubicBezTo>
                  <a:lnTo>
                    <a:pt x="4215" y="3870"/>
                  </a:lnTo>
                  <a:lnTo>
                    <a:pt x="3751" y="4049"/>
                  </a:lnTo>
                  <a:cubicBezTo>
                    <a:pt x="3489" y="4156"/>
                    <a:pt x="3310" y="4418"/>
                    <a:pt x="3310" y="4716"/>
                  </a:cubicBezTo>
                  <a:lnTo>
                    <a:pt x="3310" y="5811"/>
                  </a:lnTo>
                  <a:cubicBezTo>
                    <a:pt x="3310" y="5894"/>
                    <a:pt x="3382" y="5966"/>
                    <a:pt x="3465" y="5966"/>
                  </a:cubicBezTo>
                  <a:cubicBezTo>
                    <a:pt x="3561" y="5966"/>
                    <a:pt x="3632" y="5894"/>
                    <a:pt x="3632" y="5811"/>
                  </a:cubicBezTo>
                  <a:lnTo>
                    <a:pt x="3632" y="4716"/>
                  </a:lnTo>
                  <a:cubicBezTo>
                    <a:pt x="3632" y="4573"/>
                    <a:pt x="3727" y="4418"/>
                    <a:pt x="3870" y="4358"/>
                  </a:cubicBezTo>
                  <a:lnTo>
                    <a:pt x="4406" y="4156"/>
                  </a:lnTo>
                  <a:lnTo>
                    <a:pt x="5073" y="4156"/>
                  </a:lnTo>
                  <a:lnTo>
                    <a:pt x="5608" y="4358"/>
                  </a:lnTo>
                  <a:cubicBezTo>
                    <a:pt x="5763" y="4418"/>
                    <a:pt x="5847" y="4561"/>
                    <a:pt x="5847" y="4716"/>
                  </a:cubicBezTo>
                  <a:lnTo>
                    <a:pt x="5847" y="5811"/>
                  </a:lnTo>
                  <a:cubicBezTo>
                    <a:pt x="5847" y="5894"/>
                    <a:pt x="5930" y="5966"/>
                    <a:pt x="6013" y="5966"/>
                  </a:cubicBezTo>
                  <a:cubicBezTo>
                    <a:pt x="6108" y="5966"/>
                    <a:pt x="6180" y="5894"/>
                    <a:pt x="6180" y="5811"/>
                  </a:cubicBezTo>
                  <a:lnTo>
                    <a:pt x="6180" y="4716"/>
                  </a:lnTo>
                  <a:cubicBezTo>
                    <a:pt x="6180" y="4418"/>
                    <a:pt x="6001" y="4168"/>
                    <a:pt x="5727" y="4049"/>
                  </a:cubicBezTo>
                  <a:lnTo>
                    <a:pt x="5275" y="3870"/>
                  </a:lnTo>
                  <a:lnTo>
                    <a:pt x="5275" y="3704"/>
                  </a:lnTo>
                  <a:cubicBezTo>
                    <a:pt x="5489" y="3537"/>
                    <a:pt x="5644" y="3275"/>
                    <a:pt x="5644" y="2989"/>
                  </a:cubicBezTo>
                  <a:lnTo>
                    <a:pt x="5644" y="2537"/>
                  </a:lnTo>
                  <a:lnTo>
                    <a:pt x="5644" y="2501"/>
                  </a:lnTo>
                  <a:lnTo>
                    <a:pt x="6061" y="2334"/>
                  </a:lnTo>
                  <a:lnTo>
                    <a:pt x="6728" y="2334"/>
                  </a:lnTo>
                  <a:lnTo>
                    <a:pt x="7144" y="2501"/>
                  </a:lnTo>
                  <a:lnTo>
                    <a:pt x="7144" y="2537"/>
                  </a:lnTo>
                  <a:lnTo>
                    <a:pt x="7144" y="2989"/>
                  </a:lnTo>
                  <a:cubicBezTo>
                    <a:pt x="7144" y="3275"/>
                    <a:pt x="7275" y="3549"/>
                    <a:pt x="7513" y="3704"/>
                  </a:cubicBezTo>
                  <a:lnTo>
                    <a:pt x="7513" y="3870"/>
                  </a:lnTo>
                  <a:lnTo>
                    <a:pt x="7061" y="4049"/>
                  </a:lnTo>
                  <a:cubicBezTo>
                    <a:pt x="6787" y="4156"/>
                    <a:pt x="6609" y="4418"/>
                    <a:pt x="6609" y="4716"/>
                  </a:cubicBezTo>
                  <a:lnTo>
                    <a:pt x="6609" y="5811"/>
                  </a:lnTo>
                  <a:cubicBezTo>
                    <a:pt x="6609" y="5894"/>
                    <a:pt x="6680" y="5966"/>
                    <a:pt x="6775" y="5966"/>
                  </a:cubicBezTo>
                  <a:cubicBezTo>
                    <a:pt x="6859" y="5966"/>
                    <a:pt x="6942" y="5894"/>
                    <a:pt x="6942" y="5811"/>
                  </a:cubicBezTo>
                  <a:lnTo>
                    <a:pt x="6942" y="4716"/>
                  </a:lnTo>
                  <a:cubicBezTo>
                    <a:pt x="6942" y="4573"/>
                    <a:pt x="7025" y="4418"/>
                    <a:pt x="7180" y="4358"/>
                  </a:cubicBezTo>
                  <a:lnTo>
                    <a:pt x="7716" y="4156"/>
                  </a:lnTo>
                  <a:lnTo>
                    <a:pt x="8383" y="4156"/>
                  </a:lnTo>
                  <a:lnTo>
                    <a:pt x="8918" y="4358"/>
                  </a:lnTo>
                  <a:cubicBezTo>
                    <a:pt x="9061" y="4418"/>
                    <a:pt x="9156" y="4561"/>
                    <a:pt x="9156" y="4716"/>
                  </a:cubicBezTo>
                  <a:lnTo>
                    <a:pt x="9156" y="5811"/>
                  </a:lnTo>
                  <a:cubicBezTo>
                    <a:pt x="9156" y="5894"/>
                    <a:pt x="9228" y="5966"/>
                    <a:pt x="9323" y="5966"/>
                  </a:cubicBezTo>
                  <a:cubicBezTo>
                    <a:pt x="9406" y="5966"/>
                    <a:pt x="9478" y="5894"/>
                    <a:pt x="9478" y="5811"/>
                  </a:cubicBezTo>
                  <a:lnTo>
                    <a:pt x="9478" y="4716"/>
                  </a:lnTo>
                  <a:cubicBezTo>
                    <a:pt x="9418" y="4418"/>
                    <a:pt x="9252" y="4156"/>
                    <a:pt x="8978" y="4049"/>
                  </a:cubicBezTo>
                  <a:lnTo>
                    <a:pt x="8514" y="3870"/>
                  </a:lnTo>
                  <a:lnTo>
                    <a:pt x="8514" y="3704"/>
                  </a:lnTo>
                  <a:cubicBezTo>
                    <a:pt x="8740" y="3537"/>
                    <a:pt x="8895" y="3275"/>
                    <a:pt x="8895" y="2989"/>
                  </a:cubicBezTo>
                  <a:lnTo>
                    <a:pt x="8895" y="2537"/>
                  </a:lnTo>
                  <a:cubicBezTo>
                    <a:pt x="8895" y="2334"/>
                    <a:pt x="8811" y="2156"/>
                    <a:pt x="8680" y="2025"/>
                  </a:cubicBezTo>
                  <a:cubicBezTo>
                    <a:pt x="8549" y="1894"/>
                    <a:pt x="8371" y="1822"/>
                    <a:pt x="8168" y="1822"/>
                  </a:cubicBezTo>
                  <a:lnTo>
                    <a:pt x="7799" y="1822"/>
                  </a:lnTo>
                  <a:cubicBezTo>
                    <a:pt x="7537" y="1822"/>
                    <a:pt x="7311" y="1965"/>
                    <a:pt x="7192" y="2180"/>
                  </a:cubicBezTo>
                  <a:lnTo>
                    <a:pt x="6882" y="2061"/>
                  </a:lnTo>
                  <a:lnTo>
                    <a:pt x="6882" y="1894"/>
                  </a:lnTo>
                  <a:cubicBezTo>
                    <a:pt x="7109" y="1727"/>
                    <a:pt x="7251" y="1465"/>
                    <a:pt x="7251" y="1180"/>
                  </a:cubicBezTo>
                  <a:lnTo>
                    <a:pt x="7251" y="715"/>
                  </a:lnTo>
                  <a:cubicBezTo>
                    <a:pt x="7251" y="525"/>
                    <a:pt x="7180" y="346"/>
                    <a:pt x="7037" y="215"/>
                  </a:cubicBezTo>
                  <a:cubicBezTo>
                    <a:pt x="6906" y="72"/>
                    <a:pt x="6728" y="1"/>
                    <a:pt x="6537" y="1"/>
                  </a:cubicBezTo>
                  <a:lnTo>
                    <a:pt x="6168" y="1"/>
                  </a:lnTo>
                  <a:cubicBezTo>
                    <a:pt x="5763" y="1"/>
                    <a:pt x="5454" y="334"/>
                    <a:pt x="5454" y="715"/>
                  </a:cubicBezTo>
                  <a:lnTo>
                    <a:pt x="5454" y="1180"/>
                  </a:lnTo>
                  <a:cubicBezTo>
                    <a:pt x="5454" y="1465"/>
                    <a:pt x="5585" y="1727"/>
                    <a:pt x="5823" y="1894"/>
                  </a:cubicBezTo>
                  <a:lnTo>
                    <a:pt x="5823" y="2061"/>
                  </a:lnTo>
                  <a:lnTo>
                    <a:pt x="5525" y="2180"/>
                  </a:lnTo>
                  <a:cubicBezTo>
                    <a:pt x="5489" y="2120"/>
                    <a:pt x="5454" y="2072"/>
                    <a:pt x="5406" y="2025"/>
                  </a:cubicBezTo>
                  <a:cubicBezTo>
                    <a:pt x="5275" y="1894"/>
                    <a:pt x="5096" y="1822"/>
                    <a:pt x="4894" y="1822"/>
                  </a:cubicBezTo>
                  <a:lnTo>
                    <a:pt x="4525" y="1822"/>
                  </a:lnTo>
                  <a:cubicBezTo>
                    <a:pt x="4263" y="1822"/>
                    <a:pt x="4037" y="1965"/>
                    <a:pt x="3918" y="2180"/>
                  </a:cubicBezTo>
                  <a:lnTo>
                    <a:pt x="3608" y="2061"/>
                  </a:lnTo>
                  <a:lnTo>
                    <a:pt x="3608" y="1894"/>
                  </a:lnTo>
                  <a:cubicBezTo>
                    <a:pt x="3834" y="1727"/>
                    <a:pt x="3977" y="1465"/>
                    <a:pt x="3977" y="1180"/>
                  </a:cubicBezTo>
                  <a:lnTo>
                    <a:pt x="3977" y="715"/>
                  </a:lnTo>
                  <a:cubicBezTo>
                    <a:pt x="3977" y="525"/>
                    <a:pt x="3906" y="346"/>
                    <a:pt x="3763" y="215"/>
                  </a:cubicBezTo>
                  <a:cubicBezTo>
                    <a:pt x="3632" y="72"/>
                    <a:pt x="3453" y="1"/>
                    <a:pt x="32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53"/>
            <p:cNvSpPr/>
            <p:nvPr/>
          </p:nvSpPr>
          <p:spPr>
            <a:xfrm>
              <a:off x="5868111" y="2906521"/>
              <a:ext cx="127724" cy="172823"/>
            </a:xfrm>
            <a:custGeom>
              <a:rect b="b" l="l" r="r" t="t"/>
              <a:pathLst>
                <a:path extrusionOk="0" h="5430" w="4013">
                  <a:moveTo>
                    <a:pt x="2191" y="334"/>
                  </a:moveTo>
                  <a:cubicBezTo>
                    <a:pt x="2406" y="334"/>
                    <a:pt x="2560" y="501"/>
                    <a:pt x="2560" y="703"/>
                  </a:cubicBezTo>
                  <a:lnTo>
                    <a:pt x="2560" y="1084"/>
                  </a:lnTo>
                  <a:cubicBezTo>
                    <a:pt x="2560" y="1394"/>
                    <a:pt x="2310" y="1644"/>
                    <a:pt x="2001" y="1644"/>
                  </a:cubicBezTo>
                  <a:cubicBezTo>
                    <a:pt x="1691" y="1644"/>
                    <a:pt x="1453" y="1394"/>
                    <a:pt x="1453" y="1084"/>
                  </a:cubicBezTo>
                  <a:lnTo>
                    <a:pt x="1453" y="703"/>
                  </a:lnTo>
                  <a:cubicBezTo>
                    <a:pt x="1453" y="501"/>
                    <a:pt x="1608" y="334"/>
                    <a:pt x="1822" y="334"/>
                  </a:cubicBezTo>
                  <a:close/>
                  <a:moveTo>
                    <a:pt x="2191" y="1953"/>
                  </a:moveTo>
                  <a:lnTo>
                    <a:pt x="2191" y="2060"/>
                  </a:lnTo>
                  <a:cubicBezTo>
                    <a:pt x="2203" y="2120"/>
                    <a:pt x="2227" y="2179"/>
                    <a:pt x="2251" y="2239"/>
                  </a:cubicBezTo>
                  <a:lnTo>
                    <a:pt x="2013" y="2477"/>
                  </a:lnTo>
                  <a:lnTo>
                    <a:pt x="2001" y="2477"/>
                  </a:lnTo>
                  <a:lnTo>
                    <a:pt x="1763" y="2239"/>
                  </a:lnTo>
                  <a:cubicBezTo>
                    <a:pt x="1786" y="2179"/>
                    <a:pt x="1810" y="2120"/>
                    <a:pt x="1810" y="2060"/>
                  </a:cubicBezTo>
                  <a:lnTo>
                    <a:pt x="1810" y="1953"/>
                  </a:lnTo>
                  <a:cubicBezTo>
                    <a:pt x="1870" y="1965"/>
                    <a:pt x="1941" y="1965"/>
                    <a:pt x="2001" y="1965"/>
                  </a:cubicBezTo>
                  <a:cubicBezTo>
                    <a:pt x="2060" y="1965"/>
                    <a:pt x="2132" y="1953"/>
                    <a:pt x="2191" y="1953"/>
                  </a:cubicBezTo>
                  <a:close/>
                  <a:moveTo>
                    <a:pt x="2525" y="2429"/>
                  </a:moveTo>
                  <a:lnTo>
                    <a:pt x="2822" y="2584"/>
                  </a:lnTo>
                  <a:cubicBezTo>
                    <a:pt x="2882" y="2608"/>
                    <a:pt x="2917" y="2680"/>
                    <a:pt x="2917" y="2763"/>
                  </a:cubicBezTo>
                  <a:lnTo>
                    <a:pt x="2917" y="3084"/>
                  </a:lnTo>
                  <a:lnTo>
                    <a:pt x="1072" y="3084"/>
                  </a:lnTo>
                  <a:lnTo>
                    <a:pt x="1072" y="2763"/>
                  </a:lnTo>
                  <a:cubicBezTo>
                    <a:pt x="1072" y="2680"/>
                    <a:pt x="1120" y="2632"/>
                    <a:pt x="1179" y="2584"/>
                  </a:cubicBezTo>
                  <a:lnTo>
                    <a:pt x="1477" y="2429"/>
                  </a:lnTo>
                  <a:lnTo>
                    <a:pt x="1751" y="2703"/>
                  </a:lnTo>
                  <a:cubicBezTo>
                    <a:pt x="1822" y="2775"/>
                    <a:pt x="1905" y="2799"/>
                    <a:pt x="2001" y="2799"/>
                  </a:cubicBezTo>
                  <a:cubicBezTo>
                    <a:pt x="2084" y="2799"/>
                    <a:pt x="2179" y="2775"/>
                    <a:pt x="2251" y="2703"/>
                  </a:cubicBezTo>
                  <a:lnTo>
                    <a:pt x="2525" y="2429"/>
                  </a:lnTo>
                  <a:close/>
                  <a:moveTo>
                    <a:pt x="3560" y="3442"/>
                  </a:moveTo>
                  <a:lnTo>
                    <a:pt x="3370" y="3834"/>
                  </a:lnTo>
                  <a:lnTo>
                    <a:pt x="655" y="3834"/>
                  </a:lnTo>
                  <a:lnTo>
                    <a:pt x="465" y="3442"/>
                  </a:lnTo>
                  <a:close/>
                  <a:moveTo>
                    <a:pt x="1822" y="1"/>
                  </a:moveTo>
                  <a:cubicBezTo>
                    <a:pt x="1417" y="1"/>
                    <a:pt x="1108" y="334"/>
                    <a:pt x="1108" y="715"/>
                  </a:cubicBezTo>
                  <a:lnTo>
                    <a:pt x="1108" y="1096"/>
                  </a:lnTo>
                  <a:cubicBezTo>
                    <a:pt x="1108" y="1394"/>
                    <a:pt x="1251" y="1656"/>
                    <a:pt x="1477" y="1822"/>
                  </a:cubicBezTo>
                  <a:lnTo>
                    <a:pt x="1477" y="2072"/>
                  </a:lnTo>
                  <a:lnTo>
                    <a:pt x="1477" y="2084"/>
                  </a:lnTo>
                  <a:lnTo>
                    <a:pt x="1048" y="2299"/>
                  </a:lnTo>
                  <a:cubicBezTo>
                    <a:pt x="870" y="2382"/>
                    <a:pt x="751" y="2584"/>
                    <a:pt x="751" y="2775"/>
                  </a:cubicBezTo>
                  <a:lnTo>
                    <a:pt x="751" y="3108"/>
                  </a:lnTo>
                  <a:lnTo>
                    <a:pt x="179" y="3108"/>
                  </a:lnTo>
                  <a:cubicBezTo>
                    <a:pt x="120" y="3108"/>
                    <a:pt x="60" y="3132"/>
                    <a:pt x="36" y="3180"/>
                  </a:cubicBezTo>
                  <a:cubicBezTo>
                    <a:pt x="0" y="3227"/>
                    <a:pt x="0" y="3299"/>
                    <a:pt x="24" y="3346"/>
                  </a:cubicBezTo>
                  <a:lnTo>
                    <a:pt x="393" y="4073"/>
                  </a:lnTo>
                  <a:cubicBezTo>
                    <a:pt x="417" y="4132"/>
                    <a:pt x="477" y="4156"/>
                    <a:pt x="536" y="4156"/>
                  </a:cubicBezTo>
                  <a:lnTo>
                    <a:pt x="739" y="4156"/>
                  </a:lnTo>
                  <a:lnTo>
                    <a:pt x="739" y="5263"/>
                  </a:lnTo>
                  <a:cubicBezTo>
                    <a:pt x="739" y="5347"/>
                    <a:pt x="810" y="5430"/>
                    <a:pt x="893" y="5430"/>
                  </a:cubicBezTo>
                  <a:cubicBezTo>
                    <a:pt x="989" y="5430"/>
                    <a:pt x="1060" y="5347"/>
                    <a:pt x="1060" y="5263"/>
                  </a:cubicBezTo>
                  <a:lnTo>
                    <a:pt x="1060" y="4156"/>
                  </a:lnTo>
                  <a:lnTo>
                    <a:pt x="2906" y="4156"/>
                  </a:lnTo>
                  <a:lnTo>
                    <a:pt x="2906" y="5263"/>
                  </a:lnTo>
                  <a:cubicBezTo>
                    <a:pt x="2906" y="5347"/>
                    <a:pt x="2977" y="5430"/>
                    <a:pt x="3072" y="5430"/>
                  </a:cubicBezTo>
                  <a:cubicBezTo>
                    <a:pt x="3156" y="5430"/>
                    <a:pt x="3227" y="5347"/>
                    <a:pt x="3227" y="5263"/>
                  </a:cubicBezTo>
                  <a:lnTo>
                    <a:pt x="3227" y="4156"/>
                  </a:lnTo>
                  <a:lnTo>
                    <a:pt x="3429" y="4156"/>
                  </a:lnTo>
                  <a:cubicBezTo>
                    <a:pt x="3489" y="4156"/>
                    <a:pt x="3549" y="4132"/>
                    <a:pt x="3572" y="4073"/>
                  </a:cubicBezTo>
                  <a:lnTo>
                    <a:pt x="3941" y="3346"/>
                  </a:lnTo>
                  <a:cubicBezTo>
                    <a:pt x="4013" y="3299"/>
                    <a:pt x="4013" y="3227"/>
                    <a:pt x="3977" y="3180"/>
                  </a:cubicBezTo>
                  <a:cubicBezTo>
                    <a:pt x="3953" y="3132"/>
                    <a:pt x="3894" y="3108"/>
                    <a:pt x="3834" y="3108"/>
                  </a:cubicBezTo>
                  <a:lnTo>
                    <a:pt x="3263" y="3108"/>
                  </a:lnTo>
                  <a:lnTo>
                    <a:pt x="3263" y="2775"/>
                  </a:lnTo>
                  <a:cubicBezTo>
                    <a:pt x="3263" y="2572"/>
                    <a:pt x="3144" y="2382"/>
                    <a:pt x="2965" y="2299"/>
                  </a:cubicBezTo>
                  <a:lnTo>
                    <a:pt x="2536" y="2084"/>
                  </a:lnTo>
                  <a:lnTo>
                    <a:pt x="2536" y="2072"/>
                  </a:lnTo>
                  <a:lnTo>
                    <a:pt x="2536" y="1822"/>
                  </a:lnTo>
                  <a:cubicBezTo>
                    <a:pt x="2763" y="1656"/>
                    <a:pt x="2906" y="1394"/>
                    <a:pt x="2906" y="1096"/>
                  </a:cubicBezTo>
                  <a:lnTo>
                    <a:pt x="2906" y="715"/>
                  </a:lnTo>
                  <a:cubicBezTo>
                    <a:pt x="2906" y="322"/>
                    <a:pt x="2572" y="1"/>
                    <a:pt x="21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53"/>
            <p:cNvSpPr/>
            <p:nvPr/>
          </p:nvSpPr>
          <p:spPr>
            <a:xfrm>
              <a:off x="5915088" y="3051655"/>
              <a:ext cx="34151" cy="10662"/>
            </a:xfrm>
            <a:custGeom>
              <a:rect b="b" l="l" r="r" t="t"/>
              <a:pathLst>
                <a:path extrusionOk="0" h="335" w="1073">
                  <a:moveTo>
                    <a:pt x="168" y="1"/>
                  </a:moveTo>
                  <a:cubicBezTo>
                    <a:pt x="72" y="1"/>
                    <a:pt x="1" y="72"/>
                    <a:pt x="1" y="167"/>
                  </a:cubicBezTo>
                  <a:cubicBezTo>
                    <a:pt x="1" y="251"/>
                    <a:pt x="72" y="334"/>
                    <a:pt x="168" y="334"/>
                  </a:cubicBezTo>
                  <a:lnTo>
                    <a:pt x="894" y="334"/>
                  </a:lnTo>
                  <a:cubicBezTo>
                    <a:pt x="989" y="334"/>
                    <a:pt x="1060" y="251"/>
                    <a:pt x="1060" y="167"/>
                  </a:cubicBezTo>
                  <a:cubicBezTo>
                    <a:pt x="1072" y="72"/>
                    <a:pt x="989" y="1"/>
                    <a:pt x="89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6" name="Google Shape;2026;p53"/>
          <p:cNvGrpSpPr/>
          <p:nvPr/>
        </p:nvGrpSpPr>
        <p:grpSpPr>
          <a:xfrm>
            <a:off x="6630539" y="2917502"/>
            <a:ext cx="371777" cy="349434"/>
            <a:chOff x="6630539" y="2917502"/>
            <a:chExt cx="371777" cy="349434"/>
          </a:xfrm>
        </p:grpSpPr>
        <p:sp>
          <p:nvSpPr>
            <p:cNvPr id="2027" name="Google Shape;2027;p53"/>
            <p:cNvSpPr/>
            <p:nvPr/>
          </p:nvSpPr>
          <p:spPr>
            <a:xfrm>
              <a:off x="6689292" y="3043093"/>
              <a:ext cx="92109" cy="30586"/>
            </a:xfrm>
            <a:custGeom>
              <a:rect b="b" l="l" r="r" t="t"/>
              <a:pathLst>
                <a:path extrusionOk="0" h="961" w="2894">
                  <a:moveTo>
                    <a:pt x="1164" y="1"/>
                  </a:moveTo>
                  <a:cubicBezTo>
                    <a:pt x="816" y="1"/>
                    <a:pt x="501" y="36"/>
                    <a:pt x="298" y="67"/>
                  </a:cubicBezTo>
                  <a:cubicBezTo>
                    <a:pt x="119" y="91"/>
                    <a:pt x="0" y="246"/>
                    <a:pt x="0" y="401"/>
                  </a:cubicBezTo>
                  <a:lnTo>
                    <a:pt x="0" y="794"/>
                  </a:lnTo>
                  <a:cubicBezTo>
                    <a:pt x="0" y="877"/>
                    <a:pt x="72" y="960"/>
                    <a:pt x="155" y="960"/>
                  </a:cubicBezTo>
                  <a:cubicBezTo>
                    <a:pt x="250" y="960"/>
                    <a:pt x="322" y="877"/>
                    <a:pt x="322" y="794"/>
                  </a:cubicBezTo>
                  <a:lnTo>
                    <a:pt x="322" y="401"/>
                  </a:lnTo>
                  <a:cubicBezTo>
                    <a:pt x="322" y="401"/>
                    <a:pt x="322" y="389"/>
                    <a:pt x="334" y="389"/>
                  </a:cubicBezTo>
                  <a:cubicBezTo>
                    <a:pt x="511" y="361"/>
                    <a:pt x="812" y="318"/>
                    <a:pt x="1157" y="318"/>
                  </a:cubicBezTo>
                  <a:cubicBezTo>
                    <a:pt x="1253" y="318"/>
                    <a:pt x="1352" y="321"/>
                    <a:pt x="1453" y="329"/>
                  </a:cubicBezTo>
                  <a:cubicBezTo>
                    <a:pt x="1989" y="365"/>
                    <a:pt x="2382" y="496"/>
                    <a:pt x="2596" y="734"/>
                  </a:cubicBezTo>
                  <a:cubicBezTo>
                    <a:pt x="2626" y="764"/>
                    <a:pt x="2670" y="779"/>
                    <a:pt x="2715" y="779"/>
                  </a:cubicBezTo>
                  <a:cubicBezTo>
                    <a:pt x="2760" y="779"/>
                    <a:pt x="2804" y="764"/>
                    <a:pt x="2834" y="734"/>
                  </a:cubicBezTo>
                  <a:cubicBezTo>
                    <a:pt x="2894" y="675"/>
                    <a:pt x="2894" y="567"/>
                    <a:pt x="2834" y="508"/>
                  </a:cubicBezTo>
                  <a:cubicBezTo>
                    <a:pt x="2437" y="103"/>
                    <a:pt x="1753" y="1"/>
                    <a:pt x="116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53"/>
            <p:cNvSpPr/>
            <p:nvPr/>
          </p:nvSpPr>
          <p:spPr>
            <a:xfrm>
              <a:off x="6630539" y="2993315"/>
              <a:ext cx="208852" cy="273621"/>
            </a:xfrm>
            <a:custGeom>
              <a:rect b="b" l="l" r="r" t="t"/>
              <a:pathLst>
                <a:path extrusionOk="0" h="8597" w="6562">
                  <a:moveTo>
                    <a:pt x="5132" y="334"/>
                  </a:moveTo>
                  <a:lnTo>
                    <a:pt x="5132" y="1988"/>
                  </a:lnTo>
                  <a:cubicBezTo>
                    <a:pt x="5132" y="2239"/>
                    <a:pt x="5073" y="2477"/>
                    <a:pt x="4966" y="2703"/>
                  </a:cubicBezTo>
                  <a:cubicBezTo>
                    <a:pt x="4954" y="2727"/>
                    <a:pt x="4954" y="2739"/>
                    <a:pt x="4954" y="2774"/>
                  </a:cubicBezTo>
                  <a:lnTo>
                    <a:pt x="4954" y="3262"/>
                  </a:lnTo>
                  <a:cubicBezTo>
                    <a:pt x="4954" y="3727"/>
                    <a:pt x="4763" y="4155"/>
                    <a:pt x="4430" y="4465"/>
                  </a:cubicBezTo>
                  <a:cubicBezTo>
                    <a:pt x="4108" y="4765"/>
                    <a:pt x="3713" y="4920"/>
                    <a:pt x="3275" y="4920"/>
                  </a:cubicBezTo>
                  <a:cubicBezTo>
                    <a:pt x="3243" y="4920"/>
                    <a:pt x="3212" y="4919"/>
                    <a:pt x="3180" y="4917"/>
                  </a:cubicBezTo>
                  <a:cubicBezTo>
                    <a:pt x="2299" y="4882"/>
                    <a:pt x="1620" y="4120"/>
                    <a:pt x="1620" y="3215"/>
                  </a:cubicBezTo>
                  <a:lnTo>
                    <a:pt x="1620" y="2786"/>
                  </a:lnTo>
                  <a:cubicBezTo>
                    <a:pt x="1620" y="2762"/>
                    <a:pt x="1620" y="2739"/>
                    <a:pt x="1608" y="2715"/>
                  </a:cubicBezTo>
                  <a:cubicBezTo>
                    <a:pt x="1501" y="2489"/>
                    <a:pt x="1441" y="2239"/>
                    <a:pt x="1441" y="2000"/>
                  </a:cubicBezTo>
                  <a:lnTo>
                    <a:pt x="1441" y="1631"/>
                  </a:lnTo>
                  <a:cubicBezTo>
                    <a:pt x="1441" y="917"/>
                    <a:pt x="2025" y="334"/>
                    <a:pt x="2739" y="334"/>
                  </a:cubicBezTo>
                  <a:close/>
                  <a:moveTo>
                    <a:pt x="4204" y="5048"/>
                  </a:moveTo>
                  <a:lnTo>
                    <a:pt x="4204" y="5358"/>
                  </a:lnTo>
                  <a:lnTo>
                    <a:pt x="3287" y="6001"/>
                  </a:lnTo>
                  <a:lnTo>
                    <a:pt x="2358" y="5358"/>
                  </a:lnTo>
                  <a:lnTo>
                    <a:pt x="2358" y="5048"/>
                  </a:lnTo>
                  <a:cubicBezTo>
                    <a:pt x="2596" y="5179"/>
                    <a:pt x="2870" y="5263"/>
                    <a:pt x="3156" y="5275"/>
                  </a:cubicBezTo>
                  <a:lnTo>
                    <a:pt x="3287" y="5275"/>
                  </a:lnTo>
                  <a:cubicBezTo>
                    <a:pt x="3608" y="5275"/>
                    <a:pt x="3930" y="5203"/>
                    <a:pt x="4204" y="5048"/>
                  </a:cubicBezTo>
                  <a:close/>
                  <a:moveTo>
                    <a:pt x="2203" y="5668"/>
                  </a:moveTo>
                  <a:lnTo>
                    <a:pt x="3001" y="6227"/>
                  </a:lnTo>
                  <a:lnTo>
                    <a:pt x="2584" y="6656"/>
                  </a:lnTo>
                  <a:lnTo>
                    <a:pt x="2573" y="6656"/>
                  </a:lnTo>
                  <a:lnTo>
                    <a:pt x="2037" y="5858"/>
                  </a:lnTo>
                  <a:lnTo>
                    <a:pt x="2203" y="5668"/>
                  </a:lnTo>
                  <a:close/>
                  <a:moveTo>
                    <a:pt x="4359" y="5668"/>
                  </a:moveTo>
                  <a:lnTo>
                    <a:pt x="4525" y="5858"/>
                  </a:lnTo>
                  <a:lnTo>
                    <a:pt x="4001" y="6656"/>
                  </a:lnTo>
                  <a:lnTo>
                    <a:pt x="3989" y="6656"/>
                  </a:lnTo>
                  <a:lnTo>
                    <a:pt x="3549" y="6227"/>
                  </a:lnTo>
                  <a:lnTo>
                    <a:pt x="4359" y="5668"/>
                  </a:lnTo>
                  <a:close/>
                  <a:moveTo>
                    <a:pt x="2739" y="0"/>
                  </a:moveTo>
                  <a:cubicBezTo>
                    <a:pt x="1822" y="0"/>
                    <a:pt x="1096" y="738"/>
                    <a:pt x="1096" y="1643"/>
                  </a:cubicBezTo>
                  <a:lnTo>
                    <a:pt x="1096" y="2012"/>
                  </a:lnTo>
                  <a:cubicBezTo>
                    <a:pt x="1096" y="2298"/>
                    <a:pt x="1156" y="2584"/>
                    <a:pt x="1275" y="2846"/>
                  </a:cubicBezTo>
                  <a:lnTo>
                    <a:pt x="1275" y="3239"/>
                  </a:lnTo>
                  <a:cubicBezTo>
                    <a:pt x="1275" y="3870"/>
                    <a:pt x="1561" y="4453"/>
                    <a:pt x="2001" y="4822"/>
                  </a:cubicBezTo>
                  <a:lnTo>
                    <a:pt x="2001" y="5406"/>
                  </a:lnTo>
                  <a:lnTo>
                    <a:pt x="1692" y="5739"/>
                  </a:lnTo>
                  <a:cubicBezTo>
                    <a:pt x="1668" y="5763"/>
                    <a:pt x="1644" y="5822"/>
                    <a:pt x="1644" y="5870"/>
                  </a:cubicBezTo>
                  <a:lnTo>
                    <a:pt x="596" y="6251"/>
                  </a:lnTo>
                  <a:cubicBezTo>
                    <a:pt x="239" y="6394"/>
                    <a:pt x="1" y="6727"/>
                    <a:pt x="1" y="7108"/>
                  </a:cubicBezTo>
                  <a:lnTo>
                    <a:pt x="1" y="8418"/>
                  </a:lnTo>
                  <a:cubicBezTo>
                    <a:pt x="1" y="8501"/>
                    <a:pt x="72" y="8573"/>
                    <a:pt x="156" y="8573"/>
                  </a:cubicBezTo>
                  <a:cubicBezTo>
                    <a:pt x="251" y="8573"/>
                    <a:pt x="322" y="8501"/>
                    <a:pt x="322" y="8418"/>
                  </a:cubicBezTo>
                  <a:lnTo>
                    <a:pt x="322" y="7108"/>
                  </a:lnTo>
                  <a:cubicBezTo>
                    <a:pt x="322" y="6870"/>
                    <a:pt x="477" y="6656"/>
                    <a:pt x="691" y="6584"/>
                  </a:cubicBezTo>
                  <a:lnTo>
                    <a:pt x="1811" y="6179"/>
                  </a:lnTo>
                  <a:lnTo>
                    <a:pt x="2275" y="6882"/>
                  </a:lnTo>
                  <a:cubicBezTo>
                    <a:pt x="2334" y="6965"/>
                    <a:pt x="2418" y="7025"/>
                    <a:pt x="2525" y="7025"/>
                  </a:cubicBezTo>
                  <a:lnTo>
                    <a:pt x="2561" y="7025"/>
                  </a:lnTo>
                  <a:cubicBezTo>
                    <a:pt x="2644" y="7025"/>
                    <a:pt x="2739" y="7001"/>
                    <a:pt x="2811" y="6930"/>
                  </a:cubicBezTo>
                  <a:lnTo>
                    <a:pt x="3096" y="6644"/>
                  </a:lnTo>
                  <a:lnTo>
                    <a:pt x="3096" y="8430"/>
                  </a:lnTo>
                  <a:cubicBezTo>
                    <a:pt x="3096" y="8513"/>
                    <a:pt x="3168" y="8596"/>
                    <a:pt x="3251" y="8596"/>
                  </a:cubicBezTo>
                  <a:cubicBezTo>
                    <a:pt x="3346" y="8596"/>
                    <a:pt x="3418" y="8513"/>
                    <a:pt x="3418" y="8430"/>
                  </a:cubicBezTo>
                  <a:lnTo>
                    <a:pt x="3418" y="6644"/>
                  </a:lnTo>
                  <a:lnTo>
                    <a:pt x="3704" y="6930"/>
                  </a:lnTo>
                  <a:cubicBezTo>
                    <a:pt x="3763" y="6989"/>
                    <a:pt x="3870" y="7025"/>
                    <a:pt x="3954" y="7025"/>
                  </a:cubicBezTo>
                  <a:lnTo>
                    <a:pt x="3989" y="7025"/>
                  </a:lnTo>
                  <a:cubicBezTo>
                    <a:pt x="4085" y="7013"/>
                    <a:pt x="4180" y="6953"/>
                    <a:pt x="4239" y="6882"/>
                  </a:cubicBezTo>
                  <a:lnTo>
                    <a:pt x="4704" y="6179"/>
                  </a:lnTo>
                  <a:lnTo>
                    <a:pt x="5811" y="6584"/>
                  </a:lnTo>
                  <a:cubicBezTo>
                    <a:pt x="6037" y="6656"/>
                    <a:pt x="6192" y="6882"/>
                    <a:pt x="6192" y="7108"/>
                  </a:cubicBezTo>
                  <a:lnTo>
                    <a:pt x="6192" y="8418"/>
                  </a:lnTo>
                  <a:cubicBezTo>
                    <a:pt x="6192" y="8501"/>
                    <a:pt x="6264" y="8573"/>
                    <a:pt x="6347" y="8573"/>
                  </a:cubicBezTo>
                  <a:cubicBezTo>
                    <a:pt x="6442" y="8573"/>
                    <a:pt x="6514" y="8501"/>
                    <a:pt x="6514" y="8418"/>
                  </a:cubicBezTo>
                  <a:lnTo>
                    <a:pt x="6514" y="7108"/>
                  </a:lnTo>
                  <a:cubicBezTo>
                    <a:pt x="6561" y="6703"/>
                    <a:pt x="6323" y="6370"/>
                    <a:pt x="5966" y="6239"/>
                  </a:cubicBezTo>
                  <a:lnTo>
                    <a:pt x="4906" y="5858"/>
                  </a:lnTo>
                  <a:cubicBezTo>
                    <a:pt x="4906" y="5810"/>
                    <a:pt x="4894" y="5763"/>
                    <a:pt x="4859" y="5715"/>
                  </a:cubicBezTo>
                  <a:lnTo>
                    <a:pt x="4549" y="5394"/>
                  </a:lnTo>
                  <a:lnTo>
                    <a:pt x="4549" y="4822"/>
                  </a:lnTo>
                  <a:cubicBezTo>
                    <a:pt x="4585" y="4798"/>
                    <a:pt x="4609" y="4763"/>
                    <a:pt x="4656" y="4739"/>
                  </a:cubicBezTo>
                  <a:cubicBezTo>
                    <a:pt x="5061" y="4370"/>
                    <a:pt x="5275" y="3822"/>
                    <a:pt x="5275" y="3274"/>
                  </a:cubicBezTo>
                  <a:lnTo>
                    <a:pt x="5275" y="2834"/>
                  </a:lnTo>
                  <a:cubicBezTo>
                    <a:pt x="5394" y="2560"/>
                    <a:pt x="5454" y="2286"/>
                    <a:pt x="5454" y="2000"/>
                  </a:cubicBezTo>
                  <a:lnTo>
                    <a:pt x="5454" y="167"/>
                  </a:lnTo>
                  <a:cubicBezTo>
                    <a:pt x="5454" y="83"/>
                    <a:pt x="5382" y="0"/>
                    <a:pt x="52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53"/>
            <p:cNvSpPr/>
            <p:nvPr/>
          </p:nvSpPr>
          <p:spPr>
            <a:xfrm>
              <a:off x="6665804" y="3232053"/>
              <a:ext cx="10630" cy="33737"/>
            </a:xfrm>
            <a:custGeom>
              <a:rect b="b" l="l" r="r" t="t"/>
              <a:pathLst>
                <a:path extrusionOk="0" h="1060" w="334">
                  <a:moveTo>
                    <a:pt x="167" y="0"/>
                  </a:moveTo>
                  <a:cubicBezTo>
                    <a:pt x="83" y="0"/>
                    <a:pt x="0" y="83"/>
                    <a:pt x="0" y="167"/>
                  </a:cubicBezTo>
                  <a:lnTo>
                    <a:pt x="0" y="893"/>
                  </a:lnTo>
                  <a:cubicBezTo>
                    <a:pt x="0" y="988"/>
                    <a:pt x="83" y="1060"/>
                    <a:pt x="167" y="1060"/>
                  </a:cubicBezTo>
                  <a:cubicBezTo>
                    <a:pt x="262" y="1060"/>
                    <a:pt x="333" y="988"/>
                    <a:pt x="333" y="893"/>
                  </a:cubicBezTo>
                  <a:lnTo>
                    <a:pt x="333" y="167"/>
                  </a:lnTo>
                  <a:cubicBezTo>
                    <a:pt x="333" y="83"/>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53"/>
            <p:cNvSpPr/>
            <p:nvPr/>
          </p:nvSpPr>
          <p:spPr>
            <a:xfrm>
              <a:off x="6793877" y="3232053"/>
              <a:ext cx="10248" cy="33737"/>
            </a:xfrm>
            <a:custGeom>
              <a:rect b="b" l="l" r="r" t="t"/>
              <a:pathLst>
                <a:path extrusionOk="0" h="1060" w="322">
                  <a:moveTo>
                    <a:pt x="167" y="0"/>
                  </a:moveTo>
                  <a:cubicBezTo>
                    <a:pt x="72" y="0"/>
                    <a:pt x="0" y="83"/>
                    <a:pt x="0" y="167"/>
                  </a:cubicBezTo>
                  <a:lnTo>
                    <a:pt x="0" y="893"/>
                  </a:lnTo>
                  <a:cubicBezTo>
                    <a:pt x="0" y="988"/>
                    <a:pt x="72" y="1060"/>
                    <a:pt x="167" y="1060"/>
                  </a:cubicBezTo>
                  <a:cubicBezTo>
                    <a:pt x="250" y="1060"/>
                    <a:pt x="322" y="988"/>
                    <a:pt x="322" y="893"/>
                  </a:cubicBezTo>
                  <a:lnTo>
                    <a:pt x="322" y="167"/>
                  </a:lnTo>
                  <a:cubicBezTo>
                    <a:pt x="322" y="83"/>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53"/>
            <p:cNvSpPr/>
            <p:nvPr/>
          </p:nvSpPr>
          <p:spPr>
            <a:xfrm>
              <a:off x="6828347" y="2952766"/>
              <a:ext cx="173969" cy="181162"/>
            </a:xfrm>
            <a:custGeom>
              <a:rect b="b" l="l" r="r" t="t"/>
              <a:pathLst>
                <a:path extrusionOk="0" h="5692" w="5466">
                  <a:moveTo>
                    <a:pt x="3847" y="0"/>
                  </a:moveTo>
                  <a:cubicBezTo>
                    <a:pt x="3751" y="0"/>
                    <a:pt x="3680" y="72"/>
                    <a:pt x="3680" y="167"/>
                  </a:cubicBezTo>
                  <a:cubicBezTo>
                    <a:pt x="3680" y="250"/>
                    <a:pt x="3751" y="322"/>
                    <a:pt x="3847" y="322"/>
                  </a:cubicBezTo>
                  <a:lnTo>
                    <a:pt x="4751" y="322"/>
                  </a:lnTo>
                  <a:cubicBezTo>
                    <a:pt x="4954" y="322"/>
                    <a:pt x="5121" y="488"/>
                    <a:pt x="5121" y="703"/>
                  </a:cubicBezTo>
                  <a:lnTo>
                    <a:pt x="5121" y="3643"/>
                  </a:lnTo>
                  <a:cubicBezTo>
                    <a:pt x="5121" y="3858"/>
                    <a:pt x="4954" y="4013"/>
                    <a:pt x="4751" y="4013"/>
                  </a:cubicBezTo>
                  <a:lnTo>
                    <a:pt x="2918" y="4013"/>
                  </a:lnTo>
                  <a:cubicBezTo>
                    <a:pt x="2894" y="4013"/>
                    <a:pt x="2846" y="4036"/>
                    <a:pt x="2811" y="4048"/>
                  </a:cubicBezTo>
                  <a:lnTo>
                    <a:pt x="1180" y="5239"/>
                  </a:lnTo>
                  <a:lnTo>
                    <a:pt x="1180" y="5239"/>
                  </a:lnTo>
                  <a:lnTo>
                    <a:pt x="1430" y="4227"/>
                  </a:lnTo>
                  <a:cubicBezTo>
                    <a:pt x="1442" y="4179"/>
                    <a:pt x="1430" y="4120"/>
                    <a:pt x="1406" y="4072"/>
                  </a:cubicBezTo>
                  <a:cubicBezTo>
                    <a:pt x="1370" y="4036"/>
                    <a:pt x="1311" y="4013"/>
                    <a:pt x="1263" y="4013"/>
                  </a:cubicBezTo>
                  <a:lnTo>
                    <a:pt x="715" y="4013"/>
                  </a:lnTo>
                  <a:cubicBezTo>
                    <a:pt x="513" y="4013"/>
                    <a:pt x="346" y="3858"/>
                    <a:pt x="346" y="3643"/>
                  </a:cubicBezTo>
                  <a:lnTo>
                    <a:pt x="346" y="715"/>
                  </a:lnTo>
                  <a:cubicBezTo>
                    <a:pt x="346" y="500"/>
                    <a:pt x="513" y="345"/>
                    <a:pt x="715" y="345"/>
                  </a:cubicBezTo>
                  <a:lnTo>
                    <a:pt x="1620" y="345"/>
                  </a:lnTo>
                  <a:cubicBezTo>
                    <a:pt x="1715" y="345"/>
                    <a:pt x="1787" y="262"/>
                    <a:pt x="1787" y="179"/>
                  </a:cubicBezTo>
                  <a:cubicBezTo>
                    <a:pt x="1787" y="84"/>
                    <a:pt x="1715" y="12"/>
                    <a:pt x="1620" y="12"/>
                  </a:cubicBezTo>
                  <a:lnTo>
                    <a:pt x="715" y="12"/>
                  </a:lnTo>
                  <a:cubicBezTo>
                    <a:pt x="310" y="12"/>
                    <a:pt x="1" y="345"/>
                    <a:pt x="1" y="726"/>
                  </a:cubicBezTo>
                  <a:lnTo>
                    <a:pt x="1" y="3643"/>
                  </a:lnTo>
                  <a:cubicBezTo>
                    <a:pt x="1" y="4048"/>
                    <a:pt x="334" y="4358"/>
                    <a:pt x="715" y="4358"/>
                  </a:cubicBezTo>
                  <a:lnTo>
                    <a:pt x="1049" y="4358"/>
                  </a:lnTo>
                  <a:lnTo>
                    <a:pt x="787" y="5370"/>
                  </a:lnTo>
                  <a:cubicBezTo>
                    <a:pt x="763" y="5477"/>
                    <a:pt x="811" y="5596"/>
                    <a:pt x="894" y="5656"/>
                  </a:cubicBezTo>
                  <a:cubicBezTo>
                    <a:pt x="941" y="5679"/>
                    <a:pt x="989" y="5691"/>
                    <a:pt x="1049" y="5691"/>
                  </a:cubicBezTo>
                  <a:cubicBezTo>
                    <a:pt x="1108" y="5691"/>
                    <a:pt x="1144" y="5679"/>
                    <a:pt x="1192" y="5656"/>
                  </a:cubicBezTo>
                  <a:lnTo>
                    <a:pt x="2954" y="4370"/>
                  </a:lnTo>
                  <a:lnTo>
                    <a:pt x="4716" y="4370"/>
                  </a:lnTo>
                  <a:cubicBezTo>
                    <a:pt x="5121" y="4370"/>
                    <a:pt x="5430" y="4048"/>
                    <a:pt x="5430" y="3655"/>
                  </a:cubicBezTo>
                  <a:lnTo>
                    <a:pt x="5430" y="726"/>
                  </a:lnTo>
                  <a:cubicBezTo>
                    <a:pt x="5466" y="322"/>
                    <a:pt x="5132" y="0"/>
                    <a:pt x="47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53"/>
            <p:cNvSpPr/>
            <p:nvPr/>
          </p:nvSpPr>
          <p:spPr>
            <a:xfrm>
              <a:off x="6898463" y="2917502"/>
              <a:ext cx="34151" cy="104999"/>
            </a:xfrm>
            <a:custGeom>
              <a:rect b="b" l="l" r="r" t="t"/>
              <a:pathLst>
                <a:path extrusionOk="0" h="3299" w="1073">
                  <a:moveTo>
                    <a:pt x="715" y="346"/>
                  </a:moveTo>
                  <a:lnTo>
                    <a:pt x="548" y="2930"/>
                  </a:lnTo>
                  <a:lnTo>
                    <a:pt x="513" y="2930"/>
                  </a:lnTo>
                  <a:lnTo>
                    <a:pt x="346" y="346"/>
                  </a:lnTo>
                  <a:close/>
                  <a:moveTo>
                    <a:pt x="167" y="1"/>
                  </a:moveTo>
                  <a:cubicBezTo>
                    <a:pt x="120" y="1"/>
                    <a:pt x="72" y="25"/>
                    <a:pt x="48" y="60"/>
                  </a:cubicBezTo>
                  <a:cubicBezTo>
                    <a:pt x="12" y="96"/>
                    <a:pt x="1" y="144"/>
                    <a:pt x="1" y="203"/>
                  </a:cubicBezTo>
                  <a:lnTo>
                    <a:pt x="179" y="3132"/>
                  </a:lnTo>
                  <a:cubicBezTo>
                    <a:pt x="179" y="3216"/>
                    <a:pt x="251" y="3299"/>
                    <a:pt x="346" y="3299"/>
                  </a:cubicBezTo>
                  <a:lnTo>
                    <a:pt x="715" y="3299"/>
                  </a:lnTo>
                  <a:cubicBezTo>
                    <a:pt x="798" y="3299"/>
                    <a:pt x="882" y="3216"/>
                    <a:pt x="882" y="3132"/>
                  </a:cubicBezTo>
                  <a:lnTo>
                    <a:pt x="1060" y="203"/>
                  </a:lnTo>
                  <a:cubicBezTo>
                    <a:pt x="1072" y="144"/>
                    <a:pt x="1048" y="96"/>
                    <a:pt x="1013" y="60"/>
                  </a:cubicBezTo>
                  <a:cubicBezTo>
                    <a:pt x="989" y="37"/>
                    <a:pt x="941" y="1"/>
                    <a:pt x="89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53"/>
            <p:cNvSpPr/>
            <p:nvPr/>
          </p:nvSpPr>
          <p:spPr>
            <a:xfrm>
              <a:off x="6898081" y="3028548"/>
              <a:ext cx="34151" cy="34119"/>
            </a:xfrm>
            <a:custGeom>
              <a:rect b="b" l="l" r="r" t="t"/>
              <a:pathLst>
                <a:path extrusionOk="0" h="1072" w="1073">
                  <a:moveTo>
                    <a:pt x="536" y="346"/>
                  </a:moveTo>
                  <a:cubicBezTo>
                    <a:pt x="644" y="346"/>
                    <a:pt x="727" y="429"/>
                    <a:pt x="727" y="536"/>
                  </a:cubicBezTo>
                  <a:cubicBezTo>
                    <a:pt x="727" y="631"/>
                    <a:pt x="655" y="727"/>
                    <a:pt x="536" y="727"/>
                  </a:cubicBezTo>
                  <a:cubicBezTo>
                    <a:pt x="429" y="727"/>
                    <a:pt x="346" y="631"/>
                    <a:pt x="346" y="536"/>
                  </a:cubicBezTo>
                  <a:cubicBezTo>
                    <a:pt x="346" y="429"/>
                    <a:pt x="429" y="346"/>
                    <a:pt x="536" y="346"/>
                  </a:cubicBezTo>
                  <a:close/>
                  <a:moveTo>
                    <a:pt x="536" y="0"/>
                  </a:moveTo>
                  <a:cubicBezTo>
                    <a:pt x="239" y="0"/>
                    <a:pt x="1" y="239"/>
                    <a:pt x="1" y="536"/>
                  </a:cubicBezTo>
                  <a:cubicBezTo>
                    <a:pt x="1" y="834"/>
                    <a:pt x="239" y="1072"/>
                    <a:pt x="536" y="1072"/>
                  </a:cubicBezTo>
                  <a:cubicBezTo>
                    <a:pt x="834" y="1072"/>
                    <a:pt x="1072" y="834"/>
                    <a:pt x="1072" y="536"/>
                  </a:cubicBezTo>
                  <a:cubicBezTo>
                    <a:pt x="1072" y="239"/>
                    <a:pt x="834" y="0"/>
                    <a:pt x="53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4" name="Google Shape;2034;p53"/>
          <p:cNvGrpSpPr/>
          <p:nvPr/>
        </p:nvGrpSpPr>
        <p:grpSpPr>
          <a:xfrm>
            <a:off x="2171474" y="3369229"/>
            <a:ext cx="408156" cy="343737"/>
            <a:chOff x="2171474" y="3369229"/>
            <a:chExt cx="408156" cy="343737"/>
          </a:xfrm>
        </p:grpSpPr>
        <p:sp>
          <p:nvSpPr>
            <p:cNvPr id="2035" name="Google Shape;2035;p53"/>
            <p:cNvSpPr/>
            <p:nvPr/>
          </p:nvSpPr>
          <p:spPr>
            <a:xfrm>
              <a:off x="2171474" y="3369229"/>
              <a:ext cx="408156" cy="343737"/>
            </a:xfrm>
            <a:custGeom>
              <a:rect b="b" l="l" r="r" t="t"/>
              <a:pathLst>
                <a:path extrusionOk="0" h="10800" w="12824">
                  <a:moveTo>
                    <a:pt x="5395" y="345"/>
                  </a:moveTo>
                  <a:cubicBezTo>
                    <a:pt x="5561" y="345"/>
                    <a:pt x="5704" y="405"/>
                    <a:pt x="5823" y="536"/>
                  </a:cubicBezTo>
                  <a:lnTo>
                    <a:pt x="6478" y="1191"/>
                  </a:lnTo>
                  <a:lnTo>
                    <a:pt x="5645" y="1191"/>
                  </a:lnTo>
                  <a:cubicBezTo>
                    <a:pt x="5537" y="1191"/>
                    <a:pt x="5442" y="1143"/>
                    <a:pt x="5347" y="1072"/>
                  </a:cubicBezTo>
                  <a:lnTo>
                    <a:pt x="4633" y="357"/>
                  </a:lnTo>
                  <a:lnTo>
                    <a:pt x="5395" y="357"/>
                  </a:lnTo>
                  <a:lnTo>
                    <a:pt x="5395" y="345"/>
                  </a:lnTo>
                  <a:close/>
                  <a:moveTo>
                    <a:pt x="6883" y="357"/>
                  </a:moveTo>
                  <a:cubicBezTo>
                    <a:pt x="7049" y="357"/>
                    <a:pt x="7192" y="417"/>
                    <a:pt x="7311" y="536"/>
                  </a:cubicBezTo>
                  <a:lnTo>
                    <a:pt x="7966" y="1191"/>
                  </a:lnTo>
                  <a:lnTo>
                    <a:pt x="7823" y="1191"/>
                  </a:lnTo>
                  <a:cubicBezTo>
                    <a:pt x="7716" y="1191"/>
                    <a:pt x="7621" y="1274"/>
                    <a:pt x="7621" y="1381"/>
                  </a:cubicBezTo>
                  <a:cubicBezTo>
                    <a:pt x="7621" y="1488"/>
                    <a:pt x="7716" y="1572"/>
                    <a:pt x="7823" y="1572"/>
                  </a:cubicBezTo>
                  <a:lnTo>
                    <a:pt x="12026" y="1572"/>
                  </a:lnTo>
                  <a:cubicBezTo>
                    <a:pt x="12253" y="1572"/>
                    <a:pt x="12443" y="1750"/>
                    <a:pt x="12443" y="1988"/>
                  </a:cubicBezTo>
                  <a:lnTo>
                    <a:pt x="12431" y="10001"/>
                  </a:lnTo>
                  <a:cubicBezTo>
                    <a:pt x="12431" y="10216"/>
                    <a:pt x="12253" y="10418"/>
                    <a:pt x="12014" y="10418"/>
                  </a:cubicBezTo>
                  <a:lnTo>
                    <a:pt x="775" y="10418"/>
                  </a:lnTo>
                  <a:cubicBezTo>
                    <a:pt x="561" y="10418"/>
                    <a:pt x="358" y="10239"/>
                    <a:pt x="358" y="10001"/>
                  </a:cubicBezTo>
                  <a:lnTo>
                    <a:pt x="358" y="774"/>
                  </a:lnTo>
                  <a:cubicBezTo>
                    <a:pt x="358" y="548"/>
                    <a:pt x="537" y="357"/>
                    <a:pt x="775" y="357"/>
                  </a:cubicBezTo>
                  <a:lnTo>
                    <a:pt x="3859" y="357"/>
                  </a:lnTo>
                  <a:cubicBezTo>
                    <a:pt x="4025" y="357"/>
                    <a:pt x="4168" y="417"/>
                    <a:pt x="4287" y="536"/>
                  </a:cubicBezTo>
                  <a:lnTo>
                    <a:pt x="5085" y="1322"/>
                  </a:lnTo>
                  <a:cubicBezTo>
                    <a:pt x="5228" y="1465"/>
                    <a:pt x="5418" y="1560"/>
                    <a:pt x="5645" y="1560"/>
                  </a:cubicBezTo>
                  <a:lnTo>
                    <a:pt x="6942" y="1560"/>
                  </a:lnTo>
                  <a:cubicBezTo>
                    <a:pt x="7014" y="1560"/>
                    <a:pt x="7085" y="1512"/>
                    <a:pt x="7121" y="1441"/>
                  </a:cubicBezTo>
                  <a:cubicBezTo>
                    <a:pt x="7145" y="1369"/>
                    <a:pt x="7133" y="1286"/>
                    <a:pt x="7073" y="1226"/>
                  </a:cubicBezTo>
                  <a:lnTo>
                    <a:pt x="6192" y="357"/>
                  </a:lnTo>
                  <a:close/>
                  <a:moveTo>
                    <a:pt x="799" y="0"/>
                  </a:moveTo>
                  <a:cubicBezTo>
                    <a:pt x="358" y="0"/>
                    <a:pt x="1" y="345"/>
                    <a:pt x="1" y="786"/>
                  </a:cubicBezTo>
                  <a:lnTo>
                    <a:pt x="1" y="10013"/>
                  </a:lnTo>
                  <a:cubicBezTo>
                    <a:pt x="1" y="10442"/>
                    <a:pt x="358" y="10799"/>
                    <a:pt x="799" y="10799"/>
                  </a:cubicBezTo>
                  <a:lnTo>
                    <a:pt x="12026" y="10799"/>
                  </a:lnTo>
                  <a:cubicBezTo>
                    <a:pt x="12467" y="10799"/>
                    <a:pt x="12824" y="10442"/>
                    <a:pt x="12824" y="10013"/>
                  </a:cubicBezTo>
                  <a:lnTo>
                    <a:pt x="12824" y="1988"/>
                  </a:lnTo>
                  <a:cubicBezTo>
                    <a:pt x="12824" y="1524"/>
                    <a:pt x="12467" y="1191"/>
                    <a:pt x="12026" y="1191"/>
                  </a:cubicBezTo>
                  <a:lnTo>
                    <a:pt x="8490" y="1191"/>
                  </a:lnTo>
                  <a:lnTo>
                    <a:pt x="7585" y="274"/>
                  </a:lnTo>
                  <a:cubicBezTo>
                    <a:pt x="7383" y="83"/>
                    <a:pt x="7145" y="0"/>
                    <a:pt x="688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53"/>
            <p:cNvSpPr/>
            <p:nvPr/>
          </p:nvSpPr>
          <p:spPr>
            <a:xfrm>
              <a:off x="2292737" y="3477220"/>
              <a:ext cx="164898" cy="164866"/>
            </a:xfrm>
            <a:custGeom>
              <a:rect b="b" l="l" r="r" t="t"/>
              <a:pathLst>
                <a:path extrusionOk="0" h="5180" w="5181">
                  <a:moveTo>
                    <a:pt x="2799" y="1382"/>
                  </a:moveTo>
                  <a:cubicBezTo>
                    <a:pt x="3025" y="1382"/>
                    <a:pt x="3216" y="1560"/>
                    <a:pt x="3216" y="1798"/>
                  </a:cubicBezTo>
                  <a:lnTo>
                    <a:pt x="3216" y="2203"/>
                  </a:lnTo>
                  <a:cubicBezTo>
                    <a:pt x="3204" y="2525"/>
                    <a:pt x="2942" y="2810"/>
                    <a:pt x="2597" y="2810"/>
                  </a:cubicBezTo>
                  <a:cubicBezTo>
                    <a:pt x="2251" y="2810"/>
                    <a:pt x="1977" y="2525"/>
                    <a:pt x="1977" y="2203"/>
                  </a:cubicBezTo>
                  <a:lnTo>
                    <a:pt x="1977" y="1798"/>
                  </a:lnTo>
                  <a:cubicBezTo>
                    <a:pt x="1977" y="1572"/>
                    <a:pt x="2156" y="1382"/>
                    <a:pt x="2406" y="1382"/>
                  </a:cubicBezTo>
                  <a:close/>
                  <a:moveTo>
                    <a:pt x="2799" y="3156"/>
                  </a:moveTo>
                  <a:lnTo>
                    <a:pt x="2799" y="3275"/>
                  </a:lnTo>
                  <a:cubicBezTo>
                    <a:pt x="2799" y="3346"/>
                    <a:pt x="2835" y="3406"/>
                    <a:pt x="2858" y="3465"/>
                  </a:cubicBezTo>
                  <a:lnTo>
                    <a:pt x="2608" y="3715"/>
                  </a:lnTo>
                  <a:lnTo>
                    <a:pt x="2573" y="3715"/>
                  </a:lnTo>
                  <a:lnTo>
                    <a:pt x="2323" y="3465"/>
                  </a:lnTo>
                  <a:cubicBezTo>
                    <a:pt x="2358" y="3406"/>
                    <a:pt x="2382" y="3346"/>
                    <a:pt x="2382" y="3275"/>
                  </a:cubicBezTo>
                  <a:lnTo>
                    <a:pt x="2382" y="3156"/>
                  </a:lnTo>
                  <a:cubicBezTo>
                    <a:pt x="2454" y="3167"/>
                    <a:pt x="2513" y="3179"/>
                    <a:pt x="2597" y="3179"/>
                  </a:cubicBezTo>
                  <a:cubicBezTo>
                    <a:pt x="2668" y="3179"/>
                    <a:pt x="2739" y="3167"/>
                    <a:pt x="2799" y="3156"/>
                  </a:cubicBezTo>
                  <a:close/>
                  <a:moveTo>
                    <a:pt x="2573" y="381"/>
                  </a:moveTo>
                  <a:cubicBezTo>
                    <a:pt x="3799" y="381"/>
                    <a:pt x="4799" y="1382"/>
                    <a:pt x="4799" y="2596"/>
                  </a:cubicBezTo>
                  <a:cubicBezTo>
                    <a:pt x="4811" y="3287"/>
                    <a:pt x="4490" y="3906"/>
                    <a:pt x="3978" y="4322"/>
                  </a:cubicBezTo>
                  <a:lnTo>
                    <a:pt x="3978" y="4049"/>
                  </a:lnTo>
                  <a:cubicBezTo>
                    <a:pt x="3978" y="3822"/>
                    <a:pt x="3859" y="3608"/>
                    <a:pt x="3656" y="3525"/>
                  </a:cubicBezTo>
                  <a:lnTo>
                    <a:pt x="3180" y="3287"/>
                  </a:lnTo>
                  <a:lnTo>
                    <a:pt x="3180" y="3275"/>
                  </a:lnTo>
                  <a:lnTo>
                    <a:pt x="3180" y="2989"/>
                  </a:lnTo>
                  <a:cubicBezTo>
                    <a:pt x="3418" y="2810"/>
                    <a:pt x="3573" y="2513"/>
                    <a:pt x="3573" y="2203"/>
                  </a:cubicBezTo>
                  <a:lnTo>
                    <a:pt x="3573" y="1798"/>
                  </a:lnTo>
                  <a:cubicBezTo>
                    <a:pt x="3573" y="1370"/>
                    <a:pt x="3216" y="1012"/>
                    <a:pt x="2787" y="1012"/>
                  </a:cubicBezTo>
                  <a:lnTo>
                    <a:pt x="2382" y="1012"/>
                  </a:lnTo>
                  <a:cubicBezTo>
                    <a:pt x="1954" y="1012"/>
                    <a:pt x="1596" y="1370"/>
                    <a:pt x="1596" y="1798"/>
                  </a:cubicBezTo>
                  <a:lnTo>
                    <a:pt x="1596" y="2203"/>
                  </a:lnTo>
                  <a:cubicBezTo>
                    <a:pt x="1596" y="2525"/>
                    <a:pt x="1763" y="2810"/>
                    <a:pt x="2001" y="2989"/>
                  </a:cubicBezTo>
                  <a:lnTo>
                    <a:pt x="2001" y="3275"/>
                  </a:lnTo>
                  <a:lnTo>
                    <a:pt x="2001" y="3287"/>
                  </a:lnTo>
                  <a:lnTo>
                    <a:pt x="1525" y="3525"/>
                  </a:lnTo>
                  <a:cubicBezTo>
                    <a:pt x="1334" y="3632"/>
                    <a:pt x="1192" y="3822"/>
                    <a:pt x="1192" y="4049"/>
                  </a:cubicBezTo>
                  <a:lnTo>
                    <a:pt x="1192" y="4322"/>
                  </a:lnTo>
                  <a:cubicBezTo>
                    <a:pt x="692" y="3918"/>
                    <a:pt x="358" y="3298"/>
                    <a:pt x="358" y="2596"/>
                  </a:cubicBezTo>
                  <a:cubicBezTo>
                    <a:pt x="358" y="1382"/>
                    <a:pt x="1358" y="381"/>
                    <a:pt x="2573" y="381"/>
                  </a:cubicBezTo>
                  <a:close/>
                  <a:moveTo>
                    <a:pt x="3156" y="3691"/>
                  </a:moveTo>
                  <a:lnTo>
                    <a:pt x="3490" y="3846"/>
                  </a:lnTo>
                  <a:cubicBezTo>
                    <a:pt x="3561" y="3882"/>
                    <a:pt x="3609" y="3953"/>
                    <a:pt x="3609" y="4049"/>
                  </a:cubicBezTo>
                  <a:lnTo>
                    <a:pt x="3609" y="4560"/>
                  </a:lnTo>
                  <a:cubicBezTo>
                    <a:pt x="3311" y="4727"/>
                    <a:pt x="2954" y="4822"/>
                    <a:pt x="2597" y="4822"/>
                  </a:cubicBezTo>
                  <a:cubicBezTo>
                    <a:pt x="2227" y="4822"/>
                    <a:pt x="1882" y="4727"/>
                    <a:pt x="1585" y="4560"/>
                  </a:cubicBezTo>
                  <a:lnTo>
                    <a:pt x="1585" y="4049"/>
                  </a:lnTo>
                  <a:cubicBezTo>
                    <a:pt x="1585" y="3965"/>
                    <a:pt x="1632" y="3894"/>
                    <a:pt x="1704" y="3846"/>
                  </a:cubicBezTo>
                  <a:lnTo>
                    <a:pt x="2025" y="3691"/>
                  </a:lnTo>
                  <a:lnTo>
                    <a:pt x="2323" y="3989"/>
                  </a:lnTo>
                  <a:cubicBezTo>
                    <a:pt x="2406" y="4060"/>
                    <a:pt x="2489" y="4108"/>
                    <a:pt x="2597" y="4108"/>
                  </a:cubicBezTo>
                  <a:cubicBezTo>
                    <a:pt x="2704" y="4108"/>
                    <a:pt x="2799" y="4060"/>
                    <a:pt x="2858" y="3989"/>
                  </a:cubicBezTo>
                  <a:lnTo>
                    <a:pt x="3156" y="3691"/>
                  </a:lnTo>
                  <a:close/>
                  <a:moveTo>
                    <a:pt x="2597" y="0"/>
                  </a:moveTo>
                  <a:cubicBezTo>
                    <a:pt x="1168" y="0"/>
                    <a:pt x="1" y="1155"/>
                    <a:pt x="1" y="2584"/>
                  </a:cubicBezTo>
                  <a:cubicBezTo>
                    <a:pt x="1" y="4013"/>
                    <a:pt x="1168" y="5180"/>
                    <a:pt x="2597" y="5180"/>
                  </a:cubicBezTo>
                  <a:cubicBezTo>
                    <a:pt x="4025" y="5180"/>
                    <a:pt x="5180" y="4013"/>
                    <a:pt x="5180" y="2584"/>
                  </a:cubicBezTo>
                  <a:cubicBezTo>
                    <a:pt x="5180" y="1155"/>
                    <a:pt x="4025" y="0"/>
                    <a:pt x="259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53"/>
            <p:cNvSpPr/>
            <p:nvPr/>
          </p:nvSpPr>
          <p:spPr>
            <a:xfrm>
              <a:off x="2256358" y="3451503"/>
              <a:ext cx="188769" cy="177311"/>
            </a:xfrm>
            <a:custGeom>
              <a:rect b="b" l="l" r="r" t="t"/>
              <a:pathLst>
                <a:path extrusionOk="0" h="5571" w="5931">
                  <a:moveTo>
                    <a:pt x="3751" y="0"/>
                  </a:moveTo>
                  <a:cubicBezTo>
                    <a:pt x="2872" y="0"/>
                    <a:pt x="1994" y="341"/>
                    <a:pt x="1323" y="999"/>
                  </a:cubicBezTo>
                  <a:cubicBezTo>
                    <a:pt x="120" y="2201"/>
                    <a:pt x="1" y="4142"/>
                    <a:pt x="1049" y="5488"/>
                  </a:cubicBezTo>
                  <a:cubicBezTo>
                    <a:pt x="1073" y="5535"/>
                    <a:pt x="1132" y="5571"/>
                    <a:pt x="1192" y="5571"/>
                  </a:cubicBezTo>
                  <a:cubicBezTo>
                    <a:pt x="1239" y="5571"/>
                    <a:pt x="1263" y="5547"/>
                    <a:pt x="1311" y="5523"/>
                  </a:cubicBezTo>
                  <a:cubicBezTo>
                    <a:pt x="1382" y="5464"/>
                    <a:pt x="1406" y="5345"/>
                    <a:pt x="1346" y="5249"/>
                  </a:cubicBezTo>
                  <a:cubicBezTo>
                    <a:pt x="406" y="4047"/>
                    <a:pt x="525" y="2332"/>
                    <a:pt x="1596" y="1261"/>
                  </a:cubicBezTo>
                  <a:cubicBezTo>
                    <a:pt x="2181" y="676"/>
                    <a:pt x="2961" y="375"/>
                    <a:pt x="3742" y="375"/>
                  </a:cubicBezTo>
                  <a:cubicBezTo>
                    <a:pt x="4393" y="375"/>
                    <a:pt x="5044" y="584"/>
                    <a:pt x="5585" y="1011"/>
                  </a:cubicBezTo>
                  <a:cubicBezTo>
                    <a:pt x="5616" y="1037"/>
                    <a:pt x="5656" y="1049"/>
                    <a:pt x="5697" y="1049"/>
                  </a:cubicBezTo>
                  <a:cubicBezTo>
                    <a:pt x="5750" y="1049"/>
                    <a:pt x="5806" y="1028"/>
                    <a:pt x="5847" y="987"/>
                  </a:cubicBezTo>
                  <a:cubicBezTo>
                    <a:pt x="5930" y="904"/>
                    <a:pt x="5895" y="773"/>
                    <a:pt x="5823" y="713"/>
                  </a:cubicBezTo>
                  <a:cubicBezTo>
                    <a:pt x="5209" y="233"/>
                    <a:pt x="4479" y="0"/>
                    <a:pt x="37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53"/>
            <p:cNvSpPr/>
            <p:nvPr/>
          </p:nvSpPr>
          <p:spPr>
            <a:xfrm>
              <a:off x="2305245" y="3491160"/>
              <a:ext cx="189151" cy="176706"/>
            </a:xfrm>
            <a:custGeom>
              <a:rect b="b" l="l" r="r" t="t"/>
              <a:pathLst>
                <a:path extrusionOk="0" h="5552" w="5943">
                  <a:moveTo>
                    <a:pt x="4739" y="1"/>
                  </a:moveTo>
                  <a:cubicBezTo>
                    <a:pt x="4695" y="1"/>
                    <a:pt x="4650" y="13"/>
                    <a:pt x="4609" y="39"/>
                  </a:cubicBezTo>
                  <a:cubicBezTo>
                    <a:pt x="4537" y="98"/>
                    <a:pt x="4525" y="217"/>
                    <a:pt x="4585" y="301"/>
                  </a:cubicBezTo>
                  <a:cubicBezTo>
                    <a:pt x="5513" y="1503"/>
                    <a:pt x="5406" y="3218"/>
                    <a:pt x="4335" y="4289"/>
                  </a:cubicBezTo>
                  <a:cubicBezTo>
                    <a:pt x="3750" y="4874"/>
                    <a:pt x="2970" y="5175"/>
                    <a:pt x="2189" y="5175"/>
                  </a:cubicBezTo>
                  <a:cubicBezTo>
                    <a:pt x="1538" y="5175"/>
                    <a:pt x="887" y="4966"/>
                    <a:pt x="346" y="4539"/>
                  </a:cubicBezTo>
                  <a:cubicBezTo>
                    <a:pt x="314" y="4516"/>
                    <a:pt x="276" y="4505"/>
                    <a:pt x="237" y="4505"/>
                  </a:cubicBezTo>
                  <a:cubicBezTo>
                    <a:pt x="177" y="4505"/>
                    <a:pt x="116" y="4531"/>
                    <a:pt x="72" y="4575"/>
                  </a:cubicBezTo>
                  <a:cubicBezTo>
                    <a:pt x="1" y="4646"/>
                    <a:pt x="25" y="4765"/>
                    <a:pt x="96" y="4837"/>
                  </a:cubicBezTo>
                  <a:cubicBezTo>
                    <a:pt x="715" y="5313"/>
                    <a:pt x="1453" y="5551"/>
                    <a:pt x="2180" y="5551"/>
                  </a:cubicBezTo>
                  <a:cubicBezTo>
                    <a:pt x="3061" y="5551"/>
                    <a:pt x="3930" y="5218"/>
                    <a:pt x="4597" y="4551"/>
                  </a:cubicBezTo>
                  <a:cubicBezTo>
                    <a:pt x="5823" y="3349"/>
                    <a:pt x="5942" y="1420"/>
                    <a:pt x="4882" y="62"/>
                  </a:cubicBezTo>
                  <a:cubicBezTo>
                    <a:pt x="4849" y="22"/>
                    <a:pt x="4796" y="1"/>
                    <a:pt x="473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9" name="Google Shape;2039;p53"/>
          <p:cNvGrpSpPr/>
          <p:nvPr/>
        </p:nvGrpSpPr>
        <p:grpSpPr>
          <a:xfrm>
            <a:off x="4891198" y="2925108"/>
            <a:ext cx="334634" cy="334634"/>
            <a:chOff x="4891198" y="2925108"/>
            <a:chExt cx="334634" cy="334634"/>
          </a:xfrm>
        </p:grpSpPr>
        <p:sp>
          <p:nvSpPr>
            <p:cNvPr id="2040" name="Google Shape;2040;p53"/>
            <p:cNvSpPr/>
            <p:nvPr/>
          </p:nvSpPr>
          <p:spPr>
            <a:xfrm>
              <a:off x="5001830" y="2925108"/>
              <a:ext cx="113338" cy="150831"/>
            </a:xfrm>
            <a:custGeom>
              <a:rect b="b" l="l" r="r" t="t"/>
              <a:pathLst>
                <a:path extrusionOk="0" h="4739" w="3561">
                  <a:moveTo>
                    <a:pt x="1822" y="333"/>
                  </a:moveTo>
                  <a:cubicBezTo>
                    <a:pt x="2251" y="333"/>
                    <a:pt x="2596" y="691"/>
                    <a:pt x="2596" y="1107"/>
                  </a:cubicBezTo>
                  <a:lnTo>
                    <a:pt x="2596" y="1214"/>
                  </a:lnTo>
                  <a:lnTo>
                    <a:pt x="2573" y="1214"/>
                  </a:lnTo>
                  <a:cubicBezTo>
                    <a:pt x="2358" y="1155"/>
                    <a:pt x="2275" y="857"/>
                    <a:pt x="2263" y="857"/>
                  </a:cubicBezTo>
                  <a:cubicBezTo>
                    <a:pt x="2251" y="798"/>
                    <a:pt x="2203" y="738"/>
                    <a:pt x="2132" y="738"/>
                  </a:cubicBezTo>
                  <a:cubicBezTo>
                    <a:pt x="2119" y="733"/>
                    <a:pt x="2105" y="731"/>
                    <a:pt x="2092" y="731"/>
                  </a:cubicBezTo>
                  <a:cubicBezTo>
                    <a:pt x="2043" y="731"/>
                    <a:pt x="1993" y="761"/>
                    <a:pt x="1965" y="798"/>
                  </a:cubicBezTo>
                  <a:cubicBezTo>
                    <a:pt x="1668" y="1214"/>
                    <a:pt x="1001" y="1214"/>
                    <a:pt x="1001" y="1214"/>
                  </a:cubicBezTo>
                  <a:lnTo>
                    <a:pt x="953" y="1214"/>
                  </a:lnTo>
                  <a:lnTo>
                    <a:pt x="965" y="1107"/>
                  </a:lnTo>
                  <a:cubicBezTo>
                    <a:pt x="965" y="679"/>
                    <a:pt x="1322" y="333"/>
                    <a:pt x="1739" y="333"/>
                  </a:cubicBezTo>
                  <a:close/>
                  <a:moveTo>
                    <a:pt x="2739" y="1655"/>
                  </a:moveTo>
                  <a:cubicBezTo>
                    <a:pt x="2775" y="1691"/>
                    <a:pt x="2775" y="1715"/>
                    <a:pt x="2775" y="1750"/>
                  </a:cubicBezTo>
                  <a:cubicBezTo>
                    <a:pt x="2775" y="1786"/>
                    <a:pt x="2751" y="1834"/>
                    <a:pt x="2703" y="1845"/>
                  </a:cubicBezTo>
                  <a:lnTo>
                    <a:pt x="2703" y="1655"/>
                  </a:lnTo>
                  <a:close/>
                  <a:moveTo>
                    <a:pt x="846" y="1667"/>
                  </a:moveTo>
                  <a:lnTo>
                    <a:pt x="846" y="1881"/>
                  </a:lnTo>
                  <a:cubicBezTo>
                    <a:pt x="822" y="1845"/>
                    <a:pt x="787" y="1822"/>
                    <a:pt x="787" y="1762"/>
                  </a:cubicBezTo>
                  <a:cubicBezTo>
                    <a:pt x="787" y="1715"/>
                    <a:pt x="810" y="1691"/>
                    <a:pt x="822" y="1667"/>
                  </a:cubicBezTo>
                  <a:close/>
                  <a:moveTo>
                    <a:pt x="2084" y="1179"/>
                  </a:moveTo>
                  <a:cubicBezTo>
                    <a:pt x="2144" y="1298"/>
                    <a:pt x="2251" y="1417"/>
                    <a:pt x="2394" y="1476"/>
                  </a:cubicBezTo>
                  <a:lnTo>
                    <a:pt x="2382" y="1953"/>
                  </a:lnTo>
                  <a:cubicBezTo>
                    <a:pt x="2382" y="2250"/>
                    <a:pt x="2144" y="2477"/>
                    <a:pt x="1858" y="2477"/>
                  </a:cubicBezTo>
                  <a:lnTo>
                    <a:pt x="1715" y="2477"/>
                  </a:lnTo>
                  <a:cubicBezTo>
                    <a:pt x="1418" y="2477"/>
                    <a:pt x="1191" y="2238"/>
                    <a:pt x="1191" y="1953"/>
                  </a:cubicBezTo>
                  <a:lnTo>
                    <a:pt x="1191" y="1524"/>
                  </a:lnTo>
                  <a:cubicBezTo>
                    <a:pt x="1406" y="1488"/>
                    <a:pt x="1787" y="1417"/>
                    <a:pt x="2084" y="1179"/>
                  </a:cubicBezTo>
                  <a:close/>
                  <a:moveTo>
                    <a:pt x="1965" y="2798"/>
                  </a:moveTo>
                  <a:lnTo>
                    <a:pt x="1965" y="2893"/>
                  </a:lnTo>
                  <a:lnTo>
                    <a:pt x="1787" y="3084"/>
                  </a:lnTo>
                  <a:lnTo>
                    <a:pt x="1608" y="2917"/>
                  </a:lnTo>
                  <a:lnTo>
                    <a:pt x="1608" y="2798"/>
                  </a:lnTo>
                  <a:close/>
                  <a:moveTo>
                    <a:pt x="1751" y="0"/>
                  </a:moveTo>
                  <a:cubicBezTo>
                    <a:pt x="1144" y="0"/>
                    <a:pt x="644" y="512"/>
                    <a:pt x="644" y="1119"/>
                  </a:cubicBezTo>
                  <a:lnTo>
                    <a:pt x="644" y="1417"/>
                  </a:lnTo>
                  <a:cubicBezTo>
                    <a:pt x="537" y="1512"/>
                    <a:pt x="465" y="1643"/>
                    <a:pt x="465" y="1774"/>
                  </a:cubicBezTo>
                  <a:cubicBezTo>
                    <a:pt x="465" y="2000"/>
                    <a:pt x="656" y="2203"/>
                    <a:pt x="894" y="2226"/>
                  </a:cubicBezTo>
                  <a:cubicBezTo>
                    <a:pt x="953" y="2429"/>
                    <a:pt x="1108" y="2596"/>
                    <a:pt x="1287" y="2703"/>
                  </a:cubicBezTo>
                  <a:lnTo>
                    <a:pt x="1287" y="2786"/>
                  </a:lnTo>
                  <a:lnTo>
                    <a:pt x="596" y="3060"/>
                  </a:lnTo>
                  <a:cubicBezTo>
                    <a:pt x="537" y="3084"/>
                    <a:pt x="1" y="3298"/>
                    <a:pt x="1" y="3965"/>
                  </a:cubicBezTo>
                  <a:lnTo>
                    <a:pt x="1" y="4560"/>
                  </a:lnTo>
                  <a:cubicBezTo>
                    <a:pt x="1" y="4643"/>
                    <a:pt x="72" y="4727"/>
                    <a:pt x="167" y="4727"/>
                  </a:cubicBezTo>
                  <a:lnTo>
                    <a:pt x="584" y="4727"/>
                  </a:lnTo>
                  <a:cubicBezTo>
                    <a:pt x="668" y="4727"/>
                    <a:pt x="739" y="4643"/>
                    <a:pt x="739" y="4560"/>
                  </a:cubicBezTo>
                  <a:cubicBezTo>
                    <a:pt x="739" y="4465"/>
                    <a:pt x="668" y="4393"/>
                    <a:pt x="584" y="4393"/>
                  </a:cubicBezTo>
                  <a:lnTo>
                    <a:pt x="322" y="4393"/>
                  </a:lnTo>
                  <a:lnTo>
                    <a:pt x="322" y="3965"/>
                  </a:lnTo>
                  <a:cubicBezTo>
                    <a:pt x="322" y="3500"/>
                    <a:pt x="691" y="3369"/>
                    <a:pt x="703" y="3369"/>
                  </a:cubicBezTo>
                  <a:lnTo>
                    <a:pt x="715" y="3369"/>
                  </a:lnTo>
                  <a:lnTo>
                    <a:pt x="1334" y="3131"/>
                  </a:lnTo>
                  <a:lnTo>
                    <a:pt x="1668" y="3453"/>
                  </a:lnTo>
                  <a:cubicBezTo>
                    <a:pt x="1703" y="3489"/>
                    <a:pt x="1739" y="3500"/>
                    <a:pt x="1787" y="3500"/>
                  </a:cubicBezTo>
                  <a:cubicBezTo>
                    <a:pt x="1834" y="3500"/>
                    <a:pt x="1870" y="3489"/>
                    <a:pt x="1906" y="3453"/>
                  </a:cubicBezTo>
                  <a:lnTo>
                    <a:pt x="2215" y="3131"/>
                  </a:lnTo>
                  <a:lnTo>
                    <a:pt x="2846" y="3381"/>
                  </a:lnTo>
                  <a:lnTo>
                    <a:pt x="2858" y="3381"/>
                  </a:lnTo>
                  <a:cubicBezTo>
                    <a:pt x="2858" y="3381"/>
                    <a:pt x="3227" y="3512"/>
                    <a:pt x="3227" y="3977"/>
                  </a:cubicBezTo>
                  <a:lnTo>
                    <a:pt x="3227" y="4405"/>
                  </a:lnTo>
                  <a:lnTo>
                    <a:pt x="1120" y="4405"/>
                  </a:lnTo>
                  <a:cubicBezTo>
                    <a:pt x="1025" y="4405"/>
                    <a:pt x="953" y="4489"/>
                    <a:pt x="953" y="4572"/>
                  </a:cubicBezTo>
                  <a:cubicBezTo>
                    <a:pt x="953" y="4667"/>
                    <a:pt x="1025" y="4739"/>
                    <a:pt x="1120" y="4739"/>
                  </a:cubicBezTo>
                  <a:lnTo>
                    <a:pt x="3394" y="4739"/>
                  </a:lnTo>
                  <a:cubicBezTo>
                    <a:pt x="3477" y="4739"/>
                    <a:pt x="3561" y="4667"/>
                    <a:pt x="3561" y="4572"/>
                  </a:cubicBezTo>
                  <a:lnTo>
                    <a:pt x="3561" y="3977"/>
                  </a:lnTo>
                  <a:cubicBezTo>
                    <a:pt x="3561" y="3310"/>
                    <a:pt x="3037" y="3084"/>
                    <a:pt x="2965" y="3072"/>
                  </a:cubicBezTo>
                  <a:lnTo>
                    <a:pt x="2311" y="2798"/>
                  </a:lnTo>
                  <a:lnTo>
                    <a:pt x="2311" y="2715"/>
                  </a:lnTo>
                  <a:cubicBezTo>
                    <a:pt x="2489" y="2607"/>
                    <a:pt x="2620" y="2441"/>
                    <a:pt x="2692" y="2238"/>
                  </a:cubicBezTo>
                  <a:cubicBezTo>
                    <a:pt x="2930" y="2226"/>
                    <a:pt x="3120" y="2012"/>
                    <a:pt x="3120" y="1774"/>
                  </a:cubicBezTo>
                  <a:cubicBezTo>
                    <a:pt x="3120" y="1631"/>
                    <a:pt x="3049" y="1488"/>
                    <a:pt x="2942" y="1417"/>
                  </a:cubicBezTo>
                  <a:lnTo>
                    <a:pt x="2942" y="1119"/>
                  </a:lnTo>
                  <a:cubicBezTo>
                    <a:pt x="2942" y="512"/>
                    <a:pt x="2442" y="0"/>
                    <a:pt x="183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53"/>
            <p:cNvSpPr/>
            <p:nvPr/>
          </p:nvSpPr>
          <p:spPr>
            <a:xfrm>
              <a:off x="5102628" y="2933033"/>
              <a:ext cx="98188" cy="76991"/>
            </a:xfrm>
            <a:custGeom>
              <a:rect b="b" l="l" r="r" t="t"/>
              <a:pathLst>
                <a:path extrusionOk="0" h="2419" w="3085">
                  <a:moveTo>
                    <a:pt x="181" y="1"/>
                  </a:moveTo>
                  <a:cubicBezTo>
                    <a:pt x="116" y="1"/>
                    <a:pt x="55" y="44"/>
                    <a:pt x="37" y="108"/>
                  </a:cubicBezTo>
                  <a:cubicBezTo>
                    <a:pt x="1" y="192"/>
                    <a:pt x="48" y="287"/>
                    <a:pt x="132" y="323"/>
                  </a:cubicBezTo>
                  <a:cubicBezTo>
                    <a:pt x="1215" y="680"/>
                    <a:pt x="2132" y="1394"/>
                    <a:pt x="2751" y="2347"/>
                  </a:cubicBezTo>
                  <a:cubicBezTo>
                    <a:pt x="2787" y="2394"/>
                    <a:pt x="2846" y="2418"/>
                    <a:pt x="2894" y="2418"/>
                  </a:cubicBezTo>
                  <a:cubicBezTo>
                    <a:pt x="2918" y="2418"/>
                    <a:pt x="2954" y="2406"/>
                    <a:pt x="2977" y="2394"/>
                  </a:cubicBezTo>
                  <a:cubicBezTo>
                    <a:pt x="3049" y="2347"/>
                    <a:pt x="3085" y="2239"/>
                    <a:pt x="3025" y="2168"/>
                  </a:cubicBezTo>
                  <a:cubicBezTo>
                    <a:pt x="2370" y="1156"/>
                    <a:pt x="1382" y="382"/>
                    <a:pt x="239" y="13"/>
                  </a:cubicBezTo>
                  <a:cubicBezTo>
                    <a:pt x="220" y="5"/>
                    <a:pt x="200" y="1"/>
                    <a:pt x="1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53"/>
            <p:cNvSpPr/>
            <p:nvPr/>
          </p:nvSpPr>
          <p:spPr>
            <a:xfrm>
              <a:off x="4915832" y="2932492"/>
              <a:ext cx="98920" cy="77532"/>
            </a:xfrm>
            <a:custGeom>
              <a:rect b="b" l="l" r="r" t="t"/>
              <a:pathLst>
                <a:path extrusionOk="0" h="2436" w="3108">
                  <a:moveTo>
                    <a:pt x="2914" y="0"/>
                  </a:moveTo>
                  <a:cubicBezTo>
                    <a:pt x="2899" y="0"/>
                    <a:pt x="2884" y="2"/>
                    <a:pt x="2869" y="6"/>
                  </a:cubicBezTo>
                  <a:cubicBezTo>
                    <a:pt x="1703" y="375"/>
                    <a:pt x="714" y="1161"/>
                    <a:pt x="36" y="2185"/>
                  </a:cubicBezTo>
                  <a:cubicBezTo>
                    <a:pt x="0" y="2256"/>
                    <a:pt x="24" y="2364"/>
                    <a:pt x="95" y="2411"/>
                  </a:cubicBezTo>
                  <a:cubicBezTo>
                    <a:pt x="131" y="2423"/>
                    <a:pt x="155" y="2435"/>
                    <a:pt x="191" y="2435"/>
                  </a:cubicBezTo>
                  <a:cubicBezTo>
                    <a:pt x="250" y="2435"/>
                    <a:pt x="298" y="2411"/>
                    <a:pt x="322" y="2364"/>
                  </a:cubicBezTo>
                  <a:cubicBezTo>
                    <a:pt x="953" y="1399"/>
                    <a:pt x="1881" y="685"/>
                    <a:pt x="2977" y="328"/>
                  </a:cubicBezTo>
                  <a:cubicBezTo>
                    <a:pt x="3060" y="292"/>
                    <a:pt x="3108" y="209"/>
                    <a:pt x="3072" y="113"/>
                  </a:cubicBezTo>
                  <a:cubicBezTo>
                    <a:pt x="3052" y="44"/>
                    <a:pt x="2984" y="0"/>
                    <a:pt x="291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53"/>
            <p:cNvSpPr/>
            <p:nvPr/>
          </p:nvSpPr>
          <p:spPr>
            <a:xfrm>
              <a:off x="4915832" y="3174254"/>
              <a:ext cx="80746" cy="70689"/>
            </a:xfrm>
            <a:custGeom>
              <a:rect b="b" l="l" r="r" t="t"/>
              <a:pathLst>
                <a:path extrusionOk="0" h="2221" w="2537">
                  <a:moveTo>
                    <a:pt x="185" y="0"/>
                  </a:moveTo>
                  <a:cubicBezTo>
                    <a:pt x="155" y="0"/>
                    <a:pt x="125" y="9"/>
                    <a:pt x="95" y="30"/>
                  </a:cubicBezTo>
                  <a:cubicBezTo>
                    <a:pt x="24" y="78"/>
                    <a:pt x="0" y="185"/>
                    <a:pt x="60" y="256"/>
                  </a:cubicBezTo>
                  <a:cubicBezTo>
                    <a:pt x="607" y="1102"/>
                    <a:pt x="1381" y="1780"/>
                    <a:pt x="2286" y="2209"/>
                  </a:cubicBezTo>
                  <a:cubicBezTo>
                    <a:pt x="2322" y="2221"/>
                    <a:pt x="2334" y="2221"/>
                    <a:pt x="2357" y="2221"/>
                  </a:cubicBezTo>
                  <a:cubicBezTo>
                    <a:pt x="2417" y="2221"/>
                    <a:pt x="2477" y="2197"/>
                    <a:pt x="2512" y="2138"/>
                  </a:cubicBezTo>
                  <a:cubicBezTo>
                    <a:pt x="2536" y="2030"/>
                    <a:pt x="2512" y="1923"/>
                    <a:pt x="2417" y="1899"/>
                  </a:cubicBezTo>
                  <a:cubicBezTo>
                    <a:pt x="1560" y="1495"/>
                    <a:pt x="845" y="864"/>
                    <a:pt x="322" y="78"/>
                  </a:cubicBezTo>
                  <a:cubicBezTo>
                    <a:pt x="291" y="31"/>
                    <a:pt x="240" y="0"/>
                    <a:pt x="18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53"/>
            <p:cNvSpPr/>
            <p:nvPr/>
          </p:nvSpPr>
          <p:spPr>
            <a:xfrm>
              <a:off x="5121215" y="3173936"/>
              <a:ext cx="79601" cy="69511"/>
            </a:xfrm>
            <a:custGeom>
              <a:rect b="b" l="l" r="r" t="t"/>
              <a:pathLst>
                <a:path extrusionOk="0" h="2184" w="2501">
                  <a:moveTo>
                    <a:pt x="2301" y="0"/>
                  </a:moveTo>
                  <a:cubicBezTo>
                    <a:pt x="2250" y="0"/>
                    <a:pt x="2201" y="25"/>
                    <a:pt x="2179" y="76"/>
                  </a:cubicBezTo>
                  <a:cubicBezTo>
                    <a:pt x="1667" y="862"/>
                    <a:pt x="953" y="1481"/>
                    <a:pt x="119" y="1874"/>
                  </a:cubicBezTo>
                  <a:cubicBezTo>
                    <a:pt x="36" y="1921"/>
                    <a:pt x="0" y="2005"/>
                    <a:pt x="48" y="2100"/>
                  </a:cubicBezTo>
                  <a:cubicBezTo>
                    <a:pt x="72" y="2159"/>
                    <a:pt x="131" y="2183"/>
                    <a:pt x="191" y="2183"/>
                  </a:cubicBezTo>
                  <a:cubicBezTo>
                    <a:pt x="226" y="2183"/>
                    <a:pt x="238" y="2183"/>
                    <a:pt x="274" y="2171"/>
                  </a:cubicBezTo>
                  <a:cubicBezTo>
                    <a:pt x="1167" y="1755"/>
                    <a:pt x="1941" y="1088"/>
                    <a:pt x="2477" y="231"/>
                  </a:cubicBezTo>
                  <a:cubicBezTo>
                    <a:pt x="2501" y="183"/>
                    <a:pt x="2489" y="76"/>
                    <a:pt x="2393" y="28"/>
                  </a:cubicBezTo>
                  <a:cubicBezTo>
                    <a:pt x="2366" y="10"/>
                    <a:pt x="2333" y="0"/>
                    <a:pt x="23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53"/>
            <p:cNvSpPr/>
            <p:nvPr/>
          </p:nvSpPr>
          <p:spPr>
            <a:xfrm>
              <a:off x="4891198" y="3016803"/>
              <a:ext cx="112956" cy="150831"/>
            </a:xfrm>
            <a:custGeom>
              <a:rect b="b" l="l" r="r" t="t"/>
              <a:pathLst>
                <a:path extrusionOk="0" h="4739" w="3549">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6" y="1203"/>
                  </a:lnTo>
                  <a:lnTo>
                    <a:pt x="976" y="1096"/>
                  </a:lnTo>
                  <a:cubicBezTo>
                    <a:pt x="976" y="667"/>
                    <a:pt x="1334" y="322"/>
                    <a:pt x="1750" y="322"/>
                  </a:cubicBezTo>
                  <a:close/>
                  <a:moveTo>
                    <a:pt x="2727" y="1667"/>
                  </a:moveTo>
                  <a:cubicBezTo>
                    <a:pt x="2762" y="1691"/>
                    <a:pt x="2762" y="1727"/>
                    <a:pt x="2762" y="1751"/>
                  </a:cubicBezTo>
                  <a:cubicBezTo>
                    <a:pt x="2762" y="1798"/>
                    <a:pt x="2750" y="1846"/>
                    <a:pt x="2703" y="1858"/>
                  </a:cubicBezTo>
                  <a:lnTo>
                    <a:pt x="2703" y="1667"/>
                  </a:lnTo>
                  <a:close/>
                  <a:moveTo>
                    <a:pt x="845" y="1667"/>
                  </a:moveTo>
                  <a:lnTo>
                    <a:pt x="845" y="1870"/>
                  </a:lnTo>
                  <a:cubicBezTo>
                    <a:pt x="810" y="1846"/>
                    <a:pt x="786" y="1810"/>
                    <a:pt x="786" y="1751"/>
                  </a:cubicBezTo>
                  <a:cubicBezTo>
                    <a:pt x="786" y="1727"/>
                    <a:pt x="798" y="1691"/>
                    <a:pt x="810"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607" y="2941"/>
                  </a:lnTo>
                  <a:lnTo>
                    <a:pt x="1607" y="2822"/>
                  </a:lnTo>
                  <a:close/>
                  <a:moveTo>
                    <a:pt x="1750"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5"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8" y="3513"/>
                    <a:pt x="1774" y="3513"/>
                  </a:cubicBezTo>
                  <a:cubicBezTo>
                    <a:pt x="1822" y="3513"/>
                    <a:pt x="1869" y="3489"/>
                    <a:pt x="1893" y="3465"/>
                  </a:cubicBezTo>
                  <a:lnTo>
                    <a:pt x="2215" y="3132"/>
                  </a:lnTo>
                  <a:lnTo>
                    <a:pt x="2834" y="3394"/>
                  </a:lnTo>
                  <a:lnTo>
                    <a:pt x="2846" y="3394"/>
                  </a:lnTo>
                  <a:cubicBezTo>
                    <a:pt x="2870" y="3394"/>
                    <a:pt x="3227" y="3525"/>
                    <a:pt x="3227" y="3989"/>
                  </a:cubicBezTo>
                  <a:lnTo>
                    <a:pt x="3227" y="4418"/>
                  </a:lnTo>
                  <a:lnTo>
                    <a:pt x="1107" y="4418"/>
                  </a:lnTo>
                  <a:cubicBezTo>
                    <a:pt x="1024" y="4418"/>
                    <a:pt x="941" y="4489"/>
                    <a:pt x="941" y="4584"/>
                  </a:cubicBezTo>
                  <a:cubicBezTo>
                    <a:pt x="941" y="4668"/>
                    <a:pt x="1024" y="4739"/>
                    <a:pt x="1107" y="4739"/>
                  </a:cubicBezTo>
                  <a:lnTo>
                    <a:pt x="3382" y="4739"/>
                  </a:lnTo>
                  <a:cubicBezTo>
                    <a:pt x="3477" y="4727"/>
                    <a:pt x="3548" y="4656"/>
                    <a:pt x="3548" y="4560"/>
                  </a:cubicBezTo>
                  <a:lnTo>
                    <a:pt x="3548" y="3965"/>
                  </a:lnTo>
                  <a:cubicBezTo>
                    <a:pt x="3548" y="3298"/>
                    <a:pt x="3036" y="3072"/>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53"/>
            <p:cNvSpPr/>
            <p:nvPr/>
          </p:nvSpPr>
          <p:spPr>
            <a:xfrm>
              <a:off x="5112876" y="3016803"/>
              <a:ext cx="112956" cy="150831"/>
            </a:xfrm>
            <a:custGeom>
              <a:rect b="b" l="l" r="r" t="t"/>
              <a:pathLst>
                <a:path extrusionOk="0" h="4739" w="3549">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7" y="1203"/>
                  </a:lnTo>
                  <a:lnTo>
                    <a:pt x="977" y="1096"/>
                  </a:lnTo>
                  <a:cubicBezTo>
                    <a:pt x="977" y="667"/>
                    <a:pt x="1334" y="322"/>
                    <a:pt x="1751" y="322"/>
                  </a:cubicBezTo>
                  <a:close/>
                  <a:moveTo>
                    <a:pt x="2727" y="1667"/>
                  </a:moveTo>
                  <a:cubicBezTo>
                    <a:pt x="2763" y="1691"/>
                    <a:pt x="2763" y="1727"/>
                    <a:pt x="2763" y="1751"/>
                  </a:cubicBezTo>
                  <a:cubicBezTo>
                    <a:pt x="2763" y="1798"/>
                    <a:pt x="2751" y="1846"/>
                    <a:pt x="2703" y="1858"/>
                  </a:cubicBezTo>
                  <a:lnTo>
                    <a:pt x="2703" y="1667"/>
                  </a:lnTo>
                  <a:close/>
                  <a:moveTo>
                    <a:pt x="858" y="1667"/>
                  </a:moveTo>
                  <a:lnTo>
                    <a:pt x="858" y="1870"/>
                  </a:lnTo>
                  <a:cubicBezTo>
                    <a:pt x="822" y="1846"/>
                    <a:pt x="798" y="1810"/>
                    <a:pt x="798" y="1751"/>
                  </a:cubicBezTo>
                  <a:cubicBezTo>
                    <a:pt x="798" y="1727"/>
                    <a:pt x="810" y="1691"/>
                    <a:pt x="822"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596" y="2941"/>
                  </a:lnTo>
                  <a:lnTo>
                    <a:pt x="1596" y="2822"/>
                  </a:lnTo>
                  <a:close/>
                  <a:moveTo>
                    <a:pt x="1751"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6"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9" y="3513"/>
                    <a:pt x="1774" y="3513"/>
                  </a:cubicBezTo>
                  <a:cubicBezTo>
                    <a:pt x="1822" y="3513"/>
                    <a:pt x="1870" y="3489"/>
                    <a:pt x="1893" y="3465"/>
                  </a:cubicBezTo>
                  <a:lnTo>
                    <a:pt x="2215" y="3132"/>
                  </a:lnTo>
                  <a:lnTo>
                    <a:pt x="2834" y="3394"/>
                  </a:lnTo>
                  <a:lnTo>
                    <a:pt x="2846" y="3394"/>
                  </a:lnTo>
                  <a:cubicBezTo>
                    <a:pt x="2870" y="3394"/>
                    <a:pt x="3227" y="3525"/>
                    <a:pt x="3227" y="3989"/>
                  </a:cubicBezTo>
                  <a:lnTo>
                    <a:pt x="3227" y="4418"/>
                  </a:lnTo>
                  <a:lnTo>
                    <a:pt x="1108" y="4418"/>
                  </a:lnTo>
                  <a:cubicBezTo>
                    <a:pt x="1024" y="4418"/>
                    <a:pt x="941" y="4489"/>
                    <a:pt x="941" y="4584"/>
                  </a:cubicBezTo>
                  <a:cubicBezTo>
                    <a:pt x="941" y="4668"/>
                    <a:pt x="1024" y="4739"/>
                    <a:pt x="1108" y="4739"/>
                  </a:cubicBezTo>
                  <a:lnTo>
                    <a:pt x="3382" y="4739"/>
                  </a:lnTo>
                  <a:cubicBezTo>
                    <a:pt x="3477" y="4739"/>
                    <a:pt x="3548" y="4668"/>
                    <a:pt x="3548" y="4584"/>
                  </a:cubicBezTo>
                  <a:lnTo>
                    <a:pt x="3548" y="3989"/>
                  </a:lnTo>
                  <a:cubicBezTo>
                    <a:pt x="3548" y="3298"/>
                    <a:pt x="3013" y="3084"/>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53"/>
            <p:cNvSpPr/>
            <p:nvPr/>
          </p:nvSpPr>
          <p:spPr>
            <a:xfrm>
              <a:off x="5001448" y="3108498"/>
              <a:ext cx="113338" cy="151244"/>
            </a:xfrm>
            <a:custGeom>
              <a:rect b="b" l="l" r="r" t="t"/>
              <a:pathLst>
                <a:path extrusionOk="0" h="4752" w="3561">
                  <a:moveTo>
                    <a:pt x="1811" y="322"/>
                  </a:moveTo>
                  <a:cubicBezTo>
                    <a:pt x="2251" y="322"/>
                    <a:pt x="2585" y="679"/>
                    <a:pt x="2585" y="1096"/>
                  </a:cubicBezTo>
                  <a:lnTo>
                    <a:pt x="2585" y="1203"/>
                  </a:lnTo>
                  <a:lnTo>
                    <a:pt x="2573" y="1203"/>
                  </a:lnTo>
                  <a:cubicBezTo>
                    <a:pt x="2346" y="1144"/>
                    <a:pt x="2275" y="846"/>
                    <a:pt x="2263" y="846"/>
                  </a:cubicBezTo>
                  <a:cubicBezTo>
                    <a:pt x="2251" y="786"/>
                    <a:pt x="2204" y="727"/>
                    <a:pt x="2132" y="727"/>
                  </a:cubicBezTo>
                  <a:cubicBezTo>
                    <a:pt x="2124" y="725"/>
                    <a:pt x="2116" y="725"/>
                    <a:pt x="2107" y="725"/>
                  </a:cubicBezTo>
                  <a:cubicBezTo>
                    <a:pt x="2051" y="725"/>
                    <a:pt x="1986" y="756"/>
                    <a:pt x="1965" y="786"/>
                  </a:cubicBezTo>
                  <a:cubicBezTo>
                    <a:pt x="1692" y="1203"/>
                    <a:pt x="1037" y="1203"/>
                    <a:pt x="1025" y="1203"/>
                  </a:cubicBezTo>
                  <a:lnTo>
                    <a:pt x="965" y="1203"/>
                  </a:lnTo>
                  <a:lnTo>
                    <a:pt x="965" y="1096"/>
                  </a:lnTo>
                  <a:cubicBezTo>
                    <a:pt x="965" y="667"/>
                    <a:pt x="1322" y="322"/>
                    <a:pt x="1739" y="322"/>
                  </a:cubicBezTo>
                  <a:close/>
                  <a:moveTo>
                    <a:pt x="2751" y="1668"/>
                  </a:moveTo>
                  <a:cubicBezTo>
                    <a:pt x="2787" y="1703"/>
                    <a:pt x="2787" y="1727"/>
                    <a:pt x="2787" y="1763"/>
                  </a:cubicBezTo>
                  <a:cubicBezTo>
                    <a:pt x="2787" y="1798"/>
                    <a:pt x="2763" y="1846"/>
                    <a:pt x="2715" y="1858"/>
                  </a:cubicBezTo>
                  <a:lnTo>
                    <a:pt x="2715" y="1668"/>
                  </a:lnTo>
                  <a:close/>
                  <a:moveTo>
                    <a:pt x="858" y="1679"/>
                  </a:moveTo>
                  <a:lnTo>
                    <a:pt x="858" y="1894"/>
                  </a:lnTo>
                  <a:cubicBezTo>
                    <a:pt x="834" y="1858"/>
                    <a:pt x="799" y="1834"/>
                    <a:pt x="799" y="1775"/>
                  </a:cubicBezTo>
                  <a:cubicBezTo>
                    <a:pt x="799" y="1739"/>
                    <a:pt x="810" y="1715"/>
                    <a:pt x="834" y="1679"/>
                  </a:cubicBezTo>
                  <a:close/>
                  <a:moveTo>
                    <a:pt x="2096" y="1203"/>
                  </a:moveTo>
                  <a:cubicBezTo>
                    <a:pt x="2156" y="1322"/>
                    <a:pt x="2263" y="1441"/>
                    <a:pt x="2406" y="1501"/>
                  </a:cubicBezTo>
                  <a:lnTo>
                    <a:pt x="2406" y="1977"/>
                  </a:lnTo>
                  <a:cubicBezTo>
                    <a:pt x="2394" y="2263"/>
                    <a:pt x="2156" y="2501"/>
                    <a:pt x="1870" y="2501"/>
                  </a:cubicBezTo>
                  <a:lnTo>
                    <a:pt x="1727" y="2501"/>
                  </a:lnTo>
                  <a:cubicBezTo>
                    <a:pt x="1430" y="2501"/>
                    <a:pt x="1203" y="2263"/>
                    <a:pt x="1203" y="1977"/>
                  </a:cubicBezTo>
                  <a:lnTo>
                    <a:pt x="1203" y="1548"/>
                  </a:lnTo>
                  <a:cubicBezTo>
                    <a:pt x="1418" y="1525"/>
                    <a:pt x="1799" y="1441"/>
                    <a:pt x="2096" y="1203"/>
                  </a:cubicBezTo>
                  <a:close/>
                  <a:moveTo>
                    <a:pt x="1977" y="2834"/>
                  </a:moveTo>
                  <a:lnTo>
                    <a:pt x="1977" y="2918"/>
                  </a:lnTo>
                  <a:lnTo>
                    <a:pt x="1799" y="3108"/>
                  </a:lnTo>
                  <a:lnTo>
                    <a:pt x="1620" y="2941"/>
                  </a:lnTo>
                  <a:lnTo>
                    <a:pt x="1620" y="2834"/>
                  </a:lnTo>
                  <a:close/>
                  <a:moveTo>
                    <a:pt x="1751" y="1"/>
                  </a:moveTo>
                  <a:cubicBezTo>
                    <a:pt x="1144" y="1"/>
                    <a:pt x="632" y="501"/>
                    <a:pt x="632" y="1120"/>
                  </a:cubicBezTo>
                  <a:lnTo>
                    <a:pt x="632" y="1417"/>
                  </a:lnTo>
                  <a:cubicBezTo>
                    <a:pt x="537" y="1501"/>
                    <a:pt x="453" y="1644"/>
                    <a:pt x="453" y="1775"/>
                  </a:cubicBezTo>
                  <a:cubicBezTo>
                    <a:pt x="453" y="2025"/>
                    <a:pt x="656" y="2215"/>
                    <a:pt x="894" y="2239"/>
                  </a:cubicBezTo>
                  <a:cubicBezTo>
                    <a:pt x="953" y="2441"/>
                    <a:pt x="1096" y="2608"/>
                    <a:pt x="1275" y="2715"/>
                  </a:cubicBezTo>
                  <a:lnTo>
                    <a:pt x="1275" y="2799"/>
                  </a:lnTo>
                  <a:lnTo>
                    <a:pt x="596" y="3072"/>
                  </a:lnTo>
                  <a:cubicBezTo>
                    <a:pt x="537" y="3096"/>
                    <a:pt x="1" y="3311"/>
                    <a:pt x="1" y="3977"/>
                  </a:cubicBezTo>
                  <a:lnTo>
                    <a:pt x="1" y="4573"/>
                  </a:lnTo>
                  <a:cubicBezTo>
                    <a:pt x="1" y="4656"/>
                    <a:pt x="72" y="4739"/>
                    <a:pt x="156" y="4739"/>
                  </a:cubicBezTo>
                  <a:lnTo>
                    <a:pt x="572" y="4739"/>
                  </a:lnTo>
                  <a:cubicBezTo>
                    <a:pt x="668" y="4739"/>
                    <a:pt x="739" y="4656"/>
                    <a:pt x="739" y="4573"/>
                  </a:cubicBezTo>
                  <a:cubicBezTo>
                    <a:pt x="739" y="4477"/>
                    <a:pt x="668" y="4406"/>
                    <a:pt x="572" y="4406"/>
                  </a:cubicBezTo>
                  <a:lnTo>
                    <a:pt x="322" y="4406"/>
                  </a:lnTo>
                  <a:lnTo>
                    <a:pt x="322" y="3977"/>
                  </a:lnTo>
                  <a:cubicBezTo>
                    <a:pt x="322" y="3513"/>
                    <a:pt x="680" y="3382"/>
                    <a:pt x="691" y="3382"/>
                  </a:cubicBezTo>
                  <a:lnTo>
                    <a:pt x="715" y="3382"/>
                  </a:lnTo>
                  <a:lnTo>
                    <a:pt x="1334" y="3144"/>
                  </a:lnTo>
                  <a:lnTo>
                    <a:pt x="1668" y="3465"/>
                  </a:lnTo>
                  <a:cubicBezTo>
                    <a:pt x="1692" y="3501"/>
                    <a:pt x="1739" y="3513"/>
                    <a:pt x="1787" y="3513"/>
                  </a:cubicBezTo>
                  <a:cubicBezTo>
                    <a:pt x="1823" y="3513"/>
                    <a:pt x="1870" y="3501"/>
                    <a:pt x="1906" y="3465"/>
                  </a:cubicBezTo>
                  <a:lnTo>
                    <a:pt x="2215" y="3144"/>
                  </a:lnTo>
                  <a:lnTo>
                    <a:pt x="2835" y="3394"/>
                  </a:lnTo>
                  <a:lnTo>
                    <a:pt x="2858" y="3394"/>
                  </a:lnTo>
                  <a:cubicBezTo>
                    <a:pt x="2870" y="3394"/>
                    <a:pt x="3227" y="3525"/>
                    <a:pt x="3227" y="3989"/>
                  </a:cubicBezTo>
                  <a:lnTo>
                    <a:pt x="3227" y="4418"/>
                  </a:lnTo>
                  <a:lnTo>
                    <a:pt x="1108" y="4418"/>
                  </a:lnTo>
                  <a:cubicBezTo>
                    <a:pt x="1025" y="4418"/>
                    <a:pt x="953" y="4501"/>
                    <a:pt x="953" y="4585"/>
                  </a:cubicBezTo>
                  <a:cubicBezTo>
                    <a:pt x="953" y="4680"/>
                    <a:pt x="1025" y="4751"/>
                    <a:pt x="1108" y="4751"/>
                  </a:cubicBezTo>
                  <a:lnTo>
                    <a:pt x="3394" y="4751"/>
                  </a:lnTo>
                  <a:cubicBezTo>
                    <a:pt x="3477" y="4751"/>
                    <a:pt x="3549" y="4680"/>
                    <a:pt x="3549" y="4585"/>
                  </a:cubicBezTo>
                  <a:lnTo>
                    <a:pt x="3549" y="3989"/>
                  </a:lnTo>
                  <a:cubicBezTo>
                    <a:pt x="3561" y="3311"/>
                    <a:pt x="3037" y="3096"/>
                    <a:pt x="2966" y="3072"/>
                  </a:cubicBezTo>
                  <a:lnTo>
                    <a:pt x="2311" y="2799"/>
                  </a:lnTo>
                  <a:lnTo>
                    <a:pt x="2311" y="2715"/>
                  </a:lnTo>
                  <a:cubicBezTo>
                    <a:pt x="2489" y="2608"/>
                    <a:pt x="2620" y="2441"/>
                    <a:pt x="2692" y="2239"/>
                  </a:cubicBezTo>
                  <a:cubicBezTo>
                    <a:pt x="2930" y="2215"/>
                    <a:pt x="3120" y="2013"/>
                    <a:pt x="3120" y="1775"/>
                  </a:cubicBezTo>
                  <a:cubicBezTo>
                    <a:pt x="3120" y="1620"/>
                    <a:pt x="3049" y="1489"/>
                    <a:pt x="2942" y="1417"/>
                  </a:cubicBezTo>
                  <a:lnTo>
                    <a:pt x="2942" y="1120"/>
                  </a:lnTo>
                  <a:cubicBezTo>
                    <a:pt x="2942" y="501"/>
                    <a:pt x="2442" y="1"/>
                    <a:pt x="182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8" name="Google Shape;2048;p53"/>
          <p:cNvGrpSpPr/>
          <p:nvPr/>
        </p:nvGrpSpPr>
        <p:grpSpPr>
          <a:xfrm>
            <a:off x="7976174" y="2925108"/>
            <a:ext cx="334666" cy="334634"/>
            <a:chOff x="7976174" y="2925108"/>
            <a:chExt cx="334666" cy="334634"/>
          </a:xfrm>
        </p:grpSpPr>
        <p:sp>
          <p:nvSpPr>
            <p:cNvPr id="2049" name="Google Shape;2049;p53"/>
            <p:cNvSpPr/>
            <p:nvPr/>
          </p:nvSpPr>
          <p:spPr>
            <a:xfrm>
              <a:off x="8003100" y="3064545"/>
              <a:ext cx="10630" cy="14068"/>
            </a:xfrm>
            <a:custGeom>
              <a:rect b="b" l="l" r="r" t="t"/>
              <a:pathLst>
                <a:path extrusionOk="0" h="442" w="334">
                  <a:moveTo>
                    <a:pt x="167" y="1"/>
                  </a:moveTo>
                  <a:cubicBezTo>
                    <a:pt x="72" y="1"/>
                    <a:pt x="0" y="72"/>
                    <a:pt x="0" y="167"/>
                  </a:cubicBezTo>
                  <a:lnTo>
                    <a:pt x="0" y="286"/>
                  </a:lnTo>
                  <a:cubicBezTo>
                    <a:pt x="0" y="370"/>
                    <a:pt x="72" y="441"/>
                    <a:pt x="167" y="441"/>
                  </a:cubicBezTo>
                  <a:cubicBezTo>
                    <a:pt x="250" y="441"/>
                    <a:pt x="322" y="370"/>
                    <a:pt x="322" y="286"/>
                  </a:cubicBezTo>
                  <a:lnTo>
                    <a:pt x="322" y="167"/>
                  </a:lnTo>
                  <a:cubicBezTo>
                    <a:pt x="334"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53"/>
            <p:cNvSpPr/>
            <p:nvPr/>
          </p:nvSpPr>
          <p:spPr>
            <a:xfrm>
              <a:off x="8003100" y="3046371"/>
              <a:ext cx="10630" cy="14418"/>
            </a:xfrm>
            <a:custGeom>
              <a:rect b="b" l="l" r="r" t="t"/>
              <a:pathLst>
                <a:path extrusionOk="0" h="453" w="334">
                  <a:moveTo>
                    <a:pt x="167" y="0"/>
                  </a:moveTo>
                  <a:cubicBezTo>
                    <a:pt x="72" y="0"/>
                    <a:pt x="0" y="71"/>
                    <a:pt x="0" y="167"/>
                  </a:cubicBezTo>
                  <a:lnTo>
                    <a:pt x="0" y="286"/>
                  </a:lnTo>
                  <a:cubicBezTo>
                    <a:pt x="0" y="369"/>
                    <a:pt x="72" y="452"/>
                    <a:pt x="167" y="452"/>
                  </a:cubicBezTo>
                  <a:cubicBezTo>
                    <a:pt x="250" y="452"/>
                    <a:pt x="322" y="369"/>
                    <a:pt x="322" y="286"/>
                  </a:cubicBezTo>
                  <a:lnTo>
                    <a:pt x="322" y="167"/>
                  </a:lnTo>
                  <a:cubicBezTo>
                    <a:pt x="334" y="71"/>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53"/>
            <p:cNvSpPr/>
            <p:nvPr/>
          </p:nvSpPr>
          <p:spPr>
            <a:xfrm>
              <a:off x="8272519" y="3105093"/>
              <a:ext cx="10630" cy="14418"/>
            </a:xfrm>
            <a:custGeom>
              <a:rect b="b" l="l" r="r" t="t"/>
              <a:pathLst>
                <a:path extrusionOk="0" h="453" w="334">
                  <a:moveTo>
                    <a:pt x="167" y="0"/>
                  </a:moveTo>
                  <a:cubicBezTo>
                    <a:pt x="84" y="0"/>
                    <a:pt x="1" y="72"/>
                    <a:pt x="1" y="167"/>
                  </a:cubicBezTo>
                  <a:lnTo>
                    <a:pt x="1" y="286"/>
                  </a:lnTo>
                  <a:cubicBezTo>
                    <a:pt x="1" y="370"/>
                    <a:pt x="84" y="453"/>
                    <a:pt x="167" y="453"/>
                  </a:cubicBezTo>
                  <a:cubicBezTo>
                    <a:pt x="263" y="453"/>
                    <a:pt x="334" y="370"/>
                    <a:pt x="334" y="286"/>
                  </a:cubicBezTo>
                  <a:lnTo>
                    <a:pt x="334" y="167"/>
                  </a:lnTo>
                  <a:cubicBezTo>
                    <a:pt x="334" y="72"/>
                    <a:pt x="263"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53"/>
            <p:cNvSpPr/>
            <p:nvPr/>
          </p:nvSpPr>
          <p:spPr>
            <a:xfrm>
              <a:off x="8272519" y="3123266"/>
              <a:ext cx="10630" cy="14068"/>
            </a:xfrm>
            <a:custGeom>
              <a:rect b="b" l="l" r="r" t="t"/>
              <a:pathLst>
                <a:path extrusionOk="0" h="442" w="334">
                  <a:moveTo>
                    <a:pt x="167" y="1"/>
                  </a:moveTo>
                  <a:cubicBezTo>
                    <a:pt x="84" y="1"/>
                    <a:pt x="1" y="72"/>
                    <a:pt x="1" y="168"/>
                  </a:cubicBezTo>
                  <a:lnTo>
                    <a:pt x="1" y="287"/>
                  </a:lnTo>
                  <a:cubicBezTo>
                    <a:pt x="1" y="370"/>
                    <a:pt x="84" y="442"/>
                    <a:pt x="167" y="442"/>
                  </a:cubicBezTo>
                  <a:cubicBezTo>
                    <a:pt x="263" y="442"/>
                    <a:pt x="334" y="370"/>
                    <a:pt x="334" y="287"/>
                  </a:cubicBezTo>
                  <a:lnTo>
                    <a:pt x="334" y="168"/>
                  </a:lnTo>
                  <a:cubicBezTo>
                    <a:pt x="334" y="72"/>
                    <a:pt x="263"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53"/>
            <p:cNvSpPr/>
            <p:nvPr/>
          </p:nvSpPr>
          <p:spPr>
            <a:xfrm>
              <a:off x="7976174" y="2925108"/>
              <a:ext cx="334666" cy="334634"/>
            </a:xfrm>
            <a:custGeom>
              <a:rect b="b" l="l" r="r" t="t"/>
              <a:pathLst>
                <a:path extrusionOk="0" h="10514" w="10515">
                  <a:moveTo>
                    <a:pt x="5109" y="655"/>
                  </a:moveTo>
                  <a:lnTo>
                    <a:pt x="5109" y="2762"/>
                  </a:lnTo>
                  <a:lnTo>
                    <a:pt x="4704" y="2762"/>
                  </a:lnTo>
                  <a:lnTo>
                    <a:pt x="4704" y="655"/>
                  </a:lnTo>
                  <a:close/>
                  <a:moveTo>
                    <a:pt x="7549" y="655"/>
                  </a:moveTo>
                  <a:lnTo>
                    <a:pt x="7549" y="738"/>
                  </a:lnTo>
                  <a:lnTo>
                    <a:pt x="7549" y="750"/>
                  </a:lnTo>
                  <a:lnTo>
                    <a:pt x="7549" y="1584"/>
                  </a:lnTo>
                  <a:lnTo>
                    <a:pt x="7549" y="1774"/>
                  </a:lnTo>
                  <a:cubicBezTo>
                    <a:pt x="7442" y="1667"/>
                    <a:pt x="7311" y="1572"/>
                    <a:pt x="7157" y="1536"/>
                  </a:cubicBezTo>
                  <a:cubicBezTo>
                    <a:pt x="7122" y="1527"/>
                    <a:pt x="7085" y="1523"/>
                    <a:pt x="7048" y="1523"/>
                  </a:cubicBezTo>
                  <a:cubicBezTo>
                    <a:pt x="6935" y="1523"/>
                    <a:pt x="6818" y="1565"/>
                    <a:pt x="6728" y="1655"/>
                  </a:cubicBezTo>
                  <a:cubicBezTo>
                    <a:pt x="6716" y="1667"/>
                    <a:pt x="6371" y="1965"/>
                    <a:pt x="6811" y="2584"/>
                  </a:cubicBezTo>
                  <a:cubicBezTo>
                    <a:pt x="6859" y="2643"/>
                    <a:pt x="6907" y="2691"/>
                    <a:pt x="6918" y="2762"/>
                  </a:cubicBezTo>
                  <a:lnTo>
                    <a:pt x="5430" y="2762"/>
                  </a:lnTo>
                  <a:lnTo>
                    <a:pt x="5430" y="655"/>
                  </a:lnTo>
                  <a:close/>
                  <a:moveTo>
                    <a:pt x="2359" y="523"/>
                  </a:moveTo>
                  <a:cubicBezTo>
                    <a:pt x="2823" y="523"/>
                    <a:pt x="3485" y="630"/>
                    <a:pt x="3620" y="833"/>
                  </a:cubicBezTo>
                  <a:cubicBezTo>
                    <a:pt x="3644" y="881"/>
                    <a:pt x="3704" y="917"/>
                    <a:pt x="3763" y="917"/>
                  </a:cubicBezTo>
                  <a:lnTo>
                    <a:pt x="4359" y="917"/>
                  </a:lnTo>
                  <a:lnTo>
                    <a:pt x="4359" y="2500"/>
                  </a:lnTo>
                  <a:lnTo>
                    <a:pt x="3954" y="2500"/>
                  </a:lnTo>
                  <a:cubicBezTo>
                    <a:pt x="3894" y="2500"/>
                    <a:pt x="3847" y="2536"/>
                    <a:pt x="3823" y="2560"/>
                  </a:cubicBezTo>
                  <a:cubicBezTo>
                    <a:pt x="3466" y="3024"/>
                    <a:pt x="3275" y="3072"/>
                    <a:pt x="3037" y="3119"/>
                  </a:cubicBezTo>
                  <a:cubicBezTo>
                    <a:pt x="2858" y="3143"/>
                    <a:pt x="2644" y="3191"/>
                    <a:pt x="2358" y="3381"/>
                  </a:cubicBezTo>
                  <a:cubicBezTo>
                    <a:pt x="2174" y="3515"/>
                    <a:pt x="2037" y="3549"/>
                    <a:pt x="1955" y="3549"/>
                  </a:cubicBezTo>
                  <a:cubicBezTo>
                    <a:pt x="1921" y="3549"/>
                    <a:pt x="1896" y="3543"/>
                    <a:pt x="1882" y="3536"/>
                  </a:cubicBezTo>
                  <a:cubicBezTo>
                    <a:pt x="1846" y="3477"/>
                    <a:pt x="1846" y="3417"/>
                    <a:pt x="1846" y="3381"/>
                  </a:cubicBezTo>
                  <a:cubicBezTo>
                    <a:pt x="1882" y="3203"/>
                    <a:pt x="2168" y="3000"/>
                    <a:pt x="2346" y="2905"/>
                  </a:cubicBezTo>
                  <a:cubicBezTo>
                    <a:pt x="2442" y="2858"/>
                    <a:pt x="2466" y="2762"/>
                    <a:pt x="2430" y="2679"/>
                  </a:cubicBezTo>
                  <a:cubicBezTo>
                    <a:pt x="2394" y="2619"/>
                    <a:pt x="2335" y="2596"/>
                    <a:pt x="2263" y="2596"/>
                  </a:cubicBezTo>
                  <a:lnTo>
                    <a:pt x="715" y="2596"/>
                  </a:lnTo>
                  <a:cubicBezTo>
                    <a:pt x="644" y="2596"/>
                    <a:pt x="584" y="2536"/>
                    <a:pt x="584" y="2465"/>
                  </a:cubicBezTo>
                  <a:lnTo>
                    <a:pt x="584" y="2441"/>
                  </a:lnTo>
                  <a:cubicBezTo>
                    <a:pt x="584" y="2369"/>
                    <a:pt x="644" y="2310"/>
                    <a:pt x="715" y="2310"/>
                  </a:cubicBezTo>
                  <a:lnTo>
                    <a:pt x="2132" y="2310"/>
                  </a:lnTo>
                  <a:cubicBezTo>
                    <a:pt x="2215" y="2310"/>
                    <a:pt x="2287" y="2238"/>
                    <a:pt x="2287" y="2143"/>
                  </a:cubicBezTo>
                  <a:cubicBezTo>
                    <a:pt x="2287" y="2060"/>
                    <a:pt x="2215" y="1988"/>
                    <a:pt x="2132" y="1988"/>
                  </a:cubicBezTo>
                  <a:lnTo>
                    <a:pt x="715" y="1988"/>
                  </a:lnTo>
                  <a:lnTo>
                    <a:pt x="441" y="2012"/>
                  </a:lnTo>
                  <a:cubicBezTo>
                    <a:pt x="370" y="2012"/>
                    <a:pt x="310" y="1953"/>
                    <a:pt x="310" y="1881"/>
                  </a:cubicBezTo>
                  <a:lnTo>
                    <a:pt x="310" y="1869"/>
                  </a:lnTo>
                  <a:cubicBezTo>
                    <a:pt x="310" y="1786"/>
                    <a:pt x="370" y="1726"/>
                    <a:pt x="441" y="1726"/>
                  </a:cubicBezTo>
                  <a:lnTo>
                    <a:pt x="2156" y="1726"/>
                  </a:lnTo>
                  <a:cubicBezTo>
                    <a:pt x="2251" y="1726"/>
                    <a:pt x="2323" y="1655"/>
                    <a:pt x="2323" y="1572"/>
                  </a:cubicBezTo>
                  <a:cubicBezTo>
                    <a:pt x="2323" y="1476"/>
                    <a:pt x="2251" y="1405"/>
                    <a:pt x="2156" y="1405"/>
                  </a:cubicBezTo>
                  <a:lnTo>
                    <a:pt x="691" y="1405"/>
                  </a:lnTo>
                  <a:cubicBezTo>
                    <a:pt x="632" y="1393"/>
                    <a:pt x="596" y="1345"/>
                    <a:pt x="596" y="1286"/>
                  </a:cubicBezTo>
                  <a:lnTo>
                    <a:pt x="596" y="1274"/>
                  </a:lnTo>
                  <a:cubicBezTo>
                    <a:pt x="596" y="1191"/>
                    <a:pt x="656" y="1131"/>
                    <a:pt x="727" y="1131"/>
                  </a:cubicBezTo>
                  <a:lnTo>
                    <a:pt x="2156" y="1131"/>
                  </a:lnTo>
                  <a:cubicBezTo>
                    <a:pt x="2239" y="1131"/>
                    <a:pt x="2323" y="1060"/>
                    <a:pt x="2323" y="976"/>
                  </a:cubicBezTo>
                  <a:cubicBezTo>
                    <a:pt x="2323" y="881"/>
                    <a:pt x="2239" y="810"/>
                    <a:pt x="2156" y="810"/>
                  </a:cubicBezTo>
                  <a:lnTo>
                    <a:pt x="1442" y="810"/>
                  </a:lnTo>
                  <a:cubicBezTo>
                    <a:pt x="1370" y="810"/>
                    <a:pt x="1311" y="750"/>
                    <a:pt x="1311" y="679"/>
                  </a:cubicBezTo>
                  <a:lnTo>
                    <a:pt x="1311" y="655"/>
                  </a:lnTo>
                  <a:cubicBezTo>
                    <a:pt x="1311" y="583"/>
                    <a:pt x="1370" y="524"/>
                    <a:pt x="1442" y="524"/>
                  </a:cubicBezTo>
                  <a:lnTo>
                    <a:pt x="2287" y="524"/>
                  </a:lnTo>
                  <a:cubicBezTo>
                    <a:pt x="2310" y="523"/>
                    <a:pt x="2334" y="523"/>
                    <a:pt x="2359" y="523"/>
                  </a:cubicBezTo>
                  <a:close/>
                  <a:moveTo>
                    <a:pt x="8633" y="310"/>
                  </a:moveTo>
                  <a:cubicBezTo>
                    <a:pt x="8704" y="310"/>
                    <a:pt x="8764" y="369"/>
                    <a:pt x="8764" y="452"/>
                  </a:cubicBezTo>
                  <a:lnTo>
                    <a:pt x="8764" y="691"/>
                  </a:lnTo>
                  <a:lnTo>
                    <a:pt x="8764" y="726"/>
                  </a:lnTo>
                  <a:lnTo>
                    <a:pt x="8764" y="1107"/>
                  </a:lnTo>
                  <a:lnTo>
                    <a:pt x="8764" y="1131"/>
                  </a:lnTo>
                  <a:lnTo>
                    <a:pt x="8764" y="2155"/>
                  </a:lnTo>
                  <a:cubicBezTo>
                    <a:pt x="8764" y="2250"/>
                    <a:pt x="8835" y="2322"/>
                    <a:pt x="8931" y="2322"/>
                  </a:cubicBezTo>
                  <a:cubicBezTo>
                    <a:pt x="9014" y="2322"/>
                    <a:pt x="9085" y="2250"/>
                    <a:pt x="9085" y="2155"/>
                  </a:cubicBezTo>
                  <a:lnTo>
                    <a:pt x="9085" y="1012"/>
                  </a:lnTo>
                  <a:lnTo>
                    <a:pt x="9085" y="988"/>
                  </a:lnTo>
                  <a:lnTo>
                    <a:pt x="9085" y="953"/>
                  </a:lnTo>
                  <a:lnTo>
                    <a:pt x="9085" y="702"/>
                  </a:lnTo>
                  <a:cubicBezTo>
                    <a:pt x="9109" y="643"/>
                    <a:pt x="9145" y="595"/>
                    <a:pt x="9204" y="595"/>
                  </a:cubicBezTo>
                  <a:lnTo>
                    <a:pt x="9228" y="595"/>
                  </a:lnTo>
                  <a:cubicBezTo>
                    <a:pt x="9300" y="595"/>
                    <a:pt x="9359" y="655"/>
                    <a:pt x="9359" y="726"/>
                  </a:cubicBezTo>
                  <a:lnTo>
                    <a:pt x="9359" y="1322"/>
                  </a:lnTo>
                  <a:lnTo>
                    <a:pt x="9359" y="1441"/>
                  </a:lnTo>
                  <a:lnTo>
                    <a:pt x="9359" y="2155"/>
                  </a:lnTo>
                  <a:cubicBezTo>
                    <a:pt x="9359" y="2250"/>
                    <a:pt x="9431" y="2322"/>
                    <a:pt x="9526" y="2322"/>
                  </a:cubicBezTo>
                  <a:cubicBezTo>
                    <a:pt x="9609" y="2322"/>
                    <a:pt x="9681" y="2250"/>
                    <a:pt x="9681" y="2155"/>
                  </a:cubicBezTo>
                  <a:lnTo>
                    <a:pt x="9681" y="1441"/>
                  </a:lnTo>
                  <a:cubicBezTo>
                    <a:pt x="9681" y="1369"/>
                    <a:pt x="9740" y="1310"/>
                    <a:pt x="9824" y="1310"/>
                  </a:cubicBezTo>
                  <a:lnTo>
                    <a:pt x="9835" y="1310"/>
                  </a:lnTo>
                  <a:cubicBezTo>
                    <a:pt x="9907" y="1310"/>
                    <a:pt x="9966" y="1369"/>
                    <a:pt x="9966" y="1441"/>
                  </a:cubicBezTo>
                  <a:lnTo>
                    <a:pt x="9966" y="2298"/>
                  </a:lnTo>
                  <a:cubicBezTo>
                    <a:pt x="9978" y="2750"/>
                    <a:pt x="9883" y="3489"/>
                    <a:pt x="9657" y="3620"/>
                  </a:cubicBezTo>
                  <a:cubicBezTo>
                    <a:pt x="9609" y="3643"/>
                    <a:pt x="9585" y="3703"/>
                    <a:pt x="9585" y="3762"/>
                  </a:cubicBezTo>
                  <a:lnTo>
                    <a:pt x="9585" y="4358"/>
                  </a:lnTo>
                  <a:lnTo>
                    <a:pt x="7990" y="4358"/>
                  </a:lnTo>
                  <a:lnTo>
                    <a:pt x="7990" y="3965"/>
                  </a:lnTo>
                  <a:cubicBezTo>
                    <a:pt x="7990" y="3905"/>
                    <a:pt x="7954" y="3858"/>
                    <a:pt x="7930" y="3822"/>
                  </a:cubicBezTo>
                  <a:cubicBezTo>
                    <a:pt x="7466" y="3465"/>
                    <a:pt x="7419" y="3274"/>
                    <a:pt x="7383" y="3036"/>
                  </a:cubicBezTo>
                  <a:cubicBezTo>
                    <a:pt x="7347" y="2858"/>
                    <a:pt x="7299" y="2655"/>
                    <a:pt x="7109" y="2369"/>
                  </a:cubicBezTo>
                  <a:cubicBezTo>
                    <a:pt x="6918" y="2096"/>
                    <a:pt x="6930" y="1941"/>
                    <a:pt x="6966" y="1893"/>
                  </a:cubicBezTo>
                  <a:cubicBezTo>
                    <a:pt x="7026" y="1845"/>
                    <a:pt x="7085" y="1845"/>
                    <a:pt x="7109" y="1845"/>
                  </a:cubicBezTo>
                  <a:cubicBezTo>
                    <a:pt x="7288" y="1893"/>
                    <a:pt x="7502" y="2179"/>
                    <a:pt x="7585" y="2357"/>
                  </a:cubicBezTo>
                  <a:cubicBezTo>
                    <a:pt x="7603" y="2418"/>
                    <a:pt x="7658" y="2460"/>
                    <a:pt x="7718" y="2460"/>
                  </a:cubicBezTo>
                  <a:cubicBezTo>
                    <a:pt x="7741" y="2460"/>
                    <a:pt x="7765" y="2454"/>
                    <a:pt x="7788" y="2441"/>
                  </a:cubicBezTo>
                  <a:cubicBezTo>
                    <a:pt x="7847" y="2417"/>
                    <a:pt x="7871" y="2357"/>
                    <a:pt x="7871" y="2286"/>
                  </a:cubicBezTo>
                  <a:lnTo>
                    <a:pt x="7871" y="2262"/>
                  </a:lnTo>
                  <a:lnTo>
                    <a:pt x="7871" y="1584"/>
                  </a:lnTo>
                  <a:lnTo>
                    <a:pt x="7871" y="750"/>
                  </a:lnTo>
                  <a:lnTo>
                    <a:pt x="7871" y="726"/>
                  </a:lnTo>
                  <a:cubicBezTo>
                    <a:pt x="7871" y="655"/>
                    <a:pt x="7930" y="595"/>
                    <a:pt x="8002" y="595"/>
                  </a:cubicBezTo>
                  <a:lnTo>
                    <a:pt x="8014" y="595"/>
                  </a:lnTo>
                  <a:cubicBezTo>
                    <a:pt x="8097" y="595"/>
                    <a:pt x="8157" y="655"/>
                    <a:pt x="8157" y="726"/>
                  </a:cubicBezTo>
                  <a:lnTo>
                    <a:pt x="8157" y="2143"/>
                  </a:lnTo>
                  <a:cubicBezTo>
                    <a:pt x="8157" y="2238"/>
                    <a:pt x="8228" y="2310"/>
                    <a:pt x="8311" y="2310"/>
                  </a:cubicBezTo>
                  <a:cubicBezTo>
                    <a:pt x="8407" y="2310"/>
                    <a:pt x="8478" y="2238"/>
                    <a:pt x="8478" y="2143"/>
                  </a:cubicBezTo>
                  <a:lnTo>
                    <a:pt x="8478" y="726"/>
                  </a:lnTo>
                  <a:lnTo>
                    <a:pt x="8478" y="452"/>
                  </a:lnTo>
                  <a:cubicBezTo>
                    <a:pt x="8478" y="369"/>
                    <a:pt x="8538" y="310"/>
                    <a:pt x="8609" y="310"/>
                  </a:cubicBezTo>
                  <a:close/>
                  <a:moveTo>
                    <a:pt x="1763" y="2941"/>
                  </a:moveTo>
                  <a:cubicBezTo>
                    <a:pt x="1668" y="3036"/>
                    <a:pt x="1561" y="3179"/>
                    <a:pt x="1537" y="3322"/>
                  </a:cubicBezTo>
                  <a:cubicBezTo>
                    <a:pt x="1501" y="3477"/>
                    <a:pt x="1537" y="3631"/>
                    <a:pt x="1656" y="3750"/>
                  </a:cubicBezTo>
                  <a:cubicBezTo>
                    <a:pt x="1668" y="3774"/>
                    <a:pt x="1763" y="3881"/>
                    <a:pt x="1989" y="3881"/>
                  </a:cubicBezTo>
                  <a:cubicBezTo>
                    <a:pt x="2144" y="3881"/>
                    <a:pt x="2335" y="3834"/>
                    <a:pt x="2573" y="3667"/>
                  </a:cubicBezTo>
                  <a:cubicBezTo>
                    <a:pt x="2632" y="3620"/>
                    <a:pt x="2692" y="3572"/>
                    <a:pt x="2751" y="3560"/>
                  </a:cubicBezTo>
                  <a:lnTo>
                    <a:pt x="2751" y="5048"/>
                  </a:lnTo>
                  <a:lnTo>
                    <a:pt x="656" y="5048"/>
                  </a:lnTo>
                  <a:lnTo>
                    <a:pt x="656" y="2941"/>
                  </a:lnTo>
                  <a:close/>
                  <a:moveTo>
                    <a:pt x="9824" y="4703"/>
                  </a:moveTo>
                  <a:lnTo>
                    <a:pt x="9824" y="5108"/>
                  </a:lnTo>
                  <a:lnTo>
                    <a:pt x="7728" y="5108"/>
                  </a:lnTo>
                  <a:lnTo>
                    <a:pt x="7728" y="4703"/>
                  </a:lnTo>
                  <a:close/>
                  <a:moveTo>
                    <a:pt x="2751" y="5370"/>
                  </a:moveTo>
                  <a:lnTo>
                    <a:pt x="2751" y="5775"/>
                  </a:lnTo>
                  <a:lnTo>
                    <a:pt x="656" y="5775"/>
                  </a:lnTo>
                  <a:lnTo>
                    <a:pt x="656" y="5370"/>
                  </a:lnTo>
                  <a:close/>
                  <a:moveTo>
                    <a:pt x="4359" y="2858"/>
                  </a:moveTo>
                  <a:lnTo>
                    <a:pt x="4359" y="2917"/>
                  </a:lnTo>
                  <a:cubicBezTo>
                    <a:pt x="4359" y="3012"/>
                    <a:pt x="4430" y="3084"/>
                    <a:pt x="4525" y="3084"/>
                  </a:cubicBezTo>
                  <a:lnTo>
                    <a:pt x="7014" y="3084"/>
                  </a:lnTo>
                  <a:lnTo>
                    <a:pt x="7014" y="3096"/>
                  </a:lnTo>
                  <a:cubicBezTo>
                    <a:pt x="7049" y="3369"/>
                    <a:pt x="7109" y="3655"/>
                    <a:pt x="7621" y="4048"/>
                  </a:cubicBezTo>
                  <a:lnTo>
                    <a:pt x="7621" y="4370"/>
                  </a:lnTo>
                  <a:lnTo>
                    <a:pt x="7561" y="4370"/>
                  </a:lnTo>
                  <a:cubicBezTo>
                    <a:pt x="7466" y="4370"/>
                    <a:pt x="7395" y="4441"/>
                    <a:pt x="7395" y="4524"/>
                  </a:cubicBezTo>
                  <a:lnTo>
                    <a:pt x="7395" y="7013"/>
                  </a:lnTo>
                  <a:lnTo>
                    <a:pt x="7383" y="7013"/>
                  </a:lnTo>
                  <a:cubicBezTo>
                    <a:pt x="7109" y="7060"/>
                    <a:pt x="6823" y="7120"/>
                    <a:pt x="6430" y="7620"/>
                  </a:cubicBezTo>
                  <a:lnTo>
                    <a:pt x="6121" y="7620"/>
                  </a:lnTo>
                  <a:lnTo>
                    <a:pt x="6121" y="7560"/>
                  </a:lnTo>
                  <a:cubicBezTo>
                    <a:pt x="6121" y="7477"/>
                    <a:pt x="6037" y="7406"/>
                    <a:pt x="5954" y="7406"/>
                  </a:cubicBezTo>
                  <a:lnTo>
                    <a:pt x="3466" y="7406"/>
                  </a:lnTo>
                  <a:lnTo>
                    <a:pt x="3466" y="7382"/>
                  </a:lnTo>
                  <a:cubicBezTo>
                    <a:pt x="3418" y="7120"/>
                    <a:pt x="3358" y="6834"/>
                    <a:pt x="2858" y="6429"/>
                  </a:cubicBezTo>
                  <a:lnTo>
                    <a:pt x="2858" y="6120"/>
                  </a:lnTo>
                  <a:lnTo>
                    <a:pt x="2918" y="6120"/>
                  </a:lnTo>
                  <a:cubicBezTo>
                    <a:pt x="3001" y="6120"/>
                    <a:pt x="3085" y="6048"/>
                    <a:pt x="3085" y="5953"/>
                  </a:cubicBezTo>
                  <a:lnTo>
                    <a:pt x="3085" y="3477"/>
                  </a:lnTo>
                  <a:lnTo>
                    <a:pt x="3097" y="3477"/>
                  </a:lnTo>
                  <a:cubicBezTo>
                    <a:pt x="3358" y="3429"/>
                    <a:pt x="3644" y="3369"/>
                    <a:pt x="4049" y="2858"/>
                  </a:cubicBezTo>
                  <a:close/>
                  <a:moveTo>
                    <a:pt x="5787" y="7727"/>
                  </a:moveTo>
                  <a:lnTo>
                    <a:pt x="5787" y="9823"/>
                  </a:lnTo>
                  <a:lnTo>
                    <a:pt x="5383" y="9823"/>
                  </a:lnTo>
                  <a:lnTo>
                    <a:pt x="5383" y="7727"/>
                  </a:lnTo>
                  <a:close/>
                  <a:moveTo>
                    <a:pt x="8490" y="6933"/>
                  </a:moveTo>
                  <a:cubicBezTo>
                    <a:pt x="8530" y="6933"/>
                    <a:pt x="8558" y="6942"/>
                    <a:pt x="8573" y="6953"/>
                  </a:cubicBezTo>
                  <a:cubicBezTo>
                    <a:pt x="8621" y="7013"/>
                    <a:pt x="8621" y="7072"/>
                    <a:pt x="8621" y="7108"/>
                  </a:cubicBezTo>
                  <a:cubicBezTo>
                    <a:pt x="8573" y="7287"/>
                    <a:pt x="8288" y="7489"/>
                    <a:pt x="8109" y="7584"/>
                  </a:cubicBezTo>
                  <a:cubicBezTo>
                    <a:pt x="8026" y="7620"/>
                    <a:pt x="7990" y="7727"/>
                    <a:pt x="8038" y="7799"/>
                  </a:cubicBezTo>
                  <a:cubicBezTo>
                    <a:pt x="8061" y="7858"/>
                    <a:pt x="8121" y="7894"/>
                    <a:pt x="8204" y="7894"/>
                  </a:cubicBezTo>
                  <a:lnTo>
                    <a:pt x="9740" y="7894"/>
                  </a:lnTo>
                  <a:cubicBezTo>
                    <a:pt x="9824" y="7894"/>
                    <a:pt x="9883" y="7953"/>
                    <a:pt x="9883" y="8025"/>
                  </a:cubicBezTo>
                  <a:lnTo>
                    <a:pt x="9883" y="8037"/>
                  </a:lnTo>
                  <a:cubicBezTo>
                    <a:pt x="9883" y="8120"/>
                    <a:pt x="9824" y="8180"/>
                    <a:pt x="9740" y="8180"/>
                  </a:cubicBezTo>
                  <a:lnTo>
                    <a:pt x="8335" y="8180"/>
                  </a:lnTo>
                  <a:cubicBezTo>
                    <a:pt x="8240" y="8180"/>
                    <a:pt x="8169" y="8251"/>
                    <a:pt x="8169" y="8334"/>
                  </a:cubicBezTo>
                  <a:cubicBezTo>
                    <a:pt x="8169" y="8430"/>
                    <a:pt x="8240" y="8501"/>
                    <a:pt x="8335" y="8501"/>
                  </a:cubicBezTo>
                  <a:lnTo>
                    <a:pt x="10026" y="8501"/>
                  </a:lnTo>
                  <a:cubicBezTo>
                    <a:pt x="10034" y="8500"/>
                    <a:pt x="10043" y="8499"/>
                    <a:pt x="10051" y="8499"/>
                  </a:cubicBezTo>
                  <a:cubicBezTo>
                    <a:pt x="10121" y="8499"/>
                    <a:pt x="10169" y="8545"/>
                    <a:pt x="10169" y="8620"/>
                  </a:cubicBezTo>
                  <a:cubicBezTo>
                    <a:pt x="10169" y="8692"/>
                    <a:pt x="10097" y="8751"/>
                    <a:pt x="10026" y="8751"/>
                  </a:cubicBezTo>
                  <a:lnTo>
                    <a:pt x="8311" y="8751"/>
                  </a:lnTo>
                  <a:cubicBezTo>
                    <a:pt x="8228" y="8751"/>
                    <a:pt x="8157" y="8834"/>
                    <a:pt x="8157" y="8918"/>
                  </a:cubicBezTo>
                  <a:cubicBezTo>
                    <a:pt x="8157" y="9013"/>
                    <a:pt x="8228" y="9084"/>
                    <a:pt x="8311" y="9084"/>
                  </a:cubicBezTo>
                  <a:lnTo>
                    <a:pt x="9776" y="9084"/>
                  </a:lnTo>
                  <a:cubicBezTo>
                    <a:pt x="9835" y="9096"/>
                    <a:pt x="9883" y="9144"/>
                    <a:pt x="9883" y="9204"/>
                  </a:cubicBezTo>
                  <a:lnTo>
                    <a:pt x="9883" y="9215"/>
                  </a:lnTo>
                  <a:cubicBezTo>
                    <a:pt x="9883" y="9287"/>
                    <a:pt x="9824" y="9346"/>
                    <a:pt x="9752" y="9346"/>
                  </a:cubicBezTo>
                  <a:lnTo>
                    <a:pt x="8323" y="9346"/>
                  </a:lnTo>
                  <a:cubicBezTo>
                    <a:pt x="8228" y="9346"/>
                    <a:pt x="8157" y="9430"/>
                    <a:pt x="8157" y="9513"/>
                  </a:cubicBezTo>
                  <a:cubicBezTo>
                    <a:pt x="8157" y="9608"/>
                    <a:pt x="8228" y="9680"/>
                    <a:pt x="8323" y="9680"/>
                  </a:cubicBezTo>
                  <a:lnTo>
                    <a:pt x="9038" y="9680"/>
                  </a:lnTo>
                  <a:cubicBezTo>
                    <a:pt x="9109" y="9680"/>
                    <a:pt x="9169" y="9739"/>
                    <a:pt x="9169" y="9811"/>
                  </a:cubicBezTo>
                  <a:lnTo>
                    <a:pt x="9169" y="9823"/>
                  </a:lnTo>
                  <a:cubicBezTo>
                    <a:pt x="9169" y="9906"/>
                    <a:pt x="9109" y="9966"/>
                    <a:pt x="9038" y="9966"/>
                  </a:cubicBezTo>
                  <a:lnTo>
                    <a:pt x="8181" y="9966"/>
                  </a:lnTo>
                  <a:cubicBezTo>
                    <a:pt x="8151" y="9967"/>
                    <a:pt x="8120" y="9967"/>
                    <a:pt x="8088" y="9967"/>
                  </a:cubicBezTo>
                  <a:cubicBezTo>
                    <a:pt x="7740" y="9967"/>
                    <a:pt x="7288" y="9907"/>
                    <a:pt x="7026" y="9787"/>
                  </a:cubicBezTo>
                  <a:lnTo>
                    <a:pt x="7014" y="9763"/>
                  </a:lnTo>
                  <a:cubicBezTo>
                    <a:pt x="6978" y="9727"/>
                    <a:pt x="6930" y="9704"/>
                    <a:pt x="6895" y="9704"/>
                  </a:cubicBezTo>
                  <a:cubicBezTo>
                    <a:pt x="6871" y="9692"/>
                    <a:pt x="6859" y="9680"/>
                    <a:pt x="6847" y="9644"/>
                  </a:cubicBezTo>
                  <a:cubicBezTo>
                    <a:pt x="6811" y="9608"/>
                    <a:pt x="6752" y="9573"/>
                    <a:pt x="6692" y="9573"/>
                  </a:cubicBezTo>
                  <a:lnTo>
                    <a:pt x="6097" y="9573"/>
                  </a:lnTo>
                  <a:lnTo>
                    <a:pt x="6097" y="7977"/>
                  </a:lnTo>
                  <a:lnTo>
                    <a:pt x="6502" y="7977"/>
                  </a:lnTo>
                  <a:cubicBezTo>
                    <a:pt x="6561" y="7977"/>
                    <a:pt x="6609" y="7953"/>
                    <a:pt x="6633" y="7918"/>
                  </a:cubicBezTo>
                  <a:cubicBezTo>
                    <a:pt x="6990" y="7453"/>
                    <a:pt x="7192" y="7418"/>
                    <a:pt x="7430" y="7370"/>
                  </a:cubicBezTo>
                  <a:cubicBezTo>
                    <a:pt x="7609" y="7334"/>
                    <a:pt x="7811" y="7299"/>
                    <a:pt x="8097" y="7108"/>
                  </a:cubicBezTo>
                  <a:cubicBezTo>
                    <a:pt x="8274" y="6972"/>
                    <a:pt x="8407" y="6933"/>
                    <a:pt x="8490" y="6933"/>
                  </a:cubicBezTo>
                  <a:close/>
                  <a:moveTo>
                    <a:pt x="2501" y="6132"/>
                  </a:moveTo>
                  <a:lnTo>
                    <a:pt x="2501" y="6537"/>
                  </a:lnTo>
                  <a:cubicBezTo>
                    <a:pt x="2501" y="6596"/>
                    <a:pt x="2525" y="6644"/>
                    <a:pt x="2561" y="6668"/>
                  </a:cubicBezTo>
                  <a:cubicBezTo>
                    <a:pt x="3025" y="7025"/>
                    <a:pt x="3061" y="7227"/>
                    <a:pt x="3108" y="7465"/>
                  </a:cubicBezTo>
                  <a:cubicBezTo>
                    <a:pt x="3120" y="7501"/>
                    <a:pt x="3120" y="7560"/>
                    <a:pt x="3144" y="7608"/>
                  </a:cubicBezTo>
                  <a:cubicBezTo>
                    <a:pt x="3168" y="7763"/>
                    <a:pt x="3228" y="7918"/>
                    <a:pt x="3382" y="8120"/>
                  </a:cubicBezTo>
                  <a:cubicBezTo>
                    <a:pt x="3597" y="8382"/>
                    <a:pt x="3585" y="8537"/>
                    <a:pt x="3561" y="8596"/>
                  </a:cubicBezTo>
                  <a:cubicBezTo>
                    <a:pt x="3501" y="8632"/>
                    <a:pt x="3442" y="8632"/>
                    <a:pt x="3406" y="8632"/>
                  </a:cubicBezTo>
                  <a:cubicBezTo>
                    <a:pt x="3228" y="8596"/>
                    <a:pt x="3025" y="8311"/>
                    <a:pt x="2930" y="8132"/>
                  </a:cubicBezTo>
                  <a:cubicBezTo>
                    <a:pt x="2896" y="8064"/>
                    <a:pt x="2838" y="8033"/>
                    <a:pt x="2778" y="8033"/>
                  </a:cubicBezTo>
                  <a:cubicBezTo>
                    <a:pt x="2753" y="8033"/>
                    <a:pt x="2728" y="8038"/>
                    <a:pt x="2704" y="8049"/>
                  </a:cubicBezTo>
                  <a:cubicBezTo>
                    <a:pt x="2644" y="8084"/>
                    <a:pt x="2620" y="8144"/>
                    <a:pt x="2620" y="8215"/>
                  </a:cubicBezTo>
                  <a:lnTo>
                    <a:pt x="2620" y="8239"/>
                  </a:lnTo>
                  <a:lnTo>
                    <a:pt x="2620" y="8918"/>
                  </a:lnTo>
                  <a:lnTo>
                    <a:pt x="2620" y="9751"/>
                  </a:lnTo>
                  <a:lnTo>
                    <a:pt x="2620" y="9763"/>
                  </a:lnTo>
                  <a:cubicBezTo>
                    <a:pt x="2620" y="9846"/>
                    <a:pt x="2561" y="9906"/>
                    <a:pt x="2489" y="9906"/>
                  </a:cubicBezTo>
                  <a:lnTo>
                    <a:pt x="2466" y="9906"/>
                  </a:lnTo>
                  <a:cubicBezTo>
                    <a:pt x="2394" y="9906"/>
                    <a:pt x="2335" y="9846"/>
                    <a:pt x="2335" y="9763"/>
                  </a:cubicBezTo>
                  <a:lnTo>
                    <a:pt x="2335" y="8358"/>
                  </a:lnTo>
                  <a:cubicBezTo>
                    <a:pt x="2335" y="8263"/>
                    <a:pt x="2263" y="8191"/>
                    <a:pt x="2168" y="8191"/>
                  </a:cubicBezTo>
                  <a:cubicBezTo>
                    <a:pt x="2085" y="8191"/>
                    <a:pt x="2013" y="8263"/>
                    <a:pt x="2013" y="8358"/>
                  </a:cubicBezTo>
                  <a:lnTo>
                    <a:pt x="2013" y="9763"/>
                  </a:lnTo>
                  <a:lnTo>
                    <a:pt x="2013" y="10049"/>
                  </a:lnTo>
                  <a:cubicBezTo>
                    <a:pt x="2013" y="10120"/>
                    <a:pt x="1954" y="10180"/>
                    <a:pt x="1870" y="10180"/>
                  </a:cubicBezTo>
                  <a:lnTo>
                    <a:pt x="1858" y="10180"/>
                  </a:lnTo>
                  <a:cubicBezTo>
                    <a:pt x="1787" y="10180"/>
                    <a:pt x="1727" y="10120"/>
                    <a:pt x="1727" y="10049"/>
                  </a:cubicBezTo>
                  <a:lnTo>
                    <a:pt x="1727" y="9811"/>
                  </a:lnTo>
                  <a:lnTo>
                    <a:pt x="1727" y="9763"/>
                  </a:lnTo>
                  <a:lnTo>
                    <a:pt x="1727" y="9394"/>
                  </a:lnTo>
                  <a:lnTo>
                    <a:pt x="1727" y="9370"/>
                  </a:lnTo>
                  <a:lnTo>
                    <a:pt x="1727" y="8334"/>
                  </a:lnTo>
                  <a:cubicBezTo>
                    <a:pt x="1727" y="8251"/>
                    <a:pt x="1656" y="8180"/>
                    <a:pt x="1561" y="8180"/>
                  </a:cubicBezTo>
                  <a:cubicBezTo>
                    <a:pt x="1477" y="8180"/>
                    <a:pt x="1394" y="8251"/>
                    <a:pt x="1394" y="8334"/>
                  </a:cubicBezTo>
                  <a:lnTo>
                    <a:pt x="1394" y="9489"/>
                  </a:lnTo>
                  <a:lnTo>
                    <a:pt x="1394" y="9513"/>
                  </a:lnTo>
                  <a:lnTo>
                    <a:pt x="1394" y="9549"/>
                  </a:lnTo>
                  <a:lnTo>
                    <a:pt x="1394" y="9799"/>
                  </a:lnTo>
                  <a:cubicBezTo>
                    <a:pt x="1382" y="9858"/>
                    <a:pt x="1334" y="9906"/>
                    <a:pt x="1275" y="9906"/>
                  </a:cubicBezTo>
                  <a:lnTo>
                    <a:pt x="1263" y="9906"/>
                  </a:lnTo>
                  <a:cubicBezTo>
                    <a:pt x="1192" y="9906"/>
                    <a:pt x="1132" y="9846"/>
                    <a:pt x="1132" y="9763"/>
                  </a:cubicBezTo>
                  <a:lnTo>
                    <a:pt x="1132" y="9168"/>
                  </a:lnTo>
                  <a:lnTo>
                    <a:pt x="1132" y="9049"/>
                  </a:lnTo>
                  <a:lnTo>
                    <a:pt x="1132" y="8334"/>
                  </a:lnTo>
                  <a:cubicBezTo>
                    <a:pt x="1132" y="8251"/>
                    <a:pt x="1061" y="8180"/>
                    <a:pt x="965" y="8180"/>
                  </a:cubicBezTo>
                  <a:cubicBezTo>
                    <a:pt x="882" y="8180"/>
                    <a:pt x="799" y="8251"/>
                    <a:pt x="799" y="8334"/>
                  </a:cubicBezTo>
                  <a:lnTo>
                    <a:pt x="799" y="9049"/>
                  </a:lnTo>
                  <a:cubicBezTo>
                    <a:pt x="799" y="9132"/>
                    <a:pt x="739" y="9192"/>
                    <a:pt x="668" y="9192"/>
                  </a:cubicBezTo>
                  <a:lnTo>
                    <a:pt x="656" y="9192"/>
                  </a:lnTo>
                  <a:cubicBezTo>
                    <a:pt x="584" y="9192"/>
                    <a:pt x="525" y="9132"/>
                    <a:pt x="525" y="9049"/>
                  </a:cubicBezTo>
                  <a:lnTo>
                    <a:pt x="525" y="8203"/>
                  </a:lnTo>
                  <a:cubicBezTo>
                    <a:pt x="501" y="7739"/>
                    <a:pt x="608" y="7013"/>
                    <a:pt x="834" y="6882"/>
                  </a:cubicBezTo>
                  <a:cubicBezTo>
                    <a:pt x="882" y="6846"/>
                    <a:pt x="906" y="6787"/>
                    <a:pt x="906" y="6727"/>
                  </a:cubicBezTo>
                  <a:lnTo>
                    <a:pt x="906" y="6132"/>
                  </a:lnTo>
                  <a:close/>
                  <a:moveTo>
                    <a:pt x="8621" y="0"/>
                  </a:moveTo>
                  <a:cubicBezTo>
                    <a:pt x="8407" y="0"/>
                    <a:pt x="8240" y="143"/>
                    <a:pt x="8181" y="321"/>
                  </a:cubicBezTo>
                  <a:cubicBezTo>
                    <a:pt x="8145" y="298"/>
                    <a:pt x="8085" y="286"/>
                    <a:pt x="8038" y="286"/>
                  </a:cubicBezTo>
                  <a:lnTo>
                    <a:pt x="8026" y="286"/>
                  </a:lnTo>
                  <a:cubicBezTo>
                    <a:pt x="7942" y="286"/>
                    <a:pt x="7859" y="298"/>
                    <a:pt x="7800" y="345"/>
                  </a:cubicBezTo>
                  <a:lnTo>
                    <a:pt x="4549" y="345"/>
                  </a:lnTo>
                  <a:cubicBezTo>
                    <a:pt x="4466" y="345"/>
                    <a:pt x="4394" y="417"/>
                    <a:pt x="4394" y="512"/>
                  </a:cubicBezTo>
                  <a:lnTo>
                    <a:pt x="4394" y="619"/>
                  </a:lnTo>
                  <a:lnTo>
                    <a:pt x="3870" y="619"/>
                  </a:lnTo>
                  <a:cubicBezTo>
                    <a:pt x="3704" y="441"/>
                    <a:pt x="3418" y="321"/>
                    <a:pt x="2977" y="262"/>
                  </a:cubicBezTo>
                  <a:cubicBezTo>
                    <a:pt x="2632" y="214"/>
                    <a:pt x="2335" y="214"/>
                    <a:pt x="2311" y="214"/>
                  </a:cubicBezTo>
                  <a:lnTo>
                    <a:pt x="1453" y="214"/>
                  </a:lnTo>
                  <a:cubicBezTo>
                    <a:pt x="1203" y="214"/>
                    <a:pt x="1001" y="417"/>
                    <a:pt x="1001" y="679"/>
                  </a:cubicBezTo>
                  <a:lnTo>
                    <a:pt x="1001" y="691"/>
                  </a:lnTo>
                  <a:cubicBezTo>
                    <a:pt x="1001" y="738"/>
                    <a:pt x="1001" y="774"/>
                    <a:pt x="1013" y="822"/>
                  </a:cubicBezTo>
                  <a:lnTo>
                    <a:pt x="739" y="822"/>
                  </a:lnTo>
                  <a:cubicBezTo>
                    <a:pt x="489" y="822"/>
                    <a:pt x="287" y="1036"/>
                    <a:pt x="287" y="1286"/>
                  </a:cubicBezTo>
                  <a:lnTo>
                    <a:pt x="287" y="1298"/>
                  </a:lnTo>
                  <a:cubicBezTo>
                    <a:pt x="287" y="1357"/>
                    <a:pt x="299" y="1405"/>
                    <a:pt x="310" y="1453"/>
                  </a:cubicBezTo>
                  <a:cubicBezTo>
                    <a:pt x="132" y="1512"/>
                    <a:pt x="1" y="1691"/>
                    <a:pt x="1" y="1881"/>
                  </a:cubicBezTo>
                  <a:lnTo>
                    <a:pt x="1" y="1893"/>
                  </a:lnTo>
                  <a:cubicBezTo>
                    <a:pt x="1" y="2107"/>
                    <a:pt x="132" y="2262"/>
                    <a:pt x="310" y="2322"/>
                  </a:cubicBezTo>
                  <a:cubicBezTo>
                    <a:pt x="299" y="2369"/>
                    <a:pt x="287" y="2429"/>
                    <a:pt x="287" y="2477"/>
                  </a:cubicBezTo>
                  <a:lnTo>
                    <a:pt x="287" y="2488"/>
                  </a:lnTo>
                  <a:cubicBezTo>
                    <a:pt x="287" y="2560"/>
                    <a:pt x="299" y="2655"/>
                    <a:pt x="346" y="2715"/>
                  </a:cubicBezTo>
                  <a:lnTo>
                    <a:pt x="346" y="5953"/>
                  </a:lnTo>
                  <a:cubicBezTo>
                    <a:pt x="346" y="6048"/>
                    <a:pt x="418" y="6120"/>
                    <a:pt x="501" y="6120"/>
                  </a:cubicBezTo>
                  <a:lnTo>
                    <a:pt x="608" y="6120"/>
                  </a:lnTo>
                  <a:lnTo>
                    <a:pt x="608" y="6644"/>
                  </a:lnTo>
                  <a:cubicBezTo>
                    <a:pt x="430" y="6810"/>
                    <a:pt x="310" y="7084"/>
                    <a:pt x="251" y="7537"/>
                  </a:cubicBezTo>
                  <a:cubicBezTo>
                    <a:pt x="203" y="7882"/>
                    <a:pt x="203" y="8180"/>
                    <a:pt x="203" y="8203"/>
                  </a:cubicBezTo>
                  <a:lnTo>
                    <a:pt x="203" y="9049"/>
                  </a:lnTo>
                  <a:cubicBezTo>
                    <a:pt x="203" y="9311"/>
                    <a:pt x="418" y="9513"/>
                    <a:pt x="668" y="9513"/>
                  </a:cubicBezTo>
                  <a:lnTo>
                    <a:pt x="680" y="9513"/>
                  </a:lnTo>
                  <a:cubicBezTo>
                    <a:pt x="727" y="9513"/>
                    <a:pt x="775" y="9513"/>
                    <a:pt x="822" y="9501"/>
                  </a:cubicBezTo>
                  <a:lnTo>
                    <a:pt x="822" y="9763"/>
                  </a:lnTo>
                  <a:cubicBezTo>
                    <a:pt x="822" y="10025"/>
                    <a:pt x="1025" y="10227"/>
                    <a:pt x="1275" y="10227"/>
                  </a:cubicBezTo>
                  <a:lnTo>
                    <a:pt x="1299" y="10227"/>
                  </a:lnTo>
                  <a:cubicBezTo>
                    <a:pt x="1358" y="10227"/>
                    <a:pt x="1394" y="10216"/>
                    <a:pt x="1442" y="10204"/>
                  </a:cubicBezTo>
                  <a:cubicBezTo>
                    <a:pt x="1501" y="10382"/>
                    <a:pt x="1680" y="10513"/>
                    <a:pt x="1870" y="10513"/>
                  </a:cubicBezTo>
                  <a:lnTo>
                    <a:pt x="1894" y="10513"/>
                  </a:lnTo>
                  <a:cubicBezTo>
                    <a:pt x="2096" y="10513"/>
                    <a:pt x="2263" y="10382"/>
                    <a:pt x="2323" y="10204"/>
                  </a:cubicBezTo>
                  <a:cubicBezTo>
                    <a:pt x="2370" y="10216"/>
                    <a:pt x="2430" y="10227"/>
                    <a:pt x="2466" y="10227"/>
                  </a:cubicBezTo>
                  <a:lnTo>
                    <a:pt x="2489" y="10227"/>
                  </a:lnTo>
                  <a:cubicBezTo>
                    <a:pt x="2561" y="10227"/>
                    <a:pt x="2644" y="10216"/>
                    <a:pt x="2704" y="10168"/>
                  </a:cubicBezTo>
                  <a:lnTo>
                    <a:pt x="3323" y="10168"/>
                  </a:lnTo>
                  <a:cubicBezTo>
                    <a:pt x="3406" y="10168"/>
                    <a:pt x="3478" y="10096"/>
                    <a:pt x="3478" y="10001"/>
                  </a:cubicBezTo>
                  <a:cubicBezTo>
                    <a:pt x="3478" y="9918"/>
                    <a:pt x="3406" y="9846"/>
                    <a:pt x="3323" y="9846"/>
                  </a:cubicBezTo>
                  <a:lnTo>
                    <a:pt x="2942" y="9846"/>
                  </a:lnTo>
                  <a:lnTo>
                    <a:pt x="2942" y="9763"/>
                  </a:lnTo>
                  <a:lnTo>
                    <a:pt x="2942" y="9751"/>
                  </a:lnTo>
                  <a:lnTo>
                    <a:pt x="2942" y="8918"/>
                  </a:lnTo>
                  <a:lnTo>
                    <a:pt x="2942" y="8727"/>
                  </a:lnTo>
                  <a:cubicBezTo>
                    <a:pt x="3049" y="8834"/>
                    <a:pt x="3180" y="8930"/>
                    <a:pt x="3335" y="8965"/>
                  </a:cubicBezTo>
                  <a:cubicBezTo>
                    <a:pt x="3358" y="8977"/>
                    <a:pt x="3406" y="8977"/>
                    <a:pt x="3442" y="8977"/>
                  </a:cubicBezTo>
                  <a:cubicBezTo>
                    <a:pt x="3561" y="8977"/>
                    <a:pt x="3656" y="8930"/>
                    <a:pt x="3763" y="8858"/>
                  </a:cubicBezTo>
                  <a:cubicBezTo>
                    <a:pt x="3775" y="8846"/>
                    <a:pt x="4120" y="8549"/>
                    <a:pt x="3680" y="7941"/>
                  </a:cubicBezTo>
                  <a:cubicBezTo>
                    <a:pt x="3632" y="7882"/>
                    <a:pt x="3585" y="7822"/>
                    <a:pt x="3573" y="7763"/>
                  </a:cubicBezTo>
                  <a:lnTo>
                    <a:pt x="5061" y="7763"/>
                  </a:lnTo>
                  <a:lnTo>
                    <a:pt x="5061" y="9858"/>
                  </a:lnTo>
                  <a:lnTo>
                    <a:pt x="3835" y="9858"/>
                  </a:lnTo>
                  <a:cubicBezTo>
                    <a:pt x="3751" y="9858"/>
                    <a:pt x="3680" y="9930"/>
                    <a:pt x="3680" y="10025"/>
                  </a:cubicBezTo>
                  <a:cubicBezTo>
                    <a:pt x="3680" y="10108"/>
                    <a:pt x="3751" y="10180"/>
                    <a:pt x="3835" y="10180"/>
                  </a:cubicBezTo>
                  <a:lnTo>
                    <a:pt x="5966" y="10180"/>
                  </a:lnTo>
                  <a:cubicBezTo>
                    <a:pt x="6061" y="10180"/>
                    <a:pt x="6133" y="10108"/>
                    <a:pt x="6133" y="10025"/>
                  </a:cubicBezTo>
                  <a:lnTo>
                    <a:pt x="6133" y="9918"/>
                  </a:lnTo>
                  <a:lnTo>
                    <a:pt x="6657" y="9918"/>
                  </a:lnTo>
                  <a:cubicBezTo>
                    <a:pt x="6811" y="10096"/>
                    <a:pt x="7097" y="10216"/>
                    <a:pt x="7549" y="10275"/>
                  </a:cubicBezTo>
                  <a:cubicBezTo>
                    <a:pt x="7811" y="10323"/>
                    <a:pt x="8061" y="10323"/>
                    <a:pt x="8169" y="10323"/>
                  </a:cubicBezTo>
                  <a:lnTo>
                    <a:pt x="9062" y="10323"/>
                  </a:lnTo>
                  <a:cubicBezTo>
                    <a:pt x="9312" y="10323"/>
                    <a:pt x="9526" y="10108"/>
                    <a:pt x="9526" y="9858"/>
                  </a:cubicBezTo>
                  <a:lnTo>
                    <a:pt x="9526" y="9846"/>
                  </a:lnTo>
                  <a:cubicBezTo>
                    <a:pt x="9526" y="9799"/>
                    <a:pt x="9526" y="9751"/>
                    <a:pt x="9514" y="9704"/>
                  </a:cubicBezTo>
                  <a:lnTo>
                    <a:pt x="9776" y="9704"/>
                  </a:lnTo>
                  <a:cubicBezTo>
                    <a:pt x="10026" y="9704"/>
                    <a:pt x="10240" y="9501"/>
                    <a:pt x="10240" y="9251"/>
                  </a:cubicBezTo>
                  <a:lnTo>
                    <a:pt x="10240" y="9227"/>
                  </a:lnTo>
                  <a:cubicBezTo>
                    <a:pt x="10240" y="9168"/>
                    <a:pt x="10228" y="9132"/>
                    <a:pt x="10205" y="9084"/>
                  </a:cubicBezTo>
                  <a:cubicBezTo>
                    <a:pt x="10383" y="9025"/>
                    <a:pt x="10514" y="8846"/>
                    <a:pt x="10514" y="8656"/>
                  </a:cubicBezTo>
                  <a:lnTo>
                    <a:pt x="10514" y="8632"/>
                  </a:lnTo>
                  <a:cubicBezTo>
                    <a:pt x="10502" y="8418"/>
                    <a:pt x="10371" y="8239"/>
                    <a:pt x="10193" y="8180"/>
                  </a:cubicBezTo>
                  <a:cubicBezTo>
                    <a:pt x="10205" y="8132"/>
                    <a:pt x="10228" y="8072"/>
                    <a:pt x="10228" y="8025"/>
                  </a:cubicBezTo>
                  <a:lnTo>
                    <a:pt x="10228" y="8013"/>
                  </a:lnTo>
                  <a:cubicBezTo>
                    <a:pt x="10228" y="7941"/>
                    <a:pt x="10205" y="7846"/>
                    <a:pt x="10169" y="7787"/>
                  </a:cubicBezTo>
                  <a:lnTo>
                    <a:pt x="10169" y="6263"/>
                  </a:lnTo>
                  <a:cubicBezTo>
                    <a:pt x="10169" y="6179"/>
                    <a:pt x="10086" y="6108"/>
                    <a:pt x="10002" y="6108"/>
                  </a:cubicBezTo>
                  <a:cubicBezTo>
                    <a:pt x="9907" y="6108"/>
                    <a:pt x="9835" y="6179"/>
                    <a:pt x="9835" y="6263"/>
                  </a:cubicBezTo>
                  <a:lnTo>
                    <a:pt x="9835" y="7560"/>
                  </a:lnTo>
                  <a:lnTo>
                    <a:pt x="8716" y="7560"/>
                  </a:lnTo>
                  <a:cubicBezTo>
                    <a:pt x="8823" y="7453"/>
                    <a:pt x="8931" y="7322"/>
                    <a:pt x="8954" y="7179"/>
                  </a:cubicBezTo>
                  <a:cubicBezTo>
                    <a:pt x="8990" y="7025"/>
                    <a:pt x="8954" y="6858"/>
                    <a:pt x="8835" y="6751"/>
                  </a:cubicBezTo>
                  <a:cubicBezTo>
                    <a:pt x="8828" y="6736"/>
                    <a:pt x="8715" y="6608"/>
                    <a:pt x="8492" y="6608"/>
                  </a:cubicBezTo>
                  <a:cubicBezTo>
                    <a:pt x="8347" y="6608"/>
                    <a:pt x="8157" y="6661"/>
                    <a:pt x="7919" y="6834"/>
                  </a:cubicBezTo>
                  <a:cubicBezTo>
                    <a:pt x="7859" y="6882"/>
                    <a:pt x="7800" y="6929"/>
                    <a:pt x="7740" y="6941"/>
                  </a:cubicBezTo>
                  <a:lnTo>
                    <a:pt x="7740" y="5453"/>
                  </a:lnTo>
                  <a:lnTo>
                    <a:pt x="9835" y="5453"/>
                  </a:lnTo>
                  <a:lnTo>
                    <a:pt x="9835" y="5703"/>
                  </a:lnTo>
                  <a:cubicBezTo>
                    <a:pt x="9835" y="5798"/>
                    <a:pt x="9907" y="5870"/>
                    <a:pt x="10002" y="5870"/>
                  </a:cubicBezTo>
                  <a:cubicBezTo>
                    <a:pt x="10086" y="5870"/>
                    <a:pt x="10169" y="5798"/>
                    <a:pt x="10169" y="5703"/>
                  </a:cubicBezTo>
                  <a:lnTo>
                    <a:pt x="10169" y="4560"/>
                  </a:lnTo>
                  <a:cubicBezTo>
                    <a:pt x="10169" y="4465"/>
                    <a:pt x="10086" y="4393"/>
                    <a:pt x="10002" y="4393"/>
                  </a:cubicBezTo>
                  <a:lnTo>
                    <a:pt x="9895" y="4393"/>
                  </a:lnTo>
                  <a:lnTo>
                    <a:pt x="9895" y="3870"/>
                  </a:lnTo>
                  <a:cubicBezTo>
                    <a:pt x="10074" y="3715"/>
                    <a:pt x="10193" y="3429"/>
                    <a:pt x="10252" y="2977"/>
                  </a:cubicBezTo>
                  <a:cubicBezTo>
                    <a:pt x="10300" y="2643"/>
                    <a:pt x="10300" y="2346"/>
                    <a:pt x="10300" y="2310"/>
                  </a:cubicBezTo>
                  <a:lnTo>
                    <a:pt x="10300" y="1464"/>
                  </a:lnTo>
                  <a:cubicBezTo>
                    <a:pt x="10300" y="1203"/>
                    <a:pt x="10086" y="1000"/>
                    <a:pt x="9835" y="1000"/>
                  </a:cubicBezTo>
                  <a:lnTo>
                    <a:pt x="9824" y="1000"/>
                  </a:lnTo>
                  <a:cubicBezTo>
                    <a:pt x="9776" y="1000"/>
                    <a:pt x="9728" y="1000"/>
                    <a:pt x="9693" y="1012"/>
                  </a:cubicBezTo>
                  <a:lnTo>
                    <a:pt x="9693" y="750"/>
                  </a:lnTo>
                  <a:cubicBezTo>
                    <a:pt x="9693" y="500"/>
                    <a:pt x="9478" y="286"/>
                    <a:pt x="9228" y="286"/>
                  </a:cubicBezTo>
                  <a:lnTo>
                    <a:pt x="9216" y="286"/>
                  </a:lnTo>
                  <a:cubicBezTo>
                    <a:pt x="9157" y="286"/>
                    <a:pt x="9109" y="298"/>
                    <a:pt x="9062" y="321"/>
                  </a:cubicBezTo>
                  <a:cubicBezTo>
                    <a:pt x="9002" y="143"/>
                    <a:pt x="8823" y="0"/>
                    <a:pt x="863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53"/>
            <p:cNvSpPr/>
            <p:nvPr/>
          </p:nvSpPr>
          <p:spPr>
            <a:xfrm>
              <a:off x="8116024" y="3221804"/>
              <a:ext cx="14036" cy="10280"/>
            </a:xfrm>
            <a:custGeom>
              <a:rect b="b" l="l" r="r" t="t"/>
              <a:pathLst>
                <a:path extrusionOk="0" h="323" w="441">
                  <a:moveTo>
                    <a:pt x="155" y="1"/>
                  </a:moveTo>
                  <a:cubicBezTo>
                    <a:pt x="72" y="1"/>
                    <a:pt x="0" y="72"/>
                    <a:pt x="0" y="167"/>
                  </a:cubicBezTo>
                  <a:cubicBezTo>
                    <a:pt x="0" y="251"/>
                    <a:pt x="72" y="322"/>
                    <a:pt x="155" y="322"/>
                  </a:cubicBezTo>
                  <a:lnTo>
                    <a:pt x="274" y="322"/>
                  </a:lnTo>
                  <a:cubicBezTo>
                    <a:pt x="369" y="322"/>
                    <a:pt x="441" y="251"/>
                    <a:pt x="441" y="167"/>
                  </a:cubicBezTo>
                  <a:cubicBezTo>
                    <a:pt x="441" y="72"/>
                    <a:pt x="369" y="1"/>
                    <a:pt x="27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53"/>
            <p:cNvSpPr/>
            <p:nvPr/>
          </p:nvSpPr>
          <p:spPr>
            <a:xfrm>
              <a:off x="8097818" y="3221804"/>
              <a:ext cx="14068" cy="10280"/>
            </a:xfrm>
            <a:custGeom>
              <a:rect b="b" l="l" r="r" t="t"/>
              <a:pathLst>
                <a:path extrusionOk="0" h="323" w="442">
                  <a:moveTo>
                    <a:pt x="168" y="1"/>
                  </a:moveTo>
                  <a:cubicBezTo>
                    <a:pt x="72" y="1"/>
                    <a:pt x="1" y="72"/>
                    <a:pt x="1" y="167"/>
                  </a:cubicBezTo>
                  <a:cubicBezTo>
                    <a:pt x="1" y="251"/>
                    <a:pt x="72" y="322"/>
                    <a:pt x="168" y="322"/>
                  </a:cubicBezTo>
                  <a:lnTo>
                    <a:pt x="287" y="322"/>
                  </a:lnTo>
                  <a:cubicBezTo>
                    <a:pt x="370" y="322"/>
                    <a:pt x="441" y="251"/>
                    <a:pt x="441" y="167"/>
                  </a:cubicBezTo>
                  <a:cubicBezTo>
                    <a:pt x="441" y="72"/>
                    <a:pt x="370" y="1"/>
                    <a:pt x="28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53"/>
            <p:cNvSpPr/>
            <p:nvPr/>
          </p:nvSpPr>
          <p:spPr>
            <a:xfrm>
              <a:off x="8156190" y="2951621"/>
              <a:ext cx="14036" cy="10630"/>
            </a:xfrm>
            <a:custGeom>
              <a:rect b="b" l="l" r="r" t="t"/>
              <a:pathLst>
                <a:path extrusionOk="0" h="334" w="441">
                  <a:moveTo>
                    <a:pt x="167" y="0"/>
                  </a:moveTo>
                  <a:cubicBezTo>
                    <a:pt x="72" y="0"/>
                    <a:pt x="0" y="72"/>
                    <a:pt x="0" y="167"/>
                  </a:cubicBezTo>
                  <a:cubicBezTo>
                    <a:pt x="0" y="262"/>
                    <a:pt x="72" y="334"/>
                    <a:pt x="167" y="334"/>
                  </a:cubicBezTo>
                  <a:lnTo>
                    <a:pt x="286" y="334"/>
                  </a:lnTo>
                  <a:cubicBezTo>
                    <a:pt x="369" y="334"/>
                    <a:pt x="441" y="262"/>
                    <a:pt x="441" y="167"/>
                  </a:cubicBezTo>
                  <a:cubicBezTo>
                    <a:pt x="441" y="72"/>
                    <a:pt x="369" y="0"/>
                    <a:pt x="28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53"/>
            <p:cNvSpPr/>
            <p:nvPr/>
          </p:nvSpPr>
          <p:spPr>
            <a:xfrm>
              <a:off x="8173982" y="2952385"/>
              <a:ext cx="14450" cy="10248"/>
            </a:xfrm>
            <a:custGeom>
              <a:rect b="b" l="l" r="r" t="t"/>
              <a:pathLst>
                <a:path extrusionOk="0" h="322" w="454">
                  <a:moveTo>
                    <a:pt x="168" y="0"/>
                  </a:moveTo>
                  <a:cubicBezTo>
                    <a:pt x="84" y="0"/>
                    <a:pt x="1" y="72"/>
                    <a:pt x="1" y="155"/>
                  </a:cubicBezTo>
                  <a:cubicBezTo>
                    <a:pt x="1" y="250"/>
                    <a:pt x="84" y="322"/>
                    <a:pt x="168" y="322"/>
                  </a:cubicBezTo>
                  <a:lnTo>
                    <a:pt x="287" y="322"/>
                  </a:lnTo>
                  <a:cubicBezTo>
                    <a:pt x="382" y="322"/>
                    <a:pt x="453" y="250"/>
                    <a:pt x="453" y="155"/>
                  </a:cubicBezTo>
                  <a:cubicBezTo>
                    <a:pt x="453" y="72"/>
                    <a:pt x="382" y="0"/>
                    <a:pt x="2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8" name="Google Shape;2058;p53"/>
          <p:cNvGrpSpPr/>
          <p:nvPr/>
        </p:nvGrpSpPr>
        <p:grpSpPr>
          <a:xfrm>
            <a:off x="3091957" y="3374131"/>
            <a:ext cx="354717" cy="332757"/>
            <a:chOff x="3091957" y="3374131"/>
            <a:chExt cx="354717" cy="332757"/>
          </a:xfrm>
        </p:grpSpPr>
        <p:sp>
          <p:nvSpPr>
            <p:cNvPr id="2059" name="Google Shape;2059;p53"/>
            <p:cNvSpPr/>
            <p:nvPr/>
          </p:nvSpPr>
          <p:spPr>
            <a:xfrm>
              <a:off x="3091957" y="3374131"/>
              <a:ext cx="354717" cy="332757"/>
            </a:xfrm>
            <a:custGeom>
              <a:rect b="b" l="l" r="r" t="t"/>
              <a:pathLst>
                <a:path extrusionOk="0" h="10455" w="11145">
                  <a:moveTo>
                    <a:pt x="5882" y="358"/>
                  </a:moveTo>
                  <a:cubicBezTo>
                    <a:pt x="6251" y="358"/>
                    <a:pt x="6549" y="656"/>
                    <a:pt x="6549" y="1037"/>
                  </a:cubicBezTo>
                  <a:lnTo>
                    <a:pt x="6549" y="1430"/>
                  </a:lnTo>
                  <a:cubicBezTo>
                    <a:pt x="6549" y="1751"/>
                    <a:pt x="6799" y="2001"/>
                    <a:pt x="7108" y="2001"/>
                  </a:cubicBezTo>
                  <a:lnTo>
                    <a:pt x="7275" y="2001"/>
                  </a:lnTo>
                  <a:cubicBezTo>
                    <a:pt x="7394" y="2001"/>
                    <a:pt x="7489" y="2084"/>
                    <a:pt x="7489" y="2204"/>
                  </a:cubicBezTo>
                  <a:lnTo>
                    <a:pt x="7489" y="3311"/>
                  </a:lnTo>
                  <a:cubicBezTo>
                    <a:pt x="7489" y="3430"/>
                    <a:pt x="7394" y="3513"/>
                    <a:pt x="7275" y="3513"/>
                  </a:cubicBezTo>
                  <a:lnTo>
                    <a:pt x="3846" y="3513"/>
                  </a:lnTo>
                  <a:cubicBezTo>
                    <a:pt x="3727" y="3513"/>
                    <a:pt x="3632" y="3430"/>
                    <a:pt x="3632" y="3311"/>
                  </a:cubicBezTo>
                  <a:lnTo>
                    <a:pt x="3632" y="2204"/>
                  </a:lnTo>
                  <a:cubicBezTo>
                    <a:pt x="3632" y="2084"/>
                    <a:pt x="3727" y="2001"/>
                    <a:pt x="3846" y="2001"/>
                  </a:cubicBezTo>
                  <a:lnTo>
                    <a:pt x="4001" y="2001"/>
                  </a:lnTo>
                  <a:cubicBezTo>
                    <a:pt x="4322" y="2001"/>
                    <a:pt x="4572" y="1739"/>
                    <a:pt x="4572" y="1430"/>
                  </a:cubicBezTo>
                  <a:lnTo>
                    <a:pt x="4572" y="1037"/>
                  </a:lnTo>
                  <a:cubicBezTo>
                    <a:pt x="4572" y="656"/>
                    <a:pt x="4870" y="358"/>
                    <a:pt x="5239" y="358"/>
                  </a:cubicBezTo>
                  <a:close/>
                  <a:moveTo>
                    <a:pt x="10132" y="2477"/>
                  </a:moveTo>
                  <a:cubicBezTo>
                    <a:pt x="10478" y="2477"/>
                    <a:pt x="10764" y="2763"/>
                    <a:pt x="10764" y="3097"/>
                  </a:cubicBezTo>
                  <a:lnTo>
                    <a:pt x="10764" y="9466"/>
                  </a:lnTo>
                  <a:lnTo>
                    <a:pt x="10775" y="9466"/>
                  </a:lnTo>
                  <a:cubicBezTo>
                    <a:pt x="10775" y="9812"/>
                    <a:pt x="10490" y="10097"/>
                    <a:pt x="10156" y="10097"/>
                  </a:cubicBezTo>
                  <a:lnTo>
                    <a:pt x="965" y="10097"/>
                  </a:lnTo>
                  <a:cubicBezTo>
                    <a:pt x="631" y="10097"/>
                    <a:pt x="346" y="9812"/>
                    <a:pt x="346" y="9466"/>
                  </a:cubicBezTo>
                  <a:lnTo>
                    <a:pt x="346" y="3097"/>
                  </a:lnTo>
                  <a:cubicBezTo>
                    <a:pt x="346" y="2763"/>
                    <a:pt x="619" y="2477"/>
                    <a:pt x="965" y="2477"/>
                  </a:cubicBezTo>
                  <a:lnTo>
                    <a:pt x="3274" y="2477"/>
                  </a:lnTo>
                  <a:lnTo>
                    <a:pt x="3274" y="3061"/>
                  </a:lnTo>
                  <a:lnTo>
                    <a:pt x="1096" y="3061"/>
                  </a:lnTo>
                  <a:cubicBezTo>
                    <a:pt x="1000" y="3061"/>
                    <a:pt x="917" y="3132"/>
                    <a:pt x="917" y="3239"/>
                  </a:cubicBezTo>
                  <a:lnTo>
                    <a:pt x="917" y="9335"/>
                  </a:lnTo>
                  <a:cubicBezTo>
                    <a:pt x="917" y="9443"/>
                    <a:pt x="1000" y="9514"/>
                    <a:pt x="1096" y="9514"/>
                  </a:cubicBezTo>
                  <a:lnTo>
                    <a:pt x="7037" y="9514"/>
                  </a:lnTo>
                  <a:cubicBezTo>
                    <a:pt x="7144" y="9514"/>
                    <a:pt x="7215" y="9443"/>
                    <a:pt x="7215" y="9335"/>
                  </a:cubicBezTo>
                  <a:cubicBezTo>
                    <a:pt x="7215" y="9228"/>
                    <a:pt x="7144" y="9157"/>
                    <a:pt x="7037" y="9157"/>
                  </a:cubicBezTo>
                  <a:lnTo>
                    <a:pt x="1274" y="9157"/>
                  </a:lnTo>
                  <a:lnTo>
                    <a:pt x="1274" y="3418"/>
                  </a:lnTo>
                  <a:lnTo>
                    <a:pt x="3274" y="3418"/>
                  </a:lnTo>
                  <a:cubicBezTo>
                    <a:pt x="3322" y="3680"/>
                    <a:pt x="3560" y="3894"/>
                    <a:pt x="3822" y="3894"/>
                  </a:cubicBezTo>
                  <a:lnTo>
                    <a:pt x="7275" y="3894"/>
                  </a:lnTo>
                  <a:cubicBezTo>
                    <a:pt x="7561" y="3894"/>
                    <a:pt x="7787" y="3680"/>
                    <a:pt x="7835" y="3418"/>
                  </a:cubicBezTo>
                  <a:lnTo>
                    <a:pt x="9823" y="3418"/>
                  </a:lnTo>
                  <a:lnTo>
                    <a:pt x="9823" y="9157"/>
                  </a:lnTo>
                  <a:lnTo>
                    <a:pt x="7894" y="9157"/>
                  </a:lnTo>
                  <a:cubicBezTo>
                    <a:pt x="7787" y="9157"/>
                    <a:pt x="7704" y="9228"/>
                    <a:pt x="7704" y="9335"/>
                  </a:cubicBezTo>
                  <a:cubicBezTo>
                    <a:pt x="7704" y="9443"/>
                    <a:pt x="7787" y="9514"/>
                    <a:pt x="7894" y="9514"/>
                  </a:cubicBezTo>
                  <a:lnTo>
                    <a:pt x="10002" y="9514"/>
                  </a:lnTo>
                  <a:cubicBezTo>
                    <a:pt x="10109" y="9514"/>
                    <a:pt x="10180" y="9443"/>
                    <a:pt x="10180" y="9335"/>
                  </a:cubicBezTo>
                  <a:lnTo>
                    <a:pt x="10180" y="3239"/>
                  </a:lnTo>
                  <a:cubicBezTo>
                    <a:pt x="10180" y="3132"/>
                    <a:pt x="10109" y="3061"/>
                    <a:pt x="10002" y="3061"/>
                  </a:cubicBezTo>
                  <a:lnTo>
                    <a:pt x="7835" y="3061"/>
                  </a:lnTo>
                  <a:lnTo>
                    <a:pt x="7835" y="2477"/>
                  </a:lnTo>
                  <a:close/>
                  <a:moveTo>
                    <a:pt x="5239" y="1"/>
                  </a:moveTo>
                  <a:cubicBezTo>
                    <a:pt x="4679" y="1"/>
                    <a:pt x="4215" y="465"/>
                    <a:pt x="4215" y="1037"/>
                  </a:cubicBezTo>
                  <a:lnTo>
                    <a:pt x="4215" y="1430"/>
                  </a:lnTo>
                  <a:cubicBezTo>
                    <a:pt x="4215" y="1549"/>
                    <a:pt x="4120" y="1644"/>
                    <a:pt x="4001" y="1644"/>
                  </a:cubicBezTo>
                  <a:lnTo>
                    <a:pt x="3846" y="1644"/>
                  </a:lnTo>
                  <a:cubicBezTo>
                    <a:pt x="3560" y="1644"/>
                    <a:pt x="3334" y="1846"/>
                    <a:pt x="3286" y="2120"/>
                  </a:cubicBezTo>
                  <a:lnTo>
                    <a:pt x="977" y="2120"/>
                  </a:lnTo>
                  <a:cubicBezTo>
                    <a:pt x="441" y="2120"/>
                    <a:pt x="0" y="2561"/>
                    <a:pt x="0" y="3097"/>
                  </a:cubicBezTo>
                  <a:lnTo>
                    <a:pt x="0" y="9466"/>
                  </a:lnTo>
                  <a:cubicBezTo>
                    <a:pt x="0" y="10002"/>
                    <a:pt x="441" y="10455"/>
                    <a:pt x="977" y="10455"/>
                  </a:cubicBezTo>
                  <a:lnTo>
                    <a:pt x="10168" y="10455"/>
                  </a:lnTo>
                  <a:cubicBezTo>
                    <a:pt x="10704" y="10455"/>
                    <a:pt x="11145" y="10002"/>
                    <a:pt x="11145" y="9466"/>
                  </a:cubicBezTo>
                  <a:lnTo>
                    <a:pt x="11145" y="3097"/>
                  </a:lnTo>
                  <a:cubicBezTo>
                    <a:pt x="11133" y="2561"/>
                    <a:pt x="10692" y="2120"/>
                    <a:pt x="10156" y="2120"/>
                  </a:cubicBezTo>
                  <a:lnTo>
                    <a:pt x="7846" y="2120"/>
                  </a:lnTo>
                  <a:cubicBezTo>
                    <a:pt x="7799" y="1846"/>
                    <a:pt x="7561" y="1644"/>
                    <a:pt x="7299" y="1644"/>
                  </a:cubicBezTo>
                  <a:lnTo>
                    <a:pt x="7120" y="1644"/>
                  </a:lnTo>
                  <a:cubicBezTo>
                    <a:pt x="7001" y="1644"/>
                    <a:pt x="6906" y="1549"/>
                    <a:pt x="6906" y="1430"/>
                  </a:cubicBezTo>
                  <a:lnTo>
                    <a:pt x="6906" y="1037"/>
                  </a:lnTo>
                  <a:cubicBezTo>
                    <a:pt x="6906" y="465"/>
                    <a:pt x="6442" y="1"/>
                    <a:pt x="58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53"/>
            <p:cNvSpPr/>
            <p:nvPr/>
          </p:nvSpPr>
          <p:spPr>
            <a:xfrm>
              <a:off x="3248835" y="3434380"/>
              <a:ext cx="40580" cy="40962"/>
            </a:xfrm>
            <a:custGeom>
              <a:rect b="b" l="l" r="r" t="t"/>
              <a:pathLst>
                <a:path extrusionOk="0" h="1287" w="1275">
                  <a:moveTo>
                    <a:pt x="643" y="346"/>
                  </a:moveTo>
                  <a:cubicBezTo>
                    <a:pt x="798" y="346"/>
                    <a:pt x="941" y="477"/>
                    <a:pt x="941" y="644"/>
                  </a:cubicBezTo>
                  <a:cubicBezTo>
                    <a:pt x="941" y="811"/>
                    <a:pt x="798" y="942"/>
                    <a:pt x="643" y="942"/>
                  </a:cubicBezTo>
                  <a:cubicBezTo>
                    <a:pt x="477" y="942"/>
                    <a:pt x="346" y="811"/>
                    <a:pt x="346" y="644"/>
                  </a:cubicBezTo>
                  <a:cubicBezTo>
                    <a:pt x="346" y="477"/>
                    <a:pt x="477" y="346"/>
                    <a:pt x="643" y="346"/>
                  </a:cubicBezTo>
                  <a:close/>
                  <a:moveTo>
                    <a:pt x="643" y="1"/>
                  </a:moveTo>
                  <a:cubicBezTo>
                    <a:pt x="286" y="1"/>
                    <a:pt x="0" y="287"/>
                    <a:pt x="0" y="644"/>
                  </a:cubicBezTo>
                  <a:cubicBezTo>
                    <a:pt x="0" y="1001"/>
                    <a:pt x="286" y="1287"/>
                    <a:pt x="643" y="1287"/>
                  </a:cubicBezTo>
                  <a:cubicBezTo>
                    <a:pt x="1001" y="1287"/>
                    <a:pt x="1274" y="1001"/>
                    <a:pt x="1274" y="644"/>
                  </a:cubicBezTo>
                  <a:cubicBezTo>
                    <a:pt x="1274" y="287"/>
                    <a:pt x="1001" y="1"/>
                    <a:pt x="64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53"/>
            <p:cNvSpPr/>
            <p:nvPr/>
          </p:nvSpPr>
          <p:spPr>
            <a:xfrm>
              <a:off x="3183270" y="3524197"/>
              <a:ext cx="181544" cy="115629"/>
            </a:xfrm>
            <a:custGeom>
              <a:rect b="b" l="l" r="r" t="t"/>
              <a:pathLst>
                <a:path extrusionOk="0" h="3633" w="5704">
                  <a:moveTo>
                    <a:pt x="822" y="2227"/>
                  </a:moveTo>
                  <a:cubicBezTo>
                    <a:pt x="1108" y="2227"/>
                    <a:pt x="1346" y="2465"/>
                    <a:pt x="1346" y="2751"/>
                  </a:cubicBezTo>
                  <a:cubicBezTo>
                    <a:pt x="1346" y="3025"/>
                    <a:pt x="1108" y="3263"/>
                    <a:pt x="822" y="3263"/>
                  </a:cubicBezTo>
                  <a:cubicBezTo>
                    <a:pt x="525" y="3263"/>
                    <a:pt x="298" y="3025"/>
                    <a:pt x="298" y="2751"/>
                  </a:cubicBezTo>
                  <a:cubicBezTo>
                    <a:pt x="298" y="2453"/>
                    <a:pt x="536" y="2227"/>
                    <a:pt x="822" y="2227"/>
                  </a:cubicBezTo>
                  <a:close/>
                  <a:moveTo>
                    <a:pt x="5275" y="1"/>
                  </a:moveTo>
                  <a:cubicBezTo>
                    <a:pt x="5275" y="1"/>
                    <a:pt x="5251" y="1"/>
                    <a:pt x="5251" y="25"/>
                  </a:cubicBezTo>
                  <a:lnTo>
                    <a:pt x="4775" y="263"/>
                  </a:lnTo>
                  <a:cubicBezTo>
                    <a:pt x="4692" y="298"/>
                    <a:pt x="4656" y="406"/>
                    <a:pt x="4704" y="501"/>
                  </a:cubicBezTo>
                  <a:cubicBezTo>
                    <a:pt x="4737" y="559"/>
                    <a:pt x="4798" y="594"/>
                    <a:pt x="4861" y="594"/>
                  </a:cubicBezTo>
                  <a:cubicBezTo>
                    <a:pt x="4889" y="594"/>
                    <a:pt x="4916" y="587"/>
                    <a:pt x="4942" y="572"/>
                  </a:cubicBezTo>
                  <a:lnTo>
                    <a:pt x="5061" y="513"/>
                  </a:lnTo>
                  <a:lnTo>
                    <a:pt x="5061" y="513"/>
                  </a:lnTo>
                  <a:cubicBezTo>
                    <a:pt x="4835" y="1287"/>
                    <a:pt x="4442" y="1846"/>
                    <a:pt x="3870" y="2203"/>
                  </a:cubicBezTo>
                  <a:cubicBezTo>
                    <a:pt x="3312" y="2563"/>
                    <a:pt x="2694" y="2644"/>
                    <a:pt x="2247" y="2644"/>
                  </a:cubicBezTo>
                  <a:cubicBezTo>
                    <a:pt x="2027" y="2644"/>
                    <a:pt x="1849" y="2624"/>
                    <a:pt x="1739" y="2608"/>
                  </a:cubicBezTo>
                  <a:cubicBezTo>
                    <a:pt x="1668" y="2192"/>
                    <a:pt x="1310" y="1882"/>
                    <a:pt x="882" y="1882"/>
                  </a:cubicBezTo>
                  <a:cubicBezTo>
                    <a:pt x="394" y="1882"/>
                    <a:pt x="1" y="2287"/>
                    <a:pt x="1" y="2763"/>
                  </a:cubicBezTo>
                  <a:cubicBezTo>
                    <a:pt x="1" y="3239"/>
                    <a:pt x="405" y="3632"/>
                    <a:pt x="882" y="3632"/>
                  </a:cubicBezTo>
                  <a:cubicBezTo>
                    <a:pt x="1298" y="3632"/>
                    <a:pt x="1644" y="3358"/>
                    <a:pt x="1727" y="2965"/>
                  </a:cubicBezTo>
                  <a:cubicBezTo>
                    <a:pt x="1858" y="2989"/>
                    <a:pt x="2037" y="3001"/>
                    <a:pt x="2263" y="3001"/>
                  </a:cubicBezTo>
                  <a:cubicBezTo>
                    <a:pt x="2751" y="3001"/>
                    <a:pt x="3442" y="2906"/>
                    <a:pt x="4061" y="2513"/>
                  </a:cubicBezTo>
                  <a:cubicBezTo>
                    <a:pt x="4692" y="2108"/>
                    <a:pt x="5120" y="1501"/>
                    <a:pt x="5394" y="679"/>
                  </a:cubicBezTo>
                  <a:lnTo>
                    <a:pt x="5418" y="727"/>
                  </a:lnTo>
                  <a:cubicBezTo>
                    <a:pt x="5454" y="787"/>
                    <a:pt x="5513" y="822"/>
                    <a:pt x="5585" y="822"/>
                  </a:cubicBezTo>
                  <a:cubicBezTo>
                    <a:pt x="5620" y="822"/>
                    <a:pt x="5644" y="822"/>
                    <a:pt x="5656" y="810"/>
                  </a:cubicBezTo>
                  <a:cubicBezTo>
                    <a:pt x="5680" y="751"/>
                    <a:pt x="5704" y="632"/>
                    <a:pt x="5656" y="560"/>
                  </a:cubicBezTo>
                  <a:lnTo>
                    <a:pt x="5418" y="84"/>
                  </a:lnTo>
                  <a:cubicBezTo>
                    <a:pt x="5418" y="84"/>
                    <a:pt x="5418" y="60"/>
                    <a:pt x="5406" y="60"/>
                  </a:cubicBezTo>
                  <a:cubicBezTo>
                    <a:pt x="5394" y="48"/>
                    <a:pt x="5394" y="36"/>
                    <a:pt x="5370" y="36"/>
                  </a:cubicBezTo>
                  <a:lnTo>
                    <a:pt x="5358" y="25"/>
                  </a:lnTo>
                  <a:cubicBezTo>
                    <a:pt x="5358" y="25"/>
                    <a:pt x="5347" y="25"/>
                    <a:pt x="534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53"/>
            <p:cNvSpPr/>
            <p:nvPr/>
          </p:nvSpPr>
          <p:spPr>
            <a:xfrm>
              <a:off x="3157872" y="3516050"/>
              <a:ext cx="34915" cy="33578"/>
            </a:xfrm>
            <a:custGeom>
              <a:rect b="b" l="l" r="r" t="t"/>
              <a:pathLst>
                <a:path extrusionOk="0" h="1055" w="1097">
                  <a:moveTo>
                    <a:pt x="197" y="1"/>
                  </a:moveTo>
                  <a:cubicBezTo>
                    <a:pt x="153" y="1"/>
                    <a:pt x="108" y="19"/>
                    <a:pt x="72" y="54"/>
                  </a:cubicBezTo>
                  <a:cubicBezTo>
                    <a:pt x="1" y="126"/>
                    <a:pt x="1" y="233"/>
                    <a:pt x="72" y="304"/>
                  </a:cubicBezTo>
                  <a:lnTo>
                    <a:pt x="299" y="531"/>
                  </a:lnTo>
                  <a:lnTo>
                    <a:pt x="72" y="757"/>
                  </a:lnTo>
                  <a:cubicBezTo>
                    <a:pt x="1" y="828"/>
                    <a:pt x="1" y="935"/>
                    <a:pt x="72" y="1007"/>
                  </a:cubicBezTo>
                  <a:cubicBezTo>
                    <a:pt x="108" y="1043"/>
                    <a:pt x="144" y="1054"/>
                    <a:pt x="191" y="1054"/>
                  </a:cubicBezTo>
                  <a:cubicBezTo>
                    <a:pt x="239" y="1054"/>
                    <a:pt x="275" y="1043"/>
                    <a:pt x="311" y="1007"/>
                  </a:cubicBezTo>
                  <a:lnTo>
                    <a:pt x="537" y="781"/>
                  </a:lnTo>
                  <a:lnTo>
                    <a:pt x="751" y="1007"/>
                  </a:lnTo>
                  <a:cubicBezTo>
                    <a:pt x="787" y="1043"/>
                    <a:pt x="834" y="1054"/>
                    <a:pt x="870" y="1054"/>
                  </a:cubicBezTo>
                  <a:cubicBezTo>
                    <a:pt x="918" y="1054"/>
                    <a:pt x="965" y="1043"/>
                    <a:pt x="989" y="1007"/>
                  </a:cubicBezTo>
                  <a:cubicBezTo>
                    <a:pt x="1073" y="935"/>
                    <a:pt x="1073" y="828"/>
                    <a:pt x="989" y="757"/>
                  </a:cubicBezTo>
                  <a:lnTo>
                    <a:pt x="799" y="531"/>
                  </a:lnTo>
                  <a:lnTo>
                    <a:pt x="1025" y="304"/>
                  </a:lnTo>
                  <a:cubicBezTo>
                    <a:pt x="1096" y="233"/>
                    <a:pt x="1096" y="126"/>
                    <a:pt x="1025" y="54"/>
                  </a:cubicBezTo>
                  <a:cubicBezTo>
                    <a:pt x="989" y="19"/>
                    <a:pt x="945" y="1"/>
                    <a:pt x="900" y="1"/>
                  </a:cubicBezTo>
                  <a:cubicBezTo>
                    <a:pt x="855" y="1"/>
                    <a:pt x="811" y="19"/>
                    <a:pt x="775" y="54"/>
                  </a:cubicBezTo>
                  <a:lnTo>
                    <a:pt x="549" y="281"/>
                  </a:lnTo>
                  <a:lnTo>
                    <a:pt x="322" y="54"/>
                  </a:lnTo>
                  <a:cubicBezTo>
                    <a:pt x="287" y="19"/>
                    <a:pt x="242" y="1"/>
                    <a:pt x="19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53"/>
            <p:cNvSpPr/>
            <p:nvPr/>
          </p:nvSpPr>
          <p:spPr>
            <a:xfrm>
              <a:off x="3351892" y="3605485"/>
              <a:ext cx="35297" cy="33578"/>
            </a:xfrm>
            <a:custGeom>
              <a:rect b="b" l="l" r="r" t="t"/>
              <a:pathLst>
                <a:path extrusionOk="0" h="1055" w="1109">
                  <a:moveTo>
                    <a:pt x="208" y="1"/>
                  </a:moveTo>
                  <a:cubicBezTo>
                    <a:pt x="162" y="1"/>
                    <a:pt x="114" y="19"/>
                    <a:pt x="72" y="54"/>
                  </a:cubicBezTo>
                  <a:cubicBezTo>
                    <a:pt x="1" y="138"/>
                    <a:pt x="1" y="233"/>
                    <a:pt x="72" y="316"/>
                  </a:cubicBezTo>
                  <a:lnTo>
                    <a:pt x="299" y="530"/>
                  </a:lnTo>
                  <a:lnTo>
                    <a:pt x="72" y="757"/>
                  </a:lnTo>
                  <a:cubicBezTo>
                    <a:pt x="1" y="828"/>
                    <a:pt x="1" y="935"/>
                    <a:pt x="72" y="1007"/>
                  </a:cubicBezTo>
                  <a:cubicBezTo>
                    <a:pt x="108" y="1042"/>
                    <a:pt x="156" y="1054"/>
                    <a:pt x="191" y="1054"/>
                  </a:cubicBezTo>
                  <a:cubicBezTo>
                    <a:pt x="239" y="1054"/>
                    <a:pt x="287" y="1042"/>
                    <a:pt x="311" y="1007"/>
                  </a:cubicBezTo>
                  <a:lnTo>
                    <a:pt x="537" y="792"/>
                  </a:lnTo>
                  <a:lnTo>
                    <a:pt x="763" y="1007"/>
                  </a:lnTo>
                  <a:cubicBezTo>
                    <a:pt x="787" y="1042"/>
                    <a:pt x="834" y="1054"/>
                    <a:pt x="882" y="1054"/>
                  </a:cubicBezTo>
                  <a:cubicBezTo>
                    <a:pt x="930" y="1054"/>
                    <a:pt x="965" y="1042"/>
                    <a:pt x="1001" y="1007"/>
                  </a:cubicBezTo>
                  <a:cubicBezTo>
                    <a:pt x="1073" y="935"/>
                    <a:pt x="1073" y="828"/>
                    <a:pt x="1001" y="757"/>
                  </a:cubicBezTo>
                  <a:lnTo>
                    <a:pt x="811" y="530"/>
                  </a:lnTo>
                  <a:lnTo>
                    <a:pt x="1037" y="316"/>
                  </a:lnTo>
                  <a:cubicBezTo>
                    <a:pt x="1108" y="233"/>
                    <a:pt x="1108" y="138"/>
                    <a:pt x="1037" y="54"/>
                  </a:cubicBezTo>
                  <a:cubicBezTo>
                    <a:pt x="995" y="19"/>
                    <a:pt x="950" y="1"/>
                    <a:pt x="906" y="1"/>
                  </a:cubicBezTo>
                  <a:cubicBezTo>
                    <a:pt x="861" y="1"/>
                    <a:pt x="817" y="19"/>
                    <a:pt x="775" y="54"/>
                  </a:cubicBezTo>
                  <a:lnTo>
                    <a:pt x="561" y="280"/>
                  </a:lnTo>
                  <a:lnTo>
                    <a:pt x="334" y="54"/>
                  </a:lnTo>
                  <a:cubicBezTo>
                    <a:pt x="299" y="19"/>
                    <a:pt x="254" y="1"/>
                    <a:pt x="2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53"/>
            <p:cNvSpPr/>
            <p:nvPr/>
          </p:nvSpPr>
          <p:spPr>
            <a:xfrm>
              <a:off x="3254882" y="3531231"/>
              <a:ext cx="35297" cy="33546"/>
            </a:xfrm>
            <a:custGeom>
              <a:rect b="b" l="l" r="r" t="t"/>
              <a:pathLst>
                <a:path extrusionOk="0" h="1054" w="1109">
                  <a:moveTo>
                    <a:pt x="199" y="0"/>
                  </a:moveTo>
                  <a:cubicBezTo>
                    <a:pt x="153" y="0"/>
                    <a:pt x="108" y="18"/>
                    <a:pt x="72" y="54"/>
                  </a:cubicBezTo>
                  <a:cubicBezTo>
                    <a:pt x="1" y="125"/>
                    <a:pt x="1" y="232"/>
                    <a:pt x="72" y="304"/>
                  </a:cubicBezTo>
                  <a:lnTo>
                    <a:pt x="299" y="530"/>
                  </a:lnTo>
                  <a:lnTo>
                    <a:pt x="72" y="756"/>
                  </a:lnTo>
                  <a:cubicBezTo>
                    <a:pt x="1" y="828"/>
                    <a:pt x="1" y="935"/>
                    <a:pt x="72" y="1006"/>
                  </a:cubicBezTo>
                  <a:cubicBezTo>
                    <a:pt x="108" y="1042"/>
                    <a:pt x="144" y="1054"/>
                    <a:pt x="191" y="1054"/>
                  </a:cubicBezTo>
                  <a:cubicBezTo>
                    <a:pt x="239" y="1054"/>
                    <a:pt x="287" y="1042"/>
                    <a:pt x="311" y="1006"/>
                  </a:cubicBezTo>
                  <a:lnTo>
                    <a:pt x="537" y="780"/>
                  </a:lnTo>
                  <a:lnTo>
                    <a:pt x="763" y="1006"/>
                  </a:lnTo>
                  <a:cubicBezTo>
                    <a:pt x="787" y="1042"/>
                    <a:pt x="834" y="1054"/>
                    <a:pt x="882" y="1054"/>
                  </a:cubicBezTo>
                  <a:cubicBezTo>
                    <a:pt x="918" y="1054"/>
                    <a:pt x="965" y="1042"/>
                    <a:pt x="1001" y="1006"/>
                  </a:cubicBezTo>
                  <a:cubicBezTo>
                    <a:pt x="1073" y="935"/>
                    <a:pt x="1073" y="828"/>
                    <a:pt x="1001" y="756"/>
                  </a:cubicBezTo>
                  <a:lnTo>
                    <a:pt x="811" y="530"/>
                  </a:lnTo>
                  <a:lnTo>
                    <a:pt x="1025" y="304"/>
                  </a:lnTo>
                  <a:cubicBezTo>
                    <a:pt x="1108" y="232"/>
                    <a:pt x="1108" y="125"/>
                    <a:pt x="1025" y="54"/>
                  </a:cubicBezTo>
                  <a:cubicBezTo>
                    <a:pt x="989" y="18"/>
                    <a:pt x="945" y="0"/>
                    <a:pt x="900" y="0"/>
                  </a:cubicBezTo>
                  <a:cubicBezTo>
                    <a:pt x="855" y="0"/>
                    <a:pt x="811" y="18"/>
                    <a:pt x="775" y="54"/>
                  </a:cubicBezTo>
                  <a:lnTo>
                    <a:pt x="549" y="280"/>
                  </a:lnTo>
                  <a:lnTo>
                    <a:pt x="334" y="54"/>
                  </a:lnTo>
                  <a:cubicBezTo>
                    <a:pt x="293" y="18"/>
                    <a:pt x="245" y="0"/>
                    <a:pt x="1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5" name="Google Shape;2065;p53"/>
          <p:cNvGrpSpPr/>
          <p:nvPr/>
        </p:nvGrpSpPr>
        <p:grpSpPr>
          <a:xfrm>
            <a:off x="3988156" y="3380210"/>
            <a:ext cx="353954" cy="318880"/>
            <a:chOff x="3988156" y="3380210"/>
            <a:chExt cx="353954" cy="318880"/>
          </a:xfrm>
        </p:grpSpPr>
        <p:sp>
          <p:nvSpPr>
            <p:cNvPr id="2066" name="Google Shape;2066;p53"/>
            <p:cNvSpPr/>
            <p:nvPr/>
          </p:nvSpPr>
          <p:spPr>
            <a:xfrm>
              <a:off x="4134053" y="3446156"/>
              <a:ext cx="28454" cy="49269"/>
            </a:xfrm>
            <a:custGeom>
              <a:rect b="b" l="l" r="r" t="t"/>
              <a:pathLst>
                <a:path extrusionOk="0" h="1548" w="894">
                  <a:moveTo>
                    <a:pt x="417" y="286"/>
                  </a:moveTo>
                  <a:lnTo>
                    <a:pt x="417" y="572"/>
                  </a:lnTo>
                  <a:cubicBezTo>
                    <a:pt x="298" y="524"/>
                    <a:pt x="274" y="500"/>
                    <a:pt x="274" y="417"/>
                  </a:cubicBezTo>
                  <a:cubicBezTo>
                    <a:pt x="274" y="345"/>
                    <a:pt x="346" y="298"/>
                    <a:pt x="417" y="286"/>
                  </a:cubicBezTo>
                  <a:close/>
                  <a:moveTo>
                    <a:pt x="524" y="869"/>
                  </a:moveTo>
                  <a:cubicBezTo>
                    <a:pt x="643" y="917"/>
                    <a:pt x="655" y="976"/>
                    <a:pt x="655" y="1048"/>
                  </a:cubicBezTo>
                  <a:cubicBezTo>
                    <a:pt x="655" y="1119"/>
                    <a:pt x="596" y="1179"/>
                    <a:pt x="524" y="1191"/>
                  </a:cubicBezTo>
                  <a:lnTo>
                    <a:pt x="524" y="869"/>
                  </a:lnTo>
                  <a:close/>
                  <a:moveTo>
                    <a:pt x="477" y="0"/>
                  </a:moveTo>
                  <a:cubicBezTo>
                    <a:pt x="453" y="0"/>
                    <a:pt x="417" y="24"/>
                    <a:pt x="417" y="48"/>
                  </a:cubicBezTo>
                  <a:lnTo>
                    <a:pt x="417" y="107"/>
                  </a:lnTo>
                  <a:cubicBezTo>
                    <a:pt x="191" y="131"/>
                    <a:pt x="60" y="250"/>
                    <a:pt x="60" y="476"/>
                  </a:cubicBezTo>
                  <a:cubicBezTo>
                    <a:pt x="60" y="703"/>
                    <a:pt x="227" y="774"/>
                    <a:pt x="417" y="845"/>
                  </a:cubicBezTo>
                  <a:lnTo>
                    <a:pt x="417" y="1226"/>
                  </a:lnTo>
                  <a:cubicBezTo>
                    <a:pt x="310" y="1203"/>
                    <a:pt x="274" y="1179"/>
                    <a:pt x="179" y="1107"/>
                  </a:cubicBezTo>
                  <a:cubicBezTo>
                    <a:pt x="160" y="1093"/>
                    <a:pt x="143" y="1087"/>
                    <a:pt x="127" y="1087"/>
                  </a:cubicBezTo>
                  <a:cubicBezTo>
                    <a:pt x="101" y="1087"/>
                    <a:pt x="77" y="1102"/>
                    <a:pt x="48" y="1131"/>
                  </a:cubicBezTo>
                  <a:cubicBezTo>
                    <a:pt x="0" y="1191"/>
                    <a:pt x="0" y="1250"/>
                    <a:pt x="48" y="1298"/>
                  </a:cubicBezTo>
                  <a:cubicBezTo>
                    <a:pt x="120" y="1405"/>
                    <a:pt x="274" y="1453"/>
                    <a:pt x="417" y="1453"/>
                  </a:cubicBezTo>
                  <a:lnTo>
                    <a:pt x="417" y="1512"/>
                  </a:lnTo>
                  <a:cubicBezTo>
                    <a:pt x="417" y="1536"/>
                    <a:pt x="453" y="1548"/>
                    <a:pt x="477" y="1548"/>
                  </a:cubicBezTo>
                  <a:cubicBezTo>
                    <a:pt x="512" y="1548"/>
                    <a:pt x="536" y="1536"/>
                    <a:pt x="536" y="1512"/>
                  </a:cubicBezTo>
                  <a:lnTo>
                    <a:pt x="536" y="1453"/>
                  </a:lnTo>
                  <a:cubicBezTo>
                    <a:pt x="727" y="1417"/>
                    <a:pt x="893" y="1298"/>
                    <a:pt x="893" y="1048"/>
                  </a:cubicBezTo>
                  <a:cubicBezTo>
                    <a:pt x="893" y="798"/>
                    <a:pt x="751" y="691"/>
                    <a:pt x="536" y="619"/>
                  </a:cubicBezTo>
                  <a:lnTo>
                    <a:pt x="536" y="286"/>
                  </a:lnTo>
                  <a:cubicBezTo>
                    <a:pt x="584" y="286"/>
                    <a:pt x="631" y="298"/>
                    <a:pt x="667" y="333"/>
                  </a:cubicBezTo>
                  <a:cubicBezTo>
                    <a:pt x="694" y="340"/>
                    <a:pt x="726" y="363"/>
                    <a:pt x="759" y="363"/>
                  </a:cubicBezTo>
                  <a:cubicBezTo>
                    <a:pt x="783" y="363"/>
                    <a:pt x="808" y="350"/>
                    <a:pt x="834" y="310"/>
                  </a:cubicBezTo>
                  <a:cubicBezTo>
                    <a:pt x="870" y="274"/>
                    <a:pt x="882" y="214"/>
                    <a:pt x="822" y="167"/>
                  </a:cubicBezTo>
                  <a:cubicBezTo>
                    <a:pt x="751" y="107"/>
                    <a:pt x="631" y="95"/>
                    <a:pt x="536" y="95"/>
                  </a:cubicBezTo>
                  <a:lnTo>
                    <a:pt x="536" y="48"/>
                  </a:lnTo>
                  <a:cubicBezTo>
                    <a:pt x="536" y="12"/>
                    <a:pt x="501" y="0"/>
                    <a:pt x="4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53"/>
            <p:cNvSpPr/>
            <p:nvPr/>
          </p:nvSpPr>
          <p:spPr>
            <a:xfrm>
              <a:off x="4188988" y="3398001"/>
              <a:ext cx="81510" cy="81510"/>
            </a:xfrm>
            <a:custGeom>
              <a:rect b="b" l="l" r="r" t="t"/>
              <a:pathLst>
                <a:path extrusionOk="0" h="2561" w="2561">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53"/>
            <p:cNvSpPr/>
            <p:nvPr/>
          </p:nvSpPr>
          <p:spPr>
            <a:xfrm>
              <a:off x="4090863" y="3380210"/>
              <a:ext cx="195930" cy="146311"/>
            </a:xfrm>
            <a:custGeom>
              <a:rect b="b" l="l" r="r" t="t"/>
              <a:pathLst>
                <a:path extrusionOk="0" h="4597" w="6156">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53"/>
            <p:cNvSpPr/>
            <p:nvPr/>
          </p:nvSpPr>
          <p:spPr>
            <a:xfrm>
              <a:off x="4215914" y="3415061"/>
              <a:ext cx="28072" cy="49301"/>
            </a:xfrm>
            <a:custGeom>
              <a:rect b="b" l="l" r="r" t="t"/>
              <a:pathLst>
                <a:path extrusionOk="0" h="1549" w="882">
                  <a:moveTo>
                    <a:pt x="405" y="298"/>
                  </a:moveTo>
                  <a:lnTo>
                    <a:pt x="405" y="584"/>
                  </a:lnTo>
                  <a:cubicBezTo>
                    <a:pt x="286" y="537"/>
                    <a:pt x="262" y="501"/>
                    <a:pt x="262" y="429"/>
                  </a:cubicBezTo>
                  <a:cubicBezTo>
                    <a:pt x="262" y="358"/>
                    <a:pt x="334" y="310"/>
                    <a:pt x="405" y="298"/>
                  </a:cubicBezTo>
                  <a:close/>
                  <a:moveTo>
                    <a:pt x="512" y="882"/>
                  </a:moveTo>
                  <a:cubicBezTo>
                    <a:pt x="631" y="918"/>
                    <a:pt x="643" y="977"/>
                    <a:pt x="643" y="1060"/>
                  </a:cubicBezTo>
                  <a:cubicBezTo>
                    <a:pt x="643" y="1144"/>
                    <a:pt x="584" y="1191"/>
                    <a:pt x="512" y="1203"/>
                  </a:cubicBezTo>
                  <a:lnTo>
                    <a:pt x="512" y="882"/>
                  </a:lnTo>
                  <a:close/>
                  <a:moveTo>
                    <a:pt x="465" y="1"/>
                  </a:moveTo>
                  <a:cubicBezTo>
                    <a:pt x="441" y="1"/>
                    <a:pt x="405" y="13"/>
                    <a:pt x="405" y="48"/>
                  </a:cubicBezTo>
                  <a:lnTo>
                    <a:pt x="405" y="96"/>
                  </a:lnTo>
                  <a:cubicBezTo>
                    <a:pt x="179" y="132"/>
                    <a:pt x="48" y="251"/>
                    <a:pt x="48" y="477"/>
                  </a:cubicBezTo>
                  <a:cubicBezTo>
                    <a:pt x="48" y="715"/>
                    <a:pt x="226" y="787"/>
                    <a:pt x="405" y="846"/>
                  </a:cubicBezTo>
                  <a:lnTo>
                    <a:pt x="405" y="1215"/>
                  </a:lnTo>
                  <a:cubicBezTo>
                    <a:pt x="298" y="1203"/>
                    <a:pt x="262" y="1156"/>
                    <a:pt x="167" y="1096"/>
                  </a:cubicBezTo>
                  <a:cubicBezTo>
                    <a:pt x="150" y="1084"/>
                    <a:pt x="133" y="1079"/>
                    <a:pt x="117" y="1079"/>
                  </a:cubicBezTo>
                  <a:cubicBezTo>
                    <a:pt x="53" y="1079"/>
                    <a:pt x="0" y="1158"/>
                    <a:pt x="0" y="1215"/>
                  </a:cubicBezTo>
                  <a:cubicBezTo>
                    <a:pt x="0" y="1251"/>
                    <a:pt x="24" y="1275"/>
                    <a:pt x="36" y="1299"/>
                  </a:cubicBezTo>
                  <a:cubicBezTo>
                    <a:pt x="107" y="1394"/>
                    <a:pt x="274" y="1441"/>
                    <a:pt x="405" y="1441"/>
                  </a:cubicBezTo>
                  <a:lnTo>
                    <a:pt x="405" y="1501"/>
                  </a:lnTo>
                  <a:cubicBezTo>
                    <a:pt x="405" y="1537"/>
                    <a:pt x="441" y="1549"/>
                    <a:pt x="465" y="1549"/>
                  </a:cubicBezTo>
                  <a:cubicBezTo>
                    <a:pt x="500" y="1549"/>
                    <a:pt x="524" y="1525"/>
                    <a:pt x="524" y="1501"/>
                  </a:cubicBezTo>
                  <a:lnTo>
                    <a:pt x="524" y="1441"/>
                  </a:lnTo>
                  <a:cubicBezTo>
                    <a:pt x="715" y="1406"/>
                    <a:pt x="881" y="1299"/>
                    <a:pt x="881" y="1037"/>
                  </a:cubicBezTo>
                  <a:cubicBezTo>
                    <a:pt x="881" y="787"/>
                    <a:pt x="715" y="703"/>
                    <a:pt x="524" y="620"/>
                  </a:cubicBezTo>
                  <a:lnTo>
                    <a:pt x="524" y="298"/>
                  </a:lnTo>
                  <a:cubicBezTo>
                    <a:pt x="596" y="298"/>
                    <a:pt x="631" y="310"/>
                    <a:pt x="703" y="358"/>
                  </a:cubicBezTo>
                  <a:cubicBezTo>
                    <a:pt x="717" y="362"/>
                    <a:pt x="732" y="364"/>
                    <a:pt x="746" y="364"/>
                  </a:cubicBezTo>
                  <a:cubicBezTo>
                    <a:pt x="777" y="364"/>
                    <a:pt x="805" y="351"/>
                    <a:pt x="822" y="310"/>
                  </a:cubicBezTo>
                  <a:cubicBezTo>
                    <a:pt x="857" y="263"/>
                    <a:pt x="869" y="203"/>
                    <a:pt x="810" y="156"/>
                  </a:cubicBezTo>
                  <a:cubicBezTo>
                    <a:pt x="738" y="96"/>
                    <a:pt x="619" y="84"/>
                    <a:pt x="524" y="84"/>
                  </a:cubicBezTo>
                  <a:lnTo>
                    <a:pt x="524" y="48"/>
                  </a:lnTo>
                  <a:cubicBezTo>
                    <a:pt x="524" y="13"/>
                    <a:pt x="500" y="1"/>
                    <a:pt x="46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53"/>
            <p:cNvSpPr/>
            <p:nvPr/>
          </p:nvSpPr>
          <p:spPr>
            <a:xfrm>
              <a:off x="3988156" y="3495935"/>
              <a:ext cx="353954" cy="203155"/>
            </a:xfrm>
            <a:custGeom>
              <a:rect b="b" l="l" r="r" t="t"/>
              <a:pathLst>
                <a:path extrusionOk="0" h="6383" w="11121">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1" name="Google Shape;2071;p53"/>
          <p:cNvGrpSpPr/>
          <p:nvPr/>
        </p:nvGrpSpPr>
        <p:grpSpPr>
          <a:xfrm>
            <a:off x="3541011" y="3367320"/>
            <a:ext cx="348257" cy="346188"/>
            <a:chOff x="3541011" y="3367320"/>
            <a:chExt cx="348257" cy="346188"/>
          </a:xfrm>
        </p:grpSpPr>
        <p:sp>
          <p:nvSpPr>
            <p:cNvPr id="2072" name="Google Shape;2072;p53"/>
            <p:cNvSpPr/>
            <p:nvPr/>
          </p:nvSpPr>
          <p:spPr>
            <a:xfrm>
              <a:off x="3541011" y="3367320"/>
              <a:ext cx="347906" cy="346188"/>
            </a:xfrm>
            <a:custGeom>
              <a:rect b="b" l="l" r="r" t="t"/>
              <a:pathLst>
                <a:path extrusionOk="0" h="10877" w="10931">
                  <a:moveTo>
                    <a:pt x="4203" y="6323"/>
                  </a:moveTo>
                  <a:cubicBezTo>
                    <a:pt x="4322" y="6454"/>
                    <a:pt x="4465" y="6609"/>
                    <a:pt x="4620" y="6740"/>
                  </a:cubicBezTo>
                  <a:lnTo>
                    <a:pt x="4024" y="7335"/>
                  </a:lnTo>
                  <a:lnTo>
                    <a:pt x="3977" y="7287"/>
                  </a:lnTo>
                  <a:lnTo>
                    <a:pt x="3632" y="6942"/>
                  </a:lnTo>
                  <a:lnTo>
                    <a:pt x="3584" y="6906"/>
                  </a:lnTo>
                  <a:lnTo>
                    <a:pt x="4203" y="6323"/>
                  </a:lnTo>
                  <a:close/>
                  <a:moveTo>
                    <a:pt x="3239" y="7123"/>
                  </a:moveTo>
                  <a:cubicBezTo>
                    <a:pt x="3307" y="7123"/>
                    <a:pt x="3376" y="7150"/>
                    <a:pt x="3429" y="7204"/>
                  </a:cubicBezTo>
                  <a:lnTo>
                    <a:pt x="3763" y="7537"/>
                  </a:lnTo>
                  <a:cubicBezTo>
                    <a:pt x="3858" y="7632"/>
                    <a:pt x="3858" y="7799"/>
                    <a:pt x="3751" y="7894"/>
                  </a:cubicBezTo>
                  <a:lnTo>
                    <a:pt x="3560" y="8097"/>
                  </a:lnTo>
                  <a:lnTo>
                    <a:pt x="2858" y="7394"/>
                  </a:lnTo>
                  <a:lnTo>
                    <a:pt x="3048" y="7204"/>
                  </a:lnTo>
                  <a:cubicBezTo>
                    <a:pt x="3102" y="7150"/>
                    <a:pt x="3170" y="7123"/>
                    <a:pt x="3239" y="7123"/>
                  </a:cubicBezTo>
                  <a:close/>
                  <a:moveTo>
                    <a:pt x="2631" y="7597"/>
                  </a:moveTo>
                  <a:lnTo>
                    <a:pt x="3334" y="8299"/>
                  </a:lnTo>
                  <a:lnTo>
                    <a:pt x="1167" y="10478"/>
                  </a:lnTo>
                  <a:cubicBezTo>
                    <a:pt x="1113" y="10526"/>
                    <a:pt x="1045" y="10550"/>
                    <a:pt x="976" y="10550"/>
                  </a:cubicBezTo>
                  <a:cubicBezTo>
                    <a:pt x="908" y="10550"/>
                    <a:pt x="840" y="10526"/>
                    <a:pt x="786" y="10478"/>
                  </a:cubicBezTo>
                  <a:lnTo>
                    <a:pt x="453" y="10133"/>
                  </a:lnTo>
                  <a:cubicBezTo>
                    <a:pt x="357" y="10038"/>
                    <a:pt x="357" y="9883"/>
                    <a:pt x="465" y="9776"/>
                  </a:cubicBezTo>
                  <a:lnTo>
                    <a:pt x="2631" y="7597"/>
                  </a:lnTo>
                  <a:close/>
                  <a:moveTo>
                    <a:pt x="7120" y="1"/>
                  </a:moveTo>
                  <a:cubicBezTo>
                    <a:pt x="3989" y="1"/>
                    <a:pt x="2191" y="3537"/>
                    <a:pt x="4001" y="6073"/>
                  </a:cubicBezTo>
                  <a:lnTo>
                    <a:pt x="3274" y="6799"/>
                  </a:lnTo>
                  <a:cubicBezTo>
                    <a:pt x="3249" y="6796"/>
                    <a:pt x="3223" y="6794"/>
                    <a:pt x="3198" y="6794"/>
                  </a:cubicBezTo>
                  <a:cubicBezTo>
                    <a:pt x="3049" y="6794"/>
                    <a:pt x="2912" y="6854"/>
                    <a:pt x="2810" y="6966"/>
                  </a:cubicBezTo>
                  <a:lnTo>
                    <a:pt x="226" y="9549"/>
                  </a:lnTo>
                  <a:cubicBezTo>
                    <a:pt x="0" y="9776"/>
                    <a:pt x="0" y="10145"/>
                    <a:pt x="226" y="10371"/>
                  </a:cubicBezTo>
                  <a:lnTo>
                    <a:pt x="572" y="10716"/>
                  </a:lnTo>
                  <a:cubicBezTo>
                    <a:pt x="679" y="10823"/>
                    <a:pt x="828" y="10877"/>
                    <a:pt x="976" y="10877"/>
                  </a:cubicBezTo>
                  <a:cubicBezTo>
                    <a:pt x="1125" y="10877"/>
                    <a:pt x="1274" y="10823"/>
                    <a:pt x="1381" y="10716"/>
                  </a:cubicBezTo>
                  <a:lnTo>
                    <a:pt x="3655" y="8430"/>
                  </a:lnTo>
                  <a:lnTo>
                    <a:pt x="3977" y="8121"/>
                  </a:lnTo>
                  <a:cubicBezTo>
                    <a:pt x="4096" y="8002"/>
                    <a:pt x="4155" y="7835"/>
                    <a:pt x="4144" y="7656"/>
                  </a:cubicBezTo>
                  <a:lnTo>
                    <a:pt x="4870" y="6930"/>
                  </a:lnTo>
                  <a:cubicBezTo>
                    <a:pt x="5406" y="7323"/>
                    <a:pt x="6037" y="7573"/>
                    <a:pt x="6715" y="7632"/>
                  </a:cubicBezTo>
                  <a:lnTo>
                    <a:pt x="6727" y="7632"/>
                  </a:lnTo>
                  <a:cubicBezTo>
                    <a:pt x="6799" y="7632"/>
                    <a:pt x="6882" y="7573"/>
                    <a:pt x="6894" y="7478"/>
                  </a:cubicBezTo>
                  <a:cubicBezTo>
                    <a:pt x="6906" y="7394"/>
                    <a:pt x="6834" y="7323"/>
                    <a:pt x="6739" y="7299"/>
                  </a:cubicBezTo>
                  <a:cubicBezTo>
                    <a:pt x="6037" y="7228"/>
                    <a:pt x="5406" y="6966"/>
                    <a:pt x="4882" y="6549"/>
                  </a:cubicBezTo>
                  <a:cubicBezTo>
                    <a:pt x="2298" y="4465"/>
                    <a:pt x="3822" y="310"/>
                    <a:pt x="7096" y="310"/>
                  </a:cubicBezTo>
                  <a:cubicBezTo>
                    <a:pt x="8942" y="310"/>
                    <a:pt x="10418" y="1703"/>
                    <a:pt x="10597" y="3465"/>
                  </a:cubicBezTo>
                  <a:cubicBezTo>
                    <a:pt x="10609" y="3549"/>
                    <a:pt x="10692" y="3608"/>
                    <a:pt x="10775" y="3608"/>
                  </a:cubicBezTo>
                  <a:cubicBezTo>
                    <a:pt x="10871" y="3596"/>
                    <a:pt x="10930" y="3525"/>
                    <a:pt x="10930" y="3430"/>
                  </a:cubicBezTo>
                  <a:cubicBezTo>
                    <a:pt x="10728" y="1525"/>
                    <a:pt x="9120" y="1"/>
                    <a:pt x="712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53"/>
            <p:cNvSpPr/>
            <p:nvPr/>
          </p:nvSpPr>
          <p:spPr>
            <a:xfrm>
              <a:off x="3658105" y="3389599"/>
              <a:ext cx="208820" cy="199431"/>
            </a:xfrm>
            <a:custGeom>
              <a:rect b="b" l="l" r="r" t="t"/>
              <a:pathLst>
                <a:path extrusionOk="0" h="6266" w="6561">
                  <a:moveTo>
                    <a:pt x="3441" y="336"/>
                  </a:moveTo>
                  <a:cubicBezTo>
                    <a:pt x="4989" y="336"/>
                    <a:pt x="6251" y="1587"/>
                    <a:pt x="6251" y="3146"/>
                  </a:cubicBezTo>
                  <a:cubicBezTo>
                    <a:pt x="6251" y="4694"/>
                    <a:pt x="4989" y="5944"/>
                    <a:pt x="3441" y="5944"/>
                  </a:cubicBezTo>
                  <a:cubicBezTo>
                    <a:pt x="2727" y="5944"/>
                    <a:pt x="1989" y="5682"/>
                    <a:pt x="1441" y="5135"/>
                  </a:cubicBezTo>
                  <a:cubicBezTo>
                    <a:pt x="345" y="4027"/>
                    <a:pt x="345" y="2241"/>
                    <a:pt x="1441" y="1158"/>
                  </a:cubicBezTo>
                  <a:cubicBezTo>
                    <a:pt x="1989" y="598"/>
                    <a:pt x="2703" y="336"/>
                    <a:pt x="3441" y="336"/>
                  </a:cubicBezTo>
                  <a:close/>
                  <a:moveTo>
                    <a:pt x="3428" y="0"/>
                  </a:moveTo>
                  <a:cubicBezTo>
                    <a:pt x="2628" y="0"/>
                    <a:pt x="1828" y="307"/>
                    <a:pt x="1215" y="920"/>
                  </a:cubicBezTo>
                  <a:cubicBezTo>
                    <a:pt x="0" y="2134"/>
                    <a:pt x="0" y="4123"/>
                    <a:pt x="1215" y="5337"/>
                  </a:cubicBezTo>
                  <a:cubicBezTo>
                    <a:pt x="1822" y="5944"/>
                    <a:pt x="2631" y="6266"/>
                    <a:pt x="3429" y="6266"/>
                  </a:cubicBezTo>
                  <a:cubicBezTo>
                    <a:pt x="5144" y="6266"/>
                    <a:pt x="6561" y="4873"/>
                    <a:pt x="6561" y="3134"/>
                  </a:cubicBezTo>
                  <a:cubicBezTo>
                    <a:pt x="6561" y="2301"/>
                    <a:pt x="6227" y="1515"/>
                    <a:pt x="5632" y="920"/>
                  </a:cubicBezTo>
                  <a:cubicBezTo>
                    <a:pt x="5025" y="307"/>
                    <a:pt x="4227" y="0"/>
                    <a:pt x="342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53"/>
            <p:cNvSpPr/>
            <p:nvPr/>
          </p:nvSpPr>
          <p:spPr>
            <a:xfrm>
              <a:off x="3720614" y="3426805"/>
              <a:ext cx="95164" cy="116011"/>
            </a:xfrm>
            <a:custGeom>
              <a:rect b="b" l="l" r="r" t="t"/>
              <a:pathLst>
                <a:path extrusionOk="0" h="3645" w="2990">
                  <a:moveTo>
                    <a:pt x="1477" y="334"/>
                  </a:moveTo>
                  <a:cubicBezTo>
                    <a:pt x="1834" y="334"/>
                    <a:pt x="2132" y="632"/>
                    <a:pt x="2132" y="989"/>
                  </a:cubicBezTo>
                  <a:cubicBezTo>
                    <a:pt x="2132" y="1334"/>
                    <a:pt x="1834" y="1632"/>
                    <a:pt x="1477" y="1632"/>
                  </a:cubicBezTo>
                  <a:cubicBezTo>
                    <a:pt x="1120" y="1632"/>
                    <a:pt x="822" y="1334"/>
                    <a:pt x="822" y="989"/>
                  </a:cubicBezTo>
                  <a:cubicBezTo>
                    <a:pt x="822" y="608"/>
                    <a:pt x="1120" y="334"/>
                    <a:pt x="1477" y="334"/>
                  </a:cubicBezTo>
                  <a:close/>
                  <a:moveTo>
                    <a:pt x="1906" y="1953"/>
                  </a:moveTo>
                  <a:cubicBezTo>
                    <a:pt x="2287" y="1953"/>
                    <a:pt x="2620" y="2263"/>
                    <a:pt x="2620" y="2668"/>
                  </a:cubicBezTo>
                  <a:lnTo>
                    <a:pt x="2620" y="3335"/>
                  </a:lnTo>
                  <a:lnTo>
                    <a:pt x="2275" y="3335"/>
                  </a:lnTo>
                  <a:lnTo>
                    <a:pt x="2275" y="2632"/>
                  </a:lnTo>
                  <a:cubicBezTo>
                    <a:pt x="2275" y="2549"/>
                    <a:pt x="2203" y="2477"/>
                    <a:pt x="2108" y="2477"/>
                  </a:cubicBezTo>
                  <a:cubicBezTo>
                    <a:pt x="2025" y="2477"/>
                    <a:pt x="1953" y="2549"/>
                    <a:pt x="1953" y="2632"/>
                  </a:cubicBezTo>
                  <a:lnTo>
                    <a:pt x="1953" y="3335"/>
                  </a:lnTo>
                  <a:lnTo>
                    <a:pt x="953" y="3335"/>
                  </a:lnTo>
                  <a:lnTo>
                    <a:pt x="953" y="2632"/>
                  </a:lnTo>
                  <a:cubicBezTo>
                    <a:pt x="953" y="2549"/>
                    <a:pt x="882" y="2477"/>
                    <a:pt x="787" y="2477"/>
                  </a:cubicBezTo>
                  <a:cubicBezTo>
                    <a:pt x="691" y="2477"/>
                    <a:pt x="620" y="2549"/>
                    <a:pt x="620" y="2632"/>
                  </a:cubicBezTo>
                  <a:lnTo>
                    <a:pt x="620" y="3335"/>
                  </a:lnTo>
                  <a:lnTo>
                    <a:pt x="263" y="3335"/>
                  </a:lnTo>
                  <a:lnTo>
                    <a:pt x="263" y="2668"/>
                  </a:lnTo>
                  <a:cubicBezTo>
                    <a:pt x="263" y="2275"/>
                    <a:pt x="584" y="1953"/>
                    <a:pt x="977" y="1953"/>
                  </a:cubicBezTo>
                  <a:close/>
                  <a:moveTo>
                    <a:pt x="1477" y="1"/>
                  </a:moveTo>
                  <a:cubicBezTo>
                    <a:pt x="941" y="1"/>
                    <a:pt x="501" y="429"/>
                    <a:pt x="501" y="965"/>
                  </a:cubicBezTo>
                  <a:cubicBezTo>
                    <a:pt x="501" y="1239"/>
                    <a:pt x="608" y="1477"/>
                    <a:pt x="787" y="1656"/>
                  </a:cubicBezTo>
                  <a:cubicBezTo>
                    <a:pt x="322" y="1763"/>
                    <a:pt x="1" y="2180"/>
                    <a:pt x="1" y="2656"/>
                  </a:cubicBezTo>
                  <a:lnTo>
                    <a:pt x="1" y="3335"/>
                  </a:lnTo>
                  <a:cubicBezTo>
                    <a:pt x="1" y="3501"/>
                    <a:pt x="132" y="3644"/>
                    <a:pt x="310" y="3644"/>
                  </a:cubicBezTo>
                  <a:lnTo>
                    <a:pt x="2680" y="3644"/>
                  </a:lnTo>
                  <a:cubicBezTo>
                    <a:pt x="2846" y="3644"/>
                    <a:pt x="2989" y="3513"/>
                    <a:pt x="2989" y="3335"/>
                  </a:cubicBezTo>
                  <a:lnTo>
                    <a:pt x="2989" y="2656"/>
                  </a:lnTo>
                  <a:cubicBezTo>
                    <a:pt x="2965" y="2180"/>
                    <a:pt x="2620" y="1763"/>
                    <a:pt x="2156" y="1656"/>
                  </a:cubicBezTo>
                  <a:cubicBezTo>
                    <a:pt x="2334" y="1477"/>
                    <a:pt x="2442" y="1239"/>
                    <a:pt x="2442" y="965"/>
                  </a:cubicBezTo>
                  <a:cubicBezTo>
                    <a:pt x="2442" y="429"/>
                    <a:pt x="2013" y="1"/>
                    <a:pt x="14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53"/>
            <p:cNvSpPr/>
            <p:nvPr/>
          </p:nvSpPr>
          <p:spPr>
            <a:xfrm>
              <a:off x="3773671" y="3496030"/>
              <a:ext cx="115597" cy="114993"/>
            </a:xfrm>
            <a:custGeom>
              <a:rect b="b" l="l" r="r" t="t"/>
              <a:pathLst>
                <a:path extrusionOk="0" h="3613" w="3632">
                  <a:moveTo>
                    <a:pt x="3433" y="0"/>
                  </a:moveTo>
                  <a:cubicBezTo>
                    <a:pt x="3361" y="0"/>
                    <a:pt x="3297" y="65"/>
                    <a:pt x="3287" y="148"/>
                  </a:cubicBezTo>
                  <a:cubicBezTo>
                    <a:pt x="3120" y="1803"/>
                    <a:pt x="1810" y="3112"/>
                    <a:pt x="143" y="3291"/>
                  </a:cubicBezTo>
                  <a:cubicBezTo>
                    <a:pt x="60" y="3303"/>
                    <a:pt x="1" y="3374"/>
                    <a:pt x="1" y="3469"/>
                  </a:cubicBezTo>
                  <a:cubicBezTo>
                    <a:pt x="13" y="3553"/>
                    <a:pt x="72" y="3612"/>
                    <a:pt x="167" y="3612"/>
                  </a:cubicBezTo>
                  <a:lnTo>
                    <a:pt x="179" y="3612"/>
                  </a:lnTo>
                  <a:cubicBezTo>
                    <a:pt x="1989" y="3422"/>
                    <a:pt x="3442" y="1993"/>
                    <a:pt x="3620" y="183"/>
                  </a:cubicBezTo>
                  <a:cubicBezTo>
                    <a:pt x="3632" y="88"/>
                    <a:pt x="3561" y="17"/>
                    <a:pt x="3465" y="5"/>
                  </a:cubicBezTo>
                  <a:cubicBezTo>
                    <a:pt x="3454" y="2"/>
                    <a:pt x="3443" y="0"/>
                    <a:pt x="343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6" name="Google Shape;2076;p53"/>
          <p:cNvGrpSpPr/>
          <p:nvPr/>
        </p:nvGrpSpPr>
        <p:grpSpPr>
          <a:xfrm>
            <a:off x="850092" y="3352934"/>
            <a:ext cx="369517" cy="375660"/>
            <a:chOff x="850092" y="3352934"/>
            <a:chExt cx="369517" cy="375660"/>
          </a:xfrm>
        </p:grpSpPr>
        <p:sp>
          <p:nvSpPr>
            <p:cNvPr id="2077" name="Google Shape;2077;p53"/>
            <p:cNvSpPr/>
            <p:nvPr/>
          </p:nvSpPr>
          <p:spPr>
            <a:xfrm>
              <a:off x="969859" y="3475692"/>
              <a:ext cx="53088" cy="53088"/>
            </a:xfrm>
            <a:custGeom>
              <a:rect b="b" l="l" r="r" t="t"/>
              <a:pathLst>
                <a:path extrusionOk="0" h="1668" w="1668">
                  <a:moveTo>
                    <a:pt x="834" y="346"/>
                  </a:moveTo>
                  <a:cubicBezTo>
                    <a:pt x="1108" y="346"/>
                    <a:pt x="1322" y="560"/>
                    <a:pt x="1322" y="834"/>
                  </a:cubicBezTo>
                  <a:cubicBezTo>
                    <a:pt x="1322" y="1096"/>
                    <a:pt x="1108" y="1322"/>
                    <a:pt x="834" y="1322"/>
                  </a:cubicBezTo>
                  <a:cubicBezTo>
                    <a:pt x="548" y="1322"/>
                    <a:pt x="346" y="1096"/>
                    <a:pt x="346" y="834"/>
                  </a:cubicBezTo>
                  <a:cubicBezTo>
                    <a:pt x="346" y="560"/>
                    <a:pt x="572" y="346"/>
                    <a:pt x="834" y="346"/>
                  </a:cubicBezTo>
                  <a:close/>
                  <a:moveTo>
                    <a:pt x="834" y="1"/>
                  </a:moveTo>
                  <a:cubicBezTo>
                    <a:pt x="369" y="1"/>
                    <a:pt x="0" y="370"/>
                    <a:pt x="0" y="834"/>
                  </a:cubicBezTo>
                  <a:cubicBezTo>
                    <a:pt x="0" y="1299"/>
                    <a:pt x="369" y="1668"/>
                    <a:pt x="834" y="1668"/>
                  </a:cubicBezTo>
                  <a:cubicBezTo>
                    <a:pt x="1298" y="1668"/>
                    <a:pt x="1667" y="1299"/>
                    <a:pt x="1667" y="834"/>
                  </a:cubicBezTo>
                  <a:cubicBezTo>
                    <a:pt x="1667" y="370"/>
                    <a:pt x="1298" y="1"/>
                    <a:pt x="8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53"/>
            <p:cNvSpPr/>
            <p:nvPr/>
          </p:nvSpPr>
          <p:spPr>
            <a:xfrm>
              <a:off x="1046786" y="3552237"/>
              <a:ext cx="53088" cy="53088"/>
            </a:xfrm>
            <a:custGeom>
              <a:rect b="b" l="l" r="r" t="t"/>
              <a:pathLst>
                <a:path extrusionOk="0" h="1668" w="1668">
                  <a:moveTo>
                    <a:pt x="834" y="346"/>
                  </a:moveTo>
                  <a:cubicBezTo>
                    <a:pt x="1096" y="346"/>
                    <a:pt x="1322" y="572"/>
                    <a:pt x="1322" y="834"/>
                  </a:cubicBezTo>
                  <a:cubicBezTo>
                    <a:pt x="1322" y="1108"/>
                    <a:pt x="1096" y="1334"/>
                    <a:pt x="834" y="1334"/>
                  </a:cubicBezTo>
                  <a:cubicBezTo>
                    <a:pt x="560" y="1334"/>
                    <a:pt x="334" y="1108"/>
                    <a:pt x="334" y="834"/>
                  </a:cubicBezTo>
                  <a:cubicBezTo>
                    <a:pt x="334" y="572"/>
                    <a:pt x="560" y="346"/>
                    <a:pt x="834" y="346"/>
                  </a:cubicBezTo>
                  <a:close/>
                  <a:moveTo>
                    <a:pt x="834" y="1"/>
                  </a:moveTo>
                  <a:cubicBezTo>
                    <a:pt x="369" y="1"/>
                    <a:pt x="0" y="382"/>
                    <a:pt x="0" y="834"/>
                  </a:cubicBezTo>
                  <a:cubicBezTo>
                    <a:pt x="0" y="1299"/>
                    <a:pt x="369" y="1668"/>
                    <a:pt x="834" y="1668"/>
                  </a:cubicBezTo>
                  <a:cubicBezTo>
                    <a:pt x="1286" y="1668"/>
                    <a:pt x="1667" y="1299"/>
                    <a:pt x="1667" y="834"/>
                  </a:cubicBezTo>
                  <a:cubicBezTo>
                    <a:pt x="1667" y="382"/>
                    <a:pt x="1286" y="1"/>
                    <a:pt x="8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53"/>
            <p:cNvSpPr/>
            <p:nvPr/>
          </p:nvSpPr>
          <p:spPr>
            <a:xfrm>
              <a:off x="984245" y="3485272"/>
              <a:ext cx="106527" cy="104999"/>
            </a:xfrm>
            <a:custGeom>
              <a:rect b="b" l="l" r="r" t="t"/>
              <a:pathLst>
                <a:path extrusionOk="0" h="3299" w="3347">
                  <a:moveTo>
                    <a:pt x="3160" y="0"/>
                  </a:moveTo>
                  <a:cubicBezTo>
                    <a:pt x="3117" y="0"/>
                    <a:pt x="3073" y="15"/>
                    <a:pt x="3037" y="45"/>
                  </a:cubicBezTo>
                  <a:lnTo>
                    <a:pt x="72" y="2998"/>
                  </a:lnTo>
                  <a:cubicBezTo>
                    <a:pt x="1" y="3081"/>
                    <a:pt x="1" y="3176"/>
                    <a:pt x="72" y="3236"/>
                  </a:cubicBezTo>
                  <a:cubicBezTo>
                    <a:pt x="108" y="3278"/>
                    <a:pt x="152" y="3298"/>
                    <a:pt x="196" y="3298"/>
                  </a:cubicBezTo>
                  <a:cubicBezTo>
                    <a:pt x="239" y="3298"/>
                    <a:pt x="280" y="3278"/>
                    <a:pt x="310" y="3236"/>
                  </a:cubicBezTo>
                  <a:lnTo>
                    <a:pt x="3275" y="283"/>
                  </a:lnTo>
                  <a:cubicBezTo>
                    <a:pt x="3346" y="200"/>
                    <a:pt x="3346" y="105"/>
                    <a:pt x="3275" y="45"/>
                  </a:cubicBezTo>
                  <a:cubicBezTo>
                    <a:pt x="3245" y="15"/>
                    <a:pt x="3203" y="0"/>
                    <a:pt x="31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53"/>
            <p:cNvSpPr/>
            <p:nvPr/>
          </p:nvSpPr>
          <p:spPr>
            <a:xfrm>
              <a:off x="922850" y="3428715"/>
              <a:ext cx="223620" cy="223620"/>
            </a:xfrm>
            <a:custGeom>
              <a:rect b="b" l="l" r="r" t="t"/>
              <a:pathLst>
                <a:path extrusionOk="0" h="7026" w="7026">
                  <a:moveTo>
                    <a:pt x="3513" y="0"/>
                  </a:moveTo>
                  <a:cubicBezTo>
                    <a:pt x="1584" y="0"/>
                    <a:pt x="1" y="1584"/>
                    <a:pt x="1" y="3513"/>
                  </a:cubicBezTo>
                  <a:cubicBezTo>
                    <a:pt x="1" y="5453"/>
                    <a:pt x="1584" y="7025"/>
                    <a:pt x="3513" y="7025"/>
                  </a:cubicBezTo>
                  <a:cubicBezTo>
                    <a:pt x="5454" y="7025"/>
                    <a:pt x="7026" y="5453"/>
                    <a:pt x="7026" y="3513"/>
                  </a:cubicBezTo>
                  <a:cubicBezTo>
                    <a:pt x="7026" y="1834"/>
                    <a:pt x="5835" y="393"/>
                    <a:pt x="4204" y="60"/>
                  </a:cubicBezTo>
                  <a:cubicBezTo>
                    <a:pt x="4196" y="59"/>
                    <a:pt x="4188" y="58"/>
                    <a:pt x="4180" y="58"/>
                  </a:cubicBezTo>
                  <a:cubicBezTo>
                    <a:pt x="4095" y="58"/>
                    <a:pt x="4022" y="115"/>
                    <a:pt x="3989" y="191"/>
                  </a:cubicBezTo>
                  <a:cubicBezTo>
                    <a:pt x="3978" y="286"/>
                    <a:pt x="4037" y="369"/>
                    <a:pt x="4132" y="405"/>
                  </a:cubicBezTo>
                  <a:cubicBezTo>
                    <a:pt x="5597" y="703"/>
                    <a:pt x="6692" y="2001"/>
                    <a:pt x="6692" y="3513"/>
                  </a:cubicBezTo>
                  <a:cubicBezTo>
                    <a:pt x="6692" y="5251"/>
                    <a:pt x="5263" y="6680"/>
                    <a:pt x="3513" y="6680"/>
                  </a:cubicBezTo>
                  <a:cubicBezTo>
                    <a:pt x="1775" y="6680"/>
                    <a:pt x="346" y="5251"/>
                    <a:pt x="346" y="3513"/>
                  </a:cubicBezTo>
                  <a:cubicBezTo>
                    <a:pt x="346" y="1774"/>
                    <a:pt x="1775" y="346"/>
                    <a:pt x="3513" y="346"/>
                  </a:cubicBezTo>
                  <a:cubicBezTo>
                    <a:pt x="3608" y="346"/>
                    <a:pt x="3692" y="274"/>
                    <a:pt x="3692" y="167"/>
                  </a:cubicBezTo>
                  <a:cubicBezTo>
                    <a:pt x="3680" y="72"/>
                    <a:pt x="3608" y="0"/>
                    <a:pt x="35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53"/>
            <p:cNvSpPr/>
            <p:nvPr/>
          </p:nvSpPr>
          <p:spPr>
            <a:xfrm>
              <a:off x="850092" y="3352934"/>
              <a:ext cx="369517" cy="375660"/>
            </a:xfrm>
            <a:custGeom>
              <a:rect b="b" l="l" r="r" t="t"/>
              <a:pathLst>
                <a:path extrusionOk="0" h="11803" w="11610">
                  <a:moveTo>
                    <a:pt x="5804" y="0"/>
                  </a:moveTo>
                  <a:cubicBezTo>
                    <a:pt x="5801" y="0"/>
                    <a:pt x="5799" y="0"/>
                    <a:pt x="5799" y="0"/>
                  </a:cubicBezTo>
                  <a:cubicBezTo>
                    <a:pt x="5585" y="0"/>
                    <a:pt x="5371" y="119"/>
                    <a:pt x="5252" y="310"/>
                  </a:cubicBezTo>
                  <a:lnTo>
                    <a:pt x="4573" y="1453"/>
                  </a:lnTo>
                  <a:cubicBezTo>
                    <a:pt x="4515" y="1551"/>
                    <a:pt x="4424" y="1605"/>
                    <a:pt x="4326" y="1605"/>
                  </a:cubicBezTo>
                  <a:cubicBezTo>
                    <a:pt x="4281" y="1605"/>
                    <a:pt x="4236" y="1594"/>
                    <a:pt x="4192" y="1572"/>
                  </a:cubicBezTo>
                  <a:lnTo>
                    <a:pt x="2977" y="1060"/>
                  </a:lnTo>
                  <a:cubicBezTo>
                    <a:pt x="2889" y="1020"/>
                    <a:pt x="2800" y="1002"/>
                    <a:pt x="2713" y="1002"/>
                  </a:cubicBezTo>
                  <a:cubicBezTo>
                    <a:pt x="2355" y="1002"/>
                    <a:pt x="2046" y="1312"/>
                    <a:pt x="2084" y="1715"/>
                  </a:cubicBezTo>
                  <a:lnTo>
                    <a:pt x="2204" y="3036"/>
                  </a:lnTo>
                  <a:cubicBezTo>
                    <a:pt x="2215" y="3179"/>
                    <a:pt x="2108" y="3322"/>
                    <a:pt x="1965" y="3346"/>
                  </a:cubicBezTo>
                  <a:lnTo>
                    <a:pt x="668" y="3643"/>
                  </a:lnTo>
                  <a:cubicBezTo>
                    <a:pt x="191" y="3751"/>
                    <a:pt x="1" y="4334"/>
                    <a:pt x="322" y="4703"/>
                  </a:cubicBezTo>
                  <a:lnTo>
                    <a:pt x="1203" y="5703"/>
                  </a:lnTo>
                  <a:cubicBezTo>
                    <a:pt x="1311" y="5822"/>
                    <a:pt x="1311" y="5989"/>
                    <a:pt x="1203" y="6084"/>
                  </a:cubicBezTo>
                  <a:lnTo>
                    <a:pt x="322" y="7084"/>
                  </a:lnTo>
                  <a:cubicBezTo>
                    <a:pt x="179" y="7263"/>
                    <a:pt x="132" y="7489"/>
                    <a:pt x="191" y="7715"/>
                  </a:cubicBezTo>
                  <a:cubicBezTo>
                    <a:pt x="263" y="7930"/>
                    <a:pt x="441" y="8084"/>
                    <a:pt x="668" y="8144"/>
                  </a:cubicBezTo>
                  <a:lnTo>
                    <a:pt x="1025" y="8215"/>
                  </a:lnTo>
                  <a:cubicBezTo>
                    <a:pt x="1033" y="8216"/>
                    <a:pt x="1041" y="8217"/>
                    <a:pt x="1049" y="8217"/>
                  </a:cubicBezTo>
                  <a:cubicBezTo>
                    <a:pt x="1136" y="8217"/>
                    <a:pt x="1217" y="8161"/>
                    <a:pt x="1239" y="8084"/>
                  </a:cubicBezTo>
                  <a:cubicBezTo>
                    <a:pt x="1251" y="7989"/>
                    <a:pt x="1192" y="7894"/>
                    <a:pt x="1096" y="7870"/>
                  </a:cubicBezTo>
                  <a:lnTo>
                    <a:pt x="739" y="7799"/>
                  </a:lnTo>
                  <a:cubicBezTo>
                    <a:pt x="644" y="7775"/>
                    <a:pt x="560" y="7692"/>
                    <a:pt x="525" y="7608"/>
                  </a:cubicBezTo>
                  <a:cubicBezTo>
                    <a:pt x="489" y="7501"/>
                    <a:pt x="501" y="7394"/>
                    <a:pt x="584" y="7322"/>
                  </a:cubicBezTo>
                  <a:lnTo>
                    <a:pt x="1453" y="6322"/>
                  </a:lnTo>
                  <a:cubicBezTo>
                    <a:pt x="1668" y="6084"/>
                    <a:pt x="1668" y="5715"/>
                    <a:pt x="1453" y="5477"/>
                  </a:cubicBezTo>
                  <a:lnTo>
                    <a:pt x="584" y="4477"/>
                  </a:lnTo>
                  <a:cubicBezTo>
                    <a:pt x="430" y="4322"/>
                    <a:pt x="525" y="4048"/>
                    <a:pt x="739" y="3989"/>
                  </a:cubicBezTo>
                  <a:lnTo>
                    <a:pt x="2037" y="3691"/>
                  </a:lnTo>
                  <a:cubicBezTo>
                    <a:pt x="2346" y="3620"/>
                    <a:pt x="2573" y="3322"/>
                    <a:pt x="2549" y="3012"/>
                  </a:cubicBezTo>
                  <a:lnTo>
                    <a:pt x="2430" y="1679"/>
                  </a:lnTo>
                  <a:cubicBezTo>
                    <a:pt x="2410" y="1503"/>
                    <a:pt x="2559" y="1359"/>
                    <a:pt x="2731" y="1359"/>
                  </a:cubicBezTo>
                  <a:cubicBezTo>
                    <a:pt x="2769" y="1359"/>
                    <a:pt x="2808" y="1366"/>
                    <a:pt x="2846" y="1381"/>
                  </a:cubicBezTo>
                  <a:lnTo>
                    <a:pt x="4061" y="1905"/>
                  </a:lnTo>
                  <a:cubicBezTo>
                    <a:pt x="4143" y="1941"/>
                    <a:pt x="4229" y="1958"/>
                    <a:pt x="4314" y="1958"/>
                  </a:cubicBezTo>
                  <a:cubicBezTo>
                    <a:pt x="4536" y="1958"/>
                    <a:pt x="4750" y="1841"/>
                    <a:pt x="4871" y="1643"/>
                  </a:cubicBezTo>
                  <a:lnTo>
                    <a:pt x="5549" y="488"/>
                  </a:lnTo>
                  <a:cubicBezTo>
                    <a:pt x="5609" y="393"/>
                    <a:pt x="5710" y="345"/>
                    <a:pt x="5810" y="345"/>
                  </a:cubicBezTo>
                  <a:cubicBezTo>
                    <a:pt x="5909" y="345"/>
                    <a:pt x="6008" y="393"/>
                    <a:pt x="6061" y="488"/>
                  </a:cubicBezTo>
                  <a:lnTo>
                    <a:pt x="6740" y="1643"/>
                  </a:lnTo>
                  <a:cubicBezTo>
                    <a:pt x="6861" y="1842"/>
                    <a:pt x="7077" y="1953"/>
                    <a:pt x="7300" y="1953"/>
                  </a:cubicBezTo>
                  <a:cubicBezTo>
                    <a:pt x="7383" y="1953"/>
                    <a:pt x="7468" y="1938"/>
                    <a:pt x="7549" y="1905"/>
                  </a:cubicBezTo>
                  <a:lnTo>
                    <a:pt x="8764" y="1381"/>
                  </a:lnTo>
                  <a:cubicBezTo>
                    <a:pt x="8802" y="1366"/>
                    <a:pt x="8841" y="1359"/>
                    <a:pt x="8878" y="1359"/>
                  </a:cubicBezTo>
                  <a:cubicBezTo>
                    <a:pt x="9048" y="1359"/>
                    <a:pt x="9190" y="1503"/>
                    <a:pt x="9181" y="1679"/>
                  </a:cubicBezTo>
                  <a:lnTo>
                    <a:pt x="9062" y="3012"/>
                  </a:lnTo>
                  <a:cubicBezTo>
                    <a:pt x="9038" y="3334"/>
                    <a:pt x="9240" y="3620"/>
                    <a:pt x="9574" y="3691"/>
                  </a:cubicBezTo>
                  <a:lnTo>
                    <a:pt x="10859" y="3989"/>
                  </a:lnTo>
                  <a:cubicBezTo>
                    <a:pt x="11086" y="4036"/>
                    <a:pt x="11181" y="4298"/>
                    <a:pt x="11026" y="4477"/>
                  </a:cubicBezTo>
                  <a:lnTo>
                    <a:pt x="10145" y="5477"/>
                  </a:lnTo>
                  <a:cubicBezTo>
                    <a:pt x="9943" y="5715"/>
                    <a:pt x="9943" y="6084"/>
                    <a:pt x="10145" y="6322"/>
                  </a:cubicBezTo>
                  <a:lnTo>
                    <a:pt x="11026" y="7322"/>
                  </a:lnTo>
                  <a:cubicBezTo>
                    <a:pt x="11181" y="7489"/>
                    <a:pt x="11086" y="7751"/>
                    <a:pt x="10859" y="7811"/>
                  </a:cubicBezTo>
                  <a:lnTo>
                    <a:pt x="9574" y="8108"/>
                  </a:lnTo>
                  <a:cubicBezTo>
                    <a:pt x="9252" y="8192"/>
                    <a:pt x="9038" y="8489"/>
                    <a:pt x="9062" y="8799"/>
                  </a:cubicBezTo>
                  <a:lnTo>
                    <a:pt x="9181" y="10120"/>
                  </a:lnTo>
                  <a:cubicBezTo>
                    <a:pt x="9190" y="10302"/>
                    <a:pt x="9054" y="10445"/>
                    <a:pt x="8889" y="10445"/>
                  </a:cubicBezTo>
                  <a:cubicBezTo>
                    <a:pt x="8848" y="10445"/>
                    <a:pt x="8806" y="10437"/>
                    <a:pt x="8764" y="10418"/>
                  </a:cubicBezTo>
                  <a:lnTo>
                    <a:pt x="7549" y="9894"/>
                  </a:lnTo>
                  <a:cubicBezTo>
                    <a:pt x="7468" y="9858"/>
                    <a:pt x="7382" y="9841"/>
                    <a:pt x="7298" y="9841"/>
                  </a:cubicBezTo>
                  <a:cubicBezTo>
                    <a:pt x="7076" y="9841"/>
                    <a:pt x="6861" y="9961"/>
                    <a:pt x="6740" y="10168"/>
                  </a:cubicBezTo>
                  <a:lnTo>
                    <a:pt x="6061" y="11311"/>
                  </a:lnTo>
                  <a:cubicBezTo>
                    <a:pt x="6002" y="11406"/>
                    <a:pt x="5900" y="11454"/>
                    <a:pt x="5801" y="11454"/>
                  </a:cubicBezTo>
                  <a:cubicBezTo>
                    <a:pt x="5701" y="11454"/>
                    <a:pt x="5603" y="11406"/>
                    <a:pt x="5549" y="11311"/>
                  </a:cubicBezTo>
                  <a:lnTo>
                    <a:pt x="4871" y="10168"/>
                  </a:lnTo>
                  <a:cubicBezTo>
                    <a:pt x="4749" y="9960"/>
                    <a:pt x="4533" y="9846"/>
                    <a:pt x="4309" y="9846"/>
                  </a:cubicBezTo>
                  <a:cubicBezTo>
                    <a:pt x="4226" y="9846"/>
                    <a:pt x="4142" y="9862"/>
                    <a:pt x="4061" y="9894"/>
                  </a:cubicBezTo>
                  <a:lnTo>
                    <a:pt x="2846" y="10418"/>
                  </a:lnTo>
                  <a:cubicBezTo>
                    <a:pt x="2804" y="10437"/>
                    <a:pt x="2762" y="10445"/>
                    <a:pt x="2721" y="10445"/>
                  </a:cubicBezTo>
                  <a:cubicBezTo>
                    <a:pt x="2553" y="10445"/>
                    <a:pt x="2411" y="10302"/>
                    <a:pt x="2430" y="10120"/>
                  </a:cubicBezTo>
                  <a:lnTo>
                    <a:pt x="2549" y="8799"/>
                  </a:lnTo>
                  <a:cubicBezTo>
                    <a:pt x="2573" y="8465"/>
                    <a:pt x="2370" y="8192"/>
                    <a:pt x="2037" y="8108"/>
                  </a:cubicBezTo>
                  <a:lnTo>
                    <a:pt x="1727" y="8037"/>
                  </a:lnTo>
                  <a:cubicBezTo>
                    <a:pt x="1719" y="8036"/>
                    <a:pt x="1711" y="8035"/>
                    <a:pt x="1703" y="8035"/>
                  </a:cubicBezTo>
                  <a:cubicBezTo>
                    <a:pt x="1616" y="8035"/>
                    <a:pt x="1535" y="8092"/>
                    <a:pt x="1513" y="8168"/>
                  </a:cubicBezTo>
                  <a:cubicBezTo>
                    <a:pt x="1501" y="8263"/>
                    <a:pt x="1561" y="8370"/>
                    <a:pt x="1656" y="8382"/>
                  </a:cubicBezTo>
                  <a:lnTo>
                    <a:pt x="1965" y="8454"/>
                  </a:lnTo>
                  <a:cubicBezTo>
                    <a:pt x="2108" y="8489"/>
                    <a:pt x="2204" y="8620"/>
                    <a:pt x="2204" y="8763"/>
                  </a:cubicBezTo>
                  <a:lnTo>
                    <a:pt x="2084" y="10097"/>
                  </a:lnTo>
                  <a:cubicBezTo>
                    <a:pt x="2046" y="10493"/>
                    <a:pt x="2361" y="10804"/>
                    <a:pt x="2723" y="10804"/>
                  </a:cubicBezTo>
                  <a:cubicBezTo>
                    <a:pt x="2807" y="10804"/>
                    <a:pt x="2893" y="10787"/>
                    <a:pt x="2977" y="10751"/>
                  </a:cubicBezTo>
                  <a:lnTo>
                    <a:pt x="4192" y="10228"/>
                  </a:lnTo>
                  <a:cubicBezTo>
                    <a:pt x="4230" y="10212"/>
                    <a:pt x="4269" y="10204"/>
                    <a:pt x="4308" y="10204"/>
                  </a:cubicBezTo>
                  <a:cubicBezTo>
                    <a:pt x="4413" y="10204"/>
                    <a:pt x="4512" y="10259"/>
                    <a:pt x="4573" y="10347"/>
                  </a:cubicBezTo>
                  <a:lnTo>
                    <a:pt x="5252" y="11490"/>
                  </a:lnTo>
                  <a:cubicBezTo>
                    <a:pt x="5377" y="11698"/>
                    <a:pt x="5594" y="11802"/>
                    <a:pt x="5810" y="11802"/>
                  </a:cubicBezTo>
                  <a:cubicBezTo>
                    <a:pt x="6025" y="11802"/>
                    <a:pt x="6240" y="11698"/>
                    <a:pt x="6359" y="11490"/>
                  </a:cubicBezTo>
                  <a:lnTo>
                    <a:pt x="7037" y="10347"/>
                  </a:lnTo>
                  <a:cubicBezTo>
                    <a:pt x="7088" y="10253"/>
                    <a:pt x="7188" y="10202"/>
                    <a:pt x="7288" y="10202"/>
                  </a:cubicBezTo>
                  <a:cubicBezTo>
                    <a:pt x="7328" y="10202"/>
                    <a:pt x="7369" y="10211"/>
                    <a:pt x="7407" y="10228"/>
                  </a:cubicBezTo>
                  <a:lnTo>
                    <a:pt x="8633" y="10751"/>
                  </a:lnTo>
                  <a:cubicBezTo>
                    <a:pt x="8715" y="10787"/>
                    <a:pt x="8800" y="10804"/>
                    <a:pt x="8883" y="10804"/>
                  </a:cubicBezTo>
                  <a:cubicBezTo>
                    <a:pt x="9242" y="10804"/>
                    <a:pt x="9565" y="10493"/>
                    <a:pt x="9526" y="10097"/>
                  </a:cubicBezTo>
                  <a:lnTo>
                    <a:pt x="9407" y="8763"/>
                  </a:lnTo>
                  <a:cubicBezTo>
                    <a:pt x="9395" y="8620"/>
                    <a:pt x="9490" y="8489"/>
                    <a:pt x="9645" y="8454"/>
                  </a:cubicBezTo>
                  <a:lnTo>
                    <a:pt x="10943" y="8156"/>
                  </a:lnTo>
                  <a:cubicBezTo>
                    <a:pt x="11419" y="8049"/>
                    <a:pt x="11609" y="7477"/>
                    <a:pt x="11276" y="7096"/>
                  </a:cubicBezTo>
                  <a:lnTo>
                    <a:pt x="10407" y="6084"/>
                  </a:lnTo>
                  <a:cubicBezTo>
                    <a:pt x="10300" y="5965"/>
                    <a:pt x="10300" y="5810"/>
                    <a:pt x="10407" y="5703"/>
                  </a:cubicBezTo>
                  <a:lnTo>
                    <a:pt x="11276" y="4703"/>
                  </a:lnTo>
                  <a:cubicBezTo>
                    <a:pt x="11609" y="4334"/>
                    <a:pt x="11419" y="3751"/>
                    <a:pt x="10943" y="3643"/>
                  </a:cubicBezTo>
                  <a:lnTo>
                    <a:pt x="9645" y="3346"/>
                  </a:lnTo>
                  <a:cubicBezTo>
                    <a:pt x="9490" y="3322"/>
                    <a:pt x="9407" y="3179"/>
                    <a:pt x="9407" y="3036"/>
                  </a:cubicBezTo>
                  <a:lnTo>
                    <a:pt x="9526" y="1715"/>
                  </a:lnTo>
                  <a:cubicBezTo>
                    <a:pt x="9564" y="1312"/>
                    <a:pt x="9248" y="1002"/>
                    <a:pt x="8893" y="1002"/>
                  </a:cubicBezTo>
                  <a:cubicBezTo>
                    <a:pt x="8807" y="1002"/>
                    <a:pt x="8719" y="1020"/>
                    <a:pt x="8633" y="1060"/>
                  </a:cubicBezTo>
                  <a:lnTo>
                    <a:pt x="7407" y="1572"/>
                  </a:lnTo>
                  <a:cubicBezTo>
                    <a:pt x="7371" y="1588"/>
                    <a:pt x="7334" y="1595"/>
                    <a:pt x="7296" y="1595"/>
                  </a:cubicBezTo>
                  <a:cubicBezTo>
                    <a:pt x="7193" y="1595"/>
                    <a:pt x="7090" y="1540"/>
                    <a:pt x="7037" y="1453"/>
                  </a:cubicBezTo>
                  <a:lnTo>
                    <a:pt x="6359" y="310"/>
                  </a:lnTo>
                  <a:cubicBezTo>
                    <a:pt x="6170" y="10"/>
                    <a:pt x="5848" y="0"/>
                    <a:pt x="580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2" name="Google Shape;2082;p53"/>
          <p:cNvGrpSpPr/>
          <p:nvPr/>
        </p:nvGrpSpPr>
        <p:grpSpPr>
          <a:xfrm>
            <a:off x="1314678" y="3358217"/>
            <a:ext cx="334666" cy="365348"/>
            <a:chOff x="1314678" y="3358217"/>
            <a:chExt cx="334666" cy="365348"/>
          </a:xfrm>
        </p:grpSpPr>
        <p:sp>
          <p:nvSpPr>
            <p:cNvPr id="2083" name="Google Shape;2083;p53"/>
            <p:cNvSpPr/>
            <p:nvPr/>
          </p:nvSpPr>
          <p:spPr>
            <a:xfrm>
              <a:off x="1316588" y="3358217"/>
              <a:ext cx="332757" cy="365348"/>
            </a:xfrm>
            <a:custGeom>
              <a:rect b="b" l="l" r="r" t="t"/>
              <a:pathLst>
                <a:path extrusionOk="0" h="11479" w="10455">
                  <a:moveTo>
                    <a:pt x="1501" y="9300"/>
                  </a:moveTo>
                  <a:cubicBezTo>
                    <a:pt x="1655" y="9300"/>
                    <a:pt x="1786" y="9419"/>
                    <a:pt x="1786" y="9585"/>
                  </a:cubicBezTo>
                  <a:cubicBezTo>
                    <a:pt x="1786" y="9752"/>
                    <a:pt x="1667" y="9871"/>
                    <a:pt x="1501" y="9871"/>
                  </a:cubicBezTo>
                  <a:lnTo>
                    <a:pt x="584" y="9871"/>
                  </a:lnTo>
                  <a:cubicBezTo>
                    <a:pt x="429" y="9871"/>
                    <a:pt x="298" y="9752"/>
                    <a:pt x="298" y="9585"/>
                  </a:cubicBezTo>
                  <a:cubicBezTo>
                    <a:pt x="298" y="9431"/>
                    <a:pt x="417" y="9300"/>
                    <a:pt x="584" y="9300"/>
                  </a:cubicBezTo>
                  <a:close/>
                  <a:moveTo>
                    <a:pt x="9359" y="1013"/>
                  </a:moveTo>
                  <a:lnTo>
                    <a:pt x="9359" y="10443"/>
                  </a:lnTo>
                  <a:lnTo>
                    <a:pt x="9037" y="10443"/>
                  </a:lnTo>
                  <a:lnTo>
                    <a:pt x="9037" y="1013"/>
                  </a:lnTo>
                  <a:close/>
                  <a:moveTo>
                    <a:pt x="3048" y="1"/>
                  </a:moveTo>
                  <a:cubicBezTo>
                    <a:pt x="2965" y="1"/>
                    <a:pt x="2894" y="72"/>
                    <a:pt x="2894" y="156"/>
                  </a:cubicBezTo>
                  <a:cubicBezTo>
                    <a:pt x="2894" y="251"/>
                    <a:pt x="2965" y="322"/>
                    <a:pt x="3048" y="322"/>
                  </a:cubicBezTo>
                  <a:lnTo>
                    <a:pt x="8347" y="322"/>
                  </a:lnTo>
                  <a:cubicBezTo>
                    <a:pt x="8561" y="322"/>
                    <a:pt x="8728" y="489"/>
                    <a:pt x="8728" y="691"/>
                  </a:cubicBezTo>
                  <a:lnTo>
                    <a:pt x="8728" y="10776"/>
                  </a:lnTo>
                  <a:cubicBezTo>
                    <a:pt x="8728" y="10978"/>
                    <a:pt x="8561" y="11145"/>
                    <a:pt x="8347" y="11145"/>
                  </a:cubicBezTo>
                  <a:lnTo>
                    <a:pt x="1584" y="11145"/>
                  </a:lnTo>
                  <a:cubicBezTo>
                    <a:pt x="1370" y="11145"/>
                    <a:pt x="1203" y="10978"/>
                    <a:pt x="1203" y="10776"/>
                  </a:cubicBezTo>
                  <a:lnTo>
                    <a:pt x="1203" y="10204"/>
                  </a:lnTo>
                  <a:lnTo>
                    <a:pt x="1524" y="10204"/>
                  </a:lnTo>
                  <a:cubicBezTo>
                    <a:pt x="1858" y="10204"/>
                    <a:pt x="2132" y="9931"/>
                    <a:pt x="2132" y="9597"/>
                  </a:cubicBezTo>
                  <a:cubicBezTo>
                    <a:pt x="2132" y="9276"/>
                    <a:pt x="1846" y="8990"/>
                    <a:pt x="1524" y="8990"/>
                  </a:cubicBezTo>
                  <a:lnTo>
                    <a:pt x="1203" y="8990"/>
                  </a:lnTo>
                  <a:lnTo>
                    <a:pt x="1203" y="8621"/>
                  </a:lnTo>
                  <a:cubicBezTo>
                    <a:pt x="1203" y="8526"/>
                    <a:pt x="1132" y="8454"/>
                    <a:pt x="1048" y="8454"/>
                  </a:cubicBezTo>
                  <a:cubicBezTo>
                    <a:pt x="953" y="8454"/>
                    <a:pt x="882" y="8526"/>
                    <a:pt x="882" y="8621"/>
                  </a:cubicBezTo>
                  <a:lnTo>
                    <a:pt x="882" y="8990"/>
                  </a:lnTo>
                  <a:lnTo>
                    <a:pt x="608" y="8990"/>
                  </a:lnTo>
                  <a:cubicBezTo>
                    <a:pt x="274" y="8990"/>
                    <a:pt x="0" y="9276"/>
                    <a:pt x="0" y="9597"/>
                  </a:cubicBezTo>
                  <a:cubicBezTo>
                    <a:pt x="0" y="9931"/>
                    <a:pt x="286" y="10204"/>
                    <a:pt x="608" y="10204"/>
                  </a:cubicBezTo>
                  <a:lnTo>
                    <a:pt x="882" y="10204"/>
                  </a:lnTo>
                  <a:lnTo>
                    <a:pt x="882" y="10776"/>
                  </a:lnTo>
                  <a:cubicBezTo>
                    <a:pt x="882" y="11157"/>
                    <a:pt x="1191" y="11478"/>
                    <a:pt x="1584" y="11478"/>
                  </a:cubicBezTo>
                  <a:lnTo>
                    <a:pt x="9752" y="11478"/>
                  </a:lnTo>
                  <a:cubicBezTo>
                    <a:pt x="10133" y="11478"/>
                    <a:pt x="10454" y="11157"/>
                    <a:pt x="10454" y="10776"/>
                  </a:cubicBezTo>
                  <a:lnTo>
                    <a:pt x="10454" y="2156"/>
                  </a:lnTo>
                  <a:cubicBezTo>
                    <a:pt x="10454" y="2073"/>
                    <a:pt x="10371" y="1989"/>
                    <a:pt x="10287" y="1989"/>
                  </a:cubicBezTo>
                  <a:cubicBezTo>
                    <a:pt x="10192" y="1989"/>
                    <a:pt x="10121" y="2073"/>
                    <a:pt x="10121" y="2156"/>
                  </a:cubicBezTo>
                  <a:lnTo>
                    <a:pt x="10121" y="10776"/>
                  </a:lnTo>
                  <a:cubicBezTo>
                    <a:pt x="10121" y="10978"/>
                    <a:pt x="9954" y="11145"/>
                    <a:pt x="9752" y="11145"/>
                  </a:cubicBezTo>
                  <a:lnTo>
                    <a:pt x="8954" y="11145"/>
                  </a:lnTo>
                  <a:cubicBezTo>
                    <a:pt x="9014" y="11038"/>
                    <a:pt x="9061" y="10919"/>
                    <a:pt x="9061" y="10800"/>
                  </a:cubicBezTo>
                  <a:lnTo>
                    <a:pt x="9549" y="10800"/>
                  </a:lnTo>
                  <a:cubicBezTo>
                    <a:pt x="9645" y="10800"/>
                    <a:pt x="9716" y="10728"/>
                    <a:pt x="9716" y="10645"/>
                  </a:cubicBezTo>
                  <a:lnTo>
                    <a:pt x="9716" y="858"/>
                  </a:lnTo>
                  <a:cubicBezTo>
                    <a:pt x="9716" y="775"/>
                    <a:pt x="9645" y="691"/>
                    <a:pt x="9549" y="691"/>
                  </a:cubicBezTo>
                  <a:lnTo>
                    <a:pt x="9061" y="691"/>
                  </a:lnTo>
                  <a:cubicBezTo>
                    <a:pt x="9061" y="560"/>
                    <a:pt x="9014" y="441"/>
                    <a:pt x="8954" y="358"/>
                  </a:cubicBezTo>
                  <a:lnTo>
                    <a:pt x="9752" y="358"/>
                  </a:lnTo>
                  <a:cubicBezTo>
                    <a:pt x="9954" y="358"/>
                    <a:pt x="10121" y="525"/>
                    <a:pt x="10121" y="727"/>
                  </a:cubicBezTo>
                  <a:lnTo>
                    <a:pt x="10121" y="1430"/>
                  </a:lnTo>
                  <a:cubicBezTo>
                    <a:pt x="10097" y="1489"/>
                    <a:pt x="10168" y="1561"/>
                    <a:pt x="10276" y="1561"/>
                  </a:cubicBezTo>
                  <a:cubicBezTo>
                    <a:pt x="10359" y="1561"/>
                    <a:pt x="10430" y="1489"/>
                    <a:pt x="10430" y="1394"/>
                  </a:cubicBezTo>
                  <a:lnTo>
                    <a:pt x="10430" y="691"/>
                  </a:lnTo>
                  <a:cubicBezTo>
                    <a:pt x="10430" y="310"/>
                    <a:pt x="10121" y="1"/>
                    <a:pt x="974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53"/>
            <p:cNvSpPr/>
            <p:nvPr/>
          </p:nvSpPr>
          <p:spPr>
            <a:xfrm>
              <a:off x="1314678" y="3358981"/>
              <a:ext cx="79632" cy="254684"/>
            </a:xfrm>
            <a:custGeom>
              <a:rect b="b" l="l" r="r" t="t"/>
              <a:pathLst>
                <a:path extrusionOk="0" h="8002" w="2502">
                  <a:moveTo>
                    <a:pt x="1537" y="1537"/>
                  </a:moveTo>
                  <a:cubicBezTo>
                    <a:pt x="1680" y="1537"/>
                    <a:pt x="1811" y="1656"/>
                    <a:pt x="1811" y="1822"/>
                  </a:cubicBezTo>
                  <a:cubicBezTo>
                    <a:pt x="1811" y="1989"/>
                    <a:pt x="1692" y="2108"/>
                    <a:pt x="1537" y="2108"/>
                  </a:cubicBezTo>
                  <a:lnTo>
                    <a:pt x="608" y="2108"/>
                  </a:lnTo>
                  <a:cubicBezTo>
                    <a:pt x="465" y="2108"/>
                    <a:pt x="334" y="1989"/>
                    <a:pt x="334" y="1822"/>
                  </a:cubicBezTo>
                  <a:cubicBezTo>
                    <a:pt x="334" y="1668"/>
                    <a:pt x="453" y="1537"/>
                    <a:pt x="608" y="1537"/>
                  </a:cubicBezTo>
                  <a:close/>
                  <a:moveTo>
                    <a:pt x="1549" y="4132"/>
                  </a:moveTo>
                  <a:cubicBezTo>
                    <a:pt x="1692" y="4132"/>
                    <a:pt x="1835" y="4251"/>
                    <a:pt x="1835" y="4406"/>
                  </a:cubicBezTo>
                  <a:cubicBezTo>
                    <a:pt x="1835" y="4573"/>
                    <a:pt x="1715" y="4692"/>
                    <a:pt x="1549" y="4692"/>
                  </a:cubicBezTo>
                  <a:lnTo>
                    <a:pt x="632" y="4692"/>
                  </a:lnTo>
                  <a:cubicBezTo>
                    <a:pt x="465" y="4680"/>
                    <a:pt x="346" y="4561"/>
                    <a:pt x="346" y="4406"/>
                  </a:cubicBezTo>
                  <a:cubicBezTo>
                    <a:pt x="346" y="4263"/>
                    <a:pt x="465" y="4132"/>
                    <a:pt x="632" y="4132"/>
                  </a:cubicBezTo>
                  <a:close/>
                  <a:moveTo>
                    <a:pt x="1549" y="6704"/>
                  </a:moveTo>
                  <a:cubicBezTo>
                    <a:pt x="1715" y="6704"/>
                    <a:pt x="1835" y="6835"/>
                    <a:pt x="1835" y="6990"/>
                  </a:cubicBezTo>
                  <a:cubicBezTo>
                    <a:pt x="1835" y="7132"/>
                    <a:pt x="1715" y="7263"/>
                    <a:pt x="1549" y="7263"/>
                  </a:cubicBezTo>
                  <a:lnTo>
                    <a:pt x="632" y="7263"/>
                  </a:lnTo>
                  <a:cubicBezTo>
                    <a:pt x="477" y="7263"/>
                    <a:pt x="346" y="7144"/>
                    <a:pt x="346" y="6990"/>
                  </a:cubicBezTo>
                  <a:cubicBezTo>
                    <a:pt x="346" y="6823"/>
                    <a:pt x="465" y="6704"/>
                    <a:pt x="632" y="6704"/>
                  </a:cubicBezTo>
                  <a:close/>
                  <a:moveTo>
                    <a:pt x="1608" y="1"/>
                  </a:moveTo>
                  <a:cubicBezTo>
                    <a:pt x="1227" y="1"/>
                    <a:pt x="906" y="310"/>
                    <a:pt x="906" y="703"/>
                  </a:cubicBezTo>
                  <a:lnTo>
                    <a:pt x="906" y="1239"/>
                  </a:lnTo>
                  <a:lnTo>
                    <a:pt x="608" y="1239"/>
                  </a:lnTo>
                  <a:cubicBezTo>
                    <a:pt x="275" y="1239"/>
                    <a:pt x="1" y="1525"/>
                    <a:pt x="1" y="1846"/>
                  </a:cubicBezTo>
                  <a:cubicBezTo>
                    <a:pt x="1" y="2179"/>
                    <a:pt x="287" y="2465"/>
                    <a:pt x="608" y="2465"/>
                  </a:cubicBezTo>
                  <a:lnTo>
                    <a:pt x="906" y="2465"/>
                  </a:lnTo>
                  <a:lnTo>
                    <a:pt x="906" y="3799"/>
                  </a:lnTo>
                  <a:lnTo>
                    <a:pt x="608" y="3799"/>
                  </a:lnTo>
                  <a:cubicBezTo>
                    <a:pt x="275" y="3799"/>
                    <a:pt x="1" y="4084"/>
                    <a:pt x="1" y="4406"/>
                  </a:cubicBezTo>
                  <a:cubicBezTo>
                    <a:pt x="1" y="4739"/>
                    <a:pt x="287" y="5025"/>
                    <a:pt x="608" y="5025"/>
                  </a:cubicBezTo>
                  <a:lnTo>
                    <a:pt x="906" y="5025"/>
                  </a:lnTo>
                  <a:lnTo>
                    <a:pt x="906" y="6359"/>
                  </a:lnTo>
                  <a:lnTo>
                    <a:pt x="632" y="6359"/>
                  </a:lnTo>
                  <a:cubicBezTo>
                    <a:pt x="287" y="6359"/>
                    <a:pt x="13" y="6644"/>
                    <a:pt x="13" y="6966"/>
                  </a:cubicBezTo>
                  <a:cubicBezTo>
                    <a:pt x="13" y="7299"/>
                    <a:pt x="299" y="7585"/>
                    <a:pt x="632" y="7585"/>
                  </a:cubicBezTo>
                  <a:lnTo>
                    <a:pt x="906" y="7585"/>
                  </a:lnTo>
                  <a:lnTo>
                    <a:pt x="906" y="7835"/>
                  </a:lnTo>
                  <a:cubicBezTo>
                    <a:pt x="906" y="7918"/>
                    <a:pt x="977" y="8002"/>
                    <a:pt x="1073" y="8002"/>
                  </a:cubicBezTo>
                  <a:cubicBezTo>
                    <a:pt x="1168" y="8002"/>
                    <a:pt x="1239" y="7918"/>
                    <a:pt x="1239" y="7835"/>
                  </a:cubicBezTo>
                  <a:lnTo>
                    <a:pt x="1239" y="7585"/>
                  </a:lnTo>
                  <a:lnTo>
                    <a:pt x="1537" y="7585"/>
                  </a:lnTo>
                  <a:cubicBezTo>
                    <a:pt x="1882" y="7585"/>
                    <a:pt x="2144" y="7299"/>
                    <a:pt x="2144" y="6966"/>
                  </a:cubicBezTo>
                  <a:cubicBezTo>
                    <a:pt x="2144" y="6644"/>
                    <a:pt x="1858" y="6359"/>
                    <a:pt x="1537" y="6359"/>
                  </a:cubicBezTo>
                  <a:lnTo>
                    <a:pt x="1239" y="6359"/>
                  </a:lnTo>
                  <a:lnTo>
                    <a:pt x="1239" y="5025"/>
                  </a:lnTo>
                  <a:lnTo>
                    <a:pt x="1537" y="5025"/>
                  </a:lnTo>
                  <a:cubicBezTo>
                    <a:pt x="1882" y="5025"/>
                    <a:pt x="2144" y="4739"/>
                    <a:pt x="2144" y="4406"/>
                  </a:cubicBezTo>
                  <a:cubicBezTo>
                    <a:pt x="2144" y="4084"/>
                    <a:pt x="1858" y="3799"/>
                    <a:pt x="1537" y="3799"/>
                  </a:cubicBezTo>
                  <a:lnTo>
                    <a:pt x="1239" y="3799"/>
                  </a:lnTo>
                  <a:lnTo>
                    <a:pt x="1239" y="2465"/>
                  </a:lnTo>
                  <a:lnTo>
                    <a:pt x="1525" y="2465"/>
                  </a:lnTo>
                  <a:cubicBezTo>
                    <a:pt x="1858" y="2465"/>
                    <a:pt x="2132" y="2179"/>
                    <a:pt x="2132" y="1846"/>
                  </a:cubicBezTo>
                  <a:cubicBezTo>
                    <a:pt x="2132" y="1525"/>
                    <a:pt x="1846" y="1239"/>
                    <a:pt x="1525" y="1239"/>
                  </a:cubicBezTo>
                  <a:lnTo>
                    <a:pt x="1239" y="1239"/>
                  </a:lnTo>
                  <a:lnTo>
                    <a:pt x="1239" y="703"/>
                  </a:lnTo>
                  <a:cubicBezTo>
                    <a:pt x="1239" y="489"/>
                    <a:pt x="1406" y="334"/>
                    <a:pt x="1608" y="334"/>
                  </a:cubicBezTo>
                  <a:lnTo>
                    <a:pt x="2335" y="334"/>
                  </a:lnTo>
                  <a:cubicBezTo>
                    <a:pt x="2430" y="334"/>
                    <a:pt x="2501" y="251"/>
                    <a:pt x="2501" y="167"/>
                  </a:cubicBezTo>
                  <a:cubicBezTo>
                    <a:pt x="2501" y="72"/>
                    <a:pt x="2430" y="1"/>
                    <a:pt x="233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53"/>
            <p:cNvSpPr/>
            <p:nvPr/>
          </p:nvSpPr>
          <p:spPr>
            <a:xfrm>
              <a:off x="1411688" y="3629546"/>
              <a:ext cx="139118" cy="10662"/>
            </a:xfrm>
            <a:custGeom>
              <a:rect b="b" l="l" r="r" t="t"/>
              <a:pathLst>
                <a:path extrusionOk="0" h="335" w="4371">
                  <a:moveTo>
                    <a:pt x="168" y="1"/>
                  </a:moveTo>
                  <a:cubicBezTo>
                    <a:pt x="84" y="1"/>
                    <a:pt x="1" y="72"/>
                    <a:pt x="1" y="167"/>
                  </a:cubicBezTo>
                  <a:cubicBezTo>
                    <a:pt x="1" y="251"/>
                    <a:pt x="84" y="334"/>
                    <a:pt x="168" y="334"/>
                  </a:cubicBezTo>
                  <a:lnTo>
                    <a:pt x="4204" y="334"/>
                  </a:lnTo>
                  <a:cubicBezTo>
                    <a:pt x="4287" y="334"/>
                    <a:pt x="4371" y="251"/>
                    <a:pt x="4371" y="167"/>
                  </a:cubicBezTo>
                  <a:cubicBezTo>
                    <a:pt x="4371" y="72"/>
                    <a:pt x="4287" y="1"/>
                    <a:pt x="420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53"/>
            <p:cNvSpPr/>
            <p:nvPr/>
          </p:nvSpPr>
          <p:spPr>
            <a:xfrm>
              <a:off x="1412070" y="3652303"/>
              <a:ext cx="139118" cy="10630"/>
            </a:xfrm>
            <a:custGeom>
              <a:rect b="b" l="l" r="r" t="t"/>
              <a:pathLst>
                <a:path extrusionOk="0" h="334" w="4371">
                  <a:moveTo>
                    <a:pt x="168" y="0"/>
                  </a:moveTo>
                  <a:cubicBezTo>
                    <a:pt x="84" y="0"/>
                    <a:pt x="1" y="72"/>
                    <a:pt x="1" y="167"/>
                  </a:cubicBezTo>
                  <a:cubicBezTo>
                    <a:pt x="1" y="250"/>
                    <a:pt x="72" y="333"/>
                    <a:pt x="168" y="333"/>
                  </a:cubicBezTo>
                  <a:lnTo>
                    <a:pt x="4204" y="333"/>
                  </a:lnTo>
                  <a:cubicBezTo>
                    <a:pt x="4299" y="333"/>
                    <a:pt x="4370" y="250"/>
                    <a:pt x="4370" y="167"/>
                  </a:cubicBezTo>
                  <a:cubicBezTo>
                    <a:pt x="4370" y="72"/>
                    <a:pt x="4299" y="0"/>
                    <a:pt x="420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53"/>
            <p:cNvSpPr/>
            <p:nvPr/>
          </p:nvSpPr>
          <p:spPr>
            <a:xfrm>
              <a:off x="1432153" y="3417352"/>
              <a:ext cx="83802" cy="191379"/>
            </a:xfrm>
            <a:custGeom>
              <a:rect b="b" l="l" r="r" t="t"/>
              <a:pathLst>
                <a:path extrusionOk="0" h="6013" w="2633">
                  <a:moveTo>
                    <a:pt x="1763" y="357"/>
                  </a:moveTo>
                  <a:cubicBezTo>
                    <a:pt x="1882" y="357"/>
                    <a:pt x="2037" y="405"/>
                    <a:pt x="2251" y="488"/>
                  </a:cubicBezTo>
                  <a:lnTo>
                    <a:pt x="2263" y="512"/>
                  </a:lnTo>
                  <a:lnTo>
                    <a:pt x="2096" y="1488"/>
                  </a:lnTo>
                  <a:cubicBezTo>
                    <a:pt x="2096" y="1500"/>
                    <a:pt x="2084" y="1500"/>
                    <a:pt x="2084" y="1500"/>
                  </a:cubicBezTo>
                  <a:lnTo>
                    <a:pt x="1596" y="1441"/>
                  </a:lnTo>
                  <a:lnTo>
                    <a:pt x="1561" y="1441"/>
                  </a:lnTo>
                  <a:cubicBezTo>
                    <a:pt x="965" y="1477"/>
                    <a:pt x="751" y="2143"/>
                    <a:pt x="751" y="2691"/>
                  </a:cubicBezTo>
                  <a:lnTo>
                    <a:pt x="751" y="3382"/>
                  </a:lnTo>
                  <a:cubicBezTo>
                    <a:pt x="751" y="3501"/>
                    <a:pt x="763" y="3822"/>
                    <a:pt x="894" y="4120"/>
                  </a:cubicBezTo>
                  <a:cubicBezTo>
                    <a:pt x="1025" y="4441"/>
                    <a:pt x="1263" y="4608"/>
                    <a:pt x="1561" y="4632"/>
                  </a:cubicBezTo>
                  <a:lnTo>
                    <a:pt x="1596" y="4632"/>
                  </a:lnTo>
                  <a:lnTo>
                    <a:pt x="2084" y="4572"/>
                  </a:lnTo>
                  <a:cubicBezTo>
                    <a:pt x="2096" y="4572"/>
                    <a:pt x="2096" y="4572"/>
                    <a:pt x="2096" y="4584"/>
                  </a:cubicBezTo>
                  <a:lnTo>
                    <a:pt x="2263" y="5572"/>
                  </a:lnTo>
                  <a:cubicBezTo>
                    <a:pt x="2263" y="5572"/>
                    <a:pt x="2263" y="5584"/>
                    <a:pt x="2251" y="5584"/>
                  </a:cubicBezTo>
                  <a:cubicBezTo>
                    <a:pt x="2037" y="5668"/>
                    <a:pt x="1882" y="5715"/>
                    <a:pt x="1763" y="5715"/>
                  </a:cubicBezTo>
                  <a:cubicBezTo>
                    <a:pt x="1608" y="5715"/>
                    <a:pt x="1251" y="5632"/>
                    <a:pt x="941" y="5298"/>
                  </a:cubicBezTo>
                  <a:cubicBezTo>
                    <a:pt x="537" y="4882"/>
                    <a:pt x="334" y="4227"/>
                    <a:pt x="334" y="3393"/>
                  </a:cubicBezTo>
                  <a:lnTo>
                    <a:pt x="334" y="2679"/>
                  </a:lnTo>
                  <a:cubicBezTo>
                    <a:pt x="334" y="1846"/>
                    <a:pt x="537" y="1191"/>
                    <a:pt x="941" y="774"/>
                  </a:cubicBezTo>
                  <a:cubicBezTo>
                    <a:pt x="1263" y="453"/>
                    <a:pt x="1620" y="357"/>
                    <a:pt x="1763" y="357"/>
                  </a:cubicBezTo>
                  <a:close/>
                  <a:moveTo>
                    <a:pt x="1775" y="0"/>
                  </a:moveTo>
                  <a:cubicBezTo>
                    <a:pt x="1525" y="0"/>
                    <a:pt x="1084" y="131"/>
                    <a:pt x="715" y="500"/>
                  </a:cubicBezTo>
                  <a:cubicBezTo>
                    <a:pt x="239" y="988"/>
                    <a:pt x="1" y="1715"/>
                    <a:pt x="1" y="2643"/>
                  </a:cubicBezTo>
                  <a:lnTo>
                    <a:pt x="1" y="3358"/>
                  </a:lnTo>
                  <a:cubicBezTo>
                    <a:pt x="1" y="4298"/>
                    <a:pt x="239" y="5013"/>
                    <a:pt x="715" y="5501"/>
                  </a:cubicBezTo>
                  <a:cubicBezTo>
                    <a:pt x="1084" y="5882"/>
                    <a:pt x="1525" y="6013"/>
                    <a:pt x="1775" y="6013"/>
                  </a:cubicBezTo>
                  <a:cubicBezTo>
                    <a:pt x="1965" y="6013"/>
                    <a:pt x="2215" y="5918"/>
                    <a:pt x="2394" y="5858"/>
                  </a:cubicBezTo>
                  <a:cubicBezTo>
                    <a:pt x="2549" y="5799"/>
                    <a:pt x="2632" y="5644"/>
                    <a:pt x="2608" y="5477"/>
                  </a:cubicBezTo>
                  <a:lnTo>
                    <a:pt x="2442" y="4489"/>
                  </a:lnTo>
                  <a:cubicBezTo>
                    <a:pt x="2419" y="4307"/>
                    <a:pt x="2255" y="4190"/>
                    <a:pt x="2075" y="4190"/>
                  </a:cubicBezTo>
                  <a:cubicBezTo>
                    <a:pt x="2066" y="4190"/>
                    <a:pt x="2058" y="4191"/>
                    <a:pt x="2049" y="4191"/>
                  </a:cubicBezTo>
                  <a:lnTo>
                    <a:pt x="1573" y="4251"/>
                  </a:lnTo>
                  <a:cubicBezTo>
                    <a:pt x="1108" y="4215"/>
                    <a:pt x="1108" y="3382"/>
                    <a:pt x="1108" y="3334"/>
                  </a:cubicBezTo>
                  <a:lnTo>
                    <a:pt x="1108" y="2643"/>
                  </a:lnTo>
                  <a:cubicBezTo>
                    <a:pt x="1108" y="2643"/>
                    <a:pt x="1108" y="2644"/>
                    <a:pt x="1108" y="2644"/>
                  </a:cubicBezTo>
                  <a:cubicBezTo>
                    <a:pt x="1084" y="2644"/>
                    <a:pt x="1088" y="1798"/>
                    <a:pt x="1561" y="1762"/>
                  </a:cubicBezTo>
                  <a:lnTo>
                    <a:pt x="2037" y="1822"/>
                  </a:lnTo>
                  <a:cubicBezTo>
                    <a:pt x="2053" y="1824"/>
                    <a:pt x="2068" y="1825"/>
                    <a:pt x="2084" y="1825"/>
                  </a:cubicBezTo>
                  <a:cubicBezTo>
                    <a:pt x="2263" y="1825"/>
                    <a:pt x="2397" y="1700"/>
                    <a:pt x="2430" y="1524"/>
                  </a:cubicBezTo>
                  <a:lnTo>
                    <a:pt x="2596" y="536"/>
                  </a:lnTo>
                  <a:cubicBezTo>
                    <a:pt x="2620" y="369"/>
                    <a:pt x="2537" y="203"/>
                    <a:pt x="2382" y="143"/>
                  </a:cubicBezTo>
                  <a:cubicBezTo>
                    <a:pt x="2215" y="72"/>
                    <a:pt x="1965" y="0"/>
                    <a:pt x="177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8" name="Google Shape;2088;p53"/>
          <p:cNvGrpSpPr/>
          <p:nvPr/>
        </p:nvGrpSpPr>
        <p:grpSpPr>
          <a:xfrm>
            <a:off x="1748582" y="3372635"/>
            <a:ext cx="359269" cy="335780"/>
            <a:chOff x="1748582" y="3372635"/>
            <a:chExt cx="359269" cy="335780"/>
          </a:xfrm>
        </p:grpSpPr>
        <p:sp>
          <p:nvSpPr>
            <p:cNvPr id="2089" name="Google Shape;2089;p53"/>
            <p:cNvSpPr/>
            <p:nvPr/>
          </p:nvSpPr>
          <p:spPr>
            <a:xfrm>
              <a:off x="2080161" y="3535210"/>
              <a:ext cx="27690" cy="10630"/>
            </a:xfrm>
            <a:custGeom>
              <a:rect b="b" l="l" r="r" t="t"/>
              <a:pathLst>
                <a:path extrusionOk="0" h="334" w="870">
                  <a:moveTo>
                    <a:pt x="167" y="0"/>
                  </a:moveTo>
                  <a:cubicBezTo>
                    <a:pt x="72" y="0"/>
                    <a:pt x="1" y="83"/>
                    <a:pt x="1" y="167"/>
                  </a:cubicBezTo>
                  <a:cubicBezTo>
                    <a:pt x="1" y="262"/>
                    <a:pt x="72" y="333"/>
                    <a:pt x="167" y="333"/>
                  </a:cubicBezTo>
                  <a:lnTo>
                    <a:pt x="703" y="333"/>
                  </a:lnTo>
                  <a:cubicBezTo>
                    <a:pt x="786" y="333"/>
                    <a:pt x="870" y="262"/>
                    <a:pt x="870" y="167"/>
                  </a:cubicBezTo>
                  <a:cubicBezTo>
                    <a:pt x="870" y="83"/>
                    <a:pt x="786" y="0"/>
                    <a:pt x="7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90" name="Google Shape;2090;p53"/>
            <p:cNvGrpSpPr/>
            <p:nvPr/>
          </p:nvGrpSpPr>
          <p:grpSpPr>
            <a:xfrm>
              <a:off x="1748582" y="3372635"/>
              <a:ext cx="333520" cy="335780"/>
              <a:chOff x="1748582" y="3372635"/>
              <a:chExt cx="333520" cy="335780"/>
            </a:xfrm>
          </p:grpSpPr>
          <p:sp>
            <p:nvSpPr>
              <p:cNvPr id="2091" name="Google Shape;2091;p53"/>
              <p:cNvSpPr/>
              <p:nvPr/>
            </p:nvSpPr>
            <p:spPr>
              <a:xfrm>
                <a:off x="1748582" y="3372635"/>
                <a:ext cx="308504" cy="335780"/>
              </a:xfrm>
              <a:custGeom>
                <a:rect b="b" l="l" r="r" t="t"/>
                <a:pathLst>
                  <a:path extrusionOk="0" h="10550" w="9693">
                    <a:moveTo>
                      <a:pt x="8454" y="4215"/>
                    </a:moveTo>
                    <a:cubicBezTo>
                      <a:pt x="8978" y="4298"/>
                      <a:pt x="9359" y="4739"/>
                      <a:pt x="9359" y="5275"/>
                    </a:cubicBezTo>
                    <a:cubicBezTo>
                      <a:pt x="9359" y="5811"/>
                      <a:pt x="8978" y="6263"/>
                      <a:pt x="8454" y="6334"/>
                    </a:cubicBezTo>
                    <a:lnTo>
                      <a:pt x="8454" y="4215"/>
                    </a:lnTo>
                    <a:close/>
                    <a:moveTo>
                      <a:pt x="1251" y="4036"/>
                    </a:moveTo>
                    <a:lnTo>
                      <a:pt x="1251" y="6525"/>
                    </a:lnTo>
                    <a:lnTo>
                      <a:pt x="894" y="6525"/>
                    </a:lnTo>
                    <a:cubicBezTo>
                      <a:pt x="596" y="6525"/>
                      <a:pt x="358" y="6287"/>
                      <a:pt x="358" y="5989"/>
                    </a:cubicBezTo>
                    <a:lnTo>
                      <a:pt x="358" y="4572"/>
                    </a:lnTo>
                    <a:cubicBezTo>
                      <a:pt x="358" y="4275"/>
                      <a:pt x="596" y="4036"/>
                      <a:pt x="894" y="4036"/>
                    </a:cubicBezTo>
                    <a:close/>
                    <a:moveTo>
                      <a:pt x="2668" y="4025"/>
                    </a:moveTo>
                    <a:lnTo>
                      <a:pt x="2668" y="6525"/>
                    </a:lnTo>
                    <a:lnTo>
                      <a:pt x="1584" y="6525"/>
                    </a:lnTo>
                    <a:lnTo>
                      <a:pt x="1584" y="4025"/>
                    </a:lnTo>
                    <a:close/>
                    <a:moveTo>
                      <a:pt x="2846" y="7727"/>
                    </a:moveTo>
                    <a:lnTo>
                      <a:pt x="2846" y="8466"/>
                    </a:lnTo>
                    <a:lnTo>
                      <a:pt x="2537" y="8466"/>
                    </a:lnTo>
                    <a:lnTo>
                      <a:pt x="2727" y="7727"/>
                    </a:lnTo>
                    <a:close/>
                    <a:moveTo>
                      <a:pt x="2608" y="6834"/>
                    </a:moveTo>
                    <a:lnTo>
                      <a:pt x="2001" y="9156"/>
                    </a:lnTo>
                    <a:lnTo>
                      <a:pt x="1584" y="9156"/>
                    </a:lnTo>
                    <a:lnTo>
                      <a:pt x="1584" y="6834"/>
                    </a:lnTo>
                    <a:close/>
                    <a:moveTo>
                      <a:pt x="8133" y="357"/>
                    </a:moveTo>
                    <a:lnTo>
                      <a:pt x="8133" y="10228"/>
                    </a:lnTo>
                    <a:lnTo>
                      <a:pt x="7394" y="10228"/>
                    </a:lnTo>
                    <a:lnTo>
                      <a:pt x="7394" y="3251"/>
                    </a:lnTo>
                    <a:cubicBezTo>
                      <a:pt x="7394" y="3167"/>
                      <a:pt x="7323" y="3084"/>
                      <a:pt x="7240" y="3084"/>
                    </a:cubicBezTo>
                    <a:cubicBezTo>
                      <a:pt x="7144" y="3084"/>
                      <a:pt x="7073" y="3167"/>
                      <a:pt x="7073" y="3251"/>
                    </a:cubicBezTo>
                    <a:lnTo>
                      <a:pt x="7073" y="9144"/>
                    </a:lnTo>
                    <a:cubicBezTo>
                      <a:pt x="6859" y="8859"/>
                      <a:pt x="6549" y="8466"/>
                      <a:pt x="6132" y="8073"/>
                    </a:cubicBezTo>
                    <a:cubicBezTo>
                      <a:pt x="5668" y="7632"/>
                      <a:pt x="5192" y="7275"/>
                      <a:pt x="4704" y="7013"/>
                    </a:cubicBezTo>
                    <a:cubicBezTo>
                      <a:pt x="4132" y="6715"/>
                      <a:pt x="3561" y="6561"/>
                      <a:pt x="2989" y="6537"/>
                    </a:cubicBezTo>
                    <a:lnTo>
                      <a:pt x="2989" y="4036"/>
                    </a:lnTo>
                    <a:cubicBezTo>
                      <a:pt x="3572" y="4013"/>
                      <a:pt x="4132" y="3846"/>
                      <a:pt x="4704" y="3560"/>
                    </a:cubicBezTo>
                    <a:cubicBezTo>
                      <a:pt x="5192" y="3310"/>
                      <a:pt x="5668" y="2953"/>
                      <a:pt x="6132" y="2501"/>
                    </a:cubicBezTo>
                    <a:cubicBezTo>
                      <a:pt x="6537" y="2108"/>
                      <a:pt x="6847" y="1715"/>
                      <a:pt x="7073" y="1429"/>
                    </a:cubicBezTo>
                    <a:lnTo>
                      <a:pt x="7073" y="2489"/>
                    </a:lnTo>
                    <a:cubicBezTo>
                      <a:pt x="7073" y="2584"/>
                      <a:pt x="7144" y="2655"/>
                      <a:pt x="7240" y="2655"/>
                    </a:cubicBezTo>
                    <a:cubicBezTo>
                      <a:pt x="7323" y="2655"/>
                      <a:pt x="7394" y="2584"/>
                      <a:pt x="7394" y="2489"/>
                    </a:cubicBezTo>
                    <a:lnTo>
                      <a:pt x="7394" y="357"/>
                    </a:lnTo>
                    <a:close/>
                    <a:moveTo>
                      <a:pt x="7228" y="0"/>
                    </a:moveTo>
                    <a:cubicBezTo>
                      <a:pt x="7144" y="0"/>
                      <a:pt x="7073" y="84"/>
                      <a:pt x="7073" y="167"/>
                    </a:cubicBezTo>
                    <a:lnTo>
                      <a:pt x="7073" y="822"/>
                    </a:lnTo>
                    <a:cubicBezTo>
                      <a:pt x="6966" y="988"/>
                      <a:pt x="6549" y="1631"/>
                      <a:pt x="5906" y="2251"/>
                    </a:cubicBezTo>
                    <a:cubicBezTo>
                      <a:pt x="5227" y="2905"/>
                      <a:pt x="4132" y="3703"/>
                      <a:pt x="2822" y="3703"/>
                    </a:cubicBezTo>
                    <a:lnTo>
                      <a:pt x="882" y="3703"/>
                    </a:lnTo>
                    <a:cubicBezTo>
                      <a:pt x="405" y="3703"/>
                      <a:pt x="1" y="4084"/>
                      <a:pt x="1" y="4572"/>
                    </a:cubicBezTo>
                    <a:lnTo>
                      <a:pt x="1" y="5989"/>
                    </a:lnTo>
                    <a:cubicBezTo>
                      <a:pt x="1" y="6465"/>
                      <a:pt x="382" y="6870"/>
                      <a:pt x="882" y="6870"/>
                    </a:cubicBezTo>
                    <a:lnTo>
                      <a:pt x="1239" y="6870"/>
                    </a:lnTo>
                    <a:lnTo>
                      <a:pt x="1239" y="9359"/>
                    </a:lnTo>
                    <a:cubicBezTo>
                      <a:pt x="1239" y="9442"/>
                      <a:pt x="1310" y="9513"/>
                      <a:pt x="1394" y="9513"/>
                    </a:cubicBezTo>
                    <a:lnTo>
                      <a:pt x="2096" y="9513"/>
                    </a:lnTo>
                    <a:cubicBezTo>
                      <a:pt x="2168" y="9513"/>
                      <a:pt x="2227" y="9478"/>
                      <a:pt x="2263" y="9394"/>
                    </a:cubicBezTo>
                    <a:lnTo>
                      <a:pt x="2406" y="8823"/>
                    </a:lnTo>
                    <a:lnTo>
                      <a:pt x="2977" y="8823"/>
                    </a:lnTo>
                    <a:cubicBezTo>
                      <a:pt x="3061" y="8823"/>
                      <a:pt x="3144" y="8739"/>
                      <a:pt x="3144" y="8656"/>
                    </a:cubicBezTo>
                    <a:lnTo>
                      <a:pt x="3144" y="7573"/>
                    </a:lnTo>
                    <a:cubicBezTo>
                      <a:pt x="3144" y="7477"/>
                      <a:pt x="3061" y="7406"/>
                      <a:pt x="2977" y="7406"/>
                    </a:cubicBezTo>
                    <a:lnTo>
                      <a:pt x="2787" y="7406"/>
                    </a:lnTo>
                    <a:lnTo>
                      <a:pt x="2930" y="6858"/>
                    </a:lnTo>
                    <a:cubicBezTo>
                      <a:pt x="4180" y="6894"/>
                      <a:pt x="5227" y="7656"/>
                      <a:pt x="5882" y="8299"/>
                    </a:cubicBezTo>
                    <a:cubicBezTo>
                      <a:pt x="6537" y="8942"/>
                      <a:pt x="6954" y="9573"/>
                      <a:pt x="7037" y="9728"/>
                    </a:cubicBezTo>
                    <a:lnTo>
                      <a:pt x="7037" y="10383"/>
                    </a:lnTo>
                    <a:cubicBezTo>
                      <a:pt x="7037" y="10466"/>
                      <a:pt x="7109" y="10549"/>
                      <a:pt x="7204" y="10549"/>
                    </a:cubicBezTo>
                    <a:lnTo>
                      <a:pt x="8264" y="10549"/>
                    </a:lnTo>
                    <a:cubicBezTo>
                      <a:pt x="8347" y="10549"/>
                      <a:pt x="8430" y="10466"/>
                      <a:pt x="8430" y="10383"/>
                    </a:cubicBezTo>
                    <a:lnTo>
                      <a:pt x="8430" y="6656"/>
                    </a:lnTo>
                    <a:cubicBezTo>
                      <a:pt x="9121" y="6573"/>
                      <a:pt x="9657" y="5989"/>
                      <a:pt x="9657" y="5275"/>
                    </a:cubicBezTo>
                    <a:cubicBezTo>
                      <a:pt x="9692" y="4560"/>
                      <a:pt x="9168" y="3965"/>
                      <a:pt x="8454" y="3894"/>
                    </a:cubicBezTo>
                    <a:lnTo>
                      <a:pt x="8454" y="167"/>
                    </a:lnTo>
                    <a:cubicBezTo>
                      <a:pt x="8454" y="84"/>
                      <a:pt x="8383" y="0"/>
                      <a:pt x="82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53"/>
              <p:cNvSpPr/>
              <p:nvPr/>
            </p:nvSpPr>
            <p:spPr>
              <a:xfrm>
                <a:off x="2057054" y="3472000"/>
                <a:ext cx="25048" cy="22311"/>
              </a:xfrm>
              <a:custGeom>
                <a:rect b="b" l="l" r="r" t="t"/>
                <a:pathLst>
                  <a:path extrusionOk="0" h="701" w="787">
                    <a:moveTo>
                      <a:pt x="600" y="1"/>
                    </a:moveTo>
                    <a:cubicBezTo>
                      <a:pt x="557" y="1"/>
                      <a:pt x="512" y="16"/>
                      <a:pt x="477" y="45"/>
                    </a:cubicBezTo>
                    <a:lnTo>
                      <a:pt x="107" y="414"/>
                    </a:lnTo>
                    <a:cubicBezTo>
                      <a:pt x="0" y="522"/>
                      <a:pt x="72" y="700"/>
                      <a:pt x="227" y="700"/>
                    </a:cubicBezTo>
                    <a:cubicBezTo>
                      <a:pt x="262" y="700"/>
                      <a:pt x="310" y="676"/>
                      <a:pt x="346" y="653"/>
                    </a:cubicBezTo>
                    <a:lnTo>
                      <a:pt x="715" y="283"/>
                    </a:lnTo>
                    <a:cubicBezTo>
                      <a:pt x="786" y="200"/>
                      <a:pt x="786" y="105"/>
                      <a:pt x="715" y="45"/>
                    </a:cubicBezTo>
                    <a:cubicBezTo>
                      <a:pt x="685" y="16"/>
                      <a:pt x="643" y="1"/>
                      <a:pt x="60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53"/>
              <p:cNvSpPr/>
              <p:nvPr/>
            </p:nvSpPr>
            <p:spPr>
              <a:xfrm>
                <a:off x="2058550" y="3586834"/>
                <a:ext cx="23552" cy="22629"/>
              </a:xfrm>
              <a:custGeom>
                <a:rect b="b" l="l" r="r" t="t"/>
                <a:pathLst>
                  <a:path extrusionOk="0" h="711" w="740">
                    <a:moveTo>
                      <a:pt x="184" y="0"/>
                    </a:moveTo>
                    <a:cubicBezTo>
                      <a:pt x="141" y="0"/>
                      <a:pt x="96" y="15"/>
                      <a:pt x="60" y="45"/>
                    </a:cubicBezTo>
                    <a:cubicBezTo>
                      <a:pt x="1" y="104"/>
                      <a:pt x="1" y="212"/>
                      <a:pt x="60" y="283"/>
                    </a:cubicBezTo>
                    <a:lnTo>
                      <a:pt x="430" y="664"/>
                    </a:lnTo>
                    <a:cubicBezTo>
                      <a:pt x="461" y="696"/>
                      <a:pt x="500" y="711"/>
                      <a:pt x="538" y="711"/>
                    </a:cubicBezTo>
                    <a:cubicBezTo>
                      <a:pt x="586" y="711"/>
                      <a:pt x="634" y="687"/>
                      <a:pt x="668" y="640"/>
                    </a:cubicBezTo>
                    <a:cubicBezTo>
                      <a:pt x="739" y="581"/>
                      <a:pt x="727" y="485"/>
                      <a:pt x="668" y="426"/>
                    </a:cubicBezTo>
                    <a:lnTo>
                      <a:pt x="299" y="45"/>
                    </a:lnTo>
                    <a:cubicBezTo>
                      <a:pt x="269" y="15"/>
                      <a:pt x="227" y="0"/>
                      <a:pt x="1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94" name="Google Shape;2094;p53"/>
          <p:cNvGrpSpPr/>
          <p:nvPr/>
        </p:nvGrpSpPr>
        <p:grpSpPr>
          <a:xfrm>
            <a:off x="2640993" y="3357835"/>
            <a:ext cx="365348" cy="364966"/>
            <a:chOff x="2640993" y="3357835"/>
            <a:chExt cx="365348" cy="364966"/>
          </a:xfrm>
        </p:grpSpPr>
        <p:sp>
          <p:nvSpPr>
            <p:cNvPr id="2095" name="Google Shape;2095;p53"/>
            <p:cNvSpPr/>
            <p:nvPr/>
          </p:nvSpPr>
          <p:spPr>
            <a:xfrm>
              <a:off x="2640993" y="3455227"/>
              <a:ext cx="365348" cy="267574"/>
            </a:xfrm>
            <a:custGeom>
              <a:rect b="b" l="l" r="r" t="t"/>
              <a:pathLst>
                <a:path extrusionOk="0" h="8407" w="11479">
                  <a:moveTo>
                    <a:pt x="5168" y="2311"/>
                  </a:moveTo>
                  <a:lnTo>
                    <a:pt x="5335" y="4859"/>
                  </a:lnTo>
                  <a:lnTo>
                    <a:pt x="4620" y="4859"/>
                  </a:lnTo>
                  <a:lnTo>
                    <a:pt x="4763" y="2311"/>
                  </a:lnTo>
                  <a:close/>
                  <a:moveTo>
                    <a:pt x="6966" y="2311"/>
                  </a:moveTo>
                  <a:lnTo>
                    <a:pt x="7133" y="4859"/>
                  </a:lnTo>
                  <a:lnTo>
                    <a:pt x="6418" y="4859"/>
                  </a:lnTo>
                  <a:lnTo>
                    <a:pt x="6561" y="2311"/>
                  </a:lnTo>
                  <a:close/>
                  <a:moveTo>
                    <a:pt x="8764" y="2311"/>
                  </a:moveTo>
                  <a:lnTo>
                    <a:pt x="8931" y="4859"/>
                  </a:lnTo>
                  <a:lnTo>
                    <a:pt x="8216" y="4859"/>
                  </a:lnTo>
                  <a:lnTo>
                    <a:pt x="8371" y="2311"/>
                  </a:lnTo>
                  <a:close/>
                  <a:moveTo>
                    <a:pt x="2156" y="5894"/>
                  </a:moveTo>
                  <a:lnTo>
                    <a:pt x="2144" y="6287"/>
                  </a:lnTo>
                  <a:lnTo>
                    <a:pt x="1549" y="6287"/>
                  </a:lnTo>
                  <a:cubicBezTo>
                    <a:pt x="1453" y="6287"/>
                    <a:pt x="1382" y="6359"/>
                    <a:pt x="1382" y="6442"/>
                  </a:cubicBezTo>
                  <a:cubicBezTo>
                    <a:pt x="1382" y="6537"/>
                    <a:pt x="1453" y="6609"/>
                    <a:pt x="1549" y="6609"/>
                  </a:cubicBezTo>
                  <a:lnTo>
                    <a:pt x="2132" y="6609"/>
                  </a:lnTo>
                  <a:lnTo>
                    <a:pt x="2096" y="8073"/>
                  </a:lnTo>
                  <a:lnTo>
                    <a:pt x="822" y="8073"/>
                  </a:lnTo>
                  <a:lnTo>
                    <a:pt x="822" y="6609"/>
                  </a:lnTo>
                  <a:lnTo>
                    <a:pt x="834" y="6609"/>
                  </a:lnTo>
                  <a:cubicBezTo>
                    <a:pt x="918" y="6609"/>
                    <a:pt x="1001" y="6537"/>
                    <a:pt x="1001" y="6442"/>
                  </a:cubicBezTo>
                  <a:cubicBezTo>
                    <a:pt x="1001" y="6359"/>
                    <a:pt x="918" y="6287"/>
                    <a:pt x="834" y="6287"/>
                  </a:cubicBezTo>
                  <a:cubicBezTo>
                    <a:pt x="727" y="6287"/>
                    <a:pt x="644" y="6192"/>
                    <a:pt x="644" y="6085"/>
                  </a:cubicBezTo>
                  <a:cubicBezTo>
                    <a:pt x="644" y="5990"/>
                    <a:pt x="727" y="5894"/>
                    <a:pt x="834" y="5894"/>
                  </a:cubicBezTo>
                  <a:close/>
                  <a:moveTo>
                    <a:pt x="3382" y="334"/>
                  </a:moveTo>
                  <a:lnTo>
                    <a:pt x="3489" y="4859"/>
                  </a:lnTo>
                  <a:lnTo>
                    <a:pt x="3192" y="4859"/>
                  </a:lnTo>
                  <a:cubicBezTo>
                    <a:pt x="2894" y="4859"/>
                    <a:pt x="2668" y="5097"/>
                    <a:pt x="2668" y="5371"/>
                  </a:cubicBezTo>
                  <a:cubicBezTo>
                    <a:pt x="2668" y="5537"/>
                    <a:pt x="2739" y="5668"/>
                    <a:pt x="2846" y="5775"/>
                  </a:cubicBezTo>
                  <a:lnTo>
                    <a:pt x="2846" y="8085"/>
                  </a:lnTo>
                  <a:lnTo>
                    <a:pt x="2454" y="8085"/>
                  </a:lnTo>
                  <a:lnTo>
                    <a:pt x="2632" y="334"/>
                  </a:lnTo>
                  <a:close/>
                  <a:moveTo>
                    <a:pt x="10359" y="5180"/>
                  </a:moveTo>
                  <a:cubicBezTo>
                    <a:pt x="10466" y="5180"/>
                    <a:pt x="10550" y="5275"/>
                    <a:pt x="10550" y="5371"/>
                  </a:cubicBezTo>
                  <a:cubicBezTo>
                    <a:pt x="10550" y="5478"/>
                    <a:pt x="10466" y="5573"/>
                    <a:pt x="10359" y="5573"/>
                  </a:cubicBezTo>
                  <a:lnTo>
                    <a:pt x="10002" y="5573"/>
                  </a:lnTo>
                  <a:cubicBezTo>
                    <a:pt x="9919" y="5573"/>
                    <a:pt x="9835" y="5644"/>
                    <a:pt x="9835" y="5728"/>
                  </a:cubicBezTo>
                  <a:cubicBezTo>
                    <a:pt x="9835" y="5823"/>
                    <a:pt x="9919" y="5894"/>
                    <a:pt x="10002" y="5894"/>
                  </a:cubicBezTo>
                  <a:lnTo>
                    <a:pt x="10371" y="5894"/>
                  </a:lnTo>
                  <a:lnTo>
                    <a:pt x="10371" y="8085"/>
                  </a:lnTo>
                  <a:lnTo>
                    <a:pt x="3156" y="8085"/>
                  </a:lnTo>
                  <a:lnTo>
                    <a:pt x="3156" y="5894"/>
                  </a:lnTo>
                  <a:lnTo>
                    <a:pt x="9288" y="5894"/>
                  </a:lnTo>
                  <a:cubicBezTo>
                    <a:pt x="9383" y="5894"/>
                    <a:pt x="9454" y="5823"/>
                    <a:pt x="9454" y="5728"/>
                  </a:cubicBezTo>
                  <a:cubicBezTo>
                    <a:pt x="9454" y="5644"/>
                    <a:pt x="9383" y="5573"/>
                    <a:pt x="9288" y="5573"/>
                  </a:cubicBezTo>
                  <a:lnTo>
                    <a:pt x="3168" y="5573"/>
                  </a:lnTo>
                  <a:cubicBezTo>
                    <a:pt x="3073" y="5573"/>
                    <a:pt x="2977" y="5478"/>
                    <a:pt x="2977" y="5371"/>
                  </a:cubicBezTo>
                  <a:cubicBezTo>
                    <a:pt x="2977" y="5275"/>
                    <a:pt x="3073" y="5180"/>
                    <a:pt x="3168" y="5180"/>
                  </a:cubicBezTo>
                  <a:close/>
                  <a:moveTo>
                    <a:pt x="2489" y="1"/>
                  </a:moveTo>
                  <a:cubicBezTo>
                    <a:pt x="2394" y="1"/>
                    <a:pt x="2323" y="72"/>
                    <a:pt x="2323" y="168"/>
                  </a:cubicBezTo>
                  <a:lnTo>
                    <a:pt x="2203" y="5561"/>
                  </a:lnTo>
                  <a:lnTo>
                    <a:pt x="882" y="5561"/>
                  </a:lnTo>
                  <a:cubicBezTo>
                    <a:pt x="584" y="5561"/>
                    <a:pt x="358" y="5799"/>
                    <a:pt x="358" y="6085"/>
                  </a:cubicBezTo>
                  <a:cubicBezTo>
                    <a:pt x="358" y="6252"/>
                    <a:pt x="429" y="6383"/>
                    <a:pt x="537" y="6490"/>
                  </a:cubicBezTo>
                  <a:lnTo>
                    <a:pt x="537" y="8085"/>
                  </a:lnTo>
                  <a:lnTo>
                    <a:pt x="168" y="8085"/>
                  </a:lnTo>
                  <a:cubicBezTo>
                    <a:pt x="72" y="8085"/>
                    <a:pt x="1" y="8157"/>
                    <a:pt x="1" y="8252"/>
                  </a:cubicBezTo>
                  <a:cubicBezTo>
                    <a:pt x="1" y="8335"/>
                    <a:pt x="72" y="8407"/>
                    <a:pt x="168" y="8407"/>
                  </a:cubicBezTo>
                  <a:lnTo>
                    <a:pt x="11312" y="8407"/>
                  </a:lnTo>
                  <a:cubicBezTo>
                    <a:pt x="11395" y="8407"/>
                    <a:pt x="11478" y="8335"/>
                    <a:pt x="11478" y="8252"/>
                  </a:cubicBezTo>
                  <a:cubicBezTo>
                    <a:pt x="11431" y="8157"/>
                    <a:pt x="11359" y="8085"/>
                    <a:pt x="11264" y="8085"/>
                  </a:cubicBezTo>
                  <a:lnTo>
                    <a:pt x="10716" y="8085"/>
                  </a:lnTo>
                  <a:lnTo>
                    <a:pt x="10716" y="5775"/>
                  </a:lnTo>
                  <a:cubicBezTo>
                    <a:pt x="10824" y="5668"/>
                    <a:pt x="10895" y="5537"/>
                    <a:pt x="10895" y="5371"/>
                  </a:cubicBezTo>
                  <a:cubicBezTo>
                    <a:pt x="10895" y="5073"/>
                    <a:pt x="10657" y="4859"/>
                    <a:pt x="10371" y="4859"/>
                  </a:cubicBezTo>
                  <a:lnTo>
                    <a:pt x="9276" y="4859"/>
                  </a:lnTo>
                  <a:lnTo>
                    <a:pt x="9109" y="2132"/>
                  </a:lnTo>
                  <a:cubicBezTo>
                    <a:pt x="9109" y="2037"/>
                    <a:pt x="9038" y="1965"/>
                    <a:pt x="8942" y="1965"/>
                  </a:cubicBezTo>
                  <a:lnTo>
                    <a:pt x="8228" y="1965"/>
                  </a:lnTo>
                  <a:cubicBezTo>
                    <a:pt x="8145" y="1965"/>
                    <a:pt x="8073" y="2037"/>
                    <a:pt x="8073" y="2132"/>
                  </a:cubicBezTo>
                  <a:lnTo>
                    <a:pt x="7907" y="4859"/>
                  </a:lnTo>
                  <a:lnTo>
                    <a:pt x="7502" y="4859"/>
                  </a:lnTo>
                  <a:lnTo>
                    <a:pt x="7335" y="2132"/>
                  </a:lnTo>
                  <a:cubicBezTo>
                    <a:pt x="7335" y="2037"/>
                    <a:pt x="7264" y="1965"/>
                    <a:pt x="7168" y="1965"/>
                  </a:cubicBezTo>
                  <a:lnTo>
                    <a:pt x="6466" y="1965"/>
                  </a:lnTo>
                  <a:cubicBezTo>
                    <a:pt x="6371" y="1965"/>
                    <a:pt x="6299" y="2037"/>
                    <a:pt x="6299" y="2132"/>
                  </a:cubicBezTo>
                  <a:lnTo>
                    <a:pt x="6133" y="4859"/>
                  </a:lnTo>
                  <a:lnTo>
                    <a:pt x="5728" y="4859"/>
                  </a:lnTo>
                  <a:lnTo>
                    <a:pt x="5561" y="2132"/>
                  </a:lnTo>
                  <a:cubicBezTo>
                    <a:pt x="5561" y="2037"/>
                    <a:pt x="5490" y="1965"/>
                    <a:pt x="5406" y="1965"/>
                  </a:cubicBezTo>
                  <a:lnTo>
                    <a:pt x="4620" y="1965"/>
                  </a:lnTo>
                  <a:cubicBezTo>
                    <a:pt x="4525" y="1965"/>
                    <a:pt x="4454" y="2037"/>
                    <a:pt x="4454" y="2132"/>
                  </a:cubicBezTo>
                  <a:lnTo>
                    <a:pt x="4287" y="4859"/>
                  </a:lnTo>
                  <a:lnTo>
                    <a:pt x="3823" y="4859"/>
                  </a:lnTo>
                  <a:lnTo>
                    <a:pt x="3716" y="168"/>
                  </a:lnTo>
                  <a:cubicBezTo>
                    <a:pt x="3716" y="72"/>
                    <a:pt x="3644" y="1"/>
                    <a:pt x="356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53"/>
            <p:cNvSpPr/>
            <p:nvPr/>
          </p:nvSpPr>
          <p:spPr>
            <a:xfrm>
              <a:off x="2724763" y="3357835"/>
              <a:ext cx="280050" cy="136476"/>
            </a:xfrm>
            <a:custGeom>
              <a:rect b="b" l="l" r="r" t="t"/>
              <a:pathLst>
                <a:path extrusionOk="0" h="4288" w="8799">
                  <a:moveTo>
                    <a:pt x="6656" y="1"/>
                  </a:moveTo>
                  <a:cubicBezTo>
                    <a:pt x="6156" y="1"/>
                    <a:pt x="5656" y="180"/>
                    <a:pt x="5286" y="501"/>
                  </a:cubicBezTo>
                  <a:cubicBezTo>
                    <a:pt x="5001" y="299"/>
                    <a:pt x="4679" y="168"/>
                    <a:pt x="4322" y="168"/>
                  </a:cubicBezTo>
                  <a:cubicBezTo>
                    <a:pt x="3905" y="168"/>
                    <a:pt x="3501" y="334"/>
                    <a:pt x="3191" y="632"/>
                  </a:cubicBezTo>
                  <a:cubicBezTo>
                    <a:pt x="3036" y="561"/>
                    <a:pt x="2858" y="525"/>
                    <a:pt x="2691" y="525"/>
                  </a:cubicBezTo>
                  <a:cubicBezTo>
                    <a:pt x="2191" y="525"/>
                    <a:pt x="1750" y="822"/>
                    <a:pt x="1548" y="1275"/>
                  </a:cubicBezTo>
                  <a:cubicBezTo>
                    <a:pt x="1476" y="1263"/>
                    <a:pt x="1417" y="1239"/>
                    <a:pt x="1346" y="1239"/>
                  </a:cubicBezTo>
                  <a:cubicBezTo>
                    <a:pt x="1000" y="1239"/>
                    <a:pt x="703" y="1465"/>
                    <a:pt x="584" y="1775"/>
                  </a:cubicBezTo>
                  <a:lnTo>
                    <a:pt x="524" y="1775"/>
                  </a:lnTo>
                  <a:cubicBezTo>
                    <a:pt x="226" y="1775"/>
                    <a:pt x="0" y="2013"/>
                    <a:pt x="0" y="2299"/>
                  </a:cubicBezTo>
                  <a:cubicBezTo>
                    <a:pt x="0" y="2394"/>
                    <a:pt x="72" y="2466"/>
                    <a:pt x="167" y="2466"/>
                  </a:cubicBezTo>
                  <a:cubicBezTo>
                    <a:pt x="262" y="2466"/>
                    <a:pt x="333" y="2394"/>
                    <a:pt x="333" y="2299"/>
                  </a:cubicBezTo>
                  <a:cubicBezTo>
                    <a:pt x="333" y="2192"/>
                    <a:pt x="417" y="2108"/>
                    <a:pt x="524" y="2108"/>
                  </a:cubicBezTo>
                  <a:cubicBezTo>
                    <a:pt x="560" y="2108"/>
                    <a:pt x="584" y="2120"/>
                    <a:pt x="631" y="2144"/>
                  </a:cubicBezTo>
                  <a:cubicBezTo>
                    <a:pt x="649" y="2156"/>
                    <a:pt x="679" y="2162"/>
                    <a:pt x="710" y="2162"/>
                  </a:cubicBezTo>
                  <a:cubicBezTo>
                    <a:pt x="741" y="2162"/>
                    <a:pt x="774" y="2156"/>
                    <a:pt x="798" y="2144"/>
                  </a:cubicBezTo>
                  <a:cubicBezTo>
                    <a:pt x="834" y="2108"/>
                    <a:pt x="881" y="2061"/>
                    <a:pt x="881" y="2001"/>
                  </a:cubicBezTo>
                  <a:cubicBezTo>
                    <a:pt x="893" y="1763"/>
                    <a:pt x="1095" y="1573"/>
                    <a:pt x="1346" y="1573"/>
                  </a:cubicBezTo>
                  <a:cubicBezTo>
                    <a:pt x="1417" y="1573"/>
                    <a:pt x="1488" y="1584"/>
                    <a:pt x="1572" y="1632"/>
                  </a:cubicBezTo>
                  <a:cubicBezTo>
                    <a:pt x="1591" y="1652"/>
                    <a:pt x="1618" y="1661"/>
                    <a:pt x="1646" y="1661"/>
                  </a:cubicBezTo>
                  <a:cubicBezTo>
                    <a:pt x="1669" y="1661"/>
                    <a:pt x="1693" y="1655"/>
                    <a:pt x="1715" y="1644"/>
                  </a:cubicBezTo>
                  <a:cubicBezTo>
                    <a:pt x="1762" y="1632"/>
                    <a:pt x="1810" y="1584"/>
                    <a:pt x="1822" y="1525"/>
                  </a:cubicBezTo>
                  <a:cubicBezTo>
                    <a:pt x="1929" y="1132"/>
                    <a:pt x="2286" y="858"/>
                    <a:pt x="2703" y="858"/>
                  </a:cubicBezTo>
                  <a:cubicBezTo>
                    <a:pt x="2846" y="858"/>
                    <a:pt x="3012" y="906"/>
                    <a:pt x="3143" y="977"/>
                  </a:cubicBezTo>
                  <a:cubicBezTo>
                    <a:pt x="3173" y="997"/>
                    <a:pt x="3207" y="1007"/>
                    <a:pt x="3240" y="1007"/>
                  </a:cubicBezTo>
                  <a:cubicBezTo>
                    <a:pt x="3286" y="1007"/>
                    <a:pt x="3330" y="988"/>
                    <a:pt x="3358" y="953"/>
                  </a:cubicBezTo>
                  <a:cubicBezTo>
                    <a:pt x="3596" y="668"/>
                    <a:pt x="3953" y="501"/>
                    <a:pt x="4322" y="501"/>
                  </a:cubicBezTo>
                  <a:cubicBezTo>
                    <a:pt x="4632" y="501"/>
                    <a:pt x="4941" y="620"/>
                    <a:pt x="5167" y="834"/>
                  </a:cubicBezTo>
                  <a:cubicBezTo>
                    <a:pt x="5197" y="864"/>
                    <a:pt x="5239" y="879"/>
                    <a:pt x="5281" y="879"/>
                  </a:cubicBezTo>
                  <a:cubicBezTo>
                    <a:pt x="5322" y="879"/>
                    <a:pt x="5364" y="864"/>
                    <a:pt x="5394" y="834"/>
                  </a:cubicBezTo>
                  <a:cubicBezTo>
                    <a:pt x="5739" y="501"/>
                    <a:pt x="6179" y="322"/>
                    <a:pt x="6644" y="322"/>
                  </a:cubicBezTo>
                  <a:cubicBezTo>
                    <a:pt x="7644" y="322"/>
                    <a:pt x="8454" y="1144"/>
                    <a:pt x="8454" y="2144"/>
                  </a:cubicBezTo>
                  <a:cubicBezTo>
                    <a:pt x="8454" y="3132"/>
                    <a:pt x="7644" y="3954"/>
                    <a:pt x="6644" y="3954"/>
                  </a:cubicBezTo>
                  <a:cubicBezTo>
                    <a:pt x="5977" y="3954"/>
                    <a:pt x="5382" y="3597"/>
                    <a:pt x="5048" y="3013"/>
                  </a:cubicBezTo>
                  <a:cubicBezTo>
                    <a:pt x="5013" y="2960"/>
                    <a:pt x="4957" y="2933"/>
                    <a:pt x="4891" y="2933"/>
                  </a:cubicBezTo>
                  <a:cubicBezTo>
                    <a:pt x="4869" y="2933"/>
                    <a:pt x="4846" y="2936"/>
                    <a:pt x="4822" y="2942"/>
                  </a:cubicBezTo>
                  <a:cubicBezTo>
                    <a:pt x="4667" y="3013"/>
                    <a:pt x="4489" y="3061"/>
                    <a:pt x="4286" y="3061"/>
                  </a:cubicBezTo>
                  <a:cubicBezTo>
                    <a:pt x="3917" y="3061"/>
                    <a:pt x="3572" y="2894"/>
                    <a:pt x="3322" y="2620"/>
                  </a:cubicBezTo>
                  <a:cubicBezTo>
                    <a:pt x="3284" y="2583"/>
                    <a:pt x="3242" y="2559"/>
                    <a:pt x="3198" y="2559"/>
                  </a:cubicBezTo>
                  <a:cubicBezTo>
                    <a:pt x="3172" y="2559"/>
                    <a:pt x="3146" y="2567"/>
                    <a:pt x="3120" y="2585"/>
                  </a:cubicBezTo>
                  <a:cubicBezTo>
                    <a:pt x="2977" y="2656"/>
                    <a:pt x="2822" y="2704"/>
                    <a:pt x="2667" y="2704"/>
                  </a:cubicBezTo>
                  <a:cubicBezTo>
                    <a:pt x="2381" y="2704"/>
                    <a:pt x="2119" y="2573"/>
                    <a:pt x="1953" y="2346"/>
                  </a:cubicBezTo>
                  <a:cubicBezTo>
                    <a:pt x="1929" y="2299"/>
                    <a:pt x="1881" y="2287"/>
                    <a:pt x="1822" y="2287"/>
                  </a:cubicBezTo>
                  <a:cubicBezTo>
                    <a:pt x="1774" y="2287"/>
                    <a:pt x="1715" y="2323"/>
                    <a:pt x="1691" y="2346"/>
                  </a:cubicBezTo>
                  <a:cubicBezTo>
                    <a:pt x="1596" y="2466"/>
                    <a:pt x="1465" y="2525"/>
                    <a:pt x="1334" y="2525"/>
                  </a:cubicBezTo>
                  <a:cubicBezTo>
                    <a:pt x="1238" y="2525"/>
                    <a:pt x="1167" y="2596"/>
                    <a:pt x="1167" y="2692"/>
                  </a:cubicBezTo>
                  <a:cubicBezTo>
                    <a:pt x="1167" y="2775"/>
                    <a:pt x="1238" y="2858"/>
                    <a:pt x="1334" y="2858"/>
                  </a:cubicBezTo>
                  <a:cubicBezTo>
                    <a:pt x="1512" y="2858"/>
                    <a:pt x="1667" y="2799"/>
                    <a:pt x="1822" y="2692"/>
                  </a:cubicBezTo>
                  <a:cubicBezTo>
                    <a:pt x="2060" y="2918"/>
                    <a:pt x="2358" y="3037"/>
                    <a:pt x="2679" y="3037"/>
                  </a:cubicBezTo>
                  <a:cubicBezTo>
                    <a:pt x="2846" y="3037"/>
                    <a:pt x="3024" y="3001"/>
                    <a:pt x="3179" y="2930"/>
                  </a:cubicBezTo>
                  <a:cubicBezTo>
                    <a:pt x="3477" y="3228"/>
                    <a:pt x="3870" y="3394"/>
                    <a:pt x="4310" y="3394"/>
                  </a:cubicBezTo>
                  <a:cubicBezTo>
                    <a:pt x="4489" y="3394"/>
                    <a:pt x="4667" y="3358"/>
                    <a:pt x="4846" y="3299"/>
                  </a:cubicBezTo>
                  <a:cubicBezTo>
                    <a:pt x="5227" y="3906"/>
                    <a:pt x="5918" y="4287"/>
                    <a:pt x="6644" y="4287"/>
                  </a:cubicBezTo>
                  <a:cubicBezTo>
                    <a:pt x="7834" y="4287"/>
                    <a:pt x="8787" y="3311"/>
                    <a:pt x="8787" y="2144"/>
                  </a:cubicBezTo>
                  <a:cubicBezTo>
                    <a:pt x="8799" y="965"/>
                    <a:pt x="7834" y="1"/>
                    <a:pt x="66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53"/>
            <p:cNvSpPr/>
            <p:nvPr/>
          </p:nvSpPr>
          <p:spPr>
            <a:xfrm>
              <a:off x="2771359" y="3655327"/>
              <a:ext cx="10280" cy="21611"/>
            </a:xfrm>
            <a:custGeom>
              <a:rect b="b" l="l" r="r" t="t"/>
              <a:pathLst>
                <a:path extrusionOk="0" h="679" w="323">
                  <a:moveTo>
                    <a:pt x="167" y="0"/>
                  </a:moveTo>
                  <a:cubicBezTo>
                    <a:pt x="72" y="0"/>
                    <a:pt x="1" y="72"/>
                    <a:pt x="1" y="155"/>
                  </a:cubicBezTo>
                  <a:lnTo>
                    <a:pt x="1" y="512"/>
                  </a:lnTo>
                  <a:cubicBezTo>
                    <a:pt x="1" y="608"/>
                    <a:pt x="72" y="679"/>
                    <a:pt x="167" y="679"/>
                  </a:cubicBezTo>
                  <a:cubicBezTo>
                    <a:pt x="251" y="679"/>
                    <a:pt x="322" y="608"/>
                    <a:pt x="322" y="512"/>
                  </a:cubicBezTo>
                  <a:lnTo>
                    <a:pt x="322" y="179"/>
                  </a:lnTo>
                  <a:cubicBezTo>
                    <a:pt x="322" y="72"/>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53"/>
            <p:cNvSpPr/>
            <p:nvPr/>
          </p:nvSpPr>
          <p:spPr>
            <a:xfrm>
              <a:off x="2794084" y="3655327"/>
              <a:ext cx="10280" cy="21611"/>
            </a:xfrm>
            <a:custGeom>
              <a:rect b="b" l="l" r="r" t="t"/>
              <a:pathLst>
                <a:path extrusionOk="0" h="679" w="323">
                  <a:moveTo>
                    <a:pt x="168" y="0"/>
                  </a:moveTo>
                  <a:cubicBezTo>
                    <a:pt x="72" y="0"/>
                    <a:pt x="1" y="72"/>
                    <a:pt x="1" y="155"/>
                  </a:cubicBezTo>
                  <a:lnTo>
                    <a:pt x="1" y="512"/>
                  </a:lnTo>
                  <a:cubicBezTo>
                    <a:pt x="1" y="608"/>
                    <a:pt x="72" y="679"/>
                    <a:pt x="168" y="679"/>
                  </a:cubicBezTo>
                  <a:cubicBezTo>
                    <a:pt x="251" y="679"/>
                    <a:pt x="322" y="608"/>
                    <a:pt x="322" y="512"/>
                  </a:cubicBezTo>
                  <a:lnTo>
                    <a:pt x="322" y="179"/>
                  </a:lnTo>
                  <a:cubicBezTo>
                    <a:pt x="322" y="72"/>
                    <a:pt x="251"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53"/>
            <p:cNvSpPr/>
            <p:nvPr/>
          </p:nvSpPr>
          <p:spPr>
            <a:xfrm>
              <a:off x="2816840" y="3655327"/>
              <a:ext cx="11012" cy="21611"/>
            </a:xfrm>
            <a:custGeom>
              <a:rect b="b" l="l" r="r" t="t"/>
              <a:pathLst>
                <a:path extrusionOk="0" h="679" w="346">
                  <a:moveTo>
                    <a:pt x="167" y="0"/>
                  </a:moveTo>
                  <a:cubicBezTo>
                    <a:pt x="72" y="0"/>
                    <a:pt x="0" y="72"/>
                    <a:pt x="0" y="155"/>
                  </a:cubicBezTo>
                  <a:lnTo>
                    <a:pt x="0" y="512"/>
                  </a:lnTo>
                  <a:cubicBezTo>
                    <a:pt x="0" y="608"/>
                    <a:pt x="72" y="679"/>
                    <a:pt x="167" y="679"/>
                  </a:cubicBezTo>
                  <a:cubicBezTo>
                    <a:pt x="250" y="679"/>
                    <a:pt x="322" y="608"/>
                    <a:pt x="322" y="512"/>
                  </a:cubicBezTo>
                  <a:lnTo>
                    <a:pt x="322" y="179"/>
                  </a:lnTo>
                  <a:cubicBezTo>
                    <a:pt x="346" y="72"/>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53"/>
            <p:cNvSpPr/>
            <p:nvPr/>
          </p:nvSpPr>
          <p:spPr>
            <a:xfrm>
              <a:off x="2839947" y="3655327"/>
              <a:ext cx="10630" cy="21611"/>
            </a:xfrm>
            <a:custGeom>
              <a:rect b="b" l="l" r="r" t="t"/>
              <a:pathLst>
                <a:path extrusionOk="0" h="679" w="334">
                  <a:moveTo>
                    <a:pt x="167" y="0"/>
                  </a:moveTo>
                  <a:cubicBezTo>
                    <a:pt x="72" y="0"/>
                    <a:pt x="1" y="72"/>
                    <a:pt x="1" y="155"/>
                  </a:cubicBezTo>
                  <a:lnTo>
                    <a:pt x="1" y="512"/>
                  </a:lnTo>
                  <a:cubicBezTo>
                    <a:pt x="1" y="608"/>
                    <a:pt x="72" y="679"/>
                    <a:pt x="167" y="679"/>
                  </a:cubicBezTo>
                  <a:cubicBezTo>
                    <a:pt x="251" y="679"/>
                    <a:pt x="334" y="608"/>
                    <a:pt x="334" y="512"/>
                  </a:cubicBezTo>
                  <a:lnTo>
                    <a:pt x="334" y="179"/>
                  </a:lnTo>
                  <a:cubicBezTo>
                    <a:pt x="334" y="72"/>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53"/>
            <p:cNvSpPr/>
            <p:nvPr/>
          </p:nvSpPr>
          <p:spPr>
            <a:xfrm>
              <a:off x="2862672" y="3655327"/>
              <a:ext cx="10662" cy="21611"/>
            </a:xfrm>
            <a:custGeom>
              <a:rect b="b" l="l" r="r" t="t"/>
              <a:pathLst>
                <a:path extrusionOk="0" h="679" w="335">
                  <a:moveTo>
                    <a:pt x="168" y="0"/>
                  </a:moveTo>
                  <a:cubicBezTo>
                    <a:pt x="72" y="0"/>
                    <a:pt x="1" y="72"/>
                    <a:pt x="1" y="155"/>
                  </a:cubicBezTo>
                  <a:lnTo>
                    <a:pt x="1" y="512"/>
                  </a:lnTo>
                  <a:cubicBezTo>
                    <a:pt x="1" y="608"/>
                    <a:pt x="72" y="679"/>
                    <a:pt x="168" y="679"/>
                  </a:cubicBezTo>
                  <a:cubicBezTo>
                    <a:pt x="251" y="679"/>
                    <a:pt x="334" y="608"/>
                    <a:pt x="334" y="512"/>
                  </a:cubicBezTo>
                  <a:lnTo>
                    <a:pt x="334" y="179"/>
                  </a:lnTo>
                  <a:cubicBezTo>
                    <a:pt x="334" y="72"/>
                    <a:pt x="251"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53"/>
            <p:cNvSpPr/>
            <p:nvPr/>
          </p:nvSpPr>
          <p:spPr>
            <a:xfrm>
              <a:off x="2885429" y="3655327"/>
              <a:ext cx="11012" cy="21611"/>
            </a:xfrm>
            <a:custGeom>
              <a:rect b="b" l="l" r="r" t="t"/>
              <a:pathLst>
                <a:path extrusionOk="0" h="679" w="346">
                  <a:moveTo>
                    <a:pt x="167" y="0"/>
                  </a:moveTo>
                  <a:cubicBezTo>
                    <a:pt x="72" y="0"/>
                    <a:pt x="0" y="72"/>
                    <a:pt x="0" y="155"/>
                  </a:cubicBezTo>
                  <a:lnTo>
                    <a:pt x="0" y="512"/>
                  </a:lnTo>
                  <a:cubicBezTo>
                    <a:pt x="0" y="608"/>
                    <a:pt x="72" y="679"/>
                    <a:pt x="167" y="679"/>
                  </a:cubicBezTo>
                  <a:cubicBezTo>
                    <a:pt x="250" y="679"/>
                    <a:pt x="334" y="608"/>
                    <a:pt x="334" y="512"/>
                  </a:cubicBezTo>
                  <a:lnTo>
                    <a:pt x="334" y="179"/>
                  </a:lnTo>
                  <a:cubicBezTo>
                    <a:pt x="346" y="72"/>
                    <a:pt x="274"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53"/>
            <p:cNvSpPr/>
            <p:nvPr/>
          </p:nvSpPr>
          <p:spPr>
            <a:xfrm>
              <a:off x="2908535" y="3655327"/>
              <a:ext cx="10630" cy="21611"/>
            </a:xfrm>
            <a:custGeom>
              <a:rect b="b" l="l" r="r" t="t"/>
              <a:pathLst>
                <a:path extrusionOk="0" h="679" w="334">
                  <a:moveTo>
                    <a:pt x="167" y="0"/>
                  </a:moveTo>
                  <a:cubicBezTo>
                    <a:pt x="84" y="0"/>
                    <a:pt x="1" y="72"/>
                    <a:pt x="1" y="155"/>
                  </a:cubicBezTo>
                  <a:lnTo>
                    <a:pt x="1" y="512"/>
                  </a:lnTo>
                  <a:cubicBezTo>
                    <a:pt x="1" y="608"/>
                    <a:pt x="84" y="679"/>
                    <a:pt x="167" y="679"/>
                  </a:cubicBezTo>
                  <a:cubicBezTo>
                    <a:pt x="263" y="679"/>
                    <a:pt x="334" y="608"/>
                    <a:pt x="334" y="512"/>
                  </a:cubicBezTo>
                  <a:lnTo>
                    <a:pt x="334" y="179"/>
                  </a:lnTo>
                  <a:cubicBezTo>
                    <a:pt x="334" y="72"/>
                    <a:pt x="263"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53"/>
            <p:cNvSpPr/>
            <p:nvPr/>
          </p:nvSpPr>
          <p:spPr>
            <a:xfrm>
              <a:off x="2931292" y="3655327"/>
              <a:ext cx="10630" cy="21611"/>
            </a:xfrm>
            <a:custGeom>
              <a:rect b="b" l="l" r="r" t="t"/>
              <a:pathLst>
                <a:path extrusionOk="0" h="679" w="334">
                  <a:moveTo>
                    <a:pt x="167" y="0"/>
                  </a:moveTo>
                  <a:cubicBezTo>
                    <a:pt x="71" y="0"/>
                    <a:pt x="0" y="72"/>
                    <a:pt x="0" y="155"/>
                  </a:cubicBezTo>
                  <a:lnTo>
                    <a:pt x="0" y="512"/>
                  </a:lnTo>
                  <a:cubicBezTo>
                    <a:pt x="0" y="608"/>
                    <a:pt x="71" y="679"/>
                    <a:pt x="167" y="679"/>
                  </a:cubicBezTo>
                  <a:cubicBezTo>
                    <a:pt x="262" y="679"/>
                    <a:pt x="333" y="608"/>
                    <a:pt x="333" y="512"/>
                  </a:cubicBezTo>
                  <a:lnTo>
                    <a:pt x="333" y="179"/>
                  </a:lnTo>
                  <a:cubicBezTo>
                    <a:pt x="333" y="72"/>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5" name="Google Shape;2105;p53"/>
          <p:cNvGrpSpPr/>
          <p:nvPr/>
        </p:nvGrpSpPr>
        <p:grpSpPr>
          <a:xfrm>
            <a:off x="4886264" y="3366174"/>
            <a:ext cx="350548" cy="350198"/>
            <a:chOff x="4886264" y="3366174"/>
            <a:chExt cx="350548" cy="350198"/>
          </a:xfrm>
        </p:grpSpPr>
        <p:sp>
          <p:nvSpPr>
            <p:cNvPr id="2106" name="Google Shape;2106;p53"/>
            <p:cNvSpPr/>
            <p:nvPr/>
          </p:nvSpPr>
          <p:spPr>
            <a:xfrm>
              <a:off x="4946132" y="3426614"/>
              <a:ext cx="230431" cy="289758"/>
            </a:xfrm>
            <a:custGeom>
              <a:rect b="b" l="l" r="r" t="t"/>
              <a:pathLst>
                <a:path extrusionOk="0" h="9104" w="7240">
                  <a:moveTo>
                    <a:pt x="3811" y="3793"/>
                  </a:moveTo>
                  <a:cubicBezTo>
                    <a:pt x="4001" y="3793"/>
                    <a:pt x="4168" y="3948"/>
                    <a:pt x="4168" y="4150"/>
                  </a:cubicBezTo>
                  <a:lnTo>
                    <a:pt x="4168" y="4484"/>
                  </a:lnTo>
                  <a:cubicBezTo>
                    <a:pt x="4156" y="4769"/>
                    <a:pt x="3930" y="5007"/>
                    <a:pt x="3632" y="5007"/>
                  </a:cubicBezTo>
                  <a:cubicBezTo>
                    <a:pt x="3334" y="5007"/>
                    <a:pt x="3108" y="4769"/>
                    <a:pt x="3108" y="4484"/>
                  </a:cubicBezTo>
                  <a:lnTo>
                    <a:pt x="3108" y="4150"/>
                  </a:lnTo>
                  <a:cubicBezTo>
                    <a:pt x="3108" y="3948"/>
                    <a:pt x="3263" y="3793"/>
                    <a:pt x="3465" y="3793"/>
                  </a:cubicBezTo>
                  <a:close/>
                  <a:moveTo>
                    <a:pt x="3787" y="5341"/>
                  </a:moveTo>
                  <a:lnTo>
                    <a:pt x="3787" y="5412"/>
                  </a:lnTo>
                  <a:cubicBezTo>
                    <a:pt x="3811" y="5472"/>
                    <a:pt x="3822" y="5531"/>
                    <a:pt x="3846" y="5579"/>
                  </a:cubicBezTo>
                  <a:lnTo>
                    <a:pt x="3632" y="5793"/>
                  </a:lnTo>
                  <a:lnTo>
                    <a:pt x="3596" y="5793"/>
                  </a:lnTo>
                  <a:lnTo>
                    <a:pt x="3370" y="5579"/>
                  </a:lnTo>
                  <a:cubicBezTo>
                    <a:pt x="3406" y="5531"/>
                    <a:pt x="3418" y="5472"/>
                    <a:pt x="3418" y="5412"/>
                  </a:cubicBezTo>
                  <a:lnTo>
                    <a:pt x="3418" y="5341"/>
                  </a:lnTo>
                  <a:close/>
                  <a:moveTo>
                    <a:pt x="3630" y="314"/>
                  </a:moveTo>
                  <a:cubicBezTo>
                    <a:pt x="4485" y="314"/>
                    <a:pt x="5309" y="622"/>
                    <a:pt x="5930" y="1209"/>
                  </a:cubicBezTo>
                  <a:cubicBezTo>
                    <a:pt x="6585" y="1840"/>
                    <a:pt x="6954" y="2686"/>
                    <a:pt x="6954" y="3591"/>
                  </a:cubicBezTo>
                  <a:cubicBezTo>
                    <a:pt x="6918" y="4293"/>
                    <a:pt x="6704" y="4936"/>
                    <a:pt x="6323" y="5484"/>
                  </a:cubicBezTo>
                  <a:cubicBezTo>
                    <a:pt x="5942" y="6020"/>
                    <a:pt x="5430" y="6436"/>
                    <a:pt x="4823" y="6674"/>
                  </a:cubicBezTo>
                  <a:cubicBezTo>
                    <a:pt x="4620" y="6746"/>
                    <a:pt x="4501" y="6948"/>
                    <a:pt x="4501" y="7151"/>
                  </a:cubicBezTo>
                  <a:lnTo>
                    <a:pt x="4501" y="7603"/>
                  </a:lnTo>
                  <a:cubicBezTo>
                    <a:pt x="4501" y="7674"/>
                    <a:pt x="4489" y="7734"/>
                    <a:pt x="4442" y="7794"/>
                  </a:cubicBezTo>
                  <a:lnTo>
                    <a:pt x="4287" y="8044"/>
                  </a:lnTo>
                  <a:cubicBezTo>
                    <a:pt x="4263" y="8055"/>
                    <a:pt x="4251" y="8091"/>
                    <a:pt x="4251" y="8103"/>
                  </a:cubicBezTo>
                  <a:lnTo>
                    <a:pt x="3037" y="8103"/>
                  </a:lnTo>
                  <a:cubicBezTo>
                    <a:pt x="3013" y="8091"/>
                    <a:pt x="3013" y="8055"/>
                    <a:pt x="3001" y="8044"/>
                  </a:cubicBezTo>
                  <a:lnTo>
                    <a:pt x="2834" y="7794"/>
                  </a:lnTo>
                  <a:cubicBezTo>
                    <a:pt x="2799" y="7734"/>
                    <a:pt x="2775" y="7663"/>
                    <a:pt x="2775" y="7603"/>
                  </a:cubicBezTo>
                  <a:lnTo>
                    <a:pt x="2775" y="6067"/>
                  </a:lnTo>
                  <a:cubicBezTo>
                    <a:pt x="2775" y="5996"/>
                    <a:pt x="2822" y="5936"/>
                    <a:pt x="2882" y="5900"/>
                  </a:cubicBezTo>
                  <a:lnTo>
                    <a:pt x="3168" y="5769"/>
                  </a:lnTo>
                  <a:lnTo>
                    <a:pt x="3418" y="6020"/>
                  </a:lnTo>
                  <a:cubicBezTo>
                    <a:pt x="3477" y="6079"/>
                    <a:pt x="3572" y="6127"/>
                    <a:pt x="3656" y="6127"/>
                  </a:cubicBezTo>
                  <a:cubicBezTo>
                    <a:pt x="3751" y="6127"/>
                    <a:pt x="3834" y="6091"/>
                    <a:pt x="3894" y="6020"/>
                  </a:cubicBezTo>
                  <a:lnTo>
                    <a:pt x="4144" y="5769"/>
                  </a:lnTo>
                  <a:lnTo>
                    <a:pt x="4430" y="5900"/>
                  </a:lnTo>
                  <a:cubicBezTo>
                    <a:pt x="4489" y="5936"/>
                    <a:pt x="4537" y="5996"/>
                    <a:pt x="4537" y="6067"/>
                  </a:cubicBezTo>
                  <a:lnTo>
                    <a:pt x="4537" y="6198"/>
                  </a:lnTo>
                  <a:cubicBezTo>
                    <a:pt x="4537" y="6293"/>
                    <a:pt x="4608" y="6365"/>
                    <a:pt x="4704" y="6365"/>
                  </a:cubicBezTo>
                  <a:cubicBezTo>
                    <a:pt x="4787" y="6365"/>
                    <a:pt x="4858" y="6293"/>
                    <a:pt x="4858" y="6198"/>
                  </a:cubicBezTo>
                  <a:lnTo>
                    <a:pt x="4858" y="6067"/>
                  </a:lnTo>
                  <a:cubicBezTo>
                    <a:pt x="4858" y="5877"/>
                    <a:pt x="4751" y="5698"/>
                    <a:pt x="4573" y="5615"/>
                  </a:cubicBezTo>
                  <a:lnTo>
                    <a:pt x="4180" y="5412"/>
                  </a:lnTo>
                  <a:lnTo>
                    <a:pt x="4180" y="5400"/>
                  </a:lnTo>
                  <a:lnTo>
                    <a:pt x="4180" y="5162"/>
                  </a:lnTo>
                  <a:cubicBezTo>
                    <a:pt x="4382" y="5007"/>
                    <a:pt x="4513" y="4757"/>
                    <a:pt x="4513" y="4472"/>
                  </a:cubicBezTo>
                  <a:lnTo>
                    <a:pt x="4513" y="4126"/>
                  </a:lnTo>
                  <a:cubicBezTo>
                    <a:pt x="4513" y="3757"/>
                    <a:pt x="4215" y="3448"/>
                    <a:pt x="3834" y="3448"/>
                  </a:cubicBezTo>
                  <a:lnTo>
                    <a:pt x="3489" y="3448"/>
                  </a:lnTo>
                  <a:cubicBezTo>
                    <a:pt x="3120" y="3448"/>
                    <a:pt x="2810" y="3745"/>
                    <a:pt x="2810" y="4126"/>
                  </a:cubicBezTo>
                  <a:lnTo>
                    <a:pt x="2810" y="4472"/>
                  </a:lnTo>
                  <a:cubicBezTo>
                    <a:pt x="2810" y="4757"/>
                    <a:pt x="2941" y="5007"/>
                    <a:pt x="3156" y="5162"/>
                  </a:cubicBezTo>
                  <a:lnTo>
                    <a:pt x="3156" y="5400"/>
                  </a:lnTo>
                  <a:lnTo>
                    <a:pt x="3156" y="5412"/>
                  </a:lnTo>
                  <a:lnTo>
                    <a:pt x="2751" y="5615"/>
                  </a:lnTo>
                  <a:cubicBezTo>
                    <a:pt x="2572" y="5710"/>
                    <a:pt x="2465" y="5877"/>
                    <a:pt x="2465" y="6067"/>
                  </a:cubicBezTo>
                  <a:lnTo>
                    <a:pt x="2465" y="6674"/>
                  </a:lnTo>
                  <a:cubicBezTo>
                    <a:pt x="1882" y="6448"/>
                    <a:pt x="1382" y="6055"/>
                    <a:pt x="1001" y="5543"/>
                  </a:cubicBezTo>
                  <a:cubicBezTo>
                    <a:pt x="572" y="4960"/>
                    <a:pt x="370" y="4269"/>
                    <a:pt x="382" y="3531"/>
                  </a:cubicBezTo>
                  <a:cubicBezTo>
                    <a:pt x="393" y="2721"/>
                    <a:pt x="727" y="1924"/>
                    <a:pt x="1322" y="1317"/>
                  </a:cubicBezTo>
                  <a:cubicBezTo>
                    <a:pt x="1894" y="709"/>
                    <a:pt x="2668" y="364"/>
                    <a:pt x="3489" y="316"/>
                  </a:cubicBezTo>
                  <a:cubicBezTo>
                    <a:pt x="3536" y="315"/>
                    <a:pt x="3583" y="314"/>
                    <a:pt x="3630" y="314"/>
                  </a:cubicBezTo>
                  <a:close/>
                  <a:moveTo>
                    <a:pt x="4156" y="8436"/>
                  </a:moveTo>
                  <a:lnTo>
                    <a:pt x="4156" y="8794"/>
                  </a:lnTo>
                  <a:lnTo>
                    <a:pt x="3120" y="8806"/>
                  </a:lnTo>
                  <a:cubicBezTo>
                    <a:pt x="3120" y="8806"/>
                    <a:pt x="3108" y="8806"/>
                    <a:pt x="3108" y="8794"/>
                  </a:cubicBezTo>
                  <a:lnTo>
                    <a:pt x="3108" y="8436"/>
                  </a:lnTo>
                  <a:close/>
                  <a:moveTo>
                    <a:pt x="3645" y="0"/>
                  </a:moveTo>
                  <a:cubicBezTo>
                    <a:pt x="3573" y="0"/>
                    <a:pt x="3501" y="3"/>
                    <a:pt x="3430" y="7"/>
                  </a:cubicBezTo>
                  <a:cubicBezTo>
                    <a:pt x="2525" y="54"/>
                    <a:pt x="1679" y="435"/>
                    <a:pt x="1036" y="1114"/>
                  </a:cubicBezTo>
                  <a:cubicBezTo>
                    <a:pt x="393" y="1769"/>
                    <a:pt x="36" y="2626"/>
                    <a:pt x="12" y="3531"/>
                  </a:cubicBezTo>
                  <a:cubicBezTo>
                    <a:pt x="1" y="4341"/>
                    <a:pt x="239" y="5103"/>
                    <a:pt x="715" y="5734"/>
                  </a:cubicBezTo>
                  <a:cubicBezTo>
                    <a:pt x="1144" y="6317"/>
                    <a:pt x="1751" y="6782"/>
                    <a:pt x="2441" y="7020"/>
                  </a:cubicBezTo>
                  <a:lnTo>
                    <a:pt x="2441" y="7591"/>
                  </a:lnTo>
                  <a:cubicBezTo>
                    <a:pt x="2441" y="7734"/>
                    <a:pt x="2477" y="7865"/>
                    <a:pt x="2560" y="7972"/>
                  </a:cubicBezTo>
                  <a:lnTo>
                    <a:pt x="2715" y="8222"/>
                  </a:lnTo>
                  <a:cubicBezTo>
                    <a:pt x="2763" y="8282"/>
                    <a:pt x="2775" y="8353"/>
                    <a:pt x="2775" y="8413"/>
                  </a:cubicBezTo>
                  <a:lnTo>
                    <a:pt x="2775" y="8770"/>
                  </a:lnTo>
                  <a:cubicBezTo>
                    <a:pt x="2775" y="8948"/>
                    <a:pt x="2929" y="9103"/>
                    <a:pt x="3108" y="9103"/>
                  </a:cubicBezTo>
                  <a:lnTo>
                    <a:pt x="4144" y="9103"/>
                  </a:lnTo>
                  <a:cubicBezTo>
                    <a:pt x="4323" y="9103"/>
                    <a:pt x="4477" y="8948"/>
                    <a:pt x="4477" y="8770"/>
                  </a:cubicBezTo>
                  <a:lnTo>
                    <a:pt x="4477" y="8413"/>
                  </a:lnTo>
                  <a:cubicBezTo>
                    <a:pt x="4477" y="8341"/>
                    <a:pt x="4489" y="8282"/>
                    <a:pt x="4537" y="8222"/>
                  </a:cubicBezTo>
                  <a:lnTo>
                    <a:pt x="4704" y="7972"/>
                  </a:lnTo>
                  <a:cubicBezTo>
                    <a:pt x="4775" y="7853"/>
                    <a:pt x="4823" y="7734"/>
                    <a:pt x="4823" y="7591"/>
                  </a:cubicBezTo>
                  <a:lnTo>
                    <a:pt x="4823" y="7151"/>
                  </a:lnTo>
                  <a:cubicBezTo>
                    <a:pt x="4823" y="7079"/>
                    <a:pt x="4858" y="6996"/>
                    <a:pt x="4942" y="6984"/>
                  </a:cubicBezTo>
                  <a:cubicBezTo>
                    <a:pt x="5608" y="6722"/>
                    <a:pt x="6168" y="6270"/>
                    <a:pt x="6585" y="5674"/>
                  </a:cubicBezTo>
                  <a:cubicBezTo>
                    <a:pt x="7001" y="5067"/>
                    <a:pt x="7228" y="4353"/>
                    <a:pt x="7228" y="3626"/>
                  </a:cubicBezTo>
                  <a:cubicBezTo>
                    <a:pt x="7240" y="2614"/>
                    <a:pt x="6835" y="1686"/>
                    <a:pt x="6108" y="995"/>
                  </a:cubicBezTo>
                  <a:cubicBezTo>
                    <a:pt x="5434" y="354"/>
                    <a:pt x="4566" y="0"/>
                    <a:pt x="364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53"/>
            <p:cNvSpPr/>
            <p:nvPr/>
          </p:nvSpPr>
          <p:spPr>
            <a:xfrm>
              <a:off x="4886264" y="3536706"/>
              <a:ext cx="48919" cy="10662"/>
            </a:xfrm>
            <a:custGeom>
              <a:rect b="b" l="l" r="r" t="t"/>
              <a:pathLst>
                <a:path extrusionOk="0" h="335" w="1537">
                  <a:moveTo>
                    <a:pt x="167" y="1"/>
                  </a:moveTo>
                  <a:cubicBezTo>
                    <a:pt x="72" y="1"/>
                    <a:pt x="0" y="72"/>
                    <a:pt x="0" y="167"/>
                  </a:cubicBezTo>
                  <a:cubicBezTo>
                    <a:pt x="0" y="251"/>
                    <a:pt x="72" y="334"/>
                    <a:pt x="167" y="334"/>
                  </a:cubicBezTo>
                  <a:lnTo>
                    <a:pt x="1370" y="334"/>
                  </a:lnTo>
                  <a:cubicBezTo>
                    <a:pt x="1465" y="334"/>
                    <a:pt x="1536" y="251"/>
                    <a:pt x="1536" y="167"/>
                  </a:cubicBezTo>
                  <a:cubicBezTo>
                    <a:pt x="1536" y="60"/>
                    <a:pt x="1465" y="1"/>
                    <a:pt x="137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53"/>
            <p:cNvSpPr/>
            <p:nvPr/>
          </p:nvSpPr>
          <p:spPr>
            <a:xfrm>
              <a:off x="5187894" y="3536706"/>
              <a:ext cx="48919" cy="10662"/>
            </a:xfrm>
            <a:custGeom>
              <a:rect b="b" l="l" r="r" t="t"/>
              <a:pathLst>
                <a:path extrusionOk="0" h="335" w="1537">
                  <a:moveTo>
                    <a:pt x="167" y="1"/>
                  </a:moveTo>
                  <a:cubicBezTo>
                    <a:pt x="84" y="1"/>
                    <a:pt x="1" y="72"/>
                    <a:pt x="1" y="167"/>
                  </a:cubicBezTo>
                  <a:cubicBezTo>
                    <a:pt x="1" y="251"/>
                    <a:pt x="84" y="334"/>
                    <a:pt x="167" y="334"/>
                  </a:cubicBezTo>
                  <a:lnTo>
                    <a:pt x="1370" y="334"/>
                  </a:lnTo>
                  <a:cubicBezTo>
                    <a:pt x="1465" y="334"/>
                    <a:pt x="1537" y="251"/>
                    <a:pt x="1537" y="167"/>
                  </a:cubicBezTo>
                  <a:cubicBezTo>
                    <a:pt x="1537" y="60"/>
                    <a:pt x="1465" y="1"/>
                    <a:pt x="137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53"/>
            <p:cNvSpPr/>
            <p:nvPr/>
          </p:nvSpPr>
          <p:spPr>
            <a:xfrm>
              <a:off x="5056414" y="3366174"/>
              <a:ext cx="10248" cy="48919"/>
            </a:xfrm>
            <a:custGeom>
              <a:rect b="b" l="l" r="r" t="t"/>
              <a:pathLst>
                <a:path extrusionOk="0" h="1537" w="322">
                  <a:moveTo>
                    <a:pt x="167" y="1"/>
                  </a:moveTo>
                  <a:cubicBezTo>
                    <a:pt x="72" y="1"/>
                    <a:pt x="0" y="72"/>
                    <a:pt x="0" y="168"/>
                  </a:cubicBezTo>
                  <a:lnTo>
                    <a:pt x="0" y="1370"/>
                  </a:lnTo>
                  <a:cubicBezTo>
                    <a:pt x="0" y="1465"/>
                    <a:pt x="72" y="1537"/>
                    <a:pt x="167" y="1537"/>
                  </a:cubicBezTo>
                  <a:cubicBezTo>
                    <a:pt x="250" y="1537"/>
                    <a:pt x="322" y="1465"/>
                    <a:pt x="322" y="1370"/>
                  </a:cubicBezTo>
                  <a:lnTo>
                    <a:pt x="322" y="168"/>
                  </a:lnTo>
                  <a:cubicBezTo>
                    <a:pt x="322"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53"/>
            <p:cNvSpPr/>
            <p:nvPr/>
          </p:nvSpPr>
          <p:spPr>
            <a:xfrm>
              <a:off x="4978723" y="3650744"/>
              <a:ext cx="22757" cy="29249"/>
            </a:xfrm>
            <a:custGeom>
              <a:rect b="b" l="l" r="r" t="t"/>
              <a:pathLst>
                <a:path extrusionOk="0" h="919" w="715">
                  <a:moveTo>
                    <a:pt x="525" y="1"/>
                  </a:moveTo>
                  <a:cubicBezTo>
                    <a:pt x="470" y="1"/>
                    <a:pt x="413" y="30"/>
                    <a:pt x="381" y="85"/>
                  </a:cubicBezTo>
                  <a:lnTo>
                    <a:pt x="48" y="680"/>
                  </a:lnTo>
                  <a:cubicBezTo>
                    <a:pt x="0" y="752"/>
                    <a:pt x="24" y="859"/>
                    <a:pt x="108" y="894"/>
                  </a:cubicBezTo>
                  <a:cubicBezTo>
                    <a:pt x="131" y="918"/>
                    <a:pt x="167" y="918"/>
                    <a:pt x="179" y="918"/>
                  </a:cubicBezTo>
                  <a:cubicBezTo>
                    <a:pt x="239" y="918"/>
                    <a:pt x="286" y="883"/>
                    <a:pt x="310" y="835"/>
                  </a:cubicBezTo>
                  <a:lnTo>
                    <a:pt x="655" y="240"/>
                  </a:lnTo>
                  <a:cubicBezTo>
                    <a:pt x="715" y="156"/>
                    <a:pt x="703" y="61"/>
                    <a:pt x="608" y="25"/>
                  </a:cubicBezTo>
                  <a:cubicBezTo>
                    <a:pt x="583" y="9"/>
                    <a:pt x="554" y="1"/>
                    <a:pt x="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53"/>
            <p:cNvSpPr/>
            <p:nvPr/>
          </p:nvSpPr>
          <p:spPr>
            <a:xfrm>
              <a:off x="5121597" y="3403380"/>
              <a:ext cx="22757" cy="29154"/>
            </a:xfrm>
            <a:custGeom>
              <a:rect b="b" l="l" r="r" t="t"/>
              <a:pathLst>
                <a:path extrusionOk="0" h="916" w="715">
                  <a:moveTo>
                    <a:pt x="537" y="1"/>
                  </a:moveTo>
                  <a:cubicBezTo>
                    <a:pt x="476" y="1"/>
                    <a:pt x="418" y="33"/>
                    <a:pt x="393" y="82"/>
                  </a:cubicBezTo>
                  <a:lnTo>
                    <a:pt x="48" y="677"/>
                  </a:lnTo>
                  <a:cubicBezTo>
                    <a:pt x="0" y="749"/>
                    <a:pt x="36" y="856"/>
                    <a:pt x="107" y="904"/>
                  </a:cubicBezTo>
                  <a:cubicBezTo>
                    <a:pt x="143" y="915"/>
                    <a:pt x="167" y="915"/>
                    <a:pt x="179" y="915"/>
                  </a:cubicBezTo>
                  <a:cubicBezTo>
                    <a:pt x="238" y="915"/>
                    <a:pt x="286" y="880"/>
                    <a:pt x="322" y="844"/>
                  </a:cubicBezTo>
                  <a:lnTo>
                    <a:pt x="655" y="249"/>
                  </a:lnTo>
                  <a:cubicBezTo>
                    <a:pt x="715" y="165"/>
                    <a:pt x="691" y="70"/>
                    <a:pt x="619" y="22"/>
                  </a:cubicBezTo>
                  <a:cubicBezTo>
                    <a:pt x="593" y="8"/>
                    <a:pt x="565" y="1"/>
                    <a:pt x="53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53"/>
            <p:cNvSpPr/>
            <p:nvPr/>
          </p:nvSpPr>
          <p:spPr>
            <a:xfrm>
              <a:off x="4922643" y="3459842"/>
              <a:ext cx="31095" cy="21197"/>
            </a:xfrm>
            <a:custGeom>
              <a:rect b="b" l="l" r="r" t="t"/>
              <a:pathLst>
                <a:path extrusionOk="0" h="666" w="977">
                  <a:moveTo>
                    <a:pt x="199" y="1"/>
                  </a:moveTo>
                  <a:cubicBezTo>
                    <a:pt x="141" y="1"/>
                    <a:pt x="81" y="33"/>
                    <a:pt x="48" y="82"/>
                  </a:cubicBezTo>
                  <a:cubicBezTo>
                    <a:pt x="0" y="153"/>
                    <a:pt x="36" y="261"/>
                    <a:pt x="108" y="308"/>
                  </a:cubicBezTo>
                  <a:lnTo>
                    <a:pt x="703" y="642"/>
                  </a:lnTo>
                  <a:cubicBezTo>
                    <a:pt x="739" y="665"/>
                    <a:pt x="762" y="665"/>
                    <a:pt x="774" y="665"/>
                  </a:cubicBezTo>
                  <a:cubicBezTo>
                    <a:pt x="834" y="665"/>
                    <a:pt x="881" y="630"/>
                    <a:pt x="917" y="582"/>
                  </a:cubicBezTo>
                  <a:cubicBezTo>
                    <a:pt x="977" y="511"/>
                    <a:pt x="941" y="404"/>
                    <a:pt x="870" y="368"/>
                  </a:cubicBezTo>
                  <a:lnTo>
                    <a:pt x="274" y="23"/>
                  </a:lnTo>
                  <a:cubicBezTo>
                    <a:pt x="252" y="8"/>
                    <a:pt x="226" y="1"/>
                    <a:pt x="1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53"/>
            <p:cNvSpPr/>
            <p:nvPr/>
          </p:nvSpPr>
          <p:spPr>
            <a:xfrm>
              <a:off x="5169720" y="3602334"/>
              <a:ext cx="30714" cy="21197"/>
            </a:xfrm>
            <a:custGeom>
              <a:rect b="b" l="l" r="r" t="t"/>
              <a:pathLst>
                <a:path extrusionOk="0" h="666" w="965">
                  <a:moveTo>
                    <a:pt x="187" y="1"/>
                  </a:moveTo>
                  <a:cubicBezTo>
                    <a:pt x="129" y="1"/>
                    <a:pt x="69" y="33"/>
                    <a:pt x="36" y="82"/>
                  </a:cubicBezTo>
                  <a:cubicBezTo>
                    <a:pt x="0" y="153"/>
                    <a:pt x="24" y="260"/>
                    <a:pt x="95" y="308"/>
                  </a:cubicBezTo>
                  <a:lnTo>
                    <a:pt x="691" y="653"/>
                  </a:lnTo>
                  <a:cubicBezTo>
                    <a:pt x="727" y="665"/>
                    <a:pt x="750" y="665"/>
                    <a:pt x="774" y="665"/>
                  </a:cubicBezTo>
                  <a:cubicBezTo>
                    <a:pt x="834" y="665"/>
                    <a:pt x="869" y="629"/>
                    <a:pt x="905" y="594"/>
                  </a:cubicBezTo>
                  <a:cubicBezTo>
                    <a:pt x="965" y="510"/>
                    <a:pt x="953" y="415"/>
                    <a:pt x="857" y="368"/>
                  </a:cubicBezTo>
                  <a:lnTo>
                    <a:pt x="262" y="22"/>
                  </a:lnTo>
                  <a:cubicBezTo>
                    <a:pt x="240" y="7"/>
                    <a:pt x="214" y="1"/>
                    <a:pt x="18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53"/>
            <p:cNvSpPr/>
            <p:nvPr/>
          </p:nvSpPr>
          <p:spPr>
            <a:xfrm>
              <a:off x="5121597" y="3650744"/>
              <a:ext cx="22757" cy="29249"/>
            </a:xfrm>
            <a:custGeom>
              <a:rect b="b" l="l" r="r" t="t"/>
              <a:pathLst>
                <a:path extrusionOk="0" h="919" w="715">
                  <a:moveTo>
                    <a:pt x="190" y="1"/>
                  </a:moveTo>
                  <a:cubicBezTo>
                    <a:pt x="161" y="1"/>
                    <a:pt x="132" y="9"/>
                    <a:pt x="107" y="25"/>
                  </a:cubicBezTo>
                  <a:cubicBezTo>
                    <a:pt x="36" y="61"/>
                    <a:pt x="0" y="168"/>
                    <a:pt x="48" y="240"/>
                  </a:cubicBezTo>
                  <a:lnTo>
                    <a:pt x="393" y="835"/>
                  </a:lnTo>
                  <a:cubicBezTo>
                    <a:pt x="417" y="883"/>
                    <a:pt x="476" y="918"/>
                    <a:pt x="524" y="918"/>
                  </a:cubicBezTo>
                  <a:cubicBezTo>
                    <a:pt x="560" y="918"/>
                    <a:pt x="584" y="918"/>
                    <a:pt x="595" y="894"/>
                  </a:cubicBezTo>
                  <a:cubicBezTo>
                    <a:pt x="691" y="859"/>
                    <a:pt x="715" y="752"/>
                    <a:pt x="679" y="680"/>
                  </a:cubicBezTo>
                  <a:lnTo>
                    <a:pt x="334" y="85"/>
                  </a:lnTo>
                  <a:cubicBezTo>
                    <a:pt x="302" y="30"/>
                    <a:pt x="245" y="1"/>
                    <a:pt x="19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53"/>
            <p:cNvSpPr/>
            <p:nvPr/>
          </p:nvSpPr>
          <p:spPr>
            <a:xfrm>
              <a:off x="4978723" y="3403380"/>
              <a:ext cx="22757" cy="29154"/>
            </a:xfrm>
            <a:custGeom>
              <a:rect b="b" l="l" r="r" t="t"/>
              <a:pathLst>
                <a:path extrusionOk="0" h="916" w="715">
                  <a:moveTo>
                    <a:pt x="182" y="1"/>
                  </a:moveTo>
                  <a:cubicBezTo>
                    <a:pt x="156" y="1"/>
                    <a:pt x="130" y="8"/>
                    <a:pt x="108" y="22"/>
                  </a:cubicBezTo>
                  <a:cubicBezTo>
                    <a:pt x="24" y="70"/>
                    <a:pt x="0" y="177"/>
                    <a:pt x="48" y="249"/>
                  </a:cubicBezTo>
                  <a:lnTo>
                    <a:pt x="381" y="844"/>
                  </a:lnTo>
                  <a:cubicBezTo>
                    <a:pt x="417" y="892"/>
                    <a:pt x="477" y="915"/>
                    <a:pt x="524" y="915"/>
                  </a:cubicBezTo>
                  <a:cubicBezTo>
                    <a:pt x="548" y="915"/>
                    <a:pt x="584" y="915"/>
                    <a:pt x="596" y="904"/>
                  </a:cubicBezTo>
                  <a:cubicBezTo>
                    <a:pt x="703" y="856"/>
                    <a:pt x="715" y="749"/>
                    <a:pt x="667" y="677"/>
                  </a:cubicBezTo>
                  <a:lnTo>
                    <a:pt x="322" y="82"/>
                  </a:lnTo>
                  <a:cubicBezTo>
                    <a:pt x="297" y="33"/>
                    <a:pt x="239" y="1"/>
                    <a:pt x="1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53"/>
            <p:cNvSpPr/>
            <p:nvPr/>
          </p:nvSpPr>
          <p:spPr>
            <a:xfrm>
              <a:off x="5169720" y="3459842"/>
              <a:ext cx="30714" cy="21197"/>
            </a:xfrm>
            <a:custGeom>
              <a:rect b="b" l="l" r="r" t="t"/>
              <a:pathLst>
                <a:path extrusionOk="0" h="666" w="965">
                  <a:moveTo>
                    <a:pt x="771" y="1"/>
                  </a:moveTo>
                  <a:cubicBezTo>
                    <a:pt x="744" y="1"/>
                    <a:pt x="717" y="8"/>
                    <a:pt x="691" y="23"/>
                  </a:cubicBezTo>
                  <a:lnTo>
                    <a:pt x="95" y="368"/>
                  </a:lnTo>
                  <a:cubicBezTo>
                    <a:pt x="24" y="404"/>
                    <a:pt x="0" y="511"/>
                    <a:pt x="36" y="582"/>
                  </a:cubicBezTo>
                  <a:cubicBezTo>
                    <a:pt x="72" y="630"/>
                    <a:pt x="131" y="665"/>
                    <a:pt x="179" y="665"/>
                  </a:cubicBezTo>
                  <a:cubicBezTo>
                    <a:pt x="203" y="665"/>
                    <a:pt x="238" y="665"/>
                    <a:pt x="250" y="642"/>
                  </a:cubicBezTo>
                  <a:lnTo>
                    <a:pt x="846" y="308"/>
                  </a:lnTo>
                  <a:cubicBezTo>
                    <a:pt x="953" y="261"/>
                    <a:pt x="965" y="153"/>
                    <a:pt x="917" y="82"/>
                  </a:cubicBezTo>
                  <a:cubicBezTo>
                    <a:pt x="884" y="33"/>
                    <a:pt x="829" y="1"/>
                    <a:pt x="77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53"/>
            <p:cNvSpPr/>
            <p:nvPr/>
          </p:nvSpPr>
          <p:spPr>
            <a:xfrm>
              <a:off x="4922643" y="3602334"/>
              <a:ext cx="31095" cy="21197"/>
            </a:xfrm>
            <a:custGeom>
              <a:rect b="b" l="l" r="r" t="t"/>
              <a:pathLst>
                <a:path extrusionOk="0" h="666" w="977">
                  <a:moveTo>
                    <a:pt x="778" y="1"/>
                  </a:moveTo>
                  <a:cubicBezTo>
                    <a:pt x="751" y="1"/>
                    <a:pt x="725" y="7"/>
                    <a:pt x="703" y="22"/>
                  </a:cubicBezTo>
                  <a:lnTo>
                    <a:pt x="108" y="368"/>
                  </a:lnTo>
                  <a:cubicBezTo>
                    <a:pt x="36" y="415"/>
                    <a:pt x="0" y="510"/>
                    <a:pt x="48" y="594"/>
                  </a:cubicBezTo>
                  <a:cubicBezTo>
                    <a:pt x="84" y="629"/>
                    <a:pt x="131" y="665"/>
                    <a:pt x="179" y="665"/>
                  </a:cubicBezTo>
                  <a:cubicBezTo>
                    <a:pt x="215" y="665"/>
                    <a:pt x="238" y="665"/>
                    <a:pt x="262" y="653"/>
                  </a:cubicBezTo>
                  <a:lnTo>
                    <a:pt x="858" y="308"/>
                  </a:lnTo>
                  <a:cubicBezTo>
                    <a:pt x="941" y="260"/>
                    <a:pt x="977" y="153"/>
                    <a:pt x="929" y="82"/>
                  </a:cubicBezTo>
                  <a:cubicBezTo>
                    <a:pt x="896" y="33"/>
                    <a:pt x="836" y="1"/>
                    <a:pt x="77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53"/>
            <p:cNvSpPr/>
            <p:nvPr/>
          </p:nvSpPr>
          <p:spPr>
            <a:xfrm>
              <a:off x="5077993" y="3451758"/>
              <a:ext cx="70912" cy="62637"/>
            </a:xfrm>
            <a:custGeom>
              <a:rect b="b" l="l" r="r" t="t"/>
              <a:pathLst>
                <a:path extrusionOk="0" h="1968" w="2228">
                  <a:moveTo>
                    <a:pt x="186" y="1"/>
                  </a:moveTo>
                  <a:cubicBezTo>
                    <a:pt x="104" y="1"/>
                    <a:pt x="35" y="47"/>
                    <a:pt x="25" y="122"/>
                  </a:cubicBezTo>
                  <a:cubicBezTo>
                    <a:pt x="1" y="217"/>
                    <a:pt x="49" y="300"/>
                    <a:pt x="144" y="312"/>
                  </a:cubicBezTo>
                  <a:cubicBezTo>
                    <a:pt x="930" y="527"/>
                    <a:pt x="1584" y="1098"/>
                    <a:pt x="1894" y="1860"/>
                  </a:cubicBezTo>
                  <a:cubicBezTo>
                    <a:pt x="1930" y="1920"/>
                    <a:pt x="1989" y="1967"/>
                    <a:pt x="2049" y="1967"/>
                  </a:cubicBezTo>
                  <a:cubicBezTo>
                    <a:pt x="2061" y="1967"/>
                    <a:pt x="2085" y="1967"/>
                    <a:pt x="2108" y="1955"/>
                  </a:cubicBezTo>
                  <a:cubicBezTo>
                    <a:pt x="2192" y="1908"/>
                    <a:pt x="2227" y="1812"/>
                    <a:pt x="2192" y="1729"/>
                  </a:cubicBezTo>
                  <a:cubicBezTo>
                    <a:pt x="1846" y="884"/>
                    <a:pt x="1108" y="229"/>
                    <a:pt x="215" y="3"/>
                  </a:cubicBezTo>
                  <a:cubicBezTo>
                    <a:pt x="206" y="1"/>
                    <a:pt x="196" y="1"/>
                    <a:pt x="18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9" name="Google Shape;2119;p53"/>
          <p:cNvGrpSpPr/>
          <p:nvPr/>
        </p:nvGrpSpPr>
        <p:grpSpPr>
          <a:xfrm>
            <a:off x="5331913" y="3413947"/>
            <a:ext cx="347143" cy="254684"/>
            <a:chOff x="5331913" y="3413947"/>
            <a:chExt cx="347143" cy="254684"/>
          </a:xfrm>
        </p:grpSpPr>
        <p:sp>
          <p:nvSpPr>
            <p:cNvPr id="2120" name="Google Shape;2120;p53"/>
            <p:cNvSpPr/>
            <p:nvPr/>
          </p:nvSpPr>
          <p:spPr>
            <a:xfrm>
              <a:off x="5597163" y="3523083"/>
              <a:ext cx="43222" cy="15564"/>
            </a:xfrm>
            <a:custGeom>
              <a:rect b="b" l="l" r="r" t="t"/>
              <a:pathLst>
                <a:path extrusionOk="0" h="489" w="1358">
                  <a:moveTo>
                    <a:pt x="167" y="0"/>
                  </a:moveTo>
                  <a:cubicBezTo>
                    <a:pt x="84" y="0"/>
                    <a:pt x="0" y="71"/>
                    <a:pt x="0" y="167"/>
                  </a:cubicBezTo>
                  <a:cubicBezTo>
                    <a:pt x="0" y="250"/>
                    <a:pt x="84" y="322"/>
                    <a:pt x="167" y="322"/>
                  </a:cubicBezTo>
                  <a:cubicBezTo>
                    <a:pt x="346" y="322"/>
                    <a:pt x="870" y="357"/>
                    <a:pt x="1120" y="476"/>
                  </a:cubicBezTo>
                  <a:cubicBezTo>
                    <a:pt x="1155" y="488"/>
                    <a:pt x="1167" y="488"/>
                    <a:pt x="1191" y="488"/>
                  </a:cubicBezTo>
                  <a:cubicBezTo>
                    <a:pt x="1251" y="488"/>
                    <a:pt x="1310" y="464"/>
                    <a:pt x="1346" y="405"/>
                  </a:cubicBezTo>
                  <a:cubicBezTo>
                    <a:pt x="1358" y="322"/>
                    <a:pt x="1334" y="226"/>
                    <a:pt x="1251" y="191"/>
                  </a:cubicBezTo>
                  <a:cubicBezTo>
                    <a:pt x="882" y="12"/>
                    <a:pt x="203"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53"/>
            <p:cNvSpPr/>
            <p:nvPr/>
          </p:nvSpPr>
          <p:spPr>
            <a:xfrm>
              <a:off x="5331913" y="3413947"/>
              <a:ext cx="347143" cy="253538"/>
            </a:xfrm>
            <a:custGeom>
              <a:rect b="b" l="l" r="r" t="t"/>
              <a:pathLst>
                <a:path extrusionOk="0" h="7966" w="10907">
                  <a:moveTo>
                    <a:pt x="7168" y="357"/>
                  </a:moveTo>
                  <a:lnTo>
                    <a:pt x="7168" y="1893"/>
                  </a:lnTo>
                  <a:cubicBezTo>
                    <a:pt x="7168" y="2131"/>
                    <a:pt x="7120" y="2357"/>
                    <a:pt x="7013" y="2560"/>
                  </a:cubicBezTo>
                  <a:cubicBezTo>
                    <a:pt x="7001" y="2584"/>
                    <a:pt x="7001" y="2608"/>
                    <a:pt x="7001" y="2643"/>
                  </a:cubicBezTo>
                  <a:lnTo>
                    <a:pt x="7001" y="3084"/>
                  </a:lnTo>
                  <a:cubicBezTo>
                    <a:pt x="7001" y="3512"/>
                    <a:pt x="6822" y="3917"/>
                    <a:pt x="6513" y="4203"/>
                  </a:cubicBezTo>
                  <a:cubicBezTo>
                    <a:pt x="6465" y="4227"/>
                    <a:pt x="6429" y="4274"/>
                    <a:pt x="6394" y="4310"/>
                  </a:cubicBezTo>
                  <a:cubicBezTo>
                    <a:pt x="6111" y="4514"/>
                    <a:pt x="5775" y="4621"/>
                    <a:pt x="5415" y="4621"/>
                  </a:cubicBezTo>
                  <a:cubicBezTo>
                    <a:pt x="5396" y="4621"/>
                    <a:pt x="5377" y="4620"/>
                    <a:pt x="5358" y="4620"/>
                  </a:cubicBezTo>
                  <a:cubicBezTo>
                    <a:pt x="4536" y="4560"/>
                    <a:pt x="3917" y="3858"/>
                    <a:pt x="3917" y="3024"/>
                  </a:cubicBezTo>
                  <a:lnTo>
                    <a:pt x="3917" y="2643"/>
                  </a:lnTo>
                  <a:cubicBezTo>
                    <a:pt x="3917" y="2608"/>
                    <a:pt x="3917" y="2596"/>
                    <a:pt x="3905" y="2560"/>
                  </a:cubicBezTo>
                  <a:cubicBezTo>
                    <a:pt x="3798" y="2357"/>
                    <a:pt x="3751" y="2131"/>
                    <a:pt x="3751" y="1893"/>
                  </a:cubicBezTo>
                  <a:lnTo>
                    <a:pt x="3751" y="1548"/>
                  </a:lnTo>
                  <a:cubicBezTo>
                    <a:pt x="3751" y="893"/>
                    <a:pt x="4286" y="357"/>
                    <a:pt x="4941" y="357"/>
                  </a:cubicBezTo>
                  <a:close/>
                  <a:moveTo>
                    <a:pt x="10013" y="2905"/>
                  </a:moveTo>
                  <a:lnTo>
                    <a:pt x="10013" y="3560"/>
                  </a:lnTo>
                  <a:cubicBezTo>
                    <a:pt x="10013" y="3667"/>
                    <a:pt x="9989" y="3774"/>
                    <a:pt x="9942" y="3870"/>
                  </a:cubicBezTo>
                  <a:lnTo>
                    <a:pt x="9870" y="4036"/>
                  </a:lnTo>
                  <a:cubicBezTo>
                    <a:pt x="9858" y="4048"/>
                    <a:pt x="9858" y="4084"/>
                    <a:pt x="9858" y="4108"/>
                  </a:cubicBezTo>
                  <a:lnTo>
                    <a:pt x="9858" y="4453"/>
                  </a:lnTo>
                  <a:cubicBezTo>
                    <a:pt x="9870" y="4679"/>
                    <a:pt x="9763" y="4882"/>
                    <a:pt x="9597" y="5048"/>
                  </a:cubicBezTo>
                  <a:cubicBezTo>
                    <a:pt x="9451" y="5205"/>
                    <a:pt x="9244" y="5288"/>
                    <a:pt x="9022" y="5288"/>
                  </a:cubicBezTo>
                  <a:cubicBezTo>
                    <a:pt x="9007" y="5288"/>
                    <a:pt x="8992" y="5287"/>
                    <a:pt x="8977" y="5286"/>
                  </a:cubicBezTo>
                  <a:cubicBezTo>
                    <a:pt x="8513" y="5275"/>
                    <a:pt x="8144" y="4870"/>
                    <a:pt x="8144" y="4382"/>
                  </a:cubicBezTo>
                  <a:lnTo>
                    <a:pt x="8144" y="4084"/>
                  </a:lnTo>
                  <a:cubicBezTo>
                    <a:pt x="8144" y="4048"/>
                    <a:pt x="8144" y="4036"/>
                    <a:pt x="8132" y="4012"/>
                  </a:cubicBezTo>
                  <a:lnTo>
                    <a:pt x="8025" y="3810"/>
                  </a:lnTo>
                  <a:cubicBezTo>
                    <a:pt x="8002" y="3741"/>
                    <a:pt x="7968" y="3672"/>
                    <a:pt x="7966" y="3582"/>
                  </a:cubicBezTo>
                  <a:lnTo>
                    <a:pt x="7966" y="3582"/>
                  </a:lnTo>
                  <a:cubicBezTo>
                    <a:pt x="7973" y="3196"/>
                    <a:pt x="8279" y="2905"/>
                    <a:pt x="8644" y="2905"/>
                  </a:cubicBezTo>
                  <a:close/>
                  <a:moveTo>
                    <a:pt x="1727" y="2893"/>
                  </a:moveTo>
                  <a:cubicBezTo>
                    <a:pt x="2000" y="2893"/>
                    <a:pt x="2250" y="3000"/>
                    <a:pt x="2441" y="3191"/>
                  </a:cubicBezTo>
                  <a:cubicBezTo>
                    <a:pt x="2643" y="3381"/>
                    <a:pt x="2739" y="3655"/>
                    <a:pt x="2774" y="3929"/>
                  </a:cubicBezTo>
                  <a:cubicBezTo>
                    <a:pt x="2774" y="4024"/>
                    <a:pt x="2786" y="4132"/>
                    <a:pt x="2786" y="4227"/>
                  </a:cubicBezTo>
                  <a:lnTo>
                    <a:pt x="2786" y="4262"/>
                  </a:lnTo>
                  <a:cubicBezTo>
                    <a:pt x="2608" y="3989"/>
                    <a:pt x="2358" y="3798"/>
                    <a:pt x="2000" y="3691"/>
                  </a:cubicBezTo>
                  <a:cubicBezTo>
                    <a:pt x="1753" y="3615"/>
                    <a:pt x="1520" y="3607"/>
                    <a:pt x="1431" y="3607"/>
                  </a:cubicBezTo>
                  <a:cubicBezTo>
                    <a:pt x="1409" y="3607"/>
                    <a:pt x="1396" y="3608"/>
                    <a:pt x="1393" y="3608"/>
                  </a:cubicBezTo>
                  <a:cubicBezTo>
                    <a:pt x="1346" y="3608"/>
                    <a:pt x="1310" y="3620"/>
                    <a:pt x="1286" y="3655"/>
                  </a:cubicBezTo>
                  <a:lnTo>
                    <a:pt x="1000" y="3953"/>
                  </a:lnTo>
                  <a:cubicBezTo>
                    <a:pt x="941" y="4012"/>
                    <a:pt x="941" y="4108"/>
                    <a:pt x="1000" y="4167"/>
                  </a:cubicBezTo>
                  <a:cubicBezTo>
                    <a:pt x="1030" y="4197"/>
                    <a:pt x="1072" y="4212"/>
                    <a:pt x="1113" y="4212"/>
                  </a:cubicBezTo>
                  <a:cubicBezTo>
                    <a:pt x="1155" y="4212"/>
                    <a:pt x="1197" y="4197"/>
                    <a:pt x="1226" y="4167"/>
                  </a:cubicBezTo>
                  <a:lnTo>
                    <a:pt x="1465" y="3917"/>
                  </a:lnTo>
                  <a:cubicBezTo>
                    <a:pt x="1667" y="3929"/>
                    <a:pt x="2322" y="4012"/>
                    <a:pt x="2572" y="4572"/>
                  </a:cubicBezTo>
                  <a:cubicBezTo>
                    <a:pt x="2500" y="4989"/>
                    <a:pt x="2143" y="5298"/>
                    <a:pt x="1727" y="5298"/>
                  </a:cubicBezTo>
                  <a:cubicBezTo>
                    <a:pt x="1250" y="5298"/>
                    <a:pt x="869" y="4917"/>
                    <a:pt x="869" y="4441"/>
                  </a:cubicBezTo>
                  <a:cubicBezTo>
                    <a:pt x="869" y="4346"/>
                    <a:pt x="798" y="4274"/>
                    <a:pt x="703" y="4274"/>
                  </a:cubicBezTo>
                  <a:lnTo>
                    <a:pt x="679" y="4274"/>
                  </a:lnTo>
                  <a:lnTo>
                    <a:pt x="679" y="4227"/>
                  </a:lnTo>
                  <a:cubicBezTo>
                    <a:pt x="679" y="4132"/>
                    <a:pt x="679" y="4024"/>
                    <a:pt x="691" y="3929"/>
                  </a:cubicBezTo>
                  <a:cubicBezTo>
                    <a:pt x="703" y="3655"/>
                    <a:pt x="822" y="3381"/>
                    <a:pt x="1012" y="3191"/>
                  </a:cubicBezTo>
                  <a:cubicBezTo>
                    <a:pt x="1215" y="3000"/>
                    <a:pt x="1465" y="2893"/>
                    <a:pt x="1727" y="2893"/>
                  </a:cubicBezTo>
                  <a:close/>
                  <a:moveTo>
                    <a:pt x="643" y="4882"/>
                  </a:moveTo>
                  <a:cubicBezTo>
                    <a:pt x="726" y="5096"/>
                    <a:pt x="881" y="5275"/>
                    <a:pt x="1060" y="5405"/>
                  </a:cubicBezTo>
                  <a:lnTo>
                    <a:pt x="1060" y="5596"/>
                  </a:lnTo>
                  <a:cubicBezTo>
                    <a:pt x="762" y="5501"/>
                    <a:pt x="619" y="5346"/>
                    <a:pt x="560" y="5275"/>
                  </a:cubicBezTo>
                  <a:cubicBezTo>
                    <a:pt x="595" y="5155"/>
                    <a:pt x="631" y="5036"/>
                    <a:pt x="643" y="4882"/>
                  </a:cubicBezTo>
                  <a:close/>
                  <a:moveTo>
                    <a:pt x="2798" y="4882"/>
                  </a:moveTo>
                  <a:cubicBezTo>
                    <a:pt x="2810" y="5024"/>
                    <a:pt x="2846" y="5155"/>
                    <a:pt x="2893" y="5263"/>
                  </a:cubicBezTo>
                  <a:cubicBezTo>
                    <a:pt x="2834" y="5346"/>
                    <a:pt x="2679" y="5477"/>
                    <a:pt x="2381" y="5596"/>
                  </a:cubicBezTo>
                  <a:lnTo>
                    <a:pt x="2381" y="5405"/>
                  </a:lnTo>
                  <a:cubicBezTo>
                    <a:pt x="2560" y="5275"/>
                    <a:pt x="2715" y="5096"/>
                    <a:pt x="2798" y="4882"/>
                  </a:cubicBezTo>
                  <a:close/>
                  <a:moveTo>
                    <a:pt x="6299" y="4727"/>
                  </a:moveTo>
                  <a:lnTo>
                    <a:pt x="6299" y="5001"/>
                  </a:lnTo>
                  <a:lnTo>
                    <a:pt x="5453" y="5596"/>
                  </a:lnTo>
                  <a:lnTo>
                    <a:pt x="4584" y="5024"/>
                  </a:lnTo>
                  <a:lnTo>
                    <a:pt x="4584" y="4727"/>
                  </a:lnTo>
                  <a:cubicBezTo>
                    <a:pt x="4810" y="4846"/>
                    <a:pt x="5060" y="4917"/>
                    <a:pt x="5322" y="4929"/>
                  </a:cubicBezTo>
                  <a:lnTo>
                    <a:pt x="5441" y="4929"/>
                  </a:lnTo>
                  <a:cubicBezTo>
                    <a:pt x="5739" y="4929"/>
                    <a:pt x="6037" y="4858"/>
                    <a:pt x="6299" y="4727"/>
                  </a:cubicBezTo>
                  <a:close/>
                  <a:moveTo>
                    <a:pt x="9347" y="5572"/>
                  </a:moveTo>
                  <a:lnTo>
                    <a:pt x="9347" y="5632"/>
                  </a:lnTo>
                  <a:cubicBezTo>
                    <a:pt x="9347" y="5656"/>
                    <a:pt x="9347" y="5691"/>
                    <a:pt x="9358" y="5715"/>
                  </a:cubicBezTo>
                  <a:lnTo>
                    <a:pt x="9001" y="6072"/>
                  </a:lnTo>
                  <a:lnTo>
                    <a:pt x="8644" y="5715"/>
                  </a:lnTo>
                  <a:cubicBezTo>
                    <a:pt x="8644" y="5691"/>
                    <a:pt x="8668" y="5656"/>
                    <a:pt x="8668" y="5632"/>
                  </a:cubicBezTo>
                  <a:lnTo>
                    <a:pt x="8668" y="5572"/>
                  </a:lnTo>
                  <a:cubicBezTo>
                    <a:pt x="8763" y="5596"/>
                    <a:pt x="8870" y="5632"/>
                    <a:pt x="8977" y="5632"/>
                  </a:cubicBezTo>
                  <a:lnTo>
                    <a:pt x="9001" y="5632"/>
                  </a:lnTo>
                  <a:cubicBezTo>
                    <a:pt x="9120" y="5632"/>
                    <a:pt x="9239" y="5620"/>
                    <a:pt x="9347" y="5572"/>
                  </a:cubicBezTo>
                  <a:close/>
                  <a:moveTo>
                    <a:pt x="2108" y="5572"/>
                  </a:moveTo>
                  <a:lnTo>
                    <a:pt x="2108" y="5739"/>
                  </a:lnTo>
                  <a:cubicBezTo>
                    <a:pt x="2108" y="5798"/>
                    <a:pt x="2119" y="5834"/>
                    <a:pt x="2143" y="5882"/>
                  </a:cubicBezTo>
                  <a:lnTo>
                    <a:pt x="1965" y="6013"/>
                  </a:lnTo>
                  <a:cubicBezTo>
                    <a:pt x="1899" y="6084"/>
                    <a:pt x="1816" y="6120"/>
                    <a:pt x="1731" y="6120"/>
                  </a:cubicBezTo>
                  <a:cubicBezTo>
                    <a:pt x="1646" y="6120"/>
                    <a:pt x="1560" y="6084"/>
                    <a:pt x="1488" y="6013"/>
                  </a:cubicBezTo>
                  <a:lnTo>
                    <a:pt x="1346" y="5882"/>
                  </a:lnTo>
                  <a:cubicBezTo>
                    <a:pt x="1369" y="5834"/>
                    <a:pt x="1381" y="5775"/>
                    <a:pt x="1381" y="5739"/>
                  </a:cubicBezTo>
                  <a:lnTo>
                    <a:pt x="1381" y="5572"/>
                  </a:lnTo>
                  <a:cubicBezTo>
                    <a:pt x="1488" y="5596"/>
                    <a:pt x="1607" y="5632"/>
                    <a:pt x="1750" y="5632"/>
                  </a:cubicBezTo>
                  <a:cubicBezTo>
                    <a:pt x="1857" y="5632"/>
                    <a:pt x="1977" y="5608"/>
                    <a:pt x="2108" y="5572"/>
                  </a:cubicBezTo>
                  <a:close/>
                  <a:moveTo>
                    <a:pt x="4465" y="5298"/>
                  </a:moveTo>
                  <a:lnTo>
                    <a:pt x="5215" y="5810"/>
                  </a:lnTo>
                  <a:lnTo>
                    <a:pt x="4810" y="6215"/>
                  </a:lnTo>
                  <a:lnTo>
                    <a:pt x="4798" y="6215"/>
                  </a:lnTo>
                  <a:lnTo>
                    <a:pt x="4310" y="5465"/>
                  </a:lnTo>
                  <a:lnTo>
                    <a:pt x="4465" y="5298"/>
                  </a:lnTo>
                  <a:close/>
                  <a:moveTo>
                    <a:pt x="6429" y="5298"/>
                  </a:moveTo>
                  <a:lnTo>
                    <a:pt x="6596" y="5465"/>
                  </a:lnTo>
                  <a:lnTo>
                    <a:pt x="6108" y="6215"/>
                  </a:lnTo>
                  <a:lnTo>
                    <a:pt x="6096" y="6215"/>
                  </a:lnTo>
                  <a:lnTo>
                    <a:pt x="5691" y="5810"/>
                  </a:lnTo>
                  <a:lnTo>
                    <a:pt x="6429" y="5298"/>
                  </a:lnTo>
                  <a:close/>
                  <a:moveTo>
                    <a:pt x="4905" y="0"/>
                  </a:moveTo>
                  <a:cubicBezTo>
                    <a:pt x="4072" y="0"/>
                    <a:pt x="3381" y="691"/>
                    <a:pt x="3381" y="1524"/>
                  </a:cubicBezTo>
                  <a:lnTo>
                    <a:pt x="3381" y="1869"/>
                  </a:lnTo>
                  <a:cubicBezTo>
                    <a:pt x="3381" y="2131"/>
                    <a:pt x="3441" y="2381"/>
                    <a:pt x="3548" y="2643"/>
                  </a:cubicBezTo>
                  <a:lnTo>
                    <a:pt x="3548" y="3000"/>
                  </a:lnTo>
                  <a:cubicBezTo>
                    <a:pt x="3548" y="3596"/>
                    <a:pt x="3810" y="4132"/>
                    <a:pt x="4227" y="4465"/>
                  </a:cubicBezTo>
                  <a:lnTo>
                    <a:pt x="4227" y="5001"/>
                  </a:lnTo>
                  <a:lnTo>
                    <a:pt x="3929" y="5322"/>
                  </a:lnTo>
                  <a:cubicBezTo>
                    <a:pt x="3905" y="5346"/>
                    <a:pt x="3893" y="5394"/>
                    <a:pt x="3893" y="5441"/>
                  </a:cubicBezTo>
                  <a:lnTo>
                    <a:pt x="2905" y="5798"/>
                  </a:lnTo>
                  <a:cubicBezTo>
                    <a:pt x="2834" y="5822"/>
                    <a:pt x="2774" y="5858"/>
                    <a:pt x="2715" y="5894"/>
                  </a:cubicBezTo>
                  <a:lnTo>
                    <a:pt x="2560" y="5822"/>
                  </a:lnTo>
                  <a:cubicBezTo>
                    <a:pt x="3024" y="5632"/>
                    <a:pt x="3155" y="5346"/>
                    <a:pt x="3179" y="5334"/>
                  </a:cubicBezTo>
                  <a:cubicBezTo>
                    <a:pt x="3203" y="5286"/>
                    <a:pt x="3203" y="5227"/>
                    <a:pt x="3179" y="5179"/>
                  </a:cubicBezTo>
                  <a:cubicBezTo>
                    <a:pt x="3060" y="4965"/>
                    <a:pt x="3036" y="4524"/>
                    <a:pt x="3036" y="4203"/>
                  </a:cubicBezTo>
                  <a:cubicBezTo>
                    <a:pt x="3036" y="4084"/>
                    <a:pt x="3036" y="3977"/>
                    <a:pt x="3024" y="3893"/>
                  </a:cubicBezTo>
                  <a:cubicBezTo>
                    <a:pt x="2965" y="3131"/>
                    <a:pt x="2405" y="2548"/>
                    <a:pt x="1691" y="2548"/>
                  </a:cubicBezTo>
                  <a:cubicBezTo>
                    <a:pt x="976" y="2548"/>
                    <a:pt x="393" y="3131"/>
                    <a:pt x="345" y="3893"/>
                  </a:cubicBezTo>
                  <a:cubicBezTo>
                    <a:pt x="345" y="3977"/>
                    <a:pt x="333" y="4084"/>
                    <a:pt x="333" y="4203"/>
                  </a:cubicBezTo>
                  <a:cubicBezTo>
                    <a:pt x="322" y="4548"/>
                    <a:pt x="298" y="4965"/>
                    <a:pt x="203" y="5179"/>
                  </a:cubicBezTo>
                  <a:cubicBezTo>
                    <a:pt x="167" y="5227"/>
                    <a:pt x="167" y="5286"/>
                    <a:pt x="203" y="5334"/>
                  </a:cubicBezTo>
                  <a:cubicBezTo>
                    <a:pt x="203" y="5346"/>
                    <a:pt x="345" y="5632"/>
                    <a:pt x="810" y="5822"/>
                  </a:cubicBezTo>
                  <a:lnTo>
                    <a:pt x="369" y="6037"/>
                  </a:lnTo>
                  <a:cubicBezTo>
                    <a:pt x="155" y="6156"/>
                    <a:pt x="0" y="6370"/>
                    <a:pt x="0" y="6632"/>
                  </a:cubicBezTo>
                  <a:lnTo>
                    <a:pt x="0" y="7799"/>
                  </a:lnTo>
                  <a:cubicBezTo>
                    <a:pt x="0" y="7894"/>
                    <a:pt x="72" y="7965"/>
                    <a:pt x="167" y="7965"/>
                  </a:cubicBezTo>
                  <a:cubicBezTo>
                    <a:pt x="250" y="7965"/>
                    <a:pt x="333" y="7894"/>
                    <a:pt x="333" y="7799"/>
                  </a:cubicBezTo>
                  <a:lnTo>
                    <a:pt x="333" y="6632"/>
                  </a:lnTo>
                  <a:cubicBezTo>
                    <a:pt x="333" y="6489"/>
                    <a:pt x="405" y="6370"/>
                    <a:pt x="524" y="6310"/>
                  </a:cubicBezTo>
                  <a:lnTo>
                    <a:pt x="1060" y="6048"/>
                  </a:lnTo>
                  <a:lnTo>
                    <a:pt x="1238" y="6227"/>
                  </a:lnTo>
                  <a:cubicBezTo>
                    <a:pt x="1369" y="6346"/>
                    <a:pt x="1536" y="6406"/>
                    <a:pt x="1703" y="6406"/>
                  </a:cubicBezTo>
                  <a:cubicBezTo>
                    <a:pt x="1857" y="6406"/>
                    <a:pt x="2024" y="6346"/>
                    <a:pt x="2155" y="6227"/>
                  </a:cubicBezTo>
                  <a:lnTo>
                    <a:pt x="2334" y="6048"/>
                  </a:lnTo>
                  <a:lnTo>
                    <a:pt x="2512" y="6132"/>
                  </a:lnTo>
                  <a:cubicBezTo>
                    <a:pt x="2441" y="6275"/>
                    <a:pt x="2381" y="6418"/>
                    <a:pt x="2381" y="6584"/>
                  </a:cubicBezTo>
                  <a:lnTo>
                    <a:pt x="2381" y="7799"/>
                  </a:lnTo>
                  <a:cubicBezTo>
                    <a:pt x="2381" y="7894"/>
                    <a:pt x="2453" y="7965"/>
                    <a:pt x="2548" y="7965"/>
                  </a:cubicBezTo>
                  <a:cubicBezTo>
                    <a:pt x="2631" y="7965"/>
                    <a:pt x="2715" y="7894"/>
                    <a:pt x="2715" y="7799"/>
                  </a:cubicBezTo>
                  <a:lnTo>
                    <a:pt x="2715" y="6584"/>
                  </a:lnTo>
                  <a:cubicBezTo>
                    <a:pt x="2715" y="6358"/>
                    <a:pt x="2846" y="6167"/>
                    <a:pt x="3048" y="6096"/>
                  </a:cubicBezTo>
                  <a:lnTo>
                    <a:pt x="4084" y="5715"/>
                  </a:lnTo>
                  <a:lnTo>
                    <a:pt x="4513" y="6358"/>
                  </a:lnTo>
                  <a:cubicBezTo>
                    <a:pt x="4572" y="6453"/>
                    <a:pt x="4655" y="6489"/>
                    <a:pt x="4751" y="6513"/>
                  </a:cubicBezTo>
                  <a:lnTo>
                    <a:pt x="4775" y="6513"/>
                  </a:lnTo>
                  <a:cubicBezTo>
                    <a:pt x="4870" y="6513"/>
                    <a:pt x="4941" y="6477"/>
                    <a:pt x="5013" y="6418"/>
                  </a:cubicBezTo>
                  <a:lnTo>
                    <a:pt x="5286" y="6156"/>
                  </a:lnTo>
                  <a:lnTo>
                    <a:pt x="5286" y="7799"/>
                  </a:lnTo>
                  <a:cubicBezTo>
                    <a:pt x="5286" y="7894"/>
                    <a:pt x="5358" y="7965"/>
                    <a:pt x="5453" y="7965"/>
                  </a:cubicBezTo>
                  <a:cubicBezTo>
                    <a:pt x="5537" y="7965"/>
                    <a:pt x="5608" y="7894"/>
                    <a:pt x="5608" y="7799"/>
                  </a:cubicBezTo>
                  <a:lnTo>
                    <a:pt x="5608" y="6156"/>
                  </a:lnTo>
                  <a:lnTo>
                    <a:pt x="5882" y="6418"/>
                  </a:lnTo>
                  <a:cubicBezTo>
                    <a:pt x="5941" y="6477"/>
                    <a:pt x="6025" y="6513"/>
                    <a:pt x="6120" y="6513"/>
                  </a:cubicBezTo>
                  <a:lnTo>
                    <a:pt x="6144" y="6513"/>
                  </a:lnTo>
                  <a:cubicBezTo>
                    <a:pt x="6251" y="6489"/>
                    <a:pt x="6322" y="6453"/>
                    <a:pt x="6382" y="6358"/>
                  </a:cubicBezTo>
                  <a:lnTo>
                    <a:pt x="6822" y="5715"/>
                  </a:lnTo>
                  <a:lnTo>
                    <a:pt x="7846" y="6096"/>
                  </a:lnTo>
                  <a:cubicBezTo>
                    <a:pt x="8049" y="6167"/>
                    <a:pt x="8192" y="6358"/>
                    <a:pt x="8192" y="6584"/>
                  </a:cubicBezTo>
                  <a:lnTo>
                    <a:pt x="8192" y="7799"/>
                  </a:lnTo>
                  <a:cubicBezTo>
                    <a:pt x="8192" y="7894"/>
                    <a:pt x="8263" y="7965"/>
                    <a:pt x="8346" y="7965"/>
                  </a:cubicBezTo>
                  <a:cubicBezTo>
                    <a:pt x="8442" y="7965"/>
                    <a:pt x="8513" y="7894"/>
                    <a:pt x="8513" y="7799"/>
                  </a:cubicBezTo>
                  <a:lnTo>
                    <a:pt x="8513" y="6584"/>
                  </a:lnTo>
                  <a:cubicBezTo>
                    <a:pt x="8513" y="6358"/>
                    <a:pt x="8430" y="6156"/>
                    <a:pt x="8275" y="6001"/>
                  </a:cubicBezTo>
                  <a:lnTo>
                    <a:pt x="8323" y="5989"/>
                  </a:lnTo>
                  <a:cubicBezTo>
                    <a:pt x="8370" y="5977"/>
                    <a:pt x="8406" y="5953"/>
                    <a:pt x="8465" y="5929"/>
                  </a:cubicBezTo>
                  <a:lnTo>
                    <a:pt x="8870" y="6334"/>
                  </a:lnTo>
                  <a:lnTo>
                    <a:pt x="8870" y="7787"/>
                  </a:lnTo>
                  <a:cubicBezTo>
                    <a:pt x="8870" y="7882"/>
                    <a:pt x="8942" y="7953"/>
                    <a:pt x="9037" y="7953"/>
                  </a:cubicBezTo>
                  <a:cubicBezTo>
                    <a:pt x="9120" y="7953"/>
                    <a:pt x="9204" y="7882"/>
                    <a:pt x="9204" y="7787"/>
                  </a:cubicBezTo>
                  <a:lnTo>
                    <a:pt x="9204" y="6334"/>
                  </a:lnTo>
                  <a:lnTo>
                    <a:pt x="9597" y="5929"/>
                  </a:lnTo>
                  <a:cubicBezTo>
                    <a:pt x="9620" y="5941"/>
                    <a:pt x="9644" y="5941"/>
                    <a:pt x="9680" y="5953"/>
                  </a:cubicBezTo>
                  <a:lnTo>
                    <a:pt x="10335" y="6156"/>
                  </a:lnTo>
                  <a:cubicBezTo>
                    <a:pt x="10478" y="6191"/>
                    <a:pt x="10585" y="6334"/>
                    <a:pt x="10585" y="6489"/>
                  </a:cubicBezTo>
                  <a:lnTo>
                    <a:pt x="10585" y="7799"/>
                  </a:lnTo>
                  <a:cubicBezTo>
                    <a:pt x="10585" y="7894"/>
                    <a:pt x="10656" y="7965"/>
                    <a:pt x="10751" y="7965"/>
                  </a:cubicBezTo>
                  <a:cubicBezTo>
                    <a:pt x="10835" y="7965"/>
                    <a:pt x="10906" y="7894"/>
                    <a:pt x="10906" y="7799"/>
                  </a:cubicBezTo>
                  <a:lnTo>
                    <a:pt x="10906" y="6489"/>
                  </a:lnTo>
                  <a:cubicBezTo>
                    <a:pt x="10871" y="6227"/>
                    <a:pt x="10656" y="5953"/>
                    <a:pt x="10382" y="5870"/>
                  </a:cubicBezTo>
                  <a:lnTo>
                    <a:pt x="9716" y="5679"/>
                  </a:lnTo>
                  <a:cubicBezTo>
                    <a:pt x="9692" y="5656"/>
                    <a:pt x="9680" y="5644"/>
                    <a:pt x="9680" y="5620"/>
                  </a:cubicBezTo>
                  <a:lnTo>
                    <a:pt x="9680" y="5394"/>
                  </a:lnTo>
                  <a:cubicBezTo>
                    <a:pt x="9739" y="5358"/>
                    <a:pt x="9787" y="5322"/>
                    <a:pt x="9823" y="5275"/>
                  </a:cubicBezTo>
                  <a:cubicBezTo>
                    <a:pt x="10049" y="5048"/>
                    <a:pt x="10180" y="4751"/>
                    <a:pt x="10180" y="4429"/>
                  </a:cubicBezTo>
                  <a:lnTo>
                    <a:pt x="10180" y="4132"/>
                  </a:lnTo>
                  <a:lnTo>
                    <a:pt x="10239" y="3989"/>
                  </a:lnTo>
                  <a:cubicBezTo>
                    <a:pt x="10323" y="3858"/>
                    <a:pt x="10347" y="3691"/>
                    <a:pt x="10347" y="3548"/>
                  </a:cubicBezTo>
                  <a:lnTo>
                    <a:pt x="10347" y="2727"/>
                  </a:lnTo>
                  <a:cubicBezTo>
                    <a:pt x="10347" y="2643"/>
                    <a:pt x="10275" y="2560"/>
                    <a:pt x="10180" y="2560"/>
                  </a:cubicBezTo>
                  <a:lnTo>
                    <a:pt x="8656" y="2560"/>
                  </a:lnTo>
                  <a:cubicBezTo>
                    <a:pt x="8096" y="2560"/>
                    <a:pt x="7644" y="3012"/>
                    <a:pt x="7644" y="3572"/>
                  </a:cubicBezTo>
                  <a:lnTo>
                    <a:pt x="7644" y="3596"/>
                  </a:lnTo>
                  <a:cubicBezTo>
                    <a:pt x="7644" y="3727"/>
                    <a:pt x="7668" y="3846"/>
                    <a:pt x="7727" y="3965"/>
                  </a:cubicBezTo>
                  <a:lnTo>
                    <a:pt x="7799" y="4132"/>
                  </a:lnTo>
                  <a:lnTo>
                    <a:pt x="7799" y="4382"/>
                  </a:lnTo>
                  <a:cubicBezTo>
                    <a:pt x="7799" y="4798"/>
                    <a:pt x="8013" y="5155"/>
                    <a:pt x="8311" y="5382"/>
                  </a:cubicBezTo>
                  <a:lnTo>
                    <a:pt x="8311" y="5596"/>
                  </a:lnTo>
                  <a:cubicBezTo>
                    <a:pt x="8311" y="5632"/>
                    <a:pt x="8311" y="5644"/>
                    <a:pt x="8180" y="5691"/>
                  </a:cubicBezTo>
                  <a:lnTo>
                    <a:pt x="7858" y="5775"/>
                  </a:lnTo>
                  <a:lnTo>
                    <a:pt x="6941" y="5441"/>
                  </a:lnTo>
                  <a:cubicBezTo>
                    <a:pt x="6941" y="5394"/>
                    <a:pt x="6930" y="5346"/>
                    <a:pt x="6894" y="5322"/>
                  </a:cubicBezTo>
                  <a:lnTo>
                    <a:pt x="6596" y="5001"/>
                  </a:lnTo>
                  <a:lnTo>
                    <a:pt x="6596" y="4489"/>
                  </a:lnTo>
                  <a:cubicBezTo>
                    <a:pt x="6632" y="4453"/>
                    <a:pt x="6656" y="4429"/>
                    <a:pt x="6691" y="4405"/>
                  </a:cubicBezTo>
                  <a:cubicBezTo>
                    <a:pt x="7061" y="4072"/>
                    <a:pt x="7263" y="3560"/>
                    <a:pt x="7263" y="3060"/>
                  </a:cubicBezTo>
                  <a:lnTo>
                    <a:pt x="7263" y="2643"/>
                  </a:lnTo>
                  <a:cubicBezTo>
                    <a:pt x="7382" y="2405"/>
                    <a:pt x="7430" y="2131"/>
                    <a:pt x="7430" y="1869"/>
                  </a:cubicBezTo>
                  <a:lnTo>
                    <a:pt x="7430" y="167"/>
                  </a:lnTo>
                  <a:cubicBezTo>
                    <a:pt x="7430" y="83"/>
                    <a:pt x="7358" y="0"/>
                    <a:pt x="72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53"/>
            <p:cNvSpPr/>
            <p:nvPr/>
          </p:nvSpPr>
          <p:spPr>
            <a:xfrm>
              <a:off x="5645669" y="3625759"/>
              <a:ext cx="10248" cy="42872"/>
            </a:xfrm>
            <a:custGeom>
              <a:rect b="b" l="l" r="r" t="t"/>
              <a:pathLst>
                <a:path extrusionOk="0" h="1347" w="322">
                  <a:moveTo>
                    <a:pt x="167" y="1"/>
                  </a:moveTo>
                  <a:cubicBezTo>
                    <a:pt x="72" y="1"/>
                    <a:pt x="0" y="72"/>
                    <a:pt x="0" y="167"/>
                  </a:cubicBezTo>
                  <a:lnTo>
                    <a:pt x="0" y="1179"/>
                  </a:lnTo>
                  <a:cubicBezTo>
                    <a:pt x="0" y="1263"/>
                    <a:pt x="72" y="1346"/>
                    <a:pt x="167" y="1346"/>
                  </a:cubicBezTo>
                  <a:cubicBezTo>
                    <a:pt x="251" y="1346"/>
                    <a:pt x="322" y="1263"/>
                    <a:pt x="322" y="1179"/>
                  </a:cubicBezTo>
                  <a:lnTo>
                    <a:pt x="322" y="167"/>
                  </a:lnTo>
                  <a:cubicBezTo>
                    <a:pt x="322" y="60"/>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53"/>
            <p:cNvSpPr/>
            <p:nvPr/>
          </p:nvSpPr>
          <p:spPr>
            <a:xfrm>
              <a:off x="5462247" y="3461115"/>
              <a:ext cx="86825" cy="29759"/>
            </a:xfrm>
            <a:custGeom>
              <a:rect b="b" l="l" r="r" t="t"/>
              <a:pathLst>
                <a:path extrusionOk="0" h="935" w="2728">
                  <a:moveTo>
                    <a:pt x="1094" y="0"/>
                  </a:moveTo>
                  <a:cubicBezTo>
                    <a:pt x="768" y="0"/>
                    <a:pt x="473" y="35"/>
                    <a:pt x="287" y="66"/>
                  </a:cubicBezTo>
                  <a:cubicBezTo>
                    <a:pt x="120" y="102"/>
                    <a:pt x="1" y="233"/>
                    <a:pt x="1" y="399"/>
                  </a:cubicBezTo>
                  <a:lnTo>
                    <a:pt x="1" y="768"/>
                  </a:lnTo>
                  <a:cubicBezTo>
                    <a:pt x="1" y="864"/>
                    <a:pt x="72" y="935"/>
                    <a:pt x="168" y="935"/>
                  </a:cubicBezTo>
                  <a:cubicBezTo>
                    <a:pt x="251" y="935"/>
                    <a:pt x="322" y="864"/>
                    <a:pt x="322" y="768"/>
                  </a:cubicBezTo>
                  <a:lnTo>
                    <a:pt x="322" y="399"/>
                  </a:lnTo>
                  <a:cubicBezTo>
                    <a:pt x="322" y="399"/>
                    <a:pt x="322" y="387"/>
                    <a:pt x="346" y="387"/>
                  </a:cubicBezTo>
                  <a:cubicBezTo>
                    <a:pt x="498" y="361"/>
                    <a:pt x="764" y="327"/>
                    <a:pt x="1063" y="327"/>
                  </a:cubicBezTo>
                  <a:cubicBezTo>
                    <a:pt x="1162" y="327"/>
                    <a:pt x="1266" y="331"/>
                    <a:pt x="1370" y="340"/>
                  </a:cubicBezTo>
                  <a:cubicBezTo>
                    <a:pt x="1858" y="364"/>
                    <a:pt x="2215" y="506"/>
                    <a:pt x="2442" y="709"/>
                  </a:cubicBezTo>
                  <a:cubicBezTo>
                    <a:pt x="2471" y="739"/>
                    <a:pt x="2513" y="753"/>
                    <a:pt x="2555" y="753"/>
                  </a:cubicBezTo>
                  <a:cubicBezTo>
                    <a:pt x="2596" y="753"/>
                    <a:pt x="2638" y="739"/>
                    <a:pt x="2668" y="709"/>
                  </a:cubicBezTo>
                  <a:cubicBezTo>
                    <a:pt x="2727" y="637"/>
                    <a:pt x="2727" y="530"/>
                    <a:pt x="2656" y="471"/>
                  </a:cubicBezTo>
                  <a:cubicBezTo>
                    <a:pt x="2283" y="97"/>
                    <a:pt x="1643" y="0"/>
                    <a:pt x="10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53"/>
            <p:cNvSpPr/>
            <p:nvPr/>
          </p:nvSpPr>
          <p:spPr>
            <a:xfrm>
              <a:off x="5441050" y="3636389"/>
              <a:ext cx="10248" cy="32241"/>
            </a:xfrm>
            <a:custGeom>
              <a:rect b="b" l="l" r="r" t="t"/>
              <a:pathLst>
                <a:path extrusionOk="0" h="1013" w="322">
                  <a:moveTo>
                    <a:pt x="167" y="0"/>
                  </a:moveTo>
                  <a:cubicBezTo>
                    <a:pt x="72" y="0"/>
                    <a:pt x="0" y="71"/>
                    <a:pt x="0" y="155"/>
                  </a:cubicBezTo>
                  <a:lnTo>
                    <a:pt x="0" y="845"/>
                  </a:lnTo>
                  <a:cubicBezTo>
                    <a:pt x="0" y="929"/>
                    <a:pt x="72" y="1012"/>
                    <a:pt x="167" y="1012"/>
                  </a:cubicBezTo>
                  <a:cubicBezTo>
                    <a:pt x="250" y="1012"/>
                    <a:pt x="322" y="929"/>
                    <a:pt x="322" y="845"/>
                  </a:cubicBezTo>
                  <a:lnTo>
                    <a:pt x="322" y="155"/>
                  </a:lnTo>
                  <a:cubicBezTo>
                    <a:pt x="310" y="71"/>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53"/>
            <p:cNvSpPr/>
            <p:nvPr/>
          </p:nvSpPr>
          <p:spPr>
            <a:xfrm>
              <a:off x="5559257" y="3636389"/>
              <a:ext cx="10662" cy="32241"/>
            </a:xfrm>
            <a:custGeom>
              <a:rect b="b" l="l" r="r" t="t"/>
              <a:pathLst>
                <a:path extrusionOk="0" h="1013" w="335">
                  <a:moveTo>
                    <a:pt x="168" y="0"/>
                  </a:moveTo>
                  <a:cubicBezTo>
                    <a:pt x="84" y="0"/>
                    <a:pt x="1" y="71"/>
                    <a:pt x="1" y="155"/>
                  </a:cubicBezTo>
                  <a:lnTo>
                    <a:pt x="1" y="845"/>
                  </a:lnTo>
                  <a:cubicBezTo>
                    <a:pt x="1" y="929"/>
                    <a:pt x="84" y="1012"/>
                    <a:pt x="168" y="1012"/>
                  </a:cubicBezTo>
                  <a:cubicBezTo>
                    <a:pt x="263" y="1012"/>
                    <a:pt x="334" y="929"/>
                    <a:pt x="334" y="845"/>
                  </a:cubicBezTo>
                  <a:lnTo>
                    <a:pt x="334" y="155"/>
                  </a:lnTo>
                  <a:cubicBezTo>
                    <a:pt x="334" y="71"/>
                    <a:pt x="263"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6" name="Google Shape;2126;p53"/>
          <p:cNvGrpSpPr/>
          <p:nvPr/>
        </p:nvGrpSpPr>
        <p:grpSpPr>
          <a:xfrm>
            <a:off x="5776798" y="3409778"/>
            <a:ext cx="346379" cy="264518"/>
            <a:chOff x="5776798" y="3409778"/>
            <a:chExt cx="346379" cy="264518"/>
          </a:xfrm>
        </p:grpSpPr>
        <p:sp>
          <p:nvSpPr>
            <p:cNvPr id="2127" name="Google Shape;2127;p53"/>
            <p:cNvSpPr/>
            <p:nvPr/>
          </p:nvSpPr>
          <p:spPr>
            <a:xfrm>
              <a:off x="5890104" y="3642055"/>
              <a:ext cx="10248" cy="32241"/>
            </a:xfrm>
            <a:custGeom>
              <a:rect b="b" l="l" r="r" t="t"/>
              <a:pathLst>
                <a:path extrusionOk="0" h="1013" w="322">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53"/>
            <p:cNvSpPr/>
            <p:nvPr/>
          </p:nvSpPr>
          <p:spPr>
            <a:xfrm>
              <a:off x="5998094" y="3642055"/>
              <a:ext cx="10248" cy="32241"/>
            </a:xfrm>
            <a:custGeom>
              <a:rect b="b" l="l" r="r" t="t"/>
              <a:pathLst>
                <a:path extrusionOk="0" h="1013" w="322">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53"/>
            <p:cNvSpPr/>
            <p:nvPr/>
          </p:nvSpPr>
          <p:spPr>
            <a:xfrm>
              <a:off x="5814673" y="3528367"/>
              <a:ext cx="43222" cy="15564"/>
            </a:xfrm>
            <a:custGeom>
              <a:rect b="b" l="l" r="r" t="t"/>
              <a:pathLst>
                <a:path extrusionOk="0" h="489" w="1358">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53"/>
            <p:cNvSpPr/>
            <p:nvPr/>
          </p:nvSpPr>
          <p:spPr>
            <a:xfrm>
              <a:off x="5797995" y="3631074"/>
              <a:ext cx="10662" cy="42458"/>
            </a:xfrm>
            <a:custGeom>
              <a:rect b="b" l="l" r="r" t="t"/>
              <a:pathLst>
                <a:path extrusionOk="0" h="1334" w="335">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53"/>
            <p:cNvSpPr/>
            <p:nvPr/>
          </p:nvSpPr>
          <p:spPr>
            <a:xfrm>
              <a:off x="5776798" y="3409778"/>
              <a:ext cx="346379" cy="264136"/>
            </a:xfrm>
            <a:custGeom>
              <a:rect b="b" l="l" r="r" t="t"/>
              <a:pathLst>
                <a:path extrusionOk="0" h="8299" w="10883">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53"/>
            <p:cNvSpPr/>
            <p:nvPr/>
          </p:nvSpPr>
          <p:spPr>
            <a:xfrm>
              <a:off x="6089408" y="3637503"/>
              <a:ext cx="10662" cy="36029"/>
            </a:xfrm>
            <a:custGeom>
              <a:rect b="b" l="l" r="r" t="t"/>
              <a:pathLst>
                <a:path extrusionOk="0" h="1132" w="335">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3" name="Google Shape;2133;p53"/>
          <p:cNvGrpSpPr/>
          <p:nvPr/>
        </p:nvGrpSpPr>
        <p:grpSpPr>
          <a:xfrm>
            <a:off x="7108015" y="3396505"/>
            <a:ext cx="344883" cy="290299"/>
            <a:chOff x="7108015" y="3396505"/>
            <a:chExt cx="344883" cy="290299"/>
          </a:xfrm>
        </p:grpSpPr>
        <p:sp>
          <p:nvSpPr>
            <p:cNvPr id="2134" name="Google Shape;2134;p53"/>
            <p:cNvSpPr/>
            <p:nvPr/>
          </p:nvSpPr>
          <p:spPr>
            <a:xfrm>
              <a:off x="7108015" y="3396505"/>
              <a:ext cx="344883" cy="290299"/>
            </a:xfrm>
            <a:custGeom>
              <a:rect b="b" l="l" r="r" t="t"/>
              <a:pathLst>
                <a:path extrusionOk="0" h="9121" w="10836">
                  <a:moveTo>
                    <a:pt x="4585" y="310"/>
                  </a:moveTo>
                  <a:cubicBezTo>
                    <a:pt x="4716" y="310"/>
                    <a:pt x="4847" y="369"/>
                    <a:pt x="4954" y="465"/>
                  </a:cubicBezTo>
                  <a:lnTo>
                    <a:pt x="5501" y="1012"/>
                  </a:lnTo>
                  <a:lnTo>
                    <a:pt x="4799" y="1012"/>
                  </a:lnTo>
                  <a:cubicBezTo>
                    <a:pt x="4716" y="1012"/>
                    <a:pt x="4620" y="977"/>
                    <a:pt x="4549" y="905"/>
                  </a:cubicBezTo>
                  <a:lnTo>
                    <a:pt x="3954" y="310"/>
                  </a:lnTo>
                  <a:close/>
                  <a:moveTo>
                    <a:pt x="5835" y="286"/>
                  </a:moveTo>
                  <a:cubicBezTo>
                    <a:pt x="5966" y="286"/>
                    <a:pt x="6097" y="346"/>
                    <a:pt x="6204" y="429"/>
                  </a:cubicBezTo>
                  <a:lnTo>
                    <a:pt x="6752" y="977"/>
                  </a:lnTo>
                  <a:lnTo>
                    <a:pt x="6632" y="977"/>
                  </a:lnTo>
                  <a:cubicBezTo>
                    <a:pt x="6549" y="977"/>
                    <a:pt x="6466" y="1060"/>
                    <a:pt x="6466" y="1143"/>
                  </a:cubicBezTo>
                  <a:cubicBezTo>
                    <a:pt x="6466" y="1239"/>
                    <a:pt x="6549" y="1310"/>
                    <a:pt x="6632" y="1310"/>
                  </a:cubicBezTo>
                  <a:lnTo>
                    <a:pt x="10192" y="1310"/>
                  </a:lnTo>
                  <a:cubicBezTo>
                    <a:pt x="10383" y="1310"/>
                    <a:pt x="10550" y="1477"/>
                    <a:pt x="10550" y="1667"/>
                  </a:cubicBezTo>
                  <a:lnTo>
                    <a:pt x="10550" y="8454"/>
                  </a:lnTo>
                  <a:lnTo>
                    <a:pt x="10514" y="8454"/>
                  </a:lnTo>
                  <a:cubicBezTo>
                    <a:pt x="10514" y="8644"/>
                    <a:pt x="10359" y="8811"/>
                    <a:pt x="10157" y="8811"/>
                  </a:cubicBezTo>
                  <a:lnTo>
                    <a:pt x="667" y="8811"/>
                  </a:lnTo>
                  <a:cubicBezTo>
                    <a:pt x="477" y="8811"/>
                    <a:pt x="310" y="8644"/>
                    <a:pt x="310" y="8454"/>
                  </a:cubicBezTo>
                  <a:lnTo>
                    <a:pt x="310" y="655"/>
                  </a:lnTo>
                  <a:cubicBezTo>
                    <a:pt x="310" y="465"/>
                    <a:pt x="465" y="298"/>
                    <a:pt x="667" y="298"/>
                  </a:cubicBezTo>
                  <a:lnTo>
                    <a:pt x="3275" y="298"/>
                  </a:lnTo>
                  <a:cubicBezTo>
                    <a:pt x="3406" y="298"/>
                    <a:pt x="3537" y="358"/>
                    <a:pt x="3644" y="453"/>
                  </a:cubicBezTo>
                  <a:lnTo>
                    <a:pt x="4311" y="1120"/>
                  </a:lnTo>
                  <a:cubicBezTo>
                    <a:pt x="4430" y="1239"/>
                    <a:pt x="4608" y="1310"/>
                    <a:pt x="4787" y="1310"/>
                  </a:cubicBezTo>
                  <a:lnTo>
                    <a:pt x="5870" y="1310"/>
                  </a:lnTo>
                  <a:cubicBezTo>
                    <a:pt x="5930" y="1310"/>
                    <a:pt x="5990" y="1262"/>
                    <a:pt x="6025" y="1203"/>
                  </a:cubicBezTo>
                  <a:cubicBezTo>
                    <a:pt x="6049" y="1143"/>
                    <a:pt x="6037" y="1072"/>
                    <a:pt x="5990" y="1024"/>
                  </a:cubicBezTo>
                  <a:lnTo>
                    <a:pt x="5251" y="286"/>
                  </a:lnTo>
                  <a:close/>
                  <a:moveTo>
                    <a:pt x="667" y="0"/>
                  </a:moveTo>
                  <a:cubicBezTo>
                    <a:pt x="298" y="0"/>
                    <a:pt x="1" y="298"/>
                    <a:pt x="1" y="667"/>
                  </a:cubicBezTo>
                  <a:lnTo>
                    <a:pt x="1" y="8454"/>
                  </a:lnTo>
                  <a:cubicBezTo>
                    <a:pt x="1" y="8823"/>
                    <a:pt x="298" y="9121"/>
                    <a:pt x="667" y="9121"/>
                  </a:cubicBezTo>
                  <a:lnTo>
                    <a:pt x="10157" y="9121"/>
                  </a:lnTo>
                  <a:cubicBezTo>
                    <a:pt x="10538" y="9121"/>
                    <a:pt x="10835" y="8823"/>
                    <a:pt x="10835" y="8454"/>
                  </a:cubicBezTo>
                  <a:lnTo>
                    <a:pt x="10835" y="1679"/>
                  </a:lnTo>
                  <a:cubicBezTo>
                    <a:pt x="10835" y="1310"/>
                    <a:pt x="10538" y="1012"/>
                    <a:pt x="10157" y="1012"/>
                  </a:cubicBezTo>
                  <a:lnTo>
                    <a:pt x="7168" y="1012"/>
                  </a:lnTo>
                  <a:lnTo>
                    <a:pt x="6394" y="238"/>
                  </a:lnTo>
                  <a:cubicBezTo>
                    <a:pt x="6228" y="72"/>
                    <a:pt x="6025" y="0"/>
                    <a:pt x="57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53"/>
            <p:cNvSpPr/>
            <p:nvPr/>
          </p:nvSpPr>
          <p:spPr>
            <a:xfrm>
              <a:off x="7211104" y="3487819"/>
              <a:ext cx="139468" cy="139500"/>
            </a:xfrm>
            <a:custGeom>
              <a:rect b="b" l="l" r="r" t="t"/>
              <a:pathLst>
                <a:path extrusionOk="0" h="4383" w="4382">
                  <a:moveTo>
                    <a:pt x="2370" y="1168"/>
                  </a:moveTo>
                  <a:cubicBezTo>
                    <a:pt x="2560" y="1168"/>
                    <a:pt x="2727" y="1334"/>
                    <a:pt x="2727" y="1525"/>
                  </a:cubicBezTo>
                  <a:lnTo>
                    <a:pt x="2727" y="1870"/>
                  </a:lnTo>
                  <a:cubicBezTo>
                    <a:pt x="2691" y="2144"/>
                    <a:pt x="2477" y="2382"/>
                    <a:pt x="2191" y="2382"/>
                  </a:cubicBezTo>
                  <a:cubicBezTo>
                    <a:pt x="1905" y="2382"/>
                    <a:pt x="1667" y="2144"/>
                    <a:pt x="1667" y="1870"/>
                  </a:cubicBezTo>
                  <a:lnTo>
                    <a:pt x="1667" y="1525"/>
                  </a:lnTo>
                  <a:cubicBezTo>
                    <a:pt x="1667" y="1334"/>
                    <a:pt x="1834" y="1168"/>
                    <a:pt x="2024" y="1168"/>
                  </a:cubicBezTo>
                  <a:close/>
                  <a:moveTo>
                    <a:pt x="2334" y="2680"/>
                  </a:moveTo>
                  <a:lnTo>
                    <a:pt x="2334" y="2775"/>
                  </a:lnTo>
                  <a:cubicBezTo>
                    <a:pt x="2370" y="2834"/>
                    <a:pt x="2381" y="2894"/>
                    <a:pt x="2417" y="2942"/>
                  </a:cubicBezTo>
                  <a:lnTo>
                    <a:pt x="2191" y="3156"/>
                  </a:lnTo>
                  <a:lnTo>
                    <a:pt x="2155" y="3156"/>
                  </a:lnTo>
                  <a:lnTo>
                    <a:pt x="1941" y="2942"/>
                  </a:lnTo>
                  <a:cubicBezTo>
                    <a:pt x="1965" y="2894"/>
                    <a:pt x="1977" y="2834"/>
                    <a:pt x="1977" y="2775"/>
                  </a:cubicBezTo>
                  <a:lnTo>
                    <a:pt x="1977" y="2680"/>
                  </a:lnTo>
                  <a:cubicBezTo>
                    <a:pt x="2036" y="2703"/>
                    <a:pt x="2096" y="2703"/>
                    <a:pt x="2155" y="2703"/>
                  </a:cubicBezTo>
                  <a:cubicBezTo>
                    <a:pt x="2215" y="2703"/>
                    <a:pt x="2274" y="2703"/>
                    <a:pt x="2334" y="2680"/>
                  </a:cubicBezTo>
                  <a:close/>
                  <a:moveTo>
                    <a:pt x="2203" y="334"/>
                  </a:moveTo>
                  <a:cubicBezTo>
                    <a:pt x="3227" y="334"/>
                    <a:pt x="4072" y="1179"/>
                    <a:pt x="4072" y="2203"/>
                  </a:cubicBezTo>
                  <a:cubicBezTo>
                    <a:pt x="4060" y="2787"/>
                    <a:pt x="3786" y="3311"/>
                    <a:pt x="3370" y="3668"/>
                  </a:cubicBezTo>
                  <a:lnTo>
                    <a:pt x="3370" y="3430"/>
                  </a:lnTo>
                  <a:cubicBezTo>
                    <a:pt x="3370" y="3239"/>
                    <a:pt x="3263" y="3073"/>
                    <a:pt x="3096" y="2977"/>
                  </a:cubicBezTo>
                  <a:lnTo>
                    <a:pt x="2691" y="2787"/>
                  </a:lnTo>
                  <a:lnTo>
                    <a:pt x="2691" y="2775"/>
                  </a:lnTo>
                  <a:lnTo>
                    <a:pt x="2691" y="2537"/>
                  </a:lnTo>
                  <a:cubicBezTo>
                    <a:pt x="2905" y="2382"/>
                    <a:pt x="3036" y="2132"/>
                    <a:pt x="3036" y="1870"/>
                  </a:cubicBezTo>
                  <a:lnTo>
                    <a:pt x="3036" y="1525"/>
                  </a:lnTo>
                  <a:cubicBezTo>
                    <a:pt x="3036" y="1156"/>
                    <a:pt x="2739" y="858"/>
                    <a:pt x="2370" y="858"/>
                  </a:cubicBezTo>
                  <a:lnTo>
                    <a:pt x="2024" y="858"/>
                  </a:lnTo>
                  <a:cubicBezTo>
                    <a:pt x="1655" y="858"/>
                    <a:pt x="1358" y="1156"/>
                    <a:pt x="1358" y="1525"/>
                  </a:cubicBezTo>
                  <a:lnTo>
                    <a:pt x="1358" y="1870"/>
                  </a:lnTo>
                  <a:cubicBezTo>
                    <a:pt x="1358" y="2132"/>
                    <a:pt x="1488" y="2382"/>
                    <a:pt x="1703" y="2537"/>
                  </a:cubicBezTo>
                  <a:lnTo>
                    <a:pt x="1703" y="2775"/>
                  </a:lnTo>
                  <a:lnTo>
                    <a:pt x="1703" y="2787"/>
                  </a:lnTo>
                  <a:lnTo>
                    <a:pt x="1298" y="2977"/>
                  </a:lnTo>
                  <a:cubicBezTo>
                    <a:pt x="1131" y="3073"/>
                    <a:pt x="1024" y="3239"/>
                    <a:pt x="1024" y="3430"/>
                  </a:cubicBezTo>
                  <a:lnTo>
                    <a:pt x="1024" y="3668"/>
                  </a:lnTo>
                  <a:cubicBezTo>
                    <a:pt x="596" y="3323"/>
                    <a:pt x="334" y="2799"/>
                    <a:pt x="334" y="2203"/>
                  </a:cubicBezTo>
                  <a:cubicBezTo>
                    <a:pt x="334" y="1179"/>
                    <a:pt x="1179" y="334"/>
                    <a:pt x="2203" y="334"/>
                  </a:cubicBezTo>
                  <a:close/>
                  <a:moveTo>
                    <a:pt x="2667" y="3120"/>
                  </a:moveTo>
                  <a:lnTo>
                    <a:pt x="2929" y="3251"/>
                  </a:lnTo>
                  <a:cubicBezTo>
                    <a:pt x="2989" y="3275"/>
                    <a:pt x="3036" y="3335"/>
                    <a:pt x="3036" y="3418"/>
                  </a:cubicBezTo>
                  <a:lnTo>
                    <a:pt x="3036" y="3858"/>
                  </a:lnTo>
                  <a:cubicBezTo>
                    <a:pt x="2786" y="3989"/>
                    <a:pt x="2489" y="4073"/>
                    <a:pt x="2179" y="4073"/>
                  </a:cubicBezTo>
                  <a:cubicBezTo>
                    <a:pt x="1858" y="4073"/>
                    <a:pt x="1584" y="3989"/>
                    <a:pt x="1310" y="3858"/>
                  </a:cubicBezTo>
                  <a:lnTo>
                    <a:pt x="1310" y="3418"/>
                  </a:lnTo>
                  <a:cubicBezTo>
                    <a:pt x="1310" y="3335"/>
                    <a:pt x="1358" y="3275"/>
                    <a:pt x="1417" y="3251"/>
                  </a:cubicBezTo>
                  <a:lnTo>
                    <a:pt x="1679" y="3120"/>
                  </a:lnTo>
                  <a:lnTo>
                    <a:pt x="1941" y="3370"/>
                  </a:lnTo>
                  <a:cubicBezTo>
                    <a:pt x="2000" y="3430"/>
                    <a:pt x="2084" y="3454"/>
                    <a:pt x="2179" y="3454"/>
                  </a:cubicBezTo>
                  <a:cubicBezTo>
                    <a:pt x="2262" y="3454"/>
                    <a:pt x="2334" y="3430"/>
                    <a:pt x="2417" y="3370"/>
                  </a:cubicBezTo>
                  <a:lnTo>
                    <a:pt x="2667" y="3120"/>
                  </a:lnTo>
                  <a:close/>
                  <a:moveTo>
                    <a:pt x="2191" y="1"/>
                  </a:moveTo>
                  <a:cubicBezTo>
                    <a:pt x="988" y="1"/>
                    <a:pt x="0" y="989"/>
                    <a:pt x="0" y="2192"/>
                  </a:cubicBezTo>
                  <a:cubicBezTo>
                    <a:pt x="0" y="3394"/>
                    <a:pt x="988" y="4382"/>
                    <a:pt x="2191" y="4382"/>
                  </a:cubicBezTo>
                  <a:cubicBezTo>
                    <a:pt x="3393" y="4382"/>
                    <a:pt x="4382" y="3394"/>
                    <a:pt x="4382" y="2192"/>
                  </a:cubicBezTo>
                  <a:cubicBezTo>
                    <a:pt x="4382" y="989"/>
                    <a:pt x="3393" y="1"/>
                    <a:pt x="21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53"/>
            <p:cNvSpPr/>
            <p:nvPr/>
          </p:nvSpPr>
          <p:spPr>
            <a:xfrm>
              <a:off x="7180009" y="3466271"/>
              <a:ext cx="159201" cy="149685"/>
            </a:xfrm>
            <a:custGeom>
              <a:rect b="b" l="l" r="r" t="t"/>
              <a:pathLst>
                <a:path extrusionOk="0" h="4703" w="5002">
                  <a:moveTo>
                    <a:pt x="3163" y="1"/>
                  </a:moveTo>
                  <a:cubicBezTo>
                    <a:pt x="2425" y="1"/>
                    <a:pt x="1690" y="286"/>
                    <a:pt x="1132" y="844"/>
                  </a:cubicBezTo>
                  <a:cubicBezTo>
                    <a:pt x="96" y="1868"/>
                    <a:pt x="1" y="3500"/>
                    <a:pt x="894" y="4643"/>
                  </a:cubicBezTo>
                  <a:cubicBezTo>
                    <a:pt x="918" y="4690"/>
                    <a:pt x="965" y="4702"/>
                    <a:pt x="1013" y="4702"/>
                  </a:cubicBezTo>
                  <a:cubicBezTo>
                    <a:pt x="1037" y="4702"/>
                    <a:pt x="1084" y="4690"/>
                    <a:pt x="1108" y="4666"/>
                  </a:cubicBezTo>
                  <a:cubicBezTo>
                    <a:pt x="1192" y="4607"/>
                    <a:pt x="1192" y="4523"/>
                    <a:pt x="1144" y="4452"/>
                  </a:cubicBezTo>
                  <a:cubicBezTo>
                    <a:pt x="358" y="3440"/>
                    <a:pt x="441" y="1987"/>
                    <a:pt x="1346" y="1083"/>
                  </a:cubicBezTo>
                  <a:cubicBezTo>
                    <a:pt x="1845" y="591"/>
                    <a:pt x="2498" y="338"/>
                    <a:pt x="3153" y="338"/>
                  </a:cubicBezTo>
                  <a:cubicBezTo>
                    <a:pt x="3703" y="338"/>
                    <a:pt x="4254" y="516"/>
                    <a:pt x="4716" y="880"/>
                  </a:cubicBezTo>
                  <a:cubicBezTo>
                    <a:pt x="4744" y="903"/>
                    <a:pt x="4775" y="914"/>
                    <a:pt x="4807" y="914"/>
                  </a:cubicBezTo>
                  <a:cubicBezTo>
                    <a:pt x="4856" y="914"/>
                    <a:pt x="4906" y="888"/>
                    <a:pt x="4942" y="844"/>
                  </a:cubicBezTo>
                  <a:cubicBezTo>
                    <a:pt x="5002" y="773"/>
                    <a:pt x="4978" y="666"/>
                    <a:pt x="4918" y="606"/>
                  </a:cubicBezTo>
                  <a:cubicBezTo>
                    <a:pt x="4398" y="200"/>
                    <a:pt x="3779" y="1"/>
                    <a:pt x="31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53"/>
            <p:cNvSpPr/>
            <p:nvPr/>
          </p:nvSpPr>
          <p:spPr>
            <a:xfrm>
              <a:off x="7222085" y="3499690"/>
              <a:ext cx="158819" cy="148825"/>
            </a:xfrm>
            <a:custGeom>
              <a:rect b="b" l="l" r="r" t="t"/>
              <a:pathLst>
                <a:path extrusionOk="0" h="4676" w="4990">
                  <a:moveTo>
                    <a:pt x="3983" y="0"/>
                  </a:moveTo>
                  <a:cubicBezTo>
                    <a:pt x="3948" y="0"/>
                    <a:pt x="3913" y="12"/>
                    <a:pt x="3882" y="33"/>
                  </a:cubicBezTo>
                  <a:cubicBezTo>
                    <a:pt x="3810" y="92"/>
                    <a:pt x="3810" y="187"/>
                    <a:pt x="3858" y="259"/>
                  </a:cubicBezTo>
                  <a:cubicBezTo>
                    <a:pt x="4644" y="1271"/>
                    <a:pt x="4549" y="2711"/>
                    <a:pt x="3644" y="3616"/>
                  </a:cubicBezTo>
                  <a:cubicBezTo>
                    <a:pt x="3152" y="4115"/>
                    <a:pt x="2502" y="4367"/>
                    <a:pt x="1848" y="4367"/>
                  </a:cubicBezTo>
                  <a:cubicBezTo>
                    <a:pt x="1299" y="4367"/>
                    <a:pt x="748" y="4189"/>
                    <a:pt x="286" y="3831"/>
                  </a:cubicBezTo>
                  <a:cubicBezTo>
                    <a:pt x="250" y="3805"/>
                    <a:pt x="214" y="3793"/>
                    <a:pt x="180" y="3793"/>
                  </a:cubicBezTo>
                  <a:cubicBezTo>
                    <a:pt x="135" y="3793"/>
                    <a:pt x="94" y="3814"/>
                    <a:pt x="60" y="3854"/>
                  </a:cubicBezTo>
                  <a:cubicBezTo>
                    <a:pt x="0" y="3938"/>
                    <a:pt x="12" y="4021"/>
                    <a:pt x="84" y="4081"/>
                  </a:cubicBezTo>
                  <a:cubicBezTo>
                    <a:pt x="608" y="4486"/>
                    <a:pt x="1239" y="4676"/>
                    <a:pt x="1846" y="4676"/>
                  </a:cubicBezTo>
                  <a:cubicBezTo>
                    <a:pt x="2584" y="4676"/>
                    <a:pt x="3322" y="4390"/>
                    <a:pt x="3882" y="3843"/>
                  </a:cubicBezTo>
                  <a:cubicBezTo>
                    <a:pt x="4894" y="2831"/>
                    <a:pt x="4989" y="1211"/>
                    <a:pt x="4108" y="68"/>
                  </a:cubicBezTo>
                  <a:cubicBezTo>
                    <a:pt x="4074" y="21"/>
                    <a:pt x="4029" y="0"/>
                    <a:pt x="398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8" name="Google Shape;2138;p53"/>
          <p:cNvGrpSpPr/>
          <p:nvPr/>
        </p:nvGrpSpPr>
        <p:grpSpPr>
          <a:xfrm>
            <a:off x="7551754" y="3390808"/>
            <a:ext cx="344883" cy="301311"/>
            <a:chOff x="7551754" y="3390808"/>
            <a:chExt cx="344883" cy="301311"/>
          </a:xfrm>
        </p:grpSpPr>
        <p:sp>
          <p:nvSpPr>
            <p:cNvPr id="2139" name="Google Shape;2139;p53"/>
            <p:cNvSpPr/>
            <p:nvPr/>
          </p:nvSpPr>
          <p:spPr>
            <a:xfrm>
              <a:off x="7551754" y="3390808"/>
              <a:ext cx="344883" cy="301311"/>
            </a:xfrm>
            <a:custGeom>
              <a:rect b="b" l="l" r="r" t="t"/>
              <a:pathLst>
                <a:path extrusionOk="0" h="9467" w="10836">
                  <a:moveTo>
                    <a:pt x="6097" y="334"/>
                  </a:moveTo>
                  <a:lnTo>
                    <a:pt x="5799" y="3049"/>
                  </a:lnTo>
                  <a:cubicBezTo>
                    <a:pt x="5799" y="3049"/>
                    <a:pt x="5799" y="3073"/>
                    <a:pt x="5787" y="3073"/>
                  </a:cubicBezTo>
                  <a:lnTo>
                    <a:pt x="5073" y="3073"/>
                  </a:lnTo>
                  <a:cubicBezTo>
                    <a:pt x="5073" y="3073"/>
                    <a:pt x="5061" y="3073"/>
                    <a:pt x="5061" y="3049"/>
                  </a:cubicBezTo>
                  <a:lnTo>
                    <a:pt x="4763" y="334"/>
                  </a:lnTo>
                  <a:close/>
                  <a:moveTo>
                    <a:pt x="10336" y="2692"/>
                  </a:moveTo>
                  <a:cubicBezTo>
                    <a:pt x="10443" y="2692"/>
                    <a:pt x="10526" y="2763"/>
                    <a:pt x="10526" y="2870"/>
                  </a:cubicBezTo>
                  <a:lnTo>
                    <a:pt x="10526" y="8978"/>
                  </a:lnTo>
                  <a:cubicBezTo>
                    <a:pt x="10526" y="9085"/>
                    <a:pt x="10443" y="9157"/>
                    <a:pt x="10347" y="9157"/>
                  </a:cubicBezTo>
                  <a:lnTo>
                    <a:pt x="525" y="9157"/>
                  </a:lnTo>
                  <a:cubicBezTo>
                    <a:pt x="418" y="9157"/>
                    <a:pt x="346" y="9085"/>
                    <a:pt x="346" y="8978"/>
                  </a:cubicBezTo>
                  <a:lnTo>
                    <a:pt x="346" y="2870"/>
                  </a:lnTo>
                  <a:cubicBezTo>
                    <a:pt x="346" y="2763"/>
                    <a:pt x="418" y="2692"/>
                    <a:pt x="525" y="2692"/>
                  </a:cubicBezTo>
                  <a:lnTo>
                    <a:pt x="4704" y="2692"/>
                  </a:lnTo>
                  <a:lnTo>
                    <a:pt x="4752" y="3084"/>
                  </a:lnTo>
                  <a:cubicBezTo>
                    <a:pt x="4763" y="3251"/>
                    <a:pt x="4906" y="3382"/>
                    <a:pt x="5073" y="3382"/>
                  </a:cubicBezTo>
                  <a:lnTo>
                    <a:pt x="5787" y="3382"/>
                  </a:lnTo>
                  <a:cubicBezTo>
                    <a:pt x="5954" y="3382"/>
                    <a:pt x="6097" y="3263"/>
                    <a:pt x="6121" y="3084"/>
                  </a:cubicBezTo>
                  <a:lnTo>
                    <a:pt x="6156" y="2692"/>
                  </a:lnTo>
                  <a:close/>
                  <a:moveTo>
                    <a:pt x="4573" y="1"/>
                  </a:moveTo>
                  <a:cubicBezTo>
                    <a:pt x="4525" y="1"/>
                    <a:pt x="4478" y="13"/>
                    <a:pt x="4454" y="60"/>
                  </a:cubicBezTo>
                  <a:cubicBezTo>
                    <a:pt x="4418" y="96"/>
                    <a:pt x="4406" y="132"/>
                    <a:pt x="4406" y="179"/>
                  </a:cubicBezTo>
                  <a:lnTo>
                    <a:pt x="4644" y="2382"/>
                  </a:lnTo>
                  <a:lnTo>
                    <a:pt x="489" y="2382"/>
                  </a:lnTo>
                  <a:cubicBezTo>
                    <a:pt x="215" y="2382"/>
                    <a:pt x="1" y="2608"/>
                    <a:pt x="1" y="2870"/>
                  </a:cubicBezTo>
                  <a:lnTo>
                    <a:pt x="1" y="8978"/>
                  </a:lnTo>
                  <a:cubicBezTo>
                    <a:pt x="1" y="9240"/>
                    <a:pt x="215" y="9466"/>
                    <a:pt x="489" y="9466"/>
                  </a:cubicBezTo>
                  <a:lnTo>
                    <a:pt x="10312" y="9466"/>
                  </a:lnTo>
                  <a:cubicBezTo>
                    <a:pt x="10574" y="9466"/>
                    <a:pt x="10800" y="9240"/>
                    <a:pt x="10800" y="8978"/>
                  </a:cubicBezTo>
                  <a:lnTo>
                    <a:pt x="10800" y="2870"/>
                  </a:lnTo>
                  <a:cubicBezTo>
                    <a:pt x="10836" y="2608"/>
                    <a:pt x="10609" y="2382"/>
                    <a:pt x="10347" y="2382"/>
                  </a:cubicBezTo>
                  <a:lnTo>
                    <a:pt x="6192" y="2382"/>
                  </a:lnTo>
                  <a:lnTo>
                    <a:pt x="6430" y="179"/>
                  </a:lnTo>
                  <a:cubicBezTo>
                    <a:pt x="6430" y="132"/>
                    <a:pt x="6418" y="96"/>
                    <a:pt x="6383" y="60"/>
                  </a:cubicBezTo>
                  <a:cubicBezTo>
                    <a:pt x="6359" y="36"/>
                    <a:pt x="6311" y="1"/>
                    <a:pt x="626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53"/>
            <p:cNvSpPr/>
            <p:nvPr/>
          </p:nvSpPr>
          <p:spPr>
            <a:xfrm>
              <a:off x="7584345" y="3509811"/>
              <a:ext cx="117889" cy="150098"/>
            </a:xfrm>
            <a:custGeom>
              <a:rect b="b" l="l" r="r" t="t"/>
              <a:pathLst>
                <a:path extrusionOk="0" h="4716" w="3704">
                  <a:moveTo>
                    <a:pt x="2037" y="1143"/>
                  </a:moveTo>
                  <a:cubicBezTo>
                    <a:pt x="2239" y="1143"/>
                    <a:pt x="2394" y="1310"/>
                    <a:pt x="2394" y="1501"/>
                  </a:cubicBezTo>
                  <a:lnTo>
                    <a:pt x="2394" y="1846"/>
                  </a:lnTo>
                  <a:cubicBezTo>
                    <a:pt x="2382" y="2143"/>
                    <a:pt x="2144" y="2370"/>
                    <a:pt x="1858" y="2370"/>
                  </a:cubicBezTo>
                  <a:cubicBezTo>
                    <a:pt x="1572" y="2370"/>
                    <a:pt x="1346" y="2132"/>
                    <a:pt x="1346" y="1846"/>
                  </a:cubicBezTo>
                  <a:lnTo>
                    <a:pt x="1346" y="1501"/>
                  </a:lnTo>
                  <a:cubicBezTo>
                    <a:pt x="1346" y="1310"/>
                    <a:pt x="1501" y="1143"/>
                    <a:pt x="1703" y="1143"/>
                  </a:cubicBezTo>
                  <a:close/>
                  <a:moveTo>
                    <a:pt x="2025" y="2667"/>
                  </a:moveTo>
                  <a:lnTo>
                    <a:pt x="2025" y="2751"/>
                  </a:lnTo>
                  <a:cubicBezTo>
                    <a:pt x="2037" y="2822"/>
                    <a:pt x="2061" y="2870"/>
                    <a:pt x="2084" y="2929"/>
                  </a:cubicBezTo>
                  <a:lnTo>
                    <a:pt x="1858" y="3155"/>
                  </a:lnTo>
                  <a:lnTo>
                    <a:pt x="1846" y="3155"/>
                  </a:lnTo>
                  <a:lnTo>
                    <a:pt x="1620" y="2929"/>
                  </a:lnTo>
                  <a:cubicBezTo>
                    <a:pt x="1656" y="2882"/>
                    <a:pt x="1668" y="2822"/>
                    <a:pt x="1668" y="2763"/>
                  </a:cubicBezTo>
                  <a:lnTo>
                    <a:pt x="1668" y="2667"/>
                  </a:lnTo>
                  <a:cubicBezTo>
                    <a:pt x="1727" y="2679"/>
                    <a:pt x="1787" y="2679"/>
                    <a:pt x="1846" y="2679"/>
                  </a:cubicBezTo>
                  <a:cubicBezTo>
                    <a:pt x="1906" y="2679"/>
                    <a:pt x="1965" y="2679"/>
                    <a:pt x="2025" y="2667"/>
                  </a:cubicBezTo>
                  <a:close/>
                  <a:moveTo>
                    <a:pt x="2358" y="3108"/>
                  </a:moveTo>
                  <a:lnTo>
                    <a:pt x="2620" y="3239"/>
                  </a:lnTo>
                  <a:cubicBezTo>
                    <a:pt x="2680" y="3275"/>
                    <a:pt x="2727" y="3334"/>
                    <a:pt x="2727" y="3406"/>
                  </a:cubicBezTo>
                  <a:lnTo>
                    <a:pt x="2727" y="4406"/>
                  </a:lnTo>
                  <a:lnTo>
                    <a:pt x="1001" y="4406"/>
                  </a:lnTo>
                  <a:lnTo>
                    <a:pt x="1001" y="3406"/>
                  </a:lnTo>
                  <a:cubicBezTo>
                    <a:pt x="1001" y="3334"/>
                    <a:pt x="1049" y="3275"/>
                    <a:pt x="1108" y="3239"/>
                  </a:cubicBezTo>
                  <a:lnTo>
                    <a:pt x="1370" y="3108"/>
                  </a:lnTo>
                  <a:lnTo>
                    <a:pt x="1620" y="3358"/>
                  </a:lnTo>
                  <a:cubicBezTo>
                    <a:pt x="1680" y="3417"/>
                    <a:pt x="1775" y="3453"/>
                    <a:pt x="1858" y="3453"/>
                  </a:cubicBezTo>
                  <a:cubicBezTo>
                    <a:pt x="1953" y="3453"/>
                    <a:pt x="2025" y="3417"/>
                    <a:pt x="2096" y="3358"/>
                  </a:cubicBezTo>
                  <a:lnTo>
                    <a:pt x="2358" y="3108"/>
                  </a:lnTo>
                  <a:close/>
                  <a:moveTo>
                    <a:pt x="3394" y="298"/>
                  </a:moveTo>
                  <a:cubicBezTo>
                    <a:pt x="3394" y="298"/>
                    <a:pt x="3406" y="298"/>
                    <a:pt x="3406" y="310"/>
                  </a:cubicBezTo>
                  <a:lnTo>
                    <a:pt x="3406" y="4394"/>
                  </a:lnTo>
                  <a:lnTo>
                    <a:pt x="3394" y="4394"/>
                  </a:lnTo>
                  <a:lnTo>
                    <a:pt x="3037" y="4406"/>
                  </a:lnTo>
                  <a:lnTo>
                    <a:pt x="3037" y="3406"/>
                  </a:lnTo>
                  <a:cubicBezTo>
                    <a:pt x="3037" y="3215"/>
                    <a:pt x="2930" y="3048"/>
                    <a:pt x="2775" y="2965"/>
                  </a:cubicBezTo>
                  <a:lnTo>
                    <a:pt x="2370" y="2763"/>
                  </a:lnTo>
                  <a:lnTo>
                    <a:pt x="2370" y="2751"/>
                  </a:lnTo>
                  <a:lnTo>
                    <a:pt x="2370" y="2513"/>
                  </a:lnTo>
                  <a:cubicBezTo>
                    <a:pt x="2573" y="2370"/>
                    <a:pt x="2715" y="2108"/>
                    <a:pt x="2715" y="1846"/>
                  </a:cubicBezTo>
                  <a:lnTo>
                    <a:pt x="2715" y="1501"/>
                  </a:lnTo>
                  <a:cubicBezTo>
                    <a:pt x="2715" y="1131"/>
                    <a:pt x="2418" y="834"/>
                    <a:pt x="2037" y="834"/>
                  </a:cubicBezTo>
                  <a:lnTo>
                    <a:pt x="1703" y="834"/>
                  </a:lnTo>
                  <a:cubicBezTo>
                    <a:pt x="1322" y="834"/>
                    <a:pt x="1025" y="1131"/>
                    <a:pt x="1025" y="1501"/>
                  </a:cubicBezTo>
                  <a:lnTo>
                    <a:pt x="1025" y="1846"/>
                  </a:lnTo>
                  <a:cubicBezTo>
                    <a:pt x="1025" y="2108"/>
                    <a:pt x="1168" y="2370"/>
                    <a:pt x="1370" y="2513"/>
                  </a:cubicBezTo>
                  <a:lnTo>
                    <a:pt x="1370" y="2751"/>
                  </a:lnTo>
                  <a:lnTo>
                    <a:pt x="1370" y="2763"/>
                  </a:lnTo>
                  <a:lnTo>
                    <a:pt x="965" y="2965"/>
                  </a:lnTo>
                  <a:cubicBezTo>
                    <a:pt x="810" y="3048"/>
                    <a:pt x="703" y="3215"/>
                    <a:pt x="703" y="3406"/>
                  </a:cubicBezTo>
                  <a:lnTo>
                    <a:pt x="703" y="4394"/>
                  </a:lnTo>
                  <a:lnTo>
                    <a:pt x="346" y="4394"/>
                  </a:lnTo>
                  <a:cubicBezTo>
                    <a:pt x="346" y="4394"/>
                    <a:pt x="334" y="4394"/>
                    <a:pt x="334" y="4370"/>
                  </a:cubicBezTo>
                  <a:lnTo>
                    <a:pt x="334" y="310"/>
                  </a:lnTo>
                  <a:cubicBezTo>
                    <a:pt x="334" y="310"/>
                    <a:pt x="334" y="298"/>
                    <a:pt x="346" y="298"/>
                  </a:cubicBezTo>
                  <a:close/>
                  <a:moveTo>
                    <a:pt x="334" y="0"/>
                  </a:moveTo>
                  <a:cubicBezTo>
                    <a:pt x="156" y="0"/>
                    <a:pt x="1" y="143"/>
                    <a:pt x="1" y="322"/>
                  </a:cubicBezTo>
                  <a:lnTo>
                    <a:pt x="1" y="4394"/>
                  </a:lnTo>
                  <a:cubicBezTo>
                    <a:pt x="1" y="4572"/>
                    <a:pt x="156" y="4715"/>
                    <a:pt x="334" y="4715"/>
                  </a:cubicBezTo>
                  <a:lnTo>
                    <a:pt x="3382" y="4715"/>
                  </a:lnTo>
                  <a:cubicBezTo>
                    <a:pt x="3561" y="4715"/>
                    <a:pt x="3704" y="4572"/>
                    <a:pt x="3704" y="4394"/>
                  </a:cubicBezTo>
                  <a:lnTo>
                    <a:pt x="3704" y="322"/>
                  </a:lnTo>
                  <a:cubicBezTo>
                    <a:pt x="3704" y="143"/>
                    <a:pt x="3561" y="0"/>
                    <a:pt x="33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53"/>
            <p:cNvSpPr/>
            <p:nvPr/>
          </p:nvSpPr>
          <p:spPr>
            <a:xfrm>
              <a:off x="7724959" y="3509811"/>
              <a:ext cx="139468" cy="31859"/>
            </a:xfrm>
            <a:custGeom>
              <a:rect b="b" l="l" r="r" t="t"/>
              <a:pathLst>
                <a:path extrusionOk="0" h="1001" w="4382">
                  <a:moveTo>
                    <a:pt x="4048" y="310"/>
                  </a:moveTo>
                  <a:cubicBezTo>
                    <a:pt x="4048" y="310"/>
                    <a:pt x="4072" y="310"/>
                    <a:pt x="4072" y="322"/>
                  </a:cubicBezTo>
                  <a:lnTo>
                    <a:pt x="4072" y="667"/>
                  </a:lnTo>
                  <a:lnTo>
                    <a:pt x="333" y="679"/>
                  </a:lnTo>
                  <a:cubicBezTo>
                    <a:pt x="333" y="679"/>
                    <a:pt x="322" y="679"/>
                    <a:pt x="322" y="667"/>
                  </a:cubicBezTo>
                  <a:lnTo>
                    <a:pt x="322" y="322"/>
                  </a:lnTo>
                  <a:cubicBezTo>
                    <a:pt x="322" y="322"/>
                    <a:pt x="322" y="310"/>
                    <a:pt x="333" y="310"/>
                  </a:cubicBezTo>
                  <a:close/>
                  <a:moveTo>
                    <a:pt x="333" y="0"/>
                  </a:moveTo>
                  <a:cubicBezTo>
                    <a:pt x="155" y="0"/>
                    <a:pt x="0" y="143"/>
                    <a:pt x="0" y="322"/>
                  </a:cubicBezTo>
                  <a:lnTo>
                    <a:pt x="0" y="667"/>
                  </a:lnTo>
                  <a:cubicBezTo>
                    <a:pt x="0" y="846"/>
                    <a:pt x="155" y="1000"/>
                    <a:pt x="333" y="1000"/>
                  </a:cubicBezTo>
                  <a:lnTo>
                    <a:pt x="4048" y="1000"/>
                  </a:lnTo>
                  <a:cubicBezTo>
                    <a:pt x="4227" y="1000"/>
                    <a:pt x="4382" y="846"/>
                    <a:pt x="4382" y="667"/>
                  </a:cubicBezTo>
                  <a:lnTo>
                    <a:pt x="4382" y="322"/>
                  </a:lnTo>
                  <a:cubicBezTo>
                    <a:pt x="4382" y="143"/>
                    <a:pt x="4227" y="0"/>
                    <a:pt x="404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53"/>
            <p:cNvSpPr/>
            <p:nvPr/>
          </p:nvSpPr>
          <p:spPr>
            <a:xfrm>
              <a:off x="7724577" y="3553001"/>
              <a:ext cx="107259" cy="31477"/>
            </a:xfrm>
            <a:custGeom>
              <a:rect b="b" l="l" r="r" t="t"/>
              <a:pathLst>
                <a:path extrusionOk="0" h="989" w="3370">
                  <a:moveTo>
                    <a:pt x="3036" y="310"/>
                  </a:moveTo>
                  <a:cubicBezTo>
                    <a:pt x="3036" y="310"/>
                    <a:pt x="3048" y="310"/>
                    <a:pt x="3048" y="322"/>
                  </a:cubicBezTo>
                  <a:lnTo>
                    <a:pt x="3048" y="667"/>
                  </a:lnTo>
                  <a:lnTo>
                    <a:pt x="334" y="679"/>
                  </a:lnTo>
                  <a:cubicBezTo>
                    <a:pt x="334" y="679"/>
                    <a:pt x="310" y="679"/>
                    <a:pt x="310" y="667"/>
                  </a:cubicBezTo>
                  <a:lnTo>
                    <a:pt x="310" y="322"/>
                  </a:lnTo>
                  <a:cubicBezTo>
                    <a:pt x="310" y="322"/>
                    <a:pt x="310" y="310"/>
                    <a:pt x="334" y="310"/>
                  </a:cubicBezTo>
                  <a:close/>
                  <a:moveTo>
                    <a:pt x="334" y="1"/>
                  </a:moveTo>
                  <a:cubicBezTo>
                    <a:pt x="143" y="1"/>
                    <a:pt x="0" y="144"/>
                    <a:pt x="0" y="322"/>
                  </a:cubicBezTo>
                  <a:lnTo>
                    <a:pt x="0" y="667"/>
                  </a:lnTo>
                  <a:cubicBezTo>
                    <a:pt x="0" y="846"/>
                    <a:pt x="143" y="989"/>
                    <a:pt x="334" y="989"/>
                  </a:cubicBezTo>
                  <a:lnTo>
                    <a:pt x="3036" y="989"/>
                  </a:lnTo>
                  <a:cubicBezTo>
                    <a:pt x="3215" y="989"/>
                    <a:pt x="3370" y="846"/>
                    <a:pt x="3370" y="667"/>
                  </a:cubicBezTo>
                  <a:lnTo>
                    <a:pt x="3370" y="322"/>
                  </a:lnTo>
                  <a:cubicBezTo>
                    <a:pt x="3370" y="144"/>
                    <a:pt x="3227" y="1"/>
                    <a:pt x="303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53"/>
            <p:cNvSpPr/>
            <p:nvPr/>
          </p:nvSpPr>
          <p:spPr>
            <a:xfrm>
              <a:off x="7724577" y="3595841"/>
              <a:ext cx="64451" cy="10630"/>
            </a:xfrm>
            <a:custGeom>
              <a:rect b="b" l="l" r="r" t="t"/>
              <a:pathLst>
                <a:path extrusionOk="0" h="334" w="2025">
                  <a:moveTo>
                    <a:pt x="167" y="0"/>
                  </a:moveTo>
                  <a:cubicBezTo>
                    <a:pt x="72" y="0"/>
                    <a:pt x="0" y="83"/>
                    <a:pt x="0" y="167"/>
                  </a:cubicBezTo>
                  <a:cubicBezTo>
                    <a:pt x="0" y="262"/>
                    <a:pt x="72" y="333"/>
                    <a:pt x="167" y="333"/>
                  </a:cubicBezTo>
                  <a:lnTo>
                    <a:pt x="1858" y="333"/>
                  </a:lnTo>
                  <a:cubicBezTo>
                    <a:pt x="1953" y="333"/>
                    <a:pt x="2024" y="262"/>
                    <a:pt x="2024" y="167"/>
                  </a:cubicBezTo>
                  <a:cubicBezTo>
                    <a:pt x="2012" y="83"/>
                    <a:pt x="1953" y="0"/>
                    <a:pt x="185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53"/>
            <p:cNvSpPr/>
            <p:nvPr/>
          </p:nvSpPr>
          <p:spPr>
            <a:xfrm>
              <a:off x="7799977" y="3595841"/>
              <a:ext cx="32241" cy="10630"/>
            </a:xfrm>
            <a:custGeom>
              <a:rect b="b" l="l" r="r" t="t"/>
              <a:pathLst>
                <a:path extrusionOk="0" h="334" w="1013">
                  <a:moveTo>
                    <a:pt x="167" y="0"/>
                  </a:moveTo>
                  <a:cubicBezTo>
                    <a:pt x="72" y="0"/>
                    <a:pt x="1" y="83"/>
                    <a:pt x="1" y="167"/>
                  </a:cubicBezTo>
                  <a:cubicBezTo>
                    <a:pt x="1" y="262"/>
                    <a:pt x="72" y="333"/>
                    <a:pt x="167" y="333"/>
                  </a:cubicBezTo>
                  <a:lnTo>
                    <a:pt x="846" y="333"/>
                  </a:lnTo>
                  <a:cubicBezTo>
                    <a:pt x="941" y="333"/>
                    <a:pt x="1013" y="262"/>
                    <a:pt x="1013" y="167"/>
                  </a:cubicBezTo>
                  <a:cubicBezTo>
                    <a:pt x="1001" y="83"/>
                    <a:pt x="941" y="0"/>
                    <a:pt x="8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53"/>
            <p:cNvSpPr/>
            <p:nvPr/>
          </p:nvSpPr>
          <p:spPr>
            <a:xfrm>
              <a:off x="7724577" y="3628051"/>
              <a:ext cx="21229" cy="10630"/>
            </a:xfrm>
            <a:custGeom>
              <a:rect b="b" l="l" r="r" t="t"/>
              <a:pathLst>
                <a:path extrusionOk="0" h="334" w="667">
                  <a:moveTo>
                    <a:pt x="167" y="0"/>
                  </a:moveTo>
                  <a:cubicBezTo>
                    <a:pt x="72" y="0"/>
                    <a:pt x="0" y="83"/>
                    <a:pt x="0" y="167"/>
                  </a:cubicBezTo>
                  <a:cubicBezTo>
                    <a:pt x="0" y="262"/>
                    <a:pt x="72" y="333"/>
                    <a:pt x="167" y="333"/>
                  </a:cubicBezTo>
                  <a:lnTo>
                    <a:pt x="512" y="333"/>
                  </a:lnTo>
                  <a:cubicBezTo>
                    <a:pt x="595" y="333"/>
                    <a:pt x="667" y="262"/>
                    <a:pt x="667" y="167"/>
                  </a:cubicBezTo>
                  <a:cubicBezTo>
                    <a:pt x="667" y="83"/>
                    <a:pt x="595" y="0"/>
                    <a:pt x="51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53"/>
            <p:cNvSpPr/>
            <p:nvPr/>
          </p:nvSpPr>
          <p:spPr>
            <a:xfrm>
              <a:off x="7756787" y="3628051"/>
              <a:ext cx="53438" cy="10630"/>
            </a:xfrm>
            <a:custGeom>
              <a:rect b="b" l="l" r="r" t="t"/>
              <a:pathLst>
                <a:path extrusionOk="0" h="334" w="1679">
                  <a:moveTo>
                    <a:pt x="167" y="0"/>
                  </a:moveTo>
                  <a:cubicBezTo>
                    <a:pt x="72" y="0"/>
                    <a:pt x="0" y="83"/>
                    <a:pt x="0" y="167"/>
                  </a:cubicBezTo>
                  <a:cubicBezTo>
                    <a:pt x="0" y="262"/>
                    <a:pt x="72" y="333"/>
                    <a:pt x="167" y="333"/>
                  </a:cubicBezTo>
                  <a:lnTo>
                    <a:pt x="1524" y="333"/>
                  </a:lnTo>
                  <a:cubicBezTo>
                    <a:pt x="1608" y="333"/>
                    <a:pt x="1679" y="262"/>
                    <a:pt x="1679" y="167"/>
                  </a:cubicBezTo>
                  <a:cubicBezTo>
                    <a:pt x="1679" y="83"/>
                    <a:pt x="1608" y="0"/>
                    <a:pt x="15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53"/>
            <p:cNvSpPr/>
            <p:nvPr/>
          </p:nvSpPr>
          <p:spPr>
            <a:xfrm>
              <a:off x="7724577" y="3650012"/>
              <a:ext cx="21229" cy="10280"/>
            </a:xfrm>
            <a:custGeom>
              <a:rect b="b" l="l" r="r" t="t"/>
              <a:pathLst>
                <a:path extrusionOk="0" h="323" w="667">
                  <a:moveTo>
                    <a:pt x="167" y="1"/>
                  </a:moveTo>
                  <a:cubicBezTo>
                    <a:pt x="72" y="1"/>
                    <a:pt x="0" y="72"/>
                    <a:pt x="0" y="167"/>
                  </a:cubicBezTo>
                  <a:cubicBezTo>
                    <a:pt x="0" y="251"/>
                    <a:pt x="72" y="322"/>
                    <a:pt x="167" y="322"/>
                  </a:cubicBezTo>
                  <a:lnTo>
                    <a:pt x="512" y="322"/>
                  </a:lnTo>
                  <a:cubicBezTo>
                    <a:pt x="595" y="322"/>
                    <a:pt x="667" y="251"/>
                    <a:pt x="667" y="167"/>
                  </a:cubicBezTo>
                  <a:cubicBezTo>
                    <a:pt x="655" y="72"/>
                    <a:pt x="595" y="1"/>
                    <a:pt x="51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53"/>
            <p:cNvSpPr/>
            <p:nvPr/>
          </p:nvSpPr>
          <p:spPr>
            <a:xfrm>
              <a:off x="7756787" y="3650012"/>
              <a:ext cx="53438" cy="10280"/>
            </a:xfrm>
            <a:custGeom>
              <a:rect b="b" l="l" r="r" t="t"/>
              <a:pathLst>
                <a:path extrusionOk="0" h="323" w="1679">
                  <a:moveTo>
                    <a:pt x="167" y="1"/>
                  </a:moveTo>
                  <a:cubicBezTo>
                    <a:pt x="72" y="1"/>
                    <a:pt x="0" y="72"/>
                    <a:pt x="0" y="167"/>
                  </a:cubicBezTo>
                  <a:cubicBezTo>
                    <a:pt x="0" y="251"/>
                    <a:pt x="72" y="322"/>
                    <a:pt x="167" y="322"/>
                  </a:cubicBezTo>
                  <a:lnTo>
                    <a:pt x="1524" y="322"/>
                  </a:lnTo>
                  <a:cubicBezTo>
                    <a:pt x="1608" y="322"/>
                    <a:pt x="1679" y="251"/>
                    <a:pt x="1679" y="167"/>
                  </a:cubicBezTo>
                  <a:cubicBezTo>
                    <a:pt x="1679" y="72"/>
                    <a:pt x="1608" y="1"/>
                    <a:pt x="15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53"/>
            <p:cNvSpPr/>
            <p:nvPr/>
          </p:nvSpPr>
          <p:spPr>
            <a:xfrm>
              <a:off x="7719262" y="3466621"/>
              <a:ext cx="10630" cy="10630"/>
            </a:xfrm>
            <a:custGeom>
              <a:rect b="b" l="l" r="r" t="t"/>
              <a:pathLst>
                <a:path extrusionOk="0" h="334" w="334">
                  <a:moveTo>
                    <a:pt x="167" y="0"/>
                  </a:moveTo>
                  <a:cubicBezTo>
                    <a:pt x="84" y="0"/>
                    <a:pt x="0" y="71"/>
                    <a:pt x="0" y="167"/>
                  </a:cubicBezTo>
                  <a:cubicBezTo>
                    <a:pt x="0" y="250"/>
                    <a:pt x="84" y="333"/>
                    <a:pt x="167" y="333"/>
                  </a:cubicBezTo>
                  <a:cubicBezTo>
                    <a:pt x="262" y="333"/>
                    <a:pt x="334" y="250"/>
                    <a:pt x="334" y="167"/>
                  </a:cubicBezTo>
                  <a:cubicBezTo>
                    <a:pt x="322" y="60"/>
                    <a:pt x="239"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0" name="Google Shape;2150;p53"/>
          <p:cNvGrpSpPr/>
          <p:nvPr/>
        </p:nvGrpSpPr>
        <p:grpSpPr>
          <a:xfrm>
            <a:off x="6707084" y="3387403"/>
            <a:ext cx="261145" cy="308504"/>
            <a:chOff x="6707084" y="3387403"/>
            <a:chExt cx="261145" cy="308504"/>
          </a:xfrm>
        </p:grpSpPr>
        <p:sp>
          <p:nvSpPr>
            <p:cNvPr id="2151" name="Google Shape;2151;p53"/>
            <p:cNvSpPr/>
            <p:nvPr/>
          </p:nvSpPr>
          <p:spPr>
            <a:xfrm>
              <a:off x="6726053" y="3542403"/>
              <a:ext cx="68238" cy="153504"/>
            </a:xfrm>
            <a:custGeom>
              <a:rect b="b" l="l" r="r" t="t"/>
              <a:pathLst>
                <a:path extrusionOk="0" h="4823" w="2144">
                  <a:moveTo>
                    <a:pt x="1203" y="286"/>
                  </a:moveTo>
                  <a:cubicBezTo>
                    <a:pt x="1381" y="286"/>
                    <a:pt x="1524" y="417"/>
                    <a:pt x="1524" y="596"/>
                  </a:cubicBezTo>
                  <a:lnTo>
                    <a:pt x="1524" y="893"/>
                  </a:lnTo>
                  <a:cubicBezTo>
                    <a:pt x="1524" y="1143"/>
                    <a:pt x="1310" y="1358"/>
                    <a:pt x="1060" y="1358"/>
                  </a:cubicBezTo>
                  <a:cubicBezTo>
                    <a:pt x="810" y="1358"/>
                    <a:pt x="596" y="1143"/>
                    <a:pt x="596" y="893"/>
                  </a:cubicBezTo>
                  <a:lnTo>
                    <a:pt x="596" y="596"/>
                  </a:lnTo>
                  <a:cubicBezTo>
                    <a:pt x="596" y="417"/>
                    <a:pt x="726" y="286"/>
                    <a:pt x="905" y="286"/>
                  </a:cubicBezTo>
                  <a:close/>
                  <a:moveTo>
                    <a:pt x="1227" y="1643"/>
                  </a:moveTo>
                  <a:lnTo>
                    <a:pt x="1227" y="1715"/>
                  </a:lnTo>
                  <a:cubicBezTo>
                    <a:pt x="1227" y="1774"/>
                    <a:pt x="1238" y="1822"/>
                    <a:pt x="1262" y="1858"/>
                  </a:cubicBezTo>
                  <a:lnTo>
                    <a:pt x="1060" y="2036"/>
                  </a:lnTo>
                  <a:lnTo>
                    <a:pt x="846" y="1846"/>
                  </a:lnTo>
                  <a:cubicBezTo>
                    <a:pt x="881" y="1798"/>
                    <a:pt x="893" y="1762"/>
                    <a:pt x="893" y="1703"/>
                  </a:cubicBezTo>
                  <a:lnTo>
                    <a:pt x="893" y="1643"/>
                  </a:lnTo>
                  <a:close/>
                  <a:moveTo>
                    <a:pt x="1060" y="2036"/>
                  </a:moveTo>
                  <a:cubicBezTo>
                    <a:pt x="1060" y="2048"/>
                    <a:pt x="1057" y="2054"/>
                    <a:pt x="1055" y="2054"/>
                  </a:cubicBezTo>
                  <a:cubicBezTo>
                    <a:pt x="1054" y="2054"/>
                    <a:pt x="1054" y="2048"/>
                    <a:pt x="1060" y="2036"/>
                  </a:cubicBezTo>
                  <a:close/>
                  <a:moveTo>
                    <a:pt x="905" y="0"/>
                  </a:moveTo>
                  <a:cubicBezTo>
                    <a:pt x="584" y="0"/>
                    <a:pt x="310" y="274"/>
                    <a:pt x="310" y="596"/>
                  </a:cubicBezTo>
                  <a:lnTo>
                    <a:pt x="310" y="893"/>
                  </a:lnTo>
                  <a:cubicBezTo>
                    <a:pt x="310" y="1143"/>
                    <a:pt x="429" y="1358"/>
                    <a:pt x="607" y="1489"/>
                  </a:cubicBezTo>
                  <a:lnTo>
                    <a:pt x="607" y="1703"/>
                  </a:lnTo>
                  <a:lnTo>
                    <a:pt x="607" y="1715"/>
                  </a:lnTo>
                  <a:lnTo>
                    <a:pt x="250" y="1893"/>
                  </a:lnTo>
                  <a:cubicBezTo>
                    <a:pt x="107" y="1965"/>
                    <a:pt x="0" y="2120"/>
                    <a:pt x="0" y="2298"/>
                  </a:cubicBezTo>
                  <a:lnTo>
                    <a:pt x="0" y="3632"/>
                  </a:lnTo>
                  <a:cubicBezTo>
                    <a:pt x="0" y="3751"/>
                    <a:pt x="36" y="3870"/>
                    <a:pt x="107" y="3965"/>
                  </a:cubicBezTo>
                  <a:lnTo>
                    <a:pt x="250" y="4179"/>
                  </a:lnTo>
                  <a:cubicBezTo>
                    <a:pt x="286" y="4227"/>
                    <a:pt x="310" y="4298"/>
                    <a:pt x="310" y="4358"/>
                  </a:cubicBezTo>
                  <a:lnTo>
                    <a:pt x="310" y="4679"/>
                  </a:lnTo>
                  <a:cubicBezTo>
                    <a:pt x="310" y="4751"/>
                    <a:pt x="369" y="4822"/>
                    <a:pt x="465" y="4822"/>
                  </a:cubicBezTo>
                  <a:cubicBezTo>
                    <a:pt x="536" y="4822"/>
                    <a:pt x="607" y="4763"/>
                    <a:pt x="607" y="4679"/>
                  </a:cubicBezTo>
                  <a:lnTo>
                    <a:pt x="607" y="4358"/>
                  </a:lnTo>
                  <a:cubicBezTo>
                    <a:pt x="607" y="4239"/>
                    <a:pt x="584" y="4120"/>
                    <a:pt x="512" y="4036"/>
                  </a:cubicBezTo>
                  <a:lnTo>
                    <a:pt x="357" y="3810"/>
                  </a:lnTo>
                  <a:cubicBezTo>
                    <a:pt x="334" y="3763"/>
                    <a:pt x="298" y="3691"/>
                    <a:pt x="298" y="3632"/>
                  </a:cubicBezTo>
                  <a:lnTo>
                    <a:pt x="298" y="2298"/>
                  </a:lnTo>
                  <a:cubicBezTo>
                    <a:pt x="298" y="2239"/>
                    <a:pt x="334" y="2179"/>
                    <a:pt x="381" y="2143"/>
                  </a:cubicBezTo>
                  <a:lnTo>
                    <a:pt x="643" y="2024"/>
                  </a:lnTo>
                  <a:lnTo>
                    <a:pt x="857" y="2251"/>
                  </a:lnTo>
                  <a:cubicBezTo>
                    <a:pt x="929" y="2310"/>
                    <a:pt x="1000" y="2334"/>
                    <a:pt x="1072" y="2334"/>
                  </a:cubicBezTo>
                  <a:cubicBezTo>
                    <a:pt x="1143" y="2334"/>
                    <a:pt x="1227" y="2310"/>
                    <a:pt x="1286" y="2251"/>
                  </a:cubicBezTo>
                  <a:lnTo>
                    <a:pt x="1500" y="2024"/>
                  </a:lnTo>
                  <a:lnTo>
                    <a:pt x="1762" y="2143"/>
                  </a:lnTo>
                  <a:cubicBezTo>
                    <a:pt x="1822" y="2179"/>
                    <a:pt x="1846" y="2239"/>
                    <a:pt x="1846" y="2298"/>
                  </a:cubicBezTo>
                  <a:lnTo>
                    <a:pt x="1846" y="3632"/>
                  </a:lnTo>
                  <a:cubicBezTo>
                    <a:pt x="1846" y="3691"/>
                    <a:pt x="1834" y="3751"/>
                    <a:pt x="1786" y="3810"/>
                  </a:cubicBezTo>
                  <a:lnTo>
                    <a:pt x="1643" y="4036"/>
                  </a:lnTo>
                  <a:cubicBezTo>
                    <a:pt x="1572" y="4144"/>
                    <a:pt x="1536" y="4239"/>
                    <a:pt x="1536" y="4358"/>
                  </a:cubicBezTo>
                  <a:lnTo>
                    <a:pt x="1536" y="4679"/>
                  </a:lnTo>
                  <a:cubicBezTo>
                    <a:pt x="1536" y="4751"/>
                    <a:pt x="1596" y="4822"/>
                    <a:pt x="1679" y="4822"/>
                  </a:cubicBezTo>
                  <a:cubicBezTo>
                    <a:pt x="1750" y="4822"/>
                    <a:pt x="1834" y="4763"/>
                    <a:pt x="1834" y="4679"/>
                  </a:cubicBezTo>
                  <a:lnTo>
                    <a:pt x="1834" y="4358"/>
                  </a:lnTo>
                  <a:cubicBezTo>
                    <a:pt x="1834" y="4298"/>
                    <a:pt x="1846" y="4239"/>
                    <a:pt x="1893" y="4179"/>
                  </a:cubicBezTo>
                  <a:lnTo>
                    <a:pt x="2036" y="3965"/>
                  </a:lnTo>
                  <a:cubicBezTo>
                    <a:pt x="2096" y="3858"/>
                    <a:pt x="2143" y="3751"/>
                    <a:pt x="2143" y="3632"/>
                  </a:cubicBezTo>
                  <a:lnTo>
                    <a:pt x="2143" y="2298"/>
                  </a:lnTo>
                  <a:cubicBezTo>
                    <a:pt x="2096" y="2120"/>
                    <a:pt x="2012" y="1965"/>
                    <a:pt x="1858" y="1893"/>
                  </a:cubicBezTo>
                  <a:lnTo>
                    <a:pt x="1500" y="1715"/>
                  </a:lnTo>
                  <a:lnTo>
                    <a:pt x="1500" y="1703"/>
                  </a:lnTo>
                  <a:lnTo>
                    <a:pt x="1500" y="1489"/>
                  </a:lnTo>
                  <a:cubicBezTo>
                    <a:pt x="1679" y="1358"/>
                    <a:pt x="1798" y="1131"/>
                    <a:pt x="1798" y="893"/>
                  </a:cubicBezTo>
                  <a:lnTo>
                    <a:pt x="1798" y="596"/>
                  </a:lnTo>
                  <a:cubicBezTo>
                    <a:pt x="1798" y="274"/>
                    <a:pt x="1536" y="0"/>
                    <a:pt x="12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53"/>
            <p:cNvSpPr/>
            <p:nvPr/>
          </p:nvSpPr>
          <p:spPr>
            <a:xfrm>
              <a:off x="6803362" y="3542403"/>
              <a:ext cx="68238" cy="153504"/>
            </a:xfrm>
            <a:custGeom>
              <a:rect b="b" l="l" r="r" t="t"/>
              <a:pathLst>
                <a:path extrusionOk="0" h="4823" w="2144">
                  <a:moveTo>
                    <a:pt x="1203" y="286"/>
                  </a:moveTo>
                  <a:cubicBezTo>
                    <a:pt x="1381" y="286"/>
                    <a:pt x="1512" y="417"/>
                    <a:pt x="1512" y="596"/>
                  </a:cubicBezTo>
                  <a:lnTo>
                    <a:pt x="1512" y="893"/>
                  </a:lnTo>
                  <a:cubicBezTo>
                    <a:pt x="1512" y="1143"/>
                    <a:pt x="1310" y="1358"/>
                    <a:pt x="1060" y="1358"/>
                  </a:cubicBezTo>
                  <a:cubicBezTo>
                    <a:pt x="798" y="1358"/>
                    <a:pt x="595" y="1143"/>
                    <a:pt x="595" y="893"/>
                  </a:cubicBezTo>
                  <a:lnTo>
                    <a:pt x="595" y="596"/>
                  </a:lnTo>
                  <a:cubicBezTo>
                    <a:pt x="595" y="417"/>
                    <a:pt x="726" y="286"/>
                    <a:pt x="905" y="286"/>
                  </a:cubicBezTo>
                  <a:close/>
                  <a:moveTo>
                    <a:pt x="1215" y="1643"/>
                  </a:moveTo>
                  <a:lnTo>
                    <a:pt x="1215" y="1715"/>
                  </a:lnTo>
                  <a:cubicBezTo>
                    <a:pt x="1215" y="1774"/>
                    <a:pt x="1226" y="1822"/>
                    <a:pt x="1262" y="1858"/>
                  </a:cubicBezTo>
                  <a:lnTo>
                    <a:pt x="1060" y="2036"/>
                  </a:lnTo>
                  <a:lnTo>
                    <a:pt x="845" y="1846"/>
                  </a:lnTo>
                  <a:cubicBezTo>
                    <a:pt x="881" y="1798"/>
                    <a:pt x="893" y="1762"/>
                    <a:pt x="893" y="1703"/>
                  </a:cubicBezTo>
                  <a:lnTo>
                    <a:pt x="893" y="1643"/>
                  </a:lnTo>
                  <a:close/>
                  <a:moveTo>
                    <a:pt x="1060" y="2036"/>
                  </a:moveTo>
                  <a:cubicBezTo>
                    <a:pt x="1060" y="2048"/>
                    <a:pt x="1054" y="2054"/>
                    <a:pt x="1051" y="2054"/>
                  </a:cubicBezTo>
                  <a:cubicBezTo>
                    <a:pt x="1048" y="2054"/>
                    <a:pt x="1048" y="2048"/>
                    <a:pt x="1060" y="2036"/>
                  </a:cubicBezTo>
                  <a:close/>
                  <a:moveTo>
                    <a:pt x="905" y="0"/>
                  </a:moveTo>
                  <a:cubicBezTo>
                    <a:pt x="583" y="0"/>
                    <a:pt x="310" y="274"/>
                    <a:pt x="310" y="596"/>
                  </a:cubicBezTo>
                  <a:lnTo>
                    <a:pt x="310" y="893"/>
                  </a:lnTo>
                  <a:cubicBezTo>
                    <a:pt x="310" y="1143"/>
                    <a:pt x="429" y="1358"/>
                    <a:pt x="607" y="1489"/>
                  </a:cubicBezTo>
                  <a:lnTo>
                    <a:pt x="607" y="1703"/>
                  </a:lnTo>
                  <a:lnTo>
                    <a:pt x="607" y="1715"/>
                  </a:lnTo>
                  <a:lnTo>
                    <a:pt x="250" y="1893"/>
                  </a:lnTo>
                  <a:cubicBezTo>
                    <a:pt x="107" y="1965"/>
                    <a:pt x="0" y="2120"/>
                    <a:pt x="0" y="2298"/>
                  </a:cubicBezTo>
                  <a:lnTo>
                    <a:pt x="0" y="3632"/>
                  </a:lnTo>
                  <a:cubicBezTo>
                    <a:pt x="0" y="3751"/>
                    <a:pt x="24" y="3870"/>
                    <a:pt x="107" y="3965"/>
                  </a:cubicBezTo>
                  <a:lnTo>
                    <a:pt x="250" y="4179"/>
                  </a:lnTo>
                  <a:cubicBezTo>
                    <a:pt x="286" y="4227"/>
                    <a:pt x="310" y="4298"/>
                    <a:pt x="310" y="4358"/>
                  </a:cubicBezTo>
                  <a:lnTo>
                    <a:pt x="310" y="4679"/>
                  </a:lnTo>
                  <a:cubicBezTo>
                    <a:pt x="310" y="4751"/>
                    <a:pt x="369" y="4822"/>
                    <a:pt x="464" y="4822"/>
                  </a:cubicBezTo>
                  <a:cubicBezTo>
                    <a:pt x="548" y="4822"/>
                    <a:pt x="607" y="4763"/>
                    <a:pt x="607" y="4679"/>
                  </a:cubicBezTo>
                  <a:lnTo>
                    <a:pt x="607" y="4358"/>
                  </a:lnTo>
                  <a:cubicBezTo>
                    <a:pt x="607" y="4239"/>
                    <a:pt x="583" y="4120"/>
                    <a:pt x="500" y="4036"/>
                  </a:cubicBezTo>
                  <a:lnTo>
                    <a:pt x="357" y="3810"/>
                  </a:lnTo>
                  <a:cubicBezTo>
                    <a:pt x="322" y="3763"/>
                    <a:pt x="298" y="3691"/>
                    <a:pt x="298" y="3632"/>
                  </a:cubicBezTo>
                  <a:lnTo>
                    <a:pt x="298" y="2298"/>
                  </a:lnTo>
                  <a:cubicBezTo>
                    <a:pt x="298" y="2239"/>
                    <a:pt x="322" y="2179"/>
                    <a:pt x="381" y="2143"/>
                  </a:cubicBezTo>
                  <a:lnTo>
                    <a:pt x="631" y="2024"/>
                  </a:lnTo>
                  <a:lnTo>
                    <a:pt x="857" y="2251"/>
                  </a:lnTo>
                  <a:cubicBezTo>
                    <a:pt x="917" y="2310"/>
                    <a:pt x="1000" y="2334"/>
                    <a:pt x="1072" y="2334"/>
                  </a:cubicBezTo>
                  <a:cubicBezTo>
                    <a:pt x="1143" y="2334"/>
                    <a:pt x="1215" y="2310"/>
                    <a:pt x="1274" y="2251"/>
                  </a:cubicBezTo>
                  <a:lnTo>
                    <a:pt x="1500" y="2024"/>
                  </a:lnTo>
                  <a:lnTo>
                    <a:pt x="1750" y="2143"/>
                  </a:lnTo>
                  <a:cubicBezTo>
                    <a:pt x="1810" y="2179"/>
                    <a:pt x="1846" y="2239"/>
                    <a:pt x="1846" y="2298"/>
                  </a:cubicBezTo>
                  <a:lnTo>
                    <a:pt x="1846" y="3632"/>
                  </a:lnTo>
                  <a:cubicBezTo>
                    <a:pt x="1846" y="3691"/>
                    <a:pt x="1834" y="3751"/>
                    <a:pt x="1786" y="3810"/>
                  </a:cubicBezTo>
                  <a:lnTo>
                    <a:pt x="1631" y="4036"/>
                  </a:lnTo>
                  <a:cubicBezTo>
                    <a:pt x="1572" y="4144"/>
                    <a:pt x="1524" y="4239"/>
                    <a:pt x="1524" y="4358"/>
                  </a:cubicBezTo>
                  <a:lnTo>
                    <a:pt x="1524" y="4679"/>
                  </a:lnTo>
                  <a:cubicBezTo>
                    <a:pt x="1524" y="4751"/>
                    <a:pt x="1596" y="4822"/>
                    <a:pt x="1679" y="4822"/>
                  </a:cubicBezTo>
                  <a:cubicBezTo>
                    <a:pt x="1750" y="4822"/>
                    <a:pt x="1822" y="4763"/>
                    <a:pt x="1822" y="4679"/>
                  </a:cubicBezTo>
                  <a:lnTo>
                    <a:pt x="1822" y="4358"/>
                  </a:lnTo>
                  <a:cubicBezTo>
                    <a:pt x="1822" y="4298"/>
                    <a:pt x="1846" y="4239"/>
                    <a:pt x="1893" y="4179"/>
                  </a:cubicBezTo>
                  <a:lnTo>
                    <a:pt x="2036" y="3965"/>
                  </a:lnTo>
                  <a:cubicBezTo>
                    <a:pt x="2096" y="3858"/>
                    <a:pt x="2143" y="3751"/>
                    <a:pt x="2143" y="3632"/>
                  </a:cubicBezTo>
                  <a:lnTo>
                    <a:pt x="2143" y="2298"/>
                  </a:lnTo>
                  <a:cubicBezTo>
                    <a:pt x="2096" y="2120"/>
                    <a:pt x="2012" y="1965"/>
                    <a:pt x="1857" y="1893"/>
                  </a:cubicBezTo>
                  <a:lnTo>
                    <a:pt x="1500" y="1715"/>
                  </a:lnTo>
                  <a:lnTo>
                    <a:pt x="1500" y="1703"/>
                  </a:lnTo>
                  <a:lnTo>
                    <a:pt x="1500" y="1489"/>
                  </a:lnTo>
                  <a:cubicBezTo>
                    <a:pt x="1679" y="1358"/>
                    <a:pt x="1798" y="1131"/>
                    <a:pt x="1798" y="893"/>
                  </a:cubicBezTo>
                  <a:lnTo>
                    <a:pt x="1798" y="596"/>
                  </a:lnTo>
                  <a:cubicBezTo>
                    <a:pt x="1798" y="274"/>
                    <a:pt x="1536" y="0"/>
                    <a:pt x="12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53"/>
            <p:cNvSpPr/>
            <p:nvPr/>
          </p:nvSpPr>
          <p:spPr>
            <a:xfrm>
              <a:off x="6880289" y="3542403"/>
              <a:ext cx="68620" cy="153504"/>
            </a:xfrm>
            <a:custGeom>
              <a:rect b="b" l="l" r="r" t="t"/>
              <a:pathLst>
                <a:path extrusionOk="0" h="4823" w="2156">
                  <a:moveTo>
                    <a:pt x="1214" y="286"/>
                  </a:moveTo>
                  <a:cubicBezTo>
                    <a:pt x="1393" y="286"/>
                    <a:pt x="1524" y="417"/>
                    <a:pt x="1524" y="596"/>
                  </a:cubicBezTo>
                  <a:lnTo>
                    <a:pt x="1524" y="893"/>
                  </a:lnTo>
                  <a:cubicBezTo>
                    <a:pt x="1524" y="1143"/>
                    <a:pt x="1322" y="1358"/>
                    <a:pt x="1060" y="1358"/>
                  </a:cubicBezTo>
                  <a:cubicBezTo>
                    <a:pt x="810" y="1358"/>
                    <a:pt x="607" y="1143"/>
                    <a:pt x="607" y="893"/>
                  </a:cubicBezTo>
                  <a:lnTo>
                    <a:pt x="607" y="596"/>
                  </a:lnTo>
                  <a:cubicBezTo>
                    <a:pt x="607" y="417"/>
                    <a:pt x="738" y="286"/>
                    <a:pt x="917" y="286"/>
                  </a:cubicBezTo>
                  <a:close/>
                  <a:moveTo>
                    <a:pt x="1226" y="1643"/>
                  </a:moveTo>
                  <a:lnTo>
                    <a:pt x="1226" y="1715"/>
                  </a:lnTo>
                  <a:cubicBezTo>
                    <a:pt x="1226" y="1774"/>
                    <a:pt x="1238" y="1822"/>
                    <a:pt x="1274" y="1858"/>
                  </a:cubicBezTo>
                  <a:lnTo>
                    <a:pt x="1060" y="2036"/>
                  </a:lnTo>
                  <a:lnTo>
                    <a:pt x="857" y="1846"/>
                  </a:lnTo>
                  <a:cubicBezTo>
                    <a:pt x="881" y="1798"/>
                    <a:pt x="893" y="1762"/>
                    <a:pt x="893" y="1703"/>
                  </a:cubicBezTo>
                  <a:lnTo>
                    <a:pt x="893" y="1643"/>
                  </a:lnTo>
                  <a:close/>
                  <a:moveTo>
                    <a:pt x="917" y="0"/>
                  </a:moveTo>
                  <a:cubicBezTo>
                    <a:pt x="583" y="0"/>
                    <a:pt x="322" y="274"/>
                    <a:pt x="322" y="596"/>
                  </a:cubicBezTo>
                  <a:lnTo>
                    <a:pt x="322" y="893"/>
                  </a:lnTo>
                  <a:cubicBezTo>
                    <a:pt x="322" y="1143"/>
                    <a:pt x="441" y="1358"/>
                    <a:pt x="619" y="1489"/>
                  </a:cubicBezTo>
                  <a:lnTo>
                    <a:pt x="619" y="1703"/>
                  </a:lnTo>
                  <a:lnTo>
                    <a:pt x="619" y="1715"/>
                  </a:lnTo>
                  <a:lnTo>
                    <a:pt x="262" y="1893"/>
                  </a:lnTo>
                  <a:cubicBezTo>
                    <a:pt x="107" y="1965"/>
                    <a:pt x="0" y="2120"/>
                    <a:pt x="0" y="2298"/>
                  </a:cubicBezTo>
                  <a:lnTo>
                    <a:pt x="0" y="3632"/>
                  </a:lnTo>
                  <a:cubicBezTo>
                    <a:pt x="0" y="3751"/>
                    <a:pt x="36" y="3870"/>
                    <a:pt x="107" y="3965"/>
                  </a:cubicBezTo>
                  <a:lnTo>
                    <a:pt x="262" y="4179"/>
                  </a:lnTo>
                  <a:cubicBezTo>
                    <a:pt x="286" y="4227"/>
                    <a:pt x="322" y="4298"/>
                    <a:pt x="322" y="4358"/>
                  </a:cubicBezTo>
                  <a:lnTo>
                    <a:pt x="322" y="4679"/>
                  </a:lnTo>
                  <a:cubicBezTo>
                    <a:pt x="322" y="4751"/>
                    <a:pt x="381" y="4822"/>
                    <a:pt x="464" y="4822"/>
                  </a:cubicBezTo>
                  <a:cubicBezTo>
                    <a:pt x="548" y="4822"/>
                    <a:pt x="619" y="4763"/>
                    <a:pt x="619" y="4679"/>
                  </a:cubicBezTo>
                  <a:lnTo>
                    <a:pt x="619" y="4358"/>
                  </a:lnTo>
                  <a:cubicBezTo>
                    <a:pt x="619" y="4239"/>
                    <a:pt x="583" y="4120"/>
                    <a:pt x="512" y="4036"/>
                  </a:cubicBezTo>
                  <a:lnTo>
                    <a:pt x="369" y="3810"/>
                  </a:lnTo>
                  <a:cubicBezTo>
                    <a:pt x="333" y="3763"/>
                    <a:pt x="298" y="3691"/>
                    <a:pt x="298" y="3632"/>
                  </a:cubicBezTo>
                  <a:lnTo>
                    <a:pt x="298" y="2298"/>
                  </a:lnTo>
                  <a:cubicBezTo>
                    <a:pt x="298" y="2239"/>
                    <a:pt x="333" y="2179"/>
                    <a:pt x="393" y="2143"/>
                  </a:cubicBezTo>
                  <a:lnTo>
                    <a:pt x="643" y="2024"/>
                  </a:lnTo>
                  <a:lnTo>
                    <a:pt x="869" y="2251"/>
                  </a:lnTo>
                  <a:cubicBezTo>
                    <a:pt x="929" y="2310"/>
                    <a:pt x="1000" y="2334"/>
                    <a:pt x="1072" y="2334"/>
                  </a:cubicBezTo>
                  <a:cubicBezTo>
                    <a:pt x="1155" y="2334"/>
                    <a:pt x="1226" y="2310"/>
                    <a:pt x="1286" y="2251"/>
                  </a:cubicBezTo>
                  <a:lnTo>
                    <a:pt x="1512" y="2024"/>
                  </a:lnTo>
                  <a:lnTo>
                    <a:pt x="1762" y="2143"/>
                  </a:lnTo>
                  <a:cubicBezTo>
                    <a:pt x="1822" y="2179"/>
                    <a:pt x="1857" y="2239"/>
                    <a:pt x="1857" y="2298"/>
                  </a:cubicBezTo>
                  <a:lnTo>
                    <a:pt x="1857" y="3632"/>
                  </a:lnTo>
                  <a:cubicBezTo>
                    <a:pt x="1857" y="3691"/>
                    <a:pt x="1834" y="3751"/>
                    <a:pt x="1786" y="3810"/>
                  </a:cubicBezTo>
                  <a:lnTo>
                    <a:pt x="1643" y="4036"/>
                  </a:lnTo>
                  <a:cubicBezTo>
                    <a:pt x="1584" y="4144"/>
                    <a:pt x="1536" y="4239"/>
                    <a:pt x="1536" y="4358"/>
                  </a:cubicBezTo>
                  <a:lnTo>
                    <a:pt x="1536" y="4679"/>
                  </a:lnTo>
                  <a:cubicBezTo>
                    <a:pt x="1536" y="4751"/>
                    <a:pt x="1595" y="4822"/>
                    <a:pt x="1691" y="4822"/>
                  </a:cubicBezTo>
                  <a:cubicBezTo>
                    <a:pt x="1762" y="4822"/>
                    <a:pt x="1834" y="4763"/>
                    <a:pt x="1834" y="4679"/>
                  </a:cubicBezTo>
                  <a:lnTo>
                    <a:pt x="1834" y="4358"/>
                  </a:lnTo>
                  <a:cubicBezTo>
                    <a:pt x="1834" y="4298"/>
                    <a:pt x="1846" y="4239"/>
                    <a:pt x="1893" y="4179"/>
                  </a:cubicBezTo>
                  <a:lnTo>
                    <a:pt x="2048" y="3965"/>
                  </a:lnTo>
                  <a:cubicBezTo>
                    <a:pt x="2107" y="3858"/>
                    <a:pt x="2155" y="3751"/>
                    <a:pt x="2155" y="3632"/>
                  </a:cubicBezTo>
                  <a:lnTo>
                    <a:pt x="2155" y="2298"/>
                  </a:lnTo>
                  <a:cubicBezTo>
                    <a:pt x="2107" y="2120"/>
                    <a:pt x="2012" y="1965"/>
                    <a:pt x="1869" y="1893"/>
                  </a:cubicBezTo>
                  <a:lnTo>
                    <a:pt x="1512" y="1715"/>
                  </a:lnTo>
                  <a:lnTo>
                    <a:pt x="1512" y="1703"/>
                  </a:lnTo>
                  <a:lnTo>
                    <a:pt x="1512" y="1489"/>
                  </a:lnTo>
                  <a:cubicBezTo>
                    <a:pt x="1691" y="1358"/>
                    <a:pt x="1810" y="1131"/>
                    <a:pt x="1810" y="893"/>
                  </a:cubicBezTo>
                  <a:lnTo>
                    <a:pt x="1810" y="596"/>
                  </a:lnTo>
                  <a:cubicBezTo>
                    <a:pt x="1810" y="274"/>
                    <a:pt x="1536" y="0"/>
                    <a:pt x="121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53"/>
            <p:cNvSpPr/>
            <p:nvPr/>
          </p:nvSpPr>
          <p:spPr>
            <a:xfrm>
              <a:off x="6707084" y="3387403"/>
              <a:ext cx="261145" cy="183072"/>
            </a:xfrm>
            <a:custGeom>
              <a:rect b="b" l="l" r="r" t="t"/>
              <a:pathLst>
                <a:path extrusionOk="0" h="5752" w="8205">
                  <a:moveTo>
                    <a:pt x="2727" y="536"/>
                  </a:moveTo>
                  <a:cubicBezTo>
                    <a:pt x="2501" y="715"/>
                    <a:pt x="2311" y="953"/>
                    <a:pt x="2132" y="1227"/>
                  </a:cubicBezTo>
                  <a:cubicBezTo>
                    <a:pt x="2013" y="1417"/>
                    <a:pt x="1906" y="1608"/>
                    <a:pt x="1799" y="1822"/>
                  </a:cubicBezTo>
                  <a:lnTo>
                    <a:pt x="1013" y="1822"/>
                  </a:lnTo>
                  <a:cubicBezTo>
                    <a:pt x="1465" y="1239"/>
                    <a:pt x="2037" y="798"/>
                    <a:pt x="2727" y="536"/>
                  </a:cubicBezTo>
                  <a:close/>
                  <a:moveTo>
                    <a:pt x="3930" y="286"/>
                  </a:moveTo>
                  <a:lnTo>
                    <a:pt x="3930" y="1822"/>
                  </a:lnTo>
                  <a:lnTo>
                    <a:pt x="2120" y="1822"/>
                  </a:lnTo>
                  <a:cubicBezTo>
                    <a:pt x="2537" y="941"/>
                    <a:pt x="3192" y="358"/>
                    <a:pt x="3930" y="286"/>
                  </a:cubicBezTo>
                  <a:close/>
                  <a:moveTo>
                    <a:pt x="4216" y="286"/>
                  </a:moveTo>
                  <a:cubicBezTo>
                    <a:pt x="4954" y="346"/>
                    <a:pt x="5609" y="941"/>
                    <a:pt x="6025" y="1822"/>
                  </a:cubicBezTo>
                  <a:lnTo>
                    <a:pt x="4216" y="1822"/>
                  </a:lnTo>
                  <a:lnTo>
                    <a:pt x="4216" y="286"/>
                  </a:lnTo>
                  <a:close/>
                  <a:moveTo>
                    <a:pt x="5418" y="536"/>
                  </a:moveTo>
                  <a:cubicBezTo>
                    <a:pt x="6109" y="798"/>
                    <a:pt x="6704" y="1239"/>
                    <a:pt x="7133" y="1822"/>
                  </a:cubicBezTo>
                  <a:lnTo>
                    <a:pt x="6347" y="1822"/>
                  </a:lnTo>
                  <a:cubicBezTo>
                    <a:pt x="6252" y="1608"/>
                    <a:pt x="6133" y="1406"/>
                    <a:pt x="6014" y="1227"/>
                  </a:cubicBezTo>
                  <a:cubicBezTo>
                    <a:pt x="5835" y="953"/>
                    <a:pt x="5644" y="715"/>
                    <a:pt x="5418" y="536"/>
                  </a:cubicBezTo>
                  <a:close/>
                  <a:moveTo>
                    <a:pt x="1680" y="2108"/>
                  </a:moveTo>
                  <a:cubicBezTo>
                    <a:pt x="1489" y="2668"/>
                    <a:pt x="1370" y="3299"/>
                    <a:pt x="1358" y="3953"/>
                  </a:cubicBezTo>
                  <a:lnTo>
                    <a:pt x="275" y="3953"/>
                  </a:lnTo>
                  <a:cubicBezTo>
                    <a:pt x="299" y="3275"/>
                    <a:pt x="489" y="2656"/>
                    <a:pt x="822" y="2108"/>
                  </a:cubicBezTo>
                  <a:close/>
                  <a:moveTo>
                    <a:pt x="3930" y="2108"/>
                  </a:moveTo>
                  <a:lnTo>
                    <a:pt x="3930" y="3953"/>
                  </a:lnTo>
                  <a:lnTo>
                    <a:pt x="1644" y="3953"/>
                  </a:lnTo>
                  <a:cubicBezTo>
                    <a:pt x="1656" y="3275"/>
                    <a:pt x="1787" y="2656"/>
                    <a:pt x="2001" y="2108"/>
                  </a:cubicBezTo>
                  <a:close/>
                  <a:moveTo>
                    <a:pt x="6145" y="2108"/>
                  </a:moveTo>
                  <a:cubicBezTo>
                    <a:pt x="6359" y="2644"/>
                    <a:pt x="6490" y="3263"/>
                    <a:pt x="6502" y="3953"/>
                  </a:cubicBezTo>
                  <a:lnTo>
                    <a:pt x="4216" y="3953"/>
                  </a:lnTo>
                  <a:lnTo>
                    <a:pt x="4216" y="2108"/>
                  </a:lnTo>
                  <a:close/>
                  <a:moveTo>
                    <a:pt x="7311" y="2108"/>
                  </a:moveTo>
                  <a:cubicBezTo>
                    <a:pt x="7633" y="2644"/>
                    <a:pt x="7847" y="3263"/>
                    <a:pt x="7859" y="3953"/>
                  </a:cubicBezTo>
                  <a:lnTo>
                    <a:pt x="6787" y="3953"/>
                  </a:lnTo>
                  <a:cubicBezTo>
                    <a:pt x="6776" y="3299"/>
                    <a:pt x="6656" y="2668"/>
                    <a:pt x="6442" y="2108"/>
                  </a:cubicBezTo>
                  <a:close/>
                  <a:moveTo>
                    <a:pt x="4085" y="1"/>
                  </a:moveTo>
                  <a:cubicBezTo>
                    <a:pt x="2989" y="1"/>
                    <a:pt x="1965" y="429"/>
                    <a:pt x="1192" y="1191"/>
                  </a:cubicBezTo>
                  <a:cubicBezTo>
                    <a:pt x="418" y="1953"/>
                    <a:pt x="1" y="3001"/>
                    <a:pt x="1" y="4084"/>
                  </a:cubicBezTo>
                  <a:cubicBezTo>
                    <a:pt x="1" y="4632"/>
                    <a:pt x="108" y="5156"/>
                    <a:pt x="310" y="5656"/>
                  </a:cubicBezTo>
                  <a:cubicBezTo>
                    <a:pt x="337" y="5719"/>
                    <a:pt x="392" y="5748"/>
                    <a:pt x="443" y="5748"/>
                  </a:cubicBezTo>
                  <a:cubicBezTo>
                    <a:pt x="459" y="5748"/>
                    <a:pt x="475" y="5745"/>
                    <a:pt x="489" y="5739"/>
                  </a:cubicBezTo>
                  <a:cubicBezTo>
                    <a:pt x="560" y="5704"/>
                    <a:pt x="596" y="5620"/>
                    <a:pt x="560" y="5549"/>
                  </a:cubicBezTo>
                  <a:cubicBezTo>
                    <a:pt x="382" y="5144"/>
                    <a:pt x="299" y="4692"/>
                    <a:pt x="287" y="4227"/>
                  </a:cubicBezTo>
                  <a:lnTo>
                    <a:pt x="1370" y="4227"/>
                  </a:lnTo>
                  <a:lnTo>
                    <a:pt x="1370" y="4394"/>
                  </a:lnTo>
                  <a:cubicBezTo>
                    <a:pt x="1370" y="4465"/>
                    <a:pt x="1442" y="4525"/>
                    <a:pt x="1513" y="4525"/>
                  </a:cubicBezTo>
                  <a:cubicBezTo>
                    <a:pt x="1596" y="4525"/>
                    <a:pt x="1656" y="4454"/>
                    <a:pt x="1656" y="4382"/>
                  </a:cubicBezTo>
                  <a:lnTo>
                    <a:pt x="1656" y="4227"/>
                  </a:lnTo>
                  <a:lnTo>
                    <a:pt x="3942" y="4227"/>
                  </a:lnTo>
                  <a:lnTo>
                    <a:pt x="3942" y="4394"/>
                  </a:lnTo>
                  <a:cubicBezTo>
                    <a:pt x="3942" y="4465"/>
                    <a:pt x="4001" y="4549"/>
                    <a:pt x="4097" y="4549"/>
                  </a:cubicBezTo>
                  <a:cubicBezTo>
                    <a:pt x="4168" y="4549"/>
                    <a:pt x="4240" y="4489"/>
                    <a:pt x="4240" y="4394"/>
                  </a:cubicBezTo>
                  <a:lnTo>
                    <a:pt x="4240" y="4227"/>
                  </a:lnTo>
                  <a:lnTo>
                    <a:pt x="6537" y="4227"/>
                  </a:lnTo>
                  <a:lnTo>
                    <a:pt x="6537" y="4382"/>
                  </a:lnTo>
                  <a:cubicBezTo>
                    <a:pt x="6537" y="4454"/>
                    <a:pt x="6597" y="4525"/>
                    <a:pt x="6668" y="4525"/>
                  </a:cubicBezTo>
                  <a:cubicBezTo>
                    <a:pt x="6740" y="4525"/>
                    <a:pt x="6799" y="4465"/>
                    <a:pt x="6823" y="4394"/>
                  </a:cubicBezTo>
                  <a:lnTo>
                    <a:pt x="6823" y="4227"/>
                  </a:lnTo>
                  <a:lnTo>
                    <a:pt x="7907" y="4227"/>
                  </a:lnTo>
                  <a:cubicBezTo>
                    <a:pt x="7895" y="4692"/>
                    <a:pt x="7788" y="5120"/>
                    <a:pt x="7621" y="5549"/>
                  </a:cubicBezTo>
                  <a:cubicBezTo>
                    <a:pt x="7597" y="5632"/>
                    <a:pt x="7621" y="5704"/>
                    <a:pt x="7692" y="5739"/>
                  </a:cubicBezTo>
                  <a:cubicBezTo>
                    <a:pt x="7704" y="5751"/>
                    <a:pt x="7728" y="5751"/>
                    <a:pt x="7752" y="5751"/>
                  </a:cubicBezTo>
                  <a:cubicBezTo>
                    <a:pt x="7811" y="5751"/>
                    <a:pt x="7859" y="5716"/>
                    <a:pt x="7895" y="5656"/>
                  </a:cubicBezTo>
                  <a:cubicBezTo>
                    <a:pt x="8097" y="5168"/>
                    <a:pt x="8204" y="4632"/>
                    <a:pt x="8204" y="4084"/>
                  </a:cubicBezTo>
                  <a:cubicBezTo>
                    <a:pt x="8157" y="3001"/>
                    <a:pt x="7740" y="1965"/>
                    <a:pt x="6966" y="1191"/>
                  </a:cubicBezTo>
                  <a:cubicBezTo>
                    <a:pt x="6192" y="417"/>
                    <a:pt x="5168" y="1"/>
                    <a:pt x="408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5" name="Google Shape;2155;p53"/>
          <p:cNvGrpSpPr/>
          <p:nvPr/>
        </p:nvGrpSpPr>
        <p:grpSpPr>
          <a:xfrm>
            <a:off x="848978" y="4297637"/>
            <a:ext cx="377824" cy="324418"/>
            <a:chOff x="848978" y="4297637"/>
            <a:chExt cx="377824" cy="324418"/>
          </a:xfrm>
        </p:grpSpPr>
        <p:sp>
          <p:nvSpPr>
            <p:cNvPr id="2156" name="Google Shape;2156;p53"/>
            <p:cNvSpPr/>
            <p:nvPr/>
          </p:nvSpPr>
          <p:spPr>
            <a:xfrm>
              <a:off x="848978" y="4297637"/>
              <a:ext cx="377824" cy="324418"/>
            </a:xfrm>
            <a:custGeom>
              <a:rect b="b" l="l" r="r" t="t"/>
              <a:pathLst>
                <a:path extrusionOk="0" h="10193" w="11871">
                  <a:moveTo>
                    <a:pt x="6787" y="358"/>
                  </a:moveTo>
                  <a:cubicBezTo>
                    <a:pt x="6965" y="358"/>
                    <a:pt x="7132" y="465"/>
                    <a:pt x="7168" y="655"/>
                  </a:cubicBezTo>
                  <a:lnTo>
                    <a:pt x="7382" y="1679"/>
                  </a:lnTo>
                  <a:lnTo>
                    <a:pt x="4465" y="1679"/>
                  </a:lnTo>
                  <a:lnTo>
                    <a:pt x="4703" y="655"/>
                  </a:lnTo>
                  <a:cubicBezTo>
                    <a:pt x="4751" y="465"/>
                    <a:pt x="4906" y="358"/>
                    <a:pt x="5084" y="358"/>
                  </a:cubicBezTo>
                  <a:close/>
                  <a:moveTo>
                    <a:pt x="2786" y="2024"/>
                  </a:moveTo>
                  <a:lnTo>
                    <a:pt x="2786" y="5751"/>
                  </a:lnTo>
                  <a:lnTo>
                    <a:pt x="2381" y="5751"/>
                  </a:lnTo>
                  <a:lnTo>
                    <a:pt x="2381" y="2024"/>
                  </a:lnTo>
                  <a:close/>
                  <a:moveTo>
                    <a:pt x="9478" y="2024"/>
                  </a:moveTo>
                  <a:lnTo>
                    <a:pt x="9478" y="5751"/>
                  </a:lnTo>
                  <a:lnTo>
                    <a:pt x="9085" y="5751"/>
                  </a:lnTo>
                  <a:lnTo>
                    <a:pt x="9085" y="2024"/>
                  </a:lnTo>
                  <a:close/>
                  <a:moveTo>
                    <a:pt x="2048" y="2024"/>
                  </a:moveTo>
                  <a:lnTo>
                    <a:pt x="2048" y="5751"/>
                  </a:lnTo>
                  <a:lnTo>
                    <a:pt x="2024" y="5751"/>
                  </a:lnTo>
                  <a:cubicBezTo>
                    <a:pt x="1834" y="5751"/>
                    <a:pt x="1667" y="5918"/>
                    <a:pt x="1667" y="6108"/>
                  </a:cubicBezTo>
                  <a:lnTo>
                    <a:pt x="1667" y="6501"/>
                  </a:lnTo>
                  <a:lnTo>
                    <a:pt x="1655" y="6501"/>
                  </a:lnTo>
                  <a:cubicBezTo>
                    <a:pt x="929" y="6501"/>
                    <a:pt x="345" y="5906"/>
                    <a:pt x="345" y="5191"/>
                  </a:cubicBezTo>
                  <a:lnTo>
                    <a:pt x="345" y="2584"/>
                  </a:lnTo>
                  <a:cubicBezTo>
                    <a:pt x="345" y="2274"/>
                    <a:pt x="595" y="2024"/>
                    <a:pt x="917" y="2024"/>
                  </a:cubicBezTo>
                  <a:close/>
                  <a:moveTo>
                    <a:pt x="8727" y="2024"/>
                  </a:moveTo>
                  <a:lnTo>
                    <a:pt x="8727" y="5751"/>
                  </a:lnTo>
                  <a:lnTo>
                    <a:pt x="8716" y="5751"/>
                  </a:lnTo>
                  <a:cubicBezTo>
                    <a:pt x="8513" y="5751"/>
                    <a:pt x="8358" y="5918"/>
                    <a:pt x="8358" y="6108"/>
                  </a:cubicBezTo>
                  <a:lnTo>
                    <a:pt x="8358" y="6501"/>
                  </a:lnTo>
                  <a:lnTo>
                    <a:pt x="3501" y="6501"/>
                  </a:lnTo>
                  <a:lnTo>
                    <a:pt x="3501" y="6108"/>
                  </a:lnTo>
                  <a:cubicBezTo>
                    <a:pt x="3501" y="5918"/>
                    <a:pt x="3334" y="5751"/>
                    <a:pt x="3143" y="5751"/>
                  </a:cubicBezTo>
                  <a:lnTo>
                    <a:pt x="3132" y="5751"/>
                  </a:lnTo>
                  <a:lnTo>
                    <a:pt x="3132" y="2024"/>
                  </a:lnTo>
                  <a:close/>
                  <a:moveTo>
                    <a:pt x="10942" y="2024"/>
                  </a:moveTo>
                  <a:cubicBezTo>
                    <a:pt x="11252" y="2024"/>
                    <a:pt x="11514" y="2274"/>
                    <a:pt x="11514" y="2584"/>
                  </a:cubicBezTo>
                  <a:lnTo>
                    <a:pt x="11514" y="5191"/>
                  </a:lnTo>
                  <a:cubicBezTo>
                    <a:pt x="11514" y="5906"/>
                    <a:pt x="10930" y="6501"/>
                    <a:pt x="10204" y="6501"/>
                  </a:cubicBezTo>
                  <a:lnTo>
                    <a:pt x="10180" y="6108"/>
                  </a:lnTo>
                  <a:cubicBezTo>
                    <a:pt x="10180" y="5918"/>
                    <a:pt x="10025" y="5751"/>
                    <a:pt x="9823" y="5751"/>
                  </a:cubicBezTo>
                  <a:lnTo>
                    <a:pt x="9811" y="5751"/>
                  </a:lnTo>
                  <a:lnTo>
                    <a:pt x="9811" y="2024"/>
                  </a:lnTo>
                  <a:close/>
                  <a:moveTo>
                    <a:pt x="3143" y="6096"/>
                  </a:moveTo>
                  <a:cubicBezTo>
                    <a:pt x="3143" y="6096"/>
                    <a:pt x="3155" y="6096"/>
                    <a:pt x="3155" y="6108"/>
                  </a:cubicBezTo>
                  <a:lnTo>
                    <a:pt x="3155" y="7037"/>
                  </a:lnTo>
                  <a:cubicBezTo>
                    <a:pt x="3155" y="7037"/>
                    <a:pt x="3155" y="7049"/>
                    <a:pt x="3143" y="7049"/>
                  </a:cubicBezTo>
                  <a:lnTo>
                    <a:pt x="2024" y="7049"/>
                  </a:lnTo>
                  <a:cubicBezTo>
                    <a:pt x="2024" y="7049"/>
                    <a:pt x="2012" y="7049"/>
                    <a:pt x="2012" y="7037"/>
                  </a:cubicBezTo>
                  <a:lnTo>
                    <a:pt x="2012" y="6108"/>
                  </a:lnTo>
                  <a:cubicBezTo>
                    <a:pt x="2012" y="6108"/>
                    <a:pt x="2012" y="6096"/>
                    <a:pt x="2024" y="6096"/>
                  </a:cubicBezTo>
                  <a:lnTo>
                    <a:pt x="2417" y="6096"/>
                  </a:lnTo>
                  <a:lnTo>
                    <a:pt x="2417" y="6489"/>
                  </a:lnTo>
                  <a:cubicBezTo>
                    <a:pt x="2417" y="6585"/>
                    <a:pt x="2489" y="6668"/>
                    <a:pt x="2584" y="6668"/>
                  </a:cubicBezTo>
                  <a:cubicBezTo>
                    <a:pt x="2667" y="6668"/>
                    <a:pt x="2762" y="6585"/>
                    <a:pt x="2762" y="6489"/>
                  </a:cubicBezTo>
                  <a:lnTo>
                    <a:pt x="2762" y="6096"/>
                  </a:lnTo>
                  <a:close/>
                  <a:moveTo>
                    <a:pt x="9847" y="6108"/>
                  </a:moveTo>
                  <a:cubicBezTo>
                    <a:pt x="9847" y="6108"/>
                    <a:pt x="9859" y="6108"/>
                    <a:pt x="9859" y="6120"/>
                  </a:cubicBezTo>
                  <a:lnTo>
                    <a:pt x="9847" y="7049"/>
                  </a:lnTo>
                  <a:lnTo>
                    <a:pt x="8716" y="7061"/>
                  </a:lnTo>
                  <a:cubicBezTo>
                    <a:pt x="8716" y="7061"/>
                    <a:pt x="8692" y="7061"/>
                    <a:pt x="8692" y="7049"/>
                  </a:cubicBezTo>
                  <a:lnTo>
                    <a:pt x="8692" y="6120"/>
                  </a:lnTo>
                  <a:cubicBezTo>
                    <a:pt x="8692" y="6120"/>
                    <a:pt x="8692" y="6108"/>
                    <a:pt x="8716" y="6108"/>
                  </a:cubicBezTo>
                  <a:lnTo>
                    <a:pt x="9097" y="6108"/>
                  </a:lnTo>
                  <a:lnTo>
                    <a:pt x="9097" y="6501"/>
                  </a:lnTo>
                  <a:cubicBezTo>
                    <a:pt x="9097" y="6585"/>
                    <a:pt x="9168" y="6680"/>
                    <a:pt x="9275" y="6680"/>
                  </a:cubicBezTo>
                  <a:cubicBezTo>
                    <a:pt x="9370" y="6680"/>
                    <a:pt x="9454" y="6608"/>
                    <a:pt x="9454" y="6501"/>
                  </a:cubicBezTo>
                  <a:lnTo>
                    <a:pt x="9454" y="6108"/>
                  </a:lnTo>
                  <a:close/>
                  <a:moveTo>
                    <a:pt x="703" y="6561"/>
                  </a:moveTo>
                  <a:cubicBezTo>
                    <a:pt x="976" y="6739"/>
                    <a:pt x="1298" y="6858"/>
                    <a:pt x="1643" y="6858"/>
                  </a:cubicBezTo>
                  <a:lnTo>
                    <a:pt x="1655" y="6858"/>
                  </a:lnTo>
                  <a:lnTo>
                    <a:pt x="1655" y="7049"/>
                  </a:lnTo>
                  <a:cubicBezTo>
                    <a:pt x="1655" y="7239"/>
                    <a:pt x="1822" y="7406"/>
                    <a:pt x="2012" y="7406"/>
                  </a:cubicBezTo>
                  <a:lnTo>
                    <a:pt x="2774" y="7406"/>
                  </a:lnTo>
                  <a:lnTo>
                    <a:pt x="2774" y="9847"/>
                  </a:lnTo>
                  <a:lnTo>
                    <a:pt x="2381" y="9847"/>
                  </a:lnTo>
                  <a:lnTo>
                    <a:pt x="2381" y="7978"/>
                  </a:lnTo>
                  <a:cubicBezTo>
                    <a:pt x="2381" y="7882"/>
                    <a:pt x="2310" y="7799"/>
                    <a:pt x="2203" y="7799"/>
                  </a:cubicBezTo>
                  <a:cubicBezTo>
                    <a:pt x="2108" y="7799"/>
                    <a:pt x="2024" y="7870"/>
                    <a:pt x="2024" y="7978"/>
                  </a:cubicBezTo>
                  <a:lnTo>
                    <a:pt x="2024" y="9847"/>
                  </a:lnTo>
                  <a:lnTo>
                    <a:pt x="1096" y="9847"/>
                  </a:lnTo>
                  <a:cubicBezTo>
                    <a:pt x="881" y="9847"/>
                    <a:pt x="703" y="9668"/>
                    <a:pt x="703" y="9466"/>
                  </a:cubicBezTo>
                  <a:lnTo>
                    <a:pt x="703" y="6561"/>
                  </a:lnTo>
                  <a:close/>
                  <a:moveTo>
                    <a:pt x="8335" y="6858"/>
                  </a:moveTo>
                  <a:lnTo>
                    <a:pt x="8335" y="7049"/>
                  </a:lnTo>
                  <a:cubicBezTo>
                    <a:pt x="8335" y="7239"/>
                    <a:pt x="8501" y="7406"/>
                    <a:pt x="8692" y="7406"/>
                  </a:cubicBezTo>
                  <a:lnTo>
                    <a:pt x="9454" y="7406"/>
                  </a:lnTo>
                  <a:lnTo>
                    <a:pt x="9466" y="9847"/>
                  </a:lnTo>
                  <a:lnTo>
                    <a:pt x="9073" y="9847"/>
                  </a:lnTo>
                  <a:lnTo>
                    <a:pt x="9073" y="7978"/>
                  </a:lnTo>
                  <a:cubicBezTo>
                    <a:pt x="9073" y="7882"/>
                    <a:pt x="8989" y="7799"/>
                    <a:pt x="8894" y="7799"/>
                  </a:cubicBezTo>
                  <a:cubicBezTo>
                    <a:pt x="8787" y="7799"/>
                    <a:pt x="8716" y="7870"/>
                    <a:pt x="8716" y="7978"/>
                  </a:cubicBezTo>
                  <a:lnTo>
                    <a:pt x="8716" y="9847"/>
                  </a:lnTo>
                  <a:lnTo>
                    <a:pt x="3120" y="9847"/>
                  </a:lnTo>
                  <a:lnTo>
                    <a:pt x="3120" y="7406"/>
                  </a:lnTo>
                  <a:lnTo>
                    <a:pt x="3132" y="7406"/>
                  </a:lnTo>
                  <a:cubicBezTo>
                    <a:pt x="3322" y="7406"/>
                    <a:pt x="3489" y="7239"/>
                    <a:pt x="3489" y="7049"/>
                  </a:cubicBezTo>
                  <a:lnTo>
                    <a:pt x="3489" y="6858"/>
                  </a:lnTo>
                  <a:close/>
                  <a:moveTo>
                    <a:pt x="11133" y="6561"/>
                  </a:moveTo>
                  <a:lnTo>
                    <a:pt x="11133" y="9466"/>
                  </a:lnTo>
                  <a:cubicBezTo>
                    <a:pt x="11133" y="9668"/>
                    <a:pt x="10954" y="9847"/>
                    <a:pt x="10752" y="9847"/>
                  </a:cubicBezTo>
                  <a:lnTo>
                    <a:pt x="9811" y="9847"/>
                  </a:lnTo>
                  <a:lnTo>
                    <a:pt x="9811" y="7406"/>
                  </a:lnTo>
                  <a:lnTo>
                    <a:pt x="9823" y="7406"/>
                  </a:lnTo>
                  <a:cubicBezTo>
                    <a:pt x="10025" y="7406"/>
                    <a:pt x="10180" y="7239"/>
                    <a:pt x="10180" y="7049"/>
                  </a:cubicBezTo>
                  <a:lnTo>
                    <a:pt x="10180" y="6858"/>
                  </a:lnTo>
                  <a:lnTo>
                    <a:pt x="10204" y="6858"/>
                  </a:lnTo>
                  <a:cubicBezTo>
                    <a:pt x="10537" y="6858"/>
                    <a:pt x="10871" y="6751"/>
                    <a:pt x="11133" y="6561"/>
                  </a:cubicBezTo>
                  <a:close/>
                  <a:moveTo>
                    <a:pt x="5084" y="0"/>
                  </a:moveTo>
                  <a:cubicBezTo>
                    <a:pt x="4739" y="0"/>
                    <a:pt x="4441" y="238"/>
                    <a:pt x="4358" y="560"/>
                  </a:cubicBezTo>
                  <a:lnTo>
                    <a:pt x="4120" y="1667"/>
                  </a:lnTo>
                  <a:lnTo>
                    <a:pt x="929" y="1667"/>
                  </a:lnTo>
                  <a:cubicBezTo>
                    <a:pt x="417" y="1667"/>
                    <a:pt x="0" y="2084"/>
                    <a:pt x="0" y="2584"/>
                  </a:cubicBezTo>
                  <a:lnTo>
                    <a:pt x="0" y="5191"/>
                  </a:lnTo>
                  <a:cubicBezTo>
                    <a:pt x="0" y="5596"/>
                    <a:pt x="143" y="5953"/>
                    <a:pt x="381" y="6227"/>
                  </a:cubicBezTo>
                  <a:lnTo>
                    <a:pt x="381" y="9466"/>
                  </a:lnTo>
                  <a:cubicBezTo>
                    <a:pt x="381" y="9859"/>
                    <a:pt x="703" y="10192"/>
                    <a:pt x="1107" y="10192"/>
                  </a:cubicBezTo>
                  <a:lnTo>
                    <a:pt x="10763" y="10192"/>
                  </a:lnTo>
                  <a:cubicBezTo>
                    <a:pt x="11168" y="10192"/>
                    <a:pt x="11490" y="9859"/>
                    <a:pt x="11490" y="9466"/>
                  </a:cubicBezTo>
                  <a:lnTo>
                    <a:pt x="11490" y="6227"/>
                  </a:lnTo>
                  <a:cubicBezTo>
                    <a:pt x="11728" y="5953"/>
                    <a:pt x="11871" y="5572"/>
                    <a:pt x="11871" y="5191"/>
                  </a:cubicBezTo>
                  <a:lnTo>
                    <a:pt x="11871" y="2584"/>
                  </a:lnTo>
                  <a:cubicBezTo>
                    <a:pt x="11871" y="2084"/>
                    <a:pt x="11454" y="1667"/>
                    <a:pt x="10942" y="1667"/>
                  </a:cubicBezTo>
                  <a:lnTo>
                    <a:pt x="7739" y="1667"/>
                  </a:lnTo>
                  <a:lnTo>
                    <a:pt x="7501" y="560"/>
                  </a:lnTo>
                  <a:cubicBezTo>
                    <a:pt x="7430" y="215"/>
                    <a:pt x="7132" y="0"/>
                    <a:pt x="67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53"/>
            <p:cNvSpPr/>
            <p:nvPr/>
          </p:nvSpPr>
          <p:spPr>
            <a:xfrm>
              <a:off x="1002450" y="4457157"/>
              <a:ext cx="70116" cy="34533"/>
            </a:xfrm>
            <a:custGeom>
              <a:rect b="b" l="l" r="r" t="t"/>
              <a:pathLst>
                <a:path extrusionOk="0" h="1085" w="2203">
                  <a:moveTo>
                    <a:pt x="357" y="1"/>
                  </a:moveTo>
                  <a:cubicBezTo>
                    <a:pt x="167" y="1"/>
                    <a:pt x="0" y="168"/>
                    <a:pt x="0" y="358"/>
                  </a:cubicBezTo>
                  <a:lnTo>
                    <a:pt x="0" y="727"/>
                  </a:lnTo>
                  <a:cubicBezTo>
                    <a:pt x="0" y="918"/>
                    <a:pt x="167" y="1084"/>
                    <a:pt x="357" y="1084"/>
                  </a:cubicBezTo>
                  <a:lnTo>
                    <a:pt x="1846" y="1084"/>
                  </a:lnTo>
                  <a:cubicBezTo>
                    <a:pt x="2048" y="1084"/>
                    <a:pt x="2203" y="918"/>
                    <a:pt x="2203" y="727"/>
                  </a:cubicBezTo>
                  <a:lnTo>
                    <a:pt x="2203" y="358"/>
                  </a:lnTo>
                  <a:cubicBezTo>
                    <a:pt x="2203" y="168"/>
                    <a:pt x="2048" y="1"/>
                    <a:pt x="1846" y="1"/>
                  </a:cubicBezTo>
                  <a:lnTo>
                    <a:pt x="1667" y="1"/>
                  </a:lnTo>
                  <a:cubicBezTo>
                    <a:pt x="1584" y="1"/>
                    <a:pt x="1488" y="72"/>
                    <a:pt x="1488" y="179"/>
                  </a:cubicBezTo>
                  <a:cubicBezTo>
                    <a:pt x="1488" y="287"/>
                    <a:pt x="1572" y="358"/>
                    <a:pt x="1667" y="358"/>
                  </a:cubicBezTo>
                  <a:lnTo>
                    <a:pt x="1846" y="358"/>
                  </a:lnTo>
                  <a:cubicBezTo>
                    <a:pt x="1846" y="358"/>
                    <a:pt x="1869" y="358"/>
                    <a:pt x="1869" y="370"/>
                  </a:cubicBezTo>
                  <a:lnTo>
                    <a:pt x="1869" y="739"/>
                  </a:lnTo>
                  <a:cubicBezTo>
                    <a:pt x="1869" y="739"/>
                    <a:pt x="1869" y="763"/>
                    <a:pt x="1846" y="763"/>
                  </a:cubicBezTo>
                  <a:lnTo>
                    <a:pt x="357" y="763"/>
                  </a:lnTo>
                  <a:cubicBezTo>
                    <a:pt x="357" y="763"/>
                    <a:pt x="345" y="763"/>
                    <a:pt x="345" y="739"/>
                  </a:cubicBezTo>
                  <a:lnTo>
                    <a:pt x="345" y="370"/>
                  </a:lnTo>
                  <a:cubicBezTo>
                    <a:pt x="345" y="370"/>
                    <a:pt x="345" y="358"/>
                    <a:pt x="357" y="358"/>
                  </a:cubicBezTo>
                  <a:lnTo>
                    <a:pt x="917" y="358"/>
                  </a:lnTo>
                  <a:cubicBezTo>
                    <a:pt x="1000" y="358"/>
                    <a:pt x="1084" y="287"/>
                    <a:pt x="1084" y="179"/>
                  </a:cubicBezTo>
                  <a:cubicBezTo>
                    <a:pt x="1084" y="72"/>
                    <a:pt x="1012" y="1"/>
                    <a:pt x="9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8" name="Google Shape;2158;p53"/>
          <p:cNvGrpSpPr/>
          <p:nvPr/>
        </p:nvGrpSpPr>
        <p:grpSpPr>
          <a:xfrm>
            <a:off x="1754279" y="4286593"/>
            <a:ext cx="351439" cy="345965"/>
            <a:chOff x="1754279" y="4286593"/>
            <a:chExt cx="351439" cy="345965"/>
          </a:xfrm>
        </p:grpSpPr>
        <p:sp>
          <p:nvSpPr>
            <p:cNvPr id="2159" name="Google Shape;2159;p53"/>
            <p:cNvSpPr/>
            <p:nvPr/>
          </p:nvSpPr>
          <p:spPr>
            <a:xfrm>
              <a:off x="1799379" y="4550857"/>
              <a:ext cx="28422" cy="27117"/>
            </a:xfrm>
            <a:custGeom>
              <a:rect b="b" l="l" r="r" t="t"/>
              <a:pathLst>
                <a:path extrusionOk="0" h="852" w="893">
                  <a:moveTo>
                    <a:pt x="708" y="1"/>
                  </a:moveTo>
                  <a:cubicBezTo>
                    <a:pt x="667" y="1"/>
                    <a:pt x="625" y="16"/>
                    <a:pt x="595" y="45"/>
                  </a:cubicBezTo>
                  <a:lnTo>
                    <a:pt x="60" y="581"/>
                  </a:lnTo>
                  <a:cubicBezTo>
                    <a:pt x="0" y="641"/>
                    <a:pt x="0" y="748"/>
                    <a:pt x="60" y="807"/>
                  </a:cubicBezTo>
                  <a:cubicBezTo>
                    <a:pt x="89" y="837"/>
                    <a:pt x="131" y="852"/>
                    <a:pt x="173" y="852"/>
                  </a:cubicBezTo>
                  <a:cubicBezTo>
                    <a:pt x="214" y="852"/>
                    <a:pt x="256" y="837"/>
                    <a:pt x="286" y="807"/>
                  </a:cubicBezTo>
                  <a:lnTo>
                    <a:pt x="822" y="272"/>
                  </a:lnTo>
                  <a:cubicBezTo>
                    <a:pt x="893" y="212"/>
                    <a:pt x="893" y="117"/>
                    <a:pt x="822" y="45"/>
                  </a:cubicBezTo>
                  <a:cubicBezTo>
                    <a:pt x="792" y="16"/>
                    <a:pt x="750" y="1"/>
                    <a:pt x="7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53"/>
            <p:cNvSpPr/>
            <p:nvPr/>
          </p:nvSpPr>
          <p:spPr>
            <a:xfrm>
              <a:off x="1833084" y="4584594"/>
              <a:ext cx="27690" cy="27117"/>
            </a:xfrm>
            <a:custGeom>
              <a:rect b="b" l="l" r="r" t="t"/>
              <a:pathLst>
                <a:path extrusionOk="0" h="852" w="870">
                  <a:moveTo>
                    <a:pt x="699" y="0"/>
                  </a:moveTo>
                  <a:cubicBezTo>
                    <a:pt x="659" y="0"/>
                    <a:pt x="620" y="15"/>
                    <a:pt x="596" y="45"/>
                  </a:cubicBezTo>
                  <a:lnTo>
                    <a:pt x="48" y="581"/>
                  </a:lnTo>
                  <a:cubicBezTo>
                    <a:pt x="1" y="640"/>
                    <a:pt x="1" y="747"/>
                    <a:pt x="48" y="807"/>
                  </a:cubicBezTo>
                  <a:cubicBezTo>
                    <a:pt x="78" y="837"/>
                    <a:pt x="120" y="852"/>
                    <a:pt x="161" y="852"/>
                  </a:cubicBezTo>
                  <a:cubicBezTo>
                    <a:pt x="203" y="852"/>
                    <a:pt x="245" y="837"/>
                    <a:pt x="275" y="807"/>
                  </a:cubicBezTo>
                  <a:lnTo>
                    <a:pt x="810" y="271"/>
                  </a:lnTo>
                  <a:cubicBezTo>
                    <a:pt x="870" y="212"/>
                    <a:pt x="870" y="105"/>
                    <a:pt x="810" y="45"/>
                  </a:cubicBezTo>
                  <a:cubicBezTo>
                    <a:pt x="781" y="15"/>
                    <a:pt x="739" y="0"/>
                    <a:pt x="6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53"/>
            <p:cNvSpPr/>
            <p:nvPr/>
          </p:nvSpPr>
          <p:spPr>
            <a:xfrm>
              <a:off x="1816407" y="4567917"/>
              <a:ext cx="28072" cy="27117"/>
            </a:xfrm>
            <a:custGeom>
              <a:rect b="b" l="l" r="r" t="t"/>
              <a:pathLst>
                <a:path extrusionOk="0" h="852" w="882">
                  <a:moveTo>
                    <a:pt x="709" y="0"/>
                  </a:moveTo>
                  <a:cubicBezTo>
                    <a:pt x="668" y="0"/>
                    <a:pt x="626" y="15"/>
                    <a:pt x="596" y="45"/>
                  </a:cubicBezTo>
                  <a:lnTo>
                    <a:pt x="60" y="581"/>
                  </a:lnTo>
                  <a:cubicBezTo>
                    <a:pt x="1" y="640"/>
                    <a:pt x="1" y="748"/>
                    <a:pt x="60" y="807"/>
                  </a:cubicBezTo>
                  <a:cubicBezTo>
                    <a:pt x="90" y="837"/>
                    <a:pt x="132" y="852"/>
                    <a:pt x="172" y="852"/>
                  </a:cubicBezTo>
                  <a:cubicBezTo>
                    <a:pt x="212" y="852"/>
                    <a:pt x="251" y="837"/>
                    <a:pt x="275" y="807"/>
                  </a:cubicBezTo>
                  <a:lnTo>
                    <a:pt x="822" y="271"/>
                  </a:lnTo>
                  <a:cubicBezTo>
                    <a:pt x="882" y="212"/>
                    <a:pt x="882" y="105"/>
                    <a:pt x="822" y="45"/>
                  </a:cubicBezTo>
                  <a:cubicBezTo>
                    <a:pt x="793" y="15"/>
                    <a:pt x="751" y="0"/>
                    <a:pt x="70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53"/>
            <p:cNvSpPr/>
            <p:nvPr/>
          </p:nvSpPr>
          <p:spPr>
            <a:xfrm>
              <a:off x="1754279" y="4286593"/>
              <a:ext cx="351439" cy="345965"/>
            </a:xfrm>
            <a:custGeom>
              <a:rect b="b" l="l" r="r" t="t"/>
              <a:pathLst>
                <a:path extrusionOk="0" h="10870" w="11042">
                  <a:moveTo>
                    <a:pt x="10656" y="324"/>
                  </a:moveTo>
                  <a:lnTo>
                    <a:pt x="10216" y="1871"/>
                  </a:lnTo>
                  <a:lnTo>
                    <a:pt x="9108" y="776"/>
                  </a:lnTo>
                  <a:lnTo>
                    <a:pt x="10656" y="324"/>
                  </a:lnTo>
                  <a:close/>
                  <a:moveTo>
                    <a:pt x="4632" y="3586"/>
                  </a:moveTo>
                  <a:lnTo>
                    <a:pt x="2679" y="5538"/>
                  </a:lnTo>
                  <a:lnTo>
                    <a:pt x="465" y="5360"/>
                  </a:lnTo>
                  <a:cubicBezTo>
                    <a:pt x="429" y="5360"/>
                    <a:pt x="417" y="5324"/>
                    <a:pt x="441" y="5300"/>
                  </a:cubicBezTo>
                  <a:cubicBezTo>
                    <a:pt x="1393" y="4348"/>
                    <a:pt x="2667" y="3764"/>
                    <a:pt x="4001" y="3645"/>
                  </a:cubicBezTo>
                  <a:lnTo>
                    <a:pt x="4632" y="3586"/>
                  </a:lnTo>
                  <a:close/>
                  <a:moveTo>
                    <a:pt x="2727" y="5955"/>
                  </a:moveTo>
                  <a:lnTo>
                    <a:pt x="3584" y="6812"/>
                  </a:lnTo>
                  <a:lnTo>
                    <a:pt x="3263" y="7146"/>
                  </a:lnTo>
                  <a:lnTo>
                    <a:pt x="2393" y="6277"/>
                  </a:lnTo>
                  <a:lnTo>
                    <a:pt x="2727" y="5955"/>
                  </a:lnTo>
                  <a:close/>
                  <a:moveTo>
                    <a:pt x="2572" y="6920"/>
                  </a:moveTo>
                  <a:lnTo>
                    <a:pt x="3024" y="7360"/>
                  </a:lnTo>
                  <a:lnTo>
                    <a:pt x="2655" y="7753"/>
                  </a:lnTo>
                  <a:lnTo>
                    <a:pt x="2596" y="7813"/>
                  </a:lnTo>
                  <a:lnTo>
                    <a:pt x="2191" y="7408"/>
                  </a:lnTo>
                  <a:cubicBezTo>
                    <a:pt x="2155" y="7384"/>
                    <a:pt x="2155" y="7336"/>
                    <a:pt x="2191" y="7313"/>
                  </a:cubicBezTo>
                  <a:lnTo>
                    <a:pt x="2572" y="6920"/>
                  </a:lnTo>
                  <a:close/>
                  <a:moveTo>
                    <a:pt x="8775" y="895"/>
                  </a:moveTo>
                  <a:lnTo>
                    <a:pt x="10121" y="2229"/>
                  </a:lnTo>
                  <a:lnTo>
                    <a:pt x="9704" y="3598"/>
                  </a:lnTo>
                  <a:lnTo>
                    <a:pt x="5275" y="8039"/>
                  </a:lnTo>
                  <a:lnTo>
                    <a:pt x="4406" y="7170"/>
                  </a:lnTo>
                  <a:lnTo>
                    <a:pt x="6430" y="5146"/>
                  </a:lnTo>
                  <a:cubicBezTo>
                    <a:pt x="6584" y="5003"/>
                    <a:pt x="6608" y="4741"/>
                    <a:pt x="6418" y="4574"/>
                  </a:cubicBezTo>
                  <a:cubicBezTo>
                    <a:pt x="6334" y="4491"/>
                    <a:pt x="6230" y="4449"/>
                    <a:pt x="6127" y="4449"/>
                  </a:cubicBezTo>
                  <a:cubicBezTo>
                    <a:pt x="6025" y="4449"/>
                    <a:pt x="5924" y="4491"/>
                    <a:pt x="5846" y="4574"/>
                  </a:cubicBezTo>
                  <a:lnTo>
                    <a:pt x="3822" y="6598"/>
                  </a:lnTo>
                  <a:lnTo>
                    <a:pt x="2965" y="5729"/>
                  </a:lnTo>
                  <a:lnTo>
                    <a:pt x="7394" y="1300"/>
                  </a:lnTo>
                  <a:lnTo>
                    <a:pt x="8775" y="895"/>
                  </a:lnTo>
                  <a:close/>
                  <a:moveTo>
                    <a:pt x="6126" y="4785"/>
                  </a:moveTo>
                  <a:cubicBezTo>
                    <a:pt x="6153" y="4785"/>
                    <a:pt x="6180" y="4794"/>
                    <a:pt x="6191" y="4812"/>
                  </a:cubicBezTo>
                  <a:cubicBezTo>
                    <a:pt x="6227" y="4836"/>
                    <a:pt x="6239" y="4907"/>
                    <a:pt x="6191" y="4943"/>
                  </a:cubicBezTo>
                  <a:lnTo>
                    <a:pt x="4060" y="7074"/>
                  </a:lnTo>
                  <a:cubicBezTo>
                    <a:pt x="3941" y="7170"/>
                    <a:pt x="3108" y="8003"/>
                    <a:pt x="3024" y="8110"/>
                  </a:cubicBezTo>
                  <a:cubicBezTo>
                    <a:pt x="3005" y="8129"/>
                    <a:pt x="2976" y="8142"/>
                    <a:pt x="2949" y="8142"/>
                  </a:cubicBezTo>
                  <a:cubicBezTo>
                    <a:pt x="2926" y="8142"/>
                    <a:pt x="2904" y="8132"/>
                    <a:pt x="2893" y="8110"/>
                  </a:cubicBezTo>
                  <a:cubicBezTo>
                    <a:pt x="2858" y="8086"/>
                    <a:pt x="2858" y="8003"/>
                    <a:pt x="2893" y="7979"/>
                  </a:cubicBezTo>
                  <a:lnTo>
                    <a:pt x="6060" y="4812"/>
                  </a:lnTo>
                  <a:cubicBezTo>
                    <a:pt x="6072" y="4794"/>
                    <a:pt x="6099" y="4785"/>
                    <a:pt x="6126" y="4785"/>
                  </a:cubicBezTo>
                  <a:close/>
                  <a:moveTo>
                    <a:pt x="4179" y="7396"/>
                  </a:moveTo>
                  <a:lnTo>
                    <a:pt x="5048" y="8253"/>
                  </a:lnTo>
                  <a:lnTo>
                    <a:pt x="4739" y="8586"/>
                  </a:lnTo>
                  <a:lnTo>
                    <a:pt x="4715" y="8586"/>
                  </a:lnTo>
                  <a:lnTo>
                    <a:pt x="3858" y="7729"/>
                  </a:lnTo>
                  <a:lnTo>
                    <a:pt x="4179" y="7396"/>
                  </a:lnTo>
                  <a:close/>
                  <a:moveTo>
                    <a:pt x="3608" y="7944"/>
                  </a:moveTo>
                  <a:lnTo>
                    <a:pt x="4048" y="8396"/>
                  </a:lnTo>
                  <a:lnTo>
                    <a:pt x="3679" y="8801"/>
                  </a:lnTo>
                  <a:cubicBezTo>
                    <a:pt x="3667" y="8813"/>
                    <a:pt x="3632" y="8813"/>
                    <a:pt x="3620" y="8813"/>
                  </a:cubicBezTo>
                  <a:cubicBezTo>
                    <a:pt x="3608" y="8813"/>
                    <a:pt x="3584" y="8813"/>
                    <a:pt x="3560" y="8801"/>
                  </a:cubicBezTo>
                  <a:lnTo>
                    <a:pt x="3155" y="8396"/>
                  </a:lnTo>
                  <a:cubicBezTo>
                    <a:pt x="3191" y="8384"/>
                    <a:pt x="3203" y="8360"/>
                    <a:pt x="3215" y="8336"/>
                  </a:cubicBezTo>
                  <a:lnTo>
                    <a:pt x="3608" y="7944"/>
                  </a:lnTo>
                  <a:close/>
                  <a:moveTo>
                    <a:pt x="10687" y="1"/>
                  </a:moveTo>
                  <a:cubicBezTo>
                    <a:pt x="10658" y="1"/>
                    <a:pt x="10627" y="5"/>
                    <a:pt x="10597" y="14"/>
                  </a:cubicBezTo>
                  <a:cubicBezTo>
                    <a:pt x="9894" y="228"/>
                    <a:pt x="7918" y="800"/>
                    <a:pt x="7263" y="1002"/>
                  </a:cubicBezTo>
                  <a:cubicBezTo>
                    <a:pt x="7239" y="1014"/>
                    <a:pt x="7215" y="1014"/>
                    <a:pt x="7192" y="1038"/>
                  </a:cubicBezTo>
                  <a:lnTo>
                    <a:pt x="4953" y="3276"/>
                  </a:lnTo>
                  <a:lnTo>
                    <a:pt x="3965" y="3360"/>
                  </a:lnTo>
                  <a:cubicBezTo>
                    <a:pt x="2548" y="3479"/>
                    <a:pt x="1203" y="4110"/>
                    <a:pt x="215" y="5110"/>
                  </a:cubicBezTo>
                  <a:cubicBezTo>
                    <a:pt x="0" y="5312"/>
                    <a:pt x="131" y="5681"/>
                    <a:pt x="429" y="5705"/>
                  </a:cubicBezTo>
                  <a:lnTo>
                    <a:pt x="2370" y="5860"/>
                  </a:lnTo>
                  <a:lnTo>
                    <a:pt x="2179" y="6062"/>
                  </a:lnTo>
                  <a:cubicBezTo>
                    <a:pt x="2060" y="6181"/>
                    <a:pt x="2060" y="6384"/>
                    <a:pt x="2179" y="6503"/>
                  </a:cubicBezTo>
                  <a:lnTo>
                    <a:pt x="2370" y="6693"/>
                  </a:lnTo>
                  <a:lnTo>
                    <a:pt x="1977" y="7086"/>
                  </a:lnTo>
                  <a:cubicBezTo>
                    <a:pt x="1834" y="7229"/>
                    <a:pt x="1834" y="7491"/>
                    <a:pt x="1977" y="7634"/>
                  </a:cubicBezTo>
                  <a:lnTo>
                    <a:pt x="3370" y="9015"/>
                  </a:lnTo>
                  <a:cubicBezTo>
                    <a:pt x="3441" y="9092"/>
                    <a:pt x="3539" y="9131"/>
                    <a:pt x="3639" y="9131"/>
                  </a:cubicBezTo>
                  <a:cubicBezTo>
                    <a:pt x="3739" y="9131"/>
                    <a:pt x="3840" y="9092"/>
                    <a:pt x="3917" y="9015"/>
                  </a:cubicBezTo>
                  <a:lnTo>
                    <a:pt x="4298" y="8634"/>
                  </a:lnTo>
                  <a:lnTo>
                    <a:pt x="4477" y="8813"/>
                  </a:lnTo>
                  <a:cubicBezTo>
                    <a:pt x="4548" y="8878"/>
                    <a:pt x="4635" y="8911"/>
                    <a:pt x="4720" y="8911"/>
                  </a:cubicBezTo>
                  <a:cubicBezTo>
                    <a:pt x="4804" y="8911"/>
                    <a:pt x="4888" y="8878"/>
                    <a:pt x="4953" y="8813"/>
                  </a:cubicBezTo>
                  <a:lnTo>
                    <a:pt x="5156" y="8622"/>
                  </a:lnTo>
                  <a:lnTo>
                    <a:pt x="5310" y="10551"/>
                  </a:lnTo>
                  <a:cubicBezTo>
                    <a:pt x="5334" y="10682"/>
                    <a:pt x="5418" y="10801"/>
                    <a:pt x="5537" y="10849"/>
                  </a:cubicBezTo>
                  <a:cubicBezTo>
                    <a:pt x="5577" y="10863"/>
                    <a:pt x="5618" y="10870"/>
                    <a:pt x="5658" y="10870"/>
                  </a:cubicBezTo>
                  <a:cubicBezTo>
                    <a:pt x="5750" y="10870"/>
                    <a:pt x="5840" y="10835"/>
                    <a:pt x="5906" y="10777"/>
                  </a:cubicBezTo>
                  <a:cubicBezTo>
                    <a:pt x="6537" y="10146"/>
                    <a:pt x="7001" y="9420"/>
                    <a:pt x="7299" y="8598"/>
                  </a:cubicBezTo>
                  <a:cubicBezTo>
                    <a:pt x="7323" y="8515"/>
                    <a:pt x="7275" y="8420"/>
                    <a:pt x="7203" y="8396"/>
                  </a:cubicBezTo>
                  <a:cubicBezTo>
                    <a:pt x="7184" y="8388"/>
                    <a:pt x="7164" y="8384"/>
                    <a:pt x="7144" y="8384"/>
                  </a:cubicBezTo>
                  <a:cubicBezTo>
                    <a:pt x="7079" y="8384"/>
                    <a:pt x="7019" y="8425"/>
                    <a:pt x="7001" y="8479"/>
                  </a:cubicBezTo>
                  <a:cubicBezTo>
                    <a:pt x="6715" y="9253"/>
                    <a:pt x="6263" y="9956"/>
                    <a:pt x="5691" y="10539"/>
                  </a:cubicBezTo>
                  <a:cubicBezTo>
                    <a:pt x="5682" y="10544"/>
                    <a:pt x="5670" y="10547"/>
                    <a:pt x="5659" y="10547"/>
                  </a:cubicBezTo>
                  <a:cubicBezTo>
                    <a:pt x="5644" y="10547"/>
                    <a:pt x="5632" y="10541"/>
                    <a:pt x="5632" y="10527"/>
                  </a:cubicBezTo>
                  <a:lnTo>
                    <a:pt x="5429" y="8325"/>
                  </a:lnTo>
                  <a:lnTo>
                    <a:pt x="7382" y="6372"/>
                  </a:lnTo>
                  <a:lnTo>
                    <a:pt x="7382" y="6372"/>
                  </a:lnTo>
                  <a:cubicBezTo>
                    <a:pt x="7323" y="7158"/>
                    <a:pt x="7299" y="7372"/>
                    <a:pt x="7203" y="7765"/>
                  </a:cubicBezTo>
                  <a:cubicBezTo>
                    <a:pt x="7192" y="7860"/>
                    <a:pt x="7239" y="7944"/>
                    <a:pt x="7323" y="7967"/>
                  </a:cubicBezTo>
                  <a:cubicBezTo>
                    <a:pt x="7332" y="7969"/>
                    <a:pt x="7342" y="7969"/>
                    <a:pt x="7351" y="7969"/>
                  </a:cubicBezTo>
                  <a:cubicBezTo>
                    <a:pt x="7434" y="7969"/>
                    <a:pt x="7502" y="7923"/>
                    <a:pt x="7513" y="7848"/>
                  </a:cubicBezTo>
                  <a:cubicBezTo>
                    <a:pt x="7620" y="7348"/>
                    <a:pt x="7632" y="7134"/>
                    <a:pt x="7727" y="6027"/>
                  </a:cubicBezTo>
                  <a:lnTo>
                    <a:pt x="9954" y="3800"/>
                  </a:lnTo>
                  <a:cubicBezTo>
                    <a:pt x="9978" y="3776"/>
                    <a:pt x="9990" y="3753"/>
                    <a:pt x="10001" y="3717"/>
                  </a:cubicBezTo>
                  <a:lnTo>
                    <a:pt x="10454" y="2205"/>
                  </a:lnTo>
                  <a:lnTo>
                    <a:pt x="10990" y="383"/>
                  </a:lnTo>
                  <a:cubicBezTo>
                    <a:pt x="11042" y="196"/>
                    <a:pt x="10885" y="1"/>
                    <a:pt x="1068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53"/>
            <p:cNvSpPr/>
            <p:nvPr/>
          </p:nvSpPr>
          <p:spPr>
            <a:xfrm>
              <a:off x="1951705" y="4367117"/>
              <a:ext cx="86062" cy="65437"/>
            </a:xfrm>
            <a:custGeom>
              <a:rect b="b" l="l" r="r" t="t"/>
              <a:pathLst>
                <a:path extrusionOk="0" h="2056" w="2704">
                  <a:moveTo>
                    <a:pt x="905" y="1"/>
                  </a:moveTo>
                  <a:cubicBezTo>
                    <a:pt x="881" y="1"/>
                    <a:pt x="857" y="7"/>
                    <a:pt x="834" y="20"/>
                  </a:cubicBezTo>
                  <a:cubicBezTo>
                    <a:pt x="167" y="330"/>
                    <a:pt x="0" y="1211"/>
                    <a:pt x="524" y="1746"/>
                  </a:cubicBezTo>
                  <a:cubicBezTo>
                    <a:pt x="739" y="1949"/>
                    <a:pt x="1000" y="2056"/>
                    <a:pt x="1274" y="2056"/>
                  </a:cubicBezTo>
                  <a:cubicBezTo>
                    <a:pt x="2227" y="2056"/>
                    <a:pt x="2703" y="913"/>
                    <a:pt x="2024" y="234"/>
                  </a:cubicBezTo>
                  <a:cubicBezTo>
                    <a:pt x="1941" y="151"/>
                    <a:pt x="1834" y="80"/>
                    <a:pt x="1715" y="20"/>
                  </a:cubicBezTo>
                  <a:cubicBezTo>
                    <a:pt x="1696" y="10"/>
                    <a:pt x="1674" y="6"/>
                    <a:pt x="1652" y="6"/>
                  </a:cubicBezTo>
                  <a:cubicBezTo>
                    <a:pt x="1592" y="6"/>
                    <a:pt x="1530" y="39"/>
                    <a:pt x="1512" y="91"/>
                  </a:cubicBezTo>
                  <a:cubicBezTo>
                    <a:pt x="1477" y="163"/>
                    <a:pt x="1512" y="270"/>
                    <a:pt x="1584" y="294"/>
                  </a:cubicBezTo>
                  <a:cubicBezTo>
                    <a:pt x="2060" y="508"/>
                    <a:pt x="2167" y="1127"/>
                    <a:pt x="1810" y="1508"/>
                  </a:cubicBezTo>
                  <a:cubicBezTo>
                    <a:pt x="1667" y="1645"/>
                    <a:pt x="1477" y="1714"/>
                    <a:pt x="1285" y="1714"/>
                  </a:cubicBezTo>
                  <a:cubicBezTo>
                    <a:pt x="1093" y="1714"/>
                    <a:pt x="899" y="1645"/>
                    <a:pt x="750" y="1508"/>
                  </a:cubicBezTo>
                  <a:cubicBezTo>
                    <a:pt x="381" y="1127"/>
                    <a:pt x="500" y="520"/>
                    <a:pt x="977" y="294"/>
                  </a:cubicBezTo>
                  <a:cubicBezTo>
                    <a:pt x="1048" y="270"/>
                    <a:pt x="1096" y="163"/>
                    <a:pt x="1048" y="91"/>
                  </a:cubicBezTo>
                  <a:cubicBezTo>
                    <a:pt x="1022" y="40"/>
                    <a:pt x="966" y="1"/>
                    <a:pt x="90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4" name="Google Shape;2164;p53"/>
          <p:cNvGrpSpPr/>
          <p:nvPr/>
        </p:nvGrpSpPr>
        <p:grpSpPr>
          <a:xfrm>
            <a:off x="3996113" y="4291176"/>
            <a:ext cx="336512" cy="335048"/>
            <a:chOff x="3996113" y="4291176"/>
            <a:chExt cx="336512" cy="335048"/>
          </a:xfrm>
        </p:grpSpPr>
        <p:sp>
          <p:nvSpPr>
            <p:cNvPr id="2165" name="Google Shape;2165;p53"/>
            <p:cNvSpPr/>
            <p:nvPr/>
          </p:nvSpPr>
          <p:spPr>
            <a:xfrm>
              <a:off x="4082143" y="4323386"/>
              <a:ext cx="111810" cy="219833"/>
            </a:xfrm>
            <a:custGeom>
              <a:rect b="b" l="l" r="r" t="t"/>
              <a:pathLst>
                <a:path extrusionOk="0" h="6907" w="3513">
                  <a:moveTo>
                    <a:pt x="1751" y="322"/>
                  </a:moveTo>
                  <a:cubicBezTo>
                    <a:pt x="1846" y="322"/>
                    <a:pt x="1929" y="394"/>
                    <a:pt x="1929" y="501"/>
                  </a:cubicBezTo>
                  <a:lnTo>
                    <a:pt x="1929" y="942"/>
                  </a:lnTo>
                  <a:cubicBezTo>
                    <a:pt x="1929" y="1037"/>
                    <a:pt x="2001" y="1096"/>
                    <a:pt x="2084" y="1096"/>
                  </a:cubicBezTo>
                  <a:cubicBezTo>
                    <a:pt x="2691" y="1108"/>
                    <a:pt x="3179" y="1596"/>
                    <a:pt x="3179" y="2204"/>
                  </a:cubicBezTo>
                  <a:lnTo>
                    <a:pt x="3179" y="2525"/>
                  </a:lnTo>
                  <a:cubicBezTo>
                    <a:pt x="3179" y="2608"/>
                    <a:pt x="3108" y="2704"/>
                    <a:pt x="3001" y="2704"/>
                  </a:cubicBezTo>
                  <a:cubicBezTo>
                    <a:pt x="2917" y="2704"/>
                    <a:pt x="2822" y="2620"/>
                    <a:pt x="2822" y="2525"/>
                  </a:cubicBezTo>
                  <a:lnTo>
                    <a:pt x="2822" y="2204"/>
                  </a:lnTo>
                  <a:cubicBezTo>
                    <a:pt x="2834" y="1787"/>
                    <a:pt x="2501" y="1454"/>
                    <a:pt x="2060" y="1454"/>
                  </a:cubicBezTo>
                  <a:lnTo>
                    <a:pt x="1608" y="1454"/>
                  </a:lnTo>
                  <a:cubicBezTo>
                    <a:pt x="1096" y="1454"/>
                    <a:pt x="679" y="1870"/>
                    <a:pt x="679" y="2370"/>
                  </a:cubicBezTo>
                  <a:cubicBezTo>
                    <a:pt x="679" y="2882"/>
                    <a:pt x="1096" y="3299"/>
                    <a:pt x="1608" y="3299"/>
                  </a:cubicBezTo>
                  <a:lnTo>
                    <a:pt x="1917" y="3299"/>
                  </a:lnTo>
                  <a:cubicBezTo>
                    <a:pt x="2620" y="3299"/>
                    <a:pt x="3191" y="3859"/>
                    <a:pt x="3191" y="4573"/>
                  </a:cubicBezTo>
                  <a:cubicBezTo>
                    <a:pt x="3191" y="5216"/>
                    <a:pt x="2715" y="5764"/>
                    <a:pt x="2084" y="5835"/>
                  </a:cubicBezTo>
                  <a:cubicBezTo>
                    <a:pt x="2001" y="5859"/>
                    <a:pt x="1941" y="5918"/>
                    <a:pt x="1941" y="5990"/>
                  </a:cubicBezTo>
                  <a:lnTo>
                    <a:pt x="1941" y="6454"/>
                  </a:lnTo>
                  <a:cubicBezTo>
                    <a:pt x="1941" y="6538"/>
                    <a:pt x="1870" y="6633"/>
                    <a:pt x="1762" y="6633"/>
                  </a:cubicBezTo>
                  <a:cubicBezTo>
                    <a:pt x="1667" y="6633"/>
                    <a:pt x="1584" y="6549"/>
                    <a:pt x="1584" y="6454"/>
                  </a:cubicBezTo>
                  <a:lnTo>
                    <a:pt x="1584" y="6002"/>
                  </a:lnTo>
                  <a:cubicBezTo>
                    <a:pt x="1584" y="5918"/>
                    <a:pt x="1512" y="5859"/>
                    <a:pt x="1441" y="5859"/>
                  </a:cubicBezTo>
                  <a:cubicBezTo>
                    <a:pt x="834" y="5835"/>
                    <a:pt x="334" y="5347"/>
                    <a:pt x="334" y="4740"/>
                  </a:cubicBezTo>
                  <a:cubicBezTo>
                    <a:pt x="334" y="4644"/>
                    <a:pt x="417" y="4561"/>
                    <a:pt x="512" y="4561"/>
                  </a:cubicBezTo>
                  <a:cubicBezTo>
                    <a:pt x="608" y="4561"/>
                    <a:pt x="691" y="4633"/>
                    <a:pt x="691" y="4740"/>
                  </a:cubicBezTo>
                  <a:cubicBezTo>
                    <a:pt x="691" y="5156"/>
                    <a:pt x="1036" y="5502"/>
                    <a:pt x="1453" y="5502"/>
                  </a:cubicBezTo>
                  <a:lnTo>
                    <a:pt x="1929" y="5502"/>
                  </a:lnTo>
                  <a:cubicBezTo>
                    <a:pt x="2441" y="5502"/>
                    <a:pt x="2858" y="5085"/>
                    <a:pt x="2858" y="4573"/>
                  </a:cubicBezTo>
                  <a:cubicBezTo>
                    <a:pt x="2858" y="4073"/>
                    <a:pt x="2441" y="3656"/>
                    <a:pt x="1929" y="3656"/>
                  </a:cubicBezTo>
                  <a:lnTo>
                    <a:pt x="1608" y="3656"/>
                  </a:lnTo>
                  <a:cubicBezTo>
                    <a:pt x="905" y="3656"/>
                    <a:pt x="322" y="3085"/>
                    <a:pt x="322" y="2370"/>
                  </a:cubicBezTo>
                  <a:cubicBezTo>
                    <a:pt x="322" y="1727"/>
                    <a:pt x="798" y="1180"/>
                    <a:pt x="1441" y="1108"/>
                  </a:cubicBezTo>
                  <a:cubicBezTo>
                    <a:pt x="1512" y="1096"/>
                    <a:pt x="1572" y="1037"/>
                    <a:pt x="1572" y="953"/>
                  </a:cubicBezTo>
                  <a:lnTo>
                    <a:pt x="1572" y="501"/>
                  </a:lnTo>
                  <a:cubicBezTo>
                    <a:pt x="1572" y="406"/>
                    <a:pt x="1643" y="322"/>
                    <a:pt x="1751" y="322"/>
                  </a:cubicBezTo>
                  <a:close/>
                  <a:moveTo>
                    <a:pt x="1762" y="1"/>
                  </a:moveTo>
                  <a:cubicBezTo>
                    <a:pt x="1500" y="1"/>
                    <a:pt x="1274" y="227"/>
                    <a:pt x="1274" y="501"/>
                  </a:cubicBezTo>
                  <a:lnTo>
                    <a:pt x="1274" y="823"/>
                  </a:lnTo>
                  <a:cubicBezTo>
                    <a:pt x="548" y="977"/>
                    <a:pt x="24" y="1608"/>
                    <a:pt x="24" y="2370"/>
                  </a:cubicBezTo>
                  <a:cubicBezTo>
                    <a:pt x="24" y="3251"/>
                    <a:pt x="738" y="3954"/>
                    <a:pt x="1608" y="3954"/>
                  </a:cubicBezTo>
                  <a:lnTo>
                    <a:pt x="1917" y="3954"/>
                  </a:lnTo>
                  <a:cubicBezTo>
                    <a:pt x="2262" y="3954"/>
                    <a:pt x="2524" y="4216"/>
                    <a:pt x="2524" y="4561"/>
                  </a:cubicBezTo>
                  <a:cubicBezTo>
                    <a:pt x="2524" y="4906"/>
                    <a:pt x="2262" y="5168"/>
                    <a:pt x="1917" y="5168"/>
                  </a:cubicBezTo>
                  <a:lnTo>
                    <a:pt x="1441" y="5168"/>
                  </a:lnTo>
                  <a:cubicBezTo>
                    <a:pt x="1191" y="5168"/>
                    <a:pt x="977" y="4966"/>
                    <a:pt x="977" y="4704"/>
                  </a:cubicBezTo>
                  <a:cubicBezTo>
                    <a:pt x="977" y="4442"/>
                    <a:pt x="750" y="4216"/>
                    <a:pt x="488" y="4216"/>
                  </a:cubicBezTo>
                  <a:cubicBezTo>
                    <a:pt x="215" y="4216"/>
                    <a:pt x="0" y="4442"/>
                    <a:pt x="0" y="4704"/>
                  </a:cubicBezTo>
                  <a:cubicBezTo>
                    <a:pt x="0" y="5442"/>
                    <a:pt x="548" y="6037"/>
                    <a:pt x="1250" y="6121"/>
                  </a:cubicBezTo>
                  <a:lnTo>
                    <a:pt x="1250" y="6418"/>
                  </a:lnTo>
                  <a:cubicBezTo>
                    <a:pt x="1250" y="6692"/>
                    <a:pt x="1465" y="6907"/>
                    <a:pt x="1739" y="6907"/>
                  </a:cubicBezTo>
                  <a:cubicBezTo>
                    <a:pt x="2001" y="6907"/>
                    <a:pt x="2227" y="6692"/>
                    <a:pt x="2227" y="6418"/>
                  </a:cubicBezTo>
                  <a:lnTo>
                    <a:pt x="2227" y="6121"/>
                  </a:lnTo>
                  <a:cubicBezTo>
                    <a:pt x="2953" y="5978"/>
                    <a:pt x="3477" y="5335"/>
                    <a:pt x="3477" y="4573"/>
                  </a:cubicBezTo>
                  <a:cubicBezTo>
                    <a:pt x="3477" y="3692"/>
                    <a:pt x="2763" y="3001"/>
                    <a:pt x="1905" y="3001"/>
                  </a:cubicBezTo>
                  <a:lnTo>
                    <a:pt x="1608" y="3001"/>
                  </a:lnTo>
                  <a:cubicBezTo>
                    <a:pt x="1262" y="3001"/>
                    <a:pt x="989" y="2728"/>
                    <a:pt x="989" y="2382"/>
                  </a:cubicBezTo>
                  <a:cubicBezTo>
                    <a:pt x="989" y="2037"/>
                    <a:pt x="1262" y="1775"/>
                    <a:pt x="1608" y="1775"/>
                  </a:cubicBezTo>
                  <a:lnTo>
                    <a:pt x="2084" y="1775"/>
                  </a:lnTo>
                  <a:cubicBezTo>
                    <a:pt x="2334" y="1775"/>
                    <a:pt x="2536" y="1989"/>
                    <a:pt x="2536" y="2239"/>
                  </a:cubicBezTo>
                  <a:lnTo>
                    <a:pt x="2536" y="2549"/>
                  </a:lnTo>
                  <a:cubicBezTo>
                    <a:pt x="2524" y="2799"/>
                    <a:pt x="2751" y="3013"/>
                    <a:pt x="3013" y="3013"/>
                  </a:cubicBezTo>
                  <a:cubicBezTo>
                    <a:pt x="3286" y="3013"/>
                    <a:pt x="3513" y="2787"/>
                    <a:pt x="3513" y="2525"/>
                  </a:cubicBezTo>
                  <a:lnTo>
                    <a:pt x="3513" y="2204"/>
                  </a:lnTo>
                  <a:cubicBezTo>
                    <a:pt x="3513" y="1477"/>
                    <a:pt x="2953" y="882"/>
                    <a:pt x="2262" y="799"/>
                  </a:cubicBezTo>
                  <a:lnTo>
                    <a:pt x="2262" y="501"/>
                  </a:lnTo>
                  <a:cubicBezTo>
                    <a:pt x="2262" y="227"/>
                    <a:pt x="2036" y="1"/>
                    <a:pt x="17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53"/>
            <p:cNvSpPr/>
            <p:nvPr/>
          </p:nvSpPr>
          <p:spPr>
            <a:xfrm>
              <a:off x="4226894" y="4523485"/>
              <a:ext cx="52324" cy="51942"/>
            </a:xfrm>
            <a:custGeom>
              <a:rect b="b" l="l" r="r" t="t"/>
              <a:pathLst>
                <a:path extrusionOk="0" h="1632" w="1644">
                  <a:moveTo>
                    <a:pt x="822" y="310"/>
                  </a:moveTo>
                  <a:cubicBezTo>
                    <a:pt x="1108" y="310"/>
                    <a:pt x="1322" y="536"/>
                    <a:pt x="1322" y="822"/>
                  </a:cubicBezTo>
                  <a:cubicBezTo>
                    <a:pt x="1322" y="1096"/>
                    <a:pt x="1108" y="1322"/>
                    <a:pt x="822" y="1322"/>
                  </a:cubicBezTo>
                  <a:cubicBezTo>
                    <a:pt x="536" y="1322"/>
                    <a:pt x="310" y="1096"/>
                    <a:pt x="310" y="822"/>
                  </a:cubicBezTo>
                  <a:cubicBezTo>
                    <a:pt x="310" y="536"/>
                    <a:pt x="536" y="310"/>
                    <a:pt x="822" y="310"/>
                  </a:cubicBezTo>
                  <a:close/>
                  <a:moveTo>
                    <a:pt x="822" y="0"/>
                  </a:moveTo>
                  <a:cubicBezTo>
                    <a:pt x="370" y="0"/>
                    <a:pt x="0" y="370"/>
                    <a:pt x="0" y="822"/>
                  </a:cubicBezTo>
                  <a:cubicBezTo>
                    <a:pt x="0" y="1263"/>
                    <a:pt x="370" y="1632"/>
                    <a:pt x="822" y="1632"/>
                  </a:cubicBezTo>
                  <a:cubicBezTo>
                    <a:pt x="1263" y="1632"/>
                    <a:pt x="1644" y="1263"/>
                    <a:pt x="1644" y="822"/>
                  </a:cubicBezTo>
                  <a:cubicBezTo>
                    <a:pt x="1644" y="370"/>
                    <a:pt x="1263" y="0"/>
                    <a:pt x="8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53"/>
            <p:cNvSpPr/>
            <p:nvPr/>
          </p:nvSpPr>
          <p:spPr>
            <a:xfrm>
              <a:off x="3996113" y="4291176"/>
              <a:ext cx="336512" cy="335048"/>
            </a:xfrm>
            <a:custGeom>
              <a:rect b="b" l="l" r="r" t="t"/>
              <a:pathLst>
                <a:path extrusionOk="0" h="10527" w="10573">
                  <a:moveTo>
                    <a:pt x="8216" y="5930"/>
                  </a:moveTo>
                  <a:lnTo>
                    <a:pt x="8335" y="6537"/>
                  </a:lnTo>
                  <a:cubicBezTo>
                    <a:pt x="8359" y="6597"/>
                    <a:pt x="8394" y="6645"/>
                    <a:pt x="8442" y="6657"/>
                  </a:cubicBezTo>
                  <a:cubicBezTo>
                    <a:pt x="8502" y="6668"/>
                    <a:pt x="8549" y="6692"/>
                    <a:pt x="8609" y="6716"/>
                  </a:cubicBezTo>
                  <a:cubicBezTo>
                    <a:pt x="8631" y="6729"/>
                    <a:pt x="8653" y="6734"/>
                    <a:pt x="8674" y="6734"/>
                  </a:cubicBezTo>
                  <a:cubicBezTo>
                    <a:pt x="8710" y="6734"/>
                    <a:pt x="8745" y="6719"/>
                    <a:pt x="8775" y="6704"/>
                  </a:cubicBezTo>
                  <a:lnTo>
                    <a:pt x="9252" y="6311"/>
                  </a:lnTo>
                  <a:lnTo>
                    <a:pt x="9561" y="6585"/>
                  </a:lnTo>
                  <a:lnTo>
                    <a:pt x="9264" y="7121"/>
                  </a:lnTo>
                  <a:cubicBezTo>
                    <a:pt x="9228" y="7157"/>
                    <a:pt x="9228" y="7216"/>
                    <a:pt x="9264" y="7276"/>
                  </a:cubicBezTo>
                  <a:cubicBezTo>
                    <a:pt x="9287" y="7323"/>
                    <a:pt x="9323" y="7371"/>
                    <a:pt x="9347" y="7430"/>
                  </a:cubicBezTo>
                  <a:cubicBezTo>
                    <a:pt x="9383" y="7478"/>
                    <a:pt x="9430" y="7514"/>
                    <a:pt x="9490" y="7514"/>
                  </a:cubicBezTo>
                  <a:lnTo>
                    <a:pt x="10109" y="7538"/>
                  </a:lnTo>
                  <a:lnTo>
                    <a:pt x="10180" y="7942"/>
                  </a:lnTo>
                  <a:lnTo>
                    <a:pt x="9645" y="8157"/>
                  </a:lnTo>
                  <a:cubicBezTo>
                    <a:pt x="9585" y="8181"/>
                    <a:pt x="9561" y="8240"/>
                    <a:pt x="9549" y="8276"/>
                  </a:cubicBezTo>
                  <a:cubicBezTo>
                    <a:pt x="9549" y="8335"/>
                    <a:pt x="9526" y="8383"/>
                    <a:pt x="9514" y="8442"/>
                  </a:cubicBezTo>
                  <a:cubicBezTo>
                    <a:pt x="9502" y="8502"/>
                    <a:pt x="9514" y="8562"/>
                    <a:pt x="9561" y="8597"/>
                  </a:cubicBezTo>
                  <a:lnTo>
                    <a:pt x="10014" y="8990"/>
                  </a:lnTo>
                  <a:lnTo>
                    <a:pt x="9811" y="9347"/>
                  </a:lnTo>
                  <a:lnTo>
                    <a:pt x="9228" y="9157"/>
                  </a:lnTo>
                  <a:cubicBezTo>
                    <a:pt x="9213" y="9154"/>
                    <a:pt x="9198" y="9152"/>
                    <a:pt x="9184" y="9152"/>
                  </a:cubicBezTo>
                  <a:cubicBezTo>
                    <a:pt x="9141" y="9152"/>
                    <a:pt x="9103" y="9166"/>
                    <a:pt x="9085" y="9193"/>
                  </a:cubicBezTo>
                  <a:cubicBezTo>
                    <a:pt x="9037" y="9228"/>
                    <a:pt x="8990" y="9264"/>
                    <a:pt x="8954" y="9288"/>
                  </a:cubicBezTo>
                  <a:cubicBezTo>
                    <a:pt x="8906" y="9324"/>
                    <a:pt x="8871" y="9383"/>
                    <a:pt x="8895" y="9443"/>
                  </a:cubicBezTo>
                  <a:lnTo>
                    <a:pt x="8978" y="10050"/>
                  </a:lnTo>
                  <a:lnTo>
                    <a:pt x="8597" y="10181"/>
                  </a:lnTo>
                  <a:lnTo>
                    <a:pt x="8264" y="9669"/>
                  </a:lnTo>
                  <a:cubicBezTo>
                    <a:pt x="8228" y="9621"/>
                    <a:pt x="8192" y="9585"/>
                    <a:pt x="8133" y="9585"/>
                  </a:cubicBezTo>
                  <a:lnTo>
                    <a:pt x="7954" y="9585"/>
                  </a:lnTo>
                  <a:cubicBezTo>
                    <a:pt x="7894" y="9585"/>
                    <a:pt x="7847" y="9621"/>
                    <a:pt x="7811" y="9669"/>
                  </a:cubicBezTo>
                  <a:lnTo>
                    <a:pt x="7490" y="10181"/>
                  </a:lnTo>
                  <a:lnTo>
                    <a:pt x="7097" y="10050"/>
                  </a:lnTo>
                  <a:lnTo>
                    <a:pt x="7192" y="9443"/>
                  </a:lnTo>
                  <a:cubicBezTo>
                    <a:pt x="7204" y="9383"/>
                    <a:pt x="7180" y="9324"/>
                    <a:pt x="7132" y="9288"/>
                  </a:cubicBezTo>
                  <a:cubicBezTo>
                    <a:pt x="7085" y="9264"/>
                    <a:pt x="7037" y="9216"/>
                    <a:pt x="7001" y="9193"/>
                  </a:cubicBezTo>
                  <a:cubicBezTo>
                    <a:pt x="6970" y="9161"/>
                    <a:pt x="6933" y="9145"/>
                    <a:pt x="6897" y="9145"/>
                  </a:cubicBezTo>
                  <a:cubicBezTo>
                    <a:pt x="6880" y="9145"/>
                    <a:pt x="6863" y="9149"/>
                    <a:pt x="6847" y="9157"/>
                  </a:cubicBezTo>
                  <a:lnTo>
                    <a:pt x="6275" y="9347"/>
                  </a:lnTo>
                  <a:lnTo>
                    <a:pt x="6061" y="8990"/>
                  </a:lnTo>
                  <a:lnTo>
                    <a:pt x="6525" y="8597"/>
                  </a:lnTo>
                  <a:cubicBezTo>
                    <a:pt x="6573" y="8550"/>
                    <a:pt x="6585" y="8502"/>
                    <a:pt x="6573" y="8442"/>
                  </a:cubicBezTo>
                  <a:cubicBezTo>
                    <a:pt x="6549" y="8383"/>
                    <a:pt x="6537" y="8335"/>
                    <a:pt x="6537" y="8276"/>
                  </a:cubicBezTo>
                  <a:cubicBezTo>
                    <a:pt x="6537" y="8216"/>
                    <a:pt x="6489" y="8169"/>
                    <a:pt x="6430" y="8157"/>
                  </a:cubicBezTo>
                  <a:lnTo>
                    <a:pt x="5847" y="7942"/>
                  </a:lnTo>
                  <a:lnTo>
                    <a:pt x="5930" y="7538"/>
                  </a:lnTo>
                  <a:lnTo>
                    <a:pt x="6549" y="7514"/>
                  </a:lnTo>
                  <a:cubicBezTo>
                    <a:pt x="6609" y="7514"/>
                    <a:pt x="6656" y="7490"/>
                    <a:pt x="6680" y="7430"/>
                  </a:cubicBezTo>
                  <a:cubicBezTo>
                    <a:pt x="6716" y="7383"/>
                    <a:pt x="6740" y="7323"/>
                    <a:pt x="6775" y="7276"/>
                  </a:cubicBezTo>
                  <a:cubicBezTo>
                    <a:pt x="6811" y="7240"/>
                    <a:pt x="6811" y="7180"/>
                    <a:pt x="6775" y="7121"/>
                  </a:cubicBezTo>
                  <a:lnTo>
                    <a:pt x="6478" y="6585"/>
                  </a:lnTo>
                  <a:lnTo>
                    <a:pt x="6787" y="6311"/>
                  </a:lnTo>
                  <a:lnTo>
                    <a:pt x="7263" y="6704"/>
                  </a:lnTo>
                  <a:cubicBezTo>
                    <a:pt x="7293" y="6719"/>
                    <a:pt x="7327" y="6729"/>
                    <a:pt x="7363" y="6729"/>
                  </a:cubicBezTo>
                  <a:cubicBezTo>
                    <a:pt x="7385" y="6729"/>
                    <a:pt x="7407" y="6725"/>
                    <a:pt x="7430" y="6716"/>
                  </a:cubicBezTo>
                  <a:cubicBezTo>
                    <a:pt x="7478" y="6704"/>
                    <a:pt x="7537" y="6668"/>
                    <a:pt x="7597" y="6657"/>
                  </a:cubicBezTo>
                  <a:cubicBezTo>
                    <a:pt x="7656" y="6645"/>
                    <a:pt x="7680" y="6597"/>
                    <a:pt x="7704" y="6537"/>
                  </a:cubicBezTo>
                  <a:lnTo>
                    <a:pt x="7823" y="5930"/>
                  </a:lnTo>
                  <a:close/>
                  <a:moveTo>
                    <a:pt x="4454" y="1"/>
                  </a:moveTo>
                  <a:cubicBezTo>
                    <a:pt x="3739" y="1"/>
                    <a:pt x="3025" y="180"/>
                    <a:pt x="2382" y="513"/>
                  </a:cubicBezTo>
                  <a:cubicBezTo>
                    <a:pt x="2310" y="561"/>
                    <a:pt x="2287" y="644"/>
                    <a:pt x="2322" y="715"/>
                  </a:cubicBezTo>
                  <a:cubicBezTo>
                    <a:pt x="2354" y="770"/>
                    <a:pt x="2405" y="799"/>
                    <a:pt x="2458" y="799"/>
                  </a:cubicBezTo>
                  <a:cubicBezTo>
                    <a:pt x="2485" y="799"/>
                    <a:pt x="2512" y="791"/>
                    <a:pt x="2537" y="775"/>
                  </a:cubicBezTo>
                  <a:cubicBezTo>
                    <a:pt x="3132" y="465"/>
                    <a:pt x="3787" y="299"/>
                    <a:pt x="4454" y="299"/>
                  </a:cubicBezTo>
                  <a:cubicBezTo>
                    <a:pt x="6728" y="299"/>
                    <a:pt x="8597" y="2168"/>
                    <a:pt x="8597" y="4442"/>
                  </a:cubicBezTo>
                  <a:cubicBezTo>
                    <a:pt x="8597" y="4847"/>
                    <a:pt x="8537" y="5228"/>
                    <a:pt x="8430" y="5621"/>
                  </a:cubicBezTo>
                  <a:lnTo>
                    <a:pt x="7740" y="5621"/>
                  </a:lnTo>
                  <a:cubicBezTo>
                    <a:pt x="7668" y="5621"/>
                    <a:pt x="7609" y="5656"/>
                    <a:pt x="7597" y="5728"/>
                  </a:cubicBezTo>
                  <a:lnTo>
                    <a:pt x="7466" y="6371"/>
                  </a:lnTo>
                  <a:lnTo>
                    <a:pt x="7442" y="6371"/>
                  </a:lnTo>
                  <a:lnTo>
                    <a:pt x="6942" y="5966"/>
                  </a:lnTo>
                  <a:cubicBezTo>
                    <a:pt x="6912" y="5948"/>
                    <a:pt x="6879" y="5939"/>
                    <a:pt x="6847" y="5939"/>
                  </a:cubicBezTo>
                  <a:cubicBezTo>
                    <a:pt x="6814" y="5939"/>
                    <a:pt x="6781" y="5948"/>
                    <a:pt x="6751" y="5966"/>
                  </a:cubicBezTo>
                  <a:lnTo>
                    <a:pt x="6239" y="6407"/>
                  </a:lnTo>
                  <a:cubicBezTo>
                    <a:pt x="6180" y="6442"/>
                    <a:pt x="6168" y="6537"/>
                    <a:pt x="6216" y="6597"/>
                  </a:cubicBezTo>
                  <a:lnTo>
                    <a:pt x="6525" y="7180"/>
                  </a:lnTo>
                  <a:cubicBezTo>
                    <a:pt x="6525" y="7180"/>
                    <a:pt x="6525" y="7192"/>
                    <a:pt x="6513" y="7192"/>
                  </a:cubicBezTo>
                  <a:lnTo>
                    <a:pt x="5858" y="7204"/>
                  </a:lnTo>
                  <a:cubicBezTo>
                    <a:pt x="5775" y="7204"/>
                    <a:pt x="5716" y="7264"/>
                    <a:pt x="5704" y="7335"/>
                  </a:cubicBezTo>
                  <a:lnTo>
                    <a:pt x="5585" y="7990"/>
                  </a:lnTo>
                  <a:cubicBezTo>
                    <a:pt x="5573" y="8073"/>
                    <a:pt x="5620" y="8145"/>
                    <a:pt x="5680" y="8157"/>
                  </a:cubicBezTo>
                  <a:lnTo>
                    <a:pt x="6013" y="8288"/>
                  </a:lnTo>
                  <a:cubicBezTo>
                    <a:pt x="5525" y="8502"/>
                    <a:pt x="5001" y="8585"/>
                    <a:pt x="4454" y="8585"/>
                  </a:cubicBezTo>
                  <a:cubicBezTo>
                    <a:pt x="2179" y="8585"/>
                    <a:pt x="322" y="6728"/>
                    <a:pt x="322" y="4454"/>
                  </a:cubicBezTo>
                  <a:cubicBezTo>
                    <a:pt x="322" y="3168"/>
                    <a:pt x="894" y="2001"/>
                    <a:pt x="1894" y="1203"/>
                  </a:cubicBezTo>
                  <a:cubicBezTo>
                    <a:pt x="1965" y="1144"/>
                    <a:pt x="1965" y="1061"/>
                    <a:pt x="1929" y="989"/>
                  </a:cubicBezTo>
                  <a:cubicBezTo>
                    <a:pt x="1895" y="942"/>
                    <a:pt x="1850" y="921"/>
                    <a:pt x="1804" y="921"/>
                  </a:cubicBezTo>
                  <a:cubicBezTo>
                    <a:pt x="1769" y="921"/>
                    <a:pt x="1734" y="933"/>
                    <a:pt x="1703" y="953"/>
                  </a:cubicBezTo>
                  <a:cubicBezTo>
                    <a:pt x="632" y="1799"/>
                    <a:pt x="1" y="3085"/>
                    <a:pt x="1" y="4454"/>
                  </a:cubicBezTo>
                  <a:cubicBezTo>
                    <a:pt x="1" y="5645"/>
                    <a:pt x="465" y="6764"/>
                    <a:pt x="1298" y="7597"/>
                  </a:cubicBezTo>
                  <a:cubicBezTo>
                    <a:pt x="2132" y="8431"/>
                    <a:pt x="3251" y="8883"/>
                    <a:pt x="4442" y="8883"/>
                  </a:cubicBezTo>
                  <a:cubicBezTo>
                    <a:pt x="5001" y="8883"/>
                    <a:pt x="5537" y="8788"/>
                    <a:pt x="6049" y="8585"/>
                  </a:cubicBezTo>
                  <a:lnTo>
                    <a:pt x="6049" y="8585"/>
                  </a:lnTo>
                  <a:lnTo>
                    <a:pt x="5775" y="8823"/>
                  </a:lnTo>
                  <a:cubicBezTo>
                    <a:pt x="5716" y="8871"/>
                    <a:pt x="5704" y="8966"/>
                    <a:pt x="5751" y="9026"/>
                  </a:cubicBezTo>
                  <a:lnTo>
                    <a:pt x="6073" y="9585"/>
                  </a:lnTo>
                  <a:cubicBezTo>
                    <a:pt x="6101" y="9632"/>
                    <a:pt x="6158" y="9664"/>
                    <a:pt x="6211" y="9664"/>
                  </a:cubicBezTo>
                  <a:cubicBezTo>
                    <a:pt x="6225" y="9664"/>
                    <a:pt x="6239" y="9662"/>
                    <a:pt x="6251" y="9657"/>
                  </a:cubicBezTo>
                  <a:lnTo>
                    <a:pt x="6882" y="9455"/>
                  </a:lnTo>
                  <a:cubicBezTo>
                    <a:pt x="6882" y="9455"/>
                    <a:pt x="6894" y="9455"/>
                    <a:pt x="6894" y="9466"/>
                  </a:cubicBezTo>
                  <a:lnTo>
                    <a:pt x="6787" y="10121"/>
                  </a:lnTo>
                  <a:cubicBezTo>
                    <a:pt x="6775" y="10193"/>
                    <a:pt x="6823" y="10276"/>
                    <a:pt x="6894" y="10288"/>
                  </a:cubicBezTo>
                  <a:lnTo>
                    <a:pt x="7525" y="10514"/>
                  </a:lnTo>
                  <a:cubicBezTo>
                    <a:pt x="7537" y="10514"/>
                    <a:pt x="7549" y="10526"/>
                    <a:pt x="7585" y="10526"/>
                  </a:cubicBezTo>
                  <a:cubicBezTo>
                    <a:pt x="7644" y="10526"/>
                    <a:pt x="7680" y="10490"/>
                    <a:pt x="7716" y="10455"/>
                  </a:cubicBezTo>
                  <a:lnTo>
                    <a:pt x="8061" y="9883"/>
                  </a:lnTo>
                  <a:lnTo>
                    <a:pt x="8073" y="9883"/>
                  </a:lnTo>
                  <a:lnTo>
                    <a:pt x="8418" y="10455"/>
                  </a:lnTo>
                  <a:cubicBezTo>
                    <a:pt x="8445" y="10499"/>
                    <a:pt x="8497" y="10523"/>
                    <a:pt x="8547" y="10523"/>
                  </a:cubicBezTo>
                  <a:cubicBezTo>
                    <a:pt x="8565" y="10523"/>
                    <a:pt x="8582" y="10520"/>
                    <a:pt x="8597" y="10514"/>
                  </a:cubicBezTo>
                  <a:lnTo>
                    <a:pt x="9216" y="10288"/>
                  </a:lnTo>
                  <a:cubicBezTo>
                    <a:pt x="9287" y="10252"/>
                    <a:pt x="9323" y="10193"/>
                    <a:pt x="9323" y="10121"/>
                  </a:cubicBezTo>
                  <a:lnTo>
                    <a:pt x="9216" y="9466"/>
                  </a:lnTo>
                  <a:cubicBezTo>
                    <a:pt x="9216" y="9466"/>
                    <a:pt x="9228" y="9466"/>
                    <a:pt x="9228" y="9455"/>
                  </a:cubicBezTo>
                  <a:lnTo>
                    <a:pt x="9859" y="9657"/>
                  </a:lnTo>
                  <a:cubicBezTo>
                    <a:pt x="9878" y="9666"/>
                    <a:pt x="9897" y="9671"/>
                    <a:pt x="9916" y="9671"/>
                  </a:cubicBezTo>
                  <a:cubicBezTo>
                    <a:pt x="9966" y="9671"/>
                    <a:pt x="10011" y="9638"/>
                    <a:pt x="10038" y="9585"/>
                  </a:cubicBezTo>
                  <a:lnTo>
                    <a:pt x="10359" y="9026"/>
                  </a:lnTo>
                  <a:cubicBezTo>
                    <a:pt x="10395" y="8966"/>
                    <a:pt x="10395" y="8871"/>
                    <a:pt x="10335" y="8823"/>
                  </a:cubicBezTo>
                  <a:lnTo>
                    <a:pt x="9847" y="8395"/>
                  </a:lnTo>
                  <a:lnTo>
                    <a:pt x="9847" y="8383"/>
                  </a:lnTo>
                  <a:lnTo>
                    <a:pt x="10454" y="8145"/>
                  </a:lnTo>
                  <a:cubicBezTo>
                    <a:pt x="10460" y="8146"/>
                    <a:pt x="10465" y="8146"/>
                    <a:pt x="10470" y="8146"/>
                  </a:cubicBezTo>
                  <a:cubicBezTo>
                    <a:pt x="10532" y="8146"/>
                    <a:pt x="10572" y="8080"/>
                    <a:pt x="10561" y="8014"/>
                  </a:cubicBezTo>
                  <a:lnTo>
                    <a:pt x="10442" y="7359"/>
                  </a:lnTo>
                  <a:cubicBezTo>
                    <a:pt x="10419" y="7288"/>
                    <a:pt x="10359" y="7240"/>
                    <a:pt x="10288" y="7228"/>
                  </a:cubicBezTo>
                  <a:lnTo>
                    <a:pt x="9633" y="7204"/>
                  </a:lnTo>
                  <a:cubicBezTo>
                    <a:pt x="9633" y="7204"/>
                    <a:pt x="9633" y="7192"/>
                    <a:pt x="9621" y="7192"/>
                  </a:cubicBezTo>
                  <a:lnTo>
                    <a:pt x="9930" y="6609"/>
                  </a:lnTo>
                  <a:cubicBezTo>
                    <a:pt x="9966" y="6549"/>
                    <a:pt x="9942" y="6466"/>
                    <a:pt x="9907" y="6418"/>
                  </a:cubicBezTo>
                  <a:lnTo>
                    <a:pt x="9395" y="5990"/>
                  </a:lnTo>
                  <a:cubicBezTo>
                    <a:pt x="9365" y="5966"/>
                    <a:pt x="9332" y="5954"/>
                    <a:pt x="9299" y="5954"/>
                  </a:cubicBezTo>
                  <a:cubicBezTo>
                    <a:pt x="9267" y="5954"/>
                    <a:pt x="9234" y="5966"/>
                    <a:pt x="9204" y="5990"/>
                  </a:cubicBezTo>
                  <a:lnTo>
                    <a:pt x="8692" y="6395"/>
                  </a:lnTo>
                  <a:lnTo>
                    <a:pt x="8680" y="6395"/>
                  </a:lnTo>
                  <a:lnTo>
                    <a:pt x="8609" y="6049"/>
                  </a:lnTo>
                  <a:lnTo>
                    <a:pt x="8609" y="6037"/>
                  </a:lnTo>
                  <a:cubicBezTo>
                    <a:pt x="8799" y="5525"/>
                    <a:pt x="8895" y="5002"/>
                    <a:pt x="8895" y="4454"/>
                  </a:cubicBezTo>
                  <a:cubicBezTo>
                    <a:pt x="8895" y="3263"/>
                    <a:pt x="8430" y="2144"/>
                    <a:pt x="7597" y="1311"/>
                  </a:cubicBezTo>
                  <a:cubicBezTo>
                    <a:pt x="6763" y="477"/>
                    <a:pt x="5644" y="1"/>
                    <a:pt x="445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8" name="Google Shape;2168;p53"/>
          <p:cNvSpPr/>
          <p:nvPr/>
        </p:nvSpPr>
        <p:spPr>
          <a:xfrm>
            <a:off x="1331737" y="4307377"/>
            <a:ext cx="304716" cy="304048"/>
          </a:xfrm>
          <a:custGeom>
            <a:rect b="b" l="l" r="r" t="t"/>
            <a:pathLst>
              <a:path extrusionOk="0" h="9553" w="9574">
                <a:moveTo>
                  <a:pt x="4811" y="290"/>
                </a:moveTo>
                <a:lnTo>
                  <a:pt x="8157" y="2230"/>
                </a:lnTo>
                <a:lnTo>
                  <a:pt x="7573" y="2230"/>
                </a:lnTo>
                <a:lnTo>
                  <a:pt x="4918" y="671"/>
                </a:lnTo>
                <a:cubicBezTo>
                  <a:pt x="4876" y="647"/>
                  <a:pt x="4838" y="635"/>
                  <a:pt x="4800" y="635"/>
                </a:cubicBezTo>
                <a:cubicBezTo>
                  <a:pt x="4763" y="635"/>
                  <a:pt x="4728" y="647"/>
                  <a:pt x="4692" y="671"/>
                </a:cubicBezTo>
                <a:lnTo>
                  <a:pt x="3989" y="1087"/>
                </a:lnTo>
                <a:cubicBezTo>
                  <a:pt x="3930" y="1135"/>
                  <a:pt x="3906" y="1206"/>
                  <a:pt x="3942" y="1278"/>
                </a:cubicBezTo>
                <a:cubicBezTo>
                  <a:pt x="3974" y="1318"/>
                  <a:pt x="4017" y="1348"/>
                  <a:pt x="4067" y="1348"/>
                </a:cubicBezTo>
                <a:cubicBezTo>
                  <a:pt x="4092" y="1348"/>
                  <a:pt x="4117" y="1341"/>
                  <a:pt x="4144" y="1326"/>
                </a:cubicBezTo>
                <a:lnTo>
                  <a:pt x="4811" y="933"/>
                </a:lnTo>
                <a:lnTo>
                  <a:pt x="7025" y="2230"/>
                </a:lnTo>
                <a:lnTo>
                  <a:pt x="2572" y="2230"/>
                </a:lnTo>
                <a:lnTo>
                  <a:pt x="3561" y="1671"/>
                </a:lnTo>
                <a:cubicBezTo>
                  <a:pt x="3620" y="1623"/>
                  <a:pt x="3644" y="1552"/>
                  <a:pt x="3608" y="1480"/>
                </a:cubicBezTo>
                <a:cubicBezTo>
                  <a:pt x="3576" y="1440"/>
                  <a:pt x="3533" y="1411"/>
                  <a:pt x="3483" y="1411"/>
                </a:cubicBezTo>
                <a:cubicBezTo>
                  <a:pt x="3459" y="1411"/>
                  <a:pt x="3433" y="1417"/>
                  <a:pt x="3406" y="1433"/>
                </a:cubicBezTo>
                <a:lnTo>
                  <a:pt x="2013" y="2254"/>
                </a:lnTo>
                <a:lnTo>
                  <a:pt x="1429" y="2254"/>
                </a:lnTo>
                <a:lnTo>
                  <a:pt x="4811" y="290"/>
                </a:lnTo>
                <a:close/>
                <a:moveTo>
                  <a:pt x="8621" y="2528"/>
                </a:moveTo>
                <a:lnTo>
                  <a:pt x="8621" y="3207"/>
                </a:lnTo>
                <a:lnTo>
                  <a:pt x="965" y="3207"/>
                </a:lnTo>
                <a:lnTo>
                  <a:pt x="965" y="2528"/>
                </a:lnTo>
                <a:close/>
                <a:moveTo>
                  <a:pt x="2644" y="3469"/>
                </a:moveTo>
                <a:cubicBezTo>
                  <a:pt x="2692" y="3469"/>
                  <a:pt x="2727" y="3481"/>
                  <a:pt x="2751" y="3516"/>
                </a:cubicBezTo>
                <a:cubicBezTo>
                  <a:pt x="2787" y="3540"/>
                  <a:pt x="2799" y="3576"/>
                  <a:pt x="2799" y="3623"/>
                </a:cubicBezTo>
                <a:cubicBezTo>
                  <a:pt x="2799" y="3695"/>
                  <a:pt x="2739" y="3754"/>
                  <a:pt x="2668" y="3754"/>
                </a:cubicBezTo>
                <a:cubicBezTo>
                  <a:pt x="2620" y="3754"/>
                  <a:pt x="2596" y="3731"/>
                  <a:pt x="2561" y="3707"/>
                </a:cubicBezTo>
                <a:cubicBezTo>
                  <a:pt x="2528" y="3666"/>
                  <a:pt x="2479" y="3648"/>
                  <a:pt x="2432" y="3648"/>
                </a:cubicBezTo>
                <a:cubicBezTo>
                  <a:pt x="2410" y="3648"/>
                  <a:pt x="2389" y="3652"/>
                  <a:pt x="2370" y="3659"/>
                </a:cubicBezTo>
                <a:cubicBezTo>
                  <a:pt x="2299" y="3695"/>
                  <a:pt x="2251" y="3754"/>
                  <a:pt x="2251" y="3826"/>
                </a:cubicBezTo>
                <a:lnTo>
                  <a:pt x="2251" y="7707"/>
                </a:lnTo>
                <a:lnTo>
                  <a:pt x="1703" y="7707"/>
                </a:lnTo>
                <a:lnTo>
                  <a:pt x="1703" y="3826"/>
                </a:lnTo>
                <a:cubicBezTo>
                  <a:pt x="1703" y="3754"/>
                  <a:pt x="1656" y="3683"/>
                  <a:pt x="1584" y="3659"/>
                </a:cubicBezTo>
                <a:cubicBezTo>
                  <a:pt x="1568" y="3653"/>
                  <a:pt x="1551" y="3650"/>
                  <a:pt x="1532" y="3650"/>
                </a:cubicBezTo>
                <a:cubicBezTo>
                  <a:pt x="1482" y="3650"/>
                  <a:pt x="1425" y="3672"/>
                  <a:pt x="1382" y="3707"/>
                </a:cubicBezTo>
                <a:cubicBezTo>
                  <a:pt x="1358" y="3742"/>
                  <a:pt x="1322" y="3754"/>
                  <a:pt x="1287" y="3754"/>
                </a:cubicBezTo>
                <a:cubicBezTo>
                  <a:pt x="1239" y="3754"/>
                  <a:pt x="1203" y="3731"/>
                  <a:pt x="1179" y="3707"/>
                </a:cubicBezTo>
                <a:cubicBezTo>
                  <a:pt x="1144" y="3683"/>
                  <a:pt x="1132" y="3647"/>
                  <a:pt x="1132" y="3600"/>
                </a:cubicBezTo>
                <a:cubicBezTo>
                  <a:pt x="1132" y="3528"/>
                  <a:pt x="1203" y="3469"/>
                  <a:pt x="1287" y="3469"/>
                </a:cubicBezTo>
                <a:close/>
                <a:moveTo>
                  <a:pt x="5537" y="3481"/>
                </a:moveTo>
                <a:cubicBezTo>
                  <a:pt x="5573" y="3481"/>
                  <a:pt x="5609" y="3504"/>
                  <a:pt x="5644" y="3528"/>
                </a:cubicBezTo>
                <a:cubicBezTo>
                  <a:pt x="5668" y="3564"/>
                  <a:pt x="5692" y="3588"/>
                  <a:pt x="5692" y="3635"/>
                </a:cubicBezTo>
                <a:cubicBezTo>
                  <a:pt x="5692" y="3707"/>
                  <a:pt x="5632" y="3766"/>
                  <a:pt x="5549" y="3766"/>
                </a:cubicBezTo>
                <a:cubicBezTo>
                  <a:pt x="5513" y="3766"/>
                  <a:pt x="5478" y="3754"/>
                  <a:pt x="5454" y="3719"/>
                </a:cubicBezTo>
                <a:cubicBezTo>
                  <a:pt x="5424" y="3681"/>
                  <a:pt x="5376" y="3663"/>
                  <a:pt x="5329" y="3663"/>
                </a:cubicBezTo>
                <a:cubicBezTo>
                  <a:pt x="5301" y="3663"/>
                  <a:pt x="5274" y="3670"/>
                  <a:pt x="5251" y="3683"/>
                </a:cubicBezTo>
                <a:cubicBezTo>
                  <a:pt x="5180" y="3707"/>
                  <a:pt x="5132" y="3766"/>
                  <a:pt x="5132" y="3838"/>
                </a:cubicBezTo>
                <a:lnTo>
                  <a:pt x="5132" y="7731"/>
                </a:lnTo>
                <a:lnTo>
                  <a:pt x="4585" y="7731"/>
                </a:lnTo>
                <a:lnTo>
                  <a:pt x="4585" y="3838"/>
                </a:lnTo>
                <a:cubicBezTo>
                  <a:pt x="4585" y="3766"/>
                  <a:pt x="4537" y="3695"/>
                  <a:pt x="4466" y="3683"/>
                </a:cubicBezTo>
                <a:cubicBezTo>
                  <a:pt x="4439" y="3670"/>
                  <a:pt x="4412" y="3663"/>
                  <a:pt x="4386" y="3663"/>
                </a:cubicBezTo>
                <a:cubicBezTo>
                  <a:pt x="4344" y="3663"/>
                  <a:pt x="4305" y="3681"/>
                  <a:pt x="4275" y="3719"/>
                </a:cubicBezTo>
                <a:cubicBezTo>
                  <a:pt x="4239" y="3754"/>
                  <a:pt x="4216" y="3766"/>
                  <a:pt x="4168" y="3766"/>
                </a:cubicBezTo>
                <a:cubicBezTo>
                  <a:pt x="4120" y="3766"/>
                  <a:pt x="4096" y="3754"/>
                  <a:pt x="4061" y="3719"/>
                </a:cubicBezTo>
                <a:cubicBezTo>
                  <a:pt x="4037" y="3695"/>
                  <a:pt x="4025" y="3659"/>
                  <a:pt x="4025" y="3623"/>
                </a:cubicBezTo>
                <a:cubicBezTo>
                  <a:pt x="4025" y="3540"/>
                  <a:pt x="4096" y="3481"/>
                  <a:pt x="4168" y="3481"/>
                </a:cubicBezTo>
                <a:close/>
                <a:moveTo>
                  <a:pt x="8395" y="3481"/>
                </a:moveTo>
                <a:cubicBezTo>
                  <a:pt x="8442" y="3481"/>
                  <a:pt x="8466" y="3492"/>
                  <a:pt x="8502" y="3528"/>
                </a:cubicBezTo>
                <a:cubicBezTo>
                  <a:pt x="8526" y="3552"/>
                  <a:pt x="8538" y="3588"/>
                  <a:pt x="8538" y="3635"/>
                </a:cubicBezTo>
                <a:cubicBezTo>
                  <a:pt x="8526" y="3695"/>
                  <a:pt x="8466" y="3754"/>
                  <a:pt x="8407" y="3754"/>
                </a:cubicBezTo>
                <a:cubicBezTo>
                  <a:pt x="8371" y="3754"/>
                  <a:pt x="8335" y="3742"/>
                  <a:pt x="8311" y="3707"/>
                </a:cubicBezTo>
                <a:cubicBezTo>
                  <a:pt x="8279" y="3666"/>
                  <a:pt x="8224" y="3648"/>
                  <a:pt x="8174" y="3648"/>
                </a:cubicBezTo>
                <a:cubicBezTo>
                  <a:pt x="8150" y="3648"/>
                  <a:pt x="8128" y="3652"/>
                  <a:pt x="8109" y="3659"/>
                </a:cubicBezTo>
                <a:cubicBezTo>
                  <a:pt x="8037" y="3695"/>
                  <a:pt x="7990" y="3754"/>
                  <a:pt x="7990" y="3826"/>
                </a:cubicBezTo>
                <a:lnTo>
                  <a:pt x="7990" y="7707"/>
                </a:lnTo>
                <a:lnTo>
                  <a:pt x="7442" y="7707"/>
                </a:lnTo>
                <a:lnTo>
                  <a:pt x="7442" y="6314"/>
                </a:lnTo>
                <a:cubicBezTo>
                  <a:pt x="7442" y="6243"/>
                  <a:pt x="7383" y="6183"/>
                  <a:pt x="7311" y="6183"/>
                </a:cubicBezTo>
                <a:cubicBezTo>
                  <a:pt x="7240" y="6183"/>
                  <a:pt x="7180" y="6243"/>
                  <a:pt x="7180" y="6314"/>
                </a:cubicBezTo>
                <a:lnTo>
                  <a:pt x="7180" y="7743"/>
                </a:lnTo>
                <a:cubicBezTo>
                  <a:pt x="7097" y="7791"/>
                  <a:pt x="7061" y="7862"/>
                  <a:pt x="7061" y="7945"/>
                </a:cubicBezTo>
                <a:lnTo>
                  <a:pt x="7061" y="8148"/>
                </a:lnTo>
                <a:lnTo>
                  <a:pt x="5549" y="8148"/>
                </a:lnTo>
                <a:lnTo>
                  <a:pt x="5549" y="7969"/>
                </a:lnTo>
                <a:cubicBezTo>
                  <a:pt x="5549" y="7874"/>
                  <a:pt x="5513" y="7803"/>
                  <a:pt x="5430" y="7755"/>
                </a:cubicBezTo>
                <a:lnTo>
                  <a:pt x="5430" y="4016"/>
                </a:lnTo>
                <a:cubicBezTo>
                  <a:pt x="5465" y="4034"/>
                  <a:pt x="5500" y="4045"/>
                  <a:pt x="5535" y="4045"/>
                </a:cubicBezTo>
                <a:cubicBezTo>
                  <a:pt x="5547" y="4045"/>
                  <a:pt x="5560" y="4043"/>
                  <a:pt x="5573" y="4040"/>
                </a:cubicBezTo>
                <a:cubicBezTo>
                  <a:pt x="5787" y="4040"/>
                  <a:pt x="5966" y="3862"/>
                  <a:pt x="5966" y="3635"/>
                </a:cubicBezTo>
                <a:cubicBezTo>
                  <a:pt x="5966" y="3576"/>
                  <a:pt x="5966" y="3528"/>
                  <a:pt x="5954" y="3481"/>
                </a:cubicBezTo>
                <a:lnTo>
                  <a:pt x="6656" y="3481"/>
                </a:lnTo>
                <a:cubicBezTo>
                  <a:pt x="6633" y="3516"/>
                  <a:pt x="6633" y="3564"/>
                  <a:pt x="6621" y="3600"/>
                </a:cubicBezTo>
                <a:cubicBezTo>
                  <a:pt x="6621" y="3719"/>
                  <a:pt x="6656" y="3826"/>
                  <a:pt x="6740" y="3921"/>
                </a:cubicBezTo>
                <a:cubicBezTo>
                  <a:pt x="6811" y="4004"/>
                  <a:pt x="6942" y="4052"/>
                  <a:pt x="7037" y="4052"/>
                </a:cubicBezTo>
                <a:cubicBezTo>
                  <a:pt x="7085" y="4052"/>
                  <a:pt x="7133" y="4028"/>
                  <a:pt x="7168" y="4016"/>
                </a:cubicBezTo>
                <a:lnTo>
                  <a:pt x="7168" y="5636"/>
                </a:lnTo>
                <a:cubicBezTo>
                  <a:pt x="7168" y="5719"/>
                  <a:pt x="7228" y="5778"/>
                  <a:pt x="7311" y="5778"/>
                </a:cubicBezTo>
                <a:cubicBezTo>
                  <a:pt x="7383" y="5778"/>
                  <a:pt x="7442" y="5719"/>
                  <a:pt x="7442" y="5636"/>
                </a:cubicBezTo>
                <a:lnTo>
                  <a:pt x="7442" y="3838"/>
                </a:lnTo>
                <a:cubicBezTo>
                  <a:pt x="7442" y="3766"/>
                  <a:pt x="7395" y="3695"/>
                  <a:pt x="7323" y="3671"/>
                </a:cubicBezTo>
                <a:cubicBezTo>
                  <a:pt x="7301" y="3667"/>
                  <a:pt x="7278" y="3665"/>
                  <a:pt x="7255" y="3665"/>
                </a:cubicBezTo>
                <a:cubicBezTo>
                  <a:pt x="7205" y="3665"/>
                  <a:pt x="7157" y="3678"/>
                  <a:pt x="7133" y="3719"/>
                </a:cubicBezTo>
                <a:cubicBezTo>
                  <a:pt x="7097" y="3754"/>
                  <a:pt x="7073" y="3766"/>
                  <a:pt x="7025" y="3766"/>
                </a:cubicBezTo>
                <a:cubicBezTo>
                  <a:pt x="6978" y="3766"/>
                  <a:pt x="6954" y="3754"/>
                  <a:pt x="6918" y="3719"/>
                </a:cubicBezTo>
                <a:cubicBezTo>
                  <a:pt x="6894" y="3695"/>
                  <a:pt x="6871" y="3659"/>
                  <a:pt x="6871" y="3612"/>
                </a:cubicBezTo>
                <a:cubicBezTo>
                  <a:pt x="6871" y="3540"/>
                  <a:pt x="6954" y="3481"/>
                  <a:pt x="7025" y="3481"/>
                </a:cubicBezTo>
                <a:close/>
                <a:moveTo>
                  <a:pt x="2382" y="7993"/>
                </a:moveTo>
                <a:lnTo>
                  <a:pt x="2382" y="8160"/>
                </a:lnTo>
                <a:lnTo>
                  <a:pt x="1572" y="8160"/>
                </a:lnTo>
                <a:lnTo>
                  <a:pt x="1572" y="7993"/>
                </a:lnTo>
                <a:close/>
                <a:moveTo>
                  <a:pt x="3751" y="3481"/>
                </a:moveTo>
                <a:cubicBezTo>
                  <a:pt x="3739" y="3516"/>
                  <a:pt x="3739" y="3564"/>
                  <a:pt x="3715" y="3600"/>
                </a:cubicBezTo>
                <a:cubicBezTo>
                  <a:pt x="3715" y="3719"/>
                  <a:pt x="3751" y="3826"/>
                  <a:pt x="3835" y="3921"/>
                </a:cubicBezTo>
                <a:cubicBezTo>
                  <a:pt x="3918" y="4004"/>
                  <a:pt x="4037" y="4052"/>
                  <a:pt x="4132" y="4052"/>
                </a:cubicBezTo>
                <a:cubicBezTo>
                  <a:pt x="4180" y="4052"/>
                  <a:pt x="4227" y="4028"/>
                  <a:pt x="4275" y="4016"/>
                </a:cubicBezTo>
                <a:lnTo>
                  <a:pt x="4275" y="7755"/>
                </a:lnTo>
                <a:cubicBezTo>
                  <a:pt x="4192" y="7803"/>
                  <a:pt x="4156" y="7874"/>
                  <a:pt x="4156" y="7957"/>
                </a:cubicBezTo>
                <a:lnTo>
                  <a:pt x="4156" y="8160"/>
                </a:lnTo>
                <a:lnTo>
                  <a:pt x="2644" y="8160"/>
                </a:lnTo>
                <a:lnTo>
                  <a:pt x="2644" y="7969"/>
                </a:lnTo>
                <a:cubicBezTo>
                  <a:pt x="2668" y="7874"/>
                  <a:pt x="2608" y="7803"/>
                  <a:pt x="2537" y="7755"/>
                </a:cubicBezTo>
                <a:lnTo>
                  <a:pt x="2537" y="4016"/>
                </a:lnTo>
                <a:cubicBezTo>
                  <a:pt x="2563" y="4034"/>
                  <a:pt x="2595" y="4045"/>
                  <a:pt x="2630" y="4045"/>
                </a:cubicBezTo>
                <a:cubicBezTo>
                  <a:pt x="2642" y="4045"/>
                  <a:pt x="2655" y="4043"/>
                  <a:pt x="2668" y="4040"/>
                </a:cubicBezTo>
                <a:cubicBezTo>
                  <a:pt x="2894" y="4040"/>
                  <a:pt x="3073" y="3862"/>
                  <a:pt x="3073" y="3635"/>
                </a:cubicBezTo>
                <a:cubicBezTo>
                  <a:pt x="3073" y="3576"/>
                  <a:pt x="3073" y="3528"/>
                  <a:pt x="3049" y="3481"/>
                </a:cubicBezTo>
                <a:close/>
                <a:moveTo>
                  <a:pt x="5251" y="7993"/>
                </a:moveTo>
                <a:lnTo>
                  <a:pt x="5251" y="8160"/>
                </a:lnTo>
                <a:lnTo>
                  <a:pt x="4454" y="8160"/>
                </a:lnTo>
                <a:lnTo>
                  <a:pt x="4454" y="7993"/>
                </a:lnTo>
                <a:close/>
                <a:moveTo>
                  <a:pt x="8109" y="7993"/>
                </a:moveTo>
                <a:lnTo>
                  <a:pt x="8109" y="8160"/>
                </a:lnTo>
                <a:lnTo>
                  <a:pt x="7311" y="8160"/>
                </a:lnTo>
                <a:lnTo>
                  <a:pt x="7311" y="7993"/>
                </a:lnTo>
                <a:close/>
                <a:moveTo>
                  <a:pt x="8454" y="8445"/>
                </a:moveTo>
                <a:cubicBezTo>
                  <a:pt x="8526" y="8445"/>
                  <a:pt x="8573" y="8505"/>
                  <a:pt x="8573" y="8565"/>
                </a:cubicBezTo>
                <a:lnTo>
                  <a:pt x="8573" y="8719"/>
                </a:lnTo>
                <a:lnTo>
                  <a:pt x="4001" y="8719"/>
                </a:lnTo>
                <a:cubicBezTo>
                  <a:pt x="3930" y="8719"/>
                  <a:pt x="3870" y="8779"/>
                  <a:pt x="3870" y="8862"/>
                </a:cubicBezTo>
                <a:cubicBezTo>
                  <a:pt x="3870" y="8934"/>
                  <a:pt x="3930" y="8993"/>
                  <a:pt x="4001" y="8993"/>
                </a:cubicBezTo>
                <a:lnTo>
                  <a:pt x="8728" y="8993"/>
                </a:lnTo>
                <a:cubicBezTo>
                  <a:pt x="8799" y="8993"/>
                  <a:pt x="8859" y="9053"/>
                  <a:pt x="8859" y="9124"/>
                </a:cubicBezTo>
                <a:lnTo>
                  <a:pt x="8859" y="9279"/>
                </a:lnTo>
                <a:lnTo>
                  <a:pt x="715" y="9279"/>
                </a:lnTo>
                <a:lnTo>
                  <a:pt x="715" y="9136"/>
                </a:lnTo>
                <a:cubicBezTo>
                  <a:pt x="715" y="9065"/>
                  <a:pt x="775" y="9005"/>
                  <a:pt x="846" y="9005"/>
                </a:cubicBezTo>
                <a:lnTo>
                  <a:pt x="3323" y="9005"/>
                </a:lnTo>
                <a:cubicBezTo>
                  <a:pt x="3394" y="9005"/>
                  <a:pt x="3454" y="8946"/>
                  <a:pt x="3454" y="8874"/>
                </a:cubicBezTo>
                <a:cubicBezTo>
                  <a:pt x="3454" y="8803"/>
                  <a:pt x="3394" y="8743"/>
                  <a:pt x="3323" y="8743"/>
                </a:cubicBezTo>
                <a:lnTo>
                  <a:pt x="1013" y="8743"/>
                </a:lnTo>
                <a:lnTo>
                  <a:pt x="1013" y="8565"/>
                </a:lnTo>
                <a:cubicBezTo>
                  <a:pt x="1013" y="8481"/>
                  <a:pt x="1072" y="8445"/>
                  <a:pt x="1132" y="8445"/>
                </a:cubicBezTo>
                <a:close/>
                <a:moveTo>
                  <a:pt x="4781" y="1"/>
                </a:moveTo>
                <a:cubicBezTo>
                  <a:pt x="4736" y="1"/>
                  <a:pt x="4692" y="10"/>
                  <a:pt x="4656" y="28"/>
                </a:cubicBezTo>
                <a:lnTo>
                  <a:pt x="810" y="2278"/>
                </a:lnTo>
                <a:cubicBezTo>
                  <a:pt x="787" y="2278"/>
                  <a:pt x="775" y="2290"/>
                  <a:pt x="775" y="2314"/>
                </a:cubicBezTo>
                <a:cubicBezTo>
                  <a:pt x="715" y="2349"/>
                  <a:pt x="667" y="2445"/>
                  <a:pt x="667" y="2516"/>
                </a:cubicBezTo>
                <a:lnTo>
                  <a:pt x="667" y="3219"/>
                </a:lnTo>
                <a:cubicBezTo>
                  <a:pt x="667" y="3350"/>
                  <a:pt x="763" y="3457"/>
                  <a:pt x="882" y="3481"/>
                </a:cubicBezTo>
                <a:cubicBezTo>
                  <a:pt x="858" y="3528"/>
                  <a:pt x="846" y="3564"/>
                  <a:pt x="846" y="3600"/>
                </a:cubicBezTo>
                <a:cubicBezTo>
                  <a:pt x="846" y="3719"/>
                  <a:pt x="882" y="3826"/>
                  <a:pt x="965" y="3921"/>
                </a:cubicBezTo>
                <a:cubicBezTo>
                  <a:pt x="1048" y="4004"/>
                  <a:pt x="1168" y="4052"/>
                  <a:pt x="1263" y="4052"/>
                </a:cubicBezTo>
                <a:cubicBezTo>
                  <a:pt x="1310" y="4052"/>
                  <a:pt x="1358" y="4028"/>
                  <a:pt x="1406" y="4016"/>
                </a:cubicBezTo>
                <a:lnTo>
                  <a:pt x="1406" y="7755"/>
                </a:lnTo>
                <a:cubicBezTo>
                  <a:pt x="1322" y="7803"/>
                  <a:pt x="1287" y="7874"/>
                  <a:pt x="1287" y="7957"/>
                </a:cubicBezTo>
                <a:lnTo>
                  <a:pt x="1287" y="8160"/>
                </a:lnTo>
                <a:lnTo>
                  <a:pt x="1120" y="8160"/>
                </a:lnTo>
                <a:cubicBezTo>
                  <a:pt x="894" y="8160"/>
                  <a:pt x="715" y="8338"/>
                  <a:pt x="715" y="8553"/>
                </a:cubicBezTo>
                <a:lnTo>
                  <a:pt x="715" y="8743"/>
                </a:lnTo>
                <a:cubicBezTo>
                  <a:pt x="548" y="8791"/>
                  <a:pt x="417" y="8946"/>
                  <a:pt x="417" y="9136"/>
                </a:cubicBezTo>
                <a:lnTo>
                  <a:pt x="417" y="9291"/>
                </a:lnTo>
                <a:lnTo>
                  <a:pt x="132" y="9291"/>
                </a:lnTo>
                <a:cubicBezTo>
                  <a:pt x="60" y="9291"/>
                  <a:pt x="1" y="9350"/>
                  <a:pt x="1" y="9422"/>
                </a:cubicBezTo>
                <a:cubicBezTo>
                  <a:pt x="1" y="9493"/>
                  <a:pt x="60" y="9553"/>
                  <a:pt x="132" y="9553"/>
                </a:cubicBezTo>
                <a:lnTo>
                  <a:pt x="9442" y="9553"/>
                </a:lnTo>
                <a:cubicBezTo>
                  <a:pt x="9514" y="9553"/>
                  <a:pt x="9573" y="9493"/>
                  <a:pt x="9573" y="9422"/>
                </a:cubicBezTo>
                <a:cubicBezTo>
                  <a:pt x="9573" y="9350"/>
                  <a:pt x="9514" y="9291"/>
                  <a:pt x="9442" y="9291"/>
                </a:cubicBezTo>
                <a:lnTo>
                  <a:pt x="9157" y="9291"/>
                </a:lnTo>
                <a:lnTo>
                  <a:pt x="9157" y="9136"/>
                </a:lnTo>
                <a:cubicBezTo>
                  <a:pt x="9157" y="8957"/>
                  <a:pt x="9038" y="8803"/>
                  <a:pt x="8859" y="8743"/>
                </a:cubicBezTo>
                <a:lnTo>
                  <a:pt x="8859" y="8565"/>
                </a:lnTo>
                <a:cubicBezTo>
                  <a:pt x="8859" y="8338"/>
                  <a:pt x="8680" y="8160"/>
                  <a:pt x="8454" y="8160"/>
                </a:cubicBezTo>
                <a:lnTo>
                  <a:pt x="8395" y="8160"/>
                </a:lnTo>
                <a:lnTo>
                  <a:pt x="8395" y="7969"/>
                </a:lnTo>
                <a:cubicBezTo>
                  <a:pt x="8395" y="7874"/>
                  <a:pt x="8347" y="7803"/>
                  <a:pt x="8276" y="7755"/>
                </a:cubicBezTo>
                <a:lnTo>
                  <a:pt x="8276" y="4016"/>
                </a:lnTo>
                <a:cubicBezTo>
                  <a:pt x="8310" y="4034"/>
                  <a:pt x="8345" y="4045"/>
                  <a:pt x="8375" y="4045"/>
                </a:cubicBezTo>
                <a:cubicBezTo>
                  <a:pt x="8387" y="4045"/>
                  <a:pt x="8397" y="4043"/>
                  <a:pt x="8407" y="4040"/>
                </a:cubicBezTo>
                <a:cubicBezTo>
                  <a:pt x="8633" y="4040"/>
                  <a:pt x="8811" y="3862"/>
                  <a:pt x="8811" y="3635"/>
                </a:cubicBezTo>
                <a:cubicBezTo>
                  <a:pt x="8811" y="3564"/>
                  <a:pt x="8799" y="3504"/>
                  <a:pt x="8764" y="3421"/>
                </a:cubicBezTo>
                <a:cubicBezTo>
                  <a:pt x="8835" y="3385"/>
                  <a:pt x="8883" y="3290"/>
                  <a:pt x="8883" y="3207"/>
                </a:cubicBezTo>
                <a:lnTo>
                  <a:pt x="8883" y="2504"/>
                </a:lnTo>
                <a:cubicBezTo>
                  <a:pt x="8883" y="2397"/>
                  <a:pt x="8823" y="2314"/>
                  <a:pt x="8740" y="2266"/>
                </a:cubicBezTo>
                <a:lnTo>
                  <a:pt x="4906" y="28"/>
                </a:lnTo>
                <a:cubicBezTo>
                  <a:pt x="4870" y="10"/>
                  <a:pt x="4826" y="1"/>
                  <a:pt x="47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9" name="Google Shape;2169;p53"/>
          <p:cNvGrpSpPr/>
          <p:nvPr/>
        </p:nvGrpSpPr>
        <p:grpSpPr>
          <a:xfrm>
            <a:off x="2179081" y="4285511"/>
            <a:ext cx="397525" cy="348670"/>
            <a:chOff x="2179081" y="4285511"/>
            <a:chExt cx="397525" cy="348670"/>
          </a:xfrm>
        </p:grpSpPr>
        <p:sp>
          <p:nvSpPr>
            <p:cNvPr id="2170" name="Google Shape;2170;p53"/>
            <p:cNvSpPr/>
            <p:nvPr/>
          </p:nvSpPr>
          <p:spPr>
            <a:xfrm>
              <a:off x="2262437" y="4354322"/>
              <a:ext cx="230813" cy="210507"/>
            </a:xfrm>
            <a:custGeom>
              <a:rect b="b" l="l" r="r" t="t"/>
              <a:pathLst>
                <a:path extrusionOk="0" h="6614" w="7252">
                  <a:moveTo>
                    <a:pt x="3627" y="376"/>
                  </a:moveTo>
                  <a:cubicBezTo>
                    <a:pt x="4070" y="376"/>
                    <a:pt x="4516" y="477"/>
                    <a:pt x="4930" y="684"/>
                  </a:cubicBezTo>
                  <a:lnTo>
                    <a:pt x="4132" y="2065"/>
                  </a:lnTo>
                  <a:cubicBezTo>
                    <a:pt x="3965" y="2006"/>
                    <a:pt x="3799" y="1958"/>
                    <a:pt x="3620" y="1958"/>
                  </a:cubicBezTo>
                  <a:cubicBezTo>
                    <a:pt x="3441" y="1958"/>
                    <a:pt x="3263" y="1994"/>
                    <a:pt x="3120" y="2065"/>
                  </a:cubicBezTo>
                  <a:lnTo>
                    <a:pt x="2322" y="684"/>
                  </a:lnTo>
                  <a:cubicBezTo>
                    <a:pt x="2730" y="480"/>
                    <a:pt x="3177" y="376"/>
                    <a:pt x="3627" y="376"/>
                  </a:cubicBezTo>
                  <a:close/>
                  <a:moveTo>
                    <a:pt x="1989" y="863"/>
                  </a:moveTo>
                  <a:lnTo>
                    <a:pt x="2787" y="2244"/>
                  </a:lnTo>
                  <a:cubicBezTo>
                    <a:pt x="2513" y="2458"/>
                    <a:pt x="2322" y="2768"/>
                    <a:pt x="2286" y="3137"/>
                  </a:cubicBezTo>
                  <a:lnTo>
                    <a:pt x="691" y="3137"/>
                  </a:lnTo>
                  <a:lnTo>
                    <a:pt x="691" y="3125"/>
                  </a:lnTo>
                  <a:cubicBezTo>
                    <a:pt x="739" y="2422"/>
                    <a:pt x="1013" y="1756"/>
                    <a:pt x="1536" y="1232"/>
                  </a:cubicBezTo>
                  <a:cubicBezTo>
                    <a:pt x="1667" y="1101"/>
                    <a:pt x="1834" y="970"/>
                    <a:pt x="1989" y="863"/>
                  </a:cubicBezTo>
                  <a:close/>
                  <a:moveTo>
                    <a:pt x="3620" y="2339"/>
                  </a:moveTo>
                  <a:cubicBezTo>
                    <a:pt x="4156" y="2339"/>
                    <a:pt x="4608" y="2779"/>
                    <a:pt x="4608" y="3315"/>
                  </a:cubicBezTo>
                  <a:cubicBezTo>
                    <a:pt x="4608" y="3851"/>
                    <a:pt x="4156" y="4303"/>
                    <a:pt x="3620" y="4303"/>
                  </a:cubicBezTo>
                  <a:cubicBezTo>
                    <a:pt x="3072" y="4303"/>
                    <a:pt x="2644" y="3851"/>
                    <a:pt x="2644" y="3315"/>
                  </a:cubicBezTo>
                  <a:cubicBezTo>
                    <a:pt x="2644" y="2768"/>
                    <a:pt x="3084" y="2339"/>
                    <a:pt x="3620" y="2339"/>
                  </a:cubicBezTo>
                  <a:close/>
                  <a:moveTo>
                    <a:pt x="6549" y="3482"/>
                  </a:moveTo>
                  <a:cubicBezTo>
                    <a:pt x="6513" y="4184"/>
                    <a:pt x="6227" y="4863"/>
                    <a:pt x="5704" y="5387"/>
                  </a:cubicBezTo>
                  <a:cubicBezTo>
                    <a:pt x="5573" y="5518"/>
                    <a:pt x="5406" y="5661"/>
                    <a:pt x="5263" y="5756"/>
                  </a:cubicBezTo>
                  <a:lnTo>
                    <a:pt x="4453" y="4375"/>
                  </a:lnTo>
                  <a:cubicBezTo>
                    <a:pt x="4727" y="4172"/>
                    <a:pt x="4918" y="3851"/>
                    <a:pt x="4965" y="3482"/>
                  </a:cubicBezTo>
                  <a:close/>
                  <a:moveTo>
                    <a:pt x="4120" y="4553"/>
                  </a:moveTo>
                  <a:lnTo>
                    <a:pt x="4918" y="5935"/>
                  </a:lnTo>
                  <a:cubicBezTo>
                    <a:pt x="4510" y="6138"/>
                    <a:pt x="4063" y="6243"/>
                    <a:pt x="3613" y="6243"/>
                  </a:cubicBezTo>
                  <a:cubicBezTo>
                    <a:pt x="3170" y="6243"/>
                    <a:pt x="2724" y="6141"/>
                    <a:pt x="2310" y="5935"/>
                  </a:cubicBezTo>
                  <a:lnTo>
                    <a:pt x="3120" y="4553"/>
                  </a:lnTo>
                  <a:cubicBezTo>
                    <a:pt x="3275" y="4613"/>
                    <a:pt x="3441" y="4661"/>
                    <a:pt x="3620" y="4661"/>
                  </a:cubicBezTo>
                  <a:cubicBezTo>
                    <a:pt x="3799" y="4661"/>
                    <a:pt x="3977" y="4625"/>
                    <a:pt x="4120" y="4553"/>
                  </a:cubicBezTo>
                  <a:close/>
                  <a:moveTo>
                    <a:pt x="3636" y="0"/>
                  </a:moveTo>
                  <a:cubicBezTo>
                    <a:pt x="2787" y="0"/>
                    <a:pt x="1940" y="328"/>
                    <a:pt x="1298" y="970"/>
                  </a:cubicBezTo>
                  <a:cubicBezTo>
                    <a:pt x="120" y="2137"/>
                    <a:pt x="0" y="4018"/>
                    <a:pt x="1036" y="5327"/>
                  </a:cubicBezTo>
                  <a:cubicBezTo>
                    <a:pt x="1060" y="5375"/>
                    <a:pt x="1120" y="5399"/>
                    <a:pt x="1179" y="5399"/>
                  </a:cubicBezTo>
                  <a:cubicBezTo>
                    <a:pt x="1227" y="5399"/>
                    <a:pt x="1251" y="5387"/>
                    <a:pt x="1298" y="5351"/>
                  </a:cubicBezTo>
                  <a:cubicBezTo>
                    <a:pt x="1370" y="5292"/>
                    <a:pt x="1394" y="5173"/>
                    <a:pt x="1334" y="5101"/>
                  </a:cubicBezTo>
                  <a:cubicBezTo>
                    <a:pt x="953" y="4625"/>
                    <a:pt x="751" y="4065"/>
                    <a:pt x="715" y="3482"/>
                  </a:cubicBezTo>
                  <a:lnTo>
                    <a:pt x="2310" y="3482"/>
                  </a:lnTo>
                  <a:cubicBezTo>
                    <a:pt x="2358" y="3839"/>
                    <a:pt x="2548" y="4149"/>
                    <a:pt x="2810" y="4375"/>
                  </a:cubicBezTo>
                  <a:lnTo>
                    <a:pt x="2013" y="5756"/>
                  </a:lnTo>
                  <a:lnTo>
                    <a:pt x="1834" y="5625"/>
                  </a:lnTo>
                  <a:cubicBezTo>
                    <a:pt x="1803" y="5599"/>
                    <a:pt x="1763" y="5587"/>
                    <a:pt x="1723" y="5587"/>
                  </a:cubicBezTo>
                  <a:cubicBezTo>
                    <a:pt x="1671" y="5587"/>
                    <a:pt x="1618" y="5608"/>
                    <a:pt x="1584" y="5649"/>
                  </a:cubicBezTo>
                  <a:cubicBezTo>
                    <a:pt x="1524" y="5732"/>
                    <a:pt x="1536" y="5851"/>
                    <a:pt x="1608" y="5911"/>
                  </a:cubicBezTo>
                  <a:cubicBezTo>
                    <a:pt x="2203" y="6375"/>
                    <a:pt x="2918" y="6613"/>
                    <a:pt x="3632" y="6613"/>
                  </a:cubicBezTo>
                  <a:cubicBezTo>
                    <a:pt x="4489" y="6613"/>
                    <a:pt x="5334" y="6280"/>
                    <a:pt x="5977" y="5637"/>
                  </a:cubicBezTo>
                  <a:cubicBezTo>
                    <a:pt x="7132" y="4470"/>
                    <a:pt x="7251" y="2589"/>
                    <a:pt x="6227" y="1279"/>
                  </a:cubicBezTo>
                  <a:cubicBezTo>
                    <a:pt x="6194" y="1239"/>
                    <a:pt x="6141" y="1217"/>
                    <a:pt x="6088" y="1217"/>
                  </a:cubicBezTo>
                  <a:cubicBezTo>
                    <a:pt x="6048" y="1217"/>
                    <a:pt x="6008" y="1230"/>
                    <a:pt x="5977" y="1255"/>
                  </a:cubicBezTo>
                  <a:cubicBezTo>
                    <a:pt x="5894" y="1315"/>
                    <a:pt x="5882" y="1434"/>
                    <a:pt x="5942" y="1505"/>
                  </a:cubicBezTo>
                  <a:cubicBezTo>
                    <a:pt x="6311" y="1982"/>
                    <a:pt x="6525" y="2541"/>
                    <a:pt x="6549" y="3125"/>
                  </a:cubicBezTo>
                  <a:lnTo>
                    <a:pt x="4965" y="3125"/>
                  </a:lnTo>
                  <a:cubicBezTo>
                    <a:pt x="4918" y="2768"/>
                    <a:pt x="4727" y="2458"/>
                    <a:pt x="4453" y="2232"/>
                  </a:cubicBezTo>
                  <a:lnTo>
                    <a:pt x="5263" y="851"/>
                  </a:lnTo>
                  <a:lnTo>
                    <a:pt x="5442" y="982"/>
                  </a:lnTo>
                  <a:cubicBezTo>
                    <a:pt x="5473" y="1007"/>
                    <a:pt x="5512" y="1020"/>
                    <a:pt x="5552" y="1020"/>
                  </a:cubicBezTo>
                  <a:cubicBezTo>
                    <a:pt x="5605" y="1020"/>
                    <a:pt x="5658" y="998"/>
                    <a:pt x="5692" y="958"/>
                  </a:cubicBezTo>
                  <a:cubicBezTo>
                    <a:pt x="5751" y="874"/>
                    <a:pt x="5739" y="755"/>
                    <a:pt x="5656" y="696"/>
                  </a:cubicBezTo>
                  <a:cubicBezTo>
                    <a:pt x="5059" y="229"/>
                    <a:pt x="4347" y="0"/>
                    <a:pt x="363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53"/>
            <p:cNvSpPr/>
            <p:nvPr/>
          </p:nvSpPr>
          <p:spPr>
            <a:xfrm>
              <a:off x="2179081" y="4285511"/>
              <a:ext cx="397525" cy="348670"/>
            </a:xfrm>
            <a:custGeom>
              <a:rect b="b" l="l" r="r" t="t"/>
              <a:pathLst>
                <a:path extrusionOk="0" h="10955" w="12490">
                  <a:moveTo>
                    <a:pt x="3493" y="346"/>
                  </a:moveTo>
                  <a:cubicBezTo>
                    <a:pt x="3526" y="346"/>
                    <a:pt x="3560" y="350"/>
                    <a:pt x="3596" y="358"/>
                  </a:cubicBezTo>
                  <a:cubicBezTo>
                    <a:pt x="3679" y="393"/>
                    <a:pt x="3751" y="465"/>
                    <a:pt x="3798" y="548"/>
                  </a:cubicBezTo>
                  <a:lnTo>
                    <a:pt x="4310" y="1655"/>
                  </a:lnTo>
                  <a:cubicBezTo>
                    <a:pt x="4167" y="1727"/>
                    <a:pt x="4036" y="1798"/>
                    <a:pt x="3917" y="1882"/>
                  </a:cubicBezTo>
                  <a:lnTo>
                    <a:pt x="3203" y="893"/>
                  </a:lnTo>
                  <a:cubicBezTo>
                    <a:pt x="3143" y="822"/>
                    <a:pt x="3131" y="715"/>
                    <a:pt x="3143" y="619"/>
                  </a:cubicBezTo>
                  <a:cubicBezTo>
                    <a:pt x="3155" y="512"/>
                    <a:pt x="3215" y="441"/>
                    <a:pt x="3310" y="393"/>
                  </a:cubicBezTo>
                  <a:cubicBezTo>
                    <a:pt x="3366" y="362"/>
                    <a:pt x="3426" y="346"/>
                    <a:pt x="3493" y="346"/>
                  </a:cubicBezTo>
                  <a:close/>
                  <a:moveTo>
                    <a:pt x="8984" y="346"/>
                  </a:moveTo>
                  <a:cubicBezTo>
                    <a:pt x="9046" y="346"/>
                    <a:pt x="9112" y="362"/>
                    <a:pt x="9168" y="393"/>
                  </a:cubicBezTo>
                  <a:cubicBezTo>
                    <a:pt x="9263" y="441"/>
                    <a:pt x="9323" y="524"/>
                    <a:pt x="9335" y="619"/>
                  </a:cubicBezTo>
                  <a:cubicBezTo>
                    <a:pt x="9347" y="715"/>
                    <a:pt x="9335" y="810"/>
                    <a:pt x="9275" y="893"/>
                  </a:cubicBezTo>
                  <a:lnTo>
                    <a:pt x="8561" y="1882"/>
                  </a:lnTo>
                  <a:cubicBezTo>
                    <a:pt x="8442" y="1810"/>
                    <a:pt x="8311" y="1715"/>
                    <a:pt x="8180" y="1655"/>
                  </a:cubicBezTo>
                  <a:lnTo>
                    <a:pt x="8680" y="560"/>
                  </a:lnTo>
                  <a:cubicBezTo>
                    <a:pt x="8727" y="465"/>
                    <a:pt x="8799" y="393"/>
                    <a:pt x="8894" y="358"/>
                  </a:cubicBezTo>
                  <a:cubicBezTo>
                    <a:pt x="8922" y="350"/>
                    <a:pt x="8952" y="346"/>
                    <a:pt x="8984" y="346"/>
                  </a:cubicBezTo>
                  <a:close/>
                  <a:moveTo>
                    <a:pt x="11780" y="5137"/>
                  </a:moveTo>
                  <a:cubicBezTo>
                    <a:pt x="11858" y="5137"/>
                    <a:pt x="11924" y="5171"/>
                    <a:pt x="11990" y="5227"/>
                  </a:cubicBezTo>
                  <a:cubicBezTo>
                    <a:pt x="12061" y="5287"/>
                    <a:pt x="12097" y="5394"/>
                    <a:pt x="12097" y="5477"/>
                  </a:cubicBezTo>
                  <a:cubicBezTo>
                    <a:pt x="12097" y="5572"/>
                    <a:pt x="12061" y="5656"/>
                    <a:pt x="11990" y="5739"/>
                  </a:cubicBezTo>
                  <a:cubicBezTo>
                    <a:pt x="11917" y="5791"/>
                    <a:pt x="11845" y="5825"/>
                    <a:pt x="11756" y="5825"/>
                  </a:cubicBezTo>
                  <a:cubicBezTo>
                    <a:pt x="11743" y="5825"/>
                    <a:pt x="11730" y="5824"/>
                    <a:pt x="11716" y="5823"/>
                  </a:cubicBezTo>
                  <a:lnTo>
                    <a:pt x="10513" y="5703"/>
                  </a:lnTo>
                  <a:lnTo>
                    <a:pt x="10513" y="5477"/>
                  </a:lnTo>
                  <a:lnTo>
                    <a:pt x="10513" y="5263"/>
                  </a:lnTo>
                  <a:lnTo>
                    <a:pt x="11716" y="5144"/>
                  </a:lnTo>
                  <a:cubicBezTo>
                    <a:pt x="11738" y="5139"/>
                    <a:pt x="11760" y="5137"/>
                    <a:pt x="11780" y="5137"/>
                  </a:cubicBezTo>
                  <a:close/>
                  <a:moveTo>
                    <a:pt x="729" y="5130"/>
                  </a:moveTo>
                  <a:cubicBezTo>
                    <a:pt x="740" y="5130"/>
                    <a:pt x="751" y="5131"/>
                    <a:pt x="762" y="5132"/>
                  </a:cubicBezTo>
                  <a:lnTo>
                    <a:pt x="1965" y="5251"/>
                  </a:lnTo>
                  <a:lnTo>
                    <a:pt x="1965" y="5477"/>
                  </a:lnTo>
                  <a:lnTo>
                    <a:pt x="1965" y="5703"/>
                  </a:lnTo>
                  <a:lnTo>
                    <a:pt x="762" y="5823"/>
                  </a:lnTo>
                  <a:cubicBezTo>
                    <a:pt x="745" y="5824"/>
                    <a:pt x="728" y="5825"/>
                    <a:pt x="712" y="5825"/>
                  </a:cubicBezTo>
                  <a:cubicBezTo>
                    <a:pt x="628" y="5825"/>
                    <a:pt x="558" y="5799"/>
                    <a:pt x="488" y="5739"/>
                  </a:cubicBezTo>
                  <a:cubicBezTo>
                    <a:pt x="417" y="5680"/>
                    <a:pt x="369" y="5572"/>
                    <a:pt x="369" y="5477"/>
                  </a:cubicBezTo>
                  <a:cubicBezTo>
                    <a:pt x="369" y="5370"/>
                    <a:pt x="417" y="5287"/>
                    <a:pt x="488" y="5227"/>
                  </a:cubicBezTo>
                  <a:cubicBezTo>
                    <a:pt x="563" y="5174"/>
                    <a:pt x="638" y="5130"/>
                    <a:pt x="729" y="5130"/>
                  </a:cubicBezTo>
                  <a:close/>
                  <a:moveTo>
                    <a:pt x="6239" y="1548"/>
                  </a:moveTo>
                  <a:cubicBezTo>
                    <a:pt x="8394" y="1548"/>
                    <a:pt x="10156" y="3310"/>
                    <a:pt x="10156" y="5465"/>
                  </a:cubicBezTo>
                  <a:cubicBezTo>
                    <a:pt x="10156" y="7620"/>
                    <a:pt x="8394" y="9382"/>
                    <a:pt x="6239" y="9382"/>
                  </a:cubicBezTo>
                  <a:cubicBezTo>
                    <a:pt x="4084" y="9382"/>
                    <a:pt x="2322" y="7620"/>
                    <a:pt x="2322" y="5465"/>
                  </a:cubicBezTo>
                  <a:cubicBezTo>
                    <a:pt x="2322" y="3310"/>
                    <a:pt x="4084" y="1548"/>
                    <a:pt x="6239" y="1548"/>
                  </a:cubicBezTo>
                  <a:close/>
                  <a:moveTo>
                    <a:pt x="3917" y="9073"/>
                  </a:moveTo>
                  <a:cubicBezTo>
                    <a:pt x="4036" y="9144"/>
                    <a:pt x="4167" y="9228"/>
                    <a:pt x="4310" y="9287"/>
                  </a:cubicBezTo>
                  <a:lnTo>
                    <a:pt x="3798" y="10395"/>
                  </a:lnTo>
                  <a:cubicBezTo>
                    <a:pt x="3751" y="10478"/>
                    <a:pt x="3679" y="10561"/>
                    <a:pt x="3596" y="10585"/>
                  </a:cubicBezTo>
                  <a:cubicBezTo>
                    <a:pt x="3563" y="10597"/>
                    <a:pt x="3528" y="10603"/>
                    <a:pt x="3493" y="10603"/>
                  </a:cubicBezTo>
                  <a:cubicBezTo>
                    <a:pt x="3429" y="10603"/>
                    <a:pt x="3364" y="10584"/>
                    <a:pt x="3310" y="10561"/>
                  </a:cubicBezTo>
                  <a:cubicBezTo>
                    <a:pt x="3215" y="10514"/>
                    <a:pt x="3155" y="10418"/>
                    <a:pt x="3143" y="10335"/>
                  </a:cubicBezTo>
                  <a:cubicBezTo>
                    <a:pt x="3131" y="10228"/>
                    <a:pt x="3143" y="10144"/>
                    <a:pt x="3203" y="10049"/>
                  </a:cubicBezTo>
                  <a:lnTo>
                    <a:pt x="3917" y="9073"/>
                  </a:lnTo>
                  <a:close/>
                  <a:moveTo>
                    <a:pt x="8561" y="9073"/>
                  </a:moveTo>
                  <a:lnTo>
                    <a:pt x="9275" y="10049"/>
                  </a:lnTo>
                  <a:cubicBezTo>
                    <a:pt x="9335" y="10121"/>
                    <a:pt x="9347" y="10228"/>
                    <a:pt x="9335" y="10335"/>
                  </a:cubicBezTo>
                  <a:cubicBezTo>
                    <a:pt x="9323" y="10442"/>
                    <a:pt x="9263" y="10514"/>
                    <a:pt x="9168" y="10561"/>
                  </a:cubicBezTo>
                  <a:cubicBezTo>
                    <a:pt x="9114" y="10584"/>
                    <a:pt x="9054" y="10603"/>
                    <a:pt x="8990" y="10603"/>
                  </a:cubicBezTo>
                  <a:cubicBezTo>
                    <a:pt x="8955" y="10603"/>
                    <a:pt x="8920" y="10597"/>
                    <a:pt x="8882" y="10585"/>
                  </a:cubicBezTo>
                  <a:cubicBezTo>
                    <a:pt x="8799" y="10561"/>
                    <a:pt x="8727" y="10478"/>
                    <a:pt x="8680" y="10395"/>
                  </a:cubicBezTo>
                  <a:lnTo>
                    <a:pt x="8180" y="9287"/>
                  </a:lnTo>
                  <a:cubicBezTo>
                    <a:pt x="8311" y="9216"/>
                    <a:pt x="8442" y="9144"/>
                    <a:pt x="8561" y="9073"/>
                  </a:cubicBezTo>
                  <a:close/>
                  <a:moveTo>
                    <a:pt x="3464" y="0"/>
                  </a:moveTo>
                  <a:cubicBezTo>
                    <a:pt x="3346" y="0"/>
                    <a:pt x="3228" y="30"/>
                    <a:pt x="3120" y="96"/>
                  </a:cubicBezTo>
                  <a:cubicBezTo>
                    <a:pt x="2941" y="203"/>
                    <a:pt x="2822" y="358"/>
                    <a:pt x="2774" y="548"/>
                  </a:cubicBezTo>
                  <a:cubicBezTo>
                    <a:pt x="2727" y="750"/>
                    <a:pt x="2774" y="953"/>
                    <a:pt x="2893" y="1120"/>
                  </a:cubicBezTo>
                  <a:lnTo>
                    <a:pt x="3608" y="2096"/>
                  </a:lnTo>
                  <a:cubicBezTo>
                    <a:pt x="2739" y="2775"/>
                    <a:pt x="2143" y="3751"/>
                    <a:pt x="2000" y="4882"/>
                  </a:cubicBezTo>
                  <a:lnTo>
                    <a:pt x="798" y="4763"/>
                  </a:lnTo>
                  <a:cubicBezTo>
                    <a:pt x="781" y="4762"/>
                    <a:pt x="764" y="4761"/>
                    <a:pt x="747" y="4761"/>
                  </a:cubicBezTo>
                  <a:cubicBezTo>
                    <a:pt x="562" y="4761"/>
                    <a:pt x="380" y="4821"/>
                    <a:pt x="238" y="4941"/>
                  </a:cubicBezTo>
                  <a:cubicBezTo>
                    <a:pt x="95" y="5084"/>
                    <a:pt x="0" y="5275"/>
                    <a:pt x="0" y="5465"/>
                  </a:cubicBezTo>
                  <a:cubicBezTo>
                    <a:pt x="0" y="5656"/>
                    <a:pt x="95" y="5858"/>
                    <a:pt x="238" y="5989"/>
                  </a:cubicBezTo>
                  <a:cubicBezTo>
                    <a:pt x="381" y="6108"/>
                    <a:pt x="536" y="6168"/>
                    <a:pt x="714" y="6168"/>
                  </a:cubicBezTo>
                  <a:lnTo>
                    <a:pt x="798" y="6168"/>
                  </a:lnTo>
                  <a:lnTo>
                    <a:pt x="2000" y="6049"/>
                  </a:lnTo>
                  <a:cubicBezTo>
                    <a:pt x="2143" y="7180"/>
                    <a:pt x="2762" y="8156"/>
                    <a:pt x="3608" y="8835"/>
                  </a:cubicBezTo>
                  <a:lnTo>
                    <a:pt x="2905" y="9847"/>
                  </a:lnTo>
                  <a:cubicBezTo>
                    <a:pt x="2786" y="10002"/>
                    <a:pt x="2739" y="10216"/>
                    <a:pt x="2786" y="10406"/>
                  </a:cubicBezTo>
                  <a:cubicBezTo>
                    <a:pt x="2834" y="10597"/>
                    <a:pt x="2953" y="10776"/>
                    <a:pt x="3131" y="10871"/>
                  </a:cubicBezTo>
                  <a:cubicBezTo>
                    <a:pt x="3239" y="10930"/>
                    <a:pt x="3370" y="10954"/>
                    <a:pt x="3489" y="10954"/>
                  </a:cubicBezTo>
                  <a:cubicBezTo>
                    <a:pt x="3560" y="10954"/>
                    <a:pt x="3632" y="10942"/>
                    <a:pt x="3715" y="10930"/>
                  </a:cubicBezTo>
                  <a:cubicBezTo>
                    <a:pt x="3905" y="10871"/>
                    <a:pt x="4048" y="10716"/>
                    <a:pt x="4143" y="10537"/>
                  </a:cubicBezTo>
                  <a:lnTo>
                    <a:pt x="4644" y="9442"/>
                  </a:lnTo>
                  <a:cubicBezTo>
                    <a:pt x="5132" y="9644"/>
                    <a:pt x="5691" y="9752"/>
                    <a:pt x="6251" y="9752"/>
                  </a:cubicBezTo>
                  <a:cubicBezTo>
                    <a:pt x="6822" y="9752"/>
                    <a:pt x="7370" y="9633"/>
                    <a:pt x="7858" y="9442"/>
                  </a:cubicBezTo>
                  <a:lnTo>
                    <a:pt x="8370" y="10537"/>
                  </a:lnTo>
                  <a:cubicBezTo>
                    <a:pt x="8454" y="10716"/>
                    <a:pt x="8608" y="10871"/>
                    <a:pt x="8799" y="10930"/>
                  </a:cubicBezTo>
                  <a:cubicBezTo>
                    <a:pt x="8870" y="10954"/>
                    <a:pt x="8942" y="10954"/>
                    <a:pt x="9025" y="10954"/>
                  </a:cubicBezTo>
                  <a:cubicBezTo>
                    <a:pt x="9144" y="10954"/>
                    <a:pt x="9275" y="10930"/>
                    <a:pt x="9382" y="10871"/>
                  </a:cubicBezTo>
                  <a:cubicBezTo>
                    <a:pt x="9561" y="10764"/>
                    <a:pt x="9680" y="10597"/>
                    <a:pt x="9716" y="10406"/>
                  </a:cubicBezTo>
                  <a:cubicBezTo>
                    <a:pt x="9763" y="10216"/>
                    <a:pt x="9716" y="10002"/>
                    <a:pt x="9597" y="9847"/>
                  </a:cubicBezTo>
                  <a:lnTo>
                    <a:pt x="8882" y="8859"/>
                  </a:lnTo>
                  <a:cubicBezTo>
                    <a:pt x="9751" y="8192"/>
                    <a:pt x="10347" y="7204"/>
                    <a:pt x="10490" y="6073"/>
                  </a:cubicBezTo>
                  <a:lnTo>
                    <a:pt x="11704" y="6192"/>
                  </a:lnTo>
                  <a:lnTo>
                    <a:pt x="11775" y="6192"/>
                  </a:lnTo>
                  <a:cubicBezTo>
                    <a:pt x="11954" y="6192"/>
                    <a:pt x="12121" y="6132"/>
                    <a:pt x="12252" y="6013"/>
                  </a:cubicBezTo>
                  <a:cubicBezTo>
                    <a:pt x="12395" y="5882"/>
                    <a:pt x="12490" y="5692"/>
                    <a:pt x="12490" y="5489"/>
                  </a:cubicBezTo>
                  <a:cubicBezTo>
                    <a:pt x="12490" y="5299"/>
                    <a:pt x="12383" y="5084"/>
                    <a:pt x="12240" y="4941"/>
                  </a:cubicBezTo>
                  <a:cubicBezTo>
                    <a:pt x="12098" y="4821"/>
                    <a:pt x="11926" y="4761"/>
                    <a:pt x="11742" y="4761"/>
                  </a:cubicBezTo>
                  <a:cubicBezTo>
                    <a:pt x="11726" y="4761"/>
                    <a:pt x="11709" y="4762"/>
                    <a:pt x="11692" y="4763"/>
                  </a:cubicBezTo>
                  <a:lnTo>
                    <a:pt x="10478" y="4882"/>
                  </a:lnTo>
                  <a:cubicBezTo>
                    <a:pt x="10335" y="3751"/>
                    <a:pt x="9716" y="2775"/>
                    <a:pt x="8870" y="2096"/>
                  </a:cubicBezTo>
                  <a:lnTo>
                    <a:pt x="9585" y="1120"/>
                  </a:lnTo>
                  <a:cubicBezTo>
                    <a:pt x="9704" y="953"/>
                    <a:pt x="9751" y="750"/>
                    <a:pt x="9704" y="548"/>
                  </a:cubicBezTo>
                  <a:cubicBezTo>
                    <a:pt x="9668" y="358"/>
                    <a:pt x="9537" y="179"/>
                    <a:pt x="9370" y="96"/>
                  </a:cubicBezTo>
                  <a:cubicBezTo>
                    <a:pt x="9254" y="30"/>
                    <a:pt x="9134" y="0"/>
                    <a:pt x="9015" y="0"/>
                  </a:cubicBezTo>
                  <a:cubicBezTo>
                    <a:pt x="8938" y="0"/>
                    <a:pt x="8861" y="13"/>
                    <a:pt x="8787" y="36"/>
                  </a:cubicBezTo>
                  <a:cubicBezTo>
                    <a:pt x="8596" y="96"/>
                    <a:pt x="8442" y="238"/>
                    <a:pt x="8358" y="417"/>
                  </a:cubicBezTo>
                  <a:lnTo>
                    <a:pt x="7846" y="1524"/>
                  </a:lnTo>
                  <a:cubicBezTo>
                    <a:pt x="7358" y="1310"/>
                    <a:pt x="6810" y="1203"/>
                    <a:pt x="6239" y="1203"/>
                  </a:cubicBezTo>
                  <a:cubicBezTo>
                    <a:pt x="5679" y="1203"/>
                    <a:pt x="5120" y="1322"/>
                    <a:pt x="4632" y="1524"/>
                  </a:cubicBezTo>
                  <a:lnTo>
                    <a:pt x="4132" y="417"/>
                  </a:lnTo>
                  <a:cubicBezTo>
                    <a:pt x="4036" y="238"/>
                    <a:pt x="3893" y="96"/>
                    <a:pt x="3691" y="36"/>
                  </a:cubicBezTo>
                  <a:cubicBezTo>
                    <a:pt x="3617" y="13"/>
                    <a:pt x="3540" y="0"/>
                    <a:pt x="346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2" name="Google Shape;2172;p53"/>
          <p:cNvGrpSpPr/>
          <p:nvPr/>
        </p:nvGrpSpPr>
        <p:grpSpPr>
          <a:xfrm>
            <a:off x="3584201" y="4294996"/>
            <a:ext cx="267574" cy="329415"/>
            <a:chOff x="3584201" y="4294996"/>
            <a:chExt cx="267574" cy="329415"/>
          </a:xfrm>
        </p:grpSpPr>
        <p:sp>
          <p:nvSpPr>
            <p:cNvPr id="2173" name="Google Shape;2173;p53"/>
            <p:cNvSpPr/>
            <p:nvPr/>
          </p:nvSpPr>
          <p:spPr>
            <a:xfrm>
              <a:off x="3584201" y="4294996"/>
              <a:ext cx="267574" cy="329415"/>
            </a:xfrm>
            <a:custGeom>
              <a:rect b="b" l="l" r="r" t="t"/>
              <a:pathLst>
                <a:path extrusionOk="0" h="10350" w="8407">
                  <a:moveTo>
                    <a:pt x="4191" y="321"/>
                  </a:moveTo>
                  <a:lnTo>
                    <a:pt x="8097" y="1095"/>
                  </a:lnTo>
                  <a:lnTo>
                    <a:pt x="8097" y="6727"/>
                  </a:lnTo>
                  <a:lnTo>
                    <a:pt x="4191" y="10001"/>
                  </a:lnTo>
                  <a:lnTo>
                    <a:pt x="298" y="6727"/>
                  </a:lnTo>
                  <a:lnTo>
                    <a:pt x="298" y="1095"/>
                  </a:lnTo>
                  <a:lnTo>
                    <a:pt x="4191" y="321"/>
                  </a:lnTo>
                  <a:close/>
                  <a:moveTo>
                    <a:pt x="4168" y="0"/>
                  </a:moveTo>
                  <a:lnTo>
                    <a:pt x="120" y="810"/>
                  </a:lnTo>
                  <a:cubicBezTo>
                    <a:pt x="48" y="822"/>
                    <a:pt x="0" y="881"/>
                    <a:pt x="0" y="953"/>
                  </a:cubicBezTo>
                  <a:lnTo>
                    <a:pt x="0" y="6787"/>
                  </a:lnTo>
                  <a:cubicBezTo>
                    <a:pt x="0" y="6834"/>
                    <a:pt x="12" y="6882"/>
                    <a:pt x="60" y="6906"/>
                  </a:cubicBezTo>
                  <a:lnTo>
                    <a:pt x="4108" y="10323"/>
                  </a:lnTo>
                  <a:cubicBezTo>
                    <a:pt x="4138" y="10341"/>
                    <a:pt x="4171" y="10350"/>
                    <a:pt x="4203" y="10350"/>
                  </a:cubicBezTo>
                  <a:cubicBezTo>
                    <a:pt x="4236" y="10350"/>
                    <a:pt x="4269" y="10341"/>
                    <a:pt x="4299" y="10323"/>
                  </a:cubicBezTo>
                  <a:lnTo>
                    <a:pt x="8347" y="6906"/>
                  </a:lnTo>
                  <a:cubicBezTo>
                    <a:pt x="8382" y="6882"/>
                    <a:pt x="8406" y="6834"/>
                    <a:pt x="8406" y="6787"/>
                  </a:cubicBezTo>
                  <a:lnTo>
                    <a:pt x="8406" y="953"/>
                  </a:lnTo>
                  <a:cubicBezTo>
                    <a:pt x="8406" y="881"/>
                    <a:pt x="8347" y="822"/>
                    <a:pt x="8275" y="810"/>
                  </a:cubicBezTo>
                  <a:lnTo>
                    <a:pt x="4227"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53"/>
            <p:cNvSpPr/>
            <p:nvPr/>
          </p:nvSpPr>
          <p:spPr>
            <a:xfrm>
              <a:off x="3604666" y="4315811"/>
              <a:ext cx="226644" cy="281610"/>
            </a:xfrm>
            <a:custGeom>
              <a:rect b="b" l="l" r="r" t="t"/>
              <a:pathLst>
                <a:path extrusionOk="0" h="8848" w="7121">
                  <a:moveTo>
                    <a:pt x="3525" y="1"/>
                  </a:moveTo>
                  <a:lnTo>
                    <a:pt x="119" y="691"/>
                  </a:lnTo>
                  <a:cubicBezTo>
                    <a:pt x="36" y="703"/>
                    <a:pt x="0" y="763"/>
                    <a:pt x="0" y="834"/>
                  </a:cubicBezTo>
                  <a:lnTo>
                    <a:pt x="0" y="5835"/>
                  </a:lnTo>
                  <a:cubicBezTo>
                    <a:pt x="0" y="5883"/>
                    <a:pt x="12" y="5930"/>
                    <a:pt x="60" y="5954"/>
                  </a:cubicBezTo>
                  <a:lnTo>
                    <a:pt x="3465" y="8811"/>
                  </a:lnTo>
                  <a:cubicBezTo>
                    <a:pt x="3495" y="8835"/>
                    <a:pt x="3528" y="8847"/>
                    <a:pt x="3560" y="8847"/>
                  </a:cubicBezTo>
                  <a:cubicBezTo>
                    <a:pt x="3593" y="8847"/>
                    <a:pt x="3626" y="8835"/>
                    <a:pt x="3656" y="8811"/>
                  </a:cubicBezTo>
                  <a:lnTo>
                    <a:pt x="7061" y="5954"/>
                  </a:lnTo>
                  <a:cubicBezTo>
                    <a:pt x="7097" y="5930"/>
                    <a:pt x="7120" y="5883"/>
                    <a:pt x="7120" y="5835"/>
                  </a:cubicBezTo>
                  <a:lnTo>
                    <a:pt x="7120" y="4609"/>
                  </a:lnTo>
                  <a:cubicBezTo>
                    <a:pt x="7120" y="4513"/>
                    <a:pt x="7049" y="4454"/>
                    <a:pt x="6977" y="4454"/>
                  </a:cubicBezTo>
                  <a:cubicBezTo>
                    <a:pt x="6882" y="4454"/>
                    <a:pt x="6823" y="4525"/>
                    <a:pt x="6823" y="4609"/>
                  </a:cubicBezTo>
                  <a:lnTo>
                    <a:pt x="6823" y="5763"/>
                  </a:lnTo>
                  <a:lnTo>
                    <a:pt x="3572" y="8502"/>
                  </a:lnTo>
                  <a:lnTo>
                    <a:pt x="298" y="5763"/>
                  </a:lnTo>
                  <a:lnTo>
                    <a:pt x="298" y="953"/>
                  </a:lnTo>
                  <a:lnTo>
                    <a:pt x="3548" y="299"/>
                  </a:lnTo>
                  <a:lnTo>
                    <a:pt x="6811" y="953"/>
                  </a:lnTo>
                  <a:lnTo>
                    <a:pt x="6811" y="3847"/>
                  </a:lnTo>
                  <a:cubicBezTo>
                    <a:pt x="6799" y="3930"/>
                    <a:pt x="6870" y="4013"/>
                    <a:pt x="6966" y="4013"/>
                  </a:cubicBezTo>
                  <a:cubicBezTo>
                    <a:pt x="7049" y="4013"/>
                    <a:pt x="7108" y="3930"/>
                    <a:pt x="7108" y="3858"/>
                  </a:cubicBezTo>
                  <a:lnTo>
                    <a:pt x="7108" y="834"/>
                  </a:lnTo>
                  <a:cubicBezTo>
                    <a:pt x="7108" y="763"/>
                    <a:pt x="7061" y="703"/>
                    <a:pt x="6989" y="691"/>
                  </a:cubicBezTo>
                  <a:lnTo>
                    <a:pt x="358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53"/>
            <p:cNvSpPr/>
            <p:nvPr/>
          </p:nvSpPr>
          <p:spPr>
            <a:xfrm>
              <a:off x="3645597" y="4362056"/>
              <a:ext cx="144019" cy="144019"/>
            </a:xfrm>
            <a:custGeom>
              <a:rect b="b" l="l" r="r" t="t"/>
              <a:pathLst>
                <a:path extrusionOk="0" h="4525" w="4525">
                  <a:moveTo>
                    <a:pt x="2262" y="322"/>
                  </a:moveTo>
                  <a:cubicBezTo>
                    <a:pt x="3334" y="322"/>
                    <a:pt x="4215" y="1203"/>
                    <a:pt x="4215" y="2275"/>
                  </a:cubicBezTo>
                  <a:cubicBezTo>
                    <a:pt x="4215" y="3346"/>
                    <a:pt x="3334" y="4227"/>
                    <a:pt x="2262" y="4227"/>
                  </a:cubicBezTo>
                  <a:cubicBezTo>
                    <a:pt x="1191" y="4227"/>
                    <a:pt x="322" y="3346"/>
                    <a:pt x="322" y="2275"/>
                  </a:cubicBezTo>
                  <a:cubicBezTo>
                    <a:pt x="322" y="1203"/>
                    <a:pt x="1191" y="322"/>
                    <a:pt x="2262" y="322"/>
                  </a:cubicBezTo>
                  <a:close/>
                  <a:moveTo>
                    <a:pt x="2262" y="0"/>
                  </a:moveTo>
                  <a:cubicBezTo>
                    <a:pt x="1012" y="0"/>
                    <a:pt x="0" y="1012"/>
                    <a:pt x="0" y="2263"/>
                  </a:cubicBezTo>
                  <a:cubicBezTo>
                    <a:pt x="0" y="3513"/>
                    <a:pt x="1012" y="4525"/>
                    <a:pt x="2262" y="4525"/>
                  </a:cubicBezTo>
                  <a:cubicBezTo>
                    <a:pt x="3513" y="4525"/>
                    <a:pt x="4525" y="3513"/>
                    <a:pt x="4525" y="2263"/>
                  </a:cubicBezTo>
                  <a:cubicBezTo>
                    <a:pt x="4525" y="1012"/>
                    <a:pt x="3513" y="0"/>
                    <a:pt x="22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53"/>
            <p:cNvSpPr/>
            <p:nvPr/>
          </p:nvSpPr>
          <p:spPr>
            <a:xfrm>
              <a:off x="3692574" y="4377970"/>
              <a:ext cx="51561" cy="112574"/>
            </a:xfrm>
            <a:custGeom>
              <a:rect b="b" l="l" r="r" t="t"/>
              <a:pathLst>
                <a:path extrusionOk="0" h="3537" w="1620">
                  <a:moveTo>
                    <a:pt x="810" y="0"/>
                  </a:moveTo>
                  <a:cubicBezTo>
                    <a:pt x="727" y="0"/>
                    <a:pt x="656" y="72"/>
                    <a:pt x="656" y="155"/>
                  </a:cubicBezTo>
                  <a:lnTo>
                    <a:pt x="656" y="489"/>
                  </a:lnTo>
                  <a:cubicBezTo>
                    <a:pt x="298" y="524"/>
                    <a:pt x="1" y="834"/>
                    <a:pt x="1" y="1203"/>
                  </a:cubicBezTo>
                  <a:cubicBezTo>
                    <a:pt x="1" y="1608"/>
                    <a:pt x="334" y="1917"/>
                    <a:pt x="715" y="1917"/>
                  </a:cubicBezTo>
                  <a:lnTo>
                    <a:pt x="882" y="1917"/>
                  </a:lnTo>
                  <a:cubicBezTo>
                    <a:pt x="1108" y="1917"/>
                    <a:pt x="1298" y="2108"/>
                    <a:pt x="1298" y="2334"/>
                  </a:cubicBezTo>
                  <a:cubicBezTo>
                    <a:pt x="1298" y="2560"/>
                    <a:pt x="1108" y="2751"/>
                    <a:pt x="882" y="2751"/>
                  </a:cubicBezTo>
                  <a:lnTo>
                    <a:pt x="644" y="2751"/>
                  </a:lnTo>
                  <a:cubicBezTo>
                    <a:pt x="465" y="2751"/>
                    <a:pt x="310" y="2608"/>
                    <a:pt x="310" y="2429"/>
                  </a:cubicBezTo>
                  <a:cubicBezTo>
                    <a:pt x="310" y="2334"/>
                    <a:pt x="239" y="2275"/>
                    <a:pt x="167" y="2275"/>
                  </a:cubicBezTo>
                  <a:cubicBezTo>
                    <a:pt x="84" y="2275"/>
                    <a:pt x="13" y="2346"/>
                    <a:pt x="13" y="2429"/>
                  </a:cubicBezTo>
                  <a:cubicBezTo>
                    <a:pt x="13" y="2787"/>
                    <a:pt x="298" y="3060"/>
                    <a:pt x="656" y="3060"/>
                  </a:cubicBezTo>
                  <a:lnTo>
                    <a:pt x="667" y="3060"/>
                  </a:lnTo>
                  <a:lnTo>
                    <a:pt x="667" y="3394"/>
                  </a:lnTo>
                  <a:cubicBezTo>
                    <a:pt x="667" y="3477"/>
                    <a:pt x="739" y="3537"/>
                    <a:pt x="822" y="3537"/>
                  </a:cubicBezTo>
                  <a:cubicBezTo>
                    <a:pt x="894" y="3537"/>
                    <a:pt x="965" y="3465"/>
                    <a:pt x="965" y="3394"/>
                  </a:cubicBezTo>
                  <a:lnTo>
                    <a:pt x="965" y="3048"/>
                  </a:lnTo>
                  <a:cubicBezTo>
                    <a:pt x="1322" y="3025"/>
                    <a:pt x="1620" y="2703"/>
                    <a:pt x="1620" y="2334"/>
                  </a:cubicBezTo>
                  <a:cubicBezTo>
                    <a:pt x="1620" y="1929"/>
                    <a:pt x="1298" y="1620"/>
                    <a:pt x="906" y="1620"/>
                  </a:cubicBezTo>
                  <a:lnTo>
                    <a:pt x="739" y="1620"/>
                  </a:lnTo>
                  <a:cubicBezTo>
                    <a:pt x="525" y="1620"/>
                    <a:pt x="334" y="1429"/>
                    <a:pt x="334" y="1203"/>
                  </a:cubicBezTo>
                  <a:cubicBezTo>
                    <a:pt x="334" y="977"/>
                    <a:pt x="525" y="786"/>
                    <a:pt x="739" y="786"/>
                  </a:cubicBezTo>
                  <a:lnTo>
                    <a:pt x="977" y="786"/>
                  </a:lnTo>
                  <a:cubicBezTo>
                    <a:pt x="1167" y="786"/>
                    <a:pt x="1310" y="941"/>
                    <a:pt x="1310" y="1120"/>
                  </a:cubicBezTo>
                  <a:lnTo>
                    <a:pt x="1310" y="1286"/>
                  </a:lnTo>
                  <a:cubicBezTo>
                    <a:pt x="1310" y="1358"/>
                    <a:pt x="1382" y="1429"/>
                    <a:pt x="1465" y="1429"/>
                  </a:cubicBezTo>
                  <a:cubicBezTo>
                    <a:pt x="1548" y="1429"/>
                    <a:pt x="1608" y="1358"/>
                    <a:pt x="1608" y="1286"/>
                  </a:cubicBezTo>
                  <a:lnTo>
                    <a:pt x="1608" y="1120"/>
                  </a:lnTo>
                  <a:cubicBezTo>
                    <a:pt x="1608" y="762"/>
                    <a:pt x="1322" y="477"/>
                    <a:pt x="965" y="477"/>
                  </a:cubicBezTo>
                  <a:lnTo>
                    <a:pt x="953" y="477"/>
                  </a:lnTo>
                  <a:lnTo>
                    <a:pt x="953" y="155"/>
                  </a:lnTo>
                  <a:cubicBezTo>
                    <a:pt x="953" y="60"/>
                    <a:pt x="882" y="0"/>
                    <a:pt x="8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7" name="Google Shape;2177;p53"/>
          <p:cNvGrpSpPr/>
          <p:nvPr/>
        </p:nvGrpSpPr>
        <p:grpSpPr>
          <a:xfrm>
            <a:off x="3082855" y="4295728"/>
            <a:ext cx="375946" cy="327823"/>
            <a:chOff x="3082855" y="4295728"/>
            <a:chExt cx="375946" cy="327823"/>
          </a:xfrm>
        </p:grpSpPr>
        <p:sp>
          <p:nvSpPr>
            <p:cNvPr id="2178" name="Google Shape;2178;p53"/>
            <p:cNvSpPr/>
            <p:nvPr/>
          </p:nvSpPr>
          <p:spPr>
            <a:xfrm>
              <a:off x="3082855" y="4295728"/>
              <a:ext cx="375946" cy="327823"/>
            </a:xfrm>
            <a:custGeom>
              <a:rect b="b" l="l" r="r" t="t"/>
              <a:pathLst>
                <a:path extrusionOk="0" h="10300" w="11812">
                  <a:moveTo>
                    <a:pt x="6644" y="358"/>
                  </a:moveTo>
                  <a:lnTo>
                    <a:pt x="6311" y="3311"/>
                  </a:lnTo>
                  <a:cubicBezTo>
                    <a:pt x="6311" y="3311"/>
                    <a:pt x="6311" y="3335"/>
                    <a:pt x="6299" y="3335"/>
                  </a:cubicBezTo>
                  <a:lnTo>
                    <a:pt x="5525" y="3335"/>
                  </a:lnTo>
                  <a:cubicBezTo>
                    <a:pt x="5525" y="3335"/>
                    <a:pt x="5513" y="3335"/>
                    <a:pt x="5513" y="3311"/>
                  </a:cubicBezTo>
                  <a:lnTo>
                    <a:pt x="5180" y="358"/>
                  </a:lnTo>
                  <a:close/>
                  <a:moveTo>
                    <a:pt x="11240" y="2930"/>
                  </a:moveTo>
                  <a:cubicBezTo>
                    <a:pt x="11347" y="2930"/>
                    <a:pt x="11431" y="3013"/>
                    <a:pt x="11431" y="3120"/>
                  </a:cubicBezTo>
                  <a:lnTo>
                    <a:pt x="11431" y="9764"/>
                  </a:lnTo>
                  <a:lnTo>
                    <a:pt x="11454" y="9764"/>
                  </a:lnTo>
                  <a:cubicBezTo>
                    <a:pt x="11454" y="9859"/>
                    <a:pt x="11359" y="9954"/>
                    <a:pt x="11252" y="9954"/>
                  </a:cubicBezTo>
                  <a:lnTo>
                    <a:pt x="560" y="9954"/>
                  </a:lnTo>
                  <a:cubicBezTo>
                    <a:pt x="453" y="9954"/>
                    <a:pt x="358" y="9859"/>
                    <a:pt x="358" y="9764"/>
                  </a:cubicBezTo>
                  <a:lnTo>
                    <a:pt x="358" y="3120"/>
                  </a:lnTo>
                  <a:cubicBezTo>
                    <a:pt x="358" y="3013"/>
                    <a:pt x="453" y="2930"/>
                    <a:pt x="560" y="2930"/>
                  </a:cubicBezTo>
                  <a:lnTo>
                    <a:pt x="5108" y="2930"/>
                  </a:lnTo>
                  <a:lnTo>
                    <a:pt x="5156" y="3346"/>
                  </a:lnTo>
                  <a:cubicBezTo>
                    <a:pt x="5168" y="3525"/>
                    <a:pt x="5335" y="3656"/>
                    <a:pt x="5513" y="3656"/>
                  </a:cubicBezTo>
                  <a:lnTo>
                    <a:pt x="6287" y="3656"/>
                  </a:lnTo>
                  <a:cubicBezTo>
                    <a:pt x="6466" y="3656"/>
                    <a:pt x="6608" y="3525"/>
                    <a:pt x="6644" y="3346"/>
                  </a:cubicBezTo>
                  <a:lnTo>
                    <a:pt x="6692" y="2930"/>
                  </a:lnTo>
                  <a:close/>
                  <a:moveTo>
                    <a:pt x="4977" y="1"/>
                  </a:moveTo>
                  <a:cubicBezTo>
                    <a:pt x="4930" y="1"/>
                    <a:pt x="4882" y="13"/>
                    <a:pt x="4846" y="60"/>
                  </a:cubicBezTo>
                  <a:cubicBezTo>
                    <a:pt x="4811" y="84"/>
                    <a:pt x="4799" y="144"/>
                    <a:pt x="4799" y="191"/>
                  </a:cubicBezTo>
                  <a:lnTo>
                    <a:pt x="5061" y="2584"/>
                  </a:lnTo>
                  <a:lnTo>
                    <a:pt x="536" y="2584"/>
                  </a:lnTo>
                  <a:cubicBezTo>
                    <a:pt x="239" y="2584"/>
                    <a:pt x="1" y="2823"/>
                    <a:pt x="1" y="3120"/>
                  </a:cubicBezTo>
                  <a:lnTo>
                    <a:pt x="1" y="9764"/>
                  </a:lnTo>
                  <a:cubicBezTo>
                    <a:pt x="1" y="10062"/>
                    <a:pt x="239" y="10300"/>
                    <a:pt x="536" y="10300"/>
                  </a:cubicBezTo>
                  <a:lnTo>
                    <a:pt x="11240" y="10300"/>
                  </a:lnTo>
                  <a:cubicBezTo>
                    <a:pt x="11538" y="10300"/>
                    <a:pt x="11776" y="10062"/>
                    <a:pt x="11776" y="9764"/>
                  </a:cubicBezTo>
                  <a:lnTo>
                    <a:pt x="11776" y="3120"/>
                  </a:lnTo>
                  <a:cubicBezTo>
                    <a:pt x="11812" y="2823"/>
                    <a:pt x="11550" y="2584"/>
                    <a:pt x="11252" y="2584"/>
                  </a:cubicBezTo>
                  <a:lnTo>
                    <a:pt x="6728" y="2584"/>
                  </a:lnTo>
                  <a:lnTo>
                    <a:pt x="7001" y="191"/>
                  </a:lnTo>
                  <a:cubicBezTo>
                    <a:pt x="7001" y="144"/>
                    <a:pt x="6989" y="84"/>
                    <a:pt x="6954" y="60"/>
                  </a:cubicBezTo>
                  <a:cubicBezTo>
                    <a:pt x="6930" y="25"/>
                    <a:pt x="6882" y="1"/>
                    <a:pt x="682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53"/>
            <p:cNvSpPr/>
            <p:nvPr/>
          </p:nvSpPr>
          <p:spPr>
            <a:xfrm>
              <a:off x="3118852" y="4424947"/>
              <a:ext cx="128488" cy="163371"/>
            </a:xfrm>
            <a:custGeom>
              <a:rect b="b" l="l" r="r" t="t"/>
              <a:pathLst>
                <a:path extrusionOk="0" h="5133" w="4037">
                  <a:moveTo>
                    <a:pt x="2203" y="1251"/>
                  </a:moveTo>
                  <a:cubicBezTo>
                    <a:pt x="2418" y="1251"/>
                    <a:pt x="2596" y="1418"/>
                    <a:pt x="2596" y="1632"/>
                  </a:cubicBezTo>
                  <a:lnTo>
                    <a:pt x="2596" y="2013"/>
                  </a:lnTo>
                  <a:cubicBezTo>
                    <a:pt x="2584" y="2323"/>
                    <a:pt x="2322" y="2573"/>
                    <a:pt x="2013" y="2573"/>
                  </a:cubicBezTo>
                  <a:cubicBezTo>
                    <a:pt x="1703" y="2573"/>
                    <a:pt x="1453" y="2323"/>
                    <a:pt x="1453" y="2013"/>
                  </a:cubicBezTo>
                  <a:lnTo>
                    <a:pt x="1453" y="1632"/>
                  </a:lnTo>
                  <a:cubicBezTo>
                    <a:pt x="1453" y="1430"/>
                    <a:pt x="1608" y="1251"/>
                    <a:pt x="1834" y="1251"/>
                  </a:cubicBezTo>
                  <a:close/>
                  <a:moveTo>
                    <a:pt x="2191" y="2906"/>
                  </a:moveTo>
                  <a:lnTo>
                    <a:pt x="2191" y="3001"/>
                  </a:lnTo>
                  <a:cubicBezTo>
                    <a:pt x="2203" y="3061"/>
                    <a:pt x="2227" y="3144"/>
                    <a:pt x="2251" y="3180"/>
                  </a:cubicBezTo>
                  <a:lnTo>
                    <a:pt x="2013" y="3418"/>
                  </a:lnTo>
                  <a:lnTo>
                    <a:pt x="2001" y="3418"/>
                  </a:lnTo>
                  <a:lnTo>
                    <a:pt x="1763" y="3180"/>
                  </a:lnTo>
                  <a:cubicBezTo>
                    <a:pt x="1787" y="3120"/>
                    <a:pt x="1798" y="3061"/>
                    <a:pt x="1798" y="3001"/>
                  </a:cubicBezTo>
                  <a:lnTo>
                    <a:pt x="1798" y="2906"/>
                  </a:lnTo>
                  <a:cubicBezTo>
                    <a:pt x="1858" y="2918"/>
                    <a:pt x="1941" y="2918"/>
                    <a:pt x="2001" y="2918"/>
                  </a:cubicBezTo>
                  <a:cubicBezTo>
                    <a:pt x="2060" y="2918"/>
                    <a:pt x="2132" y="2906"/>
                    <a:pt x="2191" y="2906"/>
                  </a:cubicBezTo>
                  <a:close/>
                  <a:moveTo>
                    <a:pt x="2525" y="3394"/>
                  </a:moveTo>
                  <a:lnTo>
                    <a:pt x="2822" y="3537"/>
                  </a:lnTo>
                  <a:cubicBezTo>
                    <a:pt x="2882" y="3573"/>
                    <a:pt x="2918" y="3644"/>
                    <a:pt x="2918" y="3716"/>
                  </a:cubicBezTo>
                  <a:lnTo>
                    <a:pt x="2918" y="4787"/>
                  </a:lnTo>
                  <a:lnTo>
                    <a:pt x="1072" y="4787"/>
                  </a:lnTo>
                  <a:lnTo>
                    <a:pt x="1072" y="3716"/>
                  </a:lnTo>
                  <a:cubicBezTo>
                    <a:pt x="1072" y="3644"/>
                    <a:pt x="1120" y="3573"/>
                    <a:pt x="1179" y="3537"/>
                  </a:cubicBezTo>
                  <a:lnTo>
                    <a:pt x="1477" y="3394"/>
                  </a:lnTo>
                  <a:lnTo>
                    <a:pt x="1751" y="3656"/>
                  </a:lnTo>
                  <a:cubicBezTo>
                    <a:pt x="1822" y="3728"/>
                    <a:pt x="1906" y="3763"/>
                    <a:pt x="2001" y="3763"/>
                  </a:cubicBezTo>
                  <a:cubicBezTo>
                    <a:pt x="2084" y="3763"/>
                    <a:pt x="2179" y="3728"/>
                    <a:pt x="2251" y="3656"/>
                  </a:cubicBezTo>
                  <a:lnTo>
                    <a:pt x="2525" y="3394"/>
                  </a:lnTo>
                  <a:close/>
                  <a:moveTo>
                    <a:pt x="3680" y="334"/>
                  </a:moveTo>
                  <a:cubicBezTo>
                    <a:pt x="3680" y="334"/>
                    <a:pt x="3692" y="334"/>
                    <a:pt x="3692" y="358"/>
                  </a:cubicBezTo>
                  <a:lnTo>
                    <a:pt x="3692" y="4775"/>
                  </a:lnTo>
                  <a:lnTo>
                    <a:pt x="3680" y="4775"/>
                  </a:lnTo>
                  <a:lnTo>
                    <a:pt x="3299" y="4787"/>
                  </a:lnTo>
                  <a:lnTo>
                    <a:pt x="3299" y="3716"/>
                  </a:lnTo>
                  <a:cubicBezTo>
                    <a:pt x="3299" y="3513"/>
                    <a:pt x="3180" y="3335"/>
                    <a:pt x="3001" y="3227"/>
                  </a:cubicBezTo>
                  <a:lnTo>
                    <a:pt x="2560" y="3001"/>
                  </a:lnTo>
                  <a:lnTo>
                    <a:pt x="2560" y="2989"/>
                  </a:lnTo>
                  <a:lnTo>
                    <a:pt x="2560" y="2739"/>
                  </a:lnTo>
                  <a:cubicBezTo>
                    <a:pt x="2787" y="2573"/>
                    <a:pt x="2941" y="2311"/>
                    <a:pt x="2941" y="2013"/>
                  </a:cubicBezTo>
                  <a:lnTo>
                    <a:pt x="2941" y="1632"/>
                  </a:lnTo>
                  <a:cubicBezTo>
                    <a:pt x="2941" y="1227"/>
                    <a:pt x="2608" y="906"/>
                    <a:pt x="2203" y="906"/>
                  </a:cubicBezTo>
                  <a:lnTo>
                    <a:pt x="1834" y="906"/>
                  </a:lnTo>
                  <a:cubicBezTo>
                    <a:pt x="1429" y="906"/>
                    <a:pt x="1108" y="1239"/>
                    <a:pt x="1108" y="1632"/>
                  </a:cubicBezTo>
                  <a:lnTo>
                    <a:pt x="1108" y="2013"/>
                  </a:lnTo>
                  <a:cubicBezTo>
                    <a:pt x="1108" y="2311"/>
                    <a:pt x="1251" y="2573"/>
                    <a:pt x="1477" y="2739"/>
                  </a:cubicBezTo>
                  <a:lnTo>
                    <a:pt x="1477" y="2989"/>
                  </a:lnTo>
                  <a:lnTo>
                    <a:pt x="1477" y="3001"/>
                  </a:lnTo>
                  <a:lnTo>
                    <a:pt x="1048" y="3227"/>
                  </a:lnTo>
                  <a:cubicBezTo>
                    <a:pt x="870" y="3323"/>
                    <a:pt x="751" y="3513"/>
                    <a:pt x="751" y="3716"/>
                  </a:cubicBezTo>
                  <a:lnTo>
                    <a:pt x="751" y="4787"/>
                  </a:lnTo>
                  <a:lnTo>
                    <a:pt x="358" y="4787"/>
                  </a:lnTo>
                  <a:cubicBezTo>
                    <a:pt x="358" y="4787"/>
                    <a:pt x="346" y="4787"/>
                    <a:pt x="346" y="4775"/>
                  </a:cubicBezTo>
                  <a:lnTo>
                    <a:pt x="346" y="358"/>
                  </a:lnTo>
                  <a:cubicBezTo>
                    <a:pt x="346" y="358"/>
                    <a:pt x="346" y="334"/>
                    <a:pt x="358" y="334"/>
                  </a:cubicBezTo>
                  <a:close/>
                  <a:moveTo>
                    <a:pt x="358" y="1"/>
                  </a:moveTo>
                  <a:cubicBezTo>
                    <a:pt x="167" y="1"/>
                    <a:pt x="1" y="168"/>
                    <a:pt x="1" y="358"/>
                  </a:cubicBezTo>
                  <a:lnTo>
                    <a:pt x="1" y="4775"/>
                  </a:lnTo>
                  <a:cubicBezTo>
                    <a:pt x="1" y="4966"/>
                    <a:pt x="167" y="5132"/>
                    <a:pt x="358" y="5132"/>
                  </a:cubicBezTo>
                  <a:lnTo>
                    <a:pt x="3680" y="5132"/>
                  </a:lnTo>
                  <a:cubicBezTo>
                    <a:pt x="3870" y="5132"/>
                    <a:pt x="4037" y="4966"/>
                    <a:pt x="4037" y="4775"/>
                  </a:cubicBezTo>
                  <a:lnTo>
                    <a:pt x="4037" y="358"/>
                  </a:lnTo>
                  <a:cubicBezTo>
                    <a:pt x="4037" y="168"/>
                    <a:pt x="3870" y="1"/>
                    <a:pt x="368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53"/>
            <p:cNvSpPr/>
            <p:nvPr/>
          </p:nvSpPr>
          <p:spPr>
            <a:xfrm>
              <a:off x="3271178" y="4424947"/>
              <a:ext cx="152008" cy="34533"/>
            </a:xfrm>
            <a:custGeom>
              <a:rect b="b" l="l" r="r" t="t"/>
              <a:pathLst>
                <a:path extrusionOk="0" h="1085" w="4776">
                  <a:moveTo>
                    <a:pt x="4430" y="346"/>
                  </a:moveTo>
                  <a:cubicBezTo>
                    <a:pt x="4430" y="346"/>
                    <a:pt x="4442" y="346"/>
                    <a:pt x="4442" y="358"/>
                  </a:cubicBezTo>
                  <a:lnTo>
                    <a:pt x="4442" y="727"/>
                  </a:lnTo>
                  <a:lnTo>
                    <a:pt x="4430" y="727"/>
                  </a:lnTo>
                  <a:lnTo>
                    <a:pt x="370" y="739"/>
                  </a:lnTo>
                  <a:cubicBezTo>
                    <a:pt x="370" y="739"/>
                    <a:pt x="358" y="739"/>
                    <a:pt x="358" y="727"/>
                  </a:cubicBezTo>
                  <a:lnTo>
                    <a:pt x="358" y="358"/>
                  </a:lnTo>
                  <a:cubicBezTo>
                    <a:pt x="358" y="358"/>
                    <a:pt x="358" y="346"/>
                    <a:pt x="370" y="346"/>
                  </a:cubicBezTo>
                  <a:close/>
                  <a:moveTo>
                    <a:pt x="358" y="1"/>
                  </a:moveTo>
                  <a:cubicBezTo>
                    <a:pt x="156" y="1"/>
                    <a:pt x="1" y="168"/>
                    <a:pt x="1" y="358"/>
                  </a:cubicBezTo>
                  <a:lnTo>
                    <a:pt x="1" y="727"/>
                  </a:lnTo>
                  <a:cubicBezTo>
                    <a:pt x="1" y="918"/>
                    <a:pt x="156" y="1084"/>
                    <a:pt x="358" y="1084"/>
                  </a:cubicBezTo>
                  <a:lnTo>
                    <a:pt x="4418" y="1084"/>
                  </a:lnTo>
                  <a:cubicBezTo>
                    <a:pt x="4609" y="1084"/>
                    <a:pt x="4775" y="918"/>
                    <a:pt x="4775" y="727"/>
                  </a:cubicBezTo>
                  <a:lnTo>
                    <a:pt x="4775" y="358"/>
                  </a:lnTo>
                  <a:cubicBezTo>
                    <a:pt x="4775" y="168"/>
                    <a:pt x="4621" y="1"/>
                    <a:pt x="441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53"/>
            <p:cNvSpPr/>
            <p:nvPr/>
          </p:nvSpPr>
          <p:spPr>
            <a:xfrm>
              <a:off x="3271560" y="4471957"/>
              <a:ext cx="116393" cy="34501"/>
            </a:xfrm>
            <a:custGeom>
              <a:rect b="b" l="l" r="r" t="t"/>
              <a:pathLst>
                <a:path extrusionOk="0" h="1084" w="3657">
                  <a:moveTo>
                    <a:pt x="3299" y="334"/>
                  </a:moveTo>
                  <a:cubicBezTo>
                    <a:pt x="3299" y="334"/>
                    <a:pt x="3323" y="334"/>
                    <a:pt x="3323" y="357"/>
                  </a:cubicBezTo>
                  <a:lnTo>
                    <a:pt x="3323" y="727"/>
                  </a:lnTo>
                  <a:lnTo>
                    <a:pt x="358" y="738"/>
                  </a:lnTo>
                  <a:cubicBezTo>
                    <a:pt x="358" y="738"/>
                    <a:pt x="346" y="738"/>
                    <a:pt x="346" y="727"/>
                  </a:cubicBezTo>
                  <a:lnTo>
                    <a:pt x="346" y="357"/>
                  </a:lnTo>
                  <a:cubicBezTo>
                    <a:pt x="346" y="357"/>
                    <a:pt x="346" y="334"/>
                    <a:pt x="358" y="334"/>
                  </a:cubicBezTo>
                  <a:close/>
                  <a:moveTo>
                    <a:pt x="358" y="0"/>
                  </a:moveTo>
                  <a:cubicBezTo>
                    <a:pt x="168" y="0"/>
                    <a:pt x="1" y="155"/>
                    <a:pt x="1" y="357"/>
                  </a:cubicBezTo>
                  <a:lnTo>
                    <a:pt x="1" y="727"/>
                  </a:lnTo>
                  <a:cubicBezTo>
                    <a:pt x="1" y="917"/>
                    <a:pt x="168" y="1084"/>
                    <a:pt x="358" y="1084"/>
                  </a:cubicBezTo>
                  <a:lnTo>
                    <a:pt x="3299" y="1084"/>
                  </a:lnTo>
                  <a:cubicBezTo>
                    <a:pt x="3489" y="1084"/>
                    <a:pt x="3656" y="917"/>
                    <a:pt x="3656" y="727"/>
                  </a:cubicBezTo>
                  <a:lnTo>
                    <a:pt x="3656" y="357"/>
                  </a:lnTo>
                  <a:cubicBezTo>
                    <a:pt x="3656" y="155"/>
                    <a:pt x="3501" y="0"/>
                    <a:pt x="32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53"/>
            <p:cNvSpPr/>
            <p:nvPr/>
          </p:nvSpPr>
          <p:spPr>
            <a:xfrm>
              <a:off x="3271178" y="4518552"/>
              <a:ext cx="70148" cy="11394"/>
            </a:xfrm>
            <a:custGeom>
              <a:rect b="b" l="l" r="r" t="t"/>
              <a:pathLst>
                <a:path extrusionOk="0" h="358" w="2204">
                  <a:moveTo>
                    <a:pt x="180" y="1"/>
                  </a:moveTo>
                  <a:cubicBezTo>
                    <a:pt x="84" y="1"/>
                    <a:pt x="1" y="84"/>
                    <a:pt x="1" y="179"/>
                  </a:cubicBezTo>
                  <a:cubicBezTo>
                    <a:pt x="1" y="286"/>
                    <a:pt x="72" y="358"/>
                    <a:pt x="180" y="358"/>
                  </a:cubicBezTo>
                  <a:lnTo>
                    <a:pt x="2025" y="358"/>
                  </a:lnTo>
                  <a:cubicBezTo>
                    <a:pt x="2108" y="358"/>
                    <a:pt x="2204" y="286"/>
                    <a:pt x="2204" y="179"/>
                  </a:cubicBezTo>
                  <a:cubicBezTo>
                    <a:pt x="2204" y="84"/>
                    <a:pt x="2120" y="1"/>
                    <a:pt x="20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53"/>
            <p:cNvSpPr/>
            <p:nvPr/>
          </p:nvSpPr>
          <p:spPr>
            <a:xfrm>
              <a:off x="3353038" y="4518552"/>
              <a:ext cx="34915" cy="11394"/>
            </a:xfrm>
            <a:custGeom>
              <a:rect b="b" l="l" r="r" t="t"/>
              <a:pathLst>
                <a:path extrusionOk="0" h="358" w="1097">
                  <a:moveTo>
                    <a:pt x="179" y="1"/>
                  </a:moveTo>
                  <a:cubicBezTo>
                    <a:pt x="84" y="1"/>
                    <a:pt x="1" y="84"/>
                    <a:pt x="1" y="179"/>
                  </a:cubicBezTo>
                  <a:cubicBezTo>
                    <a:pt x="1" y="286"/>
                    <a:pt x="72" y="358"/>
                    <a:pt x="179" y="358"/>
                  </a:cubicBezTo>
                  <a:lnTo>
                    <a:pt x="917" y="358"/>
                  </a:lnTo>
                  <a:cubicBezTo>
                    <a:pt x="1013" y="358"/>
                    <a:pt x="1096" y="286"/>
                    <a:pt x="1096" y="179"/>
                  </a:cubicBezTo>
                  <a:cubicBezTo>
                    <a:pt x="1096" y="84"/>
                    <a:pt x="1025" y="1"/>
                    <a:pt x="9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53"/>
            <p:cNvSpPr/>
            <p:nvPr/>
          </p:nvSpPr>
          <p:spPr>
            <a:xfrm>
              <a:off x="3271178" y="4554167"/>
              <a:ext cx="23170" cy="11426"/>
            </a:xfrm>
            <a:custGeom>
              <a:rect b="b" l="l" r="r" t="t"/>
              <a:pathLst>
                <a:path extrusionOk="0" h="359" w="728">
                  <a:moveTo>
                    <a:pt x="180" y="1"/>
                  </a:moveTo>
                  <a:cubicBezTo>
                    <a:pt x="84" y="1"/>
                    <a:pt x="1" y="72"/>
                    <a:pt x="1" y="179"/>
                  </a:cubicBezTo>
                  <a:cubicBezTo>
                    <a:pt x="1" y="287"/>
                    <a:pt x="72" y="358"/>
                    <a:pt x="180" y="358"/>
                  </a:cubicBezTo>
                  <a:lnTo>
                    <a:pt x="549" y="358"/>
                  </a:lnTo>
                  <a:cubicBezTo>
                    <a:pt x="632" y="358"/>
                    <a:pt x="727" y="287"/>
                    <a:pt x="727" y="179"/>
                  </a:cubicBezTo>
                  <a:cubicBezTo>
                    <a:pt x="727" y="72"/>
                    <a:pt x="632" y="1"/>
                    <a:pt x="54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53"/>
            <p:cNvSpPr/>
            <p:nvPr/>
          </p:nvSpPr>
          <p:spPr>
            <a:xfrm>
              <a:off x="3306443" y="4554167"/>
              <a:ext cx="58372" cy="11426"/>
            </a:xfrm>
            <a:custGeom>
              <a:rect b="b" l="l" r="r" t="t"/>
              <a:pathLst>
                <a:path extrusionOk="0" h="359" w="1834">
                  <a:moveTo>
                    <a:pt x="179" y="1"/>
                  </a:moveTo>
                  <a:cubicBezTo>
                    <a:pt x="95" y="1"/>
                    <a:pt x="0" y="72"/>
                    <a:pt x="0" y="179"/>
                  </a:cubicBezTo>
                  <a:cubicBezTo>
                    <a:pt x="0" y="287"/>
                    <a:pt x="84" y="358"/>
                    <a:pt x="179" y="358"/>
                  </a:cubicBezTo>
                  <a:lnTo>
                    <a:pt x="1655" y="358"/>
                  </a:lnTo>
                  <a:cubicBezTo>
                    <a:pt x="1750" y="358"/>
                    <a:pt x="1834" y="287"/>
                    <a:pt x="1834" y="179"/>
                  </a:cubicBezTo>
                  <a:cubicBezTo>
                    <a:pt x="1834" y="72"/>
                    <a:pt x="1750" y="1"/>
                    <a:pt x="16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53"/>
            <p:cNvSpPr/>
            <p:nvPr/>
          </p:nvSpPr>
          <p:spPr>
            <a:xfrm>
              <a:off x="3271178" y="4577306"/>
              <a:ext cx="23170" cy="11394"/>
            </a:xfrm>
            <a:custGeom>
              <a:rect b="b" l="l" r="r" t="t"/>
              <a:pathLst>
                <a:path extrusionOk="0" h="358" w="728">
                  <a:moveTo>
                    <a:pt x="180" y="0"/>
                  </a:moveTo>
                  <a:cubicBezTo>
                    <a:pt x="84" y="0"/>
                    <a:pt x="1" y="84"/>
                    <a:pt x="1" y="179"/>
                  </a:cubicBezTo>
                  <a:cubicBezTo>
                    <a:pt x="1" y="286"/>
                    <a:pt x="72" y="357"/>
                    <a:pt x="180" y="357"/>
                  </a:cubicBezTo>
                  <a:lnTo>
                    <a:pt x="549" y="357"/>
                  </a:lnTo>
                  <a:cubicBezTo>
                    <a:pt x="632" y="357"/>
                    <a:pt x="727" y="286"/>
                    <a:pt x="727" y="179"/>
                  </a:cubicBezTo>
                  <a:cubicBezTo>
                    <a:pt x="727" y="84"/>
                    <a:pt x="632" y="0"/>
                    <a:pt x="54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53"/>
            <p:cNvSpPr/>
            <p:nvPr/>
          </p:nvSpPr>
          <p:spPr>
            <a:xfrm>
              <a:off x="3306443" y="4577306"/>
              <a:ext cx="58372" cy="11394"/>
            </a:xfrm>
            <a:custGeom>
              <a:rect b="b" l="l" r="r" t="t"/>
              <a:pathLst>
                <a:path extrusionOk="0" h="358" w="1834">
                  <a:moveTo>
                    <a:pt x="179" y="0"/>
                  </a:moveTo>
                  <a:cubicBezTo>
                    <a:pt x="95" y="0"/>
                    <a:pt x="0" y="84"/>
                    <a:pt x="0" y="179"/>
                  </a:cubicBezTo>
                  <a:cubicBezTo>
                    <a:pt x="0" y="286"/>
                    <a:pt x="84" y="357"/>
                    <a:pt x="179" y="357"/>
                  </a:cubicBezTo>
                  <a:lnTo>
                    <a:pt x="1655" y="357"/>
                  </a:lnTo>
                  <a:cubicBezTo>
                    <a:pt x="1750" y="357"/>
                    <a:pt x="1834" y="286"/>
                    <a:pt x="1834" y="179"/>
                  </a:cubicBezTo>
                  <a:cubicBezTo>
                    <a:pt x="1822" y="84"/>
                    <a:pt x="1750" y="0"/>
                    <a:pt x="16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53"/>
            <p:cNvSpPr/>
            <p:nvPr/>
          </p:nvSpPr>
          <p:spPr>
            <a:xfrm>
              <a:off x="3265513" y="4377970"/>
              <a:ext cx="11394" cy="11394"/>
            </a:xfrm>
            <a:custGeom>
              <a:rect b="b" l="l" r="r" t="t"/>
              <a:pathLst>
                <a:path extrusionOk="0" h="358" w="358">
                  <a:moveTo>
                    <a:pt x="179" y="0"/>
                  </a:moveTo>
                  <a:cubicBezTo>
                    <a:pt x="72" y="0"/>
                    <a:pt x="0" y="72"/>
                    <a:pt x="0" y="179"/>
                  </a:cubicBezTo>
                  <a:cubicBezTo>
                    <a:pt x="0" y="274"/>
                    <a:pt x="72" y="358"/>
                    <a:pt x="179" y="358"/>
                  </a:cubicBezTo>
                  <a:cubicBezTo>
                    <a:pt x="262" y="358"/>
                    <a:pt x="358" y="286"/>
                    <a:pt x="358" y="179"/>
                  </a:cubicBezTo>
                  <a:cubicBezTo>
                    <a:pt x="358" y="72"/>
                    <a:pt x="262"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9" name="Google Shape;2189;p53"/>
          <p:cNvGrpSpPr/>
          <p:nvPr/>
        </p:nvGrpSpPr>
        <p:grpSpPr>
          <a:xfrm>
            <a:off x="2749016" y="4291176"/>
            <a:ext cx="150831" cy="336926"/>
            <a:chOff x="2749016" y="4291176"/>
            <a:chExt cx="150831" cy="336926"/>
          </a:xfrm>
        </p:grpSpPr>
        <p:sp>
          <p:nvSpPr>
            <p:cNvPr id="2190" name="Google Shape;2190;p53"/>
            <p:cNvSpPr/>
            <p:nvPr/>
          </p:nvSpPr>
          <p:spPr>
            <a:xfrm>
              <a:off x="2799399" y="4307472"/>
              <a:ext cx="51942" cy="114865"/>
            </a:xfrm>
            <a:custGeom>
              <a:rect b="b" l="l" r="r" t="t"/>
              <a:pathLst>
                <a:path extrusionOk="0" h="3609" w="1632">
                  <a:moveTo>
                    <a:pt x="810" y="1"/>
                  </a:moveTo>
                  <a:cubicBezTo>
                    <a:pt x="727" y="1"/>
                    <a:pt x="667" y="72"/>
                    <a:pt x="667" y="144"/>
                  </a:cubicBezTo>
                  <a:lnTo>
                    <a:pt x="667" y="489"/>
                  </a:lnTo>
                  <a:cubicBezTo>
                    <a:pt x="298" y="525"/>
                    <a:pt x="1" y="846"/>
                    <a:pt x="1" y="1215"/>
                  </a:cubicBezTo>
                  <a:cubicBezTo>
                    <a:pt x="1" y="1620"/>
                    <a:pt x="322" y="1942"/>
                    <a:pt x="727" y="1942"/>
                  </a:cubicBezTo>
                  <a:lnTo>
                    <a:pt x="894" y="1942"/>
                  </a:lnTo>
                  <a:cubicBezTo>
                    <a:pt x="1132" y="1942"/>
                    <a:pt x="1322" y="2144"/>
                    <a:pt x="1322" y="2382"/>
                  </a:cubicBezTo>
                  <a:cubicBezTo>
                    <a:pt x="1322" y="2620"/>
                    <a:pt x="1132" y="2811"/>
                    <a:pt x="894" y="2811"/>
                  </a:cubicBezTo>
                  <a:lnTo>
                    <a:pt x="632" y="2811"/>
                  </a:lnTo>
                  <a:cubicBezTo>
                    <a:pt x="441" y="2811"/>
                    <a:pt x="298" y="2656"/>
                    <a:pt x="298" y="2466"/>
                  </a:cubicBezTo>
                  <a:cubicBezTo>
                    <a:pt x="298" y="2382"/>
                    <a:pt x="215" y="2323"/>
                    <a:pt x="144" y="2323"/>
                  </a:cubicBezTo>
                  <a:cubicBezTo>
                    <a:pt x="48" y="2323"/>
                    <a:pt x="1" y="2394"/>
                    <a:pt x="1" y="2466"/>
                  </a:cubicBezTo>
                  <a:cubicBezTo>
                    <a:pt x="1" y="2823"/>
                    <a:pt x="298" y="3120"/>
                    <a:pt x="644" y="3120"/>
                  </a:cubicBezTo>
                  <a:lnTo>
                    <a:pt x="667" y="3120"/>
                  </a:lnTo>
                  <a:lnTo>
                    <a:pt x="667" y="3466"/>
                  </a:lnTo>
                  <a:cubicBezTo>
                    <a:pt x="667" y="3549"/>
                    <a:pt x="739" y="3609"/>
                    <a:pt x="810" y="3609"/>
                  </a:cubicBezTo>
                  <a:cubicBezTo>
                    <a:pt x="906" y="3609"/>
                    <a:pt x="965" y="3537"/>
                    <a:pt x="965" y="3466"/>
                  </a:cubicBezTo>
                  <a:lnTo>
                    <a:pt x="965" y="3120"/>
                  </a:lnTo>
                  <a:cubicBezTo>
                    <a:pt x="1334" y="3097"/>
                    <a:pt x="1632" y="2763"/>
                    <a:pt x="1632" y="2394"/>
                  </a:cubicBezTo>
                  <a:cubicBezTo>
                    <a:pt x="1632" y="1989"/>
                    <a:pt x="1298" y="1668"/>
                    <a:pt x="906" y="1668"/>
                  </a:cubicBezTo>
                  <a:lnTo>
                    <a:pt x="739" y="1668"/>
                  </a:lnTo>
                  <a:cubicBezTo>
                    <a:pt x="501" y="1668"/>
                    <a:pt x="310" y="1477"/>
                    <a:pt x="310" y="1239"/>
                  </a:cubicBezTo>
                  <a:cubicBezTo>
                    <a:pt x="310" y="1001"/>
                    <a:pt x="501" y="799"/>
                    <a:pt x="739" y="799"/>
                  </a:cubicBezTo>
                  <a:lnTo>
                    <a:pt x="989" y="799"/>
                  </a:lnTo>
                  <a:cubicBezTo>
                    <a:pt x="1191" y="799"/>
                    <a:pt x="1334" y="953"/>
                    <a:pt x="1334" y="1144"/>
                  </a:cubicBezTo>
                  <a:lnTo>
                    <a:pt x="1334" y="1311"/>
                  </a:lnTo>
                  <a:cubicBezTo>
                    <a:pt x="1322" y="1382"/>
                    <a:pt x="1394" y="1453"/>
                    <a:pt x="1489" y="1453"/>
                  </a:cubicBezTo>
                  <a:cubicBezTo>
                    <a:pt x="1572" y="1453"/>
                    <a:pt x="1632" y="1382"/>
                    <a:pt x="1632" y="1311"/>
                  </a:cubicBezTo>
                  <a:lnTo>
                    <a:pt x="1632" y="1144"/>
                  </a:lnTo>
                  <a:cubicBezTo>
                    <a:pt x="1632" y="787"/>
                    <a:pt x="1334" y="489"/>
                    <a:pt x="977" y="489"/>
                  </a:cubicBezTo>
                  <a:lnTo>
                    <a:pt x="965" y="489"/>
                  </a:lnTo>
                  <a:lnTo>
                    <a:pt x="965" y="144"/>
                  </a:lnTo>
                  <a:cubicBezTo>
                    <a:pt x="965" y="60"/>
                    <a:pt x="894" y="1"/>
                    <a:pt x="81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53"/>
            <p:cNvSpPr/>
            <p:nvPr/>
          </p:nvSpPr>
          <p:spPr>
            <a:xfrm>
              <a:off x="2750894" y="4291176"/>
              <a:ext cx="147075" cy="336926"/>
            </a:xfrm>
            <a:custGeom>
              <a:rect b="b" l="l" r="r" t="t"/>
              <a:pathLst>
                <a:path extrusionOk="0" h="10586" w="4621">
                  <a:moveTo>
                    <a:pt x="2310" y="299"/>
                  </a:moveTo>
                  <a:cubicBezTo>
                    <a:pt x="3406" y="299"/>
                    <a:pt x="4323" y="1192"/>
                    <a:pt x="4323" y="2311"/>
                  </a:cubicBezTo>
                  <a:cubicBezTo>
                    <a:pt x="4323" y="3418"/>
                    <a:pt x="3430" y="4323"/>
                    <a:pt x="2310" y="4323"/>
                  </a:cubicBezTo>
                  <a:cubicBezTo>
                    <a:pt x="1203" y="4311"/>
                    <a:pt x="298" y="3418"/>
                    <a:pt x="298" y="2311"/>
                  </a:cubicBezTo>
                  <a:cubicBezTo>
                    <a:pt x="298" y="1215"/>
                    <a:pt x="1191" y="299"/>
                    <a:pt x="2310" y="299"/>
                  </a:cubicBezTo>
                  <a:close/>
                  <a:moveTo>
                    <a:pt x="4299" y="7288"/>
                  </a:moveTo>
                  <a:lnTo>
                    <a:pt x="4299" y="7621"/>
                  </a:lnTo>
                  <a:lnTo>
                    <a:pt x="3620" y="7621"/>
                  </a:lnTo>
                  <a:cubicBezTo>
                    <a:pt x="3525" y="7621"/>
                    <a:pt x="3465" y="7704"/>
                    <a:pt x="3465" y="7776"/>
                  </a:cubicBezTo>
                  <a:cubicBezTo>
                    <a:pt x="3465" y="7859"/>
                    <a:pt x="3549" y="7919"/>
                    <a:pt x="3620" y="7919"/>
                  </a:cubicBezTo>
                  <a:lnTo>
                    <a:pt x="3787" y="7919"/>
                  </a:lnTo>
                  <a:lnTo>
                    <a:pt x="3727" y="8442"/>
                  </a:lnTo>
                  <a:lnTo>
                    <a:pt x="882" y="8442"/>
                  </a:lnTo>
                  <a:lnTo>
                    <a:pt x="822" y="7919"/>
                  </a:lnTo>
                  <a:lnTo>
                    <a:pt x="2894" y="7919"/>
                  </a:lnTo>
                  <a:cubicBezTo>
                    <a:pt x="2977" y="7919"/>
                    <a:pt x="3037" y="7847"/>
                    <a:pt x="3037" y="7776"/>
                  </a:cubicBezTo>
                  <a:cubicBezTo>
                    <a:pt x="3037" y="7680"/>
                    <a:pt x="2965" y="7621"/>
                    <a:pt x="2894" y="7621"/>
                  </a:cubicBezTo>
                  <a:lnTo>
                    <a:pt x="298" y="7621"/>
                  </a:lnTo>
                  <a:lnTo>
                    <a:pt x="298" y="7288"/>
                  </a:lnTo>
                  <a:close/>
                  <a:moveTo>
                    <a:pt x="3692" y="8776"/>
                  </a:moveTo>
                  <a:lnTo>
                    <a:pt x="3608" y="9455"/>
                  </a:lnTo>
                  <a:lnTo>
                    <a:pt x="1013" y="9455"/>
                  </a:lnTo>
                  <a:lnTo>
                    <a:pt x="929" y="8776"/>
                  </a:lnTo>
                  <a:close/>
                  <a:moveTo>
                    <a:pt x="3573" y="9764"/>
                  </a:moveTo>
                  <a:lnTo>
                    <a:pt x="3501" y="10288"/>
                  </a:lnTo>
                  <a:lnTo>
                    <a:pt x="1120" y="10288"/>
                  </a:lnTo>
                  <a:lnTo>
                    <a:pt x="1060" y="9764"/>
                  </a:lnTo>
                  <a:close/>
                  <a:moveTo>
                    <a:pt x="2310" y="1"/>
                  </a:moveTo>
                  <a:cubicBezTo>
                    <a:pt x="1048" y="1"/>
                    <a:pt x="1" y="1049"/>
                    <a:pt x="1" y="2311"/>
                  </a:cubicBezTo>
                  <a:cubicBezTo>
                    <a:pt x="1" y="3537"/>
                    <a:pt x="953" y="4549"/>
                    <a:pt x="2156" y="4621"/>
                  </a:cubicBezTo>
                  <a:lnTo>
                    <a:pt x="2156" y="6966"/>
                  </a:lnTo>
                  <a:lnTo>
                    <a:pt x="155" y="6966"/>
                  </a:lnTo>
                  <a:cubicBezTo>
                    <a:pt x="60" y="6966"/>
                    <a:pt x="1" y="7049"/>
                    <a:pt x="1" y="7121"/>
                  </a:cubicBezTo>
                  <a:lnTo>
                    <a:pt x="1" y="7788"/>
                  </a:lnTo>
                  <a:cubicBezTo>
                    <a:pt x="1" y="7883"/>
                    <a:pt x="72" y="7942"/>
                    <a:pt x="155" y="7942"/>
                  </a:cubicBezTo>
                  <a:lnTo>
                    <a:pt x="513" y="7942"/>
                  </a:lnTo>
                  <a:lnTo>
                    <a:pt x="822" y="10455"/>
                  </a:lnTo>
                  <a:cubicBezTo>
                    <a:pt x="834" y="10526"/>
                    <a:pt x="894" y="10586"/>
                    <a:pt x="965" y="10586"/>
                  </a:cubicBezTo>
                  <a:lnTo>
                    <a:pt x="3620" y="10586"/>
                  </a:lnTo>
                  <a:cubicBezTo>
                    <a:pt x="3692" y="10586"/>
                    <a:pt x="3763" y="10526"/>
                    <a:pt x="3763" y="10455"/>
                  </a:cubicBezTo>
                  <a:lnTo>
                    <a:pt x="4084" y="7942"/>
                  </a:lnTo>
                  <a:lnTo>
                    <a:pt x="4442" y="7942"/>
                  </a:lnTo>
                  <a:cubicBezTo>
                    <a:pt x="4525" y="7942"/>
                    <a:pt x="4585" y="7859"/>
                    <a:pt x="4585" y="7788"/>
                  </a:cubicBezTo>
                  <a:lnTo>
                    <a:pt x="4585" y="7121"/>
                  </a:lnTo>
                  <a:cubicBezTo>
                    <a:pt x="4620" y="7026"/>
                    <a:pt x="4549" y="6966"/>
                    <a:pt x="4465" y="6966"/>
                  </a:cubicBezTo>
                  <a:lnTo>
                    <a:pt x="2453" y="6966"/>
                  </a:lnTo>
                  <a:lnTo>
                    <a:pt x="2453" y="4621"/>
                  </a:lnTo>
                  <a:cubicBezTo>
                    <a:pt x="3668" y="4549"/>
                    <a:pt x="4620" y="3537"/>
                    <a:pt x="4620" y="2311"/>
                  </a:cubicBezTo>
                  <a:cubicBezTo>
                    <a:pt x="4620" y="1037"/>
                    <a:pt x="3573" y="1"/>
                    <a:pt x="231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53"/>
            <p:cNvSpPr/>
            <p:nvPr/>
          </p:nvSpPr>
          <p:spPr>
            <a:xfrm>
              <a:off x="2749016" y="4443917"/>
              <a:ext cx="69734" cy="52706"/>
            </a:xfrm>
            <a:custGeom>
              <a:rect b="b" l="l" r="r" t="t"/>
              <a:pathLst>
                <a:path extrusionOk="0" h="1656" w="2191">
                  <a:moveTo>
                    <a:pt x="1107" y="310"/>
                  </a:moveTo>
                  <a:cubicBezTo>
                    <a:pt x="1381" y="310"/>
                    <a:pt x="1643" y="441"/>
                    <a:pt x="1786" y="667"/>
                  </a:cubicBezTo>
                  <a:lnTo>
                    <a:pt x="417" y="667"/>
                  </a:lnTo>
                  <a:cubicBezTo>
                    <a:pt x="572" y="441"/>
                    <a:pt x="822" y="310"/>
                    <a:pt x="1107" y="310"/>
                  </a:cubicBezTo>
                  <a:close/>
                  <a:moveTo>
                    <a:pt x="1786" y="976"/>
                  </a:moveTo>
                  <a:cubicBezTo>
                    <a:pt x="1619" y="1203"/>
                    <a:pt x="1369" y="1334"/>
                    <a:pt x="1107" y="1334"/>
                  </a:cubicBezTo>
                  <a:cubicBezTo>
                    <a:pt x="822" y="1334"/>
                    <a:pt x="572" y="1203"/>
                    <a:pt x="417" y="976"/>
                  </a:cubicBezTo>
                  <a:close/>
                  <a:moveTo>
                    <a:pt x="1107" y="0"/>
                  </a:moveTo>
                  <a:cubicBezTo>
                    <a:pt x="607" y="0"/>
                    <a:pt x="179" y="310"/>
                    <a:pt x="12" y="774"/>
                  </a:cubicBezTo>
                  <a:cubicBezTo>
                    <a:pt x="0" y="798"/>
                    <a:pt x="0" y="846"/>
                    <a:pt x="12" y="881"/>
                  </a:cubicBezTo>
                  <a:cubicBezTo>
                    <a:pt x="179" y="1334"/>
                    <a:pt x="607" y="1655"/>
                    <a:pt x="1107" y="1655"/>
                  </a:cubicBezTo>
                  <a:cubicBezTo>
                    <a:pt x="1596" y="1655"/>
                    <a:pt x="2024" y="1334"/>
                    <a:pt x="2191" y="881"/>
                  </a:cubicBezTo>
                  <a:lnTo>
                    <a:pt x="2191" y="846"/>
                  </a:lnTo>
                  <a:lnTo>
                    <a:pt x="2191" y="822"/>
                  </a:lnTo>
                  <a:lnTo>
                    <a:pt x="2191" y="798"/>
                  </a:lnTo>
                  <a:lnTo>
                    <a:pt x="2191" y="774"/>
                  </a:lnTo>
                  <a:cubicBezTo>
                    <a:pt x="2024" y="310"/>
                    <a:pt x="1596" y="0"/>
                    <a:pt x="110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53"/>
            <p:cNvSpPr/>
            <p:nvPr/>
          </p:nvSpPr>
          <p:spPr>
            <a:xfrm>
              <a:off x="2829731" y="4443917"/>
              <a:ext cx="70116" cy="52706"/>
            </a:xfrm>
            <a:custGeom>
              <a:rect b="b" l="l" r="r" t="t"/>
              <a:pathLst>
                <a:path extrusionOk="0" h="1656" w="2203">
                  <a:moveTo>
                    <a:pt x="1096" y="310"/>
                  </a:moveTo>
                  <a:cubicBezTo>
                    <a:pt x="1381" y="310"/>
                    <a:pt x="1631" y="441"/>
                    <a:pt x="1786" y="667"/>
                  </a:cubicBezTo>
                  <a:lnTo>
                    <a:pt x="417" y="667"/>
                  </a:lnTo>
                  <a:cubicBezTo>
                    <a:pt x="560" y="441"/>
                    <a:pt x="810" y="310"/>
                    <a:pt x="1096" y="310"/>
                  </a:cubicBezTo>
                  <a:close/>
                  <a:moveTo>
                    <a:pt x="1786" y="976"/>
                  </a:moveTo>
                  <a:cubicBezTo>
                    <a:pt x="1631" y="1203"/>
                    <a:pt x="1381" y="1334"/>
                    <a:pt x="1096" y="1334"/>
                  </a:cubicBezTo>
                  <a:cubicBezTo>
                    <a:pt x="810" y="1334"/>
                    <a:pt x="560" y="1203"/>
                    <a:pt x="417" y="976"/>
                  </a:cubicBezTo>
                  <a:close/>
                  <a:moveTo>
                    <a:pt x="1096" y="0"/>
                  </a:moveTo>
                  <a:cubicBezTo>
                    <a:pt x="607" y="0"/>
                    <a:pt x="179" y="310"/>
                    <a:pt x="12" y="774"/>
                  </a:cubicBezTo>
                  <a:cubicBezTo>
                    <a:pt x="0" y="798"/>
                    <a:pt x="0" y="846"/>
                    <a:pt x="12" y="881"/>
                  </a:cubicBezTo>
                  <a:cubicBezTo>
                    <a:pt x="179" y="1334"/>
                    <a:pt x="607" y="1655"/>
                    <a:pt x="1096" y="1655"/>
                  </a:cubicBezTo>
                  <a:cubicBezTo>
                    <a:pt x="1584" y="1655"/>
                    <a:pt x="2024" y="1334"/>
                    <a:pt x="2179" y="881"/>
                  </a:cubicBezTo>
                  <a:cubicBezTo>
                    <a:pt x="2203" y="846"/>
                    <a:pt x="2203" y="822"/>
                    <a:pt x="2179" y="774"/>
                  </a:cubicBezTo>
                  <a:cubicBezTo>
                    <a:pt x="2024" y="310"/>
                    <a:pt x="1584" y="0"/>
                    <a:pt x="10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4" name="Google Shape;2194;p53"/>
          <p:cNvGrpSpPr/>
          <p:nvPr/>
        </p:nvGrpSpPr>
        <p:grpSpPr>
          <a:xfrm>
            <a:off x="7127716" y="4279432"/>
            <a:ext cx="248254" cy="361942"/>
            <a:chOff x="7127716" y="4279432"/>
            <a:chExt cx="248254" cy="361942"/>
          </a:xfrm>
        </p:grpSpPr>
        <p:sp>
          <p:nvSpPr>
            <p:cNvPr id="2195" name="Google Shape;2195;p53"/>
            <p:cNvSpPr/>
            <p:nvPr/>
          </p:nvSpPr>
          <p:spPr>
            <a:xfrm>
              <a:off x="7167500" y="4279432"/>
              <a:ext cx="169068" cy="226644"/>
            </a:xfrm>
            <a:custGeom>
              <a:rect b="b" l="l" r="r" t="t"/>
              <a:pathLst>
                <a:path extrusionOk="0" h="7121" w="5312">
                  <a:moveTo>
                    <a:pt x="4085" y="310"/>
                  </a:moveTo>
                  <a:lnTo>
                    <a:pt x="4085" y="1715"/>
                  </a:lnTo>
                  <a:cubicBezTo>
                    <a:pt x="4085" y="1834"/>
                    <a:pt x="4049" y="1930"/>
                    <a:pt x="4001" y="2037"/>
                  </a:cubicBezTo>
                  <a:lnTo>
                    <a:pt x="3918" y="2204"/>
                  </a:lnTo>
                  <a:cubicBezTo>
                    <a:pt x="3906" y="2239"/>
                    <a:pt x="3906" y="2251"/>
                    <a:pt x="3906" y="2275"/>
                  </a:cubicBezTo>
                  <a:lnTo>
                    <a:pt x="3906" y="2632"/>
                  </a:lnTo>
                  <a:cubicBezTo>
                    <a:pt x="3906" y="2989"/>
                    <a:pt x="3763" y="3311"/>
                    <a:pt x="3501" y="3561"/>
                  </a:cubicBezTo>
                  <a:cubicBezTo>
                    <a:pt x="3283" y="3801"/>
                    <a:pt x="2975" y="3921"/>
                    <a:pt x="2650" y="3921"/>
                  </a:cubicBezTo>
                  <a:cubicBezTo>
                    <a:pt x="2620" y="3921"/>
                    <a:pt x="2591" y="3920"/>
                    <a:pt x="2561" y="3918"/>
                  </a:cubicBezTo>
                  <a:cubicBezTo>
                    <a:pt x="1906" y="3870"/>
                    <a:pt x="1382" y="3311"/>
                    <a:pt x="1382" y="2608"/>
                  </a:cubicBezTo>
                  <a:lnTo>
                    <a:pt x="1382" y="2299"/>
                  </a:lnTo>
                  <a:cubicBezTo>
                    <a:pt x="1382" y="2263"/>
                    <a:pt x="1382" y="2251"/>
                    <a:pt x="1370" y="2215"/>
                  </a:cubicBezTo>
                  <a:lnTo>
                    <a:pt x="1287" y="2061"/>
                  </a:lnTo>
                  <a:cubicBezTo>
                    <a:pt x="1239" y="1953"/>
                    <a:pt x="1204" y="1846"/>
                    <a:pt x="1204" y="1727"/>
                  </a:cubicBezTo>
                  <a:lnTo>
                    <a:pt x="1204" y="1227"/>
                  </a:lnTo>
                  <a:cubicBezTo>
                    <a:pt x="1204" y="727"/>
                    <a:pt x="1608" y="310"/>
                    <a:pt x="2120" y="310"/>
                  </a:cubicBezTo>
                  <a:close/>
                  <a:moveTo>
                    <a:pt x="3204" y="4168"/>
                  </a:moveTo>
                  <a:lnTo>
                    <a:pt x="3204" y="4359"/>
                  </a:lnTo>
                  <a:cubicBezTo>
                    <a:pt x="3204" y="4418"/>
                    <a:pt x="3216" y="4466"/>
                    <a:pt x="3228" y="4525"/>
                  </a:cubicBezTo>
                  <a:lnTo>
                    <a:pt x="2656" y="4942"/>
                  </a:lnTo>
                  <a:lnTo>
                    <a:pt x="2073" y="4525"/>
                  </a:lnTo>
                  <a:cubicBezTo>
                    <a:pt x="2085" y="4478"/>
                    <a:pt x="2096" y="4418"/>
                    <a:pt x="2096" y="4359"/>
                  </a:cubicBezTo>
                  <a:lnTo>
                    <a:pt x="2096" y="4168"/>
                  </a:lnTo>
                  <a:cubicBezTo>
                    <a:pt x="2239" y="4216"/>
                    <a:pt x="2382" y="4263"/>
                    <a:pt x="2549" y="4263"/>
                  </a:cubicBezTo>
                  <a:lnTo>
                    <a:pt x="2656" y="4263"/>
                  </a:lnTo>
                  <a:cubicBezTo>
                    <a:pt x="2847" y="4263"/>
                    <a:pt x="3025" y="4228"/>
                    <a:pt x="3204" y="4168"/>
                  </a:cubicBezTo>
                  <a:close/>
                  <a:moveTo>
                    <a:pt x="2132" y="1"/>
                  </a:moveTo>
                  <a:cubicBezTo>
                    <a:pt x="1442" y="1"/>
                    <a:pt x="894" y="549"/>
                    <a:pt x="894" y="1239"/>
                  </a:cubicBezTo>
                  <a:lnTo>
                    <a:pt x="894" y="1739"/>
                  </a:lnTo>
                  <a:cubicBezTo>
                    <a:pt x="894" y="1906"/>
                    <a:pt x="942" y="2073"/>
                    <a:pt x="1001" y="2215"/>
                  </a:cubicBezTo>
                  <a:lnTo>
                    <a:pt x="1061" y="2346"/>
                  </a:lnTo>
                  <a:lnTo>
                    <a:pt x="1061" y="2620"/>
                  </a:lnTo>
                  <a:cubicBezTo>
                    <a:pt x="1061" y="3180"/>
                    <a:pt x="1346" y="3692"/>
                    <a:pt x="1775" y="3989"/>
                  </a:cubicBezTo>
                  <a:lnTo>
                    <a:pt x="1775" y="4359"/>
                  </a:lnTo>
                  <a:cubicBezTo>
                    <a:pt x="1775" y="4454"/>
                    <a:pt x="1715" y="4525"/>
                    <a:pt x="1644" y="4537"/>
                  </a:cubicBezTo>
                  <a:lnTo>
                    <a:pt x="632" y="4859"/>
                  </a:lnTo>
                  <a:cubicBezTo>
                    <a:pt x="251" y="4966"/>
                    <a:pt x="1" y="5299"/>
                    <a:pt x="1" y="5704"/>
                  </a:cubicBezTo>
                  <a:lnTo>
                    <a:pt x="1" y="6954"/>
                  </a:lnTo>
                  <a:cubicBezTo>
                    <a:pt x="1" y="7037"/>
                    <a:pt x="72" y="7121"/>
                    <a:pt x="168" y="7121"/>
                  </a:cubicBezTo>
                  <a:cubicBezTo>
                    <a:pt x="251" y="7121"/>
                    <a:pt x="334" y="7037"/>
                    <a:pt x="334" y="6954"/>
                  </a:cubicBezTo>
                  <a:lnTo>
                    <a:pt x="334" y="5704"/>
                  </a:lnTo>
                  <a:cubicBezTo>
                    <a:pt x="334" y="5466"/>
                    <a:pt x="477" y="5252"/>
                    <a:pt x="715" y="5180"/>
                  </a:cubicBezTo>
                  <a:lnTo>
                    <a:pt x="1727" y="4871"/>
                  </a:lnTo>
                  <a:cubicBezTo>
                    <a:pt x="1787" y="4859"/>
                    <a:pt x="1835" y="4823"/>
                    <a:pt x="1882" y="4799"/>
                  </a:cubicBezTo>
                  <a:lnTo>
                    <a:pt x="2442" y="5204"/>
                  </a:lnTo>
                  <a:cubicBezTo>
                    <a:pt x="2501" y="5252"/>
                    <a:pt x="2573" y="5287"/>
                    <a:pt x="2656" y="5287"/>
                  </a:cubicBezTo>
                  <a:cubicBezTo>
                    <a:pt x="2728" y="5287"/>
                    <a:pt x="2799" y="5252"/>
                    <a:pt x="2858" y="5204"/>
                  </a:cubicBezTo>
                  <a:lnTo>
                    <a:pt x="3430" y="4799"/>
                  </a:lnTo>
                  <a:cubicBezTo>
                    <a:pt x="3466" y="4823"/>
                    <a:pt x="3513" y="4859"/>
                    <a:pt x="3573" y="4871"/>
                  </a:cubicBezTo>
                  <a:lnTo>
                    <a:pt x="4585" y="5180"/>
                  </a:lnTo>
                  <a:cubicBezTo>
                    <a:pt x="4823" y="5252"/>
                    <a:pt x="4978" y="5466"/>
                    <a:pt x="4978" y="5704"/>
                  </a:cubicBezTo>
                  <a:lnTo>
                    <a:pt x="4978" y="6954"/>
                  </a:lnTo>
                  <a:cubicBezTo>
                    <a:pt x="4978" y="7037"/>
                    <a:pt x="5049" y="7121"/>
                    <a:pt x="5133" y="7121"/>
                  </a:cubicBezTo>
                  <a:cubicBezTo>
                    <a:pt x="5228" y="7121"/>
                    <a:pt x="5299" y="7037"/>
                    <a:pt x="5299" y="6954"/>
                  </a:cubicBezTo>
                  <a:lnTo>
                    <a:pt x="5299" y="5704"/>
                  </a:lnTo>
                  <a:cubicBezTo>
                    <a:pt x="5311" y="5299"/>
                    <a:pt x="5061" y="4954"/>
                    <a:pt x="4692" y="4835"/>
                  </a:cubicBezTo>
                  <a:lnTo>
                    <a:pt x="3680" y="4525"/>
                  </a:lnTo>
                  <a:cubicBezTo>
                    <a:pt x="3609" y="4501"/>
                    <a:pt x="3549" y="4418"/>
                    <a:pt x="3549" y="4347"/>
                  </a:cubicBezTo>
                  <a:lnTo>
                    <a:pt x="3549" y="3978"/>
                  </a:lnTo>
                  <a:cubicBezTo>
                    <a:pt x="3620" y="3930"/>
                    <a:pt x="3692" y="3870"/>
                    <a:pt x="3751" y="3811"/>
                  </a:cubicBezTo>
                  <a:cubicBezTo>
                    <a:pt x="4061" y="3513"/>
                    <a:pt x="4263" y="3085"/>
                    <a:pt x="4263" y="2656"/>
                  </a:cubicBezTo>
                  <a:lnTo>
                    <a:pt x="4263" y="2334"/>
                  </a:lnTo>
                  <a:lnTo>
                    <a:pt x="4323" y="2204"/>
                  </a:lnTo>
                  <a:cubicBezTo>
                    <a:pt x="4394" y="2061"/>
                    <a:pt x="4418" y="1894"/>
                    <a:pt x="4418" y="1727"/>
                  </a:cubicBezTo>
                  <a:lnTo>
                    <a:pt x="4418" y="168"/>
                  </a:lnTo>
                  <a:cubicBezTo>
                    <a:pt x="4418" y="72"/>
                    <a:pt x="4347" y="1"/>
                    <a:pt x="42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53"/>
            <p:cNvSpPr/>
            <p:nvPr/>
          </p:nvSpPr>
          <p:spPr>
            <a:xfrm>
              <a:off x="7246719" y="4455279"/>
              <a:ext cx="10248" cy="50033"/>
            </a:xfrm>
            <a:custGeom>
              <a:rect b="b" l="l" r="r" t="t"/>
              <a:pathLst>
                <a:path extrusionOk="0" h="1572" w="322">
                  <a:moveTo>
                    <a:pt x="167" y="0"/>
                  </a:moveTo>
                  <a:cubicBezTo>
                    <a:pt x="72" y="0"/>
                    <a:pt x="0" y="72"/>
                    <a:pt x="0" y="167"/>
                  </a:cubicBezTo>
                  <a:lnTo>
                    <a:pt x="0" y="1417"/>
                  </a:lnTo>
                  <a:cubicBezTo>
                    <a:pt x="0" y="1501"/>
                    <a:pt x="72" y="1572"/>
                    <a:pt x="167" y="1572"/>
                  </a:cubicBezTo>
                  <a:cubicBezTo>
                    <a:pt x="250" y="1572"/>
                    <a:pt x="322" y="1501"/>
                    <a:pt x="322" y="1417"/>
                  </a:cubicBezTo>
                  <a:lnTo>
                    <a:pt x="322" y="167"/>
                  </a:lnTo>
                  <a:cubicBezTo>
                    <a:pt x="322" y="72"/>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53"/>
            <p:cNvSpPr/>
            <p:nvPr/>
          </p:nvSpPr>
          <p:spPr>
            <a:xfrm>
              <a:off x="7195572" y="4466642"/>
              <a:ext cx="11012" cy="38670"/>
            </a:xfrm>
            <a:custGeom>
              <a:rect b="b" l="l" r="r" t="t"/>
              <a:pathLst>
                <a:path extrusionOk="0" h="1215" w="346">
                  <a:moveTo>
                    <a:pt x="167" y="1"/>
                  </a:moveTo>
                  <a:cubicBezTo>
                    <a:pt x="71" y="1"/>
                    <a:pt x="0" y="72"/>
                    <a:pt x="0" y="167"/>
                  </a:cubicBezTo>
                  <a:lnTo>
                    <a:pt x="0" y="1060"/>
                  </a:lnTo>
                  <a:cubicBezTo>
                    <a:pt x="0" y="1144"/>
                    <a:pt x="71" y="1215"/>
                    <a:pt x="167" y="1215"/>
                  </a:cubicBezTo>
                  <a:cubicBezTo>
                    <a:pt x="250" y="1215"/>
                    <a:pt x="322" y="1144"/>
                    <a:pt x="322" y="1060"/>
                  </a:cubicBezTo>
                  <a:lnTo>
                    <a:pt x="322" y="167"/>
                  </a:lnTo>
                  <a:cubicBezTo>
                    <a:pt x="345" y="72"/>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53"/>
            <p:cNvSpPr/>
            <p:nvPr/>
          </p:nvSpPr>
          <p:spPr>
            <a:xfrm>
              <a:off x="7297866" y="4466642"/>
              <a:ext cx="10280" cy="38670"/>
            </a:xfrm>
            <a:custGeom>
              <a:rect b="b" l="l" r="r" t="t"/>
              <a:pathLst>
                <a:path extrusionOk="0" h="1215" w="323">
                  <a:moveTo>
                    <a:pt x="167" y="1"/>
                  </a:moveTo>
                  <a:cubicBezTo>
                    <a:pt x="72" y="1"/>
                    <a:pt x="1" y="72"/>
                    <a:pt x="1" y="167"/>
                  </a:cubicBezTo>
                  <a:lnTo>
                    <a:pt x="1" y="1060"/>
                  </a:lnTo>
                  <a:cubicBezTo>
                    <a:pt x="1" y="1144"/>
                    <a:pt x="72" y="1215"/>
                    <a:pt x="167" y="1215"/>
                  </a:cubicBezTo>
                  <a:cubicBezTo>
                    <a:pt x="251" y="1215"/>
                    <a:pt x="322" y="1144"/>
                    <a:pt x="322" y="1060"/>
                  </a:cubicBezTo>
                  <a:lnTo>
                    <a:pt x="322" y="167"/>
                  </a:lnTo>
                  <a:cubicBezTo>
                    <a:pt x="322"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53"/>
            <p:cNvSpPr/>
            <p:nvPr/>
          </p:nvSpPr>
          <p:spPr>
            <a:xfrm>
              <a:off x="7235357" y="4608369"/>
              <a:ext cx="33005" cy="33005"/>
            </a:xfrm>
            <a:custGeom>
              <a:rect b="b" l="l" r="r" t="t"/>
              <a:pathLst>
                <a:path extrusionOk="0" h="1037" w="1037">
                  <a:moveTo>
                    <a:pt x="524" y="322"/>
                  </a:moveTo>
                  <a:cubicBezTo>
                    <a:pt x="619" y="322"/>
                    <a:pt x="715" y="417"/>
                    <a:pt x="715" y="512"/>
                  </a:cubicBezTo>
                  <a:cubicBezTo>
                    <a:pt x="715" y="620"/>
                    <a:pt x="619" y="715"/>
                    <a:pt x="524" y="715"/>
                  </a:cubicBezTo>
                  <a:cubicBezTo>
                    <a:pt x="417" y="715"/>
                    <a:pt x="322" y="620"/>
                    <a:pt x="322" y="512"/>
                  </a:cubicBezTo>
                  <a:cubicBezTo>
                    <a:pt x="322" y="417"/>
                    <a:pt x="417" y="322"/>
                    <a:pt x="524" y="322"/>
                  </a:cubicBezTo>
                  <a:close/>
                  <a:moveTo>
                    <a:pt x="524" y="0"/>
                  </a:moveTo>
                  <a:cubicBezTo>
                    <a:pt x="238" y="0"/>
                    <a:pt x="0" y="239"/>
                    <a:pt x="0" y="512"/>
                  </a:cubicBezTo>
                  <a:cubicBezTo>
                    <a:pt x="0" y="798"/>
                    <a:pt x="238" y="1036"/>
                    <a:pt x="524" y="1036"/>
                  </a:cubicBezTo>
                  <a:cubicBezTo>
                    <a:pt x="798" y="1036"/>
                    <a:pt x="1036" y="798"/>
                    <a:pt x="1036" y="512"/>
                  </a:cubicBezTo>
                  <a:cubicBezTo>
                    <a:pt x="1036" y="239"/>
                    <a:pt x="798" y="0"/>
                    <a:pt x="5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53"/>
            <p:cNvSpPr/>
            <p:nvPr/>
          </p:nvSpPr>
          <p:spPr>
            <a:xfrm>
              <a:off x="7127716" y="4608369"/>
              <a:ext cx="33387" cy="33005"/>
            </a:xfrm>
            <a:custGeom>
              <a:rect b="b" l="l" r="r" t="t"/>
              <a:pathLst>
                <a:path extrusionOk="0" h="1037" w="1049">
                  <a:moveTo>
                    <a:pt x="525" y="322"/>
                  </a:moveTo>
                  <a:cubicBezTo>
                    <a:pt x="632" y="322"/>
                    <a:pt x="715" y="417"/>
                    <a:pt x="715" y="512"/>
                  </a:cubicBezTo>
                  <a:cubicBezTo>
                    <a:pt x="715" y="620"/>
                    <a:pt x="632" y="715"/>
                    <a:pt x="525" y="715"/>
                  </a:cubicBezTo>
                  <a:cubicBezTo>
                    <a:pt x="418" y="715"/>
                    <a:pt x="334" y="620"/>
                    <a:pt x="334" y="512"/>
                  </a:cubicBezTo>
                  <a:cubicBezTo>
                    <a:pt x="334" y="417"/>
                    <a:pt x="418" y="322"/>
                    <a:pt x="525" y="322"/>
                  </a:cubicBezTo>
                  <a:close/>
                  <a:moveTo>
                    <a:pt x="525" y="0"/>
                  </a:moveTo>
                  <a:cubicBezTo>
                    <a:pt x="239" y="0"/>
                    <a:pt x="1" y="239"/>
                    <a:pt x="1" y="512"/>
                  </a:cubicBezTo>
                  <a:cubicBezTo>
                    <a:pt x="1" y="798"/>
                    <a:pt x="239" y="1036"/>
                    <a:pt x="525" y="1036"/>
                  </a:cubicBezTo>
                  <a:cubicBezTo>
                    <a:pt x="810" y="1036"/>
                    <a:pt x="1049" y="798"/>
                    <a:pt x="1049" y="512"/>
                  </a:cubicBezTo>
                  <a:cubicBezTo>
                    <a:pt x="1049" y="239"/>
                    <a:pt x="810" y="0"/>
                    <a:pt x="5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53"/>
            <p:cNvSpPr/>
            <p:nvPr/>
          </p:nvSpPr>
          <p:spPr>
            <a:xfrm>
              <a:off x="7342965" y="4608369"/>
              <a:ext cx="33005" cy="33005"/>
            </a:xfrm>
            <a:custGeom>
              <a:rect b="b" l="l" r="r" t="t"/>
              <a:pathLst>
                <a:path extrusionOk="0" h="1037" w="1037">
                  <a:moveTo>
                    <a:pt x="513" y="322"/>
                  </a:moveTo>
                  <a:cubicBezTo>
                    <a:pt x="620" y="322"/>
                    <a:pt x="715" y="417"/>
                    <a:pt x="715" y="512"/>
                  </a:cubicBezTo>
                  <a:cubicBezTo>
                    <a:pt x="715" y="620"/>
                    <a:pt x="620" y="715"/>
                    <a:pt x="513" y="715"/>
                  </a:cubicBezTo>
                  <a:cubicBezTo>
                    <a:pt x="417" y="715"/>
                    <a:pt x="322" y="620"/>
                    <a:pt x="322" y="512"/>
                  </a:cubicBezTo>
                  <a:cubicBezTo>
                    <a:pt x="322" y="417"/>
                    <a:pt x="417" y="322"/>
                    <a:pt x="513" y="322"/>
                  </a:cubicBezTo>
                  <a:close/>
                  <a:moveTo>
                    <a:pt x="513" y="0"/>
                  </a:moveTo>
                  <a:cubicBezTo>
                    <a:pt x="227" y="0"/>
                    <a:pt x="1" y="239"/>
                    <a:pt x="1" y="512"/>
                  </a:cubicBezTo>
                  <a:cubicBezTo>
                    <a:pt x="1" y="798"/>
                    <a:pt x="227" y="1036"/>
                    <a:pt x="513" y="1036"/>
                  </a:cubicBezTo>
                  <a:cubicBezTo>
                    <a:pt x="798" y="1036"/>
                    <a:pt x="1036" y="798"/>
                    <a:pt x="1036" y="512"/>
                  </a:cubicBezTo>
                  <a:cubicBezTo>
                    <a:pt x="1036" y="239"/>
                    <a:pt x="810" y="0"/>
                    <a:pt x="5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53"/>
            <p:cNvSpPr/>
            <p:nvPr/>
          </p:nvSpPr>
          <p:spPr>
            <a:xfrm>
              <a:off x="7159194" y="4517788"/>
              <a:ext cx="186064" cy="84916"/>
            </a:xfrm>
            <a:custGeom>
              <a:rect b="b" l="l" r="r" t="t"/>
              <a:pathLst>
                <a:path extrusionOk="0" h="2668" w="5846">
                  <a:moveTo>
                    <a:pt x="2929" y="1"/>
                  </a:moveTo>
                  <a:cubicBezTo>
                    <a:pt x="2834" y="1"/>
                    <a:pt x="2762" y="72"/>
                    <a:pt x="2762" y="168"/>
                  </a:cubicBezTo>
                  <a:lnTo>
                    <a:pt x="2762" y="715"/>
                  </a:lnTo>
                  <a:lnTo>
                    <a:pt x="1607" y="715"/>
                  </a:lnTo>
                  <a:cubicBezTo>
                    <a:pt x="1381" y="715"/>
                    <a:pt x="1167" y="822"/>
                    <a:pt x="1036" y="1013"/>
                  </a:cubicBezTo>
                  <a:lnTo>
                    <a:pt x="60" y="2394"/>
                  </a:lnTo>
                  <a:cubicBezTo>
                    <a:pt x="0" y="2465"/>
                    <a:pt x="24" y="2573"/>
                    <a:pt x="95" y="2632"/>
                  </a:cubicBezTo>
                  <a:cubicBezTo>
                    <a:pt x="127" y="2655"/>
                    <a:pt x="160" y="2665"/>
                    <a:pt x="192" y="2665"/>
                  </a:cubicBezTo>
                  <a:cubicBezTo>
                    <a:pt x="245" y="2665"/>
                    <a:pt x="296" y="2636"/>
                    <a:pt x="333" y="2585"/>
                  </a:cubicBezTo>
                  <a:lnTo>
                    <a:pt x="1322" y="1203"/>
                  </a:lnTo>
                  <a:cubicBezTo>
                    <a:pt x="1393" y="1120"/>
                    <a:pt x="1500" y="1061"/>
                    <a:pt x="1619" y="1061"/>
                  </a:cubicBezTo>
                  <a:lnTo>
                    <a:pt x="2774" y="1061"/>
                  </a:lnTo>
                  <a:lnTo>
                    <a:pt x="2774" y="2311"/>
                  </a:lnTo>
                  <a:cubicBezTo>
                    <a:pt x="2774" y="2394"/>
                    <a:pt x="2858" y="2465"/>
                    <a:pt x="2941" y="2465"/>
                  </a:cubicBezTo>
                  <a:cubicBezTo>
                    <a:pt x="3036" y="2465"/>
                    <a:pt x="3108" y="2394"/>
                    <a:pt x="3108" y="2311"/>
                  </a:cubicBezTo>
                  <a:lnTo>
                    <a:pt x="3108" y="1061"/>
                  </a:lnTo>
                  <a:lnTo>
                    <a:pt x="4262" y="1061"/>
                  </a:lnTo>
                  <a:cubicBezTo>
                    <a:pt x="4382" y="1061"/>
                    <a:pt x="4489" y="1120"/>
                    <a:pt x="4560" y="1203"/>
                  </a:cubicBezTo>
                  <a:lnTo>
                    <a:pt x="5548" y="2585"/>
                  </a:lnTo>
                  <a:cubicBezTo>
                    <a:pt x="5572" y="2632"/>
                    <a:pt x="5632" y="2668"/>
                    <a:pt x="5679" y="2668"/>
                  </a:cubicBezTo>
                  <a:cubicBezTo>
                    <a:pt x="5715" y="2668"/>
                    <a:pt x="5751" y="2644"/>
                    <a:pt x="5775" y="2632"/>
                  </a:cubicBezTo>
                  <a:cubicBezTo>
                    <a:pt x="5834" y="2561"/>
                    <a:pt x="5846" y="2454"/>
                    <a:pt x="5798" y="2382"/>
                  </a:cubicBezTo>
                  <a:lnTo>
                    <a:pt x="4822" y="1001"/>
                  </a:lnTo>
                  <a:cubicBezTo>
                    <a:pt x="4679" y="822"/>
                    <a:pt x="4477" y="703"/>
                    <a:pt x="4251" y="703"/>
                  </a:cubicBezTo>
                  <a:lnTo>
                    <a:pt x="3096" y="703"/>
                  </a:lnTo>
                  <a:lnTo>
                    <a:pt x="3096" y="168"/>
                  </a:lnTo>
                  <a:cubicBezTo>
                    <a:pt x="3096" y="72"/>
                    <a:pt x="3012" y="1"/>
                    <a:pt x="292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53"/>
            <p:cNvSpPr/>
            <p:nvPr/>
          </p:nvSpPr>
          <p:spPr>
            <a:xfrm>
              <a:off x="7217915" y="4321126"/>
              <a:ext cx="68238" cy="25812"/>
            </a:xfrm>
            <a:custGeom>
              <a:rect b="b" l="l" r="r" t="t"/>
              <a:pathLst>
                <a:path extrusionOk="0" h="811" w="2144">
                  <a:moveTo>
                    <a:pt x="933" y="1"/>
                  </a:moveTo>
                  <a:cubicBezTo>
                    <a:pt x="491" y="1"/>
                    <a:pt x="139" y="113"/>
                    <a:pt x="120" y="120"/>
                  </a:cubicBezTo>
                  <a:cubicBezTo>
                    <a:pt x="36" y="155"/>
                    <a:pt x="1" y="215"/>
                    <a:pt x="1" y="286"/>
                  </a:cubicBezTo>
                  <a:lnTo>
                    <a:pt x="1" y="643"/>
                  </a:lnTo>
                  <a:cubicBezTo>
                    <a:pt x="1" y="727"/>
                    <a:pt x="72" y="810"/>
                    <a:pt x="155" y="810"/>
                  </a:cubicBezTo>
                  <a:cubicBezTo>
                    <a:pt x="251" y="810"/>
                    <a:pt x="322" y="727"/>
                    <a:pt x="322" y="643"/>
                  </a:cubicBezTo>
                  <a:lnTo>
                    <a:pt x="322" y="417"/>
                  </a:lnTo>
                  <a:cubicBezTo>
                    <a:pt x="455" y="384"/>
                    <a:pt x="683" y="341"/>
                    <a:pt x="940" y="341"/>
                  </a:cubicBezTo>
                  <a:cubicBezTo>
                    <a:pt x="1236" y="341"/>
                    <a:pt x="1572" y="398"/>
                    <a:pt x="1846" y="596"/>
                  </a:cubicBezTo>
                  <a:cubicBezTo>
                    <a:pt x="1877" y="622"/>
                    <a:pt x="1914" y="634"/>
                    <a:pt x="1951" y="634"/>
                  </a:cubicBezTo>
                  <a:cubicBezTo>
                    <a:pt x="1999" y="634"/>
                    <a:pt x="2045" y="613"/>
                    <a:pt x="2072" y="572"/>
                  </a:cubicBezTo>
                  <a:cubicBezTo>
                    <a:pt x="2144" y="489"/>
                    <a:pt x="2120" y="393"/>
                    <a:pt x="2048" y="334"/>
                  </a:cubicBezTo>
                  <a:cubicBezTo>
                    <a:pt x="1703" y="74"/>
                    <a:pt x="1289" y="1"/>
                    <a:pt x="93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4" name="Google Shape;2204;p53"/>
          <p:cNvGrpSpPr/>
          <p:nvPr/>
        </p:nvGrpSpPr>
        <p:grpSpPr>
          <a:xfrm>
            <a:off x="7565408" y="4279432"/>
            <a:ext cx="248255" cy="361942"/>
            <a:chOff x="7565408" y="4279432"/>
            <a:chExt cx="248255" cy="361942"/>
          </a:xfrm>
        </p:grpSpPr>
        <p:sp>
          <p:nvSpPr>
            <p:cNvPr id="2205" name="Google Shape;2205;p53"/>
            <p:cNvSpPr/>
            <p:nvPr/>
          </p:nvSpPr>
          <p:spPr>
            <a:xfrm>
              <a:off x="7610126" y="4279432"/>
              <a:ext cx="158055" cy="236892"/>
            </a:xfrm>
            <a:custGeom>
              <a:rect b="b" l="l" r="r" t="t"/>
              <a:pathLst>
                <a:path extrusionOk="0" h="7443" w="4966">
                  <a:moveTo>
                    <a:pt x="2501" y="346"/>
                  </a:moveTo>
                  <a:cubicBezTo>
                    <a:pt x="2882" y="346"/>
                    <a:pt x="3191" y="572"/>
                    <a:pt x="3227" y="870"/>
                  </a:cubicBezTo>
                  <a:cubicBezTo>
                    <a:pt x="3001" y="775"/>
                    <a:pt x="2763" y="727"/>
                    <a:pt x="2501" y="727"/>
                  </a:cubicBezTo>
                  <a:cubicBezTo>
                    <a:pt x="2239" y="727"/>
                    <a:pt x="1989" y="775"/>
                    <a:pt x="1763" y="870"/>
                  </a:cubicBezTo>
                  <a:cubicBezTo>
                    <a:pt x="1798" y="572"/>
                    <a:pt x="2108" y="346"/>
                    <a:pt x="2501" y="346"/>
                  </a:cubicBezTo>
                  <a:close/>
                  <a:moveTo>
                    <a:pt x="2501" y="1061"/>
                  </a:moveTo>
                  <a:cubicBezTo>
                    <a:pt x="3394" y="1061"/>
                    <a:pt x="4108" y="1787"/>
                    <a:pt x="4108" y="2668"/>
                  </a:cubicBezTo>
                  <a:cubicBezTo>
                    <a:pt x="4108" y="2799"/>
                    <a:pt x="4084" y="2918"/>
                    <a:pt x="4061" y="3049"/>
                  </a:cubicBezTo>
                  <a:cubicBezTo>
                    <a:pt x="4025" y="2918"/>
                    <a:pt x="3953" y="2799"/>
                    <a:pt x="3846" y="2715"/>
                  </a:cubicBezTo>
                  <a:cubicBezTo>
                    <a:pt x="3191" y="2132"/>
                    <a:pt x="2036" y="1977"/>
                    <a:pt x="1989" y="1977"/>
                  </a:cubicBezTo>
                  <a:cubicBezTo>
                    <a:pt x="1983" y="1976"/>
                    <a:pt x="1977" y="1976"/>
                    <a:pt x="1970" y="1976"/>
                  </a:cubicBezTo>
                  <a:cubicBezTo>
                    <a:pt x="1892" y="1976"/>
                    <a:pt x="1810" y="2044"/>
                    <a:pt x="1810" y="2132"/>
                  </a:cubicBezTo>
                  <a:cubicBezTo>
                    <a:pt x="1798" y="2215"/>
                    <a:pt x="1870" y="2311"/>
                    <a:pt x="1953" y="2311"/>
                  </a:cubicBezTo>
                  <a:cubicBezTo>
                    <a:pt x="1977" y="2311"/>
                    <a:pt x="3072" y="2454"/>
                    <a:pt x="3644" y="2966"/>
                  </a:cubicBezTo>
                  <a:cubicBezTo>
                    <a:pt x="3715" y="3037"/>
                    <a:pt x="3763" y="3144"/>
                    <a:pt x="3763" y="3251"/>
                  </a:cubicBezTo>
                  <a:lnTo>
                    <a:pt x="3763" y="3394"/>
                  </a:lnTo>
                  <a:cubicBezTo>
                    <a:pt x="3751" y="4061"/>
                    <a:pt x="3179" y="4632"/>
                    <a:pt x="2501" y="4632"/>
                  </a:cubicBezTo>
                  <a:cubicBezTo>
                    <a:pt x="1798" y="4632"/>
                    <a:pt x="1251" y="4061"/>
                    <a:pt x="1251" y="3382"/>
                  </a:cubicBezTo>
                  <a:cubicBezTo>
                    <a:pt x="1251" y="3335"/>
                    <a:pt x="1274" y="3275"/>
                    <a:pt x="1310" y="3251"/>
                  </a:cubicBezTo>
                  <a:cubicBezTo>
                    <a:pt x="1441" y="3144"/>
                    <a:pt x="1632" y="2977"/>
                    <a:pt x="1751" y="2739"/>
                  </a:cubicBezTo>
                  <a:cubicBezTo>
                    <a:pt x="1798" y="2656"/>
                    <a:pt x="1763" y="2561"/>
                    <a:pt x="1679" y="2513"/>
                  </a:cubicBezTo>
                  <a:cubicBezTo>
                    <a:pt x="1651" y="2503"/>
                    <a:pt x="1625" y="2497"/>
                    <a:pt x="1600" y="2497"/>
                  </a:cubicBezTo>
                  <a:cubicBezTo>
                    <a:pt x="1538" y="2497"/>
                    <a:pt x="1487" y="2529"/>
                    <a:pt x="1453" y="2596"/>
                  </a:cubicBezTo>
                  <a:cubicBezTo>
                    <a:pt x="1370" y="2775"/>
                    <a:pt x="1215" y="2906"/>
                    <a:pt x="1108" y="2977"/>
                  </a:cubicBezTo>
                  <a:cubicBezTo>
                    <a:pt x="1048" y="3025"/>
                    <a:pt x="989" y="3085"/>
                    <a:pt x="965" y="3156"/>
                  </a:cubicBezTo>
                  <a:cubicBezTo>
                    <a:pt x="917" y="2989"/>
                    <a:pt x="893" y="2835"/>
                    <a:pt x="893" y="2668"/>
                  </a:cubicBezTo>
                  <a:cubicBezTo>
                    <a:pt x="893" y="1775"/>
                    <a:pt x="1620" y="1061"/>
                    <a:pt x="2501" y="1061"/>
                  </a:cubicBezTo>
                  <a:close/>
                  <a:moveTo>
                    <a:pt x="3048" y="4871"/>
                  </a:moveTo>
                  <a:lnTo>
                    <a:pt x="3048" y="5109"/>
                  </a:lnTo>
                  <a:cubicBezTo>
                    <a:pt x="3048" y="5156"/>
                    <a:pt x="3048" y="5192"/>
                    <a:pt x="3060" y="5240"/>
                  </a:cubicBezTo>
                  <a:lnTo>
                    <a:pt x="2501" y="5656"/>
                  </a:lnTo>
                  <a:lnTo>
                    <a:pt x="1929" y="5240"/>
                  </a:lnTo>
                  <a:cubicBezTo>
                    <a:pt x="1941" y="5192"/>
                    <a:pt x="1941" y="5156"/>
                    <a:pt x="1941" y="5109"/>
                  </a:cubicBezTo>
                  <a:lnTo>
                    <a:pt x="1941" y="4871"/>
                  </a:lnTo>
                  <a:cubicBezTo>
                    <a:pt x="2108" y="4930"/>
                    <a:pt x="2298" y="4954"/>
                    <a:pt x="2501" y="4954"/>
                  </a:cubicBezTo>
                  <a:cubicBezTo>
                    <a:pt x="2691" y="4954"/>
                    <a:pt x="2870" y="4930"/>
                    <a:pt x="3048" y="4871"/>
                  </a:cubicBezTo>
                  <a:close/>
                  <a:moveTo>
                    <a:pt x="2477" y="1"/>
                  </a:moveTo>
                  <a:cubicBezTo>
                    <a:pt x="1905" y="1"/>
                    <a:pt x="1429" y="394"/>
                    <a:pt x="1429" y="882"/>
                  </a:cubicBezTo>
                  <a:cubicBezTo>
                    <a:pt x="1429" y="930"/>
                    <a:pt x="1429" y="965"/>
                    <a:pt x="1441" y="1013"/>
                  </a:cubicBezTo>
                  <a:cubicBezTo>
                    <a:pt x="893" y="1358"/>
                    <a:pt x="536" y="1965"/>
                    <a:pt x="536" y="2656"/>
                  </a:cubicBezTo>
                  <a:cubicBezTo>
                    <a:pt x="536" y="3096"/>
                    <a:pt x="691" y="3549"/>
                    <a:pt x="977" y="3882"/>
                  </a:cubicBezTo>
                  <a:cubicBezTo>
                    <a:pt x="1096" y="4216"/>
                    <a:pt x="1322" y="4501"/>
                    <a:pt x="1608" y="4692"/>
                  </a:cubicBezTo>
                  <a:lnTo>
                    <a:pt x="1608" y="5097"/>
                  </a:lnTo>
                  <a:cubicBezTo>
                    <a:pt x="1608" y="5168"/>
                    <a:pt x="1560" y="5240"/>
                    <a:pt x="1489" y="5275"/>
                  </a:cubicBezTo>
                  <a:lnTo>
                    <a:pt x="417" y="5752"/>
                  </a:lnTo>
                  <a:cubicBezTo>
                    <a:pt x="155" y="5871"/>
                    <a:pt x="0" y="6109"/>
                    <a:pt x="0" y="6383"/>
                  </a:cubicBezTo>
                  <a:lnTo>
                    <a:pt x="0" y="7276"/>
                  </a:lnTo>
                  <a:cubicBezTo>
                    <a:pt x="0" y="7371"/>
                    <a:pt x="72" y="7442"/>
                    <a:pt x="155" y="7442"/>
                  </a:cubicBezTo>
                  <a:cubicBezTo>
                    <a:pt x="251" y="7442"/>
                    <a:pt x="322" y="7371"/>
                    <a:pt x="322" y="7276"/>
                  </a:cubicBezTo>
                  <a:lnTo>
                    <a:pt x="322" y="6383"/>
                  </a:lnTo>
                  <a:cubicBezTo>
                    <a:pt x="322" y="6240"/>
                    <a:pt x="417" y="6109"/>
                    <a:pt x="548" y="6049"/>
                  </a:cubicBezTo>
                  <a:lnTo>
                    <a:pt x="1620" y="5573"/>
                  </a:lnTo>
                  <a:cubicBezTo>
                    <a:pt x="1667" y="5549"/>
                    <a:pt x="1691" y="5525"/>
                    <a:pt x="1727" y="5513"/>
                  </a:cubicBezTo>
                  <a:lnTo>
                    <a:pt x="2263" y="5906"/>
                  </a:lnTo>
                  <a:cubicBezTo>
                    <a:pt x="2322" y="5954"/>
                    <a:pt x="2394" y="5990"/>
                    <a:pt x="2465" y="5990"/>
                  </a:cubicBezTo>
                  <a:cubicBezTo>
                    <a:pt x="2537" y="5990"/>
                    <a:pt x="2620" y="5954"/>
                    <a:pt x="2679" y="5906"/>
                  </a:cubicBezTo>
                  <a:lnTo>
                    <a:pt x="3215" y="5513"/>
                  </a:lnTo>
                  <a:cubicBezTo>
                    <a:pt x="3239" y="5537"/>
                    <a:pt x="3287" y="5549"/>
                    <a:pt x="3310" y="5573"/>
                  </a:cubicBezTo>
                  <a:lnTo>
                    <a:pt x="4382" y="6049"/>
                  </a:lnTo>
                  <a:cubicBezTo>
                    <a:pt x="4525" y="6109"/>
                    <a:pt x="4608" y="6240"/>
                    <a:pt x="4608" y="6383"/>
                  </a:cubicBezTo>
                  <a:lnTo>
                    <a:pt x="4608" y="7276"/>
                  </a:lnTo>
                  <a:cubicBezTo>
                    <a:pt x="4608" y="7371"/>
                    <a:pt x="4680" y="7442"/>
                    <a:pt x="4775" y="7442"/>
                  </a:cubicBezTo>
                  <a:cubicBezTo>
                    <a:pt x="4858" y="7442"/>
                    <a:pt x="4942" y="7371"/>
                    <a:pt x="4942" y="7276"/>
                  </a:cubicBezTo>
                  <a:lnTo>
                    <a:pt x="4942" y="6383"/>
                  </a:lnTo>
                  <a:cubicBezTo>
                    <a:pt x="4965" y="6121"/>
                    <a:pt x="4799" y="5871"/>
                    <a:pt x="4549" y="5752"/>
                  </a:cubicBezTo>
                  <a:lnTo>
                    <a:pt x="3477" y="5275"/>
                  </a:lnTo>
                  <a:cubicBezTo>
                    <a:pt x="3406" y="5240"/>
                    <a:pt x="3358" y="5168"/>
                    <a:pt x="3358" y="5097"/>
                  </a:cubicBezTo>
                  <a:lnTo>
                    <a:pt x="3358" y="4692"/>
                  </a:lnTo>
                  <a:cubicBezTo>
                    <a:pt x="3644" y="4501"/>
                    <a:pt x="3870" y="4216"/>
                    <a:pt x="3989" y="3882"/>
                  </a:cubicBezTo>
                  <a:cubicBezTo>
                    <a:pt x="4263" y="3549"/>
                    <a:pt x="4430" y="3096"/>
                    <a:pt x="4430" y="2656"/>
                  </a:cubicBezTo>
                  <a:cubicBezTo>
                    <a:pt x="4430" y="1965"/>
                    <a:pt x="4072" y="1358"/>
                    <a:pt x="3525" y="1013"/>
                  </a:cubicBezTo>
                  <a:cubicBezTo>
                    <a:pt x="3537" y="965"/>
                    <a:pt x="3537" y="930"/>
                    <a:pt x="3537" y="882"/>
                  </a:cubicBezTo>
                  <a:cubicBezTo>
                    <a:pt x="3537" y="394"/>
                    <a:pt x="3060" y="1"/>
                    <a:pt x="24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53"/>
            <p:cNvSpPr/>
            <p:nvPr/>
          </p:nvSpPr>
          <p:spPr>
            <a:xfrm>
              <a:off x="7684411" y="4478004"/>
              <a:ext cx="10248" cy="38702"/>
            </a:xfrm>
            <a:custGeom>
              <a:rect b="b" l="l" r="r" t="t"/>
              <a:pathLst>
                <a:path extrusionOk="0" h="1216" w="322">
                  <a:moveTo>
                    <a:pt x="167" y="1"/>
                  </a:moveTo>
                  <a:cubicBezTo>
                    <a:pt x="72" y="1"/>
                    <a:pt x="0" y="72"/>
                    <a:pt x="0" y="167"/>
                  </a:cubicBezTo>
                  <a:lnTo>
                    <a:pt x="0" y="1060"/>
                  </a:lnTo>
                  <a:cubicBezTo>
                    <a:pt x="0" y="1144"/>
                    <a:pt x="72" y="1215"/>
                    <a:pt x="167" y="1215"/>
                  </a:cubicBezTo>
                  <a:cubicBezTo>
                    <a:pt x="250" y="1215"/>
                    <a:pt x="322" y="1144"/>
                    <a:pt x="322" y="1060"/>
                  </a:cubicBezTo>
                  <a:lnTo>
                    <a:pt x="322" y="167"/>
                  </a:lnTo>
                  <a:cubicBezTo>
                    <a:pt x="322"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53"/>
            <p:cNvSpPr/>
            <p:nvPr/>
          </p:nvSpPr>
          <p:spPr>
            <a:xfrm>
              <a:off x="7638929" y="4489366"/>
              <a:ext cx="10248" cy="27340"/>
            </a:xfrm>
            <a:custGeom>
              <a:rect b="b" l="l" r="r" t="t"/>
              <a:pathLst>
                <a:path extrusionOk="0" h="859" w="322">
                  <a:moveTo>
                    <a:pt x="167" y="1"/>
                  </a:moveTo>
                  <a:cubicBezTo>
                    <a:pt x="72" y="1"/>
                    <a:pt x="0" y="72"/>
                    <a:pt x="0" y="168"/>
                  </a:cubicBezTo>
                  <a:lnTo>
                    <a:pt x="0" y="703"/>
                  </a:lnTo>
                  <a:cubicBezTo>
                    <a:pt x="0" y="787"/>
                    <a:pt x="72" y="858"/>
                    <a:pt x="167" y="858"/>
                  </a:cubicBezTo>
                  <a:cubicBezTo>
                    <a:pt x="250" y="858"/>
                    <a:pt x="322" y="787"/>
                    <a:pt x="322" y="703"/>
                  </a:cubicBezTo>
                  <a:lnTo>
                    <a:pt x="322" y="168"/>
                  </a:lnTo>
                  <a:cubicBezTo>
                    <a:pt x="322"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53"/>
            <p:cNvSpPr/>
            <p:nvPr/>
          </p:nvSpPr>
          <p:spPr>
            <a:xfrm>
              <a:off x="7729479" y="4489366"/>
              <a:ext cx="10662" cy="27340"/>
            </a:xfrm>
            <a:custGeom>
              <a:rect b="b" l="l" r="r" t="t"/>
              <a:pathLst>
                <a:path extrusionOk="0" h="859" w="335">
                  <a:moveTo>
                    <a:pt x="156" y="1"/>
                  </a:moveTo>
                  <a:cubicBezTo>
                    <a:pt x="72" y="1"/>
                    <a:pt x="1" y="72"/>
                    <a:pt x="1" y="168"/>
                  </a:cubicBezTo>
                  <a:lnTo>
                    <a:pt x="1" y="703"/>
                  </a:lnTo>
                  <a:cubicBezTo>
                    <a:pt x="1" y="787"/>
                    <a:pt x="72" y="858"/>
                    <a:pt x="156" y="858"/>
                  </a:cubicBezTo>
                  <a:cubicBezTo>
                    <a:pt x="251" y="858"/>
                    <a:pt x="322" y="787"/>
                    <a:pt x="322" y="703"/>
                  </a:cubicBezTo>
                  <a:lnTo>
                    <a:pt x="322" y="168"/>
                  </a:lnTo>
                  <a:cubicBezTo>
                    <a:pt x="334" y="72"/>
                    <a:pt x="263" y="1"/>
                    <a:pt x="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53"/>
            <p:cNvSpPr/>
            <p:nvPr/>
          </p:nvSpPr>
          <p:spPr>
            <a:xfrm>
              <a:off x="7673017" y="4608369"/>
              <a:ext cx="33005" cy="33005"/>
            </a:xfrm>
            <a:custGeom>
              <a:rect b="b" l="l" r="r" t="t"/>
              <a:pathLst>
                <a:path extrusionOk="0" h="1037" w="1037">
                  <a:moveTo>
                    <a:pt x="525" y="322"/>
                  </a:moveTo>
                  <a:cubicBezTo>
                    <a:pt x="620" y="322"/>
                    <a:pt x="715" y="417"/>
                    <a:pt x="715" y="512"/>
                  </a:cubicBezTo>
                  <a:cubicBezTo>
                    <a:pt x="715" y="620"/>
                    <a:pt x="620" y="715"/>
                    <a:pt x="525" y="715"/>
                  </a:cubicBezTo>
                  <a:cubicBezTo>
                    <a:pt x="418" y="715"/>
                    <a:pt x="322" y="620"/>
                    <a:pt x="322" y="512"/>
                  </a:cubicBezTo>
                  <a:cubicBezTo>
                    <a:pt x="322" y="417"/>
                    <a:pt x="418" y="322"/>
                    <a:pt x="525" y="322"/>
                  </a:cubicBezTo>
                  <a:close/>
                  <a:moveTo>
                    <a:pt x="525" y="0"/>
                  </a:moveTo>
                  <a:cubicBezTo>
                    <a:pt x="239" y="0"/>
                    <a:pt x="1" y="239"/>
                    <a:pt x="1" y="512"/>
                  </a:cubicBezTo>
                  <a:cubicBezTo>
                    <a:pt x="1" y="798"/>
                    <a:pt x="239" y="1036"/>
                    <a:pt x="525" y="1036"/>
                  </a:cubicBezTo>
                  <a:cubicBezTo>
                    <a:pt x="799" y="1036"/>
                    <a:pt x="1037" y="798"/>
                    <a:pt x="1037" y="512"/>
                  </a:cubicBezTo>
                  <a:cubicBezTo>
                    <a:pt x="1037" y="239"/>
                    <a:pt x="799" y="0"/>
                    <a:pt x="5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53"/>
            <p:cNvSpPr/>
            <p:nvPr/>
          </p:nvSpPr>
          <p:spPr>
            <a:xfrm>
              <a:off x="7565408" y="4608369"/>
              <a:ext cx="33387" cy="33005"/>
            </a:xfrm>
            <a:custGeom>
              <a:rect b="b" l="l" r="r" t="t"/>
              <a:pathLst>
                <a:path extrusionOk="0" h="1037" w="1049">
                  <a:moveTo>
                    <a:pt x="524" y="322"/>
                  </a:moveTo>
                  <a:cubicBezTo>
                    <a:pt x="632" y="322"/>
                    <a:pt x="715" y="417"/>
                    <a:pt x="715" y="512"/>
                  </a:cubicBezTo>
                  <a:cubicBezTo>
                    <a:pt x="715" y="620"/>
                    <a:pt x="632" y="715"/>
                    <a:pt x="524" y="715"/>
                  </a:cubicBezTo>
                  <a:cubicBezTo>
                    <a:pt x="417" y="715"/>
                    <a:pt x="334" y="620"/>
                    <a:pt x="334" y="512"/>
                  </a:cubicBezTo>
                  <a:cubicBezTo>
                    <a:pt x="334" y="417"/>
                    <a:pt x="417" y="322"/>
                    <a:pt x="524" y="322"/>
                  </a:cubicBezTo>
                  <a:close/>
                  <a:moveTo>
                    <a:pt x="524" y="0"/>
                  </a:moveTo>
                  <a:cubicBezTo>
                    <a:pt x="239" y="0"/>
                    <a:pt x="1" y="239"/>
                    <a:pt x="1" y="512"/>
                  </a:cubicBezTo>
                  <a:cubicBezTo>
                    <a:pt x="1" y="798"/>
                    <a:pt x="239" y="1036"/>
                    <a:pt x="524" y="1036"/>
                  </a:cubicBezTo>
                  <a:cubicBezTo>
                    <a:pt x="810" y="1036"/>
                    <a:pt x="1048" y="798"/>
                    <a:pt x="1048" y="512"/>
                  </a:cubicBezTo>
                  <a:cubicBezTo>
                    <a:pt x="1048" y="239"/>
                    <a:pt x="810" y="0"/>
                    <a:pt x="5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53"/>
            <p:cNvSpPr/>
            <p:nvPr/>
          </p:nvSpPr>
          <p:spPr>
            <a:xfrm>
              <a:off x="7780657" y="4608369"/>
              <a:ext cx="33005" cy="33005"/>
            </a:xfrm>
            <a:custGeom>
              <a:rect b="b" l="l" r="r" t="t"/>
              <a:pathLst>
                <a:path extrusionOk="0" h="1037" w="1037">
                  <a:moveTo>
                    <a:pt x="512" y="322"/>
                  </a:moveTo>
                  <a:cubicBezTo>
                    <a:pt x="619" y="322"/>
                    <a:pt x="715" y="417"/>
                    <a:pt x="715" y="512"/>
                  </a:cubicBezTo>
                  <a:cubicBezTo>
                    <a:pt x="715" y="620"/>
                    <a:pt x="619" y="715"/>
                    <a:pt x="512" y="715"/>
                  </a:cubicBezTo>
                  <a:cubicBezTo>
                    <a:pt x="417" y="715"/>
                    <a:pt x="322" y="620"/>
                    <a:pt x="322" y="512"/>
                  </a:cubicBezTo>
                  <a:cubicBezTo>
                    <a:pt x="322" y="417"/>
                    <a:pt x="417" y="322"/>
                    <a:pt x="512" y="322"/>
                  </a:cubicBezTo>
                  <a:close/>
                  <a:moveTo>
                    <a:pt x="512" y="0"/>
                  </a:moveTo>
                  <a:cubicBezTo>
                    <a:pt x="238" y="0"/>
                    <a:pt x="0" y="239"/>
                    <a:pt x="0" y="512"/>
                  </a:cubicBezTo>
                  <a:cubicBezTo>
                    <a:pt x="0" y="798"/>
                    <a:pt x="238" y="1036"/>
                    <a:pt x="512" y="1036"/>
                  </a:cubicBezTo>
                  <a:cubicBezTo>
                    <a:pt x="798" y="1036"/>
                    <a:pt x="1036" y="798"/>
                    <a:pt x="1036" y="512"/>
                  </a:cubicBezTo>
                  <a:cubicBezTo>
                    <a:pt x="1036" y="239"/>
                    <a:pt x="798" y="0"/>
                    <a:pt x="51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53"/>
            <p:cNvSpPr/>
            <p:nvPr/>
          </p:nvSpPr>
          <p:spPr>
            <a:xfrm>
              <a:off x="7596090" y="4528801"/>
              <a:ext cx="186859" cy="73362"/>
            </a:xfrm>
            <a:custGeom>
              <a:rect b="b" l="l" r="r" t="t"/>
              <a:pathLst>
                <a:path extrusionOk="0" h="2305" w="5871">
                  <a:moveTo>
                    <a:pt x="2942" y="0"/>
                  </a:moveTo>
                  <a:cubicBezTo>
                    <a:pt x="2847" y="0"/>
                    <a:pt x="2775" y="72"/>
                    <a:pt x="2775" y="155"/>
                  </a:cubicBezTo>
                  <a:lnTo>
                    <a:pt x="2775" y="357"/>
                  </a:lnTo>
                  <a:lnTo>
                    <a:pt x="1608" y="357"/>
                  </a:lnTo>
                  <a:cubicBezTo>
                    <a:pt x="1394" y="357"/>
                    <a:pt x="1180" y="453"/>
                    <a:pt x="1049" y="655"/>
                  </a:cubicBezTo>
                  <a:lnTo>
                    <a:pt x="60" y="2036"/>
                  </a:lnTo>
                  <a:cubicBezTo>
                    <a:pt x="1" y="2108"/>
                    <a:pt x="37" y="2215"/>
                    <a:pt x="108" y="2274"/>
                  </a:cubicBezTo>
                  <a:cubicBezTo>
                    <a:pt x="133" y="2295"/>
                    <a:pt x="163" y="2304"/>
                    <a:pt x="193" y="2304"/>
                  </a:cubicBezTo>
                  <a:cubicBezTo>
                    <a:pt x="249" y="2304"/>
                    <a:pt x="308" y="2273"/>
                    <a:pt x="346" y="2227"/>
                  </a:cubicBezTo>
                  <a:lnTo>
                    <a:pt x="1334" y="846"/>
                  </a:lnTo>
                  <a:cubicBezTo>
                    <a:pt x="1406" y="750"/>
                    <a:pt x="1513" y="691"/>
                    <a:pt x="1632" y="691"/>
                  </a:cubicBezTo>
                  <a:lnTo>
                    <a:pt x="2787" y="691"/>
                  </a:lnTo>
                  <a:lnTo>
                    <a:pt x="2787" y="1941"/>
                  </a:lnTo>
                  <a:cubicBezTo>
                    <a:pt x="2787" y="2036"/>
                    <a:pt x="2858" y="2108"/>
                    <a:pt x="2954" y="2108"/>
                  </a:cubicBezTo>
                  <a:cubicBezTo>
                    <a:pt x="3037" y="2108"/>
                    <a:pt x="3120" y="2036"/>
                    <a:pt x="3120" y="1941"/>
                  </a:cubicBezTo>
                  <a:lnTo>
                    <a:pt x="3120" y="691"/>
                  </a:lnTo>
                  <a:lnTo>
                    <a:pt x="4275" y="691"/>
                  </a:lnTo>
                  <a:cubicBezTo>
                    <a:pt x="4394" y="691"/>
                    <a:pt x="4502" y="750"/>
                    <a:pt x="4573" y="846"/>
                  </a:cubicBezTo>
                  <a:lnTo>
                    <a:pt x="5561" y="2227"/>
                  </a:lnTo>
                  <a:cubicBezTo>
                    <a:pt x="5585" y="2274"/>
                    <a:pt x="5645" y="2298"/>
                    <a:pt x="5692" y="2298"/>
                  </a:cubicBezTo>
                  <a:cubicBezTo>
                    <a:pt x="5716" y="2298"/>
                    <a:pt x="5764" y="2286"/>
                    <a:pt x="5775" y="2274"/>
                  </a:cubicBezTo>
                  <a:cubicBezTo>
                    <a:pt x="5859" y="2215"/>
                    <a:pt x="5871" y="2108"/>
                    <a:pt x="5811" y="2036"/>
                  </a:cubicBezTo>
                  <a:lnTo>
                    <a:pt x="4823" y="655"/>
                  </a:lnTo>
                  <a:cubicBezTo>
                    <a:pt x="4692" y="476"/>
                    <a:pt x="4490" y="357"/>
                    <a:pt x="4263" y="357"/>
                  </a:cubicBezTo>
                  <a:lnTo>
                    <a:pt x="3097" y="357"/>
                  </a:lnTo>
                  <a:lnTo>
                    <a:pt x="3097" y="155"/>
                  </a:lnTo>
                  <a:cubicBezTo>
                    <a:pt x="3097" y="72"/>
                    <a:pt x="3025" y="0"/>
                    <a:pt x="294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3" name="Google Shape;2213;p53"/>
          <p:cNvGrpSpPr/>
          <p:nvPr/>
        </p:nvGrpSpPr>
        <p:grpSpPr>
          <a:xfrm>
            <a:off x="6264109" y="4279432"/>
            <a:ext cx="225498" cy="361560"/>
            <a:chOff x="6264109" y="4279432"/>
            <a:chExt cx="225498" cy="361560"/>
          </a:xfrm>
        </p:grpSpPr>
        <p:sp>
          <p:nvSpPr>
            <p:cNvPr id="2214" name="Google Shape;2214;p53"/>
            <p:cNvSpPr/>
            <p:nvPr/>
          </p:nvSpPr>
          <p:spPr>
            <a:xfrm>
              <a:off x="6264109" y="4279432"/>
              <a:ext cx="225498" cy="361560"/>
            </a:xfrm>
            <a:custGeom>
              <a:rect b="b" l="l" r="r" t="t"/>
              <a:pathLst>
                <a:path extrusionOk="0" h="11360" w="7085">
                  <a:moveTo>
                    <a:pt x="6716" y="870"/>
                  </a:moveTo>
                  <a:cubicBezTo>
                    <a:pt x="6716" y="870"/>
                    <a:pt x="6728" y="870"/>
                    <a:pt x="6728" y="882"/>
                  </a:cubicBezTo>
                  <a:lnTo>
                    <a:pt x="6728" y="1239"/>
                  </a:lnTo>
                  <a:lnTo>
                    <a:pt x="6751" y="1239"/>
                  </a:lnTo>
                  <a:lnTo>
                    <a:pt x="6192" y="1251"/>
                  </a:lnTo>
                  <a:cubicBezTo>
                    <a:pt x="6108" y="1251"/>
                    <a:pt x="6037" y="1322"/>
                    <a:pt x="6037" y="1418"/>
                  </a:cubicBezTo>
                  <a:cubicBezTo>
                    <a:pt x="6037" y="1501"/>
                    <a:pt x="6108" y="1584"/>
                    <a:pt x="6192" y="1584"/>
                  </a:cubicBezTo>
                  <a:lnTo>
                    <a:pt x="6394" y="1584"/>
                  </a:lnTo>
                  <a:lnTo>
                    <a:pt x="6394" y="7454"/>
                  </a:lnTo>
                  <a:cubicBezTo>
                    <a:pt x="6394" y="7454"/>
                    <a:pt x="6394" y="7478"/>
                    <a:pt x="6370" y="7478"/>
                  </a:cubicBezTo>
                  <a:lnTo>
                    <a:pt x="679" y="7478"/>
                  </a:lnTo>
                  <a:cubicBezTo>
                    <a:pt x="679" y="7478"/>
                    <a:pt x="655" y="7478"/>
                    <a:pt x="655" y="7454"/>
                  </a:cubicBezTo>
                  <a:lnTo>
                    <a:pt x="655" y="1584"/>
                  </a:lnTo>
                  <a:lnTo>
                    <a:pt x="5477" y="1584"/>
                  </a:lnTo>
                  <a:cubicBezTo>
                    <a:pt x="5573" y="1584"/>
                    <a:pt x="5644" y="1501"/>
                    <a:pt x="5644" y="1418"/>
                  </a:cubicBezTo>
                  <a:cubicBezTo>
                    <a:pt x="5644" y="1322"/>
                    <a:pt x="5573" y="1251"/>
                    <a:pt x="5477" y="1251"/>
                  </a:cubicBezTo>
                  <a:lnTo>
                    <a:pt x="322" y="1251"/>
                  </a:lnTo>
                  <a:cubicBezTo>
                    <a:pt x="322" y="1251"/>
                    <a:pt x="298" y="1251"/>
                    <a:pt x="298" y="1239"/>
                  </a:cubicBezTo>
                  <a:lnTo>
                    <a:pt x="298" y="882"/>
                  </a:lnTo>
                  <a:cubicBezTo>
                    <a:pt x="298" y="882"/>
                    <a:pt x="298" y="870"/>
                    <a:pt x="322" y="870"/>
                  </a:cubicBezTo>
                  <a:close/>
                  <a:moveTo>
                    <a:pt x="5358" y="7811"/>
                  </a:moveTo>
                  <a:lnTo>
                    <a:pt x="5858" y="10335"/>
                  </a:lnTo>
                  <a:lnTo>
                    <a:pt x="3691" y="10335"/>
                  </a:lnTo>
                  <a:lnTo>
                    <a:pt x="3691" y="8371"/>
                  </a:lnTo>
                  <a:cubicBezTo>
                    <a:pt x="3691" y="8276"/>
                    <a:pt x="3620" y="8204"/>
                    <a:pt x="3537" y="8204"/>
                  </a:cubicBezTo>
                  <a:cubicBezTo>
                    <a:pt x="3441" y="8204"/>
                    <a:pt x="3370" y="8276"/>
                    <a:pt x="3370" y="8371"/>
                  </a:cubicBezTo>
                  <a:lnTo>
                    <a:pt x="3370" y="10335"/>
                  </a:lnTo>
                  <a:lnTo>
                    <a:pt x="1215" y="10335"/>
                  </a:lnTo>
                  <a:lnTo>
                    <a:pt x="1715" y="7811"/>
                  </a:lnTo>
                  <a:close/>
                  <a:moveTo>
                    <a:pt x="3549" y="1"/>
                  </a:moveTo>
                  <a:cubicBezTo>
                    <a:pt x="3453" y="1"/>
                    <a:pt x="3382" y="72"/>
                    <a:pt x="3382" y="168"/>
                  </a:cubicBezTo>
                  <a:lnTo>
                    <a:pt x="3382" y="537"/>
                  </a:lnTo>
                  <a:lnTo>
                    <a:pt x="346" y="537"/>
                  </a:lnTo>
                  <a:cubicBezTo>
                    <a:pt x="155" y="537"/>
                    <a:pt x="0" y="691"/>
                    <a:pt x="0" y="882"/>
                  </a:cubicBezTo>
                  <a:lnTo>
                    <a:pt x="0" y="1239"/>
                  </a:lnTo>
                  <a:cubicBezTo>
                    <a:pt x="0" y="1430"/>
                    <a:pt x="155" y="1584"/>
                    <a:pt x="346" y="1584"/>
                  </a:cubicBezTo>
                  <a:lnTo>
                    <a:pt x="358" y="1584"/>
                  </a:lnTo>
                  <a:lnTo>
                    <a:pt x="358" y="7454"/>
                  </a:lnTo>
                  <a:cubicBezTo>
                    <a:pt x="358" y="7645"/>
                    <a:pt x="512" y="7799"/>
                    <a:pt x="703" y="7799"/>
                  </a:cubicBezTo>
                  <a:lnTo>
                    <a:pt x="1382" y="7799"/>
                  </a:lnTo>
                  <a:lnTo>
                    <a:pt x="715" y="11157"/>
                  </a:lnTo>
                  <a:cubicBezTo>
                    <a:pt x="703" y="11252"/>
                    <a:pt x="762" y="11347"/>
                    <a:pt x="858" y="11359"/>
                  </a:cubicBezTo>
                  <a:lnTo>
                    <a:pt x="882" y="11359"/>
                  </a:lnTo>
                  <a:cubicBezTo>
                    <a:pt x="953" y="11359"/>
                    <a:pt x="1036" y="11300"/>
                    <a:pt x="1048" y="11217"/>
                  </a:cubicBezTo>
                  <a:lnTo>
                    <a:pt x="1167" y="10645"/>
                  </a:lnTo>
                  <a:lnTo>
                    <a:pt x="3382" y="10645"/>
                  </a:lnTo>
                  <a:lnTo>
                    <a:pt x="3382" y="11193"/>
                  </a:lnTo>
                  <a:cubicBezTo>
                    <a:pt x="3382" y="11288"/>
                    <a:pt x="3453" y="11359"/>
                    <a:pt x="3549" y="11359"/>
                  </a:cubicBezTo>
                  <a:cubicBezTo>
                    <a:pt x="3632" y="11359"/>
                    <a:pt x="3703" y="11288"/>
                    <a:pt x="3703" y="11193"/>
                  </a:cubicBezTo>
                  <a:lnTo>
                    <a:pt x="3703" y="10645"/>
                  </a:lnTo>
                  <a:lnTo>
                    <a:pt x="5930" y="10645"/>
                  </a:lnTo>
                  <a:lnTo>
                    <a:pt x="6049" y="11217"/>
                  </a:lnTo>
                  <a:cubicBezTo>
                    <a:pt x="6061" y="11300"/>
                    <a:pt x="6132" y="11359"/>
                    <a:pt x="6204" y="11359"/>
                  </a:cubicBezTo>
                  <a:lnTo>
                    <a:pt x="6239" y="11359"/>
                  </a:lnTo>
                  <a:cubicBezTo>
                    <a:pt x="6323" y="11336"/>
                    <a:pt x="6382" y="11252"/>
                    <a:pt x="6370" y="11157"/>
                  </a:cubicBezTo>
                  <a:lnTo>
                    <a:pt x="5704" y="7799"/>
                  </a:lnTo>
                  <a:lnTo>
                    <a:pt x="6382" y="7799"/>
                  </a:lnTo>
                  <a:cubicBezTo>
                    <a:pt x="6585" y="7799"/>
                    <a:pt x="6728" y="7645"/>
                    <a:pt x="6728" y="7454"/>
                  </a:cubicBezTo>
                  <a:lnTo>
                    <a:pt x="6728" y="1584"/>
                  </a:lnTo>
                  <a:lnTo>
                    <a:pt x="6739" y="1584"/>
                  </a:lnTo>
                  <a:cubicBezTo>
                    <a:pt x="6942" y="1584"/>
                    <a:pt x="7085" y="1430"/>
                    <a:pt x="7085" y="1239"/>
                  </a:cubicBezTo>
                  <a:lnTo>
                    <a:pt x="7085" y="882"/>
                  </a:lnTo>
                  <a:cubicBezTo>
                    <a:pt x="7085" y="691"/>
                    <a:pt x="6930" y="537"/>
                    <a:pt x="6751" y="537"/>
                  </a:cubicBezTo>
                  <a:lnTo>
                    <a:pt x="3715" y="537"/>
                  </a:lnTo>
                  <a:lnTo>
                    <a:pt x="3715" y="168"/>
                  </a:lnTo>
                  <a:cubicBezTo>
                    <a:pt x="3715" y="72"/>
                    <a:pt x="3632" y="1"/>
                    <a:pt x="354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53"/>
            <p:cNvSpPr/>
            <p:nvPr/>
          </p:nvSpPr>
          <p:spPr>
            <a:xfrm>
              <a:off x="6303129" y="4370395"/>
              <a:ext cx="146693" cy="106495"/>
            </a:xfrm>
            <a:custGeom>
              <a:rect b="b" l="l" r="r" t="t"/>
              <a:pathLst>
                <a:path extrusionOk="0" h="3346" w="4609">
                  <a:moveTo>
                    <a:pt x="3561" y="0"/>
                  </a:moveTo>
                  <a:cubicBezTo>
                    <a:pt x="3466" y="0"/>
                    <a:pt x="3394" y="72"/>
                    <a:pt x="3394" y="167"/>
                  </a:cubicBezTo>
                  <a:cubicBezTo>
                    <a:pt x="3394" y="250"/>
                    <a:pt x="3466" y="334"/>
                    <a:pt x="3561" y="334"/>
                  </a:cubicBezTo>
                  <a:lnTo>
                    <a:pt x="4049" y="334"/>
                  </a:lnTo>
                  <a:lnTo>
                    <a:pt x="2406" y="1965"/>
                  </a:lnTo>
                  <a:lnTo>
                    <a:pt x="2394" y="1965"/>
                  </a:lnTo>
                  <a:lnTo>
                    <a:pt x="2025" y="1596"/>
                  </a:lnTo>
                  <a:cubicBezTo>
                    <a:pt x="1959" y="1530"/>
                    <a:pt x="1870" y="1498"/>
                    <a:pt x="1781" y="1498"/>
                  </a:cubicBezTo>
                  <a:cubicBezTo>
                    <a:pt x="1692" y="1498"/>
                    <a:pt x="1602" y="1530"/>
                    <a:pt x="1537" y="1596"/>
                  </a:cubicBezTo>
                  <a:lnTo>
                    <a:pt x="60" y="3072"/>
                  </a:lnTo>
                  <a:cubicBezTo>
                    <a:pt x="1" y="3132"/>
                    <a:pt x="1" y="3227"/>
                    <a:pt x="60" y="3310"/>
                  </a:cubicBezTo>
                  <a:cubicBezTo>
                    <a:pt x="84" y="3334"/>
                    <a:pt x="132" y="3346"/>
                    <a:pt x="179" y="3346"/>
                  </a:cubicBezTo>
                  <a:cubicBezTo>
                    <a:pt x="227" y="3346"/>
                    <a:pt x="263" y="3334"/>
                    <a:pt x="298" y="3310"/>
                  </a:cubicBezTo>
                  <a:lnTo>
                    <a:pt x="1775" y="1834"/>
                  </a:lnTo>
                  <a:lnTo>
                    <a:pt x="1787" y="1834"/>
                  </a:lnTo>
                  <a:lnTo>
                    <a:pt x="2156" y="2203"/>
                  </a:lnTo>
                  <a:cubicBezTo>
                    <a:pt x="2215" y="2263"/>
                    <a:pt x="2311" y="2310"/>
                    <a:pt x="2394" y="2310"/>
                  </a:cubicBezTo>
                  <a:cubicBezTo>
                    <a:pt x="2477" y="2310"/>
                    <a:pt x="2573" y="2274"/>
                    <a:pt x="2632" y="2203"/>
                  </a:cubicBezTo>
                  <a:lnTo>
                    <a:pt x="4263" y="572"/>
                  </a:lnTo>
                  <a:lnTo>
                    <a:pt x="4263" y="1060"/>
                  </a:lnTo>
                  <a:cubicBezTo>
                    <a:pt x="4263" y="1143"/>
                    <a:pt x="4347" y="1227"/>
                    <a:pt x="4430" y="1227"/>
                  </a:cubicBezTo>
                  <a:cubicBezTo>
                    <a:pt x="4525" y="1227"/>
                    <a:pt x="4597" y="1143"/>
                    <a:pt x="4597" y="1060"/>
                  </a:cubicBezTo>
                  <a:lnTo>
                    <a:pt x="4597" y="167"/>
                  </a:lnTo>
                  <a:cubicBezTo>
                    <a:pt x="4609" y="72"/>
                    <a:pt x="4537" y="0"/>
                    <a:pt x="445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6" name="Google Shape;2216;p53"/>
          <p:cNvGrpSpPr/>
          <p:nvPr/>
        </p:nvGrpSpPr>
        <p:grpSpPr>
          <a:xfrm>
            <a:off x="7929578" y="4284365"/>
            <a:ext cx="395266" cy="351312"/>
            <a:chOff x="7929578" y="4284365"/>
            <a:chExt cx="395266" cy="351312"/>
          </a:xfrm>
        </p:grpSpPr>
        <p:sp>
          <p:nvSpPr>
            <p:cNvPr id="2217" name="Google Shape;2217;p53"/>
            <p:cNvSpPr/>
            <p:nvPr/>
          </p:nvSpPr>
          <p:spPr>
            <a:xfrm>
              <a:off x="7954213" y="4588668"/>
              <a:ext cx="11394" cy="47009"/>
            </a:xfrm>
            <a:custGeom>
              <a:rect b="b" l="l" r="r" t="t"/>
              <a:pathLst>
                <a:path extrusionOk="0" h="1477" w="358">
                  <a:moveTo>
                    <a:pt x="179" y="0"/>
                  </a:moveTo>
                  <a:cubicBezTo>
                    <a:pt x="84" y="0"/>
                    <a:pt x="0" y="84"/>
                    <a:pt x="0" y="179"/>
                  </a:cubicBezTo>
                  <a:lnTo>
                    <a:pt x="0" y="1298"/>
                  </a:lnTo>
                  <a:cubicBezTo>
                    <a:pt x="0" y="1405"/>
                    <a:pt x="84" y="1477"/>
                    <a:pt x="179" y="1477"/>
                  </a:cubicBezTo>
                  <a:cubicBezTo>
                    <a:pt x="286" y="1477"/>
                    <a:pt x="358" y="1405"/>
                    <a:pt x="358" y="1298"/>
                  </a:cubicBezTo>
                  <a:lnTo>
                    <a:pt x="358" y="179"/>
                  </a:lnTo>
                  <a:cubicBezTo>
                    <a:pt x="358" y="96"/>
                    <a:pt x="286"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53"/>
            <p:cNvSpPr/>
            <p:nvPr/>
          </p:nvSpPr>
          <p:spPr>
            <a:xfrm>
              <a:off x="7929578" y="4432522"/>
              <a:ext cx="213372" cy="203155"/>
            </a:xfrm>
            <a:custGeom>
              <a:rect b="b" l="l" r="r" t="t"/>
              <a:pathLst>
                <a:path extrusionOk="0" h="6383" w="6704">
                  <a:moveTo>
                    <a:pt x="6192" y="1013"/>
                  </a:moveTo>
                  <a:lnTo>
                    <a:pt x="6275" y="1275"/>
                  </a:lnTo>
                  <a:cubicBezTo>
                    <a:pt x="6287" y="1358"/>
                    <a:pt x="6275" y="1430"/>
                    <a:pt x="6216" y="1489"/>
                  </a:cubicBezTo>
                  <a:lnTo>
                    <a:pt x="6108" y="1596"/>
                  </a:lnTo>
                  <a:lnTo>
                    <a:pt x="5858" y="1334"/>
                  </a:lnTo>
                  <a:lnTo>
                    <a:pt x="6192" y="1013"/>
                  </a:lnTo>
                  <a:close/>
                  <a:moveTo>
                    <a:pt x="1941" y="382"/>
                  </a:moveTo>
                  <a:cubicBezTo>
                    <a:pt x="2251" y="382"/>
                    <a:pt x="2536" y="501"/>
                    <a:pt x="2763" y="727"/>
                  </a:cubicBezTo>
                  <a:cubicBezTo>
                    <a:pt x="2965" y="953"/>
                    <a:pt x="3096" y="1251"/>
                    <a:pt x="3132" y="1573"/>
                  </a:cubicBezTo>
                  <a:cubicBezTo>
                    <a:pt x="3144" y="1692"/>
                    <a:pt x="3156" y="1846"/>
                    <a:pt x="3179" y="2001"/>
                  </a:cubicBezTo>
                  <a:cubicBezTo>
                    <a:pt x="2977" y="1680"/>
                    <a:pt x="2656" y="1430"/>
                    <a:pt x="2239" y="1287"/>
                  </a:cubicBezTo>
                  <a:cubicBezTo>
                    <a:pt x="1947" y="1199"/>
                    <a:pt x="1670" y="1191"/>
                    <a:pt x="1579" y="1191"/>
                  </a:cubicBezTo>
                  <a:cubicBezTo>
                    <a:pt x="1559" y="1191"/>
                    <a:pt x="1548" y="1192"/>
                    <a:pt x="1548" y="1192"/>
                  </a:cubicBezTo>
                  <a:cubicBezTo>
                    <a:pt x="1513" y="1192"/>
                    <a:pt x="1465" y="1204"/>
                    <a:pt x="1429" y="1251"/>
                  </a:cubicBezTo>
                  <a:lnTo>
                    <a:pt x="1108" y="1585"/>
                  </a:lnTo>
                  <a:cubicBezTo>
                    <a:pt x="1036" y="1668"/>
                    <a:pt x="1036" y="1787"/>
                    <a:pt x="1108" y="1846"/>
                  </a:cubicBezTo>
                  <a:cubicBezTo>
                    <a:pt x="1143" y="1882"/>
                    <a:pt x="1191" y="1900"/>
                    <a:pt x="1237" y="1900"/>
                  </a:cubicBezTo>
                  <a:cubicBezTo>
                    <a:pt x="1283" y="1900"/>
                    <a:pt x="1328" y="1882"/>
                    <a:pt x="1358" y="1846"/>
                  </a:cubicBezTo>
                  <a:lnTo>
                    <a:pt x="1632" y="1561"/>
                  </a:lnTo>
                  <a:cubicBezTo>
                    <a:pt x="1870" y="1573"/>
                    <a:pt x="2620" y="1668"/>
                    <a:pt x="2906" y="2299"/>
                  </a:cubicBezTo>
                  <a:cubicBezTo>
                    <a:pt x="2834" y="2763"/>
                    <a:pt x="2417" y="3120"/>
                    <a:pt x="1929" y="3120"/>
                  </a:cubicBezTo>
                  <a:cubicBezTo>
                    <a:pt x="1393" y="3120"/>
                    <a:pt x="941" y="2680"/>
                    <a:pt x="941" y="2144"/>
                  </a:cubicBezTo>
                  <a:cubicBezTo>
                    <a:pt x="941" y="2037"/>
                    <a:pt x="870" y="1966"/>
                    <a:pt x="762" y="1966"/>
                  </a:cubicBezTo>
                  <a:cubicBezTo>
                    <a:pt x="751" y="1966"/>
                    <a:pt x="715" y="1966"/>
                    <a:pt x="703" y="1977"/>
                  </a:cubicBezTo>
                  <a:cubicBezTo>
                    <a:pt x="715" y="1835"/>
                    <a:pt x="751" y="1680"/>
                    <a:pt x="751" y="1573"/>
                  </a:cubicBezTo>
                  <a:cubicBezTo>
                    <a:pt x="774" y="1251"/>
                    <a:pt x="893" y="953"/>
                    <a:pt x="1120" y="727"/>
                  </a:cubicBezTo>
                  <a:cubicBezTo>
                    <a:pt x="1334" y="501"/>
                    <a:pt x="1632" y="382"/>
                    <a:pt x="1941" y="382"/>
                  </a:cubicBezTo>
                  <a:close/>
                  <a:moveTo>
                    <a:pt x="631" y="2442"/>
                  </a:moveTo>
                  <a:cubicBezTo>
                    <a:pt x="703" y="2763"/>
                    <a:pt x="917" y="3049"/>
                    <a:pt x="1179" y="3228"/>
                  </a:cubicBezTo>
                  <a:lnTo>
                    <a:pt x="1179" y="3442"/>
                  </a:lnTo>
                  <a:lnTo>
                    <a:pt x="1167" y="3442"/>
                  </a:lnTo>
                  <a:cubicBezTo>
                    <a:pt x="822" y="3382"/>
                    <a:pt x="572" y="3287"/>
                    <a:pt x="417" y="3216"/>
                  </a:cubicBezTo>
                  <a:cubicBezTo>
                    <a:pt x="405" y="3216"/>
                    <a:pt x="417" y="3204"/>
                    <a:pt x="417" y="3204"/>
                  </a:cubicBezTo>
                  <a:cubicBezTo>
                    <a:pt x="501" y="2989"/>
                    <a:pt x="572" y="2728"/>
                    <a:pt x="631" y="2442"/>
                  </a:cubicBezTo>
                  <a:close/>
                  <a:moveTo>
                    <a:pt x="3239" y="2454"/>
                  </a:moveTo>
                  <a:cubicBezTo>
                    <a:pt x="3275" y="2692"/>
                    <a:pt x="3334" y="2942"/>
                    <a:pt x="3418" y="3144"/>
                  </a:cubicBezTo>
                  <a:lnTo>
                    <a:pt x="3084" y="3454"/>
                  </a:lnTo>
                  <a:cubicBezTo>
                    <a:pt x="3037" y="3478"/>
                    <a:pt x="3001" y="3513"/>
                    <a:pt x="2941" y="3513"/>
                  </a:cubicBezTo>
                  <a:lnTo>
                    <a:pt x="2894" y="3513"/>
                  </a:lnTo>
                  <a:cubicBezTo>
                    <a:pt x="2775" y="3513"/>
                    <a:pt x="2679" y="3418"/>
                    <a:pt x="2679" y="3299"/>
                  </a:cubicBezTo>
                  <a:lnTo>
                    <a:pt x="2679" y="3239"/>
                  </a:lnTo>
                  <a:cubicBezTo>
                    <a:pt x="2953" y="3061"/>
                    <a:pt x="3144" y="2787"/>
                    <a:pt x="3239" y="2454"/>
                  </a:cubicBezTo>
                  <a:close/>
                  <a:moveTo>
                    <a:pt x="2358" y="3418"/>
                  </a:moveTo>
                  <a:cubicBezTo>
                    <a:pt x="2370" y="3525"/>
                    <a:pt x="2429" y="3620"/>
                    <a:pt x="2489" y="3692"/>
                  </a:cubicBezTo>
                  <a:lnTo>
                    <a:pt x="2203" y="3954"/>
                  </a:lnTo>
                  <a:cubicBezTo>
                    <a:pt x="2132" y="4031"/>
                    <a:pt x="2033" y="4070"/>
                    <a:pt x="1934" y="4070"/>
                  </a:cubicBezTo>
                  <a:cubicBezTo>
                    <a:pt x="1834" y="4070"/>
                    <a:pt x="1733" y="4031"/>
                    <a:pt x="1655" y="3954"/>
                  </a:cubicBezTo>
                  <a:lnTo>
                    <a:pt x="1489" y="3799"/>
                  </a:lnTo>
                  <a:cubicBezTo>
                    <a:pt x="1524" y="3740"/>
                    <a:pt x="1536" y="3680"/>
                    <a:pt x="1536" y="3620"/>
                  </a:cubicBezTo>
                  <a:lnTo>
                    <a:pt x="1536" y="3418"/>
                  </a:lnTo>
                  <a:cubicBezTo>
                    <a:pt x="1667" y="3466"/>
                    <a:pt x="1810" y="3478"/>
                    <a:pt x="1941" y="3478"/>
                  </a:cubicBezTo>
                  <a:cubicBezTo>
                    <a:pt x="2084" y="3478"/>
                    <a:pt x="2227" y="3454"/>
                    <a:pt x="2358" y="3418"/>
                  </a:cubicBezTo>
                  <a:close/>
                  <a:moveTo>
                    <a:pt x="1941" y="1"/>
                  </a:moveTo>
                  <a:cubicBezTo>
                    <a:pt x="1120" y="1"/>
                    <a:pt x="465" y="656"/>
                    <a:pt x="393" y="1537"/>
                  </a:cubicBezTo>
                  <a:cubicBezTo>
                    <a:pt x="358" y="1882"/>
                    <a:pt x="239" y="2644"/>
                    <a:pt x="72" y="3061"/>
                  </a:cubicBezTo>
                  <a:cubicBezTo>
                    <a:pt x="0" y="3251"/>
                    <a:pt x="96" y="3454"/>
                    <a:pt x="274" y="3537"/>
                  </a:cubicBezTo>
                  <a:cubicBezTo>
                    <a:pt x="405" y="3597"/>
                    <a:pt x="608" y="3692"/>
                    <a:pt x="893" y="3751"/>
                  </a:cubicBezTo>
                  <a:lnTo>
                    <a:pt x="417" y="3990"/>
                  </a:lnTo>
                  <a:cubicBezTo>
                    <a:pt x="155" y="4121"/>
                    <a:pt x="0" y="4371"/>
                    <a:pt x="0" y="4668"/>
                  </a:cubicBezTo>
                  <a:lnTo>
                    <a:pt x="0" y="6204"/>
                  </a:lnTo>
                  <a:cubicBezTo>
                    <a:pt x="0" y="6311"/>
                    <a:pt x="72" y="6383"/>
                    <a:pt x="179" y="6383"/>
                  </a:cubicBezTo>
                  <a:cubicBezTo>
                    <a:pt x="286" y="6383"/>
                    <a:pt x="358" y="6311"/>
                    <a:pt x="358" y="6204"/>
                  </a:cubicBezTo>
                  <a:lnTo>
                    <a:pt x="358" y="4668"/>
                  </a:lnTo>
                  <a:cubicBezTo>
                    <a:pt x="358" y="4525"/>
                    <a:pt x="453" y="4371"/>
                    <a:pt x="584" y="4311"/>
                  </a:cubicBezTo>
                  <a:lnTo>
                    <a:pt x="1191" y="4013"/>
                  </a:lnTo>
                  <a:lnTo>
                    <a:pt x="1405" y="4216"/>
                  </a:lnTo>
                  <a:cubicBezTo>
                    <a:pt x="1548" y="4347"/>
                    <a:pt x="1739" y="4418"/>
                    <a:pt x="1929" y="4418"/>
                  </a:cubicBezTo>
                  <a:cubicBezTo>
                    <a:pt x="2120" y="4418"/>
                    <a:pt x="2310" y="4347"/>
                    <a:pt x="2453" y="4216"/>
                  </a:cubicBezTo>
                  <a:lnTo>
                    <a:pt x="2822" y="3859"/>
                  </a:lnTo>
                  <a:lnTo>
                    <a:pt x="2929" y="3859"/>
                  </a:lnTo>
                  <a:cubicBezTo>
                    <a:pt x="3084" y="3859"/>
                    <a:pt x="3215" y="3799"/>
                    <a:pt x="3322" y="3692"/>
                  </a:cubicBezTo>
                  <a:lnTo>
                    <a:pt x="5584" y="1561"/>
                  </a:lnTo>
                  <a:lnTo>
                    <a:pt x="5835" y="1811"/>
                  </a:lnTo>
                  <a:lnTo>
                    <a:pt x="3001" y="4656"/>
                  </a:lnTo>
                  <a:cubicBezTo>
                    <a:pt x="2822" y="4835"/>
                    <a:pt x="2715" y="5073"/>
                    <a:pt x="2715" y="5347"/>
                  </a:cubicBezTo>
                  <a:lnTo>
                    <a:pt x="2715" y="6192"/>
                  </a:lnTo>
                  <a:cubicBezTo>
                    <a:pt x="2715" y="6299"/>
                    <a:pt x="2787" y="6371"/>
                    <a:pt x="2894" y="6371"/>
                  </a:cubicBezTo>
                  <a:cubicBezTo>
                    <a:pt x="3001" y="6371"/>
                    <a:pt x="3072" y="6299"/>
                    <a:pt x="3072" y="6192"/>
                  </a:cubicBezTo>
                  <a:lnTo>
                    <a:pt x="3072" y="5371"/>
                  </a:lnTo>
                  <a:cubicBezTo>
                    <a:pt x="3072" y="5204"/>
                    <a:pt x="3132" y="5061"/>
                    <a:pt x="3251" y="4954"/>
                  </a:cubicBezTo>
                  <a:lnTo>
                    <a:pt x="6466" y="1739"/>
                  </a:lnTo>
                  <a:cubicBezTo>
                    <a:pt x="6597" y="1608"/>
                    <a:pt x="6656" y="1394"/>
                    <a:pt x="6608" y="1204"/>
                  </a:cubicBezTo>
                  <a:lnTo>
                    <a:pt x="6513" y="727"/>
                  </a:lnTo>
                  <a:lnTo>
                    <a:pt x="6632" y="608"/>
                  </a:lnTo>
                  <a:cubicBezTo>
                    <a:pt x="6704" y="537"/>
                    <a:pt x="6704" y="430"/>
                    <a:pt x="6644" y="358"/>
                  </a:cubicBezTo>
                  <a:cubicBezTo>
                    <a:pt x="6607" y="321"/>
                    <a:pt x="6560" y="303"/>
                    <a:pt x="6513" y="303"/>
                  </a:cubicBezTo>
                  <a:cubicBezTo>
                    <a:pt x="6470" y="303"/>
                    <a:pt x="6428" y="318"/>
                    <a:pt x="6394" y="346"/>
                  </a:cubicBezTo>
                  <a:lnTo>
                    <a:pt x="3727" y="2858"/>
                  </a:lnTo>
                  <a:cubicBezTo>
                    <a:pt x="3608" y="2430"/>
                    <a:pt x="3501" y="1846"/>
                    <a:pt x="3489" y="1537"/>
                  </a:cubicBezTo>
                  <a:cubicBezTo>
                    <a:pt x="3429" y="656"/>
                    <a:pt x="2751" y="1"/>
                    <a:pt x="194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53"/>
            <p:cNvSpPr/>
            <p:nvPr/>
          </p:nvSpPr>
          <p:spPr>
            <a:xfrm>
              <a:off x="8090243" y="4284365"/>
              <a:ext cx="234601" cy="196344"/>
            </a:xfrm>
            <a:custGeom>
              <a:rect b="b" l="l" r="r" t="t"/>
              <a:pathLst>
                <a:path extrusionOk="0" h="6169" w="7371">
                  <a:moveTo>
                    <a:pt x="572" y="1"/>
                  </a:moveTo>
                  <a:cubicBezTo>
                    <a:pt x="251" y="1"/>
                    <a:pt x="1" y="251"/>
                    <a:pt x="1" y="560"/>
                  </a:cubicBezTo>
                  <a:lnTo>
                    <a:pt x="1" y="5275"/>
                  </a:lnTo>
                  <a:cubicBezTo>
                    <a:pt x="1" y="5382"/>
                    <a:pt x="72" y="5454"/>
                    <a:pt x="179" y="5454"/>
                  </a:cubicBezTo>
                  <a:cubicBezTo>
                    <a:pt x="286" y="5454"/>
                    <a:pt x="358" y="5382"/>
                    <a:pt x="358" y="5275"/>
                  </a:cubicBezTo>
                  <a:lnTo>
                    <a:pt x="358" y="560"/>
                  </a:lnTo>
                  <a:cubicBezTo>
                    <a:pt x="358" y="441"/>
                    <a:pt x="453" y="358"/>
                    <a:pt x="572" y="358"/>
                  </a:cubicBezTo>
                  <a:lnTo>
                    <a:pt x="6787" y="358"/>
                  </a:lnTo>
                  <a:cubicBezTo>
                    <a:pt x="6906" y="358"/>
                    <a:pt x="7002" y="441"/>
                    <a:pt x="7002" y="560"/>
                  </a:cubicBezTo>
                  <a:lnTo>
                    <a:pt x="7002" y="5608"/>
                  </a:lnTo>
                  <a:cubicBezTo>
                    <a:pt x="7002" y="5728"/>
                    <a:pt x="6906" y="5811"/>
                    <a:pt x="6787" y="5811"/>
                  </a:cubicBezTo>
                  <a:lnTo>
                    <a:pt x="2191" y="5811"/>
                  </a:lnTo>
                  <a:cubicBezTo>
                    <a:pt x="2084" y="5811"/>
                    <a:pt x="2013" y="5894"/>
                    <a:pt x="2013" y="5989"/>
                  </a:cubicBezTo>
                  <a:cubicBezTo>
                    <a:pt x="2013" y="6097"/>
                    <a:pt x="2084" y="6168"/>
                    <a:pt x="2191" y="6168"/>
                  </a:cubicBezTo>
                  <a:lnTo>
                    <a:pt x="6787" y="6168"/>
                  </a:lnTo>
                  <a:cubicBezTo>
                    <a:pt x="7097" y="6168"/>
                    <a:pt x="7359" y="5918"/>
                    <a:pt x="7359" y="5608"/>
                  </a:cubicBezTo>
                  <a:lnTo>
                    <a:pt x="7359" y="560"/>
                  </a:lnTo>
                  <a:cubicBezTo>
                    <a:pt x="7371" y="251"/>
                    <a:pt x="7097" y="1"/>
                    <a:pt x="678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53"/>
            <p:cNvSpPr/>
            <p:nvPr/>
          </p:nvSpPr>
          <p:spPr>
            <a:xfrm>
              <a:off x="8145591" y="4309382"/>
              <a:ext cx="136063" cy="135299"/>
            </a:xfrm>
            <a:custGeom>
              <a:rect b="b" l="l" r="r" t="t"/>
              <a:pathLst>
                <a:path extrusionOk="0" h="4251" w="4275">
                  <a:moveTo>
                    <a:pt x="1953" y="739"/>
                  </a:moveTo>
                  <a:cubicBezTo>
                    <a:pt x="2322" y="739"/>
                    <a:pt x="2655" y="882"/>
                    <a:pt x="2917" y="1084"/>
                  </a:cubicBezTo>
                  <a:lnTo>
                    <a:pt x="1822" y="2179"/>
                  </a:lnTo>
                  <a:cubicBezTo>
                    <a:pt x="1750" y="2263"/>
                    <a:pt x="1750" y="2382"/>
                    <a:pt x="1822" y="2441"/>
                  </a:cubicBezTo>
                  <a:cubicBezTo>
                    <a:pt x="1845" y="2465"/>
                    <a:pt x="1905" y="2501"/>
                    <a:pt x="1953" y="2501"/>
                  </a:cubicBezTo>
                  <a:cubicBezTo>
                    <a:pt x="2000" y="2501"/>
                    <a:pt x="2048" y="2477"/>
                    <a:pt x="2084" y="2441"/>
                  </a:cubicBezTo>
                  <a:lnTo>
                    <a:pt x="2643" y="1882"/>
                  </a:lnTo>
                  <a:cubicBezTo>
                    <a:pt x="2715" y="2001"/>
                    <a:pt x="2762" y="2155"/>
                    <a:pt x="2762" y="2298"/>
                  </a:cubicBezTo>
                  <a:cubicBezTo>
                    <a:pt x="2762" y="2739"/>
                    <a:pt x="2405" y="3096"/>
                    <a:pt x="1965" y="3096"/>
                  </a:cubicBezTo>
                  <a:cubicBezTo>
                    <a:pt x="1536" y="3096"/>
                    <a:pt x="1179" y="2739"/>
                    <a:pt x="1179" y="2298"/>
                  </a:cubicBezTo>
                  <a:cubicBezTo>
                    <a:pt x="1179" y="1870"/>
                    <a:pt x="1536" y="1513"/>
                    <a:pt x="1965" y="1513"/>
                  </a:cubicBezTo>
                  <a:cubicBezTo>
                    <a:pt x="2072" y="1513"/>
                    <a:pt x="2143" y="1441"/>
                    <a:pt x="2143" y="1334"/>
                  </a:cubicBezTo>
                  <a:cubicBezTo>
                    <a:pt x="2143" y="1227"/>
                    <a:pt x="2072" y="1155"/>
                    <a:pt x="1965" y="1155"/>
                  </a:cubicBezTo>
                  <a:cubicBezTo>
                    <a:pt x="1334" y="1155"/>
                    <a:pt x="822" y="1679"/>
                    <a:pt x="822" y="2298"/>
                  </a:cubicBezTo>
                  <a:cubicBezTo>
                    <a:pt x="822" y="2941"/>
                    <a:pt x="1345" y="3453"/>
                    <a:pt x="1965" y="3453"/>
                  </a:cubicBezTo>
                  <a:cubicBezTo>
                    <a:pt x="2607" y="3453"/>
                    <a:pt x="3119" y="2929"/>
                    <a:pt x="3119" y="2298"/>
                  </a:cubicBezTo>
                  <a:cubicBezTo>
                    <a:pt x="3119" y="2060"/>
                    <a:pt x="3036" y="1822"/>
                    <a:pt x="2893" y="1632"/>
                  </a:cubicBezTo>
                  <a:lnTo>
                    <a:pt x="3191" y="1334"/>
                  </a:lnTo>
                  <a:cubicBezTo>
                    <a:pt x="3381" y="1608"/>
                    <a:pt x="3512" y="1953"/>
                    <a:pt x="3512" y="2310"/>
                  </a:cubicBezTo>
                  <a:cubicBezTo>
                    <a:pt x="3512" y="3168"/>
                    <a:pt x="2822" y="3870"/>
                    <a:pt x="1953" y="3870"/>
                  </a:cubicBezTo>
                  <a:cubicBezTo>
                    <a:pt x="1095" y="3870"/>
                    <a:pt x="393" y="3168"/>
                    <a:pt x="393" y="2310"/>
                  </a:cubicBezTo>
                  <a:cubicBezTo>
                    <a:pt x="393" y="1441"/>
                    <a:pt x="1095" y="739"/>
                    <a:pt x="1953" y="739"/>
                  </a:cubicBezTo>
                  <a:close/>
                  <a:moveTo>
                    <a:pt x="3500" y="0"/>
                  </a:moveTo>
                  <a:cubicBezTo>
                    <a:pt x="3393" y="0"/>
                    <a:pt x="3322" y="72"/>
                    <a:pt x="3322" y="179"/>
                  </a:cubicBezTo>
                  <a:lnTo>
                    <a:pt x="3322" y="679"/>
                  </a:lnTo>
                  <a:lnTo>
                    <a:pt x="3179" y="834"/>
                  </a:lnTo>
                  <a:cubicBezTo>
                    <a:pt x="2846" y="548"/>
                    <a:pt x="2417" y="381"/>
                    <a:pt x="1941" y="381"/>
                  </a:cubicBezTo>
                  <a:cubicBezTo>
                    <a:pt x="869" y="381"/>
                    <a:pt x="0" y="1251"/>
                    <a:pt x="0" y="2322"/>
                  </a:cubicBezTo>
                  <a:cubicBezTo>
                    <a:pt x="0" y="3394"/>
                    <a:pt x="869" y="4251"/>
                    <a:pt x="1941" y="4251"/>
                  </a:cubicBezTo>
                  <a:cubicBezTo>
                    <a:pt x="3012" y="4251"/>
                    <a:pt x="3870" y="3394"/>
                    <a:pt x="3870" y="2322"/>
                  </a:cubicBezTo>
                  <a:cubicBezTo>
                    <a:pt x="3870" y="1858"/>
                    <a:pt x="3715" y="1429"/>
                    <a:pt x="3429" y="1084"/>
                  </a:cubicBezTo>
                  <a:lnTo>
                    <a:pt x="3572" y="941"/>
                  </a:lnTo>
                  <a:lnTo>
                    <a:pt x="4084" y="941"/>
                  </a:lnTo>
                  <a:cubicBezTo>
                    <a:pt x="4191" y="941"/>
                    <a:pt x="4262" y="858"/>
                    <a:pt x="4262" y="751"/>
                  </a:cubicBezTo>
                  <a:cubicBezTo>
                    <a:pt x="4262" y="655"/>
                    <a:pt x="4191" y="584"/>
                    <a:pt x="4084" y="584"/>
                  </a:cubicBezTo>
                  <a:lnTo>
                    <a:pt x="3929" y="584"/>
                  </a:lnTo>
                  <a:lnTo>
                    <a:pt x="4203" y="310"/>
                  </a:lnTo>
                  <a:cubicBezTo>
                    <a:pt x="4274" y="239"/>
                    <a:pt x="4274" y="120"/>
                    <a:pt x="4203" y="60"/>
                  </a:cubicBezTo>
                  <a:cubicBezTo>
                    <a:pt x="4167" y="24"/>
                    <a:pt x="4120" y="6"/>
                    <a:pt x="4073" y="6"/>
                  </a:cubicBezTo>
                  <a:cubicBezTo>
                    <a:pt x="4027" y="6"/>
                    <a:pt x="3983" y="24"/>
                    <a:pt x="3953" y="60"/>
                  </a:cubicBezTo>
                  <a:lnTo>
                    <a:pt x="3679" y="322"/>
                  </a:lnTo>
                  <a:lnTo>
                    <a:pt x="3679" y="179"/>
                  </a:lnTo>
                  <a:cubicBezTo>
                    <a:pt x="3679" y="72"/>
                    <a:pt x="3608" y="0"/>
                    <a:pt x="350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1" name="Google Shape;2221;p53"/>
          <p:cNvGrpSpPr/>
          <p:nvPr/>
        </p:nvGrpSpPr>
        <p:grpSpPr>
          <a:xfrm>
            <a:off x="6595502" y="4323777"/>
            <a:ext cx="426315" cy="332826"/>
            <a:chOff x="6639652" y="4323777"/>
            <a:chExt cx="426315" cy="332826"/>
          </a:xfrm>
        </p:grpSpPr>
        <p:sp>
          <p:nvSpPr>
            <p:cNvPr id="2222" name="Google Shape;2222;p53"/>
            <p:cNvSpPr/>
            <p:nvPr/>
          </p:nvSpPr>
          <p:spPr>
            <a:xfrm>
              <a:off x="6639652" y="4323777"/>
              <a:ext cx="426315" cy="332826"/>
            </a:xfrm>
            <a:custGeom>
              <a:rect b="b" l="l" r="r" t="t"/>
              <a:pathLst>
                <a:path extrusionOk="0" h="8562" w="10967">
                  <a:moveTo>
                    <a:pt x="10585" y="382"/>
                  </a:moveTo>
                  <a:lnTo>
                    <a:pt x="10609" y="727"/>
                  </a:lnTo>
                  <a:lnTo>
                    <a:pt x="9335" y="727"/>
                  </a:lnTo>
                  <a:cubicBezTo>
                    <a:pt x="9252" y="727"/>
                    <a:pt x="9156" y="799"/>
                    <a:pt x="9156" y="906"/>
                  </a:cubicBezTo>
                  <a:cubicBezTo>
                    <a:pt x="9156" y="989"/>
                    <a:pt x="9240" y="1084"/>
                    <a:pt x="9335" y="1084"/>
                  </a:cubicBezTo>
                  <a:lnTo>
                    <a:pt x="10323" y="1084"/>
                  </a:lnTo>
                  <a:lnTo>
                    <a:pt x="10323" y="6168"/>
                  </a:lnTo>
                  <a:lnTo>
                    <a:pt x="4442" y="6168"/>
                  </a:lnTo>
                  <a:lnTo>
                    <a:pt x="4442" y="6002"/>
                  </a:lnTo>
                  <a:cubicBezTo>
                    <a:pt x="4442" y="5918"/>
                    <a:pt x="4370" y="5823"/>
                    <a:pt x="4263" y="5823"/>
                  </a:cubicBezTo>
                  <a:lnTo>
                    <a:pt x="3977" y="5823"/>
                  </a:lnTo>
                  <a:cubicBezTo>
                    <a:pt x="3953" y="5728"/>
                    <a:pt x="3906" y="5621"/>
                    <a:pt x="3846" y="5513"/>
                  </a:cubicBezTo>
                  <a:lnTo>
                    <a:pt x="4037" y="5323"/>
                  </a:lnTo>
                  <a:cubicBezTo>
                    <a:pt x="4108" y="5252"/>
                    <a:pt x="4108" y="5144"/>
                    <a:pt x="4037" y="5085"/>
                  </a:cubicBezTo>
                  <a:lnTo>
                    <a:pt x="3513" y="4561"/>
                  </a:lnTo>
                  <a:cubicBezTo>
                    <a:pt x="3489" y="4537"/>
                    <a:pt x="3441" y="4513"/>
                    <a:pt x="3394" y="4513"/>
                  </a:cubicBezTo>
                  <a:cubicBezTo>
                    <a:pt x="3358" y="4513"/>
                    <a:pt x="3311" y="4537"/>
                    <a:pt x="3275" y="4561"/>
                  </a:cubicBezTo>
                  <a:lnTo>
                    <a:pt x="3084" y="4751"/>
                  </a:lnTo>
                  <a:cubicBezTo>
                    <a:pt x="2977" y="4692"/>
                    <a:pt x="2882" y="4668"/>
                    <a:pt x="2775" y="4621"/>
                  </a:cubicBezTo>
                  <a:lnTo>
                    <a:pt x="2775" y="4335"/>
                  </a:lnTo>
                  <a:cubicBezTo>
                    <a:pt x="2775" y="4251"/>
                    <a:pt x="2703" y="4156"/>
                    <a:pt x="2596" y="4156"/>
                  </a:cubicBezTo>
                  <a:lnTo>
                    <a:pt x="2168" y="4156"/>
                  </a:lnTo>
                  <a:lnTo>
                    <a:pt x="2168" y="1084"/>
                  </a:lnTo>
                  <a:lnTo>
                    <a:pt x="8728" y="1084"/>
                  </a:lnTo>
                  <a:cubicBezTo>
                    <a:pt x="8811" y="1084"/>
                    <a:pt x="8906" y="1001"/>
                    <a:pt x="8906" y="894"/>
                  </a:cubicBezTo>
                  <a:cubicBezTo>
                    <a:pt x="8906" y="799"/>
                    <a:pt x="8835" y="715"/>
                    <a:pt x="8728" y="715"/>
                  </a:cubicBezTo>
                  <a:lnTo>
                    <a:pt x="1882" y="715"/>
                  </a:lnTo>
                  <a:lnTo>
                    <a:pt x="1882" y="382"/>
                  </a:lnTo>
                  <a:close/>
                  <a:moveTo>
                    <a:pt x="10609" y="6502"/>
                  </a:moveTo>
                  <a:lnTo>
                    <a:pt x="10609" y="6835"/>
                  </a:lnTo>
                  <a:lnTo>
                    <a:pt x="4394" y="6835"/>
                  </a:lnTo>
                  <a:cubicBezTo>
                    <a:pt x="4430" y="6811"/>
                    <a:pt x="4442" y="6764"/>
                    <a:pt x="4442" y="6716"/>
                  </a:cubicBezTo>
                  <a:lnTo>
                    <a:pt x="4442" y="6526"/>
                  </a:lnTo>
                  <a:lnTo>
                    <a:pt x="10490" y="6526"/>
                  </a:lnTo>
                  <a:cubicBezTo>
                    <a:pt x="10526" y="6526"/>
                    <a:pt x="10561" y="6514"/>
                    <a:pt x="10585" y="6502"/>
                  </a:cubicBezTo>
                  <a:close/>
                  <a:moveTo>
                    <a:pt x="2453" y="4501"/>
                  </a:moveTo>
                  <a:lnTo>
                    <a:pt x="2453" y="4740"/>
                  </a:lnTo>
                  <a:cubicBezTo>
                    <a:pt x="2453" y="4811"/>
                    <a:pt x="2513" y="4894"/>
                    <a:pt x="2584" y="4906"/>
                  </a:cubicBezTo>
                  <a:cubicBezTo>
                    <a:pt x="2751" y="4930"/>
                    <a:pt x="2894" y="5013"/>
                    <a:pt x="3049" y="5097"/>
                  </a:cubicBezTo>
                  <a:cubicBezTo>
                    <a:pt x="3078" y="5117"/>
                    <a:pt x="3110" y="5126"/>
                    <a:pt x="3141" y="5126"/>
                  </a:cubicBezTo>
                  <a:cubicBezTo>
                    <a:pt x="3183" y="5126"/>
                    <a:pt x="3223" y="5108"/>
                    <a:pt x="3251" y="5073"/>
                  </a:cubicBezTo>
                  <a:lnTo>
                    <a:pt x="3430" y="4894"/>
                  </a:lnTo>
                  <a:lnTo>
                    <a:pt x="3715" y="5168"/>
                  </a:lnTo>
                  <a:lnTo>
                    <a:pt x="3537" y="5347"/>
                  </a:lnTo>
                  <a:cubicBezTo>
                    <a:pt x="3477" y="5406"/>
                    <a:pt x="3477" y="5502"/>
                    <a:pt x="3501" y="5561"/>
                  </a:cubicBezTo>
                  <a:cubicBezTo>
                    <a:pt x="3596" y="5704"/>
                    <a:pt x="3656" y="5859"/>
                    <a:pt x="3703" y="6025"/>
                  </a:cubicBezTo>
                  <a:cubicBezTo>
                    <a:pt x="3715" y="6097"/>
                    <a:pt x="3787" y="6156"/>
                    <a:pt x="3858" y="6156"/>
                  </a:cubicBezTo>
                  <a:lnTo>
                    <a:pt x="4096" y="6156"/>
                  </a:lnTo>
                  <a:lnTo>
                    <a:pt x="4096" y="6561"/>
                  </a:lnTo>
                  <a:lnTo>
                    <a:pt x="3858" y="6561"/>
                  </a:lnTo>
                  <a:cubicBezTo>
                    <a:pt x="3787" y="6561"/>
                    <a:pt x="3715" y="6621"/>
                    <a:pt x="3703" y="6692"/>
                  </a:cubicBezTo>
                  <a:cubicBezTo>
                    <a:pt x="3656" y="6859"/>
                    <a:pt x="3596" y="7002"/>
                    <a:pt x="3501" y="7157"/>
                  </a:cubicBezTo>
                  <a:cubicBezTo>
                    <a:pt x="3465" y="7228"/>
                    <a:pt x="3477" y="7311"/>
                    <a:pt x="3537" y="7359"/>
                  </a:cubicBezTo>
                  <a:lnTo>
                    <a:pt x="3715" y="7538"/>
                  </a:lnTo>
                  <a:lnTo>
                    <a:pt x="3430" y="7823"/>
                  </a:lnTo>
                  <a:lnTo>
                    <a:pt x="3251" y="7645"/>
                  </a:lnTo>
                  <a:cubicBezTo>
                    <a:pt x="3215" y="7608"/>
                    <a:pt x="3169" y="7594"/>
                    <a:pt x="3126" y="7594"/>
                  </a:cubicBezTo>
                  <a:cubicBezTo>
                    <a:pt x="3098" y="7594"/>
                    <a:pt x="3072" y="7600"/>
                    <a:pt x="3049" y="7609"/>
                  </a:cubicBezTo>
                  <a:cubicBezTo>
                    <a:pt x="2894" y="7704"/>
                    <a:pt x="2751" y="7764"/>
                    <a:pt x="2584" y="7799"/>
                  </a:cubicBezTo>
                  <a:cubicBezTo>
                    <a:pt x="2513" y="7823"/>
                    <a:pt x="2453" y="7895"/>
                    <a:pt x="2453" y="7966"/>
                  </a:cubicBezTo>
                  <a:lnTo>
                    <a:pt x="2453" y="8204"/>
                  </a:lnTo>
                  <a:lnTo>
                    <a:pt x="2048" y="8204"/>
                  </a:lnTo>
                  <a:lnTo>
                    <a:pt x="2048" y="7966"/>
                  </a:lnTo>
                  <a:cubicBezTo>
                    <a:pt x="2048" y="7895"/>
                    <a:pt x="1989" y="7823"/>
                    <a:pt x="1917" y="7799"/>
                  </a:cubicBezTo>
                  <a:cubicBezTo>
                    <a:pt x="1751" y="7764"/>
                    <a:pt x="1596" y="7704"/>
                    <a:pt x="1453" y="7609"/>
                  </a:cubicBezTo>
                  <a:cubicBezTo>
                    <a:pt x="1426" y="7596"/>
                    <a:pt x="1396" y="7589"/>
                    <a:pt x="1366" y="7589"/>
                  </a:cubicBezTo>
                  <a:cubicBezTo>
                    <a:pt x="1317" y="7589"/>
                    <a:pt x="1269" y="7607"/>
                    <a:pt x="1239" y="7645"/>
                  </a:cubicBezTo>
                  <a:lnTo>
                    <a:pt x="1060" y="7823"/>
                  </a:lnTo>
                  <a:lnTo>
                    <a:pt x="786" y="7538"/>
                  </a:lnTo>
                  <a:lnTo>
                    <a:pt x="965" y="7359"/>
                  </a:lnTo>
                  <a:cubicBezTo>
                    <a:pt x="1025" y="7299"/>
                    <a:pt x="1025" y="7216"/>
                    <a:pt x="989" y="7157"/>
                  </a:cubicBezTo>
                  <a:cubicBezTo>
                    <a:pt x="905" y="7002"/>
                    <a:pt x="846" y="6859"/>
                    <a:pt x="798" y="6692"/>
                  </a:cubicBezTo>
                  <a:cubicBezTo>
                    <a:pt x="786" y="6621"/>
                    <a:pt x="703" y="6561"/>
                    <a:pt x="632" y="6561"/>
                  </a:cubicBezTo>
                  <a:lnTo>
                    <a:pt x="393" y="6561"/>
                  </a:lnTo>
                  <a:lnTo>
                    <a:pt x="393" y="6156"/>
                  </a:lnTo>
                  <a:lnTo>
                    <a:pt x="632" y="6156"/>
                  </a:lnTo>
                  <a:cubicBezTo>
                    <a:pt x="703" y="6156"/>
                    <a:pt x="786" y="6097"/>
                    <a:pt x="798" y="6025"/>
                  </a:cubicBezTo>
                  <a:cubicBezTo>
                    <a:pt x="822" y="5859"/>
                    <a:pt x="905" y="5704"/>
                    <a:pt x="989" y="5561"/>
                  </a:cubicBezTo>
                  <a:cubicBezTo>
                    <a:pt x="1036" y="5490"/>
                    <a:pt x="1025" y="5394"/>
                    <a:pt x="965" y="5347"/>
                  </a:cubicBezTo>
                  <a:lnTo>
                    <a:pt x="786" y="5168"/>
                  </a:lnTo>
                  <a:lnTo>
                    <a:pt x="1060" y="4894"/>
                  </a:lnTo>
                  <a:lnTo>
                    <a:pt x="1239" y="5073"/>
                  </a:lnTo>
                  <a:cubicBezTo>
                    <a:pt x="1272" y="5106"/>
                    <a:pt x="1317" y="5121"/>
                    <a:pt x="1361" y="5121"/>
                  </a:cubicBezTo>
                  <a:cubicBezTo>
                    <a:pt x="1394" y="5121"/>
                    <a:pt x="1427" y="5112"/>
                    <a:pt x="1453" y="5097"/>
                  </a:cubicBezTo>
                  <a:cubicBezTo>
                    <a:pt x="1596" y="5013"/>
                    <a:pt x="1751" y="4954"/>
                    <a:pt x="1917" y="4906"/>
                  </a:cubicBezTo>
                  <a:cubicBezTo>
                    <a:pt x="1989" y="4894"/>
                    <a:pt x="2048" y="4811"/>
                    <a:pt x="2048" y="4740"/>
                  </a:cubicBezTo>
                  <a:lnTo>
                    <a:pt x="2048" y="4501"/>
                  </a:lnTo>
                  <a:close/>
                  <a:moveTo>
                    <a:pt x="1715" y="1"/>
                  </a:moveTo>
                  <a:cubicBezTo>
                    <a:pt x="1632" y="1"/>
                    <a:pt x="1536" y="84"/>
                    <a:pt x="1536" y="191"/>
                  </a:cubicBezTo>
                  <a:lnTo>
                    <a:pt x="1536" y="882"/>
                  </a:lnTo>
                  <a:cubicBezTo>
                    <a:pt x="1536" y="977"/>
                    <a:pt x="1608" y="1061"/>
                    <a:pt x="1715" y="1061"/>
                  </a:cubicBezTo>
                  <a:lnTo>
                    <a:pt x="1822" y="1061"/>
                  </a:lnTo>
                  <a:lnTo>
                    <a:pt x="1822" y="4144"/>
                  </a:lnTo>
                  <a:cubicBezTo>
                    <a:pt x="1751" y="4156"/>
                    <a:pt x="1679" y="4240"/>
                    <a:pt x="1679" y="4311"/>
                  </a:cubicBezTo>
                  <a:lnTo>
                    <a:pt x="1679" y="4597"/>
                  </a:lnTo>
                  <a:cubicBezTo>
                    <a:pt x="1572" y="4621"/>
                    <a:pt x="1465" y="4668"/>
                    <a:pt x="1358" y="4728"/>
                  </a:cubicBezTo>
                  <a:lnTo>
                    <a:pt x="1167" y="4537"/>
                  </a:lnTo>
                  <a:cubicBezTo>
                    <a:pt x="1144" y="4501"/>
                    <a:pt x="1096" y="4490"/>
                    <a:pt x="1048" y="4490"/>
                  </a:cubicBezTo>
                  <a:cubicBezTo>
                    <a:pt x="1001" y="4490"/>
                    <a:pt x="965" y="4501"/>
                    <a:pt x="929" y="4537"/>
                  </a:cubicBezTo>
                  <a:lnTo>
                    <a:pt x="405" y="5049"/>
                  </a:lnTo>
                  <a:cubicBezTo>
                    <a:pt x="334" y="5132"/>
                    <a:pt x="334" y="5228"/>
                    <a:pt x="405" y="5287"/>
                  </a:cubicBezTo>
                  <a:lnTo>
                    <a:pt x="608" y="5490"/>
                  </a:lnTo>
                  <a:cubicBezTo>
                    <a:pt x="548" y="5585"/>
                    <a:pt x="513" y="5692"/>
                    <a:pt x="465" y="5799"/>
                  </a:cubicBezTo>
                  <a:lnTo>
                    <a:pt x="191" y="5799"/>
                  </a:lnTo>
                  <a:cubicBezTo>
                    <a:pt x="96" y="5799"/>
                    <a:pt x="1" y="5871"/>
                    <a:pt x="1" y="5978"/>
                  </a:cubicBezTo>
                  <a:lnTo>
                    <a:pt x="1" y="6716"/>
                  </a:lnTo>
                  <a:cubicBezTo>
                    <a:pt x="1" y="6811"/>
                    <a:pt x="84" y="6895"/>
                    <a:pt x="191" y="6895"/>
                  </a:cubicBezTo>
                  <a:lnTo>
                    <a:pt x="465" y="6895"/>
                  </a:lnTo>
                  <a:cubicBezTo>
                    <a:pt x="501" y="7002"/>
                    <a:pt x="548" y="7109"/>
                    <a:pt x="608" y="7216"/>
                  </a:cubicBezTo>
                  <a:lnTo>
                    <a:pt x="405" y="7407"/>
                  </a:lnTo>
                  <a:cubicBezTo>
                    <a:pt x="334" y="7478"/>
                    <a:pt x="334" y="7585"/>
                    <a:pt x="405" y="7645"/>
                  </a:cubicBezTo>
                  <a:lnTo>
                    <a:pt x="929" y="8169"/>
                  </a:lnTo>
                  <a:cubicBezTo>
                    <a:pt x="965" y="8204"/>
                    <a:pt x="1010" y="8222"/>
                    <a:pt x="1053" y="8222"/>
                  </a:cubicBezTo>
                  <a:cubicBezTo>
                    <a:pt x="1096" y="8222"/>
                    <a:pt x="1138" y="8204"/>
                    <a:pt x="1167" y="8169"/>
                  </a:cubicBezTo>
                  <a:lnTo>
                    <a:pt x="1358" y="7966"/>
                  </a:lnTo>
                  <a:cubicBezTo>
                    <a:pt x="1465" y="8026"/>
                    <a:pt x="1572" y="8061"/>
                    <a:pt x="1679" y="8109"/>
                  </a:cubicBezTo>
                  <a:lnTo>
                    <a:pt x="1679" y="8383"/>
                  </a:lnTo>
                  <a:cubicBezTo>
                    <a:pt x="1679" y="8478"/>
                    <a:pt x="1751" y="8561"/>
                    <a:pt x="1858" y="8561"/>
                  </a:cubicBezTo>
                  <a:lnTo>
                    <a:pt x="2596" y="8561"/>
                  </a:lnTo>
                  <a:cubicBezTo>
                    <a:pt x="2679" y="8561"/>
                    <a:pt x="2775" y="8490"/>
                    <a:pt x="2775" y="8383"/>
                  </a:cubicBezTo>
                  <a:lnTo>
                    <a:pt x="2775" y="8109"/>
                  </a:lnTo>
                  <a:cubicBezTo>
                    <a:pt x="2882" y="8073"/>
                    <a:pt x="2989" y="8026"/>
                    <a:pt x="3084" y="7966"/>
                  </a:cubicBezTo>
                  <a:lnTo>
                    <a:pt x="3275" y="8169"/>
                  </a:lnTo>
                  <a:cubicBezTo>
                    <a:pt x="3316" y="8204"/>
                    <a:pt x="3364" y="8222"/>
                    <a:pt x="3407" y="8222"/>
                  </a:cubicBezTo>
                  <a:cubicBezTo>
                    <a:pt x="3450" y="8222"/>
                    <a:pt x="3489" y="8204"/>
                    <a:pt x="3513" y="8169"/>
                  </a:cubicBezTo>
                  <a:lnTo>
                    <a:pt x="4037" y="7645"/>
                  </a:lnTo>
                  <a:cubicBezTo>
                    <a:pt x="4108" y="7573"/>
                    <a:pt x="4108" y="7466"/>
                    <a:pt x="4037" y="7407"/>
                  </a:cubicBezTo>
                  <a:lnTo>
                    <a:pt x="3846" y="7216"/>
                  </a:lnTo>
                  <a:cubicBezTo>
                    <a:pt x="3846" y="7192"/>
                    <a:pt x="3858" y="7192"/>
                    <a:pt x="3858" y="7180"/>
                  </a:cubicBezTo>
                  <a:lnTo>
                    <a:pt x="10764" y="7180"/>
                  </a:lnTo>
                  <a:cubicBezTo>
                    <a:pt x="10859" y="7180"/>
                    <a:pt x="10942" y="7109"/>
                    <a:pt x="10942" y="7002"/>
                  </a:cubicBezTo>
                  <a:lnTo>
                    <a:pt x="10942" y="6299"/>
                  </a:lnTo>
                  <a:cubicBezTo>
                    <a:pt x="10942" y="6216"/>
                    <a:pt x="10871" y="6121"/>
                    <a:pt x="10764" y="6121"/>
                  </a:cubicBezTo>
                  <a:lnTo>
                    <a:pt x="10657" y="6121"/>
                  </a:lnTo>
                  <a:lnTo>
                    <a:pt x="10657" y="1037"/>
                  </a:lnTo>
                  <a:lnTo>
                    <a:pt x="10788" y="1037"/>
                  </a:lnTo>
                  <a:lnTo>
                    <a:pt x="10788" y="1061"/>
                  </a:lnTo>
                  <a:cubicBezTo>
                    <a:pt x="10871" y="1061"/>
                    <a:pt x="10966" y="989"/>
                    <a:pt x="10966" y="882"/>
                  </a:cubicBezTo>
                  <a:lnTo>
                    <a:pt x="10966" y="191"/>
                  </a:lnTo>
                  <a:cubicBezTo>
                    <a:pt x="10966" y="96"/>
                    <a:pt x="10883" y="1"/>
                    <a:pt x="1078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53"/>
            <p:cNvSpPr/>
            <p:nvPr/>
          </p:nvSpPr>
          <p:spPr>
            <a:xfrm>
              <a:off x="6830793" y="4458937"/>
              <a:ext cx="41244" cy="85675"/>
            </a:xfrm>
            <a:custGeom>
              <a:rect b="b" l="l" r="r" t="t"/>
              <a:pathLst>
                <a:path extrusionOk="0" h="2204" w="1061">
                  <a:moveTo>
                    <a:pt x="715" y="358"/>
                  </a:moveTo>
                  <a:lnTo>
                    <a:pt x="715" y="1858"/>
                  </a:lnTo>
                  <a:lnTo>
                    <a:pt x="370" y="1858"/>
                  </a:lnTo>
                  <a:lnTo>
                    <a:pt x="370" y="358"/>
                  </a:lnTo>
                  <a:close/>
                  <a:moveTo>
                    <a:pt x="179" y="1"/>
                  </a:moveTo>
                  <a:cubicBezTo>
                    <a:pt x="96" y="1"/>
                    <a:pt x="1" y="72"/>
                    <a:pt x="1" y="179"/>
                  </a:cubicBezTo>
                  <a:lnTo>
                    <a:pt x="1" y="2025"/>
                  </a:lnTo>
                  <a:cubicBezTo>
                    <a:pt x="1" y="2108"/>
                    <a:pt x="72" y="2203"/>
                    <a:pt x="179" y="2203"/>
                  </a:cubicBezTo>
                  <a:lnTo>
                    <a:pt x="882" y="2203"/>
                  </a:lnTo>
                  <a:cubicBezTo>
                    <a:pt x="965" y="2203"/>
                    <a:pt x="1061" y="2132"/>
                    <a:pt x="1061" y="2025"/>
                  </a:cubicBezTo>
                  <a:lnTo>
                    <a:pt x="1061" y="179"/>
                  </a:lnTo>
                  <a:cubicBezTo>
                    <a:pt x="1061" y="84"/>
                    <a:pt x="989" y="1"/>
                    <a:pt x="8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53"/>
            <p:cNvSpPr/>
            <p:nvPr/>
          </p:nvSpPr>
          <p:spPr>
            <a:xfrm>
              <a:off x="6879423" y="4426556"/>
              <a:ext cx="41205" cy="118522"/>
            </a:xfrm>
            <a:custGeom>
              <a:rect b="b" l="l" r="r" t="t"/>
              <a:pathLst>
                <a:path extrusionOk="0" h="3049" w="1060">
                  <a:moveTo>
                    <a:pt x="702" y="345"/>
                  </a:moveTo>
                  <a:lnTo>
                    <a:pt x="702" y="2691"/>
                  </a:lnTo>
                  <a:lnTo>
                    <a:pt x="357" y="2691"/>
                  </a:lnTo>
                  <a:lnTo>
                    <a:pt x="357" y="345"/>
                  </a:lnTo>
                  <a:close/>
                  <a:moveTo>
                    <a:pt x="179" y="0"/>
                  </a:moveTo>
                  <a:cubicBezTo>
                    <a:pt x="95" y="0"/>
                    <a:pt x="0" y="72"/>
                    <a:pt x="0" y="179"/>
                  </a:cubicBezTo>
                  <a:lnTo>
                    <a:pt x="0" y="2869"/>
                  </a:lnTo>
                  <a:cubicBezTo>
                    <a:pt x="0" y="2965"/>
                    <a:pt x="71" y="3048"/>
                    <a:pt x="179" y="3048"/>
                  </a:cubicBezTo>
                  <a:lnTo>
                    <a:pt x="881" y="3048"/>
                  </a:lnTo>
                  <a:cubicBezTo>
                    <a:pt x="964" y="3048"/>
                    <a:pt x="1060" y="2977"/>
                    <a:pt x="1060" y="2869"/>
                  </a:cubicBezTo>
                  <a:lnTo>
                    <a:pt x="1060" y="179"/>
                  </a:lnTo>
                  <a:cubicBezTo>
                    <a:pt x="1048" y="72"/>
                    <a:pt x="964" y="0"/>
                    <a:pt x="88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53"/>
            <p:cNvSpPr/>
            <p:nvPr/>
          </p:nvSpPr>
          <p:spPr>
            <a:xfrm>
              <a:off x="6927549" y="4443194"/>
              <a:ext cx="41205" cy="101418"/>
            </a:xfrm>
            <a:custGeom>
              <a:rect b="b" l="l" r="r" t="t"/>
              <a:pathLst>
                <a:path extrusionOk="0" h="2609" w="1060">
                  <a:moveTo>
                    <a:pt x="715" y="358"/>
                  </a:moveTo>
                  <a:lnTo>
                    <a:pt x="715" y="2263"/>
                  </a:lnTo>
                  <a:lnTo>
                    <a:pt x="369" y="2263"/>
                  </a:lnTo>
                  <a:lnTo>
                    <a:pt x="369" y="358"/>
                  </a:lnTo>
                  <a:close/>
                  <a:moveTo>
                    <a:pt x="179" y="1"/>
                  </a:moveTo>
                  <a:cubicBezTo>
                    <a:pt x="84" y="1"/>
                    <a:pt x="0" y="72"/>
                    <a:pt x="0" y="179"/>
                  </a:cubicBezTo>
                  <a:lnTo>
                    <a:pt x="0" y="2430"/>
                  </a:lnTo>
                  <a:cubicBezTo>
                    <a:pt x="0" y="2513"/>
                    <a:pt x="72" y="2608"/>
                    <a:pt x="179" y="2608"/>
                  </a:cubicBezTo>
                  <a:lnTo>
                    <a:pt x="881" y="2608"/>
                  </a:lnTo>
                  <a:cubicBezTo>
                    <a:pt x="965" y="2608"/>
                    <a:pt x="1060" y="2537"/>
                    <a:pt x="1060" y="2430"/>
                  </a:cubicBezTo>
                  <a:lnTo>
                    <a:pt x="1060" y="179"/>
                  </a:lnTo>
                  <a:cubicBezTo>
                    <a:pt x="1060" y="72"/>
                    <a:pt x="977" y="1"/>
                    <a:pt x="8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53"/>
            <p:cNvSpPr/>
            <p:nvPr/>
          </p:nvSpPr>
          <p:spPr>
            <a:xfrm>
              <a:off x="6976141" y="4387645"/>
              <a:ext cx="41244" cy="156967"/>
            </a:xfrm>
            <a:custGeom>
              <a:rect b="b" l="l" r="r" t="t"/>
              <a:pathLst>
                <a:path extrusionOk="0" h="4038" w="1061">
                  <a:moveTo>
                    <a:pt x="679" y="358"/>
                  </a:moveTo>
                  <a:lnTo>
                    <a:pt x="679" y="3692"/>
                  </a:lnTo>
                  <a:lnTo>
                    <a:pt x="346" y="3692"/>
                  </a:lnTo>
                  <a:lnTo>
                    <a:pt x="346" y="358"/>
                  </a:lnTo>
                  <a:close/>
                  <a:moveTo>
                    <a:pt x="179" y="1"/>
                  </a:moveTo>
                  <a:cubicBezTo>
                    <a:pt x="72" y="1"/>
                    <a:pt x="0" y="96"/>
                    <a:pt x="0" y="180"/>
                  </a:cubicBezTo>
                  <a:lnTo>
                    <a:pt x="0" y="3859"/>
                  </a:lnTo>
                  <a:cubicBezTo>
                    <a:pt x="0" y="3942"/>
                    <a:pt x="72" y="4037"/>
                    <a:pt x="179" y="4037"/>
                  </a:cubicBezTo>
                  <a:lnTo>
                    <a:pt x="881" y="4037"/>
                  </a:lnTo>
                  <a:cubicBezTo>
                    <a:pt x="965" y="4037"/>
                    <a:pt x="1060" y="3966"/>
                    <a:pt x="1060" y="3859"/>
                  </a:cubicBezTo>
                  <a:lnTo>
                    <a:pt x="1060" y="180"/>
                  </a:lnTo>
                  <a:cubicBezTo>
                    <a:pt x="1060" y="96"/>
                    <a:pt x="977" y="1"/>
                    <a:pt x="8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53"/>
            <p:cNvSpPr/>
            <p:nvPr/>
          </p:nvSpPr>
          <p:spPr>
            <a:xfrm>
              <a:off x="6745193" y="4404321"/>
              <a:ext cx="50029" cy="13916"/>
            </a:xfrm>
            <a:custGeom>
              <a:rect b="b" l="l" r="r" t="t"/>
              <a:pathLst>
                <a:path extrusionOk="0" h="358" w="1287">
                  <a:moveTo>
                    <a:pt x="179" y="1"/>
                  </a:moveTo>
                  <a:cubicBezTo>
                    <a:pt x="95" y="1"/>
                    <a:pt x="0" y="72"/>
                    <a:pt x="0" y="179"/>
                  </a:cubicBezTo>
                  <a:cubicBezTo>
                    <a:pt x="12" y="274"/>
                    <a:pt x="95" y="358"/>
                    <a:pt x="179" y="358"/>
                  </a:cubicBezTo>
                  <a:lnTo>
                    <a:pt x="1107" y="358"/>
                  </a:lnTo>
                  <a:cubicBezTo>
                    <a:pt x="1191" y="358"/>
                    <a:pt x="1286" y="286"/>
                    <a:pt x="1286" y="179"/>
                  </a:cubicBezTo>
                  <a:cubicBezTo>
                    <a:pt x="1286" y="96"/>
                    <a:pt x="1203" y="1"/>
                    <a:pt x="110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53"/>
            <p:cNvSpPr/>
            <p:nvPr/>
          </p:nvSpPr>
          <p:spPr>
            <a:xfrm>
              <a:off x="6745193" y="4426090"/>
              <a:ext cx="69465" cy="13916"/>
            </a:xfrm>
            <a:custGeom>
              <a:rect b="b" l="l" r="r" t="t"/>
              <a:pathLst>
                <a:path extrusionOk="0" h="358" w="1787">
                  <a:moveTo>
                    <a:pt x="179" y="0"/>
                  </a:moveTo>
                  <a:cubicBezTo>
                    <a:pt x="95" y="0"/>
                    <a:pt x="0" y="72"/>
                    <a:pt x="0" y="179"/>
                  </a:cubicBezTo>
                  <a:cubicBezTo>
                    <a:pt x="0" y="274"/>
                    <a:pt x="72" y="357"/>
                    <a:pt x="179" y="357"/>
                  </a:cubicBezTo>
                  <a:lnTo>
                    <a:pt x="1608" y="357"/>
                  </a:lnTo>
                  <a:cubicBezTo>
                    <a:pt x="1703" y="357"/>
                    <a:pt x="1786" y="274"/>
                    <a:pt x="1786" y="179"/>
                  </a:cubicBezTo>
                  <a:cubicBezTo>
                    <a:pt x="1786" y="72"/>
                    <a:pt x="1703" y="0"/>
                    <a:pt x="160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53"/>
            <p:cNvSpPr/>
            <p:nvPr/>
          </p:nvSpPr>
          <p:spPr>
            <a:xfrm>
              <a:off x="6745193" y="4447353"/>
              <a:ext cx="69465" cy="13955"/>
            </a:xfrm>
            <a:custGeom>
              <a:rect b="b" l="l" r="r" t="t"/>
              <a:pathLst>
                <a:path extrusionOk="0" h="359" w="1787">
                  <a:moveTo>
                    <a:pt x="179" y="1"/>
                  </a:moveTo>
                  <a:cubicBezTo>
                    <a:pt x="95" y="1"/>
                    <a:pt x="0" y="72"/>
                    <a:pt x="0" y="179"/>
                  </a:cubicBezTo>
                  <a:cubicBezTo>
                    <a:pt x="0" y="287"/>
                    <a:pt x="72" y="358"/>
                    <a:pt x="179" y="358"/>
                  </a:cubicBezTo>
                  <a:lnTo>
                    <a:pt x="1608" y="358"/>
                  </a:lnTo>
                  <a:cubicBezTo>
                    <a:pt x="1703" y="358"/>
                    <a:pt x="1786" y="287"/>
                    <a:pt x="1786" y="179"/>
                  </a:cubicBezTo>
                  <a:cubicBezTo>
                    <a:pt x="1774" y="72"/>
                    <a:pt x="1703" y="1"/>
                    <a:pt x="16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53"/>
            <p:cNvSpPr/>
            <p:nvPr/>
          </p:nvSpPr>
          <p:spPr>
            <a:xfrm>
              <a:off x="6745193" y="4468189"/>
              <a:ext cx="69465" cy="13916"/>
            </a:xfrm>
            <a:custGeom>
              <a:rect b="b" l="l" r="r" t="t"/>
              <a:pathLst>
                <a:path extrusionOk="0" h="358" w="1787">
                  <a:moveTo>
                    <a:pt x="179" y="1"/>
                  </a:moveTo>
                  <a:cubicBezTo>
                    <a:pt x="95" y="1"/>
                    <a:pt x="0" y="72"/>
                    <a:pt x="0" y="179"/>
                  </a:cubicBezTo>
                  <a:cubicBezTo>
                    <a:pt x="0" y="263"/>
                    <a:pt x="72" y="358"/>
                    <a:pt x="179" y="358"/>
                  </a:cubicBezTo>
                  <a:lnTo>
                    <a:pt x="1608" y="358"/>
                  </a:lnTo>
                  <a:cubicBezTo>
                    <a:pt x="1703" y="358"/>
                    <a:pt x="1786" y="286"/>
                    <a:pt x="1786" y="179"/>
                  </a:cubicBezTo>
                  <a:cubicBezTo>
                    <a:pt x="1774" y="72"/>
                    <a:pt x="1703" y="1"/>
                    <a:pt x="16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53"/>
            <p:cNvSpPr/>
            <p:nvPr/>
          </p:nvSpPr>
          <p:spPr>
            <a:xfrm>
              <a:off x="6684551" y="4528830"/>
              <a:ext cx="83809" cy="83809"/>
            </a:xfrm>
            <a:custGeom>
              <a:rect b="b" l="l" r="r" t="t"/>
              <a:pathLst>
                <a:path extrusionOk="0" h="2156" w="2156">
                  <a:moveTo>
                    <a:pt x="1084" y="0"/>
                  </a:moveTo>
                  <a:cubicBezTo>
                    <a:pt x="489" y="0"/>
                    <a:pt x="0" y="489"/>
                    <a:pt x="0" y="1084"/>
                  </a:cubicBezTo>
                  <a:cubicBezTo>
                    <a:pt x="0" y="1322"/>
                    <a:pt x="72" y="1548"/>
                    <a:pt x="227" y="1739"/>
                  </a:cubicBezTo>
                  <a:cubicBezTo>
                    <a:pt x="263" y="1782"/>
                    <a:pt x="313" y="1808"/>
                    <a:pt x="365" y="1808"/>
                  </a:cubicBezTo>
                  <a:cubicBezTo>
                    <a:pt x="398" y="1808"/>
                    <a:pt x="432" y="1798"/>
                    <a:pt x="465" y="1774"/>
                  </a:cubicBezTo>
                  <a:cubicBezTo>
                    <a:pt x="536" y="1715"/>
                    <a:pt x="548" y="1608"/>
                    <a:pt x="489" y="1536"/>
                  </a:cubicBezTo>
                  <a:cubicBezTo>
                    <a:pt x="381" y="1405"/>
                    <a:pt x="346" y="1251"/>
                    <a:pt x="346" y="1084"/>
                  </a:cubicBezTo>
                  <a:cubicBezTo>
                    <a:pt x="346" y="679"/>
                    <a:pt x="667" y="358"/>
                    <a:pt x="1072" y="358"/>
                  </a:cubicBezTo>
                  <a:cubicBezTo>
                    <a:pt x="1477" y="358"/>
                    <a:pt x="1798" y="691"/>
                    <a:pt x="1798" y="1084"/>
                  </a:cubicBezTo>
                  <a:cubicBezTo>
                    <a:pt x="1798" y="1322"/>
                    <a:pt x="1679" y="1560"/>
                    <a:pt x="1477" y="1703"/>
                  </a:cubicBezTo>
                  <a:cubicBezTo>
                    <a:pt x="1453" y="1703"/>
                    <a:pt x="1453" y="1715"/>
                    <a:pt x="1441" y="1715"/>
                  </a:cubicBezTo>
                  <a:lnTo>
                    <a:pt x="1429" y="1715"/>
                  </a:lnTo>
                  <a:lnTo>
                    <a:pt x="1417" y="1727"/>
                  </a:lnTo>
                  <a:lnTo>
                    <a:pt x="1394" y="1727"/>
                  </a:lnTo>
                  <a:cubicBezTo>
                    <a:pt x="1382" y="1727"/>
                    <a:pt x="1382" y="1739"/>
                    <a:pt x="1370" y="1739"/>
                  </a:cubicBezTo>
                  <a:cubicBezTo>
                    <a:pt x="1358" y="1739"/>
                    <a:pt x="1358" y="1762"/>
                    <a:pt x="1334" y="1762"/>
                  </a:cubicBezTo>
                  <a:lnTo>
                    <a:pt x="1322" y="1762"/>
                  </a:lnTo>
                  <a:cubicBezTo>
                    <a:pt x="1322" y="1762"/>
                    <a:pt x="1310" y="1762"/>
                    <a:pt x="1310" y="1774"/>
                  </a:cubicBezTo>
                  <a:lnTo>
                    <a:pt x="1298" y="1774"/>
                  </a:lnTo>
                  <a:cubicBezTo>
                    <a:pt x="1274" y="1774"/>
                    <a:pt x="1274" y="1774"/>
                    <a:pt x="1263" y="1786"/>
                  </a:cubicBezTo>
                  <a:cubicBezTo>
                    <a:pt x="1251" y="1786"/>
                    <a:pt x="1251" y="1786"/>
                    <a:pt x="1239" y="1798"/>
                  </a:cubicBezTo>
                  <a:lnTo>
                    <a:pt x="798" y="1798"/>
                  </a:lnTo>
                  <a:cubicBezTo>
                    <a:pt x="786" y="1798"/>
                    <a:pt x="786" y="1798"/>
                    <a:pt x="774" y="1786"/>
                  </a:cubicBezTo>
                  <a:cubicBezTo>
                    <a:pt x="762" y="1786"/>
                    <a:pt x="762" y="1786"/>
                    <a:pt x="739" y="1774"/>
                  </a:cubicBezTo>
                  <a:lnTo>
                    <a:pt x="727" y="1774"/>
                  </a:lnTo>
                  <a:cubicBezTo>
                    <a:pt x="708" y="1766"/>
                    <a:pt x="688" y="1763"/>
                    <a:pt x="668" y="1763"/>
                  </a:cubicBezTo>
                  <a:cubicBezTo>
                    <a:pt x="599" y="1763"/>
                    <a:pt x="528" y="1808"/>
                    <a:pt x="501" y="1882"/>
                  </a:cubicBezTo>
                  <a:cubicBezTo>
                    <a:pt x="477" y="1965"/>
                    <a:pt x="524" y="2072"/>
                    <a:pt x="608" y="2096"/>
                  </a:cubicBezTo>
                  <a:lnTo>
                    <a:pt x="620" y="2096"/>
                  </a:lnTo>
                  <a:cubicBezTo>
                    <a:pt x="643" y="2096"/>
                    <a:pt x="655" y="2120"/>
                    <a:pt x="667" y="2120"/>
                  </a:cubicBezTo>
                  <a:cubicBezTo>
                    <a:pt x="679" y="2120"/>
                    <a:pt x="703" y="2132"/>
                    <a:pt x="715" y="2132"/>
                  </a:cubicBezTo>
                  <a:lnTo>
                    <a:pt x="727" y="2132"/>
                  </a:lnTo>
                  <a:cubicBezTo>
                    <a:pt x="739" y="2132"/>
                    <a:pt x="762" y="2132"/>
                    <a:pt x="762" y="2143"/>
                  </a:cubicBezTo>
                  <a:lnTo>
                    <a:pt x="774" y="2143"/>
                  </a:lnTo>
                  <a:cubicBezTo>
                    <a:pt x="786" y="2143"/>
                    <a:pt x="798" y="2143"/>
                    <a:pt x="822" y="2155"/>
                  </a:cubicBezTo>
                  <a:lnTo>
                    <a:pt x="1132" y="2155"/>
                  </a:lnTo>
                  <a:cubicBezTo>
                    <a:pt x="1143" y="2155"/>
                    <a:pt x="1155" y="2155"/>
                    <a:pt x="1179" y="2143"/>
                  </a:cubicBezTo>
                  <a:lnTo>
                    <a:pt x="1191" y="2143"/>
                  </a:lnTo>
                  <a:cubicBezTo>
                    <a:pt x="1203" y="2143"/>
                    <a:pt x="1215" y="2143"/>
                    <a:pt x="1215" y="2132"/>
                  </a:cubicBezTo>
                  <a:lnTo>
                    <a:pt x="1227" y="2132"/>
                  </a:lnTo>
                  <a:cubicBezTo>
                    <a:pt x="1251" y="2132"/>
                    <a:pt x="1263" y="2120"/>
                    <a:pt x="1274" y="2120"/>
                  </a:cubicBezTo>
                  <a:cubicBezTo>
                    <a:pt x="1286" y="2120"/>
                    <a:pt x="1310" y="2096"/>
                    <a:pt x="1322" y="2096"/>
                  </a:cubicBezTo>
                  <a:lnTo>
                    <a:pt x="1334" y="2096"/>
                  </a:lnTo>
                  <a:cubicBezTo>
                    <a:pt x="1346" y="2096"/>
                    <a:pt x="1346" y="2084"/>
                    <a:pt x="1370" y="2084"/>
                  </a:cubicBezTo>
                  <a:lnTo>
                    <a:pt x="1382" y="2084"/>
                  </a:lnTo>
                  <a:cubicBezTo>
                    <a:pt x="1394" y="2084"/>
                    <a:pt x="1405" y="2072"/>
                    <a:pt x="1429" y="2072"/>
                  </a:cubicBezTo>
                  <a:cubicBezTo>
                    <a:pt x="1441" y="2072"/>
                    <a:pt x="1453" y="2060"/>
                    <a:pt x="1465" y="2060"/>
                  </a:cubicBezTo>
                  <a:lnTo>
                    <a:pt x="1489" y="2060"/>
                  </a:lnTo>
                  <a:cubicBezTo>
                    <a:pt x="1501" y="2060"/>
                    <a:pt x="1501" y="2036"/>
                    <a:pt x="1513" y="2036"/>
                  </a:cubicBezTo>
                  <a:lnTo>
                    <a:pt x="1524" y="2036"/>
                  </a:lnTo>
                  <a:cubicBezTo>
                    <a:pt x="1548" y="2024"/>
                    <a:pt x="1560" y="2024"/>
                    <a:pt x="1572" y="2013"/>
                  </a:cubicBezTo>
                  <a:cubicBezTo>
                    <a:pt x="1870" y="1798"/>
                    <a:pt x="2048" y="1477"/>
                    <a:pt x="2048" y="1120"/>
                  </a:cubicBezTo>
                  <a:cubicBezTo>
                    <a:pt x="2156" y="477"/>
                    <a:pt x="1679" y="0"/>
                    <a:pt x="10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2" name="Google Shape;2232;p53"/>
          <p:cNvGrpSpPr/>
          <p:nvPr/>
        </p:nvGrpSpPr>
        <p:grpSpPr>
          <a:xfrm>
            <a:off x="5357662" y="4297637"/>
            <a:ext cx="287275" cy="326296"/>
            <a:chOff x="5357662" y="4297637"/>
            <a:chExt cx="287275" cy="326296"/>
          </a:xfrm>
        </p:grpSpPr>
        <p:sp>
          <p:nvSpPr>
            <p:cNvPr id="2233" name="Google Shape;2233;p53"/>
            <p:cNvSpPr/>
            <p:nvPr/>
          </p:nvSpPr>
          <p:spPr>
            <a:xfrm>
              <a:off x="5357662" y="4385545"/>
              <a:ext cx="287275" cy="238388"/>
            </a:xfrm>
            <a:custGeom>
              <a:rect b="b" l="l" r="r" t="t"/>
              <a:pathLst>
                <a:path extrusionOk="0" h="7490" w="9026">
                  <a:moveTo>
                    <a:pt x="2906" y="5573"/>
                  </a:moveTo>
                  <a:lnTo>
                    <a:pt x="2906" y="7144"/>
                  </a:lnTo>
                  <a:lnTo>
                    <a:pt x="322" y="7144"/>
                  </a:lnTo>
                  <a:lnTo>
                    <a:pt x="322" y="5573"/>
                  </a:lnTo>
                  <a:close/>
                  <a:moveTo>
                    <a:pt x="5799" y="3037"/>
                  </a:moveTo>
                  <a:lnTo>
                    <a:pt x="5799" y="7144"/>
                  </a:lnTo>
                  <a:lnTo>
                    <a:pt x="3227" y="7144"/>
                  </a:lnTo>
                  <a:lnTo>
                    <a:pt x="3227" y="5406"/>
                  </a:lnTo>
                  <a:lnTo>
                    <a:pt x="3227" y="3037"/>
                  </a:lnTo>
                  <a:close/>
                  <a:moveTo>
                    <a:pt x="5966" y="1"/>
                  </a:moveTo>
                  <a:cubicBezTo>
                    <a:pt x="5882" y="1"/>
                    <a:pt x="5799" y="72"/>
                    <a:pt x="5799" y="167"/>
                  </a:cubicBezTo>
                  <a:lnTo>
                    <a:pt x="5799" y="2727"/>
                  </a:lnTo>
                  <a:lnTo>
                    <a:pt x="3061" y="2727"/>
                  </a:lnTo>
                  <a:cubicBezTo>
                    <a:pt x="2977" y="2727"/>
                    <a:pt x="2906" y="2799"/>
                    <a:pt x="2906" y="2894"/>
                  </a:cubicBezTo>
                  <a:lnTo>
                    <a:pt x="2906" y="5251"/>
                  </a:lnTo>
                  <a:lnTo>
                    <a:pt x="156" y="5251"/>
                  </a:lnTo>
                  <a:cubicBezTo>
                    <a:pt x="72" y="5251"/>
                    <a:pt x="1" y="5335"/>
                    <a:pt x="1" y="5418"/>
                  </a:cubicBezTo>
                  <a:lnTo>
                    <a:pt x="1" y="7323"/>
                  </a:lnTo>
                  <a:cubicBezTo>
                    <a:pt x="1" y="7418"/>
                    <a:pt x="72" y="7490"/>
                    <a:pt x="156" y="7490"/>
                  </a:cubicBezTo>
                  <a:lnTo>
                    <a:pt x="8871" y="7490"/>
                  </a:lnTo>
                  <a:cubicBezTo>
                    <a:pt x="8954" y="7490"/>
                    <a:pt x="9026" y="7418"/>
                    <a:pt x="9026" y="7323"/>
                  </a:cubicBezTo>
                  <a:lnTo>
                    <a:pt x="9026" y="1417"/>
                  </a:lnTo>
                  <a:cubicBezTo>
                    <a:pt x="9026" y="1322"/>
                    <a:pt x="8954" y="1251"/>
                    <a:pt x="8871" y="1251"/>
                  </a:cubicBezTo>
                  <a:cubicBezTo>
                    <a:pt x="8776" y="1251"/>
                    <a:pt x="8704" y="1322"/>
                    <a:pt x="8704" y="1417"/>
                  </a:cubicBezTo>
                  <a:lnTo>
                    <a:pt x="8704" y="7144"/>
                  </a:lnTo>
                  <a:lnTo>
                    <a:pt x="6132" y="7144"/>
                  </a:lnTo>
                  <a:lnTo>
                    <a:pt x="6132" y="2870"/>
                  </a:lnTo>
                  <a:lnTo>
                    <a:pt x="6132" y="310"/>
                  </a:lnTo>
                  <a:lnTo>
                    <a:pt x="8704" y="310"/>
                  </a:lnTo>
                  <a:lnTo>
                    <a:pt x="8704" y="763"/>
                  </a:lnTo>
                  <a:cubicBezTo>
                    <a:pt x="8704" y="846"/>
                    <a:pt x="8776" y="929"/>
                    <a:pt x="8871" y="929"/>
                  </a:cubicBezTo>
                  <a:cubicBezTo>
                    <a:pt x="8954" y="929"/>
                    <a:pt x="9026" y="846"/>
                    <a:pt x="9026" y="763"/>
                  </a:cubicBezTo>
                  <a:lnTo>
                    <a:pt x="9026" y="167"/>
                  </a:lnTo>
                  <a:cubicBezTo>
                    <a:pt x="9026" y="72"/>
                    <a:pt x="8954" y="1"/>
                    <a:pt x="887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53"/>
            <p:cNvSpPr/>
            <p:nvPr/>
          </p:nvSpPr>
          <p:spPr>
            <a:xfrm>
              <a:off x="5377363" y="4576542"/>
              <a:ext cx="62191" cy="10248"/>
            </a:xfrm>
            <a:custGeom>
              <a:rect b="b" l="l" r="r" t="t"/>
              <a:pathLst>
                <a:path extrusionOk="0" h="322" w="1954">
                  <a:moveTo>
                    <a:pt x="168" y="0"/>
                  </a:moveTo>
                  <a:cubicBezTo>
                    <a:pt x="84" y="0"/>
                    <a:pt x="1" y="72"/>
                    <a:pt x="1" y="167"/>
                  </a:cubicBezTo>
                  <a:cubicBezTo>
                    <a:pt x="1" y="250"/>
                    <a:pt x="84" y="322"/>
                    <a:pt x="168" y="322"/>
                  </a:cubicBezTo>
                  <a:lnTo>
                    <a:pt x="1787" y="322"/>
                  </a:lnTo>
                  <a:cubicBezTo>
                    <a:pt x="1882" y="322"/>
                    <a:pt x="1953" y="250"/>
                    <a:pt x="1953" y="167"/>
                  </a:cubicBezTo>
                  <a:cubicBezTo>
                    <a:pt x="1953" y="72"/>
                    <a:pt x="1882" y="0"/>
                    <a:pt x="17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53"/>
            <p:cNvSpPr/>
            <p:nvPr/>
          </p:nvSpPr>
          <p:spPr>
            <a:xfrm>
              <a:off x="5470204" y="4495827"/>
              <a:ext cx="62191" cy="10630"/>
            </a:xfrm>
            <a:custGeom>
              <a:rect b="b" l="l" r="r" t="t"/>
              <a:pathLst>
                <a:path extrusionOk="0" h="334" w="1954">
                  <a:moveTo>
                    <a:pt x="168" y="0"/>
                  </a:moveTo>
                  <a:cubicBezTo>
                    <a:pt x="84" y="0"/>
                    <a:pt x="1" y="84"/>
                    <a:pt x="1" y="167"/>
                  </a:cubicBezTo>
                  <a:cubicBezTo>
                    <a:pt x="1" y="262"/>
                    <a:pt x="84" y="334"/>
                    <a:pt x="168" y="334"/>
                  </a:cubicBezTo>
                  <a:lnTo>
                    <a:pt x="1787" y="334"/>
                  </a:lnTo>
                  <a:cubicBezTo>
                    <a:pt x="1882" y="334"/>
                    <a:pt x="1954" y="262"/>
                    <a:pt x="1954" y="167"/>
                  </a:cubicBezTo>
                  <a:cubicBezTo>
                    <a:pt x="1954" y="84"/>
                    <a:pt x="1882" y="0"/>
                    <a:pt x="17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53"/>
            <p:cNvSpPr/>
            <p:nvPr/>
          </p:nvSpPr>
          <p:spPr>
            <a:xfrm>
              <a:off x="5562694" y="4409798"/>
              <a:ext cx="62159" cy="10280"/>
            </a:xfrm>
            <a:custGeom>
              <a:rect b="b" l="l" r="r" t="t"/>
              <a:pathLst>
                <a:path extrusionOk="0" h="323" w="1953">
                  <a:moveTo>
                    <a:pt x="167" y="1"/>
                  </a:moveTo>
                  <a:cubicBezTo>
                    <a:pt x="71" y="1"/>
                    <a:pt x="0" y="72"/>
                    <a:pt x="0" y="167"/>
                  </a:cubicBezTo>
                  <a:cubicBezTo>
                    <a:pt x="0" y="251"/>
                    <a:pt x="71" y="322"/>
                    <a:pt x="167" y="322"/>
                  </a:cubicBezTo>
                  <a:lnTo>
                    <a:pt x="1786" y="322"/>
                  </a:lnTo>
                  <a:cubicBezTo>
                    <a:pt x="1881" y="322"/>
                    <a:pt x="1953" y="251"/>
                    <a:pt x="1953" y="167"/>
                  </a:cubicBezTo>
                  <a:cubicBezTo>
                    <a:pt x="1953" y="72"/>
                    <a:pt x="1881" y="1"/>
                    <a:pt x="178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53"/>
            <p:cNvSpPr/>
            <p:nvPr/>
          </p:nvSpPr>
          <p:spPr>
            <a:xfrm>
              <a:off x="5358043" y="4297637"/>
              <a:ext cx="238388" cy="237624"/>
            </a:xfrm>
            <a:custGeom>
              <a:rect b="b" l="l" r="r" t="t"/>
              <a:pathLst>
                <a:path extrusionOk="0" h="7466" w="7490">
                  <a:moveTo>
                    <a:pt x="6061" y="0"/>
                  </a:moveTo>
                  <a:cubicBezTo>
                    <a:pt x="5966" y="0"/>
                    <a:pt x="5894" y="72"/>
                    <a:pt x="5894" y="155"/>
                  </a:cubicBezTo>
                  <a:cubicBezTo>
                    <a:pt x="5894" y="250"/>
                    <a:pt x="5966" y="322"/>
                    <a:pt x="6061" y="322"/>
                  </a:cubicBezTo>
                  <a:lnTo>
                    <a:pt x="6942" y="322"/>
                  </a:lnTo>
                  <a:lnTo>
                    <a:pt x="60" y="7204"/>
                  </a:lnTo>
                  <a:cubicBezTo>
                    <a:pt x="1" y="7263"/>
                    <a:pt x="1" y="7358"/>
                    <a:pt x="60" y="7418"/>
                  </a:cubicBezTo>
                  <a:cubicBezTo>
                    <a:pt x="72" y="7454"/>
                    <a:pt x="120" y="7466"/>
                    <a:pt x="167" y="7466"/>
                  </a:cubicBezTo>
                  <a:cubicBezTo>
                    <a:pt x="215" y="7466"/>
                    <a:pt x="251" y="7454"/>
                    <a:pt x="286" y="7418"/>
                  </a:cubicBezTo>
                  <a:lnTo>
                    <a:pt x="7156" y="548"/>
                  </a:lnTo>
                  <a:lnTo>
                    <a:pt x="7156" y="1429"/>
                  </a:lnTo>
                  <a:cubicBezTo>
                    <a:pt x="7156" y="1512"/>
                    <a:pt x="7240" y="1584"/>
                    <a:pt x="7323" y="1584"/>
                  </a:cubicBezTo>
                  <a:cubicBezTo>
                    <a:pt x="7406" y="1584"/>
                    <a:pt x="7490" y="1512"/>
                    <a:pt x="7490" y="1429"/>
                  </a:cubicBezTo>
                  <a:lnTo>
                    <a:pt x="7490" y="155"/>
                  </a:lnTo>
                  <a:cubicBezTo>
                    <a:pt x="7490" y="72"/>
                    <a:pt x="7406" y="0"/>
                    <a:pt x="732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8" name="Google Shape;2238;p53"/>
          <p:cNvGrpSpPr/>
          <p:nvPr/>
        </p:nvGrpSpPr>
        <p:grpSpPr>
          <a:xfrm>
            <a:off x="5774124" y="4294550"/>
            <a:ext cx="331611" cy="331674"/>
            <a:chOff x="5774124" y="4294550"/>
            <a:chExt cx="331611" cy="331674"/>
          </a:xfrm>
        </p:grpSpPr>
        <p:sp>
          <p:nvSpPr>
            <p:cNvPr id="2239" name="Google Shape;2239;p53"/>
            <p:cNvSpPr/>
            <p:nvPr/>
          </p:nvSpPr>
          <p:spPr>
            <a:xfrm>
              <a:off x="5774124" y="4419664"/>
              <a:ext cx="331611" cy="206560"/>
            </a:xfrm>
            <a:custGeom>
              <a:rect b="b" l="l" r="r" t="t"/>
              <a:pathLst>
                <a:path extrusionOk="0" h="6490" w="10419">
                  <a:moveTo>
                    <a:pt x="2751" y="2905"/>
                  </a:moveTo>
                  <a:lnTo>
                    <a:pt x="2751" y="6191"/>
                  </a:lnTo>
                  <a:lnTo>
                    <a:pt x="1429" y="6191"/>
                  </a:lnTo>
                  <a:lnTo>
                    <a:pt x="1429" y="2905"/>
                  </a:lnTo>
                  <a:close/>
                  <a:moveTo>
                    <a:pt x="5847" y="2084"/>
                  </a:moveTo>
                  <a:lnTo>
                    <a:pt x="5847" y="6191"/>
                  </a:lnTo>
                  <a:lnTo>
                    <a:pt x="4525" y="6191"/>
                  </a:lnTo>
                  <a:lnTo>
                    <a:pt x="4525" y="2084"/>
                  </a:lnTo>
                  <a:close/>
                  <a:moveTo>
                    <a:pt x="8942" y="298"/>
                  </a:moveTo>
                  <a:lnTo>
                    <a:pt x="8942" y="6191"/>
                  </a:lnTo>
                  <a:lnTo>
                    <a:pt x="7609" y="6191"/>
                  </a:lnTo>
                  <a:lnTo>
                    <a:pt x="7609" y="298"/>
                  </a:lnTo>
                  <a:close/>
                  <a:moveTo>
                    <a:pt x="7466" y="0"/>
                  </a:moveTo>
                  <a:cubicBezTo>
                    <a:pt x="7383" y="0"/>
                    <a:pt x="7323" y="72"/>
                    <a:pt x="7323" y="155"/>
                  </a:cubicBezTo>
                  <a:lnTo>
                    <a:pt x="7323" y="6191"/>
                  </a:lnTo>
                  <a:lnTo>
                    <a:pt x="6156" y="6191"/>
                  </a:lnTo>
                  <a:lnTo>
                    <a:pt x="6156" y="1941"/>
                  </a:lnTo>
                  <a:cubicBezTo>
                    <a:pt x="6156" y="1846"/>
                    <a:pt x="6085" y="1786"/>
                    <a:pt x="6013" y="1786"/>
                  </a:cubicBezTo>
                  <a:lnTo>
                    <a:pt x="4370" y="1786"/>
                  </a:lnTo>
                  <a:cubicBezTo>
                    <a:pt x="4287" y="1786"/>
                    <a:pt x="4227" y="1858"/>
                    <a:pt x="4227" y="1941"/>
                  </a:cubicBezTo>
                  <a:lnTo>
                    <a:pt x="4227" y="6191"/>
                  </a:lnTo>
                  <a:lnTo>
                    <a:pt x="3061" y="6191"/>
                  </a:lnTo>
                  <a:lnTo>
                    <a:pt x="3061" y="2751"/>
                  </a:lnTo>
                  <a:cubicBezTo>
                    <a:pt x="3061" y="2667"/>
                    <a:pt x="2989" y="2608"/>
                    <a:pt x="2918" y="2608"/>
                  </a:cubicBezTo>
                  <a:lnTo>
                    <a:pt x="1275" y="2608"/>
                  </a:lnTo>
                  <a:cubicBezTo>
                    <a:pt x="1191" y="2608"/>
                    <a:pt x="1132" y="2679"/>
                    <a:pt x="1132" y="2751"/>
                  </a:cubicBezTo>
                  <a:lnTo>
                    <a:pt x="1132" y="6191"/>
                  </a:lnTo>
                  <a:lnTo>
                    <a:pt x="144" y="6191"/>
                  </a:lnTo>
                  <a:cubicBezTo>
                    <a:pt x="60" y="6191"/>
                    <a:pt x="1" y="6263"/>
                    <a:pt x="1" y="6346"/>
                  </a:cubicBezTo>
                  <a:cubicBezTo>
                    <a:pt x="1" y="6430"/>
                    <a:pt x="72" y="6489"/>
                    <a:pt x="144" y="6489"/>
                  </a:cubicBezTo>
                  <a:lnTo>
                    <a:pt x="10264" y="6489"/>
                  </a:lnTo>
                  <a:cubicBezTo>
                    <a:pt x="10359" y="6489"/>
                    <a:pt x="10419" y="6418"/>
                    <a:pt x="10419" y="6346"/>
                  </a:cubicBezTo>
                  <a:cubicBezTo>
                    <a:pt x="10395" y="6251"/>
                    <a:pt x="10323" y="6191"/>
                    <a:pt x="10240" y="6191"/>
                  </a:cubicBezTo>
                  <a:lnTo>
                    <a:pt x="9252" y="6191"/>
                  </a:lnTo>
                  <a:lnTo>
                    <a:pt x="9252" y="155"/>
                  </a:lnTo>
                  <a:cubicBezTo>
                    <a:pt x="9252" y="60"/>
                    <a:pt x="9180" y="0"/>
                    <a:pt x="910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53"/>
            <p:cNvSpPr/>
            <p:nvPr/>
          </p:nvSpPr>
          <p:spPr>
            <a:xfrm>
              <a:off x="5778294" y="4294550"/>
              <a:ext cx="316461" cy="191442"/>
            </a:xfrm>
            <a:custGeom>
              <a:rect b="b" l="l" r="r" t="t"/>
              <a:pathLst>
                <a:path extrusionOk="0" h="6015" w="9943">
                  <a:moveTo>
                    <a:pt x="9447" y="0"/>
                  </a:moveTo>
                  <a:cubicBezTo>
                    <a:pt x="9433" y="0"/>
                    <a:pt x="9420" y="1"/>
                    <a:pt x="9407" y="2"/>
                  </a:cubicBezTo>
                  <a:lnTo>
                    <a:pt x="8097" y="169"/>
                  </a:lnTo>
                  <a:cubicBezTo>
                    <a:pt x="7847" y="193"/>
                    <a:pt x="7644" y="455"/>
                    <a:pt x="7680" y="705"/>
                  </a:cubicBezTo>
                  <a:cubicBezTo>
                    <a:pt x="7703" y="951"/>
                    <a:pt x="7914" y="1123"/>
                    <a:pt x="8167" y="1123"/>
                  </a:cubicBezTo>
                  <a:cubicBezTo>
                    <a:pt x="8183" y="1123"/>
                    <a:pt x="8200" y="1123"/>
                    <a:pt x="8216" y="1121"/>
                  </a:cubicBezTo>
                  <a:lnTo>
                    <a:pt x="8323" y="1109"/>
                  </a:lnTo>
                  <a:lnTo>
                    <a:pt x="8323" y="1109"/>
                  </a:lnTo>
                  <a:cubicBezTo>
                    <a:pt x="6716" y="2967"/>
                    <a:pt x="4811" y="3919"/>
                    <a:pt x="3465" y="4407"/>
                  </a:cubicBezTo>
                  <a:cubicBezTo>
                    <a:pt x="1787" y="5003"/>
                    <a:pt x="477" y="5062"/>
                    <a:pt x="477" y="5062"/>
                  </a:cubicBezTo>
                  <a:cubicBezTo>
                    <a:pt x="203" y="5074"/>
                    <a:pt x="1" y="5288"/>
                    <a:pt x="13" y="5550"/>
                  </a:cubicBezTo>
                  <a:cubicBezTo>
                    <a:pt x="24" y="5824"/>
                    <a:pt x="239" y="6015"/>
                    <a:pt x="489" y="6015"/>
                  </a:cubicBezTo>
                  <a:lnTo>
                    <a:pt x="501" y="6015"/>
                  </a:lnTo>
                  <a:cubicBezTo>
                    <a:pt x="560" y="6015"/>
                    <a:pt x="1953" y="5967"/>
                    <a:pt x="3775" y="5312"/>
                  </a:cubicBezTo>
                  <a:cubicBezTo>
                    <a:pt x="4811" y="4943"/>
                    <a:pt x="5775" y="4467"/>
                    <a:pt x="6656" y="3872"/>
                  </a:cubicBezTo>
                  <a:cubicBezTo>
                    <a:pt x="6728" y="3824"/>
                    <a:pt x="6740" y="3729"/>
                    <a:pt x="6692" y="3669"/>
                  </a:cubicBezTo>
                  <a:cubicBezTo>
                    <a:pt x="6670" y="3618"/>
                    <a:pt x="6621" y="3594"/>
                    <a:pt x="6573" y="3594"/>
                  </a:cubicBezTo>
                  <a:cubicBezTo>
                    <a:pt x="6542" y="3594"/>
                    <a:pt x="6512" y="3603"/>
                    <a:pt x="6490" y="3622"/>
                  </a:cubicBezTo>
                  <a:cubicBezTo>
                    <a:pt x="5620" y="4205"/>
                    <a:pt x="4692" y="4681"/>
                    <a:pt x="3692" y="5038"/>
                  </a:cubicBezTo>
                  <a:cubicBezTo>
                    <a:pt x="1906" y="5669"/>
                    <a:pt x="560" y="5717"/>
                    <a:pt x="525" y="5717"/>
                  </a:cubicBezTo>
                  <a:cubicBezTo>
                    <a:pt x="429" y="5717"/>
                    <a:pt x="358" y="5646"/>
                    <a:pt x="346" y="5550"/>
                  </a:cubicBezTo>
                  <a:cubicBezTo>
                    <a:pt x="346" y="5467"/>
                    <a:pt x="417" y="5372"/>
                    <a:pt x="501" y="5372"/>
                  </a:cubicBezTo>
                  <a:cubicBezTo>
                    <a:pt x="525" y="5372"/>
                    <a:pt x="1858" y="5336"/>
                    <a:pt x="3596" y="4705"/>
                  </a:cubicBezTo>
                  <a:cubicBezTo>
                    <a:pt x="5061" y="4181"/>
                    <a:pt x="7144" y="3133"/>
                    <a:pt x="8835" y="1014"/>
                  </a:cubicBezTo>
                  <a:cubicBezTo>
                    <a:pt x="8927" y="911"/>
                    <a:pt x="8842" y="763"/>
                    <a:pt x="8718" y="763"/>
                  </a:cubicBezTo>
                  <a:cubicBezTo>
                    <a:pt x="8714" y="763"/>
                    <a:pt x="8709" y="764"/>
                    <a:pt x="8704" y="764"/>
                  </a:cubicBezTo>
                  <a:lnTo>
                    <a:pt x="8216" y="824"/>
                  </a:lnTo>
                  <a:cubicBezTo>
                    <a:pt x="8208" y="825"/>
                    <a:pt x="8200" y="825"/>
                    <a:pt x="8192" y="825"/>
                  </a:cubicBezTo>
                  <a:cubicBezTo>
                    <a:pt x="8109" y="825"/>
                    <a:pt x="8047" y="769"/>
                    <a:pt x="8025" y="693"/>
                  </a:cubicBezTo>
                  <a:cubicBezTo>
                    <a:pt x="7990" y="586"/>
                    <a:pt x="8061" y="478"/>
                    <a:pt x="8168" y="478"/>
                  </a:cubicBezTo>
                  <a:lnTo>
                    <a:pt x="9478" y="312"/>
                  </a:lnTo>
                  <a:cubicBezTo>
                    <a:pt x="9484" y="311"/>
                    <a:pt x="9490" y="311"/>
                    <a:pt x="9496" y="311"/>
                  </a:cubicBezTo>
                  <a:cubicBezTo>
                    <a:pt x="9594" y="311"/>
                    <a:pt x="9669" y="400"/>
                    <a:pt x="9669" y="490"/>
                  </a:cubicBezTo>
                  <a:lnTo>
                    <a:pt x="9669" y="1800"/>
                  </a:lnTo>
                  <a:cubicBezTo>
                    <a:pt x="9669" y="1895"/>
                    <a:pt x="9597" y="1979"/>
                    <a:pt x="9490" y="1979"/>
                  </a:cubicBezTo>
                  <a:cubicBezTo>
                    <a:pt x="9407" y="1979"/>
                    <a:pt x="9311" y="1907"/>
                    <a:pt x="9311" y="1800"/>
                  </a:cubicBezTo>
                  <a:lnTo>
                    <a:pt x="9311" y="1407"/>
                  </a:lnTo>
                  <a:cubicBezTo>
                    <a:pt x="9311" y="1348"/>
                    <a:pt x="9264" y="1288"/>
                    <a:pt x="9204" y="1252"/>
                  </a:cubicBezTo>
                  <a:cubicBezTo>
                    <a:pt x="9187" y="1242"/>
                    <a:pt x="9169" y="1238"/>
                    <a:pt x="9152" y="1238"/>
                  </a:cubicBezTo>
                  <a:cubicBezTo>
                    <a:pt x="9106" y="1238"/>
                    <a:pt x="9060" y="1266"/>
                    <a:pt x="9026" y="1300"/>
                  </a:cubicBezTo>
                  <a:cubicBezTo>
                    <a:pt x="8466" y="2002"/>
                    <a:pt x="7811" y="2633"/>
                    <a:pt x="7097" y="3193"/>
                  </a:cubicBezTo>
                  <a:cubicBezTo>
                    <a:pt x="7037" y="3229"/>
                    <a:pt x="7025" y="3336"/>
                    <a:pt x="7061" y="3395"/>
                  </a:cubicBezTo>
                  <a:cubicBezTo>
                    <a:pt x="7091" y="3433"/>
                    <a:pt x="7144" y="3451"/>
                    <a:pt x="7194" y="3451"/>
                  </a:cubicBezTo>
                  <a:cubicBezTo>
                    <a:pt x="7224" y="3451"/>
                    <a:pt x="7253" y="3445"/>
                    <a:pt x="7275" y="3431"/>
                  </a:cubicBezTo>
                  <a:cubicBezTo>
                    <a:pt x="7895" y="2943"/>
                    <a:pt x="8466" y="2419"/>
                    <a:pt x="8990" y="1824"/>
                  </a:cubicBezTo>
                  <a:cubicBezTo>
                    <a:pt x="9002" y="2074"/>
                    <a:pt x="9204" y="2276"/>
                    <a:pt x="9466" y="2276"/>
                  </a:cubicBezTo>
                  <a:cubicBezTo>
                    <a:pt x="9728" y="2276"/>
                    <a:pt x="9942" y="2074"/>
                    <a:pt x="9942" y="1800"/>
                  </a:cubicBezTo>
                  <a:lnTo>
                    <a:pt x="9942" y="478"/>
                  </a:lnTo>
                  <a:cubicBezTo>
                    <a:pt x="9942" y="347"/>
                    <a:pt x="9883" y="216"/>
                    <a:pt x="9776" y="121"/>
                  </a:cubicBezTo>
                  <a:cubicBezTo>
                    <a:pt x="9679" y="46"/>
                    <a:pt x="9564" y="0"/>
                    <a:pt x="944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1" name="Google Shape;2241;p53"/>
          <p:cNvGrpSpPr/>
          <p:nvPr/>
        </p:nvGrpSpPr>
        <p:grpSpPr>
          <a:xfrm>
            <a:off x="4890434" y="4287389"/>
            <a:ext cx="345997" cy="346029"/>
            <a:chOff x="4890434" y="4287389"/>
            <a:chExt cx="345997" cy="346029"/>
          </a:xfrm>
        </p:grpSpPr>
        <p:sp>
          <p:nvSpPr>
            <p:cNvPr id="2242" name="Google Shape;2242;p53"/>
            <p:cNvSpPr/>
            <p:nvPr/>
          </p:nvSpPr>
          <p:spPr>
            <a:xfrm>
              <a:off x="5111349" y="4400695"/>
              <a:ext cx="54998" cy="54998"/>
            </a:xfrm>
            <a:custGeom>
              <a:rect b="b" l="l" r="r" t="t"/>
              <a:pathLst>
                <a:path extrusionOk="0" h="1728" w="1728">
                  <a:moveTo>
                    <a:pt x="858" y="346"/>
                  </a:moveTo>
                  <a:cubicBezTo>
                    <a:pt x="1144" y="346"/>
                    <a:pt x="1382" y="584"/>
                    <a:pt x="1382" y="870"/>
                  </a:cubicBezTo>
                  <a:cubicBezTo>
                    <a:pt x="1382" y="1144"/>
                    <a:pt x="1144" y="1382"/>
                    <a:pt x="858" y="1382"/>
                  </a:cubicBezTo>
                  <a:cubicBezTo>
                    <a:pt x="572" y="1382"/>
                    <a:pt x="346" y="1144"/>
                    <a:pt x="346" y="870"/>
                  </a:cubicBezTo>
                  <a:cubicBezTo>
                    <a:pt x="346" y="584"/>
                    <a:pt x="584" y="346"/>
                    <a:pt x="858" y="346"/>
                  </a:cubicBezTo>
                  <a:close/>
                  <a:moveTo>
                    <a:pt x="858" y="1"/>
                  </a:moveTo>
                  <a:cubicBezTo>
                    <a:pt x="382" y="1"/>
                    <a:pt x="1" y="394"/>
                    <a:pt x="1" y="870"/>
                  </a:cubicBezTo>
                  <a:cubicBezTo>
                    <a:pt x="1" y="1346"/>
                    <a:pt x="382" y="1727"/>
                    <a:pt x="858" y="1727"/>
                  </a:cubicBezTo>
                  <a:cubicBezTo>
                    <a:pt x="1334" y="1727"/>
                    <a:pt x="1727" y="1346"/>
                    <a:pt x="1727" y="870"/>
                  </a:cubicBezTo>
                  <a:cubicBezTo>
                    <a:pt x="1727" y="394"/>
                    <a:pt x="1334" y="1"/>
                    <a:pt x="85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53"/>
            <p:cNvSpPr/>
            <p:nvPr/>
          </p:nvSpPr>
          <p:spPr>
            <a:xfrm>
              <a:off x="5113640" y="4466642"/>
              <a:ext cx="70498" cy="51179"/>
            </a:xfrm>
            <a:custGeom>
              <a:rect b="b" l="l" r="r" t="t"/>
              <a:pathLst>
                <a:path extrusionOk="0" h="1608" w="2215">
                  <a:moveTo>
                    <a:pt x="786" y="1"/>
                  </a:moveTo>
                  <a:cubicBezTo>
                    <a:pt x="548" y="1"/>
                    <a:pt x="333" y="60"/>
                    <a:pt x="119" y="167"/>
                  </a:cubicBezTo>
                  <a:cubicBezTo>
                    <a:pt x="36" y="203"/>
                    <a:pt x="0" y="310"/>
                    <a:pt x="48" y="405"/>
                  </a:cubicBezTo>
                  <a:cubicBezTo>
                    <a:pt x="73" y="463"/>
                    <a:pt x="132" y="498"/>
                    <a:pt x="198" y="498"/>
                  </a:cubicBezTo>
                  <a:cubicBezTo>
                    <a:pt x="226" y="498"/>
                    <a:pt x="257" y="491"/>
                    <a:pt x="286" y="477"/>
                  </a:cubicBezTo>
                  <a:cubicBezTo>
                    <a:pt x="429" y="382"/>
                    <a:pt x="607" y="346"/>
                    <a:pt x="786" y="346"/>
                  </a:cubicBezTo>
                  <a:cubicBezTo>
                    <a:pt x="1322" y="346"/>
                    <a:pt x="1774" y="727"/>
                    <a:pt x="1857" y="1251"/>
                  </a:cubicBezTo>
                  <a:lnTo>
                    <a:pt x="786" y="1251"/>
                  </a:lnTo>
                  <a:cubicBezTo>
                    <a:pt x="703" y="1251"/>
                    <a:pt x="607" y="1322"/>
                    <a:pt x="607" y="1429"/>
                  </a:cubicBezTo>
                  <a:cubicBezTo>
                    <a:pt x="607" y="1513"/>
                    <a:pt x="679" y="1608"/>
                    <a:pt x="786" y="1608"/>
                  </a:cubicBezTo>
                  <a:lnTo>
                    <a:pt x="2036" y="1608"/>
                  </a:lnTo>
                  <a:cubicBezTo>
                    <a:pt x="2131" y="1608"/>
                    <a:pt x="2215" y="1536"/>
                    <a:pt x="2215" y="1429"/>
                  </a:cubicBezTo>
                  <a:cubicBezTo>
                    <a:pt x="2215" y="643"/>
                    <a:pt x="1572" y="1"/>
                    <a:pt x="78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53"/>
            <p:cNvSpPr/>
            <p:nvPr/>
          </p:nvSpPr>
          <p:spPr>
            <a:xfrm>
              <a:off x="4943490" y="4467023"/>
              <a:ext cx="70880" cy="51179"/>
            </a:xfrm>
            <a:custGeom>
              <a:rect b="b" l="l" r="r" t="t"/>
              <a:pathLst>
                <a:path extrusionOk="0" h="1608" w="2227">
                  <a:moveTo>
                    <a:pt x="1429" y="0"/>
                  </a:moveTo>
                  <a:cubicBezTo>
                    <a:pt x="643" y="0"/>
                    <a:pt x="0" y="643"/>
                    <a:pt x="0" y="1429"/>
                  </a:cubicBezTo>
                  <a:cubicBezTo>
                    <a:pt x="0" y="1524"/>
                    <a:pt x="84" y="1608"/>
                    <a:pt x="179" y="1608"/>
                  </a:cubicBezTo>
                  <a:lnTo>
                    <a:pt x="1453" y="1608"/>
                  </a:lnTo>
                  <a:cubicBezTo>
                    <a:pt x="1536" y="1608"/>
                    <a:pt x="1631" y="1536"/>
                    <a:pt x="1631" y="1429"/>
                  </a:cubicBezTo>
                  <a:cubicBezTo>
                    <a:pt x="1608" y="1322"/>
                    <a:pt x="1536" y="1251"/>
                    <a:pt x="1453" y="1251"/>
                  </a:cubicBezTo>
                  <a:lnTo>
                    <a:pt x="357" y="1251"/>
                  </a:lnTo>
                  <a:cubicBezTo>
                    <a:pt x="453" y="727"/>
                    <a:pt x="893" y="346"/>
                    <a:pt x="1429" y="346"/>
                  </a:cubicBezTo>
                  <a:cubicBezTo>
                    <a:pt x="1608" y="346"/>
                    <a:pt x="1786" y="393"/>
                    <a:pt x="1941" y="477"/>
                  </a:cubicBezTo>
                  <a:cubicBezTo>
                    <a:pt x="1966" y="491"/>
                    <a:pt x="1994" y="498"/>
                    <a:pt x="2022" y="498"/>
                  </a:cubicBezTo>
                  <a:cubicBezTo>
                    <a:pt x="2084" y="498"/>
                    <a:pt x="2146" y="463"/>
                    <a:pt x="2179" y="405"/>
                  </a:cubicBezTo>
                  <a:cubicBezTo>
                    <a:pt x="2227" y="310"/>
                    <a:pt x="2191" y="215"/>
                    <a:pt x="2108" y="167"/>
                  </a:cubicBezTo>
                  <a:cubicBezTo>
                    <a:pt x="1893" y="60"/>
                    <a:pt x="1667" y="0"/>
                    <a:pt x="142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53"/>
            <p:cNvSpPr/>
            <p:nvPr/>
          </p:nvSpPr>
          <p:spPr>
            <a:xfrm>
              <a:off x="4961282" y="4400695"/>
              <a:ext cx="54616" cy="54998"/>
            </a:xfrm>
            <a:custGeom>
              <a:rect b="b" l="l" r="r" t="t"/>
              <a:pathLst>
                <a:path extrusionOk="0" h="1728" w="1716">
                  <a:moveTo>
                    <a:pt x="858" y="346"/>
                  </a:moveTo>
                  <a:cubicBezTo>
                    <a:pt x="1144" y="346"/>
                    <a:pt x="1382" y="584"/>
                    <a:pt x="1382" y="870"/>
                  </a:cubicBezTo>
                  <a:cubicBezTo>
                    <a:pt x="1382" y="1144"/>
                    <a:pt x="1144" y="1382"/>
                    <a:pt x="858" y="1382"/>
                  </a:cubicBezTo>
                  <a:cubicBezTo>
                    <a:pt x="572" y="1382"/>
                    <a:pt x="334" y="1144"/>
                    <a:pt x="334" y="870"/>
                  </a:cubicBezTo>
                  <a:cubicBezTo>
                    <a:pt x="358" y="584"/>
                    <a:pt x="572" y="346"/>
                    <a:pt x="858" y="346"/>
                  </a:cubicBezTo>
                  <a:close/>
                  <a:moveTo>
                    <a:pt x="858" y="1"/>
                  </a:moveTo>
                  <a:cubicBezTo>
                    <a:pt x="382" y="1"/>
                    <a:pt x="1" y="394"/>
                    <a:pt x="1" y="870"/>
                  </a:cubicBezTo>
                  <a:cubicBezTo>
                    <a:pt x="1" y="1346"/>
                    <a:pt x="382" y="1727"/>
                    <a:pt x="858" y="1727"/>
                  </a:cubicBezTo>
                  <a:cubicBezTo>
                    <a:pt x="1334" y="1727"/>
                    <a:pt x="1715" y="1346"/>
                    <a:pt x="1715" y="870"/>
                  </a:cubicBezTo>
                  <a:cubicBezTo>
                    <a:pt x="1715" y="394"/>
                    <a:pt x="1334" y="1"/>
                    <a:pt x="85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53"/>
            <p:cNvSpPr/>
            <p:nvPr/>
          </p:nvSpPr>
          <p:spPr>
            <a:xfrm>
              <a:off x="5028374" y="4386691"/>
              <a:ext cx="71262" cy="70880"/>
            </a:xfrm>
            <a:custGeom>
              <a:rect b="b" l="l" r="r" t="t"/>
              <a:pathLst>
                <a:path extrusionOk="0" h="2227" w="2239">
                  <a:moveTo>
                    <a:pt x="1119" y="358"/>
                  </a:moveTo>
                  <a:cubicBezTo>
                    <a:pt x="1536" y="358"/>
                    <a:pt x="1893" y="691"/>
                    <a:pt x="1893" y="1131"/>
                  </a:cubicBezTo>
                  <a:cubicBezTo>
                    <a:pt x="1893" y="1548"/>
                    <a:pt x="1548" y="1905"/>
                    <a:pt x="1119" y="1905"/>
                  </a:cubicBezTo>
                  <a:cubicBezTo>
                    <a:pt x="703" y="1905"/>
                    <a:pt x="345" y="1560"/>
                    <a:pt x="345" y="1131"/>
                  </a:cubicBezTo>
                  <a:cubicBezTo>
                    <a:pt x="345" y="691"/>
                    <a:pt x="679" y="358"/>
                    <a:pt x="1119" y="358"/>
                  </a:cubicBezTo>
                  <a:close/>
                  <a:moveTo>
                    <a:pt x="1119" y="0"/>
                  </a:moveTo>
                  <a:cubicBezTo>
                    <a:pt x="512" y="0"/>
                    <a:pt x="0" y="500"/>
                    <a:pt x="0" y="1108"/>
                  </a:cubicBezTo>
                  <a:cubicBezTo>
                    <a:pt x="0" y="1739"/>
                    <a:pt x="512" y="2227"/>
                    <a:pt x="1119" y="2227"/>
                  </a:cubicBezTo>
                  <a:cubicBezTo>
                    <a:pt x="1727" y="2227"/>
                    <a:pt x="2239" y="1727"/>
                    <a:pt x="2239" y="1108"/>
                  </a:cubicBezTo>
                  <a:cubicBezTo>
                    <a:pt x="2239" y="500"/>
                    <a:pt x="1727" y="0"/>
                    <a:pt x="111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53"/>
            <p:cNvSpPr/>
            <p:nvPr/>
          </p:nvSpPr>
          <p:spPr>
            <a:xfrm>
              <a:off x="5004122" y="4468901"/>
              <a:ext cx="120149" cy="65596"/>
            </a:xfrm>
            <a:custGeom>
              <a:rect b="b" l="l" r="r" t="t"/>
              <a:pathLst>
                <a:path extrusionOk="0" h="2061" w="3775">
                  <a:moveTo>
                    <a:pt x="1881" y="346"/>
                  </a:moveTo>
                  <a:cubicBezTo>
                    <a:pt x="2667" y="346"/>
                    <a:pt x="3322" y="942"/>
                    <a:pt x="3393" y="1704"/>
                  </a:cubicBezTo>
                  <a:lnTo>
                    <a:pt x="357" y="1704"/>
                  </a:lnTo>
                  <a:cubicBezTo>
                    <a:pt x="453" y="942"/>
                    <a:pt x="1096" y="346"/>
                    <a:pt x="1881" y="346"/>
                  </a:cubicBezTo>
                  <a:close/>
                  <a:moveTo>
                    <a:pt x="1881" y="1"/>
                  </a:moveTo>
                  <a:cubicBezTo>
                    <a:pt x="834" y="1"/>
                    <a:pt x="0" y="846"/>
                    <a:pt x="0" y="1882"/>
                  </a:cubicBezTo>
                  <a:cubicBezTo>
                    <a:pt x="0" y="1966"/>
                    <a:pt x="84" y="2061"/>
                    <a:pt x="179" y="2061"/>
                  </a:cubicBezTo>
                  <a:lnTo>
                    <a:pt x="3596" y="2061"/>
                  </a:lnTo>
                  <a:cubicBezTo>
                    <a:pt x="3679" y="2061"/>
                    <a:pt x="3774" y="1977"/>
                    <a:pt x="3774" y="1882"/>
                  </a:cubicBezTo>
                  <a:cubicBezTo>
                    <a:pt x="3751" y="834"/>
                    <a:pt x="2905" y="1"/>
                    <a:pt x="18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53"/>
            <p:cNvSpPr/>
            <p:nvPr/>
          </p:nvSpPr>
          <p:spPr>
            <a:xfrm>
              <a:off x="4890434" y="4287389"/>
              <a:ext cx="345997" cy="346029"/>
            </a:xfrm>
            <a:custGeom>
              <a:rect b="b" l="l" r="r" t="t"/>
              <a:pathLst>
                <a:path extrusionOk="0" h="10872" w="10871">
                  <a:moveTo>
                    <a:pt x="5608" y="953"/>
                  </a:moveTo>
                  <a:cubicBezTo>
                    <a:pt x="7954" y="1049"/>
                    <a:pt x="9823" y="2918"/>
                    <a:pt x="9918" y="5252"/>
                  </a:cubicBezTo>
                  <a:lnTo>
                    <a:pt x="9502" y="5252"/>
                  </a:lnTo>
                  <a:cubicBezTo>
                    <a:pt x="9406" y="5252"/>
                    <a:pt x="9323" y="5335"/>
                    <a:pt x="9323" y="5442"/>
                  </a:cubicBezTo>
                  <a:cubicBezTo>
                    <a:pt x="9323" y="5525"/>
                    <a:pt x="9394" y="5621"/>
                    <a:pt x="9502" y="5621"/>
                  </a:cubicBezTo>
                  <a:lnTo>
                    <a:pt x="9918" y="5621"/>
                  </a:lnTo>
                  <a:cubicBezTo>
                    <a:pt x="9847" y="7954"/>
                    <a:pt x="7954" y="9824"/>
                    <a:pt x="5608" y="9919"/>
                  </a:cubicBezTo>
                  <a:lnTo>
                    <a:pt x="5608" y="9502"/>
                  </a:lnTo>
                  <a:cubicBezTo>
                    <a:pt x="5608" y="9407"/>
                    <a:pt x="5537" y="9323"/>
                    <a:pt x="5430" y="9323"/>
                  </a:cubicBezTo>
                  <a:cubicBezTo>
                    <a:pt x="5346" y="9323"/>
                    <a:pt x="5251" y="9395"/>
                    <a:pt x="5251" y="9502"/>
                  </a:cubicBezTo>
                  <a:lnTo>
                    <a:pt x="5251" y="9919"/>
                  </a:lnTo>
                  <a:cubicBezTo>
                    <a:pt x="2917" y="9824"/>
                    <a:pt x="1048" y="7954"/>
                    <a:pt x="953" y="5621"/>
                  </a:cubicBezTo>
                  <a:lnTo>
                    <a:pt x="1370" y="5621"/>
                  </a:lnTo>
                  <a:cubicBezTo>
                    <a:pt x="1465" y="5621"/>
                    <a:pt x="1548" y="5537"/>
                    <a:pt x="1548" y="5442"/>
                  </a:cubicBezTo>
                  <a:cubicBezTo>
                    <a:pt x="1548" y="5347"/>
                    <a:pt x="1477" y="5252"/>
                    <a:pt x="1370" y="5252"/>
                  </a:cubicBezTo>
                  <a:lnTo>
                    <a:pt x="953" y="5252"/>
                  </a:lnTo>
                  <a:cubicBezTo>
                    <a:pt x="1048" y="2918"/>
                    <a:pt x="2917" y="1049"/>
                    <a:pt x="5251" y="953"/>
                  </a:cubicBezTo>
                  <a:lnTo>
                    <a:pt x="5251" y="1370"/>
                  </a:lnTo>
                  <a:cubicBezTo>
                    <a:pt x="5251" y="1465"/>
                    <a:pt x="5334" y="1549"/>
                    <a:pt x="5430" y="1549"/>
                  </a:cubicBezTo>
                  <a:cubicBezTo>
                    <a:pt x="5525" y="1549"/>
                    <a:pt x="5608" y="1477"/>
                    <a:pt x="5608" y="1370"/>
                  </a:cubicBezTo>
                  <a:lnTo>
                    <a:pt x="5608" y="953"/>
                  </a:lnTo>
                  <a:close/>
                  <a:moveTo>
                    <a:pt x="5441" y="1"/>
                  </a:moveTo>
                  <a:cubicBezTo>
                    <a:pt x="5346" y="1"/>
                    <a:pt x="5263" y="84"/>
                    <a:pt x="5263" y="179"/>
                  </a:cubicBezTo>
                  <a:lnTo>
                    <a:pt x="5263" y="596"/>
                  </a:lnTo>
                  <a:cubicBezTo>
                    <a:pt x="2727" y="691"/>
                    <a:pt x="691" y="2727"/>
                    <a:pt x="596" y="5263"/>
                  </a:cubicBezTo>
                  <a:lnTo>
                    <a:pt x="179" y="5263"/>
                  </a:lnTo>
                  <a:cubicBezTo>
                    <a:pt x="96" y="5263"/>
                    <a:pt x="0" y="5335"/>
                    <a:pt x="0" y="5442"/>
                  </a:cubicBezTo>
                  <a:cubicBezTo>
                    <a:pt x="0" y="5525"/>
                    <a:pt x="84" y="5621"/>
                    <a:pt x="179" y="5621"/>
                  </a:cubicBezTo>
                  <a:lnTo>
                    <a:pt x="596" y="5621"/>
                  </a:lnTo>
                  <a:cubicBezTo>
                    <a:pt x="691" y="8145"/>
                    <a:pt x="2727" y="10181"/>
                    <a:pt x="5263" y="10276"/>
                  </a:cubicBezTo>
                  <a:lnTo>
                    <a:pt x="5263" y="10693"/>
                  </a:lnTo>
                  <a:cubicBezTo>
                    <a:pt x="5263" y="10776"/>
                    <a:pt x="5334" y="10871"/>
                    <a:pt x="5441" y="10871"/>
                  </a:cubicBezTo>
                  <a:cubicBezTo>
                    <a:pt x="5525" y="10871"/>
                    <a:pt x="5620" y="10800"/>
                    <a:pt x="5620" y="10693"/>
                  </a:cubicBezTo>
                  <a:lnTo>
                    <a:pt x="5620" y="10276"/>
                  </a:lnTo>
                  <a:cubicBezTo>
                    <a:pt x="8144" y="10181"/>
                    <a:pt x="10180" y="8145"/>
                    <a:pt x="10275" y="5621"/>
                  </a:cubicBezTo>
                  <a:lnTo>
                    <a:pt x="10692" y="5621"/>
                  </a:lnTo>
                  <a:cubicBezTo>
                    <a:pt x="10775" y="5621"/>
                    <a:pt x="10871" y="5537"/>
                    <a:pt x="10871" y="5442"/>
                  </a:cubicBezTo>
                  <a:cubicBezTo>
                    <a:pt x="10871" y="5347"/>
                    <a:pt x="10799" y="5263"/>
                    <a:pt x="10692" y="5263"/>
                  </a:cubicBezTo>
                  <a:lnTo>
                    <a:pt x="10275" y="5263"/>
                  </a:lnTo>
                  <a:cubicBezTo>
                    <a:pt x="10180" y="2727"/>
                    <a:pt x="8144" y="691"/>
                    <a:pt x="5620" y="596"/>
                  </a:cubicBezTo>
                  <a:lnTo>
                    <a:pt x="5620" y="179"/>
                  </a:lnTo>
                  <a:cubicBezTo>
                    <a:pt x="5620" y="96"/>
                    <a:pt x="5537" y="1"/>
                    <a:pt x="544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9" name="Google Shape;2249;p53"/>
          <p:cNvGrpSpPr/>
          <p:nvPr/>
        </p:nvGrpSpPr>
        <p:grpSpPr>
          <a:xfrm>
            <a:off x="2165809" y="3811059"/>
            <a:ext cx="422542" cy="342973"/>
            <a:chOff x="2165809" y="3811059"/>
            <a:chExt cx="422542" cy="342973"/>
          </a:xfrm>
        </p:grpSpPr>
        <p:sp>
          <p:nvSpPr>
            <p:cNvPr id="2250" name="Google Shape;2250;p53"/>
            <p:cNvSpPr/>
            <p:nvPr/>
          </p:nvSpPr>
          <p:spPr>
            <a:xfrm>
              <a:off x="2165809" y="3811059"/>
              <a:ext cx="422542" cy="342973"/>
            </a:xfrm>
            <a:custGeom>
              <a:rect b="b" l="l" r="r" t="t"/>
              <a:pathLst>
                <a:path extrusionOk="0" h="10776" w="13276">
                  <a:moveTo>
                    <a:pt x="2084" y="382"/>
                  </a:moveTo>
                  <a:cubicBezTo>
                    <a:pt x="2084" y="382"/>
                    <a:pt x="2108" y="382"/>
                    <a:pt x="2108" y="406"/>
                  </a:cubicBezTo>
                  <a:lnTo>
                    <a:pt x="2108" y="1239"/>
                  </a:lnTo>
                  <a:cubicBezTo>
                    <a:pt x="2108" y="1239"/>
                    <a:pt x="2108" y="1251"/>
                    <a:pt x="2084" y="1251"/>
                  </a:cubicBezTo>
                  <a:lnTo>
                    <a:pt x="1667" y="1251"/>
                  </a:lnTo>
                  <a:cubicBezTo>
                    <a:pt x="1667" y="1251"/>
                    <a:pt x="1655" y="1251"/>
                    <a:pt x="1655" y="1239"/>
                  </a:cubicBezTo>
                  <a:lnTo>
                    <a:pt x="1655" y="406"/>
                  </a:lnTo>
                  <a:lnTo>
                    <a:pt x="2084" y="382"/>
                  </a:lnTo>
                  <a:close/>
                  <a:moveTo>
                    <a:pt x="11645" y="382"/>
                  </a:moveTo>
                  <a:cubicBezTo>
                    <a:pt x="11645" y="382"/>
                    <a:pt x="11657" y="382"/>
                    <a:pt x="11657" y="406"/>
                  </a:cubicBezTo>
                  <a:lnTo>
                    <a:pt x="11657" y="1239"/>
                  </a:lnTo>
                  <a:cubicBezTo>
                    <a:pt x="11657" y="1239"/>
                    <a:pt x="11657" y="1251"/>
                    <a:pt x="11645" y="1251"/>
                  </a:cubicBezTo>
                  <a:lnTo>
                    <a:pt x="11216" y="1251"/>
                  </a:lnTo>
                  <a:cubicBezTo>
                    <a:pt x="11216" y="1251"/>
                    <a:pt x="11192" y="1251"/>
                    <a:pt x="11192" y="1239"/>
                  </a:cubicBezTo>
                  <a:lnTo>
                    <a:pt x="11192" y="406"/>
                  </a:lnTo>
                  <a:lnTo>
                    <a:pt x="11216" y="406"/>
                  </a:lnTo>
                  <a:lnTo>
                    <a:pt x="11645" y="382"/>
                  </a:lnTo>
                  <a:close/>
                  <a:moveTo>
                    <a:pt x="12478" y="1215"/>
                  </a:moveTo>
                  <a:cubicBezTo>
                    <a:pt x="12716" y="1215"/>
                    <a:pt x="12907" y="1418"/>
                    <a:pt x="12907" y="1656"/>
                  </a:cubicBezTo>
                  <a:lnTo>
                    <a:pt x="12907" y="9954"/>
                  </a:lnTo>
                  <a:cubicBezTo>
                    <a:pt x="12895" y="10193"/>
                    <a:pt x="12704" y="10383"/>
                    <a:pt x="12466" y="10383"/>
                  </a:cubicBezTo>
                  <a:lnTo>
                    <a:pt x="834" y="10383"/>
                  </a:lnTo>
                  <a:cubicBezTo>
                    <a:pt x="596" y="10383"/>
                    <a:pt x="405" y="10193"/>
                    <a:pt x="405" y="9954"/>
                  </a:cubicBezTo>
                  <a:lnTo>
                    <a:pt x="405" y="1656"/>
                  </a:lnTo>
                  <a:cubicBezTo>
                    <a:pt x="405" y="1418"/>
                    <a:pt x="596" y="1215"/>
                    <a:pt x="834" y="1215"/>
                  </a:cubicBezTo>
                  <a:lnTo>
                    <a:pt x="1262" y="1215"/>
                  </a:lnTo>
                  <a:lnTo>
                    <a:pt x="1262" y="1239"/>
                  </a:lnTo>
                  <a:cubicBezTo>
                    <a:pt x="1262" y="1453"/>
                    <a:pt x="1441" y="1632"/>
                    <a:pt x="1667" y="1632"/>
                  </a:cubicBezTo>
                  <a:lnTo>
                    <a:pt x="2084" y="1632"/>
                  </a:lnTo>
                  <a:cubicBezTo>
                    <a:pt x="2310" y="1632"/>
                    <a:pt x="2489" y="1453"/>
                    <a:pt x="2489" y="1239"/>
                  </a:cubicBezTo>
                  <a:lnTo>
                    <a:pt x="2489" y="1215"/>
                  </a:lnTo>
                  <a:lnTo>
                    <a:pt x="10823" y="1215"/>
                  </a:lnTo>
                  <a:lnTo>
                    <a:pt x="10823" y="1239"/>
                  </a:lnTo>
                  <a:cubicBezTo>
                    <a:pt x="10823" y="1453"/>
                    <a:pt x="11002" y="1632"/>
                    <a:pt x="11228" y="1632"/>
                  </a:cubicBezTo>
                  <a:lnTo>
                    <a:pt x="11645" y="1632"/>
                  </a:lnTo>
                  <a:cubicBezTo>
                    <a:pt x="11859" y="1632"/>
                    <a:pt x="12038" y="1453"/>
                    <a:pt x="12038" y="1239"/>
                  </a:cubicBezTo>
                  <a:lnTo>
                    <a:pt x="12038" y="1215"/>
                  </a:lnTo>
                  <a:close/>
                  <a:moveTo>
                    <a:pt x="1655" y="1"/>
                  </a:moveTo>
                  <a:cubicBezTo>
                    <a:pt x="1429" y="1"/>
                    <a:pt x="1251" y="179"/>
                    <a:pt x="1251" y="406"/>
                  </a:cubicBezTo>
                  <a:lnTo>
                    <a:pt x="1251" y="834"/>
                  </a:lnTo>
                  <a:lnTo>
                    <a:pt x="822" y="834"/>
                  </a:lnTo>
                  <a:cubicBezTo>
                    <a:pt x="381" y="834"/>
                    <a:pt x="0" y="1203"/>
                    <a:pt x="0" y="1656"/>
                  </a:cubicBezTo>
                  <a:lnTo>
                    <a:pt x="0" y="9954"/>
                  </a:lnTo>
                  <a:cubicBezTo>
                    <a:pt x="0" y="10395"/>
                    <a:pt x="381" y="10776"/>
                    <a:pt x="822" y="10776"/>
                  </a:cubicBezTo>
                  <a:lnTo>
                    <a:pt x="12442" y="10776"/>
                  </a:lnTo>
                  <a:cubicBezTo>
                    <a:pt x="12895" y="10776"/>
                    <a:pt x="13264" y="10395"/>
                    <a:pt x="13264" y="9954"/>
                  </a:cubicBezTo>
                  <a:lnTo>
                    <a:pt x="13264" y="1656"/>
                  </a:lnTo>
                  <a:cubicBezTo>
                    <a:pt x="13276" y="1203"/>
                    <a:pt x="12907" y="834"/>
                    <a:pt x="12466" y="834"/>
                  </a:cubicBezTo>
                  <a:lnTo>
                    <a:pt x="12026" y="834"/>
                  </a:lnTo>
                  <a:lnTo>
                    <a:pt x="12026" y="406"/>
                  </a:lnTo>
                  <a:cubicBezTo>
                    <a:pt x="12026" y="179"/>
                    <a:pt x="11847" y="1"/>
                    <a:pt x="11621" y="1"/>
                  </a:cubicBezTo>
                  <a:lnTo>
                    <a:pt x="11216" y="1"/>
                  </a:lnTo>
                  <a:cubicBezTo>
                    <a:pt x="10990" y="1"/>
                    <a:pt x="10811" y="179"/>
                    <a:pt x="10811" y="406"/>
                  </a:cubicBezTo>
                  <a:lnTo>
                    <a:pt x="10811" y="834"/>
                  </a:lnTo>
                  <a:lnTo>
                    <a:pt x="2477" y="834"/>
                  </a:lnTo>
                  <a:lnTo>
                    <a:pt x="2477" y="406"/>
                  </a:lnTo>
                  <a:cubicBezTo>
                    <a:pt x="2477" y="179"/>
                    <a:pt x="2298" y="1"/>
                    <a:pt x="20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53"/>
            <p:cNvSpPr/>
            <p:nvPr/>
          </p:nvSpPr>
          <p:spPr>
            <a:xfrm>
              <a:off x="2193085" y="3877387"/>
              <a:ext cx="368753" cy="12158"/>
            </a:xfrm>
            <a:custGeom>
              <a:rect b="b" l="l" r="r" t="t"/>
              <a:pathLst>
                <a:path extrusionOk="0" h="382" w="11586">
                  <a:moveTo>
                    <a:pt x="191" y="0"/>
                  </a:moveTo>
                  <a:cubicBezTo>
                    <a:pt x="84" y="0"/>
                    <a:pt x="1" y="84"/>
                    <a:pt x="1" y="191"/>
                  </a:cubicBezTo>
                  <a:cubicBezTo>
                    <a:pt x="1" y="298"/>
                    <a:pt x="84" y="381"/>
                    <a:pt x="191" y="381"/>
                  </a:cubicBezTo>
                  <a:lnTo>
                    <a:pt x="11395" y="381"/>
                  </a:lnTo>
                  <a:cubicBezTo>
                    <a:pt x="11502" y="381"/>
                    <a:pt x="11585" y="298"/>
                    <a:pt x="11585" y="191"/>
                  </a:cubicBezTo>
                  <a:cubicBezTo>
                    <a:pt x="11585" y="84"/>
                    <a:pt x="11502" y="0"/>
                    <a:pt x="1139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53"/>
            <p:cNvSpPr/>
            <p:nvPr/>
          </p:nvSpPr>
          <p:spPr>
            <a:xfrm>
              <a:off x="2212404" y="3930062"/>
              <a:ext cx="51942" cy="12158"/>
            </a:xfrm>
            <a:custGeom>
              <a:rect b="b" l="l" r="r" t="t"/>
              <a:pathLst>
                <a:path extrusionOk="0" h="382" w="1632">
                  <a:moveTo>
                    <a:pt x="191" y="0"/>
                  </a:moveTo>
                  <a:cubicBezTo>
                    <a:pt x="84" y="0"/>
                    <a:pt x="1" y="84"/>
                    <a:pt x="1" y="191"/>
                  </a:cubicBezTo>
                  <a:cubicBezTo>
                    <a:pt x="1" y="298"/>
                    <a:pt x="84" y="381"/>
                    <a:pt x="191" y="381"/>
                  </a:cubicBezTo>
                  <a:lnTo>
                    <a:pt x="1442" y="381"/>
                  </a:lnTo>
                  <a:cubicBezTo>
                    <a:pt x="1549" y="381"/>
                    <a:pt x="1632" y="286"/>
                    <a:pt x="1632" y="191"/>
                  </a:cubicBezTo>
                  <a:cubicBezTo>
                    <a:pt x="1632" y="84"/>
                    <a:pt x="1561" y="0"/>
                    <a:pt x="144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53"/>
            <p:cNvSpPr/>
            <p:nvPr/>
          </p:nvSpPr>
          <p:spPr>
            <a:xfrm>
              <a:off x="2305245" y="3930062"/>
              <a:ext cx="51974" cy="12158"/>
            </a:xfrm>
            <a:custGeom>
              <a:rect b="b" l="l" r="r" t="t"/>
              <a:pathLst>
                <a:path extrusionOk="0" h="382" w="1633">
                  <a:moveTo>
                    <a:pt x="191" y="0"/>
                  </a:moveTo>
                  <a:cubicBezTo>
                    <a:pt x="84" y="0"/>
                    <a:pt x="1" y="84"/>
                    <a:pt x="1" y="191"/>
                  </a:cubicBezTo>
                  <a:cubicBezTo>
                    <a:pt x="1" y="298"/>
                    <a:pt x="84" y="381"/>
                    <a:pt x="191" y="381"/>
                  </a:cubicBezTo>
                  <a:lnTo>
                    <a:pt x="1442" y="381"/>
                  </a:lnTo>
                  <a:cubicBezTo>
                    <a:pt x="1549" y="381"/>
                    <a:pt x="1632" y="286"/>
                    <a:pt x="1632" y="191"/>
                  </a:cubicBezTo>
                  <a:cubicBezTo>
                    <a:pt x="1632" y="84"/>
                    <a:pt x="1549" y="0"/>
                    <a:pt x="144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53"/>
            <p:cNvSpPr/>
            <p:nvPr/>
          </p:nvSpPr>
          <p:spPr>
            <a:xfrm>
              <a:off x="2489813" y="3930062"/>
              <a:ext cx="52324" cy="12158"/>
            </a:xfrm>
            <a:custGeom>
              <a:rect b="b" l="l" r="r" t="t"/>
              <a:pathLst>
                <a:path extrusionOk="0" h="382" w="1644">
                  <a:moveTo>
                    <a:pt x="203" y="0"/>
                  </a:moveTo>
                  <a:cubicBezTo>
                    <a:pt x="95" y="0"/>
                    <a:pt x="0" y="84"/>
                    <a:pt x="0" y="191"/>
                  </a:cubicBezTo>
                  <a:cubicBezTo>
                    <a:pt x="0" y="298"/>
                    <a:pt x="95" y="381"/>
                    <a:pt x="203" y="381"/>
                  </a:cubicBezTo>
                  <a:lnTo>
                    <a:pt x="1441" y="381"/>
                  </a:lnTo>
                  <a:cubicBezTo>
                    <a:pt x="1548" y="381"/>
                    <a:pt x="1643" y="286"/>
                    <a:pt x="1643" y="191"/>
                  </a:cubicBezTo>
                  <a:cubicBezTo>
                    <a:pt x="1643" y="84"/>
                    <a:pt x="1572" y="0"/>
                    <a:pt x="14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53"/>
            <p:cNvSpPr/>
            <p:nvPr/>
          </p:nvSpPr>
          <p:spPr>
            <a:xfrm>
              <a:off x="2212404" y="3983118"/>
              <a:ext cx="51942" cy="12158"/>
            </a:xfrm>
            <a:custGeom>
              <a:rect b="b" l="l" r="r" t="t"/>
              <a:pathLst>
                <a:path extrusionOk="0" h="382" w="1632">
                  <a:moveTo>
                    <a:pt x="191" y="0"/>
                  </a:moveTo>
                  <a:cubicBezTo>
                    <a:pt x="84" y="0"/>
                    <a:pt x="1" y="84"/>
                    <a:pt x="1" y="191"/>
                  </a:cubicBezTo>
                  <a:cubicBezTo>
                    <a:pt x="1" y="298"/>
                    <a:pt x="84" y="381"/>
                    <a:pt x="191" y="381"/>
                  </a:cubicBezTo>
                  <a:lnTo>
                    <a:pt x="1442" y="381"/>
                  </a:lnTo>
                  <a:cubicBezTo>
                    <a:pt x="1549" y="381"/>
                    <a:pt x="1632" y="286"/>
                    <a:pt x="1632" y="191"/>
                  </a:cubicBezTo>
                  <a:cubicBezTo>
                    <a:pt x="1632" y="84"/>
                    <a:pt x="1561" y="0"/>
                    <a:pt x="144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53"/>
            <p:cNvSpPr/>
            <p:nvPr/>
          </p:nvSpPr>
          <p:spPr>
            <a:xfrm>
              <a:off x="2397736" y="3983118"/>
              <a:ext cx="51942" cy="12158"/>
            </a:xfrm>
            <a:custGeom>
              <a:rect b="b" l="l" r="r" t="t"/>
              <a:pathLst>
                <a:path extrusionOk="0" h="382" w="1632">
                  <a:moveTo>
                    <a:pt x="191" y="0"/>
                  </a:moveTo>
                  <a:cubicBezTo>
                    <a:pt x="83" y="0"/>
                    <a:pt x="0" y="84"/>
                    <a:pt x="0" y="191"/>
                  </a:cubicBezTo>
                  <a:cubicBezTo>
                    <a:pt x="0" y="298"/>
                    <a:pt x="83" y="381"/>
                    <a:pt x="191" y="381"/>
                  </a:cubicBezTo>
                  <a:lnTo>
                    <a:pt x="1441" y="381"/>
                  </a:lnTo>
                  <a:cubicBezTo>
                    <a:pt x="1548" y="381"/>
                    <a:pt x="1631" y="286"/>
                    <a:pt x="1631" y="191"/>
                  </a:cubicBezTo>
                  <a:cubicBezTo>
                    <a:pt x="1631" y="84"/>
                    <a:pt x="1548" y="0"/>
                    <a:pt x="14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53"/>
            <p:cNvSpPr/>
            <p:nvPr/>
          </p:nvSpPr>
          <p:spPr>
            <a:xfrm>
              <a:off x="2212404" y="4036175"/>
              <a:ext cx="51942" cy="12158"/>
            </a:xfrm>
            <a:custGeom>
              <a:rect b="b" l="l" r="r" t="t"/>
              <a:pathLst>
                <a:path extrusionOk="0" h="382" w="1632">
                  <a:moveTo>
                    <a:pt x="191" y="0"/>
                  </a:moveTo>
                  <a:cubicBezTo>
                    <a:pt x="84" y="0"/>
                    <a:pt x="1" y="83"/>
                    <a:pt x="1" y="191"/>
                  </a:cubicBezTo>
                  <a:cubicBezTo>
                    <a:pt x="1" y="298"/>
                    <a:pt x="84" y="381"/>
                    <a:pt x="191" y="381"/>
                  </a:cubicBezTo>
                  <a:lnTo>
                    <a:pt x="1442" y="381"/>
                  </a:lnTo>
                  <a:cubicBezTo>
                    <a:pt x="1549" y="381"/>
                    <a:pt x="1632" y="298"/>
                    <a:pt x="1632" y="191"/>
                  </a:cubicBezTo>
                  <a:cubicBezTo>
                    <a:pt x="1632" y="83"/>
                    <a:pt x="1561" y="0"/>
                    <a:pt x="144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53"/>
            <p:cNvSpPr/>
            <p:nvPr/>
          </p:nvSpPr>
          <p:spPr>
            <a:xfrm>
              <a:off x="2305245" y="4036175"/>
              <a:ext cx="51974" cy="12158"/>
            </a:xfrm>
            <a:custGeom>
              <a:rect b="b" l="l" r="r" t="t"/>
              <a:pathLst>
                <a:path extrusionOk="0" h="382" w="1633">
                  <a:moveTo>
                    <a:pt x="191" y="0"/>
                  </a:moveTo>
                  <a:cubicBezTo>
                    <a:pt x="84" y="0"/>
                    <a:pt x="1" y="83"/>
                    <a:pt x="1" y="191"/>
                  </a:cubicBezTo>
                  <a:cubicBezTo>
                    <a:pt x="1" y="298"/>
                    <a:pt x="84" y="381"/>
                    <a:pt x="191" y="381"/>
                  </a:cubicBezTo>
                  <a:lnTo>
                    <a:pt x="1442" y="381"/>
                  </a:lnTo>
                  <a:cubicBezTo>
                    <a:pt x="1549" y="381"/>
                    <a:pt x="1632" y="298"/>
                    <a:pt x="1632" y="191"/>
                  </a:cubicBezTo>
                  <a:cubicBezTo>
                    <a:pt x="1632" y="83"/>
                    <a:pt x="1549" y="0"/>
                    <a:pt x="144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53"/>
            <p:cNvSpPr/>
            <p:nvPr/>
          </p:nvSpPr>
          <p:spPr>
            <a:xfrm>
              <a:off x="2489813" y="4036175"/>
              <a:ext cx="52324" cy="12158"/>
            </a:xfrm>
            <a:custGeom>
              <a:rect b="b" l="l" r="r" t="t"/>
              <a:pathLst>
                <a:path extrusionOk="0" h="382" w="1644">
                  <a:moveTo>
                    <a:pt x="203" y="0"/>
                  </a:moveTo>
                  <a:cubicBezTo>
                    <a:pt x="95" y="0"/>
                    <a:pt x="0" y="83"/>
                    <a:pt x="0" y="191"/>
                  </a:cubicBezTo>
                  <a:cubicBezTo>
                    <a:pt x="0" y="298"/>
                    <a:pt x="95" y="381"/>
                    <a:pt x="203" y="381"/>
                  </a:cubicBezTo>
                  <a:lnTo>
                    <a:pt x="1441" y="381"/>
                  </a:lnTo>
                  <a:cubicBezTo>
                    <a:pt x="1548" y="381"/>
                    <a:pt x="1643" y="298"/>
                    <a:pt x="1643" y="191"/>
                  </a:cubicBezTo>
                  <a:cubicBezTo>
                    <a:pt x="1643" y="83"/>
                    <a:pt x="1572" y="0"/>
                    <a:pt x="14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53"/>
            <p:cNvSpPr/>
            <p:nvPr/>
          </p:nvSpPr>
          <p:spPr>
            <a:xfrm>
              <a:off x="2305245" y="4088467"/>
              <a:ext cx="51974" cy="12540"/>
            </a:xfrm>
            <a:custGeom>
              <a:rect b="b" l="l" r="r" t="t"/>
              <a:pathLst>
                <a:path extrusionOk="0" h="394" w="1633">
                  <a:moveTo>
                    <a:pt x="191" y="0"/>
                  </a:moveTo>
                  <a:cubicBezTo>
                    <a:pt x="84" y="0"/>
                    <a:pt x="1" y="95"/>
                    <a:pt x="1" y="191"/>
                  </a:cubicBezTo>
                  <a:cubicBezTo>
                    <a:pt x="1" y="298"/>
                    <a:pt x="84" y="393"/>
                    <a:pt x="191" y="393"/>
                  </a:cubicBezTo>
                  <a:lnTo>
                    <a:pt x="1442" y="393"/>
                  </a:lnTo>
                  <a:cubicBezTo>
                    <a:pt x="1549" y="393"/>
                    <a:pt x="1632" y="298"/>
                    <a:pt x="1632" y="191"/>
                  </a:cubicBezTo>
                  <a:cubicBezTo>
                    <a:pt x="1632" y="95"/>
                    <a:pt x="1549" y="0"/>
                    <a:pt x="144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53"/>
            <p:cNvSpPr/>
            <p:nvPr/>
          </p:nvSpPr>
          <p:spPr>
            <a:xfrm>
              <a:off x="2397736" y="4088467"/>
              <a:ext cx="51942" cy="12540"/>
            </a:xfrm>
            <a:custGeom>
              <a:rect b="b" l="l" r="r" t="t"/>
              <a:pathLst>
                <a:path extrusionOk="0" h="394" w="1632">
                  <a:moveTo>
                    <a:pt x="191" y="0"/>
                  </a:moveTo>
                  <a:cubicBezTo>
                    <a:pt x="83" y="0"/>
                    <a:pt x="0" y="95"/>
                    <a:pt x="0" y="191"/>
                  </a:cubicBezTo>
                  <a:cubicBezTo>
                    <a:pt x="0" y="298"/>
                    <a:pt x="83" y="393"/>
                    <a:pt x="191" y="393"/>
                  </a:cubicBezTo>
                  <a:lnTo>
                    <a:pt x="1441" y="393"/>
                  </a:lnTo>
                  <a:cubicBezTo>
                    <a:pt x="1548" y="393"/>
                    <a:pt x="1631" y="298"/>
                    <a:pt x="1631" y="191"/>
                  </a:cubicBezTo>
                  <a:cubicBezTo>
                    <a:pt x="1631" y="95"/>
                    <a:pt x="1548" y="0"/>
                    <a:pt x="14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53"/>
            <p:cNvSpPr/>
            <p:nvPr/>
          </p:nvSpPr>
          <p:spPr>
            <a:xfrm>
              <a:off x="2489813" y="4088467"/>
              <a:ext cx="52324" cy="12540"/>
            </a:xfrm>
            <a:custGeom>
              <a:rect b="b" l="l" r="r" t="t"/>
              <a:pathLst>
                <a:path extrusionOk="0" h="394" w="1644">
                  <a:moveTo>
                    <a:pt x="203" y="0"/>
                  </a:moveTo>
                  <a:cubicBezTo>
                    <a:pt x="95" y="0"/>
                    <a:pt x="0" y="95"/>
                    <a:pt x="0" y="191"/>
                  </a:cubicBezTo>
                  <a:cubicBezTo>
                    <a:pt x="0" y="298"/>
                    <a:pt x="95" y="393"/>
                    <a:pt x="203" y="393"/>
                  </a:cubicBezTo>
                  <a:lnTo>
                    <a:pt x="1441" y="393"/>
                  </a:lnTo>
                  <a:cubicBezTo>
                    <a:pt x="1548" y="393"/>
                    <a:pt x="1643" y="298"/>
                    <a:pt x="1643" y="191"/>
                  </a:cubicBezTo>
                  <a:cubicBezTo>
                    <a:pt x="1643" y="95"/>
                    <a:pt x="1572" y="0"/>
                    <a:pt x="14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53"/>
            <p:cNvSpPr/>
            <p:nvPr/>
          </p:nvSpPr>
          <p:spPr>
            <a:xfrm>
              <a:off x="2304863" y="3969751"/>
              <a:ext cx="53088" cy="38766"/>
            </a:xfrm>
            <a:custGeom>
              <a:rect b="b" l="l" r="r" t="t"/>
              <a:pathLst>
                <a:path extrusionOk="0" h="1218" w="1668">
                  <a:moveTo>
                    <a:pt x="1454" y="1"/>
                  </a:moveTo>
                  <a:cubicBezTo>
                    <a:pt x="1406" y="1"/>
                    <a:pt x="1358" y="21"/>
                    <a:pt x="1323" y="63"/>
                  </a:cubicBezTo>
                  <a:lnTo>
                    <a:pt x="620" y="754"/>
                  </a:lnTo>
                  <a:lnTo>
                    <a:pt x="334" y="480"/>
                  </a:lnTo>
                  <a:cubicBezTo>
                    <a:pt x="299" y="438"/>
                    <a:pt x="251" y="417"/>
                    <a:pt x="203" y="417"/>
                  </a:cubicBezTo>
                  <a:cubicBezTo>
                    <a:pt x="156" y="417"/>
                    <a:pt x="108" y="438"/>
                    <a:pt x="72" y="480"/>
                  </a:cubicBezTo>
                  <a:cubicBezTo>
                    <a:pt x="1" y="551"/>
                    <a:pt x="1" y="670"/>
                    <a:pt x="72" y="742"/>
                  </a:cubicBezTo>
                  <a:lnTo>
                    <a:pt x="489" y="1158"/>
                  </a:lnTo>
                  <a:cubicBezTo>
                    <a:pt x="513" y="1194"/>
                    <a:pt x="572" y="1218"/>
                    <a:pt x="620" y="1218"/>
                  </a:cubicBezTo>
                  <a:cubicBezTo>
                    <a:pt x="668" y="1218"/>
                    <a:pt x="727" y="1206"/>
                    <a:pt x="751" y="1158"/>
                  </a:cubicBezTo>
                  <a:lnTo>
                    <a:pt x="1585" y="325"/>
                  </a:lnTo>
                  <a:cubicBezTo>
                    <a:pt x="1668" y="254"/>
                    <a:pt x="1668" y="134"/>
                    <a:pt x="1585" y="63"/>
                  </a:cubicBezTo>
                  <a:cubicBezTo>
                    <a:pt x="1549" y="21"/>
                    <a:pt x="1501" y="1"/>
                    <a:pt x="145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53"/>
            <p:cNvSpPr/>
            <p:nvPr/>
          </p:nvSpPr>
          <p:spPr>
            <a:xfrm>
              <a:off x="2489813" y="3969751"/>
              <a:ext cx="53088" cy="38766"/>
            </a:xfrm>
            <a:custGeom>
              <a:rect b="b" l="l" r="r" t="t"/>
              <a:pathLst>
                <a:path extrusionOk="0" h="1218" w="1668">
                  <a:moveTo>
                    <a:pt x="1465" y="1"/>
                  </a:moveTo>
                  <a:cubicBezTo>
                    <a:pt x="1417" y="1"/>
                    <a:pt x="1369" y="21"/>
                    <a:pt x="1334" y="63"/>
                  </a:cubicBezTo>
                  <a:lnTo>
                    <a:pt x="631" y="754"/>
                  </a:lnTo>
                  <a:lnTo>
                    <a:pt x="346" y="480"/>
                  </a:lnTo>
                  <a:cubicBezTo>
                    <a:pt x="310" y="438"/>
                    <a:pt x="262" y="417"/>
                    <a:pt x="215" y="417"/>
                  </a:cubicBezTo>
                  <a:cubicBezTo>
                    <a:pt x="167" y="417"/>
                    <a:pt x="119" y="438"/>
                    <a:pt x="84" y="480"/>
                  </a:cubicBezTo>
                  <a:cubicBezTo>
                    <a:pt x="0" y="551"/>
                    <a:pt x="0" y="670"/>
                    <a:pt x="84" y="742"/>
                  </a:cubicBezTo>
                  <a:lnTo>
                    <a:pt x="500" y="1158"/>
                  </a:lnTo>
                  <a:cubicBezTo>
                    <a:pt x="524" y="1194"/>
                    <a:pt x="584" y="1218"/>
                    <a:pt x="631" y="1218"/>
                  </a:cubicBezTo>
                  <a:cubicBezTo>
                    <a:pt x="667" y="1218"/>
                    <a:pt x="738" y="1206"/>
                    <a:pt x="762" y="1158"/>
                  </a:cubicBezTo>
                  <a:lnTo>
                    <a:pt x="1596" y="325"/>
                  </a:lnTo>
                  <a:cubicBezTo>
                    <a:pt x="1667" y="254"/>
                    <a:pt x="1667" y="134"/>
                    <a:pt x="1596" y="63"/>
                  </a:cubicBezTo>
                  <a:cubicBezTo>
                    <a:pt x="1560" y="21"/>
                    <a:pt x="1512" y="1"/>
                    <a:pt x="146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53"/>
            <p:cNvSpPr/>
            <p:nvPr/>
          </p:nvSpPr>
          <p:spPr>
            <a:xfrm>
              <a:off x="2396972" y="4022807"/>
              <a:ext cx="53088" cy="38766"/>
            </a:xfrm>
            <a:custGeom>
              <a:rect b="b" l="l" r="r" t="t"/>
              <a:pathLst>
                <a:path extrusionOk="0" h="1218" w="1668">
                  <a:moveTo>
                    <a:pt x="1465" y="0"/>
                  </a:moveTo>
                  <a:cubicBezTo>
                    <a:pt x="1417" y="0"/>
                    <a:pt x="1369" y="21"/>
                    <a:pt x="1334" y="63"/>
                  </a:cubicBezTo>
                  <a:lnTo>
                    <a:pt x="631" y="753"/>
                  </a:lnTo>
                  <a:lnTo>
                    <a:pt x="345" y="480"/>
                  </a:lnTo>
                  <a:cubicBezTo>
                    <a:pt x="310" y="438"/>
                    <a:pt x="262" y="417"/>
                    <a:pt x="215" y="417"/>
                  </a:cubicBezTo>
                  <a:cubicBezTo>
                    <a:pt x="167" y="417"/>
                    <a:pt x="119" y="438"/>
                    <a:pt x="84" y="480"/>
                  </a:cubicBezTo>
                  <a:cubicBezTo>
                    <a:pt x="0" y="551"/>
                    <a:pt x="0" y="670"/>
                    <a:pt x="84" y="742"/>
                  </a:cubicBezTo>
                  <a:lnTo>
                    <a:pt x="500" y="1158"/>
                  </a:lnTo>
                  <a:cubicBezTo>
                    <a:pt x="536" y="1206"/>
                    <a:pt x="584" y="1218"/>
                    <a:pt x="631" y="1218"/>
                  </a:cubicBezTo>
                  <a:cubicBezTo>
                    <a:pt x="667" y="1218"/>
                    <a:pt x="738" y="1206"/>
                    <a:pt x="762" y="1158"/>
                  </a:cubicBezTo>
                  <a:lnTo>
                    <a:pt x="1596" y="325"/>
                  </a:lnTo>
                  <a:cubicBezTo>
                    <a:pt x="1667" y="253"/>
                    <a:pt x="1667" y="134"/>
                    <a:pt x="1596" y="63"/>
                  </a:cubicBezTo>
                  <a:cubicBezTo>
                    <a:pt x="1560" y="21"/>
                    <a:pt x="1512" y="0"/>
                    <a:pt x="14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53"/>
            <p:cNvSpPr/>
            <p:nvPr/>
          </p:nvSpPr>
          <p:spPr>
            <a:xfrm>
              <a:off x="2212404" y="4075386"/>
              <a:ext cx="53088" cy="38861"/>
            </a:xfrm>
            <a:custGeom>
              <a:rect b="b" l="l" r="r" t="t"/>
              <a:pathLst>
                <a:path extrusionOk="0" h="1221" w="1668">
                  <a:moveTo>
                    <a:pt x="1455" y="0"/>
                  </a:moveTo>
                  <a:cubicBezTo>
                    <a:pt x="1406" y="0"/>
                    <a:pt x="1358" y="18"/>
                    <a:pt x="1322" y="54"/>
                  </a:cubicBezTo>
                  <a:lnTo>
                    <a:pt x="620" y="756"/>
                  </a:lnTo>
                  <a:lnTo>
                    <a:pt x="346" y="471"/>
                  </a:lnTo>
                  <a:cubicBezTo>
                    <a:pt x="304" y="435"/>
                    <a:pt x="254" y="417"/>
                    <a:pt x="205" y="417"/>
                  </a:cubicBezTo>
                  <a:cubicBezTo>
                    <a:pt x="156" y="417"/>
                    <a:pt x="108" y="435"/>
                    <a:pt x="72" y="471"/>
                  </a:cubicBezTo>
                  <a:cubicBezTo>
                    <a:pt x="1" y="554"/>
                    <a:pt x="1" y="673"/>
                    <a:pt x="72" y="745"/>
                  </a:cubicBezTo>
                  <a:lnTo>
                    <a:pt x="489" y="1161"/>
                  </a:lnTo>
                  <a:cubicBezTo>
                    <a:pt x="537" y="1197"/>
                    <a:pt x="584" y="1221"/>
                    <a:pt x="620" y="1221"/>
                  </a:cubicBezTo>
                  <a:cubicBezTo>
                    <a:pt x="668" y="1221"/>
                    <a:pt x="727" y="1197"/>
                    <a:pt x="763" y="1161"/>
                  </a:cubicBezTo>
                  <a:lnTo>
                    <a:pt x="1596" y="328"/>
                  </a:lnTo>
                  <a:cubicBezTo>
                    <a:pt x="1668" y="268"/>
                    <a:pt x="1668" y="137"/>
                    <a:pt x="1596" y="54"/>
                  </a:cubicBezTo>
                  <a:cubicBezTo>
                    <a:pt x="1555" y="18"/>
                    <a:pt x="1504" y="0"/>
                    <a:pt x="14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53"/>
            <p:cNvSpPr/>
            <p:nvPr/>
          </p:nvSpPr>
          <p:spPr>
            <a:xfrm>
              <a:off x="2396972" y="3916694"/>
              <a:ext cx="53088" cy="38798"/>
            </a:xfrm>
            <a:custGeom>
              <a:rect b="b" l="l" r="r" t="t"/>
              <a:pathLst>
                <a:path extrusionOk="0" h="1219" w="1668">
                  <a:moveTo>
                    <a:pt x="1465" y="1"/>
                  </a:moveTo>
                  <a:cubicBezTo>
                    <a:pt x="1417" y="1"/>
                    <a:pt x="1369" y="21"/>
                    <a:pt x="1334" y="63"/>
                  </a:cubicBezTo>
                  <a:lnTo>
                    <a:pt x="631" y="754"/>
                  </a:lnTo>
                  <a:lnTo>
                    <a:pt x="345" y="480"/>
                  </a:lnTo>
                  <a:cubicBezTo>
                    <a:pt x="310" y="438"/>
                    <a:pt x="262" y="417"/>
                    <a:pt x="215" y="417"/>
                  </a:cubicBezTo>
                  <a:cubicBezTo>
                    <a:pt x="167" y="417"/>
                    <a:pt x="119" y="438"/>
                    <a:pt x="84" y="480"/>
                  </a:cubicBezTo>
                  <a:cubicBezTo>
                    <a:pt x="0" y="551"/>
                    <a:pt x="0" y="670"/>
                    <a:pt x="84" y="742"/>
                  </a:cubicBezTo>
                  <a:lnTo>
                    <a:pt x="500" y="1159"/>
                  </a:lnTo>
                  <a:cubicBezTo>
                    <a:pt x="536" y="1206"/>
                    <a:pt x="584" y="1218"/>
                    <a:pt x="631" y="1218"/>
                  </a:cubicBezTo>
                  <a:cubicBezTo>
                    <a:pt x="667" y="1218"/>
                    <a:pt x="738" y="1206"/>
                    <a:pt x="762" y="1159"/>
                  </a:cubicBezTo>
                  <a:lnTo>
                    <a:pt x="1596" y="325"/>
                  </a:lnTo>
                  <a:cubicBezTo>
                    <a:pt x="1667" y="266"/>
                    <a:pt x="1667" y="135"/>
                    <a:pt x="1596" y="63"/>
                  </a:cubicBezTo>
                  <a:cubicBezTo>
                    <a:pt x="1560" y="21"/>
                    <a:pt x="1512" y="1"/>
                    <a:pt x="146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8" name="Google Shape;2268;p53"/>
          <p:cNvSpPr/>
          <p:nvPr/>
        </p:nvSpPr>
        <p:spPr>
          <a:xfrm>
            <a:off x="6217513" y="3397651"/>
            <a:ext cx="347524" cy="289917"/>
          </a:xfrm>
          <a:custGeom>
            <a:rect b="b" l="l" r="r" t="t"/>
            <a:pathLst>
              <a:path extrusionOk="0" h="9109" w="10919">
                <a:moveTo>
                  <a:pt x="2917" y="310"/>
                </a:moveTo>
                <a:cubicBezTo>
                  <a:pt x="3119" y="310"/>
                  <a:pt x="3286" y="476"/>
                  <a:pt x="3286" y="679"/>
                </a:cubicBezTo>
                <a:lnTo>
                  <a:pt x="3286" y="1036"/>
                </a:lnTo>
                <a:cubicBezTo>
                  <a:pt x="3250" y="1322"/>
                  <a:pt x="3012" y="1560"/>
                  <a:pt x="2715" y="1560"/>
                </a:cubicBezTo>
                <a:cubicBezTo>
                  <a:pt x="2417" y="1560"/>
                  <a:pt x="2179" y="1322"/>
                  <a:pt x="2179" y="1024"/>
                </a:cubicBezTo>
                <a:lnTo>
                  <a:pt x="2179" y="679"/>
                </a:lnTo>
                <a:cubicBezTo>
                  <a:pt x="2179" y="476"/>
                  <a:pt x="2346" y="310"/>
                  <a:pt x="2560" y="310"/>
                </a:cubicBezTo>
                <a:close/>
                <a:moveTo>
                  <a:pt x="5715" y="310"/>
                </a:moveTo>
                <a:cubicBezTo>
                  <a:pt x="5917" y="310"/>
                  <a:pt x="6084" y="476"/>
                  <a:pt x="6084" y="679"/>
                </a:cubicBezTo>
                <a:lnTo>
                  <a:pt x="6084" y="1036"/>
                </a:lnTo>
                <a:cubicBezTo>
                  <a:pt x="6048" y="1322"/>
                  <a:pt x="5810" y="1560"/>
                  <a:pt x="5513" y="1560"/>
                </a:cubicBezTo>
                <a:cubicBezTo>
                  <a:pt x="5215" y="1560"/>
                  <a:pt x="4977" y="1322"/>
                  <a:pt x="4977" y="1024"/>
                </a:cubicBezTo>
                <a:lnTo>
                  <a:pt x="4977" y="679"/>
                </a:lnTo>
                <a:cubicBezTo>
                  <a:pt x="4977" y="476"/>
                  <a:pt x="5144" y="310"/>
                  <a:pt x="5358" y="310"/>
                </a:cubicBezTo>
                <a:close/>
                <a:moveTo>
                  <a:pt x="8513" y="310"/>
                </a:moveTo>
                <a:cubicBezTo>
                  <a:pt x="8715" y="310"/>
                  <a:pt x="8882" y="476"/>
                  <a:pt x="8882" y="679"/>
                </a:cubicBezTo>
                <a:lnTo>
                  <a:pt x="8882" y="1036"/>
                </a:lnTo>
                <a:cubicBezTo>
                  <a:pt x="8846" y="1322"/>
                  <a:pt x="8608" y="1560"/>
                  <a:pt x="8311" y="1560"/>
                </a:cubicBezTo>
                <a:cubicBezTo>
                  <a:pt x="8013" y="1560"/>
                  <a:pt x="7775" y="1322"/>
                  <a:pt x="7775" y="1024"/>
                </a:cubicBezTo>
                <a:lnTo>
                  <a:pt x="7775" y="679"/>
                </a:lnTo>
                <a:cubicBezTo>
                  <a:pt x="7775" y="476"/>
                  <a:pt x="7941" y="310"/>
                  <a:pt x="8156" y="310"/>
                </a:cubicBezTo>
                <a:close/>
                <a:moveTo>
                  <a:pt x="2893" y="1881"/>
                </a:moveTo>
                <a:lnTo>
                  <a:pt x="2893" y="1977"/>
                </a:lnTo>
                <a:cubicBezTo>
                  <a:pt x="2893" y="2036"/>
                  <a:pt x="2905" y="2096"/>
                  <a:pt x="2941" y="2143"/>
                </a:cubicBezTo>
                <a:lnTo>
                  <a:pt x="2715" y="2358"/>
                </a:lnTo>
                <a:lnTo>
                  <a:pt x="2691" y="2358"/>
                </a:lnTo>
                <a:lnTo>
                  <a:pt x="2465" y="2143"/>
                </a:lnTo>
                <a:cubicBezTo>
                  <a:pt x="2500" y="2096"/>
                  <a:pt x="2512" y="2036"/>
                  <a:pt x="2512" y="1977"/>
                </a:cubicBezTo>
                <a:lnTo>
                  <a:pt x="2512" y="1881"/>
                </a:lnTo>
                <a:close/>
                <a:moveTo>
                  <a:pt x="5715" y="1881"/>
                </a:moveTo>
                <a:lnTo>
                  <a:pt x="5715" y="1977"/>
                </a:lnTo>
                <a:cubicBezTo>
                  <a:pt x="5715" y="2036"/>
                  <a:pt x="5727" y="2096"/>
                  <a:pt x="5751" y="2143"/>
                </a:cubicBezTo>
                <a:lnTo>
                  <a:pt x="5536" y="2358"/>
                </a:lnTo>
                <a:lnTo>
                  <a:pt x="5501" y="2358"/>
                </a:lnTo>
                <a:lnTo>
                  <a:pt x="5274" y="2143"/>
                </a:lnTo>
                <a:cubicBezTo>
                  <a:pt x="5310" y="2096"/>
                  <a:pt x="5322" y="2036"/>
                  <a:pt x="5322" y="1977"/>
                </a:cubicBezTo>
                <a:lnTo>
                  <a:pt x="5322" y="1881"/>
                </a:lnTo>
                <a:close/>
                <a:moveTo>
                  <a:pt x="8501" y="1881"/>
                </a:moveTo>
                <a:lnTo>
                  <a:pt x="8501" y="1977"/>
                </a:lnTo>
                <a:cubicBezTo>
                  <a:pt x="8501" y="2036"/>
                  <a:pt x="8525" y="2096"/>
                  <a:pt x="8549" y="2143"/>
                </a:cubicBezTo>
                <a:lnTo>
                  <a:pt x="8334" y="2358"/>
                </a:lnTo>
                <a:lnTo>
                  <a:pt x="8299" y="2358"/>
                </a:lnTo>
                <a:lnTo>
                  <a:pt x="8072" y="2143"/>
                </a:lnTo>
                <a:cubicBezTo>
                  <a:pt x="8108" y="2096"/>
                  <a:pt x="8120" y="2036"/>
                  <a:pt x="8120" y="1977"/>
                </a:cubicBezTo>
                <a:lnTo>
                  <a:pt x="8120" y="1881"/>
                </a:lnTo>
                <a:close/>
                <a:moveTo>
                  <a:pt x="9906" y="3286"/>
                </a:moveTo>
                <a:cubicBezTo>
                  <a:pt x="10120" y="3286"/>
                  <a:pt x="10275" y="3453"/>
                  <a:pt x="10275" y="3655"/>
                </a:cubicBezTo>
                <a:lnTo>
                  <a:pt x="10275" y="4012"/>
                </a:lnTo>
                <a:cubicBezTo>
                  <a:pt x="10263" y="4298"/>
                  <a:pt x="10013" y="4536"/>
                  <a:pt x="9716" y="4536"/>
                </a:cubicBezTo>
                <a:cubicBezTo>
                  <a:pt x="9418" y="4536"/>
                  <a:pt x="9180" y="4298"/>
                  <a:pt x="9180" y="4001"/>
                </a:cubicBezTo>
                <a:lnTo>
                  <a:pt x="9180" y="3655"/>
                </a:lnTo>
                <a:cubicBezTo>
                  <a:pt x="9180" y="3453"/>
                  <a:pt x="9346" y="3286"/>
                  <a:pt x="9549" y="3286"/>
                </a:cubicBezTo>
                <a:close/>
                <a:moveTo>
                  <a:pt x="1512" y="3286"/>
                </a:moveTo>
                <a:cubicBezTo>
                  <a:pt x="1691" y="3286"/>
                  <a:pt x="1857" y="3453"/>
                  <a:pt x="1857" y="3655"/>
                </a:cubicBezTo>
                <a:lnTo>
                  <a:pt x="1857" y="4012"/>
                </a:lnTo>
                <a:cubicBezTo>
                  <a:pt x="1857" y="4310"/>
                  <a:pt x="1619" y="4548"/>
                  <a:pt x="1322" y="4548"/>
                </a:cubicBezTo>
                <a:cubicBezTo>
                  <a:pt x="1024" y="4548"/>
                  <a:pt x="786" y="4310"/>
                  <a:pt x="786" y="4012"/>
                </a:cubicBezTo>
                <a:lnTo>
                  <a:pt x="786" y="3655"/>
                </a:lnTo>
                <a:cubicBezTo>
                  <a:pt x="786" y="3453"/>
                  <a:pt x="953" y="3286"/>
                  <a:pt x="1155" y="3286"/>
                </a:cubicBezTo>
                <a:close/>
                <a:moveTo>
                  <a:pt x="4310" y="3286"/>
                </a:moveTo>
                <a:cubicBezTo>
                  <a:pt x="4489" y="3286"/>
                  <a:pt x="4655" y="3453"/>
                  <a:pt x="4655" y="3655"/>
                </a:cubicBezTo>
                <a:lnTo>
                  <a:pt x="4655" y="4012"/>
                </a:lnTo>
                <a:cubicBezTo>
                  <a:pt x="4655" y="4310"/>
                  <a:pt x="4417" y="4548"/>
                  <a:pt x="4120" y="4548"/>
                </a:cubicBezTo>
                <a:cubicBezTo>
                  <a:pt x="3822" y="4548"/>
                  <a:pt x="3584" y="4310"/>
                  <a:pt x="3584" y="4012"/>
                </a:cubicBezTo>
                <a:lnTo>
                  <a:pt x="3584" y="3655"/>
                </a:lnTo>
                <a:cubicBezTo>
                  <a:pt x="3584" y="3453"/>
                  <a:pt x="3750" y="3286"/>
                  <a:pt x="3953" y="3286"/>
                </a:cubicBezTo>
                <a:close/>
                <a:moveTo>
                  <a:pt x="7108" y="3286"/>
                </a:moveTo>
                <a:cubicBezTo>
                  <a:pt x="7287" y="3286"/>
                  <a:pt x="7453" y="3453"/>
                  <a:pt x="7453" y="3655"/>
                </a:cubicBezTo>
                <a:lnTo>
                  <a:pt x="7453" y="4012"/>
                </a:lnTo>
                <a:cubicBezTo>
                  <a:pt x="7453" y="4310"/>
                  <a:pt x="7215" y="4548"/>
                  <a:pt x="6918" y="4548"/>
                </a:cubicBezTo>
                <a:cubicBezTo>
                  <a:pt x="6620" y="4548"/>
                  <a:pt x="6382" y="4310"/>
                  <a:pt x="6382" y="4012"/>
                </a:cubicBezTo>
                <a:lnTo>
                  <a:pt x="6382" y="3655"/>
                </a:lnTo>
                <a:cubicBezTo>
                  <a:pt x="6382" y="3453"/>
                  <a:pt x="6548" y="3286"/>
                  <a:pt x="6751" y="3286"/>
                </a:cubicBezTo>
                <a:close/>
                <a:moveTo>
                  <a:pt x="1500" y="4858"/>
                </a:moveTo>
                <a:lnTo>
                  <a:pt x="1500" y="4953"/>
                </a:lnTo>
                <a:cubicBezTo>
                  <a:pt x="1500" y="5013"/>
                  <a:pt x="1512" y="5072"/>
                  <a:pt x="1548" y="5120"/>
                </a:cubicBezTo>
                <a:lnTo>
                  <a:pt x="1322" y="5334"/>
                </a:lnTo>
                <a:lnTo>
                  <a:pt x="1286" y="5334"/>
                </a:lnTo>
                <a:lnTo>
                  <a:pt x="1072" y="5120"/>
                </a:lnTo>
                <a:cubicBezTo>
                  <a:pt x="1095" y="5072"/>
                  <a:pt x="1107" y="5013"/>
                  <a:pt x="1107" y="4953"/>
                </a:cubicBezTo>
                <a:lnTo>
                  <a:pt x="1107" y="4858"/>
                </a:lnTo>
                <a:close/>
                <a:moveTo>
                  <a:pt x="4298" y="4858"/>
                </a:moveTo>
                <a:lnTo>
                  <a:pt x="4298" y="4953"/>
                </a:lnTo>
                <a:cubicBezTo>
                  <a:pt x="4298" y="5013"/>
                  <a:pt x="4310" y="5072"/>
                  <a:pt x="4334" y="5120"/>
                </a:cubicBezTo>
                <a:lnTo>
                  <a:pt x="4120" y="5334"/>
                </a:lnTo>
                <a:lnTo>
                  <a:pt x="4084" y="5334"/>
                </a:lnTo>
                <a:lnTo>
                  <a:pt x="3870" y="5120"/>
                </a:lnTo>
                <a:cubicBezTo>
                  <a:pt x="3893" y="5072"/>
                  <a:pt x="3905" y="5013"/>
                  <a:pt x="3905" y="4953"/>
                </a:cubicBezTo>
                <a:lnTo>
                  <a:pt x="3905" y="4858"/>
                </a:lnTo>
                <a:close/>
                <a:moveTo>
                  <a:pt x="7108" y="4858"/>
                </a:moveTo>
                <a:lnTo>
                  <a:pt x="7108" y="4953"/>
                </a:lnTo>
                <a:cubicBezTo>
                  <a:pt x="7108" y="5013"/>
                  <a:pt x="7120" y="5072"/>
                  <a:pt x="7156" y="5120"/>
                </a:cubicBezTo>
                <a:lnTo>
                  <a:pt x="6929" y="5334"/>
                </a:lnTo>
                <a:lnTo>
                  <a:pt x="6906" y="5334"/>
                </a:lnTo>
                <a:lnTo>
                  <a:pt x="6679" y="5120"/>
                </a:lnTo>
                <a:cubicBezTo>
                  <a:pt x="6703" y="5072"/>
                  <a:pt x="6715" y="5013"/>
                  <a:pt x="6715" y="4953"/>
                </a:cubicBezTo>
                <a:lnTo>
                  <a:pt x="6715" y="4858"/>
                </a:lnTo>
                <a:close/>
                <a:moveTo>
                  <a:pt x="9906" y="4858"/>
                </a:moveTo>
                <a:lnTo>
                  <a:pt x="9906" y="4953"/>
                </a:lnTo>
                <a:cubicBezTo>
                  <a:pt x="9906" y="5013"/>
                  <a:pt x="9918" y="5072"/>
                  <a:pt x="9954" y="5120"/>
                </a:cubicBezTo>
                <a:lnTo>
                  <a:pt x="9727" y="5334"/>
                </a:lnTo>
                <a:lnTo>
                  <a:pt x="9704" y="5334"/>
                </a:lnTo>
                <a:lnTo>
                  <a:pt x="9477" y="5120"/>
                </a:lnTo>
                <a:cubicBezTo>
                  <a:pt x="9501" y="5072"/>
                  <a:pt x="9525" y="5013"/>
                  <a:pt x="9525" y="4953"/>
                </a:cubicBezTo>
                <a:lnTo>
                  <a:pt x="9525" y="4858"/>
                </a:lnTo>
                <a:close/>
                <a:moveTo>
                  <a:pt x="2453" y="0"/>
                </a:moveTo>
                <a:cubicBezTo>
                  <a:pt x="2084" y="0"/>
                  <a:pt x="1762" y="310"/>
                  <a:pt x="1762" y="679"/>
                </a:cubicBezTo>
                <a:lnTo>
                  <a:pt x="1762" y="1036"/>
                </a:lnTo>
                <a:cubicBezTo>
                  <a:pt x="1762" y="1322"/>
                  <a:pt x="1905" y="1572"/>
                  <a:pt x="2119" y="1726"/>
                </a:cubicBezTo>
                <a:lnTo>
                  <a:pt x="2119" y="1977"/>
                </a:lnTo>
                <a:cubicBezTo>
                  <a:pt x="2119" y="1977"/>
                  <a:pt x="2119" y="1988"/>
                  <a:pt x="2107" y="1988"/>
                </a:cubicBezTo>
                <a:lnTo>
                  <a:pt x="1691" y="2203"/>
                </a:lnTo>
                <a:cubicBezTo>
                  <a:pt x="1512" y="2286"/>
                  <a:pt x="1405" y="2465"/>
                  <a:pt x="1405" y="2655"/>
                </a:cubicBezTo>
                <a:lnTo>
                  <a:pt x="1405" y="2989"/>
                </a:lnTo>
                <a:lnTo>
                  <a:pt x="1036" y="2989"/>
                </a:lnTo>
                <a:cubicBezTo>
                  <a:pt x="667" y="2989"/>
                  <a:pt x="357" y="3298"/>
                  <a:pt x="357" y="3667"/>
                </a:cubicBezTo>
                <a:lnTo>
                  <a:pt x="357" y="4024"/>
                </a:lnTo>
                <a:cubicBezTo>
                  <a:pt x="357" y="4310"/>
                  <a:pt x="488" y="4560"/>
                  <a:pt x="714" y="4715"/>
                </a:cubicBezTo>
                <a:lnTo>
                  <a:pt x="714" y="4965"/>
                </a:lnTo>
                <a:cubicBezTo>
                  <a:pt x="714" y="4965"/>
                  <a:pt x="714" y="4977"/>
                  <a:pt x="691" y="4977"/>
                </a:cubicBezTo>
                <a:lnTo>
                  <a:pt x="274" y="5191"/>
                </a:lnTo>
                <a:cubicBezTo>
                  <a:pt x="95" y="5275"/>
                  <a:pt x="0" y="5453"/>
                  <a:pt x="0" y="5656"/>
                </a:cubicBezTo>
                <a:lnTo>
                  <a:pt x="0" y="7382"/>
                </a:lnTo>
                <a:cubicBezTo>
                  <a:pt x="0" y="7513"/>
                  <a:pt x="36" y="7644"/>
                  <a:pt x="119" y="7751"/>
                </a:cubicBezTo>
                <a:lnTo>
                  <a:pt x="298" y="8013"/>
                </a:lnTo>
                <a:cubicBezTo>
                  <a:pt x="333" y="8073"/>
                  <a:pt x="357" y="8156"/>
                  <a:pt x="357" y="8227"/>
                </a:cubicBezTo>
                <a:lnTo>
                  <a:pt x="357" y="8942"/>
                </a:lnTo>
                <a:cubicBezTo>
                  <a:pt x="357" y="9025"/>
                  <a:pt x="429" y="9108"/>
                  <a:pt x="512" y="9108"/>
                </a:cubicBezTo>
                <a:cubicBezTo>
                  <a:pt x="607" y="9108"/>
                  <a:pt x="679" y="9025"/>
                  <a:pt x="679" y="8942"/>
                </a:cubicBezTo>
                <a:lnTo>
                  <a:pt x="679" y="8227"/>
                </a:lnTo>
                <a:cubicBezTo>
                  <a:pt x="679" y="8096"/>
                  <a:pt x="631" y="7953"/>
                  <a:pt x="560" y="7858"/>
                </a:cubicBezTo>
                <a:lnTo>
                  <a:pt x="381" y="7584"/>
                </a:lnTo>
                <a:cubicBezTo>
                  <a:pt x="333" y="7525"/>
                  <a:pt x="321" y="7453"/>
                  <a:pt x="321" y="7382"/>
                </a:cubicBezTo>
                <a:lnTo>
                  <a:pt x="321" y="5656"/>
                </a:lnTo>
                <a:cubicBezTo>
                  <a:pt x="321" y="5572"/>
                  <a:pt x="369" y="5513"/>
                  <a:pt x="429" y="5477"/>
                </a:cubicBezTo>
                <a:lnTo>
                  <a:pt x="714" y="5322"/>
                </a:lnTo>
                <a:lnTo>
                  <a:pt x="976" y="5596"/>
                </a:lnTo>
                <a:cubicBezTo>
                  <a:pt x="1036" y="5656"/>
                  <a:pt x="1131" y="5691"/>
                  <a:pt x="1214" y="5691"/>
                </a:cubicBezTo>
                <a:cubicBezTo>
                  <a:pt x="1310" y="5691"/>
                  <a:pt x="1381" y="5667"/>
                  <a:pt x="1453" y="5596"/>
                </a:cubicBezTo>
                <a:lnTo>
                  <a:pt x="1726" y="5322"/>
                </a:lnTo>
                <a:lnTo>
                  <a:pt x="2000" y="5477"/>
                </a:lnTo>
                <a:cubicBezTo>
                  <a:pt x="2060" y="5501"/>
                  <a:pt x="2107" y="5572"/>
                  <a:pt x="2107" y="5656"/>
                </a:cubicBezTo>
                <a:lnTo>
                  <a:pt x="2107" y="7382"/>
                </a:lnTo>
                <a:cubicBezTo>
                  <a:pt x="2107" y="7453"/>
                  <a:pt x="2096" y="7525"/>
                  <a:pt x="2048" y="7584"/>
                </a:cubicBezTo>
                <a:lnTo>
                  <a:pt x="1869" y="7858"/>
                </a:lnTo>
                <a:cubicBezTo>
                  <a:pt x="1798" y="7977"/>
                  <a:pt x="1750" y="8096"/>
                  <a:pt x="1750" y="8227"/>
                </a:cubicBezTo>
                <a:lnTo>
                  <a:pt x="1750" y="8942"/>
                </a:lnTo>
                <a:cubicBezTo>
                  <a:pt x="1750" y="9025"/>
                  <a:pt x="1822" y="9108"/>
                  <a:pt x="1917" y="9108"/>
                </a:cubicBezTo>
                <a:cubicBezTo>
                  <a:pt x="2000" y="9108"/>
                  <a:pt x="2084" y="9025"/>
                  <a:pt x="2084" y="8942"/>
                </a:cubicBezTo>
                <a:lnTo>
                  <a:pt x="2084" y="8227"/>
                </a:lnTo>
                <a:cubicBezTo>
                  <a:pt x="2084" y="8156"/>
                  <a:pt x="2096" y="8073"/>
                  <a:pt x="2143" y="8013"/>
                </a:cubicBezTo>
                <a:lnTo>
                  <a:pt x="2322" y="7751"/>
                </a:lnTo>
                <a:cubicBezTo>
                  <a:pt x="2393" y="7632"/>
                  <a:pt x="2441" y="7513"/>
                  <a:pt x="2441" y="7382"/>
                </a:cubicBezTo>
                <a:lnTo>
                  <a:pt x="2441" y="5656"/>
                </a:lnTo>
                <a:cubicBezTo>
                  <a:pt x="2441" y="5453"/>
                  <a:pt x="2334" y="5275"/>
                  <a:pt x="2155" y="5191"/>
                </a:cubicBezTo>
                <a:lnTo>
                  <a:pt x="1738" y="4977"/>
                </a:lnTo>
                <a:lnTo>
                  <a:pt x="1726" y="4965"/>
                </a:lnTo>
                <a:lnTo>
                  <a:pt x="1726" y="4703"/>
                </a:lnTo>
                <a:cubicBezTo>
                  <a:pt x="1929" y="4536"/>
                  <a:pt x="2084" y="4298"/>
                  <a:pt x="2084" y="4012"/>
                </a:cubicBezTo>
                <a:lnTo>
                  <a:pt x="2084" y="3655"/>
                </a:lnTo>
                <a:cubicBezTo>
                  <a:pt x="2084" y="3405"/>
                  <a:pt x="1929" y="3179"/>
                  <a:pt x="1726" y="3060"/>
                </a:cubicBezTo>
                <a:lnTo>
                  <a:pt x="1726" y="2643"/>
                </a:lnTo>
                <a:cubicBezTo>
                  <a:pt x="1726" y="2572"/>
                  <a:pt x="1762" y="2512"/>
                  <a:pt x="1822" y="2465"/>
                </a:cubicBezTo>
                <a:lnTo>
                  <a:pt x="2107" y="2322"/>
                </a:lnTo>
                <a:lnTo>
                  <a:pt x="2381" y="2584"/>
                </a:lnTo>
                <a:cubicBezTo>
                  <a:pt x="2441" y="2643"/>
                  <a:pt x="2524" y="2691"/>
                  <a:pt x="2619" y="2691"/>
                </a:cubicBezTo>
                <a:cubicBezTo>
                  <a:pt x="2703" y="2691"/>
                  <a:pt x="2774" y="2655"/>
                  <a:pt x="2858" y="2584"/>
                </a:cubicBezTo>
                <a:lnTo>
                  <a:pt x="3119" y="2322"/>
                </a:lnTo>
                <a:lnTo>
                  <a:pt x="3405" y="2465"/>
                </a:lnTo>
                <a:cubicBezTo>
                  <a:pt x="3465" y="2500"/>
                  <a:pt x="3512" y="2572"/>
                  <a:pt x="3512" y="2643"/>
                </a:cubicBezTo>
                <a:lnTo>
                  <a:pt x="3512" y="3060"/>
                </a:lnTo>
                <a:cubicBezTo>
                  <a:pt x="3298" y="3179"/>
                  <a:pt x="3155" y="3405"/>
                  <a:pt x="3155" y="3655"/>
                </a:cubicBezTo>
                <a:lnTo>
                  <a:pt x="3155" y="4012"/>
                </a:lnTo>
                <a:cubicBezTo>
                  <a:pt x="3155" y="4298"/>
                  <a:pt x="3286" y="4548"/>
                  <a:pt x="3512" y="4703"/>
                </a:cubicBezTo>
                <a:lnTo>
                  <a:pt x="3512" y="4953"/>
                </a:lnTo>
                <a:cubicBezTo>
                  <a:pt x="3512" y="4953"/>
                  <a:pt x="3512" y="4965"/>
                  <a:pt x="3489" y="4965"/>
                </a:cubicBezTo>
                <a:lnTo>
                  <a:pt x="3072" y="5179"/>
                </a:lnTo>
                <a:cubicBezTo>
                  <a:pt x="2893" y="5263"/>
                  <a:pt x="2798" y="5441"/>
                  <a:pt x="2798" y="5632"/>
                </a:cubicBezTo>
                <a:lnTo>
                  <a:pt x="2798" y="7358"/>
                </a:lnTo>
                <a:cubicBezTo>
                  <a:pt x="2798" y="7501"/>
                  <a:pt x="2834" y="7632"/>
                  <a:pt x="2917" y="7739"/>
                </a:cubicBezTo>
                <a:lnTo>
                  <a:pt x="3096" y="8001"/>
                </a:lnTo>
                <a:cubicBezTo>
                  <a:pt x="3131" y="8061"/>
                  <a:pt x="3155" y="8132"/>
                  <a:pt x="3155" y="8215"/>
                </a:cubicBezTo>
                <a:lnTo>
                  <a:pt x="3155" y="8930"/>
                </a:lnTo>
                <a:cubicBezTo>
                  <a:pt x="3155" y="9013"/>
                  <a:pt x="3227" y="9085"/>
                  <a:pt x="3310" y="9085"/>
                </a:cubicBezTo>
                <a:cubicBezTo>
                  <a:pt x="3405" y="9085"/>
                  <a:pt x="3477" y="9013"/>
                  <a:pt x="3477" y="8930"/>
                </a:cubicBezTo>
                <a:lnTo>
                  <a:pt x="3477" y="8215"/>
                </a:lnTo>
                <a:cubicBezTo>
                  <a:pt x="3477" y="8073"/>
                  <a:pt x="3429" y="7942"/>
                  <a:pt x="3358" y="7834"/>
                </a:cubicBezTo>
                <a:lnTo>
                  <a:pt x="3179" y="7572"/>
                </a:lnTo>
                <a:cubicBezTo>
                  <a:pt x="3131" y="7513"/>
                  <a:pt x="3119" y="7441"/>
                  <a:pt x="3119" y="7358"/>
                </a:cubicBezTo>
                <a:lnTo>
                  <a:pt x="3119" y="5632"/>
                </a:lnTo>
                <a:cubicBezTo>
                  <a:pt x="3119" y="5560"/>
                  <a:pt x="3167" y="5501"/>
                  <a:pt x="3227" y="5453"/>
                </a:cubicBezTo>
                <a:lnTo>
                  <a:pt x="3512" y="5310"/>
                </a:lnTo>
                <a:lnTo>
                  <a:pt x="3774" y="5572"/>
                </a:lnTo>
                <a:cubicBezTo>
                  <a:pt x="3834" y="5632"/>
                  <a:pt x="3929" y="5679"/>
                  <a:pt x="4012" y="5679"/>
                </a:cubicBezTo>
                <a:cubicBezTo>
                  <a:pt x="4108" y="5679"/>
                  <a:pt x="4179" y="5656"/>
                  <a:pt x="4251" y="5572"/>
                </a:cubicBezTo>
                <a:lnTo>
                  <a:pt x="4524" y="5310"/>
                </a:lnTo>
                <a:lnTo>
                  <a:pt x="4798" y="5453"/>
                </a:lnTo>
                <a:cubicBezTo>
                  <a:pt x="4858" y="5489"/>
                  <a:pt x="4905" y="5560"/>
                  <a:pt x="4905" y="5632"/>
                </a:cubicBezTo>
                <a:lnTo>
                  <a:pt x="4905" y="7358"/>
                </a:lnTo>
                <a:cubicBezTo>
                  <a:pt x="4905" y="7441"/>
                  <a:pt x="4893" y="7513"/>
                  <a:pt x="4846" y="7572"/>
                </a:cubicBezTo>
                <a:lnTo>
                  <a:pt x="4667" y="7834"/>
                </a:lnTo>
                <a:cubicBezTo>
                  <a:pt x="4596" y="7953"/>
                  <a:pt x="4548" y="8073"/>
                  <a:pt x="4548" y="8215"/>
                </a:cubicBezTo>
                <a:lnTo>
                  <a:pt x="4548" y="8930"/>
                </a:lnTo>
                <a:cubicBezTo>
                  <a:pt x="4548" y="9013"/>
                  <a:pt x="4620" y="9085"/>
                  <a:pt x="4715" y="9085"/>
                </a:cubicBezTo>
                <a:cubicBezTo>
                  <a:pt x="4798" y="9085"/>
                  <a:pt x="4882" y="9013"/>
                  <a:pt x="4882" y="8930"/>
                </a:cubicBezTo>
                <a:lnTo>
                  <a:pt x="4882" y="8215"/>
                </a:lnTo>
                <a:cubicBezTo>
                  <a:pt x="4882" y="8132"/>
                  <a:pt x="4893" y="8061"/>
                  <a:pt x="4941" y="8001"/>
                </a:cubicBezTo>
                <a:lnTo>
                  <a:pt x="5120" y="7739"/>
                </a:lnTo>
                <a:cubicBezTo>
                  <a:pt x="5191" y="7620"/>
                  <a:pt x="5239" y="7501"/>
                  <a:pt x="5239" y="7358"/>
                </a:cubicBezTo>
                <a:lnTo>
                  <a:pt x="5239" y="5632"/>
                </a:lnTo>
                <a:cubicBezTo>
                  <a:pt x="5239" y="5441"/>
                  <a:pt x="5132" y="5263"/>
                  <a:pt x="4953" y="5179"/>
                </a:cubicBezTo>
                <a:lnTo>
                  <a:pt x="4536" y="4965"/>
                </a:lnTo>
                <a:lnTo>
                  <a:pt x="4524" y="4953"/>
                </a:lnTo>
                <a:lnTo>
                  <a:pt x="4524" y="4703"/>
                </a:lnTo>
                <a:cubicBezTo>
                  <a:pt x="4727" y="4536"/>
                  <a:pt x="4882" y="4298"/>
                  <a:pt x="4882" y="4012"/>
                </a:cubicBezTo>
                <a:lnTo>
                  <a:pt x="4882" y="3655"/>
                </a:lnTo>
                <a:cubicBezTo>
                  <a:pt x="4882" y="3405"/>
                  <a:pt x="4727" y="3179"/>
                  <a:pt x="4524" y="3060"/>
                </a:cubicBezTo>
                <a:lnTo>
                  <a:pt x="4524" y="2643"/>
                </a:lnTo>
                <a:cubicBezTo>
                  <a:pt x="4524" y="2572"/>
                  <a:pt x="4560" y="2512"/>
                  <a:pt x="4620" y="2465"/>
                </a:cubicBezTo>
                <a:lnTo>
                  <a:pt x="4905" y="2322"/>
                </a:lnTo>
                <a:lnTo>
                  <a:pt x="5179" y="2584"/>
                </a:lnTo>
                <a:cubicBezTo>
                  <a:pt x="5239" y="2643"/>
                  <a:pt x="5322" y="2691"/>
                  <a:pt x="5417" y="2691"/>
                </a:cubicBezTo>
                <a:cubicBezTo>
                  <a:pt x="5501" y="2691"/>
                  <a:pt x="5572" y="2655"/>
                  <a:pt x="5655" y="2584"/>
                </a:cubicBezTo>
                <a:lnTo>
                  <a:pt x="5917" y="2322"/>
                </a:lnTo>
                <a:lnTo>
                  <a:pt x="6203" y="2465"/>
                </a:lnTo>
                <a:cubicBezTo>
                  <a:pt x="6263" y="2500"/>
                  <a:pt x="6310" y="2572"/>
                  <a:pt x="6310" y="2643"/>
                </a:cubicBezTo>
                <a:lnTo>
                  <a:pt x="6310" y="3060"/>
                </a:lnTo>
                <a:cubicBezTo>
                  <a:pt x="6096" y="3179"/>
                  <a:pt x="5953" y="3405"/>
                  <a:pt x="5953" y="3655"/>
                </a:cubicBezTo>
                <a:lnTo>
                  <a:pt x="5953" y="4012"/>
                </a:lnTo>
                <a:cubicBezTo>
                  <a:pt x="5953" y="4298"/>
                  <a:pt x="6084" y="4548"/>
                  <a:pt x="6310" y="4703"/>
                </a:cubicBezTo>
                <a:lnTo>
                  <a:pt x="6310" y="4953"/>
                </a:lnTo>
                <a:cubicBezTo>
                  <a:pt x="6310" y="4953"/>
                  <a:pt x="6310" y="4965"/>
                  <a:pt x="6287" y="4965"/>
                </a:cubicBezTo>
                <a:lnTo>
                  <a:pt x="5870" y="5179"/>
                </a:lnTo>
                <a:cubicBezTo>
                  <a:pt x="5691" y="5263"/>
                  <a:pt x="5596" y="5441"/>
                  <a:pt x="5596" y="5632"/>
                </a:cubicBezTo>
                <a:lnTo>
                  <a:pt x="5596" y="7358"/>
                </a:lnTo>
                <a:cubicBezTo>
                  <a:pt x="5596" y="7501"/>
                  <a:pt x="5632" y="7632"/>
                  <a:pt x="5715" y="7739"/>
                </a:cubicBezTo>
                <a:lnTo>
                  <a:pt x="5894" y="8001"/>
                </a:lnTo>
                <a:cubicBezTo>
                  <a:pt x="5929" y="8061"/>
                  <a:pt x="5953" y="8132"/>
                  <a:pt x="5953" y="8215"/>
                </a:cubicBezTo>
                <a:lnTo>
                  <a:pt x="5953" y="8930"/>
                </a:lnTo>
                <a:cubicBezTo>
                  <a:pt x="5953" y="9013"/>
                  <a:pt x="6025" y="9085"/>
                  <a:pt x="6108" y="9085"/>
                </a:cubicBezTo>
                <a:cubicBezTo>
                  <a:pt x="6203" y="9085"/>
                  <a:pt x="6275" y="9013"/>
                  <a:pt x="6275" y="8930"/>
                </a:cubicBezTo>
                <a:lnTo>
                  <a:pt x="6275" y="8215"/>
                </a:lnTo>
                <a:cubicBezTo>
                  <a:pt x="6275" y="8073"/>
                  <a:pt x="6227" y="7942"/>
                  <a:pt x="6156" y="7834"/>
                </a:cubicBezTo>
                <a:lnTo>
                  <a:pt x="5977" y="7572"/>
                </a:lnTo>
                <a:cubicBezTo>
                  <a:pt x="5929" y="7513"/>
                  <a:pt x="5917" y="7441"/>
                  <a:pt x="5917" y="7358"/>
                </a:cubicBezTo>
                <a:lnTo>
                  <a:pt x="5917" y="5632"/>
                </a:lnTo>
                <a:cubicBezTo>
                  <a:pt x="5917" y="5560"/>
                  <a:pt x="5965" y="5501"/>
                  <a:pt x="6025" y="5453"/>
                </a:cubicBezTo>
                <a:lnTo>
                  <a:pt x="6310" y="5310"/>
                </a:lnTo>
                <a:lnTo>
                  <a:pt x="6572" y="5572"/>
                </a:lnTo>
                <a:cubicBezTo>
                  <a:pt x="6632" y="5632"/>
                  <a:pt x="6727" y="5679"/>
                  <a:pt x="6810" y="5679"/>
                </a:cubicBezTo>
                <a:cubicBezTo>
                  <a:pt x="6906" y="5679"/>
                  <a:pt x="6977" y="5656"/>
                  <a:pt x="7049" y="5572"/>
                </a:cubicBezTo>
                <a:lnTo>
                  <a:pt x="7322" y="5310"/>
                </a:lnTo>
                <a:lnTo>
                  <a:pt x="7596" y="5453"/>
                </a:lnTo>
                <a:cubicBezTo>
                  <a:pt x="7656" y="5489"/>
                  <a:pt x="7703" y="5560"/>
                  <a:pt x="7703" y="5632"/>
                </a:cubicBezTo>
                <a:lnTo>
                  <a:pt x="7703" y="7358"/>
                </a:lnTo>
                <a:cubicBezTo>
                  <a:pt x="7703" y="7441"/>
                  <a:pt x="7691" y="7513"/>
                  <a:pt x="7644" y="7572"/>
                </a:cubicBezTo>
                <a:lnTo>
                  <a:pt x="7465" y="7834"/>
                </a:lnTo>
                <a:cubicBezTo>
                  <a:pt x="7394" y="7953"/>
                  <a:pt x="7346" y="8073"/>
                  <a:pt x="7346" y="8215"/>
                </a:cubicBezTo>
                <a:lnTo>
                  <a:pt x="7346" y="8930"/>
                </a:lnTo>
                <a:cubicBezTo>
                  <a:pt x="7346" y="9013"/>
                  <a:pt x="7418" y="9085"/>
                  <a:pt x="7513" y="9085"/>
                </a:cubicBezTo>
                <a:cubicBezTo>
                  <a:pt x="7596" y="9085"/>
                  <a:pt x="7680" y="9013"/>
                  <a:pt x="7680" y="8930"/>
                </a:cubicBezTo>
                <a:lnTo>
                  <a:pt x="7680" y="8215"/>
                </a:lnTo>
                <a:cubicBezTo>
                  <a:pt x="7680" y="8132"/>
                  <a:pt x="7691" y="8061"/>
                  <a:pt x="7739" y="8001"/>
                </a:cubicBezTo>
                <a:lnTo>
                  <a:pt x="7918" y="7739"/>
                </a:lnTo>
                <a:cubicBezTo>
                  <a:pt x="7989" y="7620"/>
                  <a:pt x="8037" y="7501"/>
                  <a:pt x="8037" y="7358"/>
                </a:cubicBezTo>
                <a:lnTo>
                  <a:pt x="8037" y="5632"/>
                </a:lnTo>
                <a:cubicBezTo>
                  <a:pt x="8037" y="5441"/>
                  <a:pt x="7930" y="5263"/>
                  <a:pt x="7751" y="5179"/>
                </a:cubicBezTo>
                <a:lnTo>
                  <a:pt x="7334" y="4965"/>
                </a:lnTo>
                <a:lnTo>
                  <a:pt x="7322" y="4953"/>
                </a:lnTo>
                <a:lnTo>
                  <a:pt x="7322" y="4703"/>
                </a:lnTo>
                <a:cubicBezTo>
                  <a:pt x="7525" y="4536"/>
                  <a:pt x="7680" y="4298"/>
                  <a:pt x="7680" y="4012"/>
                </a:cubicBezTo>
                <a:lnTo>
                  <a:pt x="7680" y="3655"/>
                </a:lnTo>
                <a:cubicBezTo>
                  <a:pt x="7680" y="3405"/>
                  <a:pt x="7525" y="3179"/>
                  <a:pt x="7322" y="3060"/>
                </a:cubicBezTo>
                <a:lnTo>
                  <a:pt x="7322" y="2643"/>
                </a:lnTo>
                <a:cubicBezTo>
                  <a:pt x="7322" y="2572"/>
                  <a:pt x="7358" y="2512"/>
                  <a:pt x="7418" y="2465"/>
                </a:cubicBezTo>
                <a:lnTo>
                  <a:pt x="7703" y="2322"/>
                </a:lnTo>
                <a:lnTo>
                  <a:pt x="7977" y="2584"/>
                </a:lnTo>
                <a:cubicBezTo>
                  <a:pt x="8037" y="2643"/>
                  <a:pt x="8120" y="2691"/>
                  <a:pt x="8215" y="2691"/>
                </a:cubicBezTo>
                <a:cubicBezTo>
                  <a:pt x="8299" y="2691"/>
                  <a:pt x="8370" y="2655"/>
                  <a:pt x="8453" y="2584"/>
                </a:cubicBezTo>
                <a:lnTo>
                  <a:pt x="8715" y="2322"/>
                </a:lnTo>
                <a:lnTo>
                  <a:pt x="9001" y="2465"/>
                </a:lnTo>
                <a:cubicBezTo>
                  <a:pt x="9061" y="2500"/>
                  <a:pt x="9108" y="2572"/>
                  <a:pt x="9108" y="2643"/>
                </a:cubicBezTo>
                <a:lnTo>
                  <a:pt x="9108" y="3060"/>
                </a:lnTo>
                <a:cubicBezTo>
                  <a:pt x="8894" y="3179"/>
                  <a:pt x="8751" y="3405"/>
                  <a:pt x="8751" y="3655"/>
                </a:cubicBezTo>
                <a:lnTo>
                  <a:pt x="8751" y="4012"/>
                </a:lnTo>
                <a:cubicBezTo>
                  <a:pt x="8751" y="4298"/>
                  <a:pt x="8882" y="4548"/>
                  <a:pt x="9108" y="4703"/>
                </a:cubicBezTo>
                <a:lnTo>
                  <a:pt x="9108" y="4953"/>
                </a:lnTo>
                <a:cubicBezTo>
                  <a:pt x="9108" y="4953"/>
                  <a:pt x="9108" y="4965"/>
                  <a:pt x="9084" y="4965"/>
                </a:cubicBezTo>
                <a:lnTo>
                  <a:pt x="8668" y="5179"/>
                </a:lnTo>
                <a:cubicBezTo>
                  <a:pt x="8489" y="5263"/>
                  <a:pt x="8394" y="5441"/>
                  <a:pt x="8394" y="5632"/>
                </a:cubicBezTo>
                <a:lnTo>
                  <a:pt x="8394" y="7358"/>
                </a:lnTo>
                <a:cubicBezTo>
                  <a:pt x="8394" y="7501"/>
                  <a:pt x="8430" y="7632"/>
                  <a:pt x="8513" y="7739"/>
                </a:cubicBezTo>
                <a:lnTo>
                  <a:pt x="8692" y="8001"/>
                </a:lnTo>
                <a:cubicBezTo>
                  <a:pt x="8727" y="8061"/>
                  <a:pt x="8751" y="8132"/>
                  <a:pt x="8751" y="8215"/>
                </a:cubicBezTo>
                <a:lnTo>
                  <a:pt x="8751" y="8930"/>
                </a:lnTo>
                <a:cubicBezTo>
                  <a:pt x="8751" y="9013"/>
                  <a:pt x="8823" y="9085"/>
                  <a:pt x="8906" y="9085"/>
                </a:cubicBezTo>
                <a:cubicBezTo>
                  <a:pt x="9001" y="9085"/>
                  <a:pt x="9073" y="9013"/>
                  <a:pt x="9073" y="8930"/>
                </a:cubicBezTo>
                <a:lnTo>
                  <a:pt x="9073" y="8215"/>
                </a:lnTo>
                <a:cubicBezTo>
                  <a:pt x="9073" y="8073"/>
                  <a:pt x="9025" y="7942"/>
                  <a:pt x="8954" y="7834"/>
                </a:cubicBezTo>
                <a:lnTo>
                  <a:pt x="8775" y="7572"/>
                </a:lnTo>
                <a:cubicBezTo>
                  <a:pt x="8727" y="7513"/>
                  <a:pt x="8715" y="7441"/>
                  <a:pt x="8715" y="7358"/>
                </a:cubicBezTo>
                <a:lnTo>
                  <a:pt x="8715" y="5632"/>
                </a:lnTo>
                <a:cubicBezTo>
                  <a:pt x="8715" y="5560"/>
                  <a:pt x="8763" y="5501"/>
                  <a:pt x="8823" y="5453"/>
                </a:cubicBezTo>
                <a:lnTo>
                  <a:pt x="9108" y="5310"/>
                </a:lnTo>
                <a:lnTo>
                  <a:pt x="9370" y="5572"/>
                </a:lnTo>
                <a:cubicBezTo>
                  <a:pt x="9430" y="5632"/>
                  <a:pt x="9525" y="5679"/>
                  <a:pt x="9608" y="5679"/>
                </a:cubicBezTo>
                <a:cubicBezTo>
                  <a:pt x="9704" y="5679"/>
                  <a:pt x="9775" y="5656"/>
                  <a:pt x="9846" y="5572"/>
                </a:cubicBezTo>
                <a:lnTo>
                  <a:pt x="10120" y="5310"/>
                </a:lnTo>
                <a:lnTo>
                  <a:pt x="10394" y="5453"/>
                </a:lnTo>
                <a:cubicBezTo>
                  <a:pt x="10454" y="5489"/>
                  <a:pt x="10501" y="5560"/>
                  <a:pt x="10501" y="5632"/>
                </a:cubicBezTo>
                <a:lnTo>
                  <a:pt x="10501" y="7358"/>
                </a:lnTo>
                <a:cubicBezTo>
                  <a:pt x="10501" y="7441"/>
                  <a:pt x="10489" y="7513"/>
                  <a:pt x="10442" y="7572"/>
                </a:cubicBezTo>
                <a:lnTo>
                  <a:pt x="10263" y="7834"/>
                </a:lnTo>
                <a:cubicBezTo>
                  <a:pt x="10192" y="7953"/>
                  <a:pt x="10144" y="8073"/>
                  <a:pt x="10144" y="8215"/>
                </a:cubicBezTo>
                <a:lnTo>
                  <a:pt x="10144" y="8930"/>
                </a:lnTo>
                <a:cubicBezTo>
                  <a:pt x="10144" y="9013"/>
                  <a:pt x="10216" y="9085"/>
                  <a:pt x="10311" y="9085"/>
                </a:cubicBezTo>
                <a:cubicBezTo>
                  <a:pt x="10394" y="9085"/>
                  <a:pt x="10478" y="9013"/>
                  <a:pt x="10478" y="8930"/>
                </a:cubicBezTo>
                <a:lnTo>
                  <a:pt x="10478" y="8215"/>
                </a:lnTo>
                <a:cubicBezTo>
                  <a:pt x="10478" y="8132"/>
                  <a:pt x="10489" y="8061"/>
                  <a:pt x="10537" y="8001"/>
                </a:cubicBezTo>
                <a:lnTo>
                  <a:pt x="10716" y="7739"/>
                </a:lnTo>
                <a:cubicBezTo>
                  <a:pt x="10787" y="7620"/>
                  <a:pt x="10835" y="7501"/>
                  <a:pt x="10835" y="7358"/>
                </a:cubicBezTo>
                <a:lnTo>
                  <a:pt x="10835" y="5632"/>
                </a:lnTo>
                <a:cubicBezTo>
                  <a:pt x="10918" y="5429"/>
                  <a:pt x="10811" y="5251"/>
                  <a:pt x="10632" y="5155"/>
                </a:cubicBezTo>
                <a:lnTo>
                  <a:pt x="10216" y="4953"/>
                </a:lnTo>
                <a:lnTo>
                  <a:pt x="10204" y="4941"/>
                </a:lnTo>
                <a:lnTo>
                  <a:pt x="10204" y="4703"/>
                </a:lnTo>
                <a:cubicBezTo>
                  <a:pt x="10418" y="4536"/>
                  <a:pt x="10561" y="4298"/>
                  <a:pt x="10561" y="4012"/>
                </a:cubicBezTo>
                <a:lnTo>
                  <a:pt x="10561" y="3655"/>
                </a:lnTo>
                <a:cubicBezTo>
                  <a:pt x="10561" y="3286"/>
                  <a:pt x="10251" y="2977"/>
                  <a:pt x="9882" y="2977"/>
                </a:cubicBezTo>
                <a:lnTo>
                  <a:pt x="9501" y="2977"/>
                </a:lnTo>
                <a:lnTo>
                  <a:pt x="9501" y="2643"/>
                </a:lnTo>
                <a:cubicBezTo>
                  <a:pt x="9501" y="2453"/>
                  <a:pt x="9406" y="2274"/>
                  <a:pt x="9227" y="2179"/>
                </a:cubicBezTo>
                <a:lnTo>
                  <a:pt x="8811" y="1977"/>
                </a:lnTo>
                <a:lnTo>
                  <a:pt x="8787" y="1953"/>
                </a:lnTo>
                <a:lnTo>
                  <a:pt x="8787" y="1726"/>
                </a:lnTo>
                <a:cubicBezTo>
                  <a:pt x="9001" y="1560"/>
                  <a:pt x="9144" y="1322"/>
                  <a:pt x="9144" y="1036"/>
                </a:cubicBezTo>
                <a:lnTo>
                  <a:pt x="9144" y="679"/>
                </a:lnTo>
                <a:cubicBezTo>
                  <a:pt x="9144" y="310"/>
                  <a:pt x="8834" y="0"/>
                  <a:pt x="8465" y="0"/>
                </a:cubicBezTo>
                <a:lnTo>
                  <a:pt x="8108" y="0"/>
                </a:lnTo>
                <a:cubicBezTo>
                  <a:pt x="7739" y="0"/>
                  <a:pt x="7418" y="310"/>
                  <a:pt x="7418" y="679"/>
                </a:cubicBezTo>
                <a:lnTo>
                  <a:pt x="7418" y="1036"/>
                </a:lnTo>
                <a:cubicBezTo>
                  <a:pt x="7418" y="1322"/>
                  <a:pt x="7560" y="1572"/>
                  <a:pt x="7775" y="1726"/>
                </a:cubicBezTo>
                <a:lnTo>
                  <a:pt x="7775" y="1977"/>
                </a:lnTo>
                <a:cubicBezTo>
                  <a:pt x="7775" y="1977"/>
                  <a:pt x="7775" y="1988"/>
                  <a:pt x="7763" y="1988"/>
                </a:cubicBezTo>
                <a:lnTo>
                  <a:pt x="7346" y="2203"/>
                </a:lnTo>
                <a:cubicBezTo>
                  <a:pt x="7168" y="2286"/>
                  <a:pt x="7060" y="2465"/>
                  <a:pt x="7060" y="2655"/>
                </a:cubicBezTo>
                <a:lnTo>
                  <a:pt x="7060" y="2989"/>
                </a:lnTo>
                <a:lnTo>
                  <a:pt x="6679" y="2989"/>
                </a:lnTo>
                <a:lnTo>
                  <a:pt x="6679" y="2655"/>
                </a:lnTo>
                <a:cubicBezTo>
                  <a:pt x="6679" y="2465"/>
                  <a:pt x="6572" y="2286"/>
                  <a:pt x="6394" y="2203"/>
                </a:cubicBezTo>
                <a:lnTo>
                  <a:pt x="5977" y="1988"/>
                </a:lnTo>
                <a:lnTo>
                  <a:pt x="5965" y="1977"/>
                </a:lnTo>
                <a:lnTo>
                  <a:pt x="5965" y="1726"/>
                </a:lnTo>
                <a:cubicBezTo>
                  <a:pt x="6167" y="1560"/>
                  <a:pt x="6322" y="1322"/>
                  <a:pt x="6322" y="1036"/>
                </a:cubicBezTo>
                <a:lnTo>
                  <a:pt x="6322" y="679"/>
                </a:lnTo>
                <a:cubicBezTo>
                  <a:pt x="6322" y="310"/>
                  <a:pt x="6013" y="0"/>
                  <a:pt x="5632" y="0"/>
                </a:cubicBezTo>
                <a:lnTo>
                  <a:pt x="5274" y="0"/>
                </a:lnTo>
                <a:cubicBezTo>
                  <a:pt x="4905" y="0"/>
                  <a:pt x="4596" y="310"/>
                  <a:pt x="4596" y="679"/>
                </a:cubicBezTo>
                <a:lnTo>
                  <a:pt x="4596" y="1036"/>
                </a:lnTo>
                <a:cubicBezTo>
                  <a:pt x="4596" y="1322"/>
                  <a:pt x="4727" y="1572"/>
                  <a:pt x="4953" y="1726"/>
                </a:cubicBezTo>
                <a:lnTo>
                  <a:pt x="4953" y="1977"/>
                </a:lnTo>
                <a:cubicBezTo>
                  <a:pt x="4953" y="1977"/>
                  <a:pt x="4953" y="1988"/>
                  <a:pt x="4941" y="1988"/>
                </a:cubicBezTo>
                <a:lnTo>
                  <a:pt x="4524" y="2203"/>
                </a:lnTo>
                <a:cubicBezTo>
                  <a:pt x="4346" y="2286"/>
                  <a:pt x="4239" y="2465"/>
                  <a:pt x="4239" y="2655"/>
                </a:cubicBezTo>
                <a:lnTo>
                  <a:pt x="4239" y="2989"/>
                </a:lnTo>
                <a:lnTo>
                  <a:pt x="3846" y="2989"/>
                </a:lnTo>
                <a:lnTo>
                  <a:pt x="3846" y="2655"/>
                </a:lnTo>
                <a:cubicBezTo>
                  <a:pt x="3846" y="2465"/>
                  <a:pt x="3750" y="2286"/>
                  <a:pt x="3572" y="2203"/>
                </a:cubicBezTo>
                <a:lnTo>
                  <a:pt x="3155" y="1988"/>
                </a:lnTo>
                <a:lnTo>
                  <a:pt x="3131" y="1977"/>
                </a:lnTo>
                <a:lnTo>
                  <a:pt x="3131" y="1726"/>
                </a:lnTo>
                <a:cubicBezTo>
                  <a:pt x="3346" y="1560"/>
                  <a:pt x="3489" y="1322"/>
                  <a:pt x="3489" y="1036"/>
                </a:cubicBezTo>
                <a:lnTo>
                  <a:pt x="3489" y="679"/>
                </a:lnTo>
                <a:cubicBezTo>
                  <a:pt x="3489" y="310"/>
                  <a:pt x="3179" y="0"/>
                  <a:pt x="28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9" name="Google Shape;2269;p53"/>
          <p:cNvGrpSpPr/>
          <p:nvPr/>
        </p:nvGrpSpPr>
        <p:grpSpPr>
          <a:xfrm>
            <a:off x="903530" y="3806125"/>
            <a:ext cx="264550" cy="353222"/>
            <a:chOff x="903530" y="3806125"/>
            <a:chExt cx="264550" cy="353222"/>
          </a:xfrm>
        </p:grpSpPr>
        <p:sp>
          <p:nvSpPr>
            <p:cNvPr id="2270" name="Google Shape;2270;p53"/>
            <p:cNvSpPr/>
            <p:nvPr/>
          </p:nvSpPr>
          <p:spPr>
            <a:xfrm>
              <a:off x="926637" y="3839321"/>
              <a:ext cx="173237" cy="162002"/>
            </a:xfrm>
            <a:custGeom>
              <a:rect b="b" l="l" r="r" t="t"/>
              <a:pathLst>
                <a:path extrusionOk="0" h="5090" w="5443">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53"/>
            <p:cNvSpPr/>
            <p:nvPr/>
          </p:nvSpPr>
          <p:spPr>
            <a:xfrm>
              <a:off x="903530" y="3806125"/>
              <a:ext cx="264550" cy="353222"/>
            </a:xfrm>
            <a:custGeom>
              <a:rect b="b" l="l" r="r" t="t"/>
              <a:pathLst>
                <a:path extrusionOk="0" h="11098" w="8312">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53"/>
            <p:cNvSpPr/>
            <p:nvPr/>
          </p:nvSpPr>
          <p:spPr>
            <a:xfrm>
              <a:off x="1008879" y="3904059"/>
              <a:ext cx="54966" cy="18460"/>
            </a:xfrm>
            <a:custGeom>
              <a:rect b="b" l="l" r="r" t="t"/>
              <a:pathLst>
                <a:path extrusionOk="0" h="580" w="1727">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53"/>
            <p:cNvSpPr/>
            <p:nvPr/>
          </p:nvSpPr>
          <p:spPr>
            <a:xfrm>
              <a:off x="972118" y="3872072"/>
              <a:ext cx="172473" cy="164866"/>
            </a:xfrm>
            <a:custGeom>
              <a:rect b="b" l="l" r="r" t="t"/>
              <a:pathLst>
                <a:path extrusionOk="0" h="5180" w="5419">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4" name="Google Shape;2274;p53"/>
          <p:cNvGrpSpPr/>
          <p:nvPr/>
        </p:nvGrpSpPr>
        <p:grpSpPr>
          <a:xfrm>
            <a:off x="2611458" y="3816374"/>
            <a:ext cx="426329" cy="332375"/>
            <a:chOff x="2611458" y="3816374"/>
            <a:chExt cx="426329" cy="332375"/>
          </a:xfrm>
        </p:grpSpPr>
        <p:sp>
          <p:nvSpPr>
            <p:cNvPr id="2275" name="Google Shape;2275;p53"/>
            <p:cNvSpPr/>
            <p:nvPr/>
          </p:nvSpPr>
          <p:spPr>
            <a:xfrm>
              <a:off x="2611458" y="3816374"/>
              <a:ext cx="426329" cy="332375"/>
            </a:xfrm>
            <a:custGeom>
              <a:rect b="b" l="l" r="r" t="t"/>
              <a:pathLst>
                <a:path extrusionOk="0" h="10443" w="13395">
                  <a:moveTo>
                    <a:pt x="13002" y="429"/>
                  </a:moveTo>
                  <a:lnTo>
                    <a:pt x="12966" y="846"/>
                  </a:lnTo>
                  <a:lnTo>
                    <a:pt x="11418" y="846"/>
                  </a:lnTo>
                  <a:cubicBezTo>
                    <a:pt x="11299" y="846"/>
                    <a:pt x="11216" y="929"/>
                    <a:pt x="11216" y="1048"/>
                  </a:cubicBezTo>
                  <a:cubicBezTo>
                    <a:pt x="11216" y="1167"/>
                    <a:pt x="11299" y="1263"/>
                    <a:pt x="11418" y="1263"/>
                  </a:cubicBezTo>
                  <a:lnTo>
                    <a:pt x="12633" y="1263"/>
                  </a:lnTo>
                  <a:lnTo>
                    <a:pt x="12633" y="7501"/>
                  </a:lnTo>
                  <a:lnTo>
                    <a:pt x="5429" y="7501"/>
                  </a:lnTo>
                  <a:lnTo>
                    <a:pt x="5429" y="7287"/>
                  </a:lnTo>
                  <a:cubicBezTo>
                    <a:pt x="5429" y="7168"/>
                    <a:pt x="5334" y="7085"/>
                    <a:pt x="5215" y="7085"/>
                  </a:cubicBezTo>
                  <a:lnTo>
                    <a:pt x="4870" y="7085"/>
                  </a:lnTo>
                  <a:cubicBezTo>
                    <a:pt x="4834" y="6942"/>
                    <a:pt x="4786" y="6811"/>
                    <a:pt x="4715" y="6692"/>
                  </a:cubicBezTo>
                  <a:lnTo>
                    <a:pt x="4953" y="6454"/>
                  </a:lnTo>
                  <a:cubicBezTo>
                    <a:pt x="5036" y="6358"/>
                    <a:pt x="5036" y="6227"/>
                    <a:pt x="4953" y="6156"/>
                  </a:cubicBezTo>
                  <a:lnTo>
                    <a:pt x="4310" y="5513"/>
                  </a:lnTo>
                  <a:cubicBezTo>
                    <a:pt x="4263" y="5477"/>
                    <a:pt x="4215" y="5454"/>
                    <a:pt x="4155" y="5454"/>
                  </a:cubicBezTo>
                  <a:cubicBezTo>
                    <a:pt x="4096" y="5454"/>
                    <a:pt x="4060" y="5477"/>
                    <a:pt x="4013" y="5513"/>
                  </a:cubicBezTo>
                  <a:lnTo>
                    <a:pt x="3774" y="5751"/>
                  </a:lnTo>
                  <a:cubicBezTo>
                    <a:pt x="3655" y="5692"/>
                    <a:pt x="3524" y="5632"/>
                    <a:pt x="3382" y="5596"/>
                  </a:cubicBezTo>
                  <a:lnTo>
                    <a:pt x="3382" y="5251"/>
                  </a:lnTo>
                  <a:cubicBezTo>
                    <a:pt x="3382" y="5132"/>
                    <a:pt x="3298" y="5037"/>
                    <a:pt x="3179" y="5037"/>
                  </a:cubicBezTo>
                  <a:lnTo>
                    <a:pt x="2655" y="5037"/>
                  </a:lnTo>
                  <a:lnTo>
                    <a:pt x="2655" y="1274"/>
                  </a:lnTo>
                  <a:lnTo>
                    <a:pt x="10704" y="1274"/>
                  </a:lnTo>
                  <a:cubicBezTo>
                    <a:pt x="10823" y="1274"/>
                    <a:pt x="10918" y="1191"/>
                    <a:pt x="10918" y="1072"/>
                  </a:cubicBezTo>
                  <a:cubicBezTo>
                    <a:pt x="10918" y="953"/>
                    <a:pt x="10823" y="858"/>
                    <a:pt x="10704" y="858"/>
                  </a:cubicBezTo>
                  <a:lnTo>
                    <a:pt x="2310" y="858"/>
                  </a:lnTo>
                  <a:lnTo>
                    <a:pt x="2310" y="429"/>
                  </a:lnTo>
                  <a:close/>
                  <a:moveTo>
                    <a:pt x="12966" y="7918"/>
                  </a:moveTo>
                  <a:lnTo>
                    <a:pt x="12966" y="8347"/>
                  </a:lnTo>
                  <a:lnTo>
                    <a:pt x="5358" y="8347"/>
                  </a:lnTo>
                  <a:cubicBezTo>
                    <a:pt x="5394" y="8299"/>
                    <a:pt x="5417" y="8251"/>
                    <a:pt x="5417" y="8192"/>
                  </a:cubicBezTo>
                  <a:lnTo>
                    <a:pt x="5417" y="7954"/>
                  </a:lnTo>
                  <a:lnTo>
                    <a:pt x="12835" y="7954"/>
                  </a:lnTo>
                  <a:cubicBezTo>
                    <a:pt x="12883" y="7954"/>
                    <a:pt x="12930" y="7942"/>
                    <a:pt x="12954" y="7918"/>
                  </a:cubicBezTo>
                  <a:close/>
                  <a:moveTo>
                    <a:pt x="2953" y="5442"/>
                  </a:moveTo>
                  <a:lnTo>
                    <a:pt x="2953" y="5739"/>
                  </a:lnTo>
                  <a:cubicBezTo>
                    <a:pt x="2953" y="5846"/>
                    <a:pt x="3024" y="5918"/>
                    <a:pt x="3120" y="5954"/>
                  </a:cubicBezTo>
                  <a:cubicBezTo>
                    <a:pt x="3310" y="5989"/>
                    <a:pt x="3501" y="6073"/>
                    <a:pt x="3679" y="6192"/>
                  </a:cubicBezTo>
                  <a:cubicBezTo>
                    <a:pt x="3716" y="6215"/>
                    <a:pt x="3755" y="6225"/>
                    <a:pt x="3793" y="6225"/>
                  </a:cubicBezTo>
                  <a:cubicBezTo>
                    <a:pt x="3853" y="6225"/>
                    <a:pt x="3909" y="6200"/>
                    <a:pt x="3953" y="6156"/>
                  </a:cubicBezTo>
                  <a:lnTo>
                    <a:pt x="4155" y="5954"/>
                  </a:lnTo>
                  <a:lnTo>
                    <a:pt x="4501" y="6287"/>
                  </a:lnTo>
                  <a:lnTo>
                    <a:pt x="4298" y="6501"/>
                  </a:lnTo>
                  <a:cubicBezTo>
                    <a:pt x="4215" y="6573"/>
                    <a:pt x="4203" y="6680"/>
                    <a:pt x="4263" y="6763"/>
                  </a:cubicBezTo>
                  <a:cubicBezTo>
                    <a:pt x="4370" y="6942"/>
                    <a:pt x="4453" y="7144"/>
                    <a:pt x="4501" y="7335"/>
                  </a:cubicBezTo>
                  <a:cubicBezTo>
                    <a:pt x="4513" y="7418"/>
                    <a:pt x="4608" y="7501"/>
                    <a:pt x="4715" y="7501"/>
                  </a:cubicBezTo>
                  <a:lnTo>
                    <a:pt x="5013" y="7501"/>
                  </a:lnTo>
                  <a:lnTo>
                    <a:pt x="5013" y="7990"/>
                  </a:lnTo>
                  <a:lnTo>
                    <a:pt x="4715" y="7990"/>
                  </a:lnTo>
                  <a:cubicBezTo>
                    <a:pt x="4608" y="7990"/>
                    <a:pt x="4525" y="8061"/>
                    <a:pt x="4501" y="8156"/>
                  </a:cubicBezTo>
                  <a:cubicBezTo>
                    <a:pt x="4453" y="8347"/>
                    <a:pt x="4382" y="8537"/>
                    <a:pt x="4263" y="8716"/>
                  </a:cubicBezTo>
                  <a:cubicBezTo>
                    <a:pt x="4203" y="8811"/>
                    <a:pt x="4215" y="8906"/>
                    <a:pt x="4298" y="8990"/>
                  </a:cubicBezTo>
                  <a:lnTo>
                    <a:pt x="4501" y="9192"/>
                  </a:lnTo>
                  <a:lnTo>
                    <a:pt x="4155" y="9537"/>
                  </a:lnTo>
                  <a:lnTo>
                    <a:pt x="3953" y="9323"/>
                  </a:lnTo>
                  <a:cubicBezTo>
                    <a:pt x="3912" y="9282"/>
                    <a:pt x="3860" y="9261"/>
                    <a:pt x="3805" y="9261"/>
                  </a:cubicBezTo>
                  <a:cubicBezTo>
                    <a:pt x="3764" y="9261"/>
                    <a:pt x="3720" y="9273"/>
                    <a:pt x="3679" y="9299"/>
                  </a:cubicBezTo>
                  <a:cubicBezTo>
                    <a:pt x="3501" y="9394"/>
                    <a:pt x="3310" y="9490"/>
                    <a:pt x="3120" y="9537"/>
                  </a:cubicBezTo>
                  <a:cubicBezTo>
                    <a:pt x="3024" y="9549"/>
                    <a:pt x="2953" y="9633"/>
                    <a:pt x="2953" y="9740"/>
                  </a:cubicBezTo>
                  <a:lnTo>
                    <a:pt x="2953" y="10037"/>
                  </a:lnTo>
                  <a:lnTo>
                    <a:pt x="2465" y="10037"/>
                  </a:lnTo>
                  <a:lnTo>
                    <a:pt x="2465" y="9740"/>
                  </a:lnTo>
                  <a:cubicBezTo>
                    <a:pt x="2465" y="9633"/>
                    <a:pt x="2393" y="9561"/>
                    <a:pt x="2298" y="9537"/>
                  </a:cubicBezTo>
                  <a:cubicBezTo>
                    <a:pt x="2108" y="9490"/>
                    <a:pt x="1917" y="9418"/>
                    <a:pt x="1738" y="9299"/>
                  </a:cubicBezTo>
                  <a:cubicBezTo>
                    <a:pt x="1697" y="9273"/>
                    <a:pt x="1654" y="9261"/>
                    <a:pt x="1612" y="9261"/>
                  </a:cubicBezTo>
                  <a:cubicBezTo>
                    <a:pt x="1557" y="9261"/>
                    <a:pt x="1505" y="9282"/>
                    <a:pt x="1465" y="9323"/>
                  </a:cubicBezTo>
                  <a:lnTo>
                    <a:pt x="1262" y="9537"/>
                  </a:lnTo>
                  <a:lnTo>
                    <a:pt x="917" y="9192"/>
                  </a:lnTo>
                  <a:lnTo>
                    <a:pt x="1119" y="8990"/>
                  </a:lnTo>
                  <a:cubicBezTo>
                    <a:pt x="1203" y="8906"/>
                    <a:pt x="1215" y="8799"/>
                    <a:pt x="1155" y="8716"/>
                  </a:cubicBezTo>
                  <a:cubicBezTo>
                    <a:pt x="1048" y="8537"/>
                    <a:pt x="965" y="8347"/>
                    <a:pt x="917" y="8156"/>
                  </a:cubicBezTo>
                  <a:cubicBezTo>
                    <a:pt x="905" y="8061"/>
                    <a:pt x="810" y="7990"/>
                    <a:pt x="703" y="7990"/>
                  </a:cubicBezTo>
                  <a:lnTo>
                    <a:pt x="405" y="7990"/>
                  </a:lnTo>
                  <a:lnTo>
                    <a:pt x="405" y="7501"/>
                  </a:lnTo>
                  <a:lnTo>
                    <a:pt x="703" y="7501"/>
                  </a:lnTo>
                  <a:cubicBezTo>
                    <a:pt x="810" y="7501"/>
                    <a:pt x="881" y="7418"/>
                    <a:pt x="917" y="7335"/>
                  </a:cubicBezTo>
                  <a:cubicBezTo>
                    <a:pt x="965" y="7144"/>
                    <a:pt x="1036" y="6942"/>
                    <a:pt x="1155" y="6763"/>
                  </a:cubicBezTo>
                  <a:cubicBezTo>
                    <a:pt x="1215" y="6680"/>
                    <a:pt x="1203" y="6573"/>
                    <a:pt x="1119" y="6501"/>
                  </a:cubicBezTo>
                  <a:lnTo>
                    <a:pt x="917" y="6287"/>
                  </a:lnTo>
                  <a:lnTo>
                    <a:pt x="1262" y="5954"/>
                  </a:lnTo>
                  <a:lnTo>
                    <a:pt x="1465" y="6156"/>
                  </a:lnTo>
                  <a:cubicBezTo>
                    <a:pt x="1508" y="6200"/>
                    <a:pt x="1565" y="6225"/>
                    <a:pt x="1624" y="6225"/>
                  </a:cubicBezTo>
                  <a:cubicBezTo>
                    <a:pt x="1662" y="6225"/>
                    <a:pt x="1701" y="6215"/>
                    <a:pt x="1738" y="6192"/>
                  </a:cubicBezTo>
                  <a:cubicBezTo>
                    <a:pt x="1917" y="6085"/>
                    <a:pt x="2108" y="5989"/>
                    <a:pt x="2298" y="5954"/>
                  </a:cubicBezTo>
                  <a:cubicBezTo>
                    <a:pt x="2393" y="5930"/>
                    <a:pt x="2465" y="5846"/>
                    <a:pt x="2465" y="5739"/>
                  </a:cubicBezTo>
                  <a:lnTo>
                    <a:pt x="2465" y="5442"/>
                  </a:lnTo>
                  <a:close/>
                  <a:moveTo>
                    <a:pt x="2084" y="0"/>
                  </a:moveTo>
                  <a:cubicBezTo>
                    <a:pt x="1977" y="0"/>
                    <a:pt x="1881" y="84"/>
                    <a:pt x="1881" y="203"/>
                  </a:cubicBezTo>
                  <a:lnTo>
                    <a:pt x="1881" y="1048"/>
                  </a:lnTo>
                  <a:cubicBezTo>
                    <a:pt x="1881" y="1167"/>
                    <a:pt x="1977" y="1263"/>
                    <a:pt x="2084" y="1263"/>
                  </a:cubicBezTo>
                  <a:lnTo>
                    <a:pt x="2227" y="1263"/>
                  </a:lnTo>
                  <a:lnTo>
                    <a:pt x="2227" y="5037"/>
                  </a:lnTo>
                  <a:cubicBezTo>
                    <a:pt x="2119" y="5061"/>
                    <a:pt x="2048" y="5144"/>
                    <a:pt x="2048" y="5251"/>
                  </a:cubicBezTo>
                  <a:lnTo>
                    <a:pt x="2048" y="5584"/>
                  </a:lnTo>
                  <a:cubicBezTo>
                    <a:pt x="1905" y="5632"/>
                    <a:pt x="1774" y="5680"/>
                    <a:pt x="1655" y="5751"/>
                  </a:cubicBezTo>
                  <a:lnTo>
                    <a:pt x="1417" y="5513"/>
                  </a:lnTo>
                  <a:cubicBezTo>
                    <a:pt x="1369" y="5465"/>
                    <a:pt x="1334" y="5454"/>
                    <a:pt x="1274" y="5454"/>
                  </a:cubicBezTo>
                  <a:cubicBezTo>
                    <a:pt x="1215" y="5454"/>
                    <a:pt x="1167" y="5465"/>
                    <a:pt x="1119" y="5513"/>
                  </a:cubicBezTo>
                  <a:lnTo>
                    <a:pt x="476" y="6156"/>
                  </a:lnTo>
                  <a:cubicBezTo>
                    <a:pt x="393" y="6239"/>
                    <a:pt x="393" y="6382"/>
                    <a:pt x="476" y="6454"/>
                  </a:cubicBezTo>
                  <a:lnTo>
                    <a:pt x="715" y="6692"/>
                  </a:lnTo>
                  <a:cubicBezTo>
                    <a:pt x="655" y="6811"/>
                    <a:pt x="595" y="6942"/>
                    <a:pt x="560" y="7073"/>
                  </a:cubicBezTo>
                  <a:lnTo>
                    <a:pt x="214" y="7073"/>
                  </a:lnTo>
                  <a:cubicBezTo>
                    <a:pt x="95" y="7073"/>
                    <a:pt x="0" y="7168"/>
                    <a:pt x="0" y="7287"/>
                  </a:cubicBezTo>
                  <a:lnTo>
                    <a:pt x="0" y="8192"/>
                  </a:lnTo>
                  <a:cubicBezTo>
                    <a:pt x="0" y="8311"/>
                    <a:pt x="95" y="8406"/>
                    <a:pt x="214" y="8406"/>
                  </a:cubicBezTo>
                  <a:lnTo>
                    <a:pt x="560" y="8406"/>
                  </a:lnTo>
                  <a:cubicBezTo>
                    <a:pt x="595" y="8537"/>
                    <a:pt x="643" y="8668"/>
                    <a:pt x="715" y="8787"/>
                  </a:cubicBezTo>
                  <a:lnTo>
                    <a:pt x="476" y="9025"/>
                  </a:lnTo>
                  <a:cubicBezTo>
                    <a:pt x="393" y="9121"/>
                    <a:pt x="393" y="9252"/>
                    <a:pt x="476" y="9323"/>
                  </a:cubicBezTo>
                  <a:lnTo>
                    <a:pt x="1119" y="9966"/>
                  </a:lnTo>
                  <a:cubicBezTo>
                    <a:pt x="1167" y="10008"/>
                    <a:pt x="1223" y="10028"/>
                    <a:pt x="1277" y="10028"/>
                  </a:cubicBezTo>
                  <a:cubicBezTo>
                    <a:pt x="1331" y="10028"/>
                    <a:pt x="1381" y="10008"/>
                    <a:pt x="1417" y="9966"/>
                  </a:cubicBezTo>
                  <a:lnTo>
                    <a:pt x="1655" y="9728"/>
                  </a:lnTo>
                  <a:cubicBezTo>
                    <a:pt x="1774" y="9787"/>
                    <a:pt x="1905" y="9847"/>
                    <a:pt x="2048" y="9895"/>
                  </a:cubicBezTo>
                  <a:lnTo>
                    <a:pt x="2048" y="10228"/>
                  </a:lnTo>
                  <a:cubicBezTo>
                    <a:pt x="2048" y="10347"/>
                    <a:pt x="2131" y="10442"/>
                    <a:pt x="2250" y="10442"/>
                  </a:cubicBezTo>
                  <a:lnTo>
                    <a:pt x="3155" y="10442"/>
                  </a:lnTo>
                  <a:cubicBezTo>
                    <a:pt x="3274" y="10442"/>
                    <a:pt x="3370" y="10347"/>
                    <a:pt x="3370" y="10228"/>
                  </a:cubicBezTo>
                  <a:lnTo>
                    <a:pt x="3370" y="9895"/>
                  </a:lnTo>
                  <a:cubicBezTo>
                    <a:pt x="3501" y="9847"/>
                    <a:pt x="3632" y="9799"/>
                    <a:pt x="3751" y="9728"/>
                  </a:cubicBezTo>
                  <a:lnTo>
                    <a:pt x="3989" y="9966"/>
                  </a:lnTo>
                  <a:cubicBezTo>
                    <a:pt x="4036" y="10008"/>
                    <a:pt x="4093" y="10028"/>
                    <a:pt x="4146" y="10028"/>
                  </a:cubicBezTo>
                  <a:cubicBezTo>
                    <a:pt x="4200" y="10028"/>
                    <a:pt x="4251" y="10008"/>
                    <a:pt x="4286" y="9966"/>
                  </a:cubicBezTo>
                  <a:lnTo>
                    <a:pt x="4929" y="9323"/>
                  </a:lnTo>
                  <a:cubicBezTo>
                    <a:pt x="5025" y="9240"/>
                    <a:pt x="5025" y="9097"/>
                    <a:pt x="4929" y="9025"/>
                  </a:cubicBezTo>
                  <a:lnTo>
                    <a:pt x="4691" y="8787"/>
                  </a:lnTo>
                  <a:cubicBezTo>
                    <a:pt x="4691" y="8775"/>
                    <a:pt x="4703" y="8775"/>
                    <a:pt x="4703" y="8763"/>
                  </a:cubicBezTo>
                  <a:lnTo>
                    <a:pt x="13180" y="8763"/>
                  </a:lnTo>
                  <a:cubicBezTo>
                    <a:pt x="13299" y="8763"/>
                    <a:pt x="13383" y="8668"/>
                    <a:pt x="13383" y="8549"/>
                  </a:cubicBezTo>
                  <a:lnTo>
                    <a:pt x="13383" y="7704"/>
                  </a:lnTo>
                  <a:cubicBezTo>
                    <a:pt x="13383" y="7585"/>
                    <a:pt x="13299" y="7489"/>
                    <a:pt x="13180" y="7489"/>
                  </a:cubicBezTo>
                  <a:lnTo>
                    <a:pt x="13037" y="7489"/>
                  </a:lnTo>
                  <a:lnTo>
                    <a:pt x="13037" y="1263"/>
                  </a:lnTo>
                  <a:lnTo>
                    <a:pt x="13192" y="1263"/>
                  </a:lnTo>
                  <a:cubicBezTo>
                    <a:pt x="13311" y="1263"/>
                    <a:pt x="13395" y="1167"/>
                    <a:pt x="13395" y="1048"/>
                  </a:cubicBezTo>
                  <a:lnTo>
                    <a:pt x="13395" y="203"/>
                  </a:lnTo>
                  <a:cubicBezTo>
                    <a:pt x="13395" y="84"/>
                    <a:pt x="13311" y="0"/>
                    <a:pt x="1319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53"/>
            <p:cNvSpPr/>
            <p:nvPr/>
          </p:nvSpPr>
          <p:spPr>
            <a:xfrm>
              <a:off x="2803568" y="3950909"/>
              <a:ext cx="40198" cy="85648"/>
            </a:xfrm>
            <a:custGeom>
              <a:rect b="b" l="l" r="r" t="t"/>
              <a:pathLst>
                <a:path extrusionOk="0" h="2691" w="1263">
                  <a:moveTo>
                    <a:pt x="846" y="417"/>
                  </a:moveTo>
                  <a:lnTo>
                    <a:pt x="846" y="2262"/>
                  </a:lnTo>
                  <a:lnTo>
                    <a:pt x="417" y="2262"/>
                  </a:lnTo>
                  <a:lnTo>
                    <a:pt x="417" y="417"/>
                  </a:lnTo>
                  <a:close/>
                  <a:moveTo>
                    <a:pt x="203" y="0"/>
                  </a:moveTo>
                  <a:cubicBezTo>
                    <a:pt x="84" y="0"/>
                    <a:pt x="1" y="84"/>
                    <a:pt x="1" y="203"/>
                  </a:cubicBezTo>
                  <a:lnTo>
                    <a:pt x="1" y="2477"/>
                  </a:lnTo>
                  <a:cubicBezTo>
                    <a:pt x="1" y="2596"/>
                    <a:pt x="84" y="2691"/>
                    <a:pt x="203" y="2691"/>
                  </a:cubicBezTo>
                  <a:lnTo>
                    <a:pt x="1060" y="2691"/>
                  </a:lnTo>
                  <a:cubicBezTo>
                    <a:pt x="1167" y="2691"/>
                    <a:pt x="1263" y="2596"/>
                    <a:pt x="1263" y="2477"/>
                  </a:cubicBezTo>
                  <a:lnTo>
                    <a:pt x="1263" y="203"/>
                  </a:lnTo>
                  <a:cubicBezTo>
                    <a:pt x="1263" y="84"/>
                    <a:pt x="1179" y="0"/>
                    <a:pt x="10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53"/>
            <p:cNvSpPr/>
            <p:nvPr/>
          </p:nvSpPr>
          <p:spPr>
            <a:xfrm>
              <a:off x="2851691" y="3917935"/>
              <a:ext cx="40580" cy="118621"/>
            </a:xfrm>
            <a:custGeom>
              <a:rect b="b" l="l" r="r" t="t"/>
              <a:pathLst>
                <a:path extrusionOk="0" h="3727" w="1275">
                  <a:moveTo>
                    <a:pt x="858" y="417"/>
                  </a:moveTo>
                  <a:lnTo>
                    <a:pt x="858" y="3298"/>
                  </a:lnTo>
                  <a:lnTo>
                    <a:pt x="417" y="3298"/>
                  </a:lnTo>
                  <a:lnTo>
                    <a:pt x="417" y="417"/>
                  </a:lnTo>
                  <a:close/>
                  <a:moveTo>
                    <a:pt x="215" y="0"/>
                  </a:moveTo>
                  <a:cubicBezTo>
                    <a:pt x="96" y="0"/>
                    <a:pt x="1" y="96"/>
                    <a:pt x="1" y="215"/>
                  </a:cubicBezTo>
                  <a:lnTo>
                    <a:pt x="1" y="3513"/>
                  </a:lnTo>
                  <a:cubicBezTo>
                    <a:pt x="1" y="3632"/>
                    <a:pt x="96" y="3727"/>
                    <a:pt x="215" y="3727"/>
                  </a:cubicBezTo>
                  <a:lnTo>
                    <a:pt x="1060" y="3727"/>
                  </a:lnTo>
                  <a:cubicBezTo>
                    <a:pt x="1179" y="3727"/>
                    <a:pt x="1275" y="3632"/>
                    <a:pt x="1275" y="3513"/>
                  </a:cubicBezTo>
                  <a:lnTo>
                    <a:pt x="1275" y="215"/>
                  </a:lnTo>
                  <a:cubicBezTo>
                    <a:pt x="1275" y="96"/>
                    <a:pt x="1179" y="0"/>
                    <a:pt x="10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53"/>
            <p:cNvSpPr/>
            <p:nvPr/>
          </p:nvSpPr>
          <p:spPr>
            <a:xfrm>
              <a:off x="2900197" y="3934995"/>
              <a:ext cx="40198" cy="101562"/>
            </a:xfrm>
            <a:custGeom>
              <a:rect b="b" l="l" r="r" t="t"/>
              <a:pathLst>
                <a:path extrusionOk="0" h="3191" w="1263">
                  <a:moveTo>
                    <a:pt x="846" y="417"/>
                  </a:moveTo>
                  <a:lnTo>
                    <a:pt x="846" y="2762"/>
                  </a:lnTo>
                  <a:lnTo>
                    <a:pt x="417" y="2762"/>
                  </a:lnTo>
                  <a:lnTo>
                    <a:pt x="417" y="417"/>
                  </a:lnTo>
                  <a:close/>
                  <a:moveTo>
                    <a:pt x="203" y="0"/>
                  </a:moveTo>
                  <a:cubicBezTo>
                    <a:pt x="84" y="0"/>
                    <a:pt x="1" y="95"/>
                    <a:pt x="1" y="214"/>
                  </a:cubicBezTo>
                  <a:lnTo>
                    <a:pt x="1" y="2977"/>
                  </a:lnTo>
                  <a:cubicBezTo>
                    <a:pt x="1" y="3096"/>
                    <a:pt x="84" y="3191"/>
                    <a:pt x="203" y="3191"/>
                  </a:cubicBezTo>
                  <a:lnTo>
                    <a:pt x="1048" y="3191"/>
                  </a:lnTo>
                  <a:cubicBezTo>
                    <a:pt x="1168" y="3191"/>
                    <a:pt x="1263" y="3096"/>
                    <a:pt x="1263" y="2977"/>
                  </a:cubicBezTo>
                  <a:lnTo>
                    <a:pt x="1263" y="214"/>
                  </a:lnTo>
                  <a:cubicBezTo>
                    <a:pt x="1263" y="95"/>
                    <a:pt x="1179" y="0"/>
                    <a:pt x="104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53"/>
            <p:cNvSpPr/>
            <p:nvPr/>
          </p:nvSpPr>
          <p:spPr>
            <a:xfrm>
              <a:off x="2948320" y="3879265"/>
              <a:ext cx="40580" cy="156941"/>
            </a:xfrm>
            <a:custGeom>
              <a:rect b="b" l="l" r="r" t="t"/>
              <a:pathLst>
                <a:path extrusionOk="0" h="4931" w="1275">
                  <a:moveTo>
                    <a:pt x="858" y="430"/>
                  </a:moveTo>
                  <a:lnTo>
                    <a:pt x="858" y="4525"/>
                  </a:lnTo>
                  <a:lnTo>
                    <a:pt x="418" y="4525"/>
                  </a:lnTo>
                  <a:lnTo>
                    <a:pt x="418" y="430"/>
                  </a:lnTo>
                  <a:close/>
                  <a:moveTo>
                    <a:pt x="215" y="1"/>
                  </a:moveTo>
                  <a:cubicBezTo>
                    <a:pt x="96" y="1"/>
                    <a:pt x="1" y="108"/>
                    <a:pt x="1" y="203"/>
                  </a:cubicBezTo>
                  <a:lnTo>
                    <a:pt x="1" y="4716"/>
                  </a:lnTo>
                  <a:cubicBezTo>
                    <a:pt x="1" y="4835"/>
                    <a:pt x="96" y="4930"/>
                    <a:pt x="215" y="4930"/>
                  </a:cubicBezTo>
                  <a:lnTo>
                    <a:pt x="1060" y="4930"/>
                  </a:lnTo>
                  <a:cubicBezTo>
                    <a:pt x="1180" y="4930"/>
                    <a:pt x="1275" y="4835"/>
                    <a:pt x="1275" y="4716"/>
                  </a:cubicBezTo>
                  <a:lnTo>
                    <a:pt x="1275" y="203"/>
                  </a:lnTo>
                  <a:cubicBezTo>
                    <a:pt x="1275" y="84"/>
                    <a:pt x="1180" y="1"/>
                    <a:pt x="106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53"/>
            <p:cNvSpPr/>
            <p:nvPr/>
          </p:nvSpPr>
          <p:spPr>
            <a:xfrm>
              <a:off x="2716807" y="3896325"/>
              <a:ext cx="49269" cy="13304"/>
            </a:xfrm>
            <a:custGeom>
              <a:rect b="b" l="l" r="r" t="t"/>
              <a:pathLst>
                <a:path extrusionOk="0" h="418" w="1548">
                  <a:moveTo>
                    <a:pt x="214" y="1"/>
                  </a:moveTo>
                  <a:cubicBezTo>
                    <a:pt x="95" y="1"/>
                    <a:pt x="0" y="84"/>
                    <a:pt x="0" y="203"/>
                  </a:cubicBezTo>
                  <a:cubicBezTo>
                    <a:pt x="0" y="322"/>
                    <a:pt x="107" y="417"/>
                    <a:pt x="214" y="417"/>
                  </a:cubicBezTo>
                  <a:lnTo>
                    <a:pt x="1345" y="417"/>
                  </a:lnTo>
                  <a:cubicBezTo>
                    <a:pt x="1453" y="417"/>
                    <a:pt x="1548" y="322"/>
                    <a:pt x="1548" y="203"/>
                  </a:cubicBezTo>
                  <a:cubicBezTo>
                    <a:pt x="1548" y="84"/>
                    <a:pt x="1453" y="1"/>
                    <a:pt x="134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53"/>
            <p:cNvSpPr/>
            <p:nvPr/>
          </p:nvSpPr>
          <p:spPr>
            <a:xfrm>
              <a:off x="2717157" y="3917553"/>
              <a:ext cx="69002" cy="13304"/>
            </a:xfrm>
            <a:custGeom>
              <a:rect b="b" l="l" r="r" t="t"/>
              <a:pathLst>
                <a:path extrusionOk="0" h="418" w="2168">
                  <a:moveTo>
                    <a:pt x="215" y="0"/>
                  </a:moveTo>
                  <a:cubicBezTo>
                    <a:pt x="96" y="0"/>
                    <a:pt x="1" y="96"/>
                    <a:pt x="1" y="215"/>
                  </a:cubicBezTo>
                  <a:cubicBezTo>
                    <a:pt x="1" y="334"/>
                    <a:pt x="96" y="417"/>
                    <a:pt x="215" y="417"/>
                  </a:cubicBezTo>
                  <a:lnTo>
                    <a:pt x="1954" y="417"/>
                  </a:lnTo>
                  <a:cubicBezTo>
                    <a:pt x="2073" y="417"/>
                    <a:pt x="2168" y="334"/>
                    <a:pt x="2168" y="215"/>
                  </a:cubicBezTo>
                  <a:cubicBezTo>
                    <a:pt x="2168" y="96"/>
                    <a:pt x="2061" y="0"/>
                    <a:pt x="195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53"/>
            <p:cNvSpPr/>
            <p:nvPr/>
          </p:nvSpPr>
          <p:spPr>
            <a:xfrm>
              <a:off x="2717157" y="3938782"/>
              <a:ext cx="69002" cy="13272"/>
            </a:xfrm>
            <a:custGeom>
              <a:rect b="b" l="l" r="r" t="t"/>
              <a:pathLst>
                <a:path extrusionOk="0" h="417" w="2168">
                  <a:moveTo>
                    <a:pt x="215" y="0"/>
                  </a:moveTo>
                  <a:cubicBezTo>
                    <a:pt x="96" y="0"/>
                    <a:pt x="1" y="95"/>
                    <a:pt x="1" y="214"/>
                  </a:cubicBezTo>
                  <a:cubicBezTo>
                    <a:pt x="1" y="334"/>
                    <a:pt x="96" y="417"/>
                    <a:pt x="215" y="417"/>
                  </a:cubicBezTo>
                  <a:lnTo>
                    <a:pt x="1954" y="417"/>
                  </a:lnTo>
                  <a:cubicBezTo>
                    <a:pt x="2073" y="417"/>
                    <a:pt x="2168" y="334"/>
                    <a:pt x="2168" y="214"/>
                  </a:cubicBezTo>
                  <a:cubicBezTo>
                    <a:pt x="2168" y="95"/>
                    <a:pt x="2061" y="0"/>
                    <a:pt x="195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53"/>
            <p:cNvSpPr/>
            <p:nvPr/>
          </p:nvSpPr>
          <p:spPr>
            <a:xfrm>
              <a:off x="2717157" y="3960361"/>
              <a:ext cx="69002" cy="13304"/>
            </a:xfrm>
            <a:custGeom>
              <a:rect b="b" l="l" r="r" t="t"/>
              <a:pathLst>
                <a:path extrusionOk="0" h="418" w="2168">
                  <a:moveTo>
                    <a:pt x="215" y="1"/>
                  </a:moveTo>
                  <a:cubicBezTo>
                    <a:pt x="96" y="1"/>
                    <a:pt x="1" y="84"/>
                    <a:pt x="1" y="203"/>
                  </a:cubicBezTo>
                  <a:cubicBezTo>
                    <a:pt x="1" y="322"/>
                    <a:pt x="96" y="418"/>
                    <a:pt x="215" y="418"/>
                  </a:cubicBezTo>
                  <a:lnTo>
                    <a:pt x="1954" y="418"/>
                  </a:lnTo>
                  <a:cubicBezTo>
                    <a:pt x="2073" y="418"/>
                    <a:pt x="2168" y="322"/>
                    <a:pt x="2168" y="203"/>
                  </a:cubicBezTo>
                  <a:cubicBezTo>
                    <a:pt x="2168" y="84"/>
                    <a:pt x="2061" y="1"/>
                    <a:pt x="195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53"/>
            <p:cNvSpPr/>
            <p:nvPr/>
          </p:nvSpPr>
          <p:spPr>
            <a:xfrm>
              <a:off x="2655793" y="4020993"/>
              <a:ext cx="84152" cy="82656"/>
            </a:xfrm>
            <a:custGeom>
              <a:rect b="b" l="l" r="r" t="t"/>
              <a:pathLst>
                <a:path extrusionOk="0" h="2597" w="2644">
                  <a:moveTo>
                    <a:pt x="1322" y="1"/>
                  </a:moveTo>
                  <a:cubicBezTo>
                    <a:pt x="595" y="1"/>
                    <a:pt x="0" y="596"/>
                    <a:pt x="0" y="1322"/>
                  </a:cubicBezTo>
                  <a:cubicBezTo>
                    <a:pt x="0" y="1620"/>
                    <a:pt x="84" y="1882"/>
                    <a:pt x="262" y="2120"/>
                  </a:cubicBezTo>
                  <a:cubicBezTo>
                    <a:pt x="312" y="2177"/>
                    <a:pt x="379" y="2204"/>
                    <a:pt x="442" y="2204"/>
                  </a:cubicBezTo>
                  <a:cubicBezTo>
                    <a:pt x="485" y="2204"/>
                    <a:pt x="526" y="2192"/>
                    <a:pt x="560" y="2168"/>
                  </a:cubicBezTo>
                  <a:cubicBezTo>
                    <a:pt x="655" y="2096"/>
                    <a:pt x="667" y="1965"/>
                    <a:pt x="607" y="1870"/>
                  </a:cubicBezTo>
                  <a:cubicBezTo>
                    <a:pt x="488" y="1703"/>
                    <a:pt x="429" y="1525"/>
                    <a:pt x="429" y="1322"/>
                  </a:cubicBezTo>
                  <a:cubicBezTo>
                    <a:pt x="429" y="822"/>
                    <a:pt x="834" y="406"/>
                    <a:pt x="1334" y="406"/>
                  </a:cubicBezTo>
                  <a:cubicBezTo>
                    <a:pt x="1846" y="406"/>
                    <a:pt x="2239" y="810"/>
                    <a:pt x="2239" y="1322"/>
                  </a:cubicBezTo>
                  <a:cubicBezTo>
                    <a:pt x="2239" y="1620"/>
                    <a:pt x="2096" y="1894"/>
                    <a:pt x="1846" y="2061"/>
                  </a:cubicBezTo>
                  <a:cubicBezTo>
                    <a:pt x="1822" y="2061"/>
                    <a:pt x="1822" y="2073"/>
                    <a:pt x="1810" y="2073"/>
                  </a:cubicBezTo>
                  <a:lnTo>
                    <a:pt x="1798" y="2073"/>
                  </a:lnTo>
                  <a:cubicBezTo>
                    <a:pt x="1786" y="2073"/>
                    <a:pt x="1786" y="2096"/>
                    <a:pt x="1762" y="2096"/>
                  </a:cubicBezTo>
                  <a:lnTo>
                    <a:pt x="1750" y="2096"/>
                  </a:lnTo>
                  <a:cubicBezTo>
                    <a:pt x="1738" y="2096"/>
                    <a:pt x="1738" y="2108"/>
                    <a:pt x="1727" y="2108"/>
                  </a:cubicBezTo>
                  <a:cubicBezTo>
                    <a:pt x="1703" y="2108"/>
                    <a:pt x="1691" y="2120"/>
                    <a:pt x="1691" y="2120"/>
                  </a:cubicBezTo>
                  <a:lnTo>
                    <a:pt x="1679" y="2120"/>
                  </a:lnTo>
                  <a:cubicBezTo>
                    <a:pt x="1667" y="2120"/>
                    <a:pt x="1667" y="2120"/>
                    <a:pt x="1643" y="2144"/>
                  </a:cubicBezTo>
                  <a:lnTo>
                    <a:pt x="1631" y="2144"/>
                  </a:lnTo>
                  <a:cubicBezTo>
                    <a:pt x="1619" y="2144"/>
                    <a:pt x="1608" y="2156"/>
                    <a:pt x="1608" y="2156"/>
                  </a:cubicBezTo>
                  <a:cubicBezTo>
                    <a:pt x="1584" y="2156"/>
                    <a:pt x="1572" y="2156"/>
                    <a:pt x="1560" y="2168"/>
                  </a:cubicBezTo>
                  <a:lnTo>
                    <a:pt x="1072" y="2168"/>
                  </a:lnTo>
                  <a:cubicBezTo>
                    <a:pt x="1048" y="2168"/>
                    <a:pt x="1036" y="2168"/>
                    <a:pt x="1024" y="2156"/>
                  </a:cubicBezTo>
                  <a:cubicBezTo>
                    <a:pt x="1012" y="2156"/>
                    <a:pt x="988" y="2144"/>
                    <a:pt x="988" y="2144"/>
                  </a:cubicBezTo>
                  <a:lnTo>
                    <a:pt x="976" y="2144"/>
                  </a:lnTo>
                  <a:cubicBezTo>
                    <a:pt x="951" y="2133"/>
                    <a:pt x="925" y="2127"/>
                    <a:pt x="899" y="2127"/>
                  </a:cubicBezTo>
                  <a:cubicBezTo>
                    <a:pt x="817" y="2127"/>
                    <a:pt x="742" y="2181"/>
                    <a:pt x="715" y="2263"/>
                  </a:cubicBezTo>
                  <a:cubicBezTo>
                    <a:pt x="667" y="2358"/>
                    <a:pt x="726" y="2501"/>
                    <a:pt x="834" y="2525"/>
                  </a:cubicBezTo>
                  <a:lnTo>
                    <a:pt x="846" y="2525"/>
                  </a:lnTo>
                  <a:cubicBezTo>
                    <a:pt x="857" y="2525"/>
                    <a:pt x="869" y="2537"/>
                    <a:pt x="905" y="2537"/>
                  </a:cubicBezTo>
                  <a:cubicBezTo>
                    <a:pt x="917" y="2537"/>
                    <a:pt x="929" y="2561"/>
                    <a:pt x="965" y="2561"/>
                  </a:cubicBezTo>
                  <a:lnTo>
                    <a:pt x="976" y="2561"/>
                  </a:lnTo>
                  <a:cubicBezTo>
                    <a:pt x="988" y="2561"/>
                    <a:pt x="1012" y="2561"/>
                    <a:pt x="1024" y="2573"/>
                  </a:cubicBezTo>
                  <a:lnTo>
                    <a:pt x="1036" y="2573"/>
                  </a:lnTo>
                  <a:cubicBezTo>
                    <a:pt x="1048" y="2573"/>
                    <a:pt x="1072" y="2573"/>
                    <a:pt x="1096" y="2584"/>
                  </a:cubicBezTo>
                  <a:cubicBezTo>
                    <a:pt x="1107" y="2584"/>
                    <a:pt x="1143" y="2584"/>
                    <a:pt x="1155" y="2596"/>
                  </a:cubicBezTo>
                  <a:lnTo>
                    <a:pt x="1429" y="2596"/>
                  </a:lnTo>
                  <a:cubicBezTo>
                    <a:pt x="1441" y="2596"/>
                    <a:pt x="1465" y="2596"/>
                    <a:pt x="1488" y="2584"/>
                  </a:cubicBezTo>
                  <a:cubicBezTo>
                    <a:pt x="1500" y="2584"/>
                    <a:pt x="1524" y="2584"/>
                    <a:pt x="1548" y="2573"/>
                  </a:cubicBezTo>
                  <a:lnTo>
                    <a:pt x="1560" y="2573"/>
                  </a:lnTo>
                  <a:cubicBezTo>
                    <a:pt x="1572" y="2573"/>
                    <a:pt x="1584" y="2573"/>
                    <a:pt x="1608" y="2561"/>
                  </a:cubicBezTo>
                  <a:lnTo>
                    <a:pt x="1619" y="2561"/>
                  </a:lnTo>
                  <a:cubicBezTo>
                    <a:pt x="1631" y="2561"/>
                    <a:pt x="1643" y="2537"/>
                    <a:pt x="1679" y="2537"/>
                  </a:cubicBezTo>
                  <a:cubicBezTo>
                    <a:pt x="1691" y="2537"/>
                    <a:pt x="1703" y="2525"/>
                    <a:pt x="1738" y="2525"/>
                  </a:cubicBezTo>
                  <a:lnTo>
                    <a:pt x="1750" y="2525"/>
                  </a:lnTo>
                  <a:cubicBezTo>
                    <a:pt x="1762" y="2525"/>
                    <a:pt x="1786" y="2513"/>
                    <a:pt x="1798" y="2513"/>
                  </a:cubicBezTo>
                  <a:lnTo>
                    <a:pt x="1810" y="2513"/>
                  </a:lnTo>
                  <a:cubicBezTo>
                    <a:pt x="1822" y="2513"/>
                    <a:pt x="1846" y="2489"/>
                    <a:pt x="1858" y="2477"/>
                  </a:cubicBezTo>
                  <a:cubicBezTo>
                    <a:pt x="1869" y="2465"/>
                    <a:pt x="1881" y="2465"/>
                    <a:pt x="1905" y="2454"/>
                  </a:cubicBezTo>
                  <a:lnTo>
                    <a:pt x="1917" y="2430"/>
                  </a:lnTo>
                  <a:cubicBezTo>
                    <a:pt x="1929" y="2430"/>
                    <a:pt x="1941" y="2418"/>
                    <a:pt x="1941" y="2418"/>
                  </a:cubicBezTo>
                  <a:lnTo>
                    <a:pt x="1965" y="2406"/>
                  </a:lnTo>
                  <a:cubicBezTo>
                    <a:pt x="1977" y="2394"/>
                    <a:pt x="1989" y="2394"/>
                    <a:pt x="2000" y="2370"/>
                  </a:cubicBezTo>
                  <a:cubicBezTo>
                    <a:pt x="2381" y="2120"/>
                    <a:pt x="2584" y="1715"/>
                    <a:pt x="2584" y="1275"/>
                  </a:cubicBezTo>
                  <a:cubicBezTo>
                    <a:pt x="2643" y="596"/>
                    <a:pt x="2048" y="1"/>
                    <a:pt x="132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5" name="Google Shape;2285;p53"/>
          <p:cNvSpPr/>
          <p:nvPr/>
        </p:nvSpPr>
        <p:spPr>
          <a:xfrm>
            <a:off x="1752752" y="3803866"/>
            <a:ext cx="356245" cy="356627"/>
          </a:xfrm>
          <a:custGeom>
            <a:rect b="b" l="l" r="r" t="t"/>
            <a:pathLst>
              <a:path extrusionOk="0" h="11205" w="11193">
                <a:moveTo>
                  <a:pt x="3763" y="358"/>
                </a:moveTo>
                <a:cubicBezTo>
                  <a:pt x="4096" y="358"/>
                  <a:pt x="4346" y="632"/>
                  <a:pt x="4346" y="941"/>
                </a:cubicBezTo>
                <a:cubicBezTo>
                  <a:pt x="4346" y="1144"/>
                  <a:pt x="4239" y="1346"/>
                  <a:pt x="4061" y="1441"/>
                </a:cubicBezTo>
                <a:cubicBezTo>
                  <a:pt x="4013" y="1477"/>
                  <a:pt x="3977" y="1536"/>
                  <a:pt x="3977" y="1596"/>
                </a:cubicBezTo>
                <a:lnTo>
                  <a:pt x="3977" y="2001"/>
                </a:lnTo>
                <a:cubicBezTo>
                  <a:pt x="3977" y="2096"/>
                  <a:pt x="4049" y="2179"/>
                  <a:pt x="4156" y="2179"/>
                </a:cubicBezTo>
                <a:lnTo>
                  <a:pt x="5394" y="2179"/>
                </a:lnTo>
                <a:lnTo>
                  <a:pt x="5394" y="3406"/>
                </a:lnTo>
                <a:cubicBezTo>
                  <a:pt x="5394" y="3513"/>
                  <a:pt x="5466" y="3584"/>
                  <a:pt x="5573" y="3584"/>
                </a:cubicBezTo>
                <a:lnTo>
                  <a:pt x="5966" y="3584"/>
                </a:lnTo>
                <a:cubicBezTo>
                  <a:pt x="6025" y="3584"/>
                  <a:pt x="6085" y="3561"/>
                  <a:pt x="6120" y="3501"/>
                </a:cubicBezTo>
                <a:cubicBezTo>
                  <a:pt x="6228" y="3322"/>
                  <a:pt x="6418" y="3215"/>
                  <a:pt x="6620" y="3215"/>
                </a:cubicBezTo>
                <a:cubicBezTo>
                  <a:pt x="6954" y="3215"/>
                  <a:pt x="7204" y="3489"/>
                  <a:pt x="7204" y="3799"/>
                </a:cubicBezTo>
                <a:cubicBezTo>
                  <a:pt x="7204" y="4120"/>
                  <a:pt x="6942" y="4382"/>
                  <a:pt x="6620" y="4382"/>
                </a:cubicBezTo>
                <a:cubicBezTo>
                  <a:pt x="6418" y="4382"/>
                  <a:pt x="6228" y="4275"/>
                  <a:pt x="6120" y="4096"/>
                </a:cubicBezTo>
                <a:cubicBezTo>
                  <a:pt x="6085" y="4037"/>
                  <a:pt x="6025" y="4001"/>
                  <a:pt x="5966" y="4001"/>
                </a:cubicBezTo>
                <a:lnTo>
                  <a:pt x="5573" y="4001"/>
                </a:lnTo>
                <a:cubicBezTo>
                  <a:pt x="5466" y="4001"/>
                  <a:pt x="5394" y="4084"/>
                  <a:pt x="5394" y="4180"/>
                </a:cubicBezTo>
                <a:lnTo>
                  <a:pt x="5394" y="5418"/>
                </a:lnTo>
                <a:lnTo>
                  <a:pt x="4334" y="5418"/>
                </a:lnTo>
                <a:lnTo>
                  <a:pt x="4334" y="5299"/>
                </a:lnTo>
                <a:cubicBezTo>
                  <a:pt x="4573" y="5120"/>
                  <a:pt x="4704" y="4834"/>
                  <a:pt x="4704" y="4561"/>
                </a:cubicBezTo>
                <a:cubicBezTo>
                  <a:pt x="4704" y="4037"/>
                  <a:pt x="4287" y="3620"/>
                  <a:pt x="3775" y="3620"/>
                </a:cubicBezTo>
                <a:cubicBezTo>
                  <a:pt x="3251" y="3620"/>
                  <a:pt x="2834" y="4037"/>
                  <a:pt x="2834" y="4561"/>
                </a:cubicBezTo>
                <a:cubicBezTo>
                  <a:pt x="2834" y="4858"/>
                  <a:pt x="2965" y="5132"/>
                  <a:pt x="3203" y="5299"/>
                </a:cubicBezTo>
                <a:lnTo>
                  <a:pt x="3203" y="5430"/>
                </a:lnTo>
                <a:lnTo>
                  <a:pt x="2144" y="5430"/>
                </a:lnTo>
                <a:lnTo>
                  <a:pt x="2144" y="2179"/>
                </a:lnTo>
                <a:lnTo>
                  <a:pt x="3382" y="2179"/>
                </a:lnTo>
                <a:cubicBezTo>
                  <a:pt x="3489" y="2179"/>
                  <a:pt x="3561" y="2096"/>
                  <a:pt x="3561" y="2001"/>
                </a:cubicBezTo>
                <a:lnTo>
                  <a:pt x="3561" y="1596"/>
                </a:lnTo>
                <a:cubicBezTo>
                  <a:pt x="3561" y="1536"/>
                  <a:pt x="3537" y="1477"/>
                  <a:pt x="3465" y="1441"/>
                </a:cubicBezTo>
                <a:cubicBezTo>
                  <a:pt x="3299" y="1346"/>
                  <a:pt x="3191" y="1144"/>
                  <a:pt x="3191" y="941"/>
                </a:cubicBezTo>
                <a:cubicBezTo>
                  <a:pt x="3191" y="608"/>
                  <a:pt x="3453" y="358"/>
                  <a:pt x="3763" y="358"/>
                </a:cubicBezTo>
                <a:close/>
                <a:moveTo>
                  <a:pt x="9014" y="5811"/>
                </a:moveTo>
                <a:lnTo>
                  <a:pt x="9014" y="7799"/>
                </a:lnTo>
                <a:lnTo>
                  <a:pt x="9014" y="8025"/>
                </a:lnTo>
                <a:lnTo>
                  <a:pt x="9014" y="9049"/>
                </a:lnTo>
                <a:lnTo>
                  <a:pt x="7775" y="9049"/>
                </a:lnTo>
                <a:cubicBezTo>
                  <a:pt x="7668" y="9049"/>
                  <a:pt x="7597" y="9121"/>
                  <a:pt x="7597" y="9228"/>
                </a:cubicBezTo>
                <a:lnTo>
                  <a:pt x="7597" y="9633"/>
                </a:lnTo>
                <a:cubicBezTo>
                  <a:pt x="7597" y="9692"/>
                  <a:pt x="7621" y="9752"/>
                  <a:pt x="7680" y="9776"/>
                </a:cubicBezTo>
                <a:cubicBezTo>
                  <a:pt x="7859" y="9883"/>
                  <a:pt x="7966" y="10073"/>
                  <a:pt x="7966" y="10288"/>
                </a:cubicBezTo>
                <a:cubicBezTo>
                  <a:pt x="7966" y="10609"/>
                  <a:pt x="7704" y="10871"/>
                  <a:pt x="7382" y="10871"/>
                </a:cubicBezTo>
                <a:cubicBezTo>
                  <a:pt x="7061" y="10871"/>
                  <a:pt x="6811" y="10597"/>
                  <a:pt x="6811" y="10288"/>
                </a:cubicBezTo>
                <a:cubicBezTo>
                  <a:pt x="6811" y="10073"/>
                  <a:pt x="6906" y="9883"/>
                  <a:pt x="7085" y="9776"/>
                </a:cubicBezTo>
                <a:cubicBezTo>
                  <a:pt x="7144" y="9752"/>
                  <a:pt x="7180" y="9692"/>
                  <a:pt x="7180" y="9633"/>
                </a:cubicBezTo>
                <a:lnTo>
                  <a:pt x="7180" y="9228"/>
                </a:lnTo>
                <a:cubicBezTo>
                  <a:pt x="7180" y="9121"/>
                  <a:pt x="7109" y="9049"/>
                  <a:pt x="7001" y="9049"/>
                </a:cubicBezTo>
                <a:lnTo>
                  <a:pt x="5763" y="9049"/>
                </a:lnTo>
                <a:lnTo>
                  <a:pt x="5763" y="7811"/>
                </a:lnTo>
                <a:cubicBezTo>
                  <a:pt x="5763" y="7716"/>
                  <a:pt x="5692" y="7632"/>
                  <a:pt x="5585" y="7632"/>
                </a:cubicBezTo>
                <a:lnTo>
                  <a:pt x="5180" y="7632"/>
                </a:lnTo>
                <a:cubicBezTo>
                  <a:pt x="5120" y="7632"/>
                  <a:pt x="5061" y="7668"/>
                  <a:pt x="5037" y="7728"/>
                </a:cubicBezTo>
                <a:cubicBezTo>
                  <a:pt x="4930" y="7906"/>
                  <a:pt x="4739" y="8013"/>
                  <a:pt x="4525" y="8013"/>
                </a:cubicBezTo>
                <a:cubicBezTo>
                  <a:pt x="4203" y="8013"/>
                  <a:pt x="3953" y="7740"/>
                  <a:pt x="3953" y="7430"/>
                </a:cubicBezTo>
                <a:cubicBezTo>
                  <a:pt x="3953" y="7120"/>
                  <a:pt x="4215" y="6847"/>
                  <a:pt x="4525" y="6847"/>
                </a:cubicBezTo>
                <a:cubicBezTo>
                  <a:pt x="4739" y="6847"/>
                  <a:pt x="4930" y="6954"/>
                  <a:pt x="5037" y="7132"/>
                </a:cubicBezTo>
                <a:cubicBezTo>
                  <a:pt x="5061" y="7192"/>
                  <a:pt x="5120" y="7216"/>
                  <a:pt x="5180" y="7216"/>
                </a:cubicBezTo>
                <a:lnTo>
                  <a:pt x="5585" y="7216"/>
                </a:lnTo>
                <a:cubicBezTo>
                  <a:pt x="5692" y="7216"/>
                  <a:pt x="5763" y="7144"/>
                  <a:pt x="5763" y="7037"/>
                </a:cubicBezTo>
                <a:lnTo>
                  <a:pt x="5763" y="5811"/>
                </a:lnTo>
                <a:lnTo>
                  <a:pt x="6823" y="5811"/>
                </a:lnTo>
                <a:lnTo>
                  <a:pt x="6823" y="5942"/>
                </a:lnTo>
                <a:cubicBezTo>
                  <a:pt x="6585" y="6120"/>
                  <a:pt x="6454" y="6406"/>
                  <a:pt x="6454" y="6680"/>
                </a:cubicBezTo>
                <a:cubicBezTo>
                  <a:pt x="6454" y="7204"/>
                  <a:pt x="6870" y="7621"/>
                  <a:pt x="7382" y="7621"/>
                </a:cubicBezTo>
                <a:cubicBezTo>
                  <a:pt x="7906" y="7621"/>
                  <a:pt x="8323" y="7204"/>
                  <a:pt x="8323" y="6680"/>
                </a:cubicBezTo>
                <a:cubicBezTo>
                  <a:pt x="8323" y="6382"/>
                  <a:pt x="8192" y="6108"/>
                  <a:pt x="7954" y="5942"/>
                </a:cubicBezTo>
                <a:lnTo>
                  <a:pt x="7954" y="5811"/>
                </a:lnTo>
                <a:close/>
                <a:moveTo>
                  <a:pt x="3799" y="1"/>
                </a:moveTo>
                <a:cubicBezTo>
                  <a:pt x="3275" y="1"/>
                  <a:pt x="2858" y="417"/>
                  <a:pt x="2858" y="941"/>
                </a:cubicBezTo>
                <a:cubicBezTo>
                  <a:pt x="2858" y="1239"/>
                  <a:pt x="3001" y="1525"/>
                  <a:pt x="3239" y="1679"/>
                </a:cubicBezTo>
                <a:lnTo>
                  <a:pt x="3239" y="1822"/>
                </a:lnTo>
                <a:lnTo>
                  <a:pt x="2001" y="1822"/>
                </a:lnTo>
                <a:cubicBezTo>
                  <a:pt x="1894" y="1822"/>
                  <a:pt x="1822" y="1894"/>
                  <a:pt x="1822" y="2001"/>
                </a:cubicBezTo>
                <a:lnTo>
                  <a:pt x="1822" y="5608"/>
                </a:lnTo>
                <a:lnTo>
                  <a:pt x="1822" y="6847"/>
                </a:lnTo>
                <a:lnTo>
                  <a:pt x="1691" y="6847"/>
                </a:lnTo>
                <a:cubicBezTo>
                  <a:pt x="1513" y="6609"/>
                  <a:pt x="1227" y="6478"/>
                  <a:pt x="941" y="6478"/>
                </a:cubicBezTo>
                <a:cubicBezTo>
                  <a:pt x="417" y="6478"/>
                  <a:pt x="1" y="6894"/>
                  <a:pt x="1" y="7406"/>
                </a:cubicBezTo>
                <a:cubicBezTo>
                  <a:pt x="1" y="7930"/>
                  <a:pt x="417" y="8347"/>
                  <a:pt x="941" y="8347"/>
                </a:cubicBezTo>
                <a:cubicBezTo>
                  <a:pt x="1239" y="8347"/>
                  <a:pt x="1525" y="8216"/>
                  <a:pt x="1691" y="7978"/>
                </a:cubicBezTo>
                <a:lnTo>
                  <a:pt x="1822" y="7978"/>
                </a:lnTo>
                <a:lnTo>
                  <a:pt x="1822" y="9216"/>
                </a:lnTo>
                <a:cubicBezTo>
                  <a:pt x="1822" y="9311"/>
                  <a:pt x="1894" y="9395"/>
                  <a:pt x="2001" y="9395"/>
                </a:cubicBezTo>
                <a:lnTo>
                  <a:pt x="2620" y="9395"/>
                </a:lnTo>
                <a:cubicBezTo>
                  <a:pt x="2727" y="9395"/>
                  <a:pt x="2799" y="9311"/>
                  <a:pt x="2799" y="9216"/>
                </a:cubicBezTo>
                <a:cubicBezTo>
                  <a:pt x="2799" y="9109"/>
                  <a:pt x="2727" y="9037"/>
                  <a:pt x="2620" y="9037"/>
                </a:cubicBezTo>
                <a:lnTo>
                  <a:pt x="2179" y="9037"/>
                </a:lnTo>
                <a:lnTo>
                  <a:pt x="2179" y="7799"/>
                </a:lnTo>
                <a:cubicBezTo>
                  <a:pt x="2179" y="7692"/>
                  <a:pt x="2108" y="7621"/>
                  <a:pt x="2001" y="7621"/>
                </a:cubicBezTo>
                <a:lnTo>
                  <a:pt x="1596" y="7621"/>
                </a:lnTo>
                <a:cubicBezTo>
                  <a:pt x="1536" y="7621"/>
                  <a:pt x="1477" y="7644"/>
                  <a:pt x="1453" y="7704"/>
                </a:cubicBezTo>
                <a:cubicBezTo>
                  <a:pt x="1346" y="7882"/>
                  <a:pt x="1155" y="7990"/>
                  <a:pt x="941" y="7990"/>
                </a:cubicBezTo>
                <a:cubicBezTo>
                  <a:pt x="620" y="7990"/>
                  <a:pt x="358" y="7728"/>
                  <a:pt x="358" y="7406"/>
                </a:cubicBezTo>
                <a:cubicBezTo>
                  <a:pt x="358" y="7085"/>
                  <a:pt x="632" y="6835"/>
                  <a:pt x="941" y="6835"/>
                </a:cubicBezTo>
                <a:cubicBezTo>
                  <a:pt x="1155" y="6835"/>
                  <a:pt x="1346" y="6930"/>
                  <a:pt x="1453" y="7109"/>
                </a:cubicBezTo>
                <a:cubicBezTo>
                  <a:pt x="1477" y="7168"/>
                  <a:pt x="1536" y="7204"/>
                  <a:pt x="1596" y="7204"/>
                </a:cubicBezTo>
                <a:lnTo>
                  <a:pt x="2001" y="7204"/>
                </a:lnTo>
                <a:cubicBezTo>
                  <a:pt x="2108" y="7204"/>
                  <a:pt x="2179" y="7132"/>
                  <a:pt x="2179" y="7025"/>
                </a:cubicBezTo>
                <a:lnTo>
                  <a:pt x="2179" y="5787"/>
                </a:lnTo>
                <a:lnTo>
                  <a:pt x="3418" y="5787"/>
                </a:lnTo>
                <a:cubicBezTo>
                  <a:pt x="3513" y="5787"/>
                  <a:pt x="3596" y="5716"/>
                  <a:pt x="3596" y="5608"/>
                </a:cubicBezTo>
                <a:lnTo>
                  <a:pt x="3596" y="5204"/>
                </a:lnTo>
                <a:cubicBezTo>
                  <a:pt x="3596" y="5144"/>
                  <a:pt x="3561" y="5085"/>
                  <a:pt x="3501" y="5061"/>
                </a:cubicBezTo>
                <a:cubicBezTo>
                  <a:pt x="3322" y="4954"/>
                  <a:pt x="3215" y="4763"/>
                  <a:pt x="3215" y="4549"/>
                </a:cubicBezTo>
                <a:cubicBezTo>
                  <a:pt x="3215" y="4227"/>
                  <a:pt x="3489" y="3977"/>
                  <a:pt x="3799" y="3977"/>
                </a:cubicBezTo>
                <a:cubicBezTo>
                  <a:pt x="4132" y="3977"/>
                  <a:pt x="4382" y="4239"/>
                  <a:pt x="4382" y="4549"/>
                </a:cubicBezTo>
                <a:cubicBezTo>
                  <a:pt x="4382" y="4763"/>
                  <a:pt x="4275" y="4954"/>
                  <a:pt x="4096" y="5061"/>
                </a:cubicBezTo>
                <a:cubicBezTo>
                  <a:pt x="4037" y="5085"/>
                  <a:pt x="4013" y="5144"/>
                  <a:pt x="4013" y="5204"/>
                </a:cubicBezTo>
                <a:lnTo>
                  <a:pt x="4013" y="5608"/>
                </a:lnTo>
                <a:cubicBezTo>
                  <a:pt x="4013" y="5716"/>
                  <a:pt x="4084" y="5787"/>
                  <a:pt x="4192" y="5787"/>
                </a:cubicBezTo>
                <a:lnTo>
                  <a:pt x="5418" y="5787"/>
                </a:lnTo>
                <a:lnTo>
                  <a:pt x="5418" y="6847"/>
                </a:lnTo>
                <a:lnTo>
                  <a:pt x="5287" y="6847"/>
                </a:lnTo>
                <a:cubicBezTo>
                  <a:pt x="5108" y="6609"/>
                  <a:pt x="4823" y="6478"/>
                  <a:pt x="4549" y="6478"/>
                </a:cubicBezTo>
                <a:cubicBezTo>
                  <a:pt x="4025" y="6478"/>
                  <a:pt x="3608" y="6894"/>
                  <a:pt x="3608" y="7406"/>
                </a:cubicBezTo>
                <a:cubicBezTo>
                  <a:pt x="3608" y="7930"/>
                  <a:pt x="4025" y="8347"/>
                  <a:pt x="4549" y="8347"/>
                </a:cubicBezTo>
                <a:cubicBezTo>
                  <a:pt x="4846" y="8347"/>
                  <a:pt x="5120" y="8216"/>
                  <a:pt x="5287" y="7978"/>
                </a:cubicBezTo>
                <a:lnTo>
                  <a:pt x="5418" y="7978"/>
                </a:lnTo>
                <a:lnTo>
                  <a:pt x="5418" y="9037"/>
                </a:lnTo>
                <a:lnTo>
                  <a:pt x="3168" y="9037"/>
                </a:lnTo>
                <a:cubicBezTo>
                  <a:pt x="3072" y="9037"/>
                  <a:pt x="3001" y="9109"/>
                  <a:pt x="3001" y="9216"/>
                </a:cubicBezTo>
                <a:cubicBezTo>
                  <a:pt x="3001" y="9311"/>
                  <a:pt x="3072" y="9395"/>
                  <a:pt x="3168" y="9395"/>
                </a:cubicBezTo>
                <a:lnTo>
                  <a:pt x="6835" y="9395"/>
                </a:lnTo>
                <a:lnTo>
                  <a:pt x="6835" y="9526"/>
                </a:lnTo>
                <a:cubicBezTo>
                  <a:pt x="6597" y="9704"/>
                  <a:pt x="6466" y="9990"/>
                  <a:pt x="6466" y="10264"/>
                </a:cubicBezTo>
                <a:cubicBezTo>
                  <a:pt x="6466" y="10788"/>
                  <a:pt x="6882" y="11204"/>
                  <a:pt x="7406" y="11204"/>
                </a:cubicBezTo>
                <a:cubicBezTo>
                  <a:pt x="7918" y="11204"/>
                  <a:pt x="8335" y="10788"/>
                  <a:pt x="8335" y="10264"/>
                </a:cubicBezTo>
                <a:cubicBezTo>
                  <a:pt x="8335" y="9966"/>
                  <a:pt x="8204" y="9692"/>
                  <a:pt x="7966" y="9526"/>
                </a:cubicBezTo>
                <a:lnTo>
                  <a:pt x="7966" y="9395"/>
                </a:lnTo>
                <a:lnTo>
                  <a:pt x="9204" y="9395"/>
                </a:lnTo>
                <a:cubicBezTo>
                  <a:pt x="9311" y="9395"/>
                  <a:pt x="9383" y="9311"/>
                  <a:pt x="9383" y="9216"/>
                </a:cubicBezTo>
                <a:lnTo>
                  <a:pt x="9383" y="8002"/>
                </a:lnTo>
                <a:lnTo>
                  <a:pt x="9383" y="7787"/>
                </a:lnTo>
                <a:lnTo>
                  <a:pt x="9383" y="5596"/>
                </a:lnTo>
                <a:lnTo>
                  <a:pt x="9383" y="4358"/>
                </a:lnTo>
                <a:lnTo>
                  <a:pt x="9514" y="4358"/>
                </a:lnTo>
                <a:cubicBezTo>
                  <a:pt x="9692" y="4596"/>
                  <a:pt x="9978" y="4727"/>
                  <a:pt x="10264" y="4727"/>
                </a:cubicBezTo>
                <a:cubicBezTo>
                  <a:pt x="10776" y="4727"/>
                  <a:pt x="11192" y="4311"/>
                  <a:pt x="11192" y="3799"/>
                </a:cubicBezTo>
                <a:cubicBezTo>
                  <a:pt x="11192" y="3287"/>
                  <a:pt x="10776" y="2858"/>
                  <a:pt x="10264" y="2858"/>
                </a:cubicBezTo>
                <a:cubicBezTo>
                  <a:pt x="9966" y="2858"/>
                  <a:pt x="9680" y="2989"/>
                  <a:pt x="9514" y="3227"/>
                </a:cubicBezTo>
                <a:lnTo>
                  <a:pt x="9383" y="3227"/>
                </a:lnTo>
                <a:lnTo>
                  <a:pt x="9383" y="2001"/>
                </a:lnTo>
                <a:cubicBezTo>
                  <a:pt x="9383" y="1894"/>
                  <a:pt x="9311" y="1822"/>
                  <a:pt x="9204" y="1822"/>
                </a:cubicBezTo>
                <a:lnTo>
                  <a:pt x="8609" y="1822"/>
                </a:lnTo>
                <a:cubicBezTo>
                  <a:pt x="8502" y="1822"/>
                  <a:pt x="8430" y="1894"/>
                  <a:pt x="8430" y="2001"/>
                </a:cubicBezTo>
                <a:cubicBezTo>
                  <a:pt x="8430" y="2096"/>
                  <a:pt x="8502" y="2179"/>
                  <a:pt x="8609" y="2179"/>
                </a:cubicBezTo>
                <a:lnTo>
                  <a:pt x="9026" y="2179"/>
                </a:lnTo>
                <a:lnTo>
                  <a:pt x="9026" y="3406"/>
                </a:lnTo>
                <a:cubicBezTo>
                  <a:pt x="9026" y="3513"/>
                  <a:pt x="9097" y="3584"/>
                  <a:pt x="9204" y="3584"/>
                </a:cubicBezTo>
                <a:lnTo>
                  <a:pt x="9609" y="3584"/>
                </a:lnTo>
                <a:cubicBezTo>
                  <a:pt x="9668" y="3584"/>
                  <a:pt x="9728" y="3561"/>
                  <a:pt x="9752" y="3501"/>
                </a:cubicBezTo>
                <a:cubicBezTo>
                  <a:pt x="9859" y="3322"/>
                  <a:pt x="10049" y="3215"/>
                  <a:pt x="10264" y="3215"/>
                </a:cubicBezTo>
                <a:cubicBezTo>
                  <a:pt x="10585" y="3215"/>
                  <a:pt x="10835" y="3489"/>
                  <a:pt x="10835" y="3799"/>
                </a:cubicBezTo>
                <a:cubicBezTo>
                  <a:pt x="10835" y="4120"/>
                  <a:pt x="10573" y="4382"/>
                  <a:pt x="10264" y="4382"/>
                </a:cubicBezTo>
                <a:cubicBezTo>
                  <a:pt x="10049" y="4382"/>
                  <a:pt x="9859" y="4275"/>
                  <a:pt x="9752" y="4096"/>
                </a:cubicBezTo>
                <a:cubicBezTo>
                  <a:pt x="9728" y="4037"/>
                  <a:pt x="9668" y="4001"/>
                  <a:pt x="9609" y="4001"/>
                </a:cubicBezTo>
                <a:lnTo>
                  <a:pt x="9204" y="4001"/>
                </a:lnTo>
                <a:cubicBezTo>
                  <a:pt x="9097" y="4001"/>
                  <a:pt x="9026" y="4084"/>
                  <a:pt x="9026" y="4180"/>
                </a:cubicBezTo>
                <a:lnTo>
                  <a:pt x="9026" y="5418"/>
                </a:lnTo>
                <a:lnTo>
                  <a:pt x="7787" y="5418"/>
                </a:lnTo>
                <a:cubicBezTo>
                  <a:pt x="7680" y="5418"/>
                  <a:pt x="7609" y="5489"/>
                  <a:pt x="7609" y="5596"/>
                </a:cubicBezTo>
                <a:lnTo>
                  <a:pt x="7609" y="6001"/>
                </a:lnTo>
                <a:cubicBezTo>
                  <a:pt x="7609" y="6061"/>
                  <a:pt x="7644" y="6120"/>
                  <a:pt x="7704" y="6144"/>
                </a:cubicBezTo>
                <a:cubicBezTo>
                  <a:pt x="7883" y="6251"/>
                  <a:pt x="7978" y="6442"/>
                  <a:pt x="7978" y="6656"/>
                </a:cubicBezTo>
                <a:cubicBezTo>
                  <a:pt x="7978" y="6978"/>
                  <a:pt x="7716" y="7240"/>
                  <a:pt x="7406" y="7240"/>
                </a:cubicBezTo>
                <a:cubicBezTo>
                  <a:pt x="7073" y="7240"/>
                  <a:pt x="6823" y="6966"/>
                  <a:pt x="6823" y="6656"/>
                </a:cubicBezTo>
                <a:cubicBezTo>
                  <a:pt x="6823" y="6442"/>
                  <a:pt x="6930" y="6251"/>
                  <a:pt x="7109" y="6144"/>
                </a:cubicBezTo>
                <a:cubicBezTo>
                  <a:pt x="7168" y="6120"/>
                  <a:pt x="7192" y="6061"/>
                  <a:pt x="7192" y="6001"/>
                </a:cubicBezTo>
                <a:lnTo>
                  <a:pt x="7192" y="5596"/>
                </a:lnTo>
                <a:cubicBezTo>
                  <a:pt x="7192" y="5489"/>
                  <a:pt x="7121" y="5418"/>
                  <a:pt x="7013" y="5418"/>
                </a:cubicBezTo>
                <a:lnTo>
                  <a:pt x="5775" y="5418"/>
                </a:lnTo>
                <a:lnTo>
                  <a:pt x="5775" y="4358"/>
                </a:lnTo>
                <a:lnTo>
                  <a:pt x="5918" y="4358"/>
                </a:lnTo>
                <a:cubicBezTo>
                  <a:pt x="6097" y="4596"/>
                  <a:pt x="6370" y="4739"/>
                  <a:pt x="6656" y="4739"/>
                </a:cubicBezTo>
                <a:cubicBezTo>
                  <a:pt x="7180" y="4739"/>
                  <a:pt x="7597" y="4323"/>
                  <a:pt x="7597" y="3799"/>
                </a:cubicBezTo>
                <a:cubicBezTo>
                  <a:pt x="7597" y="3275"/>
                  <a:pt x="7180" y="2858"/>
                  <a:pt x="6656" y="2858"/>
                </a:cubicBezTo>
                <a:cubicBezTo>
                  <a:pt x="6359" y="2858"/>
                  <a:pt x="6073" y="2989"/>
                  <a:pt x="5918" y="3227"/>
                </a:cubicBezTo>
                <a:lnTo>
                  <a:pt x="5775" y="3227"/>
                </a:lnTo>
                <a:lnTo>
                  <a:pt x="5775" y="2179"/>
                </a:lnTo>
                <a:lnTo>
                  <a:pt x="8025" y="2179"/>
                </a:lnTo>
                <a:cubicBezTo>
                  <a:pt x="8133" y="2179"/>
                  <a:pt x="8204" y="2096"/>
                  <a:pt x="8204" y="2001"/>
                </a:cubicBezTo>
                <a:cubicBezTo>
                  <a:pt x="8204" y="1894"/>
                  <a:pt x="8133" y="1822"/>
                  <a:pt x="8025" y="1822"/>
                </a:cubicBezTo>
                <a:lnTo>
                  <a:pt x="4370" y="1822"/>
                </a:lnTo>
                <a:lnTo>
                  <a:pt x="4370" y="1679"/>
                </a:lnTo>
                <a:cubicBezTo>
                  <a:pt x="4608" y="1501"/>
                  <a:pt x="4739" y="1227"/>
                  <a:pt x="4739" y="941"/>
                </a:cubicBezTo>
                <a:cubicBezTo>
                  <a:pt x="4739" y="417"/>
                  <a:pt x="4323" y="1"/>
                  <a:pt x="37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6" name="Google Shape;2286;p53"/>
          <p:cNvGrpSpPr/>
          <p:nvPr/>
        </p:nvGrpSpPr>
        <p:grpSpPr>
          <a:xfrm>
            <a:off x="4019984" y="3805393"/>
            <a:ext cx="293704" cy="353954"/>
            <a:chOff x="4019984" y="3805393"/>
            <a:chExt cx="293704" cy="353954"/>
          </a:xfrm>
        </p:grpSpPr>
        <p:sp>
          <p:nvSpPr>
            <p:cNvPr id="2287" name="Google Shape;2287;p53"/>
            <p:cNvSpPr/>
            <p:nvPr/>
          </p:nvSpPr>
          <p:spPr>
            <a:xfrm>
              <a:off x="4019984" y="3805393"/>
              <a:ext cx="293704" cy="353954"/>
            </a:xfrm>
            <a:custGeom>
              <a:rect b="b" l="l" r="r" t="t"/>
              <a:pathLst>
                <a:path extrusionOk="0" h="11121" w="9228">
                  <a:moveTo>
                    <a:pt x="477" y="1084"/>
                  </a:moveTo>
                  <a:cubicBezTo>
                    <a:pt x="727" y="1084"/>
                    <a:pt x="977" y="1215"/>
                    <a:pt x="1108" y="1429"/>
                  </a:cubicBezTo>
                  <a:lnTo>
                    <a:pt x="1251" y="1608"/>
                  </a:lnTo>
                  <a:cubicBezTo>
                    <a:pt x="1382" y="1798"/>
                    <a:pt x="1608" y="1917"/>
                    <a:pt x="1822" y="1917"/>
                  </a:cubicBezTo>
                  <a:lnTo>
                    <a:pt x="1822" y="2620"/>
                  </a:lnTo>
                  <a:cubicBezTo>
                    <a:pt x="1822" y="3120"/>
                    <a:pt x="1906" y="3596"/>
                    <a:pt x="2049" y="4072"/>
                  </a:cubicBezTo>
                  <a:cubicBezTo>
                    <a:pt x="1918" y="4001"/>
                    <a:pt x="1775" y="3929"/>
                    <a:pt x="1620" y="3870"/>
                  </a:cubicBezTo>
                  <a:cubicBezTo>
                    <a:pt x="1298" y="3739"/>
                    <a:pt x="965" y="3596"/>
                    <a:pt x="727" y="3334"/>
                  </a:cubicBezTo>
                  <a:cubicBezTo>
                    <a:pt x="441" y="3024"/>
                    <a:pt x="310" y="2560"/>
                    <a:pt x="310" y="1929"/>
                  </a:cubicBezTo>
                  <a:lnTo>
                    <a:pt x="310" y="1250"/>
                  </a:lnTo>
                  <a:cubicBezTo>
                    <a:pt x="310" y="1203"/>
                    <a:pt x="322" y="1155"/>
                    <a:pt x="358" y="1131"/>
                  </a:cubicBezTo>
                  <a:cubicBezTo>
                    <a:pt x="382" y="1096"/>
                    <a:pt x="429" y="1084"/>
                    <a:pt x="477" y="1084"/>
                  </a:cubicBezTo>
                  <a:close/>
                  <a:moveTo>
                    <a:pt x="8704" y="1084"/>
                  </a:moveTo>
                  <a:cubicBezTo>
                    <a:pt x="8752" y="1084"/>
                    <a:pt x="8799" y="1096"/>
                    <a:pt x="8823" y="1131"/>
                  </a:cubicBezTo>
                  <a:cubicBezTo>
                    <a:pt x="8847" y="1155"/>
                    <a:pt x="8871" y="1203"/>
                    <a:pt x="8871" y="1250"/>
                  </a:cubicBezTo>
                  <a:lnTo>
                    <a:pt x="8871" y="1929"/>
                  </a:lnTo>
                  <a:lnTo>
                    <a:pt x="8883" y="1929"/>
                  </a:lnTo>
                  <a:cubicBezTo>
                    <a:pt x="8883" y="2572"/>
                    <a:pt x="8752" y="3036"/>
                    <a:pt x="8466" y="3334"/>
                  </a:cubicBezTo>
                  <a:cubicBezTo>
                    <a:pt x="8228" y="3596"/>
                    <a:pt x="7883" y="3739"/>
                    <a:pt x="7573" y="3870"/>
                  </a:cubicBezTo>
                  <a:cubicBezTo>
                    <a:pt x="7430" y="3929"/>
                    <a:pt x="7263" y="3989"/>
                    <a:pt x="7133" y="4072"/>
                  </a:cubicBezTo>
                  <a:cubicBezTo>
                    <a:pt x="7275" y="3620"/>
                    <a:pt x="7347" y="3120"/>
                    <a:pt x="7347" y="2620"/>
                  </a:cubicBezTo>
                  <a:lnTo>
                    <a:pt x="7347" y="1917"/>
                  </a:lnTo>
                  <a:cubicBezTo>
                    <a:pt x="7585" y="1917"/>
                    <a:pt x="7799" y="1798"/>
                    <a:pt x="7930" y="1608"/>
                  </a:cubicBezTo>
                  <a:lnTo>
                    <a:pt x="8061" y="1429"/>
                  </a:lnTo>
                  <a:cubicBezTo>
                    <a:pt x="8216" y="1215"/>
                    <a:pt x="8454" y="1084"/>
                    <a:pt x="8704" y="1084"/>
                  </a:cubicBezTo>
                  <a:close/>
                  <a:moveTo>
                    <a:pt x="7347" y="345"/>
                  </a:moveTo>
                  <a:lnTo>
                    <a:pt x="7347" y="726"/>
                  </a:lnTo>
                  <a:lnTo>
                    <a:pt x="5954" y="726"/>
                  </a:lnTo>
                  <a:cubicBezTo>
                    <a:pt x="5859" y="726"/>
                    <a:pt x="5787" y="798"/>
                    <a:pt x="5787" y="893"/>
                  </a:cubicBezTo>
                  <a:cubicBezTo>
                    <a:pt x="5787" y="976"/>
                    <a:pt x="5859" y="1060"/>
                    <a:pt x="5954" y="1060"/>
                  </a:cubicBezTo>
                  <a:lnTo>
                    <a:pt x="7013" y="1060"/>
                  </a:lnTo>
                  <a:lnTo>
                    <a:pt x="7013" y="2620"/>
                  </a:lnTo>
                  <a:cubicBezTo>
                    <a:pt x="7037" y="4036"/>
                    <a:pt x="6359" y="5382"/>
                    <a:pt x="5204" y="6239"/>
                  </a:cubicBezTo>
                  <a:lnTo>
                    <a:pt x="5085" y="6322"/>
                  </a:lnTo>
                  <a:cubicBezTo>
                    <a:pt x="5061" y="6322"/>
                    <a:pt x="5025" y="6310"/>
                    <a:pt x="5001" y="6310"/>
                  </a:cubicBezTo>
                  <a:lnTo>
                    <a:pt x="4192" y="6310"/>
                  </a:lnTo>
                  <a:cubicBezTo>
                    <a:pt x="4168" y="6310"/>
                    <a:pt x="4132" y="6310"/>
                    <a:pt x="4108" y="6322"/>
                  </a:cubicBezTo>
                  <a:lnTo>
                    <a:pt x="3989" y="6239"/>
                  </a:lnTo>
                  <a:cubicBezTo>
                    <a:pt x="2846" y="5382"/>
                    <a:pt x="2156" y="4048"/>
                    <a:pt x="2156" y="2620"/>
                  </a:cubicBezTo>
                  <a:lnTo>
                    <a:pt x="2156" y="1060"/>
                  </a:lnTo>
                  <a:lnTo>
                    <a:pt x="5204" y="1060"/>
                  </a:lnTo>
                  <a:cubicBezTo>
                    <a:pt x="5299" y="1060"/>
                    <a:pt x="5370" y="976"/>
                    <a:pt x="5370" y="893"/>
                  </a:cubicBezTo>
                  <a:cubicBezTo>
                    <a:pt x="5370" y="798"/>
                    <a:pt x="5299" y="726"/>
                    <a:pt x="5204" y="726"/>
                  </a:cubicBezTo>
                  <a:lnTo>
                    <a:pt x="1810" y="726"/>
                  </a:lnTo>
                  <a:lnTo>
                    <a:pt x="1810" y="345"/>
                  </a:lnTo>
                  <a:close/>
                  <a:moveTo>
                    <a:pt x="5001" y="6632"/>
                  </a:moveTo>
                  <a:cubicBezTo>
                    <a:pt x="5061" y="6632"/>
                    <a:pt x="5108" y="6680"/>
                    <a:pt x="5108" y="6739"/>
                  </a:cubicBezTo>
                  <a:lnTo>
                    <a:pt x="5108" y="6858"/>
                  </a:lnTo>
                  <a:cubicBezTo>
                    <a:pt x="5108" y="6918"/>
                    <a:pt x="5061" y="6965"/>
                    <a:pt x="5001" y="6965"/>
                  </a:cubicBezTo>
                  <a:lnTo>
                    <a:pt x="4192" y="6965"/>
                  </a:lnTo>
                  <a:cubicBezTo>
                    <a:pt x="4132" y="6965"/>
                    <a:pt x="4085" y="6918"/>
                    <a:pt x="4085" y="6858"/>
                  </a:cubicBezTo>
                  <a:lnTo>
                    <a:pt x="4085" y="6739"/>
                  </a:lnTo>
                  <a:cubicBezTo>
                    <a:pt x="4085" y="6680"/>
                    <a:pt x="4132" y="6632"/>
                    <a:pt x="4192" y="6632"/>
                  </a:cubicBezTo>
                  <a:close/>
                  <a:moveTo>
                    <a:pt x="4787" y="7287"/>
                  </a:moveTo>
                  <a:lnTo>
                    <a:pt x="4787" y="8882"/>
                  </a:lnTo>
                  <a:lnTo>
                    <a:pt x="4406" y="8882"/>
                  </a:lnTo>
                  <a:lnTo>
                    <a:pt x="4406" y="7287"/>
                  </a:lnTo>
                  <a:close/>
                  <a:moveTo>
                    <a:pt x="5609" y="9216"/>
                  </a:moveTo>
                  <a:cubicBezTo>
                    <a:pt x="5728" y="9216"/>
                    <a:pt x="5823" y="9299"/>
                    <a:pt x="5823" y="9418"/>
                  </a:cubicBezTo>
                  <a:lnTo>
                    <a:pt x="5823" y="9609"/>
                  </a:lnTo>
                  <a:lnTo>
                    <a:pt x="4370" y="9609"/>
                  </a:lnTo>
                  <a:cubicBezTo>
                    <a:pt x="4287" y="9609"/>
                    <a:pt x="4204" y="9680"/>
                    <a:pt x="4204" y="9775"/>
                  </a:cubicBezTo>
                  <a:cubicBezTo>
                    <a:pt x="4204" y="9870"/>
                    <a:pt x="4287" y="9942"/>
                    <a:pt x="4370" y="9942"/>
                  </a:cubicBezTo>
                  <a:lnTo>
                    <a:pt x="6585" y="9942"/>
                  </a:lnTo>
                  <a:cubicBezTo>
                    <a:pt x="6609" y="9942"/>
                    <a:pt x="6621" y="9954"/>
                    <a:pt x="6632" y="9966"/>
                  </a:cubicBezTo>
                  <a:lnTo>
                    <a:pt x="6787" y="10763"/>
                  </a:lnTo>
                  <a:cubicBezTo>
                    <a:pt x="6787" y="10775"/>
                    <a:pt x="6787" y="10787"/>
                    <a:pt x="6763" y="10787"/>
                  </a:cubicBezTo>
                  <a:cubicBezTo>
                    <a:pt x="6763" y="10787"/>
                    <a:pt x="6752" y="10799"/>
                    <a:pt x="6740" y="10799"/>
                  </a:cubicBezTo>
                  <a:lnTo>
                    <a:pt x="2453" y="10799"/>
                  </a:lnTo>
                  <a:cubicBezTo>
                    <a:pt x="2441" y="10799"/>
                    <a:pt x="2418" y="10787"/>
                    <a:pt x="2418" y="10787"/>
                  </a:cubicBezTo>
                  <a:cubicBezTo>
                    <a:pt x="2418" y="10787"/>
                    <a:pt x="2406" y="10775"/>
                    <a:pt x="2406" y="10763"/>
                  </a:cubicBezTo>
                  <a:lnTo>
                    <a:pt x="2561" y="9966"/>
                  </a:lnTo>
                  <a:cubicBezTo>
                    <a:pt x="2561" y="9954"/>
                    <a:pt x="2572" y="9942"/>
                    <a:pt x="2596" y="9942"/>
                  </a:cubicBezTo>
                  <a:lnTo>
                    <a:pt x="3596" y="9942"/>
                  </a:lnTo>
                  <a:cubicBezTo>
                    <a:pt x="3692" y="9942"/>
                    <a:pt x="3763" y="9870"/>
                    <a:pt x="3763" y="9775"/>
                  </a:cubicBezTo>
                  <a:cubicBezTo>
                    <a:pt x="3763" y="9680"/>
                    <a:pt x="3692" y="9609"/>
                    <a:pt x="3596" y="9609"/>
                  </a:cubicBezTo>
                  <a:lnTo>
                    <a:pt x="3370" y="9609"/>
                  </a:lnTo>
                  <a:lnTo>
                    <a:pt x="3370" y="9418"/>
                  </a:lnTo>
                  <a:cubicBezTo>
                    <a:pt x="3370" y="9299"/>
                    <a:pt x="3465" y="9216"/>
                    <a:pt x="3584" y="9216"/>
                  </a:cubicBezTo>
                  <a:close/>
                  <a:moveTo>
                    <a:pt x="1810" y="0"/>
                  </a:moveTo>
                  <a:cubicBezTo>
                    <a:pt x="1656" y="0"/>
                    <a:pt x="1501" y="131"/>
                    <a:pt x="1501" y="310"/>
                  </a:cubicBezTo>
                  <a:lnTo>
                    <a:pt x="1501" y="726"/>
                  </a:lnTo>
                  <a:cubicBezTo>
                    <a:pt x="1501" y="893"/>
                    <a:pt x="1632" y="1036"/>
                    <a:pt x="1810" y="1036"/>
                  </a:cubicBezTo>
                  <a:lnTo>
                    <a:pt x="1846" y="1036"/>
                  </a:lnTo>
                  <a:lnTo>
                    <a:pt x="1846" y="1572"/>
                  </a:lnTo>
                  <a:cubicBezTo>
                    <a:pt x="1727" y="1572"/>
                    <a:pt x="1608" y="1512"/>
                    <a:pt x="1537" y="1417"/>
                  </a:cubicBezTo>
                  <a:lnTo>
                    <a:pt x="1394" y="1238"/>
                  </a:lnTo>
                  <a:cubicBezTo>
                    <a:pt x="1191" y="941"/>
                    <a:pt x="846" y="762"/>
                    <a:pt x="489" y="762"/>
                  </a:cubicBezTo>
                  <a:cubicBezTo>
                    <a:pt x="358" y="762"/>
                    <a:pt x="239" y="798"/>
                    <a:pt x="144" y="905"/>
                  </a:cubicBezTo>
                  <a:cubicBezTo>
                    <a:pt x="60" y="1000"/>
                    <a:pt x="1" y="1131"/>
                    <a:pt x="1" y="1250"/>
                  </a:cubicBezTo>
                  <a:lnTo>
                    <a:pt x="1" y="1929"/>
                  </a:lnTo>
                  <a:cubicBezTo>
                    <a:pt x="1" y="3560"/>
                    <a:pt x="834" y="3894"/>
                    <a:pt x="1501" y="4179"/>
                  </a:cubicBezTo>
                  <a:cubicBezTo>
                    <a:pt x="1870" y="4334"/>
                    <a:pt x="2203" y="4465"/>
                    <a:pt x="2370" y="4786"/>
                  </a:cubicBezTo>
                  <a:cubicBezTo>
                    <a:pt x="2406" y="4882"/>
                    <a:pt x="2394" y="4965"/>
                    <a:pt x="2334" y="5025"/>
                  </a:cubicBezTo>
                  <a:cubicBezTo>
                    <a:pt x="2284" y="5092"/>
                    <a:pt x="2191" y="5124"/>
                    <a:pt x="2108" y="5124"/>
                  </a:cubicBezTo>
                  <a:cubicBezTo>
                    <a:pt x="2073" y="5124"/>
                    <a:pt x="2041" y="5118"/>
                    <a:pt x="2013" y="5108"/>
                  </a:cubicBezTo>
                  <a:cubicBezTo>
                    <a:pt x="1894" y="5060"/>
                    <a:pt x="1870" y="4906"/>
                    <a:pt x="1870" y="4786"/>
                  </a:cubicBezTo>
                  <a:cubicBezTo>
                    <a:pt x="1870" y="4703"/>
                    <a:pt x="1810" y="4632"/>
                    <a:pt x="1727" y="4632"/>
                  </a:cubicBezTo>
                  <a:cubicBezTo>
                    <a:pt x="1632" y="4632"/>
                    <a:pt x="1560" y="4691"/>
                    <a:pt x="1560" y="4775"/>
                  </a:cubicBezTo>
                  <a:cubicBezTo>
                    <a:pt x="1560" y="4929"/>
                    <a:pt x="1572" y="5263"/>
                    <a:pt x="1894" y="5406"/>
                  </a:cubicBezTo>
                  <a:cubicBezTo>
                    <a:pt x="1965" y="5429"/>
                    <a:pt x="2037" y="5441"/>
                    <a:pt x="2108" y="5441"/>
                  </a:cubicBezTo>
                  <a:cubicBezTo>
                    <a:pt x="2275" y="5441"/>
                    <a:pt x="2453" y="5370"/>
                    <a:pt x="2572" y="5251"/>
                  </a:cubicBezTo>
                  <a:cubicBezTo>
                    <a:pt x="2584" y="5239"/>
                    <a:pt x="2608" y="5227"/>
                    <a:pt x="2608" y="5203"/>
                  </a:cubicBezTo>
                  <a:cubicBezTo>
                    <a:pt x="2918" y="5703"/>
                    <a:pt x="3323" y="6144"/>
                    <a:pt x="3811" y="6489"/>
                  </a:cubicBezTo>
                  <a:lnTo>
                    <a:pt x="3834" y="6501"/>
                  </a:lnTo>
                  <a:cubicBezTo>
                    <a:pt x="3799" y="6561"/>
                    <a:pt x="3775" y="6656"/>
                    <a:pt x="3775" y="6727"/>
                  </a:cubicBezTo>
                  <a:lnTo>
                    <a:pt x="3775" y="6846"/>
                  </a:lnTo>
                  <a:cubicBezTo>
                    <a:pt x="3775" y="7037"/>
                    <a:pt x="3918" y="7215"/>
                    <a:pt x="4096" y="7263"/>
                  </a:cubicBezTo>
                  <a:lnTo>
                    <a:pt x="4096" y="8870"/>
                  </a:lnTo>
                  <a:lnTo>
                    <a:pt x="3596" y="8870"/>
                  </a:lnTo>
                  <a:cubicBezTo>
                    <a:pt x="3299" y="8870"/>
                    <a:pt x="3061" y="9108"/>
                    <a:pt x="3061" y="9406"/>
                  </a:cubicBezTo>
                  <a:lnTo>
                    <a:pt x="3061" y="9597"/>
                  </a:lnTo>
                  <a:lnTo>
                    <a:pt x="2620" y="9597"/>
                  </a:lnTo>
                  <a:cubicBezTo>
                    <a:pt x="2441" y="9597"/>
                    <a:pt x="2287" y="9716"/>
                    <a:pt x="2263" y="9894"/>
                  </a:cubicBezTo>
                  <a:lnTo>
                    <a:pt x="2108" y="10680"/>
                  </a:lnTo>
                  <a:cubicBezTo>
                    <a:pt x="2096" y="10787"/>
                    <a:pt x="2108" y="10906"/>
                    <a:pt x="2191" y="10978"/>
                  </a:cubicBezTo>
                  <a:cubicBezTo>
                    <a:pt x="2263" y="11073"/>
                    <a:pt x="2370" y="11121"/>
                    <a:pt x="2465" y="11121"/>
                  </a:cubicBezTo>
                  <a:lnTo>
                    <a:pt x="6752" y="11121"/>
                  </a:lnTo>
                  <a:cubicBezTo>
                    <a:pt x="6859" y="11121"/>
                    <a:pt x="6966" y="11073"/>
                    <a:pt x="7037" y="10978"/>
                  </a:cubicBezTo>
                  <a:cubicBezTo>
                    <a:pt x="7109" y="10894"/>
                    <a:pt x="7144" y="10787"/>
                    <a:pt x="7109" y="10680"/>
                  </a:cubicBezTo>
                  <a:lnTo>
                    <a:pt x="6966" y="9894"/>
                  </a:lnTo>
                  <a:cubicBezTo>
                    <a:pt x="6930" y="9716"/>
                    <a:pt x="6787" y="9597"/>
                    <a:pt x="6609" y="9597"/>
                  </a:cubicBezTo>
                  <a:lnTo>
                    <a:pt x="6156" y="9597"/>
                  </a:lnTo>
                  <a:lnTo>
                    <a:pt x="6156" y="9406"/>
                  </a:lnTo>
                  <a:cubicBezTo>
                    <a:pt x="6156" y="9108"/>
                    <a:pt x="5918" y="8870"/>
                    <a:pt x="5620" y="8870"/>
                  </a:cubicBezTo>
                  <a:lnTo>
                    <a:pt x="5132" y="8870"/>
                  </a:lnTo>
                  <a:lnTo>
                    <a:pt x="5132" y="7263"/>
                  </a:lnTo>
                  <a:cubicBezTo>
                    <a:pt x="5311" y="7215"/>
                    <a:pt x="5442" y="7037"/>
                    <a:pt x="5442" y="6846"/>
                  </a:cubicBezTo>
                  <a:lnTo>
                    <a:pt x="5442" y="6727"/>
                  </a:lnTo>
                  <a:cubicBezTo>
                    <a:pt x="5442" y="6632"/>
                    <a:pt x="5418" y="6561"/>
                    <a:pt x="5382" y="6501"/>
                  </a:cubicBezTo>
                  <a:lnTo>
                    <a:pt x="5418" y="6489"/>
                  </a:lnTo>
                  <a:cubicBezTo>
                    <a:pt x="5894" y="6132"/>
                    <a:pt x="6311" y="5703"/>
                    <a:pt x="6621" y="5203"/>
                  </a:cubicBezTo>
                  <a:cubicBezTo>
                    <a:pt x="6632" y="5227"/>
                    <a:pt x="6656" y="5239"/>
                    <a:pt x="6656" y="5251"/>
                  </a:cubicBezTo>
                  <a:cubicBezTo>
                    <a:pt x="6775" y="5382"/>
                    <a:pt x="6954" y="5441"/>
                    <a:pt x="7109" y="5441"/>
                  </a:cubicBezTo>
                  <a:cubicBezTo>
                    <a:pt x="7192" y="5441"/>
                    <a:pt x="7263" y="5429"/>
                    <a:pt x="7335" y="5406"/>
                  </a:cubicBezTo>
                  <a:cubicBezTo>
                    <a:pt x="7644" y="5263"/>
                    <a:pt x="7668" y="4929"/>
                    <a:pt x="7668" y="4775"/>
                  </a:cubicBezTo>
                  <a:cubicBezTo>
                    <a:pt x="7668" y="4701"/>
                    <a:pt x="7603" y="4628"/>
                    <a:pt x="7531" y="4628"/>
                  </a:cubicBezTo>
                  <a:cubicBezTo>
                    <a:pt x="7521" y="4628"/>
                    <a:pt x="7511" y="4629"/>
                    <a:pt x="7502" y="4632"/>
                  </a:cubicBezTo>
                  <a:cubicBezTo>
                    <a:pt x="7406" y="4632"/>
                    <a:pt x="7335" y="4703"/>
                    <a:pt x="7347" y="4786"/>
                  </a:cubicBezTo>
                  <a:cubicBezTo>
                    <a:pt x="7347" y="4906"/>
                    <a:pt x="7335" y="5048"/>
                    <a:pt x="7216" y="5108"/>
                  </a:cubicBezTo>
                  <a:cubicBezTo>
                    <a:pt x="7188" y="5117"/>
                    <a:pt x="7158" y="5122"/>
                    <a:pt x="7128" y="5122"/>
                  </a:cubicBezTo>
                  <a:cubicBezTo>
                    <a:pt x="7043" y="5122"/>
                    <a:pt x="6956" y="5086"/>
                    <a:pt x="6894" y="5025"/>
                  </a:cubicBezTo>
                  <a:cubicBezTo>
                    <a:pt x="6835" y="4953"/>
                    <a:pt x="6811" y="4882"/>
                    <a:pt x="6859" y="4786"/>
                  </a:cubicBezTo>
                  <a:cubicBezTo>
                    <a:pt x="7025" y="4465"/>
                    <a:pt x="7335" y="4334"/>
                    <a:pt x="7728" y="4179"/>
                  </a:cubicBezTo>
                  <a:cubicBezTo>
                    <a:pt x="8395" y="3917"/>
                    <a:pt x="9228" y="3572"/>
                    <a:pt x="9228" y="1929"/>
                  </a:cubicBezTo>
                  <a:lnTo>
                    <a:pt x="9228" y="1250"/>
                  </a:lnTo>
                  <a:cubicBezTo>
                    <a:pt x="9216" y="1131"/>
                    <a:pt x="9168" y="1000"/>
                    <a:pt x="9061" y="905"/>
                  </a:cubicBezTo>
                  <a:cubicBezTo>
                    <a:pt x="8978" y="822"/>
                    <a:pt x="8859" y="762"/>
                    <a:pt x="8716" y="762"/>
                  </a:cubicBezTo>
                  <a:cubicBezTo>
                    <a:pt x="8359" y="762"/>
                    <a:pt x="8025" y="941"/>
                    <a:pt x="7811" y="1238"/>
                  </a:cubicBezTo>
                  <a:lnTo>
                    <a:pt x="7680" y="1417"/>
                  </a:lnTo>
                  <a:cubicBezTo>
                    <a:pt x="7609" y="1512"/>
                    <a:pt x="7490" y="1572"/>
                    <a:pt x="7371" y="1572"/>
                  </a:cubicBezTo>
                  <a:lnTo>
                    <a:pt x="7371" y="1036"/>
                  </a:lnTo>
                  <a:lnTo>
                    <a:pt x="7394" y="1036"/>
                  </a:lnTo>
                  <a:cubicBezTo>
                    <a:pt x="7561" y="1036"/>
                    <a:pt x="7704" y="905"/>
                    <a:pt x="7704" y="726"/>
                  </a:cubicBezTo>
                  <a:lnTo>
                    <a:pt x="7704" y="310"/>
                  </a:lnTo>
                  <a:cubicBezTo>
                    <a:pt x="7704" y="143"/>
                    <a:pt x="7573" y="0"/>
                    <a:pt x="73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53"/>
            <p:cNvSpPr/>
            <p:nvPr/>
          </p:nvSpPr>
          <p:spPr>
            <a:xfrm>
              <a:off x="4118903" y="3867139"/>
              <a:ext cx="93987" cy="87971"/>
            </a:xfrm>
            <a:custGeom>
              <a:rect b="b" l="l" r="r" t="t"/>
              <a:pathLst>
                <a:path extrusionOk="0" h="2764" w="2953">
                  <a:moveTo>
                    <a:pt x="1477" y="489"/>
                  </a:moveTo>
                  <a:lnTo>
                    <a:pt x="1727" y="989"/>
                  </a:lnTo>
                  <a:cubicBezTo>
                    <a:pt x="1762" y="1049"/>
                    <a:pt x="1822" y="1096"/>
                    <a:pt x="1881" y="1096"/>
                  </a:cubicBezTo>
                  <a:lnTo>
                    <a:pt x="2441" y="1180"/>
                  </a:lnTo>
                  <a:lnTo>
                    <a:pt x="2036" y="1584"/>
                  </a:lnTo>
                  <a:cubicBezTo>
                    <a:pt x="2000" y="1632"/>
                    <a:pt x="1977" y="1692"/>
                    <a:pt x="1977" y="1763"/>
                  </a:cubicBezTo>
                  <a:lnTo>
                    <a:pt x="2072" y="2335"/>
                  </a:lnTo>
                  <a:lnTo>
                    <a:pt x="1560" y="2061"/>
                  </a:lnTo>
                  <a:cubicBezTo>
                    <a:pt x="1536" y="2049"/>
                    <a:pt x="1500" y="2037"/>
                    <a:pt x="1477" y="2037"/>
                  </a:cubicBezTo>
                  <a:cubicBezTo>
                    <a:pt x="1441" y="2037"/>
                    <a:pt x="1417" y="2049"/>
                    <a:pt x="1381" y="2061"/>
                  </a:cubicBezTo>
                  <a:lnTo>
                    <a:pt x="881" y="2335"/>
                  </a:lnTo>
                  <a:lnTo>
                    <a:pt x="965" y="1763"/>
                  </a:lnTo>
                  <a:cubicBezTo>
                    <a:pt x="988" y="1703"/>
                    <a:pt x="953" y="1632"/>
                    <a:pt x="905" y="1584"/>
                  </a:cubicBezTo>
                  <a:lnTo>
                    <a:pt x="512" y="1180"/>
                  </a:lnTo>
                  <a:lnTo>
                    <a:pt x="1072" y="1096"/>
                  </a:lnTo>
                  <a:cubicBezTo>
                    <a:pt x="1131" y="1084"/>
                    <a:pt x="1191" y="1049"/>
                    <a:pt x="1227" y="989"/>
                  </a:cubicBezTo>
                  <a:lnTo>
                    <a:pt x="1477" y="489"/>
                  </a:lnTo>
                  <a:close/>
                  <a:moveTo>
                    <a:pt x="1477" y="1"/>
                  </a:moveTo>
                  <a:cubicBezTo>
                    <a:pt x="1405" y="1"/>
                    <a:pt x="1322" y="49"/>
                    <a:pt x="1298" y="108"/>
                  </a:cubicBezTo>
                  <a:lnTo>
                    <a:pt x="953" y="799"/>
                  </a:lnTo>
                  <a:lnTo>
                    <a:pt x="191" y="906"/>
                  </a:lnTo>
                  <a:cubicBezTo>
                    <a:pt x="119" y="918"/>
                    <a:pt x="60" y="965"/>
                    <a:pt x="36" y="1037"/>
                  </a:cubicBezTo>
                  <a:cubicBezTo>
                    <a:pt x="0" y="1108"/>
                    <a:pt x="36" y="1180"/>
                    <a:pt x="72" y="1227"/>
                  </a:cubicBezTo>
                  <a:lnTo>
                    <a:pt x="631" y="1763"/>
                  </a:lnTo>
                  <a:lnTo>
                    <a:pt x="488" y="2525"/>
                  </a:lnTo>
                  <a:cubicBezTo>
                    <a:pt x="476" y="2596"/>
                    <a:pt x="512" y="2668"/>
                    <a:pt x="572" y="2716"/>
                  </a:cubicBezTo>
                  <a:cubicBezTo>
                    <a:pt x="604" y="2741"/>
                    <a:pt x="639" y="2753"/>
                    <a:pt x="676" y="2753"/>
                  </a:cubicBezTo>
                  <a:cubicBezTo>
                    <a:pt x="708" y="2753"/>
                    <a:pt x="741" y="2744"/>
                    <a:pt x="774" y="2727"/>
                  </a:cubicBezTo>
                  <a:lnTo>
                    <a:pt x="1465" y="2370"/>
                  </a:lnTo>
                  <a:lnTo>
                    <a:pt x="2143" y="2727"/>
                  </a:lnTo>
                  <a:cubicBezTo>
                    <a:pt x="2179" y="2751"/>
                    <a:pt x="2203" y="2763"/>
                    <a:pt x="2239" y="2763"/>
                  </a:cubicBezTo>
                  <a:cubicBezTo>
                    <a:pt x="2274" y="2763"/>
                    <a:pt x="2310" y="2751"/>
                    <a:pt x="2358" y="2716"/>
                  </a:cubicBezTo>
                  <a:cubicBezTo>
                    <a:pt x="2417" y="2668"/>
                    <a:pt x="2441" y="2596"/>
                    <a:pt x="2429" y="2525"/>
                  </a:cubicBezTo>
                  <a:lnTo>
                    <a:pt x="2298" y="1763"/>
                  </a:lnTo>
                  <a:lnTo>
                    <a:pt x="2846" y="1227"/>
                  </a:lnTo>
                  <a:cubicBezTo>
                    <a:pt x="2917" y="1180"/>
                    <a:pt x="2953" y="1108"/>
                    <a:pt x="2917" y="1037"/>
                  </a:cubicBezTo>
                  <a:cubicBezTo>
                    <a:pt x="2893" y="965"/>
                    <a:pt x="2834" y="918"/>
                    <a:pt x="2751" y="906"/>
                  </a:cubicBezTo>
                  <a:lnTo>
                    <a:pt x="2000" y="799"/>
                  </a:lnTo>
                  <a:lnTo>
                    <a:pt x="1655" y="108"/>
                  </a:lnTo>
                  <a:cubicBezTo>
                    <a:pt x="1619" y="37"/>
                    <a:pt x="1548" y="1"/>
                    <a:pt x="14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9" name="Google Shape;2289;p53"/>
          <p:cNvGrpSpPr/>
          <p:nvPr/>
        </p:nvGrpSpPr>
        <p:grpSpPr>
          <a:xfrm>
            <a:off x="8006505" y="3390044"/>
            <a:ext cx="323654" cy="303189"/>
            <a:chOff x="8006505" y="3390044"/>
            <a:chExt cx="323654" cy="303189"/>
          </a:xfrm>
        </p:grpSpPr>
        <p:sp>
          <p:nvSpPr>
            <p:cNvPr id="2290" name="Google Shape;2290;p53"/>
            <p:cNvSpPr/>
            <p:nvPr/>
          </p:nvSpPr>
          <p:spPr>
            <a:xfrm>
              <a:off x="8006505" y="3390044"/>
              <a:ext cx="323654" cy="303189"/>
            </a:xfrm>
            <a:custGeom>
              <a:rect b="b" l="l" r="r" t="t"/>
              <a:pathLst>
                <a:path extrusionOk="0" h="9526" w="10169">
                  <a:moveTo>
                    <a:pt x="5358" y="322"/>
                  </a:moveTo>
                  <a:cubicBezTo>
                    <a:pt x="5704" y="322"/>
                    <a:pt x="5965" y="608"/>
                    <a:pt x="5965" y="930"/>
                  </a:cubicBezTo>
                  <a:lnTo>
                    <a:pt x="5965" y="1311"/>
                  </a:lnTo>
                  <a:cubicBezTo>
                    <a:pt x="5965" y="1584"/>
                    <a:pt x="6192" y="1811"/>
                    <a:pt x="6477" y="1811"/>
                  </a:cubicBezTo>
                  <a:lnTo>
                    <a:pt x="6620" y="1811"/>
                  </a:lnTo>
                  <a:cubicBezTo>
                    <a:pt x="6727" y="1811"/>
                    <a:pt x="6811" y="1906"/>
                    <a:pt x="6811" y="2001"/>
                  </a:cubicBezTo>
                  <a:lnTo>
                    <a:pt x="6811" y="3013"/>
                  </a:lnTo>
                  <a:cubicBezTo>
                    <a:pt x="6811" y="3120"/>
                    <a:pt x="6727" y="3204"/>
                    <a:pt x="6620" y="3204"/>
                  </a:cubicBezTo>
                  <a:lnTo>
                    <a:pt x="3465" y="3204"/>
                  </a:lnTo>
                  <a:cubicBezTo>
                    <a:pt x="3358" y="3204"/>
                    <a:pt x="3275" y="3120"/>
                    <a:pt x="3275" y="3013"/>
                  </a:cubicBezTo>
                  <a:lnTo>
                    <a:pt x="3322" y="2001"/>
                  </a:lnTo>
                  <a:cubicBezTo>
                    <a:pt x="3322" y="1894"/>
                    <a:pt x="3406" y="1811"/>
                    <a:pt x="3513" y="1811"/>
                  </a:cubicBezTo>
                  <a:lnTo>
                    <a:pt x="3656" y="1811"/>
                  </a:lnTo>
                  <a:cubicBezTo>
                    <a:pt x="3941" y="1811"/>
                    <a:pt x="4168" y="1584"/>
                    <a:pt x="4168" y="1311"/>
                  </a:cubicBezTo>
                  <a:lnTo>
                    <a:pt x="4168" y="930"/>
                  </a:lnTo>
                  <a:cubicBezTo>
                    <a:pt x="4168" y="596"/>
                    <a:pt x="4453" y="322"/>
                    <a:pt x="4775" y="322"/>
                  </a:cubicBezTo>
                  <a:close/>
                  <a:moveTo>
                    <a:pt x="9275" y="2239"/>
                  </a:moveTo>
                  <a:cubicBezTo>
                    <a:pt x="9585" y="2239"/>
                    <a:pt x="9847" y="2501"/>
                    <a:pt x="9847" y="2823"/>
                  </a:cubicBezTo>
                  <a:lnTo>
                    <a:pt x="9835" y="8633"/>
                  </a:lnTo>
                  <a:cubicBezTo>
                    <a:pt x="9835" y="8943"/>
                    <a:pt x="9585" y="9204"/>
                    <a:pt x="9252" y="9204"/>
                  </a:cubicBezTo>
                  <a:lnTo>
                    <a:pt x="881" y="9204"/>
                  </a:lnTo>
                  <a:cubicBezTo>
                    <a:pt x="560" y="9204"/>
                    <a:pt x="298" y="8954"/>
                    <a:pt x="298" y="8633"/>
                  </a:cubicBezTo>
                  <a:lnTo>
                    <a:pt x="298" y="2823"/>
                  </a:lnTo>
                  <a:cubicBezTo>
                    <a:pt x="298" y="2513"/>
                    <a:pt x="548" y="2239"/>
                    <a:pt x="881" y="2239"/>
                  </a:cubicBezTo>
                  <a:lnTo>
                    <a:pt x="2977" y="2239"/>
                  </a:lnTo>
                  <a:lnTo>
                    <a:pt x="2977" y="2775"/>
                  </a:lnTo>
                  <a:lnTo>
                    <a:pt x="1001" y="2775"/>
                  </a:lnTo>
                  <a:cubicBezTo>
                    <a:pt x="905" y="2775"/>
                    <a:pt x="834" y="2858"/>
                    <a:pt x="834" y="2942"/>
                  </a:cubicBezTo>
                  <a:lnTo>
                    <a:pt x="834" y="8514"/>
                  </a:lnTo>
                  <a:cubicBezTo>
                    <a:pt x="834" y="8597"/>
                    <a:pt x="905" y="8669"/>
                    <a:pt x="1001" y="8669"/>
                  </a:cubicBezTo>
                  <a:lnTo>
                    <a:pt x="6418" y="8669"/>
                  </a:lnTo>
                  <a:cubicBezTo>
                    <a:pt x="6501" y="8669"/>
                    <a:pt x="6573" y="8597"/>
                    <a:pt x="6573" y="8514"/>
                  </a:cubicBezTo>
                  <a:cubicBezTo>
                    <a:pt x="6573" y="8419"/>
                    <a:pt x="6501" y="8347"/>
                    <a:pt x="6418" y="8347"/>
                  </a:cubicBezTo>
                  <a:lnTo>
                    <a:pt x="1155" y="8347"/>
                  </a:lnTo>
                  <a:lnTo>
                    <a:pt x="1155" y="3108"/>
                  </a:lnTo>
                  <a:lnTo>
                    <a:pt x="2989" y="3108"/>
                  </a:lnTo>
                  <a:cubicBezTo>
                    <a:pt x="3037" y="3347"/>
                    <a:pt x="3239" y="3537"/>
                    <a:pt x="3501" y="3537"/>
                  </a:cubicBezTo>
                  <a:lnTo>
                    <a:pt x="6656" y="3537"/>
                  </a:lnTo>
                  <a:cubicBezTo>
                    <a:pt x="6906" y="3537"/>
                    <a:pt x="7108" y="3359"/>
                    <a:pt x="7156" y="3108"/>
                  </a:cubicBezTo>
                  <a:lnTo>
                    <a:pt x="8990" y="3108"/>
                  </a:lnTo>
                  <a:lnTo>
                    <a:pt x="8990" y="8347"/>
                  </a:lnTo>
                  <a:lnTo>
                    <a:pt x="7216" y="8347"/>
                  </a:lnTo>
                  <a:cubicBezTo>
                    <a:pt x="7132" y="8347"/>
                    <a:pt x="7049" y="8419"/>
                    <a:pt x="7049" y="8514"/>
                  </a:cubicBezTo>
                  <a:cubicBezTo>
                    <a:pt x="7049" y="8597"/>
                    <a:pt x="7132" y="8669"/>
                    <a:pt x="7216" y="8669"/>
                  </a:cubicBezTo>
                  <a:lnTo>
                    <a:pt x="9156" y="8669"/>
                  </a:lnTo>
                  <a:cubicBezTo>
                    <a:pt x="9240" y="8669"/>
                    <a:pt x="9311" y="8597"/>
                    <a:pt x="9311" y="8514"/>
                  </a:cubicBezTo>
                  <a:lnTo>
                    <a:pt x="9311" y="2942"/>
                  </a:lnTo>
                  <a:cubicBezTo>
                    <a:pt x="9311" y="2858"/>
                    <a:pt x="9240" y="2775"/>
                    <a:pt x="9156" y="2775"/>
                  </a:cubicBezTo>
                  <a:lnTo>
                    <a:pt x="7168" y="2775"/>
                  </a:lnTo>
                  <a:lnTo>
                    <a:pt x="7168" y="2239"/>
                  </a:lnTo>
                  <a:close/>
                  <a:moveTo>
                    <a:pt x="4787" y="1"/>
                  </a:moveTo>
                  <a:cubicBezTo>
                    <a:pt x="4275" y="1"/>
                    <a:pt x="3858" y="418"/>
                    <a:pt x="3858" y="930"/>
                  </a:cubicBezTo>
                  <a:lnTo>
                    <a:pt x="3858" y="1311"/>
                  </a:lnTo>
                  <a:cubicBezTo>
                    <a:pt x="3858" y="1406"/>
                    <a:pt x="3763" y="1501"/>
                    <a:pt x="3656" y="1501"/>
                  </a:cubicBezTo>
                  <a:lnTo>
                    <a:pt x="3513" y="1501"/>
                  </a:lnTo>
                  <a:cubicBezTo>
                    <a:pt x="3263" y="1501"/>
                    <a:pt x="3048" y="1680"/>
                    <a:pt x="3001" y="1930"/>
                  </a:cubicBezTo>
                  <a:lnTo>
                    <a:pt x="893" y="1930"/>
                  </a:lnTo>
                  <a:cubicBezTo>
                    <a:pt x="405" y="1930"/>
                    <a:pt x="0" y="2335"/>
                    <a:pt x="0" y="2823"/>
                  </a:cubicBezTo>
                  <a:lnTo>
                    <a:pt x="0" y="8633"/>
                  </a:lnTo>
                  <a:cubicBezTo>
                    <a:pt x="0" y="9121"/>
                    <a:pt x="405" y="9526"/>
                    <a:pt x="893" y="9526"/>
                  </a:cubicBezTo>
                  <a:lnTo>
                    <a:pt x="9263" y="9526"/>
                  </a:lnTo>
                  <a:cubicBezTo>
                    <a:pt x="9764" y="9526"/>
                    <a:pt x="10156" y="9121"/>
                    <a:pt x="10156" y="8633"/>
                  </a:cubicBezTo>
                  <a:lnTo>
                    <a:pt x="10156" y="2823"/>
                  </a:lnTo>
                  <a:cubicBezTo>
                    <a:pt x="10168" y="2335"/>
                    <a:pt x="9764" y="1930"/>
                    <a:pt x="9275" y="1930"/>
                  </a:cubicBezTo>
                  <a:lnTo>
                    <a:pt x="7156" y="1930"/>
                  </a:lnTo>
                  <a:cubicBezTo>
                    <a:pt x="7108" y="1692"/>
                    <a:pt x="6906" y="1501"/>
                    <a:pt x="6656" y="1501"/>
                  </a:cubicBezTo>
                  <a:lnTo>
                    <a:pt x="6501" y="1501"/>
                  </a:lnTo>
                  <a:cubicBezTo>
                    <a:pt x="6394" y="1501"/>
                    <a:pt x="6311" y="1406"/>
                    <a:pt x="6311" y="1311"/>
                  </a:cubicBezTo>
                  <a:lnTo>
                    <a:pt x="6311" y="930"/>
                  </a:lnTo>
                  <a:cubicBezTo>
                    <a:pt x="6311" y="418"/>
                    <a:pt x="5894" y="1"/>
                    <a:pt x="537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53"/>
            <p:cNvSpPr/>
            <p:nvPr/>
          </p:nvSpPr>
          <p:spPr>
            <a:xfrm>
              <a:off x="8148997" y="3444247"/>
              <a:ext cx="37907" cy="37938"/>
            </a:xfrm>
            <a:custGeom>
              <a:rect b="b" l="l" r="r" t="t"/>
              <a:pathLst>
                <a:path extrusionOk="0" h="1192" w="1191">
                  <a:moveTo>
                    <a:pt x="595" y="334"/>
                  </a:moveTo>
                  <a:cubicBezTo>
                    <a:pt x="750" y="334"/>
                    <a:pt x="869" y="453"/>
                    <a:pt x="869" y="596"/>
                  </a:cubicBezTo>
                  <a:cubicBezTo>
                    <a:pt x="869" y="751"/>
                    <a:pt x="750" y="870"/>
                    <a:pt x="595" y="870"/>
                  </a:cubicBezTo>
                  <a:cubicBezTo>
                    <a:pt x="453" y="870"/>
                    <a:pt x="334" y="751"/>
                    <a:pt x="334" y="596"/>
                  </a:cubicBezTo>
                  <a:cubicBezTo>
                    <a:pt x="334" y="453"/>
                    <a:pt x="453" y="334"/>
                    <a:pt x="595" y="334"/>
                  </a:cubicBezTo>
                  <a:close/>
                  <a:moveTo>
                    <a:pt x="595" y="1"/>
                  </a:moveTo>
                  <a:cubicBezTo>
                    <a:pt x="274" y="1"/>
                    <a:pt x="0" y="274"/>
                    <a:pt x="0" y="596"/>
                  </a:cubicBezTo>
                  <a:cubicBezTo>
                    <a:pt x="0" y="929"/>
                    <a:pt x="274" y="1191"/>
                    <a:pt x="595" y="1191"/>
                  </a:cubicBezTo>
                  <a:cubicBezTo>
                    <a:pt x="929" y="1191"/>
                    <a:pt x="1191" y="929"/>
                    <a:pt x="1191" y="596"/>
                  </a:cubicBezTo>
                  <a:cubicBezTo>
                    <a:pt x="1191" y="274"/>
                    <a:pt x="929" y="1"/>
                    <a:pt x="59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53"/>
            <p:cNvSpPr/>
            <p:nvPr/>
          </p:nvSpPr>
          <p:spPr>
            <a:xfrm>
              <a:off x="8089861" y="3526871"/>
              <a:ext cx="165630" cy="104617"/>
            </a:xfrm>
            <a:custGeom>
              <a:rect b="b" l="l" r="r" t="t"/>
              <a:pathLst>
                <a:path extrusionOk="0" h="3287" w="5204">
                  <a:moveTo>
                    <a:pt x="739" y="2024"/>
                  </a:moveTo>
                  <a:cubicBezTo>
                    <a:pt x="1001" y="2024"/>
                    <a:pt x="1215" y="2250"/>
                    <a:pt x="1215" y="2500"/>
                  </a:cubicBezTo>
                  <a:cubicBezTo>
                    <a:pt x="1239" y="2762"/>
                    <a:pt x="1013" y="2977"/>
                    <a:pt x="739" y="2977"/>
                  </a:cubicBezTo>
                  <a:cubicBezTo>
                    <a:pt x="477" y="2977"/>
                    <a:pt x="263" y="2750"/>
                    <a:pt x="263" y="2500"/>
                  </a:cubicBezTo>
                  <a:cubicBezTo>
                    <a:pt x="263" y="2227"/>
                    <a:pt x="489" y="2024"/>
                    <a:pt x="739" y="2024"/>
                  </a:cubicBezTo>
                  <a:close/>
                  <a:moveTo>
                    <a:pt x="4823" y="0"/>
                  </a:moveTo>
                  <a:cubicBezTo>
                    <a:pt x="4823" y="0"/>
                    <a:pt x="4811" y="0"/>
                    <a:pt x="4811" y="12"/>
                  </a:cubicBezTo>
                  <a:lnTo>
                    <a:pt x="4370" y="226"/>
                  </a:lnTo>
                  <a:cubicBezTo>
                    <a:pt x="4299" y="262"/>
                    <a:pt x="4275" y="357"/>
                    <a:pt x="4299" y="429"/>
                  </a:cubicBezTo>
                  <a:cubicBezTo>
                    <a:pt x="4334" y="481"/>
                    <a:pt x="4388" y="514"/>
                    <a:pt x="4447" y="514"/>
                  </a:cubicBezTo>
                  <a:cubicBezTo>
                    <a:pt x="4469" y="514"/>
                    <a:pt x="4491" y="510"/>
                    <a:pt x="4513" y="500"/>
                  </a:cubicBezTo>
                  <a:lnTo>
                    <a:pt x="4632" y="441"/>
                  </a:lnTo>
                  <a:lnTo>
                    <a:pt x="4632" y="441"/>
                  </a:lnTo>
                  <a:cubicBezTo>
                    <a:pt x="4418" y="1143"/>
                    <a:pt x="4049" y="1667"/>
                    <a:pt x="3537" y="1988"/>
                  </a:cubicBezTo>
                  <a:cubicBezTo>
                    <a:pt x="3037" y="2306"/>
                    <a:pt x="2479" y="2385"/>
                    <a:pt x="2070" y="2385"/>
                  </a:cubicBezTo>
                  <a:cubicBezTo>
                    <a:pt x="1866" y="2385"/>
                    <a:pt x="1699" y="2365"/>
                    <a:pt x="1596" y="2346"/>
                  </a:cubicBezTo>
                  <a:cubicBezTo>
                    <a:pt x="1537" y="1977"/>
                    <a:pt x="1191" y="1679"/>
                    <a:pt x="799" y="1679"/>
                  </a:cubicBezTo>
                  <a:cubicBezTo>
                    <a:pt x="358" y="1679"/>
                    <a:pt x="1" y="2036"/>
                    <a:pt x="1" y="2477"/>
                  </a:cubicBezTo>
                  <a:cubicBezTo>
                    <a:pt x="1" y="2929"/>
                    <a:pt x="358" y="3286"/>
                    <a:pt x="799" y="3286"/>
                  </a:cubicBezTo>
                  <a:cubicBezTo>
                    <a:pt x="1180" y="3286"/>
                    <a:pt x="1501" y="3012"/>
                    <a:pt x="1572" y="2679"/>
                  </a:cubicBezTo>
                  <a:cubicBezTo>
                    <a:pt x="1691" y="2691"/>
                    <a:pt x="1858" y="2703"/>
                    <a:pt x="2049" y="2703"/>
                  </a:cubicBezTo>
                  <a:cubicBezTo>
                    <a:pt x="2501" y="2703"/>
                    <a:pt x="3120" y="2619"/>
                    <a:pt x="3692" y="2262"/>
                  </a:cubicBezTo>
                  <a:cubicBezTo>
                    <a:pt x="4251" y="1905"/>
                    <a:pt x="4656" y="1334"/>
                    <a:pt x="4894" y="595"/>
                  </a:cubicBezTo>
                  <a:lnTo>
                    <a:pt x="4930" y="631"/>
                  </a:lnTo>
                  <a:cubicBezTo>
                    <a:pt x="4954" y="691"/>
                    <a:pt x="5013" y="726"/>
                    <a:pt x="5073" y="726"/>
                  </a:cubicBezTo>
                  <a:cubicBezTo>
                    <a:pt x="5109" y="726"/>
                    <a:pt x="5120" y="726"/>
                    <a:pt x="5144" y="714"/>
                  </a:cubicBezTo>
                  <a:cubicBezTo>
                    <a:pt x="5180" y="679"/>
                    <a:pt x="5204" y="584"/>
                    <a:pt x="5180" y="500"/>
                  </a:cubicBezTo>
                  <a:lnTo>
                    <a:pt x="4966" y="72"/>
                  </a:lnTo>
                  <a:cubicBezTo>
                    <a:pt x="4966" y="72"/>
                    <a:pt x="4966" y="60"/>
                    <a:pt x="4954" y="60"/>
                  </a:cubicBezTo>
                  <a:lnTo>
                    <a:pt x="4930" y="24"/>
                  </a:lnTo>
                  <a:lnTo>
                    <a:pt x="4906" y="12"/>
                  </a:lnTo>
                  <a:cubicBezTo>
                    <a:pt x="4906" y="12"/>
                    <a:pt x="4894" y="12"/>
                    <a:pt x="48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53"/>
            <p:cNvSpPr/>
            <p:nvPr/>
          </p:nvSpPr>
          <p:spPr>
            <a:xfrm>
              <a:off x="8067519" y="3519742"/>
              <a:ext cx="32241" cy="30268"/>
            </a:xfrm>
            <a:custGeom>
              <a:rect b="b" l="l" r="r" t="t"/>
              <a:pathLst>
                <a:path extrusionOk="0" h="951" w="1013">
                  <a:moveTo>
                    <a:pt x="173" y="1"/>
                  </a:moveTo>
                  <a:cubicBezTo>
                    <a:pt x="131" y="1"/>
                    <a:pt x="90" y="16"/>
                    <a:pt x="60" y="46"/>
                  </a:cubicBezTo>
                  <a:cubicBezTo>
                    <a:pt x="0" y="105"/>
                    <a:pt x="0" y="212"/>
                    <a:pt x="60" y="272"/>
                  </a:cubicBezTo>
                  <a:lnTo>
                    <a:pt x="274" y="474"/>
                  </a:lnTo>
                  <a:lnTo>
                    <a:pt x="60" y="688"/>
                  </a:lnTo>
                  <a:cubicBezTo>
                    <a:pt x="0" y="748"/>
                    <a:pt x="0" y="843"/>
                    <a:pt x="60" y="903"/>
                  </a:cubicBezTo>
                  <a:cubicBezTo>
                    <a:pt x="96" y="938"/>
                    <a:pt x="131" y="950"/>
                    <a:pt x="179" y="950"/>
                  </a:cubicBezTo>
                  <a:cubicBezTo>
                    <a:pt x="227" y="950"/>
                    <a:pt x="274" y="938"/>
                    <a:pt x="298" y="903"/>
                  </a:cubicBezTo>
                  <a:lnTo>
                    <a:pt x="512" y="700"/>
                  </a:lnTo>
                  <a:lnTo>
                    <a:pt x="715" y="903"/>
                  </a:lnTo>
                  <a:cubicBezTo>
                    <a:pt x="750" y="938"/>
                    <a:pt x="786" y="950"/>
                    <a:pt x="834" y="950"/>
                  </a:cubicBezTo>
                  <a:cubicBezTo>
                    <a:pt x="881" y="950"/>
                    <a:pt x="929" y="938"/>
                    <a:pt x="953" y="903"/>
                  </a:cubicBezTo>
                  <a:cubicBezTo>
                    <a:pt x="1012" y="843"/>
                    <a:pt x="1012" y="748"/>
                    <a:pt x="953" y="688"/>
                  </a:cubicBezTo>
                  <a:lnTo>
                    <a:pt x="715" y="474"/>
                  </a:lnTo>
                  <a:lnTo>
                    <a:pt x="929" y="272"/>
                  </a:lnTo>
                  <a:cubicBezTo>
                    <a:pt x="989" y="212"/>
                    <a:pt x="989" y="105"/>
                    <a:pt x="929" y="46"/>
                  </a:cubicBezTo>
                  <a:cubicBezTo>
                    <a:pt x="899" y="16"/>
                    <a:pt x="858" y="1"/>
                    <a:pt x="816" y="1"/>
                  </a:cubicBezTo>
                  <a:cubicBezTo>
                    <a:pt x="774" y="1"/>
                    <a:pt x="733" y="16"/>
                    <a:pt x="703" y="46"/>
                  </a:cubicBezTo>
                  <a:lnTo>
                    <a:pt x="488" y="248"/>
                  </a:lnTo>
                  <a:lnTo>
                    <a:pt x="286" y="46"/>
                  </a:lnTo>
                  <a:cubicBezTo>
                    <a:pt x="256" y="16"/>
                    <a:pt x="215" y="1"/>
                    <a:pt x="17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53"/>
            <p:cNvSpPr/>
            <p:nvPr/>
          </p:nvSpPr>
          <p:spPr>
            <a:xfrm>
              <a:off x="8244479" y="3601602"/>
              <a:ext cx="32623" cy="30268"/>
            </a:xfrm>
            <a:custGeom>
              <a:rect b="b" l="l" r="r" t="t"/>
              <a:pathLst>
                <a:path extrusionOk="0" h="951" w="1025">
                  <a:moveTo>
                    <a:pt x="179" y="1"/>
                  </a:moveTo>
                  <a:cubicBezTo>
                    <a:pt x="140" y="1"/>
                    <a:pt x="102" y="15"/>
                    <a:pt x="72" y="45"/>
                  </a:cubicBezTo>
                  <a:cubicBezTo>
                    <a:pt x="1" y="105"/>
                    <a:pt x="1" y="212"/>
                    <a:pt x="72" y="271"/>
                  </a:cubicBezTo>
                  <a:lnTo>
                    <a:pt x="274" y="474"/>
                  </a:lnTo>
                  <a:lnTo>
                    <a:pt x="72" y="688"/>
                  </a:lnTo>
                  <a:cubicBezTo>
                    <a:pt x="1" y="748"/>
                    <a:pt x="1" y="855"/>
                    <a:pt x="72" y="914"/>
                  </a:cubicBezTo>
                  <a:cubicBezTo>
                    <a:pt x="96" y="938"/>
                    <a:pt x="143" y="950"/>
                    <a:pt x="179" y="950"/>
                  </a:cubicBezTo>
                  <a:cubicBezTo>
                    <a:pt x="227" y="950"/>
                    <a:pt x="274" y="938"/>
                    <a:pt x="298" y="914"/>
                  </a:cubicBezTo>
                  <a:lnTo>
                    <a:pt x="513" y="700"/>
                  </a:lnTo>
                  <a:lnTo>
                    <a:pt x="727" y="914"/>
                  </a:lnTo>
                  <a:cubicBezTo>
                    <a:pt x="751" y="938"/>
                    <a:pt x="798" y="950"/>
                    <a:pt x="846" y="950"/>
                  </a:cubicBezTo>
                  <a:cubicBezTo>
                    <a:pt x="882" y="950"/>
                    <a:pt x="929" y="938"/>
                    <a:pt x="965" y="914"/>
                  </a:cubicBezTo>
                  <a:cubicBezTo>
                    <a:pt x="1024" y="855"/>
                    <a:pt x="1024" y="748"/>
                    <a:pt x="965" y="688"/>
                  </a:cubicBezTo>
                  <a:lnTo>
                    <a:pt x="727" y="474"/>
                  </a:lnTo>
                  <a:lnTo>
                    <a:pt x="929" y="271"/>
                  </a:lnTo>
                  <a:cubicBezTo>
                    <a:pt x="989" y="212"/>
                    <a:pt x="989" y="105"/>
                    <a:pt x="929" y="45"/>
                  </a:cubicBezTo>
                  <a:cubicBezTo>
                    <a:pt x="899" y="15"/>
                    <a:pt x="858" y="1"/>
                    <a:pt x="816" y="1"/>
                  </a:cubicBezTo>
                  <a:cubicBezTo>
                    <a:pt x="774" y="1"/>
                    <a:pt x="733" y="15"/>
                    <a:pt x="703" y="45"/>
                  </a:cubicBezTo>
                  <a:lnTo>
                    <a:pt x="501" y="260"/>
                  </a:lnTo>
                  <a:lnTo>
                    <a:pt x="286" y="45"/>
                  </a:lnTo>
                  <a:cubicBezTo>
                    <a:pt x="257" y="15"/>
                    <a:pt x="218"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53"/>
            <p:cNvSpPr/>
            <p:nvPr/>
          </p:nvSpPr>
          <p:spPr>
            <a:xfrm>
              <a:off x="8156190" y="3533396"/>
              <a:ext cx="32241" cy="30236"/>
            </a:xfrm>
            <a:custGeom>
              <a:rect b="b" l="l" r="r" t="t"/>
              <a:pathLst>
                <a:path extrusionOk="0" h="950" w="1013">
                  <a:moveTo>
                    <a:pt x="167" y="0"/>
                  </a:moveTo>
                  <a:cubicBezTo>
                    <a:pt x="128" y="0"/>
                    <a:pt x="90" y="15"/>
                    <a:pt x="60" y="45"/>
                  </a:cubicBezTo>
                  <a:cubicBezTo>
                    <a:pt x="0" y="105"/>
                    <a:pt x="0" y="212"/>
                    <a:pt x="60" y="271"/>
                  </a:cubicBezTo>
                  <a:lnTo>
                    <a:pt x="262" y="474"/>
                  </a:lnTo>
                  <a:lnTo>
                    <a:pt x="60" y="688"/>
                  </a:lnTo>
                  <a:cubicBezTo>
                    <a:pt x="0" y="748"/>
                    <a:pt x="0" y="855"/>
                    <a:pt x="60" y="914"/>
                  </a:cubicBezTo>
                  <a:cubicBezTo>
                    <a:pt x="84" y="938"/>
                    <a:pt x="131" y="950"/>
                    <a:pt x="179" y="950"/>
                  </a:cubicBezTo>
                  <a:cubicBezTo>
                    <a:pt x="215" y="950"/>
                    <a:pt x="262" y="938"/>
                    <a:pt x="298" y="914"/>
                  </a:cubicBezTo>
                  <a:lnTo>
                    <a:pt x="500" y="700"/>
                  </a:lnTo>
                  <a:lnTo>
                    <a:pt x="715" y="914"/>
                  </a:lnTo>
                  <a:cubicBezTo>
                    <a:pt x="739" y="938"/>
                    <a:pt x="786" y="950"/>
                    <a:pt x="834" y="950"/>
                  </a:cubicBezTo>
                  <a:cubicBezTo>
                    <a:pt x="870" y="950"/>
                    <a:pt x="917" y="938"/>
                    <a:pt x="953" y="914"/>
                  </a:cubicBezTo>
                  <a:cubicBezTo>
                    <a:pt x="1012" y="855"/>
                    <a:pt x="1012" y="748"/>
                    <a:pt x="953" y="688"/>
                  </a:cubicBezTo>
                  <a:lnTo>
                    <a:pt x="715" y="474"/>
                  </a:lnTo>
                  <a:lnTo>
                    <a:pt x="917" y="271"/>
                  </a:lnTo>
                  <a:cubicBezTo>
                    <a:pt x="977" y="212"/>
                    <a:pt x="977" y="105"/>
                    <a:pt x="917" y="45"/>
                  </a:cubicBezTo>
                  <a:cubicBezTo>
                    <a:pt x="887" y="15"/>
                    <a:pt x="849" y="0"/>
                    <a:pt x="810" y="0"/>
                  </a:cubicBezTo>
                  <a:cubicBezTo>
                    <a:pt x="771" y="0"/>
                    <a:pt x="733" y="15"/>
                    <a:pt x="703" y="45"/>
                  </a:cubicBezTo>
                  <a:lnTo>
                    <a:pt x="489" y="259"/>
                  </a:lnTo>
                  <a:lnTo>
                    <a:pt x="274" y="45"/>
                  </a:lnTo>
                  <a:cubicBezTo>
                    <a:pt x="244" y="15"/>
                    <a:pt x="206"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6" name="Google Shape;2296;p53"/>
          <p:cNvGrpSpPr/>
          <p:nvPr/>
        </p:nvGrpSpPr>
        <p:grpSpPr>
          <a:xfrm>
            <a:off x="1299146" y="3806507"/>
            <a:ext cx="367990" cy="351312"/>
            <a:chOff x="1299146" y="3806507"/>
            <a:chExt cx="367990" cy="351312"/>
          </a:xfrm>
        </p:grpSpPr>
        <p:sp>
          <p:nvSpPr>
            <p:cNvPr id="2297" name="Google Shape;2297;p53"/>
            <p:cNvSpPr/>
            <p:nvPr/>
          </p:nvSpPr>
          <p:spPr>
            <a:xfrm>
              <a:off x="1299146" y="3844414"/>
              <a:ext cx="321012" cy="313405"/>
            </a:xfrm>
            <a:custGeom>
              <a:rect b="b" l="l" r="r" t="t"/>
              <a:pathLst>
                <a:path extrusionOk="0" h="9847" w="10086">
                  <a:moveTo>
                    <a:pt x="8728" y="1"/>
                  </a:moveTo>
                  <a:cubicBezTo>
                    <a:pt x="8383" y="1"/>
                    <a:pt x="8038" y="143"/>
                    <a:pt x="7787" y="405"/>
                  </a:cubicBezTo>
                  <a:lnTo>
                    <a:pt x="6847" y="1346"/>
                  </a:lnTo>
                  <a:cubicBezTo>
                    <a:pt x="6775" y="1417"/>
                    <a:pt x="6775" y="1525"/>
                    <a:pt x="6847" y="1596"/>
                  </a:cubicBezTo>
                  <a:cubicBezTo>
                    <a:pt x="6883" y="1632"/>
                    <a:pt x="6927" y="1650"/>
                    <a:pt x="6972" y="1650"/>
                  </a:cubicBezTo>
                  <a:cubicBezTo>
                    <a:pt x="7017" y="1650"/>
                    <a:pt x="7061" y="1632"/>
                    <a:pt x="7097" y="1596"/>
                  </a:cubicBezTo>
                  <a:lnTo>
                    <a:pt x="8038" y="667"/>
                  </a:lnTo>
                  <a:cubicBezTo>
                    <a:pt x="8228" y="465"/>
                    <a:pt x="8478" y="370"/>
                    <a:pt x="8728" y="370"/>
                  </a:cubicBezTo>
                  <a:cubicBezTo>
                    <a:pt x="8990" y="370"/>
                    <a:pt x="9252" y="465"/>
                    <a:pt x="9431" y="667"/>
                  </a:cubicBezTo>
                  <a:cubicBezTo>
                    <a:pt x="9633" y="858"/>
                    <a:pt x="9728" y="1108"/>
                    <a:pt x="9728" y="1358"/>
                  </a:cubicBezTo>
                  <a:cubicBezTo>
                    <a:pt x="9728" y="1620"/>
                    <a:pt x="9633" y="1882"/>
                    <a:pt x="9431" y="2060"/>
                  </a:cubicBezTo>
                  <a:lnTo>
                    <a:pt x="8157" y="3346"/>
                  </a:lnTo>
                  <a:cubicBezTo>
                    <a:pt x="8014" y="3025"/>
                    <a:pt x="7835" y="2751"/>
                    <a:pt x="7585" y="2489"/>
                  </a:cubicBezTo>
                  <a:cubicBezTo>
                    <a:pt x="7085" y="1995"/>
                    <a:pt x="6427" y="1748"/>
                    <a:pt x="5769" y="1748"/>
                  </a:cubicBezTo>
                  <a:cubicBezTo>
                    <a:pt x="5112" y="1748"/>
                    <a:pt x="4454" y="1995"/>
                    <a:pt x="3954" y="2489"/>
                  </a:cubicBezTo>
                  <a:lnTo>
                    <a:pt x="989" y="5454"/>
                  </a:lnTo>
                  <a:cubicBezTo>
                    <a:pt x="1" y="6454"/>
                    <a:pt x="1" y="8085"/>
                    <a:pt x="989" y="9085"/>
                  </a:cubicBezTo>
                  <a:cubicBezTo>
                    <a:pt x="1501" y="9597"/>
                    <a:pt x="2156" y="9847"/>
                    <a:pt x="2811" y="9847"/>
                  </a:cubicBezTo>
                  <a:cubicBezTo>
                    <a:pt x="3466" y="9847"/>
                    <a:pt x="4120" y="9597"/>
                    <a:pt x="4620" y="9085"/>
                  </a:cubicBezTo>
                  <a:lnTo>
                    <a:pt x="6204" y="7513"/>
                  </a:lnTo>
                  <a:cubicBezTo>
                    <a:pt x="6275" y="7430"/>
                    <a:pt x="6275" y="7323"/>
                    <a:pt x="6204" y="7251"/>
                  </a:cubicBezTo>
                  <a:cubicBezTo>
                    <a:pt x="6182" y="7243"/>
                    <a:pt x="6152" y="7237"/>
                    <a:pt x="6120" y="7237"/>
                  </a:cubicBezTo>
                  <a:cubicBezTo>
                    <a:pt x="6064" y="7237"/>
                    <a:pt x="5999" y="7254"/>
                    <a:pt x="5954" y="7299"/>
                  </a:cubicBezTo>
                  <a:lnTo>
                    <a:pt x="4370" y="8883"/>
                  </a:lnTo>
                  <a:cubicBezTo>
                    <a:pt x="3954" y="9299"/>
                    <a:pt x="3394" y="9537"/>
                    <a:pt x="2811" y="9537"/>
                  </a:cubicBezTo>
                  <a:cubicBezTo>
                    <a:pt x="2215" y="9537"/>
                    <a:pt x="1668" y="9311"/>
                    <a:pt x="1251" y="8883"/>
                  </a:cubicBezTo>
                  <a:cubicBezTo>
                    <a:pt x="382" y="8013"/>
                    <a:pt x="382" y="6597"/>
                    <a:pt x="1251" y="5739"/>
                  </a:cubicBezTo>
                  <a:lnTo>
                    <a:pt x="4204" y="2775"/>
                  </a:lnTo>
                  <a:cubicBezTo>
                    <a:pt x="4620" y="2358"/>
                    <a:pt x="5192" y="2120"/>
                    <a:pt x="5775" y="2120"/>
                  </a:cubicBezTo>
                  <a:cubicBezTo>
                    <a:pt x="6371" y="2120"/>
                    <a:pt x="6918" y="2346"/>
                    <a:pt x="7335" y="2775"/>
                  </a:cubicBezTo>
                  <a:cubicBezTo>
                    <a:pt x="7573" y="3013"/>
                    <a:pt x="7764" y="3310"/>
                    <a:pt x="7871" y="3644"/>
                  </a:cubicBezTo>
                  <a:lnTo>
                    <a:pt x="6478" y="5037"/>
                  </a:lnTo>
                  <a:cubicBezTo>
                    <a:pt x="6275" y="5227"/>
                    <a:pt x="6025" y="5335"/>
                    <a:pt x="5775" y="5335"/>
                  </a:cubicBezTo>
                  <a:cubicBezTo>
                    <a:pt x="5501" y="5335"/>
                    <a:pt x="5251" y="5227"/>
                    <a:pt x="5073" y="5037"/>
                  </a:cubicBezTo>
                  <a:cubicBezTo>
                    <a:pt x="4990" y="4942"/>
                    <a:pt x="4906" y="4834"/>
                    <a:pt x="4847" y="4703"/>
                  </a:cubicBezTo>
                  <a:cubicBezTo>
                    <a:pt x="4828" y="4639"/>
                    <a:pt x="4760" y="4596"/>
                    <a:pt x="4692" y="4596"/>
                  </a:cubicBezTo>
                  <a:cubicBezTo>
                    <a:pt x="4672" y="4596"/>
                    <a:pt x="4651" y="4600"/>
                    <a:pt x="4632" y="4608"/>
                  </a:cubicBezTo>
                  <a:cubicBezTo>
                    <a:pt x="4537" y="4632"/>
                    <a:pt x="4489" y="4739"/>
                    <a:pt x="4525" y="4823"/>
                  </a:cubicBezTo>
                  <a:cubicBezTo>
                    <a:pt x="4597" y="4989"/>
                    <a:pt x="4692" y="5144"/>
                    <a:pt x="4823" y="5275"/>
                  </a:cubicBezTo>
                  <a:cubicBezTo>
                    <a:pt x="5073" y="5525"/>
                    <a:pt x="5418" y="5680"/>
                    <a:pt x="5775" y="5680"/>
                  </a:cubicBezTo>
                  <a:cubicBezTo>
                    <a:pt x="6133" y="5680"/>
                    <a:pt x="6478" y="5537"/>
                    <a:pt x="6728" y="5275"/>
                  </a:cubicBezTo>
                  <a:lnTo>
                    <a:pt x="9681" y="2310"/>
                  </a:lnTo>
                  <a:cubicBezTo>
                    <a:pt x="9943" y="2060"/>
                    <a:pt x="10085" y="1715"/>
                    <a:pt x="10085" y="1358"/>
                  </a:cubicBezTo>
                  <a:cubicBezTo>
                    <a:pt x="10085" y="1001"/>
                    <a:pt x="9954" y="655"/>
                    <a:pt x="9681" y="405"/>
                  </a:cubicBezTo>
                  <a:cubicBezTo>
                    <a:pt x="9431" y="155"/>
                    <a:pt x="9085" y="1"/>
                    <a:pt x="872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53"/>
            <p:cNvSpPr/>
            <p:nvPr/>
          </p:nvSpPr>
          <p:spPr>
            <a:xfrm>
              <a:off x="1345391" y="3806507"/>
              <a:ext cx="321744" cy="313819"/>
            </a:xfrm>
            <a:custGeom>
              <a:rect b="b" l="l" r="r" t="t"/>
              <a:pathLst>
                <a:path extrusionOk="0" h="9860" w="10109">
                  <a:moveTo>
                    <a:pt x="7281" y="1"/>
                  </a:moveTo>
                  <a:cubicBezTo>
                    <a:pt x="6623" y="1"/>
                    <a:pt x="5965" y="251"/>
                    <a:pt x="5465" y="751"/>
                  </a:cubicBezTo>
                  <a:lnTo>
                    <a:pt x="3894" y="2335"/>
                  </a:lnTo>
                  <a:cubicBezTo>
                    <a:pt x="3810" y="2406"/>
                    <a:pt x="3810" y="2513"/>
                    <a:pt x="3894" y="2585"/>
                  </a:cubicBezTo>
                  <a:cubicBezTo>
                    <a:pt x="3929" y="2620"/>
                    <a:pt x="3974" y="2638"/>
                    <a:pt x="4019" y="2638"/>
                  </a:cubicBezTo>
                  <a:cubicBezTo>
                    <a:pt x="4063" y="2638"/>
                    <a:pt x="4108" y="2620"/>
                    <a:pt x="4144" y="2585"/>
                  </a:cubicBezTo>
                  <a:lnTo>
                    <a:pt x="5715" y="1001"/>
                  </a:lnTo>
                  <a:cubicBezTo>
                    <a:pt x="6150" y="572"/>
                    <a:pt x="6721" y="358"/>
                    <a:pt x="7291" y="358"/>
                  </a:cubicBezTo>
                  <a:cubicBezTo>
                    <a:pt x="7861" y="358"/>
                    <a:pt x="8430" y="572"/>
                    <a:pt x="8859" y="1001"/>
                  </a:cubicBezTo>
                  <a:cubicBezTo>
                    <a:pt x="9728" y="1870"/>
                    <a:pt x="9728" y="3287"/>
                    <a:pt x="8859" y="4144"/>
                  </a:cubicBezTo>
                  <a:lnTo>
                    <a:pt x="5882" y="7097"/>
                  </a:lnTo>
                  <a:cubicBezTo>
                    <a:pt x="5465" y="7514"/>
                    <a:pt x="4894" y="7752"/>
                    <a:pt x="4322" y="7752"/>
                  </a:cubicBezTo>
                  <a:cubicBezTo>
                    <a:pt x="3727" y="7752"/>
                    <a:pt x="3179" y="7526"/>
                    <a:pt x="2763" y="7097"/>
                  </a:cubicBezTo>
                  <a:cubicBezTo>
                    <a:pt x="2513" y="6859"/>
                    <a:pt x="2322" y="6561"/>
                    <a:pt x="2215" y="6228"/>
                  </a:cubicBezTo>
                  <a:lnTo>
                    <a:pt x="3620" y="4835"/>
                  </a:lnTo>
                  <a:cubicBezTo>
                    <a:pt x="3810" y="4632"/>
                    <a:pt x="4060" y="4537"/>
                    <a:pt x="4322" y="4537"/>
                  </a:cubicBezTo>
                  <a:cubicBezTo>
                    <a:pt x="4584" y="4537"/>
                    <a:pt x="4834" y="4632"/>
                    <a:pt x="5013" y="4835"/>
                  </a:cubicBezTo>
                  <a:cubicBezTo>
                    <a:pt x="5108" y="4918"/>
                    <a:pt x="5180" y="5037"/>
                    <a:pt x="5239" y="5156"/>
                  </a:cubicBezTo>
                  <a:cubicBezTo>
                    <a:pt x="5268" y="5232"/>
                    <a:pt x="5334" y="5271"/>
                    <a:pt x="5409" y="5271"/>
                  </a:cubicBezTo>
                  <a:cubicBezTo>
                    <a:pt x="5427" y="5271"/>
                    <a:pt x="5446" y="5268"/>
                    <a:pt x="5465" y="5263"/>
                  </a:cubicBezTo>
                  <a:cubicBezTo>
                    <a:pt x="5549" y="5228"/>
                    <a:pt x="5596" y="5132"/>
                    <a:pt x="5572" y="5037"/>
                  </a:cubicBezTo>
                  <a:cubicBezTo>
                    <a:pt x="5489" y="4871"/>
                    <a:pt x="5406" y="4728"/>
                    <a:pt x="5275" y="4597"/>
                  </a:cubicBezTo>
                  <a:cubicBezTo>
                    <a:pt x="5013" y="4335"/>
                    <a:pt x="4680" y="4192"/>
                    <a:pt x="4322" y="4192"/>
                  </a:cubicBezTo>
                  <a:cubicBezTo>
                    <a:pt x="3965" y="4192"/>
                    <a:pt x="3620" y="4323"/>
                    <a:pt x="3370" y="4597"/>
                  </a:cubicBezTo>
                  <a:lnTo>
                    <a:pt x="1917" y="6037"/>
                  </a:lnTo>
                  <a:cubicBezTo>
                    <a:pt x="1893" y="6049"/>
                    <a:pt x="1882" y="6061"/>
                    <a:pt x="1870" y="6097"/>
                  </a:cubicBezTo>
                  <a:lnTo>
                    <a:pt x="405" y="7549"/>
                  </a:lnTo>
                  <a:cubicBezTo>
                    <a:pt x="155" y="7811"/>
                    <a:pt x="0" y="8145"/>
                    <a:pt x="0" y="8502"/>
                  </a:cubicBezTo>
                  <a:cubicBezTo>
                    <a:pt x="0" y="8859"/>
                    <a:pt x="131" y="9204"/>
                    <a:pt x="405" y="9454"/>
                  </a:cubicBezTo>
                  <a:cubicBezTo>
                    <a:pt x="655" y="9716"/>
                    <a:pt x="1000" y="9859"/>
                    <a:pt x="1358" y="9859"/>
                  </a:cubicBezTo>
                  <a:cubicBezTo>
                    <a:pt x="1715" y="9859"/>
                    <a:pt x="2060" y="9728"/>
                    <a:pt x="2310" y="9454"/>
                  </a:cubicBezTo>
                  <a:lnTo>
                    <a:pt x="3251" y="8526"/>
                  </a:lnTo>
                  <a:cubicBezTo>
                    <a:pt x="3322" y="8442"/>
                    <a:pt x="3322" y="8347"/>
                    <a:pt x="3251" y="8264"/>
                  </a:cubicBezTo>
                  <a:cubicBezTo>
                    <a:pt x="3209" y="8228"/>
                    <a:pt x="3164" y="8210"/>
                    <a:pt x="3120" y="8210"/>
                  </a:cubicBezTo>
                  <a:cubicBezTo>
                    <a:pt x="3075" y="8210"/>
                    <a:pt x="3030" y="8228"/>
                    <a:pt x="2989" y="8264"/>
                  </a:cubicBezTo>
                  <a:lnTo>
                    <a:pt x="2060" y="9204"/>
                  </a:lnTo>
                  <a:cubicBezTo>
                    <a:pt x="1858" y="9395"/>
                    <a:pt x="1608" y="9502"/>
                    <a:pt x="1358" y="9502"/>
                  </a:cubicBezTo>
                  <a:cubicBezTo>
                    <a:pt x="1108" y="9502"/>
                    <a:pt x="834" y="9395"/>
                    <a:pt x="655" y="9204"/>
                  </a:cubicBezTo>
                  <a:cubicBezTo>
                    <a:pt x="465" y="9014"/>
                    <a:pt x="358" y="8764"/>
                    <a:pt x="358" y="8502"/>
                  </a:cubicBezTo>
                  <a:cubicBezTo>
                    <a:pt x="358" y="8252"/>
                    <a:pt x="465" y="7990"/>
                    <a:pt x="655" y="7811"/>
                  </a:cubicBezTo>
                  <a:lnTo>
                    <a:pt x="1941" y="6526"/>
                  </a:lnTo>
                  <a:cubicBezTo>
                    <a:pt x="2072" y="6835"/>
                    <a:pt x="2251" y="7121"/>
                    <a:pt x="2501" y="7371"/>
                  </a:cubicBezTo>
                  <a:cubicBezTo>
                    <a:pt x="3001" y="7859"/>
                    <a:pt x="3632" y="8133"/>
                    <a:pt x="4322" y="8133"/>
                  </a:cubicBezTo>
                  <a:cubicBezTo>
                    <a:pt x="5001" y="8133"/>
                    <a:pt x="5656" y="7871"/>
                    <a:pt x="6132" y="7371"/>
                  </a:cubicBezTo>
                  <a:lnTo>
                    <a:pt x="9097" y="4418"/>
                  </a:lnTo>
                  <a:cubicBezTo>
                    <a:pt x="10109" y="3382"/>
                    <a:pt x="10109" y="1751"/>
                    <a:pt x="9097" y="751"/>
                  </a:cubicBezTo>
                  <a:cubicBezTo>
                    <a:pt x="8597" y="251"/>
                    <a:pt x="7939" y="1"/>
                    <a:pt x="72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9" name="Google Shape;2299;p53"/>
          <p:cNvSpPr/>
          <p:nvPr/>
        </p:nvSpPr>
        <p:spPr>
          <a:xfrm>
            <a:off x="3524716" y="3804184"/>
            <a:ext cx="389187" cy="355927"/>
          </a:xfrm>
          <a:custGeom>
            <a:rect b="b" l="l" r="r" t="t"/>
            <a:pathLst>
              <a:path extrusionOk="0" h="11183" w="12228">
                <a:moveTo>
                  <a:pt x="4560" y="3991"/>
                </a:moveTo>
                <a:cubicBezTo>
                  <a:pt x="4739" y="3991"/>
                  <a:pt x="4894" y="4146"/>
                  <a:pt x="4894" y="4324"/>
                </a:cubicBezTo>
                <a:cubicBezTo>
                  <a:pt x="4894" y="4503"/>
                  <a:pt x="4739" y="4646"/>
                  <a:pt x="4560" y="4646"/>
                </a:cubicBezTo>
                <a:cubicBezTo>
                  <a:pt x="4382" y="4646"/>
                  <a:pt x="4239" y="4503"/>
                  <a:pt x="4239" y="4324"/>
                </a:cubicBezTo>
                <a:cubicBezTo>
                  <a:pt x="4251" y="4134"/>
                  <a:pt x="4382" y="3991"/>
                  <a:pt x="4560" y="3991"/>
                </a:cubicBezTo>
                <a:close/>
                <a:moveTo>
                  <a:pt x="5930" y="1419"/>
                </a:moveTo>
                <a:lnTo>
                  <a:pt x="5930" y="2003"/>
                </a:lnTo>
                <a:lnTo>
                  <a:pt x="5941" y="4051"/>
                </a:lnTo>
                <a:lnTo>
                  <a:pt x="5965" y="5872"/>
                </a:lnTo>
                <a:lnTo>
                  <a:pt x="1619" y="4908"/>
                </a:lnTo>
                <a:cubicBezTo>
                  <a:pt x="1869" y="3801"/>
                  <a:pt x="2548" y="2848"/>
                  <a:pt x="3489" y="2229"/>
                </a:cubicBezTo>
                <a:lnTo>
                  <a:pt x="4275" y="3670"/>
                </a:lnTo>
                <a:cubicBezTo>
                  <a:pt x="4025" y="3777"/>
                  <a:pt x="3858" y="4027"/>
                  <a:pt x="3858" y="4313"/>
                </a:cubicBezTo>
                <a:cubicBezTo>
                  <a:pt x="3858" y="4694"/>
                  <a:pt x="4179" y="5027"/>
                  <a:pt x="4572" y="5027"/>
                </a:cubicBezTo>
                <a:cubicBezTo>
                  <a:pt x="4965" y="5027"/>
                  <a:pt x="5287" y="4705"/>
                  <a:pt x="5287" y="4313"/>
                </a:cubicBezTo>
                <a:cubicBezTo>
                  <a:pt x="5287" y="3967"/>
                  <a:pt x="5037" y="3670"/>
                  <a:pt x="4715" y="3610"/>
                </a:cubicBezTo>
                <a:lnTo>
                  <a:pt x="3846" y="2015"/>
                </a:lnTo>
                <a:cubicBezTo>
                  <a:pt x="4477" y="1657"/>
                  <a:pt x="5168" y="1455"/>
                  <a:pt x="5930" y="1419"/>
                </a:cubicBezTo>
                <a:close/>
                <a:moveTo>
                  <a:pt x="6287" y="4265"/>
                </a:moveTo>
                <a:cubicBezTo>
                  <a:pt x="7227" y="4348"/>
                  <a:pt x="7965" y="5158"/>
                  <a:pt x="7965" y="6122"/>
                </a:cubicBezTo>
                <a:cubicBezTo>
                  <a:pt x="7965" y="6491"/>
                  <a:pt x="7846" y="6872"/>
                  <a:pt x="7644" y="7170"/>
                </a:cubicBezTo>
                <a:lnTo>
                  <a:pt x="6287" y="6039"/>
                </a:lnTo>
                <a:lnTo>
                  <a:pt x="6287" y="4265"/>
                </a:lnTo>
                <a:close/>
                <a:moveTo>
                  <a:pt x="6477" y="348"/>
                </a:moveTo>
                <a:cubicBezTo>
                  <a:pt x="9501" y="526"/>
                  <a:pt x="11871" y="3039"/>
                  <a:pt x="11871" y="6063"/>
                </a:cubicBezTo>
                <a:cubicBezTo>
                  <a:pt x="11835" y="7349"/>
                  <a:pt x="11454" y="8539"/>
                  <a:pt x="10728" y="9516"/>
                </a:cubicBezTo>
                <a:cubicBezTo>
                  <a:pt x="10692" y="9563"/>
                  <a:pt x="10644" y="9575"/>
                  <a:pt x="10609" y="9575"/>
                </a:cubicBezTo>
                <a:cubicBezTo>
                  <a:pt x="10561" y="9575"/>
                  <a:pt x="10513" y="9563"/>
                  <a:pt x="10490" y="9527"/>
                </a:cubicBezTo>
                <a:lnTo>
                  <a:pt x="9537" y="8730"/>
                </a:lnTo>
                <a:cubicBezTo>
                  <a:pt x="10013" y="8123"/>
                  <a:pt x="10311" y="7384"/>
                  <a:pt x="10394" y="6610"/>
                </a:cubicBezTo>
                <a:cubicBezTo>
                  <a:pt x="10406" y="6491"/>
                  <a:pt x="10323" y="6396"/>
                  <a:pt x="10204" y="6396"/>
                </a:cubicBezTo>
                <a:cubicBezTo>
                  <a:pt x="10097" y="6396"/>
                  <a:pt x="10025" y="6468"/>
                  <a:pt x="10013" y="6551"/>
                </a:cubicBezTo>
                <a:cubicBezTo>
                  <a:pt x="9930" y="7206"/>
                  <a:pt x="9680" y="7849"/>
                  <a:pt x="9299" y="8384"/>
                </a:cubicBezTo>
                <a:cubicBezTo>
                  <a:pt x="9275" y="8396"/>
                  <a:pt x="9263" y="8432"/>
                  <a:pt x="9251" y="8444"/>
                </a:cubicBezTo>
                <a:cubicBezTo>
                  <a:pt x="9251" y="8444"/>
                  <a:pt x="9251" y="8456"/>
                  <a:pt x="9239" y="8456"/>
                </a:cubicBezTo>
                <a:lnTo>
                  <a:pt x="7954" y="7372"/>
                </a:lnTo>
                <a:cubicBezTo>
                  <a:pt x="8227" y="7003"/>
                  <a:pt x="8370" y="6539"/>
                  <a:pt x="8370" y="6075"/>
                </a:cubicBezTo>
                <a:cubicBezTo>
                  <a:pt x="8370" y="4908"/>
                  <a:pt x="7465" y="3920"/>
                  <a:pt x="6299" y="3836"/>
                </a:cubicBezTo>
                <a:lnTo>
                  <a:pt x="6287" y="2146"/>
                </a:lnTo>
                <a:lnTo>
                  <a:pt x="6418" y="2146"/>
                </a:lnTo>
                <a:cubicBezTo>
                  <a:pt x="6453" y="2146"/>
                  <a:pt x="6501" y="2146"/>
                  <a:pt x="6525" y="2169"/>
                </a:cubicBezTo>
                <a:cubicBezTo>
                  <a:pt x="8358" y="2360"/>
                  <a:pt x="9811" y="3812"/>
                  <a:pt x="10025" y="5646"/>
                </a:cubicBezTo>
                <a:cubicBezTo>
                  <a:pt x="10037" y="5753"/>
                  <a:pt x="10109" y="5813"/>
                  <a:pt x="10216" y="5813"/>
                </a:cubicBezTo>
                <a:cubicBezTo>
                  <a:pt x="10335" y="5813"/>
                  <a:pt x="10430" y="5706"/>
                  <a:pt x="10406" y="5598"/>
                </a:cubicBezTo>
                <a:cubicBezTo>
                  <a:pt x="10192" y="3503"/>
                  <a:pt x="8430" y="1848"/>
                  <a:pt x="6299" y="1765"/>
                </a:cubicBezTo>
                <a:lnTo>
                  <a:pt x="6299" y="526"/>
                </a:lnTo>
                <a:cubicBezTo>
                  <a:pt x="6299" y="479"/>
                  <a:pt x="6322" y="443"/>
                  <a:pt x="6346" y="407"/>
                </a:cubicBezTo>
                <a:cubicBezTo>
                  <a:pt x="6382" y="360"/>
                  <a:pt x="6418" y="348"/>
                  <a:pt x="6477" y="348"/>
                </a:cubicBezTo>
                <a:close/>
                <a:moveTo>
                  <a:pt x="1477" y="5277"/>
                </a:moveTo>
                <a:lnTo>
                  <a:pt x="5870" y="6241"/>
                </a:lnTo>
                <a:lnTo>
                  <a:pt x="4667" y="10575"/>
                </a:lnTo>
                <a:cubicBezTo>
                  <a:pt x="2774" y="9980"/>
                  <a:pt x="1405" y="8206"/>
                  <a:pt x="1405" y="6110"/>
                </a:cubicBezTo>
                <a:cubicBezTo>
                  <a:pt x="1405" y="5825"/>
                  <a:pt x="1441" y="5539"/>
                  <a:pt x="1477" y="5277"/>
                </a:cubicBezTo>
                <a:close/>
                <a:moveTo>
                  <a:pt x="6215" y="6468"/>
                </a:moveTo>
                <a:lnTo>
                  <a:pt x="7549" y="7599"/>
                </a:lnTo>
                <a:lnTo>
                  <a:pt x="9132" y="8920"/>
                </a:lnTo>
                <a:lnTo>
                  <a:pt x="9573" y="9289"/>
                </a:lnTo>
                <a:cubicBezTo>
                  <a:pt x="8680" y="10266"/>
                  <a:pt x="7430" y="10813"/>
                  <a:pt x="6108" y="10813"/>
                </a:cubicBezTo>
                <a:cubicBezTo>
                  <a:pt x="5739" y="10813"/>
                  <a:pt x="5382" y="10766"/>
                  <a:pt x="5037" y="10694"/>
                </a:cubicBezTo>
                <a:lnTo>
                  <a:pt x="6215" y="6468"/>
                </a:lnTo>
                <a:close/>
                <a:moveTo>
                  <a:pt x="6429" y="1"/>
                </a:moveTo>
                <a:cubicBezTo>
                  <a:pt x="6297" y="1"/>
                  <a:pt x="6159" y="59"/>
                  <a:pt x="6060" y="157"/>
                </a:cubicBezTo>
                <a:cubicBezTo>
                  <a:pt x="5953" y="264"/>
                  <a:pt x="5882" y="407"/>
                  <a:pt x="5882" y="562"/>
                </a:cubicBezTo>
                <a:lnTo>
                  <a:pt x="5882" y="1038"/>
                </a:lnTo>
                <a:cubicBezTo>
                  <a:pt x="5084" y="1062"/>
                  <a:pt x="4310" y="1288"/>
                  <a:pt x="3620" y="1669"/>
                </a:cubicBezTo>
                <a:lnTo>
                  <a:pt x="3191" y="872"/>
                </a:lnTo>
                <a:cubicBezTo>
                  <a:pt x="3155" y="812"/>
                  <a:pt x="3084" y="764"/>
                  <a:pt x="3024" y="764"/>
                </a:cubicBezTo>
                <a:lnTo>
                  <a:pt x="393" y="764"/>
                </a:lnTo>
                <a:lnTo>
                  <a:pt x="393" y="443"/>
                </a:lnTo>
                <a:cubicBezTo>
                  <a:pt x="393" y="336"/>
                  <a:pt x="298" y="241"/>
                  <a:pt x="203" y="241"/>
                </a:cubicBezTo>
                <a:cubicBezTo>
                  <a:pt x="95" y="241"/>
                  <a:pt x="0" y="336"/>
                  <a:pt x="0" y="443"/>
                </a:cubicBezTo>
                <a:lnTo>
                  <a:pt x="0" y="1467"/>
                </a:lnTo>
                <a:cubicBezTo>
                  <a:pt x="0" y="1574"/>
                  <a:pt x="95" y="1657"/>
                  <a:pt x="203" y="1657"/>
                </a:cubicBezTo>
                <a:cubicBezTo>
                  <a:pt x="298" y="1657"/>
                  <a:pt x="393" y="1562"/>
                  <a:pt x="393" y="1467"/>
                </a:cubicBezTo>
                <a:lnTo>
                  <a:pt x="393" y="1157"/>
                </a:lnTo>
                <a:lnTo>
                  <a:pt x="2917" y="1157"/>
                </a:lnTo>
                <a:lnTo>
                  <a:pt x="3310" y="1872"/>
                </a:lnTo>
                <a:cubicBezTo>
                  <a:pt x="3024" y="2062"/>
                  <a:pt x="2762" y="2277"/>
                  <a:pt x="2501" y="2527"/>
                </a:cubicBezTo>
                <a:cubicBezTo>
                  <a:pt x="1548" y="3467"/>
                  <a:pt x="1036" y="4753"/>
                  <a:pt x="1036" y="6098"/>
                </a:cubicBezTo>
                <a:cubicBezTo>
                  <a:pt x="1036" y="8885"/>
                  <a:pt x="3310" y="11182"/>
                  <a:pt x="6120" y="11182"/>
                </a:cubicBezTo>
                <a:cubicBezTo>
                  <a:pt x="7573" y="11182"/>
                  <a:pt x="8918" y="10575"/>
                  <a:pt x="9882" y="9516"/>
                </a:cubicBezTo>
                <a:lnTo>
                  <a:pt x="10240" y="9813"/>
                </a:lnTo>
                <a:cubicBezTo>
                  <a:pt x="10347" y="9908"/>
                  <a:pt x="10466" y="9944"/>
                  <a:pt x="10597" y="9944"/>
                </a:cubicBezTo>
                <a:lnTo>
                  <a:pt x="10656" y="9944"/>
                </a:lnTo>
                <a:cubicBezTo>
                  <a:pt x="10811" y="9932"/>
                  <a:pt x="10942" y="9837"/>
                  <a:pt x="11037" y="9718"/>
                </a:cubicBezTo>
                <a:cubicBezTo>
                  <a:pt x="11823" y="8670"/>
                  <a:pt x="12228" y="7420"/>
                  <a:pt x="12228" y="6098"/>
                </a:cubicBezTo>
                <a:cubicBezTo>
                  <a:pt x="12228" y="2884"/>
                  <a:pt x="9692" y="205"/>
                  <a:pt x="6465" y="2"/>
                </a:cubicBezTo>
                <a:cubicBezTo>
                  <a:pt x="6453" y="1"/>
                  <a:pt x="6441" y="1"/>
                  <a:pt x="642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0" name="Google Shape;2300;p53"/>
          <p:cNvGrpSpPr/>
          <p:nvPr/>
        </p:nvGrpSpPr>
        <p:grpSpPr>
          <a:xfrm>
            <a:off x="3095745" y="3805393"/>
            <a:ext cx="352840" cy="354717"/>
            <a:chOff x="3095745" y="3805393"/>
            <a:chExt cx="352840" cy="354717"/>
          </a:xfrm>
        </p:grpSpPr>
        <p:sp>
          <p:nvSpPr>
            <p:cNvPr id="2301" name="Google Shape;2301;p53"/>
            <p:cNvSpPr/>
            <p:nvPr/>
          </p:nvSpPr>
          <p:spPr>
            <a:xfrm>
              <a:off x="3095745" y="3805393"/>
              <a:ext cx="272093" cy="271711"/>
            </a:xfrm>
            <a:custGeom>
              <a:rect b="b" l="l" r="r" t="t"/>
              <a:pathLst>
                <a:path extrusionOk="0" h="8537" w="8549">
                  <a:moveTo>
                    <a:pt x="4025" y="0"/>
                  </a:moveTo>
                  <a:cubicBezTo>
                    <a:pt x="3763" y="0"/>
                    <a:pt x="3525" y="179"/>
                    <a:pt x="3489" y="441"/>
                  </a:cubicBezTo>
                  <a:lnTo>
                    <a:pt x="3322" y="1262"/>
                  </a:lnTo>
                  <a:cubicBezTo>
                    <a:pt x="3155" y="1322"/>
                    <a:pt x="2977" y="1381"/>
                    <a:pt x="2834" y="1465"/>
                  </a:cubicBezTo>
                  <a:lnTo>
                    <a:pt x="2132" y="1012"/>
                  </a:lnTo>
                  <a:cubicBezTo>
                    <a:pt x="2036" y="947"/>
                    <a:pt x="1929" y="915"/>
                    <a:pt x="1825" y="915"/>
                  </a:cubicBezTo>
                  <a:cubicBezTo>
                    <a:pt x="1683" y="915"/>
                    <a:pt x="1544" y="974"/>
                    <a:pt x="1441" y="1084"/>
                  </a:cubicBezTo>
                  <a:lnTo>
                    <a:pt x="1084" y="1441"/>
                  </a:lnTo>
                  <a:cubicBezTo>
                    <a:pt x="905" y="1619"/>
                    <a:pt x="881" y="1917"/>
                    <a:pt x="1012" y="2119"/>
                  </a:cubicBezTo>
                  <a:lnTo>
                    <a:pt x="1477" y="2822"/>
                  </a:lnTo>
                  <a:cubicBezTo>
                    <a:pt x="1381" y="2989"/>
                    <a:pt x="1322" y="3155"/>
                    <a:pt x="1262" y="3310"/>
                  </a:cubicBezTo>
                  <a:lnTo>
                    <a:pt x="453" y="3477"/>
                  </a:lnTo>
                  <a:cubicBezTo>
                    <a:pt x="191" y="3524"/>
                    <a:pt x="0" y="3763"/>
                    <a:pt x="0" y="4013"/>
                  </a:cubicBezTo>
                  <a:lnTo>
                    <a:pt x="0" y="4525"/>
                  </a:lnTo>
                  <a:cubicBezTo>
                    <a:pt x="0" y="4775"/>
                    <a:pt x="179" y="5013"/>
                    <a:pt x="453" y="5060"/>
                  </a:cubicBezTo>
                  <a:lnTo>
                    <a:pt x="1262" y="5215"/>
                  </a:lnTo>
                  <a:cubicBezTo>
                    <a:pt x="1322" y="5382"/>
                    <a:pt x="1381" y="5560"/>
                    <a:pt x="1477" y="5715"/>
                  </a:cubicBezTo>
                  <a:lnTo>
                    <a:pt x="1012" y="6406"/>
                  </a:lnTo>
                  <a:cubicBezTo>
                    <a:pt x="869" y="6632"/>
                    <a:pt x="893" y="6918"/>
                    <a:pt x="1084" y="7096"/>
                  </a:cubicBezTo>
                  <a:lnTo>
                    <a:pt x="1441" y="7453"/>
                  </a:lnTo>
                  <a:cubicBezTo>
                    <a:pt x="1544" y="7557"/>
                    <a:pt x="1687" y="7608"/>
                    <a:pt x="1830" y="7608"/>
                  </a:cubicBezTo>
                  <a:cubicBezTo>
                    <a:pt x="1935" y="7608"/>
                    <a:pt x="2041" y="7580"/>
                    <a:pt x="2132" y="7525"/>
                  </a:cubicBezTo>
                  <a:lnTo>
                    <a:pt x="2834" y="7061"/>
                  </a:lnTo>
                  <a:cubicBezTo>
                    <a:pt x="2989" y="7156"/>
                    <a:pt x="3155" y="7215"/>
                    <a:pt x="3322" y="7275"/>
                  </a:cubicBezTo>
                  <a:lnTo>
                    <a:pt x="3489" y="8096"/>
                  </a:lnTo>
                  <a:cubicBezTo>
                    <a:pt x="3525" y="8346"/>
                    <a:pt x="3763" y="8537"/>
                    <a:pt x="4025" y="8537"/>
                  </a:cubicBezTo>
                  <a:lnTo>
                    <a:pt x="4525" y="8537"/>
                  </a:lnTo>
                  <a:cubicBezTo>
                    <a:pt x="4775" y="8537"/>
                    <a:pt x="5013" y="8358"/>
                    <a:pt x="5060" y="8096"/>
                  </a:cubicBezTo>
                  <a:lnTo>
                    <a:pt x="5227" y="7275"/>
                  </a:lnTo>
                  <a:cubicBezTo>
                    <a:pt x="5358" y="7227"/>
                    <a:pt x="5489" y="7180"/>
                    <a:pt x="5632" y="7120"/>
                  </a:cubicBezTo>
                  <a:cubicBezTo>
                    <a:pt x="5692" y="7084"/>
                    <a:pt x="5727" y="6977"/>
                    <a:pt x="5692" y="6894"/>
                  </a:cubicBezTo>
                  <a:cubicBezTo>
                    <a:pt x="5655" y="6821"/>
                    <a:pt x="5584" y="6790"/>
                    <a:pt x="5515" y="6790"/>
                  </a:cubicBezTo>
                  <a:cubicBezTo>
                    <a:pt x="5494" y="6790"/>
                    <a:pt x="5473" y="6793"/>
                    <a:pt x="5453" y="6799"/>
                  </a:cubicBezTo>
                  <a:cubicBezTo>
                    <a:pt x="5299" y="6870"/>
                    <a:pt x="5156" y="6918"/>
                    <a:pt x="5001" y="6965"/>
                  </a:cubicBezTo>
                  <a:cubicBezTo>
                    <a:pt x="4941" y="6977"/>
                    <a:pt x="4882" y="7037"/>
                    <a:pt x="4882" y="7096"/>
                  </a:cubicBezTo>
                  <a:lnTo>
                    <a:pt x="4703" y="8025"/>
                  </a:lnTo>
                  <a:cubicBezTo>
                    <a:pt x="4691" y="8108"/>
                    <a:pt x="4596" y="8180"/>
                    <a:pt x="4513" y="8180"/>
                  </a:cubicBezTo>
                  <a:lnTo>
                    <a:pt x="4001" y="8180"/>
                  </a:lnTo>
                  <a:cubicBezTo>
                    <a:pt x="3917" y="8180"/>
                    <a:pt x="3822" y="8120"/>
                    <a:pt x="3810" y="8025"/>
                  </a:cubicBezTo>
                  <a:lnTo>
                    <a:pt x="3632" y="7096"/>
                  </a:lnTo>
                  <a:cubicBezTo>
                    <a:pt x="3620" y="7037"/>
                    <a:pt x="3572" y="6977"/>
                    <a:pt x="3513" y="6965"/>
                  </a:cubicBezTo>
                  <a:cubicBezTo>
                    <a:pt x="3310" y="6906"/>
                    <a:pt x="3096" y="6811"/>
                    <a:pt x="2905" y="6703"/>
                  </a:cubicBezTo>
                  <a:cubicBezTo>
                    <a:pt x="2876" y="6691"/>
                    <a:pt x="2843" y="6686"/>
                    <a:pt x="2812" y="6686"/>
                  </a:cubicBezTo>
                  <a:cubicBezTo>
                    <a:pt x="2780" y="6686"/>
                    <a:pt x="2751" y="6691"/>
                    <a:pt x="2727" y="6703"/>
                  </a:cubicBezTo>
                  <a:lnTo>
                    <a:pt x="1941" y="7227"/>
                  </a:lnTo>
                  <a:cubicBezTo>
                    <a:pt x="1904" y="7249"/>
                    <a:pt x="1864" y="7260"/>
                    <a:pt x="1824" y="7260"/>
                  </a:cubicBezTo>
                  <a:cubicBezTo>
                    <a:pt x="1774" y="7260"/>
                    <a:pt x="1725" y="7243"/>
                    <a:pt x="1679" y="7203"/>
                  </a:cubicBezTo>
                  <a:lnTo>
                    <a:pt x="1322" y="6846"/>
                  </a:lnTo>
                  <a:cubicBezTo>
                    <a:pt x="1262" y="6787"/>
                    <a:pt x="1250" y="6680"/>
                    <a:pt x="1298" y="6584"/>
                  </a:cubicBezTo>
                  <a:lnTo>
                    <a:pt x="1822" y="5799"/>
                  </a:lnTo>
                  <a:cubicBezTo>
                    <a:pt x="1846" y="5739"/>
                    <a:pt x="1858" y="5679"/>
                    <a:pt x="1822" y="5620"/>
                  </a:cubicBezTo>
                  <a:cubicBezTo>
                    <a:pt x="1715" y="5429"/>
                    <a:pt x="1620" y="5215"/>
                    <a:pt x="1560" y="5013"/>
                  </a:cubicBezTo>
                  <a:cubicBezTo>
                    <a:pt x="1548" y="4953"/>
                    <a:pt x="1489" y="4894"/>
                    <a:pt x="1429" y="4894"/>
                  </a:cubicBezTo>
                  <a:lnTo>
                    <a:pt x="512" y="4715"/>
                  </a:lnTo>
                  <a:cubicBezTo>
                    <a:pt x="417" y="4703"/>
                    <a:pt x="346" y="4608"/>
                    <a:pt x="346" y="4525"/>
                  </a:cubicBezTo>
                  <a:lnTo>
                    <a:pt x="346" y="4013"/>
                  </a:lnTo>
                  <a:cubicBezTo>
                    <a:pt x="346" y="3929"/>
                    <a:pt x="405" y="3834"/>
                    <a:pt x="512" y="3822"/>
                  </a:cubicBezTo>
                  <a:lnTo>
                    <a:pt x="1429" y="3643"/>
                  </a:lnTo>
                  <a:cubicBezTo>
                    <a:pt x="1489" y="3632"/>
                    <a:pt x="1548" y="3584"/>
                    <a:pt x="1560" y="3524"/>
                  </a:cubicBezTo>
                  <a:cubicBezTo>
                    <a:pt x="1620" y="3322"/>
                    <a:pt x="1715" y="3108"/>
                    <a:pt x="1822" y="2917"/>
                  </a:cubicBezTo>
                  <a:cubicBezTo>
                    <a:pt x="1846" y="2858"/>
                    <a:pt x="1846" y="2786"/>
                    <a:pt x="1822" y="2739"/>
                  </a:cubicBezTo>
                  <a:lnTo>
                    <a:pt x="1298" y="1941"/>
                  </a:lnTo>
                  <a:cubicBezTo>
                    <a:pt x="1250" y="1869"/>
                    <a:pt x="1250" y="1762"/>
                    <a:pt x="1322" y="1691"/>
                  </a:cubicBezTo>
                  <a:lnTo>
                    <a:pt x="1679" y="1334"/>
                  </a:lnTo>
                  <a:cubicBezTo>
                    <a:pt x="1714" y="1299"/>
                    <a:pt x="1765" y="1280"/>
                    <a:pt x="1820" y="1280"/>
                  </a:cubicBezTo>
                  <a:cubicBezTo>
                    <a:pt x="1859" y="1280"/>
                    <a:pt x="1901" y="1290"/>
                    <a:pt x="1941" y="1310"/>
                  </a:cubicBezTo>
                  <a:lnTo>
                    <a:pt x="2727" y="1822"/>
                  </a:lnTo>
                  <a:cubicBezTo>
                    <a:pt x="2759" y="1841"/>
                    <a:pt x="2791" y="1853"/>
                    <a:pt x="2822" y="1853"/>
                  </a:cubicBezTo>
                  <a:cubicBezTo>
                    <a:pt x="2850" y="1853"/>
                    <a:pt x="2878" y="1844"/>
                    <a:pt x="2905" y="1822"/>
                  </a:cubicBezTo>
                  <a:cubicBezTo>
                    <a:pt x="3096" y="1727"/>
                    <a:pt x="3310" y="1631"/>
                    <a:pt x="3513" y="1572"/>
                  </a:cubicBezTo>
                  <a:cubicBezTo>
                    <a:pt x="3572" y="1560"/>
                    <a:pt x="3632" y="1500"/>
                    <a:pt x="3632" y="1441"/>
                  </a:cubicBezTo>
                  <a:lnTo>
                    <a:pt x="3810" y="512"/>
                  </a:lnTo>
                  <a:cubicBezTo>
                    <a:pt x="3822" y="429"/>
                    <a:pt x="3917" y="357"/>
                    <a:pt x="4001" y="357"/>
                  </a:cubicBezTo>
                  <a:lnTo>
                    <a:pt x="4513" y="357"/>
                  </a:lnTo>
                  <a:cubicBezTo>
                    <a:pt x="4596" y="357"/>
                    <a:pt x="4691" y="417"/>
                    <a:pt x="4703" y="512"/>
                  </a:cubicBezTo>
                  <a:lnTo>
                    <a:pt x="4882" y="1441"/>
                  </a:lnTo>
                  <a:cubicBezTo>
                    <a:pt x="4894" y="1500"/>
                    <a:pt x="4941" y="1560"/>
                    <a:pt x="5001" y="1572"/>
                  </a:cubicBezTo>
                  <a:cubicBezTo>
                    <a:pt x="5215" y="1631"/>
                    <a:pt x="5418" y="1727"/>
                    <a:pt x="5608" y="1822"/>
                  </a:cubicBezTo>
                  <a:cubicBezTo>
                    <a:pt x="5638" y="1840"/>
                    <a:pt x="5674" y="1849"/>
                    <a:pt x="5706" y="1849"/>
                  </a:cubicBezTo>
                  <a:cubicBezTo>
                    <a:pt x="5739" y="1849"/>
                    <a:pt x="5769" y="1840"/>
                    <a:pt x="5787" y="1822"/>
                  </a:cubicBezTo>
                  <a:lnTo>
                    <a:pt x="6584" y="1310"/>
                  </a:lnTo>
                  <a:cubicBezTo>
                    <a:pt x="6617" y="1288"/>
                    <a:pt x="6656" y="1277"/>
                    <a:pt x="6696" y="1277"/>
                  </a:cubicBezTo>
                  <a:cubicBezTo>
                    <a:pt x="6745" y="1277"/>
                    <a:pt x="6795" y="1294"/>
                    <a:pt x="6835" y="1334"/>
                  </a:cubicBezTo>
                  <a:lnTo>
                    <a:pt x="7192" y="1691"/>
                  </a:lnTo>
                  <a:cubicBezTo>
                    <a:pt x="7251" y="1750"/>
                    <a:pt x="7263" y="1858"/>
                    <a:pt x="7216" y="1941"/>
                  </a:cubicBezTo>
                  <a:lnTo>
                    <a:pt x="6704" y="2739"/>
                  </a:lnTo>
                  <a:cubicBezTo>
                    <a:pt x="6668" y="2798"/>
                    <a:pt x="6656" y="2858"/>
                    <a:pt x="6704" y="2917"/>
                  </a:cubicBezTo>
                  <a:cubicBezTo>
                    <a:pt x="6799" y="3108"/>
                    <a:pt x="6894" y="3322"/>
                    <a:pt x="6954" y="3524"/>
                  </a:cubicBezTo>
                  <a:cubicBezTo>
                    <a:pt x="6965" y="3584"/>
                    <a:pt x="7025" y="3643"/>
                    <a:pt x="7085" y="3643"/>
                  </a:cubicBezTo>
                  <a:lnTo>
                    <a:pt x="8013" y="3822"/>
                  </a:lnTo>
                  <a:cubicBezTo>
                    <a:pt x="8097" y="3834"/>
                    <a:pt x="8168" y="3929"/>
                    <a:pt x="8168" y="4013"/>
                  </a:cubicBezTo>
                  <a:lnTo>
                    <a:pt x="8168" y="4525"/>
                  </a:lnTo>
                  <a:cubicBezTo>
                    <a:pt x="8168" y="4608"/>
                    <a:pt x="8108" y="4703"/>
                    <a:pt x="8013" y="4715"/>
                  </a:cubicBezTo>
                  <a:lnTo>
                    <a:pt x="7085" y="4894"/>
                  </a:lnTo>
                  <a:cubicBezTo>
                    <a:pt x="7025" y="4906"/>
                    <a:pt x="6965" y="4953"/>
                    <a:pt x="6954" y="5013"/>
                  </a:cubicBezTo>
                  <a:cubicBezTo>
                    <a:pt x="6906" y="5156"/>
                    <a:pt x="6846" y="5322"/>
                    <a:pt x="6787" y="5477"/>
                  </a:cubicBezTo>
                  <a:cubicBezTo>
                    <a:pt x="6739" y="5560"/>
                    <a:pt x="6787" y="5668"/>
                    <a:pt x="6882" y="5715"/>
                  </a:cubicBezTo>
                  <a:cubicBezTo>
                    <a:pt x="6903" y="5724"/>
                    <a:pt x="6926" y="5729"/>
                    <a:pt x="6949" y="5729"/>
                  </a:cubicBezTo>
                  <a:cubicBezTo>
                    <a:pt x="7016" y="5729"/>
                    <a:pt x="7085" y="5691"/>
                    <a:pt x="7120" y="5620"/>
                  </a:cubicBezTo>
                  <a:cubicBezTo>
                    <a:pt x="7180" y="5489"/>
                    <a:pt x="7239" y="5358"/>
                    <a:pt x="7275" y="5215"/>
                  </a:cubicBezTo>
                  <a:lnTo>
                    <a:pt x="8097" y="5060"/>
                  </a:lnTo>
                  <a:cubicBezTo>
                    <a:pt x="8347" y="5013"/>
                    <a:pt x="8549" y="4775"/>
                    <a:pt x="8549" y="4525"/>
                  </a:cubicBezTo>
                  <a:lnTo>
                    <a:pt x="8549" y="4013"/>
                  </a:lnTo>
                  <a:cubicBezTo>
                    <a:pt x="8549" y="3763"/>
                    <a:pt x="8370" y="3524"/>
                    <a:pt x="8097" y="3477"/>
                  </a:cubicBezTo>
                  <a:lnTo>
                    <a:pt x="7275" y="3310"/>
                  </a:lnTo>
                  <a:cubicBezTo>
                    <a:pt x="7216" y="3155"/>
                    <a:pt x="7156" y="2977"/>
                    <a:pt x="7073" y="2822"/>
                  </a:cubicBezTo>
                  <a:lnTo>
                    <a:pt x="7537" y="2119"/>
                  </a:lnTo>
                  <a:cubicBezTo>
                    <a:pt x="7680" y="1905"/>
                    <a:pt x="7656" y="1619"/>
                    <a:pt x="7454" y="1441"/>
                  </a:cubicBezTo>
                  <a:lnTo>
                    <a:pt x="7096" y="1084"/>
                  </a:lnTo>
                  <a:cubicBezTo>
                    <a:pt x="6992" y="980"/>
                    <a:pt x="6848" y="924"/>
                    <a:pt x="6705" y="924"/>
                  </a:cubicBezTo>
                  <a:cubicBezTo>
                    <a:pt x="6603" y="924"/>
                    <a:pt x="6502" y="953"/>
                    <a:pt x="6418" y="1012"/>
                  </a:cubicBezTo>
                  <a:lnTo>
                    <a:pt x="5715" y="1465"/>
                  </a:lnTo>
                  <a:cubicBezTo>
                    <a:pt x="5549" y="1381"/>
                    <a:pt x="5394" y="1322"/>
                    <a:pt x="5227" y="1262"/>
                  </a:cubicBezTo>
                  <a:lnTo>
                    <a:pt x="5060" y="441"/>
                  </a:lnTo>
                  <a:cubicBezTo>
                    <a:pt x="5013" y="191"/>
                    <a:pt x="4775" y="0"/>
                    <a:pt x="45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53"/>
            <p:cNvSpPr/>
            <p:nvPr/>
          </p:nvSpPr>
          <p:spPr>
            <a:xfrm>
              <a:off x="3184798" y="3878883"/>
              <a:ext cx="109550" cy="94018"/>
            </a:xfrm>
            <a:custGeom>
              <a:rect b="b" l="l" r="r" t="t"/>
              <a:pathLst>
                <a:path extrusionOk="0" h="2954" w="3442">
                  <a:moveTo>
                    <a:pt x="1465" y="1"/>
                  </a:moveTo>
                  <a:cubicBezTo>
                    <a:pt x="941" y="1"/>
                    <a:pt x="453" y="191"/>
                    <a:pt x="72" y="561"/>
                  </a:cubicBezTo>
                  <a:cubicBezTo>
                    <a:pt x="0" y="632"/>
                    <a:pt x="0" y="739"/>
                    <a:pt x="72" y="811"/>
                  </a:cubicBezTo>
                  <a:cubicBezTo>
                    <a:pt x="113" y="852"/>
                    <a:pt x="158" y="873"/>
                    <a:pt x="203" y="873"/>
                  </a:cubicBezTo>
                  <a:cubicBezTo>
                    <a:pt x="247" y="873"/>
                    <a:pt x="292" y="852"/>
                    <a:pt x="334" y="811"/>
                  </a:cubicBezTo>
                  <a:cubicBezTo>
                    <a:pt x="631" y="513"/>
                    <a:pt x="1024" y="358"/>
                    <a:pt x="1465" y="358"/>
                  </a:cubicBezTo>
                  <a:cubicBezTo>
                    <a:pt x="2358" y="358"/>
                    <a:pt x="3084" y="1084"/>
                    <a:pt x="3084" y="1977"/>
                  </a:cubicBezTo>
                  <a:cubicBezTo>
                    <a:pt x="3084" y="2227"/>
                    <a:pt x="3024" y="2477"/>
                    <a:pt x="2905" y="2716"/>
                  </a:cubicBezTo>
                  <a:cubicBezTo>
                    <a:pt x="2846" y="2799"/>
                    <a:pt x="2894" y="2894"/>
                    <a:pt x="2977" y="2942"/>
                  </a:cubicBezTo>
                  <a:cubicBezTo>
                    <a:pt x="3013" y="2954"/>
                    <a:pt x="3036" y="2954"/>
                    <a:pt x="3048" y="2954"/>
                  </a:cubicBezTo>
                  <a:cubicBezTo>
                    <a:pt x="3108" y="2954"/>
                    <a:pt x="3167" y="2930"/>
                    <a:pt x="3215" y="2870"/>
                  </a:cubicBezTo>
                  <a:cubicBezTo>
                    <a:pt x="3370" y="2585"/>
                    <a:pt x="3441" y="2287"/>
                    <a:pt x="3441" y="1977"/>
                  </a:cubicBezTo>
                  <a:cubicBezTo>
                    <a:pt x="3441" y="894"/>
                    <a:pt x="2560" y="1"/>
                    <a:pt x="146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53"/>
            <p:cNvSpPr/>
            <p:nvPr/>
          </p:nvSpPr>
          <p:spPr>
            <a:xfrm>
              <a:off x="3168120" y="3917331"/>
              <a:ext cx="102707" cy="87016"/>
            </a:xfrm>
            <a:custGeom>
              <a:rect b="b" l="l" r="r" t="t"/>
              <a:pathLst>
                <a:path extrusionOk="0" h="2734" w="3227">
                  <a:moveTo>
                    <a:pt x="277" y="0"/>
                  </a:moveTo>
                  <a:cubicBezTo>
                    <a:pt x="203" y="0"/>
                    <a:pt x="136" y="38"/>
                    <a:pt x="108" y="115"/>
                  </a:cubicBezTo>
                  <a:cubicBezTo>
                    <a:pt x="36" y="317"/>
                    <a:pt x="0" y="531"/>
                    <a:pt x="0" y="758"/>
                  </a:cubicBezTo>
                  <a:cubicBezTo>
                    <a:pt x="0" y="1841"/>
                    <a:pt x="881" y="2734"/>
                    <a:pt x="1977" y="2734"/>
                  </a:cubicBezTo>
                  <a:cubicBezTo>
                    <a:pt x="2394" y="2734"/>
                    <a:pt x="2798" y="2603"/>
                    <a:pt x="3144" y="2365"/>
                  </a:cubicBezTo>
                  <a:cubicBezTo>
                    <a:pt x="3215" y="2305"/>
                    <a:pt x="3227" y="2198"/>
                    <a:pt x="3191" y="2127"/>
                  </a:cubicBezTo>
                  <a:cubicBezTo>
                    <a:pt x="3162" y="2075"/>
                    <a:pt x="3106" y="2051"/>
                    <a:pt x="3050" y="2051"/>
                  </a:cubicBezTo>
                  <a:cubicBezTo>
                    <a:pt x="3015" y="2051"/>
                    <a:pt x="2981" y="2061"/>
                    <a:pt x="2953" y="2079"/>
                  </a:cubicBezTo>
                  <a:cubicBezTo>
                    <a:pt x="2667" y="2282"/>
                    <a:pt x="2334" y="2389"/>
                    <a:pt x="2001" y="2389"/>
                  </a:cubicBezTo>
                  <a:cubicBezTo>
                    <a:pt x="1108" y="2389"/>
                    <a:pt x="370" y="1662"/>
                    <a:pt x="370" y="769"/>
                  </a:cubicBezTo>
                  <a:cubicBezTo>
                    <a:pt x="370" y="591"/>
                    <a:pt x="405" y="412"/>
                    <a:pt x="465" y="246"/>
                  </a:cubicBezTo>
                  <a:cubicBezTo>
                    <a:pt x="465" y="138"/>
                    <a:pt x="417" y="43"/>
                    <a:pt x="334" y="7"/>
                  </a:cubicBezTo>
                  <a:cubicBezTo>
                    <a:pt x="315" y="3"/>
                    <a:pt x="296" y="0"/>
                    <a:pt x="2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53"/>
            <p:cNvSpPr/>
            <p:nvPr/>
          </p:nvSpPr>
          <p:spPr>
            <a:xfrm>
              <a:off x="3264749" y="3976275"/>
              <a:ext cx="183836" cy="183836"/>
            </a:xfrm>
            <a:custGeom>
              <a:rect b="b" l="l" r="r" t="t"/>
              <a:pathLst>
                <a:path extrusionOk="0" h="5776" w="5776">
                  <a:moveTo>
                    <a:pt x="2739" y="1"/>
                  </a:moveTo>
                  <a:cubicBezTo>
                    <a:pt x="2548" y="1"/>
                    <a:pt x="2370" y="156"/>
                    <a:pt x="2322" y="346"/>
                  </a:cubicBezTo>
                  <a:lnTo>
                    <a:pt x="2215" y="846"/>
                  </a:lnTo>
                  <a:cubicBezTo>
                    <a:pt x="2132" y="882"/>
                    <a:pt x="2036" y="930"/>
                    <a:pt x="1953" y="953"/>
                  </a:cubicBezTo>
                  <a:lnTo>
                    <a:pt x="1525" y="668"/>
                  </a:lnTo>
                  <a:cubicBezTo>
                    <a:pt x="1454" y="627"/>
                    <a:pt x="1372" y="606"/>
                    <a:pt x="1291" y="606"/>
                  </a:cubicBezTo>
                  <a:cubicBezTo>
                    <a:pt x="1181" y="606"/>
                    <a:pt x="1071" y="645"/>
                    <a:pt x="989" y="727"/>
                  </a:cubicBezTo>
                  <a:lnTo>
                    <a:pt x="751" y="965"/>
                  </a:lnTo>
                  <a:cubicBezTo>
                    <a:pt x="620" y="1108"/>
                    <a:pt x="584" y="1322"/>
                    <a:pt x="691" y="1501"/>
                  </a:cubicBezTo>
                  <a:lnTo>
                    <a:pt x="977" y="1942"/>
                  </a:lnTo>
                  <a:cubicBezTo>
                    <a:pt x="917" y="2061"/>
                    <a:pt x="870" y="2180"/>
                    <a:pt x="822" y="2311"/>
                  </a:cubicBezTo>
                  <a:cubicBezTo>
                    <a:pt x="786" y="2394"/>
                    <a:pt x="858" y="2501"/>
                    <a:pt x="941" y="2537"/>
                  </a:cubicBezTo>
                  <a:cubicBezTo>
                    <a:pt x="954" y="2541"/>
                    <a:pt x="967" y="2542"/>
                    <a:pt x="980" y="2542"/>
                  </a:cubicBezTo>
                  <a:cubicBezTo>
                    <a:pt x="1055" y="2542"/>
                    <a:pt x="1137" y="2489"/>
                    <a:pt x="1167" y="2418"/>
                  </a:cubicBezTo>
                  <a:cubicBezTo>
                    <a:pt x="1203" y="2275"/>
                    <a:pt x="1251" y="2144"/>
                    <a:pt x="1322" y="2025"/>
                  </a:cubicBezTo>
                  <a:cubicBezTo>
                    <a:pt x="1358" y="1965"/>
                    <a:pt x="1358" y="1894"/>
                    <a:pt x="1322" y="1846"/>
                  </a:cubicBezTo>
                  <a:lnTo>
                    <a:pt x="989" y="1322"/>
                  </a:lnTo>
                  <a:cubicBezTo>
                    <a:pt x="977" y="1299"/>
                    <a:pt x="977" y="1263"/>
                    <a:pt x="1001" y="1239"/>
                  </a:cubicBezTo>
                  <a:lnTo>
                    <a:pt x="1239" y="1001"/>
                  </a:lnTo>
                  <a:cubicBezTo>
                    <a:pt x="1258" y="981"/>
                    <a:pt x="1274" y="973"/>
                    <a:pt x="1291" y="973"/>
                  </a:cubicBezTo>
                  <a:cubicBezTo>
                    <a:pt x="1304" y="973"/>
                    <a:pt x="1318" y="978"/>
                    <a:pt x="1334" y="989"/>
                  </a:cubicBezTo>
                  <a:lnTo>
                    <a:pt x="1846" y="1322"/>
                  </a:lnTo>
                  <a:cubicBezTo>
                    <a:pt x="1878" y="1342"/>
                    <a:pt x="1910" y="1354"/>
                    <a:pt x="1942" y="1354"/>
                  </a:cubicBezTo>
                  <a:cubicBezTo>
                    <a:pt x="1969" y="1354"/>
                    <a:pt x="1997" y="1345"/>
                    <a:pt x="2025" y="1322"/>
                  </a:cubicBezTo>
                  <a:cubicBezTo>
                    <a:pt x="2144" y="1251"/>
                    <a:pt x="2287" y="1203"/>
                    <a:pt x="2417" y="1156"/>
                  </a:cubicBezTo>
                  <a:cubicBezTo>
                    <a:pt x="2477" y="1144"/>
                    <a:pt x="2537" y="1084"/>
                    <a:pt x="2537" y="1025"/>
                  </a:cubicBezTo>
                  <a:lnTo>
                    <a:pt x="2656" y="418"/>
                  </a:lnTo>
                  <a:cubicBezTo>
                    <a:pt x="2656" y="382"/>
                    <a:pt x="2679" y="358"/>
                    <a:pt x="2727" y="358"/>
                  </a:cubicBezTo>
                  <a:lnTo>
                    <a:pt x="3060" y="358"/>
                  </a:lnTo>
                  <a:cubicBezTo>
                    <a:pt x="3084" y="358"/>
                    <a:pt x="3120" y="394"/>
                    <a:pt x="3132" y="418"/>
                  </a:cubicBezTo>
                  <a:lnTo>
                    <a:pt x="3251" y="1025"/>
                  </a:lnTo>
                  <a:cubicBezTo>
                    <a:pt x="3263" y="1084"/>
                    <a:pt x="3310" y="1144"/>
                    <a:pt x="3370" y="1156"/>
                  </a:cubicBezTo>
                  <a:cubicBezTo>
                    <a:pt x="3501" y="1203"/>
                    <a:pt x="3632" y="1251"/>
                    <a:pt x="3751" y="1322"/>
                  </a:cubicBezTo>
                  <a:cubicBezTo>
                    <a:pt x="3781" y="1340"/>
                    <a:pt x="3816" y="1349"/>
                    <a:pt x="3849" y="1349"/>
                  </a:cubicBezTo>
                  <a:cubicBezTo>
                    <a:pt x="3882" y="1349"/>
                    <a:pt x="3912" y="1340"/>
                    <a:pt x="3930" y="1322"/>
                  </a:cubicBezTo>
                  <a:lnTo>
                    <a:pt x="4453" y="989"/>
                  </a:lnTo>
                  <a:cubicBezTo>
                    <a:pt x="4469" y="978"/>
                    <a:pt x="4483" y="973"/>
                    <a:pt x="4497" y="973"/>
                  </a:cubicBezTo>
                  <a:cubicBezTo>
                    <a:pt x="4513" y="973"/>
                    <a:pt x="4529" y="981"/>
                    <a:pt x="4549" y="1001"/>
                  </a:cubicBezTo>
                  <a:lnTo>
                    <a:pt x="4787" y="1239"/>
                  </a:lnTo>
                  <a:cubicBezTo>
                    <a:pt x="4811" y="1263"/>
                    <a:pt x="4811" y="1299"/>
                    <a:pt x="4799" y="1322"/>
                  </a:cubicBezTo>
                  <a:lnTo>
                    <a:pt x="4453" y="1846"/>
                  </a:lnTo>
                  <a:cubicBezTo>
                    <a:pt x="4430" y="1906"/>
                    <a:pt x="4406" y="1965"/>
                    <a:pt x="4453" y="2025"/>
                  </a:cubicBezTo>
                  <a:cubicBezTo>
                    <a:pt x="4525" y="2144"/>
                    <a:pt x="4573" y="2275"/>
                    <a:pt x="4620" y="2418"/>
                  </a:cubicBezTo>
                  <a:cubicBezTo>
                    <a:pt x="4632" y="2477"/>
                    <a:pt x="4692" y="2537"/>
                    <a:pt x="4751" y="2537"/>
                  </a:cubicBezTo>
                  <a:lnTo>
                    <a:pt x="5358" y="2656"/>
                  </a:lnTo>
                  <a:cubicBezTo>
                    <a:pt x="5394" y="2656"/>
                    <a:pt x="5418" y="2680"/>
                    <a:pt x="5418" y="2727"/>
                  </a:cubicBezTo>
                  <a:lnTo>
                    <a:pt x="5418" y="3049"/>
                  </a:lnTo>
                  <a:cubicBezTo>
                    <a:pt x="5418" y="3085"/>
                    <a:pt x="5394" y="3108"/>
                    <a:pt x="5358" y="3132"/>
                  </a:cubicBezTo>
                  <a:lnTo>
                    <a:pt x="4751" y="3251"/>
                  </a:lnTo>
                  <a:cubicBezTo>
                    <a:pt x="4692" y="3263"/>
                    <a:pt x="4632" y="3311"/>
                    <a:pt x="4620" y="3370"/>
                  </a:cubicBezTo>
                  <a:cubicBezTo>
                    <a:pt x="4573" y="3501"/>
                    <a:pt x="4525" y="3632"/>
                    <a:pt x="4453" y="3751"/>
                  </a:cubicBezTo>
                  <a:cubicBezTo>
                    <a:pt x="4430" y="3811"/>
                    <a:pt x="4430" y="3882"/>
                    <a:pt x="4453" y="3930"/>
                  </a:cubicBezTo>
                  <a:lnTo>
                    <a:pt x="4799" y="4454"/>
                  </a:lnTo>
                  <a:cubicBezTo>
                    <a:pt x="4811" y="4478"/>
                    <a:pt x="4811" y="4513"/>
                    <a:pt x="4787" y="4537"/>
                  </a:cubicBezTo>
                  <a:lnTo>
                    <a:pt x="4549" y="4775"/>
                  </a:lnTo>
                  <a:cubicBezTo>
                    <a:pt x="4526" y="4798"/>
                    <a:pt x="4508" y="4806"/>
                    <a:pt x="4489" y="4806"/>
                  </a:cubicBezTo>
                  <a:cubicBezTo>
                    <a:pt x="4478" y="4806"/>
                    <a:pt x="4467" y="4803"/>
                    <a:pt x="4453" y="4799"/>
                  </a:cubicBezTo>
                  <a:lnTo>
                    <a:pt x="3930" y="4454"/>
                  </a:lnTo>
                  <a:cubicBezTo>
                    <a:pt x="3898" y="4435"/>
                    <a:pt x="3866" y="4422"/>
                    <a:pt x="3834" y="4422"/>
                  </a:cubicBezTo>
                  <a:cubicBezTo>
                    <a:pt x="3806" y="4422"/>
                    <a:pt x="3779" y="4432"/>
                    <a:pt x="3751" y="4454"/>
                  </a:cubicBezTo>
                  <a:cubicBezTo>
                    <a:pt x="3632" y="4525"/>
                    <a:pt x="3501" y="4573"/>
                    <a:pt x="3370" y="4621"/>
                  </a:cubicBezTo>
                  <a:cubicBezTo>
                    <a:pt x="3310" y="4632"/>
                    <a:pt x="3251" y="4692"/>
                    <a:pt x="3251" y="4751"/>
                  </a:cubicBezTo>
                  <a:lnTo>
                    <a:pt x="3132" y="5359"/>
                  </a:lnTo>
                  <a:cubicBezTo>
                    <a:pt x="3132" y="5394"/>
                    <a:pt x="3096" y="5418"/>
                    <a:pt x="3060" y="5418"/>
                  </a:cubicBezTo>
                  <a:lnTo>
                    <a:pt x="2727" y="5418"/>
                  </a:lnTo>
                  <a:cubicBezTo>
                    <a:pt x="2703" y="5418"/>
                    <a:pt x="2668" y="5394"/>
                    <a:pt x="2656" y="5359"/>
                  </a:cubicBezTo>
                  <a:lnTo>
                    <a:pt x="2537" y="4751"/>
                  </a:lnTo>
                  <a:cubicBezTo>
                    <a:pt x="2525" y="4692"/>
                    <a:pt x="2477" y="4632"/>
                    <a:pt x="2417" y="4621"/>
                  </a:cubicBezTo>
                  <a:cubicBezTo>
                    <a:pt x="2287" y="4573"/>
                    <a:pt x="2144" y="4525"/>
                    <a:pt x="2025" y="4454"/>
                  </a:cubicBezTo>
                  <a:cubicBezTo>
                    <a:pt x="1995" y="4436"/>
                    <a:pt x="1962" y="4427"/>
                    <a:pt x="1931" y="4427"/>
                  </a:cubicBezTo>
                  <a:cubicBezTo>
                    <a:pt x="1900" y="4427"/>
                    <a:pt x="1870" y="4436"/>
                    <a:pt x="1846" y="4454"/>
                  </a:cubicBezTo>
                  <a:lnTo>
                    <a:pt x="1334" y="4799"/>
                  </a:lnTo>
                  <a:cubicBezTo>
                    <a:pt x="1321" y="4803"/>
                    <a:pt x="1309" y="4806"/>
                    <a:pt x="1298" y="4806"/>
                  </a:cubicBezTo>
                  <a:cubicBezTo>
                    <a:pt x="1279" y="4806"/>
                    <a:pt x="1261" y="4798"/>
                    <a:pt x="1239" y="4775"/>
                  </a:cubicBezTo>
                  <a:lnTo>
                    <a:pt x="1001" y="4537"/>
                  </a:lnTo>
                  <a:cubicBezTo>
                    <a:pt x="977" y="4513"/>
                    <a:pt x="977" y="4478"/>
                    <a:pt x="989" y="4454"/>
                  </a:cubicBezTo>
                  <a:lnTo>
                    <a:pt x="1322" y="3930"/>
                  </a:lnTo>
                  <a:cubicBezTo>
                    <a:pt x="1358" y="3870"/>
                    <a:pt x="1370" y="3811"/>
                    <a:pt x="1322" y="3751"/>
                  </a:cubicBezTo>
                  <a:cubicBezTo>
                    <a:pt x="1251" y="3632"/>
                    <a:pt x="1215" y="3501"/>
                    <a:pt x="1167" y="3370"/>
                  </a:cubicBezTo>
                  <a:cubicBezTo>
                    <a:pt x="1144" y="3311"/>
                    <a:pt x="1084" y="3251"/>
                    <a:pt x="1024" y="3251"/>
                  </a:cubicBezTo>
                  <a:lnTo>
                    <a:pt x="417" y="3132"/>
                  </a:lnTo>
                  <a:cubicBezTo>
                    <a:pt x="393" y="3132"/>
                    <a:pt x="358" y="3097"/>
                    <a:pt x="358" y="3049"/>
                  </a:cubicBezTo>
                  <a:lnTo>
                    <a:pt x="358" y="2727"/>
                  </a:lnTo>
                  <a:cubicBezTo>
                    <a:pt x="358" y="2692"/>
                    <a:pt x="393" y="2668"/>
                    <a:pt x="417" y="2656"/>
                  </a:cubicBezTo>
                  <a:lnTo>
                    <a:pt x="465" y="2632"/>
                  </a:lnTo>
                  <a:cubicBezTo>
                    <a:pt x="548" y="2620"/>
                    <a:pt x="632" y="2525"/>
                    <a:pt x="596" y="2430"/>
                  </a:cubicBezTo>
                  <a:cubicBezTo>
                    <a:pt x="586" y="2352"/>
                    <a:pt x="520" y="2289"/>
                    <a:pt x="444" y="2289"/>
                  </a:cubicBezTo>
                  <a:cubicBezTo>
                    <a:pt x="428" y="2289"/>
                    <a:pt x="410" y="2292"/>
                    <a:pt x="393" y="2299"/>
                  </a:cubicBezTo>
                  <a:lnTo>
                    <a:pt x="346" y="2311"/>
                  </a:lnTo>
                  <a:cubicBezTo>
                    <a:pt x="155" y="2358"/>
                    <a:pt x="1" y="2513"/>
                    <a:pt x="1" y="2727"/>
                  </a:cubicBezTo>
                  <a:lnTo>
                    <a:pt x="1" y="3049"/>
                  </a:lnTo>
                  <a:cubicBezTo>
                    <a:pt x="1" y="3251"/>
                    <a:pt x="155" y="3430"/>
                    <a:pt x="346" y="3466"/>
                  </a:cubicBezTo>
                  <a:lnTo>
                    <a:pt x="846" y="3573"/>
                  </a:lnTo>
                  <a:cubicBezTo>
                    <a:pt x="882" y="3668"/>
                    <a:pt x="929" y="3751"/>
                    <a:pt x="953" y="3847"/>
                  </a:cubicBezTo>
                  <a:lnTo>
                    <a:pt x="679" y="4275"/>
                  </a:lnTo>
                  <a:cubicBezTo>
                    <a:pt x="572" y="4442"/>
                    <a:pt x="584" y="4656"/>
                    <a:pt x="727" y="4811"/>
                  </a:cubicBezTo>
                  <a:lnTo>
                    <a:pt x="977" y="5049"/>
                  </a:lnTo>
                  <a:cubicBezTo>
                    <a:pt x="1055" y="5127"/>
                    <a:pt x="1163" y="5172"/>
                    <a:pt x="1278" y="5172"/>
                  </a:cubicBezTo>
                  <a:cubicBezTo>
                    <a:pt x="1356" y="5172"/>
                    <a:pt x="1436" y="5152"/>
                    <a:pt x="1513" y="5109"/>
                  </a:cubicBezTo>
                  <a:lnTo>
                    <a:pt x="1941" y="4823"/>
                  </a:lnTo>
                  <a:cubicBezTo>
                    <a:pt x="2025" y="4871"/>
                    <a:pt x="2120" y="4894"/>
                    <a:pt x="2203" y="4930"/>
                  </a:cubicBezTo>
                  <a:lnTo>
                    <a:pt x="2310" y="5430"/>
                  </a:lnTo>
                  <a:cubicBezTo>
                    <a:pt x="2358" y="5633"/>
                    <a:pt x="2513" y="5775"/>
                    <a:pt x="2727" y="5775"/>
                  </a:cubicBezTo>
                  <a:lnTo>
                    <a:pt x="3060" y="5775"/>
                  </a:lnTo>
                  <a:cubicBezTo>
                    <a:pt x="3251" y="5775"/>
                    <a:pt x="3430" y="5633"/>
                    <a:pt x="3465" y="5430"/>
                  </a:cubicBezTo>
                  <a:lnTo>
                    <a:pt x="3572" y="4930"/>
                  </a:lnTo>
                  <a:cubicBezTo>
                    <a:pt x="3668" y="4894"/>
                    <a:pt x="3751" y="4859"/>
                    <a:pt x="3846" y="4823"/>
                  </a:cubicBezTo>
                  <a:lnTo>
                    <a:pt x="4275" y="5109"/>
                  </a:lnTo>
                  <a:cubicBezTo>
                    <a:pt x="4344" y="5153"/>
                    <a:pt x="4422" y="5175"/>
                    <a:pt x="4500" y="5175"/>
                  </a:cubicBezTo>
                  <a:cubicBezTo>
                    <a:pt x="4610" y="5175"/>
                    <a:pt x="4720" y="5132"/>
                    <a:pt x="4811" y="5049"/>
                  </a:cubicBezTo>
                  <a:lnTo>
                    <a:pt x="5049" y="4811"/>
                  </a:lnTo>
                  <a:cubicBezTo>
                    <a:pt x="5180" y="4680"/>
                    <a:pt x="5215" y="4454"/>
                    <a:pt x="5108" y="4275"/>
                  </a:cubicBezTo>
                  <a:lnTo>
                    <a:pt x="4823" y="3847"/>
                  </a:lnTo>
                  <a:cubicBezTo>
                    <a:pt x="4870" y="3751"/>
                    <a:pt x="4894" y="3668"/>
                    <a:pt x="4930" y="3573"/>
                  </a:cubicBezTo>
                  <a:lnTo>
                    <a:pt x="5442" y="3466"/>
                  </a:lnTo>
                  <a:cubicBezTo>
                    <a:pt x="5632" y="3430"/>
                    <a:pt x="5775" y="3263"/>
                    <a:pt x="5775" y="3049"/>
                  </a:cubicBezTo>
                  <a:lnTo>
                    <a:pt x="5775" y="2727"/>
                  </a:lnTo>
                  <a:cubicBezTo>
                    <a:pt x="5775" y="2513"/>
                    <a:pt x="5644" y="2358"/>
                    <a:pt x="5454" y="2311"/>
                  </a:cubicBezTo>
                  <a:lnTo>
                    <a:pt x="4942" y="2204"/>
                  </a:lnTo>
                  <a:cubicBezTo>
                    <a:pt x="4918" y="2120"/>
                    <a:pt x="4870" y="2025"/>
                    <a:pt x="4846" y="1942"/>
                  </a:cubicBezTo>
                  <a:lnTo>
                    <a:pt x="5120" y="1501"/>
                  </a:lnTo>
                  <a:cubicBezTo>
                    <a:pt x="5227" y="1346"/>
                    <a:pt x="5215" y="1120"/>
                    <a:pt x="5061" y="965"/>
                  </a:cubicBezTo>
                  <a:lnTo>
                    <a:pt x="4823" y="727"/>
                  </a:lnTo>
                  <a:cubicBezTo>
                    <a:pt x="4745" y="650"/>
                    <a:pt x="4634" y="610"/>
                    <a:pt x="4520" y="610"/>
                  </a:cubicBezTo>
                  <a:cubicBezTo>
                    <a:pt x="4441" y="610"/>
                    <a:pt x="4360" y="629"/>
                    <a:pt x="4287" y="668"/>
                  </a:cubicBezTo>
                  <a:lnTo>
                    <a:pt x="3858" y="953"/>
                  </a:lnTo>
                  <a:cubicBezTo>
                    <a:pt x="3763" y="906"/>
                    <a:pt x="3680" y="882"/>
                    <a:pt x="3596" y="846"/>
                  </a:cubicBezTo>
                  <a:lnTo>
                    <a:pt x="3489" y="346"/>
                  </a:lnTo>
                  <a:cubicBezTo>
                    <a:pt x="3441" y="156"/>
                    <a:pt x="3275" y="1"/>
                    <a:pt x="30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53"/>
            <p:cNvSpPr/>
            <p:nvPr/>
          </p:nvSpPr>
          <p:spPr>
            <a:xfrm>
              <a:off x="3326526" y="4036907"/>
              <a:ext cx="62541" cy="62573"/>
            </a:xfrm>
            <a:custGeom>
              <a:rect b="b" l="l" r="r" t="t"/>
              <a:pathLst>
                <a:path extrusionOk="0" h="1966" w="1965">
                  <a:moveTo>
                    <a:pt x="977" y="1"/>
                  </a:moveTo>
                  <a:cubicBezTo>
                    <a:pt x="441" y="1"/>
                    <a:pt x="0" y="453"/>
                    <a:pt x="0" y="989"/>
                  </a:cubicBezTo>
                  <a:cubicBezTo>
                    <a:pt x="0" y="1525"/>
                    <a:pt x="441" y="1965"/>
                    <a:pt x="977" y="1965"/>
                  </a:cubicBezTo>
                  <a:cubicBezTo>
                    <a:pt x="1203" y="1965"/>
                    <a:pt x="1417" y="1894"/>
                    <a:pt x="1572" y="1763"/>
                  </a:cubicBezTo>
                  <a:cubicBezTo>
                    <a:pt x="1655" y="1703"/>
                    <a:pt x="1667" y="1596"/>
                    <a:pt x="1608" y="1501"/>
                  </a:cubicBezTo>
                  <a:cubicBezTo>
                    <a:pt x="1574" y="1461"/>
                    <a:pt x="1525" y="1439"/>
                    <a:pt x="1473" y="1439"/>
                  </a:cubicBezTo>
                  <a:cubicBezTo>
                    <a:pt x="1434" y="1439"/>
                    <a:pt x="1394" y="1452"/>
                    <a:pt x="1358" y="1477"/>
                  </a:cubicBezTo>
                  <a:cubicBezTo>
                    <a:pt x="1250" y="1561"/>
                    <a:pt x="1119" y="1608"/>
                    <a:pt x="965" y="1608"/>
                  </a:cubicBezTo>
                  <a:cubicBezTo>
                    <a:pt x="619" y="1608"/>
                    <a:pt x="346" y="1322"/>
                    <a:pt x="346" y="977"/>
                  </a:cubicBezTo>
                  <a:cubicBezTo>
                    <a:pt x="346" y="644"/>
                    <a:pt x="619" y="358"/>
                    <a:pt x="977" y="358"/>
                  </a:cubicBezTo>
                  <a:cubicBezTo>
                    <a:pt x="1322" y="358"/>
                    <a:pt x="1608" y="644"/>
                    <a:pt x="1608" y="989"/>
                  </a:cubicBezTo>
                  <a:cubicBezTo>
                    <a:pt x="1608" y="1084"/>
                    <a:pt x="1679" y="1168"/>
                    <a:pt x="1786" y="1168"/>
                  </a:cubicBezTo>
                  <a:cubicBezTo>
                    <a:pt x="1893" y="1168"/>
                    <a:pt x="1965" y="1084"/>
                    <a:pt x="1965" y="989"/>
                  </a:cubicBezTo>
                  <a:cubicBezTo>
                    <a:pt x="1965" y="453"/>
                    <a:pt x="1512" y="1"/>
                    <a:pt x="9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53"/>
            <p:cNvSpPr/>
            <p:nvPr/>
          </p:nvSpPr>
          <p:spPr>
            <a:xfrm>
              <a:off x="3196542" y="3907687"/>
              <a:ext cx="68238" cy="68238"/>
            </a:xfrm>
            <a:custGeom>
              <a:rect b="b" l="l" r="r" t="t"/>
              <a:pathLst>
                <a:path extrusionOk="0" h="2144" w="2144">
                  <a:moveTo>
                    <a:pt x="1072" y="358"/>
                  </a:moveTo>
                  <a:cubicBezTo>
                    <a:pt x="1477" y="358"/>
                    <a:pt x="1786" y="680"/>
                    <a:pt x="1786" y="1072"/>
                  </a:cubicBezTo>
                  <a:cubicBezTo>
                    <a:pt x="1786" y="1477"/>
                    <a:pt x="1465" y="1787"/>
                    <a:pt x="1072" y="1787"/>
                  </a:cubicBezTo>
                  <a:cubicBezTo>
                    <a:pt x="691" y="1787"/>
                    <a:pt x="358" y="1453"/>
                    <a:pt x="358" y="1072"/>
                  </a:cubicBezTo>
                  <a:cubicBezTo>
                    <a:pt x="358" y="668"/>
                    <a:pt x="691" y="358"/>
                    <a:pt x="1072" y="358"/>
                  </a:cubicBezTo>
                  <a:close/>
                  <a:moveTo>
                    <a:pt x="1072" y="1"/>
                  </a:moveTo>
                  <a:cubicBezTo>
                    <a:pt x="477" y="1"/>
                    <a:pt x="0" y="477"/>
                    <a:pt x="0" y="1072"/>
                  </a:cubicBezTo>
                  <a:cubicBezTo>
                    <a:pt x="0" y="1668"/>
                    <a:pt x="477" y="2144"/>
                    <a:pt x="1072" y="2144"/>
                  </a:cubicBezTo>
                  <a:cubicBezTo>
                    <a:pt x="1667" y="2144"/>
                    <a:pt x="2144" y="1656"/>
                    <a:pt x="2144" y="1072"/>
                  </a:cubicBezTo>
                  <a:cubicBezTo>
                    <a:pt x="2144" y="477"/>
                    <a:pt x="1667" y="1"/>
                    <a:pt x="10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7" name="Google Shape;2307;p53"/>
          <p:cNvGrpSpPr/>
          <p:nvPr/>
        </p:nvGrpSpPr>
        <p:grpSpPr>
          <a:xfrm>
            <a:off x="7550258" y="3832670"/>
            <a:ext cx="371395" cy="301279"/>
            <a:chOff x="7550258" y="3832670"/>
            <a:chExt cx="371395" cy="301279"/>
          </a:xfrm>
        </p:grpSpPr>
        <p:sp>
          <p:nvSpPr>
            <p:cNvPr id="2308" name="Google Shape;2308;p53"/>
            <p:cNvSpPr/>
            <p:nvPr/>
          </p:nvSpPr>
          <p:spPr>
            <a:xfrm>
              <a:off x="7550258" y="3832670"/>
              <a:ext cx="371395" cy="301279"/>
            </a:xfrm>
            <a:custGeom>
              <a:rect b="b" l="l" r="r" t="t"/>
              <a:pathLst>
                <a:path extrusionOk="0" h="9466" w="11669">
                  <a:moveTo>
                    <a:pt x="1822" y="346"/>
                  </a:moveTo>
                  <a:cubicBezTo>
                    <a:pt x="1822" y="346"/>
                    <a:pt x="1834" y="346"/>
                    <a:pt x="1834" y="358"/>
                  </a:cubicBezTo>
                  <a:lnTo>
                    <a:pt x="1834" y="1096"/>
                  </a:lnTo>
                  <a:cubicBezTo>
                    <a:pt x="1834" y="1096"/>
                    <a:pt x="1834" y="1108"/>
                    <a:pt x="1822" y="1108"/>
                  </a:cubicBezTo>
                  <a:lnTo>
                    <a:pt x="1441" y="1108"/>
                  </a:lnTo>
                  <a:cubicBezTo>
                    <a:pt x="1441" y="1108"/>
                    <a:pt x="1429" y="1108"/>
                    <a:pt x="1429" y="1096"/>
                  </a:cubicBezTo>
                  <a:lnTo>
                    <a:pt x="1429" y="358"/>
                  </a:lnTo>
                  <a:lnTo>
                    <a:pt x="1441" y="358"/>
                  </a:lnTo>
                  <a:lnTo>
                    <a:pt x="1822" y="346"/>
                  </a:lnTo>
                  <a:close/>
                  <a:moveTo>
                    <a:pt x="10228" y="346"/>
                  </a:moveTo>
                  <a:cubicBezTo>
                    <a:pt x="10228" y="346"/>
                    <a:pt x="10240" y="346"/>
                    <a:pt x="10240" y="358"/>
                  </a:cubicBezTo>
                  <a:lnTo>
                    <a:pt x="10240" y="1096"/>
                  </a:lnTo>
                  <a:cubicBezTo>
                    <a:pt x="10240" y="1096"/>
                    <a:pt x="10240" y="1108"/>
                    <a:pt x="10228" y="1108"/>
                  </a:cubicBezTo>
                  <a:lnTo>
                    <a:pt x="9859" y="1108"/>
                  </a:lnTo>
                  <a:cubicBezTo>
                    <a:pt x="9859" y="1108"/>
                    <a:pt x="9835" y="1108"/>
                    <a:pt x="9835" y="1096"/>
                  </a:cubicBezTo>
                  <a:lnTo>
                    <a:pt x="9835" y="358"/>
                  </a:lnTo>
                  <a:lnTo>
                    <a:pt x="9859" y="358"/>
                  </a:lnTo>
                  <a:lnTo>
                    <a:pt x="10228" y="346"/>
                  </a:lnTo>
                  <a:close/>
                  <a:moveTo>
                    <a:pt x="10966" y="1096"/>
                  </a:moveTo>
                  <a:cubicBezTo>
                    <a:pt x="11180" y="1096"/>
                    <a:pt x="11347" y="1251"/>
                    <a:pt x="11347" y="1465"/>
                  </a:cubicBezTo>
                  <a:lnTo>
                    <a:pt x="11347" y="8775"/>
                  </a:lnTo>
                  <a:cubicBezTo>
                    <a:pt x="11323" y="8978"/>
                    <a:pt x="11168" y="9144"/>
                    <a:pt x="10954" y="9144"/>
                  </a:cubicBezTo>
                  <a:lnTo>
                    <a:pt x="715" y="9144"/>
                  </a:lnTo>
                  <a:cubicBezTo>
                    <a:pt x="512" y="9144"/>
                    <a:pt x="346" y="8978"/>
                    <a:pt x="346" y="8775"/>
                  </a:cubicBezTo>
                  <a:lnTo>
                    <a:pt x="346" y="1465"/>
                  </a:lnTo>
                  <a:cubicBezTo>
                    <a:pt x="346" y="1251"/>
                    <a:pt x="512" y="1096"/>
                    <a:pt x="715" y="1096"/>
                  </a:cubicBezTo>
                  <a:lnTo>
                    <a:pt x="1084" y="1096"/>
                  </a:lnTo>
                  <a:lnTo>
                    <a:pt x="1084" y="1108"/>
                  </a:lnTo>
                  <a:cubicBezTo>
                    <a:pt x="1084" y="1298"/>
                    <a:pt x="1250" y="1465"/>
                    <a:pt x="1441" y="1465"/>
                  </a:cubicBezTo>
                  <a:lnTo>
                    <a:pt x="1822" y="1465"/>
                  </a:lnTo>
                  <a:cubicBezTo>
                    <a:pt x="2012" y="1465"/>
                    <a:pt x="2179" y="1298"/>
                    <a:pt x="2179" y="1108"/>
                  </a:cubicBezTo>
                  <a:lnTo>
                    <a:pt x="2179" y="1096"/>
                  </a:lnTo>
                  <a:lnTo>
                    <a:pt x="9513" y="1096"/>
                  </a:lnTo>
                  <a:lnTo>
                    <a:pt x="9513" y="1108"/>
                  </a:lnTo>
                  <a:cubicBezTo>
                    <a:pt x="9513" y="1298"/>
                    <a:pt x="9680" y="1465"/>
                    <a:pt x="9871" y="1465"/>
                  </a:cubicBezTo>
                  <a:lnTo>
                    <a:pt x="10240" y="1465"/>
                  </a:lnTo>
                  <a:cubicBezTo>
                    <a:pt x="10430" y="1465"/>
                    <a:pt x="10597" y="1298"/>
                    <a:pt x="10597" y="1108"/>
                  </a:cubicBezTo>
                  <a:lnTo>
                    <a:pt x="10597" y="1096"/>
                  </a:lnTo>
                  <a:close/>
                  <a:moveTo>
                    <a:pt x="1441" y="0"/>
                  </a:moveTo>
                  <a:cubicBezTo>
                    <a:pt x="1250" y="0"/>
                    <a:pt x="1084" y="167"/>
                    <a:pt x="1084" y="358"/>
                  </a:cubicBezTo>
                  <a:lnTo>
                    <a:pt x="1084" y="739"/>
                  </a:lnTo>
                  <a:lnTo>
                    <a:pt x="715" y="739"/>
                  </a:lnTo>
                  <a:cubicBezTo>
                    <a:pt x="310" y="739"/>
                    <a:pt x="0" y="1060"/>
                    <a:pt x="0" y="1453"/>
                  </a:cubicBezTo>
                  <a:lnTo>
                    <a:pt x="0" y="8752"/>
                  </a:lnTo>
                  <a:cubicBezTo>
                    <a:pt x="0" y="9156"/>
                    <a:pt x="334" y="9466"/>
                    <a:pt x="715" y="9466"/>
                  </a:cubicBezTo>
                  <a:lnTo>
                    <a:pt x="10954" y="9466"/>
                  </a:lnTo>
                  <a:cubicBezTo>
                    <a:pt x="11359" y="9466"/>
                    <a:pt x="11668" y="9144"/>
                    <a:pt x="11668" y="8752"/>
                  </a:cubicBezTo>
                  <a:lnTo>
                    <a:pt x="11668" y="1453"/>
                  </a:lnTo>
                  <a:cubicBezTo>
                    <a:pt x="11668" y="1060"/>
                    <a:pt x="11359" y="739"/>
                    <a:pt x="10954" y="739"/>
                  </a:cubicBezTo>
                  <a:lnTo>
                    <a:pt x="10585" y="739"/>
                  </a:lnTo>
                  <a:lnTo>
                    <a:pt x="10585" y="358"/>
                  </a:lnTo>
                  <a:cubicBezTo>
                    <a:pt x="10585" y="167"/>
                    <a:pt x="10418" y="0"/>
                    <a:pt x="10228" y="0"/>
                  </a:cubicBezTo>
                  <a:lnTo>
                    <a:pt x="9859" y="0"/>
                  </a:lnTo>
                  <a:cubicBezTo>
                    <a:pt x="9656" y="0"/>
                    <a:pt x="9490" y="167"/>
                    <a:pt x="9490" y="358"/>
                  </a:cubicBezTo>
                  <a:lnTo>
                    <a:pt x="9490" y="739"/>
                  </a:lnTo>
                  <a:lnTo>
                    <a:pt x="2179" y="739"/>
                  </a:lnTo>
                  <a:lnTo>
                    <a:pt x="2179" y="358"/>
                  </a:lnTo>
                  <a:cubicBezTo>
                    <a:pt x="2179" y="167"/>
                    <a:pt x="2012" y="0"/>
                    <a:pt x="18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53"/>
            <p:cNvSpPr/>
            <p:nvPr/>
          </p:nvSpPr>
          <p:spPr>
            <a:xfrm>
              <a:off x="7574129" y="3891009"/>
              <a:ext cx="324418" cy="10662"/>
            </a:xfrm>
            <a:custGeom>
              <a:rect b="b" l="l" r="r" t="t"/>
              <a:pathLst>
                <a:path extrusionOk="0" h="335" w="10193">
                  <a:moveTo>
                    <a:pt x="155" y="1"/>
                  </a:moveTo>
                  <a:cubicBezTo>
                    <a:pt x="72" y="1"/>
                    <a:pt x="0" y="72"/>
                    <a:pt x="0" y="168"/>
                  </a:cubicBezTo>
                  <a:cubicBezTo>
                    <a:pt x="0" y="251"/>
                    <a:pt x="72" y="334"/>
                    <a:pt x="155" y="334"/>
                  </a:cubicBezTo>
                  <a:lnTo>
                    <a:pt x="10025" y="334"/>
                  </a:lnTo>
                  <a:cubicBezTo>
                    <a:pt x="10121" y="334"/>
                    <a:pt x="10192" y="251"/>
                    <a:pt x="10192" y="168"/>
                  </a:cubicBezTo>
                  <a:cubicBezTo>
                    <a:pt x="10192" y="72"/>
                    <a:pt x="10121" y="1"/>
                    <a:pt x="100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53"/>
            <p:cNvSpPr/>
            <p:nvPr/>
          </p:nvSpPr>
          <p:spPr>
            <a:xfrm>
              <a:off x="7591188" y="3937637"/>
              <a:ext cx="45481" cy="10248"/>
            </a:xfrm>
            <a:custGeom>
              <a:rect b="b" l="l" r="r" t="t"/>
              <a:pathLst>
                <a:path extrusionOk="0" h="322" w="1429">
                  <a:moveTo>
                    <a:pt x="155" y="0"/>
                  </a:moveTo>
                  <a:cubicBezTo>
                    <a:pt x="72" y="0"/>
                    <a:pt x="0" y="72"/>
                    <a:pt x="0" y="155"/>
                  </a:cubicBezTo>
                  <a:cubicBezTo>
                    <a:pt x="0" y="250"/>
                    <a:pt x="72" y="322"/>
                    <a:pt x="155" y="322"/>
                  </a:cubicBezTo>
                  <a:lnTo>
                    <a:pt x="1262" y="322"/>
                  </a:lnTo>
                  <a:cubicBezTo>
                    <a:pt x="1346" y="322"/>
                    <a:pt x="1429" y="250"/>
                    <a:pt x="1429" y="155"/>
                  </a:cubicBezTo>
                  <a:cubicBezTo>
                    <a:pt x="1429" y="72"/>
                    <a:pt x="1346" y="0"/>
                    <a:pt x="12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53"/>
            <p:cNvSpPr/>
            <p:nvPr/>
          </p:nvSpPr>
          <p:spPr>
            <a:xfrm>
              <a:off x="7672667" y="3937637"/>
              <a:ext cx="45481" cy="10248"/>
            </a:xfrm>
            <a:custGeom>
              <a:rect b="b" l="l" r="r" t="t"/>
              <a:pathLst>
                <a:path extrusionOk="0" h="322" w="1429">
                  <a:moveTo>
                    <a:pt x="155" y="0"/>
                  </a:moveTo>
                  <a:cubicBezTo>
                    <a:pt x="71" y="0"/>
                    <a:pt x="0" y="72"/>
                    <a:pt x="0" y="155"/>
                  </a:cubicBezTo>
                  <a:cubicBezTo>
                    <a:pt x="0" y="250"/>
                    <a:pt x="71" y="322"/>
                    <a:pt x="155" y="322"/>
                  </a:cubicBezTo>
                  <a:lnTo>
                    <a:pt x="1262" y="322"/>
                  </a:lnTo>
                  <a:cubicBezTo>
                    <a:pt x="1345" y="322"/>
                    <a:pt x="1429" y="250"/>
                    <a:pt x="1429" y="155"/>
                  </a:cubicBezTo>
                  <a:cubicBezTo>
                    <a:pt x="1429" y="72"/>
                    <a:pt x="1345" y="0"/>
                    <a:pt x="12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53"/>
            <p:cNvSpPr/>
            <p:nvPr/>
          </p:nvSpPr>
          <p:spPr>
            <a:xfrm>
              <a:off x="7835592" y="3937637"/>
              <a:ext cx="45131" cy="10248"/>
            </a:xfrm>
            <a:custGeom>
              <a:rect b="b" l="l" r="r" t="t"/>
              <a:pathLst>
                <a:path extrusionOk="0" h="322" w="1418">
                  <a:moveTo>
                    <a:pt x="155" y="0"/>
                  </a:moveTo>
                  <a:cubicBezTo>
                    <a:pt x="72" y="0"/>
                    <a:pt x="1" y="72"/>
                    <a:pt x="1" y="155"/>
                  </a:cubicBezTo>
                  <a:cubicBezTo>
                    <a:pt x="1" y="250"/>
                    <a:pt x="72" y="322"/>
                    <a:pt x="155" y="322"/>
                  </a:cubicBezTo>
                  <a:lnTo>
                    <a:pt x="1263" y="322"/>
                  </a:lnTo>
                  <a:cubicBezTo>
                    <a:pt x="1346" y="322"/>
                    <a:pt x="1418" y="250"/>
                    <a:pt x="1418" y="155"/>
                  </a:cubicBezTo>
                  <a:cubicBezTo>
                    <a:pt x="1418" y="72"/>
                    <a:pt x="1346" y="0"/>
                    <a:pt x="12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53"/>
            <p:cNvSpPr/>
            <p:nvPr/>
          </p:nvSpPr>
          <p:spPr>
            <a:xfrm>
              <a:off x="7591188" y="3984232"/>
              <a:ext cx="45481" cy="10662"/>
            </a:xfrm>
            <a:custGeom>
              <a:rect b="b" l="l" r="r" t="t"/>
              <a:pathLst>
                <a:path extrusionOk="0" h="335" w="1429">
                  <a:moveTo>
                    <a:pt x="155" y="1"/>
                  </a:moveTo>
                  <a:cubicBezTo>
                    <a:pt x="72" y="1"/>
                    <a:pt x="0" y="84"/>
                    <a:pt x="0" y="168"/>
                  </a:cubicBezTo>
                  <a:cubicBezTo>
                    <a:pt x="0" y="263"/>
                    <a:pt x="72" y="334"/>
                    <a:pt x="155" y="334"/>
                  </a:cubicBezTo>
                  <a:lnTo>
                    <a:pt x="1262" y="334"/>
                  </a:lnTo>
                  <a:cubicBezTo>
                    <a:pt x="1346" y="334"/>
                    <a:pt x="1429" y="263"/>
                    <a:pt x="1429" y="168"/>
                  </a:cubicBezTo>
                  <a:cubicBezTo>
                    <a:pt x="1429" y="84"/>
                    <a:pt x="1346" y="1"/>
                    <a:pt x="12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53"/>
            <p:cNvSpPr/>
            <p:nvPr/>
          </p:nvSpPr>
          <p:spPr>
            <a:xfrm>
              <a:off x="7754113" y="3984232"/>
              <a:ext cx="45513" cy="10662"/>
            </a:xfrm>
            <a:custGeom>
              <a:rect b="b" l="l" r="r" t="t"/>
              <a:pathLst>
                <a:path extrusionOk="0" h="335" w="1430">
                  <a:moveTo>
                    <a:pt x="156" y="1"/>
                  </a:moveTo>
                  <a:cubicBezTo>
                    <a:pt x="72" y="1"/>
                    <a:pt x="1" y="84"/>
                    <a:pt x="1" y="168"/>
                  </a:cubicBezTo>
                  <a:cubicBezTo>
                    <a:pt x="1" y="263"/>
                    <a:pt x="72" y="334"/>
                    <a:pt x="156" y="334"/>
                  </a:cubicBezTo>
                  <a:lnTo>
                    <a:pt x="1263" y="334"/>
                  </a:lnTo>
                  <a:cubicBezTo>
                    <a:pt x="1346" y="334"/>
                    <a:pt x="1430" y="263"/>
                    <a:pt x="1430" y="168"/>
                  </a:cubicBezTo>
                  <a:cubicBezTo>
                    <a:pt x="1430" y="84"/>
                    <a:pt x="1346" y="1"/>
                    <a:pt x="12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53"/>
            <p:cNvSpPr/>
            <p:nvPr/>
          </p:nvSpPr>
          <p:spPr>
            <a:xfrm>
              <a:off x="7591188" y="4030859"/>
              <a:ext cx="45481" cy="10248"/>
            </a:xfrm>
            <a:custGeom>
              <a:rect b="b" l="l" r="r" t="t"/>
              <a:pathLst>
                <a:path extrusionOk="0" h="322" w="1429">
                  <a:moveTo>
                    <a:pt x="155" y="0"/>
                  </a:moveTo>
                  <a:cubicBezTo>
                    <a:pt x="72" y="0"/>
                    <a:pt x="0" y="72"/>
                    <a:pt x="0" y="167"/>
                  </a:cubicBezTo>
                  <a:cubicBezTo>
                    <a:pt x="0" y="250"/>
                    <a:pt x="72" y="322"/>
                    <a:pt x="155" y="322"/>
                  </a:cubicBezTo>
                  <a:lnTo>
                    <a:pt x="1262" y="322"/>
                  </a:lnTo>
                  <a:cubicBezTo>
                    <a:pt x="1346" y="322"/>
                    <a:pt x="1429" y="250"/>
                    <a:pt x="1429" y="167"/>
                  </a:cubicBezTo>
                  <a:cubicBezTo>
                    <a:pt x="1429" y="72"/>
                    <a:pt x="1346" y="0"/>
                    <a:pt x="12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53"/>
            <p:cNvSpPr/>
            <p:nvPr/>
          </p:nvSpPr>
          <p:spPr>
            <a:xfrm>
              <a:off x="7672667" y="4030859"/>
              <a:ext cx="45481" cy="10248"/>
            </a:xfrm>
            <a:custGeom>
              <a:rect b="b" l="l" r="r" t="t"/>
              <a:pathLst>
                <a:path extrusionOk="0" h="322" w="1429">
                  <a:moveTo>
                    <a:pt x="155" y="0"/>
                  </a:moveTo>
                  <a:cubicBezTo>
                    <a:pt x="71" y="0"/>
                    <a:pt x="0" y="72"/>
                    <a:pt x="0" y="167"/>
                  </a:cubicBezTo>
                  <a:cubicBezTo>
                    <a:pt x="0" y="250"/>
                    <a:pt x="71" y="322"/>
                    <a:pt x="155" y="322"/>
                  </a:cubicBezTo>
                  <a:lnTo>
                    <a:pt x="1262" y="322"/>
                  </a:lnTo>
                  <a:cubicBezTo>
                    <a:pt x="1345" y="322"/>
                    <a:pt x="1429" y="250"/>
                    <a:pt x="1429" y="167"/>
                  </a:cubicBezTo>
                  <a:cubicBezTo>
                    <a:pt x="1429" y="72"/>
                    <a:pt x="1345" y="0"/>
                    <a:pt x="12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53"/>
            <p:cNvSpPr/>
            <p:nvPr/>
          </p:nvSpPr>
          <p:spPr>
            <a:xfrm>
              <a:off x="7835592" y="4030859"/>
              <a:ext cx="45131" cy="10248"/>
            </a:xfrm>
            <a:custGeom>
              <a:rect b="b" l="l" r="r" t="t"/>
              <a:pathLst>
                <a:path extrusionOk="0" h="322" w="1418">
                  <a:moveTo>
                    <a:pt x="155" y="0"/>
                  </a:moveTo>
                  <a:cubicBezTo>
                    <a:pt x="72" y="0"/>
                    <a:pt x="1" y="72"/>
                    <a:pt x="1" y="167"/>
                  </a:cubicBezTo>
                  <a:cubicBezTo>
                    <a:pt x="1" y="250"/>
                    <a:pt x="72" y="322"/>
                    <a:pt x="155" y="322"/>
                  </a:cubicBezTo>
                  <a:lnTo>
                    <a:pt x="1263" y="322"/>
                  </a:lnTo>
                  <a:cubicBezTo>
                    <a:pt x="1346" y="322"/>
                    <a:pt x="1418" y="250"/>
                    <a:pt x="1418" y="167"/>
                  </a:cubicBezTo>
                  <a:cubicBezTo>
                    <a:pt x="1418" y="72"/>
                    <a:pt x="1346" y="0"/>
                    <a:pt x="12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53"/>
            <p:cNvSpPr/>
            <p:nvPr/>
          </p:nvSpPr>
          <p:spPr>
            <a:xfrm>
              <a:off x="7672667" y="4077073"/>
              <a:ext cx="45481" cy="10662"/>
            </a:xfrm>
            <a:custGeom>
              <a:rect b="b" l="l" r="r" t="t"/>
              <a:pathLst>
                <a:path extrusionOk="0" h="335" w="1429">
                  <a:moveTo>
                    <a:pt x="155" y="1"/>
                  </a:moveTo>
                  <a:cubicBezTo>
                    <a:pt x="71" y="1"/>
                    <a:pt x="0" y="84"/>
                    <a:pt x="0" y="168"/>
                  </a:cubicBezTo>
                  <a:cubicBezTo>
                    <a:pt x="0" y="263"/>
                    <a:pt x="71" y="334"/>
                    <a:pt x="155" y="334"/>
                  </a:cubicBezTo>
                  <a:lnTo>
                    <a:pt x="1262" y="334"/>
                  </a:lnTo>
                  <a:cubicBezTo>
                    <a:pt x="1345" y="334"/>
                    <a:pt x="1429" y="263"/>
                    <a:pt x="1429" y="168"/>
                  </a:cubicBezTo>
                  <a:cubicBezTo>
                    <a:pt x="1429" y="84"/>
                    <a:pt x="1345" y="1"/>
                    <a:pt x="12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53"/>
            <p:cNvSpPr/>
            <p:nvPr/>
          </p:nvSpPr>
          <p:spPr>
            <a:xfrm>
              <a:off x="7754113" y="4077073"/>
              <a:ext cx="45513" cy="10662"/>
            </a:xfrm>
            <a:custGeom>
              <a:rect b="b" l="l" r="r" t="t"/>
              <a:pathLst>
                <a:path extrusionOk="0" h="335" w="1430">
                  <a:moveTo>
                    <a:pt x="156" y="1"/>
                  </a:moveTo>
                  <a:cubicBezTo>
                    <a:pt x="72" y="1"/>
                    <a:pt x="1" y="84"/>
                    <a:pt x="1" y="168"/>
                  </a:cubicBezTo>
                  <a:cubicBezTo>
                    <a:pt x="1" y="263"/>
                    <a:pt x="72" y="334"/>
                    <a:pt x="156" y="334"/>
                  </a:cubicBezTo>
                  <a:lnTo>
                    <a:pt x="1263" y="334"/>
                  </a:lnTo>
                  <a:cubicBezTo>
                    <a:pt x="1346" y="334"/>
                    <a:pt x="1430" y="263"/>
                    <a:pt x="1430" y="168"/>
                  </a:cubicBezTo>
                  <a:cubicBezTo>
                    <a:pt x="1430" y="84"/>
                    <a:pt x="1346" y="1"/>
                    <a:pt x="12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53"/>
            <p:cNvSpPr/>
            <p:nvPr/>
          </p:nvSpPr>
          <p:spPr>
            <a:xfrm>
              <a:off x="7835592" y="4077073"/>
              <a:ext cx="45131" cy="10662"/>
            </a:xfrm>
            <a:custGeom>
              <a:rect b="b" l="l" r="r" t="t"/>
              <a:pathLst>
                <a:path extrusionOk="0" h="335" w="1418">
                  <a:moveTo>
                    <a:pt x="155" y="1"/>
                  </a:moveTo>
                  <a:cubicBezTo>
                    <a:pt x="72" y="1"/>
                    <a:pt x="1" y="84"/>
                    <a:pt x="1" y="168"/>
                  </a:cubicBezTo>
                  <a:cubicBezTo>
                    <a:pt x="1" y="263"/>
                    <a:pt x="72" y="334"/>
                    <a:pt x="155" y="334"/>
                  </a:cubicBezTo>
                  <a:lnTo>
                    <a:pt x="1263" y="334"/>
                  </a:lnTo>
                  <a:cubicBezTo>
                    <a:pt x="1346" y="334"/>
                    <a:pt x="1418" y="263"/>
                    <a:pt x="1418" y="168"/>
                  </a:cubicBezTo>
                  <a:cubicBezTo>
                    <a:pt x="1418" y="84"/>
                    <a:pt x="1346" y="1"/>
                    <a:pt x="12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53"/>
            <p:cNvSpPr/>
            <p:nvPr/>
          </p:nvSpPr>
          <p:spPr>
            <a:xfrm>
              <a:off x="7672667" y="3972583"/>
              <a:ext cx="46245" cy="34055"/>
            </a:xfrm>
            <a:custGeom>
              <a:rect b="b" l="l" r="r" t="t"/>
              <a:pathLst>
                <a:path extrusionOk="0" h="1070" w="1453">
                  <a:moveTo>
                    <a:pt x="1262" y="1"/>
                  </a:moveTo>
                  <a:cubicBezTo>
                    <a:pt x="1217" y="1"/>
                    <a:pt x="1173" y="16"/>
                    <a:pt x="1143" y="45"/>
                  </a:cubicBezTo>
                  <a:lnTo>
                    <a:pt x="536" y="653"/>
                  </a:lnTo>
                  <a:lnTo>
                    <a:pt x="298" y="415"/>
                  </a:lnTo>
                  <a:cubicBezTo>
                    <a:pt x="268" y="385"/>
                    <a:pt x="223" y="370"/>
                    <a:pt x="179" y="370"/>
                  </a:cubicBezTo>
                  <a:cubicBezTo>
                    <a:pt x="134" y="370"/>
                    <a:pt x="89" y="385"/>
                    <a:pt x="60" y="415"/>
                  </a:cubicBezTo>
                  <a:cubicBezTo>
                    <a:pt x="0" y="474"/>
                    <a:pt x="0" y="593"/>
                    <a:pt x="60" y="653"/>
                  </a:cubicBezTo>
                  <a:lnTo>
                    <a:pt x="429" y="1022"/>
                  </a:lnTo>
                  <a:cubicBezTo>
                    <a:pt x="452" y="1057"/>
                    <a:pt x="500" y="1069"/>
                    <a:pt x="548" y="1069"/>
                  </a:cubicBezTo>
                  <a:cubicBezTo>
                    <a:pt x="595" y="1069"/>
                    <a:pt x="631" y="1057"/>
                    <a:pt x="667" y="1022"/>
                  </a:cubicBezTo>
                  <a:lnTo>
                    <a:pt x="1393" y="295"/>
                  </a:lnTo>
                  <a:cubicBezTo>
                    <a:pt x="1453" y="224"/>
                    <a:pt x="1453" y="117"/>
                    <a:pt x="1381" y="45"/>
                  </a:cubicBezTo>
                  <a:cubicBezTo>
                    <a:pt x="1351" y="16"/>
                    <a:pt x="1307" y="1"/>
                    <a:pt x="12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53"/>
            <p:cNvSpPr/>
            <p:nvPr/>
          </p:nvSpPr>
          <p:spPr>
            <a:xfrm>
              <a:off x="7835592" y="3972583"/>
              <a:ext cx="45895" cy="34055"/>
            </a:xfrm>
            <a:custGeom>
              <a:rect b="b" l="l" r="r" t="t"/>
              <a:pathLst>
                <a:path extrusionOk="0" h="1070" w="1442">
                  <a:moveTo>
                    <a:pt x="1263" y="1"/>
                  </a:moveTo>
                  <a:cubicBezTo>
                    <a:pt x="1218" y="1"/>
                    <a:pt x="1173" y="16"/>
                    <a:pt x="1144" y="45"/>
                  </a:cubicBezTo>
                  <a:lnTo>
                    <a:pt x="536" y="653"/>
                  </a:lnTo>
                  <a:lnTo>
                    <a:pt x="298" y="415"/>
                  </a:lnTo>
                  <a:cubicBezTo>
                    <a:pt x="269" y="385"/>
                    <a:pt x="224" y="370"/>
                    <a:pt x="179" y="370"/>
                  </a:cubicBezTo>
                  <a:cubicBezTo>
                    <a:pt x="135" y="370"/>
                    <a:pt x="90" y="385"/>
                    <a:pt x="60" y="415"/>
                  </a:cubicBezTo>
                  <a:cubicBezTo>
                    <a:pt x="1" y="474"/>
                    <a:pt x="1" y="593"/>
                    <a:pt x="60" y="653"/>
                  </a:cubicBezTo>
                  <a:lnTo>
                    <a:pt x="429" y="1022"/>
                  </a:lnTo>
                  <a:cubicBezTo>
                    <a:pt x="453" y="1057"/>
                    <a:pt x="501" y="1069"/>
                    <a:pt x="548" y="1069"/>
                  </a:cubicBezTo>
                  <a:cubicBezTo>
                    <a:pt x="596" y="1069"/>
                    <a:pt x="632" y="1057"/>
                    <a:pt x="667" y="1022"/>
                  </a:cubicBezTo>
                  <a:lnTo>
                    <a:pt x="1394" y="295"/>
                  </a:lnTo>
                  <a:cubicBezTo>
                    <a:pt x="1441" y="224"/>
                    <a:pt x="1441" y="117"/>
                    <a:pt x="1382" y="45"/>
                  </a:cubicBezTo>
                  <a:cubicBezTo>
                    <a:pt x="1352" y="16"/>
                    <a:pt x="1307" y="1"/>
                    <a:pt x="12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53"/>
            <p:cNvSpPr/>
            <p:nvPr/>
          </p:nvSpPr>
          <p:spPr>
            <a:xfrm>
              <a:off x="7754113" y="4019592"/>
              <a:ext cx="46277" cy="34024"/>
            </a:xfrm>
            <a:custGeom>
              <a:rect b="b" l="l" r="r" t="t"/>
              <a:pathLst>
                <a:path extrusionOk="0" h="1069" w="1454">
                  <a:moveTo>
                    <a:pt x="1263" y="0"/>
                  </a:moveTo>
                  <a:cubicBezTo>
                    <a:pt x="1218" y="0"/>
                    <a:pt x="1174" y="15"/>
                    <a:pt x="1144" y="45"/>
                  </a:cubicBezTo>
                  <a:lnTo>
                    <a:pt x="537" y="652"/>
                  </a:lnTo>
                  <a:lnTo>
                    <a:pt x="299" y="414"/>
                  </a:lnTo>
                  <a:cubicBezTo>
                    <a:pt x="269" y="384"/>
                    <a:pt x="224" y="369"/>
                    <a:pt x="179" y="369"/>
                  </a:cubicBezTo>
                  <a:cubicBezTo>
                    <a:pt x="135" y="369"/>
                    <a:pt x="90" y="384"/>
                    <a:pt x="60" y="414"/>
                  </a:cubicBezTo>
                  <a:cubicBezTo>
                    <a:pt x="1" y="473"/>
                    <a:pt x="1" y="593"/>
                    <a:pt x="60" y="652"/>
                  </a:cubicBezTo>
                  <a:lnTo>
                    <a:pt x="429" y="1021"/>
                  </a:lnTo>
                  <a:cubicBezTo>
                    <a:pt x="453" y="1057"/>
                    <a:pt x="501" y="1069"/>
                    <a:pt x="549" y="1069"/>
                  </a:cubicBezTo>
                  <a:cubicBezTo>
                    <a:pt x="596" y="1069"/>
                    <a:pt x="632" y="1057"/>
                    <a:pt x="668" y="1021"/>
                  </a:cubicBezTo>
                  <a:lnTo>
                    <a:pt x="1394" y="295"/>
                  </a:lnTo>
                  <a:cubicBezTo>
                    <a:pt x="1453" y="200"/>
                    <a:pt x="1453" y="104"/>
                    <a:pt x="1382" y="45"/>
                  </a:cubicBezTo>
                  <a:cubicBezTo>
                    <a:pt x="1352" y="15"/>
                    <a:pt x="1308" y="0"/>
                    <a:pt x="12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53"/>
            <p:cNvSpPr/>
            <p:nvPr/>
          </p:nvSpPr>
          <p:spPr>
            <a:xfrm>
              <a:off x="7591188" y="4065806"/>
              <a:ext cx="46245" cy="34055"/>
            </a:xfrm>
            <a:custGeom>
              <a:rect b="b" l="l" r="r" t="t"/>
              <a:pathLst>
                <a:path extrusionOk="0" h="1070" w="1453">
                  <a:moveTo>
                    <a:pt x="1262" y="1"/>
                  </a:moveTo>
                  <a:cubicBezTo>
                    <a:pt x="1218" y="1"/>
                    <a:pt x="1173" y="16"/>
                    <a:pt x="1143" y="45"/>
                  </a:cubicBezTo>
                  <a:lnTo>
                    <a:pt x="536" y="653"/>
                  </a:lnTo>
                  <a:lnTo>
                    <a:pt x="298" y="414"/>
                  </a:lnTo>
                  <a:cubicBezTo>
                    <a:pt x="268" y="385"/>
                    <a:pt x="223" y="370"/>
                    <a:pt x="179" y="370"/>
                  </a:cubicBezTo>
                  <a:cubicBezTo>
                    <a:pt x="134" y="370"/>
                    <a:pt x="89" y="385"/>
                    <a:pt x="60" y="414"/>
                  </a:cubicBezTo>
                  <a:cubicBezTo>
                    <a:pt x="0" y="474"/>
                    <a:pt x="0" y="593"/>
                    <a:pt x="60" y="653"/>
                  </a:cubicBezTo>
                  <a:lnTo>
                    <a:pt x="429" y="1034"/>
                  </a:lnTo>
                  <a:cubicBezTo>
                    <a:pt x="453" y="1057"/>
                    <a:pt x="500" y="1069"/>
                    <a:pt x="548" y="1069"/>
                  </a:cubicBezTo>
                  <a:cubicBezTo>
                    <a:pt x="595" y="1069"/>
                    <a:pt x="631" y="1057"/>
                    <a:pt x="667" y="1034"/>
                  </a:cubicBezTo>
                  <a:lnTo>
                    <a:pt x="1393" y="295"/>
                  </a:lnTo>
                  <a:cubicBezTo>
                    <a:pt x="1453" y="224"/>
                    <a:pt x="1453" y="105"/>
                    <a:pt x="1381" y="45"/>
                  </a:cubicBezTo>
                  <a:cubicBezTo>
                    <a:pt x="1352" y="16"/>
                    <a:pt x="1307" y="1"/>
                    <a:pt x="12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53"/>
            <p:cNvSpPr/>
            <p:nvPr/>
          </p:nvSpPr>
          <p:spPr>
            <a:xfrm>
              <a:off x="7754113" y="3925988"/>
              <a:ext cx="46277" cy="34406"/>
            </a:xfrm>
            <a:custGeom>
              <a:rect b="b" l="l" r="r" t="t"/>
              <a:pathLst>
                <a:path extrusionOk="0" h="1081" w="1454">
                  <a:moveTo>
                    <a:pt x="1263" y="0"/>
                  </a:moveTo>
                  <a:cubicBezTo>
                    <a:pt x="1218" y="0"/>
                    <a:pt x="1174" y="15"/>
                    <a:pt x="1144" y="45"/>
                  </a:cubicBezTo>
                  <a:lnTo>
                    <a:pt x="537" y="664"/>
                  </a:lnTo>
                  <a:lnTo>
                    <a:pt x="299" y="426"/>
                  </a:lnTo>
                  <a:cubicBezTo>
                    <a:pt x="269" y="396"/>
                    <a:pt x="224" y="381"/>
                    <a:pt x="179" y="381"/>
                  </a:cubicBezTo>
                  <a:cubicBezTo>
                    <a:pt x="135" y="381"/>
                    <a:pt x="90" y="396"/>
                    <a:pt x="60" y="426"/>
                  </a:cubicBezTo>
                  <a:cubicBezTo>
                    <a:pt x="1" y="486"/>
                    <a:pt x="1" y="605"/>
                    <a:pt x="60" y="664"/>
                  </a:cubicBezTo>
                  <a:lnTo>
                    <a:pt x="429" y="1033"/>
                  </a:lnTo>
                  <a:cubicBezTo>
                    <a:pt x="453" y="1057"/>
                    <a:pt x="501" y="1081"/>
                    <a:pt x="549" y="1081"/>
                  </a:cubicBezTo>
                  <a:cubicBezTo>
                    <a:pt x="596" y="1081"/>
                    <a:pt x="632" y="1057"/>
                    <a:pt x="668" y="1033"/>
                  </a:cubicBezTo>
                  <a:lnTo>
                    <a:pt x="1394" y="307"/>
                  </a:lnTo>
                  <a:cubicBezTo>
                    <a:pt x="1453" y="224"/>
                    <a:pt x="1453" y="128"/>
                    <a:pt x="1382" y="45"/>
                  </a:cubicBezTo>
                  <a:cubicBezTo>
                    <a:pt x="1352" y="15"/>
                    <a:pt x="1308" y="0"/>
                    <a:pt x="12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6" name="Google Shape;2326;p53"/>
          <p:cNvSpPr/>
          <p:nvPr/>
        </p:nvSpPr>
        <p:spPr>
          <a:xfrm>
            <a:off x="7114476" y="3808799"/>
            <a:ext cx="350548" cy="350548"/>
          </a:xfrm>
          <a:custGeom>
            <a:rect b="b" l="l" r="r" t="t"/>
            <a:pathLst>
              <a:path extrusionOk="0" h="11014" w="11014">
                <a:moveTo>
                  <a:pt x="3739" y="358"/>
                </a:moveTo>
                <a:cubicBezTo>
                  <a:pt x="4048" y="358"/>
                  <a:pt x="4298" y="608"/>
                  <a:pt x="4298" y="917"/>
                </a:cubicBezTo>
                <a:cubicBezTo>
                  <a:pt x="4298" y="1131"/>
                  <a:pt x="4203" y="1310"/>
                  <a:pt x="4024" y="1405"/>
                </a:cubicBezTo>
                <a:cubicBezTo>
                  <a:pt x="3953" y="1441"/>
                  <a:pt x="3929" y="1501"/>
                  <a:pt x="3929" y="1560"/>
                </a:cubicBezTo>
                <a:lnTo>
                  <a:pt x="3929" y="1965"/>
                </a:lnTo>
                <a:cubicBezTo>
                  <a:pt x="3929" y="2048"/>
                  <a:pt x="4001" y="2143"/>
                  <a:pt x="4108" y="2143"/>
                </a:cubicBezTo>
                <a:lnTo>
                  <a:pt x="5334" y="2143"/>
                </a:lnTo>
                <a:lnTo>
                  <a:pt x="5334" y="3358"/>
                </a:lnTo>
                <a:cubicBezTo>
                  <a:pt x="5334" y="3453"/>
                  <a:pt x="5406" y="3536"/>
                  <a:pt x="5513" y="3536"/>
                </a:cubicBezTo>
                <a:lnTo>
                  <a:pt x="5906" y="3536"/>
                </a:lnTo>
                <a:cubicBezTo>
                  <a:pt x="5965" y="3536"/>
                  <a:pt x="6025" y="3513"/>
                  <a:pt x="6060" y="3453"/>
                </a:cubicBezTo>
                <a:cubicBezTo>
                  <a:pt x="6168" y="3275"/>
                  <a:pt x="6358" y="3167"/>
                  <a:pt x="6549" y="3167"/>
                </a:cubicBezTo>
                <a:cubicBezTo>
                  <a:pt x="6858" y="3167"/>
                  <a:pt x="7120" y="3417"/>
                  <a:pt x="7120" y="3727"/>
                </a:cubicBezTo>
                <a:cubicBezTo>
                  <a:pt x="7120" y="4048"/>
                  <a:pt x="6858" y="4298"/>
                  <a:pt x="6549" y="4298"/>
                </a:cubicBezTo>
                <a:cubicBezTo>
                  <a:pt x="6346" y="4298"/>
                  <a:pt x="6168" y="4191"/>
                  <a:pt x="6060" y="4013"/>
                </a:cubicBezTo>
                <a:cubicBezTo>
                  <a:pt x="6025" y="3953"/>
                  <a:pt x="5965" y="3929"/>
                  <a:pt x="5906" y="3929"/>
                </a:cubicBezTo>
                <a:lnTo>
                  <a:pt x="5513" y="3929"/>
                </a:lnTo>
                <a:cubicBezTo>
                  <a:pt x="5417" y="3929"/>
                  <a:pt x="5334" y="4001"/>
                  <a:pt x="5334" y="4108"/>
                </a:cubicBezTo>
                <a:lnTo>
                  <a:pt x="5334" y="5322"/>
                </a:lnTo>
                <a:lnTo>
                  <a:pt x="4286" y="5322"/>
                </a:lnTo>
                <a:lnTo>
                  <a:pt x="4286" y="5191"/>
                </a:lnTo>
                <a:cubicBezTo>
                  <a:pt x="4513" y="5013"/>
                  <a:pt x="4655" y="4739"/>
                  <a:pt x="4655" y="4465"/>
                </a:cubicBezTo>
                <a:cubicBezTo>
                  <a:pt x="4655" y="3953"/>
                  <a:pt x="4239" y="3536"/>
                  <a:pt x="3739" y="3536"/>
                </a:cubicBezTo>
                <a:cubicBezTo>
                  <a:pt x="3227" y="3536"/>
                  <a:pt x="2810" y="3953"/>
                  <a:pt x="2810" y="4465"/>
                </a:cubicBezTo>
                <a:cubicBezTo>
                  <a:pt x="2810" y="4739"/>
                  <a:pt x="2953" y="5025"/>
                  <a:pt x="3191" y="5191"/>
                </a:cubicBezTo>
                <a:lnTo>
                  <a:pt x="3191" y="5322"/>
                </a:lnTo>
                <a:lnTo>
                  <a:pt x="2143" y="5322"/>
                </a:lnTo>
                <a:lnTo>
                  <a:pt x="2143" y="2143"/>
                </a:lnTo>
                <a:lnTo>
                  <a:pt x="3370" y="2143"/>
                </a:lnTo>
                <a:cubicBezTo>
                  <a:pt x="3453" y="2143"/>
                  <a:pt x="3548" y="2060"/>
                  <a:pt x="3548" y="1965"/>
                </a:cubicBezTo>
                <a:lnTo>
                  <a:pt x="3548" y="1560"/>
                </a:lnTo>
                <a:cubicBezTo>
                  <a:pt x="3548" y="1501"/>
                  <a:pt x="3512" y="1441"/>
                  <a:pt x="3453" y="1405"/>
                </a:cubicBezTo>
                <a:cubicBezTo>
                  <a:pt x="3274" y="1298"/>
                  <a:pt x="3167" y="1108"/>
                  <a:pt x="3167" y="917"/>
                </a:cubicBezTo>
                <a:cubicBezTo>
                  <a:pt x="3167" y="608"/>
                  <a:pt x="3429" y="358"/>
                  <a:pt x="3739" y="358"/>
                </a:cubicBezTo>
                <a:close/>
                <a:moveTo>
                  <a:pt x="8870" y="5644"/>
                </a:moveTo>
                <a:lnTo>
                  <a:pt x="8870" y="7632"/>
                </a:lnTo>
                <a:lnTo>
                  <a:pt x="8870" y="7858"/>
                </a:lnTo>
                <a:lnTo>
                  <a:pt x="8870" y="8870"/>
                </a:lnTo>
                <a:lnTo>
                  <a:pt x="7656" y="8870"/>
                </a:lnTo>
                <a:cubicBezTo>
                  <a:pt x="7561" y="8870"/>
                  <a:pt x="7477" y="8942"/>
                  <a:pt x="7477" y="9049"/>
                </a:cubicBezTo>
                <a:lnTo>
                  <a:pt x="7477" y="9442"/>
                </a:lnTo>
                <a:cubicBezTo>
                  <a:pt x="7477" y="9502"/>
                  <a:pt x="7501" y="9561"/>
                  <a:pt x="7561" y="9597"/>
                </a:cubicBezTo>
                <a:cubicBezTo>
                  <a:pt x="7739" y="9704"/>
                  <a:pt x="7846" y="9894"/>
                  <a:pt x="7846" y="10085"/>
                </a:cubicBezTo>
                <a:cubicBezTo>
                  <a:pt x="7846" y="10394"/>
                  <a:pt x="7596" y="10656"/>
                  <a:pt x="7275" y="10656"/>
                </a:cubicBezTo>
                <a:cubicBezTo>
                  <a:pt x="6965" y="10656"/>
                  <a:pt x="6715" y="10394"/>
                  <a:pt x="6715" y="10085"/>
                </a:cubicBezTo>
                <a:cubicBezTo>
                  <a:pt x="6715" y="9883"/>
                  <a:pt x="6822" y="9704"/>
                  <a:pt x="7001" y="9597"/>
                </a:cubicBezTo>
                <a:cubicBezTo>
                  <a:pt x="7061" y="9561"/>
                  <a:pt x="7084" y="9502"/>
                  <a:pt x="7084" y="9442"/>
                </a:cubicBezTo>
                <a:lnTo>
                  <a:pt x="7084" y="9049"/>
                </a:lnTo>
                <a:cubicBezTo>
                  <a:pt x="7084" y="8954"/>
                  <a:pt x="7013" y="8870"/>
                  <a:pt x="6906" y="8870"/>
                </a:cubicBezTo>
                <a:lnTo>
                  <a:pt x="5691" y="8870"/>
                </a:lnTo>
                <a:lnTo>
                  <a:pt x="5691" y="7644"/>
                </a:lnTo>
                <a:cubicBezTo>
                  <a:pt x="5691" y="7549"/>
                  <a:pt x="5608" y="7466"/>
                  <a:pt x="5513" y="7466"/>
                </a:cubicBezTo>
                <a:lnTo>
                  <a:pt x="5108" y="7466"/>
                </a:lnTo>
                <a:cubicBezTo>
                  <a:pt x="5048" y="7466"/>
                  <a:pt x="4989" y="7489"/>
                  <a:pt x="4953" y="7549"/>
                </a:cubicBezTo>
                <a:cubicBezTo>
                  <a:pt x="4846" y="7739"/>
                  <a:pt x="4655" y="7835"/>
                  <a:pt x="4465" y="7835"/>
                </a:cubicBezTo>
                <a:cubicBezTo>
                  <a:pt x="4155" y="7835"/>
                  <a:pt x="3905" y="7585"/>
                  <a:pt x="3905" y="7251"/>
                </a:cubicBezTo>
                <a:cubicBezTo>
                  <a:pt x="3905" y="6942"/>
                  <a:pt x="4155" y="6680"/>
                  <a:pt x="4465" y="6680"/>
                </a:cubicBezTo>
                <a:cubicBezTo>
                  <a:pt x="4679" y="6680"/>
                  <a:pt x="4846" y="6787"/>
                  <a:pt x="4953" y="6954"/>
                </a:cubicBezTo>
                <a:cubicBezTo>
                  <a:pt x="4989" y="7013"/>
                  <a:pt x="5048" y="7049"/>
                  <a:pt x="5108" y="7049"/>
                </a:cubicBezTo>
                <a:lnTo>
                  <a:pt x="5513" y="7049"/>
                </a:lnTo>
                <a:cubicBezTo>
                  <a:pt x="5596" y="7049"/>
                  <a:pt x="5691" y="6977"/>
                  <a:pt x="5691" y="6870"/>
                </a:cubicBezTo>
                <a:lnTo>
                  <a:pt x="5691" y="5644"/>
                </a:lnTo>
                <a:lnTo>
                  <a:pt x="6727" y="5644"/>
                </a:lnTo>
                <a:lnTo>
                  <a:pt x="6727" y="5787"/>
                </a:lnTo>
                <a:cubicBezTo>
                  <a:pt x="6501" y="5965"/>
                  <a:pt x="6358" y="6227"/>
                  <a:pt x="6358" y="6513"/>
                </a:cubicBezTo>
                <a:cubicBezTo>
                  <a:pt x="6358" y="7013"/>
                  <a:pt x="6775" y="7430"/>
                  <a:pt x="7275" y="7430"/>
                </a:cubicBezTo>
                <a:cubicBezTo>
                  <a:pt x="7787" y="7430"/>
                  <a:pt x="8204" y="7013"/>
                  <a:pt x="8204" y="6513"/>
                </a:cubicBezTo>
                <a:cubicBezTo>
                  <a:pt x="8204" y="6227"/>
                  <a:pt x="8073" y="5942"/>
                  <a:pt x="7834" y="5787"/>
                </a:cubicBezTo>
                <a:lnTo>
                  <a:pt x="7834" y="5644"/>
                </a:lnTo>
                <a:close/>
                <a:moveTo>
                  <a:pt x="3739" y="0"/>
                </a:moveTo>
                <a:cubicBezTo>
                  <a:pt x="3227" y="0"/>
                  <a:pt x="2810" y="405"/>
                  <a:pt x="2810" y="917"/>
                </a:cubicBezTo>
                <a:cubicBezTo>
                  <a:pt x="2810" y="1203"/>
                  <a:pt x="2941" y="1489"/>
                  <a:pt x="3179" y="1643"/>
                </a:cubicBezTo>
                <a:lnTo>
                  <a:pt x="3179" y="1786"/>
                </a:lnTo>
                <a:lnTo>
                  <a:pt x="1965" y="1786"/>
                </a:lnTo>
                <a:cubicBezTo>
                  <a:pt x="1869" y="1786"/>
                  <a:pt x="1786" y="1858"/>
                  <a:pt x="1786" y="1965"/>
                </a:cubicBezTo>
                <a:lnTo>
                  <a:pt x="1786" y="5501"/>
                </a:lnTo>
                <a:lnTo>
                  <a:pt x="1786" y="6727"/>
                </a:lnTo>
                <a:lnTo>
                  <a:pt x="1655" y="6727"/>
                </a:lnTo>
                <a:cubicBezTo>
                  <a:pt x="1476" y="6501"/>
                  <a:pt x="1203" y="6346"/>
                  <a:pt x="917" y="6346"/>
                </a:cubicBezTo>
                <a:cubicBezTo>
                  <a:pt x="417" y="6346"/>
                  <a:pt x="0" y="6763"/>
                  <a:pt x="0" y="7275"/>
                </a:cubicBezTo>
                <a:cubicBezTo>
                  <a:pt x="0" y="7775"/>
                  <a:pt x="417" y="8192"/>
                  <a:pt x="917" y="8192"/>
                </a:cubicBezTo>
                <a:cubicBezTo>
                  <a:pt x="1203" y="8192"/>
                  <a:pt x="1488" y="8061"/>
                  <a:pt x="1655" y="7823"/>
                </a:cubicBezTo>
                <a:lnTo>
                  <a:pt x="1786" y="7823"/>
                </a:lnTo>
                <a:lnTo>
                  <a:pt x="1786" y="9049"/>
                </a:lnTo>
                <a:cubicBezTo>
                  <a:pt x="1786" y="9132"/>
                  <a:pt x="1857" y="9228"/>
                  <a:pt x="1965" y="9228"/>
                </a:cubicBezTo>
                <a:lnTo>
                  <a:pt x="2584" y="9228"/>
                </a:lnTo>
                <a:cubicBezTo>
                  <a:pt x="2679" y="9228"/>
                  <a:pt x="2762" y="9144"/>
                  <a:pt x="2762" y="9049"/>
                </a:cubicBezTo>
                <a:cubicBezTo>
                  <a:pt x="2762" y="8942"/>
                  <a:pt x="2691" y="8870"/>
                  <a:pt x="2584" y="8870"/>
                </a:cubicBezTo>
                <a:lnTo>
                  <a:pt x="2143" y="8870"/>
                </a:lnTo>
                <a:lnTo>
                  <a:pt x="2143" y="7644"/>
                </a:lnTo>
                <a:cubicBezTo>
                  <a:pt x="2143" y="7561"/>
                  <a:pt x="2072" y="7466"/>
                  <a:pt x="1965" y="7466"/>
                </a:cubicBezTo>
                <a:lnTo>
                  <a:pt x="1560" y="7466"/>
                </a:lnTo>
                <a:cubicBezTo>
                  <a:pt x="1500" y="7466"/>
                  <a:pt x="1441" y="7501"/>
                  <a:pt x="1417" y="7561"/>
                </a:cubicBezTo>
                <a:cubicBezTo>
                  <a:pt x="1310" y="7739"/>
                  <a:pt x="1119" y="7835"/>
                  <a:pt x="917" y="7835"/>
                </a:cubicBezTo>
                <a:cubicBezTo>
                  <a:pt x="607" y="7835"/>
                  <a:pt x="357" y="7585"/>
                  <a:pt x="357" y="7275"/>
                </a:cubicBezTo>
                <a:cubicBezTo>
                  <a:pt x="357" y="6965"/>
                  <a:pt x="607" y="6704"/>
                  <a:pt x="917" y="6704"/>
                </a:cubicBezTo>
                <a:cubicBezTo>
                  <a:pt x="1131" y="6704"/>
                  <a:pt x="1310" y="6811"/>
                  <a:pt x="1417" y="6989"/>
                </a:cubicBezTo>
                <a:cubicBezTo>
                  <a:pt x="1441" y="7049"/>
                  <a:pt x="1500" y="7085"/>
                  <a:pt x="1560" y="7085"/>
                </a:cubicBezTo>
                <a:lnTo>
                  <a:pt x="1965" y="7085"/>
                </a:lnTo>
                <a:cubicBezTo>
                  <a:pt x="2048" y="7085"/>
                  <a:pt x="2143" y="7001"/>
                  <a:pt x="2143" y="6906"/>
                </a:cubicBezTo>
                <a:lnTo>
                  <a:pt x="2143" y="5680"/>
                </a:lnTo>
                <a:lnTo>
                  <a:pt x="3358" y="5680"/>
                </a:lnTo>
                <a:cubicBezTo>
                  <a:pt x="3453" y="5680"/>
                  <a:pt x="3536" y="5608"/>
                  <a:pt x="3536" y="5501"/>
                </a:cubicBezTo>
                <a:lnTo>
                  <a:pt x="3536" y="5096"/>
                </a:lnTo>
                <a:cubicBezTo>
                  <a:pt x="3536" y="5037"/>
                  <a:pt x="3512" y="4977"/>
                  <a:pt x="3453" y="4953"/>
                </a:cubicBezTo>
                <a:cubicBezTo>
                  <a:pt x="3274" y="4846"/>
                  <a:pt x="3167" y="4656"/>
                  <a:pt x="3167" y="4465"/>
                </a:cubicBezTo>
                <a:cubicBezTo>
                  <a:pt x="3167" y="4144"/>
                  <a:pt x="3417" y="3894"/>
                  <a:pt x="3739" y="3894"/>
                </a:cubicBezTo>
                <a:cubicBezTo>
                  <a:pt x="4048" y="3894"/>
                  <a:pt x="4298" y="4144"/>
                  <a:pt x="4298" y="4465"/>
                </a:cubicBezTo>
                <a:cubicBezTo>
                  <a:pt x="4298" y="4668"/>
                  <a:pt x="4191" y="4846"/>
                  <a:pt x="4013" y="4953"/>
                </a:cubicBezTo>
                <a:cubicBezTo>
                  <a:pt x="3953" y="4977"/>
                  <a:pt x="3929" y="5037"/>
                  <a:pt x="3929" y="5096"/>
                </a:cubicBezTo>
                <a:lnTo>
                  <a:pt x="3929" y="5501"/>
                </a:lnTo>
                <a:cubicBezTo>
                  <a:pt x="3929" y="5596"/>
                  <a:pt x="4001" y="5680"/>
                  <a:pt x="4108" y="5680"/>
                </a:cubicBezTo>
                <a:lnTo>
                  <a:pt x="5322" y="5680"/>
                </a:lnTo>
                <a:lnTo>
                  <a:pt x="5322" y="6727"/>
                </a:lnTo>
                <a:lnTo>
                  <a:pt x="5191" y="6727"/>
                </a:lnTo>
                <a:cubicBezTo>
                  <a:pt x="5013" y="6501"/>
                  <a:pt x="4751" y="6346"/>
                  <a:pt x="4465" y="6346"/>
                </a:cubicBezTo>
                <a:cubicBezTo>
                  <a:pt x="3953" y="6346"/>
                  <a:pt x="3536" y="6763"/>
                  <a:pt x="3536" y="7275"/>
                </a:cubicBezTo>
                <a:cubicBezTo>
                  <a:pt x="3536" y="7775"/>
                  <a:pt x="3953" y="8192"/>
                  <a:pt x="4465" y="8192"/>
                </a:cubicBezTo>
                <a:cubicBezTo>
                  <a:pt x="4751" y="8192"/>
                  <a:pt x="5025" y="8061"/>
                  <a:pt x="5191" y="7823"/>
                </a:cubicBezTo>
                <a:lnTo>
                  <a:pt x="5322" y="7823"/>
                </a:lnTo>
                <a:lnTo>
                  <a:pt x="5322" y="8870"/>
                </a:lnTo>
                <a:lnTo>
                  <a:pt x="3120" y="8870"/>
                </a:lnTo>
                <a:cubicBezTo>
                  <a:pt x="3036" y="8870"/>
                  <a:pt x="2941" y="8942"/>
                  <a:pt x="2941" y="9049"/>
                </a:cubicBezTo>
                <a:cubicBezTo>
                  <a:pt x="2941" y="9144"/>
                  <a:pt x="3024" y="9228"/>
                  <a:pt x="3120" y="9228"/>
                </a:cubicBezTo>
                <a:lnTo>
                  <a:pt x="6727" y="9228"/>
                </a:lnTo>
                <a:lnTo>
                  <a:pt x="6727" y="9359"/>
                </a:lnTo>
                <a:cubicBezTo>
                  <a:pt x="6501" y="9537"/>
                  <a:pt x="6358" y="9799"/>
                  <a:pt x="6358" y="10085"/>
                </a:cubicBezTo>
                <a:cubicBezTo>
                  <a:pt x="6358" y="10597"/>
                  <a:pt x="6775" y="11014"/>
                  <a:pt x="7275" y="11014"/>
                </a:cubicBezTo>
                <a:cubicBezTo>
                  <a:pt x="7787" y="11014"/>
                  <a:pt x="8204" y="10597"/>
                  <a:pt x="8204" y="10085"/>
                </a:cubicBezTo>
                <a:cubicBezTo>
                  <a:pt x="8204" y="9799"/>
                  <a:pt x="8061" y="9525"/>
                  <a:pt x="7823" y="9359"/>
                </a:cubicBezTo>
                <a:lnTo>
                  <a:pt x="7823" y="9228"/>
                </a:lnTo>
                <a:lnTo>
                  <a:pt x="9049" y="9228"/>
                </a:lnTo>
                <a:cubicBezTo>
                  <a:pt x="9132" y="9228"/>
                  <a:pt x="9227" y="9144"/>
                  <a:pt x="9227" y="9049"/>
                </a:cubicBezTo>
                <a:lnTo>
                  <a:pt x="9227" y="7858"/>
                </a:lnTo>
                <a:lnTo>
                  <a:pt x="9227" y="7632"/>
                </a:lnTo>
                <a:lnTo>
                  <a:pt x="9227" y="5501"/>
                </a:lnTo>
                <a:lnTo>
                  <a:pt x="9227" y="4287"/>
                </a:lnTo>
                <a:lnTo>
                  <a:pt x="9358" y="4287"/>
                </a:lnTo>
                <a:cubicBezTo>
                  <a:pt x="9537" y="4501"/>
                  <a:pt x="9811" y="4656"/>
                  <a:pt x="10097" y="4656"/>
                </a:cubicBezTo>
                <a:cubicBezTo>
                  <a:pt x="10597" y="4656"/>
                  <a:pt x="11013" y="4239"/>
                  <a:pt x="11013" y="3727"/>
                </a:cubicBezTo>
                <a:cubicBezTo>
                  <a:pt x="11013" y="3227"/>
                  <a:pt x="10597" y="2810"/>
                  <a:pt x="10097" y="2810"/>
                </a:cubicBezTo>
                <a:cubicBezTo>
                  <a:pt x="9811" y="2810"/>
                  <a:pt x="9525" y="2941"/>
                  <a:pt x="9358" y="3179"/>
                </a:cubicBezTo>
                <a:lnTo>
                  <a:pt x="9227" y="3179"/>
                </a:lnTo>
                <a:lnTo>
                  <a:pt x="9227" y="1965"/>
                </a:lnTo>
                <a:cubicBezTo>
                  <a:pt x="9227" y="1870"/>
                  <a:pt x="9156" y="1786"/>
                  <a:pt x="9049" y="1786"/>
                </a:cubicBezTo>
                <a:lnTo>
                  <a:pt x="8465" y="1786"/>
                </a:lnTo>
                <a:cubicBezTo>
                  <a:pt x="8382" y="1786"/>
                  <a:pt x="8287" y="1858"/>
                  <a:pt x="8287" y="1965"/>
                </a:cubicBezTo>
                <a:cubicBezTo>
                  <a:pt x="8287" y="2048"/>
                  <a:pt x="8358" y="2143"/>
                  <a:pt x="8465" y="2143"/>
                </a:cubicBezTo>
                <a:lnTo>
                  <a:pt x="8870" y="2143"/>
                </a:lnTo>
                <a:lnTo>
                  <a:pt x="8870" y="3358"/>
                </a:lnTo>
                <a:cubicBezTo>
                  <a:pt x="8870" y="3453"/>
                  <a:pt x="8942" y="3536"/>
                  <a:pt x="9049" y="3536"/>
                </a:cubicBezTo>
                <a:lnTo>
                  <a:pt x="9454" y="3536"/>
                </a:lnTo>
                <a:cubicBezTo>
                  <a:pt x="9513" y="3536"/>
                  <a:pt x="9573" y="3513"/>
                  <a:pt x="9597" y="3453"/>
                </a:cubicBezTo>
                <a:cubicBezTo>
                  <a:pt x="9704" y="3275"/>
                  <a:pt x="9894" y="3167"/>
                  <a:pt x="10085" y="3167"/>
                </a:cubicBezTo>
                <a:cubicBezTo>
                  <a:pt x="10406" y="3167"/>
                  <a:pt x="10656" y="3417"/>
                  <a:pt x="10656" y="3727"/>
                </a:cubicBezTo>
                <a:cubicBezTo>
                  <a:pt x="10656" y="4048"/>
                  <a:pt x="10406" y="4298"/>
                  <a:pt x="10085" y="4298"/>
                </a:cubicBezTo>
                <a:cubicBezTo>
                  <a:pt x="9882" y="4298"/>
                  <a:pt x="9704" y="4191"/>
                  <a:pt x="9597" y="4013"/>
                </a:cubicBezTo>
                <a:cubicBezTo>
                  <a:pt x="9573" y="3953"/>
                  <a:pt x="9513" y="3929"/>
                  <a:pt x="9454" y="3929"/>
                </a:cubicBezTo>
                <a:lnTo>
                  <a:pt x="9049" y="3929"/>
                </a:lnTo>
                <a:cubicBezTo>
                  <a:pt x="8966" y="3929"/>
                  <a:pt x="8870" y="4001"/>
                  <a:pt x="8870" y="4108"/>
                </a:cubicBezTo>
                <a:lnTo>
                  <a:pt x="8870" y="5322"/>
                </a:lnTo>
                <a:lnTo>
                  <a:pt x="7644" y="5322"/>
                </a:lnTo>
                <a:cubicBezTo>
                  <a:pt x="7561" y="5322"/>
                  <a:pt x="7465" y="5394"/>
                  <a:pt x="7465" y="5501"/>
                </a:cubicBezTo>
                <a:lnTo>
                  <a:pt x="7465" y="5906"/>
                </a:lnTo>
                <a:cubicBezTo>
                  <a:pt x="7465" y="5965"/>
                  <a:pt x="7501" y="6025"/>
                  <a:pt x="7561" y="6049"/>
                </a:cubicBezTo>
                <a:cubicBezTo>
                  <a:pt x="7739" y="6156"/>
                  <a:pt x="7846" y="6346"/>
                  <a:pt x="7846" y="6549"/>
                </a:cubicBezTo>
                <a:cubicBezTo>
                  <a:pt x="7846" y="6858"/>
                  <a:pt x="7584" y="7108"/>
                  <a:pt x="7275" y="7108"/>
                </a:cubicBezTo>
                <a:cubicBezTo>
                  <a:pt x="6965" y="7108"/>
                  <a:pt x="6715" y="6858"/>
                  <a:pt x="6715" y="6549"/>
                </a:cubicBezTo>
                <a:cubicBezTo>
                  <a:pt x="6715" y="6334"/>
                  <a:pt x="6810" y="6156"/>
                  <a:pt x="7001" y="6049"/>
                </a:cubicBezTo>
                <a:cubicBezTo>
                  <a:pt x="7061" y="6025"/>
                  <a:pt x="7084" y="5965"/>
                  <a:pt x="7084" y="5906"/>
                </a:cubicBezTo>
                <a:lnTo>
                  <a:pt x="7084" y="5501"/>
                </a:lnTo>
                <a:cubicBezTo>
                  <a:pt x="7084" y="5418"/>
                  <a:pt x="7013" y="5322"/>
                  <a:pt x="6906" y="5322"/>
                </a:cubicBezTo>
                <a:lnTo>
                  <a:pt x="5679" y="5322"/>
                </a:lnTo>
                <a:lnTo>
                  <a:pt x="5679" y="4287"/>
                </a:lnTo>
                <a:lnTo>
                  <a:pt x="5822" y="4287"/>
                </a:lnTo>
                <a:cubicBezTo>
                  <a:pt x="6001" y="4501"/>
                  <a:pt x="6263" y="4656"/>
                  <a:pt x="6549" y="4656"/>
                </a:cubicBezTo>
                <a:cubicBezTo>
                  <a:pt x="7061" y="4656"/>
                  <a:pt x="7477" y="4239"/>
                  <a:pt x="7477" y="3727"/>
                </a:cubicBezTo>
                <a:cubicBezTo>
                  <a:pt x="7477" y="3227"/>
                  <a:pt x="7061" y="2810"/>
                  <a:pt x="6549" y="2810"/>
                </a:cubicBezTo>
                <a:cubicBezTo>
                  <a:pt x="6263" y="2810"/>
                  <a:pt x="5989" y="2941"/>
                  <a:pt x="5822" y="3179"/>
                </a:cubicBezTo>
                <a:lnTo>
                  <a:pt x="5679" y="3179"/>
                </a:lnTo>
                <a:lnTo>
                  <a:pt x="5679" y="2143"/>
                </a:lnTo>
                <a:lnTo>
                  <a:pt x="7882" y="2143"/>
                </a:lnTo>
                <a:cubicBezTo>
                  <a:pt x="7977" y="2143"/>
                  <a:pt x="8061" y="2060"/>
                  <a:pt x="8061" y="1965"/>
                </a:cubicBezTo>
                <a:cubicBezTo>
                  <a:pt x="8061" y="1870"/>
                  <a:pt x="7989" y="1786"/>
                  <a:pt x="7882" y="1786"/>
                </a:cubicBezTo>
                <a:lnTo>
                  <a:pt x="4286" y="1786"/>
                </a:lnTo>
                <a:lnTo>
                  <a:pt x="4286" y="1643"/>
                </a:lnTo>
                <a:cubicBezTo>
                  <a:pt x="4513" y="1465"/>
                  <a:pt x="4655" y="1203"/>
                  <a:pt x="4655" y="917"/>
                </a:cubicBezTo>
                <a:cubicBezTo>
                  <a:pt x="4655" y="417"/>
                  <a:pt x="4239" y="0"/>
                  <a:pt x="37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7" name="Google Shape;2327;p53"/>
          <p:cNvGrpSpPr/>
          <p:nvPr/>
        </p:nvGrpSpPr>
        <p:grpSpPr>
          <a:xfrm>
            <a:off x="6659725" y="3808035"/>
            <a:ext cx="367608" cy="350548"/>
            <a:chOff x="6659725" y="3808035"/>
            <a:chExt cx="367608" cy="350548"/>
          </a:xfrm>
        </p:grpSpPr>
        <p:sp>
          <p:nvSpPr>
            <p:cNvPr id="2328" name="Google Shape;2328;p53"/>
            <p:cNvSpPr/>
            <p:nvPr/>
          </p:nvSpPr>
          <p:spPr>
            <a:xfrm>
              <a:off x="6659725" y="3845942"/>
              <a:ext cx="321394" cy="312642"/>
            </a:xfrm>
            <a:custGeom>
              <a:rect b="b" l="l" r="r" t="t"/>
              <a:pathLst>
                <a:path extrusionOk="0" h="9823" w="10098">
                  <a:moveTo>
                    <a:pt x="8740" y="0"/>
                  </a:moveTo>
                  <a:cubicBezTo>
                    <a:pt x="8383" y="0"/>
                    <a:pt x="8037" y="131"/>
                    <a:pt x="7787" y="405"/>
                  </a:cubicBezTo>
                  <a:lnTo>
                    <a:pt x="6847" y="1346"/>
                  </a:lnTo>
                  <a:cubicBezTo>
                    <a:pt x="6775" y="1417"/>
                    <a:pt x="6775" y="1524"/>
                    <a:pt x="6847" y="1596"/>
                  </a:cubicBezTo>
                  <a:cubicBezTo>
                    <a:pt x="6882" y="1631"/>
                    <a:pt x="6927" y="1649"/>
                    <a:pt x="6972" y="1649"/>
                  </a:cubicBezTo>
                  <a:cubicBezTo>
                    <a:pt x="7016" y="1649"/>
                    <a:pt x="7061" y="1631"/>
                    <a:pt x="7097" y="1596"/>
                  </a:cubicBezTo>
                  <a:lnTo>
                    <a:pt x="8037" y="655"/>
                  </a:lnTo>
                  <a:cubicBezTo>
                    <a:pt x="8228" y="464"/>
                    <a:pt x="8466" y="357"/>
                    <a:pt x="8740" y="357"/>
                  </a:cubicBezTo>
                  <a:cubicBezTo>
                    <a:pt x="9002" y="357"/>
                    <a:pt x="9264" y="464"/>
                    <a:pt x="9442" y="655"/>
                  </a:cubicBezTo>
                  <a:cubicBezTo>
                    <a:pt x="9633" y="857"/>
                    <a:pt x="9740" y="1096"/>
                    <a:pt x="9740" y="1357"/>
                  </a:cubicBezTo>
                  <a:cubicBezTo>
                    <a:pt x="9740" y="1631"/>
                    <a:pt x="9633" y="1881"/>
                    <a:pt x="9442" y="2060"/>
                  </a:cubicBezTo>
                  <a:lnTo>
                    <a:pt x="8156" y="3334"/>
                  </a:lnTo>
                  <a:cubicBezTo>
                    <a:pt x="8025" y="3024"/>
                    <a:pt x="7847" y="2739"/>
                    <a:pt x="7597" y="2489"/>
                  </a:cubicBezTo>
                  <a:cubicBezTo>
                    <a:pt x="7097" y="1988"/>
                    <a:pt x="6436" y="1738"/>
                    <a:pt x="5777" y="1738"/>
                  </a:cubicBezTo>
                  <a:cubicBezTo>
                    <a:pt x="5117" y="1738"/>
                    <a:pt x="4459" y="1988"/>
                    <a:pt x="3965" y="2489"/>
                  </a:cubicBezTo>
                  <a:lnTo>
                    <a:pt x="1001" y="5453"/>
                  </a:lnTo>
                  <a:cubicBezTo>
                    <a:pt x="1" y="6453"/>
                    <a:pt x="1" y="8084"/>
                    <a:pt x="1001" y="9085"/>
                  </a:cubicBezTo>
                  <a:cubicBezTo>
                    <a:pt x="1501" y="9585"/>
                    <a:pt x="2156" y="9823"/>
                    <a:pt x="2810" y="9823"/>
                  </a:cubicBezTo>
                  <a:cubicBezTo>
                    <a:pt x="3465" y="9823"/>
                    <a:pt x="4120" y="9573"/>
                    <a:pt x="4632" y="9085"/>
                  </a:cubicBezTo>
                  <a:lnTo>
                    <a:pt x="6204" y="7501"/>
                  </a:lnTo>
                  <a:cubicBezTo>
                    <a:pt x="6287" y="7430"/>
                    <a:pt x="6287" y="7322"/>
                    <a:pt x="6204" y="7251"/>
                  </a:cubicBezTo>
                  <a:cubicBezTo>
                    <a:pt x="6176" y="7242"/>
                    <a:pt x="6143" y="7236"/>
                    <a:pt x="6109" y="7236"/>
                  </a:cubicBezTo>
                  <a:cubicBezTo>
                    <a:pt x="6055" y="7236"/>
                    <a:pt x="5997" y="7250"/>
                    <a:pt x="5954" y="7287"/>
                  </a:cubicBezTo>
                  <a:lnTo>
                    <a:pt x="4382" y="8858"/>
                  </a:lnTo>
                  <a:cubicBezTo>
                    <a:pt x="3965" y="9275"/>
                    <a:pt x="3406" y="9513"/>
                    <a:pt x="2810" y="9513"/>
                  </a:cubicBezTo>
                  <a:cubicBezTo>
                    <a:pt x="2215" y="9513"/>
                    <a:pt x="1667" y="9287"/>
                    <a:pt x="1251" y="8858"/>
                  </a:cubicBezTo>
                  <a:cubicBezTo>
                    <a:pt x="394" y="8001"/>
                    <a:pt x="394" y="6596"/>
                    <a:pt x="1251" y="5739"/>
                  </a:cubicBezTo>
                  <a:lnTo>
                    <a:pt x="4215" y="2774"/>
                  </a:lnTo>
                  <a:cubicBezTo>
                    <a:pt x="4632" y="2358"/>
                    <a:pt x="5180" y="2119"/>
                    <a:pt x="5775" y="2119"/>
                  </a:cubicBezTo>
                  <a:cubicBezTo>
                    <a:pt x="6370" y="2119"/>
                    <a:pt x="6918" y="2346"/>
                    <a:pt x="7335" y="2774"/>
                  </a:cubicBezTo>
                  <a:cubicBezTo>
                    <a:pt x="7573" y="3012"/>
                    <a:pt x="7775" y="3310"/>
                    <a:pt x="7871" y="3632"/>
                  </a:cubicBezTo>
                  <a:lnTo>
                    <a:pt x="6478" y="5036"/>
                  </a:lnTo>
                  <a:cubicBezTo>
                    <a:pt x="6287" y="5227"/>
                    <a:pt x="6049" y="5334"/>
                    <a:pt x="5775" y="5334"/>
                  </a:cubicBezTo>
                  <a:cubicBezTo>
                    <a:pt x="5513" y="5334"/>
                    <a:pt x="5251" y="5227"/>
                    <a:pt x="5073" y="5036"/>
                  </a:cubicBezTo>
                  <a:cubicBezTo>
                    <a:pt x="4989" y="4941"/>
                    <a:pt x="4918" y="4822"/>
                    <a:pt x="4858" y="4703"/>
                  </a:cubicBezTo>
                  <a:cubicBezTo>
                    <a:pt x="4829" y="4634"/>
                    <a:pt x="4751" y="4590"/>
                    <a:pt x="4677" y="4590"/>
                  </a:cubicBezTo>
                  <a:cubicBezTo>
                    <a:pt x="4662" y="4590"/>
                    <a:pt x="4647" y="4592"/>
                    <a:pt x="4632" y="4596"/>
                  </a:cubicBezTo>
                  <a:cubicBezTo>
                    <a:pt x="4537" y="4632"/>
                    <a:pt x="4501" y="4739"/>
                    <a:pt x="4525" y="4822"/>
                  </a:cubicBezTo>
                  <a:cubicBezTo>
                    <a:pt x="4596" y="4989"/>
                    <a:pt x="4692" y="5132"/>
                    <a:pt x="4823" y="5275"/>
                  </a:cubicBezTo>
                  <a:cubicBezTo>
                    <a:pt x="5073" y="5525"/>
                    <a:pt x="5418" y="5679"/>
                    <a:pt x="5775" y="5679"/>
                  </a:cubicBezTo>
                  <a:cubicBezTo>
                    <a:pt x="6132" y="5679"/>
                    <a:pt x="6478" y="5537"/>
                    <a:pt x="6728" y="5275"/>
                  </a:cubicBezTo>
                  <a:lnTo>
                    <a:pt x="9692" y="2310"/>
                  </a:lnTo>
                  <a:cubicBezTo>
                    <a:pt x="9942" y="2060"/>
                    <a:pt x="10097" y="1715"/>
                    <a:pt x="10097" y="1357"/>
                  </a:cubicBezTo>
                  <a:cubicBezTo>
                    <a:pt x="10097" y="1000"/>
                    <a:pt x="9954" y="655"/>
                    <a:pt x="9692" y="405"/>
                  </a:cubicBezTo>
                  <a:cubicBezTo>
                    <a:pt x="9442" y="155"/>
                    <a:pt x="9097" y="0"/>
                    <a:pt x="874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53"/>
            <p:cNvSpPr/>
            <p:nvPr/>
          </p:nvSpPr>
          <p:spPr>
            <a:xfrm>
              <a:off x="6705588" y="3808035"/>
              <a:ext cx="321744" cy="313787"/>
            </a:xfrm>
            <a:custGeom>
              <a:rect b="b" l="l" r="r" t="t"/>
              <a:pathLst>
                <a:path extrusionOk="0" h="9859" w="10109">
                  <a:moveTo>
                    <a:pt x="7281" y="1"/>
                  </a:moveTo>
                  <a:cubicBezTo>
                    <a:pt x="6623" y="1"/>
                    <a:pt x="5965" y="251"/>
                    <a:pt x="5465" y="751"/>
                  </a:cubicBezTo>
                  <a:lnTo>
                    <a:pt x="3894" y="2322"/>
                  </a:lnTo>
                  <a:cubicBezTo>
                    <a:pt x="3810" y="2406"/>
                    <a:pt x="3810" y="2501"/>
                    <a:pt x="3894" y="2584"/>
                  </a:cubicBezTo>
                  <a:cubicBezTo>
                    <a:pt x="3929" y="2620"/>
                    <a:pt x="3974" y="2638"/>
                    <a:pt x="4019" y="2638"/>
                  </a:cubicBezTo>
                  <a:cubicBezTo>
                    <a:pt x="4063" y="2638"/>
                    <a:pt x="4108" y="2620"/>
                    <a:pt x="4144" y="2584"/>
                  </a:cubicBezTo>
                  <a:lnTo>
                    <a:pt x="5715" y="1001"/>
                  </a:lnTo>
                  <a:cubicBezTo>
                    <a:pt x="6150" y="572"/>
                    <a:pt x="6715" y="358"/>
                    <a:pt x="7281" y="358"/>
                  </a:cubicBezTo>
                  <a:cubicBezTo>
                    <a:pt x="7846" y="358"/>
                    <a:pt x="8412" y="572"/>
                    <a:pt x="8847" y="1001"/>
                  </a:cubicBezTo>
                  <a:cubicBezTo>
                    <a:pt x="9704" y="1870"/>
                    <a:pt x="9704" y="3263"/>
                    <a:pt x="8847" y="4132"/>
                  </a:cubicBezTo>
                  <a:lnTo>
                    <a:pt x="5882" y="7085"/>
                  </a:lnTo>
                  <a:cubicBezTo>
                    <a:pt x="5465" y="7501"/>
                    <a:pt x="4918" y="7740"/>
                    <a:pt x="4322" y="7740"/>
                  </a:cubicBezTo>
                  <a:cubicBezTo>
                    <a:pt x="3727" y="7740"/>
                    <a:pt x="3179" y="7525"/>
                    <a:pt x="2763" y="7085"/>
                  </a:cubicBezTo>
                  <a:cubicBezTo>
                    <a:pt x="2524" y="6847"/>
                    <a:pt x="2322" y="6549"/>
                    <a:pt x="2227" y="6227"/>
                  </a:cubicBezTo>
                  <a:lnTo>
                    <a:pt x="3620" y="4823"/>
                  </a:lnTo>
                  <a:cubicBezTo>
                    <a:pt x="3810" y="4632"/>
                    <a:pt x="4048" y="4525"/>
                    <a:pt x="4322" y="4525"/>
                  </a:cubicBezTo>
                  <a:cubicBezTo>
                    <a:pt x="4584" y="4525"/>
                    <a:pt x="4846" y="4632"/>
                    <a:pt x="5025" y="4823"/>
                  </a:cubicBezTo>
                  <a:cubicBezTo>
                    <a:pt x="5108" y="4918"/>
                    <a:pt x="5179" y="5037"/>
                    <a:pt x="5239" y="5156"/>
                  </a:cubicBezTo>
                  <a:cubicBezTo>
                    <a:pt x="5269" y="5225"/>
                    <a:pt x="5347" y="5269"/>
                    <a:pt x="5420" y="5269"/>
                  </a:cubicBezTo>
                  <a:cubicBezTo>
                    <a:pt x="5435" y="5269"/>
                    <a:pt x="5451" y="5267"/>
                    <a:pt x="5465" y="5263"/>
                  </a:cubicBezTo>
                  <a:cubicBezTo>
                    <a:pt x="5560" y="5227"/>
                    <a:pt x="5596" y="5120"/>
                    <a:pt x="5572" y="5037"/>
                  </a:cubicBezTo>
                  <a:cubicBezTo>
                    <a:pt x="5501" y="4870"/>
                    <a:pt x="5406" y="4727"/>
                    <a:pt x="5275" y="4584"/>
                  </a:cubicBezTo>
                  <a:cubicBezTo>
                    <a:pt x="5025" y="4334"/>
                    <a:pt x="4679" y="4192"/>
                    <a:pt x="4322" y="4192"/>
                  </a:cubicBezTo>
                  <a:cubicBezTo>
                    <a:pt x="3965" y="4192"/>
                    <a:pt x="3620" y="4322"/>
                    <a:pt x="3370" y="4584"/>
                  </a:cubicBezTo>
                  <a:lnTo>
                    <a:pt x="1929" y="6037"/>
                  </a:lnTo>
                  <a:cubicBezTo>
                    <a:pt x="1893" y="6049"/>
                    <a:pt x="1881" y="6061"/>
                    <a:pt x="1870" y="6097"/>
                  </a:cubicBezTo>
                  <a:lnTo>
                    <a:pt x="405" y="7549"/>
                  </a:lnTo>
                  <a:cubicBezTo>
                    <a:pt x="155" y="7799"/>
                    <a:pt x="0" y="8144"/>
                    <a:pt x="0" y="8502"/>
                  </a:cubicBezTo>
                  <a:cubicBezTo>
                    <a:pt x="0" y="8859"/>
                    <a:pt x="143" y="9204"/>
                    <a:pt x="405" y="9454"/>
                  </a:cubicBezTo>
                  <a:cubicBezTo>
                    <a:pt x="655" y="9704"/>
                    <a:pt x="1000" y="9859"/>
                    <a:pt x="1358" y="9859"/>
                  </a:cubicBezTo>
                  <a:cubicBezTo>
                    <a:pt x="1715" y="9859"/>
                    <a:pt x="2060" y="9728"/>
                    <a:pt x="2310" y="9454"/>
                  </a:cubicBezTo>
                  <a:lnTo>
                    <a:pt x="3251" y="8513"/>
                  </a:lnTo>
                  <a:cubicBezTo>
                    <a:pt x="3322" y="8442"/>
                    <a:pt x="3322" y="8335"/>
                    <a:pt x="3251" y="8263"/>
                  </a:cubicBezTo>
                  <a:cubicBezTo>
                    <a:pt x="3215" y="8228"/>
                    <a:pt x="3170" y="8210"/>
                    <a:pt x="3126" y="8210"/>
                  </a:cubicBezTo>
                  <a:cubicBezTo>
                    <a:pt x="3081" y="8210"/>
                    <a:pt x="3036" y="8228"/>
                    <a:pt x="3001" y="8263"/>
                  </a:cubicBezTo>
                  <a:lnTo>
                    <a:pt x="2060" y="9204"/>
                  </a:lnTo>
                  <a:cubicBezTo>
                    <a:pt x="1870" y="9395"/>
                    <a:pt x="1631" y="9502"/>
                    <a:pt x="1358" y="9502"/>
                  </a:cubicBezTo>
                  <a:cubicBezTo>
                    <a:pt x="1096" y="9502"/>
                    <a:pt x="834" y="9395"/>
                    <a:pt x="655" y="9204"/>
                  </a:cubicBezTo>
                  <a:cubicBezTo>
                    <a:pt x="465" y="9014"/>
                    <a:pt x="357" y="8775"/>
                    <a:pt x="357" y="8502"/>
                  </a:cubicBezTo>
                  <a:cubicBezTo>
                    <a:pt x="357" y="8240"/>
                    <a:pt x="465" y="7978"/>
                    <a:pt x="655" y="7799"/>
                  </a:cubicBezTo>
                  <a:lnTo>
                    <a:pt x="1941" y="6525"/>
                  </a:lnTo>
                  <a:cubicBezTo>
                    <a:pt x="2072" y="6835"/>
                    <a:pt x="2251" y="7120"/>
                    <a:pt x="2501" y="7370"/>
                  </a:cubicBezTo>
                  <a:cubicBezTo>
                    <a:pt x="2989" y="7859"/>
                    <a:pt x="3632" y="8132"/>
                    <a:pt x="4322" y="8132"/>
                  </a:cubicBezTo>
                  <a:cubicBezTo>
                    <a:pt x="5001" y="8132"/>
                    <a:pt x="5644" y="7859"/>
                    <a:pt x="6132" y="7370"/>
                  </a:cubicBezTo>
                  <a:lnTo>
                    <a:pt x="9097" y="4406"/>
                  </a:lnTo>
                  <a:cubicBezTo>
                    <a:pt x="10109" y="3382"/>
                    <a:pt x="10109" y="1751"/>
                    <a:pt x="9097" y="751"/>
                  </a:cubicBezTo>
                  <a:cubicBezTo>
                    <a:pt x="8597" y="251"/>
                    <a:pt x="7939" y="1"/>
                    <a:pt x="72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0" name="Google Shape;2330;p53"/>
          <p:cNvGrpSpPr/>
          <p:nvPr/>
        </p:nvGrpSpPr>
        <p:grpSpPr>
          <a:xfrm>
            <a:off x="6219391" y="3816756"/>
            <a:ext cx="356627" cy="334252"/>
            <a:chOff x="6219391" y="3816756"/>
            <a:chExt cx="356627" cy="334252"/>
          </a:xfrm>
        </p:grpSpPr>
        <p:sp>
          <p:nvSpPr>
            <p:cNvPr id="2331" name="Google Shape;2331;p53"/>
            <p:cNvSpPr/>
            <p:nvPr/>
          </p:nvSpPr>
          <p:spPr>
            <a:xfrm>
              <a:off x="6219391" y="3816756"/>
              <a:ext cx="306594" cy="334252"/>
            </a:xfrm>
            <a:custGeom>
              <a:rect b="b" l="l" r="r" t="t"/>
              <a:pathLst>
                <a:path extrusionOk="0" h="10502" w="9633">
                  <a:moveTo>
                    <a:pt x="8394" y="4179"/>
                  </a:moveTo>
                  <a:cubicBezTo>
                    <a:pt x="8906" y="4251"/>
                    <a:pt x="9299" y="4703"/>
                    <a:pt x="9299" y="5239"/>
                  </a:cubicBezTo>
                  <a:cubicBezTo>
                    <a:pt x="9299" y="5775"/>
                    <a:pt x="8906" y="6215"/>
                    <a:pt x="8394" y="6299"/>
                  </a:cubicBezTo>
                  <a:lnTo>
                    <a:pt x="8394" y="4179"/>
                  </a:lnTo>
                  <a:close/>
                  <a:moveTo>
                    <a:pt x="1203" y="4013"/>
                  </a:moveTo>
                  <a:lnTo>
                    <a:pt x="1203" y="6489"/>
                  </a:lnTo>
                  <a:lnTo>
                    <a:pt x="846" y="6489"/>
                  </a:lnTo>
                  <a:cubicBezTo>
                    <a:pt x="548" y="6489"/>
                    <a:pt x="310" y="6251"/>
                    <a:pt x="310" y="5953"/>
                  </a:cubicBezTo>
                  <a:lnTo>
                    <a:pt x="310" y="4549"/>
                  </a:lnTo>
                  <a:cubicBezTo>
                    <a:pt x="310" y="4251"/>
                    <a:pt x="548" y="4013"/>
                    <a:pt x="846" y="4013"/>
                  </a:cubicBezTo>
                  <a:close/>
                  <a:moveTo>
                    <a:pt x="2596" y="4001"/>
                  </a:moveTo>
                  <a:lnTo>
                    <a:pt x="2596" y="6489"/>
                  </a:lnTo>
                  <a:lnTo>
                    <a:pt x="1525" y="6489"/>
                  </a:lnTo>
                  <a:lnTo>
                    <a:pt x="1525" y="4001"/>
                  </a:lnTo>
                  <a:close/>
                  <a:moveTo>
                    <a:pt x="2799" y="7692"/>
                  </a:moveTo>
                  <a:lnTo>
                    <a:pt x="2799" y="8418"/>
                  </a:lnTo>
                  <a:lnTo>
                    <a:pt x="2477" y="8418"/>
                  </a:lnTo>
                  <a:lnTo>
                    <a:pt x="2679" y="7692"/>
                  </a:lnTo>
                  <a:close/>
                  <a:moveTo>
                    <a:pt x="2560" y="6811"/>
                  </a:moveTo>
                  <a:lnTo>
                    <a:pt x="1941" y="9121"/>
                  </a:lnTo>
                  <a:lnTo>
                    <a:pt x="1525" y="9121"/>
                  </a:lnTo>
                  <a:lnTo>
                    <a:pt x="1525" y="6811"/>
                  </a:lnTo>
                  <a:close/>
                  <a:moveTo>
                    <a:pt x="8061" y="310"/>
                  </a:moveTo>
                  <a:lnTo>
                    <a:pt x="8061" y="10180"/>
                  </a:lnTo>
                  <a:lnTo>
                    <a:pt x="7335" y="10180"/>
                  </a:lnTo>
                  <a:lnTo>
                    <a:pt x="7335" y="3227"/>
                  </a:lnTo>
                  <a:cubicBezTo>
                    <a:pt x="7335" y="3132"/>
                    <a:pt x="7251" y="3060"/>
                    <a:pt x="7168" y="3060"/>
                  </a:cubicBezTo>
                  <a:cubicBezTo>
                    <a:pt x="7085" y="3060"/>
                    <a:pt x="7001" y="3132"/>
                    <a:pt x="7001" y="3227"/>
                  </a:cubicBezTo>
                  <a:lnTo>
                    <a:pt x="7001" y="9085"/>
                  </a:lnTo>
                  <a:cubicBezTo>
                    <a:pt x="6799" y="8811"/>
                    <a:pt x="6489" y="8406"/>
                    <a:pt x="6085" y="8013"/>
                  </a:cubicBezTo>
                  <a:cubicBezTo>
                    <a:pt x="5620" y="7573"/>
                    <a:pt x="5144" y="7216"/>
                    <a:pt x="4656" y="6966"/>
                  </a:cubicBezTo>
                  <a:cubicBezTo>
                    <a:pt x="4084" y="6668"/>
                    <a:pt x="3525" y="6501"/>
                    <a:pt x="2941" y="6489"/>
                  </a:cubicBezTo>
                  <a:lnTo>
                    <a:pt x="2941" y="4001"/>
                  </a:lnTo>
                  <a:cubicBezTo>
                    <a:pt x="3525" y="3965"/>
                    <a:pt x="4084" y="3810"/>
                    <a:pt x="4656" y="3525"/>
                  </a:cubicBezTo>
                  <a:cubicBezTo>
                    <a:pt x="5144" y="3275"/>
                    <a:pt x="5620" y="2917"/>
                    <a:pt x="6085" y="2465"/>
                  </a:cubicBezTo>
                  <a:cubicBezTo>
                    <a:pt x="6489" y="2084"/>
                    <a:pt x="6799" y="1679"/>
                    <a:pt x="7001" y="1393"/>
                  </a:cubicBezTo>
                  <a:lnTo>
                    <a:pt x="7001" y="2441"/>
                  </a:lnTo>
                  <a:cubicBezTo>
                    <a:pt x="7001" y="2524"/>
                    <a:pt x="7085" y="2596"/>
                    <a:pt x="7168" y="2596"/>
                  </a:cubicBezTo>
                  <a:cubicBezTo>
                    <a:pt x="7251" y="2596"/>
                    <a:pt x="7335" y="2524"/>
                    <a:pt x="7335" y="2441"/>
                  </a:cubicBezTo>
                  <a:lnTo>
                    <a:pt x="7335" y="310"/>
                  </a:lnTo>
                  <a:close/>
                  <a:moveTo>
                    <a:pt x="7168" y="0"/>
                  </a:moveTo>
                  <a:cubicBezTo>
                    <a:pt x="7085" y="0"/>
                    <a:pt x="7001" y="72"/>
                    <a:pt x="7001" y="167"/>
                  </a:cubicBezTo>
                  <a:lnTo>
                    <a:pt x="7001" y="822"/>
                  </a:lnTo>
                  <a:cubicBezTo>
                    <a:pt x="6906" y="977"/>
                    <a:pt x="6489" y="1620"/>
                    <a:pt x="5847" y="2251"/>
                  </a:cubicBezTo>
                  <a:cubicBezTo>
                    <a:pt x="5156" y="2905"/>
                    <a:pt x="4084" y="3691"/>
                    <a:pt x="2775" y="3691"/>
                  </a:cubicBezTo>
                  <a:lnTo>
                    <a:pt x="858" y="3691"/>
                  </a:lnTo>
                  <a:cubicBezTo>
                    <a:pt x="382" y="3691"/>
                    <a:pt x="1" y="4072"/>
                    <a:pt x="1" y="4549"/>
                  </a:cubicBezTo>
                  <a:lnTo>
                    <a:pt x="1" y="5953"/>
                  </a:lnTo>
                  <a:cubicBezTo>
                    <a:pt x="1" y="6430"/>
                    <a:pt x="382" y="6811"/>
                    <a:pt x="858" y="6811"/>
                  </a:cubicBezTo>
                  <a:lnTo>
                    <a:pt x="1215" y="6811"/>
                  </a:lnTo>
                  <a:lnTo>
                    <a:pt x="1215" y="9287"/>
                  </a:lnTo>
                  <a:cubicBezTo>
                    <a:pt x="1215" y="9371"/>
                    <a:pt x="1286" y="9454"/>
                    <a:pt x="1382" y="9454"/>
                  </a:cubicBezTo>
                  <a:lnTo>
                    <a:pt x="2084" y="9454"/>
                  </a:lnTo>
                  <a:cubicBezTo>
                    <a:pt x="2156" y="9454"/>
                    <a:pt x="2215" y="9406"/>
                    <a:pt x="2239" y="9335"/>
                  </a:cubicBezTo>
                  <a:lnTo>
                    <a:pt x="2394" y="8751"/>
                  </a:lnTo>
                  <a:lnTo>
                    <a:pt x="2953" y="8751"/>
                  </a:lnTo>
                  <a:cubicBezTo>
                    <a:pt x="3049" y="8751"/>
                    <a:pt x="3120" y="8680"/>
                    <a:pt x="3120" y="8585"/>
                  </a:cubicBezTo>
                  <a:lnTo>
                    <a:pt x="3120" y="7525"/>
                  </a:lnTo>
                  <a:cubicBezTo>
                    <a:pt x="3120" y="7442"/>
                    <a:pt x="3049" y="7370"/>
                    <a:pt x="2953" y="7370"/>
                  </a:cubicBezTo>
                  <a:lnTo>
                    <a:pt x="2763" y="7370"/>
                  </a:lnTo>
                  <a:lnTo>
                    <a:pt x="2918" y="6811"/>
                  </a:lnTo>
                  <a:cubicBezTo>
                    <a:pt x="4168" y="6858"/>
                    <a:pt x="5192" y="7620"/>
                    <a:pt x="5858" y="8263"/>
                  </a:cubicBezTo>
                  <a:cubicBezTo>
                    <a:pt x="6513" y="8882"/>
                    <a:pt x="6930" y="9525"/>
                    <a:pt x="7025" y="9692"/>
                  </a:cubicBezTo>
                  <a:lnTo>
                    <a:pt x="7025" y="10347"/>
                  </a:lnTo>
                  <a:cubicBezTo>
                    <a:pt x="7025" y="10430"/>
                    <a:pt x="7097" y="10502"/>
                    <a:pt x="7180" y="10502"/>
                  </a:cubicBezTo>
                  <a:lnTo>
                    <a:pt x="8240" y="10502"/>
                  </a:lnTo>
                  <a:cubicBezTo>
                    <a:pt x="8335" y="10502"/>
                    <a:pt x="8406" y="10430"/>
                    <a:pt x="8406" y="10347"/>
                  </a:cubicBezTo>
                  <a:lnTo>
                    <a:pt x="8406" y="6632"/>
                  </a:lnTo>
                  <a:cubicBezTo>
                    <a:pt x="9109" y="6549"/>
                    <a:pt x="9633" y="5965"/>
                    <a:pt x="9633" y="5251"/>
                  </a:cubicBezTo>
                  <a:cubicBezTo>
                    <a:pt x="9621" y="4537"/>
                    <a:pt x="9085" y="3941"/>
                    <a:pt x="8394" y="3870"/>
                  </a:cubicBezTo>
                  <a:lnTo>
                    <a:pt x="8394" y="167"/>
                  </a:lnTo>
                  <a:cubicBezTo>
                    <a:pt x="8394" y="72"/>
                    <a:pt x="8311" y="0"/>
                    <a:pt x="822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53"/>
            <p:cNvSpPr/>
            <p:nvPr/>
          </p:nvSpPr>
          <p:spPr>
            <a:xfrm>
              <a:off x="6549060" y="3978567"/>
              <a:ext cx="26958" cy="10630"/>
            </a:xfrm>
            <a:custGeom>
              <a:rect b="b" l="l" r="r" t="t"/>
              <a:pathLst>
                <a:path extrusionOk="0" h="334" w="847">
                  <a:moveTo>
                    <a:pt x="156" y="0"/>
                  </a:moveTo>
                  <a:cubicBezTo>
                    <a:pt x="72" y="0"/>
                    <a:pt x="1" y="84"/>
                    <a:pt x="1" y="167"/>
                  </a:cubicBezTo>
                  <a:cubicBezTo>
                    <a:pt x="1" y="262"/>
                    <a:pt x="72" y="334"/>
                    <a:pt x="156" y="334"/>
                  </a:cubicBezTo>
                  <a:lnTo>
                    <a:pt x="680" y="334"/>
                  </a:lnTo>
                  <a:cubicBezTo>
                    <a:pt x="763" y="334"/>
                    <a:pt x="846" y="262"/>
                    <a:pt x="846" y="167"/>
                  </a:cubicBezTo>
                  <a:cubicBezTo>
                    <a:pt x="846" y="84"/>
                    <a:pt x="775" y="0"/>
                    <a:pt x="68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53"/>
            <p:cNvSpPr/>
            <p:nvPr/>
          </p:nvSpPr>
          <p:spPr>
            <a:xfrm>
              <a:off x="6525572" y="3915357"/>
              <a:ext cx="24666" cy="22311"/>
            </a:xfrm>
            <a:custGeom>
              <a:rect b="b" l="l" r="r" t="t"/>
              <a:pathLst>
                <a:path extrusionOk="0" h="701" w="775">
                  <a:moveTo>
                    <a:pt x="605" y="1"/>
                  </a:moveTo>
                  <a:cubicBezTo>
                    <a:pt x="563" y="1"/>
                    <a:pt x="519" y="16"/>
                    <a:pt x="477" y="46"/>
                  </a:cubicBezTo>
                  <a:lnTo>
                    <a:pt x="108" y="415"/>
                  </a:lnTo>
                  <a:cubicBezTo>
                    <a:pt x="1" y="522"/>
                    <a:pt x="84" y="700"/>
                    <a:pt x="227" y="700"/>
                  </a:cubicBezTo>
                  <a:cubicBezTo>
                    <a:pt x="275" y="700"/>
                    <a:pt x="322" y="677"/>
                    <a:pt x="346" y="653"/>
                  </a:cubicBezTo>
                  <a:lnTo>
                    <a:pt x="715" y="284"/>
                  </a:lnTo>
                  <a:cubicBezTo>
                    <a:pt x="775" y="224"/>
                    <a:pt x="775" y="117"/>
                    <a:pt x="715" y="46"/>
                  </a:cubicBezTo>
                  <a:cubicBezTo>
                    <a:pt x="685" y="16"/>
                    <a:pt x="647" y="1"/>
                    <a:pt x="60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53"/>
            <p:cNvSpPr/>
            <p:nvPr/>
          </p:nvSpPr>
          <p:spPr>
            <a:xfrm>
              <a:off x="6527099" y="4030191"/>
              <a:ext cx="23139" cy="22661"/>
            </a:xfrm>
            <a:custGeom>
              <a:rect b="b" l="l" r="r" t="t"/>
              <a:pathLst>
                <a:path extrusionOk="0" h="712" w="727">
                  <a:moveTo>
                    <a:pt x="183" y="1"/>
                  </a:moveTo>
                  <a:cubicBezTo>
                    <a:pt x="140" y="1"/>
                    <a:pt x="96" y="15"/>
                    <a:pt x="60" y="45"/>
                  </a:cubicBezTo>
                  <a:cubicBezTo>
                    <a:pt x="0" y="105"/>
                    <a:pt x="0" y="212"/>
                    <a:pt x="60" y="283"/>
                  </a:cubicBezTo>
                  <a:lnTo>
                    <a:pt x="429" y="664"/>
                  </a:lnTo>
                  <a:cubicBezTo>
                    <a:pt x="466" y="696"/>
                    <a:pt x="505" y="711"/>
                    <a:pt x="543" y="711"/>
                  </a:cubicBezTo>
                  <a:cubicBezTo>
                    <a:pt x="590" y="711"/>
                    <a:pt x="634" y="687"/>
                    <a:pt x="667" y="641"/>
                  </a:cubicBezTo>
                  <a:cubicBezTo>
                    <a:pt x="727" y="569"/>
                    <a:pt x="727" y="486"/>
                    <a:pt x="667" y="426"/>
                  </a:cubicBezTo>
                  <a:lnTo>
                    <a:pt x="298" y="45"/>
                  </a:lnTo>
                  <a:cubicBezTo>
                    <a:pt x="268" y="15"/>
                    <a:pt x="227" y="1"/>
                    <a:pt x="18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5" name="Google Shape;2335;p53"/>
          <p:cNvGrpSpPr/>
          <p:nvPr/>
        </p:nvGrpSpPr>
        <p:grpSpPr>
          <a:xfrm>
            <a:off x="5778676" y="3826972"/>
            <a:ext cx="349052" cy="313055"/>
            <a:chOff x="5778676" y="3826972"/>
            <a:chExt cx="349052" cy="313055"/>
          </a:xfrm>
        </p:grpSpPr>
        <p:sp>
          <p:nvSpPr>
            <p:cNvPr id="2336" name="Google Shape;2336;p53"/>
            <p:cNvSpPr/>
            <p:nvPr/>
          </p:nvSpPr>
          <p:spPr>
            <a:xfrm>
              <a:off x="5923045" y="3890659"/>
              <a:ext cx="27690" cy="48155"/>
            </a:xfrm>
            <a:custGeom>
              <a:rect b="b" l="l" r="r" t="t"/>
              <a:pathLst>
                <a:path extrusionOk="0" h="1513" w="870">
                  <a:moveTo>
                    <a:pt x="406" y="286"/>
                  </a:moveTo>
                  <a:lnTo>
                    <a:pt x="406" y="560"/>
                  </a:lnTo>
                  <a:cubicBezTo>
                    <a:pt x="299" y="524"/>
                    <a:pt x="251" y="488"/>
                    <a:pt x="251" y="417"/>
                  </a:cubicBezTo>
                  <a:cubicBezTo>
                    <a:pt x="251" y="345"/>
                    <a:pt x="334" y="298"/>
                    <a:pt x="406" y="286"/>
                  </a:cubicBezTo>
                  <a:close/>
                  <a:moveTo>
                    <a:pt x="513" y="845"/>
                  </a:moveTo>
                  <a:cubicBezTo>
                    <a:pt x="632" y="893"/>
                    <a:pt x="644" y="953"/>
                    <a:pt x="644" y="1012"/>
                  </a:cubicBezTo>
                  <a:cubicBezTo>
                    <a:pt x="644" y="1119"/>
                    <a:pt x="584" y="1155"/>
                    <a:pt x="513" y="1179"/>
                  </a:cubicBezTo>
                  <a:lnTo>
                    <a:pt x="513" y="845"/>
                  </a:lnTo>
                  <a:close/>
                  <a:moveTo>
                    <a:pt x="465" y="0"/>
                  </a:moveTo>
                  <a:cubicBezTo>
                    <a:pt x="441" y="0"/>
                    <a:pt x="406" y="12"/>
                    <a:pt x="406" y="48"/>
                  </a:cubicBezTo>
                  <a:lnTo>
                    <a:pt x="406" y="83"/>
                  </a:lnTo>
                  <a:cubicBezTo>
                    <a:pt x="179" y="119"/>
                    <a:pt x="48" y="238"/>
                    <a:pt x="48" y="441"/>
                  </a:cubicBezTo>
                  <a:cubicBezTo>
                    <a:pt x="48" y="667"/>
                    <a:pt x="215" y="738"/>
                    <a:pt x="406" y="810"/>
                  </a:cubicBezTo>
                  <a:lnTo>
                    <a:pt x="406" y="1191"/>
                  </a:lnTo>
                  <a:cubicBezTo>
                    <a:pt x="299" y="1167"/>
                    <a:pt x="251" y="1143"/>
                    <a:pt x="168" y="1072"/>
                  </a:cubicBezTo>
                  <a:cubicBezTo>
                    <a:pt x="149" y="1058"/>
                    <a:pt x="132" y="1051"/>
                    <a:pt x="116" y="1051"/>
                  </a:cubicBezTo>
                  <a:cubicBezTo>
                    <a:pt x="92" y="1051"/>
                    <a:pt x="70" y="1067"/>
                    <a:pt x="48" y="1095"/>
                  </a:cubicBezTo>
                  <a:cubicBezTo>
                    <a:pt x="1" y="1155"/>
                    <a:pt x="1" y="1215"/>
                    <a:pt x="48" y="1262"/>
                  </a:cubicBezTo>
                  <a:cubicBezTo>
                    <a:pt x="120" y="1357"/>
                    <a:pt x="275" y="1417"/>
                    <a:pt x="406" y="1417"/>
                  </a:cubicBezTo>
                  <a:lnTo>
                    <a:pt x="406" y="1476"/>
                  </a:lnTo>
                  <a:cubicBezTo>
                    <a:pt x="406" y="1500"/>
                    <a:pt x="441" y="1512"/>
                    <a:pt x="465" y="1512"/>
                  </a:cubicBezTo>
                  <a:cubicBezTo>
                    <a:pt x="501" y="1512"/>
                    <a:pt x="525" y="1500"/>
                    <a:pt x="525" y="1476"/>
                  </a:cubicBezTo>
                  <a:lnTo>
                    <a:pt x="525" y="1417"/>
                  </a:lnTo>
                  <a:cubicBezTo>
                    <a:pt x="715" y="1381"/>
                    <a:pt x="870" y="1262"/>
                    <a:pt x="870" y="1024"/>
                  </a:cubicBezTo>
                  <a:cubicBezTo>
                    <a:pt x="870" y="774"/>
                    <a:pt x="739" y="679"/>
                    <a:pt x="525" y="607"/>
                  </a:cubicBezTo>
                  <a:lnTo>
                    <a:pt x="525" y="286"/>
                  </a:lnTo>
                  <a:cubicBezTo>
                    <a:pt x="572" y="286"/>
                    <a:pt x="596" y="298"/>
                    <a:pt x="656" y="322"/>
                  </a:cubicBezTo>
                  <a:cubicBezTo>
                    <a:pt x="682" y="335"/>
                    <a:pt x="713" y="352"/>
                    <a:pt x="745" y="352"/>
                  </a:cubicBezTo>
                  <a:cubicBezTo>
                    <a:pt x="770" y="352"/>
                    <a:pt x="796" y="341"/>
                    <a:pt x="822" y="310"/>
                  </a:cubicBezTo>
                  <a:cubicBezTo>
                    <a:pt x="858" y="262"/>
                    <a:pt x="870" y="202"/>
                    <a:pt x="810" y="155"/>
                  </a:cubicBezTo>
                  <a:cubicBezTo>
                    <a:pt x="739" y="107"/>
                    <a:pt x="620" y="83"/>
                    <a:pt x="525" y="83"/>
                  </a:cubicBezTo>
                  <a:lnTo>
                    <a:pt x="525" y="48"/>
                  </a:lnTo>
                  <a:cubicBezTo>
                    <a:pt x="525" y="12"/>
                    <a:pt x="501" y="0"/>
                    <a:pt x="4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53"/>
            <p:cNvSpPr/>
            <p:nvPr/>
          </p:nvSpPr>
          <p:spPr>
            <a:xfrm>
              <a:off x="5976866" y="3843268"/>
              <a:ext cx="80364" cy="80364"/>
            </a:xfrm>
            <a:custGeom>
              <a:rect b="b" l="l" r="r" t="t"/>
              <a:pathLst>
                <a:path extrusionOk="0" h="2525" w="2525">
                  <a:moveTo>
                    <a:pt x="1263" y="310"/>
                  </a:moveTo>
                  <a:cubicBezTo>
                    <a:pt x="1786" y="310"/>
                    <a:pt x="2215" y="739"/>
                    <a:pt x="2215" y="1263"/>
                  </a:cubicBezTo>
                  <a:cubicBezTo>
                    <a:pt x="2215" y="1787"/>
                    <a:pt x="1798" y="2215"/>
                    <a:pt x="1263" y="2215"/>
                  </a:cubicBezTo>
                  <a:cubicBezTo>
                    <a:pt x="739" y="2215"/>
                    <a:pt x="310" y="1787"/>
                    <a:pt x="310" y="1263"/>
                  </a:cubicBezTo>
                  <a:cubicBezTo>
                    <a:pt x="310" y="739"/>
                    <a:pt x="739" y="310"/>
                    <a:pt x="1263" y="310"/>
                  </a:cubicBezTo>
                  <a:close/>
                  <a:moveTo>
                    <a:pt x="1263" y="1"/>
                  </a:moveTo>
                  <a:cubicBezTo>
                    <a:pt x="560" y="1"/>
                    <a:pt x="1" y="560"/>
                    <a:pt x="1" y="1263"/>
                  </a:cubicBezTo>
                  <a:cubicBezTo>
                    <a:pt x="1" y="1965"/>
                    <a:pt x="560" y="2525"/>
                    <a:pt x="1263" y="2525"/>
                  </a:cubicBezTo>
                  <a:cubicBezTo>
                    <a:pt x="1965" y="2525"/>
                    <a:pt x="2525" y="1965"/>
                    <a:pt x="2525" y="1263"/>
                  </a:cubicBezTo>
                  <a:cubicBezTo>
                    <a:pt x="2525" y="560"/>
                    <a:pt x="1965" y="1"/>
                    <a:pt x="12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53"/>
            <p:cNvSpPr/>
            <p:nvPr/>
          </p:nvSpPr>
          <p:spPr>
            <a:xfrm>
              <a:off x="5879473" y="3826972"/>
              <a:ext cx="193288" cy="144051"/>
            </a:xfrm>
            <a:custGeom>
              <a:rect b="b" l="l" r="r" t="t"/>
              <a:pathLst>
                <a:path extrusionOk="0" h="4526" w="6073">
                  <a:moveTo>
                    <a:pt x="1798" y="1775"/>
                  </a:moveTo>
                  <a:cubicBezTo>
                    <a:pt x="2132" y="1775"/>
                    <a:pt x="2430" y="1942"/>
                    <a:pt x="2596" y="2192"/>
                  </a:cubicBezTo>
                  <a:cubicBezTo>
                    <a:pt x="2620" y="2346"/>
                    <a:pt x="2680" y="2477"/>
                    <a:pt x="2739" y="2608"/>
                  </a:cubicBezTo>
                  <a:cubicBezTo>
                    <a:pt x="2739" y="2656"/>
                    <a:pt x="2751" y="2704"/>
                    <a:pt x="2751" y="2727"/>
                  </a:cubicBezTo>
                  <a:cubicBezTo>
                    <a:pt x="2751" y="3251"/>
                    <a:pt x="2322" y="3680"/>
                    <a:pt x="1798" y="3680"/>
                  </a:cubicBezTo>
                  <a:cubicBezTo>
                    <a:pt x="1287" y="3680"/>
                    <a:pt x="846" y="3251"/>
                    <a:pt x="846" y="2727"/>
                  </a:cubicBezTo>
                  <a:cubicBezTo>
                    <a:pt x="846" y="2203"/>
                    <a:pt x="1287" y="1775"/>
                    <a:pt x="1798" y="1775"/>
                  </a:cubicBezTo>
                  <a:close/>
                  <a:moveTo>
                    <a:pt x="1810" y="1251"/>
                  </a:moveTo>
                  <a:cubicBezTo>
                    <a:pt x="2072" y="1251"/>
                    <a:pt x="2334" y="1334"/>
                    <a:pt x="2560" y="1465"/>
                  </a:cubicBezTo>
                  <a:cubicBezTo>
                    <a:pt x="2549" y="1537"/>
                    <a:pt x="2549" y="1632"/>
                    <a:pt x="2537" y="1692"/>
                  </a:cubicBezTo>
                  <a:cubicBezTo>
                    <a:pt x="2322" y="1537"/>
                    <a:pt x="2072" y="1453"/>
                    <a:pt x="1787" y="1453"/>
                  </a:cubicBezTo>
                  <a:cubicBezTo>
                    <a:pt x="1084" y="1453"/>
                    <a:pt x="525" y="2013"/>
                    <a:pt x="525" y="2715"/>
                  </a:cubicBezTo>
                  <a:cubicBezTo>
                    <a:pt x="525" y="3418"/>
                    <a:pt x="1084" y="3978"/>
                    <a:pt x="1787" y="3978"/>
                  </a:cubicBezTo>
                  <a:cubicBezTo>
                    <a:pt x="2382" y="3978"/>
                    <a:pt x="2894" y="3561"/>
                    <a:pt x="3025" y="3001"/>
                  </a:cubicBezTo>
                  <a:lnTo>
                    <a:pt x="3192" y="3156"/>
                  </a:lnTo>
                  <a:cubicBezTo>
                    <a:pt x="3025" y="3775"/>
                    <a:pt x="2465" y="4204"/>
                    <a:pt x="1810" y="4204"/>
                  </a:cubicBezTo>
                  <a:cubicBezTo>
                    <a:pt x="1001" y="4204"/>
                    <a:pt x="334" y="3549"/>
                    <a:pt x="334" y="2727"/>
                  </a:cubicBezTo>
                  <a:cubicBezTo>
                    <a:pt x="334" y="1906"/>
                    <a:pt x="989" y="1251"/>
                    <a:pt x="1810" y="1251"/>
                  </a:cubicBezTo>
                  <a:close/>
                  <a:moveTo>
                    <a:pt x="4299" y="1"/>
                  </a:moveTo>
                  <a:cubicBezTo>
                    <a:pt x="3549" y="1"/>
                    <a:pt x="2894" y="501"/>
                    <a:pt x="2632" y="1168"/>
                  </a:cubicBezTo>
                  <a:cubicBezTo>
                    <a:pt x="2382" y="1037"/>
                    <a:pt x="2084" y="953"/>
                    <a:pt x="1787" y="953"/>
                  </a:cubicBezTo>
                  <a:cubicBezTo>
                    <a:pt x="810" y="953"/>
                    <a:pt x="1" y="1763"/>
                    <a:pt x="1" y="2739"/>
                  </a:cubicBezTo>
                  <a:cubicBezTo>
                    <a:pt x="1" y="3727"/>
                    <a:pt x="810" y="4525"/>
                    <a:pt x="1787" y="4525"/>
                  </a:cubicBezTo>
                  <a:cubicBezTo>
                    <a:pt x="2549" y="4525"/>
                    <a:pt x="3203" y="4049"/>
                    <a:pt x="3453" y="3370"/>
                  </a:cubicBezTo>
                  <a:cubicBezTo>
                    <a:pt x="3703" y="3501"/>
                    <a:pt x="3989" y="3573"/>
                    <a:pt x="4299" y="3573"/>
                  </a:cubicBezTo>
                  <a:cubicBezTo>
                    <a:pt x="4704" y="3573"/>
                    <a:pt x="5108" y="3442"/>
                    <a:pt x="5418" y="3192"/>
                  </a:cubicBezTo>
                  <a:cubicBezTo>
                    <a:pt x="5728" y="2942"/>
                    <a:pt x="5954" y="2596"/>
                    <a:pt x="6049" y="2203"/>
                  </a:cubicBezTo>
                  <a:cubicBezTo>
                    <a:pt x="6073" y="2108"/>
                    <a:pt x="6037" y="2013"/>
                    <a:pt x="5942" y="2001"/>
                  </a:cubicBezTo>
                  <a:cubicBezTo>
                    <a:pt x="5932" y="2000"/>
                    <a:pt x="5921" y="1999"/>
                    <a:pt x="5911" y="1999"/>
                  </a:cubicBezTo>
                  <a:cubicBezTo>
                    <a:pt x="5839" y="1999"/>
                    <a:pt x="5772" y="2037"/>
                    <a:pt x="5751" y="2120"/>
                  </a:cubicBezTo>
                  <a:cubicBezTo>
                    <a:pt x="5597" y="2787"/>
                    <a:pt x="5001" y="3251"/>
                    <a:pt x="4323" y="3251"/>
                  </a:cubicBezTo>
                  <a:cubicBezTo>
                    <a:pt x="3787" y="3251"/>
                    <a:pt x="3311" y="2965"/>
                    <a:pt x="3037" y="2501"/>
                  </a:cubicBezTo>
                  <a:cubicBezTo>
                    <a:pt x="3013" y="2358"/>
                    <a:pt x="2953" y="2203"/>
                    <a:pt x="2882" y="2084"/>
                  </a:cubicBezTo>
                  <a:cubicBezTo>
                    <a:pt x="2680" y="1180"/>
                    <a:pt x="3382" y="322"/>
                    <a:pt x="4311" y="322"/>
                  </a:cubicBezTo>
                  <a:cubicBezTo>
                    <a:pt x="4989" y="322"/>
                    <a:pt x="5585" y="775"/>
                    <a:pt x="5739" y="1453"/>
                  </a:cubicBezTo>
                  <a:cubicBezTo>
                    <a:pt x="5750" y="1528"/>
                    <a:pt x="5818" y="1574"/>
                    <a:pt x="5901" y="1574"/>
                  </a:cubicBezTo>
                  <a:cubicBezTo>
                    <a:pt x="5911" y="1574"/>
                    <a:pt x="5920" y="1574"/>
                    <a:pt x="5930" y="1572"/>
                  </a:cubicBezTo>
                  <a:cubicBezTo>
                    <a:pt x="6013" y="1549"/>
                    <a:pt x="6061" y="1465"/>
                    <a:pt x="6049" y="1370"/>
                  </a:cubicBezTo>
                  <a:cubicBezTo>
                    <a:pt x="5954" y="989"/>
                    <a:pt x="5739" y="644"/>
                    <a:pt x="5418" y="394"/>
                  </a:cubicBezTo>
                  <a:cubicBezTo>
                    <a:pt x="5108" y="144"/>
                    <a:pt x="4704" y="1"/>
                    <a:pt x="42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53"/>
            <p:cNvSpPr/>
            <p:nvPr/>
          </p:nvSpPr>
          <p:spPr>
            <a:xfrm>
              <a:off x="6003760" y="3859946"/>
              <a:ext cx="26958" cy="47773"/>
            </a:xfrm>
            <a:custGeom>
              <a:rect b="b" l="l" r="r" t="t"/>
              <a:pathLst>
                <a:path extrusionOk="0" h="1501" w="847">
                  <a:moveTo>
                    <a:pt x="382" y="298"/>
                  </a:moveTo>
                  <a:lnTo>
                    <a:pt x="382" y="572"/>
                  </a:lnTo>
                  <a:cubicBezTo>
                    <a:pt x="287" y="536"/>
                    <a:pt x="239" y="501"/>
                    <a:pt x="239" y="429"/>
                  </a:cubicBezTo>
                  <a:cubicBezTo>
                    <a:pt x="239" y="358"/>
                    <a:pt x="310" y="310"/>
                    <a:pt x="382" y="298"/>
                  </a:cubicBezTo>
                  <a:close/>
                  <a:moveTo>
                    <a:pt x="489" y="870"/>
                  </a:moveTo>
                  <a:cubicBezTo>
                    <a:pt x="608" y="917"/>
                    <a:pt x="620" y="977"/>
                    <a:pt x="620" y="1037"/>
                  </a:cubicBezTo>
                  <a:cubicBezTo>
                    <a:pt x="620" y="1132"/>
                    <a:pt x="560" y="1167"/>
                    <a:pt x="489" y="1203"/>
                  </a:cubicBezTo>
                  <a:lnTo>
                    <a:pt x="489" y="870"/>
                  </a:lnTo>
                  <a:close/>
                  <a:moveTo>
                    <a:pt x="441" y="1"/>
                  </a:moveTo>
                  <a:cubicBezTo>
                    <a:pt x="418" y="1"/>
                    <a:pt x="382" y="13"/>
                    <a:pt x="382" y="36"/>
                  </a:cubicBezTo>
                  <a:lnTo>
                    <a:pt x="382" y="84"/>
                  </a:lnTo>
                  <a:cubicBezTo>
                    <a:pt x="156" y="120"/>
                    <a:pt x="25" y="239"/>
                    <a:pt x="25" y="441"/>
                  </a:cubicBezTo>
                  <a:cubicBezTo>
                    <a:pt x="25" y="679"/>
                    <a:pt x="203" y="739"/>
                    <a:pt x="382" y="810"/>
                  </a:cubicBezTo>
                  <a:lnTo>
                    <a:pt x="382" y="1191"/>
                  </a:lnTo>
                  <a:cubicBezTo>
                    <a:pt x="275" y="1167"/>
                    <a:pt x="239" y="1132"/>
                    <a:pt x="144" y="1072"/>
                  </a:cubicBezTo>
                  <a:cubicBezTo>
                    <a:pt x="125" y="1059"/>
                    <a:pt x="108" y="1053"/>
                    <a:pt x="92" y="1053"/>
                  </a:cubicBezTo>
                  <a:cubicBezTo>
                    <a:pt x="37" y="1053"/>
                    <a:pt x="1" y="1121"/>
                    <a:pt x="1" y="1167"/>
                  </a:cubicBezTo>
                  <a:cubicBezTo>
                    <a:pt x="1" y="1203"/>
                    <a:pt x="13" y="1227"/>
                    <a:pt x="25" y="1251"/>
                  </a:cubicBezTo>
                  <a:cubicBezTo>
                    <a:pt x="96" y="1346"/>
                    <a:pt x="251" y="1394"/>
                    <a:pt x="382" y="1394"/>
                  </a:cubicBezTo>
                  <a:lnTo>
                    <a:pt x="382" y="1453"/>
                  </a:lnTo>
                  <a:cubicBezTo>
                    <a:pt x="382" y="1489"/>
                    <a:pt x="418" y="1501"/>
                    <a:pt x="441" y="1501"/>
                  </a:cubicBezTo>
                  <a:cubicBezTo>
                    <a:pt x="477" y="1501"/>
                    <a:pt x="501" y="1489"/>
                    <a:pt x="501" y="1453"/>
                  </a:cubicBezTo>
                  <a:lnTo>
                    <a:pt x="501" y="1394"/>
                  </a:lnTo>
                  <a:cubicBezTo>
                    <a:pt x="703" y="1370"/>
                    <a:pt x="846" y="1251"/>
                    <a:pt x="846" y="1013"/>
                  </a:cubicBezTo>
                  <a:cubicBezTo>
                    <a:pt x="846" y="786"/>
                    <a:pt x="691" y="691"/>
                    <a:pt x="501" y="620"/>
                  </a:cubicBezTo>
                  <a:lnTo>
                    <a:pt x="501" y="298"/>
                  </a:lnTo>
                  <a:cubicBezTo>
                    <a:pt x="584" y="298"/>
                    <a:pt x="608" y="310"/>
                    <a:pt x="680" y="358"/>
                  </a:cubicBezTo>
                  <a:cubicBezTo>
                    <a:pt x="694" y="362"/>
                    <a:pt x="709" y="364"/>
                    <a:pt x="723" y="364"/>
                  </a:cubicBezTo>
                  <a:cubicBezTo>
                    <a:pt x="754" y="364"/>
                    <a:pt x="782" y="351"/>
                    <a:pt x="799" y="310"/>
                  </a:cubicBezTo>
                  <a:cubicBezTo>
                    <a:pt x="834" y="263"/>
                    <a:pt x="846" y="203"/>
                    <a:pt x="787" y="155"/>
                  </a:cubicBezTo>
                  <a:cubicBezTo>
                    <a:pt x="715" y="96"/>
                    <a:pt x="596" y="84"/>
                    <a:pt x="501" y="84"/>
                  </a:cubicBezTo>
                  <a:lnTo>
                    <a:pt x="501" y="36"/>
                  </a:lnTo>
                  <a:cubicBezTo>
                    <a:pt x="501" y="13"/>
                    <a:pt x="477" y="1"/>
                    <a:pt x="44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53"/>
            <p:cNvSpPr/>
            <p:nvPr/>
          </p:nvSpPr>
          <p:spPr>
            <a:xfrm>
              <a:off x="5778676" y="3939865"/>
              <a:ext cx="349052" cy="200163"/>
            </a:xfrm>
            <a:custGeom>
              <a:rect b="b" l="l" r="r" t="t"/>
              <a:pathLst>
                <a:path extrusionOk="0" h="6289" w="10967">
                  <a:moveTo>
                    <a:pt x="3483" y="1855"/>
                  </a:moveTo>
                  <a:cubicBezTo>
                    <a:pt x="3500" y="1855"/>
                    <a:pt x="3513" y="1868"/>
                    <a:pt x="3513" y="1895"/>
                  </a:cubicBezTo>
                  <a:cubicBezTo>
                    <a:pt x="3584" y="2074"/>
                    <a:pt x="4573" y="4693"/>
                    <a:pt x="4620" y="4776"/>
                  </a:cubicBezTo>
                  <a:cubicBezTo>
                    <a:pt x="4632" y="4788"/>
                    <a:pt x="4620" y="4824"/>
                    <a:pt x="4584" y="4824"/>
                  </a:cubicBezTo>
                  <a:lnTo>
                    <a:pt x="3882" y="5086"/>
                  </a:lnTo>
                  <a:cubicBezTo>
                    <a:pt x="3846" y="4955"/>
                    <a:pt x="2846" y="2300"/>
                    <a:pt x="2775" y="2133"/>
                  </a:cubicBezTo>
                  <a:lnTo>
                    <a:pt x="3465" y="1859"/>
                  </a:lnTo>
                  <a:cubicBezTo>
                    <a:pt x="3471" y="1856"/>
                    <a:pt x="3477" y="1855"/>
                    <a:pt x="3483" y="1855"/>
                  </a:cubicBezTo>
                  <a:close/>
                  <a:moveTo>
                    <a:pt x="2477" y="2228"/>
                  </a:moveTo>
                  <a:lnTo>
                    <a:pt x="3584" y="5193"/>
                  </a:lnTo>
                  <a:cubicBezTo>
                    <a:pt x="3072" y="5407"/>
                    <a:pt x="1739" y="5907"/>
                    <a:pt x="1513" y="6003"/>
                  </a:cubicBezTo>
                  <a:cubicBezTo>
                    <a:pt x="1507" y="6005"/>
                    <a:pt x="1500" y="6007"/>
                    <a:pt x="1493" y="6007"/>
                  </a:cubicBezTo>
                  <a:cubicBezTo>
                    <a:pt x="1468" y="6007"/>
                    <a:pt x="1438" y="5991"/>
                    <a:pt x="1429" y="5955"/>
                  </a:cubicBezTo>
                  <a:lnTo>
                    <a:pt x="358" y="3109"/>
                  </a:lnTo>
                  <a:cubicBezTo>
                    <a:pt x="346" y="3086"/>
                    <a:pt x="358" y="3038"/>
                    <a:pt x="405" y="3026"/>
                  </a:cubicBezTo>
                  <a:cubicBezTo>
                    <a:pt x="1072" y="2764"/>
                    <a:pt x="2013" y="2407"/>
                    <a:pt x="2477" y="2228"/>
                  </a:cubicBezTo>
                  <a:close/>
                  <a:moveTo>
                    <a:pt x="10060" y="0"/>
                  </a:moveTo>
                  <a:cubicBezTo>
                    <a:pt x="9818" y="0"/>
                    <a:pt x="9583" y="125"/>
                    <a:pt x="9407" y="288"/>
                  </a:cubicBezTo>
                  <a:lnTo>
                    <a:pt x="7728" y="1681"/>
                  </a:lnTo>
                  <a:cubicBezTo>
                    <a:pt x="7632" y="1478"/>
                    <a:pt x="7430" y="1264"/>
                    <a:pt x="7061" y="1264"/>
                  </a:cubicBezTo>
                  <a:cubicBezTo>
                    <a:pt x="6668" y="1264"/>
                    <a:pt x="6361" y="1262"/>
                    <a:pt x="6115" y="1262"/>
                  </a:cubicBezTo>
                  <a:cubicBezTo>
                    <a:pt x="5377" y="1262"/>
                    <a:pt x="5192" y="1276"/>
                    <a:pt x="4906" y="1383"/>
                  </a:cubicBezTo>
                  <a:lnTo>
                    <a:pt x="3834" y="1835"/>
                  </a:lnTo>
                  <a:lnTo>
                    <a:pt x="3822" y="1788"/>
                  </a:lnTo>
                  <a:cubicBezTo>
                    <a:pt x="3766" y="1647"/>
                    <a:pt x="3637" y="1551"/>
                    <a:pt x="3491" y="1551"/>
                  </a:cubicBezTo>
                  <a:cubicBezTo>
                    <a:pt x="3451" y="1551"/>
                    <a:pt x="3411" y="1558"/>
                    <a:pt x="3370" y="1574"/>
                  </a:cubicBezTo>
                  <a:lnTo>
                    <a:pt x="2560" y="1871"/>
                  </a:lnTo>
                  <a:cubicBezTo>
                    <a:pt x="2203" y="2014"/>
                    <a:pt x="1084" y="2431"/>
                    <a:pt x="298" y="2728"/>
                  </a:cubicBezTo>
                  <a:cubicBezTo>
                    <a:pt x="108" y="2800"/>
                    <a:pt x="1" y="3026"/>
                    <a:pt x="72" y="3217"/>
                  </a:cubicBezTo>
                  <a:lnTo>
                    <a:pt x="1144" y="6038"/>
                  </a:lnTo>
                  <a:cubicBezTo>
                    <a:pt x="1199" y="6196"/>
                    <a:pt x="1348" y="6288"/>
                    <a:pt x="1501" y="6288"/>
                  </a:cubicBezTo>
                  <a:cubicBezTo>
                    <a:pt x="1545" y="6288"/>
                    <a:pt x="1589" y="6281"/>
                    <a:pt x="1632" y="6265"/>
                  </a:cubicBezTo>
                  <a:cubicBezTo>
                    <a:pt x="1870" y="6181"/>
                    <a:pt x="3501" y="5562"/>
                    <a:pt x="3858" y="5431"/>
                  </a:cubicBezTo>
                  <a:lnTo>
                    <a:pt x="4704" y="5122"/>
                  </a:lnTo>
                  <a:cubicBezTo>
                    <a:pt x="4882" y="5050"/>
                    <a:pt x="4989" y="4848"/>
                    <a:pt x="4918" y="4657"/>
                  </a:cubicBezTo>
                  <a:lnTo>
                    <a:pt x="4894" y="4622"/>
                  </a:lnTo>
                  <a:cubicBezTo>
                    <a:pt x="5454" y="4383"/>
                    <a:pt x="5466" y="4360"/>
                    <a:pt x="6049" y="4360"/>
                  </a:cubicBezTo>
                  <a:cubicBezTo>
                    <a:pt x="6132" y="4360"/>
                    <a:pt x="6204" y="4288"/>
                    <a:pt x="6204" y="4193"/>
                  </a:cubicBezTo>
                  <a:cubicBezTo>
                    <a:pt x="6204" y="4110"/>
                    <a:pt x="6132" y="4026"/>
                    <a:pt x="6049" y="4026"/>
                  </a:cubicBezTo>
                  <a:cubicBezTo>
                    <a:pt x="5418" y="4026"/>
                    <a:pt x="5358" y="4074"/>
                    <a:pt x="4799" y="4312"/>
                  </a:cubicBezTo>
                  <a:lnTo>
                    <a:pt x="3965" y="2097"/>
                  </a:lnTo>
                  <a:lnTo>
                    <a:pt x="5037" y="1645"/>
                  </a:lnTo>
                  <a:cubicBezTo>
                    <a:pt x="5251" y="1571"/>
                    <a:pt x="5403" y="1559"/>
                    <a:pt x="5989" y="1559"/>
                  </a:cubicBezTo>
                  <a:cubicBezTo>
                    <a:pt x="6250" y="1559"/>
                    <a:pt x="6597" y="1562"/>
                    <a:pt x="7073" y="1562"/>
                  </a:cubicBezTo>
                  <a:cubicBezTo>
                    <a:pt x="7240" y="1562"/>
                    <a:pt x="7359" y="1621"/>
                    <a:pt x="7430" y="1740"/>
                  </a:cubicBezTo>
                  <a:cubicBezTo>
                    <a:pt x="7478" y="1835"/>
                    <a:pt x="7490" y="1919"/>
                    <a:pt x="7502" y="1931"/>
                  </a:cubicBezTo>
                  <a:cubicBezTo>
                    <a:pt x="7502" y="1990"/>
                    <a:pt x="7454" y="2276"/>
                    <a:pt x="7180" y="2336"/>
                  </a:cubicBezTo>
                  <a:cubicBezTo>
                    <a:pt x="6740" y="2407"/>
                    <a:pt x="5823" y="2538"/>
                    <a:pt x="5811" y="2538"/>
                  </a:cubicBezTo>
                  <a:cubicBezTo>
                    <a:pt x="5716" y="2562"/>
                    <a:pt x="5656" y="2633"/>
                    <a:pt x="5668" y="2728"/>
                  </a:cubicBezTo>
                  <a:cubicBezTo>
                    <a:pt x="5692" y="2800"/>
                    <a:pt x="5751" y="2859"/>
                    <a:pt x="5823" y="2859"/>
                  </a:cubicBezTo>
                  <a:lnTo>
                    <a:pt x="5847" y="2859"/>
                  </a:lnTo>
                  <a:cubicBezTo>
                    <a:pt x="5870" y="2859"/>
                    <a:pt x="6787" y="2728"/>
                    <a:pt x="7240" y="2645"/>
                  </a:cubicBezTo>
                  <a:cubicBezTo>
                    <a:pt x="7632" y="2574"/>
                    <a:pt x="7787" y="2240"/>
                    <a:pt x="7811" y="2026"/>
                  </a:cubicBezTo>
                  <a:lnTo>
                    <a:pt x="9633" y="514"/>
                  </a:lnTo>
                  <a:cubicBezTo>
                    <a:pt x="9747" y="415"/>
                    <a:pt x="9895" y="311"/>
                    <a:pt x="10058" y="311"/>
                  </a:cubicBezTo>
                  <a:cubicBezTo>
                    <a:pt x="10151" y="311"/>
                    <a:pt x="10248" y="344"/>
                    <a:pt x="10347" y="431"/>
                  </a:cubicBezTo>
                  <a:cubicBezTo>
                    <a:pt x="10645" y="728"/>
                    <a:pt x="10371" y="1073"/>
                    <a:pt x="10299" y="1145"/>
                  </a:cubicBezTo>
                  <a:cubicBezTo>
                    <a:pt x="10228" y="1216"/>
                    <a:pt x="8013" y="3609"/>
                    <a:pt x="8013" y="3609"/>
                  </a:cubicBezTo>
                  <a:cubicBezTo>
                    <a:pt x="7680" y="3990"/>
                    <a:pt x="7251" y="4050"/>
                    <a:pt x="7073" y="4062"/>
                  </a:cubicBezTo>
                  <a:lnTo>
                    <a:pt x="6787" y="4062"/>
                  </a:lnTo>
                  <a:cubicBezTo>
                    <a:pt x="6704" y="4062"/>
                    <a:pt x="6620" y="4133"/>
                    <a:pt x="6620" y="4229"/>
                  </a:cubicBezTo>
                  <a:cubicBezTo>
                    <a:pt x="6620" y="4312"/>
                    <a:pt x="6704" y="4383"/>
                    <a:pt x="6787" y="4383"/>
                  </a:cubicBezTo>
                  <a:lnTo>
                    <a:pt x="7097" y="4383"/>
                  </a:lnTo>
                  <a:cubicBezTo>
                    <a:pt x="7311" y="4371"/>
                    <a:pt x="7859" y="4300"/>
                    <a:pt x="8264" y="3836"/>
                  </a:cubicBezTo>
                  <a:lnTo>
                    <a:pt x="10550" y="1371"/>
                  </a:lnTo>
                  <a:cubicBezTo>
                    <a:pt x="10728" y="1121"/>
                    <a:pt x="10966" y="621"/>
                    <a:pt x="10550" y="204"/>
                  </a:cubicBezTo>
                  <a:cubicBezTo>
                    <a:pt x="10395" y="59"/>
                    <a:pt x="10226" y="0"/>
                    <a:pt x="100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1" name="Google Shape;2341;p53"/>
          <p:cNvGrpSpPr/>
          <p:nvPr/>
        </p:nvGrpSpPr>
        <p:grpSpPr>
          <a:xfrm>
            <a:off x="5355784" y="3834547"/>
            <a:ext cx="299019" cy="297905"/>
            <a:chOff x="5355784" y="3834547"/>
            <a:chExt cx="299019" cy="297905"/>
          </a:xfrm>
        </p:grpSpPr>
        <p:sp>
          <p:nvSpPr>
            <p:cNvPr id="2342" name="Google Shape;2342;p53"/>
            <p:cNvSpPr/>
            <p:nvPr/>
          </p:nvSpPr>
          <p:spPr>
            <a:xfrm>
              <a:off x="5355784" y="3834547"/>
              <a:ext cx="299019" cy="297905"/>
            </a:xfrm>
            <a:custGeom>
              <a:rect b="b" l="l" r="r" t="t"/>
              <a:pathLst>
                <a:path extrusionOk="0" h="9360" w="9395">
                  <a:moveTo>
                    <a:pt x="3572" y="5454"/>
                  </a:moveTo>
                  <a:cubicBezTo>
                    <a:pt x="3679" y="5573"/>
                    <a:pt x="3786" y="5704"/>
                    <a:pt x="3929" y="5811"/>
                  </a:cubicBezTo>
                  <a:lnTo>
                    <a:pt x="3405" y="6335"/>
                  </a:lnTo>
                  <a:cubicBezTo>
                    <a:pt x="3393" y="6311"/>
                    <a:pt x="3393" y="6299"/>
                    <a:pt x="3382" y="6287"/>
                  </a:cubicBezTo>
                  <a:lnTo>
                    <a:pt x="3096" y="6002"/>
                  </a:lnTo>
                  <a:cubicBezTo>
                    <a:pt x="3084" y="5990"/>
                    <a:pt x="3060" y="5978"/>
                    <a:pt x="3048" y="5978"/>
                  </a:cubicBezTo>
                  <a:lnTo>
                    <a:pt x="3572" y="5454"/>
                  </a:lnTo>
                  <a:close/>
                  <a:moveTo>
                    <a:pt x="2748" y="6109"/>
                  </a:moveTo>
                  <a:cubicBezTo>
                    <a:pt x="2804" y="6109"/>
                    <a:pt x="2858" y="6133"/>
                    <a:pt x="2893" y="6180"/>
                  </a:cubicBezTo>
                  <a:lnTo>
                    <a:pt x="3179" y="6466"/>
                  </a:lnTo>
                  <a:cubicBezTo>
                    <a:pt x="3274" y="6573"/>
                    <a:pt x="3274" y="6704"/>
                    <a:pt x="3191" y="6788"/>
                  </a:cubicBezTo>
                  <a:lnTo>
                    <a:pt x="3036" y="6954"/>
                  </a:lnTo>
                  <a:lnTo>
                    <a:pt x="2429" y="6347"/>
                  </a:lnTo>
                  <a:lnTo>
                    <a:pt x="2584" y="6180"/>
                  </a:lnTo>
                  <a:cubicBezTo>
                    <a:pt x="2631" y="6133"/>
                    <a:pt x="2691" y="6109"/>
                    <a:pt x="2748" y="6109"/>
                  </a:cubicBezTo>
                  <a:close/>
                  <a:moveTo>
                    <a:pt x="2215" y="6549"/>
                  </a:moveTo>
                  <a:lnTo>
                    <a:pt x="2822" y="7169"/>
                  </a:lnTo>
                  <a:lnTo>
                    <a:pt x="965" y="9026"/>
                  </a:lnTo>
                  <a:cubicBezTo>
                    <a:pt x="923" y="9068"/>
                    <a:pt x="866" y="9088"/>
                    <a:pt x="810" y="9088"/>
                  </a:cubicBezTo>
                  <a:cubicBezTo>
                    <a:pt x="753" y="9088"/>
                    <a:pt x="697" y="9068"/>
                    <a:pt x="655" y="9026"/>
                  </a:cubicBezTo>
                  <a:lnTo>
                    <a:pt x="369" y="8740"/>
                  </a:lnTo>
                  <a:cubicBezTo>
                    <a:pt x="262" y="8657"/>
                    <a:pt x="262" y="8502"/>
                    <a:pt x="357" y="8419"/>
                  </a:cubicBezTo>
                  <a:lnTo>
                    <a:pt x="2215" y="6549"/>
                  </a:lnTo>
                  <a:close/>
                  <a:moveTo>
                    <a:pt x="6096" y="1"/>
                  </a:moveTo>
                  <a:cubicBezTo>
                    <a:pt x="3417" y="1"/>
                    <a:pt x="1869" y="3061"/>
                    <a:pt x="3441" y="5216"/>
                  </a:cubicBezTo>
                  <a:lnTo>
                    <a:pt x="2810" y="5835"/>
                  </a:lnTo>
                  <a:cubicBezTo>
                    <a:pt x="2798" y="5834"/>
                    <a:pt x="2786" y="5834"/>
                    <a:pt x="2774" y="5834"/>
                  </a:cubicBezTo>
                  <a:cubicBezTo>
                    <a:pt x="2643" y="5834"/>
                    <a:pt x="2516" y="5892"/>
                    <a:pt x="2429" y="5990"/>
                  </a:cubicBezTo>
                  <a:lnTo>
                    <a:pt x="191" y="8216"/>
                  </a:lnTo>
                  <a:cubicBezTo>
                    <a:pt x="0" y="8419"/>
                    <a:pt x="0" y="8728"/>
                    <a:pt x="191" y="8919"/>
                  </a:cubicBezTo>
                  <a:lnTo>
                    <a:pt x="465" y="9216"/>
                  </a:lnTo>
                  <a:cubicBezTo>
                    <a:pt x="560" y="9312"/>
                    <a:pt x="685" y="9359"/>
                    <a:pt x="810" y="9359"/>
                  </a:cubicBezTo>
                  <a:cubicBezTo>
                    <a:pt x="935" y="9359"/>
                    <a:pt x="1060" y="9312"/>
                    <a:pt x="1155" y="9216"/>
                  </a:cubicBezTo>
                  <a:lnTo>
                    <a:pt x="3120" y="7252"/>
                  </a:lnTo>
                  <a:lnTo>
                    <a:pt x="3393" y="6990"/>
                  </a:lnTo>
                  <a:cubicBezTo>
                    <a:pt x="3501" y="6883"/>
                    <a:pt x="3536" y="6752"/>
                    <a:pt x="3536" y="6597"/>
                  </a:cubicBezTo>
                  <a:lnTo>
                    <a:pt x="4167" y="5978"/>
                  </a:lnTo>
                  <a:cubicBezTo>
                    <a:pt x="4632" y="6299"/>
                    <a:pt x="5179" y="6526"/>
                    <a:pt x="5763" y="6573"/>
                  </a:cubicBezTo>
                  <a:lnTo>
                    <a:pt x="5775" y="6573"/>
                  </a:lnTo>
                  <a:cubicBezTo>
                    <a:pt x="5846" y="6573"/>
                    <a:pt x="5906" y="6514"/>
                    <a:pt x="5906" y="6454"/>
                  </a:cubicBezTo>
                  <a:cubicBezTo>
                    <a:pt x="5918" y="6371"/>
                    <a:pt x="5858" y="6299"/>
                    <a:pt x="5787" y="6299"/>
                  </a:cubicBezTo>
                  <a:cubicBezTo>
                    <a:pt x="5191" y="6240"/>
                    <a:pt x="4644" y="6002"/>
                    <a:pt x="4191" y="5645"/>
                  </a:cubicBezTo>
                  <a:cubicBezTo>
                    <a:pt x="1977" y="3847"/>
                    <a:pt x="3286" y="287"/>
                    <a:pt x="6096" y="287"/>
                  </a:cubicBezTo>
                  <a:cubicBezTo>
                    <a:pt x="7680" y="287"/>
                    <a:pt x="8942" y="1489"/>
                    <a:pt x="9108" y="3001"/>
                  </a:cubicBezTo>
                  <a:cubicBezTo>
                    <a:pt x="9119" y="3067"/>
                    <a:pt x="9170" y="3122"/>
                    <a:pt x="9233" y="3122"/>
                  </a:cubicBezTo>
                  <a:cubicBezTo>
                    <a:pt x="9239" y="3122"/>
                    <a:pt x="9245" y="3121"/>
                    <a:pt x="9251" y="3120"/>
                  </a:cubicBezTo>
                  <a:cubicBezTo>
                    <a:pt x="9335" y="3097"/>
                    <a:pt x="9394" y="3037"/>
                    <a:pt x="9370" y="2966"/>
                  </a:cubicBezTo>
                  <a:cubicBezTo>
                    <a:pt x="9216" y="1334"/>
                    <a:pt x="7823" y="1"/>
                    <a:pt x="6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53"/>
            <p:cNvSpPr/>
            <p:nvPr/>
          </p:nvSpPr>
          <p:spPr>
            <a:xfrm>
              <a:off x="5455054" y="3854280"/>
              <a:ext cx="179666" cy="171296"/>
            </a:xfrm>
            <a:custGeom>
              <a:rect b="b" l="l" r="r" t="t"/>
              <a:pathLst>
                <a:path extrusionOk="0" h="5382" w="5645">
                  <a:moveTo>
                    <a:pt x="2953" y="274"/>
                  </a:moveTo>
                  <a:cubicBezTo>
                    <a:pt x="4275" y="274"/>
                    <a:pt x="5358" y="1345"/>
                    <a:pt x="5358" y="2691"/>
                  </a:cubicBezTo>
                  <a:cubicBezTo>
                    <a:pt x="5358" y="4024"/>
                    <a:pt x="4275" y="5096"/>
                    <a:pt x="2953" y="5096"/>
                  </a:cubicBezTo>
                  <a:cubicBezTo>
                    <a:pt x="2322" y="5096"/>
                    <a:pt x="1715" y="4858"/>
                    <a:pt x="1239" y="4405"/>
                  </a:cubicBezTo>
                  <a:cubicBezTo>
                    <a:pt x="298" y="3465"/>
                    <a:pt x="298" y="1929"/>
                    <a:pt x="1239" y="976"/>
                  </a:cubicBezTo>
                  <a:cubicBezTo>
                    <a:pt x="1715" y="500"/>
                    <a:pt x="2322" y="274"/>
                    <a:pt x="2953" y="274"/>
                  </a:cubicBezTo>
                  <a:close/>
                  <a:moveTo>
                    <a:pt x="2958" y="0"/>
                  </a:moveTo>
                  <a:cubicBezTo>
                    <a:pt x="2269" y="0"/>
                    <a:pt x="1578" y="262"/>
                    <a:pt x="1048" y="786"/>
                  </a:cubicBezTo>
                  <a:cubicBezTo>
                    <a:pt x="1" y="1822"/>
                    <a:pt x="1" y="3536"/>
                    <a:pt x="1048" y="4596"/>
                  </a:cubicBezTo>
                  <a:cubicBezTo>
                    <a:pt x="1572" y="5120"/>
                    <a:pt x="2263" y="5382"/>
                    <a:pt x="2953" y="5382"/>
                  </a:cubicBezTo>
                  <a:cubicBezTo>
                    <a:pt x="4430" y="5370"/>
                    <a:pt x="5644" y="4179"/>
                    <a:pt x="5644" y="2691"/>
                  </a:cubicBezTo>
                  <a:cubicBezTo>
                    <a:pt x="5644" y="1977"/>
                    <a:pt x="5358" y="1286"/>
                    <a:pt x="4858" y="786"/>
                  </a:cubicBezTo>
                  <a:cubicBezTo>
                    <a:pt x="4335" y="262"/>
                    <a:pt x="3647" y="0"/>
                    <a:pt x="295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53"/>
            <p:cNvSpPr/>
            <p:nvPr/>
          </p:nvSpPr>
          <p:spPr>
            <a:xfrm>
              <a:off x="5508110" y="3886490"/>
              <a:ext cx="81510" cy="99302"/>
            </a:xfrm>
            <a:custGeom>
              <a:rect b="b" l="l" r="r" t="t"/>
              <a:pathLst>
                <a:path extrusionOk="0" h="3120" w="2561">
                  <a:moveTo>
                    <a:pt x="1286" y="262"/>
                  </a:moveTo>
                  <a:cubicBezTo>
                    <a:pt x="1596" y="262"/>
                    <a:pt x="1846" y="512"/>
                    <a:pt x="1846" y="834"/>
                  </a:cubicBezTo>
                  <a:cubicBezTo>
                    <a:pt x="1846" y="1143"/>
                    <a:pt x="1596" y="1393"/>
                    <a:pt x="1286" y="1393"/>
                  </a:cubicBezTo>
                  <a:cubicBezTo>
                    <a:pt x="977" y="1393"/>
                    <a:pt x="715" y="1143"/>
                    <a:pt x="715" y="834"/>
                  </a:cubicBezTo>
                  <a:cubicBezTo>
                    <a:pt x="739" y="512"/>
                    <a:pt x="977" y="262"/>
                    <a:pt x="1286" y="262"/>
                  </a:cubicBezTo>
                  <a:close/>
                  <a:moveTo>
                    <a:pt x="1703" y="1667"/>
                  </a:moveTo>
                  <a:cubicBezTo>
                    <a:pt x="2036" y="1667"/>
                    <a:pt x="2310" y="1929"/>
                    <a:pt x="2310" y="2274"/>
                  </a:cubicBezTo>
                  <a:lnTo>
                    <a:pt x="2310" y="2858"/>
                  </a:lnTo>
                  <a:lnTo>
                    <a:pt x="2001" y="2858"/>
                  </a:lnTo>
                  <a:lnTo>
                    <a:pt x="2001" y="2262"/>
                  </a:lnTo>
                  <a:cubicBezTo>
                    <a:pt x="2001" y="2179"/>
                    <a:pt x="1941" y="2119"/>
                    <a:pt x="1870" y="2119"/>
                  </a:cubicBezTo>
                  <a:cubicBezTo>
                    <a:pt x="1786" y="2119"/>
                    <a:pt x="1727" y="2179"/>
                    <a:pt x="1727" y="2262"/>
                  </a:cubicBezTo>
                  <a:lnTo>
                    <a:pt x="1727" y="2858"/>
                  </a:lnTo>
                  <a:lnTo>
                    <a:pt x="870" y="2858"/>
                  </a:lnTo>
                  <a:lnTo>
                    <a:pt x="870" y="2262"/>
                  </a:lnTo>
                  <a:cubicBezTo>
                    <a:pt x="870" y="2179"/>
                    <a:pt x="810" y="2119"/>
                    <a:pt x="727" y="2119"/>
                  </a:cubicBezTo>
                  <a:cubicBezTo>
                    <a:pt x="655" y="2119"/>
                    <a:pt x="596" y="2179"/>
                    <a:pt x="596" y="2262"/>
                  </a:cubicBezTo>
                  <a:lnTo>
                    <a:pt x="596" y="2858"/>
                  </a:lnTo>
                  <a:lnTo>
                    <a:pt x="298" y="2858"/>
                  </a:lnTo>
                  <a:lnTo>
                    <a:pt x="298" y="2274"/>
                  </a:lnTo>
                  <a:cubicBezTo>
                    <a:pt x="298" y="1929"/>
                    <a:pt x="572" y="1667"/>
                    <a:pt x="905" y="1667"/>
                  </a:cubicBezTo>
                  <a:close/>
                  <a:moveTo>
                    <a:pt x="1286" y="0"/>
                  </a:moveTo>
                  <a:cubicBezTo>
                    <a:pt x="822" y="0"/>
                    <a:pt x="453" y="369"/>
                    <a:pt x="453" y="834"/>
                  </a:cubicBezTo>
                  <a:cubicBezTo>
                    <a:pt x="453" y="1048"/>
                    <a:pt x="536" y="1262"/>
                    <a:pt x="691" y="1405"/>
                  </a:cubicBezTo>
                  <a:cubicBezTo>
                    <a:pt x="298" y="1500"/>
                    <a:pt x="1" y="1857"/>
                    <a:pt x="1" y="2274"/>
                  </a:cubicBezTo>
                  <a:lnTo>
                    <a:pt x="1" y="2858"/>
                  </a:lnTo>
                  <a:cubicBezTo>
                    <a:pt x="1" y="3000"/>
                    <a:pt x="120" y="3120"/>
                    <a:pt x="274" y="3120"/>
                  </a:cubicBezTo>
                  <a:lnTo>
                    <a:pt x="2298" y="3120"/>
                  </a:lnTo>
                  <a:cubicBezTo>
                    <a:pt x="2441" y="3120"/>
                    <a:pt x="2560" y="3000"/>
                    <a:pt x="2560" y="2858"/>
                  </a:cubicBezTo>
                  <a:lnTo>
                    <a:pt x="2560" y="2274"/>
                  </a:lnTo>
                  <a:cubicBezTo>
                    <a:pt x="2560" y="1857"/>
                    <a:pt x="2275" y="1500"/>
                    <a:pt x="1882" y="1405"/>
                  </a:cubicBezTo>
                  <a:cubicBezTo>
                    <a:pt x="2025" y="1262"/>
                    <a:pt x="2120" y="1048"/>
                    <a:pt x="2120" y="834"/>
                  </a:cubicBezTo>
                  <a:cubicBezTo>
                    <a:pt x="2120" y="369"/>
                    <a:pt x="1751" y="0"/>
                    <a:pt x="128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53"/>
            <p:cNvSpPr/>
            <p:nvPr/>
          </p:nvSpPr>
          <p:spPr>
            <a:xfrm>
              <a:off x="5554706" y="3945530"/>
              <a:ext cx="98952" cy="98251"/>
            </a:xfrm>
            <a:custGeom>
              <a:rect b="b" l="l" r="r" t="t"/>
              <a:pathLst>
                <a:path extrusionOk="0" h="3087" w="3109">
                  <a:moveTo>
                    <a:pt x="2959" y="1"/>
                  </a:moveTo>
                  <a:cubicBezTo>
                    <a:pt x="2892" y="1"/>
                    <a:pt x="2823" y="56"/>
                    <a:pt x="2823" y="122"/>
                  </a:cubicBezTo>
                  <a:cubicBezTo>
                    <a:pt x="2680" y="1550"/>
                    <a:pt x="1561" y="2669"/>
                    <a:pt x="132" y="2812"/>
                  </a:cubicBezTo>
                  <a:cubicBezTo>
                    <a:pt x="61" y="2824"/>
                    <a:pt x="1" y="2884"/>
                    <a:pt x="13" y="2967"/>
                  </a:cubicBezTo>
                  <a:cubicBezTo>
                    <a:pt x="13" y="3039"/>
                    <a:pt x="72" y="3086"/>
                    <a:pt x="144" y="3086"/>
                  </a:cubicBezTo>
                  <a:lnTo>
                    <a:pt x="168" y="3086"/>
                  </a:lnTo>
                  <a:cubicBezTo>
                    <a:pt x="1704" y="2931"/>
                    <a:pt x="2942" y="1717"/>
                    <a:pt x="3097" y="145"/>
                  </a:cubicBezTo>
                  <a:cubicBezTo>
                    <a:pt x="3109" y="74"/>
                    <a:pt x="3049" y="2"/>
                    <a:pt x="2978" y="2"/>
                  </a:cubicBezTo>
                  <a:cubicBezTo>
                    <a:pt x="2971" y="1"/>
                    <a:pt x="2965" y="1"/>
                    <a:pt x="295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6" name="Google Shape;2346;p53"/>
          <p:cNvGrpSpPr/>
          <p:nvPr/>
        </p:nvGrpSpPr>
        <p:grpSpPr>
          <a:xfrm>
            <a:off x="8036455" y="3807271"/>
            <a:ext cx="292176" cy="353985"/>
            <a:chOff x="8036455" y="3807271"/>
            <a:chExt cx="292176" cy="353985"/>
          </a:xfrm>
        </p:grpSpPr>
        <p:sp>
          <p:nvSpPr>
            <p:cNvPr id="2347" name="Google Shape;2347;p53"/>
            <p:cNvSpPr/>
            <p:nvPr/>
          </p:nvSpPr>
          <p:spPr>
            <a:xfrm>
              <a:off x="8039479" y="3807271"/>
              <a:ext cx="289153" cy="330465"/>
            </a:xfrm>
            <a:custGeom>
              <a:rect b="b" l="l" r="r" t="t"/>
              <a:pathLst>
                <a:path extrusionOk="0" h="10383" w="9085">
                  <a:moveTo>
                    <a:pt x="6049" y="298"/>
                  </a:moveTo>
                  <a:lnTo>
                    <a:pt x="4489" y="1358"/>
                  </a:lnTo>
                  <a:lnTo>
                    <a:pt x="2917" y="298"/>
                  </a:lnTo>
                  <a:close/>
                  <a:moveTo>
                    <a:pt x="2465" y="406"/>
                  </a:moveTo>
                  <a:lnTo>
                    <a:pt x="4203" y="1620"/>
                  </a:lnTo>
                  <a:lnTo>
                    <a:pt x="3203" y="2632"/>
                  </a:lnTo>
                  <a:lnTo>
                    <a:pt x="2203" y="1037"/>
                  </a:lnTo>
                  <a:lnTo>
                    <a:pt x="2465" y="406"/>
                  </a:lnTo>
                  <a:close/>
                  <a:moveTo>
                    <a:pt x="6513" y="382"/>
                  </a:moveTo>
                  <a:lnTo>
                    <a:pt x="6763" y="1025"/>
                  </a:lnTo>
                  <a:lnTo>
                    <a:pt x="5763" y="2632"/>
                  </a:lnTo>
                  <a:lnTo>
                    <a:pt x="4739" y="1572"/>
                  </a:lnTo>
                  <a:lnTo>
                    <a:pt x="6513" y="382"/>
                  </a:lnTo>
                  <a:close/>
                  <a:moveTo>
                    <a:pt x="4501" y="1787"/>
                  </a:moveTo>
                  <a:lnTo>
                    <a:pt x="5334" y="2632"/>
                  </a:lnTo>
                  <a:lnTo>
                    <a:pt x="4941" y="3061"/>
                  </a:lnTo>
                  <a:lnTo>
                    <a:pt x="4036" y="3061"/>
                  </a:lnTo>
                  <a:lnTo>
                    <a:pt x="3667" y="2632"/>
                  </a:lnTo>
                  <a:lnTo>
                    <a:pt x="4501" y="1787"/>
                  </a:lnTo>
                  <a:close/>
                  <a:moveTo>
                    <a:pt x="2405" y="1"/>
                  </a:moveTo>
                  <a:lnTo>
                    <a:pt x="2382" y="13"/>
                  </a:lnTo>
                  <a:lnTo>
                    <a:pt x="2370" y="25"/>
                  </a:lnTo>
                  <a:lnTo>
                    <a:pt x="2358" y="48"/>
                  </a:lnTo>
                  <a:lnTo>
                    <a:pt x="2346" y="60"/>
                  </a:lnTo>
                  <a:lnTo>
                    <a:pt x="2346" y="72"/>
                  </a:lnTo>
                  <a:lnTo>
                    <a:pt x="1989" y="965"/>
                  </a:lnTo>
                  <a:lnTo>
                    <a:pt x="107" y="1739"/>
                  </a:lnTo>
                  <a:cubicBezTo>
                    <a:pt x="48" y="1775"/>
                    <a:pt x="0" y="1834"/>
                    <a:pt x="0" y="1894"/>
                  </a:cubicBezTo>
                  <a:lnTo>
                    <a:pt x="0" y="3620"/>
                  </a:lnTo>
                  <a:cubicBezTo>
                    <a:pt x="0" y="3704"/>
                    <a:pt x="84" y="3775"/>
                    <a:pt x="167" y="3775"/>
                  </a:cubicBezTo>
                  <a:cubicBezTo>
                    <a:pt x="262" y="3775"/>
                    <a:pt x="334" y="3704"/>
                    <a:pt x="334" y="3620"/>
                  </a:cubicBezTo>
                  <a:lnTo>
                    <a:pt x="334" y="1989"/>
                  </a:lnTo>
                  <a:lnTo>
                    <a:pt x="2084" y="1275"/>
                  </a:lnTo>
                  <a:lnTo>
                    <a:pt x="3144" y="2977"/>
                  </a:lnTo>
                  <a:cubicBezTo>
                    <a:pt x="3179" y="3025"/>
                    <a:pt x="3215" y="3049"/>
                    <a:pt x="3263" y="3049"/>
                  </a:cubicBezTo>
                  <a:lnTo>
                    <a:pt x="3370" y="3049"/>
                  </a:lnTo>
                  <a:lnTo>
                    <a:pt x="3382" y="3037"/>
                  </a:lnTo>
                  <a:lnTo>
                    <a:pt x="3513" y="2906"/>
                  </a:lnTo>
                  <a:lnTo>
                    <a:pt x="3870" y="3323"/>
                  </a:lnTo>
                  <a:lnTo>
                    <a:pt x="3429" y="5609"/>
                  </a:lnTo>
                  <a:cubicBezTo>
                    <a:pt x="3417" y="5704"/>
                    <a:pt x="3477" y="5787"/>
                    <a:pt x="3560" y="5799"/>
                  </a:cubicBezTo>
                  <a:lnTo>
                    <a:pt x="3679" y="5799"/>
                  </a:lnTo>
                  <a:cubicBezTo>
                    <a:pt x="3679" y="5799"/>
                    <a:pt x="3691" y="5799"/>
                    <a:pt x="3691" y="5787"/>
                  </a:cubicBezTo>
                  <a:lnTo>
                    <a:pt x="3691" y="5775"/>
                  </a:lnTo>
                  <a:lnTo>
                    <a:pt x="3691" y="5751"/>
                  </a:lnTo>
                  <a:lnTo>
                    <a:pt x="3691" y="5740"/>
                  </a:lnTo>
                  <a:lnTo>
                    <a:pt x="3691" y="5728"/>
                  </a:lnTo>
                  <a:lnTo>
                    <a:pt x="4120" y="3477"/>
                  </a:lnTo>
                  <a:lnTo>
                    <a:pt x="4918" y="3477"/>
                  </a:lnTo>
                  <a:lnTo>
                    <a:pt x="5906" y="8633"/>
                  </a:lnTo>
                  <a:lnTo>
                    <a:pt x="4513" y="9978"/>
                  </a:lnTo>
                  <a:lnTo>
                    <a:pt x="3108" y="8633"/>
                  </a:lnTo>
                  <a:lnTo>
                    <a:pt x="3572" y="6228"/>
                  </a:lnTo>
                  <a:lnTo>
                    <a:pt x="3572" y="6204"/>
                  </a:lnTo>
                  <a:cubicBezTo>
                    <a:pt x="3572" y="6132"/>
                    <a:pt x="3513" y="6049"/>
                    <a:pt x="3441" y="6037"/>
                  </a:cubicBezTo>
                  <a:cubicBezTo>
                    <a:pt x="3433" y="6036"/>
                    <a:pt x="3425" y="6036"/>
                    <a:pt x="3417" y="6036"/>
                  </a:cubicBezTo>
                  <a:cubicBezTo>
                    <a:pt x="3332" y="6036"/>
                    <a:pt x="3262" y="6092"/>
                    <a:pt x="3251" y="6168"/>
                  </a:cubicBezTo>
                  <a:lnTo>
                    <a:pt x="2751" y="8657"/>
                  </a:lnTo>
                  <a:cubicBezTo>
                    <a:pt x="2739" y="8716"/>
                    <a:pt x="2751" y="8764"/>
                    <a:pt x="2798" y="8811"/>
                  </a:cubicBezTo>
                  <a:lnTo>
                    <a:pt x="4382" y="10335"/>
                  </a:lnTo>
                  <a:cubicBezTo>
                    <a:pt x="4406" y="10371"/>
                    <a:pt x="4453" y="10383"/>
                    <a:pt x="4501" y="10383"/>
                  </a:cubicBezTo>
                  <a:cubicBezTo>
                    <a:pt x="4537" y="10383"/>
                    <a:pt x="4584" y="10371"/>
                    <a:pt x="4620" y="10335"/>
                  </a:cubicBezTo>
                  <a:lnTo>
                    <a:pt x="6192" y="8811"/>
                  </a:lnTo>
                  <a:cubicBezTo>
                    <a:pt x="6239" y="8764"/>
                    <a:pt x="6251" y="8716"/>
                    <a:pt x="6239" y="8657"/>
                  </a:cubicBezTo>
                  <a:lnTo>
                    <a:pt x="5215" y="3370"/>
                  </a:lnTo>
                  <a:lnTo>
                    <a:pt x="5572" y="2953"/>
                  </a:lnTo>
                  <a:lnTo>
                    <a:pt x="5703" y="3096"/>
                  </a:lnTo>
                  <a:lnTo>
                    <a:pt x="5715" y="3108"/>
                  </a:lnTo>
                  <a:lnTo>
                    <a:pt x="5822" y="3108"/>
                  </a:lnTo>
                  <a:cubicBezTo>
                    <a:pt x="5870" y="3108"/>
                    <a:pt x="5906" y="3073"/>
                    <a:pt x="5941" y="3037"/>
                  </a:cubicBezTo>
                  <a:lnTo>
                    <a:pt x="7001" y="1334"/>
                  </a:lnTo>
                  <a:lnTo>
                    <a:pt x="8751" y="2049"/>
                  </a:lnTo>
                  <a:lnTo>
                    <a:pt x="8751" y="8228"/>
                  </a:lnTo>
                  <a:cubicBezTo>
                    <a:pt x="8751" y="8311"/>
                    <a:pt x="8823" y="8395"/>
                    <a:pt x="8918" y="8395"/>
                  </a:cubicBezTo>
                  <a:cubicBezTo>
                    <a:pt x="9001" y="8395"/>
                    <a:pt x="9085" y="8311"/>
                    <a:pt x="9085" y="8228"/>
                  </a:cubicBezTo>
                  <a:lnTo>
                    <a:pt x="9085" y="1930"/>
                  </a:lnTo>
                  <a:cubicBezTo>
                    <a:pt x="9073" y="1810"/>
                    <a:pt x="9037" y="1751"/>
                    <a:pt x="8978" y="1739"/>
                  </a:cubicBezTo>
                  <a:lnTo>
                    <a:pt x="7108" y="965"/>
                  </a:lnTo>
                  <a:lnTo>
                    <a:pt x="6751" y="72"/>
                  </a:lnTo>
                  <a:lnTo>
                    <a:pt x="6751" y="60"/>
                  </a:lnTo>
                  <a:cubicBezTo>
                    <a:pt x="6751" y="60"/>
                    <a:pt x="6751" y="48"/>
                    <a:pt x="6727" y="48"/>
                  </a:cubicBezTo>
                  <a:lnTo>
                    <a:pt x="6715" y="25"/>
                  </a:lnTo>
                  <a:lnTo>
                    <a:pt x="6703" y="13"/>
                  </a:lnTo>
                  <a:lnTo>
                    <a:pt x="6692"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53"/>
            <p:cNvSpPr/>
            <p:nvPr/>
          </p:nvSpPr>
          <p:spPr>
            <a:xfrm>
              <a:off x="8036455" y="3934613"/>
              <a:ext cx="291795" cy="226644"/>
            </a:xfrm>
            <a:custGeom>
              <a:rect b="b" l="l" r="r" t="t"/>
              <a:pathLst>
                <a:path extrusionOk="0" h="7121" w="9168">
                  <a:moveTo>
                    <a:pt x="155" y="0"/>
                  </a:moveTo>
                  <a:cubicBezTo>
                    <a:pt x="71" y="0"/>
                    <a:pt x="0" y="72"/>
                    <a:pt x="0" y="167"/>
                  </a:cubicBezTo>
                  <a:lnTo>
                    <a:pt x="0" y="6953"/>
                  </a:lnTo>
                  <a:cubicBezTo>
                    <a:pt x="0" y="7037"/>
                    <a:pt x="71" y="7120"/>
                    <a:pt x="155" y="7120"/>
                  </a:cubicBezTo>
                  <a:lnTo>
                    <a:pt x="9001" y="7120"/>
                  </a:lnTo>
                  <a:cubicBezTo>
                    <a:pt x="9084" y="7120"/>
                    <a:pt x="9168" y="7037"/>
                    <a:pt x="9168" y="6953"/>
                  </a:cubicBezTo>
                  <a:lnTo>
                    <a:pt x="9168" y="4715"/>
                  </a:lnTo>
                  <a:cubicBezTo>
                    <a:pt x="9168" y="4632"/>
                    <a:pt x="9084" y="4560"/>
                    <a:pt x="9001" y="4560"/>
                  </a:cubicBezTo>
                  <a:cubicBezTo>
                    <a:pt x="8906" y="4560"/>
                    <a:pt x="8834" y="4632"/>
                    <a:pt x="8834" y="4715"/>
                  </a:cubicBezTo>
                  <a:lnTo>
                    <a:pt x="8834" y="6787"/>
                  </a:lnTo>
                  <a:lnTo>
                    <a:pt x="321" y="6787"/>
                  </a:lnTo>
                  <a:lnTo>
                    <a:pt x="321" y="167"/>
                  </a:lnTo>
                  <a:cubicBezTo>
                    <a:pt x="321" y="72"/>
                    <a:pt x="250"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9" name="Google Shape;2349;p53"/>
          <p:cNvGrpSpPr/>
          <p:nvPr/>
        </p:nvGrpSpPr>
        <p:grpSpPr>
          <a:xfrm>
            <a:off x="4874902" y="3808799"/>
            <a:ext cx="345615" cy="350835"/>
            <a:chOff x="4874902" y="3808799"/>
            <a:chExt cx="345615" cy="350835"/>
          </a:xfrm>
        </p:grpSpPr>
        <p:sp>
          <p:nvSpPr>
            <p:cNvPr id="2350" name="Google Shape;2350;p53"/>
            <p:cNvSpPr/>
            <p:nvPr/>
          </p:nvSpPr>
          <p:spPr>
            <a:xfrm>
              <a:off x="4874902" y="3808799"/>
              <a:ext cx="345615" cy="350835"/>
            </a:xfrm>
            <a:custGeom>
              <a:rect b="b" l="l" r="r" t="t"/>
              <a:pathLst>
                <a:path extrusionOk="0" h="11023" w="10859">
                  <a:moveTo>
                    <a:pt x="6632" y="274"/>
                  </a:moveTo>
                  <a:cubicBezTo>
                    <a:pt x="6858" y="274"/>
                    <a:pt x="7037" y="453"/>
                    <a:pt x="7037" y="679"/>
                  </a:cubicBezTo>
                  <a:cubicBezTo>
                    <a:pt x="7037" y="905"/>
                    <a:pt x="6858" y="1084"/>
                    <a:pt x="6632" y="1084"/>
                  </a:cubicBezTo>
                  <a:lnTo>
                    <a:pt x="4906" y="1084"/>
                  </a:lnTo>
                  <a:cubicBezTo>
                    <a:pt x="4691" y="1084"/>
                    <a:pt x="4513" y="905"/>
                    <a:pt x="4513" y="679"/>
                  </a:cubicBezTo>
                  <a:cubicBezTo>
                    <a:pt x="4513" y="453"/>
                    <a:pt x="4691" y="274"/>
                    <a:pt x="4906" y="274"/>
                  </a:cubicBezTo>
                  <a:close/>
                  <a:moveTo>
                    <a:pt x="5965" y="1405"/>
                  </a:moveTo>
                  <a:lnTo>
                    <a:pt x="5965" y="1965"/>
                  </a:lnTo>
                  <a:lnTo>
                    <a:pt x="5572" y="1965"/>
                  </a:lnTo>
                  <a:lnTo>
                    <a:pt x="5572" y="1405"/>
                  </a:lnTo>
                  <a:close/>
                  <a:moveTo>
                    <a:pt x="5790" y="2285"/>
                  </a:moveTo>
                  <a:cubicBezTo>
                    <a:pt x="7012" y="2285"/>
                    <a:pt x="8209" y="2830"/>
                    <a:pt x="9037" y="3834"/>
                  </a:cubicBezTo>
                  <a:cubicBezTo>
                    <a:pt x="10513" y="5632"/>
                    <a:pt x="10228" y="8287"/>
                    <a:pt x="8430" y="9763"/>
                  </a:cubicBezTo>
                  <a:cubicBezTo>
                    <a:pt x="7647" y="10392"/>
                    <a:pt x="6705" y="10700"/>
                    <a:pt x="5771" y="10700"/>
                  </a:cubicBezTo>
                  <a:cubicBezTo>
                    <a:pt x="4545" y="10700"/>
                    <a:pt x="3331" y="10171"/>
                    <a:pt x="2500" y="9144"/>
                  </a:cubicBezTo>
                  <a:cubicBezTo>
                    <a:pt x="405" y="6573"/>
                    <a:pt x="2000" y="2715"/>
                    <a:pt x="5239" y="2322"/>
                  </a:cubicBezTo>
                  <a:cubicBezTo>
                    <a:pt x="5422" y="2297"/>
                    <a:pt x="5606" y="2285"/>
                    <a:pt x="5790" y="2285"/>
                  </a:cubicBezTo>
                  <a:close/>
                  <a:moveTo>
                    <a:pt x="4917" y="0"/>
                  </a:moveTo>
                  <a:cubicBezTo>
                    <a:pt x="4513" y="0"/>
                    <a:pt x="4203" y="322"/>
                    <a:pt x="4203" y="715"/>
                  </a:cubicBezTo>
                  <a:cubicBezTo>
                    <a:pt x="4203" y="1108"/>
                    <a:pt x="4525" y="1429"/>
                    <a:pt x="4917" y="1429"/>
                  </a:cubicBezTo>
                  <a:lnTo>
                    <a:pt x="5251" y="1429"/>
                  </a:lnTo>
                  <a:lnTo>
                    <a:pt x="5251" y="1989"/>
                  </a:lnTo>
                  <a:cubicBezTo>
                    <a:pt x="1727" y="2393"/>
                    <a:pt x="0" y="6573"/>
                    <a:pt x="2262" y="9359"/>
                  </a:cubicBezTo>
                  <a:cubicBezTo>
                    <a:pt x="3161" y="10454"/>
                    <a:pt x="4471" y="11023"/>
                    <a:pt x="5790" y="11023"/>
                  </a:cubicBezTo>
                  <a:cubicBezTo>
                    <a:pt x="6795" y="11023"/>
                    <a:pt x="7805" y="10693"/>
                    <a:pt x="8644" y="10013"/>
                  </a:cubicBezTo>
                  <a:cubicBezTo>
                    <a:pt x="10585" y="8430"/>
                    <a:pt x="10859" y="5561"/>
                    <a:pt x="9287" y="3632"/>
                  </a:cubicBezTo>
                  <a:cubicBezTo>
                    <a:pt x="8513" y="2679"/>
                    <a:pt x="7430" y="2120"/>
                    <a:pt x="6299" y="1989"/>
                  </a:cubicBezTo>
                  <a:lnTo>
                    <a:pt x="6299" y="1429"/>
                  </a:lnTo>
                  <a:lnTo>
                    <a:pt x="6644" y="1429"/>
                  </a:lnTo>
                  <a:cubicBezTo>
                    <a:pt x="7037" y="1429"/>
                    <a:pt x="7358" y="1096"/>
                    <a:pt x="7358" y="715"/>
                  </a:cubicBezTo>
                  <a:cubicBezTo>
                    <a:pt x="7358" y="310"/>
                    <a:pt x="7025" y="0"/>
                    <a:pt x="664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53"/>
            <p:cNvSpPr/>
            <p:nvPr/>
          </p:nvSpPr>
          <p:spPr>
            <a:xfrm>
              <a:off x="4939321" y="4009630"/>
              <a:ext cx="145929" cy="123618"/>
            </a:xfrm>
            <a:custGeom>
              <a:rect b="b" l="l" r="r" t="t"/>
              <a:pathLst>
                <a:path extrusionOk="0" h="3884" w="4585">
                  <a:moveTo>
                    <a:pt x="203" y="1"/>
                  </a:moveTo>
                  <a:cubicBezTo>
                    <a:pt x="119" y="1"/>
                    <a:pt x="48" y="72"/>
                    <a:pt x="48" y="155"/>
                  </a:cubicBezTo>
                  <a:cubicBezTo>
                    <a:pt x="48" y="203"/>
                    <a:pt x="0" y="965"/>
                    <a:pt x="429" y="1810"/>
                  </a:cubicBezTo>
                  <a:cubicBezTo>
                    <a:pt x="691" y="2334"/>
                    <a:pt x="1072" y="2799"/>
                    <a:pt x="1548" y="3156"/>
                  </a:cubicBezTo>
                  <a:cubicBezTo>
                    <a:pt x="2212" y="3644"/>
                    <a:pt x="2997" y="3883"/>
                    <a:pt x="3771" y="3883"/>
                  </a:cubicBezTo>
                  <a:cubicBezTo>
                    <a:pt x="3996" y="3883"/>
                    <a:pt x="4221" y="3863"/>
                    <a:pt x="4441" y="3823"/>
                  </a:cubicBezTo>
                  <a:cubicBezTo>
                    <a:pt x="4525" y="3811"/>
                    <a:pt x="4584" y="3715"/>
                    <a:pt x="4572" y="3632"/>
                  </a:cubicBezTo>
                  <a:cubicBezTo>
                    <a:pt x="4540" y="3545"/>
                    <a:pt x="4477" y="3488"/>
                    <a:pt x="4394" y="3488"/>
                  </a:cubicBezTo>
                  <a:cubicBezTo>
                    <a:pt x="4386" y="3488"/>
                    <a:pt x="4378" y="3488"/>
                    <a:pt x="4370" y="3489"/>
                  </a:cubicBezTo>
                  <a:cubicBezTo>
                    <a:pt x="4161" y="3528"/>
                    <a:pt x="3950" y="3547"/>
                    <a:pt x="3739" y="3547"/>
                  </a:cubicBezTo>
                  <a:cubicBezTo>
                    <a:pt x="3035" y="3547"/>
                    <a:pt x="2334" y="3331"/>
                    <a:pt x="1739" y="2882"/>
                  </a:cubicBezTo>
                  <a:cubicBezTo>
                    <a:pt x="286" y="1810"/>
                    <a:pt x="369" y="155"/>
                    <a:pt x="369" y="155"/>
                  </a:cubicBezTo>
                  <a:cubicBezTo>
                    <a:pt x="369" y="72"/>
                    <a:pt x="298" y="1"/>
                    <a:pt x="2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53"/>
            <p:cNvSpPr/>
            <p:nvPr/>
          </p:nvSpPr>
          <p:spPr>
            <a:xfrm>
              <a:off x="4942344" y="3897629"/>
              <a:ext cx="205033" cy="101816"/>
            </a:xfrm>
            <a:custGeom>
              <a:rect b="b" l="l" r="r" t="t"/>
              <a:pathLst>
                <a:path extrusionOk="0" h="3199" w="6442">
                  <a:moveTo>
                    <a:pt x="3666" y="0"/>
                  </a:moveTo>
                  <a:cubicBezTo>
                    <a:pt x="1972" y="0"/>
                    <a:pt x="363" y="1175"/>
                    <a:pt x="24" y="3008"/>
                  </a:cubicBezTo>
                  <a:cubicBezTo>
                    <a:pt x="0" y="3115"/>
                    <a:pt x="72" y="3198"/>
                    <a:pt x="179" y="3198"/>
                  </a:cubicBezTo>
                  <a:cubicBezTo>
                    <a:pt x="251" y="3198"/>
                    <a:pt x="322" y="3139"/>
                    <a:pt x="334" y="3067"/>
                  </a:cubicBezTo>
                  <a:cubicBezTo>
                    <a:pt x="656" y="1384"/>
                    <a:pt x="2127" y="318"/>
                    <a:pt x="3670" y="318"/>
                  </a:cubicBezTo>
                  <a:cubicBezTo>
                    <a:pt x="4353" y="318"/>
                    <a:pt x="5050" y="527"/>
                    <a:pt x="5668" y="984"/>
                  </a:cubicBezTo>
                  <a:cubicBezTo>
                    <a:pt x="5846" y="1115"/>
                    <a:pt x="5989" y="1257"/>
                    <a:pt x="6144" y="1412"/>
                  </a:cubicBezTo>
                  <a:cubicBezTo>
                    <a:pt x="6180" y="1448"/>
                    <a:pt x="6228" y="1471"/>
                    <a:pt x="6274" y="1471"/>
                  </a:cubicBezTo>
                  <a:cubicBezTo>
                    <a:pt x="6305" y="1471"/>
                    <a:pt x="6334" y="1460"/>
                    <a:pt x="6358" y="1436"/>
                  </a:cubicBezTo>
                  <a:cubicBezTo>
                    <a:pt x="6430" y="1377"/>
                    <a:pt x="6442" y="1269"/>
                    <a:pt x="6382" y="1210"/>
                  </a:cubicBezTo>
                  <a:cubicBezTo>
                    <a:pt x="6216" y="1031"/>
                    <a:pt x="6049" y="876"/>
                    <a:pt x="5858" y="734"/>
                  </a:cubicBezTo>
                  <a:cubicBezTo>
                    <a:pt x="5179" y="230"/>
                    <a:pt x="4414" y="0"/>
                    <a:pt x="366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53"/>
            <p:cNvSpPr/>
            <p:nvPr/>
          </p:nvSpPr>
          <p:spPr>
            <a:xfrm>
              <a:off x="5092729" y="3950240"/>
              <a:ext cx="84597" cy="175465"/>
            </a:xfrm>
            <a:custGeom>
              <a:rect b="b" l="l" r="r" t="t"/>
              <a:pathLst>
                <a:path extrusionOk="0" h="5513" w="2658">
                  <a:moveTo>
                    <a:pt x="1939" y="0"/>
                  </a:moveTo>
                  <a:cubicBezTo>
                    <a:pt x="1907" y="0"/>
                    <a:pt x="1875" y="11"/>
                    <a:pt x="1848" y="33"/>
                  </a:cubicBezTo>
                  <a:cubicBezTo>
                    <a:pt x="1776" y="81"/>
                    <a:pt x="1741" y="176"/>
                    <a:pt x="1800" y="259"/>
                  </a:cubicBezTo>
                  <a:cubicBezTo>
                    <a:pt x="2145" y="795"/>
                    <a:pt x="2324" y="1414"/>
                    <a:pt x="2324" y="2057"/>
                  </a:cubicBezTo>
                  <a:cubicBezTo>
                    <a:pt x="2324" y="3486"/>
                    <a:pt x="1431" y="4724"/>
                    <a:pt x="169" y="5200"/>
                  </a:cubicBezTo>
                  <a:cubicBezTo>
                    <a:pt x="1" y="5263"/>
                    <a:pt x="55" y="5512"/>
                    <a:pt x="218" y="5512"/>
                  </a:cubicBezTo>
                  <a:cubicBezTo>
                    <a:pt x="239" y="5512"/>
                    <a:pt x="263" y="5508"/>
                    <a:pt x="288" y="5498"/>
                  </a:cubicBezTo>
                  <a:cubicBezTo>
                    <a:pt x="1669" y="4962"/>
                    <a:pt x="2657" y="3605"/>
                    <a:pt x="2657" y="2045"/>
                  </a:cubicBezTo>
                  <a:cubicBezTo>
                    <a:pt x="2622" y="1343"/>
                    <a:pt x="2431" y="676"/>
                    <a:pt x="2074" y="81"/>
                  </a:cubicBezTo>
                  <a:cubicBezTo>
                    <a:pt x="2044" y="29"/>
                    <a:pt x="1992" y="0"/>
                    <a:pt x="19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53"/>
            <p:cNvSpPr/>
            <p:nvPr/>
          </p:nvSpPr>
          <p:spPr>
            <a:xfrm>
              <a:off x="5004886" y="3993717"/>
              <a:ext cx="81478" cy="55348"/>
            </a:xfrm>
            <a:custGeom>
              <a:rect b="b" l="l" r="r" t="t"/>
              <a:pathLst>
                <a:path extrusionOk="0" h="1739" w="2560">
                  <a:moveTo>
                    <a:pt x="1691" y="334"/>
                  </a:moveTo>
                  <a:cubicBezTo>
                    <a:pt x="1976" y="334"/>
                    <a:pt x="2143" y="655"/>
                    <a:pt x="1976" y="882"/>
                  </a:cubicBezTo>
                  <a:cubicBezTo>
                    <a:pt x="1913" y="974"/>
                    <a:pt x="1806" y="1024"/>
                    <a:pt x="1698" y="1024"/>
                  </a:cubicBezTo>
                  <a:cubicBezTo>
                    <a:pt x="1625" y="1024"/>
                    <a:pt x="1551" y="1001"/>
                    <a:pt x="1488" y="953"/>
                  </a:cubicBezTo>
                  <a:cubicBezTo>
                    <a:pt x="1214" y="763"/>
                    <a:pt x="1369" y="334"/>
                    <a:pt x="1691" y="334"/>
                  </a:cubicBezTo>
                  <a:close/>
                  <a:moveTo>
                    <a:pt x="1691" y="1"/>
                  </a:moveTo>
                  <a:cubicBezTo>
                    <a:pt x="1584" y="1"/>
                    <a:pt x="1334" y="36"/>
                    <a:pt x="1155" y="274"/>
                  </a:cubicBezTo>
                  <a:cubicBezTo>
                    <a:pt x="1024" y="453"/>
                    <a:pt x="988" y="655"/>
                    <a:pt x="1048" y="846"/>
                  </a:cubicBezTo>
                  <a:lnTo>
                    <a:pt x="131" y="1441"/>
                  </a:lnTo>
                  <a:cubicBezTo>
                    <a:pt x="0" y="1536"/>
                    <a:pt x="60" y="1739"/>
                    <a:pt x="214" y="1739"/>
                  </a:cubicBezTo>
                  <a:cubicBezTo>
                    <a:pt x="310" y="1739"/>
                    <a:pt x="262" y="1727"/>
                    <a:pt x="1214" y="1132"/>
                  </a:cubicBezTo>
                  <a:cubicBezTo>
                    <a:pt x="1346" y="1279"/>
                    <a:pt x="1520" y="1349"/>
                    <a:pt x="1692" y="1349"/>
                  </a:cubicBezTo>
                  <a:cubicBezTo>
                    <a:pt x="1896" y="1349"/>
                    <a:pt x="2098" y="1252"/>
                    <a:pt x="2226" y="1072"/>
                  </a:cubicBezTo>
                  <a:cubicBezTo>
                    <a:pt x="2560" y="632"/>
                    <a:pt x="2238" y="1"/>
                    <a:pt x="1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53"/>
            <p:cNvSpPr/>
            <p:nvPr/>
          </p:nvSpPr>
          <p:spPr>
            <a:xfrm>
              <a:off x="5053391" y="3915262"/>
              <a:ext cx="10630" cy="29982"/>
            </a:xfrm>
            <a:custGeom>
              <a:rect b="b" l="l" r="r" t="t"/>
              <a:pathLst>
                <a:path extrusionOk="0" h="942" w="334">
                  <a:moveTo>
                    <a:pt x="167" y="1"/>
                  </a:moveTo>
                  <a:cubicBezTo>
                    <a:pt x="83" y="1"/>
                    <a:pt x="0" y="72"/>
                    <a:pt x="0" y="168"/>
                  </a:cubicBezTo>
                  <a:lnTo>
                    <a:pt x="0" y="775"/>
                  </a:lnTo>
                  <a:cubicBezTo>
                    <a:pt x="0" y="858"/>
                    <a:pt x="83" y="942"/>
                    <a:pt x="167" y="942"/>
                  </a:cubicBezTo>
                  <a:cubicBezTo>
                    <a:pt x="262" y="942"/>
                    <a:pt x="333" y="858"/>
                    <a:pt x="333" y="775"/>
                  </a:cubicBezTo>
                  <a:lnTo>
                    <a:pt x="333" y="168"/>
                  </a:lnTo>
                  <a:cubicBezTo>
                    <a:pt x="333" y="72"/>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53"/>
            <p:cNvSpPr/>
            <p:nvPr/>
          </p:nvSpPr>
          <p:spPr>
            <a:xfrm>
              <a:off x="5005236" y="3928216"/>
              <a:ext cx="21261" cy="26894"/>
            </a:xfrm>
            <a:custGeom>
              <a:rect b="b" l="l" r="r" t="t"/>
              <a:pathLst>
                <a:path extrusionOk="0" h="845" w="668">
                  <a:moveTo>
                    <a:pt x="183" y="1"/>
                  </a:moveTo>
                  <a:cubicBezTo>
                    <a:pt x="156" y="1"/>
                    <a:pt x="130" y="8"/>
                    <a:pt x="108" y="23"/>
                  </a:cubicBezTo>
                  <a:cubicBezTo>
                    <a:pt x="25" y="70"/>
                    <a:pt x="1" y="177"/>
                    <a:pt x="49" y="249"/>
                  </a:cubicBezTo>
                  <a:lnTo>
                    <a:pt x="346" y="773"/>
                  </a:lnTo>
                  <a:cubicBezTo>
                    <a:pt x="382" y="808"/>
                    <a:pt x="430" y="844"/>
                    <a:pt x="489" y="844"/>
                  </a:cubicBezTo>
                  <a:cubicBezTo>
                    <a:pt x="525" y="844"/>
                    <a:pt x="549" y="844"/>
                    <a:pt x="561" y="832"/>
                  </a:cubicBezTo>
                  <a:cubicBezTo>
                    <a:pt x="644" y="785"/>
                    <a:pt x="668" y="677"/>
                    <a:pt x="620" y="606"/>
                  </a:cubicBezTo>
                  <a:lnTo>
                    <a:pt x="322" y="82"/>
                  </a:lnTo>
                  <a:cubicBezTo>
                    <a:pt x="298" y="33"/>
                    <a:pt x="240" y="1"/>
                    <a:pt x="18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53"/>
            <p:cNvSpPr/>
            <p:nvPr/>
          </p:nvSpPr>
          <p:spPr>
            <a:xfrm>
              <a:off x="4970766" y="3962876"/>
              <a:ext cx="28454" cy="19510"/>
            </a:xfrm>
            <a:custGeom>
              <a:rect b="b" l="l" r="r" t="t"/>
              <a:pathLst>
                <a:path extrusionOk="0" h="613" w="894">
                  <a:moveTo>
                    <a:pt x="189" y="1"/>
                  </a:moveTo>
                  <a:cubicBezTo>
                    <a:pt x="130" y="1"/>
                    <a:pt x="69" y="27"/>
                    <a:pt x="36" y="77"/>
                  </a:cubicBezTo>
                  <a:cubicBezTo>
                    <a:pt x="0" y="160"/>
                    <a:pt x="24" y="255"/>
                    <a:pt x="96" y="303"/>
                  </a:cubicBezTo>
                  <a:lnTo>
                    <a:pt x="620" y="600"/>
                  </a:lnTo>
                  <a:cubicBezTo>
                    <a:pt x="655" y="612"/>
                    <a:pt x="679" y="612"/>
                    <a:pt x="691" y="612"/>
                  </a:cubicBezTo>
                  <a:cubicBezTo>
                    <a:pt x="751" y="612"/>
                    <a:pt x="798" y="589"/>
                    <a:pt x="834" y="541"/>
                  </a:cubicBezTo>
                  <a:cubicBezTo>
                    <a:pt x="893" y="470"/>
                    <a:pt x="858" y="362"/>
                    <a:pt x="786" y="315"/>
                  </a:cubicBezTo>
                  <a:lnTo>
                    <a:pt x="262" y="17"/>
                  </a:lnTo>
                  <a:cubicBezTo>
                    <a:pt x="240" y="6"/>
                    <a:pt x="215" y="1"/>
                    <a:pt x="1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53"/>
            <p:cNvSpPr/>
            <p:nvPr/>
          </p:nvSpPr>
          <p:spPr>
            <a:xfrm>
              <a:off x="4958258" y="4010012"/>
              <a:ext cx="29982" cy="10248"/>
            </a:xfrm>
            <a:custGeom>
              <a:rect b="b" l="l" r="r" t="t"/>
              <a:pathLst>
                <a:path extrusionOk="0" h="322" w="942">
                  <a:moveTo>
                    <a:pt x="167" y="1"/>
                  </a:moveTo>
                  <a:cubicBezTo>
                    <a:pt x="72" y="1"/>
                    <a:pt x="1" y="72"/>
                    <a:pt x="1" y="167"/>
                  </a:cubicBezTo>
                  <a:cubicBezTo>
                    <a:pt x="1" y="251"/>
                    <a:pt x="72" y="322"/>
                    <a:pt x="167" y="322"/>
                  </a:cubicBezTo>
                  <a:lnTo>
                    <a:pt x="774" y="322"/>
                  </a:lnTo>
                  <a:cubicBezTo>
                    <a:pt x="870" y="322"/>
                    <a:pt x="941" y="251"/>
                    <a:pt x="941" y="167"/>
                  </a:cubicBezTo>
                  <a:cubicBezTo>
                    <a:pt x="941" y="72"/>
                    <a:pt x="870" y="1"/>
                    <a:pt x="77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53"/>
            <p:cNvSpPr/>
            <p:nvPr/>
          </p:nvSpPr>
          <p:spPr>
            <a:xfrm>
              <a:off x="4969239" y="4047601"/>
              <a:ext cx="30363" cy="20051"/>
            </a:xfrm>
            <a:custGeom>
              <a:rect b="b" l="l" r="r" t="t"/>
              <a:pathLst>
                <a:path extrusionOk="0" h="630" w="954">
                  <a:moveTo>
                    <a:pt x="754" y="0"/>
                  </a:moveTo>
                  <a:cubicBezTo>
                    <a:pt x="728" y="0"/>
                    <a:pt x="702" y="7"/>
                    <a:pt x="679" y="22"/>
                  </a:cubicBezTo>
                  <a:lnTo>
                    <a:pt x="156" y="320"/>
                  </a:lnTo>
                  <a:cubicBezTo>
                    <a:pt x="1" y="415"/>
                    <a:pt x="60" y="629"/>
                    <a:pt x="239" y="629"/>
                  </a:cubicBezTo>
                  <a:cubicBezTo>
                    <a:pt x="310" y="629"/>
                    <a:pt x="310" y="605"/>
                    <a:pt x="846" y="308"/>
                  </a:cubicBezTo>
                  <a:cubicBezTo>
                    <a:pt x="918" y="260"/>
                    <a:pt x="953" y="153"/>
                    <a:pt x="906" y="82"/>
                  </a:cubicBezTo>
                  <a:cubicBezTo>
                    <a:pt x="873" y="33"/>
                    <a:pt x="812" y="0"/>
                    <a:pt x="75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53"/>
            <p:cNvSpPr/>
            <p:nvPr/>
          </p:nvSpPr>
          <p:spPr>
            <a:xfrm>
              <a:off x="5005236" y="4075641"/>
              <a:ext cx="21261" cy="26862"/>
            </a:xfrm>
            <a:custGeom>
              <a:rect b="b" l="l" r="r" t="t"/>
              <a:pathLst>
                <a:path extrusionOk="0" h="844" w="668">
                  <a:moveTo>
                    <a:pt x="491" y="0"/>
                  </a:moveTo>
                  <a:cubicBezTo>
                    <a:pt x="440" y="0"/>
                    <a:pt x="391" y="33"/>
                    <a:pt x="358" y="82"/>
                  </a:cubicBezTo>
                  <a:lnTo>
                    <a:pt x="60" y="606"/>
                  </a:lnTo>
                  <a:cubicBezTo>
                    <a:pt x="1" y="701"/>
                    <a:pt x="72" y="844"/>
                    <a:pt x="191" y="844"/>
                  </a:cubicBezTo>
                  <a:cubicBezTo>
                    <a:pt x="251" y="844"/>
                    <a:pt x="299" y="808"/>
                    <a:pt x="322" y="760"/>
                  </a:cubicBezTo>
                  <a:lnTo>
                    <a:pt x="620" y="248"/>
                  </a:lnTo>
                  <a:cubicBezTo>
                    <a:pt x="668" y="165"/>
                    <a:pt x="644" y="70"/>
                    <a:pt x="561" y="22"/>
                  </a:cubicBezTo>
                  <a:cubicBezTo>
                    <a:pt x="538" y="7"/>
                    <a:pt x="514" y="0"/>
                    <a:pt x="4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53"/>
            <p:cNvSpPr/>
            <p:nvPr/>
          </p:nvSpPr>
          <p:spPr>
            <a:xfrm>
              <a:off x="5053391" y="4085794"/>
              <a:ext cx="10630" cy="29982"/>
            </a:xfrm>
            <a:custGeom>
              <a:rect b="b" l="l" r="r" t="t"/>
              <a:pathLst>
                <a:path extrusionOk="0" h="942" w="334">
                  <a:moveTo>
                    <a:pt x="167" y="1"/>
                  </a:moveTo>
                  <a:cubicBezTo>
                    <a:pt x="83" y="1"/>
                    <a:pt x="0" y="72"/>
                    <a:pt x="0" y="167"/>
                  </a:cubicBezTo>
                  <a:lnTo>
                    <a:pt x="0" y="775"/>
                  </a:lnTo>
                  <a:cubicBezTo>
                    <a:pt x="0" y="858"/>
                    <a:pt x="83" y="941"/>
                    <a:pt x="167" y="941"/>
                  </a:cubicBezTo>
                  <a:cubicBezTo>
                    <a:pt x="250" y="941"/>
                    <a:pt x="333" y="858"/>
                    <a:pt x="333" y="775"/>
                  </a:cubicBezTo>
                  <a:lnTo>
                    <a:pt x="333" y="167"/>
                  </a:lnTo>
                  <a:cubicBezTo>
                    <a:pt x="333"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53"/>
            <p:cNvSpPr/>
            <p:nvPr/>
          </p:nvSpPr>
          <p:spPr>
            <a:xfrm>
              <a:off x="5090501" y="4075641"/>
              <a:ext cx="21261" cy="26894"/>
            </a:xfrm>
            <a:custGeom>
              <a:rect b="b" l="l" r="r" t="t"/>
              <a:pathLst>
                <a:path extrusionOk="0" h="845" w="668">
                  <a:moveTo>
                    <a:pt x="182" y="0"/>
                  </a:moveTo>
                  <a:cubicBezTo>
                    <a:pt x="156" y="0"/>
                    <a:pt x="130" y="7"/>
                    <a:pt x="108" y="22"/>
                  </a:cubicBezTo>
                  <a:cubicBezTo>
                    <a:pt x="25" y="70"/>
                    <a:pt x="1" y="165"/>
                    <a:pt x="48" y="248"/>
                  </a:cubicBezTo>
                  <a:lnTo>
                    <a:pt x="346" y="760"/>
                  </a:lnTo>
                  <a:cubicBezTo>
                    <a:pt x="370" y="815"/>
                    <a:pt x="424" y="844"/>
                    <a:pt x="479" y="844"/>
                  </a:cubicBezTo>
                  <a:cubicBezTo>
                    <a:pt x="507" y="844"/>
                    <a:pt x="536" y="836"/>
                    <a:pt x="560" y="820"/>
                  </a:cubicBezTo>
                  <a:cubicBezTo>
                    <a:pt x="644" y="784"/>
                    <a:pt x="668" y="677"/>
                    <a:pt x="620" y="606"/>
                  </a:cubicBezTo>
                  <a:lnTo>
                    <a:pt x="322" y="82"/>
                  </a:lnTo>
                  <a:cubicBezTo>
                    <a:pt x="298" y="33"/>
                    <a:pt x="240" y="0"/>
                    <a:pt x="1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53"/>
            <p:cNvSpPr/>
            <p:nvPr/>
          </p:nvSpPr>
          <p:spPr>
            <a:xfrm>
              <a:off x="5117809" y="4048142"/>
              <a:ext cx="28454" cy="19510"/>
            </a:xfrm>
            <a:custGeom>
              <a:rect b="b" l="l" r="r" t="t"/>
              <a:pathLst>
                <a:path extrusionOk="0" h="613" w="894">
                  <a:moveTo>
                    <a:pt x="195" y="1"/>
                  </a:moveTo>
                  <a:cubicBezTo>
                    <a:pt x="136" y="1"/>
                    <a:pt x="81" y="27"/>
                    <a:pt x="48" y="77"/>
                  </a:cubicBezTo>
                  <a:cubicBezTo>
                    <a:pt x="0" y="160"/>
                    <a:pt x="36" y="243"/>
                    <a:pt x="107" y="291"/>
                  </a:cubicBezTo>
                  <a:cubicBezTo>
                    <a:pt x="643" y="588"/>
                    <a:pt x="631" y="612"/>
                    <a:pt x="714" y="612"/>
                  </a:cubicBezTo>
                  <a:cubicBezTo>
                    <a:pt x="774" y="612"/>
                    <a:pt x="822" y="588"/>
                    <a:pt x="845" y="541"/>
                  </a:cubicBezTo>
                  <a:cubicBezTo>
                    <a:pt x="893" y="469"/>
                    <a:pt x="869" y="362"/>
                    <a:pt x="786" y="315"/>
                  </a:cubicBezTo>
                  <a:lnTo>
                    <a:pt x="274" y="17"/>
                  </a:lnTo>
                  <a:cubicBezTo>
                    <a:pt x="248" y="6"/>
                    <a:pt x="221" y="1"/>
                    <a:pt x="19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53"/>
            <p:cNvSpPr/>
            <p:nvPr/>
          </p:nvSpPr>
          <p:spPr>
            <a:xfrm>
              <a:off x="5128790" y="4010012"/>
              <a:ext cx="29950" cy="10248"/>
            </a:xfrm>
            <a:custGeom>
              <a:rect b="b" l="l" r="r" t="t"/>
              <a:pathLst>
                <a:path extrusionOk="0" h="322" w="941">
                  <a:moveTo>
                    <a:pt x="167" y="1"/>
                  </a:moveTo>
                  <a:cubicBezTo>
                    <a:pt x="72" y="1"/>
                    <a:pt x="0" y="72"/>
                    <a:pt x="0" y="167"/>
                  </a:cubicBezTo>
                  <a:cubicBezTo>
                    <a:pt x="0" y="251"/>
                    <a:pt x="72" y="322"/>
                    <a:pt x="167" y="322"/>
                  </a:cubicBezTo>
                  <a:lnTo>
                    <a:pt x="774" y="322"/>
                  </a:lnTo>
                  <a:cubicBezTo>
                    <a:pt x="870" y="322"/>
                    <a:pt x="941" y="251"/>
                    <a:pt x="941" y="167"/>
                  </a:cubicBezTo>
                  <a:cubicBezTo>
                    <a:pt x="941" y="72"/>
                    <a:pt x="870" y="1"/>
                    <a:pt x="77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53"/>
            <p:cNvSpPr/>
            <p:nvPr/>
          </p:nvSpPr>
          <p:spPr>
            <a:xfrm>
              <a:off x="5117809" y="3962717"/>
              <a:ext cx="28454" cy="19669"/>
            </a:xfrm>
            <a:custGeom>
              <a:rect b="b" l="l" r="r" t="t"/>
              <a:pathLst>
                <a:path extrusionOk="0" h="618" w="894">
                  <a:moveTo>
                    <a:pt x="706" y="0"/>
                  </a:moveTo>
                  <a:cubicBezTo>
                    <a:pt x="679" y="0"/>
                    <a:pt x="654" y="7"/>
                    <a:pt x="631" y="22"/>
                  </a:cubicBezTo>
                  <a:lnTo>
                    <a:pt x="107" y="320"/>
                  </a:lnTo>
                  <a:cubicBezTo>
                    <a:pt x="36" y="367"/>
                    <a:pt x="0" y="475"/>
                    <a:pt x="48" y="546"/>
                  </a:cubicBezTo>
                  <a:cubicBezTo>
                    <a:pt x="83" y="594"/>
                    <a:pt x="143" y="617"/>
                    <a:pt x="202" y="617"/>
                  </a:cubicBezTo>
                  <a:cubicBezTo>
                    <a:pt x="226" y="617"/>
                    <a:pt x="262" y="617"/>
                    <a:pt x="274" y="605"/>
                  </a:cubicBezTo>
                  <a:lnTo>
                    <a:pt x="798" y="308"/>
                  </a:lnTo>
                  <a:cubicBezTo>
                    <a:pt x="869" y="260"/>
                    <a:pt x="893" y="165"/>
                    <a:pt x="857" y="82"/>
                  </a:cubicBezTo>
                  <a:cubicBezTo>
                    <a:pt x="825" y="33"/>
                    <a:pt x="764" y="0"/>
                    <a:pt x="70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53"/>
            <p:cNvSpPr/>
            <p:nvPr/>
          </p:nvSpPr>
          <p:spPr>
            <a:xfrm>
              <a:off x="5090501" y="3928152"/>
              <a:ext cx="20879" cy="26958"/>
            </a:xfrm>
            <a:custGeom>
              <a:rect b="b" l="l" r="r" t="t"/>
              <a:pathLst>
                <a:path extrusionOk="0" h="847" w="656">
                  <a:moveTo>
                    <a:pt x="475" y="0"/>
                  </a:moveTo>
                  <a:cubicBezTo>
                    <a:pt x="424" y="0"/>
                    <a:pt x="370" y="29"/>
                    <a:pt x="346" y="84"/>
                  </a:cubicBezTo>
                  <a:lnTo>
                    <a:pt x="48" y="608"/>
                  </a:lnTo>
                  <a:cubicBezTo>
                    <a:pt x="1" y="679"/>
                    <a:pt x="25" y="787"/>
                    <a:pt x="108" y="834"/>
                  </a:cubicBezTo>
                  <a:cubicBezTo>
                    <a:pt x="132" y="846"/>
                    <a:pt x="168" y="846"/>
                    <a:pt x="179" y="846"/>
                  </a:cubicBezTo>
                  <a:cubicBezTo>
                    <a:pt x="239" y="846"/>
                    <a:pt x="287" y="810"/>
                    <a:pt x="310" y="775"/>
                  </a:cubicBezTo>
                  <a:lnTo>
                    <a:pt x="608" y="251"/>
                  </a:lnTo>
                  <a:cubicBezTo>
                    <a:pt x="656" y="179"/>
                    <a:pt x="620" y="72"/>
                    <a:pt x="549" y="25"/>
                  </a:cubicBezTo>
                  <a:cubicBezTo>
                    <a:pt x="528" y="8"/>
                    <a:pt x="502" y="0"/>
                    <a:pt x="47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370" name="Shape 2370"/>
        <p:cNvGrpSpPr/>
        <p:nvPr/>
      </p:nvGrpSpPr>
      <p:grpSpPr>
        <a:xfrm>
          <a:off x="0" y="0"/>
          <a:ext cx="0" cy="0"/>
          <a:chOff x="0" y="0"/>
          <a:chExt cx="0" cy="0"/>
        </a:xfrm>
      </p:grpSpPr>
      <p:sp>
        <p:nvSpPr>
          <p:cNvPr id="2371" name="Google Shape;2371;p54"/>
          <p:cNvSpPr txBox="1"/>
          <p:nvPr>
            <p:ph idx="4294967295" type="title"/>
          </p:nvPr>
        </p:nvSpPr>
        <p:spPr>
          <a:xfrm>
            <a:off x="849675" y="943800"/>
            <a:ext cx="3482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chemeClr val="lt1"/>
                </a:solidFill>
                <a:latin typeface="Arial"/>
                <a:ea typeface="Arial"/>
                <a:cs typeface="Arial"/>
                <a:sym typeface="Arial"/>
              </a:rPr>
              <a:t>Help &amp; Support </a:t>
            </a:r>
            <a:r>
              <a:rPr lang="en">
                <a:latin typeface="Arial"/>
                <a:ea typeface="Arial"/>
                <a:cs typeface="Arial"/>
                <a:sym typeface="Arial"/>
              </a:rPr>
              <a:t>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2372" name="Google Shape;2372;p54"/>
          <p:cNvSpPr txBox="1"/>
          <p:nvPr>
            <p:ph idx="4294967295" type="title"/>
          </p:nvPr>
        </p:nvSpPr>
        <p:spPr>
          <a:xfrm>
            <a:off x="4858400" y="943800"/>
            <a:ext cx="3482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Avatar Icons</a:t>
            </a:r>
            <a:endParaRPr>
              <a:solidFill>
                <a:srgbClr val="FFFFFF"/>
              </a:solidFill>
              <a:latin typeface="Arial"/>
              <a:ea typeface="Arial"/>
              <a:cs typeface="Arial"/>
              <a:sym typeface="Arial"/>
            </a:endParaRPr>
          </a:p>
        </p:txBody>
      </p:sp>
      <p:grpSp>
        <p:nvGrpSpPr>
          <p:cNvPr id="2373" name="Google Shape;2373;p54"/>
          <p:cNvGrpSpPr/>
          <p:nvPr/>
        </p:nvGrpSpPr>
        <p:grpSpPr>
          <a:xfrm>
            <a:off x="2704005" y="4258781"/>
            <a:ext cx="342144" cy="362704"/>
            <a:chOff x="2704005" y="4258781"/>
            <a:chExt cx="342144" cy="362704"/>
          </a:xfrm>
        </p:grpSpPr>
        <p:sp>
          <p:nvSpPr>
            <p:cNvPr id="2374" name="Google Shape;2374;p54"/>
            <p:cNvSpPr/>
            <p:nvPr/>
          </p:nvSpPr>
          <p:spPr>
            <a:xfrm>
              <a:off x="2704005" y="4258781"/>
              <a:ext cx="173543" cy="183554"/>
            </a:xfrm>
            <a:custGeom>
              <a:rect b="b" l="l" r="r" t="t"/>
              <a:pathLst>
                <a:path extrusionOk="0" h="5794" w="5478">
                  <a:moveTo>
                    <a:pt x="2646" y="0"/>
                  </a:moveTo>
                  <a:cubicBezTo>
                    <a:pt x="2134" y="0"/>
                    <a:pt x="1626" y="154"/>
                    <a:pt x="1191" y="447"/>
                  </a:cubicBezTo>
                  <a:cubicBezTo>
                    <a:pt x="798" y="709"/>
                    <a:pt x="489" y="1066"/>
                    <a:pt x="298" y="1483"/>
                  </a:cubicBezTo>
                  <a:cubicBezTo>
                    <a:pt x="108" y="1876"/>
                    <a:pt x="1" y="2328"/>
                    <a:pt x="24" y="2769"/>
                  </a:cubicBezTo>
                  <a:cubicBezTo>
                    <a:pt x="24" y="2864"/>
                    <a:pt x="120" y="2936"/>
                    <a:pt x="203" y="2936"/>
                  </a:cubicBezTo>
                  <a:cubicBezTo>
                    <a:pt x="298" y="2936"/>
                    <a:pt x="370" y="2852"/>
                    <a:pt x="370" y="2757"/>
                  </a:cubicBezTo>
                  <a:cubicBezTo>
                    <a:pt x="346" y="1935"/>
                    <a:pt x="715" y="1197"/>
                    <a:pt x="1394" y="733"/>
                  </a:cubicBezTo>
                  <a:cubicBezTo>
                    <a:pt x="1786" y="473"/>
                    <a:pt x="2229" y="348"/>
                    <a:pt x="2668" y="348"/>
                  </a:cubicBezTo>
                  <a:cubicBezTo>
                    <a:pt x="3413" y="348"/>
                    <a:pt x="4146" y="709"/>
                    <a:pt x="4596" y="1376"/>
                  </a:cubicBezTo>
                  <a:cubicBezTo>
                    <a:pt x="5168" y="2209"/>
                    <a:pt x="5120" y="3293"/>
                    <a:pt x="4489" y="4079"/>
                  </a:cubicBezTo>
                  <a:cubicBezTo>
                    <a:pt x="4465" y="4114"/>
                    <a:pt x="4453" y="4162"/>
                    <a:pt x="4465" y="4198"/>
                  </a:cubicBezTo>
                  <a:lnTo>
                    <a:pt x="4525" y="5376"/>
                  </a:lnTo>
                  <a:lnTo>
                    <a:pt x="3453" y="4876"/>
                  </a:lnTo>
                  <a:cubicBezTo>
                    <a:pt x="3418" y="4852"/>
                    <a:pt x="3382" y="4852"/>
                    <a:pt x="3334" y="4852"/>
                  </a:cubicBezTo>
                  <a:cubicBezTo>
                    <a:pt x="3123" y="4915"/>
                    <a:pt x="2908" y="4945"/>
                    <a:pt x="2695" y="4945"/>
                  </a:cubicBezTo>
                  <a:cubicBezTo>
                    <a:pt x="1939" y="4945"/>
                    <a:pt x="1214" y="4565"/>
                    <a:pt x="786" y="3924"/>
                  </a:cubicBezTo>
                  <a:cubicBezTo>
                    <a:pt x="667" y="3745"/>
                    <a:pt x="584" y="3567"/>
                    <a:pt x="524" y="3352"/>
                  </a:cubicBezTo>
                  <a:cubicBezTo>
                    <a:pt x="495" y="3283"/>
                    <a:pt x="433" y="3239"/>
                    <a:pt x="359" y="3239"/>
                  </a:cubicBezTo>
                  <a:cubicBezTo>
                    <a:pt x="343" y="3239"/>
                    <a:pt x="327" y="3241"/>
                    <a:pt x="310" y="3245"/>
                  </a:cubicBezTo>
                  <a:cubicBezTo>
                    <a:pt x="227" y="3281"/>
                    <a:pt x="179" y="3364"/>
                    <a:pt x="203" y="3459"/>
                  </a:cubicBezTo>
                  <a:cubicBezTo>
                    <a:pt x="286" y="3686"/>
                    <a:pt x="382" y="3900"/>
                    <a:pt x="524" y="4090"/>
                  </a:cubicBezTo>
                  <a:cubicBezTo>
                    <a:pt x="1018" y="4840"/>
                    <a:pt x="1844" y="5272"/>
                    <a:pt x="2713" y="5272"/>
                  </a:cubicBezTo>
                  <a:cubicBezTo>
                    <a:pt x="2935" y="5272"/>
                    <a:pt x="3159" y="5244"/>
                    <a:pt x="3382" y="5186"/>
                  </a:cubicBezTo>
                  <a:lnTo>
                    <a:pt x="4644" y="5781"/>
                  </a:lnTo>
                  <a:cubicBezTo>
                    <a:pt x="4668" y="5793"/>
                    <a:pt x="4692" y="5793"/>
                    <a:pt x="4715" y="5793"/>
                  </a:cubicBezTo>
                  <a:cubicBezTo>
                    <a:pt x="4751" y="5793"/>
                    <a:pt x="4775" y="5781"/>
                    <a:pt x="4811" y="5757"/>
                  </a:cubicBezTo>
                  <a:cubicBezTo>
                    <a:pt x="4846" y="5734"/>
                    <a:pt x="4882" y="5674"/>
                    <a:pt x="4882" y="5614"/>
                  </a:cubicBezTo>
                  <a:lnTo>
                    <a:pt x="4823" y="4210"/>
                  </a:lnTo>
                  <a:cubicBezTo>
                    <a:pt x="5442" y="3328"/>
                    <a:pt x="5477" y="2102"/>
                    <a:pt x="4846" y="1162"/>
                  </a:cubicBezTo>
                  <a:cubicBezTo>
                    <a:pt x="4465" y="590"/>
                    <a:pt x="3870" y="185"/>
                    <a:pt x="3168" y="54"/>
                  </a:cubicBezTo>
                  <a:cubicBezTo>
                    <a:pt x="2995" y="18"/>
                    <a:pt x="2820" y="0"/>
                    <a:pt x="26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54"/>
            <p:cNvSpPr/>
            <p:nvPr/>
          </p:nvSpPr>
          <p:spPr>
            <a:xfrm>
              <a:off x="2733816" y="4278961"/>
              <a:ext cx="112052" cy="122633"/>
            </a:xfrm>
            <a:custGeom>
              <a:rect b="b" l="l" r="r" t="t"/>
              <a:pathLst>
                <a:path extrusionOk="0" h="3871" w="3537">
                  <a:moveTo>
                    <a:pt x="2285" y="0"/>
                  </a:moveTo>
                  <a:cubicBezTo>
                    <a:pt x="2256" y="0"/>
                    <a:pt x="2227" y="8"/>
                    <a:pt x="2203" y="24"/>
                  </a:cubicBezTo>
                  <a:cubicBezTo>
                    <a:pt x="2119" y="60"/>
                    <a:pt x="2096" y="167"/>
                    <a:pt x="2143" y="239"/>
                  </a:cubicBezTo>
                  <a:lnTo>
                    <a:pt x="2227" y="394"/>
                  </a:lnTo>
                  <a:cubicBezTo>
                    <a:pt x="2084" y="346"/>
                    <a:pt x="1917" y="334"/>
                    <a:pt x="1762" y="334"/>
                  </a:cubicBezTo>
                  <a:cubicBezTo>
                    <a:pt x="786" y="334"/>
                    <a:pt x="0" y="1120"/>
                    <a:pt x="0" y="2108"/>
                  </a:cubicBezTo>
                  <a:cubicBezTo>
                    <a:pt x="0" y="3084"/>
                    <a:pt x="786" y="3870"/>
                    <a:pt x="1762" y="3870"/>
                  </a:cubicBezTo>
                  <a:cubicBezTo>
                    <a:pt x="2750" y="3870"/>
                    <a:pt x="3536" y="3084"/>
                    <a:pt x="3536" y="2108"/>
                  </a:cubicBezTo>
                  <a:cubicBezTo>
                    <a:pt x="3477" y="1941"/>
                    <a:pt x="3465" y="1810"/>
                    <a:pt x="3429" y="1679"/>
                  </a:cubicBezTo>
                  <a:cubicBezTo>
                    <a:pt x="3420" y="1603"/>
                    <a:pt x="3349" y="1550"/>
                    <a:pt x="3279" y="1550"/>
                  </a:cubicBezTo>
                  <a:cubicBezTo>
                    <a:pt x="3261" y="1550"/>
                    <a:pt x="3243" y="1553"/>
                    <a:pt x="3227" y="1560"/>
                  </a:cubicBezTo>
                  <a:cubicBezTo>
                    <a:pt x="3131" y="1572"/>
                    <a:pt x="3072" y="1656"/>
                    <a:pt x="3108" y="1763"/>
                  </a:cubicBezTo>
                  <a:cubicBezTo>
                    <a:pt x="3131" y="1870"/>
                    <a:pt x="3155" y="1989"/>
                    <a:pt x="3155" y="2096"/>
                  </a:cubicBezTo>
                  <a:cubicBezTo>
                    <a:pt x="3155" y="2882"/>
                    <a:pt x="2512" y="3525"/>
                    <a:pt x="1715" y="3525"/>
                  </a:cubicBezTo>
                  <a:cubicBezTo>
                    <a:pt x="929" y="3525"/>
                    <a:pt x="286" y="2882"/>
                    <a:pt x="286" y="2096"/>
                  </a:cubicBezTo>
                  <a:cubicBezTo>
                    <a:pt x="286" y="1298"/>
                    <a:pt x="929" y="667"/>
                    <a:pt x="1715" y="667"/>
                  </a:cubicBezTo>
                  <a:cubicBezTo>
                    <a:pt x="1834" y="667"/>
                    <a:pt x="1941" y="679"/>
                    <a:pt x="2060" y="703"/>
                  </a:cubicBezTo>
                  <a:lnTo>
                    <a:pt x="1881" y="751"/>
                  </a:lnTo>
                  <a:cubicBezTo>
                    <a:pt x="1798" y="763"/>
                    <a:pt x="1738" y="858"/>
                    <a:pt x="1762" y="965"/>
                  </a:cubicBezTo>
                  <a:cubicBezTo>
                    <a:pt x="1772" y="1031"/>
                    <a:pt x="1834" y="1083"/>
                    <a:pt x="1913" y="1083"/>
                  </a:cubicBezTo>
                  <a:cubicBezTo>
                    <a:pt x="1934" y="1083"/>
                    <a:pt x="1955" y="1079"/>
                    <a:pt x="1977" y="1072"/>
                  </a:cubicBezTo>
                  <a:lnTo>
                    <a:pt x="2655" y="929"/>
                  </a:lnTo>
                  <a:cubicBezTo>
                    <a:pt x="2762" y="894"/>
                    <a:pt x="2822" y="775"/>
                    <a:pt x="2762" y="679"/>
                  </a:cubicBezTo>
                  <a:lnTo>
                    <a:pt x="2417" y="84"/>
                  </a:lnTo>
                  <a:cubicBezTo>
                    <a:pt x="2394" y="29"/>
                    <a:pt x="2339" y="0"/>
                    <a:pt x="228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54"/>
            <p:cNvSpPr/>
            <p:nvPr/>
          </p:nvSpPr>
          <p:spPr>
            <a:xfrm>
              <a:off x="2759445" y="4322711"/>
              <a:ext cx="33993" cy="44542"/>
            </a:xfrm>
            <a:custGeom>
              <a:rect b="b" l="l" r="r" t="t"/>
              <a:pathLst>
                <a:path extrusionOk="0" h="1406" w="1073">
                  <a:moveTo>
                    <a:pt x="513" y="1"/>
                  </a:moveTo>
                  <a:cubicBezTo>
                    <a:pt x="239" y="1"/>
                    <a:pt x="36" y="203"/>
                    <a:pt x="36" y="453"/>
                  </a:cubicBezTo>
                  <a:cubicBezTo>
                    <a:pt x="36" y="548"/>
                    <a:pt x="108" y="620"/>
                    <a:pt x="203" y="620"/>
                  </a:cubicBezTo>
                  <a:cubicBezTo>
                    <a:pt x="287" y="620"/>
                    <a:pt x="358" y="548"/>
                    <a:pt x="358" y="453"/>
                  </a:cubicBezTo>
                  <a:cubicBezTo>
                    <a:pt x="358" y="382"/>
                    <a:pt x="417" y="322"/>
                    <a:pt x="513" y="322"/>
                  </a:cubicBezTo>
                  <a:lnTo>
                    <a:pt x="560" y="322"/>
                  </a:lnTo>
                  <a:cubicBezTo>
                    <a:pt x="572" y="322"/>
                    <a:pt x="584" y="334"/>
                    <a:pt x="584" y="334"/>
                  </a:cubicBezTo>
                  <a:lnTo>
                    <a:pt x="584" y="358"/>
                  </a:lnTo>
                  <a:lnTo>
                    <a:pt x="48" y="1144"/>
                  </a:lnTo>
                  <a:cubicBezTo>
                    <a:pt x="13" y="1191"/>
                    <a:pt x="1" y="1263"/>
                    <a:pt x="36" y="1322"/>
                  </a:cubicBezTo>
                  <a:cubicBezTo>
                    <a:pt x="60" y="1382"/>
                    <a:pt x="120" y="1406"/>
                    <a:pt x="179" y="1406"/>
                  </a:cubicBezTo>
                  <a:lnTo>
                    <a:pt x="906" y="1406"/>
                  </a:lnTo>
                  <a:cubicBezTo>
                    <a:pt x="1001" y="1406"/>
                    <a:pt x="1072" y="1334"/>
                    <a:pt x="1072" y="1251"/>
                  </a:cubicBezTo>
                  <a:cubicBezTo>
                    <a:pt x="1072" y="1156"/>
                    <a:pt x="1037" y="1072"/>
                    <a:pt x="929" y="1072"/>
                  </a:cubicBezTo>
                  <a:lnTo>
                    <a:pt x="513" y="1072"/>
                  </a:lnTo>
                  <a:lnTo>
                    <a:pt x="870" y="548"/>
                  </a:lnTo>
                  <a:cubicBezTo>
                    <a:pt x="941" y="441"/>
                    <a:pt x="941" y="310"/>
                    <a:pt x="882" y="191"/>
                  </a:cubicBezTo>
                  <a:cubicBezTo>
                    <a:pt x="822" y="72"/>
                    <a:pt x="691" y="1"/>
                    <a:pt x="56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54"/>
            <p:cNvSpPr/>
            <p:nvPr/>
          </p:nvSpPr>
          <p:spPr>
            <a:xfrm>
              <a:off x="2791885" y="4321951"/>
              <a:ext cx="26073" cy="44922"/>
            </a:xfrm>
            <a:custGeom>
              <a:rect b="b" l="l" r="r" t="t"/>
              <a:pathLst>
                <a:path extrusionOk="0" h="1418" w="823">
                  <a:moveTo>
                    <a:pt x="167" y="1"/>
                  </a:moveTo>
                  <a:cubicBezTo>
                    <a:pt x="84" y="1"/>
                    <a:pt x="1" y="84"/>
                    <a:pt x="1" y="168"/>
                  </a:cubicBezTo>
                  <a:lnTo>
                    <a:pt x="1" y="751"/>
                  </a:lnTo>
                  <a:cubicBezTo>
                    <a:pt x="1" y="834"/>
                    <a:pt x="84" y="918"/>
                    <a:pt x="167" y="918"/>
                  </a:cubicBezTo>
                  <a:lnTo>
                    <a:pt x="501" y="918"/>
                  </a:lnTo>
                  <a:lnTo>
                    <a:pt x="501" y="1251"/>
                  </a:lnTo>
                  <a:cubicBezTo>
                    <a:pt x="501" y="1346"/>
                    <a:pt x="572" y="1418"/>
                    <a:pt x="667" y="1418"/>
                  </a:cubicBezTo>
                  <a:cubicBezTo>
                    <a:pt x="751" y="1418"/>
                    <a:pt x="822" y="1346"/>
                    <a:pt x="822" y="1251"/>
                  </a:cubicBezTo>
                  <a:lnTo>
                    <a:pt x="822" y="751"/>
                  </a:lnTo>
                  <a:lnTo>
                    <a:pt x="822" y="168"/>
                  </a:lnTo>
                  <a:cubicBezTo>
                    <a:pt x="810" y="84"/>
                    <a:pt x="739" y="1"/>
                    <a:pt x="644" y="1"/>
                  </a:cubicBezTo>
                  <a:cubicBezTo>
                    <a:pt x="560" y="1"/>
                    <a:pt x="477" y="84"/>
                    <a:pt x="477" y="168"/>
                  </a:cubicBezTo>
                  <a:lnTo>
                    <a:pt x="477" y="572"/>
                  </a:lnTo>
                  <a:lnTo>
                    <a:pt x="334" y="572"/>
                  </a:lnTo>
                  <a:lnTo>
                    <a:pt x="334" y="168"/>
                  </a:lnTo>
                  <a:cubicBezTo>
                    <a:pt x="334" y="84"/>
                    <a:pt x="263"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54"/>
            <p:cNvSpPr/>
            <p:nvPr/>
          </p:nvSpPr>
          <p:spPr>
            <a:xfrm>
              <a:off x="2828095" y="4322648"/>
              <a:ext cx="218053" cy="170597"/>
            </a:xfrm>
            <a:custGeom>
              <a:rect b="b" l="l" r="r" t="t"/>
              <a:pathLst>
                <a:path extrusionOk="0" h="5385" w="6883">
                  <a:moveTo>
                    <a:pt x="4111" y="0"/>
                  </a:moveTo>
                  <a:cubicBezTo>
                    <a:pt x="4032" y="0"/>
                    <a:pt x="3952" y="5"/>
                    <a:pt x="3870" y="15"/>
                  </a:cubicBezTo>
                  <a:cubicBezTo>
                    <a:pt x="3251" y="62"/>
                    <a:pt x="2632" y="372"/>
                    <a:pt x="2156" y="860"/>
                  </a:cubicBezTo>
                  <a:cubicBezTo>
                    <a:pt x="1679" y="1348"/>
                    <a:pt x="1382" y="1979"/>
                    <a:pt x="1334" y="2586"/>
                  </a:cubicBezTo>
                  <a:cubicBezTo>
                    <a:pt x="1310" y="3015"/>
                    <a:pt x="1382" y="3420"/>
                    <a:pt x="1549" y="3825"/>
                  </a:cubicBezTo>
                  <a:lnTo>
                    <a:pt x="72" y="5087"/>
                  </a:lnTo>
                  <a:cubicBezTo>
                    <a:pt x="1" y="5146"/>
                    <a:pt x="1" y="5253"/>
                    <a:pt x="60" y="5325"/>
                  </a:cubicBezTo>
                  <a:cubicBezTo>
                    <a:pt x="84" y="5372"/>
                    <a:pt x="132" y="5384"/>
                    <a:pt x="191" y="5384"/>
                  </a:cubicBezTo>
                  <a:cubicBezTo>
                    <a:pt x="227" y="5384"/>
                    <a:pt x="263" y="5372"/>
                    <a:pt x="298" y="5337"/>
                  </a:cubicBezTo>
                  <a:lnTo>
                    <a:pt x="1870" y="3991"/>
                  </a:lnTo>
                  <a:cubicBezTo>
                    <a:pt x="1930" y="3944"/>
                    <a:pt x="1941" y="3848"/>
                    <a:pt x="1918" y="3789"/>
                  </a:cubicBezTo>
                  <a:cubicBezTo>
                    <a:pt x="1739" y="3420"/>
                    <a:pt x="1668" y="3015"/>
                    <a:pt x="1691" y="2598"/>
                  </a:cubicBezTo>
                  <a:cubicBezTo>
                    <a:pt x="1763" y="1491"/>
                    <a:pt x="2811" y="431"/>
                    <a:pt x="3906" y="336"/>
                  </a:cubicBezTo>
                  <a:cubicBezTo>
                    <a:pt x="3965" y="333"/>
                    <a:pt x="4023" y="332"/>
                    <a:pt x="4081" y="332"/>
                  </a:cubicBezTo>
                  <a:cubicBezTo>
                    <a:pt x="4280" y="332"/>
                    <a:pt x="4474" y="350"/>
                    <a:pt x="4668" y="396"/>
                  </a:cubicBezTo>
                  <a:cubicBezTo>
                    <a:pt x="4716" y="419"/>
                    <a:pt x="4716" y="443"/>
                    <a:pt x="4727" y="455"/>
                  </a:cubicBezTo>
                  <a:cubicBezTo>
                    <a:pt x="4727" y="479"/>
                    <a:pt x="4739" y="503"/>
                    <a:pt x="4716" y="539"/>
                  </a:cubicBezTo>
                  <a:lnTo>
                    <a:pt x="3632" y="1622"/>
                  </a:lnTo>
                  <a:cubicBezTo>
                    <a:pt x="3477" y="1765"/>
                    <a:pt x="3394" y="1967"/>
                    <a:pt x="3394" y="2182"/>
                  </a:cubicBezTo>
                  <a:cubicBezTo>
                    <a:pt x="3394" y="2396"/>
                    <a:pt x="3477" y="2598"/>
                    <a:pt x="3632" y="2753"/>
                  </a:cubicBezTo>
                  <a:lnTo>
                    <a:pt x="4132" y="3253"/>
                  </a:lnTo>
                  <a:cubicBezTo>
                    <a:pt x="4287" y="3408"/>
                    <a:pt x="4489" y="3485"/>
                    <a:pt x="4692" y="3485"/>
                  </a:cubicBezTo>
                  <a:cubicBezTo>
                    <a:pt x="4894" y="3485"/>
                    <a:pt x="5097" y="3408"/>
                    <a:pt x="5251" y="3253"/>
                  </a:cubicBezTo>
                  <a:lnTo>
                    <a:pt x="6347" y="2158"/>
                  </a:lnTo>
                  <a:cubicBezTo>
                    <a:pt x="6369" y="2135"/>
                    <a:pt x="6387" y="2127"/>
                    <a:pt x="6403" y="2127"/>
                  </a:cubicBezTo>
                  <a:cubicBezTo>
                    <a:pt x="6413" y="2127"/>
                    <a:pt x="6421" y="2130"/>
                    <a:pt x="6430" y="2134"/>
                  </a:cubicBezTo>
                  <a:cubicBezTo>
                    <a:pt x="6442" y="2134"/>
                    <a:pt x="6466" y="2158"/>
                    <a:pt x="6478" y="2194"/>
                  </a:cubicBezTo>
                  <a:cubicBezTo>
                    <a:pt x="6537" y="2455"/>
                    <a:pt x="6573" y="2705"/>
                    <a:pt x="6537" y="2967"/>
                  </a:cubicBezTo>
                  <a:cubicBezTo>
                    <a:pt x="6478" y="3753"/>
                    <a:pt x="5966" y="4515"/>
                    <a:pt x="5216" y="4944"/>
                  </a:cubicBezTo>
                  <a:cubicBezTo>
                    <a:pt x="5144" y="4980"/>
                    <a:pt x="5108" y="5087"/>
                    <a:pt x="5156" y="5158"/>
                  </a:cubicBezTo>
                  <a:cubicBezTo>
                    <a:pt x="5187" y="5213"/>
                    <a:pt x="5244" y="5242"/>
                    <a:pt x="5300" y="5242"/>
                  </a:cubicBezTo>
                  <a:cubicBezTo>
                    <a:pt x="5329" y="5242"/>
                    <a:pt x="5358" y="5234"/>
                    <a:pt x="5382" y="5218"/>
                  </a:cubicBezTo>
                  <a:cubicBezTo>
                    <a:pt x="6228" y="4741"/>
                    <a:pt x="6823" y="3884"/>
                    <a:pt x="6883" y="2991"/>
                  </a:cubicBezTo>
                  <a:cubicBezTo>
                    <a:pt x="6871" y="2682"/>
                    <a:pt x="6859" y="2384"/>
                    <a:pt x="6775" y="2098"/>
                  </a:cubicBezTo>
                  <a:cubicBezTo>
                    <a:pt x="6752" y="1943"/>
                    <a:pt x="6632" y="1848"/>
                    <a:pt x="6478" y="1801"/>
                  </a:cubicBezTo>
                  <a:cubicBezTo>
                    <a:pt x="6440" y="1788"/>
                    <a:pt x="6402" y="1782"/>
                    <a:pt x="6364" y="1782"/>
                  </a:cubicBezTo>
                  <a:cubicBezTo>
                    <a:pt x="6258" y="1782"/>
                    <a:pt x="6155" y="1829"/>
                    <a:pt x="6085" y="1908"/>
                  </a:cubicBezTo>
                  <a:lnTo>
                    <a:pt x="4978" y="3003"/>
                  </a:lnTo>
                  <a:cubicBezTo>
                    <a:pt x="4888" y="3092"/>
                    <a:pt x="4772" y="3137"/>
                    <a:pt x="4658" y="3137"/>
                  </a:cubicBezTo>
                  <a:cubicBezTo>
                    <a:pt x="4543" y="3137"/>
                    <a:pt x="4430" y="3092"/>
                    <a:pt x="4346" y="3003"/>
                  </a:cubicBezTo>
                  <a:lnTo>
                    <a:pt x="3835" y="2503"/>
                  </a:lnTo>
                  <a:cubicBezTo>
                    <a:pt x="3751" y="2408"/>
                    <a:pt x="3704" y="2301"/>
                    <a:pt x="3704" y="2170"/>
                  </a:cubicBezTo>
                  <a:cubicBezTo>
                    <a:pt x="3704" y="2051"/>
                    <a:pt x="3751" y="1932"/>
                    <a:pt x="3835" y="1848"/>
                  </a:cubicBezTo>
                  <a:lnTo>
                    <a:pt x="4918" y="753"/>
                  </a:lnTo>
                  <a:cubicBezTo>
                    <a:pt x="5025" y="658"/>
                    <a:pt x="5073" y="491"/>
                    <a:pt x="5025" y="360"/>
                  </a:cubicBezTo>
                  <a:cubicBezTo>
                    <a:pt x="4978" y="205"/>
                    <a:pt x="4882" y="98"/>
                    <a:pt x="4727" y="74"/>
                  </a:cubicBezTo>
                  <a:cubicBezTo>
                    <a:pt x="4520" y="31"/>
                    <a:pt x="4320" y="0"/>
                    <a:pt x="411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54"/>
            <p:cNvSpPr/>
            <p:nvPr/>
          </p:nvSpPr>
          <p:spPr>
            <a:xfrm>
              <a:off x="2746995" y="4480034"/>
              <a:ext cx="232404" cy="141451"/>
            </a:xfrm>
            <a:custGeom>
              <a:rect b="b" l="l" r="r" t="t"/>
              <a:pathLst>
                <a:path extrusionOk="0" h="4465" w="7336">
                  <a:moveTo>
                    <a:pt x="5613" y="0"/>
                  </a:moveTo>
                  <a:cubicBezTo>
                    <a:pt x="5566" y="0"/>
                    <a:pt x="5522" y="19"/>
                    <a:pt x="5490" y="59"/>
                  </a:cubicBezTo>
                  <a:lnTo>
                    <a:pt x="2168" y="3905"/>
                  </a:lnTo>
                  <a:cubicBezTo>
                    <a:pt x="2049" y="4036"/>
                    <a:pt x="1870" y="4119"/>
                    <a:pt x="1692" y="4119"/>
                  </a:cubicBezTo>
                  <a:cubicBezTo>
                    <a:pt x="1513" y="4119"/>
                    <a:pt x="1334" y="4060"/>
                    <a:pt x="1203" y="3929"/>
                  </a:cubicBezTo>
                  <a:lnTo>
                    <a:pt x="549" y="3274"/>
                  </a:lnTo>
                  <a:cubicBezTo>
                    <a:pt x="429" y="3143"/>
                    <a:pt x="358" y="2976"/>
                    <a:pt x="358" y="2786"/>
                  </a:cubicBezTo>
                  <a:cubicBezTo>
                    <a:pt x="370" y="2607"/>
                    <a:pt x="441" y="2429"/>
                    <a:pt x="572" y="2321"/>
                  </a:cubicBezTo>
                  <a:lnTo>
                    <a:pt x="2334" y="821"/>
                  </a:lnTo>
                  <a:cubicBezTo>
                    <a:pt x="2406" y="762"/>
                    <a:pt x="2406" y="655"/>
                    <a:pt x="2346" y="583"/>
                  </a:cubicBezTo>
                  <a:cubicBezTo>
                    <a:pt x="2315" y="546"/>
                    <a:pt x="2271" y="528"/>
                    <a:pt x="2226" y="528"/>
                  </a:cubicBezTo>
                  <a:cubicBezTo>
                    <a:pt x="2185" y="528"/>
                    <a:pt x="2142" y="543"/>
                    <a:pt x="2108" y="571"/>
                  </a:cubicBezTo>
                  <a:lnTo>
                    <a:pt x="358" y="2071"/>
                  </a:lnTo>
                  <a:cubicBezTo>
                    <a:pt x="144" y="2250"/>
                    <a:pt x="25" y="2500"/>
                    <a:pt x="13" y="2786"/>
                  </a:cubicBezTo>
                  <a:cubicBezTo>
                    <a:pt x="1" y="3048"/>
                    <a:pt x="96" y="3322"/>
                    <a:pt x="299" y="3512"/>
                  </a:cubicBezTo>
                  <a:lnTo>
                    <a:pt x="953" y="4167"/>
                  </a:lnTo>
                  <a:cubicBezTo>
                    <a:pt x="1132" y="4357"/>
                    <a:pt x="1394" y="4465"/>
                    <a:pt x="1644" y="4465"/>
                  </a:cubicBezTo>
                  <a:lnTo>
                    <a:pt x="1680" y="4465"/>
                  </a:lnTo>
                  <a:cubicBezTo>
                    <a:pt x="1965" y="4453"/>
                    <a:pt x="2215" y="4334"/>
                    <a:pt x="2394" y="4119"/>
                  </a:cubicBezTo>
                  <a:lnTo>
                    <a:pt x="5633" y="369"/>
                  </a:lnTo>
                  <a:cubicBezTo>
                    <a:pt x="5970" y="502"/>
                    <a:pt x="6298" y="564"/>
                    <a:pt x="6648" y="564"/>
                  </a:cubicBezTo>
                  <a:cubicBezTo>
                    <a:pt x="6706" y="564"/>
                    <a:pt x="6764" y="563"/>
                    <a:pt x="6823" y="559"/>
                  </a:cubicBezTo>
                  <a:cubicBezTo>
                    <a:pt x="6942" y="559"/>
                    <a:pt x="7061" y="535"/>
                    <a:pt x="7180" y="524"/>
                  </a:cubicBezTo>
                  <a:cubicBezTo>
                    <a:pt x="7276" y="488"/>
                    <a:pt x="7335" y="404"/>
                    <a:pt x="7323" y="309"/>
                  </a:cubicBezTo>
                  <a:cubicBezTo>
                    <a:pt x="7301" y="233"/>
                    <a:pt x="7230" y="177"/>
                    <a:pt x="7145" y="177"/>
                  </a:cubicBezTo>
                  <a:cubicBezTo>
                    <a:pt x="7137" y="177"/>
                    <a:pt x="7129" y="177"/>
                    <a:pt x="7121" y="178"/>
                  </a:cubicBezTo>
                  <a:cubicBezTo>
                    <a:pt x="7026" y="190"/>
                    <a:pt x="6918" y="214"/>
                    <a:pt x="6823" y="226"/>
                  </a:cubicBezTo>
                  <a:cubicBezTo>
                    <a:pt x="6774" y="229"/>
                    <a:pt x="6725" y="230"/>
                    <a:pt x="6676" y="230"/>
                  </a:cubicBezTo>
                  <a:cubicBezTo>
                    <a:pt x="6335" y="230"/>
                    <a:pt x="6003" y="157"/>
                    <a:pt x="5680" y="12"/>
                  </a:cubicBezTo>
                  <a:cubicBezTo>
                    <a:pt x="5658" y="4"/>
                    <a:pt x="5635" y="0"/>
                    <a:pt x="56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54"/>
            <p:cNvSpPr/>
            <p:nvPr/>
          </p:nvSpPr>
          <p:spPr>
            <a:xfrm>
              <a:off x="2889206" y="4345046"/>
              <a:ext cx="46411" cy="47488"/>
            </a:xfrm>
            <a:custGeom>
              <a:rect b="b" l="l" r="r" t="t"/>
              <a:pathLst>
                <a:path extrusionOk="0" h="1499" w="1465">
                  <a:moveTo>
                    <a:pt x="1250" y="0"/>
                  </a:moveTo>
                  <a:cubicBezTo>
                    <a:pt x="1222" y="0"/>
                    <a:pt x="1193" y="7"/>
                    <a:pt x="1167" y="22"/>
                  </a:cubicBezTo>
                  <a:cubicBezTo>
                    <a:pt x="679" y="320"/>
                    <a:pt x="298" y="748"/>
                    <a:pt x="48" y="1260"/>
                  </a:cubicBezTo>
                  <a:cubicBezTo>
                    <a:pt x="1" y="1344"/>
                    <a:pt x="48" y="1439"/>
                    <a:pt x="120" y="1475"/>
                  </a:cubicBezTo>
                  <a:cubicBezTo>
                    <a:pt x="155" y="1498"/>
                    <a:pt x="167" y="1498"/>
                    <a:pt x="191" y="1498"/>
                  </a:cubicBezTo>
                  <a:cubicBezTo>
                    <a:pt x="251" y="1498"/>
                    <a:pt x="310" y="1463"/>
                    <a:pt x="346" y="1403"/>
                  </a:cubicBezTo>
                  <a:cubicBezTo>
                    <a:pt x="548" y="963"/>
                    <a:pt x="905" y="570"/>
                    <a:pt x="1322" y="308"/>
                  </a:cubicBezTo>
                  <a:cubicBezTo>
                    <a:pt x="1429" y="260"/>
                    <a:pt x="1465" y="153"/>
                    <a:pt x="1405" y="82"/>
                  </a:cubicBezTo>
                  <a:cubicBezTo>
                    <a:pt x="1373" y="33"/>
                    <a:pt x="1312" y="0"/>
                    <a:pt x="125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1" name="Google Shape;2381;p54"/>
          <p:cNvGrpSpPr/>
          <p:nvPr/>
        </p:nvGrpSpPr>
        <p:grpSpPr>
          <a:xfrm>
            <a:off x="2157462" y="4258496"/>
            <a:ext cx="347435" cy="363370"/>
            <a:chOff x="2157462" y="4258496"/>
            <a:chExt cx="347435" cy="363370"/>
          </a:xfrm>
        </p:grpSpPr>
        <p:sp>
          <p:nvSpPr>
            <p:cNvPr id="2382" name="Google Shape;2382;p54"/>
            <p:cNvSpPr/>
            <p:nvPr/>
          </p:nvSpPr>
          <p:spPr>
            <a:xfrm>
              <a:off x="2296252" y="4258496"/>
              <a:ext cx="208644" cy="220778"/>
            </a:xfrm>
            <a:custGeom>
              <a:rect b="b" l="l" r="r" t="t"/>
              <a:pathLst>
                <a:path extrusionOk="0" h="6969" w="6586">
                  <a:moveTo>
                    <a:pt x="3322" y="0"/>
                  </a:moveTo>
                  <a:cubicBezTo>
                    <a:pt x="3113" y="0"/>
                    <a:pt x="2902" y="21"/>
                    <a:pt x="2692" y="63"/>
                  </a:cubicBezTo>
                  <a:cubicBezTo>
                    <a:pt x="1858" y="218"/>
                    <a:pt x="1144" y="694"/>
                    <a:pt x="668" y="1409"/>
                  </a:cubicBezTo>
                  <a:lnTo>
                    <a:pt x="489" y="1730"/>
                  </a:lnTo>
                  <a:cubicBezTo>
                    <a:pt x="441" y="1813"/>
                    <a:pt x="477" y="1909"/>
                    <a:pt x="560" y="1944"/>
                  </a:cubicBezTo>
                  <a:cubicBezTo>
                    <a:pt x="592" y="1960"/>
                    <a:pt x="623" y="1968"/>
                    <a:pt x="651" y="1968"/>
                  </a:cubicBezTo>
                  <a:cubicBezTo>
                    <a:pt x="707" y="1968"/>
                    <a:pt x="755" y="1936"/>
                    <a:pt x="787" y="1873"/>
                  </a:cubicBezTo>
                  <a:cubicBezTo>
                    <a:pt x="834" y="1766"/>
                    <a:pt x="894" y="1682"/>
                    <a:pt x="953" y="1587"/>
                  </a:cubicBezTo>
                  <a:cubicBezTo>
                    <a:pt x="1370" y="968"/>
                    <a:pt x="2001" y="539"/>
                    <a:pt x="2751" y="385"/>
                  </a:cubicBezTo>
                  <a:cubicBezTo>
                    <a:pt x="2936" y="349"/>
                    <a:pt x="3122" y="331"/>
                    <a:pt x="3307" y="331"/>
                  </a:cubicBezTo>
                  <a:cubicBezTo>
                    <a:pt x="3862" y="331"/>
                    <a:pt x="4409" y="492"/>
                    <a:pt x="4882" y="813"/>
                  </a:cubicBezTo>
                  <a:cubicBezTo>
                    <a:pt x="5502" y="1254"/>
                    <a:pt x="5930" y="1873"/>
                    <a:pt x="6085" y="2623"/>
                  </a:cubicBezTo>
                  <a:cubicBezTo>
                    <a:pt x="6228" y="3361"/>
                    <a:pt x="6085" y="4123"/>
                    <a:pt x="5656" y="4742"/>
                  </a:cubicBezTo>
                  <a:cubicBezTo>
                    <a:pt x="5117" y="5552"/>
                    <a:pt x="4227" y="6005"/>
                    <a:pt x="3296" y="6005"/>
                  </a:cubicBezTo>
                  <a:cubicBezTo>
                    <a:pt x="3036" y="6005"/>
                    <a:pt x="2773" y="5970"/>
                    <a:pt x="2513" y="5897"/>
                  </a:cubicBezTo>
                  <a:cubicBezTo>
                    <a:pt x="2492" y="5887"/>
                    <a:pt x="2475" y="5881"/>
                    <a:pt x="2459" y="5881"/>
                  </a:cubicBezTo>
                  <a:cubicBezTo>
                    <a:pt x="2439" y="5881"/>
                    <a:pt x="2420" y="5890"/>
                    <a:pt x="2394" y="5909"/>
                  </a:cubicBezTo>
                  <a:lnTo>
                    <a:pt x="1037" y="6552"/>
                  </a:lnTo>
                  <a:lnTo>
                    <a:pt x="1108" y="5040"/>
                  </a:lnTo>
                  <a:cubicBezTo>
                    <a:pt x="1108" y="5004"/>
                    <a:pt x="1096" y="4969"/>
                    <a:pt x="1084" y="4921"/>
                  </a:cubicBezTo>
                  <a:cubicBezTo>
                    <a:pt x="549" y="4242"/>
                    <a:pt x="334" y="3337"/>
                    <a:pt x="549" y="2480"/>
                  </a:cubicBezTo>
                  <a:cubicBezTo>
                    <a:pt x="560" y="2397"/>
                    <a:pt x="513" y="2302"/>
                    <a:pt x="430" y="2278"/>
                  </a:cubicBezTo>
                  <a:cubicBezTo>
                    <a:pt x="418" y="2276"/>
                    <a:pt x="406" y="2276"/>
                    <a:pt x="395" y="2276"/>
                  </a:cubicBezTo>
                  <a:cubicBezTo>
                    <a:pt x="314" y="2276"/>
                    <a:pt x="247" y="2313"/>
                    <a:pt x="215" y="2397"/>
                  </a:cubicBezTo>
                  <a:cubicBezTo>
                    <a:pt x="1" y="3314"/>
                    <a:pt x="203" y="4314"/>
                    <a:pt x="775" y="5076"/>
                  </a:cubicBezTo>
                  <a:lnTo>
                    <a:pt x="691" y="6790"/>
                  </a:lnTo>
                  <a:cubicBezTo>
                    <a:pt x="691" y="6850"/>
                    <a:pt x="727" y="6909"/>
                    <a:pt x="775" y="6933"/>
                  </a:cubicBezTo>
                  <a:cubicBezTo>
                    <a:pt x="799" y="6945"/>
                    <a:pt x="834" y="6969"/>
                    <a:pt x="858" y="6969"/>
                  </a:cubicBezTo>
                  <a:cubicBezTo>
                    <a:pt x="894" y="6969"/>
                    <a:pt x="906" y="6969"/>
                    <a:pt x="930" y="6945"/>
                  </a:cubicBezTo>
                  <a:lnTo>
                    <a:pt x="2477" y="6219"/>
                  </a:lnTo>
                  <a:cubicBezTo>
                    <a:pt x="2747" y="6290"/>
                    <a:pt x="3020" y="6324"/>
                    <a:pt x="3290" y="6324"/>
                  </a:cubicBezTo>
                  <a:cubicBezTo>
                    <a:pt x="3652" y="6324"/>
                    <a:pt x="4011" y="6263"/>
                    <a:pt x="4359" y="6147"/>
                  </a:cubicBezTo>
                  <a:cubicBezTo>
                    <a:pt x="5002" y="5921"/>
                    <a:pt x="5549" y="5492"/>
                    <a:pt x="5918" y="4921"/>
                  </a:cubicBezTo>
                  <a:cubicBezTo>
                    <a:pt x="6406" y="4242"/>
                    <a:pt x="6585" y="3397"/>
                    <a:pt x="6430" y="2564"/>
                  </a:cubicBezTo>
                  <a:cubicBezTo>
                    <a:pt x="6264" y="1730"/>
                    <a:pt x="5787" y="1016"/>
                    <a:pt x="5073" y="539"/>
                  </a:cubicBezTo>
                  <a:cubicBezTo>
                    <a:pt x="4548" y="183"/>
                    <a:pt x="3943" y="0"/>
                    <a:pt x="33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54"/>
            <p:cNvSpPr/>
            <p:nvPr/>
          </p:nvSpPr>
          <p:spPr>
            <a:xfrm>
              <a:off x="2157462" y="4323313"/>
              <a:ext cx="300643" cy="298552"/>
            </a:xfrm>
            <a:custGeom>
              <a:rect b="b" l="l" r="r" t="t"/>
              <a:pathLst>
                <a:path extrusionOk="0" h="9424" w="9490">
                  <a:moveTo>
                    <a:pt x="2453" y="410"/>
                  </a:moveTo>
                  <a:lnTo>
                    <a:pt x="3798" y="2684"/>
                  </a:lnTo>
                  <a:lnTo>
                    <a:pt x="3072" y="3113"/>
                  </a:lnTo>
                  <a:lnTo>
                    <a:pt x="1727" y="839"/>
                  </a:lnTo>
                  <a:lnTo>
                    <a:pt x="2453" y="410"/>
                  </a:lnTo>
                  <a:close/>
                  <a:moveTo>
                    <a:pt x="2533" y="1"/>
                  </a:moveTo>
                  <a:cubicBezTo>
                    <a:pt x="2503" y="1"/>
                    <a:pt x="2475" y="9"/>
                    <a:pt x="2441" y="17"/>
                  </a:cubicBezTo>
                  <a:lnTo>
                    <a:pt x="1429" y="613"/>
                  </a:lnTo>
                  <a:cubicBezTo>
                    <a:pt x="1358" y="660"/>
                    <a:pt x="1322" y="768"/>
                    <a:pt x="1370" y="839"/>
                  </a:cubicBezTo>
                  <a:lnTo>
                    <a:pt x="1477" y="1018"/>
                  </a:lnTo>
                  <a:lnTo>
                    <a:pt x="1060" y="1244"/>
                  </a:lnTo>
                  <a:cubicBezTo>
                    <a:pt x="631" y="1458"/>
                    <a:pt x="298" y="1851"/>
                    <a:pt x="143" y="2315"/>
                  </a:cubicBezTo>
                  <a:cubicBezTo>
                    <a:pt x="0" y="2780"/>
                    <a:pt x="24" y="3268"/>
                    <a:pt x="250" y="3708"/>
                  </a:cubicBezTo>
                  <a:cubicBezTo>
                    <a:pt x="465" y="4137"/>
                    <a:pt x="1084" y="4875"/>
                    <a:pt x="1572" y="5411"/>
                  </a:cubicBezTo>
                  <a:cubicBezTo>
                    <a:pt x="1608" y="5435"/>
                    <a:pt x="1655" y="5471"/>
                    <a:pt x="1691" y="5471"/>
                  </a:cubicBezTo>
                  <a:cubicBezTo>
                    <a:pt x="1739" y="5471"/>
                    <a:pt x="1774" y="5447"/>
                    <a:pt x="1810" y="5423"/>
                  </a:cubicBezTo>
                  <a:cubicBezTo>
                    <a:pt x="1893" y="5363"/>
                    <a:pt x="1893" y="5256"/>
                    <a:pt x="1834" y="5185"/>
                  </a:cubicBezTo>
                  <a:cubicBezTo>
                    <a:pt x="1155" y="4459"/>
                    <a:pt x="715" y="3875"/>
                    <a:pt x="560" y="3577"/>
                  </a:cubicBezTo>
                  <a:cubicBezTo>
                    <a:pt x="215" y="2851"/>
                    <a:pt x="489" y="1946"/>
                    <a:pt x="1215" y="1553"/>
                  </a:cubicBezTo>
                  <a:lnTo>
                    <a:pt x="1655" y="1327"/>
                  </a:lnTo>
                  <a:lnTo>
                    <a:pt x="2584" y="2923"/>
                  </a:lnTo>
                  <a:cubicBezTo>
                    <a:pt x="2501" y="2970"/>
                    <a:pt x="2405" y="3018"/>
                    <a:pt x="2334" y="3089"/>
                  </a:cubicBezTo>
                  <a:cubicBezTo>
                    <a:pt x="1965" y="3411"/>
                    <a:pt x="1905" y="3970"/>
                    <a:pt x="2191" y="4363"/>
                  </a:cubicBezTo>
                  <a:cubicBezTo>
                    <a:pt x="2334" y="4578"/>
                    <a:pt x="4930" y="7161"/>
                    <a:pt x="5132" y="7316"/>
                  </a:cubicBezTo>
                  <a:cubicBezTo>
                    <a:pt x="5299" y="7435"/>
                    <a:pt x="5501" y="7495"/>
                    <a:pt x="5703" y="7495"/>
                  </a:cubicBezTo>
                  <a:cubicBezTo>
                    <a:pt x="5965" y="7495"/>
                    <a:pt x="6215" y="7387"/>
                    <a:pt x="6418" y="7161"/>
                  </a:cubicBezTo>
                  <a:cubicBezTo>
                    <a:pt x="6489" y="7090"/>
                    <a:pt x="6537" y="7006"/>
                    <a:pt x="6585" y="6911"/>
                  </a:cubicBezTo>
                  <a:lnTo>
                    <a:pt x="8168" y="7852"/>
                  </a:lnTo>
                  <a:lnTo>
                    <a:pt x="7954" y="8280"/>
                  </a:lnTo>
                  <a:cubicBezTo>
                    <a:pt x="7676" y="8795"/>
                    <a:pt x="7141" y="9094"/>
                    <a:pt x="6590" y="9094"/>
                  </a:cubicBezTo>
                  <a:cubicBezTo>
                    <a:pt x="6363" y="9094"/>
                    <a:pt x="6133" y="9043"/>
                    <a:pt x="5918" y="8935"/>
                  </a:cubicBezTo>
                  <a:cubicBezTo>
                    <a:pt x="5346" y="8638"/>
                    <a:pt x="3798" y="7268"/>
                    <a:pt x="2334" y="5721"/>
                  </a:cubicBezTo>
                  <a:cubicBezTo>
                    <a:pt x="2304" y="5685"/>
                    <a:pt x="2263" y="5667"/>
                    <a:pt x="2219" y="5667"/>
                  </a:cubicBezTo>
                  <a:cubicBezTo>
                    <a:pt x="2176" y="5667"/>
                    <a:pt x="2132" y="5685"/>
                    <a:pt x="2096" y="5721"/>
                  </a:cubicBezTo>
                  <a:cubicBezTo>
                    <a:pt x="2024" y="5780"/>
                    <a:pt x="2024" y="5887"/>
                    <a:pt x="2096" y="5959"/>
                  </a:cubicBezTo>
                  <a:cubicBezTo>
                    <a:pt x="3394" y="7328"/>
                    <a:pt x="5072" y="8888"/>
                    <a:pt x="5787" y="9233"/>
                  </a:cubicBezTo>
                  <a:cubicBezTo>
                    <a:pt x="6037" y="9364"/>
                    <a:pt x="6323" y="9423"/>
                    <a:pt x="6608" y="9423"/>
                  </a:cubicBezTo>
                  <a:cubicBezTo>
                    <a:pt x="6799" y="9423"/>
                    <a:pt x="6989" y="9400"/>
                    <a:pt x="7192" y="9340"/>
                  </a:cubicBezTo>
                  <a:cubicBezTo>
                    <a:pt x="7644" y="9185"/>
                    <a:pt x="8037" y="8864"/>
                    <a:pt x="8263" y="8423"/>
                  </a:cubicBezTo>
                  <a:lnTo>
                    <a:pt x="8478" y="8007"/>
                  </a:lnTo>
                  <a:lnTo>
                    <a:pt x="8656" y="8114"/>
                  </a:lnTo>
                  <a:cubicBezTo>
                    <a:pt x="8692" y="8126"/>
                    <a:pt x="8716" y="8149"/>
                    <a:pt x="8751" y="8149"/>
                  </a:cubicBezTo>
                  <a:cubicBezTo>
                    <a:pt x="8811" y="8149"/>
                    <a:pt x="8871" y="8114"/>
                    <a:pt x="8894" y="8054"/>
                  </a:cubicBezTo>
                  <a:lnTo>
                    <a:pt x="9490" y="7042"/>
                  </a:lnTo>
                  <a:cubicBezTo>
                    <a:pt x="9442" y="6983"/>
                    <a:pt x="9454" y="6947"/>
                    <a:pt x="9442" y="6899"/>
                  </a:cubicBezTo>
                  <a:cubicBezTo>
                    <a:pt x="9418" y="6852"/>
                    <a:pt x="9394" y="6828"/>
                    <a:pt x="9359" y="6792"/>
                  </a:cubicBezTo>
                  <a:lnTo>
                    <a:pt x="8251" y="6137"/>
                  </a:lnTo>
                  <a:cubicBezTo>
                    <a:pt x="8225" y="6122"/>
                    <a:pt x="8198" y="6116"/>
                    <a:pt x="8171" y="6116"/>
                  </a:cubicBezTo>
                  <a:cubicBezTo>
                    <a:pt x="8113" y="6116"/>
                    <a:pt x="8058" y="6148"/>
                    <a:pt x="8025" y="6197"/>
                  </a:cubicBezTo>
                  <a:cubicBezTo>
                    <a:pt x="7978" y="6268"/>
                    <a:pt x="8001" y="6375"/>
                    <a:pt x="8085" y="6423"/>
                  </a:cubicBezTo>
                  <a:lnTo>
                    <a:pt x="9061" y="7006"/>
                  </a:lnTo>
                  <a:lnTo>
                    <a:pt x="8632" y="7733"/>
                  </a:lnTo>
                  <a:lnTo>
                    <a:pt x="6358" y="6387"/>
                  </a:lnTo>
                  <a:lnTo>
                    <a:pt x="6787" y="5661"/>
                  </a:lnTo>
                  <a:lnTo>
                    <a:pt x="7501" y="6078"/>
                  </a:lnTo>
                  <a:cubicBezTo>
                    <a:pt x="7524" y="6093"/>
                    <a:pt x="7550" y="6099"/>
                    <a:pt x="7576" y="6099"/>
                  </a:cubicBezTo>
                  <a:cubicBezTo>
                    <a:pt x="7634" y="6099"/>
                    <a:pt x="7695" y="6067"/>
                    <a:pt x="7728" y="6018"/>
                  </a:cubicBezTo>
                  <a:cubicBezTo>
                    <a:pt x="7775" y="5947"/>
                    <a:pt x="7739" y="5840"/>
                    <a:pt x="7668" y="5792"/>
                  </a:cubicBezTo>
                  <a:lnTo>
                    <a:pt x="6823" y="5292"/>
                  </a:lnTo>
                  <a:cubicBezTo>
                    <a:pt x="6796" y="5272"/>
                    <a:pt x="6770" y="5263"/>
                    <a:pt x="6744" y="5263"/>
                  </a:cubicBezTo>
                  <a:cubicBezTo>
                    <a:pt x="6723" y="5263"/>
                    <a:pt x="6701" y="5269"/>
                    <a:pt x="6680" y="5280"/>
                  </a:cubicBezTo>
                  <a:cubicBezTo>
                    <a:pt x="6644" y="5292"/>
                    <a:pt x="6608" y="5316"/>
                    <a:pt x="6585" y="5351"/>
                  </a:cubicBezTo>
                  <a:lnTo>
                    <a:pt x="5989" y="6364"/>
                  </a:lnTo>
                  <a:cubicBezTo>
                    <a:pt x="5942" y="6435"/>
                    <a:pt x="5965" y="6542"/>
                    <a:pt x="6049" y="6578"/>
                  </a:cubicBezTo>
                  <a:lnTo>
                    <a:pt x="6263" y="6721"/>
                  </a:lnTo>
                  <a:lnTo>
                    <a:pt x="6251" y="6745"/>
                  </a:lnTo>
                  <a:cubicBezTo>
                    <a:pt x="6227" y="6804"/>
                    <a:pt x="6192" y="6864"/>
                    <a:pt x="6144" y="6923"/>
                  </a:cubicBezTo>
                  <a:cubicBezTo>
                    <a:pt x="6026" y="7062"/>
                    <a:pt x="5856" y="7136"/>
                    <a:pt x="5680" y="7136"/>
                  </a:cubicBezTo>
                  <a:cubicBezTo>
                    <a:pt x="5554" y="7136"/>
                    <a:pt x="5425" y="7098"/>
                    <a:pt x="5311" y="7018"/>
                  </a:cubicBezTo>
                  <a:cubicBezTo>
                    <a:pt x="5132" y="6887"/>
                    <a:pt x="2572" y="4328"/>
                    <a:pt x="2441" y="4149"/>
                  </a:cubicBezTo>
                  <a:cubicBezTo>
                    <a:pt x="2251" y="3887"/>
                    <a:pt x="2298" y="3530"/>
                    <a:pt x="2536" y="3316"/>
                  </a:cubicBezTo>
                  <a:cubicBezTo>
                    <a:pt x="2572" y="3268"/>
                    <a:pt x="2632" y="3232"/>
                    <a:pt x="2715" y="3208"/>
                  </a:cubicBezTo>
                  <a:lnTo>
                    <a:pt x="2739" y="3196"/>
                  </a:lnTo>
                  <a:lnTo>
                    <a:pt x="2870" y="3411"/>
                  </a:lnTo>
                  <a:cubicBezTo>
                    <a:pt x="2906" y="3470"/>
                    <a:pt x="2965" y="3506"/>
                    <a:pt x="3025" y="3506"/>
                  </a:cubicBezTo>
                  <a:cubicBezTo>
                    <a:pt x="3048" y="3506"/>
                    <a:pt x="3084" y="3494"/>
                    <a:pt x="3108" y="3470"/>
                  </a:cubicBezTo>
                  <a:lnTo>
                    <a:pt x="4120" y="2875"/>
                  </a:lnTo>
                  <a:cubicBezTo>
                    <a:pt x="4168" y="2851"/>
                    <a:pt x="4179" y="2815"/>
                    <a:pt x="4203" y="2768"/>
                  </a:cubicBezTo>
                  <a:cubicBezTo>
                    <a:pt x="4215" y="2732"/>
                    <a:pt x="4203" y="2684"/>
                    <a:pt x="4179" y="2637"/>
                  </a:cubicBezTo>
                  <a:lnTo>
                    <a:pt x="2679" y="77"/>
                  </a:lnTo>
                  <a:cubicBezTo>
                    <a:pt x="2644" y="29"/>
                    <a:pt x="2620" y="17"/>
                    <a:pt x="2572" y="6"/>
                  </a:cubicBezTo>
                  <a:cubicBezTo>
                    <a:pt x="2558" y="2"/>
                    <a:pt x="2545" y="1"/>
                    <a:pt x="253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54"/>
            <p:cNvSpPr/>
            <p:nvPr/>
          </p:nvSpPr>
          <p:spPr>
            <a:xfrm>
              <a:off x="2339653" y="4297463"/>
              <a:ext cx="123362" cy="123742"/>
            </a:xfrm>
            <a:custGeom>
              <a:rect b="b" l="l" r="r" t="t"/>
              <a:pathLst>
                <a:path extrusionOk="0" h="3906" w="3894">
                  <a:moveTo>
                    <a:pt x="1941" y="345"/>
                  </a:moveTo>
                  <a:cubicBezTo>
                    <a:pt x="2834" y="345"/>
                    <a:pt x="3572" y="1072"/>
                    <a:pt x="3572" y="1965"/>
                  </a:cubicBezTo>
                  <a:cubicBezTo>
                    <a:pt x="3572" y="2060"/>
                    <a:pt x="3548" y="2143"/>
                    <a:pt x="3536" y="2238"/>
                  </a:cubicBezTo>
                  <a:lnTo>
                    <a:pt x="1203" y="524"/>
                  </a:lnTo>
                  <a:cubicBezTo>
                    <a:pt x="1429" y="405"/>
                    <a:pt x="1679" y="345"/>
                    <a:pt x="1941" y="345"/>
                  </a:cubicBezTo>
                  <a:close/>
                  <a:moveTo>
                    <a:pt x="893" y="714"/>
                  </a:moveTo>
                  <a:lnTo>
                    <a:pt x="3417" y="2560"/>
                  </a:lnTo>
                  <a:cubicBezTo>
                    <a:pt x="3346" y="2822"/>
                    <a:pt x="3179" y="3024"/>
                    <a:pt x="2989" y="3191"/>
                  </a:cubicBezTo>
                  <a:lnTo>
                    <a:pt x="441" y="1334"/>
                  </a:lnTo>
                  <a:cubicBezTo>
                    <a:pt x="548" y="1095"/>
                    <a:pt x="691" y="881"/>
                    <a:pt x="893" y="714"/>
                  </a:cubicBezTo>
                  <a:close/>
                  <a:moveTo>
                    <a:pt x="357" y="1667"/>
                  </a:moveTo>
                  <a:lnTo>
                    <a:pt x="2703" y="3381"/>
                  </a:lnTo>
                  <a:cubicBezTo>
                    <a:pt x="2465" y="3500"/>
                    <a:pt x="2215" y="3572"/>
                    <a:pt x="1941" y="3572"/>
                  </a:cubicBezTo>
                  <a:cubicBezTo>
                    <a:pt x="1048" y="3572"/>
                    <a:pt x="322" y="2846"/>
                    <a:pt x="322" y="1953"/>
                  </a:cubicBezTo>
                  <a:cubicBezTo>
                    <a:pt x="322" y="1846"/>
                    <a:pt x="333" y="1762"/>
                    <a:pt x="357" y="1667"/>
                  </a:cubicBezTo>
                  <a:close/>
                  <a:moveTo>
                    <a:pt x="1941" y="0"/>
                  </a:moveTo>
                  <a:cubicBezTo>
                    <a:pt x="869" y="0"/>
                    <a:pt x="0" y="881"/>
                    <a:pt x="0" y="1953"/>
                  </a:cubicBezTo>
                  <a:cubicBezTo>
                    <a:pt x="0" y="3024"/>
                    <a:pt x="869" y="3905"/>
                    <a:pt x="1941" y="3905"/>
                  </a:cubicBezTo>
                  <a:cubicBezTo>
                    <a:pt x="3012" y="3905"/>
                    <a:pt x="3893" y="3024"/>
                    <a:pt x="3893" y="1953"/>
                  </a:cubicBezTo>
                  <a:cubicBezTo>
                    <a:pt x="3893" y="881"/>
                    <a:pt x="3012" y="0"/>
                    <a:pt x="19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5" name="Google Shape;2385;p54"/>
          <p:cNvGrpSpPr/>
          <p:nvPr/>
        </p:nvGrpSpPr>
        <p:grpSpPr>
          <a:xfrm>
            <a:off x="4010963" y="3763781"/>
            <a:ext cx="343665" cy="363211"/>
            <a:chOff x="4010963" y="3763781"/>
            <a:chExt cx="343665" cy="363211"/>
          </a:xfrm>
        </p:grpSpPr>
        <p:sp>
          <p:nvSpPr>
            <p:cNvPr id="2386" name="Google Shape;2386;p54"/>
            <p:cNvSpPr/>
            <p:nvPr/>
          </p:nvSpPr>
          <p:spPr>
            <a:xfrm>
              <a:off x="4152415" y="3763781"/>
              <a:ext cx="202213" cy="221760"/>
            </a:xfrm>
            <a:custGeom>
              <a:rect b="b" l="l" r="r" t="t"/>
              <a:pathLst>
                <a:path extrusionOk="0" h="7000" w="6383">
                  <a:moveTo>
                    <a:pt x="3206" y="0"/>
                  </a:moveTo>
                  <a:cubicBezTo>
                    <a:pt x="3000" y="0"/>
                    <a:pt x="2792" y="20"/>
                    <a:pt x="2584" y="58"/>
                  </a:cubicBezTo>
                  <a:cubicBezTo>
                    <a:pt x="1751" y="225"/>
                    <a:pt x="1036" y="701"/>
                    <a:pt x="560" y="1416"/>
                  </a:cubicBezTo>
                  <a:cubicBezTo>
                    <a:pt x="179" y="1987"/>
                    <a:pt x="1" y="2654"/>
                    <a:pt x="24" y="3332"/>
                  </a:cubicBezTo>
                  <a:cubicBezTo>
                    <a:pt x="60" y="3987"/>
                    <a:pt x="274" y="4606"/>
                    <a:pt x="667" y="5107"/>
                  </a:cubicBezTo>
                  <a:lnTo>
                    <a:pt x="596" y="6821"/>
                  </a:lnTo>
                  <a:cubicBezTo>
                    <a:pt x="596" y="6881"/>
                    <a:pt x="620" y="6940"/>
                    <a:pt x="667" y="6964"/>
                  </a:cubicBezTo>
                  <a:cubicBezTo>
                    <a:pt x="691" y="6988"/>
                    <a:pt x="727" y="7000"/>
                    <a:pt x="751" y="7000"/>
                  </a:cubicBezTo>
                  <a:cubicBezTo>
                    <a:pt x="786" y="7000"/>
                    <a:pt x="798" y="7000"/>
                    <a:pt x="834" y="6988"/>
                  </a:cubicBezTo>
                  <a:lnTo>
                    <a:pt x="2382" y="6250"/>
                  </a:lnTo>
                  <a:cubicBezTo>
                    <a:pt x="2653" y="6322"/>
                    <a:pt x="2928" y="6359"/>
                    <a:pt x="3203" y="6359"/>
                  </a:cubicBezTo>
                  <a:cubicBezTo>
                    <a:pt x="3557" y="6359"/>
                    <a:pt x="3910" y="6299"/>
                    <a:pt x="4251" y="6178"/>
                  </a:cubicBezTo>
                  <a:cubicBezTo>
                    <a:pt x="4894" y="5952"/>
                    <a:pt x="5442" y="5523"/>
                    <a:pt x="5811" y="4964"/>
                  </a:cubicBezTo>
                  <a:cubicBezTo>
                    <a:pt x="6132" y="4487"/>
                    <a:pt x="6323" y="3952"/>
                    <a:pt x="6347" y="3380"/>
                  </a:cubicBezTo>
                  <a:cubicBezTo>
                    <a:pt x="6382" y="3249"/>
                    <a:pt x="6311" y="3178"/>
                    <a:pt x="6216" y="3178"/>
                  </a:cubicBezTo>
                  <a:cubicBezTo>
                    <a:pt x="6132" y="3178"/>
                    <a:pt x="6037" y="3237"/>
                    <a:pt x="6037" y="3332"/>
                  </a:cubicBezTo>
                  <a:cubicBezTo>
                    <a:pt x="6013" y="3844"/>
                    <a:pt x="5847" y="4333"/>
                    <a:pt x="5561" y="4749"/>
                  </a:cubicBezTo>
                  <a:cubicBezTo>
                    <a:pt x="5032" y="5547"/>
                    <a:pt x="4142" y="6005"/>
                    <a:pt x="3211" y="6005"/>
                  </a:cubicBezTo>
                  <a:cubicBezTo>
                    <a:pt x="2947" y="6005"/>
                    <a:pt x="2680" y="5969"/>
                    <a:pt x="2418" y="5892"/>
                  </a:cubicBezTo>
                  <a:cubicBezTo>
                    <a:pt x="2404" y="5888"/>
                    <a:pt x="2391" y="5885"/>
                    <a:pt x="2378" y="5885"/>
                  </a:cubicBezTo>
                  <a:cubicBezTo>
                    <a:pt x="2354" y="5885"/>
                    <a:pt x="2329" y="5893"/>
                    <a:pt x="2298" y="5916"/>
                  </a:cubicBezTo>
                  <a:lnTo>
                    <a:pt x="953" y="6547"/>
                  </a:lnTo>
                  <a:lnTo>
                    <a:pt x="1024" y="5047"/>
                  </a:lnTo>
                  <a:cubicBezTo>
                    <a:pt x="1024" y="4999"/>
                    <a:pt x="1013" y="4976"/>
                    <a:pt x="989" y="4928"/>
                  </a:cubicBezTo>
                  <a:cubicBezTo>
                    <a:pt x="215" y="3964"/>
                    <a:pt x="179" y="2618"/>
                    <a:pt x="858" y="1594"/>
                  </a:cubicBezTo>
                  <a:cubicBezTo>
                    <a:pt x="1275" y="975"/>
                    <a:pt x="1917" y="535"/>
                    <a:pt x="2656" y="392"/>
                  </a:cubicBezTo>
                  <a:cubicBezTo>
                    <a:pt x="2846" y="352"/>
                    <a:pt x="3037" y="333"/>
                    <a:pt x="3226" y="333"/>
                  </a:cubicBezTo>
                  <a:cubicBezTo>
                    <a:pt x="3783" y="333"/>
                    <a:pt x="4325" y="500"/>
                    <a:pt x="4787" y="820"/>
                  </a:cubicBezTo>
                  <a:cubicBezTo>
                    <a:pt x="5442" y="1273"/>
                    <a:pt x="5870" y="1939"/>
                    <a:pt x="6013" y="2713"/>
                  </a:cubicBezTo>
                  <a:cubicBezTo>
                    <a:pt x="6024" y="2790"/>
                    <a:pt x="6105" y="2846"/>
                    <a:pt x="6182" y="2846"/>
                  </a:cubicBezTo>
                  <a:cubicBezTo>
                    <a:pt x="6189" y="2846"/>
                    <a:pt x="6197" y="2845"/>
                    <a:pt x="6204" y="2844"/>
                  </a:cubicBezTo>
                  <a:cubicBezTo>
                    <a:pt x="6287" y="2832"/>
                    <a:pt x="6347" y="2737"/>
                    <a:pt x="6335" y="2654"/>
                  </a:cubicBezTo>
                  <a:cubicBezTo>
                    <a:pt x="6192" y="1785"/>
                    <a:pt x="5692" y="1011"/>
                    <a:pt x="4965" y="535"/>
                  </a:cubicBezTo>
                  <a:cubicBezTo>
                    <a:pt x="4438" y="177"/>
                    <a:pt x="3829" y="0"/>
                    <a:pt x="320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54"/>
            <p:cNvSpPr/>
            <p:nvPr/>
          </p:nvSpPr>
          <p:spPr>
            <a:xfrm>
              <a:off x="4010963" y="3828662"/>
              <a:ext cx="299154" cy="298331"/>
            </a:xfrm>
            <a:custGeom>
              <a:rect b="b" l="l" r="r" t="t"/>
              <a:pathLst>
                <a:path extrusionOk="0" h="9417" w="9443">
                  <a:moveTo>
                    <a:pt x="6752" y="5654"/>
                  </a:moveTo>
                  <a:lnTo>
                    <a:pt x="9038" y="6988"/>
                  </a:lnTo>
                  <a:lnTo>
                    <a:pt x="8597" y="7714"/>
                  </a:lnTo>
                  <a:lnTo>
                    <a:pt x="6323" y="6380"/>
                  </a:lnTo>
                  <a:lnTo>
                    <a:pt x="6752" y="5654"/>
                  </a:lnTo>
                  <a:close/>
                  <a:moveTo>
                    <a:pt x="2516" y="1"/>
                  </a:moveTo>
                  <a:cubicBezTo>
                    <a:pt x="2490" y="1"/>
                    <a:pt x="2464" y="7"/>
                    <a:pt x="2441" y="22"/>
                  </a:cubicBezTo>
                  <a:lnTo>
                    <a:pt x="1429" y="618"/>
                  </a:lnTo>
                  <a:cubicBezTo>
                    <a:pt x="1358" y="665"/>
                    <a:pt x="1322" y="773"/>
                    <a:pt x="1370" y="844"/>
                  </a:cubicBezTo>
                  <a:lnTo>
                    <a:pt x="1477" y="1023"/>
                  </a:lnTo>
                  <a:lnTo>
                    <a:pt x="1060" y="1249"/>
                  </a:lnTo>
                  <a:cubicBezTo>
                    <a:pt x="620" y="1463"/>
                    <a:pt x="298" y="1856"/>
                    <a:pt x="144" y="2320"/>
                  </a:cubicBezTo>
                  <a:cubicBezTo>
                    <a:pt x="1" y="2773"/>
                    <a:pt x="25" y="3273"/>
                    <a:pt x="251" y="3713"/>
                  </a:cubicBezTo>
                  <a:cubicBezTo>
                    <a:pt x="548" y="4297"/>
                    <a:pt x="1668" y="5547"/>
                    <a:pt x="2620" y="6511"/>
                  </a:cubicBezTo>
                  <a:cubicBezTo>
                    <a:pt x="2644" y="6547"/>
                    <a:pt x="2692" y="6559"/>
                    <a:pt x="2739" y="6559"/>
                  </a:cubicBezTo>
                  <a:cubicBezTo>
                    <a:pt x="2787" y="6559"/>
                    <a:pt x="2822" y="6547"/>
                    <a:pt x="2858" y="6511"/>
                  </a:cubicBezTo>
                  <a:cubicBezTo>
                    <a:pt x="2918" y="6452"/>
                    <a:pt x="2918" y="6333"/>
                    <a:pt x="2858" y="6273"/>
                  </a:cubicBezTo>
                  <a:cubicBezTo>
                    <a:pt x="1679" y="5083"/>
                    <a:pt x="775" y="4011"/>
                    <a:pt x="548" y="3570"/>
                  </a:cubicBezTo>
                  <a:cubicBezTo>
                    <a:pt x="191" y="2832"/>
                    <a:pt x="477" y="1927"/>
                    <a:pt x="1203" y="1546"/>
                  </a:cubicBezTo>
                  <a:lnTo>
                    <a:pt x="1632" y="1320"/>
                  </a:lnTo>
                  <a:lnTo>
                    <a:pt x="2572" y="2916"/>
                  </a:lnTo>
                  <a:cubicBezTo>
                    <a:pt x="2477" y="2951"/>
                    <a:pt x="2394" y="2999"/>
                    <a:pt x="2322" y="3070"/>
                  </a:cubicBezTo>
                  <a:cubicBezTo>
                    <a:pt x="1941" y="3404"/>
                    <a:pt x="1882" y="3951"/>
                    <a:pt x="2168" y="4356"/>
                  </a:cubicBezTo>
                  <a:cubicBezTo>
                    <a:pt x="2322" y="4559"/>
                    <a:pt x="4906" y="7154"/>
                    <a:pt x="5120" y="7297"/>
                  </a:cubicBezTo>
                  <a:cubicBezTo>
                    <a:pt x="5275" y="7416"/>
                    <a:pt x="5489" y="7476"/>
                    <a:pt x="5680" y="7476"/>
                  </a:cubicBezTo>
                  <a:cubicBezTo>
                    <a:pt x="5954" y="7476"/>
                    <a:pt x="6204" y="7380"/>
                    <a:pt x="6394" y="7154"/>
                  </a:cubicBezTo>
                  <a:cubicBezTo>
                    <a:pt x="6466" y="7083"/>
                    <a:pt x="6513" y="6988"/>
                    <a:pt x="6561" y="6904"/>
                  </a:cubicBezTo>
                  <a:lnTo>
                    <a:pt x="8156" y="7833"/>
                  </a:lnTo>
                  <a:lnTo>
                    <a:pt x="7930" y="8262"/>
                  </a:lnTo>
                  <a:cubicBezTo>
                    <a:pt x="7654" y="8781"/>
                    <a:pt x="7123" y="9083"/>
                    <a:pt x="6580" y="9083"/>
                  </a:cubicBezTo>
                  <a:cubicBezTo>
                    <a:pt x="6352" y="9083"/>
                    <a:pt x="6121" y="9029"/>
                    <a:pt x="5906" y="8916"/>
                  </a:cubicBezTo>
                  <a:cubicBezTo>
                    <a:pt x="5478" y="8702"/>
                    <a:pt x="4477" y="7869"/>
                    <a:pt x="3334" y="6749"/>
                  </a:cubicBezTo>
                  <a:cubicBezTo>
                    <a:pt x="3305" y="6720"/>
                    <a:pt x="3260" y="6705"/>
                    <a:pt x="3215" y="6705"/>
                  </a:cubicBezTo>
                  <a:cubicBezTo>
                    <a:pt x="3171" y="6705"/>
                    <a:pt x="3126" y="6720"/>
                    <a:pt x="3096" y="6749"/>
                  </a:cubicBezTo>
                  <a:cubicBezTo>
                    <a:pt x="3037" y="6809"/>
                    <a:pt x="3037" y="6928"/>
                    <a:pt x="3096" y="6988"/>
                  </a:cubicBezTo>
                  <a:cubicBezTo>
                    <a:pt x="4287" y="8142"/>
                    <a:pt x="5275" y="8976"/>
                    <a:pt x="5740" y="9214"/>
                  </a:cubicBezTo>
                  <a:cubicBezTo>
                    <a:pt x="5990" y="9357"/>
                    <a:pt x="6275" y="9416"/>
                    <a:pt x="6561" y="9416"/>
                  </a:cubicBezTo>
                  <a:cubicBezTo>
                    <a:pt x="6752" y="9416"/>
                    <a:pt x="6942" y="9381"/>
                    <a:pt x="7144" y="9321"/>
                  </a:cubicBezTo>
                  <a:cubicBezTo>
                    <a:pt x="7597" y="9178"/>
                    <a:pt x="7990" y="8845"/>
                    <a:pt x="8216" y="8416"/>
                  </a:cubicBezTo>
                  <a:lnTo>
                    <a:pt x="8430" y="8000"/>
                  </a:lnTo>
                  <a:lnTo>
                    <a:pt x="8609" y="8107"/>
                  </a:lnTo>
                  <a:cubicBezTo>
                    <a:pt x="8645" y="8119"/>
                    <a:pt x="8668" y="8131"/>
                    <a:pt x="8704" y="8131"/>
                  </a:cubicBezTo>
                  <a:cubicBezTo>
                    <a:pt x="8764" y="8131"/>
                    <a:pt x="8823" y="8107"/>
                    <a:pt x="8847" y="8047"/>
                  </a:cubicBezTo>
                  <a:lnTo>
                    <a:pt x="9442" y="7035"/>
                  </a:lnTo>
                  <a:cubicBezTo>
                    <a:pt x="9419" y="6976"/>
                    <a:pt x="9419" y="6928"/>
                    <a:pt x="9419" y="6880"/>
                  </a:cubicBezTo>
                  <a:cubicBezTo>
                    <a:pt x="9407" y="6845"/>
                    <a:pt x="9371" y="6809"/>
                    <a:pt x="9347" y="6785"/>
                  </a:cubicBezTo>
                  <a:lnTo>
                    <a:pt x="6787" y="5273"/>
                  </a:lnTo>
                  <a:cubicBezTo>
                    <a:pt x="6765" y="5262"/>
                    <a:pt x="6740" y="5257"/>
                    <a:pt x="6713" y="5257"/>
                  </a:cubicBezTo>
                  <a:cubicBezTo>
                    <a:pt x="6655" y="5257"/>
                    <a:pt x="6594" y="5283"/>
                    <a:pt x="6561" y="5333"/>
                  </a:cubicBezTo>
                  <a:lnTo>
                    <a:pt x="5966" y="6345"/>
                  </a:lnTo>
                  <a:cubicBezTo>
                    <a:pt x="5930" y="6392"/>
                    <a:pt x="5930" y="6440"/>
                    <a:pt x="5954" y="6476"/>
                  </a:cubicBezTo>
                  <a:cubicBezTo>
                    <a:pt x="5966" y="6523"/>
                    <a:pt x="5990" y="6559"/>
                    <a:pt x="6025" y="6583"/>
                  </a:cubicBezTo>
                  <a:lnTo>
                    <a:pt x="6251" y="6714"/>
                  </a:lnTo>
                  <a:lnTo>
                    <a:pt x="6228" y="6749"/>
                  </a:lnTo>
                  <a:cubicBezTo>
                    <a:pt x="6204" y="6809"/>
                    <a:pt x="6168" y="6869"/>
                    <a:pt x="6132" y="6928"/>
                  </a:cubicBezTo>
                  <a:cubicBezTo>
                    <a:pt x="6008" y="7067"/>
                    <a:pt x="5834" y="7141"/>
                    <a:pt x="5659" y="7141"/>
                  </a:cubicBezTo>
                  <a:cubicBezTo>
                    <a:pt x="5534" y="7141"/>
                    <a:pt x="5408" y="7103"/>
                    <a:pt x="5299" y="7023"/>
                  </a:cubicBezTo>
                  <a:cubicBezTo>
                    <a:pt x="5120" y="6880"/>
                    <a:pt x="2561" y="4321"/>
                    <a:pt x="2418" y="4142"/>
                  </a:cubicBezTo>
                  <a:cubicBezTo>
                    <a:pt x="2227" y="3892"/>
                    <a:pt x="2275" y="3535"/>
                    <a:pt x="2513" y="3309"/>
                  </a:cubicBezTo>
                  <a:cubicBezTo>
                    <a:pt x="2561" y="3273"/>
                    <a:pt x="2620" y="3237"/>
                    <a:pt x="2692" y="3213"/>
                  </a:cubicBezTo>
                  <a:lnTo>
                    <a:pt x="2727" y="3189"/>
                  </a:lnTo>
                  <a:lnTo>
                    <a:pt x="2858" y="3416"/>
                  </a:lnTo>
                  <a:cubicBezTo>
                    <a:pt x="2882" y="3475"/>
                    <a:pt x="2942" y="3511"/>
                    <a:pt x="3001" y="3511"/>
                  </a:cubicBezTo>
                  <a:cubicBezTo>
                    <a:pt x="3037" y="3511"/>
                    <a:pt x="3061" y="3487"/>
                    <a:pt x="3096" y="3475"/>
                  </a:cubicBezTo>
                  <a:lnTo>
                    <a:pt x="4108" y="2880"/>
                  </a:lnTo>
                  <a:cubicBezTo>
                    <a:pt x="4144" y="2844"/>
                    <a:pt x="4168" y="2820"/>
                    <a:pt x="4180" y="2773"/>
                  </a:cubicBezTo>
                  <a:cubicBezTo>
                    <a:pt x="4192" y="2737"/>
                    <a:pt x="4180" y="2689"/>
                    <a:pt x="4168" y="2642"/>
                  </a:cubicBezTo>
                  <a:lnTo>
                    <a:pt x="3442" y="1404"/>
                  </a:lnTo>
                  <a:cubicBezTo>
                    <a:pt x="3409" y="1355"/>
                    <a:pt x="3348" y="1322"/>
                    <a:pt x="3290" y="1322"/>
                  </a:cubicBezTo>
                  <a:cubicBezTo>
                    <a:pt x="3264" y="1322"/>
                    <a:pt x="3238" y="1329"/>
                    <a:pt x="3215" y="1344"/>
                  </a:cubicBezTo>
                  <a:cubicBezTo>
                    <a:pt x="3144" y="1392"/>
                    <a:pt x="3108" y="1499"/>
                    <a:pt x="3156" y="1570"/>
                  </a:cubicBezTo>
                  <a:lnTo>
                    <a:pt x="3787" y="2654"/>
                  </a:lnTo>
                  <a:lnTo>
                    <a:pt x="3061" y="3082"/>
                  </a:lnTo>
                  <a:lnTo>
                    <a:pt x="1727" y="808"/>
                  </a:lnTo>
                  <a:lnTo>
                    <a:pt x="2453" y="380"/>
                  </a:lnTo>
                  <a:lnTo>
                    <a:pt x="2822" y="1011"/>
                  </a:lnTo>
                  <a:cubicBezTo>
                    <a:pt x="2855" y="1060"/>
                    <a:pt x="2917" y="1087"/>
                    <a:pt x="2975" y="1087"/>
                  </a:cubicBezTo>
                  <a:cubicBezTo>
                    <a:pt x="3001" y="1087"/>
                    <a:pt x="3027" y="1081"/>
                    <a:pt x="3049" y="1070"/>
                  </a:cubicBezTo>
                  <a:cubicBezTo>
                    <a:pt x="3120" y="1023"/>
                    <a:pt x="3156" y="915"/>
                    <a:pt x="3108" y="844"/>
                  </a:cubicBezTo>
                  <a:lnTo>
                    <a:pt x="2656" y="82"/>
                  </a:lnTo>
                  <a:cubicBezTo>
                    <a:pt x="2631" y="33"/>
                    <a:pt x="2573" y="1"/>
                    <a:pt x="251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54"/>
            <p:cNvSpPr/>
            <p:nvPr/>
          </p:nvSpPr>
          <p:spPr>
            <a:xfrm>
              <a:off x="4187104" y="3787731"/>
              <a:ext cx="133943" cy="146520"/>
            </a:xfrm>
            <a:custGeom>
              <a:rect b="b" l="l" r="r" t="t"/>
              <a:pathLst>
                <a:path extrusionOk="0" h="4625" w="4228">
                  <a:moveTo>
                    <a:pt x="2742" y="0"/>
                  </a:moveTo>
                  <a:cubicBezTo>
                    <a:pt x="2716" y="0"/>
                    <a:pt x="2690" y="6"/>
                    <a:pt x="2668" y="17"/>
                  </a:cubicBezTo>
                  <a:cubicBezTo>
                    <a:pt x="2596" y="64"/>
                    <a:pt x="2561" y="171"/>
                    <a:pt x="2608" y="243"/>
                  </a:cubicBezTo>
                  <a:lnTo>
                    <a:pt x="2763" y="493"/>
                  </a:lnTo>
                  <a:cubicBezTo>
                    <a:pt x="2549" y="433"/>
                    <a:pt x="2346" y="398"/>
                    <a:pt x="2120" y="398"/>
                  </a:cubicBezTo>
                  <a:cubicBezTo>
                    <a:pt x="953" y="398"/>
                    <a:pt x="1" y="1350"/>
                    <a:pt x="1" y="2505"/>
                  </a:cubicBezTo>
                  <a:cubicBezTo>
                    <a:pt x="1" y="3672"/>
                    <a:pt x="953" y="4624"/>
                    <a:pt x="2120" y="4624"/>
                  </a:cubicBezTo>
                  <a:cubicBezTo>
                    <a:pt x="3275" y="4624"/>
                    <a:pt x="4228" y="3672"/>
                    <a:pt x="4228" y="2505"/>
                  </a:cubicBezTo>
                  <a:cubicBezTo>
                    <a:pt x="4228" y="2362"/>
                    <a:pt x="4204" y="2195"/>
                    <a:pt x="4168" y="2029"/>
                  </a:cubicBezTo>
                  <a:cubicBezTo>
                    <a:pt x="4158" y="1958"/>
                    <a:pt x="4096" y="1904"/>
                    <a:pt x="4012" y="1904"/>
                  </a:cubicBezTo>
                  <a:cubicBezTo>
                    <a:pt x="3998" y="1904"/>
                    <a:pt x="3982" y="1906"/>
                    <a:pt x="3966" y="1910"/>
                  </a:cubicBezTo>
                  <a:cubicBezTo>
                    <a:pt x="3870" y="1922"/>
                    <a:pt x="3811" y="2017"/>
                    <a:pt x="3847" y="2124"/>
                  </a:cubicBezTo>
                  <a:cubicBezTo>
                    <a:pt x="3870" y="2255"/>
                    <a:pt x="3894" y="2386"/>
                    <a:pt x="3894" y="2517"/>
                  </a:cubicBezTo>
                  <a:cubicBezTo>
                    <a:pt x="3894" y="3505"/>
                    <a:pt x="3085" y="4303"/>
                    <a:pt x="2108" y="4303"/>
                  </a:cubicBezTo>
                  <a:cubicBezTo>
                    <a:pt x="1120" y="4303"/>
                    <a:pt x="322" y="3505"/>
                    <a:pt x="322" y="2517"/>
                  </a:cubicBezTo>
                  <a:cubicBezTo>
                    <a:pt x="322" y="1541"/>
                    <a:pt x="1120" y="731"/>
                    <a:pt x="2108" y="731"/>
                  </a:cubicBezTo>
                  <a:cubicBezTo>
                    <a:pt x="2299" y="731"/>
                    <a:pt x="2477" y="767"/>
                    <a:pt x="2656" y="826"/>
                  </a:cubicBezTo>
                  <a:lnTo>
                    <a:pt x="2299" y="910"/>
                  </a:lnTo>
                  <a:cubicBezTo>
                    <a:pt x="2204" y="933"/>
                    <a:pt x="2144" y="1017"/>
                    <a:pt x="2180" y="1124"/>
                  </a:cubicBezTo>
                  <a:cubicBezTo>
                    <a:pt x="2190" y="1195"/>
                    <a:pt x="2260" y="1248"/>
                    <a:pt x="2339" y="1248"/>
                  </a:cubicBezTo>
                  <a:cubicBezTo>
                    <a:pt x="2353" y="1248"/>
                    <a:pt x="2368" y="1247"/>
                    <a:pt x="2382" y="1243"/>
                  </a:cubicBezTo>
                  <a:lnTo>
                    <a:pt x="3204" y="1052"/>
                  </a:lnTo>
                  <a:cubicBezTo>
                    <a:pt x="3311" y="1017"/>
                    <a:pt x="3370" y="898"/>
                    <a:pt x="3311" y="791"/>
                  </a:cubicBezTo>
                  <a:lnTo>
                    <a:pt x="2894" y="76"/>
                  </a:lnTo>
                  <a:cubicBezTo>
                    <a:pt x="2861" y="27"/>
                    <a:pt x="2800" y="0"/>
                    <a:pt x="274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54"/>
            <p:cNvSpPr/>
            <p:nvPr/>
          </p:nvSpPr>
          <p:spPr>
            <a:xfrm>
              <a:off x="4220685" y="3840669"/>
              <a:ext cx="39632" cy="52462"/>
            </a:xfrm>
            <a:custGeom>
              <a:rect b="b" l="l" r="r" t="t"/>
              <a:pathLst>
                <a:path extrusionOk="0" h="1656" w="1251">
                  <a:moveTo>
                    <a:pt x="572" y="1"/>
                  </a:moveTo>
                  <a:cubicBezTo>
                    <a:pt x="274" y="1"/>
                    <a:pt x="12" y="239"/>
                    <a:pt x="12" y="524"/>
                  </a:cubicBezTo>
                  <a:cubicBezTo>
                    <a:pt x="12" y="608"/>
                    <a:pt x="96" y="679"/>
                    <a:pt x="179" y="679"/>
                  </a:cubicBezTo>
                  <a:cubicBezTo>
                    <a:pt x="274" y="679"/>
                    <a:pt x="346" y="608"/>
                    <a:pt x="346" y="524"/>
                  </a:cubicBezTo>
                  <a:cubicBezTo>
                    <a:pt x="346" y="417"/>
                    <a:pt x="429" y="322"/>
                    <a:pt x="548" y="322"/>
                  </a:cubicBezTo>
                  <a:lnTo>
                    <a:pt x="608" y="322"/>
                  </a:lnTo>
                  <a:cubicBezTo>
                    <a:pt x="655" y="322"/>
                    <a:pt x="667" y="358"/>
                    <a:pt x="691" y="370"/>
                  </a:cubicBezTo>
                  <a:cubicBezTo>
                    <a:pt x="703" y="382"/>
                    <a:pt x="703" y="417"/>
                    <a:pt x="691" y="429"/>
                  </a:cubicBezTo>
                  <a:lnTo>
                    <a:pt x="48" y="1382"/>
                  </a:lnTo>
                  <a:cubicBezTo>
                    <a:pt x="12" y="1429"/>
                    <a:pt x="1" y="1501"/>
                    <a:pt x="36" y="1560"/>
                  </a:cubicBezTo>
                  <a:cubicBezTo>
                    <a:pt x="60" y="1620"/>
                    <a:pt x="120" y="1656"/>
                    <a:pt x="179" y="1656"/>
                  </a:cubicBezTo>
                  <a:lnTo>
                    <a:pt x="1072" y="1656"/>
                  </a:lnTo>
                  <a:cubicBezTo>
                    <a:pt x="1167" y="1656"/>
                    <a:pt x="1239" y="1572"/>
                    <a:pt x="1239" y="1489"/>
                  </a:cubicBezTo>
                  <a:cubicBezTo>
                    <a:pt x="1251" y="1406"/>
                    <a:pt x="1179" y="1322"/>
                    <a:pt x="1084" y="1322"/>
                  </a:cubicBezTo>
                  <a:lnTo>
                    <a:pt x="513" y="1322"/>
                  </a:lnTo>
                  <a:lnTo>
                    <a:pt x="989" y="620"/>
                  </a:lnTo>
                  <a:cubicBezTo>
                    <a:pt x="1072" y="513"/>
                    <a:pt x="1072" y="358"/>
                    <a:pt x="1001" y="227"/>
                  </a:cubicBezTo>
                  <a:cubicBezTo>
                    <a:pt x="929" y="84"/>
                    <a:pt x="786" y="1"/>
                    <a:pt x="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54"/>
            <p:cNvSpPr/>
            <p:nvPr/>
          </p:nvSpPr>
          <p:spPr>
            <a:xfrm>
              <a:off x="4259905" y="3840669"/>
              <a:ext cx="29082" cy="52082"/>
            </a:xfrm>
            <a:custGeom>
              <a:rect b="b" l="l" r="r" t="t"/>
              <a:pathLst>
                <a:path extrusionOk="0" h="1644" w="918">
                  <a:moveTo>
                    <a:pt x="156" y="1"/>
                  </a:moveTo>
                  <a:cubicBezTo>
                    <a:pt x="72" y="1"/>
                    <a:pt x="1" y="72"/>
                    <a:pt x="1" y="167"/>
                  </a:cubicBezTo>
                  <a:lnTo>
                    <a:pt x="1" y="870"/>
                  </a:lnTo>
                  <a:cubicBezTo>
                    <a:pt x="1" y="953"/>
                    <a:pt x="72" y="1025"/>
                    <a:pt x="156" y="1025"/>
                  </a:cubicBezTo>
                  <a:lnTo>
                    <a:pt x="596" y="1025"/>
                  </a:lnTo>
                  <a:lnTo>
                    <a:pt x="596" y="1477"/>
                  </a:lnTo>
                  <a:cubicBezTo>
                    <a:pt x="596" y="1560"/>
                    <a:pt x="668" y="1644"/>
                    <a:pt x="751" y="1644"/>
                  </a:cubicBezTo>
                  <a:cubicBezTo>
                    <a:pt x="846" y="1644"/>
                    <a:pt x="918" y="1560"/>
                    <a:pt x="918" y="1477"/>
                  </a:cubicBezTo>
                  <a:lnTo>
                    <a:pt x="918" y="846"/>
                  </a:lnTo>
                  <a:lnTo>
                    <a:pt x="918" y="155"/>
                  </a:lnTo>
                  <a:cubicBezTo>
                    <a:pt x="918" y="72"/>
                    <a:pt x="846" y="1"/>
                    <a:pt x="739" y="1"/>
                  </a:cubicBezTo>
                  <a:cubicBezTo>
                    <a:pt x="656" y="1"/>
                    <a:pt x="584" y="72"/>
                    <a:pt x="584" y="167"/>
                  </a:cubicBezTo>
                  <a:lnTo>
                    <a:pt x="584" y="703"/>
                  </a:lnTo>
                  <a:lnTo>
                    <a:pt x="322" y="703"/>
                  </a:lnTo>
                  <a:lnTo>
                    <a:pt x="322" y="167"/>
                  </a:lnTo>
                  <a:cubicBezTo>
                    <a:pt x="322" y="72"/>
                    <a:pt x="251" y="1"/>
                    <a:pt x="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1" name="Google Shape;2391;p54"/>
          <p:cNvGrpSpPr/>
          <p:nvPr/>
        </p:nvGrpSpPr>
        <p:grpSpPr>
          <a:xfrm>
            <a:off x="2214042" y="3810509"/>
            <a:ext cx="368153" cy="311193"/>
            <a:chOff x="2214042" y="3810509"/>
            <a:chExt cx="368153" cy="311193"/>
          </a:xfrm>
        </p:grpSpPr>
        <p:sp>
          <p:nvSpPr>
            <p:cNvPr id="2392" name="Google Shape;2392;p54"/>
            <p:cNvSpPr/>
            <p:nvPr/>
          </p:nvSpPr>
          <p:spPr>
            <a:xfrm>
              <a:off x="2214042" y="3810509"/>
              <a:ext cx="368153" cy="311193"/>
            </a:xfrm>
            <a:custGeom>
              <a:rect b="b" l="l" r="r" t="t"/>
              <a:pathLst>
                <a:path extrusionOk="0" h="9823" w="11621">
                  <a:moveTo>
                    <a:pt x="11264" y="6227"/>
                  </a:moveTo>
                  <a:lnTo>
                    <a:pt x="11264" y="6834"/>
                  </a:lnTo>
                  <a:lnTo>
                    <a:pt x="9644" y="6834"/>
                  </a:lnTo>
                  <a:lnTo>
                    <a:pt x="9406" y="6525"/>
                  </a:lnTo>
                  <a:lnTo>
                    <a:pt x="9180" y="6227"/>
                  </a:lnTo>
                  <a:close/>
                  <a:moveTo>
                    <a:pt x="8787" y="6239"/>
                  </a:moveTo>
                  <a:lnTo>
                    <a:pt x="9061" y="6608"/>
                  </a:lnTo>
                  <a:lnTo>
                    <a:pt x="8406" y="7191"/>
                  </a:lnTo>
                  <a:lnTo>
                    <a:pt x="7894" y="7191"/>
                  </a:lnTo>
                  <a:lnTo>
                    <a:pt x="7025" y="6239"/>
                  </a:lnTo>
                  <a:close/>
                  <a:moveTo>
                    <a:pt x="8632" y="7537"/>
                  </a:moveTo>
                  <a:lnTo>
                    <a:pt x="8632" y="7953"/>
                  </a:lnTo>
                  <a:lnTo>
                    <a:pt x="7561" y="7953"/>
                  </a:lnTo>
                  <a:lnTo>
                    <a:pt x="7561" y="7537"/>
                  </a:lnTo>
                  <a:close/>
                  <a:moveTo>
                    <a:pt x="6584" y="0"/>
                  </a:moveTo>
                  <a:cubicBezTo>
                    <a:pt x="4596" y="0"/>
                    <a:pt x="2786" y="1179"/>
                    <a:pt x="1977" y="2977"/>
                  </a:cubicBezTo>
                  <a:cubicBezTo>
                    <a:pt x="1941" y="3072"/>
                    <a:pt x="1977" y="3167"/>
                    <a:pt x="2072" y="3203"/>
                  </a:cubicBezTo>
                  <a:cubicBezTo>
                    <a:pt x="2094" y="3216"/>
                    <a:pt x="2118" y="3222"/>
                    <a:pt x="2142" y="3222"/>
                  </a:cubicBezTo>
                  <a:cubicBezTo>
                    <a:pt x="2208" y="3222"/>
                    <a:pt x="2272" y="3177"/>
                    <a:pt x="2298" y="3108"/>
                  </a:cubicBezTo>
                  <a:cubicBezTo>
                    <a:pt x="3048" y="1429"/>
                    <a:pt x="4739" y="333"/>
                    <a:pt x="6584" y="333"/>
                  </a:cubicBezTo>
                  <a:cubicBezTo>
                    <a:pt x="9109" y="333"/>
                    <a:pt x="11192" y="2358"/>
                    <a:pt x="11287" y="4846"/>
                  </a:cubicBezTo>
                  <a:lnTo>
                    <a:pt x="10835" y="4846"/>
                  </a:lnTo>
                  <a:cubicBezTo>
                    <a:pt x="10716" y="4108"/>
                    <a:pt x="10371" y="3405"/>
                    <a:pt x="9823" y="2870"/>
                  </a:cubicBezTo>
                  <a:cubicBezTo>
                    <a:pt x="9240" y="2310"/>
                    <a:pt x="8489" y="1941"/>
                    <a:pt x="7680" y="1857"/>
                  </a:cubicBezTo>
                  <a:cubicBezTo>
                    <a:pt x="7674" y="1857"/>
                    <a:pt x="7668" y="1856"/>
                    <a:pt x="7661" y="1856"/>
                  </a:cubicBezTo>
                  <a:cubicBezTo>
                    <a:pt x="7583" y="1856"/>
                    <a:pt x="7500" y="1924"/>
                    <a:pt x="7489" y="2012"/>
                  </a:cubicBezTo>
                  <a:cubicBezTo>
                    <a:pt x="7477" y="2096"/>
                    <a:pt x="7549" y="2191"/>
                    <a:pt x="7632" y="2203"/>
                  </a:cubicBezTo>
                  <a:cubicBezTo>
                    <a:pt x="9061" y="2358"/>
                    <a:pt x="10240" y="3453"/>
                    <a:pt x="10478" y="4846"/>
                  </a:cubicBezTo>
                  <a:lnTo>
                    <a:pt x="4168" y="4846"/>
                  </a:lnTo>
                  <a:cubicBezTo>
                    <a:pt x="4406" y="3441"/>
                    <a:pt x="5584" y="2334"/>
                    <a:pt x="7013" y="2191"/>
                  </a:cubicBezTo>
                  <a:cubicBezTo>
                    <a:pt x="7096" y="2167"/>
                    <a:pt x="7180" y="2096"/>
                    <a:pt x="7156" y="2012"/>
                  </a:cubicBezTo>
                  <a:cubicBezTo>
                    <a:pt x="7145" y="1924"/>
                    <a:pt x="7083" y="1856"/>
                    <a:pt x="6998" y="1856"/>
                  </a:cubicBezTo>
                  <a:cubicBezTo>
                    <a:pt x="6991" y="1856"/>
                    <a:pt x="6984" y="1857"/>
                    <a:pt x="6977" y="1857"/>
                  </a:cubicBezTo>
                  <a:cubicBezTo>
                    <a:pt x="5370" y="2024"/>
                    <a:pt x="4060" y="3262"/>
                    <a:pt x="3822" y="4846"/>
                  </a:cubicBezTo>
                  <a:lnTo>
                    <a:pt x="1882" y="4846"/>
                  </a:lnTo>
                  <a:cubicBezTo>
                    <a:pt x="1893" y="4477"/>
                    <a:pt x="1953" y="4108"/>
                    <a:pt x="2060" y="3751"/>
                  </a:cubicBezTo>
                  <a:cubicBezTo>
                    <a:pt x="2084" y="3655"/>
                    <a:pt x="2024" y="3572"/>
                    <a:pt x="1941" y="3548"/>
                  </a:cubicBezTo>
                  <a:cubicBezTo>
                    <a:pt x="1922" y="3541"/>
                    <a:pt x="1903" y="3538"/>
                    <a:pt x="1885" y="3538"/>
                  </a:cubicBezTo>
                  <a:cubicBezTo>
                    <a:pt x="1814" y="3538"/>
                    <a:pt x="1755" y="3589"/>
                    <a:pt x="1727" y="3655"/>
                  </a:cubicBezTo>
                  <a:cubicBezTo>
                    <a:pt x="1608" y="4060"/>
                    <a:pt x="1548" y="4477"/>
                    <a:pt x="1536" y="4905"/>
                  </a:cubicBezTo>
                  <a:lnTo>
                    <a:pt x="119" y="5417"/>
                  </a:lnTo>
                  <a:cubicBezTo>
                    <a:pt x="48" y="5441"/>
                    <a:pt x="0" y="5501"/>
                    <a:pt x="0" y="5584"/>
                  </a:cubicBezTo>
                  <a:lnTo>
                    <a:pt x="0" y="6072"/>
                  </a:lnTo>
                  <a:cubicBezTo>
                    <a:pt x="0" y="6156"/>
                    <a:pt x="72" y="6239"/>
                    <a:pt x="167" y="6239"/>
                  </a:cubicBezTo>
                  <a:lnTo>
                    <a:pt x="2572" y="6239"/>
                  </a:lnTo>
                  <a:cubicBezTo>
                    <a:pt x="2667" y="6239"/>
                    <a:pt x="2739" y="6156"/>
                    <a:pt x="2739" y="6072"/>
                  </a:cubicBezTo>
                  <a:cubicBezTo>
                    <a:pt x="2739" y="5977"/>
                    <a:pt x="2667" y="5906"/>
                    <a:pt x="2572" y="5906"/>
                  </a:cubicBezTo>
                  <a:lnTo>
                    <a:pt x="346" y="5906"/>
                  </a:lnTo>
                  <a:lnTo>
                    <a:pt x="346" y="5703"/>
                  </a:lnTo>
                  <a:lnTo>
                    <a:pt x="1727" y="5203"/>
                  </a:lnTo>
                  <a:lnTo>
                    <a:pt x="11264" y="5203"/>
                  </a:lnTo>
                  <a:lnTo>
                    <a:pt x="11264" y="5739"/>
                  </a:lnTo>
                  <a:lnTo>
                    <a:pt x="11264" y="5906"/>
                  </a:lnTo>
                  <a:lnTo>
                    <a:pt x="3251" y="5906"/>
                  </a:lnTo>
                  <a:cubicBezTo>
                    <a:pt x="3155" y="5906"/>
                    <a:pt x="3084" y="5989"/>
                    <a:pt x="3084" y="6072"/>
                  </a:cubicBezTo>
                  <a:cubicBezTo>
                    <a:pt x="3084" y="6168"/>
                    <a:pt x="3155" y="6239"/>
                    <a:pt x="3251" y="6239"/>
                  </a:cubicBezTo>
                  <a:lnTo>
                    <a:pt x="6549" y="6239"/>
                  </a:lnTo>
                  <a:lnTo>
                    <a:pt x="7418" y="7191"/>
                  </a:lnTo>
                  <a:lnTo>
                    <a:pt x="7382" y="7191"/>
                  </a:lnTo>
                  <a:cubicBezTo>
                    <a:pt x="7299" y="7191"/>
                    <a:pt x="7216" y="7263"/>
                    <a:pt x="7216" y="7358"/>
                  </a:cubicBezTo>
                  <a:lnTo>
                    <a:pt x="7216" y="8108"/>
                  </a:lnTo>
                  <a:cubicBezTo>
                    <a:pt x="7216" y="8204"/>
                    <a:pt x="7299" y="8275"/>
                    <a:pt x="7382" y="8275"/>
                  </a:cubicBezTo>
                  <a:lnTo>
                    <a:pt x="7930" y="8275"/>
                  </a:lnTo>
                  <a:lnTo>
                    <a:pt x="7930" y="9656"/>
                  </a:lnTo>
                  <a:cubicBezTo>
                    <a:pt x="7930" y="9751"/>
                    <a:pt x="8013" y="9823"/>
                    <a:pt x="8097" y="9823"/>
                  </a:cubicBezTo>
                  <a:cubicBezTo>
                    <a:pt x="8192" y="9823"/>
                    <a:pt x="8263" y="9751"/>
                    <a:pt x="8263" y="9656"/>
                  </a:cubicBezTo>
                  <a:lnTo>
                    <a:pt x="8263" y="8275"/>
                  </a:lnTo>
                  <a:lnTo>
                    <a:pt x="8811" y="8275"/>
                  </a:lnTo>
                  <a:cubicBezTo>
                    <a:pt x="8906" y="8275"/>
                    <a:pt x="8978" y="8204"/>
                    <a:pt x="8978" y="8108"/>
                  </a:cubicBezTo>
                  <a:lnTo>
                    <a:pt x="8978" y="7358"/>
                  </a:lnTo>
                  <a:cubicBezTo>
                    <a:pt x="8978" y="7275"/>
                    <a:pt x="8930" y="7239"/>
                    <a:pt x="8882" y="7203"/>
                  </a:cubicBezTo>
                  <a:lnTo>
                    <a:pt x="9240" y="6882"/>
                  </a:lnTo>
                  <a:lnTo>
                    <a:pt x="9418" y="7096"/>
                  </a:lnTo>
                  <a:cubicBezTo>
                    <a:pt x="9454" y="7144"/>
                    <a:pt x="9513" y="7180"/>
                    <a:pt x="9561" y="7180"/>
                  </a:cubicBezTo>
                  <a:lnTo>
                    <a:pt x="11466" y="7180"/>
                  </a:lnTo>
                  <a:cubicBezTo>
                    <a:pt x="11549" y="7180"/>
                    <a:pt x="11621" y="7096"/>
                    <a:pt x="11621" y="7013"/>
                  </a:cubicBezTo>
                  <a:lnTo>
                    <a:pt x="11621" y="6072"/>
                  </a:lnTo>
                  <a:lnTo>
                    <a:pt x="11621" y="5739"/>
                  </a:lnTo>
                  <a:lnTo>
                    <a:pt x="11621" y="5036"/>
                  </a:lnTo>
                  <a:cubicBezTo>
                    <a:pt x="11621" y="3691"/>
                    <a:pt x="11109" y="2429"/>
                    <a:pt x="10156" y="1476"/>
                  </a:cubicBezTo>
                  <a:cubicBezTo>
                    <a:pt x="9204" y="524"/>
                    <a:pt x="7930" y="0"/>
                    <a:pt x="65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54"/>
            <p:cNvSpPr/>
            <p:nvPr/>
          </p:nvSpPr>
          <p:spPr>
            <a:xfrm>
              <a:off x="2451674" y="3927060"/>
              <a:ext cx="70932" cy="32092"/>
            </a:xfrm>
            <a:custGeom>
              <a:rect b="b" l="l" r="r" t="t"/>
              <a:pathLst>
                <a:path extrusionOk="0" h="1013" w="2239">
                  <a:moveTo>
                    <a:pt x="1727" y="322"/>
                  </a:moveTo>
                  <a:cubicBezTo>
                    <a:pt x="1822" y="322"/>
                    <a:pt x="1905" y="393"/>
                    <a:pt x="1905" y="500"/>
                  </a:cubicBezTo>
                  <a:cubicBezTo>
                    <a:pt x="1893" y="607"/>
                    <a:pt x="1822" y="679"/>
                    <a:pt x="1727" y="679"/>
                  </a:cubicBezTo>
                  <a:lnTo>
                    <a:pt x="512" y="679"/>
                  </a:lnTo>
                  <a:cubicBezTo>
                    <a:pt x="417" y="679"/>
                    <a:pt x="334" y="607"/>
                    <a:pt x="334" y="500"/>
                  </a:cubicBezTo>
                  <a:cubicBezTo>
                    <a:pt x="334" y="417"/>
                    <a:pt x="405" y="322"/>
                    <a:pt x="512" y="322"/>
                  </a:cubicBezTo>
                  <a:close/>
                  <a:moveTo>
                    <a:pt x="512" y="0"/>
                  </a:moveTo>
                  <a:cubicBezTo>
                    <a:pt x="226" y="0"/>
                    <a:pt x="0" y="226"/>
                    <a:pt x="0" y="500"/>
                  </a:cubicBezTo>
                  <a:cubicBezTo>
                    <a:pt x="0" y="786"/>
                    <a:pt x="226" y="1012"/>
                    <a:pt x="512" y="1012"/>
                  </a:cubicBezTo>
                  <a:lnTo>
                    <a:pt x="1727" y="1012"/>
                  </a:lnTo>
                  <a:cubicBezTo>
                    <a:pt x="2012" y="1012"/>
                    <a:pt x="2239" y="786"/>
                    <a:pt x="2239" y="500"/>
                  </a:cubicBezTo>
                  <a:cubicBezTo>
                    <a:pt x="2239" y="238"/>
                    <a:pt x="2012" y="0"/>
                    <a:pt x="172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4" name="Google Shape;2394;p54"/>
          <p:cNvGrpSpPr/>
          <p:nvPr/>
        </p:nvGrpSpPr>
        <p:grpSpPr>
          <a:xfrm>
            <a:off x="1768938" y="3782219"/>
            <a:ext cx="367805" cy="367773"/>
            <a:chOff x="1768938" y="3782219"/>
            <a:chExt cx="367805" cy="367773"/>
          </a:xfrm>
        </p:grpSpPr>
        <p:sp>
          <p:nvSpPr>
            <p:cNvPr id="2395" name="Google Shape;2395;p54"/>
            <p:cNvSpPr/>
            <p:nvPr/>
          </p:nvSpPr>
          <p:spPr>
            <a:xfrm>
              <a:off x="1884380" y="3782219"/>
              <a:ext cx="252363" cy="198412"/>
            </a:xfrm>
            <a:custGeom>
              <a:rect b="b" l="l" r="r" t="t"/>
              <a:pathLst>
                <a:path extrusionOk="0" h="6263" w="7966">
                  <a:moveTo>
                    <a:pt x="5346" y="0"/>
                  </a:moveTo>
                  <a:cubicBezTo>
                    <a:pt x="5299" y="0"/>
                    <a:pt x="5263" y="12"/>
                    <a:pt x="5227" y="48"/>
                  </a:cubicBezTo>
                  <a:lnTo>
                    <a:pt x="3382" y="1893"/>
                  </a:lnTo>
                  <a:lnTo>
                    <a:pt x="2893" y="1405"/>
                  </a:lnTo>
                  <a:cubicBezTo>
                    <a:pt x="2864" y="1375"/>
                    <a:pt x="2819" y="1360"/>
                    <a:pt x="2774" y="1360"/>
                  </a:cubicBezTo>
                  <a:cubicBezTo>
                    <a:pt x="2730" y="1360"/>
                    <a:pt x="2685" y="1375"/>
                    <a:pt x="2655" y="1405"/>
                  </a:cubicBezTo>
                  <a:lnTo>
                    <a:pt x="60" y="3989"/>
                  </a:lnTo>
                  <a:cubicBezTo>
                    <a:pt x="0" y="4048"/>
                    <a:pt x="0" y="4167"/>
                    <a:pt x="60" y="4227"/>
                  </a:cubicBezTo>
                  <a:cubicBezTo>
                    <a:pt x="90" y="4257"/>
                    <a:pt x="134" y="4272"/>
                    <a:pt x="179" y="4272"/>
                  </a:cubicBezTo>
                  <a:cubicBezTo>
                    <a:pt x="223" y="4272"/>
                    <a:pt x="268" y="4257"/>
                    <a:pt x="298" y="4227"/>
                  </a:cubicBezTo>
                  <a:lnTo>
                    <a:pt x="2774" y="1762"/>
                  </a:lnTo>
                  <a:lnTo>
                    <a:pt x="6215" y="5191"/>
                  </a:lnTo>
                  <a:lnTo>
                    <a:pt x="5418" y="5989"/>
                  </a:lnTo>
                  <a:cubicBezTo>
                    <a:pt x="5358" y="6049"/>
                    <a:pt x="5358" y="6168"/>
                    <a:pt x="5418" y="6227"/>
                  </a:cubicBezTo>
                  <a:cubicBezTo>
                    <a:pt x="5453" y="6251"/>
                    <a:pt x="5501" y="6263"/>
                    <a:pt x="5537" y="6263"/>
                  </a:cubicBezTo>
                  <a:cubicBezTo>
                    <a:pt x="5584" y="6263"/>
                    <a:pt x="5632" y="6251"/>
                    <a:pt x="5656" y="6227"/>
                  </a:cubicBezTo>
                  <a:lnTo>
                    <a:pt x="6573" y="5310"/>
                  </a:lnTo>
                  <a:cubicBezTo>
                    <a:pt x="6632" y="5251"/>
                    <a:pt x="6632" y="5132"/>
                    <a:pt x="6573" y="5072"/>
                  </a:cubicBezTo>
                  <a:lnTo>
                    <a:pt x="6072" y="4584"/>
                  </a:lnTo>
                  <a:lnTo>
                    <a:pt x="7918" y="2739"/>
                  </a:lnTo>
                  <a:cubicBezTo>
                    <a:pt x="7966" y="2667"/>
                    <a:pt x="7966" y="2560"/>
                    <a:pt x="7906" y="2489"/>
                  </a:cubicBezTo>
                  <a:lnTo>
                    <a:pt x="6882" y="1465"/>
                  </a:lnTo>
                  <a:cubicBezTo>
                    <a:pt x="6852" y="1435"/>
                    <a:pt x="6808" y="1420"/>
                    <a:pt x="6763" y="1420"/>
                  </a:cubicBezTo>
                  <a:cubicBezTo>
                    <a:pt x="6718" y="1420"/>
                    <a:pt x="6674" y="1435"/>
                    <a:pt x="6644" y="1465"/>
                  </a:cubicBezTo>
                  <a:cubicBezTo>
                    <a:pt x="6584" y="1524"/>
                    <a:pt x="6584" y="1643"/>
                    <a:pt x="6644" y="1703"/>
                  </a:cubicBezTo>
                  <a:lnTo>
                    <a:pt x="7549" y="2608"/>
                  </a:lnTo>
                  <a:lnTo>
                    <a:pt x="5822" y="4334"/>
                  </a:lnTo>
                  <a:lnTo>
                    <a:pt x="3620" y="2131"/>
                  </a:lnTo>
                  <a:lnTo>
                    <a:pt x="5346" y="405"/>
                  </a:lnTo>
                  <a:lnTo>
                    <a:pt x="6168" y="1226"/>
                  </a:lnTo>
                  <a:cubicBezTo>
                    <a:pt x="6197" y="1256"/>
                    <a:pt x="6242" y="1271"/>
                    <a:pt x="6287" y="1271"/>
                  </a:cubicBezTo>
                  <a:cubicBezTo>
                    <a:pt x="6331" y="1271"/>
                    <a:pt x="6376" y="1256"/>
                    <a:pt x="6406" y="1226"/>
                  </a:cubicBezTo>
                  <a:cubicBezTo>
                    <a:pt x="6465" y="1167"/>
                    <a:pt x="6465" y="1048"/>
                    <a:pt x="6406" y="988"/>
                  </a:cubicBezTo>
                  <a:lnTo>
                    <a:pt x="5465" y="48"/>
                  </a:lnTo>
                  <a:cubicBezTo>
                    <a:pt x="5441" y="12"/>
                    <a:pt x="5394" y="0"/>
                    <a:pt x="53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54"/>
            <p:cNvSpPr/>
            <p:nvPr/>
          </p:nvSpPr>
          <p:spPr>
            <a:xfrm>
              <a:off x="2034480" y="3821914"/>
              <a:ext cx="31743" cy="31236"/>
            </a:xfrm>
            <a:custGeom>
              <a:rect b="b" l="l" r="r" t="t"/>
              <a:pathLst>
                <a:path extrusionOk="0" h="986" w="1002">
                  <a:moveTo>
                    <a:pt x="501" y="426"/>
                  </a:moveTo>
                  <a:lnTo>
                    <a:pt x="584" y="509"/>
                  </a:lnTo>
                  <a:lnTo>
                    <a:pt x="501" y="581"/>
                  </a:lnTo>
                  <a:lnTo>
                    <a:pt x="430" y="509"/>
                  </a:lnTo>
                  <a:lnTo>
                    <a:pt x="501" y="426"/>
                  </a:lnTo>
                  <a:close/>
                  <a:moveTo>
                    <a:pt x="501" y="0"/>
                  </a:moveTo>
                  <a:cubicBezTo>
                    <a:pt x="456" y="0"/>
                    <a:pt x="412" y="15"/>
                    <a:pt x="382" y="45"/>
                  </a:cubicBezTo>
                  <a:lnTo>
                    <a:pt x="60" y="366"/>
                  </a:lnTo>
                  <a:cubicBezTo>
                    <a:pt x="1" y="426"/>
                    <a:pt x="1" y="545"/>
                    <a:pt x="60" y="605"/>
                  </a:cubicBezTo>
                  <a:lnTo>
                    <a:pt x="382" y="938"/>
                  </a:lnTo>
                  <a:cubicBezTo>
                    <a:pt x="418" y="962"/>
                    <a:pt x="465" y="986"/>
                    <a:pt x="501" y="986"/>
                  </a:cubicBezTo>
                  <a:cubicBezTo>
                    <a:pt x="549" y="986"/>
                    <a:pt x="596" y="962"/>
                    <a:pt x="620" y="938"/>
                  </a:cubicBezTo>
                  <a:lnTo>
                    <a:pt x="953" y="605"/>
                  </a:lnTo>
                  <a:cubicBezTo>
                    <a:pt x="977" y="581"/>
                    <a:pt x="1001" y="533"/>
                    <a:pt x="1001" y="485"/>
                  </a:cubicBezTo>
                  <a:cubicBezTo>
                    <a:pt x="1001" y="450"/>
                    <a:pt x="977" y="402"/>
                    <a:pt x="953" y="366"/>
                  </a:cubicBezTo>
                  <a:lnTo>
                    <a:pt x="620" y="45"/>
                  </a:lnTo>
                  <a:cubicBezTo>
                    <a:pt x="590" y="15"/>
                    <a:pt x="546" y="0"/>
                    <a:pt x="5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54"/>
            <p:cNvSpPr/>
            <p:nvPr/>
          </p:nvSpPr>
          <p:spPr>
            <a:xfrm>
              <a:off x="2065431" y="3852359"/>
              <a:ext cx="31712" cy="31332"/>
            </a:xfrm>
            <a:custGeom>
              <a:rect b="b" l="l" r="r" t="t"/>
              <a:pathLst>
                <a:path extrusionOk="0" h="989" w="1001">
                  <a:moveTo>
                    <a:pt x="500" y="441"/>
                  </a:moveTo>
                  <a:lnTo>
                    <a:pt x="572" y="513"/>
                  </a:lnTo>
                  <a:lnTo>
                    <a:pt x="500" y="584"/>
                  </a:lnTo>
                  <a:lnTo>
                    <a:pt x="417" y="513"/>
                  </a:lnTo>
                  <a:lnTo>
                    <a:pt x="500" y="441"/>
                  </a:lnTo>
                  <a:close/>
                  <a:moveTo>
                    <a:pt x="500" y="1"/>
                  </a:moveTo>
                  <a:cubicBezTo>
                    <a:pt x="453" y="1"/>
                    <a:pt x="405" y="25"/>
                    <a:pt x="381" y="48"/>
                  </a:cubicBezTo>
                  <a:lnTo>
                    <a:pt x="48" y="382"/>
                  </a:lnTo>
                  <a:cubicBezTo>
                    <a:pt x="24" y="406"/>
                    <a:pt x="0" y="453"/>
                    <a:pt x="0" y="501"/>
                  </a:cubicBezTo>
                  <a:cubicBezTo>
                    <a:pt x="0" y="536"/>
                    <a:pt x="24" y="584"/>
                    <a:pt x="48" y="608"/>
                  </a:cubicBezTo>
                  <a:lnTo>
                    <a:pt x="381" y="941"/>
                  </a:lnTo>
                  <a:cubicBezTo>
                    <a:pt x="405" y="977"/>
                    <a:pt x="453" y="989"/>
                    <a:pt x="500" y="989"/>
                  </a:cubicBezTo>
                  <a:cubicBezTo>
                    <a:pt x="536" y="989"/>
                    <a:pt x="584" y="965"/>
                    <a:pt x="619" y="941"/>
                  </a:cubicBezTo>
                  <a:lnTo>
                    <a:pt x="941" y="608"/>
                  </a:lnTo>
                  <a:cubicBezTo>
                    <a:pt x="1000" y="560"/>
                    <a:pt x="1000" y="441"/>
                    <a:pt x="941" y="382"/>
                  </a:cubicBezTo>
                  <a:lnTo>
                    <a:pt x="619" y="48"/>
                  </a:lnTo>
                  <a:cubicBezTo>
                    <a:pt x="584" y="13"/>
                    <a:pt x="536" y="1"/>
                    <a:pt x="50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54"/>
            <p:cNvSpPr/>
            <p:nvPr/>
          </p:nvSpPr>
          <p:spPr>
            <a:xfrm>
              <a:off x="1768938" y="3922625"/>
              <a:ext cx="281413" cy="227367"/>
            </a:xfrm>
            <a:custGeom>
              <a:rect b="b" l="l" r="r" t="t"/>
              <a:pathLst>
                <a:path extrusionOk="0" h="7177" w="8883">
                  <a:moveTo>
                    <a:pt x="3347" y="0"/>
                  </a:moveTo>
                  <a:cubicBezTo>
                    <a:pt x="3302" y="0"/>
                    <a:pt x="3257" y="15"/>
                    <a:pt x="3228" y="45"/>
                  </a:cubicBezTo>
                  <a:lnTo>
                    <a:pt x="811" y="2450"/>
                  </a:lnTo>
                  <a:cubicBezTo>
                    <a:pt x="287" y="2962"/>
                    <a:pt x="1" y="3664"/>
                    <a:pt x="1" y="4414"/>
                  </a:cubicBezTo>
                  <a:cubicBezTo>
                    <a:pt x="1" y="5153"/>
                    <a:pt x="287" y="5843"/>
                    <a:pt x="811" y="6379"/>
                  </a:cubicBezTo>
                  <a:cubicBezTo>
                    <a:pt x="1323" y="6891"/>
                    <a:pt x="2025" y="7177"/>
                    <a:pt x="2775" y="7177"/>
                  </a:cubicBezTo>
                  <a:cubicBezTo>
                    <a:pt x="3513" y="7177"/>
                    <a:pt x="4204" y="6891"/>
                    <a:pt x="4740" y="6379"/>
                  </a:cubicBezTo>
                  <a:lnTo>
                    <a:pt x="8847" y="2271"/>
                  </a:lnTo>
                  <a:cubicBezTo>
                    <a:pt x="8883" y="2188"/>
                    <a:pt x="8883" y="2093"/>
                    <a:pt x="8812" y="2033"/>
                  </a:cubicBezTo>
                  <a:cubicBezTo>
                    <a:pt x="8782" y="2003"/>
                    <a:pt x="8737" y="1989"/>
                    <a:pt x="8693" y="1989"/>
                  </a:cubicBezTo>
                  <a:cubicBezTo>
                    <a:pt x="8648" y="1989"/>
                    <a:pt x="8603" y="2003"/>
                    <a:pt x="8573" y="2033"/>
                  </a:cubicBezTo>
                  <a:lnTo>
                    <a:pt x="4466" y="6141"/>
                  </a:lnTo>
                  <a:cubicBezTo>
                    <a:pt x="4001" y="6593"/>
                    <a:pt x="3394" y="6855"/>
                    <a:pt x="2751" y="6855"/>
                  </a:cubicBezTo>
                  <a:cubicBezTo>
                    <a:pt x="2096" y="6855"/>
                    <a:pt x="1489" y="6593"/>
                    <a:pt x="1049" y="6141"/>
                  </a:cubicBezTo>
                  <a:cubicBezTo>
                    <a:pt x="584" y="5677"/>
                    <a:pt x="322" y="5069"/>
                    <a:pt x="322" y="4426"/>
                  </a:cubicBezTo>
                  <a:cubicBezTo>
                    <a:pt x="322" y="3772"/>
                    <a:pt x="584" y="3164"/>
                    <a:pt x="1049" y="2712"/>
                  </a:cubicBezTo>
                  <a:lnTo>
                    <a:pt x="3466" y="283"/>
                  </a:lnTo>
                  <a:cubicBezTo>
                    <a:pt x="3525" y="223"/>
                    <a:pt x="3525" y="104"/>
                    <a:pt x="3466" y="45"/>
                  </a:cubicBezTo>
                  <a:cubicBezTo>
                    <a:pt x="3436" y="15"/>
                    <a:pt x="3391" y="0"/>
                    <a:pt x="334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54"/>
            <p:cNvSpPr/>
            <p:nvPr/>
          </p:nvSpPr>
          <p:spPr>
            <a:xfrm>
              <a:off x="1847790" y="3937704"/>
              <a:ext cx="143352" cy="127417"/>
            </a:xfrm>
            <a:custGeom>
              <a:rect b="b" l="l" r="r" t="t"/>
              <a:pathLst>
                <a:path extrusionOk="0" h="4022" w="4525">
                  <a:moveTo>
                    <a:pt x="3537" y="343"/>
                  </a:moveTo>
                  <a:cubicBezTo>
                    <a:pt x="3584" y="343"/>
                    <a:pt x="3632" y="367"/>
                    <a:pt x="3667" y="402"/>
                  </a:cubicBezTo>
                  <a:cubicBezTo>
                    <a:pt x="3751" y="486"/>
                    <a:pt x="3751" y="581"/>
                    <a:pt x="3667" y="664"/>
                  </a:cubicBezTo>
                  <a:cubicBezTo>
                    <a:pt x="3632" y="700"/>
                    <a:pt x="3587" y="718"/>
                    <a:pt x="3542" y="718"/>
                  </a:cubicBezTo>
                  <a:cubicBezTo>
                    <a:pt x="3498" y="718"/>
                    <a:pt x="3453" y="700"/>
                    <a:pt x="3417" y="664"/>
                  </a:cubicBezTo>
                  <a:cubicBezTo>
                    <a:pt x="3334" y="581"/>
                    <a:pt x="3334" y="462"/>
                    <a:pt x="3406" y="402"/>
                  </a:cubicBezTo>
                  <a:cubicBezTo>
                    <a:pt x="3441" y="379"/>
                    <a:pt x="3477" y="343"/>
                    <a:pt x="3537" y="343"/>
                  </a:cubicBezTo>
                  <a:close/>
                  <a:moveTo>
                    <a:pt x="2024" y="486"/>
                  </a:moveTo>
                  <a:cubicBezTo>
                    <a:pt x="2072" y="486"/>
                    <a:pt x="2108" y="498"/>
                    <a:pt x="2155" y="545"/>
                  </a:cubicBezTo>
                  <a:cubicBezTo>
                    <a:pt x="2227" y="617"/>
                    <a:pt x="2227" y="724"/>
                    <a:pt x="2155" y="795"/>
                  </a:cubicBezTo>
                  <a:cubicBezTo>
                    <a:pt x="2120" y="831"/>
                    <a:pt x="2075" y="849"/>
                    <a:pt x="2030" y="849"/>
                  </a:cubicBezTo>
                  <a:cubicBezTo>
                    <a:pt x="1986" y="849"/>
                    <a:pt x="1941" y="831"/>
                    <a:pt x="1905" y="795"/>
                  </a:cubicBezTo>
                  <a:cubicBezTo>
                    <a:pt x="1810" y="724"/>
                    <a:pt x="1810" y="605"/>
                    <a:pt x="1893" y="545"/>
                  </a:cubicBezTo>
                  <a:cubicBezTo>
                    <a:pt x="1917" y="509"/>
                    <a:pt x="1965" y="486"/>
                    <a:pt x="2024" y="486"/>
                  </a:cubicBezTo>
                  <a:close/>
                  <a:moveTo>
                    <a:pt x="3953" y="1676"/>
                  </a:moveTo>
                  <a:cubicBezTo>
                    <a:pt x="4001" y="1676"/>
                    <a:pt x="4048" y="1688"/>
                    <a:pt x="4084" y="1724"/>
                  </a:cubicBezTo>
                  <a:cubicBezTo>
                    <a:pt x="4156" y="1807"/>
                    <a:pt x="4156" y="1926"/>
                    <a:pt x="4072" y="1986"/>
                  </a:cubicBezTo>
                  <a:cubicBezTo>
                    <a:pt x="4037" y="2022"/>
                    <a:pt x="3992" y="2039"/>
                    <a:pt x="3947" y="2039"/>
                  </a:cubicBezTo>
                  <a:cubicBezTo>
                    <a:pt x="3903" y="2039"/>
                    <a:pt x="3858" y="2022"/>
                    <a:pt x="3822" y="1986"/>
                  </a:cubicBezTo>
                  <a:cubicBezTo>
                    <a:pt x="3751" y="1914"/>
                    <a:pt x="3751" y="1807"/>
                    <a:pt x="3822" y="1724"/>
                  </a:cubicBezTo>
                  <a:cubicBezTo>
                    <a:pt x="3858" y="1700"/>
                    <a:pt x="3894" y="1676"/>
                    <a:pt x="3953" y="1676"/>
                  </a:cubicBezTo>
                  <a:close/>
                  <a:moveTo>
                    <a:pt x="655" y="3129"/>
                  </a:moveTo>
                  <a:cubicBezTo>
                    <a:pt x="727" y="3129"/>
                    <a:pt x="786" y="3165"/>
                    <a:pt x="846" y="3200"/>
                  </a:cubicBezTo>
                  <a:cubicBezTo>
                    <a:pt x="893" y="3248"/>
                    <a:pt x="917" y="3319"/>
                    <a:pt x="917" y="3403"/>
                  </a:cubicBezTo>
                  <a:cubicBezTo>
                    <a:pt x="917" y="3474"/>
                    <a:pt x="893" y="3546"/>
                    <a:pt x="846" y="3593"/>
                  </a:cubicBezTo>
                  <a:cubicBezTo>
                    <a:pt x="798" y="3641"/>
                    <a:pt x="727" y="3665"/>
                    <a:pt x="655" y="3665"/>
                  </a:cubicBezTo>
                  <a:cubicBezTo>
                    <a:pt x="584" y="3665"/>
                    <a:pt x="524" y="3641"/>
                    <a:pt x="465" y="3593"/>
                  </a:cubicBezTo>
                  <a:cubicBezTo>
                    <a:pt x="417" y="3546"/>
                    <a:pt x="381" y="3474"/>
                    <a:pt x="381" y="3403"/>
                  </a:cubicBezTo>
                  <a:cubicBezTo>
                    <a:pt x="381" y="3319"/>
                    <a:pt x="417" y="3260"/>
                    <a:pt x="465" y="3200"/>
                  </a:cubicBezTo>
                  <a:cubicBezTo>
                    <a:pt x="512" y="3141"/>
                    <a:pt x="584" y="3129"/>
                    <a:pt x="655" y="3129"/>
                  </a:cubicBezTo>
                  <a:close/>
                  <a:moveTo>
                    <a:pt x="3513" y="0"/>
                  </a:moveTo>
                  <a:cubicBezTo>
                    <a:pt x="3379" y="0"/>
                    <a:pt x="3245" y="51"/>
                    <a:pt x="3144" y="152"/>
                  </a:cubicBezTo>
                  <a:cubicBezTo>
                    <a:pt x="2977" y="319"/>
                    <a:pt x="2941" y="557"/>
                    <a:pt x="3036" y="748"/>
                  </a:cubicBezTo>
                  <a:lnTo>
                    <a:pt x="2132" y="1652"/>
                  </a:lnTo>
                  <a:lnTo>
                    <a:pt x="1572" y="2212"/>
                  </a:lnTo>
                  <a:lnTo>
                    <a:pt x="1334" y="1974"/>
                  </a:lnTo>
                  <a:cubicBezTo>
                    <a:pt x="1215" y="1855"/>
                    <a:pt x="1215" y="1676"/>
                    <a:pt x="1334" y="1569"/>
                  </a:cubicBezTo>
                  <a:lnTo>
                    <a:pt x="1774" y="1141"/>
                  </a:lnTo>
                  <a:cubicBezTo>
                    <a:pt x="1846" y="1164"/>
                    <a:pt x="1917" y="1200"/>
                    <a:pt x="1989" y="1200"/>
                  </a:cubicBezTo>
                  <a:cubicBezTo>
                    <a:pt x="2132" y="1200"/>
                    <a:pt x="2263" y="1152"/>
                    <a:pt x="2370" y="1045"/>
                  </a:cubicBezTo>
                  <a:cubicBezTo>
                    <a:pt x="2572" y="843"/>
                    <a:pt x="2572" y="509"/>
                    <a:pt x="2370" y="307"/>
                  </a:cubicBezTo>
                  <a:cubicBezTo>
                    <a:pt x="2263" y="200"/>
                    <a:pt x="2129" y="146"/>
                    <a:pt x="1995" y="146"/>
                  </a:cubicBezTo>
                  <a:cubicBezTo>
                    <a:pt x="1861" y="146"/>
                    <a:pt x="1727" y="200"/>
                    <a:pt x="1620" y="307"/>
                  </a:cubicBezTo>
                  <a:cubicBezTo>
                    <a:pt x="1453" y="462"/>
                    <a:pt x="1429" y="700"/>
                    <a:pt x="1512" y="902"/>
                  </a:cubicBezTo>
                  <a:lnTo>
                    <a:pt x="1084" y="1331"/>
                  </a:lnTo>
                  <a:cubicBezTo>
                    <a:pt x="846" y="1569"/>
                    <a:pt x="846" y="1974"/>
                    <a:pt x="1084" y="2224"/>
                  </a:cubicBezTo>
                  <a:lnTo>
                    <a:pt x="1322" y="2462"/>
                  </a:lnTo>
                  <a:lnTo>
                    <a:pt x="905" y="2879"/>
                  </a:lnTo>
                  <a:cubicBezTo>
                    <a:pt x="812" y="2827"/>
                    <a:pt x="709" y="2802"/>
                    <a:pt x="607" y="2802"/>
                  </a:cubicBezTo>
                  <a:cubicBezTo>
                    <a:pt x="450" y="2802"/>
                    <a:pt x="295" y="2863"/>
                    <a:pt x="179" y="2986"/>
                  </a:cubicBezTo>
                  <a:cubicBezTo>
                    <a:pt x="60" y="3105"/>
                    <a:pt x="0" y="3248"/>
                    <a:pt x="0" y="3415"/>
                  </a:cubicBezTo>
                  <a:cubicBezTo>
                    <a:pt x="0" y="3581"/>
                    <a:pt x="60" y="3724"/>
                    <a:pt x="179" y="3843"/>
                  </a:cubicBezTo>
                  <a:cubicBezTo>
                    <a:pt x="298" y="3962"/>
                    <a:pt x="441" y="4022"/>
                    <a:pt x="608" y="4022"/>
                  </a:cubicBezTo>
                  <a:cubicBezTo>
                    <a:pt x="774" y="4022"/>
                    <a:pt x="917" y="3962"/>
                    <a:pt x="1036" y="3843"/>
                  </a:cubicBezTo>
                  <a:cubicBezTo>
                    <a:pt x="1155" y="3724"/>
                    <a:pt x="1215" y="3581"/>
                    <a:pt x="1215" y="3415"/>
                  </a:cubicBezTo>
                  <a:cubicBezTo>
                    <a:pt x="1215" y="3307"/>
                    <a:pt x="1191" y="3200"/>
                    <a:pt x="1143" y="3117"/>
                  </a:cubicBezTo>
                  <a:lnTo>
                    <a:pt x="2227" y="2033"/>
                  </a:lnTo>
                  <a:lnTo>
                    <a:pt x="2513" y="2307"/>
                  </a:lnTo>
                  <a:cubicBezTo>
                    <a:pt x="2679" y="2474"/>
                    <a:pt x="2905" y="2569"/>
                    <a:pt x="3108" y="2569"/>
                  </a:cubicBezTo>
                  <a:cubicBezTo>
                    <a:pt x="3322" y="2569"/>
                    <a:pt x="3513" y="2486"/>
                    <a:pt x="3679" y="2343"/>
                  </a:cubicBezTo>
                  <a:cubicBezTo>
                    <a:pt x="3751" y="2367"/>
                    <a:pt x="3822" y="2403"/>
                    <a:pt x="3894" y="2403"/>
                  </a:cubicBezTo>
                  <a:cubicBezTo>
                    <a:pt x="4037" y="2403"/>
                    <a:pt x="4168" y="2355"/>
                    <a:pt x="4275" y="2248"/>
                  </a:cubicBezTo>
                  <a:cubicBezTo>
                    <a:pt x="4525" y="2033"/>
                    <a:pt x="4525" y="1700"/>
                    <a:pt x="4310" y="1498"/>
                  </a:cubicBezTo>
                  <a:cubicBezTo>
                    <a:pt x="4209" y="1391"/>
                    <a:pt x="4075" y="1337"/>
                    <a:pt x="3941" y="1337"/>
                  </a:cubicBezTo>
                  <a:cubicBezTo>
                    <a:pt x="3807" y="1337"/>
                    <a:pt x="3673" y="1391"/>
                    <a:pt x="3572" y="1498"/>
                  </a:cubicBezTo>
                  <a:cubicBezTo>
                    <a:pt x="3406" y="1652"/>
                    <a:pt x="3382" y="1891"/>
                    <a:pt x="3465" y="2093"/>
                  </a:cubicBezTo>
                  <a:cubicBezTo>
                    <a:pt x="3377" y="2175"/>
                    <a:pt x="3267" y="2214"/>
                    <a:pt x="3155" y="2214"/>
                  </a:cubicBezTo>
                  <a:cubicBezTo>
                    <a:pt x="3023" y="2214"/>
                    <a:pt x="2889" y="2160"/>
                    <a:pt x="2786" y="2057"/>
                  </a:cubicBezTo>
                  <a:lnTo>
                    <a:pt x="2501" y="1772"/>
                  </a:lnTo>
                  <a:lnTo>
                    <a:pt x="3286" y="986"/>
                  </a:lnTo>
                  <a:cubicBezTo>
                    <a:pt x="3358" y="1021"/>
                    <a:pt x="3441" y="1045"/>
                    <a:pt x="3513" y="1045"/>
                  </a:cubicBezTo>
                  <a:cubicBezTo>
                    <a:pt x="3644" y="1045"/>
                    <a:pt x="3775" y="998"/>
                    <a:pt x="3882" y="902"/>
                  </a:cubicBezTo>
                  <a:cubicBezTo>
                    <a:pt x="4096" y="688"/>
                    <a:pt x="4096" y="367"/>
                    <a:pt x="3882" y="152"/>
                  </a:cubicBezTo>
                  <a:cubicBezTo>
                    <a:pt x="3781" y="51"/>
                    <a:pt x="3647" y="0"/>
                    <a:pt x="35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0" name="Google Shape;2400;p54"/>
          <p:cNvGrpSpPr/>
          <p:nvPr/>
        </p:nvGrpSpPr>
        <p:grpSpPr>
          <a:xfrm>
            <a:off x="2681385" y="3798439"/>
            <a:ext cx="325544" cy="327413"/>
            <a:chOff x="2681385" y="3798439"/>
            <a:chExt cx="325544" cy="327413"/>
          </a:xfrm>
        </p:grpSpPr>
        <p:sp>
          <p:nvSpPr>
            <p:cNvPr id="2401" name="Google Shape;2401;p54"/>
            <p:cNvSpPr/>
            <p:nvPr/>
          </p:nvSpPr>
          <p:spPr>
            <a:xfrm>
              <a:off x="2713826" y="3830975"/>
              <a:ext cx="58101" cy="56866"/>
            </a:xfrm>
            <a:custGeom>
              <a:rect b="b" l="l" r="r" t="t"/>
              <a:pathLst>
                <a:path extrusionOk="0" h="1795" w="1834">
                  <a:moveTo>
                    <a:pt x="165" y="0"/>
                  </a:moveTo>
                  <a:cubicBezTo>
                    <a:pt x="128" y="0"/>
                    <a:pt x="89" y="15"/>
                    <a:pt x="60" y="45"/>
                  </a:cubicBezTo>
                  <a:cubicBezTo>
                    <a:pt x="0" y="104"/>
                    <a:pt x="0" y="188"/>
                    <a:pt x="60" y="247"/>
                  </a:cubicBezTo>
                  <a:lnTo>
                    <a:pt x="1560" y="1747"/>
                  </a:lnTo>
                  <a:cubicBezTo>
                    <a:pt x="1596" y="1783"/>
                    <a:pt x="1643" y="1795"/>
                    <a:pt x="1667" y="1795"/>
                  </a:cubicBezTo>
                  <a:cubicBezTo>
                    <a:pt x="1703" y="1795"/>
                    <a:pt x="1738" y="1783"/>
                    <a:pt x="1774" y="1747"/>
                  </a:cubicBezTo>
                  <a:cubicBezTo>
                    <a:pt x="1834" y="1688"/>
                    <a:pt x="1834" y="1604"/>
                    <a:pt x="1774" y="1545"/>
                  </a:cubicBezTo>
                  <a:lnTo>
                    <a:pt x="262" y="45"/>
                  </a:lnTo>
                  <a:cubicBezTo>
                    <a:pt x="238" y="15"/>
                    <a:pt x="203" y="0"/>
                    <a:pt x="1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54"/>
            <p:cNvSpPr/>
            <p:nvPr/>
          </p:nvSpPr>
          <p:spPr>
            <a:xfrm>
              <a:off x="2683255" y="3880110"/>
              <a:ext cx="75462" cy="28100"/>
            </a:xfrm>
            <a:custGeom>
              <a:rect b="b" l="l" r="r" t="t"/>
              <a:pathLst>
                <a:path extrusionOk="0" h="887" w="2382">
                  <a:moveTo>
                    <a:pt x="189" y="0"/>
                  </a:moveTo>
                  <a:cubicBezTo>
                    <a:pt x="119" y="0"/>
                    <a:pt x="55" y="52"/>
                    <a:pt x="25" y="113"/>
                  </a:cubicBezTo>
                  <a:cubicBezTo>
                    <a:pt x="1" y="184"/>
                    <a:pt x="60" y="280"/>
                    <a:pt x="132" y="303"/>
                  </a:cubicBezTo>
                  <a:lnTo>
                    <a:pt x="2168" y="887"/>
                  </a:lnTo>
                  <a:lnTo>
                    <a:pt x="2215" y="887"/>
                  </a:lnTo>
                  <a:cubicBezTo>
                    <a:pt x="2275" y="887"/>
                    <a:pt x="2346" y="839"/>
                    <a:pt x="2370" y="780"/>
                  </a:cubicBezTo>
                  <a:cubicBezTo>
                    <a:pt x="2382" y="696"/>
                    <a:pt x="2334" y="613"/>
                    <a:pt x="2263" y="589"/>
                  </a:cubicBezTo>
                  <a:lnTo>
                    <a:pt x="227" y="6"/>
                  </a:lnTo>
                  <a:cubicBezTo>
                    <a:pt x="214" y="2"/>
                    <a:pt x="201" y="0"/>
                    <a:pt x="1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54"/>
            <p:cNvSpPr/>
            <p:nvPr/>
          </p:nvSpPr>
          <p:spPr>
            <a:xfrm>
              <a:off x="2681385" y="3918918"/>
              <a:ext cx="75082" cy="29272"/>
            </a:xfrm>
            <a:custGeom>
              <a:rect b="b" l="l" r="r" t="t"/>
              <a:pathLst>
                <a:path extrusionOk="0" h="924" w="2370">
                  <a:moveTo>
                    <a:pt x="2186" y="1"/>
                  </a:moveTo>
                  <a:cubicBezTo>
                    <a:pt x="2172" y="1"/>
                    <a:pt x="2158" y="3"/>
                    <a:pt x="2143" y="7"/>
                  </a:cubicBezTo>
                  <a:lnTo>
                    <a:pt x="119" y="626"/>
                  </a:lnTo>
                  <a:cubicBezTo>
                    <a:pt x="48" y="662"/>
                    <a:pt x="0" y="733"/>
                    <a:pt x="12" y="817"/>
                  </a:cubicBezTo>
                  <a:cubicBezTo>
                    <a:pt x="24" y="876"/>
                    <a:pt x="84" y="924"/>
                    <a:pt x="155" y="924"/>
                  </a:cubicBezTo>
                  <a:lnTo>
                    <a:pt x="203" y="924"/>
                  </a:lnTo>
                  <a:lnTo>
                    <a:pt x="2227" y="305"/>
                  </a:lnTo>
                  <a:cubicBezTo>
                    <a:pt x="2322" y="269"/>
                    <a:pt x="2370" y="198"/>
                    <a:pt x="2334" y="102"/>
                  </a:cubicBezTo>
                  <a:cubicBezTo>
                    <a:pt x="2304" y="44"/>
                    <a:pt x="2251" y="1"/>
                    <a:pt x="218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54"/>
            <p:cNvSpPr/>
            <p:nvPr/>
          </p:nvSpPr>
          <p:spPr>
            <a:xfrm>
              <a:off x="2762835" y="3800340"/>
              <a:ext cx="29462" cy="74321"/>
            </a:xfrm>
            <a:custGeom>
              <a:rect b="b" l="l" r="r" t="t"/>
              <a:pathLst>
                <a:path extrusionOk="0" h="2346" w="930">
                  <a:moveTo>
                    <a:pt x="188" y="1"/>
                  </a:moveTo>
                  <a:cubicBezTo>
                    <a:pt x="170" y="1"/>
                    <a:pt x="152" y="4"/>
                    <a:pt x="132" y="12"/>
                  </a:cubicBezTo>
                  <a:cubicBezTo>
                    <a:pt x="60" y="35"/>
                    <a:pt x="1" y="107"/>
                    <a:pt x="37" y="202"/>
                  </a:cubicBezTo>
                  <a:lnTo>
                    <a:pt x="608" y="2238"/>
                  </a:lnTo>
                  <a:cubicBezTo>
                    <a:pt x="632" y="2298"/>
                    <a:pt x="691" y="2345"/>
                    <a:pt x="763" y="2345"/>
                  </a:cubicBezTo>
                  <a:lnTo>
                    <a:pt x="799" y="2345"/>
                  </a:lnTo>
                  <a:cubicBezTo>
                    <a:pt x="882" y="2333"/>
                    <a:pt x="930" y="2238"/>
                    <a:pt x="906" y="2155"/>
                  </a:cubicBezTo>
                  <a:lnTo>
                    <a:pt x="334" y="107"/>
                  </a:lnTo>
                  <a:cubicBezTo>
                    <a:pt x="306" y="50"/>
                    <a:pt x="255" y="1"/>
                    <a:pt x="18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54"/>
            <p:cNvSpPr/>
            <p:nvPr/>
          </p:nvSpPr>
          <p:spPr>
            <a:xfrm>
              <a:off x="2801326" y="3798439"/>
              <a:ext cx="30951" cy="73941"/>
            </a:xfrm>
            <a:custGeom>
              <a:rect b="b" l="l" r="r" t="t"/>
              <a:pathLst>
                <a:path extrusionOk="0" h="2334" w="977">
                  <a:moveTo>
                    <a:pt x="802" y="0"/>
                  </a:moveTo>
                  <a:cubicBezTo>
                    <a:pt x="740" y="0"/>
                    <a:pt x="686" y="45"/>
                    <a:pt x="667" y="119"/>
                  </a:cubicBezTo>
                  <a:lnTo>
                    <a:pt x="36" y="2143"/>
                  </a:lnTo>
                  <a:cubicBezTo>
                    <a:pt x="0" y="2215"/>
                    <a:pt x="48" y="2298"/>
                    <a:pt x="143" y="2334"/>
                  </a:cubicBezTo>
                  <a:lnTo>
                    <a:pt x="179" y="2334"/>
                  </a:lnTo>
                  <a:cubicBezTo>
                    <a:pt x="238" y="2334"/>
                    <a:pt x="298" y="2286"/>
                    <a:pt x="334" y="2227"/>
                  </a:cubicBezTo>
                  <a:lnTo>
                    <a:pt x="965" y="203"/>
                  </a:lnTo>
                  <a:cubicBezTo>
                    <a:pt x="977" y="119"/>
                    <a:pt x="929" y="36"/>
                    <a:pt x="858" y="12"/>
                  </a:cubicBezTo>
                  <a:cubicBezTo>
                    <a:pt x="839" y="4"/>
                    <a:pt x="820" y="0"/>
                    <a:pt x="80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54"/>
            <p:cNvSpPr/>
            <p:nvPr/>
          </p:nvSpPr>
          <p:spPr>
            <a:xfrm>
              <a:off x="2851095" y="3944262"/>
              <a:ext cx="124534" cy="127670"/>
            </a:xfrm>
            <a:custGeom>
              <a:rect b="b" l="l" r="r" t="t"/>
              <a:pathLst>
                <a:path extrusionOk="0" h="4030" w="3931">
                  <a:moveTo>
                    <a:pt x="1918" y="1195"/>
                  </a:moveTo>
                  <a:lnTo>
                    <a:pt x="2144" y="1422"/>
                  </a:lnTo>
                  <a:lnTo>
                    <a:pt x="1989" y="1565"/>
                  </a:lnTo>
                  <a:lnTo>
                    <a:pt x="1775" y="1350"/>
                  </a:lnTo>
                  <a:lnTo>
                    <a:pt x="1918" y="1195"/>
                  </a:lnTo>
                  <a:close/>
                  <a:moveTo>
                    <a:pt x="1644" y="1624"/>
                  </a:moveTo>
                  <a:lnTo>
                    <a:pt x="1704" y="1684"/>
                  </a:lnTo>
                  <a:lnTo>
                    <a:pt x="1668" y="1731"/>
                  </a:lnTo>
                  <a:lnTo>
                    <a:pt x="1608" y="1672"/>
                  </a:lnTo>
                  <a:lnTo>
                    <a:pt x="1644" y="1624"/>
                  </a:lnTo>
                  <a:close/>
                  <a:moveTo>
                    <a:pt x="2632" y="1898"/>
                  </a:moveTo>
                  <a:lnTo>
                    <a:pt x="2858" y="2124"/>
                  </a:lnTo>
                  <a:lnTo>
                    <a:pt x="2704" y="2267"/>
                  </a:lnTo>
                  <a:lnTo>
                    <a:pt x="2477" y="2041"/>
                  </a:lnTo>
                  <a:lnTo>
                    <a:pt x="2632" y="1898"/>
                  </a:lnTo>
                  <a:close/>
                  <a:moveTo>
                    <a:pt x="2347" y="2338"/>
                  </a:moveTo>
                  <a:lnTo>
                    <a:pt x="2406" y="2398"/>
                  </a:lnTo>
                  <a:lnTo>
                    <a:pt x="2370" y="2446"/>
                  </a:lnTo>
                  <a:lnTo>
                    <a:pt x="2311" y="2386"/>
                  </a:lnTo>
                  <a:lnTo>
                    <a:pt x="2347" y="2338"/>
                  </a:lnTo>
                  <a:close/>
                  <a:moveTo>
                    <a:pt x="3335" y="2612"/>
                  </a:moveTo>
                  <a:lnTo>
                    <a:pt x="3561" y="2839"/>
                  </a:lnTo>
                  <a:lnTo>
                    <a:pt x="3406" y="2981"/>
                  </a:lnTo>
                  <a:lnTo>
                    <a:pt x="3180" y="2755"/>
                  </a:lnTo>
                  <a:lnTo>
                    <a:pt x="3335" y="2612"/>
                  </a:lnTo>
                  <a:close/>
                  <a:moveTo>
                    <a:pt x="3049" y="3041"/>
                  </a:moveTo>
                  <a:lnTo>
                    <a:pt x="3109" y="3100"/>
                  </a:lnTo>
                  <a:lnTo>
                    <a:pt x="3061" y="3148"/>
                  </a:lnTo>
                  <a:lnTo>
                    <a:pt x="3001" y="3089"/>
                  </a:lnTo>
                  <a:lnTo>
                    <a:pt x="3049" y="3041"/>
                  </a:lnTo>
                  <a:close/>
                  <a:moveTo>
                    <a:pt x="176" y="0"/>
                  </a:moveTo>
                  <a:cubicBezTo>
                    <a:pt x="154" y="0"/>
                    <a:pt x="130" y="6"/>
                    <a:pt x="108" y="17"/>
                  </a:cubicBezTo>
                  <a:cubicBezTo>
                    <a:pt x="25" y="64"/>
                    <a:pt x="1" y="160"/>
                    <a:pt x="49" y="231"/>
                  </a:cubicBezTo>
                  <a:cubicBezTo>
                    <a:pt x="322" y="719"/>
                    <a:pt x="668" y="1184"/>
                    <a:pt x="1073" y="1588"/>
                  </a:cubicBezTo>
                  <a:lnTo>
                    <a:pt x="1596" y="2100"/>
                  </a:lnTo>
                  <a:lnTo>
                    <a:pt x="2025" y="2541"/>
                  </a:lnTo>
                  <a:lnTo>
                    <a:pt x="2989" y="3505"/>
                  </a:lnTo>
                  <a:lnTo>
                    <a:pt x="3466" y="3982"/>
                  </a:lnTo>
                  <a:cubicBezTo>
                    <a:pt x="3501" y="4005"/>
                    <a:pt x="3537" y="4029"/>
                    <a:pt x="3573" y="4029"/>
                  </a:cubicBezTo>
                  <a:cubicBezTo>
                    <a:pt x="3597" y="4029"/>
                    <a:pt x="3644" y="4005"/>
                    <a:pt x="3680" y="3982"/>
                  </a:cubicBezTo>
                  <a:cubicBezTo>
                    <a:pt x="3740" y="3922"/>
                    <a:pt x="3740" y="3827"/>
                    <a:pt x="3680" y="3767"/>
                  </a:cubicBezTo>
                  <a:lnTo>
                    <a:pt x="3299" y="3398"/>
                  </a:lnTo>
                  <a:lnTo>
                    <a:pt x="3347" y="3350"/>
                  </a:lnTo>
                  <a:cubicBezTo>
                    <a:pt x="3347" y="3339"/>
                    <a:pt x="3370" y="3339"/>
                    <a:pt x="3406" y="3339"/>
                  </a:cubicBezTo>
                  <a:cubicBezTo>
                    <a:pt x="3454" y="3339"/>
                    <a:pt x="3478" y="3327"/>
                    <a:pt x="3513" y="3291"/>
                  </a:cubicBezTo>
                  <a:lnTo>
                    <a:pt x="3871" y="2934"/>
                  </a:lnTo>
                  <a:cubicBezTo>
                    <a:pt x="3930" y="2874"/>
                    <a:pt x="3930" y="2791"/>
                    <a:pt x="3871" y="2731"/>
                  </a:cubicBezTo>
                  <a:lnTo>
                    <a:pt x="3442" y="2303"/>
                  </a:lnTo>
                  <a:cubicBezTo>
                    <a:pt x="3412" y="2273"/>
                    <a:pt x="3373" y="2258"/>
                    <a:pt x="3335" y="2258"/>
                  </a:cubicBezTo>
                  <a:cubicBezTo>
                    <a:pt x="3296" y="2258"/>
                    <a:pt x="3257" y="2273"/>
                    <a:pt x="3228" y="2303"/>
                  </a:cubicBezTo>
                  <a:lnTo>
                    <a:pt x="2870" y="2660"/>
                  </a:lnTo>
                  <a:cubicBezTo>
                    <a:pt x="2847" y="2684"/>
                    <a:pt x="2823" y="2731"/>
                    <a:pt x="2823" y="2755"/>
                  </a:cubicBezTo>
                  <a:cubicBezTo>
                    <a:pt x="2823" y="2791"/>
                    <a:pt x="2847" y="2815"/>
                    <a:pt x="2858" y="2850"/>
                  </a:cubicBezTo>
                  <a:lnTo>
                    <a:pt x="2811" y="2898"/>
                  </a:lnTo>
                  <a:lnTo>
                    <a:pt x="2585" y="2672"/>
                  </a:lnTo>
                  <a:lnTo>
                    <a:pt x="2632" y="2624"/>
                  </a:lnTo>
                  <a:cubicBezTo>
                    <a:pt x="2668" y="2636"/>
                    <a:pt x="2692" y="2660"/>
                    <a:pt x="2728" y="2660"/>
                  </a:cubicBezTo>
                  <a:cubicBezTo>
                    <a:pt x="2763" y="2660"/>
                    <a:pt x="2799" y="2636"/>
                    <a:pt x="2823" y="2612"/>
                  </a:cubicBezTo>
                  <a:lnTo>
                    <a:pt x="3180" y="2255"/>
                  </a:lnTo>
                  <a:cubicBezTo>
                    <a:pt x="3239" y="2196"/>
                    <a:pt x="3239" y="2100"/>
                    <a:pt x="3180" y="2041"/>
                  </a:cubicBezTo>
                  <a:lnTo>
                    <a:pt x="2751" y="1612"/>
                  </a:lnTo>
                  <a:cubicBezTo>
                    <a:pt x="2722" y="1582"/>
                    <a:pt x="2686" y="1568"/>
                    <a:pt x="2650" y="1568"/>
                  </a:cubicBezTo>
                  <a:cubicBezTo>
                    <a:pt x="2614" y="1568"/>
                    <a:pt x="2579" y="1582"/>
                    <a:pt x="2549" y="1612"/>
                  </a:cubicBezTo>
                  <a:lnTo>
                    <a:pt x="2192" y="1969"/>
                  </a:lnTo>
                  <a:cubicBezTo>
                    <a:pt x="2156" y="2005"/>
                    <a:pt x="2144" y="2041"/>
                    <a:pt x="2144" y="2077"/>
                  </a:cubicBezTo>
                  <a:cubicBezTo>
                    <a:pt x="2144" y="2100"/>
                    <a:pt x="2156" y="2136"/>
                    <a:pt x="2168" y="2160"/>
                  </a:cubicBezTo>
                  <a:lnTo>
                    <a:pt x="2132" y="2207"/>
                  </a:lnTo>
                  <a:lnTo>
                    <a:pt x="1906" y="1981"/>
                  </a:lnTo>
                  <a:lnTo>
                    <a:pt x="1954" y="1946"/>
                  </a:lnTo>
                  <a:cubicBezTo>
                    <a:pt x="1977" y="1957"/>
                    <a:pt x="2013" y="1969"/>
                    <a:pt x="2037" y="1969"/>
                  </a:cubicBezTo>
                  <a:cubicBezTo>
                    <a:pt x="2085" y="1969"/>
                    <a:pt x="2108" y="1957"/>
                    <a:pt x="2144" y="1922"/>
                  </a:cubicBezTo>
                  <a:lnTo>
                    <a:pt x="2501" y="1565"/>
                  </a:lnTo>
                  <a:cubicBezTo>
                    <a:pt x="2525" y="1541"/>
                    <a:pt x="2549" y="1493"/>
                    <a:pt x="2549" y="1469"/>
                  </a:cubicBezTo>
                  <a:cubicBezTo>
                    <a:pt x="2549" y="1422"/>
                    <a:pt x="2525" y="1386"/>
                    <a:pt x="2501" y="1362"/>
                  </a:cubicBezTo>
                  <a:lnTo>
                    <a:pt x="2073" y="934"/>
                  </a:lnTo>
                  <a:cubicBezTo>
                    <a:pt x="2037" y="898"/>
                    <a:pt x="1989" y="886"/>
                    <a:pt x="1966" y="886"/>
                  </a:cubicBezTo>
                  <a:cubicBezTo>
                    <a:pt x="1930" y="886"/>
                    <a:pt x="1894" y="898"/>
                    <a:pt x="1858" y="934"/>
                  </a:cubicBezTo>
                  <a:lnTo>
                    <a:pt x="1501" y="1291"/>
                  </a:lnTo>
                  <a:cubicBezTo>
                    <a:pt x="1454" y="1326"/>
                    <a:pt x="1442" y="1422"/>
                    <a:pt x="1489" y="1481"/>
                  </a:cubicBezTo>
                  <a:lnTo>
                    <a:pt x="1442" y="1529"/>
                  </a:lnTo>
                  <a:lnTo>
                    <a:pt x="1299" y="1374"/>
                  </a:lnTo>
                  <a:cubicBezTo>
                    <a:pt x="906" y="993"/>
                    <a:pt x="584" y="553"/>
                    <a:pt x="311" y="76"/>
                  </a:cubicBezTo>
                  <a:cubicBezTo>
                    <a:pt x="278" y="27"/>
                    <a:pt x="228" y="0"/>
                    <a:pt x="17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54"/>
            <p:cNvSpPr/>
            <p:nvPr/>
          </p:nvSpPr>
          <p:spPr>
            <a:xfrm>
              <a:off x="2750416" y="3870163"/>
              <a:ext cx="256513" cy="255689"/>
            </a:xfrm>
            <a:custGeom>
              <a:rect b="b" l="l" r="r" t="t"/>
              <a:pathLst>
                <a:path extrusionOk="0" h="8071" w="8097">
                  <a:moveTo>
                    <a:pt x="3663" y="4506"/>
                  </a:moveTo>
                  <a:cubicBezTo>
                    <a:pt x="3704" y="4506"/>
                    <a:pt x="3745" y="4512"/>
                    <a:pt x="3786" y="4523"/>
                  </a:cubicBezTo>
                  <a:lnTo>
                    <a:pt x="3834" y="4558"/>
                  </a:lnTo>
                  <a:lnTo>
                    <a:pt x="3167" y="5237"/>
                  </a:lnTo>
                  <a:cubicBezTo>
                    <a:pt x="3108" y="5035"/>
                    <a:pt x="3143" y="4820"/>
                    <a:pt x="3298" y="4666"/>
                  </a:cubicBezTo>
                  <a:cubicBezTo>
                    <a:pt x="3399" y="4565"/>
                    <a:pt x="3528" y="4506"/>
                    <a:pt x="3663" y="4506"/>
                  </a:cubicBezTo>
                  <a:close/>
                  <a:moveTo>
                    <a:pt x="4036" y="4773"/>
                  </a:moveTo>
                  <a:lnTo>
                    <a:pt x="4084" y="4820"/>
                  </a:lnTo>
                  <a:lnTo>
                    <a:pt x="3369" y="5535"/>
                  </a:lnTo>
                  <a:lnTo>
                    <a:pt x="3310" y="5475"/>
                  </a:lnTo>
                  <a:lnTo>
                    <a:pt x="4036" y="4773"/>
                  </a:lnTo>
                  <a:close/>
                  <a:moveTo>
                    <a:pt x="4310" y="5035"/>
                  </a:moveTo>
                  <a:lnTo>
                    <a:pt x="4536" y="5261"/>
                  </a:lnTo>
                  <a:lnTo>
                    <a:pt x="3822" y="5975"/>
                  </a:lnTo>
                  <a:lnTo>
                    <a:pt x="3596" y="5749"/>
                  </a:lnTo>
                  <a:lnTo>
                    <a:pt x="4310" y="5035"/>
                  </a:lnTo>
                  <a:close/>
                  <a:moveTo>
                    <a:pt x="4739" y="5451"/>
                  </a:moveTo>
                  <a:lnTo>
                    <a:pt x="4798" y="5511"/>
                  </a:lnTo>
                  <a:lnTo>
                    <a:pt x="4084" y="6225"/>
                  </a:lnTo>
                  <a:lnTo>
                    <a:pt x="4024" y="6166"/>
                  </a:lnTo>
                  <a:lnTo>
                    <a:pt x="4739" y="5451"/>
                  </a:lnTo>
                  <a:close/>
                  <a:moveTo>
                    <a:pt x="5024" y="5737"/>
                  </a:moveTo>
                  <a:lnTo>
                    <a:pt x="5251" y="5963"/>
                  </a:lnTo>
                  <a:lnTo>
                    <a:pt x="4536" y="6678"/>
                  </a:lnTo>
                  <a:lnTo>
                    <a:pt x="4310" y="6451"/>
                  </a:lnTo>
                  <a:lnTo>
                    <a:pt x="5024" y="5737"/>
                  </a:lnTo>
                  <a:close/>
                  <a:moveTo>
                    <a:pt x="5453" y="6166"/>
                  </a:moveTo>
                  <a:lnTo>
                    <a:pt x="5513" y="6225"/>
                  </a:lnTo>
                  <a:lnTo>
                    <a:pt x="4798" y="6940"/>
                  </a:lnTo>
                  <a:lnTo>
                    <a:pt x="4739" y="6880"/>
                  </a:lnTo>
                  <a:lnTo>
                    <a:pt x="5453" y="6166"/>
                  </a:lnTo>
                  <a:close/>
                  <a:moveTo>
                    <a:pt x="5727" y="6440"/>
                  </a:moveTo>
                  <a:lnTo>
                    <a:pt x="5763" y="6487"/>
                  </a:lnTo>
                  <a:cubicBezTo>
                    <a:pt x="5798" y="6666"/>
                    <a:pt x="5739" y="6856"/>
                    <a:pt x="5620" y="6975"/>
                  </a:cubicBezTo>
                  <a:cubicBezTo>
                    <a:pt x="5509" y="7078"/>
                    <a:pt x="5367" y="7131"/>
                    <a:pt x="5221" y="7131"/>
                  </a:cubicBezTo>
                  <a:cubicBezTo>
                    <a:pt x="5163" y="7131"/>
                    <a:pt x="5105" y="7123"/>
                    <a:pt x="5048" y="7106"/>
                  </a:cubicBezTo>
                  <a:lnTo>
                    <a:pt x="5727" y="6440"/>
                  </a:lnTo>
                  <a:close/>
                  <a:moveTo>
                    <a:pt x="3274" y="4058"/>
                  </a:moveTo>
                  <a:cubicBezTo>
                    <a:pt x="3358" y="4118"/>
                    <a:pt x="3429" y="4177"/>
                    <a:pt x="3489" y="4249"/>
                  </a:cubicBezTo>
                  <a:cubicBezTo>
                    <a:pt x="3334" y="4273"/>
                    <a:pt x="3191" y="4368"/>
                    <a:pt x="3072" y="4475"/>
                  </a:cubicBezTo>
                  <a:cubicBezTo>
                    <a:pt x="2774" y="4773"/>
                    <a:pt x="2738" y="5249"/>
                    <a:pt x="2977" y="5582"/>
                  </a:cubicBezTo>
                  <a:cubicBezTo>
                    <a:pt x="3012" y="5618"/>
                    <a:pt x="3024" y="5642"/>
                    <a:pt x="3060" y="5678"/>
                  </a:cubicBezTo>
                  <a:lnTo>
                    <a:pt x="3250" y="5868"/>
                  </a:lnTo>
                  <a:lnTo>
                    <a:pt x="4584" y="7213"/>
                  </a:lnTo>
                  <a:cubicBezTo>
                    <a:pt x="4620" y="7237"/>
                    <a:pt x="4643" y="7273"/>
                    <a:pt x="4691" y="7297"/>
                  </a:cubicBezTo>
                  <a:cubicBezTo>
                    <a:pt x="4846" y="7404"/>
                    <a:pt x="5024" y="7464"/>
                    <a:pt x="5203" y="7464"/>
                  </a:cubicBezTo>
                  <a:cubicBezTo>
                    <a:pt x="5417" y="7464"/>
                    <a:pt x="5644" y="7368"/>
                    <a:pt x="5810" y="7213"/>
                  </a:cubicBezTo>
                  <a:cubicBezTo>
                    <a:pt x="5929" y="7094"/>
                    <a:pt x="6001" y="6940"/>
                    <a:pt x="6036" y="6797"/>
                  </a:cubicBezTo>
                  <a:lnTo>
                    <a:pt x="6227" y="6987"/>
                  </a:lnTo>
                  <a:cubicBezTo>
                    <a:pt x="6203" y="7118"/>
                    <a:pt x="6108" y="7261"/>
                    <a:pt x="5989" y="7356"/>
                  </a:cubicBezTo>
                  <a:cubicBezTo>
                    <a:pt x="5775" y="7577"/>
                    <a:pt x="5492" y="7687"/>
                    <a:pt x="5209" y="7687"/>
                  </a:cubicBezTo>
                  <a:cubicBezTo>
                    <a:pt x="4926" y="7687"/>
                    <a:pt x="4643" y="7577"/>
                    <a:pt x="4429" y="7356"/>
                  </a:cubicBezTo>
                  <a:lnTo>
                    <a:pt x="2905" y="5844"/>
                  </a:lnTo>
                  <a:cubicBezTo>
                    <a:pt x="2703" y="5630"/>
                    <a:pt x="2584" y="5356"/>
                    <a:pt x="2584" y="5070"/>
                  </a:cubicBezTo>
                  <a:cubicBezTo>
                    <a:pt x="2584" y="4785"/>
                    <a:pt x="2703" y="4499"/>
                    <a:pt x="2905" y="4296"/>
                  </a:cubicBezTo>
                  <a:cubicBezTo>
                    <a:pt x="3012" y="4189"/>
                    <a:pt x="3143" y="4106"/>
                    <a:pt x="3274" y="4058"/>
                  </a:cubicBezTo>
                  <a:close/>
                  <a:moveTo>
                    <a:pt x="7596" y="7047"/>
                  </a:moveTo>
                  <a:lnTo>
                    <a:pt x="7739" y="7202"/>
                  </a:lnTo>
                  <a:lnTo>
                    <a:pt x="7227" y="7714"/>
                  </a:lnTo>
                  <a:lnTo>
                    <a:pt x="7072" y="7571"/>
                  </a:lnTo>
                  <a:lnTo>
                    <a:pt x="7596" y="7047"/>
                  </a:lnTo>
                  <a:close/>
                  <a:moveTo>
                    <a:pt x="2470" y="1"/>
                  </a:moveTo>
                  <a:cubicBezTo>
                    <a:pt x="2432" y="1"/>
                    <a:pt x="2392" y="20"/>
                    <a:pt x="2357" y="46"/>
                  </a:cubicBezTo>
                  <a:lnTo>
                    <a:pt x="1298" y="1106"/>
                  </a:lnTo>
                  <a:cubicBezTo>
                    <a:pt x="1238" y="1165"/>
                    <a:pt x="1238" y="1260"/>
                    <a:pt x="1298" y="1320"/>
                  </a:cubicBezTo>
                  <a:cubicBezTo>
                    <a:pt x="1328" y="1350"/>
                    <a:pt x="1366" y="1365"/>
                    <a:pt x="1405" y="1365"/>
                  </a:cubicBezTo>
                  <a:cubicBezTo>
                    <a:pt x="1444" y="1365"/>
                    <a:pt x="1482" y="1350"/>
                    <a:pt x="1512" y="1320"/>
                  </a:cubicBezTo>
                  <a:lnTo>
                    <a:pt x="2381" y="439"/>
                  </a:lnTo>
                  <a:lnTo>
                    <a:pt x="2500" y="832"/>
                  </a:lnTo>
                  <a:lnTo>
                    <a:pt x="833" y="2499"/>
                  </a:lnTo>
                  <a:lnTo>
                    <a:pt x="452" y="2380"/>
                  </a:lnTo>
                  <a:lnTo>
                    <a:pt x="1095" y="1737"/>
                  </a:lnTo>
                  <a:cubicBezTo>
                    <a:pt x="1095" y="1737"/>
                    <a:pt x="1095" y="1725"/>
                    <a:pt x="1107" y="1725"/>
                  </a:cubicBezTo>
                  <a:cubicBezTo>
                    <a:pt x="1155" y="1665"/>
                    <a:pt x="1155" y="1570"/>
                    <a:pt x="1095" y="1510"/>
                  </a:cubicBezTo>
                  <a:cubicBezTo>
                    <a:pt x="1066" y="1481"/>
                    <a:pt x="1027" y="1466"/>
                    <a:pt x="988" y="1466"/>
                  </a:cubicBezTo>
                  <a:cubicBezTo>
                    <a:pt x="950" y="1466"/>
                    <a:pt x="911" y="1481"/>
                    <a:pt x="881" y="1510"/>
                  </a:cubicBezTo>
                  <a:lnTo>
                    <a:pt x="60" y="2332"/>
                  </a:lnTo>
                  <a:cubicBezTo>
                    <a:pt x="24" y="2380"/>
                    <a:pt x="0" y="2415"/>
                    <a:pt x="24" y="2475"/>
                  </a:cubicBezTo>
                  <a:cubicBezTo>
                    <a:pt x="36" y="2522"/>
                    <a:pt x="83" y="2570"/>
                    <a:pt x="119" y="2582"/>
                  </a:cubicBezTo>
                  <a:lnTo>
                    <a:pt x="833" y="2796"/>
                  </a:lnTo>
                  <a:lnTo>
                    <a:pt x="1107" y="2868"/>
                  </a:lnTo>
                  <a:cubicBezTo>
                    <a:pt x="1810" y="3070"/>
                    <a:pt x="2441" y="3392"/>
                    <a:pt x="3012" y="3820"/>
                  </a:cubicBezTo>
                  <a:cubicBezTo>
                    <a:pt x="2893" y="3880"/>
                    <a:pt x="2786" y="3963"/>
                    <a:pt x="2703" y="4058"/>
                  </a:cubicBezTo>
                  <a:cubicBezTo>
                    <a:pt x="2429" y="4320"/>
                    <a:pt x="2286" y="4677"/>
                    <a:pt x="2286" y="5058"/>
                  </a:cubicBezTo>
                  <a:cubicBezTo>
                    <a:pt x="2286" y="5428"/>
                    <a:pt x="2429" y="5785"/>
                    <a:pt x="2703" y="6047"/>
                  </a:cubicBezTo>
                  <a:lnTo>
                    <a:pt x="4215" y="7571"/>
                  </a:lnTo>
                  <a:cubicBezTo>
                    <a:pt x="4489" y="7833"/>
                    <a:pt x="4858" y="7987"/>
                    <a:pt x="5215" y="7987"/>
                  </a:cubicBezTo>
                  <a:cubicBezTo>
                    <a:pt x="5572" y="7987"/>
                    <a:pt x="5929" y="7856"/>
                    <a:pt x="6215" y="7571"/>
                  </a:cubicBezTo>
                  <a:cubicBezTo>
                    <a:pt x="6310" y="7464"/>
                    <a:pt x="6417" y="7333"/>
                    <a:pt x="6477" y="7178"/>
                  </a:cubicBezTo>
                  <a:lnTo>
                    <a:pt x="6763" y="7464"/>
                  </a:lnTo>
                  <a:cubicBezTo>
                    <a:pt x="6703" y="7523"/>
                    <a:pt x="6715" y="7618"/>
                    <a:pt x="6763" y="7678"/>
                  </a:cubicBezTo>
                  <a:lnTo>
                    <a:pt x="7120" y="8035"/>
                  </a:lnTo>
                  <a:cubicBezTo>
                    <a:pt x="7144" y="8059"/>
                    <a:pt x="7191" y="8071"/>
                    <a:pt x="7227" y="8071"/>
                  </a:cubicBezTo>
                  <a:cubicBezTo>
                    <a:pt x="7251" y="8071"/>
                    <a:pt x="7299" y="8059"/>
                    <a:pt x="7322" y="8035"/>
                  </a:cubicBezTo>
                  <a:lnTo>
                    <a:pt x="8061" y="7297"/>
                  </a:lnTo>
                  <a:cubicBezTo>
                    <a:pt x="8084" y="7273"/>
                    <a:pt x="8096" y="7225"/>
                    <a:pt x="8096" y="7202"/>
                  </a:cubicBezTo>
                  <a:cubicBezTo>
                    <a:pt x="8096" y="7166"/>
                    <a:pt x="8084" y="7142"/>
                    <a:pt x="8061" y="7106"/>
                  </a:cubicBezTo>
                  <a:lnTo>
                    <a:pt x="7703" y="6749"/>
                  </a:lnTo>
                  <a:cubicBezTo>
                    <a:pt x="7674" y="6719"/>
                    <a:pt x="7635" y="6704"/>
                    <a:pt x="7596" y="6704"/>
                  </a:cubicBezTo>
                  <a:cubicBezTo>
                    <a:pt x="7557" y="6704"/>
                    <a:pt x="7519" y="6719"/>
                    <a:pt x="7489" y="6749"/>
                  </a:cubicBezTo>
                  <a:lnTo>
                    <a:pt x="7251" y="6511"/>
                  </a:lnTo>
                  <a:cubicBezTo>
                    <a:pt x="7221" y="6481"/>
                    <a:pt x="7185" y="6466"/>
                    <a:pt x="7150" y="6466"/>
                  </a:cubicBezTo>
                  <a:cubicBezTo>
                    <a:pt x="7114" y="6466"/>
                    <a:pt x="7078" y="6481"/>
                    <a:pt x="7049" y="6511"/>
                  </a:cubicBezTo>
                  <a:cubicBezTo>
                    <a:pt x="6989" y="6571"/>
                    <a:pt x="6989" y="6666"/>
                    <a:pt x="7049" y="6725"/>
                  </a:cubicBezTo>
                  <a:lnTo>
                    <a:pt x="7287" y="6963"/>
                  </a:lnTo>
                  <a:lnTo>
                    <a:pt x="6977" y="7273"/>
                  </a:lnTo>
                  <a:lnTo>
                    <a:pt x="6525" y="6821"/>
                  </a:lnTo>
                  <a:lnTo>
                    <a:pt x="3905" y="4189"/>
                  </a:lnTo>
                  <a:cubicBezTo>
                    <a:pt x="3739" y="4023"/>
                    <a:pt x="3572" y="3880"/>
                    <a:pt x="3417" y="3749"/>
                  </a:cubicBezTo>
                  <a:cubicBezTo>
                    <a:pt x="2762" y="3213"/>
                    <a:pt x="2012" y="2820"/>
                    <a:pt x="1203" y="2582"/>
                  </a:cubicBezTo>
                  <a:lnTo>
                    <a:pt x="1179" y="2582"/>
                  </a:lnTo>
                  <a:lnTo>
                    <a:pt x="2607" y="1153"/>
                  </a:lnTo>
                  <a:lnTo>
                    <a:pt x="2607" y="1165"/>
                  </a:lnTo>
                  <a:cubicBezTo>
                    <a:pt x="2691" y="1439"/>
                    <a:pt x="2786" y="1701"/>
                    <a:pt x="2893" y="1963"/>
                  </a:cubicBezTo>
                  <a:cubicBezTo>
                    <a:pt x="2929" y="2022"/>
                    <a:pt x="2965" y="2046"/>
                    <a:pt x="3024" y="2046"/>
                  </a:cubicBezTo>
                  <a:cubicBezTo>
                    <a:pt x="3048" y="2046"/>
                    <a:pt x="3072" y="2046"/>
                    <a:pt x="3084" y="2034"/>
                  </a:cubicBezTo>
                  <a:cubicBezTo>
                    <a:pt x="3167" y="1999"/>
                    <a:pt x="3191" y="1915"/>
                    <a:pt x="3167" y="1844"/>
                  </a:cubicBezTo>
                  <a:cubicBezTo>
                    <a:pt x="3060" y="1606"/>
                    <a:pt x="2965" y="1344"/>
                    <a:pt x="2893" y="1094"/>
                  </a:cubicBezTo>
                  <a:lnTo>
                    <a:pt x="2607" y="117"/>
                  </a:lnTo>
                  <a:cubicBezTo>
                    <a:pt x="2596" y="70"/>
                    <a:pt x="2548" y="22"/>
                    <a:pt x="2512" y="10"/>
                  </a:cubicBezTo>
                  <a:cubicBezTo>
                    <a:pt x="2499" y="4"/>
                    <a:pt x="2485" y="1"/>
                    <a:pt x="247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8" name="Google Shape;2408;p54"/>
          <p:cNvGrpSpPr/>
          <p:nvPr/>
        </p:nvGrpSpPr>
        <p:grpSpPr>
          <a:xfrm>
            <a:off x="6243928" y="4263502"/>
            <a:ext cx="274254" cy="350824"/>
            <a:chOff x="6243928" y="4263502"/>
            <a:chExt cx="274254" cy="350824"/>
          </a:xfrm>
        </p:grpSpPr>
        <p:sp>
          <p:nvSpPr>
            <p:cNvPr id="2409" name="Google Shape;2409;p54"/>
            <p:cNvSpPr/>
            <p:nvPr/>
          </p:nvSpPr>
          <p:spPr>
            <a:xfrm>
              <a:off x="6342390" y="4373653"/>
              <a:ext cx="10581" cy="15872"/>
            </a:xfrm>
            <a:custGeom>
              <a:rect b="b" l="l" r="r" t="t"/>
              <a:pathLst>
                <a:path extrusionOk="0" h="501" w="334">
                  <a:moveTo>
                    <a:pt x="167" y="0"/>
                  </a:moveTo>
                  <a:cubicBezTo>
                    <a:pt x="72" y="0"/>
                    <a:pt x="0" y="72"/>
                    <a:pt x="0" y="155"/>
                  </a:cubicBezTo>
                  <a:lnTo>
                    <a:pt x="0" y="333"/>
                  </a:lnTo>
                  <a:cubicBezTo>
                    <a:pt x="0" y="429"/>
                    <a:pt x="72" y="500"/>
                    <a:pt x="167" y="500"/>
                  </a:cubicBezTo>
                  <a:cubicBezTo>
                    <a:pt x="250" y="500"/>
                    <a:pt x="334" y="429"/>
                    <a:pt x="334" y="333"/>
                  </a:cubicBezTo>
                  <a:lnTo>
                    <a:pt x="334" y="155"/>
                  </a:lnTo>
                  <a:cubicBezTo>
                    <a:pt x="334" y="72"/>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54"/>
            <p:cNvSpPr/>
            <p:nvPr/>
          </p:nvSpPr>
          <p:spPr>
            <a:xfrm>
              <a:off x="6407999" y="4373653"/>
              <a:ext cx="10233" cy="15872"/>
            </a:xfrm>
            <a:custGeom>
              <a:rect b="b" l="l" r="r" t="t"/>
              <a:pathLst>
                <a:path extrusionOk="0" h="501" w="323">
                  <a:moveTo>
                    <a:pt x="168" y="0"/>
                  </a:moveTo>
                  <a:cubicBezTo>
                    <a:pt x="72" y="0"/>
                    <a:pt x="1" y="72"/>
                    <a:pt x="1" y="155"/>
                  </a:cubicBezTo>
                  <a:lnTo>
                    <a:pt x="1" y="333"/>
                  </a:lnTo>
                  <a:cubicBezTo>
                    <a:pt x="1" y="429"/>
                    <a:pt x="72" y="500"/>
                    <a:pt x="168" y="500"/>
                  </a:cubicBezTo>
                  <a:cubicBezTo>
                    <a:pt x="251" y="500"/>
                    <a:pt x="322" y="429"/>
                    <a:pt x="322" y="333"/>
                  </a:cubicBezTo>
                  <a:lnTo>
                    <a:pt x="322" y="155"/>
                  </a:lnTo>
                  <a:cubicBezTo>
                    <a:pt x="322" y="72"/>
                    <a:pt x="251"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54"/>
            <p:cNvSpPr/>
            <p:nvPr/>
          </p:nvSpPr>
          <p:spPr>
            <a:xfrm>
              <a:off x="6336719" y="4357053"/>
              <a:ext cx="21162" cy="10201"/>
            </a:xfrm>
            <a:custGeom>
              <a:rect b="b" l="l" r="r" t="t"/>
              <a:pathLst>
                <a:path extrusionOk="0" h="322" w="668">
                  <a:moveTo>
                    <a:pt x="167" y="0"/>
                  </a:moveTo>
                  <a:cubicBezTo>
                    <a:pt x="72" y="0"/>
                    <a:pt x="1" y="72"/>
                    <a:pt x="1" y="167"/>
                  </a:cubicBezTo>
                  <a:cubicBezTo>
                    <a:pt x="1" y="250"/>
                    <a:pt x="72" y="322"/>
                    <a:pt x="167" y="322"/>
                  </a:cubicBezTo>
                  <a:lnTo>
                    <a:pt x="513" y="322"/>
                  </a:lnTo>
                  <a:cubicBezTo>
                    <a:pt x="596" y="322"/>
                    <a:pt x="667" y="250"/>
                    <a:pt x="667" y="167"/>
                  </a:cubicBezTo>
                  <a:cubicBezTo>
                    <a:pt x="667" y="72"/>
                    <a:pt x="596" y="0"/>
                    <a:pt x="5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54"/>
            <p:cNvSpPr/>
            <p:nvPr/>
          </p:nvSpPr>
          <p:spPr>
            <a:xfrm>
              <a:off x="6402740" y="4357053"/>
              <a:ext cx="21131" cy="10201"/>
            </a:xfrm>
            <a:custGeom>
              <a:rect b="b" l="l" r="r" t="t"/>
              <a:pathLst>
                <a:path extrusionOk="0" h="322" w="667">
                  <a:moveTo>
                    <a:pt x="167" y="0"/>
                  </a:moveTo>
                  <a:cubicBezTo>
                    <a:pt x="72" y="0"/>
                    <a:pt x="0" y="72"/>
                    <a:pt x="0" y="167"/>
                  </a:cubicBezTo>
                  <a:cubicBezTo>
                    <a:pt x="0" y="250"/>
                    <a:pt x="72" y="322"/>
                    <a:pt x="167" y="322"/>
                  </a:cubicBezTo>
                  <a:lnTo>
                    <a:pt x="512" y="322"/>
                  </a:lnTo>
                  <a:cubicBezTo>
                    <a:pt x="596" y="322"/>
                    <a:pt x="667" y="250"/>
                    <a:pt x="667" y="167"/>
                  </a:cubicBezTo>
                  <a:cubicBezTo>
                    <a:pt x="667" y="72"/>
                    <a:pt x="596" y="0"/>
                    <a:pt x="51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54"/>
            <p:cNvSpPr/>
            <p:nvPr/>
          </p:nvSpPr>
          <p:spPr>
            <a:xfrm>
              <a:off x="6243928" y="4263502"/>
              <a:ext cx="274254" cy="350824"/>
            </a:xfrm>
            <a:custGeom>
              <a:rect b="b" l="l" r="r" t="t"/>
              <a:pathLst>
                <a:path extrusionOk="0" h="11074" w="8657">
                  <a:moveTo>
                    <a:pt x="1501" y="4406"/>
                  </a:moveTo>
                  <a:cubicBezTo>
                    <a:pt x="1596" y="4453"/>
                    <a:pt x="1691" y="4489"/>
                    <a:pt x="1799" y="4489"/>
                  </a:cubicBezTo>
                  <a:lnTo>
                    <a:pt x="1918" y="4489"/>
                  </a:lnTo>
                  <a:cubicBezTo>
                    <a:pt x="1977" y="4942"/>
                    <a:pt x="2191" y="5382"/>
                    <a:pt x="2489" y="5739"/>
                  </a:cubicBezTo>
                  <a:cubicBezTo>
                    <a:pt x="2584" y="5858"/>
                    <a:pt x="2692" y="5954"/>
                    <a:pt x="2811" y="6049"/>
                  </a:cubicBezTo>
                  <a:cubicBezTo>
                    <a:pt x="2156" y="5977"/>
                    <a:pt x="1620" y="5644"/>
                    <a:pt x="1358" y="5442"/>
                  </a:cubicBezTo>
                  <a:cubicBezTo>
                    <a:pt x="1275" y="5382"/>
                    <a:pt x="1263" y="5287"/>
                    <a:pt x="1298" y="5215"/>
                  </a:cubicBezTo>
                  <a:cubicBezTo>
                    <a:pt x="1370" y="5049"/>
                    <a:pt x="1453" y="4787"/>
                    <a:pt x="1501" y="4406"/>
                  </a:cubicBezTo>
                  <a:close/>
                  <a:moveTo>
                    <a:pt x="7097" y="4394"/>
                  </a:moveTo>
                  <a:cubicBezTo>
                    <a:pt x="7156" y="4787"/>
                    <a:pt x="7252" y="5049"/>
                    <a:pt x="7323" y="5215"/>
                  </a:cubicBezTo>
                  <a:cubicBezTo>
                    <a:pt x="7347" y="5287"/>
                    <a:pt x="7335" y="5394"/>
                    <a:pt x="7264" y="5442"/>
                  </a:cubicBezTo>
                  <a:cubicBezTo>
                    <a:pt x="6990" y="5644"/>
                    <a:pt x="6454" y="5977"/>
                    <a:pt x="5787" y="6049"/>
                  </a:cubicBezTo>
                  <a:cubicBezTo>
                    <a:pt x="5906" y="5942"/>
                    <a:pt x="6025" y="5835"/>
                    <a:pt x="6132" y="5715"/>
                  </a:cubicBezTo>
                  <a:cubicBezTo>
                    <a:pt x="6430" y="5358"/>
                    <a:pt x="6621" y="4930"/>
                    <a:pt x="6692" y="4489"/>
                  </a:cubicBezTo>
                  <a:lnTo>
                    <a:pt x="6787" y="4489"/>
                  </a:lnTo>
                  <a:cubicBezTo>
                    <a:pt x="6906" y="4489"/>
                    <a:pt x="7002" y="4453"/>
                    <a:pt x="7097" y="4394"/>
                  </a:cubicBezTo>
                  <a:close/>
                  <a:moveTo>
                    <a:pt x="4299" y="334"/>
                  </a:moveTo>
                  <a:cubicBezTo>
                    <a:pt x="5835" y="334"/>
                    <a:pt x="7085" y="1584"/>
                    <a:pt x="7085" y="3120"/>
                  </a:cubicBezTo>
                  <a:lnTo>
                    <a:pt x="7085" y="3370"/>
                  </a:lnTo>
                  <a:cubicBezTo>
                    <a:pt x="6990" y="3322"/>
                    <a:pt x="6906" y="3310"/>
                    <a:pt x="6811" y="3310"/>
                  </a:cubicBezTo>
                  <a:lnTo>
                    <a:pt x="6728" y="3310"/>
                  </a:lnTo>
                  <a:cubicBezTo>
                    <a:pt x="6680" y="3310"/>
                    <a:pt x="6632" y="3299"/>
                    <a:pt x="6585" y="3251"/>
                  </a:cubicBezTo>
                  <a:cubicBezTo>
                    <a:pt x="6561" y="3215"/>
                    <a:pt x="6525" y="3179"/>
                    <a:pt x="6525" y="3120"/>
                  </a:cubicBezTo>
                  <a:cubicBezTo>
                    <a:pt x="6525" y="2382"/>
                    <a:pt x="6168" y="1715"/>
                    <a:pt x="5597" y="1286"/>
                  </a:cubicBezTo>
                  <a:cubicBezTo>
                    <a:pt x="5503" y="1224"/>
                    <a:pt x="5373" y="1189"/>
                    <a:pt x="5255" y="1189"/>
                  </a:cubicBezTo>
                  <a:cubicBezTo>
                    <a:pt x="5237" y="1189"/>
                    <a:pt x="5220" y="1190"/>
                    <a:pt x="5204" y="1191"/>
                  </a:cubicBezTo>
                  <a:cubicBezTo>
                    <a:pt x="5073" y="1227"/>
                    <a:pt x="4954" y="1298"/>
                    <a:pt x="4882" y="1417"/>
                  </a:cubicBezTo>
                  <a:cubicBezTo>
                    <a:pt x="4739" y="1608"/>
                    <a:pt x="4525" y="1727"/>
                    <a:pt x="4287" y="1727"/>
                  </a:cubicBezTo>
                  <a:cubicBezTo>
                    <a:pt x="4049" y="1727"/>
                    <a:pt x="3823" y="1608"/>
                    <a:pt x="3692" y="1417"/>
                  </a:cubicBezTo>
                  <a:cubicBezTo>
                    <a:pt x="3608" y="1298"/>
                    <a:pt x="3489" y="1227"/>
                    <a:pt x="3358" y="1191"/>
                  </a:cubicBezTo>
                  <a:cubicBezTo>
                    <a:pt x="3327" y="1185"/>
                    <a:pt x="3296" y="1183"/>
                    <a:pt x="3266" y="1183"/>
                  </a:cubicBezTo>
                  <a:cubicBezTo>
                    <a:pt x="3166" y="1183"/>
                    <a:pt x="3068" y="1214"/>
                    <a:pt x="2977" y="1286"/>
                  </a:cubicBezTo>
                  <a:cubicBezTo>
                    <a:pt x="2858" y="1358"/>
                    <a:pt x="2751" y="1465"/>
                    <a:pt x="2668" y="1548"/>
                  </a:cubicBezTo>
                  <a:cubicBezTo>
                    <a:pt x="2596" y="1608"/>
                    <a:pt x="2596" y="1715"/>
                    <a:pt x="2668" y="1775"/>
                  </a:cubicBezTo>
                  <a:cubicBezTo>
                    <a:pt x="2697" y="1804"/>
                    <a:pt x="2736" y="1819"/>
                    <a:pt x="2775" y="1819"/>
                  </a:cubicBezTo>
                  <a:cubicBezTo>
                    <a:pt x="2814" y="1819"/>
                    <a:pt x="2852" y="1804"/>
                    <a:pt x="2882" y="1775"/>
                  </a:cubicBezTo>
                  <a:cubicBezTo>
                    <a:pt x="2977" y="1691"/>
                    <a:pt x="3061" y="1608"/>
                    <a:pt x="3156" y="1536"/>
                  </a:cubicBezTo>
                  <a:cubicBezTo>
                    <a:pt x="3181" y="1520"/>
                    <a:pt x="3212" y="1503"/>
                    <a:pt x="3245" y="1503"/>
                  </a:cubicBezTo>
                  <a:cubicBezTo>
                    <a:pt x="3259" y="1503"/>
                    <a:pt x="3273" y="1506"/>
                    <a:pt x="3287" y="1513"/>
                  </a:cubicBezTo>
                  <a:cubicBezTo>
                    <a:pt x="3334" y="1524"/>
                    <a:pt x="3382" y="1536"/>
                    <a:pt x="3406" y="1584"/>
                  </a:cubicBezTo>
                  <a:cubicBezTo>
                    <a:pt x="3596" y="1882"/>
                    <a:pt x="3918" y="2048"/>
                    <a:pt x="4275" y="2048"/>
                  </a:cubicBezTo>
                  <a:cubicBezTo>
                    <a:pt x="4608" y="2048"/>
                    <a:pt x="4942" y="1870"/>
                    <a:pt x="5132" y="1584"/>
                  </a:cubicBezTo>
                  <a:cubicBezTo>
                    <a:pt x="5168" y="1536"/>
                    <a:pt x="5192" y="1524"/>
                    <a:pt x="5251" y="1513"/>
                  </a:cubicBezTo>
                  <a:cubicBezTo>
                    <a:pt x="5265" y="1506"/>
                    <a:pt x="5278" y="1503"/>
                    <a:pt x="5291" y="1503"/>
                  </a:cubicBezTo>
                  <a:cubicBezTo>
                    <a:pt x="5321" y="1503"/>
                    <a:pt x="5349" y="1520"/>
                    <a:pt x="5382" y="1536"/>
                  </a:cubicBezTo>
                  <a:cubicBezTo>
                    <a:pt x="5894" y="1894"/>
                    <a:pt x="6192" y="2477"/>
                    <a:pt x="6192" y="3096"/>
                  </a:cubicBezTo>
                  <a:cubicBezTo>
                    <a:pt x="6192" y="3239"/>
                    <a:pt x="6251" y="3370"/>
                    <a:pt x="6335" y="3453"/>
                  </a:cubicBezTo>
                  <a:cubicBezTo>
                    <a:pt x="6430" y="3549"/>
                    <a:pt x="6561" y="3608"/>
                    <a:pt x="6692" y="3608"/>
                  </a:cubicBezTo>
                  <a:lnTo>
                    <a:pt x="6787" y="3608"/>
                  </a:lnTo>
                  <a:cubicBezTo>
                    <a:pt x="6859" y="3608"/>
                    <a:pt x="6930" y="3632"/>
                    <a:pt x="6990" y="3691"/>
                  </a:cubicBezTo>
                  <a:cubicBezTo>
                    <a:pt x="7037" y="3751"/>
                    <a:pt x="7073" y="3834"/>
                    <a:pt x="7073" y="3906"/>
                  </a:cubicBezTo>
                  <a:cubicBezTo>
                    <a:pt x="7049" y="4037"/>
                    <a:pt x="6918" y="4144"/>
                    <a:pt x="6775" y="4144"/>
                  </a:cubicBezTo>
                  <a:lnTo>
                    <a:pt x="6692" y="4144"/>
                  </a:lnTo>
                  <a:lnTo>
                    <a:pt x="6692" y="4156"/>
                  </a:lnTo>
                  <a:cubicBezTo>
                    <a:pt x="6692" y="4072"/>
                    <a:pt x="6621" y="3989"/>
                    <a:pt x="6537" y="3989"/>
                  </a:cubicBezTo>
                  <a:cubicBezTo>
                    <a:pt x="6442" y="3989"/>
                    <a:pt x="6371" y="4072"/>
                    <a:pt x="6371" y="4156"/>
                  </a:cubicBezTo>
                  <a:cubicBezTo>
                    <a:pt x="6371" y="4668"/>
                    <a:pt x="6192" y="5144"/>
                    <a:pt x="5859" y="5513"/>
                  </a:cubicBezTo>
                  <a:cubicBezTo>
                    <a:pt x="5597" y="5823"/>
                    <a:pt x="5251" y="6049"/>
                    <a:pt x="4870" y="6156"/>
                  </a:cubicBezTo>
                  <a:lnTo>
                    <a:pt x="4954" y="5942"/>
                  </a:lnTo>
                  <a:cubicBezTo>
                    <a:pt x="4966" y="5894"/>
                    <a:pt x="4966" y="5835"/>
                    <a:pt x="4942" y="5799"/>
                  </a:cubicBezTo>
                  <a:cubicBezTo>
                    <a:pt x="4906" y="5751"/>
                    <a:pt x="4870" y="5715"/>
                    <a:pt x="4811" y="5715"/>
                  </a:cubicBezTo>
                  <a:lnTo>
                    <a:pt x="3763" y="5715"/>
                  </a:lnTo>
                  <a:cubicBezTo>
                    <a:pt x="3704" y="5715"/>
                    <a:pt x="3656" y="5751"/>
                    <a:pt x="3632" y="5799"/>
                  </a:cubicBezTo>
                  <a:cubicBezTo>
                    <a:pt x="3596" y="5835"/>
                    <a:pt x="3596" y="5894"/>
                    <a:pt x="3620" y="5942"/>
                  </a:cubicBezTo>
                  <a:lnTo>
                    <a:pt x="3704" y="6156"/>
                  </a:lnTo>
                  <a:cubicBezTo>
                    <a:pt x="3346" y="6049"/>
                    <a:pt x="2989" y="5823"/>
                    <a:pt x="2739" y="5525"/>
                  </a:cubicBezTo>
                  <a:cubicBezTo>
                    <a:pt x="2406" y="5144"/>
                    <a:pt x="2227" y="4668"/>
                    <a:pt x="2227" y="4156"/>
                  </a:cubicBezTo>
                  <a:cubicBezTo>
                    <a:pt x="2227" y="4072"/>
                    <a:pt x="2156" y="3989"/>
                    <a:pt x="2072" y="3989"/>
                  </a:cubicBezTo>
                  <a:cubicBezTo>
                    <a:pt x="1977" y="3989"/>
                    <a:pt x="1906" y="4072"/>
                    <a:pt x="1906" y="4156"/>
                  </a:cubicBezTo>
                  <a:lnTo>
                    <a:pt x="1906" y="4168"/>
                  </a:lnTo>
                  <a:lnTo>
                    <a:pt x="1799" y="4168"/>
                  </a:lnTo>
                  <a:cubicBezTo>
                    <a:pt x="1727" y="4168"/>
                    <a:pt x="1656" y="4144"/>
                    <a:pt x="1596" y="4084"/>
                  </a:cubicBezTo>
                  <a:cubicBezTo>
                    <a:pt x="1549" y="4025"/>
                    <a:pt x="1513" y="3953"/>
                    <a:pt x="1513" y="3870"/>
                  </a:cubicBezTo>
                  <a:cubicBezTo>
                    <a:pt x="1525" y="3739"/>
                    <a:pt x="1668" y="3632"/>
                    <a:pt x="1810" y="3632"/>
                  </a:cubicBezTo>
                  <a:lnTo>
                    <a:pt x="1870" y="3632"/>
                  </a:lnTo>
                  <a:cubicBezTo>
                    <a:pt x="2013" y="3632"/>
                    <a:pt x="2144" y="3572"/>
                    <a:pt x="2227" y="3489"/>
                  </a:cubicBezTo>
                  <a:cubicBezTo>
                    <a:pt x="2322" y="3394"/>
                    <a:pt x="2382" y="3263"/>
                    <a:pt x="2382" y="3132"/>
                  </a:cubicBezTo>
                  <a:cubicBezTo>
                    <a:pt x="2382" y="2846"/>
                    <a:pt x="2441" y="2584"/>
                    <a:pt x="2561" y="2322"/>
                  </a:cubicBezTo>
                  <a:cubicBezTo>
                    <a:pt x="2608" y="2251"/>
                    <a:pt x="2561" y="2144"/>
                    <a:pt x="2489" y="2120"/>
                  </a:cubicBezTo>
                  <a:cubicBezTo>
                    <a:pt x="2466" y="2107"/>
                    <a:pt x="2442" y="2101"/>
                    <a:pt x="2418" y="2101"/>
                  </a:cubicBezTo>
                  <a:cubicBezTo>
                    <a:pt x="2357" y="2101"/>
                    <a:pt x="2301" y="2140"/>
                    <a:pt x="2275" y="2191"/>
                  </a:cubicBezTo>
                  <a:cubicBezTo>
                    <a:pt x="2144" y="2489"/>
                    <a:pt x="2072" y="2798"/>
                    <a:pt x="2072" y="3132"/>
                  </a:cubicBezTo>
                  <a:cubicBezTo>
                    <a:pt x="2072" y="3179"/>
                    <a:pt x="2049" y="3215"/>
                    <a:pt x="2001" y="3263"/>
                  </a:cubicBezTo>
                  <a:cubicBezTo>
                    <a:pt x="1977" y="3299"/>
                    <a:pt x="1930" y="3322"/>
                    <a:pt x="1870" y="3322"/>
                  </a:cubicBezTo>
                  <a:lnTo>
                    <a:pt x="1810" y="3322"/>
                  </a:lnTo>
                  <a:cubicBezTo>
                    <a:pt x="1703" y="3322"/>
                    <a:pt x="1608" y="3358"/>
                    <a:pt x="1513" y="3394"/>
                  </a:cubicBezTo>
                  <a:lnTo>
                    <a:pt x="1513" y="3120"/>
                  </a:lnTo>
                  <a:cubicBezTo>
                    <a:pt x="1513" y="1584"/>
                    <a:pt x="2763" y="334"/>
                    <a:pt x="4299" y="334"/>
                  </a:cubicBezTo>
                  <a:close/>
                  <a:moveTo>
                    <a:pt x="4585" y="6049"/>
                  </a:moveTo>
                  <a:lnTo>
                    <a:pt x="4394" y="6525"/>
                  </a:lnTo>
                  <a:cubicBezTo>
                    <a:pt x="4370" y="6549"/>
                    <a:pt x="4346" y="6585"/>
                    <a:pt x="4299" y="6585"/>
                  </a:cubicBezTo>
                  <a:cubicBezTo>
                    <a:pt x="4251" y="6585"/>
                    <a:pt x="4227" y="6549"/>
                    <a:pt x="4216" y="6525"/>
                  </a:cubicBezTo>
                  <a:lnTo>
                    <a:pt x="4013" y="6049"/>
                  </a:lnTo>
                  <a:close/>
                  <a:moveTo>
                    <a:pt x="2822" y="7001"/>
                  </a:moveTo>
                  <a:lnTo>
                    <a:pt x="4013" y="7668"/>
                  </a:lnTo>
                  <a:lnTo>
                    <a:pt x="3156" y="8394"/>
                  </a:lnTo>
                  <a:lnTo>
                    <a:pt x="3144" y="8394"/>
                  </a:lnTo>
                  <a:lnTo>
                    <a:pt x="2584" y="7442"/>
                  </a:lnTo>
                  <a:lnTo>
                    <a:pt x="2811" y="7001"/>
                  </a:lnTo>
                  <a:close/>
                  <a:moveTo>
                    <a:pt x="5335" y="6347"/>
                  </a:moveTo>
                  <a:lnTo>
                    <a:pt x="5335" y="6870"/>
                  </a:lnTo>
                  <a:lnTo>
                    <a:pt x="5144" y="6966"/>
                  </a:lnTo>
                  <a:cubicBezTo>
                    <a:pt x="5073" y="7013"/>
                    <a:pt x="5037" y="7120"/>
                    <a:pt x="5085" y="7192"/>
                  </a:cubicBezTo>
                  <a:cubicBezTo>
                    <a:pt x="5117" y="7241"/>
                    <a:pt x="5178" y="7273"/>
                    <a:pt x="5236" y="7273"/>
                  </a:cubicBezTo>
                  <a:cubicBezTo>
                    <a:pt x="5263" y="7273"/>
                    <a:pt x="5288" y="7266"/>
                    <a:pt x="5311" y="7251"/>
                  </a:cubicBezTo>
                  <a:lnTo>
                    <a:pt x="5775" y="7001"/>
                  </a:lnTo>
                  <a:lnTo>
                    <a:pt x="5787" y="7001"/>
                  </a:lnTo>
                  <a:lnTo>
                    <a:pt x="6013" y="7442"/>
                  </a:lnTo>
                  <a:lnTo>
                    <a:pt x="5489" y="8394"/>
                  </a:lnTo>
                  <a:lnTo>
                    <a:pt x="5478" y="8394"/>
                  </a:lnTo>
                  <a:lnTo>
                    <a:pt x="4597" y="7656"/>
                  </a:lnTo>
                  <a:lnTo>
                    <a:pt x="4751" y="7585"/>
                  </a:lnTo>
                  <a:cubicBezTo>
                    <a:pt x="4823" y="7537"/>
                    <a:pt x="4847" y="7430"/>
                    <a:pt x="4811" y="7359"/>
                  </a:cubicBezTo>
                  <a:cubicBezTo>
                    <a:pt x="4778" y="7310"/>
                    <a:pt x="4717" y="7277"/>
                    <a:pt x="4659" y="7277"/>
                  </a:cubicBezTo>
                  <a:cubicBezTo>
                    <a:pt x="4633" y="7277"/>
                    <a:pt x="4607" y="7284"/>
                    <a:pt x="4585" y="7299"/>
                  </a:cubicBezTo>
                  <a:lnTo>
                    <a:pt x="4311" y="7442"/>
                  </a:lnTo>
                  <a:lnTo>
                    <a:pt x="3263" y="6870"/>
                  </a:lnTo>
                  <a:lnTo>
                    <a:pt x="3263" y="6347"/>
                  </a:lnTo>
                  <a:cubicBezTo>
                    <a:pt x="3454" y="6430"/>
                    <a:pt x="3656" y="6513"/>
                    <a:pt x="3870" y="6537"/>
                  </a:cubicBezTo>
                  <a:lnTo>
                    <a:pt x="3918" y="6656"/>
                  </a:lnTo>
                  <a:cubicBezTo>
                    <a:pt x="3977" y="6823"/>
                    <a:pt x="4132" y="6918"/>
                    <a:pt x="4299" y="6918"/>
                  </a:cubicBezTo>
                  <a:cubicBezTo>
                    <a:pt x="4477" y="6918"/>
                    <a:pt x="4632" y="6823"/>
                    <a:pt x="4680" y="6656"/>
                  </a:cubicBezTo>
                  <a:lnTo>
                    <a:pt x="4727" y="6537"/>
                  </a:lnTo>
                  <a:cubicBezTo>
                    <a:pt x="4942" y="6489"/>
                    <a:pt x="5144" y="6430"/>
                    <a:pt x="5335" y="6347"/>
                  </a:cubicBezTo>
                  <a:close/>
                  <a:moveTo>
                    <a:pt x="4311" y="0"/>
                  </a:moveTo>
                  <a:cubicBezTo>
                    <a:pt x="2608" y="0"/>
                    <a:pt x="1203" y="1405"/>
                    <a:pt x="1203" y="3120"/>
                  </a:cubicBezTo>
                  <a:lnTo>
                    <a:pt x="1203" y="3977"/>
                  </a:lnTo>
                  <a:cubicBezTo>
                    <a:pt x="1203" y="4525"/>
                    <a:pt x="1096" y="4870"/>
                    <a:pt x="1013" y="5084"/>
                  </a:cubicBezTo>
                  <a:cubicBezTo>
                    <a:pt x="906" y="5299"/>
                    <a:pt x="965" y="5561"/>
                    <a:pt x="1156" y="5704"/>
                  </a:cubicBezTo>
                  <a:cubicBezTo>
                    <a:pt x="1489" y="5942"/>
                    <a:pt x="2132" y="6347"/>
                    <a:pt x="2930" y="6406"/>
                  </a:cubicBezTo>
                  <a:lnTo>
                    <a:pt x="2930" y="6692"/>
                  </a:lnTo>
                  <a:cubicBezTo>
                    <a:pt x="2894" y="6674"/>
                    <a:pt x="2861" y="6665"/>
                    <a:pt x="2828" y="6665"/>
                  </a:cubicBezTo>
                  <a:cubicBezTo>
                    <a:pt x="2796" y="6665"/>
                    <a:pt x="2763" y="6674"/>
                    <a:pt x="2727" y="6692"/>
                  </a:cubicBezTo>
                  <a:cubicBezTo>
                    <a:pt x="2632" y="6716"/>
                    <a:pt x="2561" y="6775"/>
                    <a:pt x="2525" y="6847"/>
                  </a:cubicBezTo>
                  <a:lnTo>
                    <a:pt x="2275" y="7359"/>
                  </a:lnTo>
                  <a:lnTo>
                    <a:pt x="858" y="7775"/>
                  </a:lnTo>
                  <a:cubicBezTo>
                    <a:pt x="358" y="7918"/>
                    <a:pt x="1" y="8394"/>
                    <a:pt x="1" y="8918"/>
                  </a:cubicBezTo>
                  <a:lnTo>
                    <a:pt x="1" y="10919"/>
                  </a:lnTo>
                  <a:cubicBezTo>
                    <a:pt x="1" y="11002"/>
                    <a:pt x="72" y="11073"/>
                    <a:pt x="167" y="11073"/>
                  </a:cubicBezTo>
                  <a:cubicBezTo>
                    <a:pt x="251" y="11073"/>
                    <a:pt x="322" y="11002"/>
                    <a:pt x="322" y="10919"/>
                  </a:cubicBezTo>
                  <a:lnTo>
                    <a:pt x="322" y="8918"/>
                  </a:lnTo>
                  <a:cubicBezTo>
                    <a:pt x="322" y="8752"/>
                    <a:pt x="370" y="8609"/>
                    <a:pt x="441" y="8478"/>
                  </a:cubicBezTo>
                  <a:lnTo>
                    <a:pt x="1370" y="9264"/>
                  </a:lnTo>
                  <a:cubicBezTo>
                    <a:pt x="1489" y="9371"/>
                    <a:pt x="1549" y="9514"/>
                    <a:pt x="1549" y="9668"/>
                  </a:cubicBezTo>
                  <a:lnTo>
                    <a:pt x="1549" y="10895"/>
                  </a:lnTo>
                  <a:cubicBezTo>
                    <a:pt x="1549" y="10990"/>
                    <a:pt x="1620" y="11061"/>
                    <a:pt x="1703" y="11061"/>
                  </a:cubicBezTo>
                  <a:cubicBezTo>
                    <a:pt x="1799" y="11061"/>
                    <a:pt x="1870" y="10990"/>
                    <a:pt x="1870" y="10895"/>
                  </a:cubicBezTo>
                  <a:lnTo>
                    <a:pt x="1870" y="9668"/>
                  </a:lnTo>
                  <a:cubicBezTo>
                    <a:pt x="1870" y="9406"/>
                    <a:pt x="1763" y="9168"/>
                    <a:pt x="1572" y="9014"/>
                  </a:cubicBezTo>
                  <a:lnTo>
                    <a:pt x="656" y="8216"/>
                  </a:lnTo>
                  <a:cubicBezTo>
                    <a:pt x="739" y="8144"/>
                    <a:pt x="834" y="8097"/>
                    <a:pt x="953" y="8073"/>
                  </a:cubicBezTo>
                  <a:lnTo>
                    <a:pt x="2346" y="7656"/>
                  </a:lnTo>
                  <a:lnTo>
                    <a:pt x="2858" y="8549"/>
                  </a:lnTo>
                  <a:cubicBezTo>
                    <a:pt x="2894" y="8633"/>
                    <a:pt x="2989" y="8692"/>
                    <a:pt x="3096" y="8716"/>
                  </a:cubicBezTo>
                  <a:lnTo>
                    <a:pt x="3156" y="8716"/>
                  </a:lnTo>
                  <a:cubicBezTo>
                    <a:pt x="3227" y="8716"/>
                    <a:pt x="3311" y="8680"/>
                    <a:pt x="3382" y="8633"/>
                  </a:cubicBezTo>
                  <a:lnTo>
                    <a:pt x="4335" y="7823"/>
                  </a:lnTo>
                  <a:lnTo>
                    <a:pt x="5287" y="8633"/>
                  </a:lnTo>
                  <a:cubicBezTo>
                    <a:pt x="5347" y="8692"/>
                    <a:pt x="5418" y="8716"/>
                    <a:pt x="5501" y="8716"/>
                  </a:cubicBezTo>
                  <a:lnTo>
                    <a:pt x="5561" y="8716"/>
                  </a:lnTo>
                  <a:cubicBezTo>
                    <a:pt x="5668" y="8692"/>
                    <a:pt x="5740" y="8633"/>
                    <a:pt x="5799" y="8549"/>
                  </a:cubicBezTo>
                  <a:lnTo>
                    <a:pt x="6311" y="7656"/>
                  </a:lnTo>
                  <a:lnTo>
                    <a:pt x="7704" y="8073"/>
                  </a:lnTo>
                  <a:cubicBezTo>
                    <a:pt x="7811" y="8097"/>
                    <a:pt x="7918" y="8156"/>
                    <a:pt x="8002" y="8216"/>
                  </a:cubicBezTo>
                  <a:lnTo>
                    <a:pt x="7085" y="9014"/>
                  </a:lnTo>
                  <a:cubicBezTo>
                    <a:pt x="6894" y="9168"/>
                    <a:pt x="6787" y="9406"/>
                    <a:pt x="6787" y="9668"/>
                  </a:cubicBezTo>
                  <a:lnTo>
                    <a:pt x="6787" y="10895"/>
                  </a:lnTo>
                  <a:cubicBezTo>
                    <a:pt x="6787" y="10990"/>
                    <a:pt x="6859" y="11061"/>
                    <a:pt x="6954" y="11061"/>
                  </a:cubicBezTo>
                  <a:cubicBezTo>
                    <a:pt x="7037" y="11061"/>
                    <a:pt x="7109" y="10990"/>
                    <a:pt x="7109" y="10895"/>
                  </a:cubicBezTo>
                  <a:lnTo>
                    <a:pt x="7109" y="9668"/>
                  </a:lnTo>
                  <a:cubicBezTo>
                    <a:pt x="7109" y="9514"/>
                    <a:pt x="7192" y="9371"/>
                    <a:pt x="7287" y="9264"/>
                  </a:cubicBezTo>
                  <a:lnTo>
                    <a:pt x="8216" y="8478"/>
                  </a:lnTo>
                  <a:cubicBezTo>
                    <a:pt x="8287" y="8609"/>
                    <a:pt x="8335" y="8752"/>
                    <a:pt x="8335" y="8918"/>
                  </a:cubicBezTo>
                  <a:lnTo>
                    <a:pt x="8335" y="10919"/>
                  </a:lnTo>
                  <a:cubicBezTo>
                    <a:pt x="8335" y="11002"/>
                    <a:pt x="8407" y="11073"/>
                    <a:pt x="8502" y="11073"/>
                  </a:cubicBezTo>
                  <a:cubicBezTo>
                    <a:pt x="8585" y="11073"/>
                    <a:pt x="8657" y="11002"/>
                    <a:pt x="8657" y="10919"/>
                  </a:cubicBezTo>
                  <a:lnTo>
                    <a:pt x="8657" y="8918"/>
                  </a:lnTo>
                  <a:cubicBezTo>
                    <a:pt x="8633" y="8382"/>
                    <a:pt x="8276" y="7906"/>
                    <a:pt x="7764" y="7763"/>
                  </a:cubicBezTo>
                  <a:lnTo>
                    <a:pt x="6359" y="7347"/>
                  </a:lnTo>
                  <a:lnTo>
                    <a:pt x="6097" y="6835"/>
                  </a:lnTo>
                  <a:cubicBezTo>
                    <a:pt x="6061" y="6763"/>
                    <a:pt x="5978" y="6692"/>
                    <a:pt x="5906" y="6668"/>
                  </a:cubicBezTo>
                  <a:cubicBezTo>
                    <a:pt x="5870" y="6662"/>
                    <a:pt x="5835" y="6659"/>
                    <a:pt x="5801" y="6659"/>
                  </a:cubicBezTo>
                  <a:cubicBezTo>
                    <a:pt x="5766" y="6659"/>
                    <a:pt x="5734" y="6662"/>
                    <a:pt x="5704" y="6668"/>
                  </a:cubicBezTo>
                  <a:lnTo>
                    <a:pt x="5704" y="6394"/>
                  </a:lnTo>
                  <a:cubicBezTo>
                    <a:pt x="6502" y="6347"/>
                    <a:pt x="7156" y="5942"/>
                    <a:pt x="7466" y="5692"/>
                  </a:cubicBezTo>
                  <a:cubicBezTo>
                    <a:pt x="7668" y="5537"/>
                    <a:pt x="7728" y="5287"/>
                    <a:pt x="7621" y="5061"/>
                  </a:cubicBezTo>
                  <a:cubicBezTo>
                    <a:pt x="7525" y="4870"/>
                    <a:pt x="7430" y="4513"/>
                    <a:pt x="7430" y="3965"/>
                  </a:cubicBezTo>
                  <a:lnTo>
                    <a:pt x="7430" y="3120"/>
                  </a:lnTo>
                  <a:cubicBezTo>
                    <a:pt x="7430" y="1405"/>
                    <a:pt x="6025" y="0"/>
                    <a:pt x="431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54"/>
            <p:cNvSpPr/>
            <p:nvPr/>
          </p:nvSpPr>
          <p:spPr>
            <a:xfrm>
              <a:off x="6375559" y="4549033"/>
              <a:ext cx="10233" cy="10201"/>
            </a:xfrm>
            <a:custGeom>
              <a:rect b="b" l="l" r="r" t="t"/>
              <a:pathLst>
                <a:path extrusionOk="0" h="322" w="323">
                  <a:moveTo>
                    <a:pt x="156" y="1"/>
                  </a:moveTo>
                  <a:cubicBezTo>
                    <a:pt x="72" y="1"/>
                    <a:pt x="1" y="72"/>
                    <a:pt x="1" y="155"/>
                  </a:cubicBezTo>
                  <a:cubicBezTo>
                    <a:pt x="1" y="251"/>
                    <a:pt x="72" y="322"/>
                    <a:pt x="156" y="322"/>
                  </a:cubicBezTo>
                  <a:cubicBezTo>
                    <a:pt x="251" y="322"/>
                    <a:pt x="322" y="251"/>
                    <a:pt x="322" y="155"/>
                  </a:cubicBezTo>
                  <a:cubicBezTo>
                    <a:pt x="322" y="72"/>
                    <a:pt x="251" y="1"/>
                    <a:pt x="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54"/>
            <p:cNvSpPr/>
            <p:nvPr/>
          </p:nvSpPr>
          <p:spPr>
            <a:xfrm>
              <a:off x="6375559" y="4587493"/>
              <a:ext cx="10233" cy="10613"/>
            </a:xfrm>
            <a:custGeom>
              <a:rect b="b" l="l" r="r" t="t"/>
              <a:pathLst>
                <a:path extrusionOk="0" h="335" w="323">
                  <a:moveTo>
                    <a:pt x="156" y="1"/>
                  </a:moveTo>
                  <a:cubicBezTo>
                    <a:pt x="72" y="1"/>
                    <a:pt x="1" y="72"/>
                    <a:pt x="1" y="168"/>
                  </a:cubicBezTo>
                  <a:cubicBezTo>
                    <a:pt x="1" y="251"/>
                    <a:pt x="72" y="334"/>
                    <a:pt x="156" y="334"/>
                  </a:cubicBezTo>
                  <a:cubicBezTo>
                    <a:pt x="251" y="334"/>
                    <a:pt x="322" y="251"/>
                    <a:pt x="322" y="168"/>
                  </a:cubicBezTo>
                  <a:cubicBezTo>
                    <a:pt x="322" y="72"/>
                    <a:pt x="251" y="1"/>
                    <a:pt x="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54"/>
            <p:cNvSpPr/>
            <p:nvPr/>
          </p:nvSpPr>
          <p:spPr>
            <a:xfrm>
              <a:off x="6342009" y="4406442"/>
              <a:ext cx="76222" cy="32472"/>
            </a:xfrm>
            <a:custGeom>
              <a:rect b="b" l="l" r="r" t="t"/>
              <a:pathLst>
                <a:path extrusionOk="0" h="1025" w="2406">
                  <a:moveTo>
                    <a:pt x="1012" y="334"/>
                  </a:moveTo>
                  <a:cubicBezTo>
                    <a:pt x="953" y="430"/>
                    <a:pt x="834" y="525"/>
                    <a:pt x="703" y="525"/>
                  </a:cubicBezTo>
                  <a:lnTo>
                    <a:pt x="381" y="525"/>
                  </a:lnTo>
                  <a:cubicBezTo>
                    <a:pt x="441" y="406"/>
                    <a:pt x="560" y="334"/>
                    <a:pt x="703" y="334"/>
                  </a:cubicBezTo>
                  <a:close/>
                  <a:moveTo>
                    <a:pt x="1727" y="334"/>
                  </a:moveTo>
                  <a:cubicBezTo>
                    <a:pt x="1858" y="334"/>
                    <a:pt x="1977" y="406"/>
                    <a:pt x="2036" y="525"/>
                  </a:cubicBezTo>
                  <a:lnTo>
                    <a:pt x="1727" y="525"/>
                  </a:lnTo>
                  <a:cubicBezTo>
                    <a:pt x="1584" y="525"/>
                    <a:pt x="1477" y="453"/>
                    <a:pt x="1417" y="334"/>
                  </a:cubicBezTo>
                  <a:close/>
                  <a:moveTo>
                    <a:pt x="679" y="1"/>
                  </a:moveTo>
                  <a:cubicBezTo>
                    <a:pt x="310" y="1"/>
                    <a:pt x="0" y="311"/>
                    <a:pt x="0" y="692"/>
                  </a:cubicBezTo>
                  <a:lnTo>
                    <a:pt x="0" y="870"/>
                  </a:lnTo>
                  <a:cubicBezTo>
                    <a:pt x="0" y="953"/>
                    <a:pt x="72" y="1025"/>
                    <a:pt x="167" y="1025"/>
                  </a:cubicBezTo>
                  <a:cubicBezTo>
                    <a:pt x="250" y="1025"/>
                    <a:pt x="322" y="953"/>
                    <a:pt x="322" y="870"/>
                  </a:cubicBezTo>
                  <a:lnTo>
                    <a:pt x="322" y="846"/>
                  </a:lnTo>
                  <a:lnTo>
                    <a:pt x="679" y="846"/>
                  </a:lnTo>
                  <a:cubicBezTo>
                    <a:pt x="893" y="846"/>
                    <a:pt x="1084" y="763"/>
                    <a:pt x="1203" y="608"/>
                  </a:cubicBezTo>
                  <a:cubicBezTo>
                    <a:pt x="1322" y="763"/>
                    <a:pt x="1512" y="846"/>
                    <a:pt x="1727" y="846"/>
                  </a:cubicBezTo>
                  <a:lnTo>
                    <a:pt x="2084" y="846"/>
                  </a:lnTo>
                  <a:lnTo>
                    <a:pt x="2084" y="870"/>
                  </a:lnTo>
                  <a:cubicBezTo>
                    <a:pt x="2084" y="953"/>
                    <a:pt x="2155" y="1025"/>
                    <a:pt x="2251" y="1025"/>
                  </a:cubicBezTo>
                  <a:cubicBezTo>
                    <a:pt x="2334" y="1025"/>
                    <a:pt x="2405" y="953"/>
                    <a:pt x="2405" y="870"/>
                  </a:cubicBezTo>
                  <a:lnTo>
                    <a:pt x="2405" y="692"/>
                  </a:lnTo>
                  <a:cubicBezTo>
                    <a:pt x="2405" y="299"/>
                    <a:pt x="2108" y="1"/>
                    <a:pt x="172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7" name="Google Shape;2417;p54"/>
          <p:cNvGrpSpPr/>
          <p:nvPr/>
        </p:nvGrpSpPr>
        <p:grpSpPr>
          <a:xfrm>
            <a:off x="3560600" y="3763338"/>
            <a:ext cx="352345" cy="363655"/>
            <a:chOff x="3560600" y="3763338"/>
            <a:chExt cx="352345" cy="363655"/>
          </a:xfrm>
        </p:grpSpPr>
        <p:sp>
          <p:nvSpPr>
            <p:cNvPr id="2418" name="Google Shape;2418;p54"/>
            <p:cNvSpPr/>
            <p:nvPr/>
          </p:nvSpPr>
          <p:spPr>
            <a:xfrm>
              <a:off x="3665841" y="3763338"/>
              <a:ext cx="143352" cy="173543"/>
            </a:xfrm>
            <a:custGeom>
              <a:rect b="b" l="l" r="r" t="t"/>
              <a:pathLst>
                <a:path extrusionOk="0" h="5478" w="4525">
                  <a:moveTo>
                    <a:pt x="2251" y="1"/>
                  </a:moveTo>
                  <a:cubicBezTo>
                    <a:pt x="1691" y="1"/>
                    <a:pt x="1179" y="191"/>
                    <a:pt x="774" y="549"/>
                  </a:cubicBezTo>
                  <a:cubicBezTo>
                    <a:pt x="370" y="906"/>
                    <a:pt x="108" y="1382"/>
                    <a:pt x="12" y="1918"/>
                  </a:cubicBezTo>
                  <a:cubicBezTo>
                    <a:pt x="0" y="2013"/>
                    <a:pt x="60" y="2096"/>
                    <a:pt x="143" y="2120"/>
                  </a:cubicBezTo>
                  <a:cubicBezTo>
                    <a:pt x="151" y="2121"/>
                    <a:pt x="159" y="2122"/>
                    <a:pt x="167" y="2122"/>
                  </a:cubicBezTo>
                  <a:cubicBezTo>
                    <a:pt x="252" y="2122"/>
                    <a:pt x="324" y="2064"/>
                    <a:pt x="346" y="1977"/>
                  </a:cubicBezTo>
                  <a:cubicBezTo>
                    <a:pt x="477" y="1049"/>
                    <a:pt x="1286" y="346"/>
                    <a:pt x="2239" y="346"/>
                  </a:cubicBezTo>
                  <a:cubicBezTo>
                    <a:pt x="3299" y="346"/>
                    <a:pt x="4168" y="1203"/>
                    <a:pt x="4168" y="2263"/>
                  </a:cubicBezTo>
                  <a:cubicBezTo>
                    <a:pt x="4168" y="3096"/>
                    <a:pt x="3632" y="3847"/>
                    <a:pt x="2822" y="4097"/>
                  </a:cubicBezTo>
                  <a:cubicBezTo>
                    <a:pt x="2775" y="4108"/>
                    <a:pt x="2751" y="4144"/>
                    <a:pt x="2739" y="4168"/>
                  </a:cubicBezTo>
                  <a:lnTo>
                    <a:pt x="2239" y="4990"/>
                  </a:lnTo>
                  <a:lnTo>
                    <a:pt x="1751" y="4168"/>
                  </a:lnTo>
                  <a:cubicBezTo>
                    <a:pt x="1739" y="4144"/>
                    <a:pt x="1691" y="4108"/>
                    <a:pt x="1667" y="4097"/>
                  </a:cubicBezTo>
                  <a:cubicBezTo>
                    <a:pt x="977" y="3870"/>
                    <a:pt x="477" y="3287"/>
                    <a:pt x="358" y="2573"/>
                  </a:cubicBezTo>
                  <a:cubicBezTo>
                    <a:pt x="347" y="2496"/>
                    <a:pt x="266" y="2440"/>
                    <a:pt x="189" y="2440"/>
                  </a:cubicBezTo>
                  <a:cubicBezTo>
                    <a:pt x="182" y="2440"/>
                    <a:pt x="174" y="2441"/>
                    <a:pt x="167" y="2442"/>
                  </a:cubicBezTo>
                  <a:cubicBezTo>
                    <a:pt x="72" y="2454"/>
                    <a:pt x="12" y="2549"/>
                    <a:pt x="24" y="2632"/>
                  </a:cubicBezTo>
                  <a:cubicBezTo>
                    <a:pt x="108" y="3049"/>
                    <a:pt x="286" y="3418"/>
                    <a:pt x="548" y="3739"/>
                  </a:cubicBezTo>
                  <a:cubicBezTo>
                    <a:pt x="798" y="4037"/>
                    <a:pt x="1132" y="4251"/>
                    <a:pt x="1501" y="4394"/>
                  </a:cubicBezTo>
                  <a:lnTo>
                    <a:pt x="2108" y="5406"/>
                  </a:lnTo>
                  <a:cubicBezTo>
                    <a:pt x="2144" y="5442"/>
                    <a:pt x="2203" y="5478"/>
                    <a:pt x="2263" y="5478"/>
                  </a:cubicBezTo>
                  <a:cubicBezTo>
                    <a:pt x="2322" y="5478"/>
                    <a:pt x="2382" y="5442"/>
                    <a:pt x="2406" y="5406"/>
                  </a:cubicBezTo>
                  <a:lnTo>
                    <a:pt x="3025" y="4394"/>
                  </a:lnTo>
                  <a:cubicBezTo>
                    <a:pt x="3930" y="4073"/>
                    <a:pt x="4525" y="3227"/>
                    <a:pt x="4525" y="2263"/>
                  </a:cubicBezTo>
                  <a:cubicBezTo>
                    <a:pt x="4489" y="1013"/>
                    <a:pt x="3477" y="1"/>
                    <a:pt x="225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54"/>
            <p:cNvSpPr/>
            <p:nvPr/>
          </p:nvSpPr>
          <p:spPr>
            <a:xfrm>
              <a:off x="3696761" y="3794099"/>
              <a:ext cx="82653" cy="78661"/>
            </a:xfrm>
            <a:custGeom>
              <a:rect b="b" l="l" r="r" t="t"/>
              <a:pathLst>
                <a:path extrusionOk="0" h="2483" w="2609">
                  <a:moveTo>
                    <a:pt x="1584" y="328"/>
                  </a:moveTo>
                  <a:cubicBezTo>
                    <a:pt x="1727" y="328"/>
                    <a:pt x="1882" y="387"/>
                    <a:pt x="2001" y="506"/>
                  </a:cubicBezTo>
                  <a:cubicBezTo>
                    <a:pt x="2239" y="732"/>
                    <a:pt x="2239" y="1102"/>
                    <a:pt x="2001" y="1340"/>
                  </a:cubicBezTo>
                  <a:cubicBezTo>
                    <a:pt x="1888" y="1453"/>
                    <a:pt x="1736" y="1509"/>
                    <a:pt x="1584" y="1509"/>
                  </a:cubicBezTo>
                  <a:cubicBezTo>
                    <a:pt x="1433" y="1509"/>
                    <a:pt x="1281" y="1453"/>
                    <a:pt x="1168" y="1340"/>
                  </a:cubicBezTo>
                  <a:cubicBezTo>
                    <a:pt x="941" y="1113"/>
                    <a:pt x="941" y="732"/>
                    <a:pt x="1168" y="506"/>
                  </a:cubicBezTo>
                  <a:cubicBezTo>
                    <a:pt x="1287" y="387"/>
                    <a:pt x="1430" y="328"/>
                    <a:pt x="1584" y="328"/>
                  </a:cubicBezTo>
                  <a:close/>
                  <a:moveTo>
                    <a:pt x="1584" y="0"/>
                  </a:moveTo>
                  <a:cubicBezTo>
                    <a:pt x="1346" y="0"/>
                    <a:pt x="1108" y="89"/>
                    <a:pt x="929" y="268"/>
                  </a:cubicBezTo>
                  <a:cubicBezTo>
                    <a:pt x="596" y="590"/>
                    <a:pt x="572" y="1090"/>
                    <a:pt x="822" y="1447"/>
                  </a:cubicBezTo>
                  <a:lnTo>
                    <a:pt x="60" y="2197"/>
                  </a:lnTo>
                  <a:cubicBezTo>
                    <a:pt x="1" y="2256"/>
                    <a:pt x="1" y="2375"/>
                    <a:pt x="60" y="2435"/>
                  </a:cubicBezTo>
                  <a:cubicBezTo>
                    <a:pt x="96" y="2471"/>
                    <a:pt x="144" y="2483"/>
                    <a:pt x="179" y="2483"/>
                  </a:cubicBezTo>
                  <a:cubicBezTo>
                    <a:pt x="227" y="2483"/>
                    <a:pt x="275" y="2471"/>
                    <a:pt x="298" y="2435"/>
                  </a:cubicBezTo>
                  <a:lnTo>
                    <a:pt x="1060" y="1685"/>
                  </a:lnTo>
                  <a:cubicBezTo>
                    <a:pt x="1227" y="1780"/>
                    <a:pt x="1406" y="1840"/>
                    <a:pt x="1584" y="1840"/>
                  </a:cubicBezTo>
                  <a:cubicBezTo>
                    <a:pt x="1822" y="1840"/>
                    <a:pt x="2061" y="1756"/>
                    <a:pt x="2239" y="1578"/>
                  </a:cubicBezTo>
                  <a:cubicBezTo>
                    <a:pt x="2608" y="1209"/>
                    <a:pt x="2608" y="625"/>
                    <a:pt x="2239" y="268"/>
                  </a:cubicBezTo>
                  <a:cubicBezTo>
                    <a:pt x="2061" y="89"/>
                    <a:pt x="1822" y="0"/>
                    <a:pt x="15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54"/>
            <p:cNvSpPr/>
            <p:nvPr/>
          </p:nvSpPr>
          <p:spPr>
            <a:xfrm>
              <a:off x="3560600" y="3916574"/>
              <a:ext cx="352345" cy="210419"/>
            </a:xfrm>
            <a:custGeom>
              <a:rect b="b" l="l" r="r" t="t"/>
              <a:pathLst>
                <a:path extrusionOk="0" h="6642" w="11122">
                  <a:moveTo>
                    <a:pt x="3037" y="391"/>
                  </a:moveTo>
                  <a:lnTo>
                    <a:pt x="5394" y="1176"/>
                  </a:lnTo>
                  <a:lnTo>
                    <a:pt x="5394" y="1296"/>
                  </a:lnTo>
                  <a:lnTo>
                    <a:pt x="3037" y="510"/>
                  </a:lnTo>
                  <a:lnTo>
                    <a:pt x="3037" y="391"/>
                  </a:lnTo>
                  <a:close/>
                  <a:moveTo>
                    <a:pt x="8085" y="391"/>
                  </a:moveTo>
                  <a:lnTo>
                    <a:pt x="8085" y="510"/>
                  </a:lnTo>
                  <a:lnTo>
                    <a:pt x="5728" y="1296"/>
                  </a:lnTo>
                  <a:lnTo>
                    <a:pt x="5728" y="1176"/>
                  </a:lnTo>
                  <a:lnTo>
                    <a:pt x="8085" y="391"/>
                  </a:lnTo>
                  <a:close/>
                  <a:moveTo>
                    <a:pt x="2691" y="855"/>
                  </a:moveTo>
                  <a:lnTo>
                    <a:pt x="2691" y="4975"/>
                  </a:lnTo>
                  <a:lnTo>
                    <a:pt x="2680" y="4975"/>
                  </a:lnTo>
                  <a:lnTo>
                    <a:pt x="786" y="5594"/>
                  </a:lnTo>
                  <a:lnTo>
                    <a:pt x="786" y="1486"/>
                  </a:lnTo>
                  <a:lnTo>
                    <a:pt x="2691" y="855"/>
                  </a:lnTo>
                  <a:close/>
                  <a:moveTo>
                    <a:pt x="8085" y="867"/>
                  </a:moveTo>
                  <a:lnTo>
                    <a:pt x="8085" y="4975"/>
                  </a:lnTo>
                  <a:lnTo>
                    <a:pt x="8049" y="4975"/>
                  </a:lnTo>
                  <a:lnTo>
                    <a:pt x="5728" y="5748"/>
                  </a:lnTo>
                  <a:lnTo>
                    <a:pt x="5728" y="1641"/>
                  </a:lnTo>
                  <a:lnTo>
                    <a:pt x="5763" y="1641"/>
                  </a:lnTo>
                  <a:lnTo>
                    <a:pt x="8085" y="867"/>
                  </a:lnTo>
                  <a:close/>
                  <a:moveTo>
                    <a:pt x="3037" y="879"/>
                  </a:moveTo>
                  <a:lnTo>
                    <a:pt x="5358" y="1653"/>
                  </a:lnTo>
                  <a:lnTo>
                    <a:pt x="5394" y="1653"/>
                  </a:lnTo>
                  <a:lnTo>
                    <a:pt x="5394" y="5760"/>
                  </a:lnTo>
                  <a:lnTo>
                    <a:pt x="3072" y="4986"/>
                  </a:lnTo>
                  <a:lnTo>
                    <a:pt x="3037" y="4986"/>
                  </a:lnTo>
                  <a:lnTo>
                    <a:pt x="3037" y="879"/>
                  </a:lnTo>
                  <a:close/>
                  <a:moveTo>
                    <a:pt x="3037" y="5320"/>
                  </a:moveTo>
                  <a:lnTo>
                    <a:pt x="5394" y="6106"/>
                  </a:lnTo>
                  <a:lnTo>
                    <a:pt x="5394" y="6225"/>
                  </a:lnTo>
                  <a:lnTo>
                    <a:pt x="3037" y="5439"/>
                  </a:lnTo>
                  <a:lnTo>
                    <a:pt x="3037" y="5320"/>
                  </a:lnTo>
                  <a:close/>
                  <a:moveTo>
                    <a:pt x="8085" y="5320"/>
                  </a:moveTo>
                  <a:lnTo>
                    <a:pt x="8085" y="5439"/>
                  </a:lnTo>
                  <a:lnTo>
                    <a:pt x="5728" y="6225"/>
                  </a:lnTo>
                  <a:lnTo>
                    <a:pt x="5728" y="6106"/>
                  </a:lnTo>
                  <a:lnTo>
                    <a:pt x="8085" y="5320"/>
                  </a:lnTo>
                  <a:close/>
                  <a:moveTo>
                    <a:pt x="2715" y="414"/>
                  </a:moveTo>
                  <a:lnTo>
                    <a:pt x="2715" y="510"/>
                  </a:lnTo>
                  <a:lnTo>
                    <a:pt x="584" y="1224"/>
                  </a:lnTo>
                  <a:cubicBezTo>
                    <a:pt x="513" y="1248"/>
                    <a:pt x="465" y="1307"/>
                    <a:pt x="465" y="1391"/>
                  </a:cubicBezTo>
                  <a:lnTo>
                    <a:pt x="465" y="5856"/>
                  </a:lnTo>
                  <a:cubicBezTo>
                    <a:pt x="465" y="5915"/>
                    <a:pt x="489" y="5951"/>
                    <a:pt x="536" y="5987"/>
                  </a:cubicBezTo>
                  <a:cubicBezTo>
                    <a:pt x="571" y="6004"/>
                    <a:pt x="613" y="6015"/>
                    <a:pt x="651" y="6015"/>
                  </a:cubicBezTo>
                  <a:cubicBezTo>
                    <a:pt x="665" y="6015"/>
                    <a:pt x="678" y="6014"/>
                    <a:pt x="691" y="6010"/>
                  </a:cubicBezTo>
                  <a:lnTo>
                    <a:pt x="2715" y="5344"/>
                  </a:lnTo>
                  <a:lnTo>
                    <a:pt x="2715" y="5463"/>
                  </a:lnTo>
                  <a:lnTo>
                    <a:pt x="358" y="6249"/>
                  </a:lnTo>
                  <a:lnTo>
                    <a:pt x="358" y="1200"/>
                  </a:lnTo>
                  <a:lnTo>
                    <a:pt x="2715" y="414"/>
                  </a:lnTo>
                  <a:close/>
                  <a:moveTo>
                    <a:pt x="2864" y="1"/>
                  </a:moveTo>
                  <a:cubicBezTo>
                    <a:pt x="2846" y="1"/>
                    <a:pt x="2828" y="4"/>
                    <a:pt x="2811" y="10"/>
                  </a:cubicBezTo>
                  <a:lnTo>
                    <a:pt x="120" y="903"/>
                  </a:lnTo>
                  <a:cubicBezTo>
                    <a:pt x="48" y="938"/>
                    <a:pt x="1" y="998"/>
                    <a:pt x="1" y="1069"/>
                  </a:cubicBezTo>
                  <a:lnTo>
                    <a:pt x="1" y="6475"/>
                  </a:lnTo>
                  <a:cubicBezTo>
                    <a:pt x="1" y="6534"/>
                    <a:pt x="36" y="6582"/>
                    <a:pt x="72" y="6606"/>
                  </a:cubicBezTo>
                  <a:cubicBezTo>
                    <a:pt x="108" y="6618"/>
                    <a:pt x="132" y="6641"/>
                    <a:pt x="179" y="6641"/>
                  </a:cubicBezTo>
                  <a:cubicBezTo>
                    <a:pt x="191" y="6641"/>
                    <a:pt x="215" y="6641"/>
                    <a:pt x="239" y="6618"/>
                  </a:cubicBezTo>
                  <a:lnTo>
                    <a:pt x="2870" y="5748"/>
                  </a:lnTo>
                  <a:lnTo>
                    <a:pt x="5513" y="6618"/>
                  </a:lnTo>
                  <a:cubicBezTo>
                    <a:pt x="5525" y="6630"/>
                    <a:pt x="5543" y="6635"/>
                    <a:pt x="5561" y="6635"/>
                  </a:cubicBezTo>
                  <a:cubicBezTo>
                    <a:pt x="5579" y="6635"/>
                    <a:pt x="5597" y="6630"/>
                    <a:pt x="5608" y="6618"/>
                  </a:cubicBezTo>
                  <a:lnTo>
                    <a:pt x="8252" y="5737"/>
                  </a:lnTo>
                  <a:lnTo>
                    <a:pt x="10883" y="6606"/>
                  </a:lnTo>
                  <a:cubicBezTo>
                    <a:pt x="10895" y="6606"/>
                    <a:pt x="10907" y="6630"/>
                    <a:pt x="10942" y="6630"/>
                  </a:cubicBezTo>
                  <a:cubicBezTo>
                    <a:pt x="10966" y="6630"/>
                    <a:pt x="11014" y="6606"/>
                    <a:pt x="11050" y="6594"/>
                  </a:cubicBezTo>
                  <a:cubicBezTo>
                    <a:pt x="11085" y="6558"/>
                    <a:pt x="11121" y="6510"/>
                    <a:pt x="11121" y="6463"/>
                  </a:cubicBezTo>
                  <a:lnTo>
                    <a:pt x="11121" y="3510"/>
                  </a:lnTo>
                  <a:cubicBezTo>
                    <a:pt x="11121" y="3427"/>
                    <a:pt x="11050" y="3355"/>
                    <a:pt x="10954" y="3355"/>
                  </a:cubicBezTo>
                  <a:cubicBezTo>
                    <a:pt x="10871" y="3355"/>
                    <a:pt x="10788" y="3427"/>
                    <a:pt x="10788" y="3510"/>
                  </a:cubicBezTo>
                  <a:lnTo>
                    <a:pt x="10788" y="6225"/>
                  </a:lnTo>
                  <a:lnTo>
                    <a:pt x="8442" y="5439"/>
                  </a:lnTo>
                  <a:lnTo>
                    <a:pt x="8442" y="5320"/>
                  </a:lnTo>
                  <a:lnTo>
                    <a:pt x="10466" y="5987"/>
                  </a:lnTo>
                  <a:cubicBezTo>
                    <a:pt x="10482" y="5991"/>
                    <a:pt x="10499" y="5993"/>
                    <a:pt x="10516" y="5993"/>
                  </a:cubicBezTo>
                  <a:cubicBezTo>
                    <a:pt x="10551" y="5993"/>
                    <a:pt x="10585" y="5983"/>
                    <a:pt x="10609" y="5951"/>
                  </a:cubicBezTo>
                  <a:cubicBezTo>
                    <a:pt x="10657" y="5927"/>
                    <a:pt x="10692" y="5868"/>
                    <a:pt x="10692" y="5820"/>
                  </a:cubicBezTo>
                  <a:lnTo>
                    <a:pt x="10692" y="3486"/>
                  </a:lnTo>
                  <a:cubicBezTo>
                    <a:pt x="10692" y="3391"/>
                    <a:pt x="10609" y="3320"/>
                    <a:pt x="10526" y="3320"/>
                  </a:cubicBezTo>
                  <a:cubicBezTo>
                    <a:pt x="10431" y="3320"/>
                    <a:pt x="10359" y="3391"/>
                    <a:pt x="10359" y="3486"/>
                  </a:cubicBezTo>
                  <a:lnTo>
                    <a:pt x="10359" y="5582"/>
                  </a:lnTo>
                  <a:lnTo>
                    <a:pt x="8466" y="4963"/>
                  </a:lnTo>
                  <a:lnTo>
                    <a:pt x="8442" y="4963"/>
                  </a:lnTo>
                  <a:lnTo>
                    <a:pt x="8442" y="855"/>
                  </a:lnTo>
                  <a:lnTo>
                    <a:pt x="10347" y="1486"/>
                  </a:lnTo>
                  <a:lnTo>
                    <a:pt x="10347" y="2843"/>
                  </a:lnTo>
                  <a:cubicBezTo>
                    <a:pt x="10347" y="2939"/>
                    <a:pt x="10419" y="3010"/>
                    <a:pt x="10514" y="3010"/>
                  </a:cubicBezTo>
                  <a:cubicBezTo>
                    <a:pt x="10597" y="3010"/>
                    <a:pt x="10669" y="2939"/>
                    <a:pt x="10669" y="2843"/>
                  </a:cubicBezTo>
                  <a:lnTo>
                    <a:pt x="10669" y="1367"/>
                  </a:lnTo>
                  <a:cubicBezTo>
                    <a:pt x="10669" y="1296"/>
                    <a:pt x="10633" y="1236"/>
                    <a:pt x="10550" y="1212"/>
                  </a:cubicBezTo>
                  <a:lnTo>
                    <a:pt x="8430" y="498"/>
                  </a:lnTo>
                  <a:lnTo>
                    <a:pt x="8430" y="379"/>
                  </a:lnTo>
                  <a:lnTo>
                    <a:pt x="10776" y="1165"/>
                  </a:lnTo>
                  <a:lnTo>
                    <a:pt x="10776" y="2831"/>
                  </a:lnTo>
                  <a:cubicBezTo>
                    <a:pt x="10776" y="2939"/>
                    <a:pt x="10847" y="3022"/>
                    <a:pt x="10942" y="3022"/>
                  </a:cubicBezTo>
                  <a:cubicBezTo>
                    <a:pt x="11026" y="3022"/>
                    <a:pt x="11109" y="2951"/>
                    <a:pt x="11109" y="2855"/>
                  </a:cubicBezTo>
                  <a:lnTo>
                    <a:pt x="11109" y="1069"/>
                  </a:lnTo>
                  <a:cubicBezTo>
                    <a:pt x="11109" y="998"/>
                    <a:pt x="11062" y="938"/>
                    <a:pt x="10990" y="903"/>
                  </a:cubicBezTo>
                  <a:lnTo>
                    <a:pt x="8287" y="10"/>
                  </a:lnTo>
                  <a:cubicBezTo>
                    <a:pt x="8275" y="4"/>
                    <a:pt x="8258" y="1"/>
                    <a:pt x="8240" y="1"/>
                  </a:cubicBezTo>
                  <a:cubicBezTo>
                    <a:pt x="8222" y="1"/>
                    <a:pt x="8204" y="4"/>
                    <a:pt x="8192" y="10"/>
                  </a:cubicBezTo>
                  <a:lnTo>
                    <a:pt x="5549" y="891"/>
                  </a:lnTo>
                  <a:lnTo>
                    <a:pt x="2918" y="10"/>
                  </a:lnTo>
                  <a:cubicBezTo>
                    <a:pt x="2900" y="4"/>
                    <a:pt x="2882" y="1"/>
                    <a:pt x="286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1" name="Google Shape;2421;p54"/>
          <p:cNvGrpSpPr/>
          <p:nvPr/>
        </p:nvGrpSpPr>
        <p:grpSpPr>
          <a:xfrm>
            <a:off x="5790556" y="4261252"/>
            <a:ext cx="279513" cy="356083"/>
            <a:chOff x="5790556" y="4261252"/>
            <a:chExt cx="279513" cy="356083"/>
          </a:xfrm>
        </p:grpSpPr>
        <p:sp>
          <p:nvSpPr>
            <p:cNvPr id="2422" name="Google Shape;2422;p54"/>
            <p:cNvSpPr/>
            <p:nvPr/>
          </p:nvSpPr>
          <p:spPr>
            <a:xfrm>
              <a:off x="5892027" y="4400423"/>
              <a:ext cx="10581" cy="15872"/>
            </a:xfrm>
            <a:custGeom>
              <a:rect b="b" l="l" r="r" t="t"/>
              <a:pathLst>
                <a:path extrusionOk="0" h="501" w="334">
                  <a:moveTo>
                    <a:pt x="167" y="0"/>
                  </a:moveTo>
                  <a:cubicBezTo>
                    <a:pt x="84" y="0"/>
                    <a:pt x="0" y="72"/>
                    <a:pt x="0" y="167"/>
                  </a:cubicBezTo>
                  <a:lnTo>
                    <a:pt x="0" y="346"/>
                  </a:lnTo>
                  <a:cubicBezTo>
                    <a:pt x="0" y="429"/>
                    <a:pt x="84" y="501"/>
                    <a:pt x="167" y="501"/>
                  </a:cubicBezTo>
                  <a:cubicBezTo>
                    <a:pt x="262" y="501"/>
                    <a:pt x="334" y="429"/>
                    <a:pt x="334" y="346"/>
                  </a:cubicBezTo>
                  <a:lnTo>
                    <a:pt x="334" y="167"/>
                  </a:lnTo>
                  <a:cubicBezTo>
                    <a:pt x="334" y="72"/>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54"/>
            <p:cNvSpPr/>
            <p:nvPr/>
          </p:nvSpPr>
          <p:spPr>
            <a:xfrm>
              <a:off x="5959157" y="4400423"/>
              <a:ext cx="10201" cy="15872"/>
            </a:xfrm>
            <a:custGeom>
              <a:rect b="b" l="l" r="r" t="t"/>
              <a:pathLst>
                <a:path extrusionOk="0" h="501" w="322">
                  <a:moveTo>
                    <a:pt x="167" y="0"/>
                  </a:moveTo>
                  <a:cubicBezTo>
                    <a:pt x="72" y="0"/>
                    <a:pt x="0" y="72"/>
                    <a:pt x="0" y="167"/>
                  </a:cubicBezTo>
                  <a:lnTo>
                    <a:pt x="0" y="346"/>
                  </a:lnTo>
                  <a:cubicBezTo>
                    <a:pt x="0" y="429"/>
                    <a:pt x="72" y="501"/>
                    <a:pt x="167" y="501"/>
                  </a:cubicBezTo>
                  <a:cubicBezTo>
                    <a:pt x="251" y="501"/>
                    <a:pt x="322" y="429"/>
                    <a:pt x="322" y="346"/>
                  </a:cubicBezTo>
                  <a:lnTo>
                    <a:pt x="322" y="167"/>
                  </a:lnTo>
                  <a:cubicBezTo>
                    <a:pt x="322" y="72"/>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54"/>
            <p:cNvSpPr/>
            <p:nvPr/>
          </p:nvSpPr>
          <p:spPr>
            <a:xfrm>
              <a:off x="5907867" y="4450667"/>
              <a:ext cx="45651" cy="16157"/>
            </a:xfrm>
            <a:custGeom>
              <a:rect b="b" l="l" r="r" t="t"/>
              <a:pathLst>
                <a:path extrusionOk="0" h="510" w="1441">
                  <a:moveTo>
                    <a:pt x="183" y="1"/>
                  </a:moveTo>
                  <a:cubicBezTo>
                    <a:pt x="140" y="1"/>
                    <a:pt x="95" y="16"/>
                    <a:pt x="60" y="46"/>
                  </a:cubicBezTo>
                  <a:cubicBezTo>
                    <a:pt x="0" y="105"/>
                    <a:pt x="0" y="212"/>
                    <a:pt x="60" y="284"/>
                  </a:cubicBezTo>
                  <a:cubicBezTo>
                    <a:pt x="203" y="427"/>
                    <a:pt x="441" y="510"/>
                    <a:pt x="691" y="510"/>
                  </a:cubicBezTo>
                  <a:cubicBezTo>
                    <a:pt x="965" y="510"/>
                    <a:pt x="1203" y="427"/>
                    <a:pt x="1334" y="284"/>
                  </a:cubicBezTo>
                  <a:cubicBezTo>
                    <a:pt x="1441" y="212"/>
                    <a:pt x="1441" y="105"/>
                    <a:pt x="1358" y="46"/>
                  </a:cubicBezTo>
                  <a:cubicBezTo>
                    <a:pt x="1328" y="16"/>
                    <a:pt x="1289" y="1"/>
                    <a:pt x="1249" y="1"/>
                  </a:cubicBezTo>
                  <a:cubicBezTo>
                    <a:pt x="1209" y="1"/>
                    <a:pt x="1167" y="16"/>
                    <a:pt x="1131" y="46"/>
                  </a:cubicBezTo>
                  <a:cubicBezTo>
                    <a:pt x="1060" y="105"/>
                    <a:pt x="917" y="188"/>
                    <a:pt x="715" y="188"/>
                  </a:cubicBezTo>
                  <a:cubicBezTo>
                    <a:pt x="500" y="188"/>
                    <a:pt x="357" y="105"/>
                    <a:pt x="298" y="46"/>
                  </a:cubicBezTo>
                  <a:cubicBezTo>
                    <a:pt x="268" y="16"/>
                    <a:pt x="226" y="1"/>
                    <a:pt x="18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54"/>
            <p:cNvSpPr/>
            <p:nvPr/>
          </p:nvSpPr>
          <p:spPr>
            <a:xfrm>
              <a:off x="5790556" y="4261252"/>
              <a:ext cx="279513" cy="356083"/>
            </a:xfrm>
            <a:custGeom>
              <a:rect b="b" l="l" r="r" t="t"/>
              <a:pathLst>
                <a:path extrusionOk="0" h="11240" w="8823">
                  <a:moveTo>
                    <a:pt x="4441" y="2893"/>
                  </a:moveTo>
                  <a:cubicBezTo>
                    <a:pt x="4608" y="3048"/>
                    <a:pt x="4787" y="3203"/>
                    <a:pt x="4965" y="3334"/>
                  </a:cubicBezTo>
                  <a:lnTo>
                    <a:pt x="3906" y="3334"/>
                  </a:lnTo>
                  <a:cubicBezTo>
                    <a:pt x="4084" y="3203"/>
                    <a:pt x="4251" y="3048"/>
                    <a:pt x="4441" y="2893"/>
                  </a:cubicBezTo>
                  <a:close/>
                  <a:moveTo>
                    <a:pt x="6215" y="810"/>
                  </a:moveTo>
                  <a:cubicBezTo>
                    <a:pt x="6954" y="1262"/>
                    <a:pt x="7430" y="1976"/>
                    <a:pt x="7430" y="2798"/>
                  </a:cubicBezTo>
                  <a:cubicBezTo>
                    <a:pt x="7430" y="3310"/>
                    <a:pt x="7251" y="3798"/>
                    <a:pt x="6894" y="4203"/>
                  </a:cubicBezTo>
                  <a:cubicBezTo>
                    <a:pt x="6632" y="4060"/>
                    <a:pt x="5727" y="3608"/>
                    <a:pt x="4668" y="2655"/>
                  </a:cubicBezTo>
                  <a:cubicBezTo>
                    <a:pt x="5192" y="2155"/>
                    <a:pt x="5727" y="1548"/>
                    <a:pt x="6215" y="810"/>
                  </a:cubicBezTo>
                  <a:close/>
                  <a:moveTo>
                    <a:pt x="4430" y="333"/>
                  </a:moveTo>
                  <a:cubicBezTo>
                    <a:pt x="4977" y="333"/>
                    <a:pt x="5477" y="441"/>
                    <a:pt x="5930" y="667"/>
                  </a:cubicBezTo>
                  <a:cubicBezTo>
                    <a:pt x="4322" y="3012"/>
                    <a:pt x="2346" y="4036"/>
                    <a:pt x="1953" y="4215"/>
                  </a:cubicBezTo>
                  <a:cubicBezTo>
                    <a:pt x="1620" y="3786"/>
                    <a:pt x="1417" y="3310"/>
                    <a:pt x="1417" y="2798"/>
                  </a:cubicBezTo>
                  <a:cubicBezTo>
                    <a:pt x="1417" y="1429"/>
                    <a:pt x="2763" y="333"/>
                    <a:pt x="4430" y="333"/>
                  </a:cubicBezTo>
                  <a:close/>
                  <a:moveTo>
                    <a:pt x="5370" y="3643"/>
                  </a:moveTo>
                  <a:cubicBezTo>
                    <a:pt x="6037" y="4143"/>
                    <a:pt x="6561" y="4393"/>
                    <a:pt x="6739" y="4477"/>
                  </a:cubicBezTo>
                  <a:cubicBezTo>
                    <a:pt x="6799" y="4513"/>
                    <a:pt x="6858" y="4524"/>
                    <a:pt x="6930" y="4524"/>
                  </a:cubicBezTo>
                  <a:cubicBezTo>
                    <a:pt x="7073" y="4524"/>
                    <a:pt x="7216" y="4632"/>
                    <a:pt x="7227" y="4774"/>
                  </a:cubicBezTo>
                  <a:cubicBezTo>
                    <a:pt x="7239" y="4858"/>
                    <a:pt x="7216" y="4929"/>
                    <a:pt x="7156" y="4989"/>
                  </a:cubicBezTo>
                  <a:cubicBezTo>
                    <a:pt x="7097" y="5048"/>
                    <a:pt x="7013" y="5072"/>
                    <a:pt x="6942" y="5072"/>
                  </a:cubicBezTo>
                  <a:lnTo>
                    <a:pt x="6835" y="5072"/>
                  </a:lnTo>
                  <a:lnTo>
                    <a:pt x="6835" y="5060"/>
                  </a:lnTo>
                  <a:cubicBezTo>
                    <a:pt x="6835" y="4977"/>
                    <a:pt x="6763" y="4894"/>
                    <a:pt x="6680" y="4894"/>
                  </a:cubicBezTo>
                  <a:cubicBezTo>
                    <a:pt x="6585" y="4894"/>
                    <a:pt x="6513" y="4977"/>
                    <a:pt x="6513" y="5060"/>
                  </a:cubicBezTo>
                  <a:lnTo>
                    <a:pt x="6513" y="5251"/>
                  </a:lnTo>
                  <a:lnTo>
                    <a:pt x="6323" y="5251"/>
                  </a:lnTo>
                  <a:cubicBezTo>
                    <a:pt x="6227" y="5251"/>
                    <a:pt x="6156" y="5334"/>
                    <a:pt x="6156" y="5417"/>
                  </a:cubicBezTo>
                  <a:cubicBezTo>
                    <a:pt x="6156" y="5513"/>
                    <a:pt x="6227" y="5584"/>
                    <a:pt x="6323" y="5584"/>
                  </a:cubicBezTo>
                  <a:lnTo>
                    <a:pt x="6513" y="5584"/>
                  </a:lnTo>
                  <a:lnTo>
                    <a:pt x="6513" y="6656"/>
                  </a:lnTo>
                  <a:cubicBezTo>
                    <a:pt x="6549" y="7834"/>
                    <a:pt x="5608" y="8787"/>
                    <a:pt x="4430" y="8787"/>
                  </a:cubicBezTo>
                  <a:cubicBezTo>
                    <a:pt x="3251" y="8787"/>
                    <a:pt x="2298" y="7834"/>
                    <a:pt x="2298" y="6656"/>
                  </a:cubicBezTo>
                  <a:lnTo>
                    <a:pt x="2298" y="5584"/>
                  </a:lnTo>
                  <a:lnTo>
                    <a:pt x="5644" y="5584"/>
                  </a:lnTo>
                  <a:cubicBezTo>
                    <a:pt x="5739" y="5584"/>
                    <a:pt x="5811" y="5513"/>
                    <a:pt x="5811" y="5417"/>
                  </a:cubicBezTo>
                  <a:cubicBezTo>
                    <a:pt x="5811" y="5334"/>
                    <a:pt x="5739" y="5251"/>
                    <a:pt x="5644" y="5251"/>
                  </a:cubicBezTo>
                  <a:lnTo>
                    <a:pt x="2298" y="5251"/>
                  </a:lnTo>
                  <a:lnTo>
                    <a:pt x="2298" y="5060"/>
                  </a:lnTo>
                  <a:cubicBezTo>
                    <a:pt x="2298" y="4977"/>
                    <a:pt x="2227" y="4894"/>
                    <a:pt x="2132" y="4894"/>
                  </a:cubicBezTo>
                  <a:cubicBezTo>
                    <a:pt x="2048" y="4894"/>
                    <a:pt x="1977" y="4977"/>
                    <a:pt x="1977" y="5060"/>
                  </a:cubicBezTo>
                  <a:lnTo>
                    <a:pt x="1977" y="5072"/>
                  </a:lnTo>
                  <a:lnTo>
                    <a:pt x="1870" y="5072"/>
                  </a:lnTo>
                  <a:cubicBezTo>
                    <a:pt x="1798" y="5072"/>
                    <a:pt x="1715" y="5048"/>
                    <a:pt x="1655" y="4989"/>
                  </a:cubicBezTo>
                  <a:cubicBezTo>
                    <a:pt x="1596" y="4929"/>
                    <a:pt x="1584" y="4858"/>
                    <a:pt x="1584" y="4774"/>
                  </a:cubicBezTo>
                  <a:cubicBezTo>
                    <a:pt x="1596" y="4643"/>
                    <a:pt x="1739" y="4524"/>
                    <a:pt x="1882" y="4524"/>
                  </a:cubicBezTo>
                  <a:cubicBezTo>
                    <a:pt x="1953" y="4524"/>
                    <a:pt x="2013" y="4513"/>
                    <a:pt x="2072" y="4477"/>
                  </a:cubicBezTo>
                  <a:cubicBezTo>
                    <a:pt x="2251" y="4393"/>
                    <a:pt x="2775" y="4143"/>
                    <a:pt x="3441" y="3643"/>
                  </a:cubicBezTo>
                  <a:close/>
                  <a:moveTo>
                    <a:pt x="4418" y="0"/>
                  </a:moveTo>
                  <a:cubicBezTo>
                    <a:pt x="2584" y="0"/>
                    <a:pt x="1084" y="1250"/>
                    <a:pt x="1084" y="2798"/>
                  </a:cubicBezTo>
                  <a:cubicBezTo>
                    <a:pt x="1084" y="3334"/>
                    <a:pt x="1262" y="3846"/>
                    <a:pt x="1584" y="4286"/>
                  </a:cubicBezTo>
                  <a:cubicBezTo>
                    <a:pt x="1405" y="4382"/>
                    <a:pt x="1274" y="4560"/>
                    <a:pt x="1262" y="4763"/>
                  </a:cubicBezTo>
                  <a:cubicBezTo>
                    <a:pt x="1239" y="4929"/>
                    <a:pt x="1298" y="5108"/>
                    <a:pt x="1405" y="5227"/>
                  </a:cubicBezTo>
                  <a:cubicBezTo>
                    <a:pt x="1524" y="5346"/>
                    <a:pt x="1691" y="5417"/>
                    <a:pt x="1858" y="5417"/>
                  </a:cubicBezTo>
                  <a:lnTo>
                    <a:pt x="1953" y="5417"/>
                  </a:lnTo>
                  <a:lnTo>
                    <a:pt x="1953" y="6668"/>
                  </a:lnTo>
                  <a:cubicBezTo>
                    <a:pt x="1953" y="7144"/>
                    <a:pt x="2096" y="7596"/>
                    <a:pt x="2334" y="7977"/>
                  </a:cubicBezTo>
                  <a:lnTo>
                    <a:pt x="881" y="8394"/>
                  </a:lnTo>
                  <a:cubicBezTo>
                    <a:pt x="369" y="8537"/>
                    <a:pt x="0" y="9037"/>
                    <a:pt x="0" y="9573"/>
                  </a:cubicBezTo>
                  <a:lnTo>
                    <a:pt x="0" y="11073"/>
                  </a:lnTo>
                  <a:cubicBezTo>
                    <a:pt x="0" y="11156"/>
                    <a:pt x="84" y="11240"/>
                    <a:pt x="167" y="11240"/>
                  </a:cubicBezTo>
                  <a:cubicBezTo>
                    <a:pt x="262" y="11240"/>
                    <a:pt x="334" y="11156"/>
                    <a:pt x="334" y="11073"/>
                  </a:cubicBezTo>
                  <a:lnTo>
                    <a:pt x="334" y="9573"/>
                  </a:lnTo>
                  <a:cubicBezTo>
                    <a:pt x="334" y="9180"/>
                    <a:pt x="596" y="8823"/>
                    <a:pt x="977" y="8715"/>
                  </a:cubicBezTo>
                  <a:lnTo>
                    <a:pt x="1405" y="8584"/>
                  </a:lnTo>
                  <a:lnTo>
                    <a:pt x="1405" y="11073"/>
                  </a:lnTo>
                  <a:cubicBezTo>
                    <a:pt x="1405" y="11156"/>
                    <a:pt x="1477" y="11240"/>
                    <a:pt x="1572" y="11240"/>
                  </a:cubicBezTo>
                  <a:cubicBezTo>
                    <a:pt x="1655" y="11240"/>
                    <a:pt x="1727" y="11156"/>
                    <a:pt x="1727" y="11073"/>
                  </a:cubicBezTo>
                  <a:lnTo>
                    <a:pt x="1727" y="8501"/>
                  </a:lnTo>
                  <a:lnTo>
                    <a:pt x="2525" y="8263"/>
                  </a:lnTo>
                  <a:cubicBezTo>
                    <a:pt x="2560" y="8299"/>
                    <a:pt x="2596" y="8346"/>
                    <a:pt x="2644" y="8394"/>
                  </a:cubicBezTo>
                  <a:lnTo>
                    <a:pt x="2644" y="8954"/>
                  </a:lnTo>
                  <a:cubicBezTo>
                    <a:pt x="2644" y="9049"/>
                    <a:pt x="2715" y="9120"/>
                    <a:pt x="2798" y="9120"/>
                  </a:cubicBezTo>
                  <a:cubicBezTo>
                    <a:pt x="2894" y="9120"/>
                    <a:pt x="2965" y="9049"/>
                    <a:pt x="2965" y="8954"/>
                  </a:cubicBezTo>
                  <a:lnTo>
                    <a:pt x="2965" y="8680"/>
                  </a:lnTo>
                  <a:cubicBezTo>
                    <a:pt x="3370" y="8954"/>
                    <a:pt x="3858" y="9120"/>
                    <a:pt x="4382" y="9120"/>
                  </a:cubicBezTo>
                  <a:cubicBezTo>
                    <a:pt x="4906" y="9120"/>
                    <a:pt x="5394" y="8954"/>
                    <a:pt x="5799" y="8680"/>
                  </a:cubicBezTo>
                  <a:lnTo>
                    <a:pt x="5799" y="11073"/>
                  </a:lnTo>
                  <a:cubicBezTo>
                    <a:pt x="5799" y="11156"/>
                    <a:pt x="5870" y="11240"/>
                    <a:pt x="5954" y="11240"/>
                  </a:cubicBezTo>
                  <a:cubicBezTo>
                    <a:pt x="6049" y="11240"/>
                    <a:pt x="6120" y="11156"/>
                    <a:pt x="6120" y="11073"/>
                  </a:cubicBezTo>
                  <a:lnTo>
                    <a:pt x="6120" y="8394"/>
                  </a:lnTo>
                  <a:cubicBezTo>
                    <a:pt x="6168" y="8346"/>
                    <a:pt x="6192" y="8299"/>
                    <a:pt x="6239" y="8263"/>
                  </a:cubicBezTo>
                  <a:lnTo>
                    <a:pt x="7025" y="8477"/>
                  </a:lnTo>
                  <a:lnTo>
                    <a:pt x="7025" y="11061"/>
                  </a:lnTo>
                  <a:cubicBezTo>
                    <a:pt x="7025" y="11144"/>
                    <a:pt x="7108" y="11216"/>
                    <a:pt x="7192" y="11216"/>
                  </a:cubicBezTo>
                  <a:cubicBezTo>
                    <a:pt x="7287" y="11216"/>
                    <a:pt x="7358" y="11144"/>
                    <a:pt x="7358" y="11061"/>
                  </a:cubicBezTo>
                  <a:lnTo>
                    <a:pt x="7358" y="8573"/>
                  </a:lnTo>
                  <a:lnTo>
                    <a:pt x="7787" y="8704"/>
                  </a:lnTo>
                  <a:cubicBezTo>
                    <a:pt x="8156" y="8811"/>
                    <a:pt x="8430" y="9168"/>
                    <a:pt x="8430" y="9549"/>
                  </a:cubicBezTo>
                  <a:lnTo>
                    <a:pt x="8430" y="11061"/>
                  </a:lnTo>
                  <a:cubicBezTo>
                    <a:pt x="8430" y="11144"/>
                    <a:pt x="8501" y="11216"/>
                    <a:pt x="8597" y="11216"/>
                  </a:cubicBezTo>
                  <a:cubicBezTo>
                    <a:pt x="8680" y="11216"/>
                    <a:pt x="8751" y="11144"/>
                    <a:pt x="8751" y="11061"/>
                  </a:cubicBezTo>
                  <a:lnTo>
                    <a:pt x="8751" y="9549"/>
                  </a:lnTo>
                  <a:cubicBezTo>
                    <a:pt x="8823" y="9037"/>
                    <a:pt x="8466" y="8549"/>
                    <a:pt x="7942" y="8394"/>
                  </a:cubicBezTo>
                  <a:lnTo>
                    <a:pt x="6501" y="7977"/>
                  </a:lnTo>
                  <a:cubicBezTo>
                    <a:pt x="6739" y="7608"/>
                    <a:pt x="6870" y="7144"/>
                    <a:pt x="6870" y="6668"/>
                  </a:cubicBezTo>
                  <a:lnTo>
                    <a:pt x="6870" y="5417"/>
                  </a:lnTo>
                  <a:lnTo>
                    <a:pt x="6977" y="5417"/>
                  </a:lnTo>
                  <a:cubicBezTo>
                    <a:pt x="7132" y="5417"/>
                    <a:pt x="7299" y="5346"/>
                    <a:pt x="7418" y="5227"/>
                  </a:cubicBezTo>
                  <a:cubicBezTo>
                    <a:pt x="7537" y="5108"/>
                    <a:pt x="7585" y="4929"/>
                    <a:pt x="7573" y="4763"/>
                  </a:cubicBezTo>
                  <a:cubicBezTo>
                    <a:pt x="7549" y="4560"/>
                    <a:pt x="7418" y="4393"/>
                    <a:pt x="7239" y="4286"/>
                  </a:cubicBezTo>
                  <a:cubicBezTo>
                    <a:pt x="7573" y="3846"/>
                    <a:pt x="7751" y="3334"/>
                    <a:pt x="7751" y="2798"/>
                  </a:cubicBezTo>
                  <a:cubicBezTo>
                    <a:pt x="7751" y="1250"/>
                    <a:pt x="6263" y="0"/>
                    <a:pt x="441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54"/>
            <p:cNvSpPr/>
            <p:nvPr/>
          </p:nvSpPr>
          <p:spPr>
            <a:xfrm>
              <a:off x="5875807" y="4562244"/>
              <a:ext cx="10201" cy="55092"/>
            </a:xfrm>
            <a:custGeom>
              <a:rect b="b" l="l" r="r" t="t"/>
              <a:pathLst>
                <a:path extrusionOk="0" h="1739" w="322">
                  <a:moveTo>
                    <a:pt x="155" y="0"/>
                  </a:moveTo>
                  <a:cubicBezTo>
                    <a:pt x="72" y="0"/>
                    <a:pt x="0" y="72"/>
                    <a:pt x="0" y="155"/>
                  </a:cubicBezTo>
                  <a:lnTo>
                    <a:pt x="0" y="1572"/>
                  </a:lnTo>
                  <a:cubicBezTo>
                    <a:pt x="0" y="1667"/>
                    <a:pt x="72" y="1739"/>
                    <a:pt x="155" y="1739"/>
                  </a:cubicBezTo>
                  <a:cubicBezTo>
                    <a:pt x="250" y="1739"/>
                    <a:pt x="322" y="1667"/>
                    <a:pt x="322" y="1572"/>
                  </a:cubicBezTo>
                  <a:lnTo>
                    <a:pt x="322" y="155"/>
                  </a:lnTo>
                  <a:cubicBezTo>
                    <a:pt x="322" y="72"/>
                    <a:pt x="250"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54"/>
            <p:cNvSpPr/>
            <p:nvPr/>
          </p:nvSpPr>
          <p:spPr>
            <a:xfrm>
              <a:off x="5925576" y="4567883"/>
              <a:ext cx="10613" cy="10233"/>
            </a:xfrm>
            <a:custGeom>
              <a:rect b="b" l="l" r="r" t="t"/>
              <a:pathLst>
                <a:path extrusionOk="0" h="323" w="335">
                  <a:moveTo>
                    <a:pt x="168" y="1"/>
                  </a:moveTo>
                  <a:cubicBezTo>
                    <a:pt x="72" y="1"/>
                    <a:pt x="1" y="72"/>
                    <a:pt x="1" y="156"/>
                  </a:cubicBezTo>
                  <a:cubicBezTo>
                    <a:pt x="1" y="251"/>
                    <a:pt x="72" y="322"/>
                    <a:pt x="168" y="322"/>
                  </a:cubicBezTo>
                  <a:cubicBezTo>
                    <a:pt x="251" y="322"/>
                    <a:pt x="322" y="251"/>
                    <a:pt x="322" y="156"/>
                  </a:cubicBezTo>
                  <a:cubicBezTo>
                    <a:pt x="334" y="60"/>
                    <a:pt x="251"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54"/>
            <p:cNvSpPr/>
            <p:nvPr/>
          </p:nvSpPr>
          <p:spPr>
            <a:xfrm>
              <a:off x="5925576" y="4600703"/>
              <a:ext cx="10613" cy="10613"/>
            </a:xfrm>
            <a:custGeom>
              <a:rect b="b" l="l" r="r" t="t"/>
              <a:pathLst>
                <a:path extrusionOk="0" h="335" w="335">
                  <a:moveTo>
                    <a:pt x="168" y="1"/>
                  </a:moveTo>
                  <a:cubicBezTo>
                    <a:pt x="72" y="1"/>
                    <a:pt x="1" y="72"/>
                    <a:pt x="1" y="167"/>
                  </a:cubicBezTo>
                  <a:cubicBezTo>
                    <a:pt x="1" y="251"/>
                    <a:pt x="72" y="334"/>
                    <a:pt x="168" y="334"/>
                  </a:cubicBezTo>
                  <a:cubicBezTo>
                    <a:pt x="251" y="334"/>
                    <a:pt x="322" y="251"/>
                    <a:pt x="322" y="167"/>
                  </a:cubicBezTo>
                  <a:cubicBezTo>
                    <a:pt x="334" y="72"/>
                    <a:pt x="251"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9" name="Google Shape;2429;p54"/>
          <p:cNvGrpSpPr/>
          <p:nvPr/>
        </p:nvGrpSpPr>
        <p:grpSpPr>
          <a:xfrm>
            <a:off x="5341333" y="4261252"/>
            <a:ext cx="278752" cy="356463"/>
            <a:chOff x="5341333" y="4261252"/>
            <a:chExt cx="278752" cy="356463"/>
          </a:xfrm>
        </p:grpSpPr>
        <p:sp>
          <p:nvSpPr>
            <p:cNvPr id="2430" name="Google Shape;2430;p54"/>
            <p:cNvSpPr/>
            <p:nvPr/>
          </p:nvSpPr>
          <p:spPr>
            <a:xfrm>
              <a:off x="5442773" y="4383442"/>
              <a:ext cx="10613" cy="15872"/>
            </a:xfrm>
            <a:custGeom>
              <a:rect b="b" l="l" r="r" t="t"/>
              <a:pathLst>
                <a:path extrusionOk="0" h="501" w="335">
                  <a:moveTo>
                    <a:pt x="168" y="1"/>
                  </a:moveTo>
                  <a:cubicBezTo>
                    <a:pt x="72" y="1"/>
                    <a:pt x="1" y="72"/>
                    <a:pt x="1" y="167"/>
                  </a:cubicBezTo>
                  <a:lnTo>
                    <a:pt x="1" y="346"/>
                  </a:lnTo>
                  <a:cubicBezTo>
                    <a:pt x="1" y="429"/>
                    <a:pt x="72" y="501"/>
                    <a:pt x="168" y="501"/>
                  </a:cubicBezTo>
                  <a:cubicBezTo>
                    <a:pt x="251" y="501"/>
                    <a:pt x="334" y="429"/>
                    <a:pt x="334" y="346"/>
                  </a:cubicBezTo>
                  <a:lnTo>
                    <a:pt x="334" y="167"/>
                  </a:lnTo>
                  <a:cubicBezTo>
                    <a:pt x="334" y="72"/>
                    <a:pt x="251"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54"/>
            <p:cNvSpPr/>
            <p:nvPr/>
          </p:nvSpPr>
          <p:spPr>
            <a:xfrm>
              <a:off x="5509174" y="4383442"/>
              <a:ext cx="10581" cy="15872"/>
            </a:xfrm>
            <a:custGeom>
              <a:rect b="b" l="l" r="r" t="t"/>
              <a:pathLst>
                <a:path extrusionOk="0" h="501" w="334">
                  <a:moveTo>
                    <a:pt x="167" y="1"/>
                  </a:moveTo>
                  <a:cubicBezTo>
                    <a:pt x="84" y="1"/>
                    <a:pt x="0" y="72"/>
                    <a:pt x="0" y="167"/>
                  </a:cubicBezTo>
                  <a:lnTo>
                    <a:pt x="0" y="346"/>
                  </a:lnTo>
                  <a:cubicBezTo>
                    <a:pt x="0" y="429"/>
                    <a:pt x="84" y="501"/>
                    <a:pt x="167" y="501"/>
                  </a:cubicBezTo>
                  <a:cubicBezTo>
                    <a:pt x="250" y="501"/>
                    <a:pt x="334" y="429"/>
                    <a:pt x="334" y="346"/>
                  </a:cubicBezTo>
                  <a:lnTo>
                    <a:pt x="334" y="167"/>
                  </a:lnTo>
                  <a:cubicBezTo>
                    <a:pt x="334"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54"/>
            <p:cNvSpPr/>
            <p:nvPr/>
          </p:nvSpPr>
          <p:spPr>
            <a:xfrm>
              <a:off x="5458232" y="4422377"/>
              <a:ext cx="45302" cy="16157"/>
            </a:xfrm>
            <a:custGeom>
              <a:rect b="b" l="l" r="r" t="t"/>
              <a:pathLst>
                <a:path extrusionOk="0" h="510" w="1430">
                  <a:moveTo>
                    <a:pt x="189" y="1"/>
                  </a:moveTo>
                  <a:cubicBezTo>
                    <a:pt x="147" y="1"/>
                    <a:pt x="102" y="16"/>
                    <a:pt x="61" y="46"/>
                  </a:cubicBezTo>
                  <a:cubicBezTo>
                    <a:pt x="1" y="105"/>
                    <a:pt x="1" y="212"/>
                    <a:pt x="61" y="284"/>
                  </a:cubicBezTo>
                  <a:cubicBezTo>
                    <a:pt x="215" y="427"/>
                    <a:pt x="453" y="510"/>
                    <a:pt x="703" y="510"/>
                  </a:cubicBezTo>
                  <a:cubicBezTo>
                    <a:pt x="953" y="510"/>
                    <a:pt x="1215" y="427"/>
                    <a:pt x="1346" y="284"/>
                  </a:cubicBezTo>
                  <a:cubicBezTo>
                    <a:pt x="1430" y="224"/>
                    <a:pt x="1430" y="129"/>
                    <a:pt x="1370" y="46"/>
                  </a:cubicBezTo>
                  <a:cubicBezTo>
                    <a:pt x="1340" y="16"/>
                    <a:pt x="1302" y="1"/>
                    <a:pt x="1260" y="1"/>
                  </a:cubicBezTo>
                  <a:cubicBezTo>
                    <a:pt x="1218" y="1"/>
                    <a:pt x="1174" y="16"/>
                    <a:pt x="1132" y="46"/>
                  </a:cubicBezTo>
                  <a:cubicBezTo>
                    <a:pt x="1073" y="105"/>
                    <a:pt x="930" y="189"/>
                    <a:pt x="715" y="189"/>
                  </a:cubicBezTo>
                  <a:cubicBezTo>
                    <a:pt x="513" y="189"/>
                    <a:pt x="358" y="105"/>
                    <a:pt x="299" y="46"/>
                  </a:cubicBezTo>
                  <a:cubicBezTo>
                    <a:pt x="269" y="16"/>
                    <a:pt x="230" y="1"/>
                    <a:pt x="1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54"/>
            <p:cNvSpPr/>
            <p:nvPr/>
          </p:nvSpPr>
          <p:spPr>
            <a:xfrm>
              <a:off x="5437134" y="4572793"/>
              <a:ext cx="10581" cy="44162"/>
            </a:xfrm>
            <a:custGeom>
              <a:rect b="b" l="l" r="r" t="t"/>
              <a:pathLst>
                <a:path extrusionOk="0" h="1394" w="334">
                  <a:moveTo>
                    <a:pt x="167" y="1"/>
                  </a:moveTo>
                  <a:cubicBezTo>
                    <a:pt x="72" y="1"/>
                    <a:pt x="0" y="84"/>
                    <a:pt x="0" y="167"/>
                  </a:cubicBezTo>
                  <a:lnTo>
                    <a:pt x="0" y="1227"/>
                  </a:lnTo>
                  <a:cubicBezTo>
                    <a:pt x="0" y="1310"/>
                    <a:pt x="72" y="1394"/>
                    <a:pt x="167" y="1394"/>
                  </a:cubicBezTo>
                  <a:cubicBezTo>
                    <a:pt x="250" y="1394"/>
                    <a:pt x="334" y="1310"/>
                    <a:pt x="334" y="1227"/>
                  </a:cubicBezTo>
                  <a:lnTo>
                    <a:pt x="334" y="167"/>
                  </a:lnTo>
                  <a:cubicBezTo>
                    <a:pt x="334" y="84"/>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54"/>
            <p:cNvSpPr/>
            <p:nvPr/>
          </p:nvSpPr>
          <p:spPr>
            <a:xfrm>
              <a:off x="5341333" y="4261252"/>
              <a:ext cx="278752" cy="356463"/>
            </a:xfrm>
            <a:custGeom>
              <a:rect b="b" l="l" r="r" t="t"/>
              <a:pathLst>
                <a:path extrusionOk="0" h="11252" w="8799">
                  <a:moveTo>
                    <a:pt x="4941" y="333"/>
                  </a:moveTo>
                  <a:cubicBezTo>
                    <a:pt x="4941" y="333"/>
                    <a:pt x="4953" y="333"/>
                    <a:pt x="4953" y="345"/>
                  </a:cubicBezTo>
                  <a:lnTo>
                    <a:pt x="4953" y="1084"/>
                  </a:lnTo>
                  <a:cubicBezTo>
                    <a:pt x="4953" y="1250"/>
                    <a:pt x="4894" y="1417"/>
                    <a:pt x="4798" y="1536"/>
                  </a:cubicBezTo>
                  <a:lnTo>
                    <a:pt x="4429" y="2000"/>
                  </a:lnTo>
                  <a:lnTo>
                    <a:pt x="4393" y="2000"/>
                  </a:lnTo>
                  <a:lnTo>
                    <a:pt x="4024" y="1536"/>
                  </a:lnTo>
                  <a:cubicBezTo>
                    <a:pt x="3917" y="1417"/>
                    <a:pt x="3858" y="1250"/>
                    <a:pt x="3858" y="1084"/>
                  </a:cubicBezTo>
                  <a:lnTo>
                    <a:pt x="3893" y="333"/>
                  </a:lnTo>
                  <a:close/>
                  <a:moveTo>
                    <a:pt x="2310" y="3143"/>
                  </a:moveTo>
                  <a:lnTo>
                    <a:pt x="2310" y="3500"/>
                  </a:lnTo>
                  <a:cubicBezTo>
                    <a:pt x="2310" y="3608"/>
                    <a:pt x="2227" y="3691"/>
                    <a:pt x="2119" y="3691"/>
                  </a:cubicBezTo>
                  <a:lnTo>
                    <a:pt x="1941" y="3691"/>
                  </a:lnTo>
                  <a:lnTo>
                    <a:pt x="1941" y="3143"/>
                  </a:lnTo>
                  <a:close/>
                  <a:moveTo>
                    <a:pt x="6894" y="3143"/>
                  </a:moveTo>
                  <a:lnTo>
                    <a:pt x="6894" y="3691"/>
                  </a:lnTo>
                  <a:lnTo>
                    <a:pt x="6703" y="3691"/>
                  </a:lnTo>
                  <a:cubicBezTo>
                    <a:pt x="6596" y="3691"/>
                    <a:pt x="6513" y="3608"/>
                    <a:pt x="6513" y="3500"/>
                  </a:cubicBezTo>
                  <a:lnTo>
                    <a:pt x="6513" y="3143"/>
                  </a:lnTo>
                  <a:close/>
                  <a:moveTo>
                    <a:pt x="1607" y="3191"/>
                  </a:moveTo>
                  <a:lnTo>
                    <a:pt x="1607" y="3751"/>
                  </a:lnTo>
                  <a:cubicBezTo>
                    <a:pt x="1417" y="3846"/>
                    <a:pt x="1286" y="4012"/>
                    <a:pt x="1274" y="4227"/>
                  </a:cubicBezTo>
                  <a:cubicBezTo>
                    <a:pt x="1250" y="4393"/>
                    <a:pt x="1310" y="4572"/>
                    <a:pt x="1417" y="4691"/>
                  </a:cubicBezTo>
                  <a:cubicBezTo>
                    <a:pt x="1536" y="4810"/>
                    <a:pt x="1703" y="4882"/>
                    <a:pt x="1869" y="4882"/>
                  </a:cubicBezTo>
                  <a:lnTo>
                    <a:pt x="1976" y="4882"/>
                  </a:lnTo>
                  <a:cubicBezTo>
                    <a:pt x="2012" y="5132"/>
                    <a:pt x="2096" y="5394"/>
                    <a:pt x="2203" y="5608"/>
                  </a:cubicBezTo>
                  <a:lnTo>
                    <a:pt x="1953" y="5608"/>
                  </a:lnTo>
                  <a:lnTo>
                    <a:pt x="1953" y="5632"/>
                  </a:lnTo>
                  <a:cubicBezTo>
                    <a:pt x="1274" y="5632"/>
                    <a:pt x="703" y="5072"/>
                    <a:pt x="703" y="4382"/>
                  </a:cubicBezTo>
                  <a:cubicBezTo>
                    <a:pt x="703" y="3810"/>
                    <a:pt x="1084" y="3334"/>
                    <a:pt x="1607" y="3191"/>
                  </a:cubicBezTo>
                  <a:close/>
                  <a:moveTo>
                    <a:pt x="7239" y="3194"/>
                  </a:moveTo>
                  <a:cubicBezTo>
                    <a:pt x="7745" y="3341"/>
                    <a:pt x="8132" y="3814"/>
                    <a:pt x="8132" y="4382"/>
                  </a:cubicBezTo>
                  <a:cubicBezTo>
                    <a:pt x="8132" y="5060"/>
                    <a:pt x="7572" y="5632"/>
                    <a:pt x="6882" y="5632"/>
                  </a:cubicBezTo>
                  <a:lnTo>
                    <a:pt x="6620" y="5632"/>
                  </a:lnTo>
                  <a:cubicBezTo>
                    <a:pt x="6727" y="5405"/>
                    <a:pt x="6799" y="5155"/>
                    <a:pt x="6846" y="4894"/>
                  </a:cubicBezTo>
                  <a:lnTo>
                    <a:pt x="6953" y="4894"/>
                  </a:lnTo>
                  <a:cubicBezTo>
                    <a:pt x="7275" y="4894"/>
                    <a:pt x="7549" y="4655"/>
                    <a:pt x="7572" y="4358"/>
                  </a:cubicBezTo>
                  <a:cubicBezTo>
                    <a:pt x="7596" y="4203"/>
                    <a:pt x="7537" y="4024"/>
                    <a:pt x="7430" y="3905"/>
                  </a:cubicBezTo>
                  <a:cubicBezTo>
                    <a:pt x="7370" y="3846"/>
                    <a:pt x="7310" y="3798"/>
                    <a:pt x="7239" y="3751"/>
                  </a:cubicBezTo>
                  <a:lnTo>
                    <a:pt x="7239" y="3194"/>
                  </a:lnTo>
                  <a:close/>
                  <a:moveTo>
                    <a:pt x="5239" y="655"/>
                  </a:moveTo>
                  <a:cubicBezTo>
                    <a:pt x="5703" y="822"/>
                    <a:pt x="6096" y="1084"/>
                    <a:pt x="6406" y="1465"/>
                  </a:cubicBezTo>
                  <a:cubicBezTo>
                    <a:pt x="6727" y="1846"/>
                    <a:pt x="6929" y="2322"/>
                    <a:pt x="7001" y="2810"/>
                  </a:cubicBezTo>
                  <a:lnTo>
                    <a:pt x="5953" y="2810"/>
                  </a:lnTo>
                  <a:cubicBezTo>
                    <a:pt x="5870" y="2810"/>
                    <a:pt x="5798" y="2893"/>
                    <a:pt x="5798" y="2977"/>
                  </a:cubicBezTo>
                  <a:cubicBezTo>
                    <a:pt x="5798" y="3072"/>
                    <a:pt x="5870" y="3143"/>
                    <a:pt x="5953" y="3143"/>
                  </a:cubicBezTo>
                  <a:lnTo>
                    <a:pt x="6144" y="3143"/>
                  </a:lnTo>
                  <a:lnTo>
                    <a:pt x="6144" y="3500"/>
                  </a:lnTo>
                  <a:cubicBezTo>
                    <a:pt x="6144" y="3786"/>
                    <a:pt x="6382" y="4024"/>
                    <a:pt x="6668" y="4024"/>
                  </a:cubicBezTo>
                  <a:lnTo>
                    <a:pt x="6941" y="4024"/>
                  </a:lnTo>
                  <a:cubicBezTo>
                    <a:pt x="7013" y="4024"/>
                    <a:pt x="7084" y="4048"/>
                    <a:pt x="7144" y="4108"/>
                  </a:cubicBezTo>
                  <a:cubicBezTo>
                    <a:pt x="7203" y="4167"/>
                    <a:pt x="7227" y="4239"/>
                    <a:pt x="7227" y="4322"/>
                  </a:cubicBezTo>
                  <a:cubicBezTo>
                    <a:pt x="7203" y="4453"/>
                    <a:pt x="7072" y="4572"/>
                    <a:pt x="6929" y="4572"/>
                  </a:cubicBezTo>
                  <a:lnTo>
                    <a:pt x="6846" y="4572"/>
                  </a:lnTo>
                  <a:lnTo>
                    <a:pt x="6846" y="4560"/>
                  </a:lnTo>
                  <a:cubicBezTo>
                    <a:pt x="6846" y="4465"/>
                    <a:pt x="6775" y="4393"/>
                    <a:pt x="6691" y="4393"/>
                  </a:cubicBezTo>
                  <a:cubicBezTo>
                    <a:pt x="6596" y="4393"/>
                    <a:pt x="6525" y="4465"/>
                    <a:pt x="6525" y="4560"/>
                  </a:cubicBezTo>
                  <a:cubicBezTo>
                    <a:pt x="6537" y="5727"/>
                    <a:pt x="5584" y="6679"/>
                    <a:pt x="4405" y="6679"/>
                  </a:cubicBezTo>
                  <a:cubicBezTo>
                    <a:pt x="3239" y="6679"/>
                    <a:pt x="2286" y="5727"/>
                    <a:pt x="2286" y="4560"/>
                  </a:cubicBezTo>
                  <a:cubicBezTo>
                    <a:pt x="2286" y="4465"/>
                    <a:pt x="2203" y="4393"/>
                    <a:pt x="2119" y="4393"/>
                  </a:cubicBezTo>
                  <a:cubicBezTo>
                    <a:pt x="2024" y="4393"/>
                    <a:pt x="1953" y="4465"/>
                    <a:pt x="1953" y="4560"/>
                  </a:cubicBezTo>
                  <a:lnTo>
                    <a:pt x="1953" y="4572"/>
                  </a:lnTo>
                  <a:lnTo>
                    <a:pt x="1846" y="4572"/>
                  </a:lnTo>
                  <a:cubicBezTo>
                    <a:pt x="1774" y="4572"/>
                    <a:pt x="1703" y="4536"/>
                    <a:pt x="1643" y="4477"/>
                  </a:cubicBezTo>
                  <a:cubicBezTo>
                    <a:pt x="1584" y="4417"/>
                    <a:pt x="1572" y="4346"/>
                    <a:pt x="1572" y="4274"/>
                  </a:cubicBezTo>
                  <a:cubicBezTo>
                    <a:pt x="1584" y="4143"/>
                    <a:pt x="1715" y="4024"/>
                    <a:pt x="1869" y="4024"/>
                  </a:cubicBezTo>
                  <a:lnTo>
                    <a:pt x="2107" y="4024"/>
                  </a:lnTo>
                  <a:cubicBezTo>
                    <a:pt x="2381" y="4024"/>
                    <a:pt x="2619" y="3786"/>
                    <a:pt x="2619" y="3500"/>
                  </a:cubicBezTo>
                  <a:lnTo>
                    <a:pt x="2619" y="3143"/>
                  </a:lnTo>
                  <a:lnTo>
                    <a:pt x="5275" y="3143"/>
                  </a:lnTo>
                  <a:cubicBezTo>
                    <a:pt x="5358" y="3143"/>
                    <a:pt x="5441" y="3072"/>
                    <a:pt x="5441" y="2977"/>
                  </a:cubicBezTo>
                  <a:cubicBezTo>
                    <a:pt x="5441" y="2893"/>
                    <a:pt x="5358" y="2810"/>
                    <a:pt x="5275" y="2810"/>
                  </a:cubicBezTo>
                  <a:lnTo>
                    <a:pt x="1762" y="2810"/>
                  </a:lnTo>
                  <a:cubicBezTo>
                    <a:pt x="1822" y="2310"/>
                    <a:pt x="2024" y="1846"/>
                    <a:pt x="2357" y="1465"/>
                  </a:cubicBezTo>
                  <a:cubicBezTo>
                    <a:pt x="2667" y="1084"/>
                    <a:pt x="3072" y="810"/>
                    <a:pt x="3512" y="655"/>
                  </a:cubicBezTo>
                  <a:lnTo>
                    <a:pt x="3512" y="1084"/>
                  </a:lnTo>
                  <a:cubicBezTo>
                    <a:pt x="3512" y="1322"/>
                    <a:pt x="3596" y="1548"/>
                    <a:pt x="3739" y="1738"/>
                  </a:cubicBezTo>
                  <a:lnTo>
                    <a:pt x="4108" y="2203"/>
                  </a:lnTo>
                  <a:cubicBezTo>
                    <a:pt x="4167" y="2274"/>
                    <a:pt x="4274" y="2334"/>
                    <a:pt x="4382" y="2334"/>
                  </a:cubicBezTo>
                  <a:cubicBezTo>
                    <a:pt x="4489" y="2334"/>
                    <a:pt x="4572" y="2298"/>
                    <a:pt x="4643" y="2203"/>
                  </a:cubicBezTo>
                  <a:lnTo>
                    <a:pt x="5024" y="1738"/>
                  </a:lnTo>
                  <a:cubicBezTo>
                    <a:pt x="5167" y="1560"/>
                    <a:pt x="5239" y="1322"/>
                    <a:pt x="5239" y="1084"/>
                  </a:cubicBezTo>
                  <a:lnTo>
                    <a:pt x="5239" y="655"/>
                  </a:lnTo>
                  <a:close/>
                  <a:moveTo>
                    <a:pt x="5477" y="6763"/>
                  </a:moveTo>
                  <a:lnTo>
                    <a:pt x="5477" y="7953"/>
                  </a:lnTo>
                  <a:cubicBezTo>
                    <a:pt x="5215" y="8263"/>
                    <a:pt x="4822" y="8442"/>
                    <a:pt x="4405" y="8442"/>
                  </a:cubicBezTo>
                  <a:cubicBezTo>
                    <a:pt x="3989" y="8442"/>
                    <a:pt x="3608" y="8263"/>
                    <a:pt x="3334" y="7953"/>
                  </a:cubicBezTo>
                  <a:lnTo>
                    <a:pt x="3334" y="6763"/>
                  </a:lnTo>
                  <a:cubicBezTo>
                    <a:pt x="3667" y="6918"/>
                    <a:pt x="4024" y="7001"/>
                    <a:pt x="4405" y="7001"/>
                  </a:cubicBezTo>
                  <a:cubicBezTo>
                    <a:pt x="4798" y="7001"/>
                    <a:pt x="5155" y="6906"/>
                    <a:pt x="5477" y="6763"/>
                  </a:cubicBezTo>
                  <a:close/>
                  <a:moveTo>
                    <a:pt x="5477" y="8406"/>
                  </a:moveTo>
                  <a:lnTo>
                    <a:pt x="5477" y="8858"/>
                  </a:lnTo>
                  <a:cubicBezTo>
                    <a:pt x="5155" y="9049"/>
                    <a:pt x="4798" y="9144"/>
                    <a:pt x="4405" y="9144"/>
                  </a:cubicBezTo>
                  <a:cubicBezTo>
                    <a:pt x="4024" y="9144"/>
                    <a:pt x="3667" y="9037"/>
                    <a:pt x="3334" y="8858"/>
                  </a:cubicBezTo>
                  <a:lnTo>
                    <a:pt x="3334" y="8406"/>
                  </a:lnTo>
                  <a:cubicBezTo>
                    <a:pt x="3631" y="8644"/>
                    <a:pt x="4001" y="8763"/>
                    <a:pt x="4405" y="8763"/>
                  </a:cubicBezTo>
                  <a:cubicBezTo>
                    <a:pt x="4810" y="8763"/>
                    <a:pt x="5167" y="8632"/>
                    <a:pt x="5477" y="8406"/>
                  </a:cubicBezTo>
                  <a:close/>
                  <a:moveTo>
                    <a:pt x="3870" y="0"/>
                  </a:moveTo>
                  <a:cubicBezTo>
                    <a:pt x="3691" y="0"/>
                    <a:pt x="3548" y="131"/>
                    <a:pt x="3536" y="298"/>
                  </a:cubicBezTo>
                  <a:cubicBezTo>
                    <a:pt x="2977" y="464"/>
                    <a:pt x="2488" y="786"/>
                    <a:pt x="2107" y="1238"/>
                  </a:cubicBezTo>
                  <a:cubicBezTo>
                    <a:pt x="1715" y="1715"/>
                    <a:pt x="1476" y="2274"/>
                    <a:pt x="1417" y="2893"/>
                  </a:cubicBezTo>
                  <a:cubicBezTo>
                    <a:pt x="798" y="3096"/>
                    <a:pt x="345" y="3691"/>
                    <a:pt x="345" y="4382"/>
                  </a:cubicBezTo>
                  <a:cubicBezTo>
                    <a:pt x="345" y="5239"/>
                    <a:pt x="1048" y="5953"/>
                    <a:pt x="1929" y="5953"/>
                  </a:cubicBezTo>
                  <a:lnTo>
                    <a:pt x="2369" y="5953"/>
                  </a:lnTo>
                  <a:lnTo>
                    <a:pt x="2500" y="6132"/>
                  </a:lnTo>
                  <a:lnTo>
                    <a:pt x="1298" y="6846"/>
                  </a:lnTo>
                  <a:cubicBezTo>
                    <a:pt x="1167" y="6918"/>
                    <a:pt x="1072" y="7060"/>
                    <a:pt x="1060" y="7203"/>
                  </a:cubicBezTo>
                  <a:cubicBezTo>
                    <a:pt x="1036" y="7358"/>
                    <a:pt x="1072" y="7501"/>
                    <a:pt x="1167" y="7620"/>
                  </a:cubicBezTo>
                  <a:lnTo>
                    <a:pt x="1512" y="8037"/>
                  </a:lnTo>
                  <a:lnTo>
                    <a:pt x="1000" y="8192"/>
                  </a:lnTo>
                  <a:cubicBezTo>
                    <a:pt x="405" y="8370"/>
                    <a:pt x="0" y="8918"/>
                    <a:pt x="0" y="9525"/>
                  </a:cubicBezTo>
                  <a:lnTo>
                    <a:pt x="0" y="11073"/>
                  </a:lnTo>
                  <a:cubicBezTo>
                    <a:pt x="0" y="11168"/>
                    <a:pt x="83" y="11240"/>
                    <a:pt x="167" y="11240"/>
                  </a:cubicBezTo>
                  <a:cubicBezTo>
                    <a:pt x="262" y="11240"/>
                    <a:pt x="333" y="11168"/>
                    <a:pt x="333" y="11073"/>
                  </a:cubicBezTo>
                  <a:lnTo>
                    <a:pt x="333" y="9525"/>
                  </a:lnTo>
                  <a:cubicBezTo>
                    <a:pt x="333" y="9049"/>
                    <a:pt x="643" y="8632"/>
                    <a:pt x="1095" y="8501"/>
                  </a:cubicBezTo>
                  <a:lnTo>
                    <a:pt x="1726" y="8311"/>
                  </a:lnTo>
                  <a:lnTo>
                    <a:pt x="2203" y="8906"/>
                  </a:lnTo>
                  <a:cubicBezTo>
                    <a:pt x="2250" y="8965"/>
                    <a:pt x="2286" y="9049"/>
                    <a:pt x="2286" y="9120"/>
                  </a:cubicBezTo>
                  <a:lnTo>
                    <a:pt x="2286" y="11049"/>
                  </a:lnTo>
                  <a:cubicBezTo>
                    <a:pt x="2286" y="11132"/>
                    <a:pt x="2357" y="11204"/>
                    <a:pt x="2441" y="11204"/>
                  </a:cubicBezTo>
                  <a:cubicBezTo>
                    <a:pt x="2536" y="11204"/>
                    <a:pt x="2608" y="11132"/>
                    <a:pt x="2608" y="11049"/>
                  </a:cubicBezTo>
                  <a:lnTo>
                    <a:pt x="2608" y="9144"/>
                  </a:lnTo>
                  <a:cubicBezTo>
                    <a:pt x="2608" y="8977"/>
                    <a:pt x="2548" y="8823"/>
                    <a:pt x="2465" y="8704"/>
                  </a:cubicBezTo>
                  <a:lnTo>
                    <a:pt x="1417" y="7418"/>
                  </a:lnTo>
                  <a:cubicBezTo>
                    <a:pt x="1393" y="7370"/>
                    <a:pt x="1369" y="7322"/>
                    <a:pt x="1369" y="7263"/>
                  </a:cubicBezTo>
                  <a:cubicBezTo>
                    <a:pt x="1393" y="7203"/>
                    <a:pt x="1417" y="7156"/>
                    <a:pt x="1465" y="7132"/>
                  </a:cubicBezTo>
                  <a:lnTo>
                    <a:pt x="2727" y="6370"/>
                  </a:lnTo>
                  <a:cubicBezTo>
                    <a:pt x="2798" y="6441"/>
                    <a:pt x="2893" y="6501"/>
                    <a:pt x="2977" y="6560"/>
                  </a:cubicBezTo>
                  <a:lnTo>
                    <a:pt x="2977" y="9299"/>
                  </a:lnTo>
                  <a:cubicBezTo>
                    <a:pt x="2977" y="9394"/>
                    <a:pt x="3060" y="9466"/>
                    <a:pt x="3143" y="9466"/>
                  </a:cubicBezTo>
                  <a:cubicBezTo>
                    <a:pt x="3239" y="9466"/>
                    <a:pt x="3310" y="9394"/>
                    <a:pt x="3310" y="9299"/>
                  </a:cubicBezTo>
                  <a:lnTo>
                    <a:pt x="3310" y="9227"/>
                  </a:lnTo>
                  <a:cubicBezTo>
                    <a:pt x="3631" y="9394"/>
                    <a:pt x="4012" y="9477"/>
                    <a:pt x="4382" y="9477"/>
                  </a:cubicBezTo>
                  <a:cubicBezTo>
                    <a:pt x="4751" y="9477"/>
                    <a:pt x="5108" y="9394"/>
                    <a:pt x="5453" y="9227"/>
                  </a:cubicBezTo>
                  <a:lnTo>
                    <a:pt x="5453" y="11073"/>
                  </a:lnTo>
                  <a:cubicBezTo>
                    <a:pt x="5453" y="11156"/>
                    <a:pt x="5525" y="11240"/>
                    <a:pt x="5620" y="11240"/>
                  </a:cubicBezTo>
                  <a:cubicBezTo>
                    <a:pt x="5703" y="11240"/>
                    <a:pt x="5775" y="11156"/>
                    <a:pt x="5775" y="11073"/>
                  </a:cubicBezTo>
                  <a:lnTo>
                    <a:pt x="5775" y="6572"/>
                  </a:lnTo>
                  <a:cubicBezTo>
                    <a:pt x="5870" y="6513"/>
                    <a:pt x="5953" y="6441"/>
                    <a:pt x="6037" y="6382"/>
                  </a:cubicBezTo>
                  <a:lnTo>
                    <a:pt x="7299" y="7144"/>
                  </a:lnTo>
                  <a:cubicBezTo>
                    <a:pt x="7334" y="7180"/>
                    <a:pt x="7370" y="7215"/>
                    <a:pt x="7382" y="7275"/>
                  </a:cubicBezTo>
                  <a:cubicBezTo>
                    <a:pt x="7394" y="7334"/>
                    <a:pt x="7382" y="7382"/>
                    <a:pt x="7334" y="7430"/>
                  </a:cubicBezTo>
                  <a:lnTo>
                    <a:pt x="6298" y="8727"/>
                  </a:lnTo>
                  <a:cubicBezTo>
                    <a:pt x="6191" y="8834"/>
                    <a:pt x="6144" y="9001"/>
                    <a:pt x="6144" y="9156"/>
                  </a:cubicBezTo>
                  <a:lnTo>
                    <a:pt x="6144" y="11073"/>
                  </a:lnTo>
                  <a:cubicBezTo>
                    <a:pt x="6144" y="11156"/>
                    <a:pt x="6227" y="11240"/>
                    <a:pt x="6310" y="11240"/>
                  </a:cubicBezTo>
                  <a:cubicBezTo>
                    <a:pt x="6406" y="11240"/>
                    <a:pt x="6477" y="11156"/>
                    <a:pt x="6477" y="11073"/>
                  </a:cubicBezTo>
                  <a:lnTo>
                    <a:pt x="6477" y="9144"/>
                  </a:lnTo>
                  <a:cubicBezTo>
                    <a:pt x="6477" y="9049"/>
                    <a:pt x="6501" y="8977"/>
                    <a:pt x="6548" y="8918"/>
                  </a:cubicBezTo>
                  <a:lnTo>
                    <a:pt x="7025" y="8323"/>
                  </a:lnTo>
                  <a:lnTo>
                    <a:pt x="7668" y="8513"/>
                  </a:lnTo>
                  <a:cubicBezTo>
                    <a:pt x="8108" y="8644"/>
                    <a:pt x="8430" y="9061"/>
                    <a:pt x="8430" y="9537"/>
                  </a:cubicBezTo>
                  <a:lnTo>
                    <a:pt x="8430" y="11085"/>
                  </a:lnTo>
                  <a:cubicBezTo>
                    <a:pt x="8430" y="11180"/>
                    <a:pt x="8501" y="11251"/>
                    <a:pt x="8584" y="11251"/>
                  </a:cubicBezTo>
                  <a:cubicBezTo>
                    <a:pt x="8680" y="11251"/>
                    <a:pt x="8751" y="11180"/>
                    <a:pt x="8751" y="11085"/>
                  </a:cubicBezTo>
                  <a:lnTo>
                    <a:pt x="8751" y="9537"/>
                  </a:lnTo>
                  <a:cubicBezTo>
                    <a:pt x="8799" y="8906"/>
                    <a:pt x="8394" y="8346"/>
                    <a:pt x="7799" y="8192"/>
                  </a:cubicBezTo>
                  <a:lnTo>
                    <a:pt x="7299" y="8037"/>
                  </a:lnTo>
                  <a:lnTo>
                    <a:pt x="7632" y="7620"/>
                  </a:lnTo>
                  <a:cubicBezTo>
                    <a:pt x="7727" y="7501"/>
                    <a:pt x="7775" y="7358"/>
                    <a:pt x="7739" y="7203"/>
                  </a:cubicBezTo>
                  <a:cubicBezTo>
                    <a:pt x="7715" y="7060"/>
                    <a:pt x="7620" y="6941"/>
                    <a:pt x="7501" y="6846"/>
                  </a:cubicBezTo>
                  <a:lnTo>
                    <a:pt x="6298" y="6132"/>
                  </a:lnTo>
                  <a:lnTo>
                    <a:pt x="6429" y="5953"/>
                  </a:lnTo>
                  <a:lnTo>
                    <a:pt x="6882" y="5953"/>
                  </a:lnTo>
                  <a:cubicBezTo>
                    <a:pt x="7739" y="5953"/>
                    <a:pt x="8453" y="5251"/>
                    <a:pt x="8453" y="4382"/>
                  </a:cubicBezTo>
                  <a:cubicBezTo>
                    <a:pt x="8453" y="3691"/>
                    <a:pt x="8013" y="3096"/>
                    <a:pt x="7382" y="2893"/>
                  </a:cubicBezTo>
                  <a:cubicBezTo>
                    <a:pt x="7346" y="2274"/>
                    <a:pt x="7108" y="1715"/>
                    <a:pt x="6703" y="1238"/>
                  </a:cubicBezTo>
                  <a:cubicBezTo>
                    <a:pt x="6334" y="786"/>
                    <a:pt x="5834" y="464"/>
                    <a:pt x="5275" y="298"/>
                  </a:cubicBezTo>
                  <a:cubicBezTo>
                    <a:pt x="5263" y="131"/>
                    <a:pt x="5108" y="0"/>
                    <a:pt x="492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54"/>
            <p:cNvSpPr/>
            <p:nvPr/>
          </p:nvSpPr>
          <p:spPr>
            <a:xfrm>
              <a:off x="5436753" y="4366842"/>
              <a:ext cx="21511" cy="10613"/>
            </a:xfrm>
            <a:custGeom>
              <a:rect b="b" l="l" r="r" t="t"/>
              <a:pathLst>
                <a:path extrusionOk="0" h="335" w="679">
                  <a:moveTo>
                    <a:pt x="155" y="1"/>
                  </a:moveTo>
                  <a:cubicBezTo>
                    <a:pt x="72" y="1"/>
                    <a:pt x="0" y="72"/>
                    <a:pt x="0" y="167"/>
                  </a:cubicBezTo>
                  <a:cubicBezTo>
                    <a:pt x="0" y="251"/>
                    <a:pt x="72" y="334"/>
                    <a:pt x="155" y="334"/>
                  </a:cubicBezTo>
                  <a:lnTo>
                    <a:pt x="524" y="334"/>
                  </a:lnTo>
                  <a:cubicBezTo>
                    <a:pt x="608" y="334"/>
                    <a:pt x="679" y="251"/>
                    <a:pt x="679" y="167"/>
                  </a:cubicBezTo>
                  <a:cubicBezTo>
                    <a:pt x="679" y="72"/>
                    <a:pt x="608" y="1"/>
                    <a:pt x="5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54"/>
            <p:cNvSpPr/>
            <p:nvPr/>
          </p:nvSpPr>
          <p:spPr>
            <a:xfrm>
              <a:off x="5503503" y="4366842"/>
              <a:ext cx="21923" cy="10613"/>
            </a:xfrm>
            <a:custGeom>
              <a:rect b="b" l="l" r="r" t="t"/>
              <a:pathLst>
                <a:path extrusionOk="0" h="335" w="692">
                  <a:moveTo>
                    <a:pt x="167" y="1"/>
                  </a:moveTo>
                  <a:cubicBezTo>
                    <a:pt x="84" y="1"/>
                    <a:pt x="1" y="72"/>
                    <a:pt x="1" y="167"/>
                  </a:cubicBezTo>
                  <a:cubicBezTo>
                    <a:pt x="1" y="251"/>
                    <a:pt x="84" y="334"/>
                    <a:pt x="167" y="334"/>
                  </a:cubicBezTo>
                  <a:lnTo>
                    <a:pt x="525" y="334"/>
                  </a:lnTo>
                  <a:cubicBezTo>
                    <a:pt x="620" y="334"/>
                    <a:pt x="691" y="251"/>
                    <a:pt x="691" y="167"/>
                  </a:cubicBezTo>
                  <a:cubicBezTo>
                    <a:pt x="691" y="72"/>
                    <a:pt x="620" y="1"/>
                    <a:pt x="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37" name="Google Shape;2437;p54"/>
          <p:cNvSpPr/>
          <p:nvPr/>
        </p:nvSpPr>
        <p:spPr>
          <a:xfrm>
            <a:off x="1322345" y="3836582"/>
            <a:ext cx="367805" cy="259871"/>
          </a:xfrm>
          <a:custGeom>
            <a:rect b="b" l="l" r="r" t="t"/>
            <a:pathLst>
              <a:path extrusionOk="0" h="8203" w="11610">
                <a:moveTo>
                  <a:pt x="8950" y="1"/>
                </a:moveTo>
                <a:cubicBezTo>
                  <a:pt x="8803" y="1"/>
                  <a:pt x="8662" y="36"/>
                  <a:pt x="8597" y="153"/>
                </a:cubicBezTo>
                <a:cubicBezTo>
                  <a:pt x="8276" y="749"/>
                  <a:pt x="7228" y="1975"/>
                  <a:pt x="6633" y="2642"/>
                </a:cubicBezTo>
                <a:cubicBezTo>
                  <a:pt x="6359" y="2939"/>
                  <a:pt x="5978" y="3118"/>
                  <a:pt x="5573" y="3154"/>
                </a:cubicBezTo>
                <a:lnTo>
                  <a:pt x="4978" y="3154"/>
                </a:lnTo>
                <a:lnTo>
                  <a:pt x="4978" y="2999"/>
                </a:lnTo>
                <a:cubicBezTo>
                  <a:pt x="4978" y="2916"/>
                  <a:pt x="4906" y="2832"/>
                  <a:pt x="4811" y="2832"/>
                </a:cubicBezTo>
                <a:lnTo>
                  <a:pt x="3263" y="2832"/>
                </a:lnTo>
                <a:lnTo>
                  <a:pt x="3263" y="2749"/>
                </a:lnTo>
                <a:cubicBezTo>
                  <a:pt x="3263" y="2666"/>
                  <a:pt x="3192" y="2582"/>
                  <a:pt x="3097" y="2582"/>
                </a:cubicBezTo>
                <a:lnTo>
                  <a:pt x="168" y="2582"/>
                </a:lnTo>
                <a:cubicBezTo>
                  <a:pt x="72" y="2582"/>
                  <a:pt x="1" y="2666"/>
                  <a:pt x="1" y="2749"/>
                </a:cubicBezTo>
                <a:lnTo>
                  <a:pt x="1" y="5440"/>
                </a:lnTo>
                <a:cubicBezTo>
                  <a:pt x="1" y="5535"/>
                  <a:pt x="72" y="5606"/>
                  <a:pt x="168" y="5606"/>
                </a:cubicBezTo>
                <a:cubicBezTo>
                  <a:pt x="263" y="5606"/>
                  <a:pt x="334" y="5535"/>
                  <a:pt x="334" y="5440"/>
                </a:cubicBezTo>
                <a:lnTo>
                  <a:pt x="334" y="2916"/>
                </a:lnTo>
                <a:lnTo>
                  <a:pt x="2894" y="2916"/>
                </a:lnTo>
                <a:lnTo>
                  <a:pt x="2894" y="7857"/>
                </a:lnTo>
                <a:lnTo>
                  <a:pt x="334" y="7857"/>
                </a:lnTo>
                <a:lnTo>
                  <a:pt x="334" y="6118"/>
                </a:lnTo>
                <a:cubicBezTo>
                  <a:pt x="334" y="6023"/>
                  <a:pt x="263" y="5952"/>
                  <a:pt x="168" y="5952"/>
                </a:cubicBezTo>
                <a:cubicBezTo>
                  <a:pt x="72" y="5952"/>
                  <a:pt x="1" y="6023"/>
                  <a:pt x="1" y="6118"/>
                </a:cubicBezTo>
                <a:lnTo>
                  <a:pt x="1" y="8035"/>
                </a:lnTo>
                <a:cubicBezTo>
                  <a:pt x="1" y="8119"/>
                  <a:pt x="72" y="8202"/>
                  <a:pt x="168" y="8202"/>
                </a:cubicBezTo>
                <a:lnTo>
                  <a:pt x="3073" y="8202"/>
                </a:lnTo>
                <a:cubicBezTo>
                  <a:pt x="3156" y="8202"/>
                  <a:pt x="3239" y="8119"/>
                  <a:pt x="3239" y="8035"/>
                </a:cubicBezTo>
                <a:lnTo>
                  <a:pt x="3239" y="7964"/>
                </a:lnTo>
                <a:lnTo>
                  <a:pt x="4787" y="7964"/>
                </a:lnTo>
                <a:cubicBezTo>
                  <a:pt x="4871" y="7964"/>
                  <a:pt x="4942" y="7881"/>
                  <a:pt x="4942" y="7797"/>
                </a:cubicBezTo>
                <a:lnTo>
                  <a:pt x="4942" y="7642"/>
                </a:lnTo>
                <a:lnTo>
                  <a:pt x="5859" y="7642"/>
                </a:lnTo>
                <a:cubicBezTo>
                  <a:pt x="5954" y="7642"/>
                  <a:pt x="6061" y="7690"/>
                  <a:pt x="6156" y="7750"/>
                </a:cubicBezTo>
                <a:cubicBezTo>
                  <a:pt x="6287" y="7869"/>
                  <a:pt x="6430" y="7964"/>
                  <a:pt x="6597" y="8023"/>
                </a:cubicBezTo>
                <a:cubicBezTo>
                  <a:pt x="6764" y="8083"/>
                  <a:pt x="6930" y="8107"/>
                  <a:pt x="7109" y="8107"/>
                </a:cubicBezTo>
                <a:lnTo>
                  <a:pt x="7776" y="8107"/>
                </a:lnTo>
                <a:cubicBezTo>
                  <a:pt x="7859" y="8107"/>
                  <a:pt x="7942" y="8035"/>
                  <a:pt x="7942" y="7940"/>
                </a:cubicBezTo>
                <a:cubicBezTo>
                  <a:pt x="7942" y="7857"/>
                  <a:pt x="7859" y="7785"/>
                  <a:pt x="7776" y="7785"/>
                </a:cubicBezTo>
                <a:lnTo>
                  <a:pt x="7109" y="7785"/>
                </a:lnTo>
                <a:cubicBezTo>
                  <a:pt x="6966" y="7785"/>
                  <a:pt x="6835" y="7750"/>
                  <a:pt x="6716" y="7702"/>
                </a:cubicBezTo>
                <a:cubicBezTo>
                  <a:pt x="6597" y="7666"/>
                  <a:pt x="6478" y="7583"/>
                  <a:pt x="6371" y="7500"/>
                </a:cubicBezTo>
                <a:cubicBezTo>
                  <a:pt x="6228" y="7381"/>
                  <a:pt x="6049" y="7309"/>
                  <a:pt x="5859" y="7309"/>
                </a:cubicBezTo>
                <a:lnTo>
                  <a:pt x="4942" y="7309"/>
                </a:lnTo>
                <a:lnTo>
                  <a:pt x="4942" y="4987"/>
                </a:lnTo>
                <a:cubicBezTo>
                  <a:pt x="4942" y="4892"/>
                  <a:pt x="4871" y="4821"/>
                  <a:pt x="4775" y="4821"/>
                </a:cubicBezTo>
                <a:cubicBezTo>
                  <a:pt x="4692" y="4821"/>
                  <a:pt x="4621" y="4892"/>
                  <a:pt x="4621" y="4987"/>
                </a:cubicBezTo>
                <a:lnTo>
                  <a:pt x="4621" y="7619"/>
                </a:lnTo>
                <a:lnTo>
                  <a:pt x="3251" y="7619"/>
                </a:lnTo>
                <a:lnTo>
                  <a:pt x="3251" y="3166"/>
                </a:lnTo>
                <a:lnTo>
                  <a:pt x="4621" y="3166"/>
                </a:lnTo>
                <a:lnTo>
                  <a:pt x="4621" y="4309"/>
                </a:lnTo>
                <a:cubicBezTo>
                  <a:pt x="4621" y="4404"/>
                  <a:pt x="4692" y="4475"/>
                  <a:pt x="4775" y="4475"/>
                </a:cubicBezTo>
                <a:cubicBezTo>
                  <a:pt x="4871" y="4475"/>
                  <a:pt x="4942" y="4404"/>
                  <a:pt x="4942" y="4309"/>
                </a:cubicBezTo>
                <a:lnTo>
                  <a:pt x="4942" y="3475"/>
                </a:lnTo>
                <a:lnTo>
                  <a:pt x="5561" y="3475"/>
                </a:lnTo>
                <a:cubicBezTo>
                  <a:pt x="6049" y="3451"/>
                  <a:pt x="6526" y="3225"/>
                  <a:pt x="6847" y="2868"/>
                </a:cubicBezTo>
                <a:cubicBezTo>
                  <a:pt x="7597" y="2047"/>
                  <a:pt x="8538" y="951"/>
                  <a:pt x="8859" y="344"/>
                </a:cubicBezTo>
                <a:cubicBezTo>
                  <a:pt x="8877" y="337"/>
                  <a:pt x="8900" y="334"/>
                  <a:pt x="8928" y="334"/>
                </a:cubicBezTo>
                <a:cubicBezTo>
                  <a:pt x="8994" y="334"/>
                  <a:pt x="9085" y="351"/>
                  <a:pt x="9169" y="368"/>
                </a:cubicBezTo>
                <a:cubicBezTo>
                  <a:pt x="9443" y="534"/>
                  <a:pt x="9574" y="856"/>
                  <a:pt x="9502" y="1177"/>
                </a:cubicBezTo>
                <a:lnTo>
                  <a:pt x="8812" y="2797"/>
                </a:lnTo>
                <a:cubicBezTo>
                  <a:pt x="8800" y="2856"/>
                  <a:pt x="8800" y="2916"/>
                  <a:pt x="8835" y="2963"/>
                </a:cubicBezTo>
                <a:cubicBezTo>
                  <a:pt x="8859" y="2999"/>
                  <a:pt x="8919" y="3035"/>
                  <a:pt x="8978" y="3035"/>
                </a:cubicBezTo>
                <a:lnTo>
                  <a:pt x="10836" y="3035"/>
                </a:lnTo>
                <a:cubicBezTo>
                  <a:pt x="11074" y="3035"/>
                  <a:pt x="11276" y="3225"/>
                  <a:pt x="11276" y="3463"/>
                </a:cubicBezTo>
                <a:lnTo>
                  <a:pt x="11276" y="3523"/>
                </a:lnTo>
                <a:cubicBezTo>
                  <a:pt x="11276" y="3761"/>
                  <a:pt x="11074" y="3952"/>
                  <a:pt x="10836" y="3952"/>
                </a:cubicBezTo>
                <a:lnTo>
                  <a:pt x="9859" y="3952"/>
                </a:lnTo>
                <a:cubicBezTo>
                  <a:pt x="9764" y="3952"/>
                  <a:pt x="9693" y="4035"/>
                  <a:pt x="9693" y="4118"/>
                </a:cubicBezTo>
                <a:cubicBezTo>
                  <a:pt x="9693" y="4213"/>
                  <a:pt x="9764" y="4285"/>
                  <a:pt x="9859" y="4285"/>
                </a:cubicBezTo>
                <a:lnTo>
                  <a:pt x="10621" y="4285"/>
                </a:lnTo>
                <a:cubicBezTo>
                  <a:pt x="10859" y="4285"/>
                  <a:pt x="11038" y="4475"/>
                  <a:pt x="11038" y="4702"/>
                </a:cubicBezTo>
                <a:lnTo>
                  <a:pt x="11038" y="4785"/>
                </a:lnTo>
                <a:cubicBezTo>
                  <a:pt x="11038" y="5023"/>
                  <a:pt x="10836" y="5202"/>
                  <a:pt x="10621" y="5202"/>
                </a:cubicBezTo>
                <a:lnTo>
                  <a:pt x="9859" y="5202"/>
                </a:lnTo>
                <a:cubicBezTo>
                  <a:pt x="9764" y="5202"/>
                  <a:pt x="9693" y="5285"/>
                  <a:pt x="9693" y="5368"/>
                </a:cubicBezTo>
                <a:cubicBezTo>
                  <a:pt x="9693" y="5464"/>
                  <a:pt x="9764" y="5535"/>
                  <a:pt x="9859" y="5535"/>
                </a:cubicBezTo>
                <a:lnTo>
                  <a:pt x="10443" y="5535"/>
                </a:lnTo>
                <a:cubicBezTo>
                  <a:pt x="10657" y="5535"/>
                  <a:pt x="10859" y="5714"/>
                  <a:pt x="10859" y="5952"/>
                </a:cubicBezTo>
                <a:lnTo>
                  <a:pt x="10859" y="6071"/>
                </a:lnTo>
                <a:cubicBezTo>
                  <a:pt x="10859" y="6297"/>
                  <a:pt x="10681" y="6488"/>
                  <a:pt x="10443" y="6488"/>
                </a:cubicBezTo>
                <a:lnTo>
                  <a:pt x="9859" y="6488"/>
                </a:lnTo>
                <a:cubicBezTo>
                  <a:pt x="9764" y="6488"/>
                  <a:pt x="9693" y="6559"/>
                  <a:pt x="9693" y="6654"/>
                </a:cubicBezTo>
                <a:cubicBezTo>
                  <a:pt x="9693" y="6738"/>
                  <a:pt x="9764" y="6809"/>
                  <a:pt x="9859" y="6809"/>
                </a:cubicBezTo>
                <a:lnTo>
                  <a:pt x="10086" y="6809"/>
                </a:lnTo>
                <a:cubicBezTo>
                  <a:pt x="10288" y="6809"/>
                  <a:pt x="10467" y="6988"/>
                  <a:pt x="10467" y="7202"/>
                </a:cubicBezTo>
                <a:lnTo>
                  <a:pt x="10467" y="7369"/>
                </a:lnTo>
                <a:cubicBezTo>
                  <a:pt x="10467" y="7571"/>
                  <a:pt x="10288" y="7750"/>
                  <a:pt x="10086" y="7750"/>
                </a:cubicBezTo>
                <a:lnTo>
                  <a:pt x="8442" y="7750"/>
                </a:lnTo>
                <a:cubicBezTo>
                  <a:pt x="8359" y="7750"/>
                  <a:pt x="8276" y="7821"/>
                  <a:pt x="8276" y="7916"/>
                </a:cubicBezTo>
                <a:cubicBezTo>
                  <a:pt x="8276" y="8000"/>
                  <a:pt x="8359" y="8083"/>
                  <a:pt x="8442" y="8083"/>
                </a:cubicBezTo>
                <a:lnTo>
                  <a:pt x="10086" y="8083"/>
                </a:lnTo>
                <a:cubicBezTo>
                  <a:pt x="10478" y="8083"/>
                  <a:pt x="10812" y="7750"/>
                  <a:pt x="10812" y="7345"/>
                </a:cubicBezTo>
                <a:lnTo>
                  <a:pt x="10812" y="7214"/>
                </a:lnTo>
                <a:cubicBezTo>
                  <a:pt x="10812" y="7047"/>
                  <a:pt x="10764" y="6904"/>
                  <a:pt x="10681" y="6785"/>
                </a:cubicBezTo>
                <a:cubicBezTo>
                  <a:pt x="10979" y="6678"/>
                  <a:pt x="11181" y="6392"/>
                  <a:pt x="11181" y="6071"/>
                </a:cubicBezTo>
                <a:lnTo>
                  <a:pt x="11181" y="5952"/>
                </a:lnTo>
                <a:cubicBezTo>
                  <a:pt x="11181" y="5761"/>
                  <a:pt x="11109" y="5583"/>
                  <a:pt x="10990" y="5440"/>
                </a:cubicBezTo>
                <a:cubicBezTo>
                  <a:pt x="11217" y="5309"/>
                  <a:pt x="11371" y="5071"/>
                  <a:pt x="11371" y="4785"/>
                </a:cubicBezTo>
                <a:lnTo>
                  <a:pt x="11371" y="4702"/>
                </a:lnTo>
                <a:cubicBezTo>
                  <a:pt x="11371" y="4511"/>
                  <a:pt x="11300" y="4333"/>
                  <a:pt x="11181" y="4190"/>
                </a:cubicBezTo>
                <a:cubicBezTo>
                  <a:pt x="11431" y="4059"/>
                  <a:pt x="11598" y="3809"/>
                  <a:pt x="11598" y="3511"/>
                </a:cubicBezTo>
                <a:lnTo>
                  <a:pt x="11598" y="3451"/>
                </a:lnTo>
                <a:cubicBezTo>
                  <a:pt x="11610" y="3023"/>
                  <a:pt x="11276" y="2678"/>
                  <a:pt x="10836" y="2678"/>
                </a:cubicBezTo>
                <a:lnTo>
                  <a:pt x="9228" y="2678"/>
                </a:lnTo>
                <a:lnTo>
                  <a:pt x="9824" y="1273"/>
                </a:lnTo>
                <a:cubicBezTo>
                  <a:pt x="9824" y="1273"/>
                  <a:pt x="9824" y="1261"/>
                  <a:pt x="9847" y="1261"/>
                </a:cubicBezTo>
                <a:cubicBezTo>
                  <a:pt x="9978" y="784"/>
                  <a:pt x="9764" y="296"/>
                  <a:pt x="9335" y="58"/>
                </a:cubicBezTo>
                <a:cubicBezTo>
                  <a:pt x="9324" y="46"/>
                  <a:pt x="9312" y="46"/>
                  <a:pt x="9288" y="46"/>
                </a:cubicBezTo>
                <a:cubicBezTo>
                  <a:pt x="9196" y="25"/>
                  <a:pt x="9071" y="1"/>
                  <a:pt x="895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38" name="Google Shape;2438;p54"/>
          <p:cNvGrpSpPr/>
          <p:nvPr/>
        </p:nvGrpSpPr>
        <p:grpSpPr>
          <a:xfrm>
            <a:off x="3103646" y="3766076"/>
            <a:ext cx="360233" cy="362451"/>
            <a:chOff x="3107608" y="3763401"/>
            <a:chExt cx="360233" cy="362451"/>
          </a:xfrm>
        </p:grpSpPr>
        <p:sp>
          <p:nvSpPr>
            <p:cNvPr id="2439" name="Google Shape;2439;p54"/>
            <p:cNvSpPr/>
            <p:nvPr/>
          </p:nvSpPr>
          <p:spPr>
            <a:xfrm>
              <a:off x="3323349" y="3763401"/>
              <a:ext cx="144492" cy="152729"/>
            </a:xfrm>
            <a:custGeom>
              <a:rect b="b" l="l" r="r" t="t"/>
              <a:pathLst>
                <a:path extrusionOk="0" h="4821" w="4561">
                  <a:moveTo>
                    <a:pt x="2354" y="0"/>
                  </a:moveTo>
                  <a:cubicBezTo>
                    <a:pt x="1649" y="0"/>
                    <a:pt x="958" y="340"/>
                    <a:pt x="524" y="975"/>
                  </a:cubicBezTo>
                  <a:cubicBezTo>
                    <a:pt x="1" y="1761"/>
                    <a:pt x="36" y="2761"/>
                    <a:pt x="584" y="3511"/>
                  </a:cubicBezTo>
                  <a:lnTo>
                    <a:pt x="536" y="4642"/>
                  </a:lnTo>
                  <a:cubicBezTo>
                    <a:pt x="536" y="4702"/>
                    <a:pt x="572" y="4761"/>
                    <a:pt x="620" y="4797"/>
                  </a:cubicBezTo>
                  <a:cubicBezTo>
                    <a:pt x="644" y="4809"/>
                    <a:pt x="679" y="4821"/>
                    <a:pt x="703" y="4821"/>
                  </a:cubicBezTo>
                  <a:cubicBezTo>
                    <a:pt x="739" y="4821"/>
                    <a:pt x="751" y="4821"/>
                    <a:pt x="775" y="4809"/>
                  </a:cubicBezTo>
                  <a:lnTo>
                    <a:pt x="1810" y="4333"/>
                  </a:lnTo>
                  <a:cubicBezTo>
                    <a:pt x="1987" y="4375"/>
                    <a:pt x="2166" y="4395"/>
                    <a:pt x="2342" y="4395"/>
                  </a:cubicBezTo>
                  <a:cubicBezTo>
                    <a:pt x="3067" y="4395"/>
                    <a:pt x="3756" y="4048"/>
                    <a:pt x="4168" y="3416"/>
                  </a:cubicBezTo>
                  <a:cubicBezTo>
                    <a:pt x="4323" y="3214"/>
                    <a:pt x="4430" y="2975"/>
                    <a:pt x="4489" y="2725"/>
                  </a:cubicBezTo>
                  <a:cubicBezTo>
                    <a:pt x="4501" y="2630"/>
                    <a:pt x="4454" y="2547"/>
                    <a:pt x="4370" y="2511"/>
                  </a:cubicBezTo>
                  <a:cubicBezTo>
                    <a:pt x="4360" y="2510"/>
                    <a:pt x="4351" y="2509"/>
                    <a:pt x="4341" y="2509"/>
                  </a:cubicBezTo>
                  <a:cubicBezTo>
                    <a:pt x="4258" y="2509"/>
                    <a:pt x="4188" y="2555"/>
                    <a:pt x="4156" y="2630"/>
                  </a:cubicBezTo>
                  <a:cubicBezTo>
                    <a:pt x="4108" y="2844"/>
                    <a:pt x="4025" y="3035"/>
                    <a:pt x="3906" y="3225"/>
                  </a:cubicBezTo>
                  <a:cubicBezTo>
                    <a:pt x="3551" y="3749"/>
                    <a:pt x="2961" y="4059"/>
                    <a:pt x="2349" y="4059"/>
                  </a:cubicBezTo>
                  <a:cubicBezTo>
                    <a:pt x="2182" y="4059"/>
                    <a:pt x="2013" y="4036"/>
                    <a:pt x="1846" y="3987"/>
                  </a:cubicBezTo>
                  <a:cubicBezTo>
                    <a:pt x="1831" y="3982"/>
                    <a:pt x="1816" y="3980"/>
                    <a:pt x="1801" y="3980"/>
                  </a:cubicBezTo>
                  <a:cubicBezTo>
                    <a:pt x="1779" y="3980"/>
                    <a:pt x="1755" y="3985"/>
                    <a:pt x="1727" y="3999"/>
                  </a:cubicBezTo>
                  <a:lnTo>
                    <a:pt x="894" y="4392"/>
                  </a:lnTo>
                  <a:lnTo>
                    <a:pt x="941" y="3464"/>
                  </a:lnTo>
                  <a:cubicBezTo>
                    <a:pt x="941" y="3416"/>
                    <a:pt x="929" y="3392"/>
                    <a:pt x="917" y="3344"/>
                  </a:cubicBezTo>
                  <a:cubicBezTo>
                    <a:pt x="405" y="2713"/>
                    <a:pt x="382" y="1832"/>
                    <a:pt x="822" y="1154"/>
                  </a:cubicBezTo>
                  <a:cubicBezTo>
                    <a:pt x="1096" y="749"/>
                    <a:pt x="1513" y="475"/>
                    <a:pt x="2001" y="368"/>
                  </a:cubicBezTo>
                  <a:cubicBezTo>
                    <a:pt x="2120" y="348"/>
                    <a:pt x="2239" y="337"/>
                    <a:pt x="2357" y="337"/>
                  </a:cubicBezTo>
                  <a:cubicBezTo>
                    <a:pt x="2723" y="337"/>
                    <a:pt x="3079" y="438"/>
                    <a:pt x="3394" y="654"/>
                  </a:cubicBezTo>
                  <a:cubicBezTo>
                    <a:pt x="3870" y="963"/>
                    <a:pt x="4168" y="1475"/>
                    <a:pt x="4215" y="2035"/>
                  </a:cubicBezTo>
                  <a:cubicBezTo>
                    <a:pt x="4226" y="2123"/>
                    <a:pt x="4299" y="2191"/>
                    <a:pt x="4376" y="2191"/>
                  </a:cubicBezTo>
                  <a:cubicBezTo>
                    <a:pt x="4382" y="2191"/>
                    <a:pt x="4388" y="2190"/>
                    <a:pt x="4394" y="2190"/>
                  </a:cubicBezTo>
                  <a:cubicBezTo>
                    <a:pt x="4489" y="2166"/>
                    <a:pt x="4561" y="2094"/>
                    <a:pt x="4549" y="2011"/>
                  </a:cubicBezTo>
                  <a:cubicBezTo>
                    <a:pt x="4489" y="1332"/>
                    <a:pt x="4132" y="737"/>
                    <a:pt x="3572" y="368"/>
                  </a:cubicBezTo>
                  <a:cubicBezTo>
                    <a:pt x="3196" y="120"/>
                    <a:pt x="2773" y="0"/>
                    <a:pt x="235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54"/>
            <p:cNvSpPr/>
            <p:nvPr/>
          </p:nvSpPr>
          <p:spPr>
            <a:xfrm>
              <a:off x="3107608" y="3863256"/>
              <a:ext cx="333844" cy="262596"/>
            </a:xfrm>
            <a:custGeom>
              <a:rect b="b" l="l" r="r" t="t"/>
              <a:pathLst>
                <a:path extrusionOk="0" h="8289" w="10538">
                  <a:moveTo>
                    <a:pt x="4894" y="2121"/>
                  </a:moveTo>
                  <a:lnTo>
                    <a:pt x="5108" y="2324"/>
                  </a:lnTo>
                  <a:lnTo>
                    <a:pt x="4822" y="2609"/>
                  </a:lnTo>
                  <a:lnTo>
                    <a:pt x="4537" y="2883"/>
                  </a:lnTo>
                  <a:lnTo>
                    <a:pt x="4334" y="2681"/>
                  </a:lnTo>
                  <a:lnTo>
                    <a:pt x="4894" y="2121"/>
                  </a:lnTo>
                  <a:close/>
                  <a:moveTo>
                    <a:pt x="5894" y="3431"/>
                  </a:moveTo>
                  <a:cubicBezTo>
                    <a:pt x="5965" y="3431"/>
                    <a:pt x="6025" y="3455"/>
                    <a:pt x="6084" y="3502"/>
                  </a:cubicBezTo>
                  <a:lnTo>
                    <a:pt x="6275" y="3693"/>
                  </a:lnTo>
                  <a:cubicBezTo>
                    <a:pt x="6382" y="3800"/>
                    <a:pt x="6382" y="3967"/>
                    <a:pt x="6275" y="4062"/>
                  </a:cubicBezTo>
                  <a:cubicBezTo>
                    <a:pt x="6227" y="4110"/>
                    <a:pt x="6156" y="4145"/>
                    <a:pt x="6084" y="4145"/>
                  </a:cubicBezTo>
                  <a:cubicBezTo>
                    <a:pt x="6013" y="4145"/>
                    <a:pt x="5953" y="4110"/>
                    <a:pt x="5894" y="4062"/>
                  </a:cubicBezTo>
                  <a:lnTo>
                    <a:pt x="5703" y="3872"/>
                  </a:lnTo>
                  <a:cubicBezTo>
                    <a:pt x="5596" y="3764"/>
                    <a:pt x="5596" y="3586"/>
                    <a:pt x="5703" y="3502"/>
                  </a:cubicBezTo>
                  <a:cubicBezTo>
                    <a:pt x="5739" y="3455"/>
                    <a:pt x="5810" y="3431"/>
                    <a:pt x="5894" y="3431"/>
                  </a:cubicBezTo>
                  <a:close/>
                  <a:moveTo>
                    <a:pt x="6453" y="1955"/>
                  </a:moveTo>
                  <a:lnTo>
                    <a:pt x="8085" y="3919"/>
                  </a:lnTo>
                  <a:cubicBezTo>
                    <a:pt x="8406" y="4324"/>
                    <a:pt x="8454" y="4812"/>
                    <a:pt x="8192" y="5062"/>
                  </a:cubicBezTo>
                  <a:lnTo>
                    <a:pt x="7275" y="5991"/>
                  </a:lnTo>
                  <a:cubicBezTo>
                    <a:pt x="7159" y="6102"/>
                    <a:pt x="7004" y="6155"/>
                    <a:pt x="6835" y="6155"/>
                  </a:cubicBezTo>
                  <a:cubicBezTo>
                    <a:pt x="6606" y="6155"/>
                    <a:pt x="6351" y="6057"/>
                    <a:pt x="6132" y="5872"/>
                  </a:cubicBezTo>
                  <a:lnTo>
                    <a:pt x="4167" y="4241"/>
                  </a:lnTo>
                  <a:lnTo>
                    <a:pt x="4167" y="4062"/>
                  </a:lnTo>
                  <a:cubicBezTo>
                    <a:pt x="4191" y="3824"/>
                    <a:pt x="4298" y="3610"/>
                    <a:pt x="4465" y="3443"/>
                  </a:cubicBezTo>
                  <a:lnTo>
                    <a:pt x="4941" y="2967"/>
                  </a:lnTo>
                  <a:lnTo>
                    <a:pt x="5358" y="3383"/>
                  </a:lnTo>
                  <a:cubicBezTo>
                    <a:pt x="5239" y="3610"/>
                    <a:pt x="5263" y="3907"/>
                    <a:pt x="5453" y="4098"/>
                  </a:cubicBezTo>
                  <a:lnTo>
                    <a:pt x="5656" y="4288"/>
                  </a:lnTo>
                  <a:cubicBezTo>
                    <a:pt x="5775" y="4407"/>
                    <a:pt x="5918" y="4467"/>
                    <a:pt x="6084" y="4467"/>
                  </a:cubicBezTo>
                  <a:cubicBezTo>
                    <a:pt x="6191" y="4467"/>
                    <a:pt x="6287" y="4431"/>
                    <a:pt x="6370" y="4395"/>
                  </a:cubicBezTo>
                  <a:lnTo>
                    <a:pt x="7239" y="5265"/>
                  </a:lnTo>
                  <a:cubicBezTo>
                    <a:pt x="7275" y="5300"/>
                    <a:pt x="7323" y="5312"/>
                    <a:pt x="7358" y="5312"/>
                  </a:cubicBezTo>
                  <a:cubicBezTo>
                    <a:pt x="7406" y="5312"/>
                    <a:pt x="7454" y="5300"/>
                    <a:pt x="7477" y="5265"/>
                  </a:cubicBezTo>
                  <a:cubicBezTo>
                    <a:pt x="7537" y="5217"/>
                    <a:pt x="7537" y="5086"/>
                    <a:pt x="7477" y="5026"/>
                  </a:cubicBezTo>
                  <a:lnTo>
                    <a:pt x="6608" y="4157"/>
                  </a:lnTo>
                  <a:cubicBezTo>
                    <a:pt x="6727" y="3931"/>
                    <a:pt x="6692" y="3633"/>
                    <a:pt x="6501" y="3443"/>
                  </a:cubicBezTo>
                  <a:lnTo>
                    <a:pt x="6311" y="3252"/>
                  </a:lnTo>
                  <a:cubicBezTo>
                    <a:pt x="6188" y="3130"/>
                    <a:pt x="6032" y="3073"/>
                    <a:pt x="5880" y="3073"/>
                  </a:cubicBezTo>
                  <a:cubicBezTo>
                    <a:pt x="5779" y="3073"/>
                    <a:pt x="5681" y="3098"/>
                    <a:pt x="5596" y="3145"/>
                  </a:cubicBezTo>
                  <a:lnTo>
                    <a:pt x="5179" y="2729"/>
                  </a:lnTo>
                  <a:lnTo>
                    <a:pt x="5453" y="2443"/>
                  </a:lnTo>
                  <a:lnTo>
                    <a:pt x="5656" y="2252"/>
                  </a:lnTo>
                  <a:cubicBezTo>
                    <a:pt x="5834" y="2074"/>
                    <a:pt x="6084" y="1967"/>
                    <a:pt x="6334" y="1955"/>
                  </a:cubicBezTo>
                  <a:close/>
                  <a:moveTo>
                    <a:pt x="1928" y="1"/>
                  </a:moveTo>
                  <a:cubicBezTo>
                    <a:pt x="1921" y="1"/>
                    <a:pt x="1913" y="1"/>
                    <a:pt x="1905" y="2"/>
                  </a:cubicBezTo>
                  <a:cubicBezTo>
                    <a:pt x="1477" y="62"/>
                    <a:pt x="1072" y="252"/>
                    <a:pt x="762" y="550"/>
                  </a:cubicBezTo>
                  <a:cubicBezTo>
                    <a:pt x="0" y="1312"/>
                    <a:pt x="0" y="2562"/>
                    <a:pt x="762" y="3324"/>
                  </a:cubicBezTo>
                  <a:lnTo>
                    <a:pt x="1393" y="3967"/>
                  </a:lnTo>
                  <a:cubicBezTo>
                    <a:pt x="1750" y="4324"/>
                    <a:pt x="1810" y="4884"/>
                    <a:pt x="1524" y="5300"/>
                  </a:cubicBezTo>
                  <a:cubicBezTo>
                    <a:pt x="1489" y="5360"/>
                    <a:pt x="1500" y="5455"/>
                    <a:pt x="1548" y="5515"/>
                  </a:cubicBezTo>
                  <a:lnTo>
                    <a:pt x="2131" y="6086"/>
                  </a:lnTo>
                  <a:cubicBezTo>
                    <a:pt x="2155" y="6122"/>
                    <a:pt x="2203" y="6134"/>
                    <a:pt x="2239" y="6134"/>
                  </a:cubicBezTo>
                  <a:lnTo>
                    <a:pt x="2262" y="6134"/>
                  </a:lnTo>
                  <a:cubicBezTo>
                    <a:pt x="2298" y="6134"/>
                    <a:pt x="2346" y="6110"/>
                    <a:pt x="2381" y="6074"/>
                  </a:cubicBezTo>
                  <a:cubicBezTo>
                    <a:pt x="3084" y="5193"/>
                    <a:pt x="3001" y="3931"/>
                    <a:pt x="2215" y="3145"/>
                  </a:cubicBezTo>
                  <a:lnTo>
                    <a:pt x="1572" y="2502"/>
                  </a:lnTo>
                  <a:cubicBezTo>
                    <a:pt x="1429" y="2359"/>
                    <a:pt x="1334" y="2145"/>
                    <a:pt x="1334" y="1919"/>
                  </a:cubicBezTo>
                  <a:cubicBezTo>
                    <a:pt x="1334" y="1705"/>
                    <a:pt x="1429" y="1502"/>
                    <a:pt x="1572" y="1347"/>
                  </a:cubicBezTo>
                  <a:cubicBezTo>
                    <a:pt x="1727" y="1193"/>
                    <a:pt x="1929" y="1109"/>
                    <a:pt x="2155" y="1109"/>
                  </a:cubicBezTo>
                  <a:cubicBezTo>
                    <a:pt x="2381" y="1109"/>
                    <a:pt x="2572" y="1193"/>
                    <a:pt x="2739" y="1347"/>
                  </a:cubicBezTo>
                  <a:lnTo>
                    <a:pt x="3965" y="2574"/>
                  </a:lnTo>
                  <a:cubicBezTo>
                    <a:pt x="3941" y="2609"/>
                    <a:pt x="3929" y="2657"/>
                    <a:pt x="3929" y="2693"/>
                  </a:cubicBezTo>
                  <a:cubicBezTo>
                    <a:pt x="3929" y="2740"/>
                    <a:pt x="3941" y="2788"/>
                    <a:pt x="3965" y="2812"/>
                  </a:cubicBezTo>
                  <a:lnTo>
                    <a:pt x="4298" y="3145"/>
                  </a:lnTo>
                  <a:lnTo>
                    <a:pt x="4227" y="3217"/>
                  </a:lnTo>
                  <a:cubicBezTo>
                    <a:pt x="3929" y="3514"/>
                    <a:pt x="3775" y="3931"/>
                    <a:pt x="3834" y="4348"/>
                  </a:cubicBezTo>
                  <a:cubicBezTo>
                    <a:pt x="3870" y="4586"/>
                    <a:pt x="3965" y="4812"/>
                    <a:pt x="4120" y="5003"/>
                  </a:cubicBezTo>
                  <a:lnTo>
                    <a:pt x="6275" y="7777"/>
                  </a:lnTo>
                  <a:cubicBezTo>
                    <a:pt x="6513" y="8086"/>
                    <a:pt x="6870" y="8265"/>
                    <a:pt x="7263" y="8289"/>
                  </a:cubicBezTo>
                  <a:lnTo>
                    <a:pt x="7346" y="8289"/>
                  </a:lnTo>
                  <a:cubicBezTo>
                    <a:pt x="7704" y="8289"/>
                    <a:pt x="8049" y="8146"/>
                    <a:pt x="8311" y="7896"/>
                  </a:cubicBezTo>
                  <a:lnTo>
                    <a:pt x="9549" y="6658"/>
                  </a:lnTo>
                  <a:cubicBezTo>
                    <a:pt x="9609" y="6598"/>
                    <a:pt x="9609" y="6479"/>
                    <a:pt x="9549" y="6419"/>
                  </a:cubicBezTo>
                  <a:cubicBezTo>
                    <a:pt x="9519" y="6390"/>
                    <a:pt x="9475" y="6375"/>
                    <a:pt x="9430" y="6375"/>
                  </a:cubicBezTo>
                  <a:cubicBezTo>
                    <a:pt x="9385" y="6375"/>
                    <a:pt x="9341" y="6390"/>
                    <a:pt x="9311" y="6419"/>
                  </a:cubicBezTo>
                  <a:lnTo>
                    <a:pt x="8073" y="7658"/>
                  </a:lnTo>
                  <a:cubicBezTo>
                    <a:pt x="7880" y="7850"/>
                    <a:pt x="7613" y="7956"/>
                    <a:pt x="7332" y="7956"/>
                  </a:cubicBezTo>
                  <a:cubicBezTo>
                    <a:pt x="7317" y="7956"/>
                    <a:pt x="7302" y="7956"/>
                    <a:pt x="7287" y="7955"/>
                  </a:cubicBezTo>
                  <a:cubicBezTo>
                    <a:pt x="6989" y="7932"/>
                    <a:pt x="6727" y="7789"/>
                    <a:pt x="6549" y="7562"/>
                  </a:cubicBezTo>
                  <a:lnTo>
                    <a:pt x="4501" y="4943"/>
                  </a:lnTo>
                  <a:lnTo>
                    <a:pt x="5918" y="6122"/>
                  </a:lnTo>
                  <a:cubicBezTo>
                    <a:pt x="6203" y="6360"/>
                    <a:pt x="6525" y="6479"/>
                    <a:pt x="6846" y="6479"/>
                  </a:cubicBezTo>
                  <a:cubicBezTo>
                    <a:pt x="7108" y="6479"/>
                    <a:pt x="7346" y="6384"/>
                    <a:pt x="7525" y="6205"/>
                  </a:cubicBezTo>
                  <a:lnTo>
                    <a:pt x="8454" y="5288"/>
                  </a:lnTo>
                  <a:cubicBezTo>
                    <a:pt x="8835" y="4895"/>
                    <a:pt x="8787" y="4217"/>
                    <a:pt x="8358" y="3681"/>
                  </a:cubicBezTo>
                  <a:lnTo>
                    <a:pt x="7192" y="2264"/>
                  </a:lnTo>
                  <a:lnTo>
                    <a:pt x="9811" y="4300"/>
                  </a:lnTo>
                  <a:cubicBezTo>
                    <a:pt x="10049" y="4479"/>
                    <a:pt x="10180" y="4753"/>
                    <a:pt x="10192" y="5050"/>
                  </a:cubicBezTo>
                  <a:cubicBezTo>
                    <a:pt x="10204" y="5348"/>
                    <a:pt x="10109" y="5634"/>
                    <a:pt x="9894" y="5836"/>
                  </a:cubicBezTo>
                  <a:cubicBezTo>
                    <a:pt x="9835" y="5896"/>
                    <a:pt x="9835" y="6015"/>
                    <a:pt x="9894" y="6074"/>
                  </a:cubicBezTo>
                  <a:cubicBezTo>
                    <a:pt x="9924" y="6104"/>
                    <a:pt x="9969" y="6119"/>
                    <a:pt x="10013" y="6119"/>
                  </a:cubicBezTo>
                  <a:cubicBezTo>
                    <a:pt x="10058" y="6119"/>
                    <a:pt x="10103" y="6104"/>
                    <a:pt x="10132" y="6074"/>
                  </a:cubicBezTo>
                  <a:cubicBezTo>
                    <a:pt x="10382" y="5824"/>
                    <a:pt x="10537" y="5455"/>
                    <a:pt x="10502" y="5062"/>
                  </a:cubicBezTo>
                  <a:cubicBezTo>
                    <a:pt x="10478" y="4681"/>
                    <a:pt x="10299" y="4324"/>
                    <a:pt x="9990" y="4086"/>
                  </a:cubicBezTo>
                  <a:lnTo>
                    <a:pt x="7227" y="1943"/>
                  </a:lnTo>
                  <a:lnTo>
                    <a:pt x="7215" y="1919"/>
                  </a:lnTo>
                  <a:cubicBezTo>
                    <a:pt x="7025" y="1776"/>
                    <a:pt x="6799" y="1669"/>
                    <a:pt x="6561" y="1645"/>
                  </a:cubicBezTo>
                  <a:cubicBezTo>
                    <a:pt x="6498" y="1636"/>
                    <a:pt x="6436" y="1632"/>
                    <a:pt x="6374" y="1632"/>
                  </a:cubicBezTo>
                  <a:cubicBezTo>
                    <a:pt x="6022" y="1632"/>
                    <a:pt x="5683" y="1773"/>
                    <a:pt x="5429" y="2026"/>
                  </a:cubicBezTo>
                  <a:lnTo>
                    <a:pt x="5358" y="2097"/>
                  </a:lnTo>
                  <a:lnTo>
                    <a:pt x="5025" y="1776"/>
                  </a:lnTo>
                  <a:cubicBezTo>
                    <a:pt x="5001" y="1740"/>
                    <a:pt x="4953" y="1728"/>
                    <a:pt x="4906" y="1728"/>
                  </a:cubicBezTo>
                  <a:cubicBezTo>
                    <a:pt x="4870" y="1728"/>
                    <a:pt x="4822" y="1740"/>
                    <a:pt x="4787" y="1776"/>
                  </a:cubicBezTo>
                  <a:lnTo>
                    <a:pt x="3560" y="538"/>
                  </a:lnTo>
                  <a:cubicBezTo>
                    <a:pt x="3298" y="288"/>
                    <a:pt x="2989" y="109"/>
                    <a:pt x="2643" y="38"/>
                  </a:cubicBezTo>
                  <a:cubicBezTo>
                    <a:pt x="2627" y="31"/>
                    <a:pt x="2610" y="27"/>
                    <a:pt x="2593" y="27"/>
                  </a:cubicBezTo>
                  <a:cubicBezTo>
                    <a:pt x="2525" y="27"/>
                    <a:pt x="2460" y="81"/>
                    <a:pt x="2441" y="157"/>
                  </a:cubicBezTo>
                  <a:cubicBezTo>
                    <a:pt x="2405" y="240"/>
                    <a:pt x="2465" y="335"/>
                    <a:pt x="2560" y="359"/>
                  </a:cubicBezTo>
                  <a:cubicBezTo>
                    <a:pt x="2846" y="431"/>
                    <a:pt x="3096" y="585"/>
                    <a:pt x="3298" y="788"/>
                  </a:cubicBezTo>
                  <a:lnTo>
                    <a:pt x="4537" y="2026"/>
                  </a:lnTo>
                  <a:lnTo>
                    <a:pt x="4215" y="2359"/>
                  </a:lnTo>
                  <a:lnTo>
                    <a:pt x="2977" y="1121"/>
                  </a:lnTo>
                  <a:cubicBezTo>
                    <a:pt x="2751" y="895"/>
                    <a:pt x="2465" y="776"/>
                    <a:pt x="2155" y="776"/>
                  </a:cubicBezTo>
                  <a:cubicBezTo>
                    <a:pt x="1846" y="776"/>
                    <a:pt x="1560" y="895"/>
                    <a:pt x="1334" y="1121"/>
                  </a:cubicBezTo>
                  <a:cubicBezTo>
                    <a:pt x="1119" y="1347"/>
                    <a:pt x="1000" y="1621"/>
                    <a:pt x="1000" y="1943"/>
                  </a:cubicBezTo>
                  <a:cubicBezTo>
                    <a:pt x="1000" y="2252"/>
                    <a:pt x="1119" y="2538"/>
                    <a:pt x="1334" y="2752"/>
                  </a:cubicBezTo>
                  <a:lnTo>
                    <a:pt x="1977" y="3395"/>
                  </a:lnTo>
                  <a:cubicBezTo>
                    <a:pt x="2608" y="4026"/>
                    <a:pt x="2703" y="4991"/>
                    <a:pt x="2227" y="5729"/>
                  </a:cubicBezTo>
                  <a:lnTo>
                    <a:pt x="1893" y="5396"/>
                  </a:lnTo>
                  <a:cubicBezTo>
                    <a:pt x="2167" y="4860"/>
                    <a:pt x="2084" y="4181"/>
                    <a:pt x="1655" y="3741"/>
                  </a:cubicBezTo>
                  <a:lnTo>
                    <a:pt x="1012" y="3098"/>
                  </a:lnTo>
                  <a:cubicBezTo>
                    <a:pt x="381" y="2478"/>
                    <a:pt x="381" y="1431"/>
                    <a:pt x="1012" y="812"/>
                  </a:cubicBezTo>
                  <a:cubicBezTo>
                    <a:pt x="1262" y="550"/>
                    <a:pt x="1596" y="395"/>
                    <a:pt x="1953" y="347"/>
                  </a:cubicBezTo>
                  <a:cubicBezTo>
                    <a:pt x="2036" y="335"/>
                    <a:pt x="2108" y="252"/>
                    <a:pt x="2096" y="157"/>
                  </a:cubicBezTo>
                  <a:cubicBezTo>
                    <a:pt x="2085" y="69"/>
                    <a:pt x="2023" y="1"/>
                    <a:pt x="192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54"/>
            <p:cNvSpPr/>
            <p:nvPr/>
          </p:nvSpPr>
          <p:spPr>
            <a:xfrm>
              <a:off x="3361840" y="3799453"/>
              <a:ext cx="74701" cy="71438"/>
            </a:xfrm>
            <a:custGeom>
              <a:rect b="b" l="l" r="r" t="t"/>
              <a:pathLst>
                <a:path extrusionOk="0" h="2255" w="2358">
                  <a:moveTo>
                    <a:pt x="1441" y="337"/>
                  </a:moveTo>
                  <a:cubicBezTo>
                    <a:pt x="1572" y="337"/>
                    <a:pt x="1691" y="385"/>
                    <a:pt x="1798" y="480"/>
                  </a:cubicBezTo>
                  <a:cubicBezTo>
                    <a:pt x="1988" y="682"/>
                    <a:pt x="1988" y="1004"/>
                    <a:pt x="1798" y="1194"/>
                  </a:cubicBezTo>
                  <a:cubicBezTo>
                    <a:pt x="1703" y="1296"/>
                    <a:pt x="1572" y="1346"/>
                    <a:pt x="1441" y="1346"/>
                  </a:cubicBezTo>
                  <a:cubicBezTo>
                    <a:pt x="1310" y="1346"/>
                    <a:pt x="1179" y="1296"/>
                    <a:pt x="1084" y="1194"/>
                  </a:cubicBezTo>
                  <a:cubicBezTo>
                    <a:pt x="893" y="1004"/>
                    <a:pt x="893" y="682"/>
                    <a:pt x="1084" y="480"/>
                  </a:cubicBezTo>
                  <a:cubicBezTo>
                    <a:pt x="1191" y="385"/>
                    <a:pt x="1310" y="337"/>
                    <a:pt x="1441" y="337"/>
                  </a:cubicBezTo>
                  <a:close/>
                  <a:moveTo>
                    <a:pt x="1424" y="1"/>
                  </a:moveTo>
                  <a:cubicBezTo>
                    <a:pt x="1209" y="1"/>
                    <a:pt x="994" y="81"/>
                    <a:pt x="833" y="242"/>
                  </a:cubicBezTo>
                  <a:cubicBezTo>
                    <a:pt x="548" y="528"/>
                    <a:pt x="500" y="980"/>
                    <a:pt x="726" y="1302"/>
                  </a:cubicBezTo>
                  <a:lnTo>
                    <a:pt x="60" y="1968"/>
                  </a:lnTo>
                  <a:cubicBezTo>
                    <a:pt x="0" y="2028"/>
                    <a:pt x="0" y="2147"/>
                    <a:pt x="60" y="2206"/>
                  </a:cubicBezTo>
                  <a:cubicBezTo>
                    <a:pt x="83" y="2242"/>
                    <a:pt x="131" y="2254"/>
                    <a:pt x="167" y="2254"/>
                  </a:cubicBezTo>
                  <a:cubicBezTo>
                    <a:pt x="214" y="2254"/>
                    <a:pt x="262" y="2242"/>
                    <a:pt x="286" y="2206"/>
                  </a:cubicBezTo>
                  <a:lnTo>
                    <a:pt x="964" y="1540"/>
                  </a:lnTo>
                  <a:cubicBezTo>
                    <a:pt x="1095" y="1635"/>
                    <a:pt x="1262" y="1671"/>
                    <a:pt x="1417" y="1671"/>
                  </a:cubicBezTo>
                  <a:cubicBezTo>
                    <a:pt x="1643" y="1671"/>
                    <a:pt x="1857" y="1587"/>
                    <a:pt x="2012" y="1421"/>
                  </a:cubicBezTo>
                  <a:cubicBezTo>
                    <a:pt x="2357" y="1111"/>
                    <a:pt x="2357" y="575"/>
                    <a:pt x="2024" y="242"/>
                  </a:cubicBezTo>
                  <a:cubicBezTo>
                    <a:pt x="1857" y="81"/>
                    <a:pt x="1640" y="1"/>
                    <a:pt x="14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2" name="Google Shape;2442;p54"/>
          <p:cNvGrpSpPr/>
          <p:nvPr/>
        </p:nvGrpSpPr>
        <p:grpSpPr>
          <a:xfrm>
            <a:off x="889343" y="3801227"/>
            <a:ext cx="351585" cy="339705"/>
            <a:chOff x="889343" y="3801227"/>
            <a:chExt cx="351585" cy="339705"/>
          </a:xfrm>
        </p:grpSpPr>
        <p:sp>
          <p:nvSpPr>
            <p:cNvPr id="2443" name="Google Shape;2443;p54"/>
            <p:cNvSpPr/>
            <p:nvPr/>
          </p:nvSpPr>
          <p:spPr>
            <a:xfrm>
              <a:off x="1014954" y="4068479"/>
              <a:ext cx="35862" cy="10233"/>
            </a:xfrm>
            <a:custGeom>
              <a:rect b="b" l="l" r="r" t="t"/>
              <a:pathLst>
                <a:path extrusionOk="0" h="323" w="1132">
                  <a:moveTo>
                    <a:pt x="167" y="1"/>
                  </a:moveTo>
                  <a:cubicBezTo>
                    <a:pt x="84" y="1"/>
                    <a:pt x="0" y="72"/>
                    <a:pt x="0" y="168"/>
                  </a:cubicBezTo>
                  <a:cubicBezTo>
                    <a:pt x="0" y="251"/>
                    <a:pt x="84" y="322"/>
                    <a:pt x="167" y="322"/>
                  </a:cubicBezTo>
                  <a:lnTo>
                    <a:pt x="977" y="322"/>
                  </a:lnTo>
                  <a:cubicBezTo>
                    <a:pt x="1060" y="322"/>
                    <a:pt x="1131" y="251"/>
                    <a:pt x="1131" y="168"/>
                  </a:cubicBezTo>
                  <a:cubicBezTo>
                    <a:pt x="1131" y="72"/>
                    <a:pt x="1060" y="1"/>
                    <a:pt x="9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54"/>
            <p:cNvSpPr/>
            <p:nvPr/>
          </p:nvSpPr>
          <p:spPr>
            <a:xfrm>
              <a:off x="889343" y="3801227"/>
              <a:ext cx="351585" cy="339705"/>
            </a:xfrm>
            <a:custGeom>
              <a:rect b="b" l="l" r="r" t="t"/>
              <a:pathLst>
                <a:path extrusionOk="0" h="10723" w="11098">
                  <a:moveTo>
                    <a:pt x="3894" y="746"/>
                  </a:moveTo>
                  <a:lnTo>
                    <a:pt x="3894" y="746"/>
                  </a:lnTo>
                  <a:cubicBezTo>
                    <a:pt x="3763" y="1079"/>
                    <a:pt x="3572" y="1281"/>
                    <a:pt x="3418" y="1400"/>
                  </a:cubicBezTo>
                  <a:cubicBezTo>
                    <a:pt x="3465" y="1115"/>
                    <a:pt x="3644" y="865"/>
                    <a:pt x="3894" y="746"/>
                  </a:cubicBezTo>
                  <a:close/>
                  <a:moveTo>
                    <a:pt x="4823" y="662"/>
                  </a:moveTo>
                  <a:cubicBezTo>
                    <a:pt x="5275" y="662"/>
                    <a:pt x="5656" y="1043"/>
                    <a:pt x="5656" y="1496"/>
                  </a:cubicBezTo>
                  <a:lnTo>
                    <a:pt x="5656" y="2008"/>
                  </a:lnTo>
                  <a:cubicBezTo>
                    <a:pt x="4715" y="1912"/>
                    <a:pt x="4418" y="1067"/>
                    <a:pt x="4323" y="662"/>
                  </a:cubicBezTo>
                  <a:close/>
                  <a:moveTo>
                    <a:pt x="3108" y="2377"/>
                  </a:moveTo>
                  <a:lnTo>
                    <a:pt x="3108" y="2508"/>
                  </a:lnTo>
                  <a:cubicBezTo>
                    <a:pt x="3108" y="2591"/>
                    <a:pt x="3108" y="2674"/>
                    <a:pt x="3120" y="2746"/>
                  </a:cubicBezTo>
                  <a:cubicBezTo>
                    <a:pt x="3060" y="2710"/>
                    <a:pt x="3037" y="2651"/>
                    <a:pt x="3037" y="2555"/>
                  </a:cubicBezTo>
                  <a:cubicBezTo>
                    <a:pt x="3037" y="2484"/>
                    <a:pt x="3060" y="2424"/>
                    <a:pt x="3108" y="2377"/>
                  </a:cubicBezTo>
                  <a:close/>
                  <a:moveTo>
                    <a:pt x="5966" y="2377"/>
                  </a:moveTo>
                  <a:cubicBezTo>
                    <a:pt x="6013" y="2424"/>
                    <a:pt x="6037" y="2484"/>
                    <a:pt x="6037" y="2555"/>
                  </a:cubicBezTo>
                  <a:cubicBezTo>
                    <a:pt x="6037" y="2627"/>
                    <a:pt x="5989" y="2710"/>
                    <a:pt x="5954" y="2746"/>
                  </a:cubicBezTo>
                  <a:cubicBezTo>
                    <a:pt x="5966" y="2674"/>
                    <a:pt x="5966" y="2603"/>
                    <a:pt x="5966" y="2508"/>
                  </a:cubicBezTo>
                  <a:lnTo>
                    <a:pt x="5966" y="2377"/>
                  </a:lnTo>
                  <a:close/>
                  <a:moveTo>
                    <a:pt x="6870" y="3460"/>
                  </a:moveTo>
                  <a:lnTo>
                    <a:pt x="6870" y="3746"/>
                  </a:lnTo>
                  <a:lnTo>
                    <a:pt x="5430" y="3746"/>
                  </a:lnTo>
                  <a:cubicBezTo>
                    <a:pt x="5513" y="3651"/>
                    <a:pt x="5608" y="3567"/>
                    <a:pt x="5680" y="3460"/>
                  </a:cubicBezTo>
                  <a:close/>
                  <a:moveTo>
                    <a:pt x="4108" y="1055"/>
                  </a:moveTo>
                  <a:cubicBezTo>
                    <a:pt x="4323" y="1698"/>
                    <a:pt x="4823" y="2258"/>
                    <a:pt x="5656" y="2317"/>
                  </a:cubicBezTo>
                  <a:lnTo>
                    <a:pt x="5656" y="2508"/>
                  </a:lnTo>
                  <a:cubicBezTo>
                    <a:pt x="5656" y="2984"/>
                    <a:pt x="5394" y="3424"/>
                    <a:pt x="5001" y="3663"/>
                  </a:cubicBezTo>
                  <a:lnTo>
                    <a:pt x="4799" y="3758"/>
                  </a:lnTo>
                  <a:cubicBezTo>
                    <a:pt x="4721" y="3811"/>
                    <a:pt x="4629" y="3838"/>
                    <a:pt x="4535" y="3838"/>
                  </a:cubicBezTo>
                  <a:cubicBezTo>
                    <a:pt x="4442" y="3838"/>
                    <a:pt x="4346" y="3811"/>
                    <a:pt x="4263" y="3758"/>
                  </a:cubicBezTo>
                  <a:lnTo>
                    <a:pt x="4073" y="3663"/>
                  </a:lnTo>
                  <a:cubicBezTo>
                    <a:pt x="3668" y="3424"/>
                    <a:pt x="3418" y="2984"/>
                    <a:pt x="3418" y="2508"/>
                  </a:cubicBezTo>
                  <a:lnTo>
                    <a:pt x="3418" y="2174"/>
                  </a:lnTo>
                  <a:lnTo>
                    <a:pt x="3418" y="1769"/>
                  </a:lnTo>
                  <a:cubicBezTo>
                    <a:pt x="3584" y="1698"/>
                    <a:pt x="3882" y="1484"/>
                    <a:pt x="4108" y="1055"/>
                  </a:cubicBezTo>
                  <a:close/>
                  <a:moveTo>
                    <a:pt x="4977" y="4055"/>
                  </a:moveTo>
                  <a:lnTo>
                    <a:pt x="4977" y="4591"/>
                  </a:lnTo>
                  <a:lnTo>
                    <a:pt x="4537" y="4913"/>
                  </a:lnTo>
                  <a:lnTo>
                    <a:pt x="4084" y="4591"/>
                  </a:lnTo>
                  <a:lnTo>
                    <a:pt x="4084" y="4055"/>
                  </a:lnTo>
                  <a:lnTo>
                    <a:pt x="4120" y="4055"/>
                  </a:lnTo>
                  <a:cubicBezTo>
                    <a:pt x="4251" y="4139"/>
                    <a:pt x="4382" y="4163"/>
                    <a:pt x="4537" y="4163"/>
                  </a:cubicBezTo>
                  <a:cubicBezTo>
                    <a:pt x="4680" y="4163"/>
                    <a:pt x="4823" y="4139"/>
                    <a:pt x="4954" y="4055"/>
                  </a:cubicBezTo>
                  <a:close/>
                  <a:moveTo>
                    <a:pt x="4084" y="4972"/>
                  </a:moveTo>
                  <a:lnTo>
                    <a:pt x="4299" y="5115"/>
                  </a:lnTo>
                  <a:lnTo>
                    <a:pt x="4084" y="5365"/>
                  </a:lnTo>
                  <a:lnTo>
                    <a:pt x="4084" y="4972"/>
                  </a:lnTo>
                  <a:close/>
                  <a:moveTo>
                    <a:pt x="4977" y="4984"/>
                  </a:moveTo>
                  <a:lnTo>
                    <a:pt x="4977" y="5389"/>
                  </a:lnTo>
                  <a:lnTo>
                    <a:pt x="4775" y="5127"/>
                  </a:lnTo>
                  <a:lnTo>
                    <a:pt x="4977" y="4984"/>
                  </a:lnTo>
                  <a:close/>
                  <a:moveTo>
                    <a:pt x="4977" y="5925"/>
                  </a:moveTo>
                  <a:lnTo>
                    <a:pt x="4977" y="6330"/>
                  </a:lnTo>
                  <a:lnTo>
                    <a:pt x="4942" y="6008"/>
                  </a:lnTo>
                  <a:lnTo>
                    <a:pt x="4977" y="5925"/>
                  </a:lnTo>
                  <a:close/>
                  <a:moveTo>
                    <a:pt x="4084" y="5925"/>
                  </a:moveTo>
                  <a:lnTo>
                    <a:pt x="4144" y="6008"/>
                  </a:lnTo>
                  <a:lnTo>
                    <a:pt x="4084" y="6353"/>
                  </a:lnTo>
                  <a:lnTo>
                    <a:pt x="4084" y="5925"/>
                  </a:lnTo>
                  <a:close/>
                  <a:moveTo>
                    <a:pt x="3775" y="4889"/>
                  </a:moveTo>
                  <a:lnTo>
                    <a:pt x="3775" y="7139"/>
                  </a:lnTo>
                  <a:lnTo>
                    <a:pt x="1632" y="7139"/>
                  </a:lnTo>
                  <a:lnTo>
                    <a:pt x="1632" y="6615"/>
                  </a:lnTo>
                  <a:cubicBezTo>
                    <a:pt x="1632" y="6044"/>
                    <a:pt x="1977" y="5520"/>
                    <a:pt x="2513" y="5306"/>
                  </a:cubicBezTo>
                  <a:cubicBezTo>
                    <a:pt x="2537" y="5294"/>
                    <a:pt x="2584" y="5282"/>
                    <a:pt x="2620" y="5270"/>
                  </a:cubicBezTo>
                  <a:lnTo>
                    <a:pt x="3775" y="4889"/>
                  </a:lnTo>
                  <a:close/>
                  <a:moveTo>
                    <a:pt x="4537" y="5341"/>
                  </a:moveTo>
                  <a:lnTo>
                    <a:pt x="4775" y="5627"/>
                  </a:lnTo>
                  <a:lnTo>
                    <a:pt x="4620" y="5901"/>
                  </a:lnTo>
                  <a:cubicBezTo>
                    <a:pt x="4608" y="5937"/>
                    <a:pt x="4596" y="5960"/>
                    <a:pt x="4608" y="6008"/>
                  </a:cubicBezTo>
                  <a:lnTo>
                    <a:pt x="4787" y="7139"/>
                  </a:lnTo>
                  <a:lnTo>
                    <a:pt x="4299" y="7139"/>
                  </a:lnTo>
                  <a:lnTo>
                    <a:pt x="4477" y="6008"/>
                  </a:lnTo>
                  <a:cubicBezTo>
                    <a:pt x="4477" y="5984"/>
                    <a:pt x="4465" y="5937"/>
                    <a:pt x="4442" y="5901"/>
                  </a:cubicBezTo>
                  <a:lnTo>
                    <a:pt x="4299" y="5627"/>
                  </a:lnTo>
                  <a:lnTo>
                    <a:pt x="4537" y="5341"/>
                  </a:lnTo>
                  <a:close/>
                  <a:moveTo>
                    <a:pt x="6882" y="4044"/>
                  </a:moveTo>
                  <a:lnTo>
                    <a:pt x="6859" y="4591"/>
                  </a:lnTo>
                  <a:cubicBezTo>
                    <a:pt x="6859" y="4651"/>
                    <a:pt x="6882" y="4698"/>
                    <a:pt x="6930" y="4734"/>
                  </a:cubicBezTo>
                  <a:cubicBezTo>
                    <a:pt x="6966" y="4746"/>
                    <a:pt x="6990" y="4758"/>
                    <a:pt x="7025" y="4758"/>
                  </a:cubicBezTo>
                  <a:cubicBezTo>
                    <a:pt x="7049" y="4758"/>
                    <a:pt x="7061" y="4758"/>
                    <a:pt x="7085" y="4746"/>
                  </a:cubicBezTo>
                  <a:lnTo>
                    <a:pt x="8109" y="4270"/>
                  </a:lnTo>
                  <a:cubicBezTo>
                    <a:pt x="8156" y="4282"/>
                    <a:pt x="8180" y="4282"/>
                    <a:pt x="8228" y="4294"/>
                  </a:cubicBezTo>
                  <a:lnTo>
                    <a:pt x="8192" y="7985"/>
                  </a:lnTo>
                  <a:lnTo>
                    <a:pt x="870" y="7985"/>
                  </a:lnTo>
                  <a:lnTo>
                    <a:pt x="870" y="4055"/>
                  </a:lnTo>
                  <a:lnTo>
                    <a:pt x="3775" y="4055"/>
                  </a:lnTo>
                  <a:lnTo>
                    <a:pt x="3775" y="4567"/>
                  </a:lnTo>
                  <a:lnTo>
                    <a:pt x="2525" y="4972"/>
                  </a:lnTo>
                  <a:cubicBezTo>
                    <a:pt x="2275" y="5044"/>
                    <a:pt x="2060" y="5175"/>
                    <a:pt x="1870" y="5341"/>
                  </a:cubicBezTo>
                  <a:cubicBezTo>
                    <a:pt x="1525" y="5663"/>
                    <a:pt x="1322" y="6115"/>
                    <a:pt x="1322" y="6615"/>
                  </a:cubicBezTo>
                  <a:lnTo>
                    <a:pt x="1322" y="7294"/>
                  </a:lnTo>
                  <a:cubicBezTo>
                    <a:pt x="1322" y="7377"/>
                    <a:pt x="1394" y="7449"/>
                    <a:pt x="1477" y="7449"/>
                  </a:cubicBezTo>
                  <a:lnTo>
                    <a:pt x="7621" y="7449"/>
                  </a:lnTo>
                  <a:cubicBezTo>
                    <a:pt x="7704" y="7449"/>
                    <a:pt x="7775" y="7377"/>
                    <a:pt x="7775" y="7294"/>
                  </a:cubicBezTo>
                  <a:lnTo>
                    <a:pt x="7775" y="6711"/>
                  </a:lnTo>
                  <a:cubicBezTo>
                    <a:pt x="7775" y="6615"/>
                    <a:pt x="7704" y="6544"/>
                    <a:pt x="7621" y="6544"/>
                  </a:cubicBezTo>
                  <a:cubicBezTo>
                    <a:pt x="7525" y="6544"/>
                    <a:pt x="7454" y="6615"/>
                    <a:pt x="7454" y="6711"/>
                  </a:cubicBezTo>
                  <a:lnTo>
                    <a:pt x="7454" y="7139"/>
                  </a:lnTo>
                  <a:lnTo>
                    <a:pt x="5311" y="7139"/>
                  </a:lnTo>
                  <a:lnTo>
                    <a:pt x="5311" y="4889"/>
                  </a:lnTo>
                  <a:lnTo>
                    <a:pt x="6466" y="5270"/>
                  </a:lnTo>
                  <a:cubicBezTo>
                    <a:pt x="6882" y="5401"/>
                    <a:pt x="7228" y="5722"/>
                    <a:pt x="7382" y="6139"/>
                  </a:cubicBezTo>
                  <a:cubicBezTo>
                    <a:pt x="7401" y="6212"/>
                    <a:pt x="7461" y="6243"/>
                    <a:pt x="7525" y="6243"/>
                  </a:cubicBezTo>
                  <a:cubicBezTo>
                    <a:pt x="7545" y="6243"/>
                    <a:pt x="7565" y="6240"/>
                    <a:pt x="7585" y="6234"/>
                  </a:cubicBezTo>
                  <a:cubicBezTo>
                    <a:pt x="7680" y="6199"/>
                    <a:pt x="7704" y="6115"/>
                    <a:pt x="7680" y="6020"/>
                  </a:cubicBezTo>
                  <a:cubicBezTo>
                    <a:pt x="7502" y="5520"/>
                    <a:pt x="7085" y="5115"/>
                    <a:pt x="6573" y="4948"/>
                  </a:cubicBezTo>
                  <a:lnTo>
                    <a:pt x="5323" y="4556"/>
                  </a:lnTo>
                  <a:lnTo>
                    <a:pt x="5323" y="4044"/>
                  </a:lnTo>
                  <a:close/>
                  <a:moveTo>
                    <a:pt x="4787" y="9199"/>
                  </a:moveTo>
                  <a:lnTo>
                    <a:pt x="4918" y="9818"/>
                  </a:lnTo>
                  <a:lnTo>
                    <a:pt x="4120" y="9818"/>
                  </a:lnTo>
                  <a:lnTo>
                    <a:pt x="4263" y="9199"/>
                  </a:lnTo>
                  <a:close/>
                  <a:moveTo>
                    <a:pt x="5858" y="10128"/>
                  </a:moveTo>
                  <a:lnTo>
                    <a:pt x="5858" y="10425"/>
                  </a:lnTo>
                  <a:lnTo>
                    <a:pt x="3227" y="10425"/>
                  </a:lnTo>
                  <a:lnTo>
                    <a:pt x="3227" y="10128"/>
                  </a:lnTo>
                  <a:close/>
                  <a:moveTo>
                    <a:pt x="8622" y="1"/>
                  </a:moveTo>
                  <a:cubicBezTo>
                    <a:pt x="8115" y="1"/>
                    <a:pt x="7612" y="175"/>
                    <a:pt x="7216" y="519"/>
                  </a:cubicBezTo>
                  <a:cubicBezTo>
                    <a:pt x="7156" y="579"/>
                    <a:pt x="7144" y="686"/>
                    <a:pt x="7204" y="746"/>
                  </a:cubicBezTo>
                  <a:cubicBezTo>
                    <a:pt x="7237" y="778"/>
                    <a:pt x="7280" y="797"/>
                    <a:pt x="7322" y="797"/>
                  </a:cubicBezTo>
                  <a:cubicBezTo>
                    <a:pt x="7357" y="797"/>
                    <a:pt x="7391" y="784"/>
                    <a:pt x="7418" y="757"/>
                  </a:cubicBezTo>
                  <a:cubicBezTo>
                    <a:pt x="7764" y="464"/>
                    <a:pt x="8195" y="314"/>
                    <a:pt x="8630" y="314"/>
                  </a:cubicBezTo>
                  <a:cubicBezTo>
                    <a:pt x="8989" y="314"/>
                    <a:pt x="9351" y="416"/>
                    <a:pt x="9668" y="626"/>
                  </a:cubicBezTo>
                  <a:cubicBezTo>
                    <a:pt x="10514" y="1186"/>
                    <a:pt x="10752" y="2353"/>
                    <a:pt x="10180" y="3198"/>
                  </a:cubicBezTo>
                  <a:cubicBezTo>
                    <a:pt x="9883" y="3639"/>
                    <a:pt x="9430" y="3925"/>
                    <a:pt x="8930" y="3996"/>
                  </a:cubicBezTo>
                  <a:lnTo>
                    <a:pt x="8883" y="3996"/>
                  </a:lnTo>
                  <a:cubicBezTo>
                    <a:pt x="8799" y="4014"/>
                    <a:pt x="8716" y="4023"/>
                    <a:pt x="8631" y="4023"/>
                  </a:cubicBezTo>
                  <a:cubicBezTo>
                    <a:pt x="8546" y="4023"/>
                    <a:pt x="8460" y="4014"/>
                    <a:pt x="8371" y="3996"/>
                  </a:cubicBezTo>
                  <a:cubicBezTo>
                    <a:pt x="8287" y="3984"/>
                    <a:pt x="8192" y="3972"/>
                    <a:pt x="8109" y="3936"/>
                  </a:cubicBezTo>
                  <a:cubicBezTo>
                    <a:pt x="8099" y="3933"/>
                    <a:pt x="8089" y="3932"/>
                    <a:pt x="8078" y="3932"/>
                  </a:cubicBezTo>
                  <a:cubicBezTo>
                    <a:pt x="8049" y="3932"/>
                    <a:pt x="8019" y="3943"/>
                    <a:pt x="8002" y="3960"/>
                  </a:cubicBezTo>
                  <a:lnTo>
                    <a:pt x="7156" y="4341"/>
                  </a:lnTo>
                  <a:lnTo>
                    <a:pt x="7204" y="3401"/>
                  </a:lnTo>
                  <a:cubicBezTo>
                    <a:pt x="7204" y="3365"/>
                    <a:pt x="7180" y="3329"/>
                    <a:pt x="7168" y="3305"/>
                  </a:cubicBezTo>
                  <a:cubicBezTo>
                    <a:pt x="6680" y="2686"/>
                    <a:pt x="6632" y="1829"/>
                    <a:pt x="7049" y="1174"/>
                  </a:cubicBezTo>
                  <a:cubicBezTo>
                    <a:pt x="7097" y="1103"/>
                    <a:pt x="7085" y="996"/>
                    <a:pt x="7001" y="948"/>
                  </a:cubicBezTo>
                  <a:cubicBezTo>
                    <a:pt x="6976" y="931"/>
                    <a:pt x="6946" y="923"/>
                    <a:pt x="6917" y="923"/>
                  </a:cubicBezTo>
                  <a:cubicBezTo>
                    <a:pt x="6863" y="923"/>
                    <a:pt x="6810" y="949"/>
                    <a:pt x="6787" y="996"/>
                  </a:cubicBezTo>
                  <a:cubicBezTo>
                    <a:pt x="6382" y="1650"/>
                    <a:pt x="6347" y="2448"/>
                    <a:pt x="6692" y="3103"/>
                  </a:cubicBezTo>
                  <a:lnTo>
                    <a:pt x="5858" y="3103"/>
                  </a:lnTo>
                  <a:cubicBezTo>
                    <a:pt x="5858" y="3091"/>
                    <a:pt x="5870" y="3091"/>
                    <a:pt x="5870" y="3079"/>
                  </a:cubicBezTo>
                  <a:cubicBezTo>
                    <a:pt x="6156" y="3043"/>
                    <a:pt x="6382" y="2805"/>
                    <a:pt x="6382" y="2531"/>
                  </a:cubicBezTo>
                  <a:cubicBezTo>
                    <a:pt x="6382" y="2270"/>
                    <a:pt x="6216" y="2067"/>
                    <a:pt x="5978" y="1996"/>
                  </a:cubicBezTo>
                  <a:lnTo>
                    <a:pt x="5978" y="1460"/>
                  </a:lnTo>
                  <a:cubicBezTo>
                    <a:pt x="5978" y="817"/>
                    <a:pt x="5454" y="305"/>
                    <a:pt x="4835" y="305"/>
                  </a:cubicBezTo>
                  <a:lnTo>
                    <a:pt x="4263" y="305"/>
                  </a:lnTo>
                  <a:cubicBezTo>
                    <a:pt x="4227" y="305"/>
                    <a:pt x="4180" y="305"/>
                    <a:pt x="4132" y="329"/>
                  </a:cubicBezTo>
                  <a:cubicBezTo>
                    <a:pt x="3549" y="400"/>
                    <a:pt x="3120" y="888"/>
                    <a:pt x="3120" y="1472"/>
                  </a:cubicBezTo>
                  <a:lnTo>
                    <a:pt x="3120" y="2008"/>
                  </a:lnTo>
                  <a:cubicBezTo>
                    <a:pt x="2894" y="2079"/>
                    <a:pt x="2715" y="2293"/>
                    <a:pt x="2715" y="2543"/>
                  </a:cubicBezTo>
                  <a:cubicBezTo>
                    <a:pt x="2715" y="2829"/>
                    <a:pt x="2941" y="3079"/>
                    <a:pt x="3227" y="3091"/>
                  </a:cubicBezTo>
                  <a:cubicBezTo>
                    <a:pt x="3227" y="3103"/>
                    <a:pt x="3239" y="3103"/>
                    <a:pt x="3239" y="3127"/>
                  </a:cubicBezTo>
                  <a:lnTo>
                    <a:pt x="155" y="3127"/>
                  </a:lnTo>
                  <a:cubicBezTo>
                    <a:pt x="72" y="3127"/>
                    <a:pt x="1" y="3198"/>
                    <a:pt x="1" y="3282"/>
                  </a:cubicBezTo>
                  <a:lnTo>
                    <a:pt x="1" y="9020"/>
                  </a:lnTo>
                  <a:cubicBezTo>
                    <a:pt x="1" y="9104"/>
                    <a:pt x="72" y="9175"/>
                    <a:pt x="155" y="9175"/>
                  </a:cubicBezTo>
                  <a:lnTo>
                    <a:pt x="1441" y="9175"/>
                  </a:lnTo>
                  <a:cubicBezTo>
                    <a:pt x="1525" y="9175"/>
                    <a:pt x="1608" y="9104"/>
                    <a:pt x="1608" y="9020"/>
                  </a:cubicBezTo>
                  <a:cubicBezTo>
                    <a:pt x="1608" y="8925"/>
                    <a:pt x="1525" y="8854"/>
                    <a:pt x="1441" y="8854"/>
                  </a:cubicBezTo>
                  <a:lnTo>
                    <a:pt x="322" y="8854"/>
                  </a:lnTo>
                  <a:lnTo>
                    <a:pt x="322" y="3436"/>
                  </a:lnTo>
                  <a:lnTo>
                    <a:pt x="3418" y="3436"/>
                  </a:lnTo>
                  <a:cubicBezTo>
                    <a:pt x="3489" y="3544"/>
                    <a:pt x="3572" y="3627"/>
                    <a:pt x="3668" y="3722"/>
                  </a:cubicBezTo>
                  <a:lnTo>
                    <a:pt x="739" y="3722"/>
                  </a:lnTo>
                  <a:cubicBezTo>
                    <a:pt x="655" y="3722"/>
                    <a:pt x="572" y="3794"/>
                    <a:pt x="572" y="3877"/>
                  </a:cubicBezTo>
                  <a:lnTo>
                    <a:pt x="572" y="8127"/>
                  </a:lnTo>
                  <a:cubicBezTo>
                    <a:pt x="572" y="8211"/>
                    <a:pt x="655" y="8282"/>
                    <a:pt x="739" y="8282"/>
                  </a:cubicBezTo>
                  <a:lnTo>
                    <a:pt x="8394" y="8282"/>
                  </a:lnTo>
                  <a:cubicBezTo>
                    <a:pt x="8478" y="8282"/>
                    <a:pt x="8549" y="8211"/>
                    <a:pt x="8549" y="8127"/>
                  </a:cubicBezTo>
                  <a:lnTo>
                    <a:pt x="8549" y="4317"/>
                  </a:lnTo>
                  <a:lnTo>
                    <a:pt x="8787" y="4317"/>
                  </a:lnTo>
                  <a:lnTo>
                    <a:pt x="8787" y="8842"/>
                  </a:lnTo>
                  <a:lnTo>
                    <a:pt x="2096" y="8842"/>
                  </a:lnTo>
                  <a:cubicBezTo>
                    <a:pt x="2001" y="8842"/>
                    <a:pt x="1929" y="8913"/>
                    <a:pt x="1929" y="8997"/>
                  </a:cubicBezTo>
                  <a:cubicBezTo>
                    <a:pt x="1929" y="9092"/>
                    <a:pt x="2001" y="9163"/>
                    <a:pt x="2096" y="9163"/>
                  </a:cubicBezTo>
                  <a:lnTo>
                    <a:pt x="3989" y="9163"/>
                  </a:lnTo>
                  <a:lnTo>
                    <a:pt x="3846" y="9794"/>
                  </a:lnTo>
                  <a:lnTo>
                    <a:pt x="3108" y="9794"/>
                  </a:lnTo>
                  <a:cubicBezTo>
                    <a:pt x="3013" y="9794"/>
                    <a:pt x="2941" y="9866"/>
                    <a:pt x="2941" y="9949"/>
                  </a:cubicBezTo>
                  <a:lnTo>
                    <a:pt x="2941" y="10568"/>
                  </a:lnTo>
                  <a:cubicBezTo>
                    <a:pt x="2941" y="10652"/>
                    <a:pt x="3013" y="10723"/>
                    <a:pt x="3108" y="10723"/>
                  </a:cubicBezTo>
                  <a:lnTo>
                    <a:pt x="6049" y="10723"/>
                  </a:lnTo>
                  <a:cubicBezTo>
                    <a:pt x="6144" y="10723"/>
                    <a:pt x="6216" y="10652"/>
                    <a:pt x="6216" y="10568"/>
                  </a:cubicBezTo>
                  <a:lnTo>
                    <a:pt x="6216" y="9973"/>
                  </a:lnTo>
                  <a:cubicBezTo>
                    <a:pt x="6216" y="9878"/>
                    <a:pt x="6144" y="9806"/>
                    <a:pt x="6049" y="9806"/>
                  </a:cubicBezTo>
                  <a:lnTo>
                    <a:pt x="5311" y="9806"/>
                  </a:lnTo>
                  <a:lnTo>
                    <a:pt x="5180" y="9175"/>
                  </a:lnTo>
                  <a:lnTo>
                    <a:pt x="8930" y="9175"/>
                  </a:lnTo>
                  <a:cubicBezTo>
                    <a:pt x="9014" y="9175"/>
                    <a:pt x="9085" y="9104"/>
                    <a:pt x="9085" y="9008"/>
                  </a:cubicBezTo>
                  <a:lnTo>
                    <a:pt x="9085" y="4282"/>
                  </a:lnTo>
                  <a:cubicBezTo>
                    <a:pt x="9621" y="4163"/>
                    <a:pt x="10121" y="3853"/>
                    <a:pt x="10442" y="3353"/>
                  </a:cubicBezTo>
                  <a:cubicBezTo>
                    <a:pt x="11097" y="2377"/>
                    <a:pt x="10835" y="1019"/>
                    <a:pt x="9835" y="365"/>
                  </a:cubicBezTo>
                  <a:cubicBezTo>
                    <a:pt x="9467" y="121"/>
                    <a:pt x="9043" y="1"/>
                    <a:pt x="862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54"/>
            <p:cNvSpPr/>
            <p:nvPr/>
          </p:nvSpPr>
          <p:spPr>
            <a:xfrm>
              <a:off x="1148865" y="3851598"/>
              <a:ext cx="27181" cy="51733"/>
            </a:xfrm>
            <a:custGeom>
              <a:rect b="b" l="l" r="r" t="t"/>
              <a:pathLst>
                <a:path extrusionOk="0" h="1633" w="858">
                  <a:moveTo>
                    <a:pt x="179" y="1"/>
                  </a:moveTo>
                  <a:cubicBezTo>
                    <a:pt x="95" y="1"/>
                    <a:pt x="24" y="72"/>
                    <a:pt x="24" y="168"/>
                  </a:cubicBezTo>
                  <a:cubicBezTo>
                    <a:pt x="24" y="251"/>
                    <a:pt x="95" y="322"/>
                    <a:pt x="179" y="322"/>
                  </a:cubicBezTo>
                  <a:lnTo>
                    <a:pt x="274" y="322"/>
                  </a:lnTo>
                  <a:lnTo>
                    <a:pt x="274" y="1311"/>
                  </a:lnTo>
                  <a:lnTo>
                    <a:pt x="167" y="1311"/>
                  </a:lnTo>
                  <a:cubicBezTo>
                    <a:pt x="83" y="1311"/>
                    <a:pt x="0" y="1382"/>
                    <a:pt x="0" y="1477"/>
                  </a:cubicBezTo>
                  <a:cubicBezTo>
                    <a:pt x="0" y="1561"/>
                    <a:pt x="83" y="1632"/>
                    <a:pt x="167" y="1632"/>
                  </a:cubicBezTo>
                  <a:lnTo>
                    <a:pt x="691" y="1632"/>
                  </a:lnTo>
                  <a:cubicBezTo>
                    <a:pt x="774" y="1632"/>
                    <a:pt x="857" y="1561"/>
                    <a:pt x="857" y="1477"/>
                  </a:cubicBezTo>
                  <a:cubicBezTo>
                    <a:pt x="857" y="1358"/>
                    <a:pt x="774" y="1299"/>
                    <a:pt x="691" y="1299"/>
                  </a:cubicBezTo>
                  <a:lnTo>
                    <a:pt x="583" y="1299"/>
                  </a:lnTo>
                  <a:lnTo>
                    <a:pt x="583" y="168"/>
                  </a:lnTo>
                  <a:cubicBezTo>
                    <a:pt x="583" y="72"/>
                    <a:pt x="512" y="1"/>
                    <a:pt x="4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54"/>
            <p:cNvSpPr/>
            <p:nvPr/>
          </p:nvSpPr>
          <p:spPr>
            <a:xfrm>
              <a:off x="1152255" y="3836138"/>
              <a:ext cx="15111" cy="15111"/>
            </a:xfrm>
            <a:custGeom>
              <a:rect b="b" l="l" r="r" t="t"/>
              <a:pathLst>
                <a:path extrusionOk="0" h="477" w="477">
                  <a:moveTo>
                    <a:pt x="238" y="1"/>
                  </a:moveTo>
                  <a:cubicBezTo>
                    <a:pt x="107" y="1"/>
                    <a:pt x="0" y="96"/>
                    <a:pt x="0" y="239"/>
                  </a:cubicBezTo>
                  <a:cubicBezTo>
                    <a:pt x="0" y="370"/>
                    <a:pt x="107" y="477"/>
                    <a:pt x="238" y="477"/>
                  </a:cubicBezTo>
                  <a:cubicBezTo>
                    <a:pt x="369" y="477"/>
                    <a:pt x="476" y="370"/>
                    <a:pt x="476" y="239"/>
                  </a:cubicBezTo>
                  <a:cubicBezTo>
                    <a:pt x="476" y="96"/>
                    <a:pt x="369" y="1"/>
                    <a:pt x="23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54"/>
            <p:cNvSpPr/>
            <p:nvPr/>
          </p:nvSpPr>
          <p:spPr>
            <a:xfrm>
              <a:off x="1022494" y="3867438"/>
              <a:ext cx="19642" cy="29843"/>
            </a:xfrm>
            <a:custGeom>
              <a:rect b="b" l="l" r="r" t="t"/>
              <a:pathLst>
                <a:path extrusionOk="0" h="942" w="620">
                  <a:moveTo>
                    <a:pt x="167" y="1"/>
                  </a:moveTo>
                  <a:cubicBezTo>
                    <a:pt x="84" y="1"/>
                    <a:pt x="0" y="84"/>
                    <a:pt x="0" y="168"/>
                  </a:cubicBezTo>
                  <a:lnTo>
                    <a:pt x="0" y="775"/>
                  </a:lnTo>
                  <a:cubicBezTo>
                    <a:pt x="0" y="870"/>
                    <a:pt x="84" y="942"/>
                    <a:pt x="167" y="942"/>
                  </a:cubicBezTo>
                  <a:lnTo>
                    <a:pt x="441" y="942"/>
                  </a:lnTo>
                  <a:cubicBezTo>
                    <a:pt x="524" y="942"/>
                    <a:pt x="596" y="870"/>
                    <a:pt x="596" y="775"/>
                  </a:cubicBezTo>
                  <a:cubicBezTo>
                    <a:pt x="620" y="692"/>
                    <a:pt x="536" y="620"/>
                    <a:pt x="453" y="620"/>
                  </a:cubicBezTo>
                  <a:lnTo>
                    <a:pt x="334" y="620"/>
                  </a:lnTo>
                  <a:lnTo>
                    <a:pt x="334" y="168"/>
                  </a:lnTo>
                  <a:cubicBezTo>
                    <a:pt x="334" y="84"/>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8" name="Google Shape;2448;p54"/>
          <p:cNvGrpSpPr/>
          <p:nvPr/>
        </p:nvGrpSpPr>
        <p:grpSpPr>
          <a:xfrm>
            <a:off x="4896609" y="4260872"/>
            <a:ext cx="278784" cy="355323"/>
            <a:chOff x="4896609" y="4260872"/>
            <a:chExt cx="278784" cy="355323"/>
          </a:xfrm>
        </p:grpSpPr>
        <p:sp>
          <p:nvSpPr>
            <p:cNvPr id="2449" name="Google Shape;2449;p54"/>
            <p:cNvSpPr/>
            <p:nvPr/>
          </p:nvSpPr>
          <p:spPr>
            <a:xfrm>
              <a:off x="4997700" y="4378151"/>
              <a:ext cx="10201" cy="16252"/>
            </a:xfrm>
            <a:custGeom>
              <a:rect b="b" l="l" r="r" t="t"/>
              <a:pathLst>
                <a:path extrusionOk="0" h="513" w="322">
                  <a:moveTo>
                    <a:pt x="167" y="1"/>
                  </a:moveTo>
                  <a:cubicBezTo>
                    <a:pt x="72" y="1"/>
                    <a:pt x="0" y="72"/>
                    <a:pt x="0" y="168"/>
                  </a:cubicBezTo>
                  <a:lnTo>
                    <a:pt x="0" y="346"/>
                  </a:lnTo>
                  <a:cubicBezTo>
                    <a:pt x="0" y="430"/>
                    <a:pt x="72" y="513"/>
                    <a:pt x="167" y="513"/>
                  </a:cubicBezTo>
                  <a:cubicBezTo>
                    <a:pt x="250" y="513"/>
                    <a:pt x="322" y="430"/>
                    <a:pt x="322" y="346"/>
                  </a:cubicBezTo>
                  <a:lnTo>
                    <a:pt x="322" y="168"/>
                  </a:lnTo>
                  <a:cubicBezTo>
                    <a:pt x="322"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54"/>
            <p:cNvSpPr/>
            <p:nvPr/>
          </p:nvSpPr>
          <p:spPr>
            <a:xfrm>
              <a:off x="5064830" y="4378151"/>
              <a:ext cx="10233" cy="16252"/>
            </a:xfrm>
            <a:custGeom>
              <a:rect b="b" l="l" r="r" t="t"/>
              <a:pathLst>
                <a:path extrusionOk="0" h="513" w="323">
                  <a:moveTo>
                    <a:pt x="156" y="1"/>
                  </a:moveTo>
                  <a:cubicBezTo>
                    <a:pt x="72" y="1"/>
                    <a:pt x="1" y="72"/>
                    <a:pt x="1" y="168"/>
                  </a:cubicBezTo>
                  <a:lnTo>
                    <a:pt x="1" y="346"/>
                  </a:lnTo>
                  <a:cubicBezTo>
                    <a:pt x="1" y="430"/>
                    <a:pt x="72" y="513"/>
                    <a:pt x="156" y="513"/>
                  </a:cubicBezTo>
                  <a:cubicBezTo>
                    <a:pt x="251" y="513"/>
                    <a:pt x="322" y="430"/>
                    <a:pt x="322" y="346"/>
                  </a:cubicBezTo>
                  <a:lnTo>
                    <a:pt x="322" y="168"/>
                  </a:lnTo>
                  <a:cubicBezTo>
                    <a:pt x="322" y="72"/>
                    <a:pt x="251" y="1"/>
                    <a:pt x="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54"/>
            <p:cNvSpPr/>
            <p:nvPr/>
          </p:nvSpPr>
          <p:spPr>
            <a:xfrm>
              <a:off x="5013160" y="4417498"/>
              <a:ext cx="46063" cy="15777"/>
            </a:xfrm>
            <a:custGeom>
              <a:rect b="b" l="l" r="r" t="t"/>
              <a:pathLst>
                <a:path extrusionOk="0" h="498" w="1454">
                  <a:moveTo>
                    <a:pt x="188" y="0"/>
                  </a:moveTo>
                  <a:cubicBezTo>
                    <a:pt x="146" y="0"/>
                    <a:pt x="102" y="15"/>
                    <a:pt x="60" y="45"/>
                  </a:cubicBezTo>
                  <a:cubicBezTo>
                    <a:pt x="1" y="104"/>
                    <a:pt x="1" y="200"/>
                    <a:pt x="60" y="283"/>
                  </a:cubicBezTo>
                  <a:cubicBezTo>
                    <a:pt x="215" y="414"/>
                    <a:pt x="453" y="497"/>
                    <a:pt x="703" y="497"/>
                  </a:cubicBezTo>
                  <a:cubicBezTo>
                    <a:pt x="953" y="497"/>
                    <a:pt x="1215" y="414"/>
                    <a:pt x="1346" y="283"/>
                  </a:cubicBezTo>
                  <a:cubicBezTo>
                    <a:pt x="1453" y="200"/>
                    <a:pt x="1453" y="104"/>
                    <a:pt x="1370" y="45"/>
                  </a:cubicBezTo>
                  <a:cubicBezTo>
                    <a:pt x="1340" y="15"/>
                    <a:pt x="1301" y="0"/>
                    <a:pt x="1260" y="0"/>
                  </a:cubicBezTo>
                  <a:cubicBezTo>
                    <a:pt x="1218" y="0"/>
                    <a:pt x="1173" y="15"/>
                    <a:pt x="1132" y="45"/>
                  </a:cubicBezTo>
                  <a:cubicBezTo>
                    <a:pt x="1072" y="104"/>
                    <a:pt x="929" y="176"/>
                    <a:pt x="715" y="176"/>
                  </a:cubicBezTo>
                  <a:cubicBezTo>
                    <a:pt x="513" y="176"/>
                    <a:pt x="358" y="104"/>
                    <a:pt x="298" y="45"/>
                  </a:cubicBezTo>
                  <a:cubicBezTo>
                    <a:pt x="268" y="15"/>
                    <a:pt x="230" y="0"/>
                    <a:pt x="18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54"/>
            <p:cNvSpPr/>
            <p:nvPr/>
          </p:nvSpPr>
          <p:spPr>
            <a:xfrm>
              <a:off x="4896609" y="4260872"/>
              <a:ext cx="278784" cy="355323"/>
            </a:xfrm>
            <a:custGeom>
              <a:rect b="b" l="l" r="r" t="t"/>
              <a:pathLst>
                <a:path extrusionOk="0" h="11216" w="8800">
                  <a:moveTo>
                    <a:pt x="4418" y="322"/>
                  </a:moveTo>
                  <a:cubicBezTo>
                    <a:pt x="5108" y="322"/>
                    <a:pt x="5751" y="441"/>
                    <a:pt x="6299" y="655"/>
                  </a:cubicBezTo>
                  <a:cubicBezTo>
                    <a:pt x="6454" y="715"/>
                    <a:pt x="6537" y="845"/>
                    <a:pt x="6537" y="1000"/>
                  </a:cubicBezTo>
                  <a:lnTo>
                    <a:pt x="6537" y="1441"/>
                  </a:lnTo>
                  <a:cubicBezTo>
                    <a:pt x="5978" y="1203"/>
                    <a:pt x="5227" y="1048"/>
                    <a:pt x="4418" y="1048"/>
                  </a:cubicBezTo>
                  <a:cubicBezTo>
                    <a:pt x="3596" y="1048"/>
                    <a:pt x="2870" y="1203"/>
                    <a:pt x="2287" y="1441"/>
                  </a:cubicBezTo>
                  <a:lnTo>
                    <a:pt x="2287" y="1000"/>
                  </a:lnTo>
                  <a:cubicBezTo>
                    <a:pt x="2287" y="845"/>
                    <a:pt x="2394" y="715"/>
                    <a:pt x="2525" y="655"/>
                  </a:cubicBezTo>
                  <a:cubicBezTo>
                    <a:pt x="3060" y="441"/>
                    <a:pt x="3715" y="322"/>
                    <a:pt x="4418" y="322"/>
                  </a:cubicBezTo>
                  <a:close/>
                  <a:moveTo>
                    <a:pt x="1870" y="4715"/>
                  </a:moveTo>
                  <a:cubicBezTo>
                    <a:pt x="1929" y="4715"/>
                    <a:pt x="1977" y="4763"/>
                    <a:pt x="1977" y="4822"/>
                  </a:cubicBezTo>
                  <a:cubicBezTo>
                    <a:pt x="1953" y="4882"/>
                    <a:pt x="1917" y="4929"/>
                    <a:pt x="1870" y="4929"/>
                  </a:cubicBezTo>
                  <a:cubicBezTo>
                    <a:pt x="1810" y="4929"/>
                    <a:pt x="1763" y="4882"/>
                    <a:pt x="1763" y="4822"/>
                  </a:cubicBezTo>
                  <a:cubicBezTo>
                    <a:pt x="1763" y="4763"/>
                    <a:pt x="1810" y="4715"/>
                    <a:pt x="1870" y="4715"/>
                  </a:cubicBezTo>
                  <a:close/>
                  <a:moveTo>
                    <a:pt x="6954" y="4715"/>
                  </a:moveTo>
                  <a:cubicBezTo>
                    <a:pt x="7013" y="4715"/>
                    <a:pt x="7061" y="4763"/>
                    <a:pt x="7061" y="4822"/>
                  </a:cubicBezTo>
                  <a:cubicBezTo>
                    <a:pt x="7061" y="4882"/>
                    <a:pt x="7013" y="4929"/>
                    <a:pt x="6954" y="4929"/>
                  </a:cubicBezTo>
                  <a:cubicBezTo>
                    <a:pt x="6894" y="4929"/>
                    <a:pt x="6859" y="4882"/>
                    <a:pt x="6859" y="4822"/>
                  </a:cubicBezTo>
                  <a:cubicBezTo>
                    <a:pt x="6859" y="4763"/>
                    <a:pt x="6894" y="4715"/>
                    <a:pt x="6954" y="4715"/>
                  </a:cubicBezTo>
                  <a:close/>
                  <a:moveTo>
                    <a:pt x="4382" y="1417"/>
                  </a:moveTo>
                  <a:cubicBezTo>
                    <a:pt x="6001" y="1417"/>
                    <a:pt x="7394" y="2072"/>
                    <a:pt x="7394" y="2822"/>
                  </a:cubicBezTo>
                  <a:cubicBezTo>
                    <a:pt x="7394" y="3143"/>
                    <a:pt x="7168" y="3382"/>
                    <a:pt x="6954" y="3536"/>
                  </a:cubicBezTo>
                  <a:lnTo>
                    <a:pt x="6656" y="3536"/>
                  </a:lnTo>
                  <a:cubicBezTo>
                    <a:pt x="6561" y="3536"/>
                    <a:pt x="6466" y="3453"/>
                    <a:pt x="6466" y="3346"/>
                  </a:cubicBezTo>
                  <a:lnTo>
                    <a:pt x="6466" y="2643"/>
                  </a:lnTo>
                  <a:cubicBezTo>
                    <a:pt x="6466" y="2500"/>
                    <a:pt x="6394" y="2286"/>
                    <a:pt x="6025" y="2096"/>
                  </a:cubicBezTo>
                  <a:cubicBezTo>
                    <a:pt x="6000" y="2081"/>
                    <a:pt x="5973" y="2074"/>
                    <a:pt x="5947" y="2074"/>
                  </a:cubicBezTo>
                  <a:cubicBezTo>
                    <a:pt x="5888" y="2074"/>
                    <a:pt x="5832" y="2109"/>
                    <a:pt x="5799" y="2167"/>
                  </a:cubicBezTo>
                  <a:cubicBezTo>
                    <a:pt x="5751" y="2250"/>
                    <a:pt x="5787" y="2346"/>
                    <a:pt x="5870" y="2393"/>
                  </a:cubicBezTo>
                  <a:cubicBezTo>
                    <a:pt x="6037" y="2489"/>
                    <a:pt x="6144" y="2572"/>
                    <a:pt x="6144" y="2643"/>
                  </a:cubicBezTo>
                  <a:lnTo>
                    <a:pt x="6144" y="3346"/>
                  </a:lnTo>
                  <a:cubicBezTo>
                    <a:pt x="6144" y="3632"/>
                    <a:pt x="6382" y="3870"/>
                    <a:pt x="6656" y="3870"/>
                  </a:cubicBezTo>
                  <a:lnTo>
                    <a:pt x="6930" y="3870"/>
                  </a:lnTo>
                  <a:cubicBezTo>
                    <a:pt x="7001" y="3870"/>
                    <a:pt x="7073" y="3893"/>
                    <a:pt x="7132" y="3953"/>
                  </a:cubicBezTo>
                  <a:cubicBezTo>
                    <a:pt x="7192" y="4013"/>
                    <a:pt x="7216" y="4096"/>
                    <a:pt x="7216" y="4167"/>
                  </a:cubicBezTo>
                  <a:cubicBezTo>
                    <a:pt x="7192" y="4298"/>
                    <a:pt x="7061" y="4417"/>
                    <a:pt x="6918" y="4417"/>
                  </a:cubicBezTo>
                  <a:lnTo>
                    <a:pt x="6835" y="4417"/>
                  </a:lnTo>
                  <a:lnTo>
                    <a:pt x="6835" y="4394"/>
                  </a:lnTo>
                  <a:cubicBezTo>
                    <a:pt x="6835" y="4298"/>
                    <a:pt x="6763" y="4227"/>
                    <a:pt x="6680" y="4227"/>
                  </a:cubicBezTo>
                  <a:cubicBezTo>
                    <a:pt x="6585" y="4227"/>
                    <a:pt x="6513" y="4298"/>
                    <a:pt x="6513" y="4394"/>
                  </a:cubicBezTo>
                  <a:cubicBezTo>
                    <a:pt x="6537" y="5227"/>
                    <a:pt x="6049" y="5977"/>
                    <a:pt x="5287" y="6322"/>
                  </a:cubicBezTo>
                  <a:lnTo>
                    <a:pt x="4573" y="6037"/>
                  </a:lnTo>
                  <a:lnTo>
                    <a:pt x="4573" y="5977"/>
                  </a:lnTo>
                  <a:cubicBezTo>
                    <a:pt x="4573" y="5894"/>
                    <a:pt x="4501" y="5822"/>
                    <a:pt x="4418" y="5822"/>
                  </a:cubicBezTo>
                  <a:cubicBezTo>
                    <a:pt x="4323" y="5822"/>
                    <a:pt x="4251" y="5894"/>
                    <a:pt x="4251" y="5977"/>
                  </a:cubicBezTo>
                  <a:lnTo>
                    <a:pt x="4251" y="6037"/>
                  </a:lnTo>
                  <a:lnTo>
                    <a:pt x="3537" y="6322"/>
                  </a:lnTo>
                  <a:cubicBezTo>
                    <a:pt x="2775" y="5977"/>
                    <a:pt x="2287" y="5227"/>
                    <a:pt x="2287" y="4394"/>
                  </a:cubicBezTo>
                  <a:cubicBezTo>
                    <a:pt x="2287" y="4298"/>
                    <a:pt x="2215" y="4227"/>
                    <a:pt x="2120" y="4227"/>
                  </a:cubicBezTo>
                  <a:cubicBezTo>
                    <a:pt x="2037" y="4227"/>
                    <a:pt x="1953" y="4298"/>
                    <a:pt x="1953" y="4394"/>
                  </a:cubicBezTo>
                  <a:lnTo>
                    <a:pt x="1953" y="4405"/>
                  </a:lnTo>
                  <a:lnTo>
                    <a:pt x="1858" y="4405"/>
                  </a:lnTo>
                  <a:cubicBezTo>
                    <a:pt x="1775" y="4405"/>
                    <a:pt x="1703" y="4370"/>
                    <a:pt x="1644" y="4310"/>
                  </a:cubicBezTo>
                  <a:cubicBezTo>
                    <a:pt x="1584" y="4251"/>
                    <a:pt x="1572" y="4179"/>
                    <a:pt x="1572" y="4108"/>
                  </a:cubicBezTo>
                  <a:cubicBezTo>
                    <a:pt x="1584" y="3977"/>
                    <a:pt x="1715" y="3858"/>
                    <a:pt x="1870" y="3858"/>
                  </a:cubicBezTo>
                  <a:lnTo>
                    <a:pt x="2108" y="3858"/>
                  </a:lnTo>
                  <a:cubicBezTo>
                    <a:pt x="2394" y="3858"/>
                    <a:pt x="2632" y="3620"/>
                    <a:pt x="2632" y="3334"/>
                  </a:cubicBezTo>
                  <a:lnTo>
                    <a:pt x="2632" y="2631"/>
                  </a:lnTo>
                  <a:cubicBezTo>
                    <a:pt x="2632" y="2560"/>
                    <a:pt x="2751" y="2405"/>
                    <a:pt x="3084" y="2286"/>
                  </a:cubicBezTo>
                  <a:cubicBezTo>
                    <a:pt x="3430" y="2155"/>
                    <a:pt x="3906" y="2096"/>
                    <a:pt x="4394" y="2096"/>
                  </a:cubicBezTo>
                  <a:cubicBezTo>
                    <a:pt x="4692" y="2096"/>
                    <a:pt x="4989" y="2131"/>
                    <a:pt x="5251" y="2167"/>
                  </a:cubicBezTo>
                  <a:cubicBezTo>
                    <a:pt x="5264" y="2171"/>
                    <a:pt x="5276" y="2172"/>
                    <a:pt x="5289" y="2172"/>
                  </a:cubicBezTo>
                  <a:cubicBezTo>
                    <a:pt x="5361" y="2172"/>
                    <a:pt x="5432" y="2117"/>
                    <a:pt x="5442" y="2036"/>
                  </a:cubicBezTo>
                  <a:cubicBezTo>
                    <a:pt x="5454" y="1953"/>
                    <a:pt x="5394" y="1858"/>
                    <a:pt x="5299" y="1846"/>
                  </a:cubicBezTo>
                  <a:cubicBezTo>
                    <a:pt x="5025" y="1786"/>
                    <a:pt x="4704" y="1774"/>
                    <a:pt x="4394" y="1774"/>
                  </a:cubicBezTo>
                  <a:cubicBezTo>
                    <a:pt x="3858" y="1774"/>
                    <a:pt x="3358" y="1846"/>
                    <a:pt x="2965" y="1988"/>
                  </a:cubicBezTo>
                  <a:cubicBezTo>
                    <a:pt x="2418" y="2203"/>
                    <a:pt x="2298" y="2453"/>
                    <a:pt x="2298" y="2643"/>
                  </a:cubicBezTo>
                  <a:lnTo>
                    <a:pt x="2298" y="3346"/>
                  </a:lnTo>
                  <a:cubicBezTo>
                    <a:pt x="2298" y="3453"/>
                    <a:pt x="2215" y="3536"/>
                    <a:pt x="2108" y="3536"/>
                  </a:cubicBezTo>
                  <a:lnTo>
                    <a:pt x="1810" y="3536"/>
                  </a:lnTo>
                  <a:cubicBezTo>
                    <a:pt x="1596" y="3382"/>
                    <a:pt x="1382" y="3143"/>
                    <a:pt x="1382" y="2822"/>
                  </a:cubicBezTo>
                  <a:cubicBezTo>
                    <a:pt x="1382" y="2048"/>
                    <a:pt x="2751" y="1417"/>
                    <a:pt x="4382" y="1417"/>
                  </a:cubicBezTo>
                  <a:close/>
                  <a:moveTo>
                    <a:pt x="4394" y="6322"/>
                  </a:moveTo>
                  <a:lnTo>
                    <a:pt x="4977" y="6560"/>
                  </a:lnTo>
                  <a:lnTo>
                    <a:pt x="4668" y="6894"/>
                  </a:lnTo>
                  <a:cubicBezTo>
                    <a:pt x="4590" y="6965"/>
                    <a:pt x="4498" y="7001"/>
                    <a:pt x="4406" y="7001"/>
                  </a:cubicBezTo>
                  <a:cubicBezTo>
                    <a:pt x="4314" y="7001"/>
                    <a:pt x="4221" y="6965"/>
                    <a:pt x="4144" y="6894"/>
                  </a:cubicBezTo>
                  <a:lnTo>
                    <a:pt x="3811" y="6560"/>
                  </a:lnTo>
                  <a:lnTo>
                    <a:pt x="4394" y="6322"/>
                  </a:lnTo>
                  <a:close/>
                  <a:moveTo>
                    <a:pt x="4406" y="0"/>
                  </a:moveTo>
                  <a:cubicBezTo>
                    <a:pt x="3680" y="0"/>
                    <a:pt x="2989" y="119"/>
                    <a:pt x="2406" y="345"/>
                  </a:cubicBezTo>
                  <a:cubicBezTo>
                    <a:pt x="2132" y="441"/>
                    <a:pt x="1953" y="703"/>
                    <a:pt x="1953" y="1000"/>
                  </a:cubicBezTo>
                  <a:lnTo>
                    <a:pt x="1953" y="1607"/>
                  </a:lnTo>
                  <a:cubicBezTo>
                    <a:pt x="1406" y="1917"/>
                    <a:pt x="1072" y="2334"/>
                    <a:pt x="1072" y="2798"/>
                  </a:cubicBezTo>
                  <a:cubicBezTo>
                    <a:pt x="1072" y="3096"/>
                    <a:pt x="1215" y="3393"/>
                    <a:pt x="1489" y="3643"/>
                  </a:cubicBezTo>
                  <a:cubicBezTo>
                    <a:pt x="1358" y="3751"/>
                    <a:pt x="1286" y="3882"/>
                    <a:pt x="1275" y="4048"/>
                  </a:cubicBezTo>
                  <a:cubicBezTo>
                    <a:pt x="1251" y="4215"/>
                    <a:pt x="1310" y="4394"/>
                    <a:pt x="1417" y="4513"/>
                  </a:cubicBezTo>
                  <a:cubicBezTo>
                    <a:pt x="1453" y="4536"/>
                    <a:pt x="1477" y="4572"/>
                    <a:pt x="1513" y="4584"/>
                  </a:cubicBezTo>
                  <a:cubicBezTo>
                    <a:pt x="1465" y="4644"/>
                    <a:pt x="1453" y="4715"/>
                    <a:pt x="1453" y="4810"/>
                  </a:cubicBezTo>
                  <a:cubicBezTo>
                    <a:pt x="1453" y="5048"/>
                    <a:pt x="1644" y="5239"/>
                    <a:pt x="1882" y="5239"/>
                  </a:cubicBezTo>
                  <a:cubicBezTo>
                    <a:pt x="1965" y="5239"/>
                    <a:pt x="2048" y="5203"/>
                    <a:pt x="2120" y="5167"/>
                  </a:cubicBezTo>
                  <a:cubicBezTo>
                    <a:pt x="2346" y="5798"/>
                    <a:pt x="2822" y="6334"/>
                    <a:pt x="3453" y="6620"/>
                  </a:cubicBezTo>
                  <a:lnTo>
                    <a:pt x="3930" y="7096"/>
                  </a:lnTo>
                  <a:cubicBezTo>
                    <a:pt x="4073" y="7227"/>
                    <a:pt x="4251" y="7311"/>
                    <a:pt x="4430" y="7311"/>
                  </a:cubicBezTo>
                  <a:cubicBezTo>
                    <a:pt x="4608" y="7311"/>
                    <a:pt x="4787" y="7227"/>
                    <a:pt x="4918" y="7096"/>
                  </a:cubicBezTo>
                  <a:lnTo>
                    <a:pt x="5394" y="6620"/>
                  </a:lnTo>
                  <a:lnTo>
                    <a:pt x="5477" y="6572"/>
                  </a:lnTo>
                  <a:lnTo>
                    <a:pt x="5477" y="7144"/>
                  </a:lnTo>
                  <a:cubicBezTo>
                    <a:pt x="5477" y="7442"/>
                    <a:pt x="5692" y="7727"/>
                    <a:pt x="5978" y="7811"/>
                  </a:cubicBezTo>
                  <a:lnTo>
                    <a:pt x="6942" y="8096"/>
                  </a:lnTo>
                  <a:cubicBezTo>
                    <a:pt x="6573" y="8513"/>
                    <a:pt x="5537" y="9597"/>
                    <a:pt x="4406" y="10180"/>
                  </a:cubicBezTo>
                  <a:cubicBezTo>
                    <a:pt x="3275" y="9608"/>
                    <a:pt x="2251" y="8525"/>
                    <a:pt x="1882" y="8096"/>
                  </a:cubicBezTo>
                  <a:lnTo>
                    <a:pt x="2846" y="7811"/>
                  </a:lnTo>
                  <a:cubicBezTo>
                    <a:pt x="3144" y="7727"/>
                    <a:pt x="3334" y="7453"/>
                    <a:pt x="3334" y="7144"/>
                  </a:cubicBezTo>
                  <a:lnTo>
                    <a:pt x="3334" y="7013"/>
                  </a:lnTo>
                  <a:cubicBezTo>
                    <a:pt x="3334" y="6918"/>
                    <a:pt x="3263" y="6846"/>
                    <a:pt x="3180" y="6846"/>
                  </a:cubicBezTo>
                  <a:cubicBezTo>
                    <a:pt x="3084" y="6846"/>
                    <a:pt x="3013" y="6918"/>
                    <a:pt x="3013" y="7013"/>
                  </a:cubicBezTo>
                  <a:lnTo>
                    <a:pt x="3013" y="7144"/>
                  </a:lnTo>
                  <a:cubicBezTo>
                    <a:pt x="3013" y="7311"/>
                    <a:pt x="2906" y="7442"/>
                    <a:pt x="2739" y="7489"/>
                  </a:cubicBezTo>
                  <a:lnTo>
                    <a:pt x="882" y="8037"/>
                  </a:lnTo>
                  <a:cubicBezTo>
                    <a:pt x="358" y="8180"/>
                    <a:pt x="1" y="8680"/>
                    <a:pt x="1" y="9216"/>
                  </a:cubicBezTo>
                  <a:lnTo>
                    <a:pt x="1" y="11061"/>
                  </a:lnTo>
                  <a:cubicBezTo>
                    <a:pt x="1" y="11144"/>
                    <a:pt x="84" y="11216"/>
                    <a:pt x="167" y="11216"/>
                  </a:cubicBezTo>
                  <a:cubicBezTo>
                    <a:pt x="263" y="11216"/>
                    <a:pt x="334" y="11144"/>
                    <a:pt x="334" y="11061"/>
                  </a:cubicBezTo>
                  <a:lnTo>
                    <a:pt x="334" y="9216"/>
                  </a:lnTo>
                  <a:cubicBezTo>
                    <a:pt x="334" y="8823"/>
                    <a:pt x="596" y="8465"/>
                    <a:pt x="977" y="8358"/>
                  </a:cubicBezTo>
                  <a:lnTo>
                    <a:pt x="1513" y="8192"/>
                  </a:lnTo>
                  <a:cubicBezTo>
                    <a:pt x="1775" y="8525"/>
                    <a:pt x="2965" y="9847"/>
                    <a:pt x="4323" y="10501"/>
                  </a:cubicBezTo>
                  <a:cubicBezTo>
                    <a:pt x="4346" y="10525"/>
                    <a:pt x="4370" y="10525"/>
                    <a:pt x="4394" y="10525"/>
                  </a:cubicBezTo>
                  <a:cubicBezTo>
                    <a:pt x="4430" y="10525"/>
                    <a:pt x="4442" y="10525"/>
                    <a:pt x="4465" y="10501"/>
                  </a:cubicBezTo>
                  <a:cubicBezTo>
                    <a:pt x="5823" y="9847"/>
                    <a:pt x="7013" y="8525"/>
                    <a:pt x="7287" y="8192"/>
                  </a:cubicBezTo>
                  <a:lnTo>
                    <a:pt x="7823" y="8358"/>
                  </a:lnTo>
                  <a:cubicBezTo>
                    <a:pt x="8192" y="8465"/>
                    <a:pt x="8454" y="8823"/>
                    <a:pt x="8454" y="9216"/>
                  </a:cubicBezTo>
                  <a:lnTo>
                    <a:pt x="8454" y="11061"/>
                  </a:lnTo>
                  <a:cubicBezTo>
                    <a:pt x="8454" y="11144"/>
                    <a:pt x="8537" y="11216"/>
                    <a:pt x="8621" y="11216"/>
                  </a:cubicBezTo>
                  <a:cubicBezTo>
                    <a:pt x="8716" y="11216"/>
                    <a:pt x="8787" y="11144"/>
                    <a:pt x="8787" y="11061"/>
                  </a:cubicBezTo>
                  <a:lnTo>
                    <a:pt x="8787" y="9216"/>
                  </a:lnTo>
                  <a:cubicBezTo>
                    <a:pt x="8799" y="8692"/>
                    <a:pt x="8442" y="8215"/>
                    <a:pt x="7930" y="8049"/>
                  </a:cubicBezTo>
                  <a:lnTo>
                    <a:pt x="6061" y="7501"/>
                  </a:lnTo>
                  <a:cubicBezTo>
                    <a:pt x="5918" y="7453"/>
                    <a:pt x="5799" y="7311"/>
                    <a:pt x="5799" y="7156"/>
                  </a:cubicBezTo>
                  <a:lnTo>
                    <a:pt x="5799" y="6394"/>
                  </a:lnTo>
                  <a:cubicBezTo>
                    <a:pt x="6228" y="6096"/>
                    <a:pt x="6561" y="5668"/>
                    <a:pt x="6716" y="5179"/>
                  </a:cubicBezTo>
                  <a:cubicBezTo>
                    <a:pt x="6799" y="5215"/>
                    <a:pt x="6870" y="5251"/>
                    <a:pt x="6954" y="5251"/>
                  </a:cubicBezTo>
                  <a:cubicBezTo>
                    <a:pt x="7192" y="5251"/>
                    <a:pt x="7394" y="5060"/>
                    <a:pt x="7394" y="4822"/>
                  </a:cubicBezTo>
                  <a:cubicBezTo>
                    <a:pt x="7394" y="4727"/>
                    <a:pt x="7359" y="4655"/>
                    <a:pt x="7335" y="4596"/>
                  </a:cubicBezTo>
                  <a:cubicBezTo>
                    <a:pt x="7466" y="4489"/>
                    <a:pt x="7549" y="4346"/>
                    <a:pt x="7573" y="4179"/>
                  </a:cubicBezTo>
                  <a:cubicBezTo>
                    <a:pt x="7585" y="4013"/>
                    <a:pt x="7525" y="3834"/>
                    <a:pt x="7418" y="3715"/>
                  </a:cubicBezTo>
                  <a:cubicBezTo>
                    <a:pt x="7406" y="3691"/>
                    <a:pt x="7371" y="3679"/>
                    <a:pt x="7347" y="3643"/>
                  </a:cubicBezTo>
                  <a:cubicBezTo>
                    <a:pt x="7609" y="3393"/>
                    <a:pt x="7752" y="3096"/>
                    <a:pt x="7752" y="2798"/>
                  </a:cubicBezTo>
                  <a:cubicBezTo>
                    <a:pt x="7752" y="2334"/>
                    <a:pt x="7418" y="1917"/>
                    <a:pt x="6870" y="1607"/>
                  </a:cubicBezTo>
                  <a:lnTo>
                    <a:pt x="6870" y="1000"/>
                  </a:lnTo>
                  <a:cubicBezTo>
                    <a:pt x="6870" y="715"/>
                    <a:pt x="6692" y="453"/>
                    <a:pt x="6418" y="345"/>
                  </a:cubicBezTo>
                  <a:cubicBezTo>
                    <a:pt x="5835" y="119"/>
                    <a:pt x="5144" y="0"/>
                    <a:pt x="440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54"/>
            <p:cNvSpPr/>
            <p:nvPr/>
          </p:nvSpPr>
          <p:spPr>
            <a:xfrm>
              <a:off x="4992030" y="4361203"/>
              <a:ext cx="21923" cy="10581"/>
            </a:xfrm>
            <a:custGeom>
              <a:rect b="b" l="l" r="r" t="t"/>
              <a:pathLst>
                <a:path extrusionOk="0" h="334" w="692">
                  <a:moveTo>
                    <a:pt x="168" y="0"/>
                  </a:moveTo>
                  <a:cubicBezTo>
                    <a:pt x="72" y="0"/>
                    <a:pt x="1" y="72"/>
                    <a:pt x="1" y="167"/>
                  </a:cubicBezTo>
                  <a:cubicBezTo>
                    <a:pt x="1" y="250"/>
                    <a:pt x="72" y="334"/>
                    <a:pt x="168" y="334"/>
                  </a:cubicBezTo>
                  <a:lnTo>
                    <a:pt x="525" y="334"/>
                  </a:lnTo>
                  <a:cubicBezTo>
                    <a:pt x="608" y="334"/>
                    <a:pt x="691" y="250"/>
                    <a:pt x="691" y="167"/>
                  </a:cubicBezTo>
                  <a:cubicBezTo>
                    <a:pt x="691" y="72"/>
                    <a:pt x="608" y="0"/>
                    <a:pt x="5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54"/>
            <p:cNvSpPr/>
            <p:nvPr/>
          </p:nvSpPr>
          <p:spPr>
            <a:xfrm>
              <a:off x="5059191" y="4361203"/>
              <a:ext cx="21511" cy="10581"/>
            </a:xfrm>
            <a:custGeom>
              <a:rect b="b" l="l" r="r" t="t"/>
              <a:pathLst>
                <a:path extrusionOk="0" h="334" w="679">
                  <a:moveTo>
                    <a:pt x="155" y="0"/>
                  </a:moveTo>
                  <a:cubicBezTo>
                    <a:pt x="72" y="0"/>
                    <a:pt x="0" y="72"/>
                    <a:pt x="0" y="167"/>
                  </a:cubicBezTo>
                  <a:cubicBezTo>
                    <a:pt x="0" y="250"/>
                    <a:pt x="72" y="334"/>
                    <a:pt x="155" y="334"/>
                  </a:cubicBezTo>
                  <a:lnTo>
                    <a:pt x="512" y="334"/>
                  </a:lnTo>
                  <a:cubicBezTo>
                    <a:pt x="607" y="334"/>
                    <a:pt x="679" y="250"/>
                    <a:pt x="679" y="167"/>
                  </a:cubicBezTo>
                  <a:cubicBezTo>
                    <a:pt x="679" y="72"/>
                    <a:pt x="607" y="0"/>
                    <a:pt x="51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5" name="Google Shape;2455;p54"/>
          <p:cNvGrpSpPr/>
          <p:nvPr/>
        </p:nvGrpSpPr>
        <p:grpSpPr>
          <a:xfrm>
            <a:off x="7598438" y="4266131"/>
            <a:ext cx="260283" cy="345914"/>
            <a:chOff x="7598438" y="4266131"/>
            <a:chExt cx="260283" cy="345914"/>
          </a:xfrm>
        </p:grpSpPr>
        <p:sp>
          <p:nvSpPr>
            <p:cNvPr id="2456" name="Google Shape;2456;p54"/>
            <p:cNvSpPr/>
            <p:nvPr/>
          </p:nvSpPr>
          <p:spPr>
            <a:xfrm>
              <a:off x="7598438" y="4266131"/>
              <a:ext cx="260283" cy="345914"/>
            </a:xfrm>
            <a:custGeom>
              <a:rect b="b" l="l" r="r" t="t"/>
              <a:pathLst>
                <a:path extrusionOk="0" h="10919" w="8216">
                  <a:moveTo>
                    <a:pt x="6525" y="3477"/>
                  </a:moveTo>
                  <a:cubicBezTo>
                    <a:pt x="6644" y="3513"/>
                    <a:pt x="6763" y="3525"/>
                    <a:pt x="6882" y="3537"/>
                  </a:cubicBezTo>
                  <a:lnTo>
                    <a:pt x="6882" y="4430"/>
                  </a:lnTo>
                  <a:cubicBezTo>
                    <a:pt x="6882" y="4882"/>
                    <a:pt x="6941" y="5251"/>
                    <a:pt x="7060" y="5549"/>
                  </a:cubicBezTo>
                  <a:cubicBezTo>
                    <a:pt x="7072" y="5597"/>
                    <a:pt x="7072" y="5656"/>
                    <a:pt x="7060" y="5692"/>
                  </a:cubicBezTo>
                  <a:cubicBezTo>
                    <a:pt x="7037" y="5740"/>
                    <a:pt x="7001" y="5775"/>
                    <a:pt x="6953" y="5787"/>
                  </a:cubicBezTo>
                  <a:cubicBezTo>
                    <a:pt x="6608" y="5906"/>
                    <a:pt x="6120" y="6049"/>
                    <a:pt x="5572" y="6156"/>
                  </a:cubicBezTo>
                  <a:cubicBezTo>
                    <a:pt x="6144" y="5728"/>
                    <a:pt x="6525" y="5025"/>
                    <a:pt x="6525" y="4251"/>
                  </a:cubicBezTo>
                  <a:lnTo>
                    <a:pt x="6525" y="3477"/>
                  </a:lnTo>
                  <a:close/>
                  <a:moveTo>
                    <a:pt x="4120" y="334"/>
                  </a:moveTo>
                  <a:cubicBezTo>
                    <a:pt x="5644" y="334"/>
                    <a:pt x="6882" y="1572"/>
                    <a:pt x="6882" y="3096"/>
                  </a:cubicBezTo>
                  <a:lnTo>
                    <a:pt x="6882" y="3239"/>
                  </a:lnTo>
                  <a:cubicBezTo>
                    <a:pt x="6596" y="3192"/>
                    <a:pt x="6322" y="3132"/>
                    <a:pt x="6060" y="3061"/>
                  </a:cubicBezTo>
                  <a:cubicBezTo>
                    <a:pt x="6043" y="3054"/>
                    <a:pt x="6026" y="3051"/>
                    <a:pt x="6010" y="3051"/>
                  </a:cubicBezTo>
                  <a:cubicBezTo>
                    <a:pt x="5937" y="3051"/>
                    <a:pt x="5880" y="3112"/>
                    <a:pt x="5870" y="3180"/>
                  </a:cubicBezTo>
                  <a:cubicBezTo>
                    <a:pt x="5834" y="3263"/>
                    <a:pt x="5894" y="3358"/>
                    <a:pt x="5989" y="3370"/>
                  </a:cubicBezTo>
                  <a:cubicBezTo>
                    <a:pt x="6060" y="3382"/>
                    <a:pt x="6132" y="3418"/>
                    <a:pt x="6203" y="3430"/>
                  </a:cubicBezTo>
                  <a:lnTo>
                    <a:pt x="6203" y="4275"/>
                  </a:lnTo>
                  <a:cubicBezTo>
                    <a:pt x="6191" y="5394"/>
                    <a:pt x="5275" y="6323"/>
                    <a:pt x="4120" y="6323"/>
                  </a:cubicBezTo>
                  <a:cubicBezTo>
                    <a:pt x="2989" y="6323"/>
                    <a:pt x="2060" y="5394"/>
                    <a:pt x="2060" y="4251"/>
                  </a:cubicBezTo>
                  <a:lnTo>
                    <a:pt x="2060" y="3573"/>
                  </a:lnTo>
                  <a:cubicBezTo>
                    <a:pt x="2060" y="3477"/>
                    <a:pt x="1976" y="3406"/>
                    <a:pt x="1893" y="3406"/>
                  </a:cubicBezTo>
                  <a:cubicBezTo>
                    <a:pt x="1798" y="3406"/>
                    <a:pt x="1726" y="3477"/>
                    <a:pt x="1726" y="3573"/>
                  </a:cubicBezTo>
                  <a:lnTo>
                    <a:pt x="1726" y="4251"/>
                  </a:lnTo>
                  <a:cubicBezTo>
                    <a:pt x="1726" y="5025"/>
                    <a:pt x="2096" y="5716"/>
                    <a:pt x="2679" y="6156"/>
                  </a:cubicBezTo>
                  <a:cubicBezTo>
                    <a:pt x="2131" y="6037"/>
                    <a:pt x="1643" y="5906"/>
                    <a:pt x="1298" y="5787"/>
                  </a:cubicBezTo>
                  <a:cubicBezTo>
                    <a:pt x="1250" y="5775"/>
                    <a:pt x="1203" y="5740"/>
                    <a:pt x="1191" y="5692"/>
                  </a:cubicBezTo>
                  <a:cubicBezTo>
                    <a:pt x="1179" y="5656"/>
                    <a:pt x="1179" y="5609"/>
                    <a:pt x="1191" y="5561"/>
                  </a:cubicBezTo>
                  <a:cubicBezTo>
                    <a:pt x="1310" y="5263"/>
                    <a:pt x="1369" y="4882"/>
                    <a:pt x="1369" y="4442"/>
                  </a:cubicBezTo>
                  <a:lnTo>
                    <a:pt x="1369" y="3239"/>
                  </a:lnTo>
                  <a:cubicBezTo>
                    <a:pt x="1405" y="3239"/>
                    <a:pt x="1417" y="3227"/>
                    <a:pt x="1429" y="3227"/>
                  </a:cubicBezTo>
                  <a:cubicBezTo>
                    <a:pt x="1476" y="3216"/>
                    <a:pt x="2417" y="2942"/>
                    <a:pt x="3227" y="2275"/>
                  </a:cubicBezTo>
                  <a:cubicBezTo>
                    <a:pt x="3286" y="2221"/>
                    <a:pt x="3361" y="2195"/>
                    <a:pt x="3435" y="2195"/>
                  </a:cubicBezTo>
                  <a:cubicBezTo>
                    <a:pt x="3509" y="2195"/>
                    <a:pt x="3584" y="2221"/>
                    <a:pt x="3643" y="2275"/>
                  </a:cubicBezTo>
                  <a:cubicBezTo>
                    <a:pt x="3965" y="2513"/>
                    <a:pt x="4501" y="2858"/>
                    <a:pt x="5251" y="3132"/>
                  </a:cubicBezTo>
                  <a:cubicBezTo>
                    <a:pt x="5273" y="3141"/>
                    <a:pt x="5295" y="3144"/>
                    <a:pt x="5315" y="3144"/>
                  </a:cubicBezTo>
                  <a:cubicBezTo>
                    <a:pt x="5382" y="3144"/>
                    <a:pt x="5438" y="3104"/>
                    <a:pt x="5465" y="3049"/>
                  </a:cubicBezTo>
                  <a:cubicBezTo>
                    <a:pt x="5489" y="2954"/>
                    <a:pt x="5453" y="2870"/>
                    <a:pt x="5370" y="2835"/>
                  </a:cubicBezTo>
                  <a:cubicBezTo>
                    <a:pt x="4655" y="2573"/>
                    <a:pt x="4155" y="2239"/>
                    <a:pt x="3858" y="2025"/>
                  </a:cubicBezTo>
                  <a:cubicBezTo>
                    <a:pt x="3735" y="1931"/>
                    <a:pt x="3591" y="1883"/>
                    <a:pt x="3449" y="1883"/>
                  </a:cubicBezTo>
                  <a:cubicBezTo>
                    <a:pt x="3302" y="1883"/>
                    <a:pt x="3157" y="1934"/>
                    <a:pt x="3036" y="2037"/>
                  </a:cubicBezTo>
                  <a:cubicBezTo>
                    <a:pt x="2357" y="2584"/>
                    <a:pt x="1560" y="2870"/>
                    <a:pt x="1381" y="2918"/>
                  </a:cubicBezTo>
                  <a:cubicBezTo>
                    <a:pt x="1476" y="1465"/>
                    <a:pt x="2667" y="334"/>
                    <a:pt x="4120" y="334"/>
                  </a:cubicBezTo>
                  <a:close/>
                  <a:moveTo>
                    <a:pt x="4989" y="6466"/>
                  </a:moveTo>
                  <a:lnTo>
                    <a:pt x="4989" y="6823"/>
                  </a:lnTo>
                  <a:lnTo>
                    <a:pt x="4715" y="7871"/>
                  </a:lnTo>
                  <a:cubicBezTo>
                    <a:pt x="4536" y="7978"/>
                    <a:pt x="4334" y="8014"/>
                    <a:pt x="4120" y="8014"/>
                  </a:cubicBezTo>
                  <a:cubicBezTo>
                    <a:pt x="3917" y="8014"/>
                    <a:pt x="3703" y="7954"/>
                    <a:pt x="3524" y="7871"/>
                  </a:cubicBezTo>
                  <a:lnTo>
                    <a:pt x="3262" y="6823"/>
                  </a:lnTo>
                  <a:lnTo>
                    <a:pt x="3262" y="6466"/>
                  </a:lnTo>
                  <a:cubicBezTo>
                    <a:pt x="3524" y="6573"/>
                    <a:pt x="3822" y="6633"/>
                    <a:pt x="4120" y="6633"/>
                  </a:cubicBezTo>
                  <a:cubicBezTo>
                    <a:pt x="4417" y="6633"/>
                    <a:pt x="4715" y="6573"/>
                    <a:pt x="4989" y="6466"/>
                  </a:cubicBezTo>
                  <a:close/>
                  <a:moveTo>
                    <a:pt x="2619" y="9895"/>
                  </a:moveTo>
                  <a:lnTo>
                    <a:pt x="2619" y="10597"/>
                  </a:lnTo>
                  <a:lnTo>
                    <a:pt x="1226" y="10597"/>
                  </a:lnTo>
                  <a:lnTo>
                    <a:pt x="1226" y="9895"/>
                  </a:lnTo>
                  <a:lnTo>
                    <a:pt x="1762" y="9895"/>
                  </a:lnTo>
                  <a:lnTo>
                    <a:pt x="1762" y="9907"/>
                  </a:lnTo>
                  <a:cubicBezTo>
                    <a:pt x="1762" y="10002"/>
                    <a:pt x="1834" y="10074"/>
                    <a:pt x="1917" y="10074"/>
                  </a:cubicBezTo>
                  <a:cubicBezTo>
                    <a:pt x="2012" y="10074"/>
                    <a:pt x="2084" y="10002"/>
                    <a:pt x="2084" y="9907"/>
                  </a:cubicBezTo>
                  <a:lnTo>
                    <a:pt x="2084" y="9895"/>
                  </a:lnTo>
                  <a:close/>
                  <a:moveTo>
                    <a:pt x="4108" y="1"/>
                  </a:moveTo>
                  <a:cubicBezTo>
                    <a:pt x="2417" y="1"/>
                    <a:pt x="1048" y="1370"/>
                    <a:pt x="1048" y="3061"/>
                  </a:cubicBezTo>
                  <a:lnTo>
                    <a:pt x="1048" y="4430"/>
                  </a:lnTo>
                  <a:cubicBezTo>
                    <a:pt x="1048" y="4942"/>
                    <a:pt x="953" y="5251"/>
                    <a:pt x="881" y="5430"/>
                  </a:cubicBezTo>
                  <a:cubicBezTo>
                    <a:pt x="833" y="5561"/>
                    <a:pt x="833" y="5692"/>
                    <a:pt x="893" y="5811"/>
                  </a:cubicBezTo>
                  <a:cubicBezTo>
                    <a:pt x="953" y="5930"/>
                    <a:pt x="1060" y="6037"/>
                    <a:pt x="1191" y="6085"/>
                  </a:cubicBezTo>
                  <a:cubicBezTo>
                    <a:pt x="1607" y="6216"/>
                    <a:pt x="2238" y="6406"/>
                    <a:pt x="2917" y="6525"/>
                  </a:cubicBezTo>
                  <a:lnTo>
                    <a:pt x="2917" y="6752"/>
                  </a:lnTo>
                  <a:lnTo>
                    <a:pt x="2250" y="7061"/>
                  </a:lnTo>
                  <a:cubicBezTo>
                    <a:pt x="2143" y="7109"/>
                    <a:pt x="2060" y="7216"/>
                    <a:pt x="2024" y="7335"/>
                  </a:cubicBezTo>
                  <a:cubicBezTo>
                    <a:pt x="2012" y="7407"/>
                    <a:pt x="2012" y="7466"/>
                    <a:pt x="2024" y="7537"/>
                  </a:cubicBezTo>
                  <a:lnTo>
                    <a:pt x="786" y="7978"/>
                  </a:lnTo>
                  <a:cubicBezTo>
                    <a:pt x="310" y="8133"/>
                    <a:pt x="0" y="8585"/>
                    <a:pt x="0" y="9085"/>
                  </a:cubicBezTo>
                  <a:lnTo>
                    <a:pt x="0" y="10752"/>
                  </a:lnTo>
                  <a:cubicBezTo>
                    <a:pt x="0" y="10847"/>
                    <a:pt x="71" y="10919"/>
                    <a:pt x="167" y="10919"/>
                  </a:cubicBezTo>
                  <a:cubicBezTo>
                    <a:pt x="250" y="10919"/>
                    <a:pt x="333" y="10847"/>
                    <a:pt x="333" y="10752"/>
                  </a:cubicBezTo>
                  <a:lnTo>
                    <a:pt x="333" y="9085"/>
                  </a:lnTo>
                  <a:cubicBezTo>
                    <a:pt x="333" y="8716"/>
                    <a:pt x="572" y="8395"/>
                    <a:pt x="905" y="8276"/>
                  </a:cubicBezTo>
                  <a:lnTo>
                    <a:pt x="2203" y="7811"/>
                  </a:lnTo>
                  <a:lnTo>
                    <a:pt x="2369" y="8014"/>
                  </a:lnTo>
                  <a:lnTo>
                    <a:pt x="2191" y="8276"/>
                  </a:lnTo>
                  <a:cubicBezTo>
                    <a:pt x="2096" y="8419"/>
                    <a:pt x="2084" y="8597"/>
                    <a:pt x="2143" y="8764"/>
                  </a:cubicBezTo>
                  <a:lnTo>
                    <a:pt x="2512" y="9550"/>
                  </a:lnTo>
                  <a:lnTo>
                    <a:pt x="2024" y="9550"/>
                  </a:lnTo>
                  <a:lnTo>
                    <a:pt x="2024" y="9371"/>
                  </a:lnTo>
                  <a:cubicBezTo>
                    <a:pt x="2024" y="9276"/>
                    <a:pt x="1953" y="9204"/>
                    <a:pt x="1857" y="9204"/>
                  </a:cubicBezTo>
                  <a:cubicBezTo>
                    <a:pt x="1774" y="9204"/>
                    <a:pt x="1703" y="9276"/>
                    <a:pt x="1703" y="9371"/>
                  </a:cubicBezTo>
                  <a:lnTo>
                    <a:pt x="1703" y="9550"/>
                  </a:lnTo>
                  <a:lnTo>
                    <a:pt x="1000" y="9550"/>
                  </a:lnTo>
                  <a:cubicBezTo>
                    <a:pt x="905" y="9550"/>
                    <a:pt x="833" y="9621"/>
                    <a:pt x="833" y="9716"/>
                  </a:cubicBezTo>
                  <a:lnTo>
                    <a:pt x="833" y="10740"/>
                  </a:lnTo>
                  <a:cubicBezTo>
                    <a:pt x="833" y="10836"/>
                    <a:pt x="905" y="10907"/>
                    <a:pt x="1000" y="10907"/>
                  </a:cubicBezTo>
                  <a:lnTo>
                    <a:pt x="2715" y="10907"/>
                  </a:lnTo>
                  <a:cubicBezTo>
                    <a:pt x="2798" y="10907"/>
                    <a:pt x="2869" y="10836"/>
                    <a:pt x="2869" y="10740"/>
                  </a:cubicBezTo>
                  <a:lnTo>
                    <a:pt x="2869" y="10359"/>
                  </a:lnTo>
                  <a:lnTo>
                    <a:pt x="3084" y="10800"/>
                  </a:lnTo>
                  <a:cubicBezTo>
                    <a:pt x="3108" y="10859"/>
                    <a:pt x="3167" y="10895"/>
                    <a:pt x="3227" y="10895"/>
                  </a:cubicBezTo>
                  <a:cubicBezTo>
                    <a:pt x="3262" y="10895"/>
                    <a:pt x="3274" y="10895"/>
                    <a:pt x="3286" y="10871"/>
                  </a:cubicBezTo>
                  <a:cubicBezTo>
                    <a:pt x="3370" y="10847"/>
                    <a:pt x="3405" y="10740"/>
                    <a:pt x="3370" y="10669"/>
                  </a:cubicBezTo>
                  <a:lnTo>
                    <a:pt x="2417" y="8609"/>
                  </a:lnTo>
                  <a:cubicBezTo>
                    <a:pt x="2381" y="8550"/>
                    <a:pt x="2393" y="8490"/>
                    <a:pt x="2429" y="8430"/>
                  </a:cubicBezTo>
                  <a:lnTo>
                    <a:pt x="2667" y="8073"/>
                  </a:lnTo>
                  <a:cubicBezTo>
                    <a:pt x="2715" y="8014"/>
                    <a:pt x="2691" y="7942"/>
                    <a:pt x="2667" y="7895"/>
                  </a:cubicBezTo>
                  <a:lnTo>
                    <a:pt x="2334" y="7454"/>
                  </a:lnTo>
                  <a:cubicBezTo>
                    <a:pt x="2322" y="7418"/>
                    <a:pt x="2322" y="7395"/>
                    <a:pt x="2322" y="7383"/>
                  </a:cubicBezTo>
                  <a:cubicBezTo>
                    <a:pt x="2322" y="7359"/>
                    <a:pt x="2334" y="7335"/>
                    <a:pt x="2369" y="7323"/>
                  </a:cubicBezTo>
                  <a:lnTo>
                    <a:pt x="2953" y="7049"/>
                  </a:lnTo>
                  <a:lnTo>
                    <a:pt x="3286" y="8371"/>
                  </a:lnTo>
                  <a:cubicBezTo>
                    <a:pt x="3316" y="8450"/>
                    <a:pt x="3370" y="8496"/>
                    <a:pt x="3442" y="8496"/>
                  </a:cubicBezTo>
                  <a:cubicBezTo>
                    <a:pt x="3457" y="8496"/>
                    <a:pt x="3472" y="8494"/>
                    <a:pt x="3489" y="8490"/>
                  </a:cubicBezTo>
                  <a:cubicBezTo>
                    <a:pt x="3572" y="8466"/>
                    <a:pt x="3620" y="8383"/>
                    <a:pt x="3608" y="8299"/>
                  </a:cubicBezTo>
                  <a:lnTo>
                    <a:pt x="3584" y="8252"/>
                  </a:lnTo>
                  <a:lnTo>
                    <a:pt x="3584" y="8252"/>
                  </a:lnTo>
                  <a:cubicBezTo>
                    <a:pt x="3751" y="8311"/>
                    <a:pt x="3917" y="8335"/>
                    <a:pt x="4084" y="8335"/>
                  </a:cubicBezTo>
                  <a:cubicBezTo>
                    <a:pt x="4239" y="8335"/>
                    <a:pt x="4405" y="8299"/>
                    <a:pt x="4572" y="8252"/>
                  </a:cubicBezTo>
                  <a:lnTo>
                    <a:pt x="4572" y="8252"/>
                  </a:lnTo>
                  <a:lnTo>
                    <a:pt x="4084" y="10121"/>
                  </a:lnTo>
                  <a:lnTo>
                    <a:pt x="3786" y="9002"/>
                  </a:lnTo>
                  <a:cubicBezTo>
                    <a:pt x="3755" y="8918"/>
                    <a:pt x="3696" y="8881"/>
                    <a:pt x="3618" y="8881"/>
                  </a:cubicBezTo>
                  <a:cubicBezTo>
                    <a:pt x="3607" y="8881"/>
                    <a:pt x="3596" y="8881"/>
                    <a:pt x="3584" y="8883"/>
                  </a:cubicBezTo>
                  <a:cubicBezTo>
                    <a:pt x="3500" y="8907"/>
                    <a:pt x="3453" y="8990"/>
                    <a:pt x="3465" y="9073"/>
                  </a:cubicBezTo>
                  <a:lnTo>
                    <a:pt x="3917" y="10788"/>
                  </a:lnTo>
                  <a:cubicBezTo>
                    <a:pt x="3929" y="10859"/>
                    <a:pt x="4001" y="10907"/>
                    <a:pt x="4060" y="10907"/>
                  </a:cubicBezTo>
                  <a:cubicBezTo>
                    <a:pt x="4143" y="10907"/>
                    <a:pt x="4203" y="10859"/>
                    <a:pt x="4215" y="10788"/>
                  </a:cubicBezTo>
                  <a:lnTo>
                    <a:pt x="5191" y="7061"/>
                  </a:lnTo>
                  <a:lnTo>
                    <a:pt x="5775" y="7335"/>
                  </a:lnTo>
                  <a:cubicBezTo>
                    <a:pt x="5810" y="7347"/>
                    <a:pt x="5822" y="7383"/>
                    <a:pt x="5822" y="7395"/>
                  </a:cubicBezTo>
                  <a:cubicBezTo>
                    <a:pt x="5822" y="7407"/>
                    <a:pt x="5822" y="7430"/>
                    <a:pt x="5810" y="7466"/>
                  </a:cubicBezTo>
                  <a:lnTo>
                    <a:pt x="5477" y="7918"/>
                  </a:lnTo>
                  <a:cubicBezTo>
                    <a:pt x="5429" y="7978"/>
                    <a:pt x="5429" y="8049"/>
                    <a:pt x="5477" y="8097"/>
                  </a:cubicBezTo>
                  <a:lnTo>
                    <a:pt x="5715" y="8454"/>
                  </a:lnTo>
                  <a:cubicBezTo>
                    <a:pt x="5751" y="8514"/>
                    <a:pt x="5763" y="8573"/>
                    <a:pt x="5727" y="8633"/>
                  </a:cubicBezTo>
                  <a:lnTo>
                    <a:pt x="4774" y="10681"/>
                  </a:lnTo>
                  <a:cubicBezTo>
                    <a:pt x="4751" y="10752"/>
                    <a:pt x="4774" y="10859"/>
                    <a:pt x="4858" y="10895"/>
                  </a:cubicBezTo>
                  <a:cubicBezTo>
                    <a:pt x="4870" y="10907"/>
                    <a:pt x="4894" y="10907"/>
                    <a:pt x="4917" y="10907"/>
                  </a:cubicBezTo>
                  <a:cubicBezTo>
                    <a:pt x="4977" y="10907"/>
                    <a:pt x="5036" y="10871"/>
                    <a:pt x="5060" y="10812"/>
                  </a:cubicBezTo>
                  <a:lnTo>
                    <a:pt x="6013" y="8764"/>
                  </a:lnTo>
                  <a:cubicBezTo>
                    <a:pt x="6084" y="8597"/>
                    <a:pt x="6072" y="8419"/>
                    <a:pt x="5965" y="8276"/>
                  </a:cubicBezTo>
                  <a:lnTo>
                    <a:pt x="5786" y="8014"/>
                  </a:lnTo>
                  <a:lnTo>
                    <a:pt x="5953" y="7811"/>
                  </a:lnTo>
                  <a:lnTo>
                    <a:pt x="7251" y="8276"/>
                  </a:lnTo>
                  <a:cubicBezTo>
                    <a:pt x="7596" y="8395"/>
                    <a:pt x="7834" y="8716"/>
                    <a:pt x="7834" y="9085"/>
                  </a:cubicBezTo>
                  <a:lnTo>
                    <a:pt x="7834" y="10752"/>
                  </a:lnTo>
                  <a:cubicBezTo>
                    <a:pt x="7834" y="10847"/>
                    <a:pt x="7906" y="10919"/>
                    <a:pt x="7989" y="10919"/>
                  </a:cubicBezTo>
                  <a:cubicBezTo>
                    <a:pt x="8084" y="10919"/>
                    <a:pt x="8156" y="10847"/>
                    <a:pt x="8156" y="10752"/>
                  </a:cubicBezTo>
                  <a:lnTo>
                    <a:pt x="8156" y="9085"/>
                  </a:lnTo>
                  <a:cubicBezTo>
                    <a:pt x="8215" y="8585"/>
                    <a:pt x="7906" y="8133"/>
                    <a:pt x="7430" y="7978"/>
                  </a:cubicBezTo>
                  <a:lnTo>
                    <a:pt x="6191" y="7537"/>
                  </a:lnTo>
                  <a:cubicBezTo>
                    <a:pt x="6203" y="7478"/>
                    <a:pt x="6203" y="7407"/>
                    <a:pt x="6191" y="7335"/>
                  </a:cubicBezTo>
                  <a:cubicBezTo>
                    <a:pt x="6167" y="7216"/>
                    <a:pt x="6084" y="7121"/>
                    <a:pt x="5965" y="7061"/>
                  </a:cubicBezTo>
                  <a:lnTo>
                    <a:pt x="5298" y="6752"/>
                  </a:lnTo>
                  <a:lnTo>
                    <a:pt x="5298" y="6525"/>
                  </a:lnTo>
                  <a:cubicBezTo>
                    <a:pt x="5989" y="6406"/>
                    <a:pt x="6608" y="6228"/>
                    <a:pt x="7025" y="6085"/>
                  </a:cubicBezTo>
                  <a:cubicBezTo>
                    <a:pt x="7156" y="6037"/>
                    <a:pt x="7263" y="5954"/>
                    <a:pt x="7322" y="5811"/>
                  </a:cubicBezTo>
                  <a:cubicBezTo>
                    <a:pt x="7382" y="5692"/>
                    <a:pt x="7382" y="5549"/>
                    <a:pt x="7334" y="5430"/>
                  </a:cubicBezTo>
                  <a:cubicBezTo>
                    <a:pt x="7263" y="5251"/>
                    <a:pt x="7180" y="4918"/>
                    <a:pt x="7180" y="4430"/>
                  </a:cubicBezTo>
                  <a:lnTo>
                    <a:pt x="7180" y="3061"/>
                  </a:lnTo>
                  <a:cubicBezTo>
                    <a:pt x="7180" y="1370"/>
                    <a:pt x="5810" y="1"/>
                    <a:pt x="41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54"/>
            <p:cNvSpPr/>
            <p:nvPr/>
          </p:nvSpPr>
          <p:spPr>
            <a:xfrm>
              <a:off x="7686319" y="4368743"/>
              <a:ext cx="21131" cy="10581"/>
            </a:xfrm>
            <a:custGeom>
              <a:rect b="b" l="l" r="r" t="t"/>
              <a:pathLst>
                <a:path extrusionOk="0" h="334" w="667">
                  <a:moveTo>
                    <a:pt x="155" y="0"/>
                  </a:moveTo>
                  <a:cubicBezTo>
                    <a:pt x="72" y="0"/>
                    <a:pt x="0" y="72"/>
                    <a:pt x="0" y="167"/>
                  </a:cubicBezTo>
                  <a:cubicBezTo>
                    <a:pt x="0" y="250"/>
                    <a:pt x="72" y="334"/>
                    <a:pt x="155" y="334"/>
                  </a:cubicBezTo>
                  <a:lnTo>
                    <a:pt x="500" y="334"/>
                  </a:lnTo>
                  <a:cubicBezTo>
                    <a:pt x="596" y="334"/>
                    <a:pt x="667" y="250"/>
                    <a:pt x="667" y="167"/>
                  </a:cubicBezTo>
                  <a:cubicBezTo>
                    <a:pt x="667" y="72"/>
                    <a:pt x="596" y="0"/>
                    <a:pt x="50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54"/>
            <p:cNvSpPr/>
            <p:nvPr/>
          </p:nvSpPr>
          <p:spPr>
            <a:xfrm>
              <a:off x="7751199" y="4368743"/>
              <a:ext cx="21131" cy="10581"/>
            </a:xfrm>
            <a:custGeom>
              <a:rect b="b" l="l" r="r" t="t"/>
              <a:pathLst>
                <a:path extrusionOk="0" h="334" w="667">
                  <a:moveTo>
                    <a:pt x="167" y="0"/>
                  </a:moveTo>
                  <a:cubicBezTo>
                    <a:pt x="72" y="0"/>
                    <a:pt x="0" y="72"/>
                    <a:pt x="0" y="167"/>
                  </a:cubicBezTo>
                  <a:cubicBezTo>
                    <a:pt x="0" y="250"/>
                    <a:pt x="72" y="334"/>
                    <a:pt x="167" y="334"/>
                  </a:cubicBezTo>
                  <a:lnTo>
                    <a:pt x="512" y="334"/>
                  </a:lnTo>
                  <a:cubicBezTo>
                    <a:pt x="595" y="334"/>
                    <a:pt x="667" y="250"/>
                    <a:pt x="667" y="167"/>
                  </a:cubicBezTo>
                  <a:cubicBezTo>
                    <a:pt x="667" y="72"/>
                    <a:pt x="595" y="0"/>
                    <a:pt x="51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54"/>
            <p:cNvSpPr/>
            <p:nvPr/>
          </p:nvSpPr>
          <p:spPr>
            <a:xfrm>
              <a:off x="7794189" y="4558474"/>
              <a:ext cx="37731" cy="37731"/>
            </a:xfrm>
            <a:custGeom>
              <a:rect b="b" l="l" r="r" t="t"/>
              <a:pathLst>
                <a:path extrusionOk="0" h="1191" w="1191">
                  <a:moveTo>
                    <a:pt x="596" y="0"/>
                  </a:moveTo>
                  <a:cubicBezTo>
                    <a:pt x="500" y="0"/>
                    <a:pt x="429" y="72"/>
                    <a:pt x="429" y="155"/>
                  </a:cubicBezTo>
                  <a:lnTo>
                    <a:pt x="429" y="429"/>
                  </a:lnTo>
                  <a:lnTo>
                    <a:pt x="167" y="429"/>
                  </a:lnTo>
                  <a:cubicBezTo>
                    <a:pt x="72" y="429"/>
                    <a:pt x="0" y="500"/>
                    <a:pt x="0" y="595"/>
                  </a:cubicBezTo>
                  <a:cubicBezTo>
                    <a:pt x="0" y="679"/>
                    <a:pt x="72" y="750"/>
                    <a:pt x="167" y="750"/>
                  </a:cubicBezTo>
                  <a:lnTo>
                    <a:pt x="429" y="750"/>
                  </a:lnTo>
                  <a:lnTo>
                    <a:pt x="429" y="1024"/>
                  </a:lnTo>
                  <a:cubicBezTo>
                    <a:pt x="429" y="1107"/>
                    <a:pt x="500" y="1191"/>
                    <a:pt x="596" y="1191"/>
                  </a:cubicBezTo>
                  <a:cubicBezTo>
                    <a:pt x="679" y="1191"/>
                    <a:pt x="762" y="1107"/>
                    <a:pt x="762" y="1024"/>
                  </a:cubicBezTo>
                  <a:lnTo>
                    <a:pt x="762" y="750"/>
                  </a:lnTo>
                  <a:lnTo>
                    <a:pt x="1024" y="750"/>
                  </a:lnTo>
                  <a:cubicBezTo>
                    <a:pt x="1120" y="750"/>
                    <a:pt x="1191" y="679"/>
                    <a:pt x="1191" y="595"/>
                  </a:cubicBezTo>
                  <a:cubicBezTo>
                    <a:pt x="1191" y="500"/>
                    <a:pt x="1120" y="429"/>
                    <a:pt x="1024" y="429"/>
                  </a:cubicBezTo>
                  <a:lnTo>
                    <a:pt x="762" y="429"/>
                  </a:lnTo>
                  <a:lnTo>
                    <a:pt x="762" y="155"/>
                  </a:lnTo>
                  <a:cubicBezTo>
                    <a:pt x="762" y="72"/>
                    <a:pt x="679" y="0"/>
                    <a:pt x="5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54"/>
            <p:cNvSpPr/>
            <p:nvPr/>
          </p:nvSpPr>
          <p:spPr>
            <a:xfrm>
              <a:off x="7691197" y="4385343"/>
              <a:ext cx="10613" cy="15492"/>
            </a:xfrm>
            <a:custGeom>
              <a:rect b="b" l="l" r="r" t="t"/>
              <a:pathLst>
                <a:path extrusionOk="0" h="489" w="335">
                  <a:moveTo>
                    <a:pt x="168" y="0"/>
                  </a:moveTo>
                  <a:cubicBezTo>
                    <a:pt x="84" y="0"/>
                    <a:pt x="1" y="72"/>
                    <a:pt x="1" y="167"/>
                  </a:cubicBezTo>
                  <a:lnTo>
                    <a:pt x="1" y="322"/>
                  </a:lnTo>
                  <a:cubicBezTo>
                    <a:pt x="1" y="417"/>
                    <a:pt x="84" y="488"/>
                    <a:pt x="168" y="488"/>
                  </a:cubicBezTo>
                  <a:cubicBezTo>
                    <a:pt x="263" y="488"/>
                    <a:pt x="334" y="417"/>
                    <a:pt x="334" y="322"/>
                  </a:cubicBezTo>
                  <a:lnTo>
                    <a:pt x="334" y="167"/>
                  </a:lnTo>
                  <a:cubicBezTo>
                    <a:pt x="334" y="72"/>
                    <a:pt x="263"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54"/>
            <p:cNvSpPr/>
            <p:nvPr/>
          </p:nvSpPr>
          <p:spPr>
            <a:xfrm>
              <a:off x="7756458" y="4385343"/>
              <a:ext cx="10233" cy="15492"/>
            </a:xfrm>
            <a:custGeom>
              <a:rect b="b" l="l" r="r" t="t"/>
              <a:pathLst>
                <a:path extrusionOk="0" h="489" w="323">
                  <a:moveTo>
                    <a:pt x="167" y="0"/>
                  </a:moveTo>
                  <a:cubicBezTo>
                    <a:pt x="72" y="0"/>
                    <a:pt x="1" y="72"/>
                    <a:pt x="1" y="167"/>
                  </a:cubicBezTo>
                  <a:lnTo>
                    <a:pt x="1" y="322"/>
                  </a:lnTo>
                  <a:cubicBezTo>
                    <a:pt x="1" y="417"/>
                    <a:pt x="72" y="488"/>
                    <a:pt x="167" y="488"/>
                  </a:cubicBezTo>
                  <a:cubicBezTo>
                    <a:pt x="251" y="488"/>
                    <a:pt x="322" y="417"/>
                    <a:pt x="322" y="322"/>
                  </a:cubicBezTo>
                  <a:lnTo>
                    <a:pt x="322" y="167"/>
                  </a:lnTo>
                  <a:cubicBezTo>
                    <a:pt x="322" y="72"/>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54"/>
            <p:cNvSpPr/>
            <p:nvPr/>
          </p:nvSpPr>
          <p:spPr>
            <a:xfrm>
              <a:off x="7699878" y="4415122"/>
              <a:ext cx="58893" cy="32092"/>
            </a:xfrm>
            <a:custGeom>
              <a:rect b="b" l="l" r="r" t="t"/>
              <a:pathLst>
                <a:path extrusionOk="0" h="1013" w="1859">
                  <a:moveTo>
                    <a:pt x="1501" y="322"/>
                  </a:moveTo>
                  <a:cubicBezTo>
                    <a:pt x="1430" y="537"/>
                    <a:pt x="1191" y="679"/>
                    <a:pt x="918" y="679"/>
                  </a:cubicBezTo>
                  <a:cubicBezTo>
                    <a:pt x="656" y="679"/>
                    <a:pt x="418" y="537"/>
                    <a:pt x="346" y="322"/>
                  </a:cubicBezTo>
                  <a:close/>
                  <a:moveTo>
                    <a:pt x="168" y="1"/>
                  </a:moveTo>
                  <a:cubicBezTo>
                    <a:pt x="72" y="1"/>
                    <a:pt x="1" y="72"/>
                    <a:pt x="1" y="156"/>
                  </a:cubicBezTo>
                  <a:cubicBezTo>
                    <a:pt x="1" y="620"/>
                    <a:pt x="418" y="1013"/>
                    <a:pt x="918" y="1013"/>
                  </a:cubicBezTo>
                  <a:cubicBezTo>
                    <a:pt x="1430" y="1013"/>
                    <a:pt x="1846" y="632"/>
                    <a:pt x="1846" y="156"/>
                  </a:cubicBezTo>
                  <a:cubicBezTo>
                    <a:pt x="1858" y="72"/>
                    <a:pt x="1787" y="1"/>
                    <a:pt x="169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3" name="Google Shape;2463;p54"/>
          <p:cNvGrpSpPr/>
          <p:nvPr/>
        </p:nvGrpSpPr>
        <p:grpSpPr>
          <a:xfrm>
            <a:off x="1767069" y="3360146"/>
            <a:ext cx="286324" cy="348163"/>
            <a:chOff x="1767069" y="3360146"/>
            <a:chExt cx="286324" cy="348163"/>
          </a:xfrm>
        </p:grpSpPr>
        <p:sp>
          <p:nvSpPr>
            <p:cNvPr id="2464" name="Google Shape;2464;p54"/>
            <p:cNvSpPr/>
            <p:nvPr/>
          </p:nvSpPr>
          <p:spPr>
            <a:xfrm>
              <a:off x="1767069" y="3404277"/>
              <a:ext cx="228223" cy="304033"/>
            </a:xfrm>
            <a:custGeom>
              <a:rect b="b" l="l" r="r" t="t"/>
              <a:pathLst>
                <a:path extrusionOk="0" h="9597" w="7204">
                  <a:moveTo>
                    <a:pt x="2072" y="7537"/>
                  </a:moveTo>
                  <a:lnTo>
                    <a:pt x="2072" y="9049"/>
                  </a:lnTo>
                  <a:lnTo>
                    <a:pt x="572" y="7537"/>
                  </a:lnTo>
                  <a:close/>
                  <a:moveTo>
                    <a:pt x="167" y="0"/>
                  </a:moveTo>
                  <a:cubicBezTo>
                    <a:pt x="72" y="0"/>
                    <a:pt x="0" y="72"/>
                    <a:pt x="0" y="155"/>
                  </a:cubicBezTo>
                  <a:lnTo>
                    <a:pt x="0" y="7382"/>
                  </a:lnTo>
                  <a:cubicBezTo>
                    <a:pt x="0" y="7418"/>
                    <a:pt x="12" y="7465"/>
                    <a:pt x="48" y="7501"/>
                  </a:cubicBezTo>
                  <a:lnTo>
                    <a:pt x="2096" y="9549"/>
                  </a:lnTo>
                  <a:cubicBezTo>
                    <a:pt x="2132" y="9585"/>
                    <a:pt x="2179" y="9597"/>
                    <a:pt x="2215" y="9597"/>
                  </a:cubicBezTo>
                  <a:lnTo>
                    <a:pt x="7025" y="9597"/>
                  </a:lnTo>
                  <a:cubicBezTo>
                    <a:pt x="7120" y="9597"/>
                    <a:pt x="7192" y="9513"/>
                    <a:pt x="7192" y="9430"/>
                  </a:cubicBezTo>
                  <a:lnTo>
                    <a:pt x="7192" y="7811"/>
                  </a:lnTo>
                  <a:cubicBezTo>
                    <a:pt x="7204" y="7715"/>
                    <a:pt x="7132" y="7644"/>
                    <a:pt x="7037" y="7644"/>
                  </a:cubicBezTo>
                  <a:cubicBezTo>
                    <a:pt x="6954" y="7644"/>
                    <a:pt x="6882" y="7715"/>
                    <a:pt x="6882" y="7811"/>
                  </a:cubicBezTo>
                  <a:lnTo>
                    <a:pt x="6882" y="9263"/>
                  </a:lnTo>
                  <a:lnTo>
                    <a:pt x="2382" y="9263"/>
                  </a:lnTo>
                  <a:lnTo>
                    <a:pt x="2382" y="7382"/>
                  </a:lnTo>
                  <a:cubicBezTo>
                    <a:pt x="2382" y="7287"/>
                    <a:pt x="2310" y="7215"/>
                    <a:pt x="2215" y="7215"/>
                  </a:cubicBezTo>
                  <a:lnTo>
                    <a:pt x="334" y="7215"/>
                  </a:lnTo>
                  <a:lnTo>
                    <a:pt x="334" y="322"/>
                  </a:lnTo>
                  <a:lnTo>
                    <a:pt x="1858" y="322"/>
                  </a:lnTo>
                  <a:cubicBezTo>
                    <a:pt x="1953" y="322"/>
                    <a:pt x="2024" y="250"/>
                    <a:pt x="2024" y="155"/>
                  </a:cubicBezTo>
                  <a:cubicBezTo>
                    <a:pt x="2024" y="72"/>
                    <a:pt x="1953" y="0"/>
                    <a:pt x="185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54"/>
            <p:cNvSpPr/>
            <p:nvPr/>
          </p:nvSpPr>
          <p:spPr>
            <a:xfrm>
              <a:off x="1799509" y="3360146"/>
              <a:ext cx="253884" cy="276883"/>
            </a:xfrm>
            <a:custGeom>
              <a:rect b="b" l="l" r="r" t="t"/>
              <a:pathLst>
                <a:path extrusionOk="0" h="8740" w="8014">
                  <a:moveTo>
                    <a:pt x="4406" y="3751"/>
                  </a:moveTo>
                  <a:cubicBezTo>
                    <a:pt x="4525" y="3870"/>
                    <a:pt x="4680" y="3965"/>
                    <a:pt x="4822" y="4048"/>
                  </a:cubicBezTo>
                  <a:lnTo>
                    <a:pt x="4822" y="4132"/>
                  </a:lnTo>
                  <a:lnTo>
                    <a:pt x="334" y="4132"/>
                  </a:lnTo>
                  <a:lnTo>
                    <a:pt x="334" y="3751"/>
                  </a:lnTo>
                  <a:close/>
                  <a:moveTo>
                    <a:pt x="5870" y="0"/>
                  </a:moveTo>
                  <a:cubicBezTo>
                    <a:pt x="4941" y="0"/>
                    <a:pt x="4156" y="583"/>
                    <a:pt x="3846" y="1405"/>
                  </a:cubicBezTo>
                  <a:lnTo>
                    <a:pt x="1477" y="1405"/>
                  </a:lnTo>
                  <a:cubicBezTo>
                    <a:pt x="1393" y="1405"/>
                    <a:pt x="1310" y="1476"/>
                    <a:pt x="1310" y="1572"/>
                  </a:cubicBezTo>
                  <a:cubicBezTo>
                    <a:pt x="1310" y="1655"/>
                    <a:pt x="1393" y="1726"/>
                    <a:pt x="1477" y="1726"/>
                  </a:cubicBezTo>
                  <a:lnTo>
                    <a:pt x="3739" y="1726"/>
                  </a:lnTo>
                  <a:cubicBezTo>
                    <a:pt x="3715" y="1869"/>
                    <a:pt x="3691" y="2012"/>
                    <a:pt x="3691" y="2167"/>
                  </a:cubicBezTo>
                  <a:cubicBezTo>
                    <a:pt x="3691" y="2643"/>
                    <a:pt x="3858" y="3084"/>
                    <a:pt x="4108" y="3441"/>
                  </a:cubicBezTo>
                  <a:lnTo>
                    <a:pt x="167" y="3441"/>
                  </a:lnTo>
                  <a:cubicBezTo>
                    <a:pt x="84" y="3441"/>
                    <a:pt x="0" y="3512"/>
                    <a:pt x="0" y="3608"/>
                  </a:cubicBezTo>
                  <a:lnTo>
                    <a:pt x="0" y="4310"/>
                  </a:lnTo>
                  <a:cubicBezTo>
                    <a:pt x="0" y="4393"/>
                    <a:pt x="84" y="4465"/>
                    <a:pt x="167" y="4465"/>
                  </a:cubicBezTo>
                  <a:lnTo>
                    <a:pt x="4977" y="4465"/>
                  </a:lnTo>
                  <a:cubicBezTo>
                    <a:pt x="5061" y="4465"/>
                    <a:pt x="5144" y="4393"/>
                    <a:pt x="5144" y="4310"/>
                  </a:cubicBezTo>
                  <a:lnTo>
                    <a:pt x="5144" y="4203"/>
                  </a:lnTo>
                  <a:cubicBezTo>
                    <a:pt x="5358" y="4274"/>
                    <a:pt x="5596" y="4322"/>
                    <a:pt x="5834" y="4322"/>
                  </a:cubicBezTo>
                  <a:lnTo>
                    <a:pt x="5834" y="8573"/>
                  </a:lnTo>
                  <a:cubicBezTo>
                    <a:pt x="5834" y="8668"/>
                    <a:pt x="5918" y="8739"/>
                    <a:pt x="6001" y="8739"/>
                  </a:cubicBezTo>
                  <a:cubicBezTo>
                    <a:pt x="6096" y="8739"/>
                    <a:pt x="6168" y="8668"/>
                    <a:pt x="6168" y="8573"/>
                  </a:cubicBezTo>
                  <a:lnTo>
                    <a:pt x="6168" y="4286"/>
                  </a:lnTo>
                  <a:cubicBezTo>
                    <a:pt x="6549" y="4227"/>
                    <a:pt x="6906" y="4084"/>
                    <a:pt x="7204" y="3834"/>
                  </a:cubicBezTo>
                  <a:cubicBezTo>
                    <a:pt x="7585" y="3512"/>
                    <a:pt x="7847" y="3096"/>
                    <a:pt x="7954" y="2619"/>
                  </a:cubicBezTo>
                  <a:cubicBezTo>
                    <a:pt x="7978" y="2536"/>
                    <a:pt x="7918" y="2441"/>
                    <a:pt x="7835" y="2429"/>
                  </a:cubicBezTo>
                  <a:cubicBezTo>
                    <a:pt x="7825" y="2428"/>
                    <a:pt x="7815" y="2427"/>
                    <a:pt x="7806" y="2427"/>
                  </a:cubicBezTo>
                  <a:cubicBezTo>
                    <a:pt x="7723" y="2427"/>
                    <a:pt x="7655" y="2473"/>
                    <a:pt x="7644" y="2548"/>
                  </a:cubicBezTo>
                  <a:cubicBezTo>
                    <a:pt x="7466" y="3381"/>
                    <a:pt x="6704" y="3989"/>
                    <a:pt x="5858" y="3989"/>
                  </a:cubicBezTo>
                  <a:cubicBezTo>
                    <a:pt x="4846" y="3989"/>
                    <a:pt x="4025" y="3179"/>
                    <a:pt x="4025" y="2167"/>
                  </a:cubicBezTo>
                  <a:cubicBezTo>
                    <a:pt x="4025" y="1155"/>
                    <a:pt x="4846" y="333"/>
                    <a:pt x="5858" y="333"/>
                  </a:cubicBezTo>
                  <a:cubicBezTo>
                    <a:pt x="6787" y="333"/>
                    <a:pt x="7585" y="1048"/>
                    <a:pt x="7680" y="1965"/>
                  </a:cubicBezTo>
                  <a:cubicBezTo>
                    <a:pt x="7704" y="2060"/>
                    <a:pt x="7775" y="2119"/>
                    <a:pt x="7858" y="2119"/>
                  </a:cubicBezTo>
                  <a:cubicBezTo>
                    <a:pt x="7954" y="2107"/>
                    <a:pt x="8013" y="2024"/>
                    <a:pt x="8013" y="1941"/>
                  </a:cubicBezTo>
                  <a:cubicBezTo>
                    <a:pt x="7954" y="1417"/>
                    <a:pt x="7716" y="929"/>
                    <a:pt x="7311" y="572"/>
                  </a:cubicBezTo>
                  <a:cubicBezTo>
                    <a:pt x="6906" y="214"/>
                    <a:pt x="6406" y="0"/>
                    <a:pt x="587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54"/>
            <p:cNvSpPr/>
            <p:nvPr/>
          </p:nvSpPr>
          <p:spPr>
            <a:xfrm>
              <a:off x="1948120" y="3388532"/>
              <a:ext cx="78852" cy="75367"/>
            </a:xfrm>
            <a:custGeom>
              <a:rect b="b" l="l" r="r" t="t"/>
              <a:pathLst>
                <a:path extrusionOk="0" h="2379" w="2489">
                  <a:moveTo>
                    <a:pt x="1513" y="330"/>
                  </a:moveTo>
                  <a:cubicBezTo>
                    <a:pt x="1667" y="330"/>
                    <a:pt x="1798" y="390"/>
                    <a:pt x="1917" y="497"/>
                  </a:cubicBezTo>
                  <a:cubicBezTo>
                    <a:pt x="2132" y="700"/>
                    <a:pt x="2132" y="1057"/>
                    <a:pt x="1905" y="1283"/>
                  </a:cubicBezTo>
                  <a:cubicBezTo>
                    <a:pt x="1792" y="1396"/>
                    <a:pt x="1646" y="1453"/>
                    <a:pt x="1504" y="1453"/>
                  </a:cubicBezTo>
                  <a:cubicBezTo>
                    <a:pt x="1361" y="1453"/>
                    <a:pt x="1221" y="1396"/>
                    <a:pt x="1120" y="1283"/>
                  </a:cubicBezTo>
                  <a:cubicBezTo>
                    <a:pt x="893" y="1057"/>
                    <a:pt x="893" y="700"/>
                    <a:pt x="1120" y="497"/>
                  </a:cubicBezTo>
                  <a:cubicBezTo>
                    <a:pt x="1215" y="390"/>
                    <a:pt x="1370" y="330"/>
                    <a:pt x="1513" y="330"/>
                  </a:cubicBezTo>
                  <a:close/>
                  <a:moveTo>
                    <a:pt x="1518" y="0"/>
                  </a:moveTo>
                  <a:cubicBezTo>
                    <a:pt x="1292" y="0"/>
                    <a:pt x="1066" y="86"/>
                    <a:pt x="893" y="259"/>
                  </a:cubicBezTo>
                  <a:cubicBezTo>
                    <a:pt x="584" y="569"/>
                    <a:pt x="548" y="1033"/>
                    <a:pt x="786" y="1390"/>
                  </a:cubicBezTo>
                  <a:lnTo>
                    <a:pt x="60" y="2116"/>
                  </a:lnTo>
                  <a:cubicBezTo>
                    <a:pt x="0" y="2176"/>
                    <a:pt x="0" y="2283"/>
                    <a:pt x="60" y="2343"/>
                  </a:cubicBezTo>
                  <a:cubicBezTo>
                    <a:pt x="96" y="2366"/>
                    <a:pt x="131" y="2378"/>
                    <a:pt x="179" y="2378"/>
                  </a:cubicBezTo>
                  <a:cubicBezTo>
                    <a:pt x="227" y="2378"/>
                    <a:pt x="274" y="2366"/>
                    <a:pt x="298" y="2343"/>
                  </a:cubicBezTo>
                  <a:lnTo>
                    <a:pt x="1024" y="1604"/>
                  </a:lnTo>
                  <a:cubicBezTo>
                    <a:pt x="1179" y="1712"/>
                    <a:pt x="1358" y="1759"/>
                    <a:pt x="1536" y="1759"/>
                  </a:cubicBezTo>
                  <a:cubicBezTo>
                    <a:pt x="1763" y="1759"/>
                    <a:pt x="1977" y="1664"/>
                    <a:pt x="2155" y="1509"/>
                  </a:cubicBezTo>
                  <a:cubicBezTo>
                    <a:pt x="2489" y="1164"/>
                    <a:pt x="2489" y="592"/>
                    <a:pt x="2144" y="259"/>
                  </a:cubicBezTo>
                  <a:cubicBezTo>
                    <a:pt x="1971" y="86"/>
                    <a:pt x="1745" y="0"/>
                    <a:pt x="151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54"/>
            <p:cNvSpPr/>
            <p:nvPr/>
          </p:nvSpPr>
          <p:spPr>
            <a:xfrm>
              <a:off x="1800270" y="3513636"/>
              <a:ext cx="162582" cy="10233"/>
            </a:xfrm>
            <a:custGeom>
              <a:rect b="b" l="l" r="r" t="t"/>
              <a:pathLst>
                <a:path extrusionOk="0" h="323" w="5132">
                  <a:moveTo>
                    <a:pt x="155" y="1"/>
                  </a:moveTo>
                  <a:cubicBezTo>
                    <a:pt x="72" y="1"/>
                    <a:pt x="0" y="72"/>
                    <a:pt x="0" y="156"/>
                  </a:cubicBezTo>
                  <a:cubicBezTo>
                    <a:pt x="0" y="251"/>
                    <a:pt x="72" y="322"/>
                    <a:pt x="155" y="322"/>
                  </a:cubicBezTo>
                  <a:lnTo>
                    <a:pt x="4965" y="322"/>
                  </a:lnTo>
                  <a:cubicBezTo>
                    <a:pt x="5060" y="322"/>
                    <a:pt x="5132" y="251"/>
                    <a:pt x="5132" y="156"/>
                  </a:cubicBezTo>
                  <a:cubicBezTo>
                    <a:pt x="5132" y="72"/>
                    <a:pt x="5060" y="1"/>
                    <a:pt x="496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54"/>
            <p:cNvSpPr/>
            <p:nvPr/>
          </p:nvSpPr>
          <p:spPr>
            <a:xfrm>
              <a:off x="1800270" y="3536287"/>
              <a:ext cx="162582" cy="10201"/>
            </a:xfrm>
            <a:custGeom>
              <a:rect b="b" l="l" r="r" t="t"/>
              <a:pathLst>
                <a:path extrusionOk="0" h="322" w="5132">
                  <a:moveTo>
                    <a:pt x="155" y="0"/>
                  </a:moveTo>
                  <a:cubicBezTo>
                    <a:pt x="72" y="0"/>
                    <a:pt x="0" y="72"/>
                    <a:pt x="0" y="155"/>
                  </a:cubicBezTo>
                  <a:cubicBezTo>
                    <a:pt x="0" y="250"/>
                    <a:pt x="72" y="322"/>
                    <a:pt x="155" y="322"/>
                  </a:cubicBezTo>
                  <a:lnTo>
                    <a:pt x="4965" y="322"/>
                  </a:lnTo>
                  <a:cubicBezTo>
                    <a:pt x="5060" y="322"/>
                    <a:pt x="5132" y="250"/>
                    <a:pt x="5132" y="155"/>
                  </a:cubicBezTo>
                  <a:cubicBezTo>
                    <a:pt x="5132" y="72"/>
                    <a:pt x="5060" y="0"/>
                    <a:pt x="49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54"/>
            <p:cNvSpPr/>
            <p:nvPr/>
          </p:nvSpPr>
          <p:spPr>
            <a:xfrm>
              <a:off x="1800270" y="3558146"/>
              <a:ext cx="162582" cy="10613"/>
            </a:xfrm>
            <a:custGeom>
              <a:rect b="b" l="l" r="r" t="t"/>
              <a:pathLst>
                <a:path extrusionOk="0" h="335" w="5132">
                  <a:moveTo>
                    <a:pt x="155" y="1"/>
                  </a:moveTo>
                  <a:cubicBezTo>
                    <a:pt x="72" y="1"/>
                    <a:pt x="0" y="84"/>
                    <a:pt x="0" y="168"/>
                  </a:cubicBezTo>
                  <a:cubicBezTo>
                    <a:pt x="0" y="263"/>
                    <a:pt x="72" y="334"/>
                    <a:pt x="155" y="334"/>
                  </a:cubicBezTo>
                  <a:lnTo>
                    <a:pt x="4965" y="334"/>
                  </a:lnTo>
                  <a:cubicBezTo>
                    <a:pt x="5060" y="334"/>
                    <a:pt x="5132" y="263"/>
                    <a:pt x="5132" y="168"/>
                  </a:cubicBezTo>
                  <a:cubicBezTo>
                    <a:pt x="5132" y="84"/>
                    <a:pt x="5060" y="1"/>
                    <a:pt x="496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54"/>
            <p:cNvSpPr/>
            <p:nvPr/>
          </p:nvSpPr>
          <p:spPr>
            <a:xfrm>
              <a:off x="1800270" y="3580798"/>
              <a:ext cx="162582" cy="10581"/>
            </a:xfrm>
            <a:custGeom>
              <a:rect b="b" l="l" r="r" t="t"/>
              <a:pathLst>
                <a:path extrusionOk="0" h="334" w="5132">
                  <a:moveTo>
                    <a:pt x="155" y="0"/>
                  </a:moveTo>
                  <a:cubicBezTo>
                    <a:pt x="72" y="0"/>
                    <a:pt x="0" y="84"/>
                    <a:pt x="0" y="167"/>
                  </a:cubicBezTo>
                  <a:cubicBezTo>
                    <a:pt x="0" y="262"/>
                    <a:pt x="72" y="334"/>
                    <a:pt x="155" y="334"/>
                  </a:cubicBezTo>
                  <a:lnTo>
                    <a:pt x="4965" y="334"/>
                  </a:lnTo>
                  <a:cubicBezTo>
                    <a:pt x="5060" y="334"/>
                    <a:pt x="5132" y="262"/>
                    <a:pt x="5132" y="167"/>
                  </a:cubicBezTo>
                  <a:cubicBezTo>
                    <a:pt x="5132" y="84"/>
                    <a:pt x="5060" y="0"/>
                    <a:pt x="49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1" name="Google Shape;2471;p54"/>
          <p:cNvGrpSpPr/>
          <p:nvPr/>
        </p:nvGrpSpPr>
        <p:grpSpPr>
          <a:xfrm>
            <a:off x="7149944" y="4266131"/>
            <a:ext cx="260283" cy="345914"/>
            <a:chOff x="7149944" y="4266131"/>
            <a:chExt cx="260283" cy="345914"/>
          </a:xfrm>
        </p:grpSpPr>
        <p:sp>
          <p:nvSpPr>
            <p:cNvPr id="2472" name="Google Shape;2472;p54"/>
            <p:cNvSpPr/>
            <p:nvPr/>
          </p:nvSpPr>
          <p:spPr>
            <a:xfrm>
              <a:off x="7149944" y="4266131"/>
              <a:ext cx="260283" cy="345914"/>
            </a:xfrm>
            <a:custGeom>
              <a:rect b="b" l="l" r="r" t="t"/>
              <a:pathLst>
                <a:path extrusionOk="0" h="10919" w="8216">
                  <a:moveTo>
                    <a:pt x="4096" y="1025"/>
                  </a:moveTo>
                  <a:cubicBezTo>
                    <a:pt x="5001" y="1025"/>
                    <a:pt x="5775" y="1608"/>
                    <a:pt x="6049" y="2442"/>
                  </a:cubicBezTo>
                  <a:cubicBezTo>
                    <a:pt x="5882" y="2358"/>
                    <a:pt x="5704" y="2299"/>
                    <a:pt x="5489" y="2239"/>
                  </a:cubicBezTo>
                  <a:cubicBezTo>
                    <a:pt x="5477" y="2236"/>
                    <a:pt x="5464" y="2234"/>
                    <a:pt x="5451" y="2234"/>
                  </a:cubicBezTo>
                  <a:cubicBezTo>
                    <a:pt x="5379" y="2234"/>
                    <a:pt x="5309" y="2288"/>
                    <a:pt x="5299" y="2358"/>
                  </a:cubicBezTo>
                  <a:cubicBezTo>
                    <a:pt x="5275" y="2454"/>
                    <a:pt x="5335" y="2537"/>
                    <a:pt x="5418" y="2561"/>
                  </a:cubicBezTo>
                  <a:cubicBezTo>
                    <a:pt x="5704" y="2632"/>
                    <a:pt x="5942" y="2739"/>
                    <a:pt x="6132" y="2835"/>
                  </a:cubicBezTo>
                  <a:cubicBezTo>
                    <a:pt x="6144" y="2930"/>
                    <a:pt x="6144" y="3013"/>
                    <a:pt x="6144" y="3108"/>
                  </a:cubicBezTo>
                  <a:lnTo>
                    <a:pt x="6144" y="4442"/>
                  </a:lnTo>
                  <a:cubicBezTo>
                    <a:pt x="6156" y="5561"/>
                    <a:pt x="5227" y="6502"/>
                    <a:pt x="4096" y="6502"/>
                  </a:cubicBezTo>
                  <a:cubicBezTo>
                    <a:pt x="2965" y="6502"/>
                    <a:pt x="2025" y="5573"/>
                    <a:pt x="2025" y="4430"/>
                  </a:cubicBezTo>
                  <a:lnTo>
                    <a:pt x="2025" y="3096"/>
                  </a:lnTo>
                  <a:cubicBezTo>
                    <a:pt x="2025" y="3001"/>
                    <a:pt x="2025" y="2918"/>
                    <a:pt x="2048" y="2823"/>
                  </a:cubicBezTo>
                  <a:cubicBezTo>
                    <a:pt x="2525" y="2537"/>
                    <a:pt x="3275" y="2382"/>
                    <a:pt x="4084" y="2382"/>
                  </a:cubicBezTo>
                  <a:cubicBezTo>
                    <a:pt x="4311" y="2382"/>
                    <a:pt x="4525" y="2394"/>
                    <a:pt x="4751" y="2418"/>
                  </a:cubicBezTo>
                  <a:cubicBezTo>
                    <a:pt x="4762" y="2421"/>
                    <a:pt x="4773" y="2422"/>
                    <a:pt x="4784" y="2422"/>
                  </a:cubicBezTo>
                  <a:cubicBezTo>
                    <a:pt x="4863" y="2422"/>
                    <a:pt x="4919" y="2350"/>
                    <a:pt x="4930" y="2287"/>
                  </a:cubicBezTo>
                  <a:cubicBezTo>
                    <a:pt x="4942" y="2203"/>
                    <a:pt x="4870" y="2120"/>
                    <a:pt x="4799" y="2108"/>
                  </a:cubicBezTo>
                  <a:cubicBezTo>
                    <a:pt x="4573" y="2073"/>
                    <a:pt x="4334" y="2061"/>
                    <a:pt x="4096" y="2061"/>
                  </a:cubicBezTo>
                  <a:cubicBezTo>
                    <a:pt x="3358" y="2061"/>
                    <a:pt x="2656" y="2203"/>
                    <a:pt x="2144" y="2442"/>
                  </a:cubicBezTo>
                  <a:cubicBezTo>
                    <a:pt x="2417" y="1608"/>
                    <a:pt x="3203" y="1025"/>
                    <a:pt x="4096" y="1025"/>
                  </a:cubicBezTo>
                  <a:close/>
                  <a:moveTo>
                    <a:pt x="4132" y="322"/>
                  </a:moveTo>
                  <a:cubicBezTo>
                    <a:pt x="5442" y="322"/>
                    <a:pt x="6549" y="1263"/>
                    <a:pt x="6775" y="2537"/>
                  </a:cubicBezTo>
                  <a:lnTo>
                    <a:pt x="7680" y="7645"/>
                  </a:lnTo>
                  <a:cubicBezTo>
                    <a:pt x="7692" y="7716"/>
                    <a:pt x="7668" y="7799"/>
                    <a:pt x="7597" y="7835"/>
                  </a:cubicBezTo>
                  <a:lnTo>
                    <a:pt x="7001" y="8180"/>
                  </a:lnTo>
                  <a:lnTo>
                    <a:pt x="5632" y="7692"/>
                  </a:lnTo>
                  <a:cubicBezTo>
                    <a:pt x="5418" y="7621"/>
                    <a:pt x="5287" y="7418"/>
                    <a:pt x="5287" y="7204"/>
                  </a:cubicBezTo>
                  <a:lnTo>
                    <a:pt x="5287" y="6502"/>
                  </a:lnTo>
                  <a:cubicBezTo>
                    <a:pt x="6001" y="6085"/>
                    <a:pt x="6478" y="5311"/>
                    <a:pt x="6478" y="4430"/>
                  </a:cubicBezTo>
                  <a:lnTo>
                    <a:pt x="6478" y="3096"/>
                  </a:lnTo>
                  <a:cubicBezTo>
                    <a:pt x="6478" y="2954"/>
                    <a:pt x="6466" y="2811"/>
                    <a:pt x="6454" y="2680"/>
                  </a:cubicBezTo>
                  <a:cubicBezTo>
                    <a:pt x="6358" y="2120"/>
                    <a:pt x="6061" y="1620"/>
                    <a:pt x="5644" y="1251"/>
                  </a:cubicBezTo>
                  <a:cubicBezTo>
                    <a:pt x="5215" y="894"/>
                    <a:pt x="4668" y="679"/>
                    <a:pt x="4108" y="679"/>
                  </a:cubicBezTo>
                  <a:cubicBezTo>
                    <a:pt x="3549" y="679"/>
                    <a:pt x="3001" y="870"/>
                    <a:pt x="2584" y="1251"/>
                  </a:cubicBezTo>
                  <a:cubicBezTo>
                    <a:pt x="2144" y="1608"/>
                    <a:pt x="1870" y="2108"/>
                    <a:pt x="1775" y="2680"/>
                  </a:cubicBezTo>
                  <a:cubicBezTo>
                    <a:pt x="1751" y="2811"/>
                    <a:pt x="1751" y="2954"/>
                    <a:pt x="1751" y="3096"/>
                  </a:cubicBezTo>
                  <a:lnTo>
                    <a:pt x="1751" y="4430"/>
                  </a:lnTo>
                  <a:cubicBezTo>
                    <a:pt x="1751" y="5311"/>
                    <a:pt x="2227" y="6085"/>
                    <a:pt x="2941" y="6502"/>
                  </a:cubicBezTo>
                  <a:lnTo>
                    <a:pt x="2941" y="7204"/>
                  </a:lnTo>
                  <a:cubicBezTo>
                    <a:pt x="2941" y="7418"/>
                    <a:pt x="2798" y="7621"/>
                    <a:pt x="2596" y="7692"/>
                  </a:cubicBezTo>
                  <a:lnTo>
                    <a:pt x="1227" y="8180"/>
                  </a:lnTo>
                  <a:lnTo>
                    <a:pt x="655" y="7835"/>
                  </a:lnTo>
                  <a:cubicBezTo>
                    <a:pt x="596" y="7799"/>
                    <a:pt x="560" y="7716"/>
                    <a:pt x="572" y="7645"/>
                  </a:cubicBezTo>
                  <a:lnTo>
                    <a:pt x="1477" y="2537"/>
                  </a:lnTo>
                  <a:cubicBezTo>
                    <a:pt x="1703" y="1251"/>
                    <a:pt x="2822" y="322"/>
                    <a:pt x="4132" y="322"/>
                  </a:cubicBezTo>
                  <a:close/>
                  <a:moveTo>
                    <a:pt x="4096" y="1"/>
                  </a:moveTo>
                  <a:cubicBezTo>
                    <a:pt x="2644" y="1"/>
                    <a:pt x="1382" y="1037"/>
                    <a:pt x="1120" y="2477"/>
                  </a:cubicBezTo>
                  <a:lnTo>
                    <a:pt x="215" y="7585"/>
                  </a:lnTo>
                  <a:cubicBezTo>
                    <a:pt x="179" y="7799"/>
                    <a:pt x="274" y="8002"/>
                    <a:pt x="453" y="8109"/>
                  </a:cubicBezTo>
                  <a:lnTo>
                    <a:pt x="786" y="8311"/>
                  </a:lnTo>
                  <a:cubicBezTo>
                    <a:pt x="310" y="8478"/>
                    <a:pt x="1" y="8931"/>
                    <a:pt x="1" y="9431"/>
                  </a:cubicBezTo>
                  <a:lnTo>
                    <a:pt x="1" y="10752"/>
                  </a:lnTo>
                  <a:cubicBezTo>
                    <a:pt x="1" y="10847"/>
                    <a:pt x="84" y="10919"/>
                    <a:pt x="167" y="10919"/>
                  </a:cubicBezTo>
                  <a:cubicBezTo>
                    <a:pt x="251" y="10919"/>
                    <a:pt x="334" y="10847"/>
                    <a:pt x="334" y="10752"/>
                  </a:cubicBezTo>
                  <a:lnTo>
                    <a:pt x="334" y="9431"/>
                  </a:lnTo>
                  <a:cubicBezTo>
                    <a:pt x="334" y="9121"/>
                    <a:pt x="489" y="8835"/>
                    <a:pt x="763" y="8669"/>
                  </a:cubicBezTo>
                  <a:cubicBezTo>
                    <a:pt x="1024" y="8931"/>
                    <a:pt x="1382" y="9133"/>
                    <a:pt x="1822" y="9300"/>
                  </a:cubicBezTo>
                  <a:cubicBezTo>
                    <a:pt x="1834" y="9312"/>
                    <a:pt x="1858" y="9312"/>
                    <a:pt x="1882" y="9312"/>
                  </a:cubicBezTo>
                  <a:cubicBezTo>
                    <a:pt x="1941" y="9312"/>
                    <a:pt x="2001" y="9264"/>
                    <a:pt x="2025" y="9204"/>
                  </a:cubicBezTo>
                  <a:cubicBezTo>
                    <a:pt x="2060" y="9121"/>
                    <a:pt x="2025" y="9026"/>
                    <a:pt x="1941" y="9002"/>
                  </a:cubicBezTo>
                  <a:cubicBezTo>
                    <a:pt x="1608" y="8871"/>
                    <a:pt x="1334" y="8716"/>
                    <a:pt x="1108" y="8538"/>
                  </a:cubicBezTo>
                  <a:lnTo>
                    <a:pt x="2679" y="7990"/>
                  </a:lnTo>
                  <a:cubicBezTo>
                    <a:pt x="3025" y="7871"/>
                    <a:pt x="3251" y="7561"/>
                    <a:pt x="3251" y="7204"/>
                  </a:cubicBezTo>
                  <a:lnTo>
                    <a:pt x="3251" y="6645"/>
                  </a:lnTo>
                  <a:cubicBezTo>
                    <a:pt x="3513" y="6752"/>
                    <a:pt x="3811" y="6811"/>
                    <a:pt x="4108" y="6811"/>
                  </a:cubicBezTo>
                  <a:cubicBezTo>
                    <a:pt x="4406" y="6811"/>
                    <a:pt x="4703" y="6752"/>
                    <a:pt x="4977" y="6645"/>
                  </a:cubicBezTo>
                  <a:lnTo>
                    <a:pt x="4977" y="7204"/>
                  </a:lnTo>
                  <a:cubicBezTo>
                    <a:pt x="4977" y="7561"/>
                    <a:pt x="5192" y="7871"/>
                    <a:pt x="5537" y="7990"/>
                  </a:cubicBezTo>
                  <a:lnTo>
                    <a:pt x="7120" y="8538"/>
                  </a:lnTo>
                  <a:cubicBezTo>
                    <a:pt x="6442" y="9073"/>
                    <a:pt x="5335" y="9383"/>
                    <a:pt x="4108" y="9383"/>
                  </a:cubicBezTo>
                  <a:cubicBezTo>
                    <a:pt x="3572" y="9383"/>
                    <a:pt x="3072" y="9323"/>
                    <a:pt x="2596" y="9204"/>
                  </a:cubicBezTo>
                  <a:cubicBezTo>
                    <a:pt x="2586" y="9203"/>
                    <a:pt x="2577" y="9203"/>
                    <a:pt x="2567" y="9203"/>
                  </a:cubicBezTo>
                  <a:cubicBezTo>
                    <a:pt x="2484" y="9203"/>
                    <a:pt x="2415" y="9249"/>
                    <a:pt x="2394" y="9323"/>
                  </a:cubicBezTo>
                  <a:cubicBezTo>
                    <a:pt x="2382" y="9419"/>
                    <a:pt x="2429" y="9502"/>
                    <a:pt x="2513" y="9514"/>
                  </a:cubicBezTo>
                  <a:cubicBezTo>
                    <a:pt x="2775" y="9573"/>
                    <a:pt x="3037" y="9621"/>
                    <a:pt x="3310" y="9669"/>
                  </a:cubicBezTo>
                  <a:lnTo>
                    <a:pt x="3632" y="10800"/>
                  </a:lnTo>
                  <a:cubicBezTo>
                    <a:pt x="3644" y="10871"/>
                    <a:pt x="3727" y="10919"/>
                    <a:pt x="3787" y="10919"/>
                  </a:cubicBezTo>
                  <a:lnTo>
                    <a:pt x="3822" y="10919"/>
                  </a:lnTo>
                  <a:cubicBezTo>
                    <a:pt x="3918" y="10883"/>
                    <a:pt x="3965" y="10800"/>
                    <a:pt x="3930" y="10728"/>
                  </a:cubicBezTo>
                  <a:lnTo>
                    <a:pt x="3644" y="9716"/>
                  </a:lnTo>
                  <a:lnTo>
                    <a:pt x="3644" y="9716"/>
                  </a:lnTo>
                  <a:cubicBezTo>
                    <a:pt x="3811" y="9728"/>
                    <a:pt x="3965" y="9728"/>
                    <a:pt x="4120" y="9728"/>
                  </a:cubicBezTo>
                  <a:cubicBezTo>
                    <a:pt x="4287" y="9728"/>
                    <a:pt x="4442" y="9728"/>
                    <a:pt x="4596" y="9716"/>
                  </a:cubicBezTo>
                  <a:lnTo>
                    <a:pt x="4596" y="9716"/>
                  </a:lnTo>
                  <a:lnTo>
                    <a:pt x="4322" y="10728"/>
                  </a:lnTo>
                  <a:cubicBezTo>
                    <a:pt x="4287" y="10812"/>
                    <a:pt x="4346" y="10907"/>
                    <a:pt x="4418" y="10919"/>
                  </a:cubicBezTo>
                  <a:lnTo>
                    <a:pt x="4465" y="10919"/>
                  </a:lnTo>
                  <a:cubicBezTo>
                    <a:pt x="4537" y="10919"/>
                    <a:pt x="4596" y="10871"/>
                    <a:pt x="4620" y="10800"/>
                  </a:cubicBezTo>
                  <a:lnTo>
                    <a:pt x="4942" y="9669"/>
                  </a:lnTo>
                  <a:cubicBezTo>
                    <a:pt x="5989" y="9550"/>
                    <a:pt x="6894" y="9192"/>
                    <a:pt x="7454" y="8669"/>
                  </a:cubicBezTo>
                  <a:cubicBezTo>
                    <a:pt x="7728" y="8823"/>
                    <a:pt x="7894" y="9097"/>
                    <a:pt x="7894" y="9419"/>
                  </a:cubicBezTo>
                  <a:lnTo>
                    <a:pt x="7894" y="10740"/>
                  </a:lnTo>
                  <a:cubicBezTo>
                    <a:pt x="7894" y="10824"/>
                    <a:pt x="7966" y="10907"/>
                    <a:pt x="8049" y="10907"/>
                  </a:cubicBezTo>
                  <a:cubicBezTo>
                    <a:pt x="8144" y="10907"/>
                    <a:pt x="8216" y="10824"/>
                    <a:pt x="8216" y="10740"/>
                  </a:cubicBezTo>
                  <a:lnTo>
                    <a:pt x="8216" y="9431"/>
                  </a:lnTo>
                  <a:cubicBezTo>
                    <a:pt x="8192" y="8931"/>
                    <a:pt x="7859" y="8478"/>
                    <a:pt x="7406" y="8311"/>
                  </a:cubicBezTo>
                  <a:lnTo>
                    <a:pt x="7740" y="8109"/>
                  </a:lnTo>
                  <a:cubicBezTo>
                    <a:pt x="7918" y="8002"/>
                    <a:pt x="8013" y="7799"/>
                    <a:pt x="7978" y="7585"/>
                  </a:cubicBezTo>
                  <a:lnTo>
                    <a:pt x="7073" y="2477"/>
                  </a:lnTo>
                  <a:cubicBezTo>
                    <a:pt x="6823" y="1037"/>
                    <a:pt x="5573" y="1"/>
                    <a:pt x="4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54"/>
            <p:cNvSpPr/>
            <p:nvPr/>
          </p:nvSpPr>
          <p:spPr>
            <a:xfrm>
              <a:off x="7257815" y="4428808"/>
              <a:ext cx="43782" cy="15396"/>
            </a:xfrm>
            <a:custGeom>
              <a:rect b="b" l="l" r="r" t="t"/>
              <a:pathLst>
                <a:path extrusionOk="0" h="486" w="1382">
                  <a:moveTo>
                    <a:pt x="178" y="0"/>
                  </a:moveTo>
                  <a:cubicBezTo>
                    <a:pt x="138" y="0"/>
                    <a:pt x="96" y="15"/>
                    <a:pt x="60" y="45"/>
                  </a:cubicBezTo>
                  <a:cubicBezTo>
                    <a:pt x="1" y="105"/>
                    <a:pt x="1" y="200"/>
                    <a:pt x="60" y="259"/>
                  </a:cubicBezTo>
                  <a:cubicBezTo>
                    <a:pt x="203" y="402"/>
                    <a:pt x="441" y="486"/>
                    <a:pt x="691" y="486"/>
                  </a:cubicBezTo>
                  <a:cubicBezTo>
                    <a:pt x="941" y="486"/>
                    <a:pt x="1179" y="414"/>
                    <a:pt x="1322" y="259"/>
                  </a:cubicBezTo>
                  <a:cubicBezTo>
                    <a:pt x="1382" y="200"/>
                    <a:pt x="1382" y="105"/>
                    <a:pt x="1322" y="45"/>
                  </a:cubicBezTo>
                  <a:cubicBezTo>
                    <a:pt x="1287" y="15"/>
                    <a:pt x="1245" y="0"/>
                    <a:pt x="1205" y="0"/>
                  </a:cubicBezTo>
                  <a:cubicBezTo>
                    <a:pt x="1165" y="0"/>
                    <a:pt x="1126" y="15"/>
                    <a:pt x="1096" y="45"/>
                  </a:cubicBezTo>
                  <a:cubicBezTo>
                    <a:pt x="1037" y="105"/>
                    <a:pt x="906" y="164"/>
                    <a:pt x="691" y="164"/>
                  </a:cubicBezTo>
                  <a:cubicBezTo>
                    <a:pt x="477" y="164"/>
                    <a:pt x="346" y="81"/>
                    <a:pt x="286" y="45"/>
                  </a:cubicBezTo>
                  <a:cubicBezTo>
                    <a:pt x="257" y="15"/>
                    <a:pt x="218" y="0"/>
                    <a:pt x="17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54"/>
            <p:cNvSpPr/>
            <p:nvPr/>
          </p:nvSpPr>
          <p:spPr>
            <a:xfrm>
              <a:off x="7241975" y="4390602"/>
              <a:ext cx="10581" cy="15523"/>
            </a:xfrm>
            <a:custGeom>
              <a:rect b="b" l="l" r="r" t="t"/>
              <a:pathLst>
                <a:path extrusionOk="0" h="490" w="334">
                  <a:moveTo>
                    <a:pt x="167" y="1"/>
                  </a:moveTo>
                  <a:cubicBezTo>
                    <a:pt x="72" y="1"/>
                    <a:pt x="1" y="72"/>
                    <a:pt x="1" y="156"/>
                  </a:cubicBezTo>
                  <a:lnTo>
                    <a:pt x="1" y="322"/>
                  </a:lnTo>
                  <a:cubicBezTo>
                    <a:pt x="1" y="418"/>
                    <a:pt x="72" y="489"/>
                    <a:pt x="167" y="489"/>
                  </a:cubicBezTo>
                  <a:cubicBezTo>
                    <a:pt x="251" y="489"/>
                    <a:pt x="334" y="418"/>
                    <a:pt x="334" y="322"/>
                  </a:cubicBezTo>
                  <a:lnTo>
                    <a:pt x="334" y="156"/>
                  </a:lnTo>
                  <a:cubicBezTo>
                    <a:pt x="310"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54"/>
            <p:cNvSpPr/>
            <p:nvPr/>
          </p:nvSpPr>
          <p:spPr>
            <a:xfrm>
              <a:off x="7307236" y="4390602"/>
              <a:ext cx="10201" cy="15523"/>
            </a:xfrm>
            <a:custGeom>
              <a:rect b="b" l="l" r="r" t="t"/>
              <a:pathLst>
                <a:path extrusionOk="0" h="490" w="322">
                  <a:moveTo>
                    <a:pt x="155" y="1"/>
                  </a:moveTo>
                  <a:cubicBezTo>
                    <a:pt x="72" y="1"/>
                    <a:pt x="0" y="72"/>
                    <a:pt x="0" y="156"/>
                  </a:cubicBezTo>
                  <a:lnTo>
                    <a:pt x="0" y="322"/>
                  </a:lnTo>
                  <a:cubicBezTo>
                    <a:pt x="0" y="418"/>
                    <a:pt x="72" y="489"/>
                    <a:pt x="155" y="489"/>
                  </a:cubicBezTo>
                  <a:cubicBezTo>
                    <a:pt x="250" y="489"/>
                    <a:pt x="322" y="418"/>
                    <a:pt x="322" y="322"/>
                  </a:cubicBezTo>
                  <a:lnTo>
                    <a:pt x="322" y="156"/>
                  </a:lnTo>
                  <a:cubicBezTo>
                    <a:pt x="310"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54"/>
            <p:cNvSpPr/>
            <p:nvPr/>
          </p:nvSpPr>
          <p:spPr>
            <a:xfrm>
              <a:off x="7236336" y="4374382"/>
              <a:ext cx="21131" cy="10613"/>
            </a:xfrm>
            <a:custGeom>
              <a:rect b="b" l="l" r="r" t="t"/>
              <a:pathLst>
                <a:path extrusionOk="0" h="335" w="667">
                  <a:moveTo>
                    <a:pt x="167" y="1"/>
                  </a:moveTo>
                  <a:cubicBezTo>
                    <a:pt x="71" y="1"/>
                    <a:pt x="0" y="72"/>
                    <a:pt x="0" y="168"/>
                  </a:cubicBezTo>
                  <a:cubicBezTo>
                    <a:pt x="0" y="251"/>
                    <a:pt x="71" y="334"/>
                    <a:pt x="167" y="334"/>
                  </a:cubicBezTo>
                  <a:lnTo>
                    <a:pt x="512" y="334"/>
                  </a:lnTo>
                  <a:cubicBezTo>
                    <a:pt x="595" y="334"/>
                    <a:pt x="667" y="251"/>
                    <a:pt x="667" y="168"/>
                  </a:cubicBezTo>
                  <a:cubicBezTo>
                    <a:pt x="667" y="72"/>
                    <a:pt x="595" y="1"/>
                    <a:pt x="51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54"/>
            <p:cNvSpPr/>
            <p:nvPr/>
          </p:nvSpPr>
          <p:spPr>
            <a:xfrm>
              <a:off x="7301565" y="4374382"/>
              <a:ext cx="21162" cy="10613"/>
            </a:xfrm>
            <a:custGeom>
              <a:rect b="b" l="l" r="r" t="t"/>
              <a:pathLst>
                <a:path extrusionOk="0" h="335" w="668">
                  <a:moveTo>
                    <a:pt x="156" y="1"/>
                  </a:moveTo>
                  <a:cubicBezTo>
                    <a:pt x="72" y="1"/>
                    <a:pt x="1" y="72"/>
                    <a:pt x="1" y="168"/>
                  </a:cubicBezTo>
                  <a:cubicBezTo>
                    <a:pt x="1" y="251"/>
                    <a:pt x="72" y="334"/>
                    <a:pt x="156" y="334"/>
                  </a:cubicBezTo>
                  <a:lnTo>
                    <a:pt x="501" y="334"/>
                  </a:lnTo>
                  <a:cubicBezTo>
                    <a:pt x="596" y="334"/>
                    <a:pt x="668" y="251"/>
                    <a:pt x="668" y="168"/>
                  </a:cubicBezTo>
                  <a:cubicBezTo>
                    <a:pt x="668" y="72"/>
                    <a:pt x="596" y="1"/>
                    <a:pt x="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8" name="Google Shape;2478;p54"/>
          <p:cNvGrpSpPr/>
          <p:nvPr/>
        </p:nvGrpSpPr>
        <p:grpSpPr>
          <a:xfrm>
            <a:off x="6695051" y="4259351"/>
            <a:ext cx="270104" cy="360233"/>
            <a:chOff x="6695051" y="4259351"/>
            <a:chExt cx="270104" cy="360233"/>
          </a:xfrm>
        </p:grpSpPr>
        <p:sp>
          <p:nvSpPr>
            <p:cNvPr id="2479" name="Google Shape;2479;p54"/>
            <p:cNvSpPr/>
            <p:nvPr/>
          </p:nvSpPr>
          <p:spPr>
            <a:xfrm>
              <a:off x="6790852" y="4383442"/>
              <a:ext cx="10233" cy="15872"/>
            </a:xfrm>
            <a:custGeom>
              <a:rect b="b" l="l" r="r" t="t"/>
              <a:pathLst>
                <a:path extrusionOk="0" h="501" w="323">
                  <a:moveTo>
                    <a:pt x="167" y="1"/>
                  </a:moveTo>
                  <a:cubicBezTo>
                    <a:pt x="72" y="1"/>
                    <a:pt x="1" y="72"/>
                    <a:pt x="1" y="167"/>
                  </a:cubicBezTo>
                  <a:lnTo>
                    <a:pt x="1" y="346"/>
                  </a:lnTo>
                  <a:cubicBezTo>
                    <a:pt x="1" y="429"/>
                    <a:pt x="72" y="501"/>
                    <a:pt x="167" y="501"/>
                  </a:cubicBezTo>
                  <a:cubicBezTo>
                    <a:pt x="251" y="501"/>
                    <a:pt x="322" y="429"/>
                    <a:pt x="322" y="346"/>
                  </a:cubicBezTo>
                  <a:lnTo>
                    <a:pt x="322" y="167"/>
                  </a:lnTo>
                  <a:cubicBezTo>
                    <a:pt x="322"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54"/>
            <p:cNvSpPr/>
            <p:nvPr/>
          </p:nvSpPr>
          <p:spPr>
            <a:xfrm>
              <a:off x="6858742" y="4383442"/>
              <a:ext cx="10233" cy="15872"/>
            </a:xfrm>
            <a:custGeom>
              <a:rect b="b" l="l" r="r" t="t"/>
              <a:pathLst>
                <a:path extrusionOk="0" h="501" w="323">
                  <a:moveTo>
                    <a:pt x="168" y="1"/>
                  </a:moveTo>
                  <a:cubicBezTo>
                    <a:pt x="72" y="1"/>
                    <a:pt x="1" y="72"/>
                    <a:pt x="1" y="167"/>
                  </a:cubicBezTo>
                  <a:lnTo>
                    <a:pt x="1" y="346"/>
                  </a:lnTo>
                  <a:cubicBezTo>
                    <a:pt x="1" y="429"/>
                    <a:pt x="72" y="501"/>
                    <a:pt x="168" y="501"/>
                  </a:cubicBezTo>
                  <a:cubicBezTo>
                    <a:pt x="251" y="501"/>
                    <a:pt x="322" y="429"/>
                    <a:pt x="322" y="346"/>
                  </a:cubicBezTo>
                  <a:lnTo>
                    <a:pt x="322" y="167"/>
                  </a:lnTo>
                  <a:cubicBezTo>
                    <a:pt x="322" y="72"/>
                    <a:pt x="251"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54"/>
            <p:cNvSpPr/>
            <p:nvPr/>
          </p:nvSpPr>
          <p:spPr>
            <a:xfrm>
              <a:off x="6695051" y="4259351"/>
              <a:ext cx="270104" cy="360233"/>
            </a:xfrm>
            <a:custGeom>
              <a:rect b="b" l="l" r="r" t="t"/>
              <a:pathLst>
                <a:path extrusionOk="0" h="11371" w="8526">
                  <a:moveTo>
                    <a:pt x="4263" y="310"/>
                  </a:moveTo>
                  <a:cubicBezTo>
                    <a:pt x="5835" y="310"/>
                    <a:pt x="7121" y="1596"/>
                    <a:pt x="7121" y="3168"/>
                  </a:cubicBezTo>
                  <a:lnTo>
                    <a:pt x="7121" y="3781"/>
                  </a:lnTo>
                  <a:lnTo>
                    <a:pt x="7121" y="3781"/>
                  </a:lnTo>
                  <a:cubicBezTo>
                    <a:pt x="7030" y="3736"/>
                    <a:pt x="6949" y="3703"/>
                    <a:pt x="6847" y="3703"/>
                  </a:cubicBezTo>
                  <a:lnTo>
                    <a:pt x="6763" y="3703"/>
                  </a:lnTo>
                  <a:cubicBezTo>
                    <a:pt x="6597" y="3703"/>
                    <a:pt x="6430" y="3680"/>
                    <a:pt x="6263" y="3632"/>
                  </a:cubicBezTo>
                  <a:cubicBezTo>
                    <a:pt x="6251" y="3628"/>
                    <a:pt x="6238" y="3627"/>
                    <a:pt x="6225" y="3627"/>
                  </a:cubicBezTo>
                  <a:cubicBezTo>
                    <a:pt x="6153" y="3627"/>
                    <a:pt x="6081" y="3680"/>
                    <a:pt x="6061" y="3751"/>
                  </a:cubicBezTo>
                  <a:cubicBezTo>
                    <a:pt x="6025" y="3846"/>
                    <a:pt x="6085" y="3930"/>
                    <a:pt x="6180" y="3965"/>
                  </a:cubicBezTo>
                  <a:cubicBezTo>
                    <a:pt x="6370" y="4025"/>
                    <a:pt x="6561" y="4037"/>
                    <a:pt x="6763" y="4037"/>
                  </a:cubicBezTo>
                  <a:lnTo>
                    <a:pt x="6847" y="4037"/>
                  </a:lnTo>
                  <a:cubicBezTo>
                    <a:pt x="7001" y="4037"/>
                    <a:pt x="7132" y="4156"/>
                    <a:pt x="7132" y="4322"/>
                  </a:cubicBezTo>
                  <a:cubicBezTo>
                    <a:pt x="7132" y="4477"/>
                    <a:pt x="7013" y="4596"/>
                    <a:pt x="6847" y="4596"/>
                  </a:cubicBezTo>
                  <a:lnTo>
                    <a:pt x="6740" y="4596"/>
                  </a:lnTo>
                  <a:lnTo>
                    <a:pt x="6740" y="4584"/>
                  </a:lnTo>
                  <a:cubicBezTo>
                    <a:pt x="6740" y="4489"/>
                    <a:pt x="6668" y="4418"/>
                    <a:pt x="6585" y="4418"/>
                  </a:cubicBezTo>
                  <a:cubicBezTo>
                    <a:pt x="6489" y="4418"/>
                    <a:pt x="6418" y="4489"/>
                    <a:pt x="6418" y="4584"/>
                  </a:cubicBezTo>
                  <a:cubicBezTo>
                    <a:pt x="6418" y="5775"/>
                    <a:pt x="5454" y="6739"/>
                    <a:pt x="4263" y="6739"/>
                  </a:cubicBezTo>
                  <a:cubicBezTo>
                    <a:pt x="3072" y="6739"/>
                    <a:pt x="2096" y="5775"/>
                    <a:pt x="2096" y="4584"/>
                  </a:cubicBezTo>
                  <a:cubicBezTo>
                    <a:pt x="2096" y="4489"/>
                    <a:pt x="2025" y="4418"/>
                    <a:pt x="1941" y="4418"/>
                  </a:cubicBezTo>
                  <a:cubicBezTo>
                    <a:pt x="1846" y="4418"/>
                    <a:pt x="1775" y="4489"/>
                    <a:pt x="1775" y="4584"/>
                  </a:cubicBezTo>
                  <a:lnTo>
                    <a:pt x="1775" y="4596"/>
                  </a:lnTo>
                  <a:lnTo>
                    <a:pt x="1667" y="4596"/>
                  </a:lnTo>
                  <a:cubicBezTo>
                    <a:pt x="1525" y="4596"/>
                    <a:pt x="1382" y="4477"/>
                    <a:pt x="1382" y="4322"/>
                  </a:cubicBezTo>
                  <a:cubicBezTo>
                    <a:pt x="1382" y="4168"/>
                    <a:pt x="1501" y="4037"/>
                    <a:pt x="1667" y="4037"/>
                  </a:cubicBezTo>
                  <a:lnTo>
                    <a:pt x="1763" y="4037"/>
                  </a:lnTo>
                  <a:cubicBezTo>
                    <a:pt x="2953" y="4037"/>
                    <a:pt x="3906" y="3013"/>
                    <a:pt x="4239" y="2560"/>
                  </a:cubicBezTo>
                  <a:lnTo>
                    <a:pt x="4275" y="2560"/>
                  </a:lnTo>
                  <a:cubicBezTo>
                    <a:pt x="4477" y="2834"/>
                    <a:pt x="4930" y="3334"/>
                    <a:pt x="5525" y="3680"/>
                  </a:cubicBezTo>
                  <a:cubicBezTo>
                    <a:pt x="5547" y="3694"/>
                    <a:pt x="5573" y="3701"/>
                    <a:pt x="5600" y="3701"/>
                  </a:cubicBezTo>
                  <a:cubicBezTo>
                    <a:pt x="5658" y="3701"/>
                    <a:pt x="5719" y="3669"/>
                    <a:pt x="5751" y="3620"/>
                  </a:cubicBezTo>
                  <a:cubicBezTo>
                    <a:pt x="5787" y="3549"/>
                    <a:pt x="5763" y="3441"/>
                    <a:pt x="5692" y="3394"/>
                  </a:cubicBezTo>
                  <a:cubicBezTo>
                    <a:pt x="5156" y="3084"/>
                    <a:pt x="4727" y="2608"/>
                    <a:pt x="4525" y="2358"/>
                  </a:cubicBezTo>
                  <a:cubicBezTo>
                    <a:pt x="4465" y="2263"/>
                    <a:pt x="4358" y="2215"/>
                    <a:pt x="4263" y="2215"/>
                  </a:cubicBezTo>
                  <a:cubicBezTo>
                    <a:pt x="4156" y="2215"/>
                    <a:pt x="4049" y="2263"/>
                    <a:pt x="3989" y="2358"/>
                  </a:cubicBezTo>
                  <a:cubicBezTo>
                    <a:pt x="3025" y="3572"/>
                    <a:pt x="2120" y="3703"/>
                    <a:pt x="1775" y="3703"/>
                  </a:cubicBezTo>
                  <a:lnTo>
                    <a:pt x="1679" y="3703"/>
                  </a:lnTo>
                  <a:cubicBezTo>
                    <a:pt x="1584" y="3703"/>
                    <a:pt x="1489" y="3739"/>
                    <a:pt x="1406" y="3787"/>
                  </a:cubicBezTo>
                  <a:lnTo>
                    <a:pt x="1406" y="3168"/>
                  </a:lnTo>
                  <a:cubicBezTo>
                    <a:pt x="1406" y="1596"/>
                    <a:pt x="2679" y="310"/>
                    <a:pt x="4263" y="310"/>
                  </a:cubicBezTo>
                  <a:close/>
                  <a:moveTo>
                    <a:pt x="6120" y="6239"/>
                  </a:moveTo>
                  <a:cubicBezTo>
                    <a:pt x="6144" y="6323"/>
                    <a:pt x="6192" y="6418"/>
                    <a:pt x="6251" y="6489"/>
                  </a:cubicBezTo>
                  <a:cubicBezTo>
                    <a:pt x="6263" y="6501"/>
                    <a:pt x="6263" y="6537"/>
                    <a:pt x="6251" y="6549"/>
                  </a:cubicBezTo>
                  <a:cubicBezTo>
                    <a:pt x="6120" y="6716"/>
                    <a:pt x="6061" y="6906"/>
                    <a:pt x="6061" y="7120"/>
                  </a:cubicBezTo>
                  <a:cubicBezTo>
                    <a:pt x="6061" y="7335"/>
                    <a:pt x="6132" y="7549"/>
                    <a:pt x="6263" y="7716"/>
                  </a:cubicBezTo>
                  <a:cubicBezTo>
                    <a:pt x="6287" y="7740"/>
                    <a:pt x="6287" y="7751"/>
                    <a:pt x="6263" y="7787"/>
                  </a:cubicBezTo>
                  <a:cubicBezTo>
                    <a:pt x="6192" y="7871"/>
                    <a:pt x="6132" y="7978"/>
                    <a:pt x="6108" y="8085"/>
                  </a:cubicBezTo>
                  <a:lnTo>
                    <a:pt x="5870" y="7990"/>
                  </a:lnTo>
                  <a:cubicBezTo>
                    <a:pt x="5644" y="7918"/>
                    <a:pt x="5513" y="7716"/>
                    <a:pt x="5513" y="7478"/>
                  </a:cubicBezTo>
                  <a:lnTo>
                    <a:pt x="5513" y="6739"/>
                  </a:lnTo>
                  <a:cubicBezTo>
                    <a:pt x="5751" y="6608"/>
                    <a:pt x="5942" y="6442"/>
                    <a:pt x="6120" y="6239"/>
                  </a:cubicBezTo>
                  <a:close/>
                  <a:moveTo>
                    <a:pt x="2394" y="6251"/>
                  </a:moveTo>
                  <a:cubicBezTo>
                    <a:pt x="2572" y="6442"/>
                    <a:pt x="2787" y="6620"/>
                    <a:pt x="3013" y="6751"/>
                  </a:cubicBezTo>
                  <a:lnTo>
                    <a:pt x="3013" y="7490"/>
                  </a:lnTo>
                  <a:cubicBezTo>
                    <a:pt x="3013" y="7728"/>
                    <a:pt x="2858" y="7918"/>
                    <a:pt x="2644" y="8002"/>
                  </a:cubicBezTo>
                  <a:lnTo>
                    <a:pt x="2418" y="8097"/>
                  </a:lnTo>
                  <a:cubicBezTo>
                    <a:pt x="2382" y="7990"/>
                    <a:pt x="2322" y="7894"/>
                    <a:pt x="2251" y="7799"/>
                  </a:cubicBezTo>
                  <a:cubicBezTo>
                    <a:pt x="2239" y="7763"/>
                    <a:pt x="2239" y="7751"/>
                    <a:pt x="2251" y="7728"/>
                  </a:cubicBezTo>
                  <a:cubicBezTo>
                    <a:pt x="2382" y="7561"/>
                    <a:pt x="2453" y="7347"/>
                    <a:pt x="2453" y="7144"/>
                  </a:cubicBezTo>
                  <a:cubicBezTo>
                    <a:pt x="2477" y="6918"/>
                    <a:pt x="2394" y="6716"/>
                    <a:pt x="2263" y="6561"/>
                  </a:cubicBezTo>
                  <a:cubicBezTo>
                    <a:pt x="2251" y="6549"/>
                    <a:pt x="2251" y="6525"/>
                    <a:pt x="2263" y="6501"/>
                  </a:cubicBezTo>
                  <a:cubicBezTo>
                    <a:pt x="2322" y="6430"/>
                    <a:pt x="2370" y="6347"/>
                    <a:pt x="2394" y="6251"/>
                  </a:cubicBezTo>
                  <a:close/>
                  <a:moveTo>
                    <a:pt x="1787" y="4954"/>
                  </a:moveTo>
                  <a:cubicBezTo>
                    <a:pt x="1834" y="5299"/>
                    <a:pt x="1953" y="5608"/>
                    <a:pt x="2120" y="5894"/>
                  </a:cubicBezTo>
                  <a:lnTo>
                    <a:pt x="2120" y="5954"/>
                  </a:lnTo>
                  <a:cubicBezTo>
                    <a:pt x="2120" y="6085"/>
                    <a:pt x="2072" y="6204"/>
                    <a:pt x="2001" y="6311"/>
                  </a:cubicBezTo>
                  <a:cubicBezTo>
                    <a:pt x="1894" y="6442"/>
                    <a:pt x="1894" y="6644"/>
                    <a:pt x="2001" y="6775"/>
                  </a:cubicBezTo>
                  <a:cubicBezTo>
                    <a:pt x="2084" y="6882"/>
                    <a:pt x="2120" y="7001"/>
                    <a:pt x="2120" y="7132"/>
                  </a:cubicBezTo>
                  <a:cubicBezTo>
                    <a:pt x="2120" y="7263"/>
                    <a:pt x="2072" y="7394"/>
                    <a:pt x="1977" y="7501"/>
                  </a:cubicBezTo>
                  <a:cubicBezTo>
                    <a:pt x="1858" y="7656"/>
                    <a:pt x="1858" y="7859"/>
                    <a:pt x="1977" y="8013"/>
                  </a:cubicBezTo>
                  <a:cubicBezTo>
                    <a:pt x="2025" y="8073"/>
                    <a:pt x="2072" y="8132"/>
                    <a:pt x="2084" y="8204"/>
                  </a:cubicBezTo>
                  <a:lnTo>
                    <a:pt x="1560" y="8383"/>
                  </a:lnTo>
                  <a:cubicBezTo>
                    <a:pt x="1465" y="8275"/>
                    <a:pt x="1382" y="8132"/>
                    <a:pt x="1382" y="7966"/>
                  </a:cubicBezTo>
                  <a:cubicBezTo>
                    <a:pt x="1382" y="7835"/>
                    <a:pt x="1429" y="7692"/>
                    <a:pt x="1525" y="7597"/>
                  </a:cubicBezTo>
                  <a:cubicBezTo>
                    <a:pt x="1644" y="7442"/>
                    <a:pt x="1644" y="7240"/>
                    <a:pt x="1525" y="7085"/>
                  </a:cubicBezTo>
                  <a:cubicBezTo>
                    <a:pt x="1429" y="6978"/>
                    <a:pt x="1382" y="6847"/>
                    <a:pt x="1382" y="6716"/>
                  </a:cubicBezTo>
                  <a:cubicBezTo>
                    <a:pt x="1382" y="6585"/>
                    <a:pt x="1429" y="6466"/>
                    <a:pt x="1501" y="6358"/>
                  </a:cubicBezTo>
                  <a:cubicBezTo>
                    <a:pt x="1608" y="6227"/>
                    <a:pt x="1608" y="6025"/>
                    <a:pt x="1501" y="5894"/>
                  </a:cubicBezTo>
                  <a:cubicBezTo>
                    <a:pt x="1417" y="5787"/>
                    <a:pt x="1382" y="5668"/>
                    <a:pt x="1382" y="5537"/>
                  </a:cubicBezTo>
                  <a:cubicBezTo>
                    <a:pt x="1382" y="5299"/>
                    <a:pt x="1525" y="5096"/>
                    <a:pt x="1727" y="5001"/>
                  </a:cubicBezTo>
                  <a:cubicBezTo>
                    <a:pt x="1739" y="4989"/>
                    <a:pt x="1775" y="4977"/>
                    <a:pt x="1787" y="4954"/>
                  </a:cubicBezTo>
                  <a:close/>
                  <a:moveTo>
                    <a:pt x="6716" y="4942"/>
                  </a:moveTo>
                  <a:cubicBezTo>
                    <a:pt x="6728" y="4954"/>
                    <a:pt x="6740" y="4977"/>
                    <a:pt x="6775" y="4989"/>
                  </a:cubicBezTo>
                  <a:cubicBezTo>
                    <a:pt x="6978" y="5073"/>
                    <a:pt x="7121" y="5287"/>
                    <a:pt x="7121" y="5525"/>
                  </a:cubicBezTo>
                  <a:cubicBezTo>
                    <a:pt x="7121" y="5656"/>
                    <a:pt x="7073" y="5775"/>
                    <a:pt x="7001" y="5882"/>
                  </a:cubicBezTo>
                  <a:cubicBezTo>
                    <a:pt x="6894" y="6013"/>
                    <a:pt x="6894" y="6204"/>
                    <a:pt x="7001" y="6347"/>
                  </a:cubicBezTo>
                  <a:cubicBezTo>
                    <a:pt x="7085" y="6442"/>
                    <a:pt x="7121" y="6561"/>
                    <a:pt x="7121" y="6704"/>
                  </a:cubicBezTo>
                  <a:cubicBezTo>
                    <a:pt x="7121" y="6835"/>
                    <a:pt x="7073" y="6966"/>
                    <a:pt x="6978" y="7073"/>
                  </a:cubicBezTo>
                  <a:cubicBezTo>
                    <a:pt x="6859" y="7240"/>
                    <a:pt x="6859" y="7442"/>
                    <a:pt x="7001" y="7597"/>
                  </a:cubicBezTo>
                  <a:cubicBezTo>
                    <a:pt x="7085" y="7692"/>
                    <a:pt x="7132" y="7835"/>
                    <a:pt x="7132" y="7966"/>
                  </a:cubicBezTo>
                  <a:cubicBezTo>
                    <a:pt x="7132" y="8132"/>
                    <a:pt x="7073" y="8275"/>
                    <a:pt x="6954" y="8383"/>
                  </a:cubicBezTo>
                  <a:lnTo>
                    <a:pt x="6418" y="8192"/>
                  </a:lnTo>
                  <a:cubicBezTo>
                    <a:pt x="6442" y="8109"/>
                    <a:pt x="6478" y="8049"/>
                    <a:pt x="6525" y="7990"/>
                  </a:cubicBezTo>
                  <a:cubicBezTo>
                    <a:pt x="6644" y="7847"/>
                    <a:pt x="6644" y="7632"/>
                    <a:pt x="6525" y="7490"/>
                  </a:cubicBezTo>
                  <a:cubicBezTo>
                    <a:pt x="6430" y="7382"/>
                    <a:pt x="6382" y="7251"/>
                    <a:pt x="6382" y="7120"/>
                  </a:cubicBezTo>
                  <a:cubicBezTo>
                    <a:pt x="6382" y="6978"/>
                    <a:pt x="6430" y="6859"/>
                    <a:pt x="6501" y="6763"/>
                  </a:cubicBezTo>
                  <a:cubicBezTo>
                    <a:pt x="6609" y="6620"/>
                    <a:pt x="6609" y="6430"/>
                    <a:pt x="6501" y="6299"/>
                  </a:cubicBezTo>
                  <a:cubicBezTo>
                    <a:pt x="6418" y="6192"/>
                    <a:pt x="6382" y="6073"/>
                    <a:pt x="6382" y="5942"/>
                  </a:cubicBezTo>
                  <a:lnTo>
                    <a:pt x="6382" y="5882"/>
                  </a:lnTo>
                  <a:cubicBezTo>
                    <a:pt x="6549" y="5596"/>
                    <a:pt x="6668" y="5287"/>
                    <a:pt x="6716" y="4942"/>
                  </a:cubicBezTo>
                  <a:close/>
                  <a:moveTo>
                    <a:pt x="5180" y="6918"/>
                  </a:moveTo>
                  <a:lnTo>
                    <a:pt x="5180" y="7490"/>
                  </a:lnTo>
                  <a:cubicBezTo>
                    <a:pt x="5180" y="7847"/>
                    <a:pt x="5394" y="8156"/>
                    <a:pt x="5716" y="8287"/>
                  </a:cubicBezTo>
                  <a:cubicBezTo>
                    <a:pt x="5680" y="8561"/>
                    <a:pt x="5597" y="8799"/>
                    <a:pt x="5442" y="9025"/>
                  </a:cubicBezTo>
                  <a:cubicBezTo>
                    <a:pt x="5382" y="9097"/>
                    <a:pt x="5406" y="9204"/>
                    <a:pt x="5477" y="9264"/>
                  </a:cubicBezTo>
                  <a:cubicBezTo>
                    <a:pt x="5513" y="9275"/>
                    <a:pt x="5537" y="9287"/>
                    <a:pt x="5585" y="9287"/>
                  </a:cubicBezTo>
                  <a:cubicBezTo>
                    <a:pt x="5620" y="9287"/>
                    <a:pt x="5692" y="9264"/>
                    <a:pt x="5716" y="9216"/>
                  </a:cubicBezTo>
                  <a:cubicBezTo>
                    <a:pt x="5894" y="8978"/>
                    <a:pt x="6001" y="8692"/>
                    <a:pt x="6049" y="8406"/>
                  </a:cubicBezTo>
                  <a:lnTo>
                    <a:pt x="6585" y="8609"/>
                  </a:lnTo>
                  <a:cubicBezTo>
                    <a:pt x="6466" y="9109"/>
                    <a:pt x="6192" y="9573"/>
                    <a:pt x="5787" y="9918"/>
                  </a:cubicBezTo>
                  <a:cubicBezTo>
                    <a:pt x="5370" y="10288"/>
                    <a:pt x="4823" y="10490"/>
                    <a:pt x="4263" y="10490"/>
                  </a:cubicBezTo>
                  <a:cubicBezTo>
                    <a:pt x="3692" y="10490"/>
                    <a:pt x="3156" y="10288"/>
                    <a:pt x="2727" y="9930"/>
                  </a:cubicBezTo>
                  <a:cubicBezTo>
                    <a:pt x="2322" y="9585"/>
                    <a:pt x="2060" y="9109"/>
                    <a:pt x="1965" y="8609"/>
                  </a:cubicBezTo>
                  <a:lnTo>
                    <a:pt x="2501" y="8406"/>
                  </a:lnTo>
                  <a:cubicBezTo>
                    <a:pt x="2560" y="8799"/>
                    <a:pt x="2739" y="9168"/>
                    <a:pt x="3025" y="9442"/>
                  </a:cubicBezTo>
                  <a:cubicBezTo>
                    <a:pt x="3346" y="9764"/>
                    <a:pt x="3799" y="9930"/>
                    <a:pt x="4263" y="9930"/>
                  </a:cubicBezTo>
                  <a:cubicBezTo>
                    <a:pt x="4561" y="9930"/>
                    <a:pt x="4858" y="9859"/>
                    <a:pt x="5120" y="9704"/>
                  </a:cubicBezTo>
                  <a:cubicBezTo>
                    <a:pt x="5192" y="9656"/>
                    <a:pt x="5227" y="9561"/>
                    <a:pt x="5180" y="9478"/>
                  </a:cubicBezTo>
                  <a:cubicBezTo>
                    <a:pt x="5147" y="9429"/>
                    <a:pt x="5091" y="9402"/>
                    <a:pt x="5033" y="9402"/>
                  </a:cubicBezTo>
                  <a:cubicBezTo>
                    <a:pt x="5006" y="9402"/>
                    <a:pt x="4979" y="9407"/>
                    <a:pt x="4954" y="9418"/>
                  </a:cubicBezTo>
                  <a:cubicBezTo>
                    <a:pt x="4751" y="9537"/>
                    <a:pt x="4501" y="9597"/>
                    <a:pt x="4263" y="9597"/>
                  </a:cubicBezTo>
                  <a:cubicBezTo>
                    <a:pt x="3501" y="9597"/>
                    <a:pt x="2894" y="9037"/>
                    <a:pt x="2834" y="8287"/>
                  </a:cubicBezTo>
                  <a:cubicBezTo>
                    <a:pt x="3144" y="8156"/>
                    <a:pt x="3370" y="7835"/>
                    <a:pt x="3370" y="7490"/>
                  </a:cubicBezTo>
                  <a:lnTo>
                    <a:pt x="3370" y="6918"/>
                  </a:lnTo>
                  <a:cubicBezTo>
                    <a:pt x="3644" y="7025"/>
                    <a:pt x="3942" y="7085"/>
                    <a:pt x="4275" y="7085"/>
                  </a:cubicBezTo>
                  <a:cubicBezTo>
                    <a:pt x="4584" y="7085"/>
                    <a:pt x="4894" y="7025"/>
                    <a:pt x="5180" y="6918"/>
                  </a:cubicBezTo>
                  <a:close/>
                  <a:moveTo>
                    <a:pt x="4263" y="1"/>
                  </a:moveTo>
                  <a:cubicBezTo>
                    <a:pt x="2489" y="1"/>
                    <a:pt x="1060" y="1429"/>
                    <a:pt x="1060" y="3203"/>
                  </a:cubicBezTo>
                  <a:lnTo>
                    <a:pt x="1060" y="4346"/>
                  </a:lnTo>
                  <a:cubicBezTo>
                    <a:pt x="1060" y="4573"/>
                    <a:pt x="1179" y="4751"/>
                    <a:pt x="1346" y="4870"/>
                  </a:cubicBezTo>
                  <a:cubicBezTo>
                    <a:pt x="1167" y="5037"/>
                    <a:pt x="1060" y="5275"/>
                    <a:pt x="1060" y="5537"/>
                  </a:cubicBezTo>
                  <a:cubicBezTo>
                    <a:pt x="1060" y="5751"/>
                    <a:pt x="1132" y="5954"/>
                    <a:pt x="1251" y="6108"/>
                  </a:cubicBezTo>
                  <a:cubicBezTo>
                    <a:pt x="1263" y="6120"/>
                    <a:pt x="1263" y="6144"/>
                    <a:pt x="1251" y="6168"/>
                  </a:cubicBezTo>
                  <a:cubicBezTo>
                    <a:pt x="1120" y="6323"/>
                    <a:pt x="1060" y="6525"/>
                    <a:pt x="1060" y="6728"/>
                  </a:cubicBezTo>
                  <a:cubicBezTo>
                    <a:pt x="1060" y="6942"/>
                    <a:pt x="1132" y="7144"/>
                    <a:pt x="1263" y="7311"/>
                  </a:cubicBezTo>
                  <a:cubicBezTo>
                    <a:pt x="1286" y="7335"/>
                    <a:pt x="1286" y="7359"/>
                    <a:pt x="1263" y="7382"/>
                  </a:cubicBezTo>
                  <a:cubicBezTo>
                    <a:pt x="1132" y="7549"/>
                    <a:pt x="1060" y="7751"/>
                    <a:pt x="1060" y="7966"/>
                  </a:cubicBezTo>
                  <a:cubicBezTo>
                    <a:pt x="1060" y="8156"/>
                    <a:pt x="1120" y="8347"/>
                    <a:pt x="1239" y="8502"/>
                  </a:cubicBezTo>
                  <a:lnTo>
                    <a:pt x="822" y="8644"/>
                  </a:lnTo>
                  <a:cubicBezTo>
                    <a:pt x="334" y="8823"/>
                    <a:pt x="1" y="9287"/>
                    <a:pt x="1" y="9811"/>
                  </a:cubicBezTo>
                  <a:lnTo>
                    <a:pt x="1" y="11192"/>
                  </a:lnTo>
                  <a:cubicBezTo>
                    <a:pt x="1" y="11288"/>
                    <a:pt x="72" y="11359"/>
                    <a:pt x="167" y="11359"/>
                  </a:cubicBezTo>
                  <a:cubicBezTo>
                    <a:pt x="251" y="11359"/>
                    <a:pt x="334" y="11288"/>
                    <a:pt x="334" y="11192"/>
                  </a:cubicBezTo>
                  <a:lnTo>
                    <a:pt x="334" y="9811"/>
                  </a:lnTo>
                  <a:cubicBezTo>
                    <a:pt x="334" y="9418"/>
                    <a:pt x="560" y="9085"/>
                    <a:pt x="929" y="8966"/>
                  </a:cubicBezTo>
                  <a:lnTo>
                    <a:pt x="1656" y="8704"/>
                  </a:lnTo>
                  <a:cubicBezTo>
                    <a:pt x="1775" y="9275"/>
                    <a:pt x="2072" y="9787"/>
                    <a:pt x="2513" y="10180"/>
                  </a:cubicBezTo>
                  <a:cubicBezTo>
                    <a:pt x="3013" y="10597"/>
                    <a:pt x="3620" y="10835"/>
                    <a:pt x="4263" y="10835"/>
                  </a:cubicBezTo>
                  <a:cubicBezTo>
                    <a:pt x="4894" y="10835"/>
                    <a:pt x="5525" y="10597"/>
                    <a:pt x="6013" y="10180"/>
                  </a:cubicBezTo>
                  <a:cubicBezTo>
                    <a:pt x="6442" y="9787"/>
                    <a:pt x="6763" y="9287"/>
                    <a:pt x="6859" y="8728"/>
                  </a:cubicBezTo>
                  <a:lnTo>
                    <a:pt x="7597" y="8978"/>
                  </a:lnTo>
                  <a:cubicBezTo>
                    <a:pt x="7954" y="9109"/>
                    <a:pt x="8192" y="9454"/>
                    <a:pt x="8192" y="9823"/>
                  </a:cubicBezTo>
                  <a:lnTo>
                    <a:pt x="8192" y="11204"/>
                  </a:lnTo>
                  <a:cubicBezTo>
                    <a:pt x="8192" y="11300"/>
                    <a:pt x="8264" y="11371"/>
                    <a:pt x="8347" y="11371"/>
                  </a:cubicBezTo>
                  <a:cubicBezTo>
                    <a:pt x="8442" y="11371"/>
                    <a:pt x="8514" y="11300"/>
                    <a:pt x="8514" y="11204"/>
                  </a:cubicBezTo>
                  <a:lnTo>
                    <a:pt x="8514" y="9823"/>
                  </a:lnTo>
                  <a:cubicBezTo>
                    <a:pt x="8525" y="9287"/>
                    <a:pt x="8204" y="8823"/>
                    <a:pt x="7692" y="8644"/>
                  </a:cubicBezTo>
                  <a:lnTo>
                    <a:pt x="7275" y="8502"/>
                  </a:lnTo>
                  <a:cubicBezTo>
                    <a:pt x="7382" y="8347"/>
                    <a:pt x="7454" y="8156"/>
                    <a:pt x="7454" y="7966"/>
                  </a:cubicBezTo>
                  <a:cubicBezTo>
                    <a:pt x="7454" y="7751"/>
                    <a:pt x="7382" y="7549"/>
                    <a:pt x="7251" y="7382"/>
                  </a:cubicBezTo>
                  <a:cubicBezTo>
                    <a:pt x="7240" y="7347"/>
                    <a:pt x="7240" y="7335"/>
                    <a:pt x="7251" y="7311"/>
                  </a:cubicBezTo>
                  <a:cubicBezTo>
                    <a:pt x="7382" y="7144"/>
                    <a:pt x="7454" y="6942"/>
                    <a:pt x="7454" y="6728"/>
                  </a:cubicBezTo>
                  <a:cubicBezTo>
                    <a:pt x="7454" y="6525"/>
                    <a:pt x="7382" y="6311"/>
                    <a:pt x="7263" y="6168"/>
                  </a:cubicBezTo>
                  <a:cubicBezTo>
                    <a:pt x="7251" y="6144"/>
                    <a:pt x="7251" y="6120"/>
                    <a:pt x="7263" y="6108"/>
                  </a:cubicBezTo>
                  <a:cubicBezTo>
                    <a:pt x="7394" y="5942"/>
                    <a:pt x="7454" y="5751"/>
                    <a:pt x="7454" y="5537"/>
                  </a:cubicBezTo>
                  <a:cubicBezTo>
                    <a:pt x="7454" y="5287"/>
                    <a:pt x="7359" y="5037"/>
                    <a:pt x="7180" y="4870"/>
                  </a:cubicBezTo>
                  <a:cubicBezTo>
                    <a:pt x="7335" y="4763"/>
                    <a:pt x="7454" y="4573"/>
                    <a:pt x="7454" y="4358"/>
                  </a:cubicBezTo>
                  <a:lnTo>
                    <a:pt x="7454" y="3203"/>
                  </a:lnTo>
                  <a:cubicBezTo>
                    <a:pt x="7454" y="1441"/>
                    <a:pt x="6025" y="1"/>
                    <a:pt x="42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54"/>
            <p:cNvSpPr/>
            <p:nvPr/>
          </p:nvSpPr>
          <p:spPr>
            <a:xfrm>
              <a:off x="6799152" y="4414362"/>
              <a:ext cx="61523" cy="33232"/>
            </a:xfrm>
            <a:custGeom>
              <a:rect b="b" l="l" r="r" t="t"/>
              <a:pathLst>
                <a:path extrusionOk="0" h="1049" w="1942">
                  <a:moveTo>
                    <a:pt x="1572" y="334"/>
                  </a:moveTo>
                  <a:cubicBezTo>
                    <a:pt x="1489" y="561"/>
                    <a:pt x="1251" y="715"/>
                    <a:pt x="977" y="715"/>
                  </a:cubicBezTo>
                  <a:cubicBezTo>
                    <a:pt x="691" y="715"/>
                    <a:pt x="453" y="561"/>
                    <a:pt x="358" y="334"/>
                  </a:cubicBezTo>
                  <a:close/>
                  <a:moveTo>
                    <a:pt x="167" y="1"/>
                  </a:moveTo>
                  <a:cubicBezTo>
                    <a:pt x="84" y="1"/>
                    <a:pt x="1" y="84"/>
                    <a:pt x="1" y="168"/>
                  </a:cubicBezTo>
                  <a:cubicBezTo>
                    <a:pt x="1" y="656"/>
                    <a:pt x="441" y="1049"/>
                    <a:pt x="977" y="1049"/>
                  </a:cubicBezTo>
                  <a:cubicBezTo>
                    <a:pt x="1513" y="1049"/>
                    <a:pt x="1941" y="644"/>
                    <a:pt x="1941" y="168"/>
                  </a:cubicBezTo>
                  <a:cubicBezTo>
                    <a:pt x="1941" y="84"/>
                    <a:pt x="1870" y="1"/>
                    <a:pt x="177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3" name="Google Shape;2483;p54"/>
          <p:cNvGrpSpPr/>
          <p:nvPr/>
        </p:nvGrpSpPr>
        <p:grpSpPr>
          <a:xfrm>
            <a:off x="8047661" y="4257451"/>
            <a:ext cx="277263" cy="362514"/>
            <a:chOff x="8047661" y="4257451"/>
            <a:chExt cx="277263" cy="362514"/>
          </a:xfrm>
        </p:grpSpPr>
        <p:sp>
          <p:nvSpPr>
            <p:cNvPr id="2484" name="Google Shape;2484;p54"/>
            <p:cNvSpPr/>
            <p:nvPr/>
          </p:nvSpPr>
          <p:spPr>
            <a:xfrm>
              <a:off x="8164211" y="4425418"/>
              <a:ext cx="44542" cy="16157"/>
            </a:xfrm>
            <a:custGeom>
              <a:rect b="b" l="l" r="r" t="t"/>
              <a:pathLst>
                <a:path extrusionOk="0" h="510" w="1406">
                  <a:moveTo>
                    <a:pt x="179" y="0"/>
                  </a:moveTo>
                  <a:cubicBezTo>
                    <a:pt x="134" y="0"/>
                    <a:pt x="90" y="15"/>
                    <a:pt x="60" y="45"/>
                  </a:cubicBezTo>
                  <a:cubicBezTo>
                    <a:pt x="0" y="104"/>
                    <a:pt x="0" y="223"/>
                    <a:pt x="60" y="283"/>
                  </a:cubicBezTo>
                  <a:cubicBezTo>
                    <a:pt x="215" y="414"/>
                    <a:pt x="453" y="509"/>
                    <a:pt x="703" y="509"/>
                  </a:cubicBezTo>
                  <a:cubicBezTo>
                    <a:pt x="953" y="509"/>
                    <a:pt x="1203" y="414"/>
                    <a:pt x="1346" y="283"/>
                  </a:cubicBezTo>
                  <a:cubicBezTo>
                    <a:pt x="1405" y="223"/>
                    <a:pt x="1405" y="116"/>
                    <a:pt x="1346" y="45"/>
                  </a:cubicBezTo>
                  <a:cubicBezTo>
                    <a:pt x="1316" y="15"/>
                    <a:pt x="1274" y="0"/>
                    <a:pt x="1231" y="0"/>
                  </a:cubicBezTo>
                  <a:cubicBezTo>
                    <a:pt x="1188" y="0"/>
                    <a:pt x="1143" y="15"/>
                    <a:pt x="1108" y="45"/>
                  </a:cubicBezTo>
                  <a:cubicBezTo>
                    <a:pt x="1048" y="104"/>
                    <a:pt x="893" y="176"/>
                    <a:pt x="703" y="176"/>
                  </a:cubicBezTo>
                  <a:cubicBezTo>
                    <a:pt x="512" y="176"/>
                    <a:pt x="358" y="104"/>
                    <a:pt x="298" y="45"/>
                  </a:cubicBezTo>
                  <a:cubicBezTo>
                    <a:pt x="268" y="15"/>
                    <a:pt x="224"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54"/>
            <p:cNvSpPr/>
            <p:nvPr/>
          </p:nvSpPr>
          <p:spPr>
            <a:xfrm>
              <a:off x="8141940" y="4575423"/>
              <a:ext cx="10613" cy="43813"/>
            </a:xfrm>
            <a:custGeom>
              <a:rect b="b" l="l" r="r" t="t"/>
              <a:pathLst>
                <a:path extrusionOk="0" h="1383" w="335">
                  <a:moveTo>
                    <a:pt x="168" y="1"/>
                  </a:moveTo>
                  <a:cubicBezTo>
                    <a:pt x="84" y="1"/>
                    <a:pt x="1" y="72"/>
                    <a:pt x="1" y="156"/>
                  </a:cubicBezTo>
                  <a:lnTo>
                    <a:pt x="1" y="1215"/>
                  </a:lnTo>
                  <a:cubicBezTo>
                    <a:pt x="1" y="1311"/>
                    <a:pt x="84" y="1382"/>
                    <a:pt x="168" y="1382"/>
                  </a:cubicBezTo>
                  <a:cubicBezTo>
                    <a:pt x="263" y="1382"/>
                    <a:pt x="334" y="1311"/>
                    <a:pt x="334" y="1215"/>
                  </a:cubicBezTo>
                  <a:lnTo>
                    <a:pt x="334" y="156"/>
                  </a:lnTo>
                  <a:cubicBezTo>
                    <a:pt x="334" y="72"/>
                    <a:pt x="263"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54"/>
            <p:cNvSpPr/>
            <p:nvPr/>
          </p:nvSpPr>
          <p:spPr>
            <a:xfrm>
              <a:off x="8125720" y="4375522"/>
              <a:ext cx="121873" cy="42293"/>
            </a:xfrm>
            <a:custGeom>
              <a:rect b="b" l="l" r="r" t="t"/>
              <a:pathLst>
                <a:path extrusionOk="0" h="1335" w="3847">
                  <a:moveTo>
                    <a:pt x="3156" y="322"/>
                  </a:moveTo>
                  <a:cubicBezTo>
                    <a:pt x="3335" y="322"/>
                    <a:pt x="3490" y="477"/>
                    <a:pt x="3490" y="667"/>
                  </a:cubicBezTo>
                  <a:cubicBezTo>
                    <a:pt x="3490" y="775"/>
                    <a:pt x="3454" y="870"/>
                    <a:pt x="3359" y="929"/>
                  </a:cubicBezTo>
                  <a:cubicBezTo>
                    <a:pt x="3302" y="970"/>
                    <a:pt x="3229" y="994"/>
                    <a:pt x="3154" y="994"/>
                  </a:cubicBezTo>
                  <a:cubicBezTo>
                    <a:pt x="3119" y="994"/>
                    <a:pt x="3083" y="988"/>
                    <a:pt x="3049" y="977"/>
                  </a:cubicBezTo>
                  <a:lnTo>
                    <a:pt x="2644" y="834"/>
                  </a:lnTo>
                  <a:cubicBezTo>
                    <a:pt x="2513" y="786"/>
                    <a:pt x="2418" y="655"/>
                    <a:pt x="2418" y="513"/>
                  </a:cubicBezTo>
                  <a:lnTo>
                    <a:pt x="2418" y="322"/>
                  </a:lnTo>
                  <a:lnTo>
                    <a:pt x="2799" y="322"/>
                  </a:lnTo>
                  <a:lnTo>
                    <a:pt x="2799" y="489"/>
                  </a:lnTo>
                  <a:cubicBezTo>
                    <a:pt x="2799" y="572"/>
                    <a:pt x="2870" y="655"/>
                    <a:pt x="2954" y="655"/>
                  </a:cubicBezTo>
                  <a:cubicBezTo>
                    <a:pt x="3049" y="655"/>
                    <a:pt x="3120" y="572"/>
                    <a:pt x="3120" y="489"/>
                  </a:cubicBezTo>
                  <a:lnTo>
                    <a:pt x="3120" y="322"/>
                  </a:lnTo>
                  <a:close/>
                  <a:moveTo>
                    <a:pt x="680" y="310"/>
                  </a:moveTo>
                  <a:lnTo>
                    <a:pt x="680" y="477"/>
                  </a:lnTo>
                  <a:cubicBezTo>
                    <a:pt x="680" y="560"/>
                    <a:pt x="751" y="632"/>
                    <a:pt x="846" y="632"/>
                  </a:cubicBezTo>
                  <a:cubicBezTo>
                    <a:pt x="930" y="632"/>
                    <a:pt x="1013" y="560"/>
                    <a:pt x="1013" y="477"/>
                  </a:cubicBezTo>
                  <a:lnTo>
                    <a:pt x="1013" y="322"/>
                  </a:lnTo>
                  <a:lnTo>
                    <a:pt x="1382" y="322"/>
                  </a:lnTo>
                  <a:lnTo>
                    <a:pt x="1382" y="513"/>
                  </a:lnTo>
                  <a:lnTo>
                    <a:pt x="1394" y="513"/>
                  </a:lnTo>
                  <a:cubicBezTo>
                    <a:pt x="1394" y="655"/>
                    <a:pt x="1311" y="786"/>
                    <a:pt x="1168" y="834"/>
                  </a:cubicBezTo>
                  <a:lnTo>
                    <a:pt x="775" y="977"/>
                  </a:lnTo>
                  <a:cubicBezTo>
                    <a:pt x="734" y="995"/>
                    <a:pt x="691" y="1005"/>
                    <a:pt x="648" y="1005"/>
                  </a:cubicBezTo>
                  <a:cubicBezTo>
                    <a:pt x="580" y="1005"/>
                    <a:pt x="512" y="981"/>
                    <a:pt x="453" y="929"/>
                  </a:cubicBezTo>
                  <a:cubicBezTo>
                    <a:pt x="370" y="870"/>
                    <a:pt x="311" y="775"/>
                    <a:pt x="311" y="655"/>
                  </a:cubicBezTo>
                  <a:cubicBezTo>
                    <a:pt x="311" y="477"/>
                    <a:pt x="453" y="310"/>
                    <a:pt x="656" y="310"/>
                  </a:cubicBezTo>
                  <a:close/>
                  <a:moveTo>
                    <a:pt x="668" y="1"/>
                  </a:moveTo>
                  <a:cubicBezTo>
                    <a:pt x="299" y="1"/>
                    <a:pt x="1" y="298"/>
                    <a:pt x="1" y="667"/>
                  </a:cubicBezTo>
                  <a:cubicBezTo>
                    <a:pt x="1" y="894"/>
                    <a:pt x="96" y="1096"/>
                    <a:pt x="275" y="1215"/>
                  </a:cubicBezTo>
                  <a:cubicBezTo>
                    <a:pt x="394" y="1287"/>
                    <a:pt x="537" y="1334"/>
                    <a:pt x="668" y="1334"/>
                  </a:cubicBezTo>
                  <a:cubicBezTo>
                    <a:pt x="739" y="1334"/>
                    <a:pt x="834" y="1322"/>
                    <a:pt x="906" y="1287"/>
                  </a:cubicBezTo>
                  <a:lnTo>
                    <a:pt x="1311" y="1144"/>
                  </a:lnTo>
                  <a:cubicBezTo>
                    <a:pt x="1561" y="1036"/>
                    <a:pt x="1739" y="798"/>
                    <a:pt x="1739" y="513"/>
                  </a:cubicBezTo>
                  <a:lnTo>
                    <a:pt x="1739" y="322"/>
                  </a:lnTo>
                  <a:lnTo>
                    <a:pt x="2108" y="322"/>
                  </a:lnTo>
                  <a:lnTo>
                    <a:pt x="2108" y="513"/>
                  </a:lnTo>
                  <a:cubicBezTo>
                    <a:pt x="2108" y="798"/>
                    <a:pt x="2287" y="1048"/>
                    <a:pt x="2537" y="1144"/>
                  </a:cubicBezTo>
                  <a:lnTo>
                    <a:pt x="2942" y="1287"/>
                  </a:lnTo>
                  <a:cubicBezTo>
                    <a:pt x="3013" y="1322"/>
                    <a:pt x="3097" y="1334"/>
                    <a:pt x="3180" y="1334"/>
                  </a:cubicBezTo>
                  <a:cubicBezTo>
                    <a:pt x="3311" y="1334"/>
                    <a:pt x="3454" y="1287"/>
                    <a:pt x="3573" y="1215"/>
                  </a:cubicBezTo>
                  <a:cubicBezTo>
                    <a:pt x="3751" y="1096"/>
                    <a:pt x="3847" y="894"/>
                    <a:pt x="3847" y="667"/>
                  </a:cubicBezTo>
                  <a:cubicBezTo>
                    <a:pt x="3835" y="298"/>
                    <a:pt x="3537" y="1"/>
                    <a:pt x="3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54"/>
            <p:cNvSpPr/>
            <p:nvPr/>
          </p:nvSpPr>
          <p:spPr>
            <a:xfrm>
              <a:off x="8047661" y="4257451"/>
              <a:ext cx="277263" cy="362514"/>
            </a:xfrm>
            <a:custGeom>
              <a:rect b="b" l="l" r="r" t="t"/>
              <a:pathLst>
                <a:path extrusionOk="0" h="11443" w="8752">
                  <a:moveTo>
                    <a:pt x="5168" y="370"/>
                  </a:moveTo>
                  <a:cubicBezTo>
                    <a:pt x="6775" y="370"/>
                    <a:pt x="8073" y="1680"/>
                    <a:pt x="8073" y="3275"/>
                  </a:cubicBezTo>
                  <a:cubicBezTo>
                    <a:pt x="8073" y="4394"/>
                    <a:pt x="7430" y="5383"/>
                    <a:pt x="6465" y="5883"/>
                  </a:cubicBezTo>
                  <a:cubicBezTo>
                    <a:pt x="6644" y="5597"/>
                    <a:pt x="6763" y="5287"/>
                    <a:pt x="6811" y="4942"/>
                  </a:cubicBezTo>
                  <a:lnTo>
                    <a:pt x="6894" y="4942"/>
                  </a:lnTo>
                  <a:cubicBezTo>
                    <a:pt x="7227" y="4942"/>
                    <a:pt x="7489" y="4704"/>
                    <a:pt x="7525" y="4394"/>
                  </a:cubicBezTo>
                  <a:cubicBezTo>
                    <a:pt x="7537" y="4228"/>
                    <a:pt x="7478" y="4049"/>
                    <a:pt x="7370" y="3930"/>
                  </a:cubicBezTo>
                  <a:cubicBezTo>
                    <a:pt x="7251" y="3799"/>
                    <a:pt x="7085" y="3740"/>
                    <a:pt x="6930" y="3740"/>
                  </a:cubicBezTo>
                  <a:lnTo>
                    <a:pt x="6656" y="3740"/>
                  </a:lnTo>
                  <a:cubicBezTo>
                    <a:pt x="6549" y="3740"/>
                    <a:pt x="6477" y="3644"/>
                    <a:pt x="6477" y="3561"/>
                  </a:cubicBezTo>
                  <a:lnTo>
                    <a:pt x="6477" y="2680"/>
                  </a:lnTo>
                  <a:cubicBezTo>
                    <a:pt x="6477" y="2394"/>
                    <a:pt x="6239" y="2156"/>
                    <a:pt x="5954" y="2156"/>
                  </a:cubicBezTo>
                  <a:lnTo>
                    <a:pt x="5775" y="2156"/>
                  </a:lnTo>
                  <a:cubicBezTo>
                    <a:pt x="5692" y="2156"/>
                    <a:pt x="5620" y="2227"/>
                    <a:pt x="5620" y="2323"/>
                  </a:cubicBezTo>
                  <a:cubicBezTo>
                    <a:pt x="5620" y="2406"/>
                    <a:pt x="5692" y="2489"/>
                    <a:pt x="5775" y="2489"/>
                  </a:cubicBezTo>
                  <a:lnTo>
                    <a:pt x="5954" y="2489"/>
                  </a:lnTo>
                  <a:cubicBezTo>
                    <a:pt x="6061" y="2489"/>
                    <a:pt x="6132" y="2573"/>
                    <a:pt x="6132" y="2668"/>
                  </a:cubicBezTo>
                  <a:lnTo>
                    <a:pt x="6132" y="3537"/>
                  </a:lnTo>
                  <a:cubicBezTo>
                    <a:pt x="6132" y="3823"/>
                    <a:pt x="6370" y="4061"/>
                    <a:pt x="6656" y="4061"/>
                  </a:cubicBezTo>
                  <a:lnTo>
                    <a:pt x="6930" y="4061"/>
                  </a:lnTo>
                  <a:cubicBezTo>
                    <a:pt x="7001" y="4061"/>
                    <a:pt x="7073" y="4097"/>
                    <a:pt x="7132" y="4156"/>
                  </a:cubicBezTo>
                  <a:cubicBezTo>
                    <a:pt x="7192" y="4216"/>
                    <a:pt x="7204" y="4287"/>
                    <a:pt x="7204" y="4359"/>
                  </a:cubicBezTo>
                  <a:cubicBezTo>
                    <a:pt x="7192" y="4490"/>
                    <a:pt x="7061" y="4597"/>
                    <a:pt x="6906" y="4597"/>
                  </a:cubicBezTo>
                  <a:lnTo>
                    <a:pt x="6835" y="4597"/>
                  </a:lnTo>
                  <a:cubicBezTo>
                    <a:pt x="6835" y="4513"/>
                    <a:pt x="6763" y="4430"/>
                    <a:pt x="6668" y="4430"/>
                  </a:cubicBezTo>
                  <a:cubicBezTo>
                    <a:pt x="6585" y="4430"/>
                    <a:pt x="6513" y="4513"/>
                    <a:pt x="6513" y="4597"/>
                  </a:cubicBezTo>
                  <a:cubicBezTo>
                    <a:pt x="6489" y="5764"/>
                    <a:pt x="5537" y="6704"/>
                    <a:pt x="4382" y="6704"/>
                  </a:cubicBezTo>
                  <a:cubicBezTo>
                    <a:pt x="3215" y="6704"/>
                    <a:pt x="2263" y="5752"/>
                    <a:pt x="2263" y="4585"/>
                  </a:cubicBezTo>
                  <a:cubicBezTo>
                    <a:pt x="2263" y="4490"/>
                    <a:pt x="2191" y="4418"/>
                    <a:pt x="2108" y="4418"/>
                  </a:cubicBezTo>
                  <a:cubicBezTo>
                    <a:pt x="2013" y="4418"/>
                    <a:pt x="1941" y="4490"/>
                    <a:pt x="1941" y="4585"/>
                  </a:cubicBezTo>
                  <a:lnTo>
                    <a:pt x="1941" y="4597"/>
                  </a:lnTo>
                  <a:lnTo>
                    <a:pt x="1846" y="4597"/>
                  </a:lnTo>
                  <a:cubicBezTo>
                    <a:pt x="1774" y="4597"/>
                    <a:pt x="1703" y="4573"/>
                    <a:pt x="1643" y="4513"/>
                  </a:cubicBezTo>
                  <a:cubicBezTo>
                    <a:pt x="1584" y="4454"/>
                    <a:pt x="1572" y="4382"/>
                    <a:pt x="1572" y="4299"/>
                  </a:cubicBezTo>
                  <a:cubicBezTo>
                    <a:pt x="1584" y="4168"/>
                    <a:pt x="1715" y="4061"/>
                    <a:pt x="1870" y="4061"/>
                  </a:cubicBezTo>
                  <a:lnTo>
                    <a:pt x="2108" y="4061"/>
                  </a:lnTo>
                  <a:cubicBezTo>
                    <a:pt x="2382" y="4061"/>
                    <a:pt x="2620" y="3823"/>
                    <a:pt x="2620" y="3537"/>
                  </a:cubicBezTo>
                  <a:lnTo>
                    <a:pt x="2620" y="2668"/>
                  </a:lnTo>
                  <a:cubicBezTo>
                    <a:pt x="2620" y="2561"/>
                    <a:pt x="2715" y="2489"/>
                    <a:pt x="2798" y="2489"/>
                  </a:cubicBezTo>
                  <a:lnTo>
                    <a:pt x="5084" y="2489"/>
                  </a:lnTo>
                  <a:cubicBezTo>
                    <a:pt x="5168" y="2489"/>
                    <a:pt x="5239" y="2406"/>
                    <a:pt x="5239" y="2323"/>
                  </a:cubicBezTo>
                  <a:cubicBezTo>
                    <a:pt x="5239" y="2227"/>
                    <a:pt x="5168" y="2156"/>
                    <a:pt x="5084" y="2156"/>
                  </a:cubicBezTo>
                  <a:lnTo>
                    <a:pt x="2798" y="2156"/>
                  </a:lnTo>
                  <a:cubicBezTo>
                    <a:pt x="2525" y="2156"/>
                    <a:pt x="2286" y="2394"/>
                    <a:pt x="2286" y="2680"/>
                  </a:cubicBezTo>
                  <a:lnTo>
                    <a:pt x="2286" y="3561"/>
                  </a:lnTo>
                  <a:cubicBezTo>
                    <a:pt x="2286" y="3656"/>
                    <a:pt x="2191" y="3740"/>
                    <a:pt x="2108" y="3740"/>
                  </a:cubicBezTo>
                  <a:lnTo>
                    <a:pt x="1870" y="3740"/>
                  </a:lnTo>
                  <a:cubicBezTo>
                    <a:pt x="1536" y="3740"/>
                    <a:pt x="1274" y="3978"/>
                    <a:pt x="1239" y="4287"/>
                  </a:cubicBezTo>
                  <a:cubicBezTo>
                    <a:pt x="1227" y="4454"/>
                    <a:pt x="1286" y="4633"/>
                    <a:pt x="1393" y="4752"/>
                  </a:cubicBezTo>
                  <a:cubicBezTo>
                    <a:pt x="1512" y="4883"/>
                    <a:pt x="1667" y="4942"/>
                    <a:pt x="1834" y="4942"/>
                  </a:cubicBezTo>
                  <a:lnTo>
                    <a:pt x="1953" y="4942"/>
                  </a:lnTo>
                  <a:cubicBezTo>
                    <a:pt x="2001" y="5287"/>
                    <a:pt x="2120" y="5597"/>
                    <a:pt x="2298" y="5883"/>
                  </a:cubicBezTo>
                  <a:cubicBezTo>
                    <a:pt x="1334" y="5406"/>
                    <a:pt x="691" y="4394"/>
                    <a:pt x="691" y="3275"/>
                  </a:cubicBezTo>
                  <a:cubicBezTo>
                    <a:pt x="691" y="1668"/>
                    <a:pt x="2001" y="370"/>
                    <a:pt x="3596" y="370"/>
                  </a:cubicBezTo>
                  <a:close/>
                  <a:moveTo>
                    <a:pt x="5442" y="6799"/>
                  </a:moveTo>
                  <a:lnTo>
                    <a:pt x="5442" y="8157"/>
                  </a:lnTo>
                  <a:cubicBezTo>
                    <a:pt x="5168" y="8466"/>
                    <a:pt x="4787" y="8633"/>
                    <a:pt x="4382" y="8633"/>
                  </a:cubicBezTo>
                  <a:cubicBezTo>
                    <a:pt x="3977" y="8633"/>
                    <a:pt x="3596" y="8454"/>
                    <a:pt x="3322" y="8157"/>
                  </a:cubicBezTo>
                  <a:lnTo>
                    <a:pt x="3322" y="6799"/>
                  </a:lnTo>
                  <a:cubicBezTo>
                    <a:pt x="3656" y="6954"/>
                    <a:pt x="4013" y="7038"/>
                    <a:pt x="4382" y="7038"/>
                  </a:cubicBezTo>
                  <a:cubicBezTo>
                    <a:pt x="4763" y="7038"/>
                    <a:pt x="5120" y="6954"/>
                    <a:pt x="5442" y="6799"/>
                  </a:cubicBezTo>
                  <a:close/>
                  <a:moveTo>
                    <a:pt x="5442" y="8609"/>
                  </a:moveTo>
                  <a:lnTo>
                    <a:pt x="5442" y="9050"/>
                  </a:lnTo>
                  <a:cubicBezTo>
                    <a:pt x="5108" y="9240"/>
                    <a:pt x="4751" y="9335"/>
                    <a:pt x="4382" y="9335"/>
                  </a:cubicBezTo>
                  <a:cubicBezTo>
                    <a:pt x="4013" y="9335"/>
                    <a:pt x="3632" y="9228"/>
                    <a:pt x="3322" y="9050"/>
                  </a:cubicBezTo>
                  <a:lnTo>
                    <a:pt x="3322" y="8609"/>
                  </a:lnTo>
                  <a:cubicBezTo>
                    <a:pt x="3620" y="8847"/>
                    <a:pt x="3989" y="8966"/>
                    <a:pt x="4382" y="8966"/>
                  </a:cubicBezTo>
                  <a:cubicBezTo>
                    <a:pt x="4763" y="8966"/>
                    <a:pt x="5144" y="8824"/>
                    <a:pt x="5442" y="8609"/>
                  </a:cubicBezTo>
                  <a:close/>
                  <a:moveTo>
                    <a:pt x="3596" y="1"/>
                  </a:moveTo>
                  <a:cubicBezTo>
                    <a:pt x="1810" y="1"/>
                    <a:pt x="346" y="1465"/>
                    <a:pt x="346" y="3251"/>
                  </a:cubicBezTo>
                  <a:cubicBezTo>
                    <a:pt x="346" y="4704"/>
                    <a:pt x="1334" y="5990"/>
                    <a:pt x="2727" y="6371"/>
                  </a:cubicBezTo>
                  <a:cubicBezTo>
                    <a:pt x="2798" y="6442"/>
                    <a:pt x="2894" y="6526"/>
                    <a:pt x="2977" y="6585"/>
                  </a:cubicBezTo>
                  <a:lnTo>
                    <a:pt x="2977" y="7192"/>
                  </a:lnTo>
                  <a:cubicBezTo>
                    <a:pt x="2644" y="7264"/>
                    <a:pt x="2382" y="7514"/>
                    <a:pt x="2251" y="7669"/>
                  </a:cubicBezTo>
                  <a:cubicBezTo>
                    <a:pt x="2203" y="7728"/>
                    <a:pt x="2167" y="7788"/>
                    <a:pt x="2144" y="7859"/>
                  </a:cubicBezTo>
                  <a:lnTo>
                    <a:pt x="1001" y="8204"/>
                  </a:lnTo>
                  <a:cubicBezTo>
                    <a:pt x="405" y="8383"/>
                    <a:pt x="0" y="8931"/>
                    <a:pt x="0" y="9538"/>
                  </a:cubicBezTo>
                  <a:lnTo>
                    <a:pt x="0" y="11252"/>
                  </a:lnTo>
                  <a:cubicBezTo>
                    <a:pt x="0" y="11348"/>
                    <a:pt x="84" y="11419"/>
                    <a:pt x="167" y="11419"/>
                  </a:cubicBezTo>
                  <a:cubicBezTo>
                    <a:pt x="250" y="11419"/>
                    <a:pt x="334" y="11348"/>
                    <a:pt x="334" y="11252"/>
                  </a:cubicBezTo>
                  <a:lnTo>
                    <a:pt x="334" y="9538"/>
                  </a:lnTo>
                  <a:cubicBezTo>
                    <a:pt x="334" y="9085"/>
                    <a:pt x="643" y="8645"/>
                    <a:pt x="1084" y="8526"/>
                  </a:cubicBezTo>
                  <a:lnTo>
                    <a:pt x="2144" y="8216"/>
                  </a:lnTo>
                  <a:lnTo>
                    <a:pt x="2251" y="8978"/>
                  </a:lnTo>
                  <a:cubicBezTo>
                    <a:pt x="2263" y="9038"/>
                    <a:pt x="2239" y="9109"/>
                    <a:pt x="2179" y="9157"/>
                  </a:cubicBezTo>
                  <a:lnTo>
                    <a:pt x="1822" y="9419"/>
                  </a:lnTo>
                  <a:cubicBezTo>
                    <a:pt x="1655" y="9538"/>
                    <a:pt x="1584" y="9752"/>
                    <a:pt x="1620" y="9943"/>
                  </a:cubicBezTo>
                  <a:lnTo>
                    <a:pt x="1917" y="11300"/>
                  </a:lnTo>
                  <a:cubicBezTo>
                    <a:pt x="1941" y="11371"/>
                    <a:pt x="2013" y="11431"/>
                    <a:pt x="2084" y="11431"/>
                  </a:cubicBezTo>
                  <a:lnTo>
                    <a:pt x="2120" y="11431"/>
                  </a:lnTo>
                  <a:cubicBezTo>
                    <a:pt x="2203" y="11419"/>
                    <a:pt x="2263" y="11324"/>
                    <a:pt x="2251" y="11240"/>
                  </a:cubicBezTo>
                  <a:lnTo>
                    <a:pt x="1953" y="9883"/>
                  </a:lnTo>
                  <a:cubicBezTo>
                    <a:pt x="1941" y="9812"/>
                    <a:pt x="1965" y="9740"/>
                    <a:pt x="2024" y="9693"/>
                  </a:cubicBezTo>
                  <a:lnTo>
                    <a:pt x="2382" y="9419"/>
                  </a:lnTo>
                  <a:cubicBezTo>
                    <a:pt x="2536" y="9300"/>
                    <a:pt x="2608" y="9121"/>
                    <a:pt x="2596" y="8931"/>
                  </a:cubicBezTo>
                  <a:lnTo>
                    <a:pt x="2477" y="8050"/>
                  </a:lnTo>
                  <a:cubicBezTo>
                    <a:pt x="2465" y="7990"/>
                    <a:pt x="2489" y="7954"/>
                    <a:pt x="2513" y="7907"/>
                  </a:cubicBezTo>
                  <a:cubicBezTo>
                    <a:pt x="2608" y="7800"/>
                    <a:pt x="2786" y="7633"/>
                    <a:pt x="3001" y="7561"/>
                  </a:cubicBezTo>
                  <a:lnTo>
                    <a:pt x="3001" y="9514"/>
                  </a:lnTo>
                  <a:cubicBezTo>
                    <a:pt x="3001" y="9597"/>
                    <a:pt x="3072" y="9681"/>
                    <a:pt x="3156" y="9681"/>
                  </a:cubicBezTo>
                  <a:cubicBezTo>
                    <a:pt x="3251" y="9681"/>
                    <a:pt x="3322" y="9597"/>
                    <a:pt x="3322" y="9514"/>
                  </a:cubicBezTo>
                  <a:lnTo>
                    <a:pt x="3322" y="9443"/>
                  </a:lnTo>
                  <a:cubicBezTo>
                    <a:pt x="3644" y="9597"/>
                    <a:pt x="4025" y="9681"/>
                    <a:pt x="4382" y="9681"/>
                  </a:cubicBezTo>
                  <a:cubicBezTo>
                    <a:pt x="4739" y="9681"/>
                    <a:pt x="5108" y="9586"/>
                    <a:pt x="5430" y="9443"/>
                  </a:cubicBezTo>
                  <a:lnTo>
                    <a:pt x="5430" y="11264"/>
                  </a:lnTo>
                  <a:cubicBezTo>
                    <a:pt x="5430" y="11360"/>
                    <a:pt x="5513" y="11431"/>
                    <a:pt x="5596" y="11431"/>
                  </a:cubicBezTo>
                  <a:cubicBezTo>
                    <a:pt x="5692" y="11431"/>
                    <a:pt x="5763" y="11360"/>
                    <a:pt x="5763" y="11264"/>
                  </a:cubicBezTo>
                  <a:lnTo>
                    <a:pt x="5763" y="7573"/>
                  </a:lnTo>
                  <a:cubicBezTo>
                    <a:pt x="5989" y="7657"/>
                    <a:pt x="6144" y="7811"/>
                    <a:pt x="6239" y="7919"/>
                  </a:cubicBezTo>
                  <a:cubicBezTo>
                    <a:pt x="6263" y="7966"/>
                    <a:pt x="6287" y="8014"/>
                    <a:pt x="6287" y="8073"/>
                  </a:cubicBezTo>
                  <a:lnTo>
                    <a:pt x="6168" y="8943"/>
                  </a:lnTo>
                  <a:cubicBezTo>
                    <a:pt x="6132" y="9145"/>
                    <a:pt x="6204" y="9324"/>
                    <a:pt x="6370" y="9443"/>
                  </a:cubicBezTo>
                  <a:lnTo>
                    <a:pt x="6727" y="9705"/>
                  </a:lnTo>
                  <a:cubicBezTo>
                    <a:pt x="6787" y="9752"/>
                    <a:pt x="6823" y="9824"/>
                    <a:pt x="6799" y="9895"/>
                  </a:cubicBezTo>
                  <a:lnTo>
                    <a:pt x="6501" y="11252"/>
                  </a:lnTo>
                  <a:cubicBezTo>
                    <a:pt x="6489" y="11348"/>
                    <a:pt x="6537" y="11431"/>
                    <a:pt x="6644" y="11443"/>
                  </a:cubicBezTo>
                  <a:lnTo>
                    <a:pt x="6668" y="11443"/>
                  </a:lnTo>
                  <a:cubicBezTo>
                    <a:pt x="6739" y="11443"/>
                    <a:pt x="6823" y="11383"/>
                    <a:pt x="6835" y="11312"/>
                  </a:cubicBezTo>
                  <a:lnTo>
                    <a:pt x="7132" y="9955"/>
                  </a:lnTo>
                  <a:cubicBezTo>
                    <a:pt x="7180" y="9764"/>
                    <a:pt x="7097" y="9562"/>
                    <a:pt x="6942" y="9443"/>
                  </a:cubicBezTo>
                  <a:lnTo>
                    <a:pt x="6585" y="9169"/>
                  </a:lnTo>
                  <a:cubicBezTo>
                    <a:pt x="6525" y="9121"/>
                    <a:pt x="6501" y="9062"/>
                    <a:pt x="6501" y="8990"/>
                  </a:cubicBezTo>
                  <a:lnTo>
                    <a:pt x="6608" y="8228"/>
                  </a:lnTo>
                  <a:lnTo>
                    <a:pt x="7668" y="8550"/>
                  </a:lnTo>
                  <a:cubicBezTo>
                    <a:pt x="8109" y="8681"/>
                    <a:pt x="8430" y="9097"/>
                    <a:pt x="8430" y="9562"/>
                  </a:cubicBezTo>
                  <a:lnTo>
                    <a:pt x="8430" y="11264"/>
                  </a:lnTo>
                  <a:cubicBezTo>
                    <a:pt x="8430" y="11360"/>
                    <a:pt x="8501" y="11431"/>
                    <a:pt x="8585" y="11431"/>
                  </a:cubicBezTo>
                  <a:cubicBezTo>
                    <a:pt x="8680" y="11431"/>
                    <a:pt x="8751" y="11360"/>
                    <a:pt x="8751" y="11264"/>
                  </a:cubicBezTo>
                  <a:lnTo>
                    <a:pt x="8751" y="9562"/>
                  </a:lnTo>
                  <a:cubicBezTo>
                    <a:pt x="8751" y="8931"/>
                    <a:pt x="8335" y="8383"/>
                    <a:pt x="7763" y="8204"/>
                  </a:cubicBezTo>
                  <a:lnTo>
                    <a:pt x="6608" y="7859"/>
                  </a:lnTo>
                  <a:cubicBezTo>
                    <a:pt x="6596" y="7788"/>
                    <a:pt x="6549" y="7728"/>
                    <a:pt x="6513" y="7669"/>
                  </a:cubicBezTo>
                  <a:cubicBezTo>
                    <a:pt x="6370" y="7514"/>
                    <a:pt x="6120" y="7276"/>
                    <a:pt x="5775" y="7192"/>
                  </a:cubicBezTo>
                  <a:lnTo>
                    <a:pt x="5775" y="6585"/>
                  </a:lnTo>
                  <a:cubicBezTo>
                    <a:pt x="5870" y="6526"/>
                    <a:pt x="5954" y="6442"/>
                    <a:pt x="6037" y="6371"/>
                  </a:cubicBezTo>
                  <a:cubicBezTo>
                    <a:pt x="7430" y="5990"/>
                    <a:pt x="8418" y="4704"/>
                    <a:pt x="8418" y="3251"/>
                  </a:cubicBezTo>
                  <a:cubicBezTo>
                    <a:pt x="8418" y="1465"/>
                    <a:pt x="6954" y="1"/>
                    <a:pt x="5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8" name="Google Shape;2488;p54"/>
          <p:cNvGrpSpPr/>
          <p:nvPr/>
        </p:nvGrpSpPr>
        <p:grpSpPr>
          <a:xfrm>
            <a:off x="6248078" y="3784468"/>
            <a:ext cx="277263" cy="356115"/>
            <a:chOff x="6248078" y="3784468"/>
            <a:chExt cx="277263" cy="356115"/>
          </a:xfrm>
        </p:grpSpPr>
        <p:sp>
          <p:nvSpPr>
            <p:cNvPr id="2489" name="Google Shape;2489;p54"/>
            <p:cNvSpPr/>
            <p:nvPr/>
          </p:nvSpPr>
          <p:spPr>
            <a:xfrm>
              <a:off x="6337099" y="3874630"/>
              <a:ext cx="43402" cy="43402"/>
            </a:xfrm>
            <a:custGeom>
              <a:rect b="b" l="l" r="r" t="t"/>
              <a:pathLst>
                <a:path extrusionOk="0" h="1370" w="1370">
                  <a:moveTo>
                    <a:pt x="691" y="334"/>
                  </a:moveTo>
                  <a:cubicBezTo>
                    <a:pt x="882" y="334"/>
                    <a:pt x="1048" y="488"/>
                    <a:pt x="1048" y="691"/>
                  </a:cubicBezTo>
                  <a:cubicBezTo>
                    <a:pt x="1048" y="881"/>
                    <a:pt x="882" y="1048"/>
                    <a:pt x="691" y="1048"/>
                  </a:cubicBezTo>
                  <a:cubicBezTo>
                    <a:pt x="501" y="1048"/>
                    <a:pt x="334" y="881"/>
                    <a:pt x="334" y="691"/>
                  </a:cubicBezTo>
                  <a:cubicBezTo>
                    <a:pt x="334" y="488"/>
                    <a:pt x="489" y="334"/>
                    <a:pt x="691" y="334"/>
                  </a:cubicBezTo>
                  <a:close/>
                  <a:moveTo>
                    <a:pt x="691" y="0"/>
                  </a:moveTo>
                  <a:cubicBezTo>
                    <a:pt x="298" y="0"/>
                    <a:pt x="1" y="310"/>
                    <a:pt x="1" y="691"/>
                  </a:cubicBezTo>
                  <a:cubicBezTo>
                    <a:pt x="1" y="1072"/>
                    <a:pt x="322" y="1369"/>
                    <a:pt x="691" y="1369"/>
                  </a:cubicBezTo>
                  <a:cubicBezTo>
                    <a:pt x="1072" y="1369"/>
                    <a:pt x="1370" y="1060"/>
                    <a:pt x="1370" y="691"/>
                  </a:cubicBezTo>
                  <a:cubicBezTo>
                    <a:pt x="1370" y="298"/>
                    <a:pt x="1060" y="0"/>
                    <a:pt x="6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54"/>
            <p:cNvSpPr/>
            <p:nvPr/>
          </p:nvSpPr>
          <p:spPr>
            <a:xfrm>
              <a:off x="6392919" y="3874630"/>
              <a:ext cx="43402" cy="43402"/>
            </a:xfrm>
            <a:custGeom>
              <a:rect b="b" l="l" r="r" t="t"/>
              <a:pathLst>
                <a:path extrusionOk="0" h="1370" w="1370">
                  <a:moveTo>
                    <a:pt x="679" y="334"/>
                  </a:moveTo>
                  <a:cubicBezTo>
                    <a:pt x="882" y="334"/>
                    <a:pt x="1037" y="488"/>
                    <a:pt x="1037" y="691"/>
                  </a:cubicBezTo>
                  <a:cubicBezTo>
                    <a:pt x="1037" y="881"/>
                    <a:pt x="882" y="1048"/>
                    <a:pt x="679" y="1048"/>
                  </a:cubicBezTo>
                  <a:cubicBezTo>
                    <a:pt x="489" y="1048"/>
                    <a:pt x="322" y="881"/>
                    <a:pt x="322" y="691"/>
                  </a:cubicBezTo>
                  <a:cubicBezTo>
                    <a:pt x="322" y="488"/>
                    <a:pt x="489" y="334"/>
                    <a:pt x="679" y="334"/>
                  </a:cubicBezTo>
                  <a:close/>
                  <a:moveTo>
                    <a:pt x="679" y="0"/>
                  </a:moveTo>
                  <a:cubicBezTo>
                    <a:pt x="298" y="0"/>
                    <a:pt x="1" y="310"/>
                    <a:pt x="1" y="691"/>
                  </a:cubicBezTo>
                  <a:cubicBezTo>
                    <a:pt x="1" y="1072"/>
                    <a:pt x="310" y="1369"/>
                    <a:pt x="679" y="1369"/>
                  </a:cubicBezTo>
                  <a:cubicBezTo>
                    <a:pt x="1060" y="1369"/>
                    <a:pt x="1370" y="1060"/>
                    <a:pt x="1370" y="691"/>
                  </a:cubicBezTo>
                  <a:cubicBezTo>
                    <a:pt x="1370" y="298"/>
                    <a:pt x="1060" y="0"/>
                    <a:pt x="6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54"/>
            <p:cNvSpPr/>
            <p:nvPr/>
          </p:nvSpPr>
          <p:spPr>
            <a:xfrm>
              <a:off x="6381609" y="3913469"/>
              <a:ext cx="10201" cy="15872"/>
            </a:xfrm>
            <a:custGeom>
              <a:rect b="b" l="l" r="r" t="t"/>
              <a:pathLst>
                <a:path extrusionOk="0" h="501" w="322">
                  <a:moveTo>
                    <a:pt x="167" y="1"/>
                  </a:moveTo>
                  <a:cubicBezTo>
                    <a:pt x="72" y="1"/>
                    <a:pt x="0" y="72"/>
                    <a:pt x="0" y="155"/>
                  </a:cubicBezTo>
                  <a:lnTo>
                    <a:pt x="0" y="334"/>
                  </a:lnTo>
                  <a:cubicBezTo>
                    <a:pt x="0" y="429"/>
                    <a:pt x="72" y="501"/>
                    <a:pt x="167" y="501"/>
                  </a:cubicBezTo>
                  <a:cubicBezTo>
                    <a:pt x="251" y="501"/>
                    <a:pt x="322" y="429"/>
                    <a:pt x="322" y="334"/>
                  </a:cubicBezTo>
                  <a:lnTo>
                    <a:pt x="322" y="155"/>
                  </a:lnTo>
                  <a:cubicBezTo>
                    <a:pt x="322"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54"/>
            <p:cNvSpPr/>
            <p:nvPr/>
          </p:nvSpPr>
          <p:spPr>
            <a:xfrm>
              <a:off x="6248078" y="3784468"/>
              <a:ext cx="277263" cy="356115"/>
            </a:xfrm>
            <a:custGeom>
              <a:rect b="b" l="l" r="r" t="t"/>
              <a:pathLst>
                <a:path extrusionOk="0" h="11241" w="8752">
                  <a:moveTo>
                    <a:pt x="5954" y="4751"/>
                  </a:moveTo>
                  <a:lnTo>
                    <a:pt x="5954" y="5335"/>
                  </a:lnTo>
                  <a:cubicBezTo>
                    <a:pt x="5954" y="5561"/>
                    <a:pt x="5823" y="5751"/>
                    <a:pt x="5609" y="5835"/>
                  </a:cubicBezTo>
                  <a:lnTo>
                    <a:pt x="4751" y="6180"/>
                  </a:lnTo>
                  <a:cubicBezTo>
                    <a:pt x="4632" y="6233"/>
                    <a:pt x="4501" y="6260"/>
                    <a:pt x="4369" y="6260"/>
                  </a:cubicBezTo>
                  <a:cubicBezTo>
                    <a:pt x="4236" y="6260"/>
                    <a:pt x="4102" y="6233"/>
                    <a:pt x="3977" y="6180"/>
                  </a:cubicBezTo>
                  <a:lnTo>
                    <a:pt x="3108" y="5835"/>
                  </a:lnTo>
                  <a:cubicBezTo>
                    <a:pt x="2906" y="5751"/>
                    <a:pt x="2775" y="5561"/>
                    <a:pt x="2775" y="5335"/>
                  </a:cubicBezTo>
                  <a:lnTo>
                    <a:pt x="2775" y="4751"/>
                  </a:lnTo>
                  <a:lnTo>
                    <a:pt x="3156" y="4882"/>
                  </a:lnTo>
                  <a:cubicBezTo>
                    <a:pt x="3215" y="5108"/>
                    <a:pt x="3406" y="5275"/>
                    <a:pt x="3668" y="5275"/>
                  </a:cubicBezTo>
                  <a:lnTo>
                    <a:pt x="3680" y="5275"/>
                  </a:lnTo>
                  <a:lnTo>
                    <a:pt x="3680" y="5287"/>
                  </a:lnTo>
                  <a:cubicBezTo>
                    <a:pt x="3680" y="5382"/>
                    <a:pt x="3751" y="5454"/>
                    <a:pt x="3846" y="5454"/>
                  </a:cubicBezTo>
                  <a:cubicBezTo>
                    <a:pt x="3930" y="5454"/>
                    <a:pt x="4001" y="5382"/>
                    <a:pt x="4001" y="5287"/>
                  </a:cubicBezTo>
                  <a:lnTo>
                    <a:pt x="4001" y="5275"/>
                  </a:lnTo>
                  <a:lnTo>
                    <a:pt x="4192" y="5275"/>
                  </a:lnTo>
                  <a:lnTo>
                    <a:pt x="4192" y="5287"/>
                  </a:lnTo>
                  <a:cubicBezTo>
                    <a:pt x="4192" y="5382"/>
                    <a:pt x="4275" y="5454"/>
                    <a:pt x="4358" y="5454"/>
                  </a:cubicBezTo>
                  <a:cubicBezTo>
                    <a:pt x="4454" y="5454"/>
                    <a:pt x="4525" y="5382"/>
                    <a:pt x="4525" y="5287"/>
                  </a:cubicBezTo>
                  <a:lnTo>
                    <a:pt x="4525" y="5275"/>
                  </a:lnTo>
                  <a:lnTo>
                    <a:pt x="4716" y="5275"/>
                  </a:lnTo>
                  <a:lnTo>
                    <a:pt x="4716" y="5287"/>
                  </a:lnTo>
                  <a:cubicBezTo>
                    <a:pt x="4716" y="5382"/>
                    <a:pt x="4787" y="5454"/>
                    <a:pt x="4882" y="5454"/>
                  </a:cubicBezTo>
                  <a:cubicBezTo>
                    <a:pt x="4966" y="5454"/>
                    <a:pt x="5049" y="5382"/>
                    <a:pt x="5049" y="5287"/>
                  </a:cubicBezTo>
                  <a:lnTo>
                    <a:pt x="5049" y="5275"/>
                  </a:lnTo>
                  <a:lnTo>
                    <a:pt x="5061" y="5275"/>
                  </a:lnTo>
                  <a:cubicBezTo>
                    <a:pt x="5299" y="5275"/>
                    <a:pt x="5501" y="5108"/>
                    <a:pt x="5561" y="4882"/>
                  </a:cubicBezTo>
                  <a:lnTo>
                    <a:pt x="5954" y="4751"/>
                  </a:lnTo>
                  <a:close/>
                  <a:moveTo>
                    <a:pt x="4716" y="6537"/>
                  </a:moveTo>
                  <a:lnTo>
                    <a:pt x="4716" y="6882"/>
                  </a:lnTo>
                  <a:lnTo>
                    <a:pt x="4001" y="6882"/>
                  </a:lnTo>
                  <a:lnTo>
                    <a:pt x="4001" y="6537"/>
                  </a:lnTo>
                  <a:cubicBezTo>
                    <a:pt x="4120" y="6573"/>
                    <a:pt x="4239" y="6585"/>
                    <a:pt x="4358" y="6585"/>
                  </a:cubicBezTo>
                  <a:cubicBezTo>
                    <a:pt x="4477" y="6585"/>
                    <a:pt x="4596" y="6573"/>
                    <a:pt x="4716" y="6537"/>
                  </a:cubicBezTo>
                  <a:close/>
                  <a:moveTo>
                    <a:pt x="4739" y="7204"/>
                  </a:moveTo>
                  <a:lnTo>
                    <a:pt x="4739" y="7585"/>
                  </a:lnTo>
                  <a:lnTo>
                    <a:pt x="4001" y="7585"/>
                  </a:lnTo>
                  <a:lnTo>
                    <a:pt x="4001" y="7204"/>
                  </a:lnTo>
                  <a:close/>
                  <a:moveTo>
                    <a:pt x="4358" y="346"/>
                  </a:moveTo>
                  <a:cubicBezTo>
                    <a:pt x="5823" y="346"/>
                    <a:pt x="7013" y="1536"/>
                    <a:pt x="7013" y="3001"/>
                  </a:cubicBezTo>
                  <a:lnTo>
                    <a:pt x="7013" y="4227"/>
                  </a:lnTo>
                  <a:cubicBezTo>
                    <a:pt x="7013" y="4906"/>
                    <a:pt x="6823" y="5501"/>
                    <a:pt x="6442" y="6073"/>
                  </a:cubicBezTo>
                  <a:cubicBezTo>
                    <a:pt x="6109" y="6597"/>
                    <a:pt x="5668" y="7013"/>
                    <a:pt x="5275" y="7382"/>
                  </a:cubicBezTo>
                  <a:cubicBezTo>
                    <a:pt x="5192" y="7466"/>
                    <a:pt x="5132" y="7525"/>
                    <a:pt x="5061" y="7585"/>
                  </a:cubicBezTo>
                  <a:lnTo>
                    <a:pt x="5061" y="6406"/>
                  </a:lnTo>
                  <a:lnTo>
                    <a:pt x="5739" y="6132"/>
                  </a:lnTo>
                  <a:cubicBezTo>
                    <a:pt x="6073" y="6001"/>
                    <a:pt x="6299" y="5692"/>
                    <a:pt x="6299" y="5335"/>
                  </a:cubicBezTo>
                  <a:lnTo>
                    <a:pt x="6299" y="4620"/>
                  </a:lnTo>
                  <a:cubicBezTo>
                    <a:pt x="6501" y="4501"/>
                    <a:pt x="6656" y="4275"/>
                    <a:pt x="6656" y="4025"/>
                  </a:cubicBezTo>
                  <a:lnTo>
                    <a:pt x="6656" y="3001"/>
                  </a:lnTo>
                  <a:cubicBezTo>
                    <a:pt x="6656" y="2441"/>
                    <a:pt x="6442" y="1906"/>
                    <a:pt x="6085" y="1489"/>
                  </a:cubicBezTo>
                  <a:cubicBezTo>
                    <a:pt x="6054" y="1452"/>
                    <a:pt x="6013" y="1434"/>
                    <a:pt x="5969" y="1434"/>
                  </a:cubicBezTo>
                  <a:cubicBezTo>
                    <a:pt x="5929" y="1434"/>
                    <a:pt x="5886" y="1449"/>
                    <a:pt x="5847" y="1477"/>
                  </a:cubicBezTo>
                  <a:cubicBezTo>
                    <a:pt x="5775" y="1536"/>
                    <a:pt x="5775" y="1644"/>
                    <a:pt x="5835" y="1715"/>
                  </a:cubicBezTo>
                  <a:cubicBezTo>
                    <a:pt x="6144" y="2072"/>
                    <a:pt x="6323" y="2537"/>
                    <a:pt x="6323" y="3001"/>
                  </a:cubicBezTo>
                  <a:lnTo>
                    <a:pt x="6323" y="4025"/>
                  </a:lnTo>
                  <a:cubicBezTo>
                    <a:pt x="6323" y="4168"/>
                    <a:pt x="6228" y="4323"/>
                    <a:pt x="6073" y="4370"/>
                  </a:cubicBezTo>
                  <a:lnTo>
                    <a:pt x="5370" y="4608"/>
                  </a:lnTo>
                  <a:cubicBezTo>
                    <a:pt x="5299" y="4632"/>
                    <a:pt x="5251" y="4692"/>
                    <a:pt x="5251" y="4751"/>
                  </a:cubicBezTo>
                  <a:cubicBezTo>
                    <a:pt x="5251" y="4858"/>
                    <a:pt x="5168" y="4942"/>
                    <a:pt x="5061" y="4942"/>
                  </a:cubicBezTo>
                  <a:lnTo>
                    <a:pt x="3668" y="4942"/>
                  </a:lnTo>
                  <a:cubicBezTo>
                    <a:pt x="3561" y="4942"/>
                    <a:pt x="3465" y="4858"/>
                    <a:pt x="3465" y="4751"/>
                  </a:cubicBezTo>
                  <a:cubicBezTo>
                    <a:pt x="3465" y="4680"/>
                    <a:pt x="3430" y="4620"/>
                    <a:pt x="3346" y="4608"/>
                  </a:cubicBezTo>
                  <a:lnTo>
                    <a:pt x="2656" y="4370"/>
                  </a:lnTo>
                  <a:cubicBezTo>
                    <a:pt x="2501" y="4323"/>
                    <a:pt x="2394" y="4168"/>
                    <a:pt x="2394" y="4025"/>
                  </a:cubicBezTo>
                  <a:lnTo>
                    <a:pt x="2394" y="3001"/>
                  </a:lnTo>
                  <a:cubicBezTo>
                    <a:pt x="2394" y="1929"/>
                    <a:pt x="3275" y="1048"/>
                    <a:pt x="4346" y="1048"/>
                  </a:cubicBezTo>
                  <a:cubicBezTo>
                    <a:pt x="4692" y="1048"/>
                    <a:pt x="5037" y="1132"/>
                    <a:pt x="5311" y="1298"/>
                  </a:cubicBezTo>
                  <a:cubicBezTo>
                    <a:pt x="5337" y="1313"/>
                    <a:pt x="5364" y="1320"/>
                    <a:pt x="5391" y="1320"/>
                  </a:cubicBezTo>
                  <a:cubicBezTo>
                    <a:pt x="5449" y="1320"/>
                    <a:pt x="5504" y="1288"/>
                    <a:pt x="5537" y="1239"/>
                  </a:cubicBezTo>
                  <a:cubicBezTo>
                    <a:pt x="5585" y="1167"/>
                    <a:pt x="5549" y="1060"/>
                    <a:pt x="5478" y="1013"/>
                  </a:cubicBezTo>
                  <a:cubicBezTo>
                    <a:pt x="5132" y="822"/>
                    <a:pt x="4739" y="715"/>
                    <a:pt x="4346" y="715"/>
                  </a:cubicBezTo>
                  <a:cubicBezTo>
                    <a:pt x="3096" y="715"/>
                    <a:pt x="2072" y="1727"/>
                    <a:pt x="2072" y="3001"/>
                  </a:cubicBezTo>
                  <a:lnTo>
                    <a:pt x="2072" y="4025"/>
                  </a:lnTo>
                  <a:cubicBezTo>
                    <a:pt x="2072" y="4275"/>
                    <a:pt x="2203" y="4501"/>
                    <a:pt x="2430" y="4620"/>
                  </a:cubicBezTo>
                  <a:lnTo>
                    <a:pt x="2430" y="5335"/>
                  </a:lnTo>
                  <a:cubicBezTo>
                    <a:pt x="2430" y="5692"/>
                    <a:pt x="2632" y="6001"/>
                    <a:pt x="2977" y="6132"/>
                  </a:cubicBezTo>
                  <a:lnTo>
                    <a:pt x="3668" y="6406"/>
                  </a:lnTo>
                  <a:lnTo>
                    <a:pt x="3668" y="7585"/>
                  </a:lnTo>
                  <a:cubicBezTo>
                    <a:pt x="3584" y="7525"/>
                    <a:pt x="3525" y="7442"/>
                    <a:pt x="3453" y="7382"/>
                  </a:cubicBezTo>
                  <a:cubicBezTo>
                    <a:pt x="3072" y="7013"/>
                    <a:pt x="2620" y="6585"/>
                    <a:pt x="2275" y="6073"/>
                  </a:cubicBezTo>
                  <a:cubicBezTo>
                    <a:pt x="1894" y="5501"/>
                    <a:pt x="1715" y="4882"/>
                    <a:pt x="1715" y="4227"/>
                  </a:cubicBezTo>
                  <a:lnTo>
                    <a:pt x="1715" y="3001"/>
                  </a:lnTo>
                  <a:cubicBezTo>
                    <a:pt x="1715" y="1536"/>
                    <a:pt x="2906" y="346"/>
                    <a:pt x="4358" y="346"/>
                  </a:cubicBezTo>
                  <a:close/>
                  <a:moveTo>
                    <a:pt x="4751" y="7906"/>
                  </a:moveTo>
                  <a:lnTo>
                    <a:pt x="4751" y="7918"/>
                  </a:lnTo>
                  <a:lnTo>
                    <a:pt x="4739" y="7918"/>
                  </a:lnTo>
                  <a:cubicBezTo>
                    <a:pt x="4585" y="8085"/>
                    <a:pt x="4466" y="8240"/>
                    <a:pt x="4382" y="8394"/>
                  </a:cubicBezTo>
                  <a:cubicBezTo>
                    <a:pt x="4287" y="8240"/>
                    <a:pt x="4156" y="8085"/>
                    <a:pt x="4025" y="7918"/>
                  </a:cubicBezTo>
                  <a:lnTo>
                    <a:pt x="4025" y="7906"/>
                  </a:lnTo>
                  <a:close/>
                  <a:moveTo>
                    <a:pt x="4382" y="1"/>
                  </a:moveTo>
                  <a:cubicBezTo>
                    <a:pt x="2739" y="1"/>
                    <a:pt x="1406" y="1346"/>
                    <a:pt x="1406" y="2977"/>
                  </a:cubicBezTo>
                  <a:lnTo>
                    <a:pt x="1406" y="4215"/>
                  </a:lnTo>
                  <a:cubicBezTo>
                    <a:pt x="1406" y="5477"/>
                    <a:pt x="2013" y="6347"/>
                    <a:pt x="2668" y="7049"/>
                  </a:cubicBezTo>
                  <a:cubicBezTo>
                    <a:pt x="2549" y="7156"/>
                    <a:pt x="2382" y="7251"/>
                    <a:pt x="2215" y="7311"/>
                  </a:cubicBezTo>
                  <a:lnTo>
                    <a:pt x="882" y="7716"/>
                  </a:lnTo>
                  <a:cubicBezTo>
                    <a:pt x="358" y="7859"/>
                    <a:pt x="1" y="8335"/>
                    <a:pt x="1" y="8871"/>
                  </a:cubicBezTo>
                  <a:lnTo>
                    <a:pt x="1" y="11073"/>
                  </a:lnTo>
                  <a:cubicBezTo>
                    <a:pt x="1" y="11169"/>
                    <a:pt x="72" y="11240"/>
                    <a:pt x="167" y="11240"/>
                  </a:cubicBezTo>
                  <a:cubicBezTo>
                    <a:pt x="251" y="11240"/>
                    <a:pt x="322" y="11169"/>
                    <a:pt x="322" y="11073"/>
                  </a:cubicBezTo>
                  <a:lnTo>
                    <a:pt x="322" y="8871"/>
                  </a:lnTo>
                  <a:cubicBezTo>
                    <a:pt x="322" y="8752"/>
                    <a:pt x="358" y="8633"/>
                    <a:pt x="405" y="8537"/>
                  </a:cubicBezTo>
                  <a:lnTo>
                    <a:pt x="1394" y="9407"/>
                  </a:lnTo>
                  <a:cubicBezTo>
                    <a:pt x="1513" y="9514"/>
                    <a:pt x="1572" y="9668"/>
                    <a:pt x="1572" y="9811"/>
                  </a:cubicBezTo>
                  <a:lnTo>
                    <a:pt x="1572" y="11073"/>
                  </a:lnTo>
                  <a:cubicBezTo>
                    <a:pt x="1572" y="11169"/>
                    <a:pt x="1656" y="11240"/>
                    <a:pt x="1739" y="11240"/>
                  </a:cubicBezTo>
                  <a:cubicBezTo>
                    <a:pt x="1834" y="11240"/>
                    <a:pt x="1906" y="11169"/>
                    <a:pt x="1906" y="11073"/>
                  </a:cubicBezTo>
                  <a:lnTo>
                    <a:pt x="1906" y="9811"/>
                  </a:lnTo>
                  <a:cubicBezTo>
                    <a:pt x="1906" y="9561"/>
                    <a:pt x="1799" y="9323"/>
                    <a:pt x="1608" y="9156"/>
                  </a:cubicBezTo>
                  <a:lnTo>
                    <a:pt x="584" y="8252"/>
                  </a:lnTo>
                  <a:cubicBezTo>
                    <a:pt x="679" y="8144"/>
                    <a:pt x="822" y="8061"/>
                    <a:pt x="965" y="8013"/>
                  </a:cubicBezTo>
                  <a:lnTo>
                    <a:pt x="2310" y="7609"/>
                  </a:lnTo>
                  <a:cubicBezTo>
                    <a:pt x="2525" y="7549"/>
                    <a:pt x="2727" y="7430"/>
                    <a:pt x="2882" y="7263"/>
                  </a:cubicBezTo>
                  <a:cubicBezTo>
                    <a:pt x="3001" y="7382"/>
                    <a:pt x="3120" y="7502"/>
                    <a:pt x="3239" y="7609"/>
                  </a:cubicBezTo>
                  <a:cubicBezTo>
                    <a:pt x="3763" y="8097"/>
                    <a:pt x="4215" y="8537"/>
                    <a:pt x="4215" y="8942"/>
                  </a:cubicBezTo>
                  <a:cubicBezTo>
                    <a:pt x="4215" y="9037"/>
                    <a:pt x="4287" y="9109"/>
                    <a:pt x="4370" y="9109"/>
                  </a:cubicBezTo>
                  <a:cubicBezTo>
                    <a:pt x="4466" y="9109"/>
                    <a:pt x="4537" y="9037"/>
                    <a:pt x="4537" y="8942"/>
                  </a:cubicBezTo>
                  <a:cubicBezTo>
                    <a:pt x="4537" y="8514"/>
                    <a:pt x="4989" y="8097"/>
                    <a:pt x="5501" y="7609"/>
                  </a:cubicBezTo>
                  <a:cubicBezTo>
                    <a:pt x="5620" y="7502"/>
                    <a:pt x="5739" y="7382"/>
                    <a:pt x="5859" y="7263"/>
                  </a:cubicBezTo>
                  <a:cubicBezTo>
                    <a:pt x="6025" y="7430"/>
                    <a:pt x="6216" y="7549"/>
                    <a:pt x="6442" y="7609"/>
                  </a:cubicBezTo>
                  <a:lnTo>
                    <a:pt x="7787" y="8013"/>
                  </a:lnTo>
                  <a:cubicBezTo>
                    <a:pt x="7930" y="8049"/>
                    <a:pt x="8061" y="8133"/>
                    <a:pt x="8168" y="8252"/>
                  </a:cubicBezTo>
                  <a:lnTo>
                    <a:pt x="7144" y="9156"/>
                  </a:lnTo>
                  <a:cubicBezTo>
                    <a:pt x="6954" y="9323"/>
                    <a:pt x="6847" y="9561"/>
                    <a:pt x="6847" y="9811"/>
                  </a:cubicBezTo>
                  <a:lnTo>
                    <a:pt x="6847" y="11073"/>
                  </a:lnTo>
                  <a:cubicBezTo>
                    <a:pt x="6847" y="11169"/>
                    <a:pt x="6918" y="11240"/>
                    <a:pt x="7013" y="11240"/>
                  </a:cubicBezTo>
                  <a:cubicBezTo>
                    <a:pt x="7097" y="11240"/>
                    <a:pt x="7168" y="11169"/>
                    <a:pt x="7168" y="11073"/>
                  </a:cubicBezTo>
                  <a:lnTo>
                    <a:pt x="7168" y="9811"/>
                  </a:lnTo>
                  <a:cubicBezTo>
                    <a:pt x="7168" y="9668"/>
                    <a:pt x="7252" y="9514"/>
                    <a:pt x="7347" y="9407"/>
                  </a:cubicBezTo>
                  <a:lnTo>
                    <a:pt x="8347" y="8537"/>
                  </a:lnTo>
                  <a:cubicBezTo>
                    <a:pt x="8395" y="8633"/>
                    <a:pt x="8418" y="8752"/>
                    <a:pt x="8418" y="8871"/>
                  </a:cubicBezTo>
                  <a:lnTo>
                    <a:pt x="8418" y="11073"/>
                  </a:lnTo>
                  <a:cubicBezTo>
                    <a:pt x="8418" y="11169"/>
                    <a:pt x="8502" y="11240"/>
                    <a:pt x="8585" y="11240"/>
                  </a:cubicBezTo>
                  <a:cubicBezTo>
                    <a:pt x="8680" y="11240"/>
                    <a:pt x="8752" y="11169"/>
                    <a:pt x="8752" y="11073"/>
                  </a:cubicBezTo>
                  <a:lnTo>
                    <a:pt x="8752" y="8871"/>
                  </a:lnTo>
                  <a:cubicBezTo>
                    <a:pt x="8752" y="8359"/>
                    <a:pt x="8395" y="7859"/>
                    <a:pt x="7871" y="7716"/>
                  </a:cubicBezTo>
                  <a:lnTo>
                    <a:pt x="6537" y="7311"/>
                  </a:lnTo>
                  <a:cubicBezTo>
                    <a:pt x="6359" y="7263"/>
                    <a:pt x="6204" y="7180"/>
                    <a:pt x="6085" y="7049"/>
                  </a:cubicBezTo>
                  <a:cubicBezTo>
                    <a:pt x="6740" y="6359"/>
                    <a:pt x="7359" y="5477"/>
                    <a:pt x="7359" y="4215"/>
                  </a:cubicBezTo>
                  <a:lnTo>
                    <a:pt x="7359" y="2977"/>
                  </a:lnTo>
                  <a:cubicBezTo>
                    <a:pt x="7359" y="1346"/>
                    <a:pt x="6013" y="1"/>
                    <a:pt x="43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54"/>
            <p:cNvSpPr/>
            <p:nvPr/>
          </p:nvSpPr>
          <p:spPr>
            <a:xfrm>
              <a:off x="6381609" y="4085840"/>
              <a:ext cx="10201" cy="54743"/>
            </a:xfrm>
            <a:custGeom>
              <a:rect b="b" l="l" r="r" t="t"/>
              <a:pathLst>
                <a:path extrusionOk="0" h="1728" w="322">
                  <a:moveTo>
                    <a:pt x="167" y="1"/>
                  </a:moveTo>
                  <a:cubicBezTo>
                    <a:pt x="72" y="1"/>
                    <a:pt x="0" y="72"/>
                    <a:pt x="0" y="167"/>
                  </a:cubicBezTo>
                  <a:lnTo>
                    <a:pt x="0" y="1560"/>
                  </a:lnTo>
                  <a:cubicBezTo>
                    <a:pt x="0" y="1656"/>
                    <a:pt x="72" y="1727"/>
                    <a:pt x="167" y="1727"/>
                  </a:cubicBezTo>
                  <a:cubicBezTo>
                    <a:pt x="251" y="1727"/>
                    <a:pt x="322" y="1656"/>
                    <a:pt x="322" y="1560"/>
                  </a:cubicBezTo>
                  <a:lnTo>
                    <a:pt x="322" y="167"/>
                  </a:lnTo>
                  <a:cubicBezTo>
                    <a:pt x="322"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4" name="Google Shape;2494;p54"/>
          <p:cNvGrpSpPr/>
          <p:nvPr/>
        </p:nvGrpSpPr>
        <p:grpSpPr>
          <a:xfrm>
            <a:off x="5800725" y="3785989"/>
            <a:ext cx="277644" cy="354594"/>
            <a:chOff x="5800725" y="3785989"/>
            <a:chExt cx="277644" cy="354594"/>
          </a:xfrm>
        </p:grpSpPr>
        <p:sp>
          <p:nvSpPr>
            <p:cNvPr id="2495" name="Google Shape;2495;p54"/>
            <p:cNvSpPr/>
            <p:nvPr/>
          </p:nvSpPr>
          <p:spPr>
            <a:xfrm>
              <a:off x="5901055" y="3896869"/>
              <a:ext cx="10613" cy="15872"/>
            </a:xfrm>
            <a:custGeom>
              <a:rect b="b" l="l" r="r" t="t"/>
              <a:pathLst>
                <a:path extrusionOk="0" h="501" w="335">
                  <a:moveTo>
                    <a:pt x="168" y="1"/>
                  </a:moveTo>
                  <a:cubicBezTo>
                    <a:pt x="72" y="1"/>
                    <a:pt x="1" y="72"/>
                    <a:pt x="1" y="167"/>
                  </a:cubicBezTo>
                  <a:lnTo>
                    <a:pt x="1" y="346"/>
                  </a:lnTo>
                  <a:cubicBezTo>
                    <a:pt x="1" y="429"/>
                    <a:pt x="72" y="501"/>
                    <a:pt x="168" y="501"/>
                  </a:cubicBezTo>
                  <a:cubicBezTo>
                    <a:pt x="251" y="501"/>
                    <a:pt x="322" y="429"/>
                    <a:pt x="322" y="346"/>
                  </a:cubicBezTo>
                  <a:lnTo>
                    <a:pt x="322" y="167"/>
                  </a:lnTo>
                  <a:cubicBezTo>
                    <a:pt x="334" y="72"/>
                    <a:pt x="251"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54"/>
            <p:cNvSpPr/>
            <p:nvPr/>
          </p:nvSpPr>
          <p:spPr>
            <a:xfrm>
              <a:off x="5968217" y="3896869"/>
              <a:ext cx="10201" cy="15872"/>
            </a:xfrm>
            <a:custGeom>
              <a:rect b="b" l="l" r="r" t="t"/>
              <a:pathLst>
                <a:path extrusionOk="0" h="501" w="322">
                  <a:moveTo>
                    <a:pt x="155" y="1"/>
                  </a:moveTo>
                  <a:cubicBezTo>
                    <a:pt x="72" y="1"/>
                    <a:pt x="0" y="72"/>
                    <a:pt x="0" y="167"/>
                  </a:cubicBezTo>
                  <a:lnTo>
                    <a:pt x="0" y="346"/>
                  </a:lnTo>
                  <a:cubicBezTo>
                    <a:pt x="0" y="429"/>
                    <a:pt x="72" y="501"/>
                    <a:pt x="155" y="501"/>
                  </a:cubicBezTo>
                  <a:cubicBezTo>
                    <a:pt x="250" y="501"/>
                    <a:pt x="322" y="429"/>
                    <a:pt x="322" y="346"/>
                  </a:cubicBezTo>
                  <a:lnTo>
                    <a:pt x="322" y="167"/>
                  </a:ln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54"/>
            <p:cNvSpPr/>
            <p:nvPr/>
          </p:nvSpPr>
          <p:spPr>
            <a:xfrm>
              <a:off x="5916547" y="3935804"/>
              <a:ext cx="45271" cy="16157"/>
            </a:xfrm>
            <a:custGeom>
              <a:rect b="b" l="l" r="r" t="t"/>
              <a:pathLst>
                <a:path extrusionOk="0" h="510" w="1429">
                  <a:moveTo>
                    <a:pt x="188" y="1"/>
                  </a:moveTo>
                  <a:cubicBezTo>
                    <a:pt x="146" y="1"/>
                    <a:pt x="101" y="16"/>
                    <a:pt x="60" y="46"/>
                  </a:cubicBezTo>
                  <a:cubicBezTo>
                    <a:pt x="0" y="105"/>
                    <a:pt x="0" y="212"/>
                    <a:pt x="60" y="284"/>
                  </a:cubicBezTo>
                  <a:cubicBezTo>
                    <a:pt x="214" y="427"/>
                    <a:pt x="453" y="510"/>
                    <a:pt x="703" y="510"/>
                  </a:cubicBezTo>
                  <a:cubicBezTo>
                    <a:pt x="976" y="510"/>
                    <a:pt x="1215" y="427"/>
                    <a:pt x="1345" y="284"/>
                  </a:cubicBezTo>
                  <a:cubicBezTo>
                    <a:pt x="1429" y="212"/>
                    <a:pt x="1429" y="105"/>
                    <a:pt x="1369" y="46"/>
                  </a:cubicBezTo>
                  <a:cubicBezTo>
                    <a:pt x="1340" y="16"/>
                    <a:pt x="1301" y="1"/>
                    <a:pt x="1259" y="1"/>
                  </a:cubicBezTo>
                  <a:cubicBezTo>
                    <a:pt x="1217" y="1"/>
                    <a:pt x="1173" y="16"/>
                    <a:pt x="1131" y="46"/>
                  </a:cubicBezTo>
                  <a:cubicBezTo>
                    <a:pt x="1072" y="105"/>
                    <a:pt x="929" y="188"/>
                    <a:pt x="714" y="188"/>
                  </a:cubicBezTo>
                  <a:cubicBezTo>
                    <a:pt x="512" y="188"/>
                    <a:pt x="357" y="105"/>
                    <a:pt x="298" y="46"/>
                  </a:cubicBezTo>
                  <a:cubicBezTo>
                    <a:pt x="268" y="16"/>
                    <a:pt x="229" y="1"/>
                    <a:pt x="18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54"/>
            <p:cNvSpPr/>
            <p:nvPr/>
          </p:nvSpPr>
          <p:spPr>
            <a:xfrm>
              <a:off x="5895416" y="3879888"/>
              <a:ext cx="21891" cy="10233"/>
            </a:xfrm>
            <a:custGeom>
              <a:rect b="b" l="l" r="r" t="t"/>
              <a:pathLst>
                <a:path extrusionOk="0" h="323" w="691">
                  <a:moveTo>
                    <a:pt x="167" y="1"/>
                  </a:moveTo>
                  <a:cubicBezTo>
                    <a:pt x="72" y="1"/>
                    <a:pt x="0" y="72"/>
                    <a:pt x="0" y="168"/>
                  </a:cubicBezTo>
                  <a:cubicBezTo>
                    <a:pt x="0" y="251"/>
                    <a:pt x="72" y="322"/>
                    <a:pt x="167" y="322"/>
                  </a:cubicBezTo>
                  <a:lnTo>
                    <a:pt x="524" y="322"/>
                  </a:lnTo>
                  <a:cubicBezTo>
                    <a:pt x="608" y="322"/>
                    <a:pt x="679" y="251"/>
                    <a:pt x="679" y="168"/>
                  </a:cubicBezTo>
                  <a:cubicBezTo>
                    <a:pt x="691" y="72"/>
                    <a:pt x="608" y="1"/>
                    <a:pt x="5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54"/>
            <p:cNvSpPr/>
            <p:nvPr/>
          </p:nvSpPr>
          <p:spPr>
            <a:xfrm>
              <a:off x="5961786" y="3879888"/>
              <a:ext cx="21923" cy="10233"/>
            </a:xfrm>
            <a:custGeom>
              <a:rect b="b" l="l" r="r" t="t"/>
              <a:pathLst>
                <a:path extrusionOk="0" h="323" w="692">
                  <a:moveTo>
                    <a:pt x="168" y="1"/>
                  </a:moveTo>
                  <a:cubicBezTo>
                    <a:pt x="84" y="1"/>
                    <a:pt x="1" y="72"/>
                    <a:pt x="1" y="168"/>
                  </a:cubicBezTo>
                  <a:cubicBezTo>
                    <a:pt x="1" y="251"/>
                    <a:pt x="84" y="322"/>
                    <a:pt x="168" y="322"/>
                  </a:cubicBezTo>
                  <a:lnTo>
                    <a:pt x="525" y="322"/>
                  </a:lnTo>
                  <a:cubicBezTo>
                    <a:pt x="620" y="322"/>
                    <a:pt x="691" y="251"/>
                    <a:pt x="691" y="168"/>
                  </a:cubicBezTo>
                  <a:cubicBezTo>
                    <a:pt x="691" y="72"/>
                    <a:pt x="620" y="1"/>
                    <a:pt x="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54"/>
            <p:cNvSpPr/>
            <p:nvPr/>
          </p:nvSpPr>
          <p:spPr>
            <a:xfrm>
              <a:off x="5800725" y="3785989"/>
              <a:ext cx="277644" cy="354594"/>
            </a:xfrm>
            <a:custGeom>
              <a:rect b="b" l="l" r="r" t="t"/>
              <a:pathLst>
                <a:path extrusionOk="0" h="11193" w="8764">
                  <a:moveTo>
                    <a:pt x="4716" y="310"/>
                  </a:moveTo>
                  <a:cubicBezTo>
                    <a:pt x="5323" y="310"/>
                    <a:pt x="5859" y="572"/>
                    <a:pt x="5978" y="905"/>
                  </a:cubicBezTo>
                  <a:cubicBezTo>
                    <a:pt x="6005" y="979"/>
                    <a:pt x="6062" y="1024"/>
                    <a:pt x="6130" y="1024"/>
                  </a:cubicBezTo>
                  <a:cubicBezTo>
                    <a:pt x="6150" y="1024"/>
                    <a:pt x="6171" y="1020"/>
                    <a:pt x="6192" y="1012"/>
                  </a:cubicBezTo>
                  <a:cubicBezTo>
                    <a:pt x="6275" y="988"/>
                    <a:pt x="6323" y="893"/>
                    <a:pt x="6299" y="810"/>
                  </a:cubicBezTo>
                  <a:cubicBezTo>
                    <a:pt x="6275" y="774"/>
                    <a:pt x="6275" y="750"/>
                    <a:pt x="6264" y="715"/>
                  </a:cubicBezTo>
                  <a:lnTo>
                    <a:pt x="6264" y="715"/>
                  </a:lnTo>
                  <a:cubicBezTo>
                    <a:pt x="6609" y="834"/>
                    <a:pt x="6859" y="1167"/>
                    <a:pt x="6859" y="1548"/>
                  </a:cubicBezTo>
                  <a:lnTo>
                    <a:pt x="6859" y="3322"/>
                  </a:lnTo>
                  <a:lnTo>
                    <a:pt x="6668" y="3322"/>
                  </a:lnTo>
                  <a:cubicBezTo>
                    <a:pt x="6561" y="3322"/>
                    <a:pt x="6478" y="3227"/>
                    <a:pt x="6478" y="3132"/>
                  </a:cubicBezTo>
                  <a:lnTo>
                    <a:pt x="6478" y="2953"/>
                  </a:lnTo>
                  <a:cubicBezTo>
                    <a:pt x="6478" y="2191"/>
                    <a:pt x="5918" y="1619"/>
                    <a:pt x="5894" y="1608"/>
                  </a:cubicBezTo>
                  <a:cubicBezTo>
                    <a:pt x="5858" y="1571"/>
                    <a:pt x="5815" y="1556"/>
                    <a:pt x="5770" y="1556"/>
                  </a:cubicBezTo>
                  <a:cubicBezTo>
                    <a:pt x="5756" y="1556"/>
                    <a:pt x="5742" y="1557"/>
                    <a:pt x="5728" y="1560"/>
                  </a:cubicBezTo>
                  <a:cubicBezTo>
                    <a:pt x="5195" y="1728"/>
                    <a:pt x="4526" y="1884"/>
                    <a:pt x="3873" y="1884"/>
                  </a:cubicBezTo>
                  <a:cubicBezTo>
                    <a:pt x="3418" y="1884"/>
                    <a:pt x="2971" y="1808"/>
                    <a:pt x="2585" y="1608"/>
                  </a:cubicBezTo>
                  <a:cubicBezTo>
                    <a:pt x="2251" y="1441"/>
                    <a:pt x="2049" y="1227"/>
                    <a:pt x="1953" y="1072"/>
                  </a:cubicBezTo>
                  <a:cubicBezTo>
                    <a:pt x="2311" y="988"/>
                    <a:pt x="2573" y="846"/>
                    <a:pt x="2811" y="750"/>
                  </a:cubicBezTo>
                  <a:cubicBezTo>
                    <a:pt x="3347" y="512"/>
                    <a:pt x="3763" y="310"/>
                    <a:pt x="4716" y="310"/>
                  </a:cubicBezTo>
                  <a:close/>
                  <a:moveTo>
                    <a:pt x="2049" y="1679"/>
                  </a:moveTo>
                  <a:cubicBezTo>
                    <a:pt x="2156" y="1762"/>
                    <a:pt x="2275" y="1846"/>
                    <a:pt x="2406" y="1905"/>
                  </a:cubicBezTo>
                  <a:cubicBezTo>
                    <a:pt x="2787" y="2096"/>
                    <a:pt x="3227" y="2203"/>
                    <a:pt x="3716" y="2215"/>
                  </a:cubicBezTo>
                  <a:cubicBezTo>
                    <a:pt x="3770" y="2217"/>
                    <a:pt x="3825" y="2218"/>
                    <a:pt x="3881" y="2218"/>
                  </a:cubicBezTo>
                  <a:cubicBezTo>
                    <a:pt x="4435" y="2218"/>
                    <a:pt x="5056" y="2111"/>
                    <a:pt x="5716" y="1905"/>
                  </a:cubicBezTo>
                  <a:cubicBezTo>
                    <a:pt x="5847" y="2072"/>
                    <a:pt x="6133" y="2453"/>
                    <a:pt x="6133" y="2953"/>
                  </a:cubicBezTo>
                  <a:lnTo>
                    <a:pt x="6133" y="3132"/>
                  </a:lnTo>
                  <a:cubicBezTo>
                    <a:pt x="6133" y="3405"/>
                    <a:pt x="6371" y="3644"/>
                    <a:pt x="6656" y="3644"/>
                  </a:cubicBezTo>
                  <a:lnTo>
                    <a:pt x="6918" y="3644"/>
                  </a:lnTo>
                  <a:cubicBezTo>
                    <a:pt x="6990" y="3644"/>
                    <a:pt x="7073" y="3679"/>
                    <a:pt x="7133" y="3739"/>
                  </a:cubicBezTo>
                  <a:cubicBezTo>
                    <a:pt x="7192" y="3798"/>
                    <a:pt x="7204" y="3870"/>
                    <a:pt x="7204" y="3941"/>
                  </a:cubicBezTo>
                  <a:cubicBezTo>
                    <a:pt x="7192" y="4084"/>
                    <a:pt x="7049" y="4203"/>
                    <a:pt x="6906" y="4203"/>
                  </a:cubicBezTo>
                  <a:lnTo>
                    <a:pt x="6835" y="4203"/>
                  </a:lnTo>
                  <a:lnTo>
                    <a:pt x="6835" y="4179"/>
                  </a:lnTo>
                  <a:cubicBezTo>
                    <a:pt x="6835" y="4096"/>
                    <a:pt x="6752" y="4025"/>
                    <a:pt x="6668" y="4025"/>
                  </a:cubicBezTo>
                  <a:cubicBezTo>
                    <a:pt x="6573" y="4025"/>
                    <a:pt x="6502" y="4096"/>
                    <a:pt x="6502" y="4179"/>
                  </a:cubicBezTo>
                  <a:cubicBezTo>
                    <a:pt x="6502" y="5358"/>
                    <a:pt x="5549" y="6311"/>
                    <a:pt x="4394" y="6311"/>
                  </a:cubicBezTo>
                  <a:cubicBezTo>
                    <a:pt x="3227" y="6311"/>
                    <a:pt x="2275" y="5358"/>
                    <a:pt x="2275" y="4203"/>
                  </a:cubicBezTo>
                  <a:cubicBezTo>
                    <a:pt x="2275" y="4108"/>
                    <a:pt x="2204" y="4036"/>
                    <a:pt x="2108" y="4036"/>
                  </a:cubicBezTo>
                  <a:cubicBezTo>
                    <a:pt x="2025" y="4036"/>
                    <a:pt x="1953" y="4108"/>
                    <a:pt x="1953" y="4203"/>
                  </a:cubicBezTo>
                  <a:lnTo>
                    <a:pt x="1953" y="4215"/>
                  </a:lnTo>
                  <a:lnTo>
                    <a:pt x="1846" y="4215"/>
                  </a:lnTo>
                  <a:cubicBezTo>
                    <a:pt x="1775" y="4215"/>
                    <a:pt x="1692" y="4179"/>
                    <a:pt x="1632" y="4120"/>
                  </a:cubicBezTo>
                  <a:cubicBezTo>
                    <a:pt x="1572" y="4060"/>
                    <a:pt x="1561" y="3989"/>
                    <a:pt x="1561" y="3917"/>
                  </a:cubicBezTo>
                  <a:cubicBezTo>
                    <a:pt x="1572" y="3786"/>
                    <a:pt x="1715" y="3667"/>
                    <a:pt x="1858" y="3667"/>
                  </a:cubicBezTo>
                  <a:lnTo>
                    <a:pt x="2096" y="3667"/>
                  </a:lnTo>
                  <a:cubicBezTo>
                    <a:pt x="2382" y="3667"/>
                    <a:pt x="2620" y="3429"/>
                    <a:pt x="2620" y="3143"/>
                  </a:cubicBezTo>
                  <a:lnTo>
                    <a:pt x="2620" y="2512"/>
                  </a:lnTo>
                  <a:cubicBezTo>
                    <a:pt x="2620" y="2429"/>
                    <a:pt x="2549" y="2346"/>
                    <a:pt x="2454" y="2346"/>
                  </a:cubicBezTo>
                  <a:cubicBezTo>
                    <a:pt x="2370" y="2346"/>
                    <a:pt x="2287" y="2429"/>
                    <a:pt x="2287" y="2512"/>
                  </a:cubicBezTo>
                  <a:lnTo>
                    <a:pt x="2287" y="3143"/>
                  </a:lnTo>
                  <a:cubicBezTo>
                    <a:pt x="2287" y="3251"/>
                    <a:pt x="2204" y="3334"/>
                    <a:pt x="2096" y="3334"/>
                  </a:cubicBezTo>
                  <a:lnTo>
                    <a:pt x="1906" y="3334"/>
                  </a:lnTo>
                  <a:lnTo>
                    <a:pt x="1906" y="2322"/>
                  </a:lnTo>
                  <a:cubicBezTo>
                    <a:pt x="1906" y="1941"/>
                    <a:pt x="2013" y="1762"/>
                    <a:pt x="2049" y="1679"/>
                  </a:cubicBezTo>
                  <a:close/>
                  <a:moveTo>
                    <a:pt x="5478" y="6406"/>
                  </a:moveTo>
                  <a:lnTo>
                    <a:pt x="5478" y="6799"/>
                  </a:lnTo>
                  <a:lnTo>
                    <a:pt x="5442" y="6799"/>
                  </a:lnTo>
                  <a:lnTo>
                    <a:pt x="5132" y="7870"/>
                  </a:lnTo>
                  <a:cubicBezTo>
                    <a:pt x="4906" y="7989"/>
                    <a:pt x="4644" y="8073"/>
                    <a:pt x="4394" y="8073"/>
                  </a:cubicBezTo>
                  <a:cubicBezTo>
                    <a:pt x="4120" y="8073"/>
                    <a:pt x="3870" y="8013"/>
                    <a:pt x="3644" y="7870"/>
                  </a:cubicBezTo>
                  <a:lnTo>
                    <a:pt x="3335" y="6799"/>
                  </a:lnTo>
                  <a:lnTo>
                    <a:pt x="3335" y="6406"/>
                  </a:lnTo>
                  <a:cubicBezTo>
                    <a:pt x="3656" y="6561"/>
                    <a:pt x="4013" y="6644"/>
                    <a:pt x="4406" y="6644"/>
                  </a:cubicBezTo>
                  <a:cubicBezTo>
                    <a:pt x="4787" y="6644"/>
                    <a:pt x="5144" y="6549"/>
                    <a:pt x="5478" y="6406"/>
                  </a:cubicBezTo>
                  <a:close/>
                  <a:moveTo>
                    <a:pt x="2644" y="10156"/>
                  </a:moveTo>
                  <a:lnTo>
                    <a:pt x="2644" y="10871"/>
                  </a:lnTo>
                  <a:lnTo>
                    <a:pt x="1215" y="10871"/>
                  </a:lnTo>
                  <a:lnTo>
                    <a:pt x="1215" y="10156"/>
                  </a:lnTo>
                  <a:lnTo>
                    <a:pt x="1775" y="10156"/>
                  </a:lnTo>
                  <a:lnTo>
                    <a:pt x="1775" y="10168"/>
                  </a:lnTo>
                  <a:cubicBezTo>
                    <a:pt x="1775" y="10251"/>
                    <a:pt x="1846" y="10335"/>
                    <a:pt x="1930" y="10335"/>
                  </a:cubicBezTo>
                  <a:cubicBezTo>
                    <a:pt x="2025" y="10335"/>
                    <a:pt x="2096" y="10251"/>
                    <a:pt x="2096" y="10168"/>
                  </a:cubicBezTo>
                  <a:lnTo>
                    <a:pt x="2096" y="10156"/>
                  </a:lnTo>
                  <a:close/>
                  <a:moveTo>
                    <a:pt x="4728" y="0"/>
                  </a:moveTo>
                  <a:cubicBezTo>
                    <a:pt x="3704" y="0"/>
                    <a:pt x="3227" y="203"/>
                    <a:pt x="2692" y="465"/>
                  </a:cubicBezTo>
                  <a:cubicBezTo>
                    <a:pt x="2394" y="596"/>
                    <a:pt x="2096" y="726"/>
                    <a:pt x="1668" y="846"/>
                  </a:cubicBezTo>
                  <a:cubicBezTo>
                    <a:pt x="1620" y="857"/>
                    <a:pt x="1572" y="893"/>
                    <a:pt x="1561" y="941"/>
                  </a:cubicBezTo>
                  <a:cubicBezTo>
                    <a:pt x="1549" y="977"/>
                    <a:pt x="1549" y="1024"/>
                    <a:pt x="1561" y="1072"/>
                  </a:cubicBezTo>
                  <a:cubicBezTo>
                    <a:pt x="1561" y="1084"/>
                    <a:pt x="1632" y="1250"/>
                    <a:pt x="1834" y="1453"/>
                  </a:cubicBezTo>
                  <a:cubicBezTo>
                    <a:pt x="1751" y="1560"/>
                    <a:pt x="1596" y="1810"/>
                    <a:pt x="1596" y="2322"/>
                  </a:cubicBezTo>
                  <a:lnTo>
                    <a:pt x="1596" y="3393"/>
                  </a:lnTo>
                  <a:cubicBezTo>
                    <a:pt x="1394" y="3477"/>
                    <a:pt x="1263" y="3655"/>
                    <a:pt x="1251" y="3870"/>
                  </a:cubicBezTo>
                  <a:cubicBezTo>
                    <a:pt x="1239" y="4036"/>
                    <a:pt x="1299" y="4215"/>
                    <a:pt x="1394" y="4334"/>
                  </a:cubicBezTo>
                  <a:cubicBezTo>
                    <a:pt x="1513" y="4453"/>
                    <a:pt x="1680" y="4525"/>
                    <a:pt x="1846" y="4525"/>
                  </a:cubicBezTo>
                  <a:lnTo>
                    <a:pt x="1965" y="4525"/>
                  </a:lnTo>
                  <a:cubicBezTo>
                    <a:pt x="2049" y="5203"/>
                    <a:pt x="2442" y="5822"/>
                    <a:pt x="2989" y="6191"/>
                  </a:cubicBezTo>
                  <a:lnTo>
                    <a:pt x="2989" y="6715"/>
                  </a:lnTo>
                  <a:lnTo>
                    <a:pt x="2263" y="7084"/>
                  </a:lnTo>
                  <a:cubicBezTo>
                    <a:pt x="2156" y="7132"/>
                    <a:pt x="2084" y="7227"/>
                    <a:pt x="2073" y="7334"/>
                  </a:cubicBezTo>
                  <a:cubicBezTo>
                    <a:pt x="2049" y="7370"/>
                    <a:pt x="2049" y="7406"/>
                    <a:pt x="2049" y="7442"/>
                  </a:cubicBezTo>
                  <a:lnTo>
                    <a:pt x="858" y="7799"/>
                  </a:lnTo>
                  <a:cubicBezTo>
                    <a:pt x="346" y="7965"/>
                    <a:pt x="1" y="8430"/>
                    <a:pt x="1" y="8954"/>
                  </a:cubicBezTo>
                  <a:lnTo>
                    <a:pt x="1" y="11025"/>
                  </a:lnTo>
                  <a:cubicBezTo>
                    <a:pt x="1" y="11121"/>
                    <a:pt x="72" y="11192"/>
                    <a:pt x="168" y="11192"/>
                  </a:cubicBezTo>
                  <a:cubicBezTo>
                    <a:pt x="251" y="11192"/>
                    <a:pt x="322" y="11121"/>
                    <a:pt x="322" y="11025"/>
                  </a:cubicBezTo>
                  <a:lnTo>
                    <a:pt x="322" y="8954"/>
                  </a:lnTo>
                  <a:cubicBezTo>
                    <a:pt x="322" y="8573"/>
                    <a:pt x="584" y="8227"/>
                    <a:pt x="953" y="8108"/>
                  </a:cubicBezTo>
                  <a:lnTo>
                    <a:pt x="2192" y="7739"/>
                  </a:lnTo>
                  <a:lnTo>
                    <a:pt x="2406" y="8025"/>
                  </a:lnTo>
                  <a:lnTo>
                    <a:pt x="2156" y="8275"/>
                  </a:lnTo>
                  <a:cubicBezTo>
                    <a:pt x="1989" y="8442"/>
                    <a:pt x="1965" y="8680"/>
                    <a:pt x="2073" y="8870"/>
                  </a:cubicBezTo>
                  <a:lnTo>
                    <a:pt x="2549" y="9811"/>
                  </a:lnTo>
                  <a:lnTo>
                    <a:pt x="2096" y="9811"/>
                  </a:lnTo>
                  <a:lnTo>
                    <a:pt x="2096" y="9609"/>
                  </a:lnTo>
                  <a:cubicBezTo>
                    <a:pt x="2096" y="9525"/>
                    <a:pt x="2025" y="9454"/>
                    <a:pt x="1930" y="9454"/>
                  </a:cubicBezTo>
                  <a:cubicBezTo>
                    <a:pt x="1846" y="9454"/>
                    <a:pt x="1775" y="9525"/>
                    <a:pt x="1775" y="9609"/>
                  </a:cubicBezTo>
                  <a:lnTo>
                    <a:pt x="1775" y="9811"/>
                  </a:lnTo>
                  <a:lnTo>
                    <a:pt x="1061" y="9811"/>
                  </a:lnTo>
                  <a:cubicBezTo>
                    <a:pt x="965" y="9811"/>
                    <a:pt x="894" y="9882"/>
                    <a:pt x="894" y="9966"/>
                  </a:cubicBezTo>
                  <a:lnTo>
                    <a:pt x="894" y="11025"/>
                  </a:lnTo>
                  <a:cubicBezTo>
                    <a:pt x="894" y="11121"/>
                    <a:pt x="965" y="11192"/>
                    <a:pt x="1061" y="11192"/>
                  </a:cubicBezTo>
                  <a:lnTo>
                    <a:pt x="2811" y="11192"/>
                  </a:lnTo>
                  <a:cubicBezTo>
                    <a:pt x="2906" y="11192"/>
                    <a:pt x="2977" y="11121"/>
                    <a:pt x="2977" y="11025"/>
                  </a:cubicBezTo>
                  <a:lnTo>
                    <a:pt x="2977" y="10668"/>
                  </a:lnTo>
                  <a:lnTo>
                    <a:pt x="3180" y="11097"/>
                  </a:lnTo>
                  <a:cubicBezTo>
                    <a:pt x="3216" y="11156"/>
                    <a:pt x="3275" y="11192"/>
                    <a:pt x="3335" y="11192"/>
                  </a:cubicBezTo>
                  <a:cubicBezTo>
                    <a:pt x="3358" y="11192"/>
                    <a:pt x="3382" y="11192"/>
                    <a:pt x="3406" y="11180"/>
                  </a:cubicBezTo>
                  <a:cubicBezTo>
                    <a:pt x="3477" y="11133"/>
                    <a:pt x="3525" y="11037"/>
                    <a:pt x="3477" y="10954"/>
                  </a:cubicBezTo>
                  <a:lnTo>
                    <a:pt x="2370" y="8716"/>
                  </a:lnTo>
                  <a:cubicBezTo>
                    <a:pt x="2334" y="8644"/>
                    <a:pt x="2346" y="8561"/>
                    <a:pt x="2394" y="8513"/>
                  </a:cubicBezTo>
                  <a:lnTo>
                    <a:pt x="2739" y="8168"/>
                  </a:lnTo>
                  <a:cubicBezTo>
                    <a:pt x="2799" y="8108"/>
                    <a:pt x="2799" y="8025"/>
                    <a:pt x="2751" y="7965"/>
                  </a:cubicBezTo>
                  <a:lnTo>
                    <a:pt x="2382" y="7477"/>
                  </a:lnTo>
                  <a:cubicBezTo>
                    <a:pt x="2370" y="7454"/>
                    <a:pt x="2370" y="7442"/>
                    <a:pt x="2370" y="7430"/>
                  </a:cubicBezTo>
                  <a:cubicBezTo>
                    <a:pt x="2370" y="7418"/>
                    <a:pt x="2382" y="7394"/>
                    <a:pt x="2394" y="7394"/>
                  </a:cubicBezTo>
                  <a:lnTo>
                    <a:pt x="3037" y="7073"/>
                  </a:lnTo>
                  <a:lnTo>
                    <a:pt x="3501" y="8632"/>
                  </a:lnTo>
                  <a:cubicBezTo>
                    <a:pt x="3522" y="8716"/>
                    <a:pt x="3598" y="8754"/>
                    <a:pt x="3673" y="8754"/>
                  </a:cubicBezTo>
                  <a:cubicBezTo>
                    <a:pt x="3683" y="8754"/>
                    <a:pt x="3693" y="8753"/>
                    <a:pt x="3704" y="8751"/>
                  </a:cubicBezTo>
                  <a:cubicBezTo>
                    <a:pt x="3799" y="8716"/>
                    <a:pt x="3835" y="8632"/>
                    <a:pt x="3823" y="8549"/>
                  </a:cubicBezTo>
                  <a:lnTo>
                    <a:pt x="3751" y="8287"/>
                  </a:lnTo>
                  <a:lnTo>
                    <a:pt x="3751" y="8287"/>
                  </a:lnTo>
                  <a:cubicBezTo>
                    <a:pt x="3954" y="8358"/>
                    <a:pt x="4168" y="8394"/>
                    <a:pt x="4370" y="8394"/>
                  </a:cubicBezTo>
                  <a:cubicBezTo>
                    <a:pt x="4597" y="8394"/>
                    <a:pt x="4811" y="8358"/>
                    <a:pt x="5001" y="8287"/>
                  </a:cubicBezTo>
                  <a:lnTo>
                    <a:pt x="5001" y="8287"/>
                  </a:lnTo>
                  <a:lnTo>
                    <a:pt x="4370" y="10442"/>
                  </a:lnTo>
                  <a:lnTo>
                    <a:pt x="4013" y="9228"/>
                  </a:lnTo>
                  <a:cubicBezTo>
                    <a:pt x="3992" y="9144"/>
                    <a:pt x="3917" y="9106"/>
                    <a:pt x="3842" y="9106"/>
                  </a:cubicBezTo>
                  <a:cubicBezTo>
                    <a:pt x="3832" y="9106"/>
                    <a:pt x="3821" y="9107"/>
                    <a:pt x="3811" y="9108"/>
                  </a:cubicBezTo>
                  <a:cubicBezTo>
                    <a:pt x="3716" y="9120"/>
                    <a:pt x="3680" y="9228"/>
                    <a:pt x="3692" y="9311"/>
                  </a:cubicBezTo>
                  <a:lnTo>
                    <a:pt x="4192" y="11073"/>
                  </a:lnTo>
                  <a:cubicBezTo>
                    <a:pt x="4216" y="11144"/>
                    <a:pt x="4287" y="11192"/>
                    <a:pt x="4359" y="11192"/>
                  </a:cubicBezTo>
                  <a:cubicBezTo>
                    <a:pt x="4430" y="11192"/>
                    <a:pt x="4490" y="11144"/>
                    <a:pt x="4525" y="11073"/>
                  </a:cubicBezTo>
                  <a:lnTo>
                    <a:pt x="5704" y="7049"/>
                  </a:lnTo>
                  <a:lnTo>
                    <a:pt x="6335" y="7382"/>
                  </a:lnTo>
                  <a:lnTo>
                    <a:pt x="6371" y="7406"/>
                  </a:lnTo>
                  <a:cubicBezTo>
                    <a:pt x="6371" y="7430"/>
                    <a:pt x="6371" y="7442"/>
                    <a:pt x="6359" y="7454"/>
                  </a:cubicBezTo>
                  <a:lnTo>
                    <a:pt x="5978" y="7942"/>
                  </a:lnTo>
                  <a:cubicBezTo>
                    <a:pt x="5942" y="8001"/>
                    <a:pt x="5942" y="8108"/>
                    <a:pt x="6002" y="8156"/>
                  </a:cubicBezTo>
                  <a:lnTo>
                    <a:pt x="6335" y="8501"/>
                  </a:lnTo>
                  <a:cubicBezTo>
                    <a:pt x="6395" y="8561"/>
                    <a:pt x="6418" y="8644"/>
                    <a:pt x="6371" y="8704"/>
                  </a:cubicBezTo>
                  <a:lnTo>
                    <a:pt x="5252" y="10942"/>
                  </a:lnTo>
                  <a:cubicBezTo>
                    <a:pt x="5204" y="11013"/>
                    <a:pt x="5240" y="11121"/>
                    <a:pt x="5323" y="11156"/>
                  </a:cubicBezTo>
                  <a:cubicBezTo>
                    <a:pt x="5359" y="11180"/>
                    <a:pt x="5371" y="11180"/>
                    <a:pt x="5406" y="11180"/>
                  </a:cubicBezTo>
                  <a:cubicBezTo>
                    <a:pt x="5466" y="11180"/>
                    <a:pt x="5525" y="11144"/>
                    <a:pt x="5549" y="11085"/>
                  </a:cubicBezTo>
                  <a:lnTo>
                    <a:pt x="6668" y="8858"/>
                  </a:lnTo>
                  <a:cubicBezTo>
                    <a:pt x="6776" y="8656"/>
                    <a:pt x="6728" y="8418"/>
                    <a:pt x="6573" y="8263"/>
                  </a:cubicBezTo>
                  <a:lnTo>
                    <a:pt x="6323" y="8001"/>
                  </a:lnTo>
                  <a:lnTo>
                    <a:pt x="6549" y="7727"/>
                  </a:lnTo>
                  <a:lnTo>
                    <a:pt x="7788" y="8096"/>
                  </a:lnTo>
                  <a:cubicBezTo>
                    <a:pt x="8157" y="8216"/>
                    <a:pt x="8407" y="8561"/>
                    <a:pt x="8407" y="8942"/>
                  </a:cubicBezTo>
                  <a:lnTo>
                    <a:pt x="8407" y="11013"/>
                  </a:lnTo>
                  <a:cubicBezTo>
                    <a:pt x="8407" y="11097"/>
                    <a:pt x="8478" y="11180"/>
                    <a:pt x="8573" y="11180"/>
                  </a:cubicBezTo>
                  <a:cubicBezTo>
                    <a:pt x="8657" y="11180"/>
                    <a:pt x="8740" y="11097"/>
                    <a:pt x="8740" y="11013"/>
                  </a:cubicBezTo>
                  <a:lnTo>
                    <a:pt x="8740" y="8942"/>
                  </a:lnTo>
                  <a:cubicBezTo>
                    <a:pt x="8764" y="8442"/>
                    <a:pt x="8419" y="7965"/>
                    <a:pt x="7907" y="7811"/>
                  </a:cubicBezTo>
                  <a:lnTo>
                    <a:pt x="6716" y="7454"/>
                  </a:lnTo>
                  <a:cubicBezTo>
                    <a:pt x="6716" y="7430"/>
                    <a:pt x="6716" y="7382"/>
                    <a:pt x="6692" y="7358"/>
                  </a:cubicBezTo>
                  <a:cubicBezTo>
                    <a:pt x="6668" y="7251"/>
                    <a:pt x="6597" y="7144"/>
                    <a:pt x="6502" y="7096"/>
                  </a:cubicBezTo>
                  <a:lnTo>
                    <a:pt x="5775" y="6727"/>
                  </a:lnTo>
                  <a:lnTo>
                    <a:pt x="5775" y="6203"/>
                  </a:lnTo>
                  <a:cubicBezTo>
                    <a:pt x="6323" y="5822"/>
                    <a:pt x="6716" y="5227"/>
                    <a:pt x="6799" y="4536"/>
                  </a:cubicBezTo>
                  <a:lnTo>
                    <a:pt x="6906" y="4536"/>
                  </a:lnTo>
                  <a:cubicBezTo>
                    <a:pt x="7228" y="4536"/>
                    <a:pt x="7502" y="4298"/>
                    <a:pt x="7526" y="4001"/>
                  </a:cubicBezTo>
                  <a:cubicBezTo>
                    <a:pt x="7549" y="3834"/>
                    <a:pt x="7490" y="3655"/>
                    <a:pt x="7383" y="3536"/>
                  </a:cubicBezTo>
                  <a:cubicBezTo>
                    <a:pt x="7323" y="3477"/>
                    <a:pt x="7264" y="3441"/>
                    <a:pt x="7192" y="3393"/>
                  </a:cubicBezTo>
                  <a:lnTo>
                    <a:pt x="7192" y="1572"/>
                  </a:lnTo>
                  <a:cubicBezTo>
                    <a:pt x="7192" y="905"/>
                    <a:pt x="6633" y="357"/>
                    <a:pt x="5966" y="357"/>
                  </a:cubicBezTo>
                  <a:lnTo>
                    <a:pt x="5942" y="357"/>
                  </a:lnTo>
                  <a:cubicBezTo>
                    <a:pt x="5644" y="131"/>
                    <a:pt x="5204" y="0"/>
                    <a:pt x="472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54"/>
            <p:cNvSpPr/>
            <p:nvPr/>
          </p:nvSpPr>
          <p:spPr>
            <a:xfrm>
              <a:off x="6012727" y="4085840"/>
              <a:ext cx="37731" cy="37763"/>
            </a:xfrm>
            <a:custGeom>
              <a:rect b="b" l="l" r="r" t="t"/>
              <a:pathLst>
                <a:path extrusionOk="0" h="1192" w="1191">
                  <a:moveTo>
                    <a:pt x="595" y="1"/>
                  </a:moveTo>
                  <a:cubicBezTo>
                    <a:pt x="512" y="1"/>
                    <a:pt x="441" y="72"/>
                    <a:pt x="441" y="167"/>
                  </a:cubicBezTo>
                  <a:lnTo>
                    <a:pt x="441" y="429"/>
                  </a:lnTo>
                  <a:lnTo>
                    <a:pt x="167" y="429"/>
                  </a:lnTo>
                  <a:cubicBezTo>
                    <a:pt x="84" y="429"/>
                    <a:pt x="0" y="513"/>
                    <a:pt x="0" y="596"/>
                  </a:cubicBezTo>
                  <a:cubicBezTo>
                    <a:pt x="0" y="691"/>
                    <a:pt x="84" y="763"/>
                    <a:pt x="167" y="763"/>
                  </a:cubicBezTo>
                  <a:lnTo>
                    <a:pt x="441" y="763"/>
                  </a:lnTo>
                  <a:lnTo>
                    <a:pt x="441" y="1025"/>
                  </a:lnTo>
                  <a:cubicBezTo>
                    <a:pt x="441" y="1120"/>
                    <a:pt x="512" y="1191"/>
                    <a:pt x="595" y="1191"/>
                  </a:cubicBezTo>
                  <a:cubicBezTo>
                    <a:pt x="691" y="1191"/>
                    <a:pt x="762" y="1120"/>
                    <a:pt x="762" y="1025"/>
                  </a:cubicBezTo>
                  <a:lnTo>
                    <a:pt x="762" y="763"/>
                  </a:lnTo>
                  <a:lnTo>
                    <a:pt x="1024" y="763"/>
                  </a:lnTo>
                  <a:cubicBezTo>
                    <a:pt x="1119" y="763"/>
                    <a:pt x="1191" y="691"/>
                    <a:pt x="1191" y="596"/>
                  </a:cubicBezTo>
                  <a:cubicBezTo>
                    <a:pt x="1191" y="513"/>
                    <a:pt x="1119" y="429"/>
                    <a:pt x="1024" y="429"/>
                  </a:cubicBezTo>
                  <a:lnTo>
                    <a:pt x="762" y="429"/>
                  </a:lnTo>
                  <a:lnTo>
                    <a:pt x="762" y="167"/>
                  </a:lnTo>
                  <a:cubicBezTo>
                    <a:pt x="762" y="72"/>
                    <a:pt x="691" y="1"/>
                    <a:pt x="59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2" name="Google Shape;2502;p54"/>
          <p:cNvGrpSpPr/>
          <p:nvPr/>
        </p:nvGrpSpPr>
        <p:grpSpPr>
          <a:xfrm>
            <a:off x="2206122" y="3360748"/>
            <a:ext cx="308183" cy="347561"/>
            <a:chOff x="2206122" y="3360748"/>
            <a:chExt cx="308183" cy="347561"/>
          </a:xfrm>
        </p:grpSpPr>
        <p:sp>
          <p:nvSpPr>
            <p:cNvPr id="2503" name="Google Shape;2503;p54"/>
            <p:cNvSpPr/>
            <p:nvPr/>
          </p:nvSpPr>
          <p:spPr>
            <a:xfrm>
              <a:off x="2206122" y="3543859"/>
              <a:ext cx="199932" cy="164451"/>
            </a:xfrm>
            <a:custGeom>
              <a:rect b="b" l="l" r="r" t="t"/>
              <a:pathLst>
                <a:path extrusionOk="0" h="5191" w="6311">
                  <a:moveTo>
                    <a:pt x="289" y="1"/>
                  </a:moveTo>
                  <a:cubicBezTo>
                    <a:pt x="219" y="1"/>
                    <a:pt x="162" y="52"/>
                    <a:pt x="143" y="118"/>
                  </a:cubicBezTo>
                  <a:cubicBezTo>
                    <a:pt x="48" y="476"/>
                    <a:pt x="0" y="845"/>
                    <a:pt x="0" y="1214"/>
                  </a:cubicBezTo>
                  <a:cubicBezTo>
                    <a:pt x="0" y="3405"/>
                    <a:pt x="1786" y="5191"/>
                    <a:pt x="3977" y="5191"/>
                  </a:cubicBezTo>
                  <a:cubicBezTo>
                    <a:pt x="4787" y="5191"/>
                    <a:pt x="5584" y="4941"/>
                    <a:pt x="6251" y="4476"/>
                  </a:cubicBezTo>
                  <a:cubicBezTo>
                    <a:pt x="6275" y="4429"/>
                    <a:pt x="6311" y="4321"/>
                    <a:pt x="6251" y="4250"/>
                  </a:cubicBezTo>
                  <a:cubicBezTo>
                    <a:pt x="6221" y="4204"/>
                    <a:pt x="6166" y="4183"/>
                    <a:pt x="6111" y="4183"/>
                  </a:cubicBezTo>
                  <a:cubicBezTo>
                    <a:pt x="6081" y="4183"/>
                    <a:pt x="6050" y="4189"/>
                    <a:pt x="6025" y="4202"/>
                  </a:cubicBezTo>
                  <a:cubicBezTo>
                    <a:pt x="5418" y="4643"/>
                    <a:pt x="4691" y="4857"/>
                    <a:pt x="3941" y="4857"/>
                  </a:cubicBezTo>
                  <a:cubicBezTo>
                    <a:pt x="1929" y="4857"/>
                    <a:pt x="298" y="3226"/>
                    <a:pt x="298" y="1214"/>
                  </a:cubicBezTo>
                  <a:cubicBezTo>
                    <a:pt x="298" y="869"/>
                    <a:pt x="346" y="535"/>
                    <a:pt x="441" y="202"/>
                  </a:cubicBezTo>
                  <a:cubicBezTo>
                    <a:pt x="477" y="118"/>
                    <a:pt x="417" y="23"/>
                    <a:pt x="346" y="11"/>
                  </a:cubicBezTo>
                  <a:cubicBezTo>
                    <a:pt x="326" y="4"/>
                    <a:pt x="307" y="1"/>
                    <a:pt x="2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54"/>
            <p:cNvSpPr/>
            <p:nvPr/>
          </p:nvSpPr>
          <p:spPr>
            <a:xfrm>
              <a:off x="2216291" y="3360748"/>
              <a:ext cx="298014" cy="312872"/>
            </a:xfrm>
            <a:custGeom>
              <a:rect b="b" l="l" r="r" t="t"/>
              <a:pathLst>
                <a:path extrusionOk="0" h="9876" w="9407">
                  <a:moveTo>
                    <a:pt x="6830" y="0"/>
                  </a:moveTo>
                  <a:cubicBezTo>
                    <a:pt x="6032" y="0"/>
                    <a:pt x="5248" y="384"/>
                    <a:pt x="4763" y="1100"/>
                  </a:cubicBezTo>
                  <a:cubicBezTo>
                    <a:pt x="4632" y="1315"/>
                    <a:pt x="4513" y="1529"/>
                    <a:pt x="4454" y="1791"/>
                  </a:cubicBezTo>
                  <a:cubicBezTo>
                    <a:pt x="4418" y="1874"/>
                    <a:pt x="4478" y="1969"/>
                    <a:pt x="4561" y="1981"/>
                  </a:cubicBezTo>
                  <a:cubicBezTo>
                    <a:pt x="4574" y="1985"/>
                    <a:pt x="4587" y="1987"/>
                    <a:pt x="4600" y="1987"/>
                  </a:cubicBezTo>
                  <a:cubicBezTo>
                    <a:pt x="4671" y="1987"/>
                    <a:pt x="4741" y="1935"/>
                    <a:pt x="4751" y="1874"/>
                  </a:cubicBezTo>
                  <a:cubicBezTo>
                    <a:pt x="4811" y="1672"/>
                    <a:pt x="4894" y="1469"/>
                    <a:pt x="5037" y="1279"/>
                  </a:cubicBezTo>
                  <a:cubicBezTo>
                    <a:pt x="5455" y="652"/>
                    <a:pt x="6135" y="315"/>
                    <a:pt x="6830" y="315"/>
                  </a:cubicBezTo>
                  <a:cubicBezTo>
                    <a:pt x="7244" y="315"/>
                    <a:pt x="7664" y="435"/>
                    <a:pt x="8037" y="684"/>
                  </a:cubicBezTo>
                  <a:cubicBezTo>
                    <a:pt x="8514" y="1017"/>
                    <a:pt x="8847" y="1481"/>
                    <a:pt x="8966" y="2065"/>
                  </a:cubicBezTo>
                  <a:cubicBezTo>
                    <a:pt x="9085" y="2636"/>
                    <a:pt x="8966" y="3220"/>
                    <a:pt x="8633" y="3684"/>
                  </a:cubicBezTo>
                  <a:cubicBezTo>
                    <a:pt x="8230" y="4289"/>
                    <a:pt x="7574" y="4641"/>
                    <a:pt x="6873" y="4641"/>
                  </a:cubicBezTo>
                  <a:cubicBezTo>
                    <a:pt x="6829" y="4641"/>
                    <a:pt x="6784" y="4639"/>
                    <a:pt x="6740" y="4636"/>
                  </a:cubicBezTo>
                  <a:lnTo>
                    <a:pt x="6716" y="4636"/>
                  </a:lnTo>
                  <a:cubicBezTo>
                    <a:pt x="6549" y="4625"/>
                    <a:pt x="6406" y="4613"/>
                    <a:pt x="6240" y="4565"/>
                  </a:cubicBezTo>
                  <a:cubicBezTo>
                    <a:pt x="6220" y="4560"/>
                    <a:pt x="6204" y="4557"/>
                    <a:pt x="6189" y="4557"/>
                  </a:cubicBezTo>
                  <a:cubicBezTo>
                    <a:pt x="6168" y="4557"/>
                    <a:pt x="6148" y="4563"/>
                    <a:pt x="6121" y="4577"/>
                  </a:cubicBezTo>
                  <a:lnTo>
                    <a:pt x="5120" y="5053"/>
                  </a:lnTo>
                  <a:lnTo>
                    <a:pt x="5168" y="3958"/>
                  </a:lnTo>
                  <a:cubicBezTo>
                    <a:pt x="5168" y="3910"/>
                    <a:pt x="5156" y="3886"/>
                    <a:pt x="5144" y="3851"/>
                  </a:cubicBezTo>
                  <a:cubicBezTo>
                    <a:pt x="4823" y="3470"/>
                    <a:pt x="4668" y="2993"/>
                    <a:pt x="4680" y="2481"/>
                  </a:cubicBezTo>
                  <a:cubicBezTo>
                    <a:pt x="4680" y="2398"/>
                    <a:pt x="4608" y="2315"/>
                    <a:pt x="4513" y="2315"/>
                  </a:cubicBezTo>
                  <a:cubicBezTo>
                    <a:pt x="4418" y="2315"/>
                    <a:pt x="4347" y="2398"/>
                    <a:pt x="4347" y="2481"/>
                  </a:cubicBezTo>
                  <a:cubicBezTo>
                    <a:pt x="4347" y="2708"/>
                    <a:pt x="4382" y="2934"/>
                    <a:pt x="4442" y="3136"/>
                  </a:cubicBezTo>
                  <a:cubicBezTo>
                    <a:pt x="4168" y="3077"/>
                    <a:pt x="3894" y="3053"/>
                    <a:pt x="3620" y="3053"/>
                  </a:cubicBezTo>
                  <a:cubicBezTo>
                    <a:pt x="2858" y="3053"/>
                    <a:pt x="2132" y="3255"/>
                    <a:pt x="1489" y="3660"/>
                  </a:cubicBezTo>
                  <a:cubicBezTo>
                    <a:pt x="882" y="4041"/>
                    <a:pt x="370" y="4601"/>
                    <a:pt x="48" y="5256"/>
                  </a:cubicBezTo>
                  <a:cubicBezTo>
                    <a:pt x="1" y="5327"/>
                    <a:pt x="48" y="5434"/>
                    <a:pt x="120" y="5458"/>
                  </a:cubicBezTo>
                  <a:cubicBezTo>
                    <a:pt x="156" y="5470"/>
                    <a:pt x="167" y="5470"/>
                    <a:pt x="191" y="5470"/>
                  </a:cubicBezTo>
                  <a:cubicBezTo>
                    <a:pt x="251" y="5470"/>
                    <a:pt x="322" y="5446"/>
                    <a:pt x="346" y="5387"/>
                  </a:cubicBezTo>
                  <a:cubicBezTo>
                    <a:pt x="965" y="4136"/>
                    <a:pt x="2227" y="3362"/>
                    <a:pt x="3620" y="3362"/>
                  </a:cubicBezTo>
                  <a:cubicBezTo>
                    <a:pt x="3942" y="3362"/>
                    <a:pt x="4263" y="3410"/>
                    <a:pt x="4573" y="3482"/>
                  </a:cubicBezTo>
                  <a:cubicBezTo>
                    <a:pt x="4644" y="3660"/>
                    <a:pt x="4751" y="3827"/>
                    <a:pt x="4859" y="3970"/>
                  </a:cubicBezTo>
                  <a:lnTo>
                    <a:pt x="4799" y="5279"/>
                  </a:lnTo>
                  <a:cubicBezTo>
                    <a:pt x="4799" y="5339"/>
                    <a:pt x="4823" y="5387"/>
                    <a:pt x="4870" y="5410"/>
                  </a:cubicBezTo>
                  <a:cubicBezTo>
                    <a:pt x="4894" y="5434"/>
                    <a:pt x="4930" y="5446"/>
                    <a:pt x="4954" y="5446"/>
                  </a:cubicBezTo>
                  <a:cubicBezTo>
                    <a:pt x="4989" y="5446"/>
                    <a:pt x="5001" y="5446"/>
                    <a:pt x="5037" y="5434"/>
                  </a:cubicBezTo>
                  <a:lnTo>
                    <a:pt x="6228" y="4875"/>
                  </a:lnTo>
                  <a:cubicBezTo>
                    <a:pt x="6359" y="4910"/>
                    <a:pt x="6502" y="4934"/>
                    <a:pt x="6644" y="4958"/>
                  </a:cubicBezTo>
                  <a:cubicBezTo>
                    <a:pt x="7061" y="5565"/>
                    <a:pt x="7264" y="6268"/>
                    <a:pt x="7264" y="7006"/>
                  </a:cubicBezTo>
                  <a:cubicBezTo>
                    <a:pt x="7264" y="7994"/>
                    <a:pt x="6883" y="8911"/>
                    <a:pt x="6180" y="9613"/>
                  </a:cubicBezTo>
                  <a:cubicBezTo>
                    <a:pt x="6121" y="9673"/>
                    <a:pt x="6121" y="9780"/>
                    <a:pt x="6180" y="9839"/>
                  </a:cubicBezTo>
                  <a:cubicBezTo>
                    <a:pt x="6204" y="9863"/>
                    <a:pt x="6252" y="9875"/>
                    <a:pt x="6299" y="9875"/>
                  </a:cubicBezTo>
                  <a:cubicBezTo>
                    <a:pt x="6347" y="9875"/>
                    <a:pt x="6371" y="9863"/>
                    <a:pt x="6418" y="9839"/>
                  </a:cubicBezTo>
                  <a:cubicBezTo>
                    <a:pt x="7192" y="9077"/>
                    <a:pt x="7609" y="8077"/>
                    <a:pt x="7609" y="7006"/>
                  </a:cubicBezTo>
                  <a:cubicBezTo>
                    <a:pt x="7609" y="6279"/>
                    <a:pt x="7418" y="5577"/>
                    <a:pt x="7037" y="4958"/>
                  </a:cubicBezTo>
                  <a:cubicBezTo>
                    <a:pt x="7787" y="4898"/>
                    <a:pt x="8490" y="4505"/>
                    <a:pt x="8930" y="3851"/>
                  </a:cubicBezTo>
                  <a:cubicBezTo>
                    <a:pt x="9276" y="3303"/>
                    <a:pt x="9407" y="2648"/>
                    <a:pt x="9276" y="1993"/>
                  </a:cubicBezTo>
                  <a:cubicBezTo>
                    <a:pt x="9145" y="1338"/>
                    <a:pt x="8776" y="791"/>
                    <a:pt x="8216" y="422"/>
                  </a:cubicBezTo>
                  <a:cubicBezTo>
                    <a:pt x="7789" y="137"/>
                    <a:pt x="7307" y="0"/>
                    <a:pt x="683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54"/>
            <p:cNvSpPr/>
            <p:nvPr/>
          </p:nvSpPr>
          <p:spPr>
            <a:xfrm>
              <a:off x="2392812" y="3401615"/>
              <a:ext cx="83033" cy="80372"/>
            </a:xfrm>
            <a:custGeom>
              <a:rect b="b" l="l" r="r" t="t"/>
              <a:pathLst>
                <a:path extrusionOk="0" h="2537" w="2621">
                  <a:moveTo>
                    <a:pt x="1608" y="334"/>
                  </a:moveTo>
                  <a:cubicBezTo>
                    <a:pt x="1775" y="334"/>
                    <a:pt x="1918" y="394"/>
                    <a:pt x="2037" y="513"/>
                  </a:cubicBezTo>
                  <a:cubicBezTo>
                    <a:pt x="2275" y="739"/>
                    <a:pt x="2275" y="1132"/>
                    <a:pt x="2037" y="1370"/>
                  </a:cubicBezTo>
                  <a:cubicBezTo>
                    <a:pt x="1918" y="1489"/>
                    <a:pt x="1763" y="1549"/>
                    <a:pt x="1608" y="1549"/>
                  </a:cubicBezTo>
                  <a:cubicBezTo>
                    <a:pt x="1453" y="1549"/>
                    <a:pt x="1299" y="1489"/>
                    <a:pt x="1180" y="1370"/>
                  </a:cubicBezTo>
                  <a:cubicBezTo>
                    <a:pt x="941" y="1132"/>
                    <a:pt x="941" y="751"/>
                    <a:pt x="1180" y="513"/>
                  </a:cubicBezTo>
                  <a:cubicBezTo>
                    <a:pt x="1299" y="394"/>
                    <a:pt x="1442" y="334"/>
                    <a:pt x="1608" y="334"/>
                  </a:cubicBezTo>
                  <a:close/>
                  <a:moveTo>
                    <a:pt x="1608" y="1"/>
                  </a:moveTo>
                  <a:cubicBezTo>
                    <a:pt x="1358" y="1"/>
                    <a:pt x="1120" y="108"/>
                    <a:pt x="953" y="275"/>
                  </a:cubicBezTo>
                  <a:cubicBezTo>
                    <a:pt x="620" y="596"/>
                    <a:pt x="596" y="1108"/>
                    <a:pt x="846" y="1477"/>
                  </a:cubicBezTo>
                  <a:lnTo>
                    <a:pt x="60" y="2263"/>
                  </a:lnTo>
                  <a:cubicBezTo>
                    <a:pt x="1" y="2322"/>
                    <a:pt x="1" y="2430"/>
                    <a:pt x="60" y="2489"/>
                  </a:cubicBezTo>
                  <a:cubicBezTo>
                    <a:pt x="84" y="2525"/>
                    <a:pt x="132" y="2537"/>
                    <a:pt x="179" y="2537"/>
                  </a:cubicBezTo>
                  <a:cubicBezTo>
                    <a:pt x="227" y="2537"/>
                    <a:pt x="263" y="2525"/>
                    <a:pt x="299" y="2489"/>
                  </a:cubicBezTo>
                  <a:lnTo>
                    <a:pt x="1084" y="1703"/>
                  </a:lnTo>
                  <a:cubicBezTo>
                    <a:pt x="1251" y="1822"/>
                    <a:pt x="1430" y="1870"/>
                    <a:pt x="1620" y="1870"/>
                  </a:cubicBezTo>
                  <a:cubicBezTo>
                    <a:pt x="1858" y="1870"/>
                    <a:pt x="2096" y="1775"/>
                    <a:pt x="2275" y="1596"/>
                  </a:cubicBezTo>
                  <a:cubicBezTo>
                    <a:pt x="2620" y="1227"/>
                    <a:pt x="2620" y="644"/>
                    <a:pt x="2263" y="275"/>
                  </a:cubicBezTo>
                  <a:cubicBezTo>
                    <a:pt x="2084" y="96"/>
                    <a:pt x="1846" y="1"/>
                    <a:pt x="16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54"/>
            <p:cNvSpPr/>
            <p:nvPr/>
          </p:nvSpPr>
          <p:spPr>
            <a:xfrm>
              <a:off x="2229502" y="3535147"/>
              <a:ext cx="201833" cy="94723"/>
            </a:xfrm>
            <a:custGeom>
              <a:rect b="b" l="l" r="r" t="t"/>
              <a:pathLst>
                <a:path extrusionOk="0" h="2990" w="6371">
                  <a:moveTo>
                    <a:pt x="3191" y="310"/>
                  </a:moveTo>
                  <a:cubicBezTo>
                    <a:pt x="3477" y="310"/>
                    <a:pt x="3751" y="346"/>
                    <a:pt x="4025" y="393"/>
                  </a:cubicBezTo>
                  <a:cubicBezTo>
                    <a:pt x="4191" y="584"/>
                    <a:pt x="4275" y="834"/>
                    <a:pt x="4275" y="1084"/>
                  </a:cubicBezTo>
                  <a:cubicBezTo>
                    <a:pt x="4275" y="1703"/>
                    <a:pt x="3787" y="2191"/>
                    <a:pt x="3179" y="2191"/>
                  </a:cubicBezTo>
                  <a:cubicBezTo>
                    <a:pt x="2560" y="2191"/>
                    <a:pt x="2072" y="1703"/>
                    <a:pt x="2072" y="1084"/>
                  </a:cubicBezTo>
                  <a:cubicBezTo>
                    <a:pt x="2108" y="846"/>
                    <a:pt x="2191" y="596"/>
                    <a:pt x="2358" y="393"/>
                  </a:cubicBezTo>
                  <a:cubicBezTo>
                    <a:pt x="2620" y="346"/>
                    <a:pt x="2906" y="310"/>
                    <a:pt x="3191" y="310"/>
                  </a:cubicBezTo>
                  <a:close/>
                  <a:moveTo>
                    <a:pt x="1905" y="489"/>
                  </a:moveTo>
                  <a:lnTo>
                    <a:pt x="1905" y="489"/>
                  </a:lnTo>
                  <a:cubicBezTo>
                    <a:pt x="1822" y="691"/>
                    <a:pt x="1775" y="894"/>
                    <a:pt x="1775" y="1108"/>
                  </a:cubicBezTo>
                  <a:cubicBezTo>
                    <a:pt x="1775" y="1894"/>
                    <a:pt x="2417" y="2513"/>
                    <a:pt x="3191" y="2513"/>
                  </a:cubicBezTo>
                  <a:cubicBezTo>
                    <a:pt x="3965" y="2513"/>
                    <a:pt x="4608" y="1882"/>
                    <a:pt x="4608" y="1108"/>
                  </a:cubicBezTo>
                  <a:cubicBezTo>
                    <a:pt x="4608" y="894"/>
                    <a:pt x="4561" y="691"/>
                    <a:pt x="4465" y="489"/>
                  </a:cubicBezTo>
                  <a:lnTo>
                    <a:pt x="4465" y="489"/>
                  </a:lnTo>
                  <a:cubicBezTo>
                    <a:pt x="5180" y="691"/>
                    <a:pt x="5751" y="1060"/>
                    <a:pt x="6001" y="1489"/>
                  </a:cubicBezTo>
                  <a:cubicBezTo>
                    <a:pt x="5620" y="2191"/>
                    <a:pt x="4465" y="2668"/>
                    <a:pt x="3203" y="2668"/>
                  </a:cubicBezTo>
                  <a:cubicBezTo>
                    <a:pt x="1929" y="2668"/>
                    <a:pt x="798" y="2191"/>
                    <a:pt x="381" y="1489"/>
                  </a:cubicBezTo>
                  <a:cubicBezTo>
                    <a:pt x="632" y="1060"/>
                    <a:pt x="1191" y="691"/>
                    <a:pt x="1905" y="489"/>
                  </a:cubicBezTo>
                  <a:close/>
                  <a:moveTo>
                    <a:pt x="3191" y="1"/>
                  </a:moveTo>
                  <a:cubicBezTo>
                    <a:pt x="2858" y="1"/>
                    <a:pt x="2548" y="36"/>
                    <a:pt x="2239" y="96"/>
                  </a:cubicBezTo>
                  <a:cubicBezTo>
                    <a:pt x="1179" y="286"/>
                    <a:pt x="358" y="786"/>
                    <a:pt x="36" y="1429"/>
                  </a:cubicBezTo>
                  <a:cubicBezTo>
                    <a:pt x="0" y="1477"/>
                    <a:pt x="0" y="1536"/>
                    <a:pt x="36" y="1584"/>
                  </a:cubicBezTo>
                  <a:cubicBezTo>
                    <a:pt x="465" y="2429"/>
                    <a:pt x="1727" y="2989"/>
                    <a:pt x="3191" y="2989"/>
                  </a:cubicBezTo>
                  <a:cubicBezTo>
                    <a:pt x="4644" y="2989"/>
                    <a:pt x="5918" y="2429"/>
                    <a:pt x="6347" y="1584"/>
                  </a:cubicBezTo>
                  <a:cubicBezTo>
                    <a:pt x="6370" y="1525"/>
                    <a:pt x="6370" y="1477"/>
                    <a:pt x="6347" y="1429"/>
                  </a:cubicBezTo>
                  <a:cubicBezTo>
                    <a:pt x="6013" y="786"/>
                    <a:pt x="5204" y="286"/>
                    <a:pt x="4144" y="96"/>
                  </a:cubicBezTo>
                  <a:cubicBezTo>
                    <a:pt x="3822" y="36"/>
                    <a:pt x="3513" y="1"/>
                    <a:pt x="31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54"/>
            <p:cNvSpPr/>
            <p:nvPr/>
          </p:nvSpPr>
          <p:spPr>
            <a:xfrm>
              <a:off x="2236281" y="3609215"/>
              <a:ext cx="81893" cy="38364"/>
            </a:xfrm>
            <a:custGeom>
              <a:rect b="b" l="l" r="r" t="t"/>
              <a:pathLst>
                <a:path extrusionOk="0" h="1211" w="2585">
                  <a:moveTo>
                    <a:pt x="180" y="1"/>
                  </a:moveTo>
                  <a:cubicBezTo>
                    <a:pt x="140" y="1"/>
                    <a:pt x="101" y="15"/>
                    <a:pt x="72" y="44"/>
                  </a:cubicBezTo>
                  <a:cubicBezTo>
                    <a:pt x="1" y="103"/>
                    <a:pt x="1" y="211"/>
                    <a:pt x="60" y="270"/>
                  </a:cubicBezTo>
                  <a:cubicBezTo>
                    <a:pt x="525" y="818"/>
                    <a:pt x="1418" y="1175"/>
                    <a:pt x="2406" y="1211"/>
                  </a:cubicBezTo>
                  <a:cubicBezTo>
                    <a:pt x="2501" y="1211"/>
                    <a:pt x="2573" y="1127"/>
                    <a:pt x="2573" y="1056"/>
                  </a:cubicBezTo>
                  <a:cubicBezTo>
                    <a:pt x="2584" y="949"/>
                    <a:pt x="2513" y="877"/>
                    <a:pt x="2430" y="877"/>
                  </a:cubicBezTo>
                  <a:cubicBezTo>
                    <a:pt x="1513" y="853"/>
                    <a:pt x="703" y="532"/>
                    <a:pt x="298" y="56"/>
                  </a:cubicBezTo>
                  <a:cubicBezTo>
                    <a:pt x="267" y="18"/>
                    <a:pt x="223" y="1"/>
                    <a:pt x="18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8" name="Google Shape;2508;p54"/>
          <p:cNvGrpSpPr/>
          <p:nvPr/>
        </p:nvGrpSpPr>
        <p:grpSpPr>
          <a:xfrm>
            <a:off x="5353403" y="3785609"/>
            <a:ext cx="277992" cy="354974"/>
            <a:chOff x="5353403" y="3785609"/>
            <a:chExt cx="277992" cy="354974"/>
          </a:xfrm>
        </p:grpSpPr>
        <p:sp>
          <p:nvSpPr>
            <p:cNvPr id="2509" name="Google Shape;2509;p54"/>
            <p:cNvSpPr/>
            <p:nvPr/>
          </p:nvSpPr>
          <p:spPr>
            <a:xfrm>
              <a:off x="5476734" y="3952562"/>
              <a:ext cx="33232" cy="15998"/>
            </a:xfrm>
            <a:custGeom>
              <a:rect b="b" l="l" r="r" t="t"/>
              <a:pathLst>
                <a:path extrusionOk="0" h="505" w="1049">
                  <a:moveTo>
                    <a:pt x="189" y="0"/>
                  </a:moveTo>
                  <a:cubicBezTo>
                    <a:pt x="154" y="0"/>
                    <a:pt x="117" y="10"/>
                    <a:pt x="84" y="29"/>
                  </a:cubicBezTo>
                  <a:cubicBezTo>
                    <a:pt x="12" y="64"/>
                    <a:pt x="0" y="171"/>
                    <a:pt x="48" y="255"/>
                  </a:cubicBezTo>
                  <a:cubicBezTo>
                    <a:pt x="155" y="398"/>
                    <a:pt x="334" y="505"/>
                    <a:pt x="536" y="505"/>
                  </a:cubicBezTo>
                  <a:cubicBezTo>
                    <a:pt x="727" y="505"/>
                    <a:pt x="917" y="410"/>
                    <a:pt x="1024" y="255"/>
                  </a:cubicBezTo>
                  <a:cubicBezTo>
                    <a:pt x="1048" y="171"/>
                    <a:pt x="1024" y="76"/>
                    <a:pt x="953" y="29"/>
                  </a:cubicBezTo>
                  <a:cubicBezTo>
                    <a:pt x="924" y="10"/>
                    <a:pt x="890" y="0"/>
                    <a:pt x="856" y="0"/>
                  </a:cubicBezTo>
                  <a:cubicBezTo>
                    <a:pt x="805" y="0"/>
                    <a:pt x="755" y="21"/>
                    <a:pt x="727" y="64"/>
                  </a:cubicBezTo>
                  <a:cubicBezTo>
                    <a:pt x="691" y="124"/>
                    <a:pt x="608" y="171"/>
                    <a:pt x="524" y="171"/>
                  </a:cubicBezTo>
                  <a:cubicBezTo>
                    <a:pt x="429" y="171"/>
                    <a:pt x="346" y="136"/>
                    <a:pt x="310" y="64"/>
                  </a:cubicBezTo>
                  <a:cubicBezTo>
                    <a:pt x="289" y="21"/>
                    <a:pt x="241" y="0"/>
                    <a:pt x="1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54"/>
            <p:cNvSpPr/>
            <p:nvPr/>
          </p:nvSpPr>
          <p:spPr>
            <a:xfrm>
              <a:off x="5457124" y="3902540"/>
              <a:ext cx="10201" cy="15872"/>
            </a:xfrm>
            <a:custGeom>
              <a:rect b="b" l="l" r="r" t="t"/>
              <a:pathLst>
                <a:path extrusionOk="0" h="501" w="322">
                  <a:moveTo>
                    <a:pt x="155" y="0"/>
                  </a:moveTo>
                  <a:cubicBezTo>
                    <a:pt x="72" y="0"/>
                    <a:pt x="0" y="72"/>
                    <a:pt x="0" y="167"/>
                  </a:cubicBezTo>
                  <a:lnTo>
                    <a:pt x="0" y="346"/>
                  </a:lnTo>
                  <a:cubicBezTo>
                    <a:pt x="0" y="429"/>
                    <a:pt x="72" y="500"/>
                    <a:pt x="155" y="500"/>
                  </a:cubicBezTo>
                  <a:cubicBezTo>
                    <a:pt x="250" y="500"/>
                    <a:pt x="322" y="429"/>
                    <a:pt x="322" y="346"/>
                  </a:cubicBezTo>
                  <a:lnTo>
                    <a:pt x="322" y="167"/>
                  </a:lnTo>
                  <a:cubicBezTo>
                    <a:pt x="322" y="72"/>
                    <a:pt x="250"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54"/>
            <p:cNvSpPr/>
            <p:nvPr/>
          </p:nvSpPr>
          <p:spPr>
            <a:xfrm>
              <a:off x="5518234" y="3902540"/>
              <a:ext cx="10581" cy="15872"/>
            </a:xfrm>
            <a:custGeom>
              <a:rect b="b" l="l" r="r" t="t"/>
              <a:pathLst>
                <a:path extrusionOk="0" h="501" w="334">
                  <a:moveTo>
                    <a:pt x="167" y="0"/>
                  </a:moveTo>
                  <a:cubicBezTo>
                    <a:pt x="72" y="0"/>
                    <a:pt x="0" y="72"/>
                    <a:pt x="0" y="167"/>
                  </a:cubicBezTo>
                  <a:lnTo>
                    <a:pt x="0" y="346"/>
                  </a:lnTo>
                  <a:cubicBezTo>
                    <a:pt x="0" y="429"/>
                    <a:pt x="72" y="500"/>
                    <a:pt x="167" y="500"/>
                  </a:cubicBezTo>
                  <a:cubicBezTo>
                    <a:pt x="250" y="500"/>
                    <a:pt x="333" y="429"/>
                    <a:pt x="333" y="346"/>
                  </a:cubicBezTo>
                  <a:lnTo>
                    <a:pt x="333" y="167"/>
                  </a:lnTo>
                  <a:cubicBezTo>
                    <a:pt x="333" y="72"/>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54"/>
            <p:cNvSpPr/>
            <p:nvPr/>
          </p:nvSpPr>
          <p:spPr>
            <a:xfrm>
              <a:off x="5353403" y="3785609"/>
              <a:ext cx="277992" cy="354974"/>
            </a:xfrm>
            <a:custGeom>
              <a:rect b="b" l="l" r="r" t="t"/>
              <a:pathLst>
                <a:path extrusionOk="0" h="11205" w="8775">
                  <a:moveTo>
                    <a:pt x="2822" y="846"/>
                  </a:moveTo>
                  <a:lnTo>
                    <a:pt x="2822" y="2274"/>
                  </a:lnTo>
                  <a:cubicBezTo>
                    <a:pt x="2822" y="2274"/>
                    <a:pt x="2822" y="2286"/>
                    <a:pt x="2810" y="2286"/>
                  </a:cubicBezTo>
                  <a:lnTo>
                    <a:pt x="2453" y="2286"/>
                  </a:lnTo>
                  <a:cubicBezTo>
                    <a:pt x="2453" y="2286"/>
                    <a:pt x="2441" y="2286"/>
                    <a:pt x="2441" y="2274"/>
                  </a:cubicBezTo>
                  <a:lnTo>
                    <a:pt x="2441" y="1215"/>
                  </a:lnTo>
                  <a:lnTo>
                    <a:pt x="2453" y="1215"/>
                  </a:lnTo>
                  <a:cubicBezTo>
                    <a:pt x="2453" y="1155"/>
                    <a:pt x="2477" y="1096"/>
                    <a:pt x="2524" y="1072"/>
                  </a:cubicBezTo>
                  <a:lnTo>
                    <a:pt x="2822" y="846"/>
                  </a:lnTo>
                  <a:close/>
                  <a:moveTo>
                    <a:pt x="4739" y="322"/>
                  </a:moveTo>
                  <a:cubicBezTo>
                    <a:pt x="4739" y="322"/>
                    <a:pt x="4763" y="322"/>
                    <a:pt x="4763" y="346"/>
                  </a:cubicBezTo>
                  <a:lnTo>
                    <a:pt x="4763" y="2274"/>
                  </a:lnTo>
                  <a:cubicBezTo>
                    <a:pt x="4763" y="2274"/>
                    <a:pt x="4763" y="2286"/>
                    <a:pt x="4739" y="2286"/>
                  </a:cubicBezTo>
                  <a:lnTo>
                    <a:pt x="4048" y="2286"/>
                  </a:lnTo>
                  <a:cubicBezTo>
                    <a:pt x="4048" y="2286"/>
                    <a:pt x="4024" y="2286"/>
                    <a:pt x="4024" y="2274"/>
                  </a:cubicBezTo>
                  <a:lnTo>
                    <a:pt x="4024" y="346"/>
                  </a:lnTo>
                  <a:cubicBezTo>
                    <a:pt x="4024" y="334"/>
                    <a:pt x="4030" y="328"/>
                    <a:pt x="4033" y="328"/>
                  </a:cubicBezTo>
                  <a:cubicBezTo>
                    <a:pt x="4036" y="328"/>
                    <a:pt x="4036" y="334"/>
                    <a:pt x="4024" y="346"/>
                  </a:cubicBezTo>
                  <a:lnTo>
                    <a:pt x="4739" y="322"/>
                  </a:lnTo>
                  <a:close/>
                  <a:moveTo>
                    <a:pt x="5965" y="846"/>
                  </a:moveTo>
                  <a:lnTo>
                    <a:pt x="6263" y="1072"/>
                  </a:lnTo>
                  <a:cubicBezTo>
                    <a:pt x="6310" y="1096"/>
                    <a:pt x="6334" y="1155"/>
                    <a:pt x="6334" y="1215"/>
                  </a:cubicBezTo>
                  <a:lnTo>
                    <a:pt x="6334" y="2274"/>
                  </a:lnTo>
                  <a:cubicBezTo>
                    <a:pt x="6334" y="2274"/>
                    <a:pt x="6334" y="2286"/>
                    <a:pt x="6322" y="2286"/>
                  </a:cubicBezTo>
                  <a:lnTo>
                    <a:pt x="5965" y="2286"/>
                  </a:lnTo>
                  <a:cubicBezTo>
                    <a:pt x="5965" y="2286"/>
                    <a:pt x="5953" y="2286"/>
                    <a:pt x="5953" y="2274"/>
                  </a:cubicBezTo>
                  <a:lnTo>
                    <a:pt x="5953" y="846"/>
                  </a:lnTo>
                  <a:close/>
                  <a:moveTo>
                    <a:pt x="5072" y="596"/>
                  </a:moveTo>
                  <a:cubicBezTo>
                    <a:pt x="5263" y="631"/>
                    <a:pt x="5441" y="715"/>
                    <a:pt x="5620" y="822"/>
                  </a:cubicBezTo>
                  <a:lnTo>
                    <a:pt x="5620" y="2274"/>
                  </a:lnTo>
                  <a:cubicBezTo>
                    <a:pt x="5620" y="2465"/>
                    <a:pt x="5775" y="2620"/>
                    <a:pt x="5965" y="2620"/>
                  </a:cubicBezTo>
                  <a:lnTo>
                    <a:pt x="6322" y="2620"/>
                  </a:lnTo>
                  <a:cubicBezTo>
                    <a:pt x="6513" y="2620"/>
                    <a:pt x="6668" y="2465"/>
                    <a:pt x="6668" y="2274"/>
                  </a:cubicBezTo>
                  <a:lnTo>
                    <a:pt x="6668" y="1798"/>
                  </a:lnTo>
                  <a:cubicBezTo>
                    <a:pt x="6870" y="2155"/>
                    <a:pt x="7001" y="2572"/>
                    <a:pt x="7037" y="2989"/>
                  </a:cubicBezTo>
                  <a:lnTo>
                    <a:pt x="6501" y="2989"/>
                  </a:lnTo>
                  <a:cubicBezTo>
                    <a:pt x="6406" y="2989"/>
                    <a:pt x="6334" y="3060"/>
                    <a:pt x="6334" y="3155"/>
                  </a:cubicBezTo>
                  <a:cubicBezTo>
                    <a:pt x="6334" y="3239"/>
                    <a:pt x="6406" y="3310"/>
                    <a:pt x="6501" y="3310"/>
                  </a:cubicBezTo>
                  <a:lnTo>
                    <a:pt x="6858" y="3310"/>
                  </a:lnTo>
                  <a:lnTo>
                    <a:pt x="6858" y="3536"/>
                  </a:lnTo>
                  <a:cubicBezTo>
                    <a:pt x="6799" y="3572"/>
                    <a:pt x="6763" y="3632"/>
                    <a:pt x="6763" y="3691"/>
                  </a:cubicBezTo>
                  <a:cubicBezTo>
                    <a:pt x="6763" y="3775"/>
                    <a:pt x="6846" y="3846"/>
                    <a:pt x="6929" y="3846"/>
                  </a:cubicBezTo>
                  <a:cubicBezTo>
                    <a:pt x="7001" y="3846"/>
                    <a:pt x="7084" y="3882"/>
                    <a:pt x="7144" y="3941"/>
                  </a:cubicBezTo>
                  <a:cubicBezTo>
                    <a:pt x="7203" y="4001"/>
                    <a:pt x="7215" y="4072"/>
                    <a:pt x="7215" y="4144"/>
                  </a:cubicBezTo>
                  <a:cubicBezTo>
                    <a:pt x="7203" y="4287"/>
                    <a:pt x="7060" y="4406"/>
                    <a:pt x="6918" y="4406"/>
                  </a:cubicBezTo>
                  <a:lnTo>
                    <a:pt x="6846" y="4406"/>
                  </a:lnTo>
                  <a:lnTo>
                    <a:pt x="6846" y="4394"/>
                  </a:lnTo>
                  <a:cubicBezTo>
                    <a:pt x="6846" y="4298"/>
                    <a:pt x="6763" y="4227"/>
                    <a:pt x="6679" y="4227"/>
                  </a:cubicBezTo>
                  <a:cubicBezTo>
                    <a:pt x="6584" y="4227"/>
                    <a:pt x="6513" y="4298"/>
                    <a:pt x="6513" y="4394"/>
                  </a:cubicBezTo>
                  <a:cubicBezTo>
                    <a:pt x="6513" y="5096"/>
                    <a:pt x="6156" y="5763"/>
                    <a:pt x="5572" y="6144"/>
                  </a:cubicBezTo>
                  <a:lnTo>
                    <a:pt x="5572" y="6108"/>
                  </a:lnTo>
                  <a:lnTo>
                    <a:pt x="5489" y="5370"/>
                  </a:lnTo>
                  <a:cubicBezTo>
                    <a:pt x="5441" y="5013"/>
                    <a:pt x="5155" y="4763"/>
                    <a:pt x="4798" y="4763"/>
                  </a:cubicBezTo>
                  <a:lnTo>
                    <a:pt x="3989" y="4763"/>
                  </a:lnTo>
                  <a:cubicBezTo>
                    <a:pt x="3631" y="4763"/>
                    <a:pt x="3334" y="5025"/>
                    <a:pt x="3298" y="5370"/>
                  </a:cubicBezTo>
                  <a:lnTo>
                    <a:pt x="3215" y="6108"/>
                  </a:lnTo>
                  <a:lnTo>
                    <a:pt x="3215" y="6144"/>
                  </a:lnTo>
                  <a:cubicBezTo>
                    <a:pt x="2977" y="5965"/>
                    <a:pt x="2774" y="5763"/>
                    <a:pt x="2619" y="5525"/>
                  </a:cubicBezTo>
                  <a:cubicBezTo>
                    <a:pt x="2393" y="5180"/>
                    <a:pt x="2274" y="4787"/>
                    <a:pt x="2274" y="4370"/>
                  </a:cubicBezTo>
                  <a:cubicBezTo>
                    <a:pt x="2274" y="4287"/>
                    <a:pt x="2203" y="4203"/>
                    <a:pt x="2107" y="4203"/>
                  </a:cubicBezTo>
                  <a:cubicBezTo>
                    <a:pt x="2024" y="4203"/>
                    <a:pt x="1941" y="4287"/>
                    <a:pt x="1941" y="4370"/>
                  </a:cubicBezTo>
                  <a:lnTo>
                    <a:pt x="1941" y="4394"/>
                  </a:lnTo>
                  <a:lnTo>
                    <a:pt x="1846" y="4394"/>
                  </a:lnTo>
                  <a:cubicBezTo>
                    <a:pt x="1762" y="4394"/>
                    <a:pt x="1691" y="4358"/>
                    <a:pt x="1631" y="4298"/>
                  </a:cubicBezTo>
                  <a:cubicBezTo>
                    <a:pt x="1572" y="4239"/>
                    <a:pt x="1560" y="4167"/>
                    <a:pt x="1560" y="4096"/>
                  </a:cubicBezTo>
                  <a:cubicBezTo>
                    <a:pt x="1572" y="3953"/>
                    <a:pt x="1703" y="3834"/>
                    <a:pt x="1857" y="3834"/>
                  </a:cubicBezTo>
                  <a:cubicBezTo>
                    <a:pt x="1941" y="3834"/>
                    <a:pt x="2024" y="3763"/>
                    <a:pt x="2024" y="3667"/>
                  </a:cubicBezTo>
                  <a:cubicBezTo>
                    <a:pt x="2024" y="3596"/>
                    <a:pt x="1976" y="3536"/>
                    <a:pt x="1905" y="3525"/>
                  </a:cubicBezTo>
                  <a:lnTo>
                    <a:pt x="1905" y="3310"/>
                  </a:lnTo>
                  <a:lnTo>
                    <a:pt x="5775" y="3310"/>
                  </a:lnTo>
                  <a:cubicBezTo>
                    <a:pt x="5858" y="3310"/>
                    <a:pt x="5929" y="3239"/>
                    <a:pt x="5929" y="3155"/>
                  </a:cubicBezTo>
                  <a:cubicBezTo>
                    <a:pt x="5929" y="3060"/>
                    <a:pt x="5858" y="2989"/>
                    <a:pt x="5775" y="2989"/>
                  </a:cubicBezTo>
                  <a:lnTo>
                    <a:pt x="1726" y="2989"/>
                  </a:lnTo>
                  <a:cubicBezTo>
                    <a:pt x="1750" y="2572"/>
                    <a:pt x="1869" y="2155"/>
                    <a:pt x="2096" y="1798"/>
                  </a:cubicBezTo>
                  <a:lnTo>
                    <a:pt x="2096" y="2274"/>
                  </a:lnTo>
                  <a:cubicBezTo>
                    <a:pt x="2096" y="2465"/>
                    <a:pt x="2238" y="2620"/>
                    <a:pt x="2441" y="2620"/>
                  </a:cubicBezTo>
                  <a:lnTo>
                    <a:pt x="2798" y="2620"/>
                  </a:lnTo>
                  <a:cubicBezTo>
                    <a:pt x="2989" y="2620"/>
                    <a:pt x="3131" y="2465"/>
                    <a:pt x="3131" y="2274"/>
                  </a:cubicBezTo>
                  <a:lnTo>
                    <a:pt x="3131" y="822"/>
                  </a:lnTo>
                  <a:cubicBezTo>
                    <a:pt x="3310" y="727"/>
                    <a:pt x="3489" y="655"/>
                    <a:pt x="3691" y="596"/>
                  </a:cubicBezTo>
                  <a:lnTo>
                    <a:pt x="3691" y="2274"/>
                  </a:lnTo>
                  <a:cubicBezTo>
                    <a:pt x="3691" y="2465"/>
                    <a:pt x="3834" y="2620"/>
                    <a:pt x="4024" y="2620"/>
                  </a:cubicBezTo>
                  <a:lnTo>
                    <a:pt x="4727" y="2620"/>
                  </a:lnTo>
                  <a:cubicBezTo>
                    <a:pt x="4917" y="2620"/>
                    <a:pt x="5072" y="2465"/>
                    <a:pt x="5072" y="2274"/>
                  </a:cubicBezTo>
                  <a:lnTo>
                    <a:pt x="5072" y="596"/>
                  </a:lnTo>
                  <a:close/>
                  <a:moveTo>
                    <a:pt x="4822" y="5072"/>
                  </a:moveTo>
                  <a:cubicBezTo>
                    <a:pt x="5001" y="5072"/>
                    <a:pt x="5155" y="5203"/>
                    <a:pt x="5179" y="5406"/>
                  </a:cubicBezTo>
                  <a:lnTo>
                    <a:pt x="5263" y="6144"/>
                  </a:lnTo>
                  <a:cubicBezTo>
                    <a:pt x="5263" y="6275"/>
                    <a:pt x="5191" y="6430"/>
                    <a:pt x="5060" y="6501"/>
                  </a:cubicBezTo>
                  <a:lnTo>
                    <a:pt x="4560" y="6739"/>
                  </a:lnTo>
                  <a:cubicBezTo>
                    <a:pt x="4513" y="6763"/>
                    <a:pt x="4459" y="6775"/>
                    <a:pt x="4404" y="6775"/>
                  </a:cubicBezTo>
                  <a:cubicBezTo>
                    <a:pt x="4349" y="6775"/>
                    <a:pt x="4292" y="6763"/>
                    <a:pt x="4239" y="6739"/>
                  </a:cubicBezTo>
                  <a:lnTo>
                    <a:pt x="3751" y="6501"/>
                  </a:lnTo>
                  <a:cubicBezTo>
                    <a:pt x="3608" y="6430"/>
                    <a:pt x="3536" y="6299"/>
                    <a:pt x="3548" y="6144"/>
                  </a:cubicBezTo>
                  <a:lnTo>
                    <a:pt x="3643" y="5406"/>
                  </a:lnTo>
                  <a:cubicBezTo>
                    <a:pt x="3655" y="5227"/>
                    <a:pt x="3822" y="5072"/>
                    <a:pt x="4001" y="5072"/>
                  </a:cubicBezTo>
                  <a:close/>
                  <a:moveTo>
                    <a:pt x="5489" y="6561"/>
                  </a:moveTo>
                  <a:lnTo>
                    <a:pt x="5489" y="7120"/>
                  </a:lnTo>
                  <a:cubicBezTo>
                    <a:pt x="5489" y="7370"/>
                    <a:pt x="5620" y="7608"/>
                    <a:pt x="5822" y="7716"/>
                  </a:cubicBezTo>
                  <a:cubicBezTo>
                    <a:pt x="5465" y="8168"/>
                    <a:pt x="4953" y="8418"/>
                    <a:pt x="4405" y="8418"/>
                  </a:cubicBezTo>
                  <a:cubicBezTo>
                    <a:pt x="3846" y="8418"/>
                    <a:pt x="3334" y="8168"/>
                    <a:pt x="3000" y="7739"/>
                  </a:cubicBezTo>
                  <a:cubicBezTo>
                    <a:pt x="3215" y="7620"/>
                    <a:pt x="3346" y="7394"/>
                    <a:pt x="3346" y="7144"/>
                  </a:cubicBezTo>
                  <a:lnTo>
                    <a:pt x="3346" y="6573"/>
                  </a:lnTo>
                  <a:lnTo>
                    <a:pt x="3370" y="6573"/>
                  </a:lnTo>
                  <a:cubicBezTo>
                    <a:pt x="3429" y="6668"/>
                    <a:pt x="3524" y="6727"/>
                    <a:pt x="3608" y="6787"/>
                  </a:cubicBezTo>
                  <a:lnTo>
                    <a:pt x="4096" y="7025"/>
                  </a:lnTo>
                  <a:cubicBezTo>
                    <a:pt x="4203" y="7073"/>
                    <a:pt x="4310" y="7096"/>
                    <a:pt x="4417" y="7096"/>
                  </a:cubicBezTo>
                  <a:cubicBezTo>
                    <a:pt x="4513" y="7096"/>
                    <a:pt x="4620" y="7073"/>
                    <a:pt x="4727" y="7025"/>
                  </a:cubicBezTo>
                  <a:lnTo>
                    <a:pt x="5215" y="6787"/>
                  </a:lnTo>
                  <a:cubicBezTo>
                    <a:pt x="5322" y="6739"/>
                    <a:pt x="5394" y="6668"/>
                    <a:pt x="5453" y="6573"/>
                  </a:cubicBezTo>
                  <a:cubicBezTo>
                    <a:pt x="5465" y="6573"/>
                    <a:pt x="5465" y="6573"/>
                    <a:pt x="5489" y="6561"/>
                  </a:cubicBezTo>
                  <a:close/>
                  <a:moveTo>
                    <a:pt x="2298" y="7966"/>
                  </a:moveTo>
                  <a:lnTo>
                    <a:pt x="2298" y="9299"/>
                  </a:lnTo>
                  <a:lnTo>
                    <a:pt x="2107" y="9299"/>
                  </a:lnTo>
                  <a:cubicBezTo>
                    <a:pt x="1976" y="9299"/>
                    <a:pt x="1857" y="9347"/>
                    <a:pt x="1750" y="9406"/>
                  </a:cubicBezTo>
                  <a:lnTo>
                    <a:pt x="1750" y="8120"/>
                  </a:lnTo>
                  <a:lnTo>
                    <a:pt x="2298" y="7966"/>
                  </a:lnTo>
                  <a:close/>
                  <a:moveTo>
                    <a:pt x="6501" y="7966"/>
                  </a:moveTo>
                  <a:lnTo>
                    <a:pt x="7049" y="8120"/>
                  </a:lnTo>
                  <a:lnTo>
                    <a:pt x="7049" y="9406"/>
                  </a:lnTo>
                  <a:cubicBezTo>
                    <a:pt x="6941" y="9347"/>
                    <a:pt x="6822" y="9299"/>
                    <a:pt x="6691" y="9299"/>
                  </a:cubicBezTo>
                  <a:lnTo>
                    <a:pt x="6501" y="9299"/>
                  </a:lnTo>
                  <a:lnTo>
                    <a:pt x="6501" y="7966"/>
                  </a:lnTo>
                  <a:close/>
                  <a:moveTo>
                    <a:pt x="4048" y="0"/>
                  </a:moveTo>
                  <a:cubicBezTo>
                    <a:pt x="3881" y="0"/>
                    <a:pt x="3762" y="96"/>
                    <a:pt x="3715" y="250"/>
                  </a:cubicBezTo>
                  <a:cubicBezTo>
                    <a:pt x="3477" y="310"/>
                    <a:pt x="3239" y="381"/>
                    <a:pt x="3036" y="500"/>
                  </a:cubicBezTo>
                  <a:cubicBezTo>
                    <a:pt x="3012" y="500"/>
                    <a:pt x="3012" y="488"/>
                    <a:pt x="3000" y="488"/>
                  </a:cubicBezTo>
                  <a:cubicBezTo>
                    <a:pt x="2965" y="468"/>
                    <a:pt x="2922" y="456"/>
                    <a:pt x="2878" y="456"/>
                  </a:cubicBezTo>
                  <a:cubicBezTo>
                    <a:pt x="2819" y="456"/>
                    <a:pt x="2757" y="477"/>
                    <a:pt x="2703" y="524"/>
                  </a:cubicBezTo>
                  <a:lnTo>
                    <a:pt x="2322" y="798"/>
                  </a:lnTo>
                  <a:cubicBezTo>
                    <a:pt x="2179" y="905"/>
                    <a:pt x="2107" y="1060"/>
                    <a:pt x="2107" y="1215"/>
                  </a:cubicBezTo>
                  <a:lnTo>
                    <a:pt x="2107" y="1227"/>
                  </a:lnTo>
                  <a:cubicBezTo>
                    <a:pt x="1691" y="1727"/>
                    <a:pt x="1453" y="2346"/>
                    <a:pt x="1405" y="2989"/>
                  </a:cubicBezTo>
                  <a:lnTo>
                    <a:pt x="1214" y="2989"/>
                  </a:lnTo>
                  <a:cubicBezTo>
                    <a:pt x="1131" y="2989"/>
                    <a:pt x="1048" y="3060"/>
                    <a:pt x="1048" y="3155"/>
                  </a:cubicBezTo>
                  <a:cubicBezTo>
                    <a:pt x="1048" y="3239"/>
                    <a:pt x="1131" y="3310"/>
                    <a:pt x="1214" y="3310"/>
                  </a:cubicBezTo>
                  <a:lnTo>
                    <a:pt x="1572" y="3310"/>
                  </a:lnTo>
                  <a:lnTo>
                    <a:pt x="1572" y="3584"/>
                  </a:lnTo>
                  <a:cubicBezTo>
                    <a:pt x="1381" y="3667"/>
                    <a:pt x="1250" y="3846"/>
                    <a:pt x="1226" y="4060"/>
                  </a:cubicBezTo>
                  <a:cubicBezTo>
                    <a:pt x="1214" y="4227"/>
                    <a:pt x="1274" y="4406"/>
                    <a:pt x="1381" y="4525"/>
                  </a:cubicBezTo>
                  <a:cubicBezTo>
                    <a:pt x="1500" y="4644"/>
                    <a:pt x="1667" y="4715"/>
                    <a:pt x="1822" y="4715"/>
                  </a:cubicBezTo>
                  <a:lnTo>
                    <a:pt x="1941" y="4715"/>
                  </a:lnTo>
                  <a:cubicBezTo>
                    <a:pt x="1988" y="5060"/>
                    <a:pt x="2119" y="5394"/>
                    <a:pt x="2298" y="5691"/>
                  </a:cubicBezTo>
                  <a:cubicBezTo>
                    <a:pt x="2477" y="5965"/>
                    <a:pt x="2703" y="6203"/>
                    <a:pt x="2977" y="6382"/>
                  </a:cubicBezTo>
                  <a:lnTo>
                    <a:pt x="2977" y="7144"/>
                  </a:lnTo>
                  <a:cubicBezTo>
                    <a:pt x="2977" y="7311"/>
                    <a:pt x="2869" y="7442"/>
                    <a:pt x="2715" y="7477"/>
                  </a:cubicBezTo>
                  <a:lnTo>
                    <a:pt x="869" y="8037"/>
                  </a:lnTo>
                  <a:cubicBezTo>
                    <a:pt x="357" y="8180"/>
                    <a:pt x="0" y="8656"/>
                    <a:pt x="0" y="9192"/>
                  </a:cubicBezTo>
                  <a:lnTo>
                    <a:pt x="0" y="11037"/>
                  </a:lnTo>
                  <a:cubicBezTo>
                    <a:pt x="0" y="11133"/>
                    <a:pt x="71" y="11204"/>
                    <a:pt x="155" y="11204"/>
                  </a:cubicBezTo>
                  <a:cubicBezTo>
                    <a:pt x="250" y="11204"/>
                    <a:pt x="322" y="11133"/>
                    <a:pt x="322" y="11037"/>
                  </a:cubicBezTo>
                  <a:lnTo>
                    <a:pt x="322" y="9192"/>
                  </a:lnTo>
                  <a:cubicBezTo>
                    <a:pt x="322" y="8811"/>
                    <a:pt x="595" y="8454"/>
                    <a:pt x="964" y="8347"/>
                  </a:cubicBezTo>
                  <a:lnTo>
                    <a:pt x="1393" y="8216"/>
                  </a:lnTo>
                  <a:lnTo>
                    <a:pt x="1393" y="11037"/>
                  </a:lnTo>
                  <a:cubicBezTo>
                    <a:pt x="1393" y="11133"/>
                    <a:pt x="1465" y="11204"/>
                    <a:pt x="1560" y="11204"/>
                  </a:cubicBezTo>
                  <a:cubicBezTo>
                    <a:pt x="1643" y="11204"/>
                    <a:pt x="1715" y="11133"/>
                    <a:pt x="1715" y="11037"/>
                  </a:cubicBezTo>
                  <a:lnTo>
                    <a:pt x="1715" y="9978"/>
                  </a:lnTo>
                  <a:cubicBezTo>
                    <a:pt x="1715" y="9787"/>
                    <a:pt x="1881" y="9621"/>
                    <a:pt x="2084" y="9621"/>
                  </a:cubicBezTo>
                  <a:lnTo>
                    <a:pt x="2774" y="9621"/>
                  </a:lnTo>
                  <a:cubicBezTo>
                    <a:pt x="2869" y="9621"/>
                    <a:pt x="2941" y="9549"/>
                    <a:pt x="2941" y="9466"/>
                  </a:cubicBezTo>
                  <a:cubicBezTo>
                    <a:pt x="2941" y="9371"/>
                    <a:pt x="2869" y="9299"/>
                    <a:pt x="2774" y="9299"/>
                  </a:cubicBezTo>
                  <a:lnTo>
                    <a:pt x="2584" y="9299"/>
                  </a:lnTo>
                  <a:lnTo>
                    <a:pt x="2584" y="7858"/>
                  </a:lnTo>
                  <a:lnTo>
                    <a:pt x="2631" y="7835"/>
                  </a:lnTo>
                  <a:cubicBezTo>
                    <a:pt x="3012" y="8406"/>
                    <a:pt x="3655" y="8751"/>
                    <a:pt x="4358" y="8751"/>
                  </a:cubicBezTo>
                  <a:cubicBezTo>
                    <a:pt x="5060" y="8751"/>
                    <a:pt x="5679" y="8406"/>
                    <a:pt x="6084" y="7835"/>
                  </a:cubicBezTo>
                  <a:lnTo>
                    <a:pt x="6120" y="7858"/>
                  </a:lnTo>
                  <a:lnTo>
                    <a:pt x="6120" y="9299"/>
                  </a:lnTo>
                  <a:lnTo>
                    <a:pt x="3477" y="9299"/>
                  </a:lnTo>
                  <a:cubicBezTo>
                    <a:pt x="3381" y="9299"/>
                    <a:pt x="3310" y="9371"/>
                    <a:pt x="3310" y="9466"/>
                  </a:cubicBezTo>
                  <a:cubicBezTo>
                    <a:pt x="3310" y="9549"/>
                    <a:pt x="3381" y="9621"/>
                    <a:pt x="3477" y="9621"/>
                  </a:cubicBezTo>
                  <a:lnTo>
                    <a:pt x="6632" y="9621"/>
                  </a:lnTo>
                  <a:cubicBezTo>
                    <a:pt x="6822" y="9621"/>
                    <a:pt x="6989" y="9787"/>
                    <a:pt x="6989" y="9978"/>
                  </a:cubicBezTo>
                  <a:lnTo>
                    <a:pt x="6989" y="11037"/>
                  </a:lnTo>
                  <a:cubicBezTo>
                    <a:pt x="6989" y="11133"/>
                    <a:pt x="7060" y="11204"/>
                    <a:pt x="7156" y="11204"/>
                  </a:cubicBezTo>
                  <a:cubicBezTo>
                    <a:pt x="7239" y="11204"/>
                    <a:pt x="7310" y="11133"/>
                    <a:pt x="7310" y="11037"/>
                  </a:cubicBezTo>
                  <a:lnTo>
                    <a:pt x="7310" y="8216"/>
                  </a:lnTo>
                  <a:lnTo>
                    <a:pt x="7751" y="8347"/>
                  </a:lnTo>
                  <a:cubicBezTo>
                    <a:pt x="8120" y="8454"/>
                    <a:pt x="8382" y="8811"/>
                    <a:pt x="8382" y="9192"/>
                  </a:cubicBezTo>
                  <a:lnTo>
                    <a:pt x="8382" y="11037"/>
                  </a:lnTo>
                  <a:cubicBezTo>
                    <a:pt x="8382" y="11133"/>
                    <a:pt x="8465" y="11204"/>
                    <a:pt x="8549" y="11204"/>
                  </a:cubicBezTo>
                  <a:cubicBezTo>
                    <a:pt x="8644" y="11204"/>
                    <a:pt x="8715" y="11133"/>
                    <a:pt x="8715" y="11037"/>
                  </a:cubicBezTo>
                  <a:lnTo>
                    <a:pt x="8715" y="9192"/>
                  </a:lnTo>
                  <a:cubicBezTo>
                    <a:pt x="8775" y="8656"/>
                    <a:pt x="8418" y="8180"/>
                    <a:pt x="7894" y="8037"/>
                  </a:cubicBezTo>
                  <a:lnTo>
                    <a:pt x="6048" y="7489"/>
                  </a:lnTo>
                  <a:cubicBezTo>
                    <a:pt x="5906" y="7442"/>
                    <a:pt x="5798" y="7287"/>
                    <a:pt x="5798" y="7144"/>
                  </a:cubicBezTo>
                  <a:lnTo>
                    <a:pt x="5798" y="6382"/>
                  </a:lnTo>
                  <a:cubicBezTo>
                    <a:pt x="6358" y="6001"/>
                    <a:pt x="6739" y="5382"/>
                    <a:pt x="6822" y="4715"/>
                  </a:cubicBezTo>
                  <a:lnTo>
                    <a:pt x="6929" y="4715"/>
                  </a:lnTo>
                  <a:cubicBezTo>
                    <a:pt x="7263" y="4715"/>
                    <a:pt x="7525" y="4477"/>
                    <a:pt x="7561" y="4179"/>
                  </a:cubicBezTo>
                  <a:cubicBezTo>
                    <a:pt x="7572" y="4013"/>
                    <a:pt x="7513" y="3834"/>
                    <a:pt x="7406" y="3715"/>
                  </a:cubicBezTo>
                  <a:cubicBezTo>
                    <a:pt x="7346" y="3656"/>
                    <a:pt x="7287" y="3608"/>
                    <a:pt x="7215" y="3572"/>
                  </a:cubicBezTo>
                  <a:lnTo>
                    <a:pt x="7215" y="3310"/>
                  </a:lnTo>
                  <a:lnTo>
                    <a:pt x="7572" y="3310"/>
                  </a:lnTo>
                  <a:cubicBezTo>
                    <a:pt x="7656" y="3310"/>
                    <a:pt x="7739" y="3239"/>
                    <a:pt x="7739" y="3155"/>
                  </a:cubicBezTo>
                  <a:cubicBezTo>
                    <a:pt x="7739" y="3060"/>
                    <a:pt x="7656" y="2989"/>
                    <a:pt x="7572" y="2989"/>
                  </a:cubicBezTo>
                  <a:lnTo>
                    <a:pt x="7382" y="2989"/>
                  </a:lnTo>
                  <a:cubicBezTo>
                    <a:pt x="7346" y="2346"/>
                    <a:pt x="7096" y="1727"/>
                    <a:pt x="6679" y="1227"/>
                  </a:cubicBezTo>
                  <a:lnTo>
                    <a:pt x="6679" y="1215"/>
                  </a:lnTo>
                  <a:cubicBezTo>
                    <a:pt x="6679" y="1048"/>
                    <a:pt x="6608" y="905"/>
                    <a:pt x="6465" y="798"/>
                  </a:cubicBezTo>
                  <a:lnTo>
                    <a:pt x="6084" y="524"/>
                  </a:lnTo>
                  <a:cubicBezTo>
                    <a:pt x="6024" y="487"/>
                    <a:pt x="5964" y="463"/>
                    <a:pt x="5900" y="463"/>
                  </a:cubicBezTo>
                  <a:cubicBezTo>
                    <a:pt x="5864" y="463"/>
                    <a:pt x="5826" y="471"/>
                    <a:pt x="5786" y="488"/>
                  </a:cubicBezTo>
                  <a:cubicBezTo>
                    <a:pt x="5775" y="488"/>
                    <a:pt x="5775" y="500"/>
                    <a:pt x="5751" y="500"/>
                  </a:cubicBezTo>
                  <a:cubicBezTo>
                    <a:pt x="5536" y="381"/>
                    <a:pt x="5310" y="310"/>
                    <a:pt x="5072" y="250"/>
                  </a:cubicBezTo>
                  <a:cubicBezTo>
                    <a:pt x="5024" y="96"/>
                    <a:pt x="4905" y="0"/>
                    <a:pt x="47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54"/>
            <p:cNvSpPr/>
            <p:nvPr/>
          </p:nvSpPr>
          <p:spPr>
            <a:xfrm>
              <a:off x="5420533" y="4102440"/>
              <a:ext cx="10581" cy="10201"/>
            </a:xfrm>
            <a:custGeom>
              <a:rect b="b" l="l" r="r" t="t"/>
              <a:pathLst>
                <a:path extrusionOk="0" h="322" w="334">
                  <a:moveTo>
                    <a:pt x="167" y="1"/>
                  </a:moveTo>
                  <a:cubicBezTo>
                    <a:pt x="84" y="1"/>
                    <a:pt x="0" y="72"/>
                    <a:pt x="0" y="167"/>
                  </a:cubicBezTo>
                  <a:cubicBezTo>
                    <a:pt x="0" y="251"/>
                    <a:pt x="84" y="322"/>
                    <a:pt x="167" y="322"/>
                  </a:cubicBezTo>
                  <a:cubicBezTo>
                    <a:pt x="262" y="322"/>
                    <a:pt x="334" y="251"/>
                    <a:pt x="334" y="167"/>
                  </a:cubicBezTo>
                  <a:cubicBezTo>
                    <a:pt x="334" y="72"/>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54"/>
            <p:cNvSpPr/>
            <p:nvPr/>
          </p:nvSpPr>
          <p:spPr>
            <a:xfrm>
              <a:off x="5554064" y="4102440"/>
              <a:ext cx="10201" cy="10201"/>
            </a:xfrm>
            <a:custGeom>
              <a:rect b="b" l="l" r="r" t="t"/>
              <a:pathLst>
                <a:path extrusionOk="0" h="322" w="322">
                  <a:moveTo>
                    <a:pt x="167" y="1"/>
                  </a:moveTo>
                  <a:cubicBezTo>
                    <a:pt x="72" y="1"/>
                    <a:pt x="0" y="72"/>
                    <a:pt x="0" y="167"/>
                  </a:cubicBezTo>
                  <a:cubicBezTo>
                    <a:pt x="0" y="251"/>
                    <a:pt x="72" y="322"/>
                    <a:pt x="167" y="322"/>
                  </a:cubicBezTo>
                  <a:cubicBezTo>
                    <a:pt x="250" y="322"/>
                    <a:pt x="322" y="251"/>
                    <a:pt x="322" y="167"/>
                  </a:cubicBezTo>
                  <a:cubicBezTo>
                    <a:pt x="322" y="72"/>
                    <a:pt x="274"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5" name="Google Shape;2515;p54"/>
          <p:cNvGrpSpPr/>
          <p:nvPr/>
        </p:nvGrpSpPr>
        <p:grpSpPr>
          <a:xfrm>
            <a:off x="4896229" y="3785989"/>
            <a:ext cx="278784" cy="354594"/>
            <a:chOff x="4896229" y="3785989"/>
            <a:chExt cx="278784" cy="354594"/>
          </a:xfrm>
        </p:grpSpPr>
        <p:sp>
          <p:nvSpPr>
            <p:cNvPr id="2516" name="Google Shape;2516;p54"/>
            <p:cNvSpPr/>
            <p:nvPr/>
          </p:nvSpPr>
          <p:spPr>
            <a:xfrm>
              <a:off x="4896229" y="3785989"/>
              <a:ext cx="278784" cy="354594"/>
            </a:xfrm>
            <a:custGeom>
              <a:rect b="b" l="l" r="r" t="t"/>
              <a:pathLst>
                <a:path extrusionOk="0" h="11193" w="8800">
                  <a:moveTo>
                    <a:pt x="4418" y="488"/>
                  </a:moveTo>
                  <a:lnTo>
                    <a:pt x="4763" y="1536"/>
                  </a:lnTo>
                  <a:lnTo>
                    <a:pt x="4442" y="2072"/>
                  </a:lnTo>
                  <a:cubicBezTo>
                    <a:pt x="4442" y="2072"/>
                    <a:pt x="4442" y="2084"/>
                    <a:pt x="4418" y="2084"/>
                  </a:cubicBezTo>
                  <a:cubicBezTo>
                    <a:pt x="4406" y="2084"/>
                    <a:pt x="4406" y="2084"/>
                    <a:pt x="4406" y="2072"/>
                  </a:cubicBezTo>
                  <a:lnTo>
                    <a:pt x="4085" y="1536"/>
                  </a:lnTo>
                  <a:lnTo>
                    <a:pt x="4418" y="488"/>
                  </a:lnTo>
                  <a:close/>
                  <a:moveTo>
                    <a:pt x="5049" y="1703"/>
                  </a:moveTo>
                  <a:cubicBezTo>
                    <a:pt x="6120" y="1977"/>
                    <a:pt x="6882" y="2965"/>
                    <a:pt x="6882" y="4084"/>
                  </a:cubicBezTo>
                  <a:lnTo>
                    <a:pt x="6882" y="4465"/>
                  </a:lnTo>
                  <a:cubicBezTo>
                    <a:pt x="6823" y="4501"/>
                    <a:pt x="6787" y="4560"/>
                    <a:pt x="6787" y="4620"/>
                  </a:cubicBezTo>
                  <a:cubicBezTo>
                    <a:pt x="6787" y="4703"/>
                    <a:pt x="6871" y="4775"/>
                    <a:pt x="6954" y="4775"/>
                  </a:cubicBezTo>
                  <a:cubicBezTo>
                    <a:pt x="7025" y="4775"/>
                    <a:pt x="7097" y="4810"/>
                    <a:pt x="7168" y="4870"/>
                  </a:cubicBezTo>
                  <a:cubicBezTo>
                    <a:pt x="7228" y="4929"/>
                    <a:pt x="7240" y="5001"/>
                    <a:pt x="7240" y="5072"/>
                  </a:cubicBezTo>
                  <a:cubicBezTo>
                    <a:pt x="7228" y="5215"/>
                    <a:pt x="7085" y="5334"/>
                    <a:pt x="6942" y="5334"/>
                  </a:cubicBezTo>
                  <a:lnTo>
                    <a:pt x="6871" y="5334"/>
                  </a:lnTo>
                  <a:lnTo>
                    <a:pt x="6871" y="5310"/>
                  </a:lnTo>
                  <a:cubicBezTo>
                    <a:pt x="6871" y="5227"/>
                    <a:pt x="6787" y="5156"/>
                    <a:pt x="6704" y="5156"/>
                  </a:cubicBezTo>
                  <a:cubicBezTo>
                    <a:pt x="6609" y="5156"/>
                    <a:pt x="6537" y="5227"/>
                    <a:pt x="6537" y="5310"/>
                  </a:cubicBezTo>
                  <a:cubicBezTo>
                    <a:pt x="6537" y="6477"/>
                    <a:pt x="5585" y="7430"/>
                    <a:pt x="4430" y="7430"/>
                  </a:cubicBezTo>
                  <a:cubicBezTo>
                    <a:pt x="3263" y="7418"/>
                    <a:pt x="2310" y="6465"/>
                    <a:pt x="2310" y="5298"/>
                  </a:cubicBezTo>
                  <a:cubicBezTo>
                    <a:pt x="2310" y="5215"/>
                    <a:pt x="2239" y="5132"/>
                    <a:pt x="2144" y="5132"/>
                  </a:cubicBezTo>
                  <a:cubicBezTo>
                    <a:pt x="2060" y="5132"/>
                    <a:pt x="1989" y="5215"/>
                    <a:pt x="1989" y="5298"/>
                  </a:cubicBezTo>
                  <a:lnTo>
                    <a:pt x="1989" y="5310"/>
                  </a:lnTo>
                  <a:lnTo>
                    <a:pt x="1882" y="5310"/>
                  </a:lnTo>
                  <a:cubicBezTo>
                    <a:pt x="1810" y="5310"/>
                    <a:pt x="1727" y="5287"/>
                    <a:pt x="1668" y="5227"/>
                  </a:cubicBezTo>
                  <a:cubicBezTo>
                    <a:pt x="1608" y="5168"/>
                    <a:pt x="1596" y="5096"/>
                    <a:pt x="1596" y="5013"/>
                  </a:cubicBezTo>
                  <a:cubicBezTo>
                    <a:pt x="1608" y="4882"/>
                    <a:pt x="1751" y="4763"/>
                    <a:pt x="1894" y="4763"/>
                  </a:cubicBezTo>
                  <a:cubicBezTo>
                    <a:pt x="1989" y="4763"/>
                    <a:pt x="2060" y="4691"/>
                    <a:pt x="2060" y="4596"/>
                  </a:cubicBezTo>
                  <a:cubicBezTo>
                    <a:pt x="2060" y="4525"/>
                    <a:pt x="2013" y="4465"/>
                    <a:pt x="1941" y="4453"/>
                  </a:cubicBezTo>
                  <a:lnTo>
                    <a:pt x="1941" y="4084"/>
                  </a:lnTo>
                  <a:cubicBezTo>
                    <a:pt x="1941" y="2965"/>
                    <a:pt x="2703" y="1977"/>
                    <a:pt x="3775" y="1703"/>
                  </a:cubicBezTo>
                  <a:lnTo>
                    <a:pt x="4108" y="2250"/>
                  </a:lnTo>
                  <a:cubicBezTo>
                    <a:pt x="4168" y="2358"/>
                    <a:pt x="4287" y="2417"/>
                    <a:pt x="4406" y="2417"/>
                  </a:cubicBezTo>
                  <a:cubicBezTo>
                    <a:pt x="4525" y="2417"/>
                    <a:pt x="4644" y="2358"/>
                    <a:pt x="4704" y="2250"/>
                  </a:cubicBezTo>
                  <a:lnTo>
                    <a:pt x="5049" y="1703"/>
                  </a:lnTo>
                  <a:close/>
                  <a:moveTo>
                    <a:pt x="3025" y="7846"/>
                  </a:moveTo>
                  <a:lnTo>
                    <a:pt x="3025" y="7858"/>
                  </a:lnTo>
                  <a:lnTo>
                    <a:pt x="3025" y="8168"/>
                  </a:lnTo>
                  <a:cubicBezTo>
                    <a:pt x="3025" y="8323"/>
                    <a:pt x="2942" y="8454"/>
                    <a:pt x="2787" y="8513"/>
                  </a:cubicBezTo>
                  <a:lnTo>
                    <a:pt x="2418" y="8263"/>
                  </a:lnTo>
                  <a:cubicBezTo>
                    <a:pt x="2310" y="8192"/>
                    <a:pt x="2299" y="8085"/>
                    <a:pt x="2322" y="8001"/>
                  </a:cubicBezTo>
                  <a:cubicBezTo>
                    <a:pt x="2358" y="7930"/>
                    <a:pt x="2418" y="7846"/>
                    <a:pt x="2537" y="7846"/>
                  </a:cubicBezTo>
                  <a:close/>
                  <a:moveTo>
                    <a:pt x="6311" y="7870"/>
                  </a:moveTo>
                  <a:cubicBezTo>
                    <a:pt x="6430" y="7870"/>
                    <a:pt x="6501" y="7954"/>
                    <a:pt x="6525" y="8037"/>
                  </a:cubicBezTo>
                  <a:cubicBezTo>
                    <a:pt x="6549" y="8108"/>
                    <a:pt x="6537" y="8216"/>
                    <a:pt x="6430" y="8287"/>
                  </a:cubicBezTo>
                  <a:lnTo>
                    <a:pt x="6061" y="8549"/>
                  </a:lnTo>
                  <a:cubicBezTo>
                    <a:pt x="5906" y="8466"/>
                    <a:pt x="5823" y="8335"/>
                    <a:pt x="5823" y="8192"/>
                  </a:cubicBezTo>
                  <a:lnTo>
                    <a:pt x="5823" y="7870"/>
                  </a:lnTo>
                  <a:close/>
                  <a:moveTo>
                    <a:pt x="6406" y="7334"/>
                  </a:moveTo>
                  <a:cubicBezTo>
                    <a:pt x="6894" y="7334"/>
                    <a:pt x="7299" y="7739"/>
                    <a:pt x="7299" y="8227"/>
                  </a:cubicBezTo>
                  <a:cubicBezTo>
                    <a:pt x="7240" y="9049"/>
                    <a:pt x="6716" y="9763"/>
                    <a:pt x="5990" y="10049"/>
                  </a:cubicBezTo>
                  <a:lnTo>
                    <a:pt x="5990" y="9990"/>
                  </a:lnTo>
                  <a:cubicBezTo>
                    <a:pt x="5990" y="9894"/>
                    <a:pt x="5906" y="9823"/>
                    <a:pt x="5823" y="9823"/>
                  </a:cubicBezTo>
                  <a:cubicBezTo>
                    <a:pt x="5739" y="9823"/>
                    <a:pt x="5656" y="9894"/>
                    <a:pt x="5656" y="9990"/>
                  </a:cubicBezTo>
                  <a:lnTo>
                    <a:pt x="5656" y="10132"/>
                  </a:lnTo>
                  <a:cubicBezTo>
                    <a:pt x="5537" y="10156"/>
                    <a:pt x="5418" y="10168"/>
                    <a:pt x="5299" y="10168"/>
                  </a:cubicBezTo>
                  <a:lnTo>
                    <a:pt x="3549" y="10168"/>
                  </a:lnTo>
                  <a:cubicBezTo>
                    <a:pt x="3430" y="10168"/>
                    <a:pt x="3311" y="10156"/>
                    <a:pt x="3192" y="10132"/>
                  </a:cubicBezTo>
                  <a:lnTo>
                    <a:pt x="3192" y="9990"/>
                  </a:lnTo>
                  <a:cubicBezTo>
                    <a:pt x="3192" y="9894"/>
                    <a:pt x="3120" y="9823"/>
                    <a:pt x="3025" y="9823"/>
                  </a:cubicBezTo>
                  <a:cubicBezTo>
                    <a:pt x="2942" y="9823"/>
                    <a:pt x="2858" y="9894"/>
                    <a:pt x="2858" y="9990"/>
                  </a:cubicBezTo>
                  <a:lnTo>
                    <a:pt x="2858" y="10049"/>
                  </a:lnTo>
                  <a:cubicBezTo>
                    <a:pt x="2132" y="9763"/>
                    <a:pt x="1608" y="9061"/>
                    <a:pt x="1608" y="8227"/>
                  </a:cubicBezTo>
                  <a:cubicBezTo>
                    <a:pt x="1608" y="7739"/>
                    <a:pt x="2013" y="7334"/>
                    <a:pt x="2501" y="7334"/>
                  </a:cubicBezTo>
                  <a:lnTo>
                    <a:pt x="3037" y="7334"/>
                  </a:lnTo>
                  <a:lnTo>
                    <a:pt x="3037" y="7358"/>
                  </a:lnTo>
                  <a:lnTo>
                    <a:pt x="3037" y="7549"/>
                  </a:lnTo>
                  <a:lnTo>
                    <a:pt x="2549" y="7549"/>
                  </a:lnTo>
                  <a:cubicBezTo>
                    <a:pt x="2299" y="7549"/>
                    <a:pt x="2084" y="7692"/>
                    <a:pt x="2025" y="7930"/>
                  </a:cubicBezTo>
                  <a:cubicBezTo>
                    <a:pt x="1953" y="8168"/>
                    <a:pt x="2037" y="8406"/>
                    <a:pt x="2251" y="8549"/>
                  </a:cubicBezTo>
                  <a:lnTo>
                    <a:pt x="4156" y="9811"/>
                  </a:lnTo>
                  <a:cubicBezTo>
                    <a:pt x="4239" y="9870"/>
                    <a:pt x="4346" y="9894"/>
                    <a:pt x="4442" y="9894"/>
                  </a:cubicBezTo>
                  <a:cubicBezTo>
                    <a:pt x="4525" y="9894"/>
                    <a:pt x="4632" y="9870"/>
                    <a:pt x="4727" y="9811"/>
                  </a:cubicBezTo>
                  <a:lnTo>
                    <a:pt x="5228" y="9466"/>
                  </a:lnTo>
                  <a:cubicBezTo>
                    <a:pt x="5299" y="9418"/>
                    <a:pt x="5323" y="9323"/>
                    <a:pt x="5275" y="9239"/>
                  </a:cubicBezTo>
                  <a:cubicBezTo>
                    <a:pt x="5247" y="9197"/>
                    <a:pt x="5197" y="9175"/>
                    <a:pt x="5146" y="9175"/>
                  </a:cubicBezTo>
                  <a:cubicBezTo>
                    <a:pt x="5112" y="9175"/>
                    <a:pt x="5077" y="9185"/>
                    <a:pt x="5049" y="9204"/>
                  </a:cubicBezTo>
                  <a:lnTo>
                    <a:pt x="4549" y="9537"/>
                  </a:lnTo>
                  <a:cubicBezTo>
                    <a:pt x="4519" y="9561"/>
                    <a:pt x="4480" y="9573"/>
                    <a:pt x="4442" y="9573"/>
                  </a:cubicBezTo>
                  <a:cubicBezTo>
                    <a:pt x="4403" y="9573"/>
                    <a:pt x="4364" y="9561"/>
                    <a:pt x="4335" y="9537"/>
                  </a:cubicBezTo>
                  <a:lnTo>
                    <a:pt x="3120" y="8727"/>
                  </a:lnTo>
                  <a:cubicBezTo>
                    <a:pt x="3275" y="8585"/>
                    <a:pt x="3382" y="8394"/>
                    <a:pt x="3382" y="8192"/>
                  </a:cubicBezTo>
                  <a:lnTo>
                    <a:pt x="3382" y="7501"/>
                  </a:lnTo>
                  <a:cubicBezTo>
                    <a:pt x="3715" y="7668"/>
                    <a:pt x="4061" y="7739"/>
                    <a:pt x="4454" y="7739"/>
                  </a:cubicBezTo>
                  <a:cubicBezTo>
                    <a:pt x="4835" y="7739"/>
                    <a:pt x="5204" y="7656"/>
                    <a:pt x="5525" y="7501"/>
                  </a:cubicBezTo>
                  <a:lnTo>
                    <a:pt x="5525" y="8192"/>
                  </a:lnTo>
                  <a:cubicBezTo>
                    <a:pt x="5525" y="8394"/>
                    <a:pt x="5632" y="8597"/>
                    <a:pt x="5799" y="8727"/>
                  </a:cubicBezTo>
                  <a:lnTo>
                    <a:pt x="5692" y="8799"/>
                  </a:lnTo>
                  <a:cubicBezTo>
                    <a:pt x="5609" y="8847"/>
                    <a:pt x="5597" y="8942"/>
                    <a:pt x="5644" y="9025"/>
                  </a:cubicBezTo>
                  <a:cubicBezTo>
                    <a:pt x="5680" y="9061"/>
                    <a:pt x="5728" y="9097"/>
                    <a:pt x="5775" y="9097"/>
                  </a:cubicBezTo>
                  <a:cubicBezTo>
                    <a:pt x="5811" y="9097"/>
                    <a:pt x="5835" y="9085"/>
                    <a:pt x="5870" y="9061"/>
                  </a:cubicBezTo>
                  <a:lnTo>
                    <a:pt x="6656" y="8549"/>
                  </a:lnTo>
                  <a:cubicBezTo>
                    <a:pt x="6871" y="8406"/>
                    <a:pt x="6954" y="8156"/>
                    <a:pt x="6882" y="7930"/>
                  </a:cubicBezTo>
                  <a:cubicBezTo>
                    <a:pt x="6799" y="7704"/>
                    <a:pt x="6597" y="7549"/>
                    <a:pt x="6359" y="7549"/>
                  </a:cubicBezTo>
                  <a:lnTo>
                    <a:pt x="5870" y="7549"/>
                  </a:lnTo>
                  <a:lnTo>
                    <a:pt x="5870" y="7358"/>
                  </a:lnTo>
                  <a:lnTo>
                    <a:pt x="5870" y="7334"/>
                  </a:lnTo>
                  <a:close/>
                  <a:moveTo>
                    <a:pt x="4406" y="0"/>
                  </a:moveTo>
                  <a:cubicBezTo>
                    <a:pt x="4311" y="0"/>
                    <a:pt x="4215" y="72"/>
                    <a:pt x="4168" y="167"/>
                  </a:cubicBezTo>
                  <a:lnTo>
                    <a:pt x="3775" y="1358"/>
                  </a:lnTo>
                  <a:cubicBezTo>
                    <a:pt x="2501" y="1643"/>
                    <a:pt x="1596" y="2786"/>
                    <a:pt x="1596" y="4084"/>
                  </a:cubicBezTo>
                  <a:lnTo>
                    <a:pt x="1596" y="4513"/>
                  </a:lnTo>
                  <a:cubicBezTo>
                    <a:pt x="1406" y="4596"/>
                    <a:pt x="1275" y="4775"/>
                    <a:pt x="1251" y="4989"/>
                  </a:cubicBezTo>
                  <a:cubicBezTo>
                    <a:pt x="1239" y="5156"/>
                    <a:pt x="1298" y="5322"/>
                    <a:pt x="1406" y="5453"/>
                  </a:cubicBezTo>
                  <a:cubicBezTo>
                    <a:pt x="1525" y="5572"/>
                    <a:pt x="1691" y="5644"/>
                    <a:pt x="1846" y="5644"/>
                  </a:cubicBezTo>
                  <a:lnTo>
                    <a:pt x="1965" y="5644"/>
                  </a:lnTo>
                  <a:cubicBezTo>
                    <a:pt x="2049" y="6180"/>
                    <a:pt x="2287" y="6644"/>
                    <a:pt x="2644" y="7013"/>
                  </a:cubicBezTo>
                  <a:lnTo>
                    <a:pt x="2465" y="7013"/>
                  </a:lnTo>
                  <a:cubicBezTo>
                    <a:pt x="1787" y="7013"/>
                    <a:pt x="1239" y="7561"/>
                    <a:pt x="1239" y="8227"/>
                  </a:cubicBezTo>
                  <a:cubicBezTo>
                    <a:pt x="1239" y="8489"/>
                    <a:pt x="1287" y="8727"/>
                    <a:pt x="1358" y="8942"/>
                  </a:cubicBezTo>
                  <a:lnTo>
                    <a:pt x="882" y="9085"/>
                  </a:lnTo>
                  <a:cubicBezTo>
                    <a:pt x="358" y="9228"/>
                    <a:pt x="1" y="9704"/>
                    <a:pt x="1" y="10240"/>
                  </a:cubicBezTo>
                  <a:lnTo>
                    <a:pt x="1" y="11025"/>
                  </a:lnTo>
                  <a:cubicBezTo>
                    <a:pt x="1" y="11121"/>
                    <a:pt x="84" y="11192"/>
                    <a:pt x="167" y="11192"/>
                  </a:cubicBezTo>
                  <a:cubicBezTo>
                    <a:pt x="263" y="11192"/>
                    <a:pt x="334" y="11121"/>
                    <a:pt x="334" y="11025"/>
                  </a:cubicBezTo>
                  <a:lnTo>
                    <a:pt x="334" y="10240"/>
                  </a:lnTo>
                  <a:cubicBezTo>
                    <a:pt x="334" y="9847"/>
                    <a:pt x="596" y="9489"/>
                    <a:pt x="977" y="9394"/>
                  </a:cubicBezTo>
                  <a:lnTo>
                    <a:pt x="1477" y="9239"/>
                  </a:lnTo>
                  <a:cubicBezTo>
                    <a:pt x="1751" y="9775"/>
                    <a:pt x="2239" y="10192"/>
                    <a:pt x="2822" y="10382"/>
                  </a:cubicBezTo>
                  <a:lnTo>
                    <a:pt x="2822" y="11025"/>
                  </a:lnTo>
                  <a:cubicBezTo>
                    <a:pt x="2822" y="11121"/>
                    <a:pt x="2894" y="11192"/>
                    <a:pt x="2977" y="11192"/>
                  </a:cubicBezTo>
                  <a:cubicBezTo>
                    <a:pt x="3072" y="11192"/>
                    <a:pt x="3144" y="11121"/>
                    <a:pt x="3144" y="11025"/>
                  </a:cubicBezTo>
                  <a:lnTo>
                    <a:pt x="3144" y="10466"/>
                  </a:lnTo>
                  <a:cubicBezTo>
                    <a:pt x="3263" y="10478"/>
                    <a:pt x="3382" y="10490"/>
                    <a:pt x="3501" y="10490"/>
                  </a:cubicBezTo>
                  <a:lnTo>
                    <a:pt x="5263" y="10490"/>
                  </a:lnTo>
                  <a:cubicBezTo>
                    <a:pt x="5382" y="10490"/>
                    <a:pt x="5501" y="10478"/>
                    <a:pt x="5620" y="10466"/>
                  </a:cubicBezTo>
                  <a:lnTo>
                    <a:pt x="5620" y="11025"/>
                  </a:lnTo>
                  <a:cubicBezTo>
                    <a:pt x="5620" y="11121"/>
                    <a:pt x="5692" y="11192"/>
                    <a:pt x="5775" y="11192"/>
                  </a:cubicBezTo>
                  <a:cubicBezTo>
                    <a:pt x="5870" y="11192"/>
                    <a:pt x="5942" y="11121"/>
                    <a:pt x="5942" y="11025"/>
                  </a:cubicBezTo>
                  <a:lnTo>
                    <a:pt x="5942" y="10382"/>
                  </a:lnTo>
                  <a:cubicBezTo>
                    <a:pt x="6525" y="10192"/>
                    <a:pt x="7013" y="9775"/>
                    <a:pt x="7287" y="9239"/>
                  </a:cubicBezTo>
                  <a:lnTo>
                    <a:pt x="7787" y="9394"/>
                  </a:lnTo>
                  <a:cubicBezTo>
                    <a:pt x="8156" y="9489"/>
                    <a:pt x="8430" y="9847"/>
                    <a:pt x="8430" y="10240"/>
                  </a:cubicBezTo>
                  <a:lnTo>
                    <a:pt x="8430" y="11025"/>
                  </a:lnTo>
                  <a:cubicBezTo>
                    <a:pt x="8430" y="11121"/>
                    <a:pt x="8502" y="11192"/>
                    <a:pt x="8585" y="11192"/>
                  </a:cubicBezTo>
                  <a:cubicBezTo>
                    <a:pt x="8680" y="11192"/>
                    <a:pt x="8752" y="11121"/>
                    <a:pt x="8752" y="11025"/>
                  </a:cubicBezTo>
                  <a:lnTo>
                    <a:pt x="8752" y="10240"/>
                  </a:lnTo>
                  <a:cubicBezTo>
                    <a:pt x="8799" y="9704"/>
                    <a:pt x="8442" y="9228"/>
                    <a:pt x="7918" y="9085"/>
                  </a:cubicBezTo>
                  <a:lnTo>
                    <a:pt x="7442" y="8942"/>
                  </a:lnTo>
                  <a:cubicBezTo>
                    <a:pt x="7514" y="8727"/>
                    <a:pt x="7561" y="8489"/>
                    <a:pt x="7561" y="8227"/>
                  </a:cubicBezTo>
                  <a:cubicBezTo>
                    <a:pt x="7561" y="7561"/>
                    <a:pt x="7013" y="7013"/>
                    <a:pt x="6347" y="7013"/>
                  </a:cubicBezTo>
                  <a:lnTo>
                    <a:pt x="6168" y="7013"/>
                  </a:lnTo>
                  <a:cubicBezTo>
                    <a:pt x="6525" y="6644"/>
                    <a:pt x="6763" y="6180"/>
                    <a:pt x="6835" y="5644"/>
                  </a:cubicBezTo>
                  <a:lnTo>
                    <a:pt x="6942" y="5644"/>
                  </a:lnTo>
                  <a:cubicBezTo>
                    <a:pt x="7263" y="5644"/>
                    <a:pt x="7537" y="5406"/>
                    <a:pt x="7561" y="5108"/>
                  </a:cubicBezTo>
                  <a:cubicBezTo>
                    <a:pt x="7573" y="4941"/>
                    <a:pt x="7514" y="4763"/>
                    <a:pt x="7418" y="4644"/>
                  </a:cubicBezTo>
                  <a:cubicBezTo>
                    <a:pt x="7359" y="4584"/>
                    <a:pt x="7299" y="4536"/>
                    <a:pt x="7216" y="4489"/>
                  </a:cubicBezTo>
                  <a:lnTo>
                    <a:pt x="7216" y="4084"/>
                  </a:lnTo>
                  <a:cubicBezTo>
                    <a:pt x="7216" y="2786"/>
                    <a:pt x="6311" y="1643"/>
                    <a:pt x="5049" y="1358"/>
                  </a:cubicBezTo>
                  <a:lnTo>
                    <a:pt x="4644" y="167"/>
                  </a:lnTo>
                  <a:cubicBezTo>
                    <a:pt x="4620" y="60"/>
                    <a:pt x="4513" y="0"/>
                    <a:pt x="440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54"/>
            <p:cNvSpPr/>
            <p:nvPr/>
          </p:nvSpPr>
          <p:spPr>
            <a:xfrm>
              <a:off x="4997700" y="3932319"/>
              <a:ext cx="10201" cy="15872"/>
            </a:xfrm>
            <a:custGeom>
              <a:rect b="b" l="l" r="r" t="t"/>
              <a:pathLst>
                <a:path extrusionOk="0" h="501" w="322">
                  <a:moveTo>
                    <a:pt x="167" y="1"/>
                  </a:moveTo>
                  <a:cubicBezTo>
                    <a:pt x="72" y="1"/>
                    <a:pt x="0" y="72"/>
                    <a:pt x="0" y="156"/>
                  </a:cubicBezTo>
                  <a:lnTo>
                    <a:pt x="0" y="334"/>
                  </a:lnTo>
                  <a:cubicBezTo>
                    <a:pt x="0" y="429"/>
                    <a:pt x="72" y="501"/>
                    <a:pt x="167" y="501"/>
                  </a:cubicBezTo>
                  <a:cubicBezTo>
                    <a:pt x="250" y="501"/>
                    <a:pt x="322" y="429"/>
                    <a:pt x="322" y="334"/>
                  </a:cubicBezTo>
                  <a:lnTo>
                    <a:pt x="322" y="156"/>
                  </a:lnTo>
                  <a:cubicBezTo>
                    <a:pt x="322" y="60"/>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54"/>
            <p:cNvSpPr/>
            <p:nvPr/>
          </p:nvSpPr>
          <p:spPr>
            <a:xfrm>
              <a:off x="5064830" y="3932319"/>
              <a:ext cx="10233" cy="15872"/>
            </a:xfrm>
            <a:custGeom>
              <a:rect b="b" l="l" r="r" t="t"/>
              <a:pathLst>
                <a:path extrusionOk="0" h="501" w="323">
                  <a:moveTo>
                    <a:pt x="156" y="1"/>
                  </a:moveTo>
                  <a:cubicBezTo>
                    <a:pt x="72" y="1"/>
                    <a:pt x="1" y="72"/>
                    <a:pt x="1" y="156"/>
                  </a:cubicBezTo>
                  <a:lnTo>
                    <a:pt x="1" y="334"/>
                  </a:lnTo>
                  <a:cubicBezTo>
                    <a:pt x="1" y="429"/>
                    <a:pt x="72" y="501"/>
                    <a:pt x="156" y="501"/>
                  </a:cubicBezTo>
                  <a:cubicBezTo>
                    <a:pt x="251" y="501"/>
                    <a:pt x="322" y="429"/>
                    <a:pt x="322" y="334"/>
                  </a:cubicBezTo>
                  <a:lnTo>
                    <a:pt x="322" y="156"/>
                  </a:lnTo>
                  <a:cubicBezTo>
                    <a:pt x="322" y="60"/>
                    <a:pt x="251" y="1"/>
                    <a:pt x="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54"/>
            <p:cNvSpPr/>
            <p:nvPr/>
          </p:nvSpPr>
          <p:spPr>
            <a:xfrm>
              <a:off x="5013160" y="3970905"/>
              <a:ext cx="46063" cy="16157"/>
            </a:xfrm>
            <a:custGeom>
              <a:rect b="b" l="l" r="r" t="t"/>
              <a:pathLst>
                <a:path extrusionOk="0" h="510" w="1454">
                  <a:moveTo>
                    <a:pt x="188" y="0"/>
                  </a:moveTo>
                  <a:cubicBezTo>
                    <a:pt x="146" y="0"/>
                    <a:pt x="102" y="15"/>
                    <a:pt x="60" y="45"/>
                  </a:cubicBezTo>
                  <a:cubicBezTo>
                    <a:pt x="1" y="104"/>
                    <a:pt x="1" y="212"/>
                    <a:pt x="60" y="283"/>
                  </a:cubicBezTo>
                  <a:cubicBezTo>
                    <a:pt x="215" y="414"/>
                    <a:pt x="453" y="509"/>
                    <a:pt x="703" y="509"/>
                  </a:cubicBezTo>
                  <a:cubicBezTo>
                    <a:pt x="977" y="509"/>
                    <a:pt x="1215" y="414"/>
                    <a:pt x="1346" y="283"/>
                  </a:cubicBezTo>
                  <a:cubicBezTo>
                    <a:pt x="1429" y="223"/>
                    <a:pt x="1453" y="116"/>
                    <a:pt x="1370" y="45"/>
                  </a:cubicBezTo>
                  <a:cubicBezTo>
                    <a:pt x="1340" y="15"/>
                    <a:pt x="1301" y="0"/>
                    <a:pt x="1260" y="0"/>
                  </a:cubicBezTo>
                  <a:cubicBezTo>
                    <a:pt x="1218" y="0"/>
                    <a:pt x="1173" y="15"/>
                    <a:pt x="1132" y="45"/>
                  </a:cubicBezTo>
                  <a:cubicBezTo>
                    <a:pt x="1072" y="104"/>
                    <a:pt x="929" y="176"/>
                    <a:pt x="715" y="176"/>
                  </a:cubicBezTo>
                  <a:cubicBezTo>
                    <a:pt x="513" y="176"/>
                    <a:pt x="358" y="104"/>
                    <a:pt x="298" y="45"/>
                  </a:cubicBezTo>
                  <a:cubicBezTo>
                    <a:pt x="268" y="15"/>
                    <a:pt x="230" y="0"/>
                    <a:pt x="18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54"/>
            <p:cNvSpPr/>
            <p:nvPr/>
          </p:nvSpPr>
          <p:spPr>
            <a:xfrm>
              <a:off x="4991649" y="3915370"/>
              <a:ext cx="28322" cy="16252"/>
            </a:xfrm>
            <a:custGeom>
              <a:rect b="b" l="l" r="r" t="t"/>
              <a:pathLst>
                <a:path extrusionOk="0" h="513" w="894">
                  <a:moveTo>
                    <a:pt x="177" y="0"/>
                  </a:moveTo>
                  <a:cubicBezTo>
                    <a:pt x="109" y="0"/>
                    <a:pt x="52" y="45"/>
                    <a:pt x="25" y="119"/>
                  </a:cubicBezTo>
                  <a:cubicBezTo>
                    <a:pt x="1" y="202"/>
                    <a:pt x="37" y="298"/>
                    <a:pt x="132" y="322"/>
                  </a:cubicBezTo>
                  <a:lnTo>
                    <a:pt x="656" y="500"/>
                  </a:lnTo>
                  <a:cubicBezTo>
                    <a:pt x="668" y="500"/>
                    <a:pt x="680" y="512"/>
                    <a:pt x="703" y="512"/>
                  </a:cubicBezTo>
                  <a:cubicBezTo>
                    <a:pt x="775" y="512"/>
                    <a:pt x="834" y="476"/>
                    <a:pt x="846" y="393"/>
                  </a:cubicBezTo>
                  <a:cubicBezTo>
                    <a:pt x="894" y="310"/>
                    <a:pt x="846" y="202"/>
                    <a:pt x="763" y="191"/>
                  </a:cubicBezTo>
                  <a:lnTo>
                    <a:pt x="239" y="12"/>
                  </a:lnTo>
                  <a:cubicBezTo>
                    <a:pt x="218" y="4"/>
                    <a:pt x="197" y="0"/>
                    <a:pt x="1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54"/>
            <p:cNvSpPr/>
            <p:nvPr/>
          </p:nvSpPr>
          <p:spPr>
            <a:xfrm>
              <a:off x="5052760" y="3915370"/>
              <a:ext cx="28322" cy="16252"/>
            </a:xfrm>
            <a:custGeom>
              <a:rect b="b" l="l" r="r" t="t"/>
              <a:pathLst>
                <a:path extrusionOk="0" h="513" w="894">
                  <a:moveTo>
                    <a:pt x="718" y="0"/>
                  </a:moveTo>
                  <a:cubicBezTo>
                    <a:pt x="698" y="0"/>
                    <a:pt x="677" y="4"/>
                    <a:pt x="656" y="12"/>
                  </a:cubicBezTo>
                  <a:lnTo>
                    <a:pt x="144" y="191"/>
                  </a:lnTo>
                  <a:cubicBezTo>
                    <a:pt x="48" y="214"/>
                    <a:pt x="1" y="310"/>
                    <a:pt x="36" y="393"/>
                  </a:cubicBezTo>
                  <a:cubicBezTo>
                    <a:pt x="60" y="476"/>
                    <a:pt x="120" y="512"/>
                    <a:pt x="179" y="512"/>
                  </a:cubicBezTo>
                  <a:cubicBezTo>
                    <a:pt x="191" y="512"/>
                    <a:pt x="215" y="512"/>
                    <a:pt x="227" y="500"/>
                  </a:cubicBezTo>
                  <a:lnTo>
                    <a:pt x="751" y="322"/>
                  </a:lnTo>
                  <a:cubicBezTo>
                    <a:pt x="858" y="298"/>
                    <a:pt x="894" y="191"/>
                    <a:pt x="870" y="119"/>
                  </a:cubicBezTo>
                  <a:cubicBezTo>
                    <a:pt x="842" y="45"/>
                    <a:pt x="786" y="0"/>
                    <a:pt x="71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2" name="Google Shape;2522;p54"/>
          <p:cNvGrpSpPr/>
          <p:nvPr/>
        </p:nvGrpSpPr>
        <p:grpSpPr>
          <a:xfrm>
            <a:off x="7592387" y="3787858"/>
            <a:ext cx="273874" cy="351204"/>
            <a:chOff x="7592387" y="3787858"/>
            <a:chExt cx="273874" cy="351204"/>
          </a:xfrm>
        </p:grpSpPr>
        <p:sp>
          <p:nvSpPr>
            <p:cNvPr id="2523" name="Google Shape;2523;p54"/>
            <p:cNvSpPr/>
            <p:nvPr/>
          </p:nvSpPr>
          <p:spPr>
            <a:xfrm>
              <a:off x="7592387" y="3787858"/>
              <a:ext cx="273874" cy="351204"/>
            </a:xfrm>
            <a:custGeom>
              <a:rect b="b" l="l" r="r" t="t"/>
              <a:pathLst>
                <a:path extrusionOk="0" h="11086" w="8645">
                  <a:moveTo>
                    <a:pt x="4692" y="1358"/>
                  </a:moveTo>
                  <a:lnTo>
                    <a:pt x="4692" y="1894"/>
                  </a:lnTo>
                  <a:cubicBezTo>
                    <a:pt x="4692" y="2084"/>
                    <a:pt x="4525" y="2251"/>
                    <a:pt x="4334" y="2251"/>
                  </a:cubicBezTo>
                  <a:cubicBezTo>
                    <a:pt x="4120" y="2251"/>
                    <a:pt x="3977" y="2084"/>
                    <a:pt x="3977" y="1894"/>
                  </a:cubicBezTo>
                  <a:lnTo>
                    <a:pt x="3977" y="1358"/>
                  </a:lnTo>
                  <a:close/>
                  <a:moveTo>
                    <a:pt x="4311" y="334"/>
                  </a:moveTo>
                  <a:lnTo>
                    <a:pt x="6799" y="1001"/>
                  </a:lnTo>
                  <a:lnTo>
                    <a:pt x="7740" y="2561"/>
                  </a:lnTo>
                  <a:lnTo>
                    <a:pt x="7073" y="3227"/>
                  </a:lnTo>
                  <a:lnTo>
                    <a:pt x="7073" y="2418"/>
                  </a:lnTo>
                  <a:cubicBezTo>
                    <a:pt x="7073" y="2239"/>
                    <a:pt x="6918" y="2072"/>
                    <a:pt x="6728" y="2072"/>
                  </a:cubicBezTo>
                  <a:lnTo>
                    <a:pt x="6549" y="2072"/>
                  </a:lnTo>
                  <a:cubicBezTo>
                    <a:pt x="6454" y="2072"/>
                    <a:pt x="6382" y="2144"/>
                    <a:pt x="6382" y="2239"/>
                  </a:cubicBezTo>
                  <a:cubicBezTo>
                    <a:pt x="6382" y="2322"/>
                    <a:pt x="6454" y="2394"/>
                    <a:pt x="6549" y="2394"/>
                  </a:cubicBezTo>
                  <a:lnTo>
                    <a:pt x="6728" y="2394"/>
                  </a:lnTo>
                  <a:cubicBezTo>
                    <a:pt x="6728" y="2394"/>
                    <a:pt x="6739" y="2394"/>
                    <a:pt x="6739" y="2418"/>
                  </a:cubicBezTo>
                  <a:lnTo>
                    <a:pt x="6739" y="3108"/>
                  </a:lnTo>
                  <a:lnTo>
                    <a:pt x="1870" y="3108"/>
                  </a:lnTo>
                  <a:lnTo>
                    <a:pt x="1870" y="2418"/>
                  </a:lnTo>
                  <a:cubicBezTo>
                    <a:pt x="1870" y="2418"/>
                    <a:pt x="1870" y="2394"/>
                    <a:pt x="1894" y="2394"/>
                  </a:cubicBezTo>
                  <a:lnTo>
                    <a:pt x="3858" y="2394"/>
                  </a:lnTo>
                  <a:cubicBezTo>
                    <a:pt x="3977" y="2501"/>
                    <a:pt x="4132" y="2572"/>
                    <a:pt x="4299" y="2572"/>
                  </a:cubicBezTo>
                  <a:cubicBezTo>
                    <a:pt x="4477" y="2572"/>
                    <a:pt x="4632" y="2513"/>
                    <a:pt x="4751" y="2394"/>
                  </a:cubicBezTo>
                  <a:lnTo>
                    <a:pt x="5847" y="2394"/>
                  </a:lnTo>
                  <a:cubicBezTo>
                    <a:pt x="5942" y="2394"/>
                    <a:pt x="6013" y="2322"/>
                    <a:pt x="6013" y="2239"/>
                  </a:cubicBezTo>
                  <a:cubicBezTo>
                    <a:pt x="6013" y="2144"/>
                    <a:pt x="5942" y="2072"/>
                    <a:pt x="5847" y="2072"/>
                  </a:cubicBezTo>
                  <a:lnTo>
                    <a:pt x="4942" y="2072"/>
                  </a:lnTo>
                  <a:cubicBezTo>
                    <a:pt x="4954" y="2013"/>
                    <a:pt x="4965" y="1953"/>
                    <a:pt x="4965" y="1894"/>
                  </a:cubicBezTo>
                  <a:lnTo>
                    <a:pt x="4965" y="1191"/>
                  </a:lnTo>
                  <a:cubicBezTo>
                    <a:pt x="4965" y="1096"/>
                    <a:pt x="4894" y="1025"/>
                    <a:pt x="4811" y="1025"/>
                  </a:cubicBezTo>
                  <a:lnTo>
                    <a:pt x="3763" y="1025"/>
                  </a:lnTo>
                  <a:cubicBezTo>
                    <a:pt x="3680" y="1025"/>
                    <a:pt x="3596" y="1096"/>
                    <a:pt x="3596" y="1191"/>
                  </a:cubicBezTo>
                  <a:lnTo>
                    <a:pt x="3596" y="1894"/>
                  </a:lnTo>
                  <a:cubicBezTo>
                    <a:pt x="3596" y="1953"/>
                    <a:pt x="3620" y="2013"/>
                    <a:pt x="3632" y="2072"/>
                  </a:cubicBezTo>
                  <a:lnTo>
                    <a:pt x="1858" y="2072"/>
                  </a:lnTo>
                  <a:cubicBezTo>
                    <a:pt x="1679" y="2072"/>
                    <a:pt x="1513" y="2215"/>
                    <a:pt x="1513" y="2418"/>
                  </a:cubicBezTo>
                  <a:lnTo>
                    <a:pt x="1513" y="3227"/>
                  </a:lnTo>
                  <a:lnTo>
                    <a:pt x="894" y="2561"/>
                  </a:lnTo>
                  <a:lnTo>
                    <a:pt x="1834" y="1001"/>
                  </a:lnTo>
                  <a:lnTo>
                    <a:pt x="4311" y="334"/>
                  </a:lnTo>
                  <a:close/>
                  <a:moveTo>
                    <a:pt x="6680" y="3442"/>
                  </a:moveTo>
                  <a:cubicBezTo>
                    <a:pt x="6561" y="3561"/>
                    <a:pt x="6323" y="3668"/>
                    <a:pt x="6120" y="3739"/>
                  </a:cubicBezTo>
                  <a:cubicBezTo>
                    <a:pt x="5644" y="3906"/>
                    <a:pt x="5013" y="3977"/>
                    <a:pt x="4334" y="3977"/>
                  </a:cubicBezTo>
                  <a:cubicBezTo>
                    <a:pt x="3644" y="3977"/>
                    <a:pt x="3025" y="3882"/>
                    <a:pt x="2548" y="3739"/>
                  </a:cubicBezTo>
                  <a:cubicBezTo>
                    <a:pt x="2334" y="3668"/>
                    <a:pt x="2096" y="3561"/>
                    <a:pt x="1977" y="3442"/>
                  </a:cubicBezTo>
                  <a:close/>
                  <a:moveTo>
                    <a:pt x="1906" y="3787"/>
                  </a:moveTo>
                  <a:cubicBezTo>
                    <a:pt x="1977" y="3858"/>
                    <a:pt x="2108" y="3918"/>
                    <a:pt x="2263" y="3977"/>
                  </a:cubicBezTo>
                  <a:lnTo>
                    <a:pt x="2263" y="4144"/>
                  </a:lnTo>
                  <a:cubicBezTo>
                    <a:pt x="2263" y="4239"/>
                    <a:pt x="2167" y="4323"/>
                    <a:pt x="2084" y="4323"/>
                  </a:cubicBezTo>
                  <a:lnTo>
                    <a:pt x="1906" y="4323"/>
                  </a:lnTo>
                  <a:lnTo>
                    <a:pt x="1906" y="3787"/>
                  </a:lnTo>
                  <a:close/>
                  <a:moveTo>
                    <a:pt x="6775" y="3787"/>
                  </a:moveTo>
                  <a:lnTo>
                    <a:pt x="6775" y="4323"/>
                  </a:lnTo>
                  <a:lnTo>
                    <a:pt x="6597" y="4323"/>
                  </a:lnTo>
                  <a:cubicBezTo>
                    <a:pt x="6489" y="4323"/>
                    <a:pt x="6418" y="4227"/>
                    <a:pt x="6418" y="4144"/>
                  </a:cubicBezTo>
                  <a:lnTo>
                    <a:pt x="6418" y="3977"/>
                  </a:lnTo>
                  <a:lnTo>
                    <a:pt x="6394" y="3977"/>
                  </a:lnTo>
                  <a:cubicBezTo>
                    <a:pt x="6549" y="3918"/>
                    <a:pt x="6668" y="3846"/>
                    <a:pt x="6775" y="3787"/>
                  </a:cubicBezTo>
                  <a:close/>
                  <a:moveTo>
                    <a:pt x="6037" y="4096"/>
                  </a:moveTo>
                  <a:lnTo>
                    <a:pt x="6037" y="4156"/>
                  </a:lnTo>
                  <a:cubicBezTo>
                    <a:pt x="6037" y="4442"/>
                    <a:pt x="6263" y="4656"/>
                    <a:pt x="6549" y="4656"/>
                  </a:cubicBezTo>
                  <a:lnTo>
                    <a:pt x="6799" y="4656"/>
                  </a:lnTo>
                  <a:cubicBezTo>
                    <a:pt x="6870" y="4656"/>
                    <a:pt x="6954" y="4692"/>
                    <a:pt x="7013" y="4751"/>
                  </a:cubicBezTo>
                  <a:cubicBezTo>
                    <a:pt x="7049" y="4811"/>
                    <a:pt x="7085" y="4882"/>
                    <a:pt x="7085" y="4954"/>
                  </a:cubicBezTo>
                  <a:cubicBezTo>
                    <a:pt x="7073" y="5097"/>
                    <a:pt x="6930" y="5192"/>
                    <a:pt x="6787" y="5192"/>
                  </a:cubicBezTo>
                  <a:lnTo>
                    <a:pt x="6716" y="5192"/>
                  </a:lnTo>
                  <a:lnTo>
                    <a:pt x="6716" y="5180"/>
                  </a:lnTo>
                  <a:cubicBezTo>
                    <a:pt x="6716" y="5097"/>
                    <a:pt x="6632" y="5013"/>
                    <a:pt x="6549" y="5013"/>
                  </a:cubicBezTo>
                  <a:cubicBezTo>
                    <a:pt x="6454" y="5013"/>
                    <a:pt x="6382" y="5097"/>
                    <a:pt x="6382" y="5180"/>
                  </a:cubicBezTo>
                  <a:cubicBezTo>
                    <a:pt x="6382" y="6323"/>
                    <a:pt x="5442" y="7264"/>
                    <a:pt x="4299" y="7264"/>
                  </a:cubicBezTo>
                  <a:cubicBezTo>
                    <a:pt x="4292" y="7264"/>
                    <a:pt x="4284" y="7264"/>
                    <a:pt x="4277" y="7264"/>
                  </a:cubicBezTo>
                  <a:cubicBezTo>
                    <a:pt x="3156" y="7264"/>
                    <a:pt x="2227" y="6339"/>
                    <a:pt x="2227" y="5180"/>
                  </a:cubicBezTo>
                  <a:cubicBezTo>
                    <a:pt x="2227" y="5097"/>
                    <a:pt x="2156" y="5013"/>
                    <a:pt x="2072" y="5013"/>
                  </a:cubicBezTo>
                  <a:cubicBezTo>
                    <a:pt x="1977" y="5013"/>
                    <a:pt x="1906" y="5097"/>
                    <a:pt x="1906" y="5180"/>
                  </a:cubicBezTo>
                  <a:lnTo>
                    <a:pt x="1906" y="5192"/>
                  </a:lnTo>
                  <a:lnTo>
                    <a:pt x="1798" y="5192"/>
                  </a:lnTo>
                  <a:cubicBezTo>
                    <a:pt x="1727" y="5192"/>
                    <a:pt x="1656" y="5168"/>
                    <a:pt x="1596" y="5109"/>
                  </a:cubicBezTo>
                  <a:cubicBezTo>
                    <a:pt x="1548" y="5049"/>
                    <a:pt x="1513" y="4978"/>
                    <a:pt x="1513" y="4894"/>
                  </a:cubicBezTo>
                  <a:cubicBezTo>
                    <a:pt x="1536" y="4763"/>
                    <a:pt x="1667" y="4656"/>
                    <a:pt x="1810" y="4656"/>
                  </a:cubicBezTo>
                  <a:lnTo>
                    <a:pt x="2048" y="4656"/>
                  </a:lnTo>
                  <a:cubicBezTo>
                    <a:pt x="2334" y="4656"/>
                    <a:pt x="2560" y="4442"/>
                    <a:pt x="2560" y="4156"/>
                  </a:cubicBezTo>
                  <a:lnTo>
                    <a:pt x="2560" y="4096"/>
                  </a:lnTo>
                  <a:cubicBezTo>
                    <a:pt x="3049" y="4227"/>
                    <a:pt x="3656" y="4323"/>
                    <a:pt x="4299" y="4323"/>
                  </a:cubicBezTo>
                  <a:cubicBezTo>
                    <a:pt x="4942" y="4323"/>
                    <a:pt x="5549" y="4239"/>
                    <a:pt x="6037" y="4096"/>
                  </a:cubicBezTo>
                  <a:close/>
                  <a:moveTo>
                    <a:pt x="2846" y="7859"/>
                  </a:moveTo>
                  <a:lnTo>
                    <a:pt x="4037" y="8526"/>
                  </a:lnTo>
                  <a:lnTo>
                    <a:pt x="3168" y="9264"/>
                  </a:lnTo>
                  <a:lnTo>
                    <a:pt x="3156" y="9264"/>
                  </a:lnTo>
                  <a:lnTo>
                    <a:pt x="2608" y="8311"/>
                  </a:lnTo>
                  <a:lnTo>
                    <a:pt x="2822" y="7859"/>
                  </a:lnTo>
                  <a:close/>
                  <a:moveTo>
                    <a:pt x="5370" y="7371"/>
                  </a:moveTo>
                  <a:lnTo>
                    <a:pt x="5370" y="7716"/>
                  </a:lnTo>
                  <a:lnTo>
                    <a:pt x="5180" y="7811"/>
                  </a:lnTo>
                  <a:cubicBezTo>
                    <a:pt x="5108" y="7859"/>
                    <a:pt x="5073" y="7966"/>
                    <a:pt x="5120" y="8037"/>
                  </a:cubicBezTo>
                  <a:cubicBezTo>
                    <a:pt x="5153" y="8086"/>
                    <a:pt x="5208" y="8119"/>
                    <a:pt x="5266" y="8119"/>
                  </a:cubicBezTo>
                  <a:cubicBezTo>
                    <a:pt x="5293" y="8119"/>
                    <a:pt x="5320" y="8112"/>
                    <a:pt x="5346" y="8097"/>
                  </a:cubicBezTo>
                  <a:lnTo>
                    <a:pt x="5799" y="7847"/>
                  </a:lnTo>
                  <a:lnTo>
                    <a:pt x="5823" y="7847"/>
                  </a:lnTo>
                  <a:lnTo>
                    <a:pt x="6037" y="8287"/>
                  </a:lnTo>
                  <a:lnTo>
                    <a:pt x="5501" y="9264"/>
                  </a:lnTo>
                  <a:lnTo>
                    <a:pt x="5489" y="9264"/>
                  </a:lnTo>
                  <a:lnTo>
                    <a:pt x="4608" y="8514"/>
                  </a:lnTo>
                  <a:lnTo>
                    <a:pt x="4763" y="8442"/>
                  </a:lnTo>
                  <a:cubicBezTo>
                    <a:pt x="4834" y="8395"/>
                    <a:pt x="4870" y="8287"/>
                    <a:pt x="4823" y="8216"/>
                  </a:cubicBezTo>
                  <a:cubicBezTo>
                    <a:pt x="4790" y="8167"/>
                    <a:pt x="4729" y="8135"/>
                    <a:pt x="4671" y="8135"/>
                  </a:cubicBezTo>
                  <a:cubicBezTo>
                    <a:pt x="4645" y="8135"/>
                    <a:pt x="4619" y="8142"/>
                    <a:pt x="4596" y="8157"/>
                  </a:cubicBezTo>
                  <a:lnTo>
                    <a:pt x="4334" y="8311"/>
                  </a:lnTo>
                  <a:lnTo>
                    <a:pt x="3275" y="7728"/>
                  </a:lnTo>
                  <a:lnTo>
                    <a:pt x="3275" y="7371"/>
                  </a:lnTo>
                  <a:cubicBezTo>
                    <a:pt x="3584" y="7514"/>
                    <a:pt x="3942" y="7609"/>
                    <a:pt x="4334" y="7609"/>
                  </a:cubicBezTo>
                  <a:cubicBezTo>
                    <a:pt x="4704" y="7609"/>
                    <a:pt x="5061" y="7514"/>
                    <a:pt x="5370" y="7371"/>
                  </a:cubicBezTo>
                  <a:close/>
                  <a:moveTo>
                    <a:pt x="4311" y="8692"/>
                  </a:moveTo>
                  <a:lnTo>
                    <a:pt x="4668" y="8990"/>
                  </a:lnTo>
                  <a:lnTo>
                    <a:pt x="4596" y="9228"/>
                  </a:lnTo>
                  <a:cubicBezTo>
                    <a:pt x="4573" y="9300"/>
                    <a:pt x="4513" y="9347"/>
                    <a:pt x="4418" y="9347"/>
                  </a:cubicBezTo>
                  <a:lnTo>
                    <a:pt x="4227" y="9347"/>
                  </a:lnTo>
                  <a:cubicBezTo>
                    <a:pt x="4156" y="9347"/>
                    <a:pt x="4072" y="9300"/>
                    <a:pt x="4049" y="9228"/>
                  </a:cubicBezTo>
                  <a:lnTo>
                    <a:pt x="3977" y="8990"/>
                  </a:lnTo>
                  <a:lnTo>
                    <a:pt x="4311" y="8692"/>
                  </a:lnTo>
                  <a:close/>
                  <a:moveTo>
                    <a:pt x="4275" y="1"/>
                  </a:moveTo>
                  <a:lnTo>
                    <a:pt x="1667" y="703"/>
                  </a:lnTo>
                  <a:cubicBezTo>
                    <a:pt x="1620" y="715"/>
                    <a:pt x="1596" y="727"/>
                    <a:pt x="1560" y="775"/>
                  </a:cubicBezTo>
                  <a:lnTo>
                    <a:pt x="513" y="2501"/>
                  </a:lnTo>
                  <a:cubicBezTo>
                    <a:pt x="477" y="2561"/>
                    <a:pt x="489" y="2656"/>
                    <a:pt x="548" y="2692"/>
                  </a:cubicBezTo>
                  <a:lnTo>
                    <a:pt x="1548" y="3692"/>
                  </a:lnTo>
                  <a:lnTo>
                    <a:pt x="1548" y="4394"/>
                  </a:lnTo>
                  <a:cubicBezTo>
                    <a:pt x="1358" y="4477"/>
                    <a:pt x="1215" y="4656"/>
                    <a:pt x="1203" y="4870"/>
                  </a:cubicBezTo>
                  <a:cubicBezTo>
                    <a:pt x="1191" y="5037"/>
                    <a:pt x="1251" y="5216"/>
                    <a:pt x="1358" y="5335"/>
                  </a:cubicBezTo>
                  <a:cubicBezTo>
                    <a:pt x="1477" y="5454"/>
                    <a:pt x="1620" y="5525"/>
                    <a:pt x="1798" y="5525"/>
                  </a:cubicBezTo>
                  <a:lnTo>
                    <a:pt x="1917" y="5525"/>
                  </a:lnTo>
                  <a:cubicBezTo>
                    <a:pt x="2001" y="6204"/>
                    <a:pt x="2394" y="6787"/>
                    <a:pt x="2929" y="7180"/>
                  </a:cubicBezTo>
                  <a:lnTo>
                    <a:pt x="2929" y="7549"/>
                  </a:lnTo>
                  <a:cubicBezTo>
                    <a:pt x="2894" y="7531"/>
                    <a:pt x="2861" y="7523"/>
                    <a:pt x="2827" y="7523"/>
                  </a:cubicBezTo>
                  <a:cubicBezTo>
                    <a:pt x="2793" y="7523"/>
                    <a:pt x="2757" y="7531"/>
                    <a:pt x="2715" y="7549"/>
                  </a:cubicBezTo>
                  <a:cubicBezTo>
                    <a:pt x="2632" y="7573"/>
                    <a:pt x="2560" y="7633"/>
                    <a:pt x="2525" y="7716"/>
                  </a:cubicBezTo>
                  <a:lnTo>
                    <a:pt x="2275" y="8216"/>
                  </a:lnTo>
                  <a:lnTo>
                    <a:pt x="858" y="8633"/>
                  </a:lnTo>
                  <a:cubicBezTo>
                    <a:pt x="358" y="8788"/>
                    <a:pt x="1" y="9264"/>
                    <a:pt x="1" y="9776"/>
                  </a:cubicBezTo>
                  <a:lnTo>
                    <a:pt x="1" y="10907"/>
                  </a:lnTo>
                  <a:cubicBezTo>
                    <a:pt x="1" y="11002"/>
                    <a:pt x="72" y="11074"/>
                    <a:pt x="155" y="11074"/>
                  </a:cubicBezTo>
                  <a:cubicBezTo>
                    <a:pt x="251" y="11074"/>
                    <a:pt x="322" y="11002"/>
                    <a:pt x="322" y="10907"/>
                  </a:cubicBezTo>
                  <a:lnTo>
                    <a:pt x="322" y="9776"/>
                  </a:lnTo>
                  <a:cubicBezTo>
                    <a:pt x="322" y="9621"/>
                    <a:pt x="370" y="9466"/>
                    <a:pt x="441" y="9335"/>
                  </a:cubicBezTo>
                  <a:lnTo>
                    <a:pt x="1370" y="10121"/>
                  </a:lnTo>
                  <a:cubicBezTo>
                    <a:pt x="1489" y="10228"/>
                    <a:pt x="1548" y="10371"/>
                    <a:pt x="1548" y="10526"/>
                  </a:cubicBezTo>
                  <a:lnTo>
                    <a:pt x="1548" y="10895"/>
                  </a:lnTo>
                  <a:cubicBezTo>
                    <a:pt x="1548" y="10990"/>
                    <a:pt x="1620" y="11062"/>
                    <a:pt x="1703" y="11062"/>
                  </a:cubicBezTo>
                  <a:cubicBezTo>
                    <a:pt x="1798" y="11062"/>
                    <a:pt x="1870" y="10990"/>
                    <a:pt x="1870" y="10895"/>
                  </a:cubicBezTo>
                  <a:lnTo>
                    <a:pt x="1870" y="10526"/>
                  </a:lnTo>
                  <a:cubicBezTo>
                    <a:pt x="1870" y="10276"/>
                    <a:pt x="1763" y="10038"/>
                    <a:pt x="1572" y="9871"/>
                  </a:cubicBezTo>
                  <a:lnTo>
                    <a:pt x="655" y="9085"/>
                  </a:lnTo>
                  <a:cubicBezTo>
                    <a:pt x="739" y="9002"/>
                    <a:pt x="834" y="8966"/>
                    <a:pt x="953" y="8930"/>
                  </a:cubicBezTo>
                  <a:lnTo>
                    <a:pt x="2346" y="8514"/>
                  </a:lnTo>
                  <a:lnTo>
                    <a:pt x="2858" y="9407"/>
                  </a:lnTo>
                  <a:cubicBezTo>
                    <a:pt x="2894" y="9502"/>
                    <a:pt x="2989" y="9561"/>
                    <a:pt x="3096" y="9573"/>
                  </a:cubicBezTo>
                  <a:lnTo>
                    <a:pt x="3156" y="9573"/>
                  </a:lnTo>
                  <a:cubicBezTo>
                    <a:pt x="3227" y="9573"/>
                    <a:pt x="3310" y="9538"/>
                    <a:pt x="3370" y="9502"/>
                  </a:cubicBezTo>
                  <a:lnTo>
                    <a:pt x="3703" y="9216"/>
                  </a:lnTo>
                  <a:lnTo>
                    <a:pt x="3751" y="9335"/>
                  </a:lnTo>
                  <a:cubicBezTo>
                    <a:pt x="3775" y="9419"/>
                    <a:pt x="3822" y="9502"/>
                    <a:pt x="3894" y="9561"/>
                  </a:cubicBezTo>
                  <a:lnTo>
                    <a:pt x="3656" y="10883"/>
                  </a:lnTo>
                  <a:cubicBezTo>
                    <a:pt x="3644" y="10966"/>
                    <a:pt x="3703" y="11062"/>
                    <a:pt x="3787" y="11074"/>
                  </a:cubicBezTo>
                  <a:lnTo>
                    <a:pt x="3822" y="11074"/>
                  </a:lnTo>
                  <a:cubicBezTo>
                    <a:pt x="3894" y="11074"/>
                    <a:pt x="3977" y="11014"/>
                    <a:pt x="3989" y="10943"/>
                  </a:cubicBezTo>
                  <a:lnTo>
                    <a:pt x="4203" y="9692"/>
                  </a:lnTo>
                  <a:lnTo>
                    <a:pt x="4465" y="9692"/>
                  </a:lnTo>
                  <a:lnTo>
                    <a:pt x="4680" y="10943"/>
                  </a:lnTo>
                  <a:cubicBezTo>
                    <a:pt x="4704" y="11014"/>
                    <a:pt x="4775" y="11074"/>
                    <a:pt x="4846" y="11074"/>
                  </a:cubicBezTo>
                  <a:lnTo>
                    <a:pt x="4882" y="11074"/>
                  </a:lnTo>
                  <a:cubicBezTo>
                    <a:pt x="4965" y="11062"/>
                    <a:pt x="5025" y="10966"/>
                    <a:pt x="5013" y="10883"/>
                  </a:cubicBezTo>
                  <a:lnTo>
                    <a:pt x="4775" y="9561"/>
                  </a:lnTo>
                  <a:cubicBezTo>
                    <a:pt x="4834" y="9502"/>
                    <a:pt x="4894" y="9419"/>
                    <a:pt x="4906" y="9335"/>
                  </a:cubicBezTo>
                  <a:lnTo>
                    <a:pt x="4942" y="9228"/>
                  </a:lnTo>
                  <a:lnTo>
                    <a:pt x="5263" y="9514"/>
                  </a:lnTo>
                  <a:cubicBezTo>
                    <a:pt x="5323" y="9573"/>
                    <a:pt x="5406" y="9585"/>
                    <a:pt x="5489" y="9585"/>
                  </a:cubicBezTo>
                  <a:lnTo>
                    <a:pt x="5549" y="9585"/>
                  </a:lnTo>
                  <a:cubicBezTo>
                    <a:pt x="5656" y="9573"/>
                    <a:pt x="5727" y="9514"/>
                    <a:pt x="5787" y="9419"/>
                  </a:cubicBezTo>
                  <a:lnTo>
                    <a:pt x="6299" y="8526"/>
                  </a:lnTo>
                  <a:lnTo>
                    <a:pt x="7692" y="8942"/>
                  </a:lnTo>
                  <a:cubicBezTo>
                    <a:pt x="7799" y="8978"/>
                    <a:pt x="7906" y="9038"/>
                    <a:pt x="7990" y="9097"/>
                  </a:cubicBezTo>
                  <a:lnTo>
                    <a:pt x="7073" y="9883"/>
                  </a:lnTo>
                  <a:cubicBezTo>
                    <a:pt x="6870" y="10050"/>
                    <a:pt x="6775" y="10288"/>
                    <a:pt x="6775" y="10538"/>
                  </a:cubicBezTo>
                  <a:lnTo>
                    <a:pt x="6775" y="10907"/>
                  </a:lnTo>
                  <a:cubicBezTo>
                    <a:pt x="6775" y="11002"/>
                    <a:pt x="6847" y="11074"/>
                    <a:pt x="6930" y="11074"/>
                  </a:cubicBezTo>
                  <a:cubicBezTo>
                    <a:pt x="7025" y="11074"/>
                    <a:pt x="7097" y="11002"/>
                    <a:pt x="7097" y="10907"/>
                  </a:cubicBezTo>
                  <a:lnTo>
                    <a:pt x="7097" y="10538"/>
                  </a:lnTo>
                  <a:cubicBezTo>
                    <a:pt x="7097" y="10395"/>
                    <a:pt x="7168" y="10240"/>
                    <a:pt x="7275" y="10133"/>
                  </a:cubicBezTo>
                  <a:lnTo>
                    <a:pt x="8204" y="9347"/>
                  </a:lnTo>
                  <a:cubicBezTo>
                    <a:pt x="8275" y="9478"/>
                    <a:pt x="8323" y="9633"/>
                    <a:pt x="8323" y="9800"/>
                  </a:cubicBezTo>
                  <a:lnTo>
                    <a:pt x="8323" y="10931"/>
                  </a:lnTo>
                  <a:cubicBezTo>
                    <a:pt x="8323" y="11014"/>
                    <a:pt x="8394" y="11085"/>
                    <a:pt x="8478" y="11085"/>
                  </a:cubicBezTo>
                  <a:cubicBezTo>
                    <a:pt x="8573" y="11085"/>
                    <a:pt x="8644" y="11014"/>
                    <a:pt x="8644" y="10931"/>
                  </a:cubicBezTo>
                  <a:lnTo>
                    <a:pt x="8644" y="9800"/>
                  </a:lnTo>
                  <a:cubicBezTo>
                    <a:pt x="8644" y="9240"/>
                    <a:pt x="8287" y="8764"/>
                    <a:pt x="7787" y="8621"/>
                  </a:cubicBezTo>
                  <a:lnTo>
                    <a:pt x="6370" y="8204"/>
                  </a:lnTo>
                  <a:lnTo>
                    <a:pt x="6120" y="7692"/>
                  </a:lnTo>
                  <a:cubicBezTo>
                    <a:pt x="6073" y="7621"/>
                    <a:pt x="6001" y="7549"/>
                    <a:pt x="5918" y="7537"/>
                  </a:cubicBezTo>
                  <a:cubicBezTo>
                    <a:pt x="5882" y="7525"/>
                    <a:pt x="5847" y="7520"/>
                    <a:pt x="5812" y="7520"/>
                  </a:cubicBezTo>
                  <a:cubicBezTo>
                    <a:pt x="5778" y="7520"/>
                    <a:pt x="5745" y="7525"/>
                    <a:pt x="5716" y="7537"/>
                  </a:cubicBezTo>
                  <a:lnTo>
                    <a:pt x="5716" y="7180"/>
                  </a:lnTo>
                  <a:cubicBezTo>
                    <a:pt x="6251" y="6799"/>
                    <a:pt x="6632" y="6204"/>
                    <a:pt x="6728" y="5525"/>
                  </a:cubicBezTo>
                  <a:lnTo>
                    <a:pt x="6811" y="5525"/>
                  </a:lnTo>
                  <a:cubicBezTo>
                    <a:pt x="7120" y="5525"/>
                    <a:pt x="7394" y="5287"/>
                    <a:pt x="7418" y="4989"/>
                  </a:cubicBezTo>
                  <a:cubicBezTo>
                    <a:pt x="7442" y="4823"/>
                    <a:pt x="7382" y="4644"/>
                    <a:pt x="7275" y="4525"/>
                  </a:cubicBezTo>
                  <a:cubicBezTo>
                    <a:pt x="7216" y="4466"/>
                    <a:pt x="7156" y="4418"/>
                    <a:pt x="7085" y="4394"/>
                  </a:cubicBezTo>
                  <a:lnTo>
                    <a:pt x="7085" y="3692"/>
                  </a:lnTo>
                  <a:lnTo>
                    <a:pt x="8073" y="2692"/>
                  </a:lnTo>
                  <a:cubicBezTo>
                    <a:pt x="8144" y="2632"/>
                    <a:pt x="8144" y="2561"/>
                    <a:pt x="8109" y="2501"/>
                  </a:cubicBezTo>
                  <a:lnTo>
                    <a:pt x="7061" y="775"/>
                  </a:lnTo>
                  <a:cubicBezTo>
                    <a:pt x="7049" y="751"/>
                    <a:pt x="7001" y="715"/>
                    <a:pt x="6966" y="703"/>
                  </a:cubicBezTo>
                  <a:lnTo>
                    <a:pt x="4358"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54"/>
            <p:cNvSpPr/>
            <p:nvPr/>
          </p:nvSpPr>
          <p:spPr>
            <a:xfrm>
              <a:off x="7691197" y="3930830"/>
              <a:ext cx="10613" cy="15872"/>
            </a:xfrm>
            <a:custGeom>
              <a:rect b="b" l="l" r="r" t="t"/>
              <a:pathLst>
                <a:path extrusionOk="0" h="501" w="335">
                  <a:moveTo>
                    <a:pt x="168" y="0"/>
                  </a:moveTo>
                  <a:cubicBezTo>
                    <a:pt x="84" y="0"/>
                    <a:pt x="1" y="72"/>
                    <a:pt x="1" y="167"/>
                  </a:cubicBezTo>
                  <a:lnTo>
                    <a:pt x="1" y="345"/>
                  </a:lnTo>
                  <a:cubicBezTo>
                    <a:pt x="1" y="429"/>
                    <a:pt x="84" y="500"/>
                    <a:pt x="168" y="500"/>
                  </a:cubicBezTo>
                  <a:cubicBezTo>
                    <a:pt x="263" y="500"/>
                    <a:pt x="334" y="429"/>
                    <a:pt x="334" y="345"/>
                  </a:cubicBezTo>
                  <a:lnTo>
                    <a:pt x="334" y="167"/>
                  </a:lnTo>
                  <a:cubicBezTo>
                    <a:pt x="334" y="60"/>
                    <a:pt x="263"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54"/>
            <p:cNvSpPr/>
            <p:nvPr/>
          </p:nvSpPr>
          <p:spPr>
            <a:xfrm>
              <a:off x="7757218" y="3930830"/>
              <a:ext cx="10581" cy="15872"/>
            </a:xfrm>
            <a:custGeom>
              <a:rect b="b" l="l" r="r" t="t"/>
              <a:pathLst>
                <a:path extrusionOk="0" h="501" w="334">
                  <a:moveTo>
                    <a:pt x="167" y="0"/>
                  </a:moveTo>
                  <a:cubicBezTo>
                    <a:pt x="84" y="0"/>
                    <a:pt x="1" y="72"/>
                    <a:pt x="1" y="167"/>
                  </a:cubicBezTo>
                  <a:lnTo>
                    <a:pt x="1" y="345"/>
                  </a:lnTo>
                  <a:cubicBezTo>
                    <a:pt x="1" y="429"/>
                    <a:pt x="84" y="500"/>
                    <a:pt x="167" y="500"/>
                  </a:cubicBezTo>
                  <a:cubicBezTo>
                    <a:pt x="263" y="500"/>
                    <a:pt x="334" y="429"/>
                    <a:pt x="334" y="345"/>
                  </a:cubicBezTo>
                  <a:lnTo>
                    <a:pt x="334" y="167"/>
                  </a:lnTo>
                  <a:cubicBezTo>
                    <a:pt x="322" y="60"/>
                    <a:pt x="263"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54"/>
            <p:cNvSpPr/>
            <p:nvPr/>
          </p:nvSpPr>
          <p:spPr>
            <a:xfrm>
              <a:off x="7713088" y="3974580"/>
              <a:ext cx="32472" cy="10581"/>
            </a:xfrm>
            <a:custGeom>
              <a:rect b="b" l="l" r="r" t="t"/>
              <a:pathLst>
                <a:path extrusionOk="0" h="334" w="1025">
                  <a:moveTo>
                    <a:pt x="167" y="0"/>
                  </a:moveTo>
                  <a:cubicBezTo>
                    <a:pt x="72" y="0"/>
                    <a:pt x="1" y="72"/>
                    <a:pt x="1" y="167"/>
                  </a:cubicBezTo>
                  <a:cubicBezTo>
                    <a:pt x="1" y="250"/>
                    <a:pt x="72" y="334"/>
                    <a:pt x="167" y="334"/>
                  </a:cubicBezTo>
                  <a:lnTo>
                    <a:pt x="858" y="334"/>
                  </a:lnTo>
                  <a:cubicBezTo>
                    <a:pt x="953" y="334"/>
                    <a:pt x="1024" y="250"/>
                    <a:pt x="1024" y="167"/>
                  </a:cubicBezTo>
                  <a:cubicBezTo>
                    <a:pt x="1024" y="60"/>
                    <a:pt x="953" y="0"/>
                    <a:pt x="85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7" name="Google Shape;2527;p54"/>
          <p:cNvGrpSpPr/>
          <p:nvPr/>
        </p:nvGrpSpPr>
        <p:grpSpPr>
          <a:xfrm>
            <a:off x="7145794" y="3787858"/>
            <a:ext cx="274254" cy="350444"/>
            <a:chOff x="7145794" y="3787858"/>
            <a:chExt cx="274254" cy="350444"/>
          </a:xfrm>
        </p:grpSpPr>
        <p:sp>
          <p:nvSpPr>
            <p:cNvPr id="2528" name="Google Shape;2528;p54"/>
            <p:cNvSpPr/>
            <p:nvPr/>
          </p:nvSpPr>
          <p:spPr>
            <a:xfrm>
              <a:off x="7247265" y="3891959"/>
              <a:ext cx="10201" cy="16252"/>
            </a:xfrm>
            <a:custGeom>
              <a:rect b="b" l="l" r="r" t="t"/>
              <a:pathLst>
                <a:path extrusionOk="0" h="513" w="322">
                  <a:moveTo>
                    <a:pt x="167" y="1"/>
                  </a:moveTo>
                  <a:cubicBezTo>
                    <a:pt x="72" y="1"/>
                    <a:pt x="0" y="84"/>
                    <a:pt x="0" y="168"/>
                  </a:cubicBezTo>
                  <a:lnTo>
                    <a:pt x="0" y="346"/>
                  </a:lnTo>
                  <a:cubicBezTo>
                    <a:pt x="0" y="441"/>
                    <a:pt x="72" y="513"/>
                    <a:pt x="167" y="513"/>
                  </a:cubicBezTo>
                  <a:cubicBezTo>
                    <a:pt x="250" y="513"/>
                    <a:pt x="322" y="441"/>
                    <a:pt x="322" y="346"/>
                  </a:cubicBezTo>
                  <a:lnTo>
                    <a:pt x="322" y="168"/>
                  </a:lnTo>
                  <a:cubicBezTo>
                    <a:pt x="322" y="84"/>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54"/>
            <p:cNvSpPr/>
            <p:nvPr/>
          </p:nvSpPr>
          <p:spPr>
            <a:xfrm>
              <a:off x="7307616" y="3891959"/>
              <a:ext cx="10201" cy="16252"/>
            </a:xfrm>
            <a:custGeom>
              <a:rect b="b" l="l" r="r" t="t"/>
              <a:pathLst>
                <a:path extrusionOk="0" h="513" w="322">
                  <a:moveTo>
                    <a:pt x="167" y="1"/>
                  </a:moveTo>
                  <a:cubicBezTo>
                    <a:pt x="72" y="1"/>
                    <a:pt x="0" y="84"/>
                    <a:pt x="0" y="168"/>
                  </a:cubicBezTo>
                  <a:lnTo>
                    <a:pt x="0" y="346"/>
                  </a:lnTo>
                  <a:cubicBezTo>
                    <a:pt x="0" y="441"/>
                    <a:pt x="72" y="513"/>
                    <a:pt x="167" y="513"/>
                  </a:cubicBezTo>
                  <a:cubicBezTo>
                    <a:pt x="250" y="513"/>
                    <a:pt x="322" y="441"/>
                    <a:pt x="322" y="346"/>
                  </a:cubicBezTo>
                  <a:lnTo>
                    <a:pt x="322" y="168"/>
                  </a:lnTo>
                  <a:cubicBezTo>
                    <a:pt x="322" y="84"/>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54"/>
            <p:cNvSpPr/>
            <p:nvPr/>
          </p:nvSpPr>
          <p:spPr>
            <a:xfrm>
              <a:off x="7145794" y="3787858"/>
              <a:ext cx="274254" cy="350444"/>
            </a:xfrm>
            <a:custGeom>
              <a:rect b="b" l="l" r="r" t="t"/>
              <a:pathLst>
                <a:path extrusionOk="0" h="11062" w="8657">
                  <a:moveTo>
                    <a:pt x="2775" y="882"/>
                  </a:moveTo>
                  <a:lnTo>
                    <a:pt x="2775" y="2596"/>
                  </a:lnTo>
                  <a:lnTo>
                    <a:pt x="1894" y="2596"/>
                  </a:lnTo>
                  <a:cubicBezTo>
                    <a:pt x="1917" y="1906"/>
                    <a:pt x="2263" y="1299"/>
                    <a:pt x="2775" y="882"/>
                  </a:cubicBezTo>
                  <a:close/>
                  <a:moveTo>
                    <a:pt x="4299" y="334"/>
                  </a:moveTo>
                  <a:cubicBezTo>
                    <a:pt x="4751" y="334"/>
                    <a:pt x="5168" y="453"/>
                    <a:pt x="5525" y="656"/>
                  </a:cubicBezTo>
                  <a:lnTo>
                    <a:pt x="5525" y="1727"/>
                  </a:lnTo>
                  <a:cubicBezTo>
                    <a:pt x="5525" y="1822"/>
                    <a:pt x="5596" y="1894"/>
                    <a:pt x="5692" y="1894"/>
                  </a:cubicBezTo>
                  <a:cubicBezTo>
                    <a:pt x="5775" y="1894"/>
                    <a:pt x="5847" y="1822"/>
                    <a:pt x="5847" y="1727"/>
                  </a:cubicBezTo>
                  <a:lnTo>
                    <a:pt x="5847" y="894"/>
                  </a:lnTo>
                  <a:cubicBezTo>
                    <a:pt x="6358" y="1310"/>
                    <a:pt x="6680" y="1918"/>
                    <a:pt x="6728" y="2608"/>
                  </a:cubicBezTo>
                  <a:lnTo>
                    <a:pt x="5847" y="2608"/>
                  </a:lnTo>
                  <a:lnTo>
                    <a:pt x="5847" y="2430"/>
                  </a:lnTo>
                  <a:cubicBezTo>
                    <a:pt x="5847" y="2334"/>
                    <a:pt x="5775" y="2263"/>
                    <a:pt x="5692" y="2263"/>
                  </a:cubicBezTo>
                  <a:cubicBezTo>
                    <a:pt x="5596" y="2263"/>
                    <a:pt x="5525" y="2334"/>
                    <a:pt x="5525" y="2430"/>
                  </a:cubicBezTo>
                  <a:lnTo>
                    <a:pt x="5525" y="2608"/>
                  </a:lnTo>
                  <a:lnTo>
                    <a:pt x="3084" y="2608"/>
                  </a:lnTo>
                  <a:lnTo>
                    <a:pt x="3084" y="656"/>
                  </a:lnTo>
                  <a:cubicBezTo>
                    <a:pt x="3441" y="453"/>
                    <a:pt x="3858" y="334"/>
                    <a:pt x="4299" y="334"/>
                  </a:cubicBezTo>
                  <a:close/>
                  <a:moveTo>
                    <a:pt x="4501" y="2918"/>
                  </a:moveTo>
                  <a:lnTo>
                    <a:pt x="4501" y="3632"/>
                  </a:lnTo>
                  <a:lnTo>
                    <a:pt x="4120" y="3632"/>
                  </a:lnTo>
                  <a:lnTo>
                    <a:pt x="4120" y="3620"/>
                  </a:lnTo>
                  <a:lnTo>
                    <a:pt x="4120" y="2918"/>
                  </a:lnTo>
                  <a:close/>
                  <a:moveTo>
                    <a:pt x="3799" y="2918"/>
                  </a:moveTo>
                  <a:lnTo>
                    <a:pt x="3799" y="3620"/>
                  </a:lnTo>
                  <a:cubicBezTo>
                    <a:pt x="3799" y="3799"/>
                    <a:pt x="3703" y="3966"/>
                    <a:pt x="3549" y="4037"/>
                  </a:cubicBezTo>
                  <a:cubicBezTo>
                    <a:pt x="3476" y="4073"/>
                    <a:pt x="3400" y="4092"/>
                    <a:pt x="3326" y="4092"/>
                  </a:cubicBezTo>
                  <a:cubicBezTo>
                    <a:pt x="3230" y="4092"/>
                    <a:pt x="3136" y="4062"/>
                    <a:pt x="3049" y="4001"/>
                  </a:cubicBezTo>
                  <a:lnTo>
                    <a:pt x="1858" y="3180"/>
                  </a:lnTo>
                  <a:lnTo>
                    <a:pt x="1858" y="2918"/>
                  </a:lnTo>
                  <a:close/>
                  <a:moveTo>
                    <a:pt x="6739" y="2918"/>
                  </a:moveTo>
                  <a:lnTo>
                    <a:pt x="6739" y="3180"/>
                  </a:lnTo>
                  <a:lnTo>
                    <a:pt x="5549" y="4001"/>
                  </a:lnTo>
                  <a:cubicBezTo>
                    <a:pt x="5468" y="4062"/>
                    <a:pt x="5377" y="4092"/>
                    <a:pt x="5282" y="4092"/>
                  </a:cubicBezTo>
                  <a:cubicBezTo>
                    <a:pt x="5209" y="4092"/>
                    <a:pt x="5134" y="4073"/>
                    <a:pt x="5061" y="4037"/>
                  </a:cubicBezTo>
                  <a:cubicBezTo>
                    <a:pt x="4894" y="3942"/>
                    <a:pt x="4811" y="3799"/>
                    <a:pt x="4811" y="3620"/>
                  </a:cubicBezTo>
                  <a:lnTo>
                    <a:pt x="4811" y="2918"/>
                  </a:lnTo>
                  <a:close/>
                  <a:moveTo>
                    <a:pt x="6906" y="3465"/>
                  </a:moveTo>
                  <a:cubicBezTo>
                    <a:pt x="7001" y="3513"/>
                    <a:pt x="7073" y="3585"/>
                    <a:pt x="7073" y="3692"/>
                  </a:cubicBezTo>
                  <a:cubicBezTo>
                    <a:pt x="7085" y="3763"/>
                    <a:pt x="7061" y="3846"/>
                    <a:pt x="7001" y="3906"/>
                  </a:cubicBezTo>
                  <a:cubicBezTo>
                    <a:pt x="6954" y="3966"/>
                    <a:pt x="6882" y="3989"/>
                    <a:pt x="6787" y="3989"/>
                  </a:cubicBezTo>
                  <a:lnTo>
                    <a:pt x="6680" y="3989"/>
                  </a:lnTo>
                  <a:lnTo>
                    <a:pt x="6680" y="3977"/>
                  </a:lnTo>
                  <a:cubicBezTo>
                    <a:pt x="6680" y="3882"/>
                    <a:pt x="6609" y="3811"/>
                    <a:pt x="6525" y="3811"/>
                  </a:cubicBezTo>
                  <a:cubicBezTo>
                    <a:pt x="6430" y="3811"/>
                    <a:pt x="6358" y="3882"/>
                    <a:pt x="6358" y="3977"/>
                  </a:cubicBezTo>
                  <a:cubicBezTo>
                    <a:pt x="6406" y="5120"/>
                    <a:pt x="5466" y="6061"/>
                    <a:pt x="4323" y="6061"/>
                  </a:cubicBezTo>
                  <a:cubicBezTo>
                    <a:pt x="3168" y="6061"/>
                    <a:pt x="2239" y="5120"/>
                    <a:pt x="2239" y="3977"/>
                  </a:cubicBezTo>
                  <a:cubicBezTo>
                    <a:pt x="2239" y="3882"/>
                    <a:pt x="2156" y="3811"/>
                    <a:pt x="2072" y="3811"/>
                  </a:cubicBezTo>
                  <a:cubicBezTo>
                    <a:pt x="1977" y="3811"/>
                    <a:pt x="1906" y="3882"/>
                    <a:pt x="1906" y="3977"/>
                  </a:cubicBezTo>
                  <a:lnTo>
                    <a:pt x="1906" y="3989"/>
                  </a:lnTo>
                  <a:lnTo>
                    <a:pt x="1798" y="3989"/>
                  </a:lnTo>
                  <a:cubicBezTo>
                    <a:pt x="1727" y="3989"/>
                    <a:pt x="1656" y="3966"/>
                    <a:pt x="1596" y="3906"/>
                  </a:cubicBezTo>
                  <a:cubicBezTo>
                    <a:pt x="1548" y="3846"/>
                    <a:pt x="1525" y="3763"/>
                    <a:pt x="1525" y="3692"/>
                  </a:cubicBezTo>
                  <a:cubicBezTo>
                    <a:pt x="1536" y="3608"/>
                    <a:pt x="1596" y="3513"/>
                    <a:pt x="1679" y="3465"/>
                  </a:cubicBezTo>
                  <a:lnTo>
                    <a:pt x="2858" y="4287"/>
                  </a:lnTo>
                  <a:cubicBezTo>
                    <a:pt x="2989" y="4382"/>
                    <a:pt x="3156" y="4442"/>
                    <a:pt x="3310" y="4442"/>
                  </a:cubicBezTo>
                  <a:cubicBezTo>
                    <a:pt x="3430" y="4442"/>
                    <a:pt x="3561" y="4406"/>
                    <a:pt x="3680" y="4347"/>
                  </a:cubicBezTo>
                  <a:cubicBezTo>
                    <a:pt x="3846" y="4263"/>
                    <a:pt x="3965" y="4144"/>
                    <a:pt x="4037" y="3977"/>
                  </a:cubicBezTo>
                  <a:lnTo>
                    <a:pt x="4561" y="3977"/>
                  </a:lnTo>
                  <a:cubicBezTo>
                    <a:pt x="4632" y="4120"/>
                    <a:pt x="4751" y="4263"/>
                    <a:pt x="4918" y="4347"/>
                  </a:cubicBezTo>
                  <a:cubicBezTo>
                    <a:pt x="5037" y="4406"/>
                    <a:pt x="5156" y="4442"/>
                    <a:pt x="5287" y="4442"/>
                  </a:cubicBezTo>
                  <a:cubicBezTo>
                    <a:pt x="5454" y="4442"/>
                    <a:pt x="5596" y="4394"/>
                    <a:pt x="5727" y="4287"/>
                  </a:cubicBezTo>
                  <a:lnTo>
                    <a:pt x="6906" y="3465"/>
                  </a:lnTo>
                  <a:close/>
                  <a:moveTo>
                    <a:pt x="4323" y="8633"/>
                  </a:moveTo>
                  <a:cubicBezTo>
                    <a:pt x="4620" y="8633"/>
                    <a:pt x="4858" y="8871"/>
                    <a:pt x="4858" y="9169"/>
                  </a:cubicBezTo>
                  <a:cubicBezTo>
                    <a:pt x="4834" y="9466"/>
                    <a:pt x="4596" y="9704"/>
                    <a:pt x="4323" y="9704"/>
                  </a:cubicBezTo>
                  <a:cubicBezTo>
                    <a:pt x="4025" y="9704"/>
                    <a:pt x="3787" y="9466"/>
                    <a:pt x="3787" y="9169"/>
                  </a:cubicBezTo>
                  <a:cubicBezTo>
                    <a:pt x="3787" y="8871"/>
                    <a:pt x="4025" y="8633"/>
                    <a:pt x="4323" y="8633"/>
                  </a:cubicBezTo>
                  <a:close/>
                  <a:moveTo>
                    <a:pt x="4323" y="1"/>
                  </a:moveTo>
                  <a:cubicBezTo>
                    <a:pt x="2799" y="1"/>
                    <a:pt x="1560" y="1239"/>
                    <a:pt x="1560" y="2751"/>
                  </a:cubicBezTo>
                  <a:lnTo>
                    <a:pt x="1560" y="3168"/>
                  </a:lnTo>
                  <a:cubicBezTo>
                    <a:pt x="1370" y="3263"/>
                    <a:pt x="1239" y="3442"/>
                    <a:pt x="1227" y="3644"/>
                  </a:cubicBezTo>
                  <a:cubicBezTo>
                    <a:pt x="1203" y="3811"/>
                    <a:pt x="1263" y="3989"/>
                    <a:pt x="1370" y="4108"/>
                  </a:cubicBezTo>
                  <a:cubicBezTo>
                    <a:pt x="1489" y="4227"/>
                    <a:pt x="1644" y="4299"/>
                    <a:pt x="1822" y="4299"/>
                  </a:cubicBezTo>
                  <a:lnTo>
                    <a:pt x="1941" y="4299"/>
                  </a:lnTo>
                  <a:cubicBezTo>
                    <a:pt x="2025" y="4989"/>
                    <a:pt x="2418" y="5573"/>
                    <a:pt x="2953" y="5954"/>
                  </a:cubicBezTo>
                  <a:lnTo>
                    <a:pt x="2953" y="6704"/>
                  </a:lnTo>
                  <a:cubicBezTo>
                    <a:pt x="2953" y="6859"/>
                    <a:pt x="2846" y="7002"/>
                    <a:pt x="2691" y="7037"/>
                  </a:cubicBezTo>
                  <a:lnTo>
                    <a:pt x="870" y="7573"/>
                  </a:lnTo>
                  <a:cubicBezTo>
                    <a:pt x="358" y="7728"/>
                    <a:pt x="1" y="8204"/>
                    <a:pt x="1" y="8728"/>
                  </a:cubicBezTo>
                  <a:lnTo>
                    <a:pt x="1" y="10895"/>
                  </a:lnTo>
                  <a:cubicBezTo>
                    <a:pt x="1" y="10990"/>
                    <a:pt x="72" y="11062"/>
                    <a:pt x="167" y="11062"/>
                  </a:cubicBezTo>
                  <a:cubicBezTo>
                    <a:pt x="251" y="11062"/>
                    <a:pt x="322" y="10990"/>
                    <a:pt x="322" y="10895"/>
                  </a:cubicBezTo>
                  <a:lnTo>
                    <a:pt x="322" y="8728"/>
                  </a:lnTo>
                  <a:cubicBezTo>
                    <a:pt x="322" y="8561"/>
                    <a:pt x="370" y="8407"/>
                    <a:pt x="441" y="8276"/>
                  </a:cubicBezTo>
                  <a:lnTo>
                    <a:pt x="1370" y="9061"/>
                  </a:lnTo>
                  <a:cubicBezTo>
                    <a:pt x="1489" y="9169"/>
                    <a:pt x="1548" y="9323"/>
                    <a:pt x="1548" y="9466"/>
                  </a:cubicBezTo>
                  <a:lnTo>
                    <a:pt x="1548" y="10883"/>
                  </a:lnTo>
                  <a:cubicBezTo>
                    <a:pt x="1548" y="10966"/>
                    <a:pt x="1620" y="11050"/>
                    <a:pt x="1715" y="11050"/>
                  </a:cubicBezTo>
                  <a:cubicBezTo>
                    <a:pt x="1798" y="11050"/>
                    <a:pt x="1870" y="10966"/>
                    <a:pt x="1870" y="10883"/>
                  </a:cubicBezTo>
                  <a:lnTo>
                    <a:pt x="1870" y="9466"/>
                  </a:lnTo>
                  <a:cubicBezTo>
                    <a:pt x="1870" y="9216"/>
                    <a:pt x="1775" y="8978"/>
                    <a:pt x="1572" y="8811"/>
                  </a:cubicBezTo>
                  <a:lnTo>
                    <a:pt x="655" y="8026"/>
                  </a:lnTo>
                  <a:cubicBezTo>
                    <a:pt x="739" y="7954"/>
                    <a:pt x="834" y="7906"/>
                    <a:pt x="953" y="7871"/>
                  </a:cubicBezTo>
                  <a:lnTo>
                    <a:pt x="1334" y="7752"/>
                  </a:lnTo>
                  <a:lnTo>
                    <a:pt x="2787" y="8466"/>
                  </a:lnTo>
                  <a:cubicBezTo>
                    <a:pt x="2810" y="8490"/>
                    <a:pt x="2822" y="8490"/>
                    <a:pt x="2858" y="8490"/>
                  </a:cubicBezTo>
                  <a:cubicBezTo>
                    <a:pt x="2918" y="8490"/>
                    <a:pt x="2977" y="8454"/>
                    <a:pt x="3001" y="8395"/>
                  </a:cubicBezTo>
                  <a:cubicBezTo>
                    <a:pt x="3049" y="8323"/>
                    <a:pt x="3025" y="8216"/>
                    <a:pt x="2929" y="8168"/>
                  </a:cubicBezTo>
                  <a:lnTo>
                    <a:pt x="1798" y="7609"/>
                  </a:lnTo>
                  <a:lnTo>
                    <a:pt x="2787" y="7323"/>
                  </a:lnTo>
                  <a:cubicBezTo>
                    <a:pt x="3060" y="7240"/>
                    <a:pt x="3275" y="6966"/>
                    <a:pt x="3275" y="6668"/>
                  </a:cubicBezTo>
                  <a:lnTo>
                    <a:pt x="3275" y="6121"/>
                  </a:lnTo>
                  <a:cubicBezTo>
                    <a:pt x="3584" y="6263"/>
                    <a:pt x="3942" y="6359"/>
                    <a:pt x="4334" y="6359"/>
                  </a:cubicBezTo>
                  <a:cubicBezTo>
                    <a:pt x="4715" y="6359"/>
                    <a:pt x="5061" y="6263"/>
                    <a:pt x="5382" y="6121"/>
                  </a:cubicBezTo>
                  <a:lnTo>
                    <a:pt x="5382" y="6668"/>
                  </a:lnTo>
                  <a:cubicBezTo>
                    <a:pt x="5382" y="6966"/>
                    <a:pt x="5596" y="7240"/>
                    <a:pt x="5882" y="7323"/>
                  </a:cubicBezTo>
                  <a:lnTo>
                    <a:pt x="6859" y="7609"/>
                  </a:lnTo>
                  <a:lnTo>
                    <a:pt x="4965" y="8549"/>
                  </a:lnTo>
                  <a:cubicBezTo>
                    <a:pt x="4823" y="8383"/>
                    <a:pt x="4596" y="8276"/>
                    <a:pt x="4346" y="8276"/>
                  </a:cubicBezTo>
                  <a:cubicBezTo>
                    <a:pt x="4096" y="8276"/>
                    <a:pt x="3870" y="8383"/>
                    <a:pt x="3715" y="8549"/>
                  </a:cubicBezTo>
                  <a:lnTo>
                    <a:pt x="3561" y="8454"/>
                  </a:lnTo>
                  <a:cubicBezTo>
                    <a:pt x="3535" y="8440"/>
                    <a:pt x="3508" y="8433"/>
                    <a:pt x="3482" y="8433"/>
                  </a:cubicBezTo>
                  <a:cubicBezTo>
                    <a:pt x="3423" y="8433"/>
                    <a:pt x="3367" y="8468"/>
                    <a:pt x="3334" y="8526"/>
                  </a:cubicBezTo>
                  <a:cubicBezTo>
                    <a:pt x="3287" y="8609"/>
                    <a:pt x="3322" y="8704"/>
                    <a:pt x="3406" y="8752"/>
                  </a:cubicBezTo>
                  <a:lnTo>
                    <a:pt x="3537" y="8823"/>
                  </a:lnTo>
                  <a:cubicBezTo>
                    <a:pt x="3513" y="8919"/>
                    <a:pt x="3477" y="9026"/>
                    <a:pt x="3477" y="9121"/>
                  </a:cubicBezTo>
                  <a:cubicBezTo>
                    <a:pt x="3477" y="9538"/>
                    <a:pt x="3775" y="9883"/>
                    <a:pt x="4180" y="9954"/>
                  </a:cubicBezTo>
                  <a:lnTo>
                    <a:pt x="4180" y="10847"/>
                  </a:lnTo>
                  <a:cubicBezTo>
                    <a:pt x="4180" y="10943"/>
                    <a:pt x="4251" y="11014"/>
                    <a:pt x="4346" y="11014"/>
                  </a:cubicBezTo>
                  <a:cubicBezTo>
                    <a:pt x="4430" y="11014"/>
                    <a:pt x="4513" y="10943"/>
                    <a:pt x="4513" y="10847"/>
                  </a:cubicBezTo>
                  <a:lnTo>
                    <a:pt x="4513" y="9954"/>
                  </a:lnTo>
                  <a:cubicBezTo>
                    <a:pt x="4894" y="9883"/>
                    <a:pt x="5204" y="9538"/>
                    <a:pt x="5204" y="9121"/>
                  </a:cubicBezTo>
                  <a:cubicBezTo>
                    <a:pt x="5204" y="9026"/>
                    <a:pt x="5192" y="8919"/>
                    <a:pt x="5144" y="8823"/>
                  </a:cubicBezTo>
                  <a:lnTo>
                    <a:pt x="7323" y="7740"/>
                  </a:lnTo>
                  <a:lnTo>
                    <a:pt x="7704" y="7859"/>
                  </a:lnTo>
                  <a:cubicBezTo>
                    <a:pt x="7811" y="7895"/>
                    <a:pt x="7918" y="7954"/>
                    <a:pt x="8002" y="8014"/>
                  </a:cubicBezTo>
                  <a:lnTo>
                    <a:pt x="7085" y="8799"/>
                  </a:lnTo>
                  <a:cubicBezTo>
                    <a:pt x="6894" y="8966"/>
                    <a:pt x="6787" y="9204"/>
                    <a:pt x="6787" y="9454"/>
                  </a:cubicBezTo>
                  <a:lnTo>
                    <a:pt x="6787" y="10871"/>
                  </a:lnTo>
                  <a:cubicBezTo>
                    <a:pt x="6787" y="10954"/>
                    <a:pt x="6859" y="11026"/>
                    <a:pt x="6954" y="11026"/>
                  </a:cubicBezTo>
                  <a:cubicBezTo>
                    <a:pt x="7037" y="11026"/>
                    <a:pt x="7109" y="10954"/>
                    <a:pt x="7109" y="10871"/>
                  </a:cubicBezTo>
                  <a:lnTo>
                    <a:pt x="7109" y="9454"/>
                  </a:lnTo>
                  <a:cubicBezTo>
                    <a:pt x="7109" y="9300"/>
                    <a:pt x="7192" y="9157"/>
                    <a:pt x="7287" y="9049"/>
                  </a:cubicBezTo>
                  <a:lnTo>
                    <a:pt x="8216" y="8264"/>
                  </a:lnTo>
                  <a:cubicBezTo>
                    <a:pt x="8287" y="8395"/>
                    <a:pt x="8335" y="8549"/>
                    <a:pt x="8335" y="8704"/>
                  </a:cubicBezTo>
                  <a:lnTo>
                    <a:pt x="8335" y="10883"/>
                  </a:lnTo>
                  <a:cubicBezTo>
                    <a:pt x="8335" y="10966"/>
                    <a:pt x="8406" y="11050"/>
                    <a:pt x="8502" y="11050"/>
                  </a:cubicBezTo>
                  <a:cubicBezTo>
                    <a:pt x="8585" y="11050"/>
                    <a:pt x="8656" y="10966"/>
                    <a:pt x="8656" y="10883"/>
                  </a:cubicBezTo>
                  <a:lnTo>
                    <a:pt x="8656" y="8704"/>
                  </a:lnTo>
                  <a:cubicBezTo>
                    <a:pt x="8633" y="8204"/>
                    <a:pt x="8275" y="7728"/>
                    <a:pt x="7775" y="7573"/>
                  </a:cubicBezTo>
                  <a:lnTo>
                    <a:pt x="5942" y="7037"/>
                  </a:lnTo>
                  <a:cubicBezTo>
                    <a:pt x="5787" y="7002"/>
                    <a:pt x="5692" y="6859"/>
                    <a:pt x="5692" y="6704"/>
                  </a:cubicBezTo>
                  <a:lnTo>
                    <a:pt x="5692" y="5954"/>
                  </a:lnTo>
                  <a:cubicBezTo>
                    <a:pt x="6228" y="5585"/>
                    <a:pt x="6609" y="4989"/>
                    <a:pt x="6704" y="4299"/>
                  </a:cubicBezTo>
                  <a:lnTo>
                    <a:pt x="6823" y="4299"/>
                  </a:lnTo>
                  <a:cubicBezTo>
                    <a:pt x="6978" y="4299"/>
                    <a:pt x="7144" y="4227"/>
                    <a:pt x="7263" y="4108"/>
                  </a:cubicBezTo>
                  <a:cubicBezTo>
                    <a:pt x="7382" y="3989"/>
                    <a:pt x="7430" y="3811"/>
                    <a:pt x="7418" y="3644"/>
                  </a:cubicBezTo>
                  <a:cubicBezTo>
                    <a:pt x="7394" y="3442"/>
                    <a:pt x="7263" y="3263"/>
                    <a:pt x="7073" y="3168"/>
                  </a:cubicBezTo>
                  <a:lnTo>
                    <a:pt x="7073" y="2751"/>
                  </a:lnTo>
                  <a:cubicBezTo>
                    <a:pt x="7073" y="1239"/>
                    <a:pt x="5835" y="1"/>
                    <a:pt x="432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54"/>
            <p:cNvSpPr/>
            <p:nvPr/>
          </p:nvSpPr>
          <p:spPr>
            <a:xfrm>
              <a:off x="7260824" y="3930925"/>
              <a:ext cx="43813" cy="15396"/>
            </a:xfrm>
            <a:custGeom>
              <a:rect b="b" l="l" r="r" t="t"/>
              <a:pathLst>
                <a:path extrusionOk="0" h="486" w="1383">
                  <a:moveTo>
                    <a:pt x="174" y="0"/>
                  </a:moveTo>
                  <a:cubicBezTo>
                    <a:pt x="132" y="0"/>
                    <a:pt x="90" y="15"/>
                    <a:pt x="60" y="45"/>
                  </a:cubicBezTo>
                  <a:cubicBezTo>
                    <a:pt x="1" y="104"/>
                    <a:pt x="1" y="200"/>
                    <a:pt x="60" y="259"/>
                  </a:cubicBezTo>
                  <a:cubicBezTo>
                    <a:pt x="191" y="402"/>
                    <a:pt x="430" y="485"/>
                    <a:pt x="703" y="485"/>
                  </a:cubicBezTo>
                  <a:cubicBezTo>
                    <a:pt x="965" y="485"/>
                    <a:pt x="1192" y="402"/>
                    <a:pt x="1346" y="259"/>
                  </a:cubicBezTo>
                  <a:cubicBezTo>
                    <a:pt x="1370" y="200"/>
                    <a:pt x="1382" y="104"/>
                    <a:pt x="1311" y="45"/>
                  </a:cubicBezTo>
                  <a:cubicBezTo>
                    <a:pt x="1281" y="15"/>
                    <a:pt x="1239" y="0"/>
                    <a:pt x="1198" y="0"/>
                  </a:cubicBezTo>
                  <a:cubicBezTo>
                    <a:pt x="1156" y="0"/>
                    <a:pt x="1114" y="15"/>
                    <a:pt x="1084" y="45"/>
                  </a:cubicBezTo>
                  <a:cubicBezTo>
                    <a:pt x="1025" y="104"/>
                    <a:pt x="894" y="152"/>
                    <a:pt x="692" y="152"/>
                  </a:cubicBezTo>
                  <a:cubicBezTo>
                    <a:pt x="477" y="152"/>
                    <a:pt x="346" y="81"/>
                    <a:pt x="287" y="45"/>
                  </a:cubicBezTo>
                  <a:cubicBezTo>
                    <a:pt x="257" y="15"/>
                    <a:pt x="215" y="0"/>
                    <a:pt x="17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54"/>
            <p:cNvSpPr/>
            <p:nvPr/>
          </p:nvSpPr>
          <p:spPr>
            <a:xfrm>
              <a:off x="7260476" y="3837532"/>
              <a:ext cx="44162" cy="21289"/>
            </a:xfrm>
            <a:custGeom>
              <a:rect b="b" l="l" r="r" t="t"/>
              <a:pathLst>
                <a:path extrusionOk="0" h="672" w="1394">
                  <a:moveTo>
                    <a:pt x="170" y="0"/>
                  </a:moveTo>
                  <a:cubicBezTo>
                    <a:pt x="119" y="0"/>
                    <a:pt x="70" y="25"/>
                    <a:pt x="48" y="76"/>
                  </a:cubicBezTo>
                  <a:cubicBezTo>
                    <a:pt x="0" y="147"/>
                    <a:pt x="12" y="254"/>
                    <a:pt x="83" y="290"/>
                  </a:cubicBezTo>
                  <a:lnTo>
                    <a:pt x="607" y="635"/>
                  </a:lnTo>
                  <a:cubicBezTo>
                    <a:pt x="643" y="647"/>
                    <a:pt x="667" y="671"/>
                    <a:pt x="691" y="671"/>
                  </a:cubicBezTo>
                  <a:cubicBezTo>
                    <a:pt x="726" y="671"/>
                    <a:pt x="762" y="647"/>
                    <a:pt x="786" y="635"/>
                  </a:cubicBezTo>
                  <a:lnTo>
                    <a:pt x="1310" y="290"/>
                  </a:lnTo>
                  <a:cubicBezTo>
                    <a:pt x="1381" y="231"/>
                    <a:pt x="1393" y="147"/>
                    <a:pt x="1357" y="76"/>
                  </a:cubicBezTo>
                  <a:cubicBezTo>
                    <a:pt x="1328" y="25"/>
                    <a:pt x="1276" y="0"/>
                    <a:pt x="1224" y="0"/>
                  </a:cubicBezTo>
                  <a:cubicBezTo>
                    <a:pt x="1191" y="0"/>
                    <a:pt x="1159" y="10"/>
                    <a:pt x="1131" y="28"/>
                  </a:cubicBezTo>
                  <a:lnTo>
                    <a:pt x="703" y="314"/>
                  </a:lnTo>
                  <a:lnTo>
                    <a:pt x="262" y="28"/>
                  </a:lnTo>
                  <a:cubicBezTo>
                    <a:pt x="234" y="10"/>
                    <a:pt x="202" y="0"/>
                    <a:pt x="17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54"/>
            <p:cNvSpPr/>
            <p:nvPr/>
          </p:nvSpPr>
          <p:spPr>
            <a:xfrm>
              <a:off x="7277425" y="3821059"/>
              <a:ext cx="10233" cy="15872"/>
            </a:xfrm>
            <a:custGeom>
              <a:rect b="b" l="l" r="r" t="t"/>
              <a:pathLst>
                <a:path extrusionOk="0" h="501" w="323">
                  <a:moveTo>
                    <a:pt x="168" y="0"/>
                  </a:moveTo>
                  <a:cubicBezTo>
                    <a:pt x="72" y="0"/>
                    <a:pt x="1" y="72"/>
                    <a:pt x="1" y="155"/>
                  </a:cubicBezTo>
                  <a:lnTo>
                    <a:pt x="1" y="334"/>
                  </a:lnTo>
                  <a:cubicBezTo>
                    <a:pt x="1" y="429"/>
                    <a:pt x="72" y="501"/>
                    <a:pt x="168" y="501"/>
                  </a:cubicBezTo>
                  <a:cubicBezTo>
                    <a:pt x="251" y="501"/>
                    <a:pt x="322" y="429"/>
                    <a:pt x="322" y="334"/>
                  </a:cubicBezTo>
                  <a:lnTo>
                    <a:pt x="322" y="155"/>
                  </a:lnTo>
                  <a:cubicBezTo>
                    <a:pt x="322" y="72"/>
                    <a:pt x="251"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4" name="Google Shape;2534;p54"/>
          <p:cNvGrpSpPr/>
          <p:nvPr/>
        </p:nvGrpSpPr>
        <p:grpSpPr>
          <a:xfrm>
            <a:off x="8054060" y="3787098"/>
            <a:ext cx="266334" cy="353834"/>
            <a:chOff x="8054060" y="3787098"/>
            <a:chExt cx="266334" cy="353834"/>
          </a:xfrm>
        </p:grpSpPr>
        <p:sp>
          <p:nvSpPr>
            <p:cNvPr id="2535" name="Google Shape;2535;p54"/>
            <p:cNvSpPr/>
            <p:nvPr/>
          </p:nvSpPr>
          <p:spPr>
            <a:xfrm>
              <a:off x="8164972" y="3974675"/>
              <a:ext cx="43782" cy="15396"/>
            </a:xfrm>
            <a:custGeom>
              <a:rect b="b" l="l" r="r" t="t"/>
              <a:pathLst>
                <a:path extrusionOk="0" h="486" w="1382">
                  <a:moveTo>
                    <a:pt x="179" y="0"/>
                  </a:moveTo>
                  <a:cubicBezTo>
                    <a:pt x="140" y="0"/>
                    <a:pt x="101" y="15"/>
                    <a:pt x="72" y="45"/>
                  </a:cubicBezTo>
                  <a:cubicBezTo>
                    <a:pt x="0" y="104"/>
                    <a:pt x="0" y="212"/>
                    <a:pt x="72" y="271"/>
                  </a:cubicBezTo>
                  <a:cubicBezTo>
                    <a:pt x="203" y="402"/>
                    <a:pt x="441" y="485"/>
                    <a:pt x="703" y="485"/>
                  </a:cubicBezTo>
                  <a:cubicBezTo>
                    <a:pt x="965" y="485"/>
                    <a:pt x="1191" y="402"/>
                    <a:pt x="1346" y="271"/>
                  </a:cubicBezTo>
                  <a:cubicBezTo>
                    <a:pt x="1381" y="212"/>
                    <a:pt x="1381" y="104"/>
                    <a:pt x="1322" y="45"/>
                  </a:cubicBezTo>
                  <a:cubicBezTo>
                    <a:pt x="1292" y="15"/>
                    <a:pt x="1250" y="0"/>
                    <a:pt x="1209" y="0"/>
                  </a:cubicBezTo>
                  <a:cubicBezTo>
                    <a:pt x="1167" y="0"/>
                    <a:pt x="1125" y="15"/>
                    <a:pt x="1096" y="45"/>
                  </a:cubicBezTo>
                  <a:cubicBezTo>
                    <a:pt x="1036" y="104"/>
                    <a:pt x="881" y="176"/>
                    <a:pt x="691" y="176"/>
                  </a:cubicBezTo>
                  <a:cubicBezTo>
                    <a:pt x="500" y="176"/>
                    <a:pt x="346" y="104"/>
                    <a:pt x="286" y="45"/>
                  </a:cubicBezTo>
                  <a:cubicBezTo>
                    <a:pt x="256" y="15"/>
                    <a:pt x="218"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54"/>
            <p:cNvSpPr/>
            <p:nvPr/>
          </p:nvSpPr>
          <p:spPr>
            <a:xfrm>
              <a:off x="8148371" y="3930450"/>
              <a:ext cx="10201" cy="15872"/>
            </a:xfrm>
            <a:custGeom>
              <a:rect b="b" l="l" r="r" t="t"/>
              <a:pathLst>
                <a:path extrusionOk="0" h="501" w="322">
                  <a:moveTo>
                    <a:pt x="155" y="0"/>
                  </a:moveTo>
                  <a:cubicBezTo>
                    <a:pt x="72" y="0"/>
                    <a:pt x="0" y="72"/>
                    <a:pt x="0" y="155"/>
                  </a:cubicBezTo>
                  <a:lnTo>
                    <a:pt x="0" y="334"/>
                  </a:lnTo>
                  <a:cubicBezTo>
                    <a:pt x="0" y="429"/>
                    <a:pt x="72" y="500"/>
                    <a:pt x="155" y="500"/>
                  </a:cubicBezTo>
                  <a:cubicBezTo>
                    <a:pt x="250" y="500"/>
                    <a:pt x="322" y="429"/>
                    <a:pt x="322" y="334"/>
                  </a:cubicBezTo>
                  <a:lnTo>
                    <a:pt x="322" y="155"/>
                  </a:lnTo>
                  <a:cubicBezTo>
                    <a:pt x="310" y="72"/>
                    <a:pt x="250"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54"/>
            <p:cNvSpPr/>
            <p:nvPr/>
          </p:nvSpPr>
          <p:spPr>
            <a:xfrm>
              <a:off x="8214361" y="3930450"/>
              <a:ext cx="10233" cy="15872"/>
            </a:xfrm>
            <a:custGeom>
              <a:rect b="b" l="l" r="r" t="t"/>
              <a:pathLst>
                <a:path extrusionOk="0" h="501" w="323">
                  <a:moveTo>
                    <a:pt x="156" y="0"/>
                  </a:moveTo>
                  <a:cubicBezTo>
                    <a:pt x="72" y="0"/>
                    <a:pt x="1" y="72"/>
                    <a:pt x="1" y="155"/>
                  </a:cubicBezTo>
                  <a:lnTo>
                    <a:pt x="1" y="334"/>
                  </a:lnTo>
                  <a:cubicBezTo>
                    <a:pt x="1" y="429"/>
                    <a:pt x="72" y="500"/>
                    <a:pt x="156" y="500"/>
                  </a:cubicBezTo>
                  <a:cubicBezTo>
                    <a:pt x="251" y="500"/>
                    <a:pt x="322" y="429"/>
                    <a:pt x="322" y="334"/>
                  </a:cubicBezTo>
                  <a:lnTo>
                    <a:pt x="322" y="155"/>
                  </a:lnTo>
                  <a:cubicBezTo>
                    <a:pt x="322" y="72"/>
                    <a:pt x="251" y="0"/>
                    <a:pt x="15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54"/>
            <p:cNvSpPr/>
            <p:nvPr/>
          </p:nvSpPr>
          <p:spPr>
            <a:xfrm>
              <a:off x="8054060" y="3787098"/>
              <a:ext cx="266334" cy="353834"/>
            </a:xfrm>
            <a:custGeom>
              <a:rect b="b" l="l" r="r" t="t"/>
              <a:pathLst>
                <a:path extrusionOk="0" h="11169" w="8407">
                  <a:moveTo>
                    <a:pt x="4537" y="1370"/>
                  </a:moveTo>
                  <a:lnTo>
                    <a:pt x="4537" y="1906"/>
                  </a:lnTo>
                  <a:cubicBezTo>
                    <a:pt x="4537" y="2096"/>
                    <a:pt x="4370" y="2263"/>
                    <a:pt x="4180" y="2263"/>
                  </a:cubicBezTo>
                  <a:cubicBezTo>
                    <a:pt x="3977" y="2263"/>
                    <a:pt x="3823" y="2096"/>
                    <a:pt x="3823" y="1906"/>
                  </a:cubicBezTo>
                  <a:lnTo>
                    <a:pt x="3823" y="1370"/>
                  </a:lnTo>
                  <a:close/>
                  <a:moveTo>
                    <a:pt x="4180" y="322"/>
                  </a:moveTo>
                  <a:lnTo>
                    <a:pt x="6680" y="989"/>
                  </a:lnTo>
                  <a:lnTo>
                    <a:pt x="7633" y="2573"/>
                  </a:lnTo>
                  <a:lnTo>
                    <a:pt x="6966" y="3239"/>
                  </a:lnTo>
                  <a:lnTo>
                    <a:pt x="6966" y="2406"/>
                  </a:lnTo>
                  <a:cubicBezTo>
                    <a:pt x="6966" y="2227"/>
                    <a:pt x="6811" y="2061"/>
                    <a:pt x="6621" y="2061"/>
                  </a:cubicBezTo>
                  <a:lnTo>
                    <a:pt x="6442" y="2061"/>
                  </a:lnTo>
                  <a:cubicBezTo>
                    <a:pt x="6347" y="2061"/>
                    <a:pt x="6275" y="2144"/>
                    <a:pt x="6275" y="2227"/>
                  </a:cubicBezTo>
                  <a:cubicBezTo>
                    <a:pt x="6275" y="2323"/>
                    <a:pt x="6347" y="2394"/>
                    <a:pt x="6442" y="2394"/>
                  </a:cubicBezTo>
                  <a:lnTo>
                    <a:pt x="6621" y="2394"/>
                  </a:lnTo>
                  <a:cubicBezTo>
                    <a:pt x="6621" y="2394"/>
                    <a:pt x="6633" y="2394"/>
                    <a:pt x="6633" y="2406"/>
                  </a:cubicBezTo>
                  <a:lnTo>
                    <a:pt x="6633" y="3120"/>
                  </a:lnTo>
                  <a:lnTo>
                    <a:pt x="1739" y="3120"/>
                  </a:lnTo>
                  <a:lnTo>
                    <a:pt x="1739" y="2406"/>
                  </a:lnTo>
                  <a:cubicBezTo>
                    <a:pt x="1739" y="2406"/>
                    <a:pt x="1739" y="2394"/>
                    <a:pt x="1751" y="2394"/>
                  </a:cubicBezTo>
                  <a:lnTo>
                    <a:pt x="3727" y="2394"/>
                  </a:lnTo>
                  <a:cubicBezTo>
                    <a:pt x="3847" y="2501"/>
                    <a:pt x="4013" y="2573"/>
                    <a:pt x="4192" y="2573"/>
                  </a:cubicBezTo>
                  <a:cubicBezTo>
                    <a:pt x="4370" y="2573"/>
                    <a:pt x="4513" y="2513"/>
                    <a:pt x="4656" y="2394"/>
                  </a:cubicBezTo>
                  <a:lnTo>
                    <a:pt x="5763" y="2394"/>
                  </a:lnTo>
                  <a:cubicBezTo>
                    <a:pt x="5859" y="2394"/>
                    <a:pt x="5930" y="2323"/>
                    <a:pt x="5930" y="2227"/>
                  </a:cubicBezTo>
                  <a:cubicBezTo>
                    <a:pt x="5930" y="2144"/>
                    <a:pt x="5859" y="2061"/>
                    <a:pt x="5763" y="2061"/>
                  </a:cubicBezTo>
                  <a:lnTo>
                    <a:pt x="4859" y="2061"/>
                  </a:lnTo>
                  <a:cubicBezTo>
                    <a:pt x="4870" y="2001"/>
                    <a:pt x="4894" y="1942"/>
                    <a:pt x="4894" y="1882"/>
                  </a:cubicBezTo>
                  <a:lnTo>
                    <a:pt x="4894" y="1180"/>
                  </a:lnTo>
                  <a:cubicBezTo>
                    <a:pt x="4894" y="1096"/>
                    <a:pt x="4811" y="1025"/>
                    <a:pt x="4728" y="1025"/>
                  </a:cubicBezTo>
                  <a:lnTo>
                    <a:pt x="3692" y="1025"/>
                  </a:lnTo>
                  <a:cubicBezTo>
                    <a:pt x="3596" y="1025"/>
                    <a:pt x="3525" y="1096"/>
                    <a:pt x="3525" y="1180"/>
                  </a:cubicBezTo>
                  <a:lnTo>
                    <a:pt x="3525" y="1882"/>
                  </a:lnTo>
                  <a:cubicBezTo>
                    <a:pt x="3525" y="1942"/>
                    <a:pt x="3537" y="2001"/>
                    <a:pt x="3549" y="2061"/>
                  </a:cubicBezTo>
                  <a:lnTo>
                    <a:pt x="1763" y="2061"/>
                  </a:lnTo>
                  <a:cubicBezTo>
                    <a:pt x="1584" y="2061"/>
                    <a:pt x="1430" y="2215"/>
                    <a:pt x="1430" y="2406"/>
                  </a:cubicBezTo>
                  <a:lnTo>
                    <a:pt x="1430" y="3239"/>
                  </a:lnTo>
                  <a:lnTo>
                    <a:pt x="727" y="2573"/>
                  </a:lnTo>
                  <a:lnTo>
                    <a:pt x="1680" y="989"/>
                  </a:lnTo>
                  <a:lnTo>
                    <a:pt x="4180" y="322"/>
                  </a:lnTo>
                  <a:close/>
                  <a:moveTo>
                    <a:pt x="6549" y="3454"/>
                  </a:moveTo>
                  <a:cubicBezTo>
                    <a:pt x="6430" y="3573"/>
                    <a:pt x="6180" y="3668"/>
                    <a:pt x="5978" y="3751"/>
                  </a:cubicBezTo>
                  <a:cubicBezTo>
                    <a:pt x="5501" y="3906"/>
                    <a:pt x="4859" y="4001"/>
                    <a:pt x="4180" y="4001"/>
                  </a:cubicBezTo>
                  <a:cubicBezTo>
                    <a:pt x="3489" y="4001"/>
                    <a:pt x="2858" y="3906"/>
                    <a:pt x="2382" y="3751"/>
                  </a:cubicBezTo>
                  <a:cubicBezTo>
                    <a:pt x="2168" y="3692"/>
                    <a:pt x="1930" y="3573"/>
                    <a:pt x="1811" y="3454"/>
                  </a:cubicBezTo>
                  <a:close/>
                  <a:moveTo>
                    <a:pt x="1739" y="3787"/>
                  </a:moveTo>
                  <a:cubicBezTo>
                    <a:pt x="1822" y="3870"/>
                    <a:pt x="1942" y="3942"/>
                    <a:pt x="2096" y="4001"/>
                  </a:cubicBezTo>
                  <a:lnTo>
                    <a:pt x="2096" y="4168"/>
                  </a:lnTo>
                  <a:cubicBezTo>
                    <a:pt x="2096" y="4263"/>
                    <a:pt x="2001" y="4347"/>
                    <a:pt x="1918" y="4347"/>
                  </a:cubicBezTo>
                  <a:lnTo>
                    <a:pt x="1739" y="4347"/>
                  </a:lnTo>
                  <a:lnTo>
                    <a:pt x="1739" y="3787"/>
                  </a:lnTo>
                  <a:close/>
                  <a:moveTo>
                    <a:pt x="6621" y="3811"/>
                  </a:moveTo>
                  <a:lnTo>
                    <a:pt x="6621" y="4359"/>
                  </a:lnTo>
                  <a:lnTo>
                    <a:pt x="6442" y="4359"/>
                  </a:lnTo>
                  <a:cubicBezTo>
                    <a:pt x="6394" y="4359"/>
                    <a:pt x="6347" y="4347"/>
                    <a:pt x="6299" y="4299"/>
                  </a:cubicBezTo>
                  <a:cubicBezTo>
                    <a:pt x="6275" y="4263"/>
                    <a:pt x="6240" y="4228"/>
                    <a:pt x="6240" y="4168"/>
                  </a:cubicBezTo>
                  <a:lnTo>
                    <a:pt x="6240" y="4001"/>
                  </a:lnTo>
                  <a:lnTo>
                    <a:pt x="6252" y="4001"/>
                  </a:lnTo>
                  <a:cubicBezTo>
                    <a:pt x="6394" y="3942"/>
                    <a:pt x="6525" y="3870"/>
                    <a:pt x="6621" y="3811"/>
                  </a:cubicBezTo>
                  <a:close/>
                  <a:moveTo>
                    <a:pt x="5930" y="4120"/>
                  </a:moveTo>
                  <a:lnTo>
                    <a:pt x="5930" y="4180"/>
                  </a:lnTo>
                  <a:cubicBezTo>
                    <a:pt x="5930" y="4311"/>
                    <a:pt x="5990" y="4442"/>
                    <a:pt x="6085" y="4537"/>
                  </a:cubicBezTo>
                  <a:cubicBezTo>
                    <a:pt x="6168" y="4621"/>
                    <a:pt x="6311" y="4680"/>
                    <a:pt x="6442" y="4680"/>
                  </a:cubicBezTo>
                  <a:lnTo>
                    <a:pt x="6704" y="4680"/>
                  </a:lnTo>
                  <a:cubicBezTo>
                    <a:pt x="6859" y="4680"/>
                    <a:pt x="6978" y="4799"/>
                    <a:pt x="6978" y="4954"/>
                  </a:cubicBezTo>
                  <a:cubicBezTo>
                    <a:pt x="6978" y="5097"/>
                    <a:pt x="6859" y="5216"/>
                    <a:pt x="6704" y="5216"/>
                  </a:cubicBezTo>
                  <a:lnTo>
                    <a:pt x="6609" y="5216"/>
                  </a:lnTo>
                  <a:lnTo>
                    <a:pt x="6609" y="5204"/>
                  </a:lnTo>
                  <a:cubicBezTo>
                    <a:pt x="6609" y="5109"/>
                    <a:pt x="6525" y="5037"/>
                    <a:pt x="6442" y="5037"/>
                  </a:cubicBezTo>
                  <a:cubicBezTo>
                    <a:pt x="6347" y="5037"/>
                    <a:pt x="6275" y="5109"/>
                    <a:pt x="6275" y="5204"/>
                  </a:cubicBezTo>
                  <a:cubicBezTo>
                    <a:pt x="6275" y="6359"/>
                    <a:pt x="5335" y="7299"/>
                    <a:pt x="4180" y="7299"/>
                  </a:cubicBezTo>
                  <a:cubicBezTo>
                    <a:pt x="3013" y="7299"/>
                    <a:pt x="2084" y="6371"/>
                    <a:pt x="2084" y="5204"/>
                  </a:cubicBezTo>
                  <a:cubicBezTo>
                    <a:pt x="2084" y="5109"/>
                    <a:pt x="2001" y="5037"/>
                    <a:pt x="1918" y="5037"/>
                  </a:cubicBezTo>
                  <a:cubicBezTo>
                    <a:pt x="1822" y="5037"/>
                    <a:pt x="1751" y="5109"/>
                    <a:pt x="1751" y="5204"/>
                  </a:cubicBezTo>
                  <a:lnTo>
                    <a:pt x="1751" y="5216"/>
                  </a:lnTo>
                  <a:lnTo>
                    <a:pt x="1644" y="5216"/>
                  </a:lnTo>
                  <a:cubicBezTo>
                    <a:pt x="1501" y="5216"/>
                    <a:pt x="1382" y="5097"/>
                    <a:pt x="1382" y="4954"/>
                  </a:cubicBezTo>
                  <a:cubicBezTo>
                    <a:pt x="1382" y="4799"/>
                    <a:pt x="1501" y="4680"/>
                    <a:pt x="1644" y="4680"/>
                  </a:cubicBezTo>
                  <a:lnTo>
                    <a:pt x="1918" y="4680"/>
                  </a:lnTo>
                  <a:cubicBezTo>
                    <a:pt x="2203" y="4680"/>
                    <a:pt x="2418" y="4466"/>
                    <a:pt x="2418" y="4180"/>
                  </a:cubicBezTo>
                  <a:lnTo>
                    <a:pt x="2418" y="4120"/>
                  </a:lnTo>
                  <a:cubicBezTo>
                    <a:pt x="2918" y="4251"/>
                    <a:pt x="3525" y="4347"/>
                    <a:pt x="4180" y="4347"/>
                  </a:cubicBezTo>
                  <a:cubicBezTo>
                    <a:pt x="4835" y="4347"/>
                    <a:pt x="5442" y="4263"/>
                    <a:pt x="5930" y="4120"/>
                  </a:cubicBezTo>
                  <a:close/>
                  <a:moveTo>
                    <a:pt x="1751" y="5549"/>
                  </a:moveTo>
                  <a:cubicBezTo>
                    <a:pt x="1858" y="6299"/>
                    <a:pt x="2311" y="6942"/>
                    <a:pt x="2942" y="7311"/>
                  </a:cubicBezTo>
                  <a:lnTo>
                    <a:pt x="2942" y="7728"/>
                  </a:lnTo>
                  <a:cubicBezTo>
                    <a:pt x="2858" y="7728"/>
                    <a:pt x="2763" y="7764"/>
                    <a:pt x="2692" y="7835"/>
                  </a:cubicBezTo>
                  <a:lnTo>
                    <a:pt x="2323" y="8228"/>
                  </a:lnTo>
                  <a:cubicBezTo>
                    <a:pt x="2299" y="8240"/>
                    <a:pt x="2287" y="8264"/>
                    <a:pt x="2275" y="8300"/>
                  </a:cubicBezTo>
                  <a:lnTo>
                    <a:pt x="1025" y="8752"/>
                  </a:lnTo>
                  <a:lnTo>
                    <a:pt x="1025" y="8347"/>
                  </a:lnTo>
                  <a:cubicBezTo>
                    <a:pt x="1025" y="7514"/>
                    <a:pt x="1215" y="7049"/>
                    <a:pt x="1406" y="6597"/>
                  </a:cubicBezTo>
                  <a:cubicBezTo>
                    <a:pt x="1549" y="6276"/>
                    <a:pt x="1680" y="5966"/>
                    <a:pt x="1703" y="5549"/>
                  </a:cubicBezTo>
                  <a:close/>
                  <a:moveTo>
                    <a:pt x="5061" y="7466"/>
                  </a:moveTo>
                  <a:lnTo>
                    <a:pt x="5061" y="7930"/>
                  </a:lnTo>
                  <a:lnTo>
                    <a:pt x="4180" y="8812"/>
                  </a:lnTo>
                  <a:lnTo>
                    <a:pt x="3299" y="7930"/>
                  </a:lnTo>
                  <a:lnTo>
                    <a:pt x="3299" y="7466"/>
                  </a:lnTo>
                  <a:cubicBezTo>
                    <a:pt x="3561" y="7573"/>
                    <a:pt x="3858" y="7633"/>
                    <a:pt x="4180" y="7633"/>
                  </a:cubicBezTo>
                  <a:cubicBezTo>
                    <a:pt x="4489" y="7633"/>
                    <a:pt x="4787" y="7573"/>
                    <a:pt x="5061" y="7466"/>
                  </a:cubicBezTo>
                  <a:close/>
                  <a:moveTo>
                    <a:pt x="2977" y="8061"/>
                  </a:moveTo>
                  <a:lnTo>
                    <a:pt x="3942" y="9026"/>
                  </a:lnTo>
                  <a:lnTo>
                    <a:pt x="3192" y="9645"/>
                  </a:lnTo>
                  <a:lnTo>
                    <a:pt x="3180" y="9645"/>
                  </a:lnTo>
                  <a:lnTo>
                    <a:pt x="2632" y="8395"/>
                  </a:lnTo>
                  <a:lnTo>
                    <a:pt x="2954" y="8061"/>
                  </a:lnTo>
                  <a:close/>
                  <a:moveTo>
                    <a:pt x="4180" y="9252"/>
                  </a:moveTo>
                  <a:lnTo>
                    <a:pt x="4501" y="9538"/>
                  </a:lnTo>
                  <a:lnTo>
                    <a:pt x="4442" y="9728"/>
                  </a:lnTo>
                  <a:cubicBezTo>
                    <a:pt x="4418" y="9800"/>
                    <a:pt x="4358" y="9859"/>
                    <a:pt x="4263" y="9859"/>
                  </a:cubicBezTo>
                  <a:lnTo>
                    <a:pt x="4073" y="9859"/>
                  </a:lnTo>
                  <a:cubicBezTo>
                    <a:pt x="4001" y="9859"/>
                    <a:pt x="3930" y="9824"/>
                    <a:pt x="3894" y="9728"/>
                  </a:cubicBezTo>
                  <a:lnTo>
                    <a:pt x="3835" y="9538"/>
                  </a:lnTo>
                  <a:lnTo>
                    <a:pt x="4180" y="9252"/>
                  </a:lnTo>
                  <a:close/>
                  <a:moveTo>
                    <a:pt x="4132" y="1"/>
                  </a:moveTo>
                  <a:lnTo>
                    <a:pt x="1513" y="691"/>
                  </a:lnTo>
                  <a:cubicBezTo>
                    <a:pt x="1465" y="715"/>
                    <a:pt x="1441" y="739"/>
                    <a:pt x="1406" y="775"/>
                  </a:cubicBezTo>
                  <a:lnTo>
                    <a:pt x="370" y="2513"/>
                  </a:lnTo>
                  <a:cubicBezTo>
                    <a:pt x="322" y="2573"/>
                    <a:pt x="334" y="2656"/>
                    <a:pt x="394" y="2704"/>
                  </a:cubicBezTo>
                  <a:lnTo>
                    <a:pt x="1394" y="3704"/>
                  </a:lnTo>
                  <a:lnTo>
                    <a:pt x="1394" y="4406"/>
                  </a:lnTo>
                  <a:cubicBezTo>
                    <a:pt x="1191" y="4490"/>
                    <a:pt x="1049" y="4704"/>
                    <a:pt x="1049" y="4954"/>
                  </a:cubicBezTo>
                  <a:cubicBezTo>
                    <a:pt x="1049" y="5192"/>
                    <a:pt x="1203" y="5394"/>
                    <a:pt x="1394" y="5490"/>
                  </a:cubicBezTo>
                  <a:cubicBezTo>
                    <a:pt x="1382" y="5871"/>
                    <a:pt x="1263" y="6156"/>
                    <a:pt x="1108" y="6490"/>
                  </a:cubicBezTo>
                  <a:cubicBezTo>
                    <a:pt x="918" y="6930"/>
                    <a:pt x="691" y="7454"/>
                    <a:pt x="691" y="8347"/>
                  </a:cubicBezTo>
                  <a:lnTo>
                    <a:pt x="691" y="8871"/>
                  </a:lnTo>
                  <a:cubicBezTo>
                    <a:pt x="275" y="9062"/>
                    <a:pt x="1" y="9490"/>
                    <a:pt x="1" y="9966"/>
                  </a:cubicBezTo>
                  <a:lnTo>
                    <a:pt x="1" y="10967"/>
                  </a:lnTo>
                  <a:cubicBezTo>
                    <a:pt x="1" y="11050"/>
                    <a:pt x="72" y="11133"/>
                    <a:pt x="156" y="11133"/>
                  </a:cubicBezTo>
                  <a:cubicBezTo>
                    <a:pt x="251" y="11133"/>
                    <a:pt x="322" y="11050"/>
                    <a:pt x="322" y="10967"/>
                  </a:cubicBezTo>
                  <a:lnTo>
                    <a:pt x="322" y="9966"/>
                  </a:lnTo>
                  <a:cubicBezTo>
                    <a:pt x="322" y="9859"/>
                    <a:pt x="334" y="9764"/>
                    <a:pt x="382" y="9657"/>
                  </a:cubicBezTo>
                  <a:lnTo>
                    <a:pt x="1203" y="10359"/>
                  </a:lnTo>
                  <a:cubicBezTo>
                    <a:pt x="1322" y="10455"/>
                    <a:pt x="1394" y="10609"/>
                    <a:pt x="1394" y="10752"/>
                  </a:cubicBezTo>
                  <a:lnTo>
                    <a:pt x="1394" y="10967"/>
                  </a:lnTo>
                  <a:cubicBezTo>
                    <a:pt x="1394" y="11050"/>
                    <a:pt x="1465" y="11133"/>
                    <a:pt x="1561" y="11133"/>
                  </a:cubicBezTo>
                  <a:cubicBezTo>
                    <a:pt x="1644" y="11133"/>
                    <a:pt x="1715" y="11050"/>
                    <a:pt x="1715" y="10967"/>
                  </a:cubicBezTo>
                  <a:lnTo>
                    <a:pt x="1715" y="10752"/>
                  </a:lnTo>
                  <a:cubicBezTo>
                    <a:pt x="1715" y="10502"/>
                    <a:pt x="1620" y="10264"/>
                    <a:pt x="1418" y="10097"/>
                  </a:cubicBezTo>
                  <a:lnTo>
                    <a:pt x="560" y="9359"/>
                  </a:lnTo>
                  <a:cubicBezTo>
                    <a:pt x="644" y="9252"/>
                    <a:pt x="787" y="9169"/>
                    <a:pt x="918" y="9121"/>
                  </a:cubicBezTo>
                  <a:lnTo>
                    <a:pt x="2382" y="8609"/>
                  </a:lnTo>
                  <a:lnTo>
                    <a:pt x="2894" y="9776"/>
                  </a:lnTo>
                  <a:cubicBezTo>
                    <a:pt x="2942" y="9883"/>
                    <a:pt x="3037" y="9943"/>
                    <a:pt x="3132" y="9966"/>
                  </a:cubicBezTo>
                  <a:cubicBezTo>
                    <a:pt x="3168" y="9966"/>
                    <a:pt x="3180" y="9978"/>
                    <a:pt x="3204" y="9978"/>
                  </a:cubicBezTo>
                  <a:cubicBezTo>
                    <a:pt x="3287" y="9978"/>
                    <a:pt x="3358" y="9955"/>
                    <a:pt x="3418" y="9907"/>
                  </a:cubicBezTo>
                  <a:lnTo>
                    <a:pt x="3585" y="9776"/>
                  </a:lnTo>
                  <a:lnTo>
                    <a:pt x="3608" y="9847"/>
                  </a:lnTo>
                  <a:cubicBezTo>
                    <a:pt x="3644" y="9943"/>
                    <a:pt x="3692" y="10014"/>
                    <a:pt x="3763" y="10074"/>
                  </a:cubicBezTo>
                  <a:lnTo>
                    <a:pt x="3608" y="10967"/>
                  </a:lnTo>
                  <a:cubicBezTo>
                    <a:pt x="3596" y="11050"/>
                    <a:pt x="3656" y="11145"/>
                    <a:pt x="3751" y="11157"/>
                  </a:cubicBezTo>
                  <a:lnTo>
                    <a:pt x="3775" y="11157"/>
                  </a:lnTo>
                  <a:cubicBezTo>
                    <a:pt x="3847" y="11157"/>
                    <a:pt x="3930" y="11098"/>
                    <a:pt x="3942" y="11026"/>
                  </a:cubicBezTo>
                  <a:lnTo>
                    <a:pt x="4073" y="10216"/>
                  </a:lnTo>
                  <a:lnTo>
                    <a:pt x="4323" y="10216"/>
                  </a:lnTo>
                  <a:lnTo>
                    <a:pt x="4466" y="11026"/>
                  </a:lnTo>
                  <a:cubicBezTo>
                    <a:pt x="4478" y="11098"/>
                    <a:pt x="4549" y="11157"/>
                    <a:pt x="4620" y="11157"/>
                  </a:cubicBezTo>
                  <a:lnTo>
                    <a:pt x="4656" y="11157"/>
                  </a:lnTo>
                  <a:cubicBezTo>
                    <a:pt x="4739" y="11145"/>
                    <a:pt x="4799" y="11050"/>
                    <a:pt x="4787" y="10967"/>
                  </a:cubicBezTo>
                  <a:lnTo>
                    <a:pt x="4644" y="10086"/>
                  </a:lnTo>
                  <a:cubicBezTo>
                    <a:pt x="4704" y="10026"/>
                    <a:pt x="4763" y="9955"/>
                    <a:pt x="4787" y="9859"/>
                  </a:cubicBezTo>
                  <a:lnTo>
                    <a:pt x="4823" y="9788"/>
                  </a:lnTo>
                  <a:lnTo>
                    <a:pt x="4978" y="9919"/>
                  </a:lnTo>
                  <a:cubicBezTo>
                    <a:pt x="5037" y="9966"/>
                    <a:pt x="5120" y="10002"/>
                    <a:pt x="5192" y="10002"/>
                  </a:cubicBezTo>
                  <a:cubicBezTo>
                    <a:pt x="5216" y="10002"/>
                    <a:pt x="5240" y="10002"/>
                    <a:pt x="5263" y="9978"/>
                  </a:cubicBezTo>
                  <a:cubicBezTo>
                    <a:pt x="5371" y="9955"/>
                    <a:pt x="5454" y="9895"/>
                    <a:pt x="5501" y="9788"/>
                  </a:cubicBezTo>
                  <a:lnTo>
                    <a:pt x="5752" y="9240"/>
                  </a:lnTo>
                  <a:cubicBezTo>
                    <a:pt x="5787" y="9145"/>
                    <a:pt x="5752" y="9062"/>
                    <a:pt x="5668" y="9026"/>
                  </a:cubicBezTo>
                  <a:cubicBezTo>
                    <a:pt x="5646" y="9020"/>
                    <a:pt x="5624" y="9017"/>
                    <a:pt x="5603" y="9017"/>
                  </a:cubicBezTo>
                  <a:cubicBezTo>
                    <a:pt x="5536" y="9017"/>
                    <a:pt x="5481" y="9048"/>
                    <a:pt x="5454" y="9121"/>
                  </a:cubicBezTo>
                  <a:lnTo>
                    <a:pt x="5204" y="9669"/>
                  </a:lnTo>
                  <a:lnTo>
                    <a:pt x="5180" y="9669"/>
                  </a:lnTo>
                  <a:lnTo>
                    <a:pt x="4442" y="9062"/>
                  </a:lnTo>
                  <a:lnTo>
                    <a:pt x="5418" y="8097"/>
                  </a:lnTo>
                  <a:lnTo>
                    <a:pt x="5430" y="8097"/>
                  </a:lnTo>
                  <a:lnTo>
                    <a:pt x="5752" y="8419"/>
                  </a:lnTo>
                  <a:lnTo>
                    <a:pt x="5728" y="8490"/>
                  </a:lnTo>
                  <a:cubicBezTo>
                    <a:pt x="5692" y="8585"/>
                    <a:pt x="5728" y="8669"/>
                    <a:pt x="5811" y="8704"/>
                  </a:cubicBezTo>
                  <a:cubicBezTo>
                    <a:pt x="5833" y="8711"/>
                    <a:pt x="5854" y="8714"/>
                    <a:pt x="5875" y="8714"/>
                  </a:cubicBezTo>
                  <a:cubicBezTo>
                    <a:pt x="5935" y="8714"/>
                    <a:pt x="5990" y="8689"/>
                    <a:pt x="6025" y="8645"/>
                  </a:cubicBezTo>
                  <a:lnTo>
                    <a:pt x="7478" y="9169"/>
                  </a:lnTo>
                  <a:cubicBezTo>
                    <a:pt x="7621" y="9204"/>
                    <a:pt x="7752" y="9300"/>
                    <a:pt x="7835" y="9407"/>
                  </a:cubicBezTo>
                  <a:lnTo>
                    <a:pt x="6978" y="10145"/>
                  </a:lnTo>
                  <a:cubicBezTo>
                    <a:pt x="6787" y="10312"/>
                    <a:pt x="6680" y="10550"/>
                    <a:pt x="6680" y="10800"/>
                  </a:cubicBezTo>
                  <a:lnTo>
                    <a:pt x="6680" y="11014"/>
                  </a:lnTo>
                  <a:cubicBezTo>
                    <a:pt x="6680" y="11098"/>
                    <a:pt x="6752" y="11169"/>
                    <a:pt x="6847" y="11169"/>
                  </a:cubicBezTo>
                  <a:cubicBezTo>
                    <a:pt x="6930" y="11169"/>
                    <a:pt x="7002" y="11098"/>
                    <a:pt x="7002" y="11014"/>
                  </a:cubicBezTo>
                  <a:lnTo>
                    <a:pt x="7002" y="10800"/>
                  </a:lnTo>
                  <a:cubicBezTo>
                    <a:pt x="7002" y="10657"/>
                    <a:pt x="7085" y="10502"/>
                    <a:pt x="7204" y="10395"/>
                  </a:cubicBezTo>
                  <a:lnTo>
                    <a:pt x="8014" y="9705"/>
                  </a:lnTo>
                  <a:cubicBezTo>
                    <a:pt x="8049" y="9800"/>
                    <a:pt x="8073" y="9907"/>
                    <a:pt x="8073" y="10014"/>
                  </a:cubicBezTo>
                  <a:lnTo>
                    <a:pt x="8073" y="11014"/>
                  </a:lnTo>
                  <a:cubicBezTo>
                    <a:pt x="8073" y="11098"/>
                    <a:pt x="8157" y="11169"/>
                    <a:pt x="8240" y="11169"/>
                  </a:cubicBezTo>
                  <a:cubicBezTo>
                    <a:pt x="8335" y="11169"/>
                    <a:pt x="8407" y="11098"/>
                    <a:pt x="8407" y="11014"/>
                  </a:cubicBezTo>
                  <a:lnTo>
                    <a:pt x="8407" y="10014"/>
                  </a:lnTo>
                  <a:cubicBezTo>
                    <a:pt x="8347" y="9443"/>
                    <a:pt x="8014" y="8990"/>
                    <a:pt x="7537" y="8823"/>
                  </a:cubicBezTo>
                  <a:lnTo>
                    <a:pt x="6085" y="8300"/>
                  </a:lnTo>
                  <a:cubicBezTo>
                    <a:pt x="6073" y="8264"/>
                    <a:pt x="6073" y="8252"/>
                    <a:pt x="6037" y="8228"/>
                  </a:cubicBezTo>
                  <a:lnTo>
                    <a:pt x="5632" y="7823"/>
                  </a:lnTo>
                  <a:cubicBezTo>
                    <a:pt x="5561" y="7752"/>
                    <a:pt x="5478" y="7716"/>
                    <a:pt x="5382" y="7716"/>
                  </a:cubicBezTo>
                  <a:lnTo>
                    <a:pt x="5382" y="7299"/>
                  </a:lnTo>
                  <a:cubicBezTo>
                    <a:pt x="6025" y="6930"/>
                    <a:pt x="6466" y="6287"/>
                    <a:pt x="6573" y="5537"/>
                  </a:cubicBezTo>
                  <a:lnTo>
                    <a:pt x="6692" y="5537"/>
                  </a:lnTo>
                  <a:cubicBezTo>
                    <a:pt x="7025" y="5537"/>
                    <a:pt x="7287" y="5263"/>
                    <a:pt x="7287" y="4942"/>
                  </a:cubicBezTo>
                  <a:cubicBezTo>
                    <a:pt x="7287" y="4692"/>
                    <a:pt x="7145" y="4490"/>
                    <a:pt x="6942" y="4382"/>
                  </a:cubicBezTo>
                  <a:lnTo>
                    <a:pt x="6942" y="3680"/>
                  </a:lnTo>
                  <a:lnTo>
                    <a:pt x="7942" y="2692"/>
                  </a:lnTo>
                  <a:cubicBezTo>
                    <a:pt x="8002" y="2632"/>
                    <a:pt x="8002" y="2549"/>
                    <a:pt x="7978" y="2489"/>
                  </a:cubicBezTo>
                  <a:lnTo>
                    <a:pt x="6930" y="751"/>
                  </a:lnTo>
                  <a:cubicBezTo>
                    <a:pt x="6918" y="727"/>
                    <a:pt x="6871" y="691"/>
                    <a:pt x="6823" y="680"/>
                  </a:cubicBezTo>
                  <a:lnTo>
                    <a:pt x="4228"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9" name="Google Shape;2539;p54"/>
          <p:cNvGrpSpPr/>
          <p:nvPr/>
        </p:nvGrpSpPr>
        <p:grpSpPr>
          <a:xfrm>
            <a:off x="6702211" y="3782599"/>
            <a:ext cx="270104" cy="361754"/>
            <a:chOff x="6702211" y="3782599"/>
            <a:chExt cx="270104" cy="361754"/>
          </a:xfrm>
        </p:grpSpPr>
        <p:sp>
          <p:nvSpPr>
            <p:cNvPr id="2540" name="Google Shape;2540;p54"/>
            <p:cNvSpPr/>
            <p:nvPr/>
          </p:nvSpPr>
          <p:spPr>
            <a:xfrm>
              <a:off x="6798011" y="3907070"/>
              <a:ext cx="10233" cy="16252"/>
            </a:xfrm>
            <a:custGeom>
              <a:rect b="b" l="l" r="r" t="t"/>
              <a:pathLst>
                <a:path extrusionOk="0" h="513" w="323">
                  <a:moveTo>
                    <a:pt x="156" y="0"/>
                  </a:moveTo>
                  <a:cubicBezTo>
                    <a:pt x="72" y="0"/>
                    <a:pt x="1" y="83"/>
                    <a:pt x="1" y="167"/>
                  </a:cubicBezTo>
                  <a:lnTo>
                    <a:pt x="1" y="345"/>
                  </a:lnTo>
                  <a:cubicBezTo>
                    <a:pt x="1" y="441"/>
                    <a:pt x="72" y="512"/>
                    <a:pt x="156" y="512"/>
                  </a:cubicBezTo>
                  <a:cubicBezTo>
                    <a:pt x="251" y="512"/>
                    <a:pt x="322" y="441"/>
                    <a:pt x="322" y="345"/>
                  </a:cubicBezTo>
                  <a:lnTo>
                    <a:pt x="322" y="167"/>
                  </a:lnTo>
                  <a:cubicBezTo>
                    <a:pt x="322" y="83"/>
                    <a:pt x="251" y="0"/>
                    <a:pt x="15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54"/>
            <p:cNvSpPr/>
            <p:nvPr/>
          </p:nvSpPr>
          <p:spPr>
            <a:xfrm>
              <a:off x="6865933" y="3907070"/>
              <a:ext cx="10201" cy="16252"/>
            </a:xfrm>
            <a:custGeom>
              <a:rect b="b" l="l" r="r" t="t"/>
              <a:pathLst>
                <a:path extrusionOk="0" h="513" w="322">
                  <a:moveTo>
                    <a:pt x="155" y="0"/>
                  </a:moveTo>
                  <a:cubicBezTo>
                    <a:pt x="72" y="0"/>
                    <a:pt x="0" y="83"/>
                    <a:pt x="0" y="167"/>
                  </a:cubicBezTo>
                  <a:lnTo>
                    <a:pt x="0" y="345"/>
                  </a:lnTo>
                  <a:cubicBezTo>
                    <a:pt x="0" y="441"/>
                    <a:pt x="72" y="512"/>
                    <a:pt x="155" y="512"/>
                  </a:cubicBezTo>
                  <a:cubicBezTo>
                    <a:pt x="250" y="512"/>
                    <a:pt x="322" y="441"/>
                    <a:pt x="322" y="345"/>
                  </a:cubicBezTo>
                  <a:lnTo>
                    <a:pt x="322" y="167"/>
                  </a:lnTo>
                  <a:cubicBezTo>
                    <a:pt x="322" y="83"/>
                    <a:pt x="250"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54"/>
            <p:cNvSpPr/>
            <p:nvPr/>
          </p:nvSpPr>
          <p:spPr>
            <a:xfrm>
              <a:off x="6814231" y="3946765"/>
              <a:ext cx="45302" cy="16157"/>
            </a:xfrm>
            <a:custGeom>
              <a:rect b="b" l="l" r="r" t="t"/>
              <a:pathLst>
                <a:path extrusionOk="0" h="510" w="1430">
                  <a:moveTo>
                    <a:pt x="180" y="0"/>
                  </a:moveTo>
                  <a:cubicBezTo>
                    <a:pt x="135" y="0"/>
                    <a:pt x="90" y="15"/>
                    <a:pt x="60" y="45"/>
                  </a:cubicBezTo>
                  <a:cubicBezTo>
                    <a:pt x="1" y="104"/>
                    <a:pt x="1" y="223"/>
                    <a:pt x="60" y="283"/>
                  </a:cubicBezTo>
                  <a:cubicBezTo>
                    <a:pt x="215" y="438"/>
                    <a:pt x="453" y="509"/>
                    <a:pt x="715" y="509"/>
                  </a:cubicBezTo>
                  <a:cubicBezTo>
                    <a:pt x="989" y="509"/>
                    <a:pt x="1227" y="414"/>
                    <a:pt x="1370" y="283"/>
                  </a:cubicBezTo>
                  <a:cubicBezTo>
                    <a:pt x="1430" y="212"/>
                    <a:pt x="1430" y="104"/>
                    <a:pt x="1370" y="45"/>
                  </a:cubicBezTo>
                  <a:cubicBezTo>
                    <a:pt x="1340" y="15"/>
                    <a:pt x="1302" y="0"/>
                    <a:pt x="1260" y="0"/>
                  </a:cubicBezTo>
                  <a:cubicBezTo>
                    <a:pt x="1218" y="0"/>
                    <a:pt x="1174" y="15"/>
                    <a:pt x="1132" y="45"/>
                  </a:cubicBezTo>
                  <a:cubicBezTo>
                    <a:pt x="1073" y="104"/>
                    <a:pt x="930" y="176"/>
                    <a:pt x="715" y="176"/>
                  </a:cubicBezTo>
                  <a:cubicBezTo>
                    <a:pt x="513" y="176"/>
                    <a:pt x="358" y="104"/>
                    <a:pt x="299" y="45"/>
                  </a:cubicBezTo>
                  <a:cubicBezTo>
                    <a:pt x="269" y="15"/>
                    <a:pt x="224" y="0"/>
                    <a:pt x="18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54"/>
            <p:cNvSpPr/>
            <p:nvPr/>
          </p:nvSpPr>
          <p:spPr>
            <a:xfrm>
              <a:off x="6702211" y="3782599"/>
              <a:ext cx="270104" cy="361754"/>
            </a:xfrm>
            <a:custGeom>
              <a:rect b="b" l="l" r="r" t="t"/>
              <a:pathLst>
                <a:path extrusionOk="0" h="11419" w="8526">
                  <a:moveTo>
                    <a:pt x="4251" y="322"/>
                  </a:moveTo>
                  <a:cubicBezTo>
                    <a:pt x="5835" y="322"/>
                    <a:pt x="7109" y="1595"/>
                    <a:pt x="7109" y="3179"/>
                  </a:cubicBezTo>
                  <a:lnTo>
                    <a:pt x="7133" y="3810"/>
                  </a:lnTo>
                  <a:cubicBezTo>
                    <a:pt x="7037" y="3774"/>
                    <a:pt x="6954" y="3739"/>
                    <a:pt x="6847" y="3739"/>
                  </a:cubicBezTo>
                  <a:lnTo>
                    <a:pt x="6573" y="3739"/>
                  </a:lnTo>
                  <a:cubicBezTo>
                    <a:pt x="5835" y="3739"/>
                    <a:pt x="5025" y="3441"/>
                    <a:pt x="4335" y="2905"/>
                  </a:cubicBezTo>
                  <a:cubicBezTo>
                    <a:pt x="3632" y="2369"/>
                    <a:pt x="3061" y="1643"/>
                    <a:pt x="2692" y="774"/>
                  </a:cubicBezTo>
                  <a:cubicBezTo>
                    <a:pt x="3144" y="476"/>
                    <a:pt x="3680" y="322"/>
                    <a:pt x="4251" y="322"/>
                  </a:cubicBezTo>
                  <a:close/>
                  <a:moveTo>
                    <a:pt x="2406" y="976"/>
                  </a:moveTo>
                  <a:cubicBezTo>
                    <a:pt x="2811" y="1846"/>
                    <a:pt x="3394" y="2608"/>
                    <a:pt x="4120" y="3155"/>
                  </a:cubicBezTo>
                  <a:cubicBezTo>
                    <a:pt x="4882" y="3739"/>
                    <a:pt x="5740" y="4048"/>
                    <a:pt x="6561" y="4048"/>
                  </a:cubicBezTo>
                  <a:lnTo>
                    <a:pt x="6835" y="4048"/>
                  </a:lnTo>
                  <a:cubicBezTo>
                    <a:pt x="6906" y="4048"/>
                    <a:pt x="6978" y="4084"/>
                    <a:pt x="7037" y="4143"/>
                  </a:cubicBezTo>
                  <a:cubicBezTo>
                    <a:pt x="7097" y="4227"/>
                    <a:pt x="7133" y="4310"/>
                    <a:pt x="7109" y="4393"/>
                  </a:cubicBezTo>
                  <a:cubicBezTo>
                    <a:pt x="7097" y="4524"/>
                    <a:pt x="6966" y="4643"/>
                    <a:pt x="6811" y="4643"/>
                  </a:cubicBezTo>
                  <a:lnTo>
                    <a:pt x="6740" y="4643"/>
                  </a:lnTo>
                  <a:lnTo>
                    <a:pt x="6740" y="4632"/>
                  </a:lnTo>
                  <a:cubicBezTo>
                    <a:pt x="6740" y="4548"/>
                    <a:pt x="6668" y="4465"/>
                    <a:pt x="6573" y="4465"/>
                  </a:cubicBezTo>
                  <a:cubicBezTo>
                    <a:pt x="6490" y="4465"/>
                    <a:pt x="6418" y="4548"/>
                    <a:pt x="6418" y="4632"/>
                  </a:cubicBezTo>
                  <a:cubicBezTo>
                    <a:pt x="6418" y="5822"/>
                    <a:pt x="5442" y="6775"/>
                    <a:pt x="4251" y="6775"/>
                  </a:cubicBezTo>
                  <a:cubicBezTo>
                    <a:pt x="3061" y="6775"/>
                    <a:pt x="2096" y="5810"/>
                    <a:pt x="2096" y="4620"/>
                  </a:cubicBezTo>
                  <a:cubicBezTo>
                    <a:pt x="2096" y="4524"/>
                    <a:pt x="2025" y="4453"/>
                    <a:pt x="1930" y="4453"/>
                  </a:cubicBezTo>
                  <a:cubicBezTo>
                    <a:pt x="1846" y="4453"/>
                    <a:pt x="1775" y="4524"/>
                    <a:pt x="1775" y="4620"/>
                  </a:cubicBezTo>
                  <a:lnTo>
                    <a:pt x="1775" y="4632"/>
                  </a:lnTo>
                  <a:lnTo>
                    <a:pt x="1668" y="4632"/>
                  </a:lnTo>
                  <a:cubicBezTo>
                    <a:pt x="1596" y="4632"/>
                    <a:pt x="1513" y="4608"/>
                    <a:pt x="1453" y="4548"/>
                  </a:cubicBezTo>
                  <a:cubicBezTo>
                    <a:pt x="1394" y="4489"/>
                    <a:pt x="1382" y="4405"/>
                    <a:pt x="1382" y="4322"/>
                  </a:cubicBezTo>
                  <a:cubicBezTo>
                    <a:pt x="1394" y="4191"/>
                    <a:pt x="1537" y="4072"/>
                    <a:pt x="1680" y="4072"/>
                  </a:cubicBezTo>
                  <a:lnTo>
                    <a:pt x="1739" y="4072"/>
                  </a:lnTo>
                  <a:cubicBezTo>
                    <a:pt x="1930" y="4072"/>
                    <a:pt x="2096" y="3989"/>
                    <a:pt x="2227" y="3858"/>
                  </a:cubicBezTo>
                  <a:cubicBezTo>
                    <a:pt x="2370" y="3727"/>
                    <a:pt x="2442" y="3548"/>
                    <a:pt x="2442" y="3370"/>
                  </a:cubicBezTo>
                  <a:lnTo>
                    <a:pt x="2442" y="3191"/>
                  </a:lnTo>
                  <a:cubicBezTo>
                    <a:pt x="2442" y="2965"/>
                    <a:pt x="2549" y="2738"/>
                    <a:pt x="2727" y="2608"/>
                  </a:cubicBezTo>
                  <a:cubicBezTo>
                    <a:pt x="2799" y="2548"/>
                    <a:pt x="2811" y="2441"/>
                    <a:pt x="2751" y="2369"/>
                  </a:cubicBezTo>
                  <a:cubicBezTo>
                    <a:pt x="2717" y="2329"/>
                    <a:pt x="2668" y="2307"/>
                    <a:pt x="2619" y="2307"/>
                  </a:cubicBezTo>
                  <a:cubicBezTo>
                    <a:pt x="2581" y="2307"/>
                    <a:pt x="2544" y="2320"/>
                    <a:pt x="2513" y="2346"/>
                  </a:cubicBezTo>
                  <a:cubicBezTo>
                    <a:pt x="2251" y="2548"/>
                    <a:pt x="2096" y="2846"/>
                    <a:pt x="2096" y="3191"/>
                  </a:cubicBezTo>
                  <a:lnTo>
                    <a:pt x="2096" y="3370"/>
                  </a:lnTo>
                  <a:cubicBezTo>
                    <a:pt x="2096" y="3477"/>
                    <a:pt x="2049" y="3560"/>
                    <a:pt x="1989" y="3620"/>
                  </a:cubicBezTo>
                  <a:cubicBezTo>
                    <a:pt x="1918" y="3691"/>
                    <a:pt x="1834" y="3727"/>
                    <a:pt x="1739" y="3727"/>
                  </a:cubicBezTo>
                  <a:lnTo>
                    <a:pt x="1680" y="3727"/>
                  </a:lnTo>
                  <a:cubicBezTo>
                    <a:pt x="1572" y="3727"/>
                    <a:pt x="1477" y="3751"/>
                    <a:pt x="1382" y="3798"/>
                  </a:cubicBezTo>
                  <a:lnTo>
                    <a:pt x="1382" y="3179"/>
                  </a:lnTo>
                  <a:cubicBezTo>
                    <a:pt x="1382" y="2298"/>
                    <a:pt x="1787" y="1512"/>
                    <a:pt x="2406" y="976"/>
                  </a:cubicBezTo>
                  <a:close/>
                  <a:moveTo>
                    <a:pt x="1394" y="4905"/>
                  </a:moveTo>
                  <a:cubicBezTo>
                    <a:pt x="1489" y="4941"/>
                    <a:pt x="1572" y="4965"/>
                    <a:pt x="1668" y="4965"/>
                  </a:cubicBezTo>
                  <a:lnTo>
                    <a:pt x="1787" y="4965"/>
                  </a:lnTo>
                  <a:cubicBezTo>
                    <a:pt x="1894" y="5739"/>
                    <a:pt x="2370" y="6394"/>
                    <a:pt x="3001" y="6775"/>
                  </a:cubicBezTo>
                  <a:lnTo>
                    <a:pt x="3001" y="7501"/>
                  </a:lnTo>
                  <a:lnTo>
                    <a:pt x="3025" y="7501"/>
                  </a:lnTo>
                  <a:cubicBezTo>
                    <a:pt x="3025" y="7703"/>
                    <a:pt x="2918" y="7894"/>
                    <a:pt x="2739" y="7977"/>
                  </a:cubicBezTo>
                  <a:cubicBezTo>
                    <a:pt x="2453" y="7715"/>
                    <a:pt x="1513" y="6668"/>
                    <a:pt x="1394" y="4905"/>
                  </a:cubicBezTo>
                  <a:close/>
                  <a:moveTo>
                    <a:pt x="7454" y="8954"/>
                  </a:moveTo>
                  <a:lnTo>
                    <a:pt x="7585" y="8989"/>
                  </a:lnTo>
                  <a:cubicBezTo>
                    <a:pt x="7740" y="9037"/>
                    <a:pt x="7859" y="9132"/>
                    <a:pt x="7966" y="9227"/>
                  </a:cubicBezTo>
                  <a:lnTo>
                    <a:pt x="7454" y="9668"/>
                  </a:lnTo>
                  <a:lnTo>
                    <a:pt x="7454" y="8954"/>
                  </a:lnTo>
                  <a:close/>
                  <a:moveTo>
                    <a:pt x="2311" y="8489"/>
                  </a:moveTo>
                  <a:cubicBezTo>
                    <a:pt x="2632" y="9275"/>
                    <a:pt x="3406" y="9787"/>
                    <a:pt x="4251" y="9787"/>
                  </a:cubicBezTo>
                  <a:cubicBezTo>
                    <a:pt x="4763" y="9787"/>
                    <a:pt x="5251" y="9596"/>
                    <a:pt x="5621" y="9275"/>
                  </a:cubicBezTo>
                  <a:cubicBezTo>
                    <a:pt x="5680" y="9394"/>
                    <a:pt x="5763" y="9501"/>
                    <a:pt x="5823" y="9608"/>
                  </a:cubicBezTo>
                  <a:cubicBezTo>
                    <a:pt x="5371" y="9966"/>
                    <a:pt x="4823" y="10156"/>
                    <a:pt x="4251" y="10156"/>
                  </a:cubicBezTo>
                  <a:cubicBezTo>
                    <a:pt x="3239" y="10156"/>
                    <a:pt x="2334" y="9549"/>
                    <a:pt x="1953" y="8620"/>
                  </a:cubicBezTo>
                  <a:lnTo>
                    <a:pt x="2311" y="8489"/>
                  </a:lnTo>
                  <a:close/>
                  <a:moveTo>
                    <a:pt x="4251" y="0"/>
                  </a:moveTo>
                  <a:cubicBezTo>
                    <a:pt x="2489" y="0"/>
                    <a:pt x="1060" y="1429"/>
                    <a:pt x="1060" y="3203"/>
                  </a:cubicBezTo>
                  <a:lnTo>
                    <a:pt x="1060" y="4572"/>
                  </a:lnTo>
                  <a:cubicBezTo>
                    <a:pt x="1060" y="5858"/>
                    <a:pt x="1477" y="6787"/>
                    <a:pt x="1834" y="7370"/>
                  </a:cubicBezTo>
                  <a:cubicBezTo>
                    <a:pt x="2037" y="7715"/>
                    <a:pt x="2263" y="7965"/>
                    <a:pt x="2406" y="8132"/>
                  </a:cubicBezTo>
                  <a:lnTo>
                    <a:pt x="822" y="8692"/>
                  </a:lnTo>
                  <a:cubicBezTo>
                    <a:pt x="322" y="8870"/>
                    <a:pt x="1" y="9335"/>
                    <a:pt x="1" y="9858"/>
                  </a:cubicBezTo>
                  <a:lnTo>
                    <a:pt x="1" y="11240"/>
                  </a:lnTo>
                  <a:cubicBezTo>
                    <a:pt x="1" y="11323"/>
                    <a:pt x="72" y="11406"/>
                    <a:pt x="167" y="11406"/>
                  </a:cubicBezTo>
                  <a:cubicBezTo>
                    <a:pt x="251" y="11406"/>
                    <a:pt x="322" y="11323"/>
                    <a:pt x="322" y="11240"/>
                  </a:cubicBezTo>
                  <a:lnTo>
                    <a:pt x="322" y="9858"/>
                  </a:lnTo>
                  <a:cubicBezTo>
                    <a:pt x="322" y="9751"/>
                    <a:pt x="334" y="9632"/>
                    <a:pt x="382" y="9537"/>
                  </a:cubicBezTo>
                  <a:lnTo>
                    <a:pt x="1239" y="10275"/>
                  </a:lnTo>
                  <a:cubicBezTo>
                    <a:pt x="1358" y="10370"/>
                    <a:pt x="1430" y="10525"/>
                    <a:pt x="1430" y="10692"/>
                  </a:cubicBezTo>
                  <a:lnTo>
                    <a:pt x="1430" y="11251"/>
                  </a:lnTo>
                  <a:cubicBezTo>
                    <a:pt x="1430" y="11347"/>
                    <a:pt x="1501" y="11418"/>
                    <a:pt x="1596" y="11418"/>
                  </a:cubicBezTo>
                  <a:cubicBezTo>
                    <a:pt x="1680" y="11418"/>
                    <a:pt x="1751" y="11347"/>
                    <a:pt x="1751" y="11251"/>
                  </a:cubicBezTo>
                  <a:lnTo>
                    <a:pt x="1751" y="10692"/>
                  </a:lnTo>
                  <a:cubicBezTo>
                    <a:pt x="1751" y="10430"/>
                    <a:pt x="1632" y="10180"/>
                    <a:pt x="1441" y="10013"/>
                  </a:cubicBezTo>
                  <a:lnTo>
                    <a:pt x="560" y="9263"/>
                  </a:lnTo>
                  <a:cubicBezTo>
                    <a:pt x="668" y="9156"/>
                    <a:pt x="787" y="9061"/>
                    <a:pt x="929" y="9025"/>
                  </a:cubicBezTo>
                  <a:lnTo>
                    <a:pt x="1632" y="8763"/>
                  </a:lnTo>
                  <a:cubicBezTo>
                    <a:pt x="2072" y="9823"/>
                    <a:pt x="3108" y="10525"/>
                    <a:pt x="4275" y="10525"/>
                  </a:cubicBezTo>
                  <a:cubicBezTo>
                    <a:pt x="4906" y="10525"/>
                    <a:pt x="5525" y="10311"/>
                    <a:pt x="6013" y="9930"/>
                  </a:cubicBezTo>
                  <a:cubicBezTo>
                    <a:pt x="6240" y="10311"/>
                    <a:pt x="6418" y="10728"/>
                    <a:pt x="6418" y="11251"/>
                  </a:cubicBezTo>
                  <a:cubicBezTo>
                    <a:pt x="6418" y="11347"/>
                    <a:pt x="6490" y="11418"/>
                    <a:pt x="6573" y="11418"/>
                  </a:cubicBezTo>
                  <a:cubicBezTo>
                    <a:pt x="6668" y="11418"/>
                    <a:pt x="6740" y="11347"/>
                    <a:pt x="6740" y="11251"/>
                  </a:cubicBezTo>
                  <a:cubicBezTo>
                    <a:pt x="6740" y="10513"/>
                    <a:pt x="6430" y="9989"/>
                    <a:pt x="6109" y="9477"/>
                  </a:cubicBezTo>
                  <a:cubicBezTo>
                    <a:pt x="5787" y="8942"/>
                    <a:pt x="5490" y="8453"/>
                    <a:pt x="5490" y="7691"/>
                  </a:cubicBezTo>
                  <a:lnTo>
                    <a:pt x="5490" y="7513"/>
                  </a:lnTo>
                  <a:cubicBezTo>
                    <a:pt x="5490" y="7430"/>
                    <a:pt x="5418" y="7358"/>
                    <a:pt x="5323" y="7358"/>
                  </a:cubicBezTo>
                  <a:cubicBezTo>
                    <a:pt x="5240" y="7358"/>
                    <a:pt x="5168" y="7430"/>
                    <a:pt x="5168" y="7513"/>
                  </a:cubicBezTo>
                  <a:lnTo>
                    <a:pt x="5168" y="7691"/>
                  </a:lnTo>
                  <a:cubicBezTo>
                    <a:pt x="5168" y="8227"/>
                    <a:pt x="5299" y="8644"/>
                    <a:pt x="5478" y="9025"/>
                  </a:cubicBezTo>
                  <a:cubicBezTo>
                    <a:pt x="5144" y="9335"/>
                    <a:pt x="4716" y="9501"/>
                    <a:pt x="4251" y="9501"/>
                  </a:cubicBezTo>
                  <a:cubicBezTo>
                    <a:pt x="3537" y="9501"/>
                    <a:pt x="2906" y="9085"/>
                    <a:pt x="2620" y="8442"/>
                  </a:cubicBezTo>
                  <a:lnTo>
                    <a:pt x="2763" y="8382"/>
                  </a:lnTo>
                  <a:cubicBezTo>
                    <a:pt x="3120" y="8263"/>
                    <a:pt x="3346" y="7918"/>
                    <a:pt x="3346" y="7549"/>
                  </a:cubicBezTo>
                  <a:lnTo>
                    <a:pt x="3346" y="6977"/>
                  </a:lnTo>
                  <a:cubicBezTo>
                    <a:pt x="3632" y="7084"/>
                    <a:pt x="3930" y="7144"/>
                    <a:pt x="4251" y="7144"/>
                  </a:cubicBezTo>
                  <a:cubicBezTo>
                    <a:pt x="5501" y="7144"/>
                    <a:pt x="6549" y="6203"/>
                    <a:pt x="6704" y="5001"/>
                  </a:cubicBezTo>
                  <a:lnTo>
                    <a:pt x="6811" y="5001"/>
                  </a:lnTo>
                  <a:cubicBezTo>
                    <a:pt x="6918" y="5001"/>
                    <a:pt x="7025" y="4977"/>
                    <a:pt x="7109" y="4929"/>
                  </a:cubicBezTo>
                  <a:lnTo>
                    <a:pt x="7109" y="11251"/>
                  </a:lnTo>
                  <a:cubicBezTo>
                    <a:pt x="7109" y="11347"/>
                    <a:pt x="7180" y="11418"/>
                    <a:pt x="7276" y="11418"/>
                  </a:cubicBezTo>
                  <a:cubicBezTo>
                    <a:pt x="7359" y="11418"/>
                    <a:pt x="7442" y="11347"/>
                    <a:pt x="7442" y="11251"/>
                  </a:cubicBezTo>
                  <a:lnTo>
                    <a:pt x="7442" y="10108"/>
                  </a:lnTo>
                  <a:lnTo>
                    <a:pt x="8121" y="9525"/>
                  </a:lnTo>
                  <a:cubicBezTo>
                    <a:pt x="8168" y="9632"/>
                    <a:pt x="8180" y="9739"/>
                    <a:pt x="8180" y="9847"/>
                  </a:cubicBezTo>
                  <a:lnTo>
                    <a:pt x="8180" y="11228"/>
                  </a:lnTo>
                  <a:cubicBezTo>
                    <a:pt x="8180" y="11311"/>
                    <a:pt x="8252" y="11394"/>
                    <a:pt x="8347" y="11394"/>
                  </a:cubicBezTo>
                  <a:cubicBezTo>
                    <a:pt x="8430" y="11394"/>
                    <a:pt x="8514" y="11311"/>
                    <a:pt x="8514" y="11228"/>
                  </a:cubicBezTo>
                  <a:lnTo>
                    <a:pt x="8514" y="9847"/>
                  </a:lnTo>
                  <a:cubicBezTo>
                    <a:pt x="8526" y="9323"/>
                    <a:pt x="8204" y="8846"/>
                    <a:pt x="7692" y="8680"/>
                  </a:cubicBezTo>
                  <a:lnTo>
                    <a:pt x="7454" y="8596"/>
                  </a:lnTo>
                  <a:lnTo>
                    <a:pt x="7454" y="3203"/>
                  </a:lnTo>
                  <a:cubicBezTo>
                    <a:pt x="7454" y="1453"/>
                    <a:pt x="6025" y="0"/>
                    <a:pt x="42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54"/>
            <p:cNvSpPr/>
            <p:nvPr/>
          </p:nvSpPr>
          <p:spPr>
            <a:xfrm>
              <a:off x="6785941" y="3884229"/>
              <a:ext cx="29082" cy="16442"/>
            </a:xfrm>
            <a:custGeom>
              <a:rect b="b" l="l" r="r" t="t"/>
              <a:pathLst>
                <a:path extrusionOk="0" h="519" w="918">
                  <a:moveTo>
                    <a:pt x="717" y="1"/>
                  </a:moveTo>
                  <a:cubicBezTo>
                    <a:pt x="701" y="1"/>
                    <a:pt x="684" y="3"/>
                    <a:pt x="668" y="7"/>
                  </a:cubicBezTo>
                  <a:lnTo>
                    <a:pt x="144" y="185"/>
                  </a:lnTo>
                  <a:cubicBezTo>
                    <a:pt x="49" y="221"/>
                    <a:pt x="1" y="304"/>
                    <a:pt x="37" y="400"/>
                  </a:cubicBezTo>
                  <a:cubicBezTo>
                    <a:pt x="61" y="471"/>
                    <a:pt x="120" y="519"/>
                    <a:pt x="191" y="519"/>
                  </a:cubicBezTo>
                  <a:cubicBezTo>
                    <a:pt x="215" y="519"/>
                    <a:pt x="227" y="519"/>
                    <a:pt x="263" y="495"/>
                  </a:cubicBezTo>
                  <a:lnTo>
                    <a:pt x="787" y="316"/>
                  </a:lnTo>
                  <a:cubicBezTo>
                    <a:pt x="870" y="304"/>
                    <a:pt x="918" y="209"/>
                    <a:pt x="882" y="114"/>
                  </a:cubicBezTo>
                  <a:cubicBezTo>
                    <a:pt x="862" y="45"/>
                    <a:pt x="794" y="1"/>
                    <a:pt x="7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5" name="Google Shape;2545;p54"/>
          <p:cNvGrpSpPr/>
          <p:nvPr/>
        </p:nvGrpSpPr>
        <p:grpSpPr>
          <a:xfrm>
            <a:off x="3516886" y="3438727"/>
            <a:ext cx="391854" cy="269922"/>
            <a:chOff x="3516850" y="3406526"/>
            <a:chExt cx="369674" cy="254644"/>
          </a:xfrm>
        </p:grpSpPr>
        <p:sp>
          <p:nvSpPr>
            <p:cNvPr id="2546" name="Google Shape;2546;p54"/>
            <p:cNvSpPr/>
            <p:nvPr/>
          </p:nvSpPr>
          <p:spPr>
            <a:xfrm>
              <a:off x="3570421" y="3564577"/>
              <a:ext cx="32" cy="32"/>
            </a:xfrm>
            <a:custGeom>
              <a:rect b="b" l="l" r="r" t="t"/>
              <a:pathLst>
                <a:path extrusionOk="0" h="1" w="1">
                  <a:moveTo>
                    <a:pt x="0" y="0"/>
                  </a:move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54"/>
            <p:cNvSpPr/>
            <p:nvPr/>
          </p:nvSpPr>
          <p:spPr>
            <a:xfrm>
              <a:off x="3516850" y="3406526"/>
              <a:ext cx="184473" cy="253503"/>
            </a:xfrm>
            <a:custGeom>
              <a:rect b="b" l="l" r="r" t="t"/>
              <a:pathLst>
                <a:path extrusionOk="0" h="8002" w="5823">
                  <a:moveTo>
                    <a:pt x="3060" y="382"/>
                  </a:moveTo>
                  <a:cubicBezTo>
                    <a:pt x="3275" y="382"/>
                    <a:pt x="3453" y="560"/>
                    <a:pt x="3453" y="774"/>
                  </a:cubicBezTo>
                  <a:lnTo>
                    <a:pt x="3453" y="882"/>
                  </a:lnTo>
                  <a:lnTo>
                    <a:pt x="3453" y="917"/>
                  </a:lnTo>
                  <a:cubicBezTo>
                    <a:pt x="3465" y="1084"/>
                    <a:pt x="3453" y="2489"/>
                    <a:pt x="3453" y="3346"/>
                  </a:cubicBezTo>
                  <a:cubicBezTo>
                    <a:pt x="3453" y="3441"/>
                    <a:pt x="3525" y="3513"/>
                    <a:pt x="3620" y="3525"/>
                  </a:cubicBezTo>
                  <a:cubicBezTo>
                    <a:pt x="3703" y="3525"/>
                    <a:pt x="3775" y="3453"/>
                    <a:pt x="3775" y="3358"/>
                  </a:cubicBezTo>
                  <a:cubicBezTo>
                    <a:pt x="3775" y="3358"/>
                    <a:pt x="3799" y="2751"/>
                    <a:pt x="3799" y="2156"/>
                  </a:cubicBezTo>
                  <a:lnTo>
                    <a:pt x="3799" y="953"/>
                  </a:lnTo>
                  <a:cubicBezTo>
                    <a:pt x="3870" y="882"/>
                    <a:pt x="3953" y="846"/>
                    <a:pt x="4061" y="846"/>
                  </a:cubicBezTo>
                  <a:cubicBezTo>
                    <a:pt x="4275" y="846"/>
                    <a:pt x="4453" y="1024"/>
                    <a:pt x="4453" y="1227"/>
                  </a:cubicBezTo>
                  <a:lnTo>
                    <a:pt x="4453" y="1608"/>
                  </a:lnTo>
                  <a:lnTo>
                    <a:pt x="4453" y="3358"/>
                  </a:lnTo>
                  <a:cubicBezTo>
                    <a:pt x="4453" y="3453"/>
                    <a:pt x="4525" y="3525"/>
                    <a:pt x="4608" y="3525"/>
                  </a:cubicBezTo>
                  <a:cubicBezTo>
                    <a:pt x="4703" y="3525"/>
                    <a:pt x="4775" y="3453"/>
                    <a:pt x="4775" y="3358"/>
                  </a:cubicBezTo>
                  <a:lnTo>
                    <a:pt x="4775" y="1691"/>
                  </a:lnTo>
                  <a:cubicBezTo>
                    <a:pt x="4823" y="1667"/>
                    <a:pt x="4870" y="1644"/>
                    <a:pt x="4906" y="1644"/>
                  </a:cubicBezTo>
                  <a:cubicBezTo>
                    <a:pt x="5061" y="1644"/>
                    <a:pt x="5180" y="1763"/>
                    <a:pt x="5180" y="1917"/>
                  </a:cubicBezTo>
                  <a:lnTo>
                    <a:pt x="5192" y="6930"/>
                  </a:lnTo>
                  <a:lnTo>
                    <a:pt x="3179" y="6930"/>
                  </a:lnTo>
                  <a:lnTo>
                    <a:pt x="3179" y="6358"/>
                  </a:lnTo>
                  <a:cubicBezTo>
                    <a:pt x="3179" y="6204"/>
                    <a:pt x="3168" y="6061"/>
                    <a:pt x="3156" y="5906"/>
                  </a:cubicBezTo>
                  <a:cubicBezTo>
                    <a:pt x="3145" y="5833"/>
                    <a:pt x="3070" y="5759"/>
                    <a:pt x="2995" y="5759"/>
                  </a:cubicBezTo>
                  <a:cubicBezTo>
                    <a:pt x="2985" y="5759"/>
                    <a:pt x="2975" y="5760"/>
                    <a:pt x="2965" y="5763"/>
                  </a:cubicBezTo>
                  <a:cubicBezTo>
                    <a:pt x="2870" y="5775"/>
                    <a:pt x="2798" y="5858"/>
                    <a:pt x="2810" y="5954"/>
                  </a:cubicBezTo>
                  <a:cubicBezTo>
                    <a:pt x="2822" y="6085"/>
                    <a:pt x="2846" y="6216"/>
                    <a:pt x="2846" y="6358"/>
                  </a:cubicBezTo>
                  <a:lnTo>
                    <a:pt x="2846" y="6918"/>
                  </a:lnTo>
                  <a:lnTo>
                    <a:pt x="1679" y="6918"/>
                  </a:lnTo>
                  <a:lnTo>
                    <a:pt x="1679" y="4989"/>
                  </a:lnTo>
                  <a:lnTo>
                    <a:pt x="1679" y="4965"/>
                  </a:lnTo>
                  <a:cubicBezTo>
                    <a:pt x="1679" y="4930"/>
                    <a:pt x="1667" y="4894"/>
                    <a:pt x="1632" y="4858"/>
                  </a:cubicBezTo>
                  <a:lnTo>
                    <a:pt x="501" y="3727"/>
                  </a:lnTo>
                  <a:cubicBezTo>
                    <a:pt x="370" y="3596"/>
                    <a:pt x="370" y="3370"/>
                    <a:pt x="501" y="3251"/>
                  </a:cubicBezTo>
                  <a:cubicBezTo>
                    <a:pt x="572" y="3185"/>
                    <a:pt x="661" y="3153"/>
                    <a:pt x="751" y="3153"/>
                  </a:cubicBezTo>
                  <a:cubicBezTo>
                    <a:pt x="840" y="3153"/>
                    <a:pt x="929" y="3185"/>
                    <a:pt x="1001" y="3251"/>
                  </a:cubicBezTo>
                  <a:lnTo>
                    <a:pt x="1417" y="3656"/>
                  </a:lnTo>
                  <a:lnTo>
                    <a:pt x="1965" y="4203"/>
                  </a:lnTo>
                  <a:cubicBezTo>
                    <a:pt x="2275" y="4525"/>
                    <a:pt x="2525" y="4906"/>
                    <a:pt x="2679" y="5323"/>
                  </a:cubicBezTo>
                  <a:cubicBezTo>
                    <a:pt x="2698" y="5399"/>
                    <a:pt x="2771" y="5437"/>
                    <a:pt x="2848" y="5437"/>
                  </a:cubicBezTo>
                  <a:cubicBezTo>
                    <a:pt x="2867" y="5437"/>
                    <a:pt x="2887" y="5435"/>
                    <a:pt x="2906" y="5430"/>
                  </a:cubicBezTo>
                  <a:cubicBezTo>
                    <a:pt x="2989" y="5394"/>
                    <a:pt x="3037" y="5299"/>
                    <a:pt x="3001" y="5204"/>
                  </a:cubicBezTo>
                  <a:cubicBezTo>
                    <a:pt x="2846" y="4751"/>
                    <a:pt x="2560" y="4311"/>
                    <a:pt x="2203" y="3977"/>
                  </a:cubicBezTo>
                  <a:lnTo>
                    <a:pt x="1691" y="3477"/>
                  </a:lnTo>
                  <a:lnTo>
                    <a:pt x="1691" y="1072"/>
                  </a:lnTo>
                  <a:cubicBezTo>
                    <a:pt x="1691" y="858"/>
                    <a:pt x="1870" y="679"/>
                    <a:pt x="2084" y="679"/>
                  </a:cubicBezTo>
                  <a:cubicBezTo>
                    <a:pt x="2191" y="679"/>
                    <a:pt x="2275" y="727"/>
                    <a:pt x="2346" y="798"/>
                  </a:cubicBezTo>
                  <a:lnTo>
                    <a:pt x="2346" y="3346"/>
                  </a:lnTo>
                  <a:cubicBezTo>
                    <a:pt x="2346" y="3441"/>
                    <a:pt x="2429" y="3513"/>
                    <a:pt x="2513" y="3513"/>
                  </a:cubicBezTo>
                  <a:cubicBezTo>
                    <a:pt x="2608" y="3513"/>
                    <a:pt x="2679" y="3441"/>
                    <a:pt x="2679" y="3346"/>
                  </a:cubicBezTo>
                  <a:lnTo>
                    <a:pt x="2679" y="739"/>
                  </a:lnTo>
                  <a:cubicBezTo>
                    <a:pt x="2691" y="536"/>
                    <a:pt x="2858" y="382"/>
                    <a:pt x="3060" y="382"/>
                  </a:cubicBezTo>
                  <a:close/>
                  <a:moveTo>
                    <a:pt x="3072" y="1"/>
                  </a:moveTo>
                  <a:cubicBezTo>
                    <a:pt x="2798" y="1"/>
                    <a:pt x="2560" y="167"/>
                    <a:pt x="2441" y="405"/>
                  </a:cubicBezTo>
                  <a:cubicBezTo>
                    <a:pt x="2334" y="346"/>
                    <a:pt x="2215" y="310"/>
                    <a:pt x="2084" y="310"/>
                  </a:cubicBezTo>
                  <a:cubicBezTo>
                    <a:pt x="1679" y="310"/>
                    <a:pt x="1358" y="643"/>
                    <a:pt x="1358" y="1036"/>
                  </a:cubicBezTo>
                  <a:lnTo>
                    <a:pt x="1358" y="3120"/>
                  </a:lnTo>
                  <a:lnTo>
                    <a:pt x="1239" y="3001"/>
                  </a:lnTo>
                  <a:cubicBezTo>
                    <a:pt x="1102" y="2870"/>
                    <a:pt x="926" y="2804"/>
                    <a:pt x="751" y="2804"/>
                  </a:cubicBezTo>
                  <a:cubicBezTo>
                    <a:pt x="575" y="2804"/>
                    <a:pt x="399" y="2870"/>
                    <a:pt x="262" y="3001"/>
                  </a:cubicBezTo>
                  <a:cubicBezTo>
                    <a:pt x="1" y="3275"/>
                    <a:pt x="1" y="3703"/>
                    <a:pt x="262" y="3977"/>
                  </a:cubicBezTo>
                  <a:lnTo>
                    <a:pt x="1358" y="5061"/>
                  </a:lnTo>
                  <a:lnTo>
                    <a:pt x="1358" y="6918"/>
                  </a:lnTo>
                  <a:lnTo>
                    <a:pt x="1251" y="6918"/>
                  </a:lnTo>
                  <a:cubicBezTo>
                    <a:pt x="1155" y="6918"/>
                    <a:pt x="1084" y="6990"/>
                    <a:pt x="1084" y="7085"/>
                  </a:cubicBezTo>
                  <a:lnTo>
                    <a:pt x="1084" y="7847"/>
                  </a:lnTo>
                  <a:cubicBezTo>
                    <a:pt x="1084" y="7930"/>
                    <a:pt x="1155" y="8002"/>
                    <a:pt x="1251" y="8002"/>
                  </a:cubicBezTo>
                  <a:lnTo>
                    <a:pt x="4061" y="8002"/>
                  </a:lnTo>
                  <a:cubicBezTo>
                    <a:pt x="4156" y="8002"/>
                    <a:pt x="4227" y="7930"/>
                    <a:pt x="4227" y="7847"/>
                  </a:cubicBezTo>
                  <a:cubicBezTo>
                    <a:pt x="4227" y="7752"/>
                    <a:pt x="4156" y="7680"/>
                    <a:pt x="4061" y="7680"/>
                  </a:cubicBezTo>
                  <a:lnTo>
                    <a:pt x="1417" y="7680"/>
                  </a:lnTo>
                  <a:lnTo>
                    <a:pt x="1417" y="7263"/>
                  </a:lnTo>
                  <a:lnTo>
                    <a:pt x="5465" y="7263"/>
                  </a:lnTo>
                  <a:lnTo>
                    <a:pt x="5465" y="7680"/>
                  </a:lnTo>
                  <a:lnTo>
                    <a:pt x="4715" y="7680"/>
                  </a:lnTo>
                  <a:cubicBezTo>
                    <a:pt x="4632" y="7680"/>
                    <a:pt x="4549" y="7752"/>
                    <a:pt x="4549" y="7847"/>
                  </a:cubicBezTo>
                  <a:cubicBezTo>
                    <a:pt x="4549" y="7930"/>
                    <a:pt x="4632" y="8002"/>
                    <a:pt x="4715" y="8002"/>
                  </a:cubicBezTo>
                  <a:lnTo>
                    <a:pt x="5644" y="8002"/>
                  </a:lnTo>
                  <a:cubicBezTo>
                    <a:pt x="5727" y="8002"/>
                    <a:pt x="5799" y="7930"/>
                    <a:pt x="5799" y="7847"/>
                  </a:cubicBezTo>
                  <a:lnTo>
                    <a:pt x="5799" y="7097"/>
                  </a:lnTo>
                  <a:cubicBezTo>
                    <a:pt x="5823" y="7013"/>
                    <a:pt x="5739" y="6930"/>
                    <a:pt x="5656" y="6930"/>
                  </a:cubicBezTo>
                  <a:lnTo>
                    <a:pt x="5549" y="6930"/>
                  </a:lnTo>
                  <a:lnTo>
                    <a:pt x="5549" y="1894"/>
                  </a:lnTo>
                  <a:cubicBezTo>
                    <a:pt x="5549" y="1548"/>
                    <a:pt x="5287" y="1275"/>
                    <a:pt x="4942" y="1275"/>
                  </a:cubicBezTo>
                  <a:cubicBezTo>
                    <a:pt x="4894" y="1275"/>
                    <a:pt x="4846" y="1275"/>
                    <a:pt x="4799" y="1298"/>
                  </a:cubicBezTo>
                  <a:lnTo>
                    <a:pt x="4799" y="1191"/>
                  </a:lnTo>
                  <a:cubicBezTo>
                    <a:pt x="4799" y="786"/>
                    <a:pt x="4477" y="465"/>
                    <a:pt x="4072" y="465"/>
                  </a:cubicBezTo>
                  <a:cubicBezTo>
                    <a:pt x="3965" y="465"/>
                    <a:pt x="3870" y="489"/>
                    <a:pt x="3775" y="524"/>
                  </a:cubicBezTo>
                  <a:cubicBezTo>
                    <a:pt x="3691" y="227"/>
                    <a:pt x="3406" y="1"/>
                    <a:pt x="30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54"/>
            <p:cNvSpPr/>
            <p:nvPr/>
          </p:nvSpPr>
          <p:spPr>
            <a:xfrm>
              <a:off x="3768073" y="3480087"/>
              <a:ext cx="11341" cy="37731"/>
            </a:xfrm>
            <a:custGeom>
              <a:rect b="b" l="l" r="r" t="t"/>
              <a:pathLst>
                <a:path extrusionOk="0" h="1191" w="358">
                  <a:moveTo>
                    <a:pt x="167" y="0"/>
                  </a:moveTo>
                  <a:cubicBezTo>
                    <a:pt x="72" y="0"/>
                    <a:pt x="0" y="84"/>
                    <a:pt x="0" y="179"/>
                  </a:cubicBezTo>
                  <a:cubicBezTo>
                    <a:pt x="12" y="405"/>
                    <a:pt x="12" y="667"/>
                    <a:pt x="12" y="1012"/>
                  </a:cubicBezTo>
                  <a:cubicBezTo>
                    <a:pt x="12" y="1096"/>
                    <a:pt x="95" y="1191"/>
                    <a:pt x="179" y="1191"/>
                  </a:cubicBezTo>
                  <a:cubicBezTo>
                    <a:pt x="274" y="1191"/>
                    <a:pt x="345" y="1119"/>
                    <a:pt x="345" y="1024"/>
                  </a:cubicBezTo>
                  <a:cubicBezTo>
                    <a:pt x="357" y="667"/>
                    <a:pt x="357" y="381"/>
                    <a:pt x="345" y="167"/>
                  </a:cubicBezTo>
                  <a:cubicBezTo>
                    <a:pt x="345" y="72"/>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54"/>
            <p:cNvSpPr/>
            <p:nvPr/>
          </p:nvSpPr>
          <p:spPr>
            <a:xfrm>
              <a:off x="3705061" y="3407286"/>
              <a:ext cx="181463" cy="253884"/>
            </a:xfrm>
            <a:custGeom>
              <a:rect b="b" l="l" r="r" t="t"/>
              <a:pathLst>
                <a:path extrusionOk="0" h="8014" w="5728">
                  <a:moveTo>
                    <a:pt x="2692" y="358"/>
                  </a:moveTo>
                  <a:cubicBezTo>
                    <a:pt x="2894" y="358"/>
                    <a:pt x="3061" y="524"/>
                    <a:pt x="3073" y="715"/>
                  </a:cubicBezTo>
                  <a:lnTo>
                    <a:pt x="3073" y="3322"/>
                  </a:lnTo>
                  <a:cubicBezTo>
                    <a:pt x="3073" y="3406"/>
                    <a:pt x="3156" y="3489"/>
                    <a:pt x="3239" y="3489"/>
                  </a:cubicBezTo>
                  <a:cubicBezTo>
                    <a:pt x="3334" y="3489"/>
                    <a:pt x="3406" y="3406"/>
                    <a:pt x="3406" y="3322"/>
                  </a:cubicBezTo>
                  <a:lnTo>
                    <a:pt x="3406" y="774"/>
                  </a:lnTo>
                  <a:cubicBezTo>
                    <a:pt x="3477" y="703"/>
                    <a:pt x="3573" y="655"/>
                    <a:pt x="3668" y="655"/>
                  </a:cubicBezTo>
                  <a:cubicBezTo>
                    <a:pt x="3882" y="655"/>
                    <a:pt x="4061" y="834"/>
                    <a:pt x="4061" y="1048"/>
                  </a:cubicBezTo>
                  <a:lnTo>
                    <a:pt x="4061" y="3453"/>
                  </a:lnTo>
                  <a:lnTo>
                    <a:pt x="3549" y="3941"/>
                  </a:lnTo>
                  <a:cubicBezTo>
                    <a:pt x="2918" y="4572"/>
                    <a:pt x="2561" y="5430"/>
                    <a:pt x="2561" y="6323"/>
                  </a:cubicBezTo>
                  <a:lnTo>
                    <a:pt x="2561" y="6894"/>
                  </a:lnTo>
                  <a:lnTo>
                    <a:pt x="548" y="6894"/>
                  </a:lnTo>
                  <a:lnTo>
                    <a:pt x="596" y="1870"/>
                  </a:lnTo>
                  <a:cubicBezTo>
                    <a:pt x="596" y="1715"/>
                    <a:pt x="715" y="1596"/>
                    <a:pt x="858" y="1596"/>
                  </a:cubicBezTo>
                  <a:cubicBezTo>
                    <a:pt x="906" y="1596"/>
                    <a:pt x="953" y="1608"/>
                    <a:pt x="989" y="1643"/>
                  </a:cubicBezTo>
                  <a:lnTo>
                    <a:pt x="989" y="3310"/>
                  </a:lnTo>
                  <a:cubicBezTo>
                    <a:pt x="989" y="3394"/>
                    <a:pt x="1072" y="3477"/>
                    <a:pt x="1156" y="3477"/>
                  </a:cubicBezTo>
                  <a:cubicBezTo>
                    <a:pt x="1251" y="3477"/>
                    <a:pt x="1322" y="3394"/>
                    <a:pt x="1322" y="3310"/>
                  </a:cubicBezTo>
                  <a:lnTo>
                    <a:pt x="1322" y="1548"/>
                  </a:lnTo>
                  <a:lnTo>
                    <a:pt x="1322" y="1179"/>
                  </a:lnTo>
                  <a:cubicBezTo>
                    <a:pt x="1322" y="977"/>
                    <a:pt x="1501" y="798"/>
                    <a:pt x="1703" y="798"/>
                  </a:cubicBezTo>
                  <a:cubicBezTo>
                    <a:pt x="1810" y="798"/>
                    <a:pt x="1906" y="834"/>
                    <a:pt x="1977" y="917"/>
                  </a:cubicBezTo>
                  <a:lnTo>
                    <a:pt x="1977" y="1846"/>
                  </a:lnTo>
                  <a:cubicBezTo>
                    <a:pt x="1977" y="1941"/>
                    <a:pt x="2049" y="2013"/>
                    <a:pt x="2144" y="2013"/>
                  </a:cubicBezTo>
                  <a:cubicBezTo>
                    <a:pt x="2227" y="2013"/>
                    <a:pt x="2299" y="1941"/>
                    <a:pt x="2299" y="1846"/>
                  </a:cubicBezTo>
                  <a:lnTo>
                    <a:pt x="2299" y="858"/>
                  </a:lnTo>
                  <a:lnTo>
                    <a:pt x="2299" y="750"/>
                  </a:lnTo>
                  <a:cubicBezTo>
                    <a:pt x="2299" y="536"/>
                    <a:pt x="2477" y="358"/>
                    <a:pt x="2692" y="358"/>
                  </a:cubicBezTo>
                  <a:close/>
                  <a:moveTo>
                    <a:pt x="5037" y="3132"/>
                  </a:moveTo>
                  <a:cubicBezTo>
                    <a:pt x="5132" y="3132"/>
                    <a:pt x="5216" y="3156"/>
                    <a:pt x="5275" y="3239"/>
                  </a:cubicBezTo>
                  <a:cubicBezTo>
                    <a:pt x="5335" y="3286"/>
                    <a:pt x="5382" y="3382"/>
                    <a:pt x="5382" y="3477"/>
                  </a:cubicBezTo>
                  <a:cubicBezTo>
                    <a:pt x="5382" y="3560"/>
                    <a:pt x="5359" y="3656"/>
                    <a:pt x="5275" y="3715"/>
                  </a:cubicBezTo>
                  <a:lnTo>
                    <a:pt x="4144" y="4858"/>
                  </a:lnTo>
                  <a:cubicBezTo>
                    <a:pt x="4120" y="4882"/>
                    <a:pt x="4108" y="4930"/>
                    <a:pt x="4108" y="4977"/>
                  </a:cubicBezTo>
                  <a:lnTo>
                    <a:pt x="4108" y="6906"/>
                  </a:lnTo>
                  <a:lnTo>
                    <a:pt x="2942" y="6906"/>
                  </a:lnTo>
                  <a:lnTo>
                    <a:pt x="2942" y="6334"/>
                  </a:lnTo>
                  <a:cubicBezTo>
                    <a:pt x="2942" y="5525"/>
                    <a:pt x="3275" y="4751"/>
                    <a:pt x="3835" y="4191"/>
                  </a:cubicBezTo>
                  <a:lnTo>
                    <a:pt x="4382" y="3632"/>
                  </a:lnTo>
                  <a:lnTo>
                    <a:pt x="4799" y="3239"/>
                  </a:lnTo>
                  <a:cubicBezTo>
                    <a:pt x="4858" y="3179"/>
                    <a:pt x="4954" y="3132"/>
                    <a:pt x="5037" y="3132"/>
                  </a:cubicBezTo>
                  <a:close/>
                  <a:moveTo>
                    <a:pt x="4370" y="7251"/>
                  </a:moveTo>
                  <a:lnTo>
                    <a:pt x="4382" y="7668"/>
                  </a:lnTo>
                  <a:lnTo>
                    <a:pt x="322" y="7668"/>
                  </a:lnTo>
                  <a:lnTo>
                    <a:pt x="322" y="7251"/>
                  </a:lnTo>
                  <a:close/>
                  <a:moveTo>
                    <a:pt x="2739" y="0"/>
                  </a:moveTo>
                  <a:cubicBezTo>
                    <a:pt x="2406" y="0"/>
                    <a:pt x="2120" y="227"/>
                    <a:pt x="2037" y="524"/>
                  </a:cubicBezTo>
                  <a:cubicBezTo>
                    <a:pt x="1941" y="477"/>
                    <a:pt x="1846" y="465"/>
                    <a:pt x="1739" y="465"/>
                  </a:cubicBezTo>
                  <a:cubicBezTo>
                    <a:pt x="1334" y="465"/>
                    <a:pt x="1013" y="798"/>
                    <a:pt x="1013" y="1191"/>
                  </a:cubicBezTo>
                  <a:lnTo>
                    <a:pt x="1013" y="1298"/>
                  </a:lnTo>
                  <a:cubicBezTo>
                    <a:pt x="965" y="1286"/>
                    <a:pt x="918" y="1286"/>
                    <a:pt x="870" y="1286"/>
                  </a:cubicBezTo>
                  <a:cubicBezTo>
                    <a:pt x="537" y="1286"/>
                    <a:pt x="263" y="1548"/>
                    <a:pt x="263" y="1893"/>
                  </a:cubicBezTo>
                  <a:lnTo>
                    <a:pt x="263" y="6918"/>
                  </a:lnTo>
                  <a:lnTo>
                    <a:pt x="156" y="6918"/>
                  </a:lnTo>
                  <a:cubicBezTo>
                    <a:pt x="72" y="6918"/>
                    <a:pt x="1" y="7001"/>
                    <a:pt x="1" y="7085"/>
                  </a:cubicBezTo>
                  <a:lnTo>
                    <a:pt x="1" y="7847"/>
                  </a:lnTo>
                  <a:cubicBezTo>
                    <a:pt x="1" y="7942"/>
                    <a:pt x="72" y="8013"/>
                    <a:pt x="156" y="8013"/>
                  </a:cubicBezTo>
                  <a:lnTo>
                    <a:pt x="4561" y="8013"/>
                  </a:lnTo>
                  <a:cubicBezTo>
                    <a:pt x="4656" y="8013"/>
                    <a:pt x="4728" y="7942"/>
                    <a:pt x="4728" y="7847"/>
                  </a:cubicBezTo>
                  <a:lnTo>
                    <a:pt x="4728" y="7073"/>
                  </a:lnTo>
                  <a:cubicBezTo>
                    <a:pt x="4728" y="6989"/>
                    <a:pt x="4656" y="6906"/>
                    <a:pt x="4561" y="6906"/>
                  </a:cubicBezTo>
                  <a:lnTo>
                    <a:pt x="4466" y="6906"/>
                  </a:lnTo>
                  <a:lnTo>
                    <a:pt x="4466" y="5049"/>
                  </a:lnTo>
                  <a:lnTo>
                    <a:pt x="5537" y="3965"/>
                  </a:lnTo>
                  <a:cubicBezTo>
                    <a:pt x="5668" y="3834"/>
                    <a:pt x="5728" y="3667"/>
                    <a:pt x="5728" y="3489"/>
                  </a:cubicBezTo>
                  <a:cubicBezTo>
                    <a:pt x="5728" y="3310"/>
                    <a:pt x="5656" y="3132"/>
                    <a:pt x="5537" y="3013"/>
                  </a:cubicBezTo>
                  <a:cubicBezTo>
                    <a:pt x="5394" y="2882"/>
                    <a:pt x="5239" y="2822"/>
                    <a:pt x="5061" y="2822"/>
                  </a:cubicBezTo>
                  <a:cubicBezTo>
                    <a:pt x="4870" y="2822"/>
                    <a:pt x="4704" y="2894"/>
                    <a:pt x="4573" y="3013"/>
                  </a:cubicBezTo>
                  <a:lnTo>
                    <a:pt x="4466" y="3132"/>
                  </a:lnTo>
                  <a:lnTo>
                    <a:pt x="4466" y="1048"/>
                  </a:lnTo>
                  <a:cubicBezTo>
                    <a:pt x="4466" y="643"/>
                    <a:pt x="4132" y="310"/>
                    <a:pt x="3727" y="310"/>
                  </a:cubicBezTo>
                  <a:cubicBezTo>
                    <a:pt x="3608" y="310"/>
                    <a:pt x="3489" y="346"/>
                    <a:pt x="3370" y="405"/>
                  </a:cubicBezTo>
                  <a:cubicBezTo>
                    <a:pt x="3251" y="167"/>
                    <a:pt x="3001" y="0"/>
                    <a:pt x="27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0" name="Google Shape;2550;p54"/>
          <p:cNvGrpSpPr/>
          <p:nvPr/>
        </p:nvGrpSpPr>
        <p:grpSpPr>
          <a:xfrm>
            <a:off x="1310655" y="3360527"/>
            <a:ext cx="306314" cy="347403"/>
            <a:chOff x="1310655" y="3360527"/>
            <a:chExt cx="306314" cy="347403"/>
          </a:xfrm>
        </p:grpSpPr>
        <p:sp>
          <p:nvSpPr>
            <p:cNvPr id="2551" name="Google Shape;2551;p54"/>
            <p:cNvSpPr/>
            <p:nvPr/>
          </p:nvSpPr>
          <p:spPr>
            <a:xfrm>
              <a:off x="1440416" y="3531630"/>
              <a:ext cx="151652" cy="176299"/>
            </a:xfrm>
            <a:custGeom>
              <a:rect b="b" l="l" r="r" t="t"/>
              <a:pathLst>
                <a:path extrusionOk="0" h="5565" w="4787">
                  <a:moveTo>
                    <a:pt x="1851" y="0"/>
                  </a:moveTo>
                  <a:cubicBezTo>
                    <a:pt x="1838" y="0"/>
                    <a:pt x="1824" y="2"/>
                    <a:pt x="1810" y="4"/>
                  </a:cubicBezTo>
                  <a:cubicBezTo>
                    <a:pt x="1751" y="28"/>
                    <a:pt x="1715" y="52"/>
                    <a:pt x="1691" y="112"/>
                  </a:cubicBezTo>
                  <a:lnTo>
                    <a:pt x="1275" y="1255"/>
                  </a:lnTo>
                  <a:cubicBezTo>
                    <a:pt x="429" y="1767"/>
                    <a:pt x="1" y="2731"/>
                    <a:pt x="191" y="3695"/>
                  </a:cubicBezTo>
                  <a:cubicBezTo>
                    <a:pt x="310" y="4314"/>
                    <a:pt x="667" y="4826"/>
                    <a:pt x="1179" y="5172"/>
                  </a:cubicBezTo>
                  <a:cubicBezTo>
                    <a:pt x="1560" y="5422"/>
                    <a:pt x="2013" y="5565"/>
                    <a:pt x="2453" y="5565"/>
                  </a:cubicBezTo>
                  <a:cubicBezTo>
                    <a:pt x="2608" y="5565"/>
                    <a:pt x="2751" y="5541"/>
                    <a:pt x="2918" y="5517"/>
                  </a:cubicBezTo>
                  <a:cubicBezTo>
                    <a:pt x="3799" y="5338"/>
                    <a:pt x="4489" y="4672"/>
                    <a:pt x="4715" y="3803"/>
                  </a:cubicBezTo>
                  <a:cubicBezTo>
                    <a:pt x="4727" y="3719"/>
                    <a:pt x="4692" y="3624"/>
                    <a:pt x="4596" y="3612"/>
                  </a:cubicBezTo>
                  <a:cubicBezTo>
                    <a:pt x="4586" y="3611"/>
                    <a:pt x="4576" y="3610"/>
                    <a:pt x="4565" y="3610"/>
                  </a:cubicBezTo>
                  <a:cubicBezTo>
                    <a:pt x="4491" y="3610"/>
                    <a:pt x="4416" y="3648"/>
                    <a:pt x="4406" y="3731"/>
                  </a:cubicBezTo>
                  <a:cubicBezTo>
                    <a:pt x="4215" y="4469"/>
                    <a:pt x="3620" y="5053"/>
                    <a:pt x="2858" y="5207"/>
                  </a:cubicBezTo>
                  <a:cubicBezTo>
                    <a:pt x="2728" y="5231"/>
                    <a:pt x="2597" y="5243"/>
                    <a:pt x="2468" y="5243"/>
                  </a:cubicBezTo>
                  <a:cubicBezTo>
                    <a:pt x="2075" y="5243"/>
                    <a:pt x="1692" y="5134"/>
                    <a:pt x="1370" y="4910"/>
                  </a:cubicBezTo>
                  <a:cubicBezTo>
                    <a:pt x="917" y="4612"/>
                    <a:pt x="620" y="4160"/>
                    <a:pt x="524" y="3636"/>
                  </a:cubicBezTo>
                  <a:cubicBezTo>
                    <a:pt x="346" y="2790"/>
                    <a:pt x="739" y="1933"/>
                    <a:pt x="1501" y="1517"/>
                  </a:cubicBezTo>
                  <a:cubicBezTo>
                    <a:pt x="1537" y="1493"/>
                    <a:pt x="1560" y="1469"/>
                    <a:pt x="1572" y="1421"/>
                  </a:cubicBezTo>
                  <a:lnTo>
                    <a:pt x="1918" y="469"/>
                  </a:lnTo>
                  <a:lnTo>
                    <a:pt x="2608" y="1219"/>
                  </a:lnTo>
                  <a:cubicBezTo>
                    <a:pt x="2632" y="1243"/>
                    <a:pt x="2668" y="1255"/>
                    <a:pt x="2703" y="1255"/>
                  </a:cubicBezTo>
                  <a:cubicBezTo>
                    <a:pt x="3572" y="1362"/>
                    <a:pt x="4275" y="2005"/>
                    <a:pt x="4430" y="2850"/>
                  </a:cubicBezTo>
                  <a:cubicBezTo>
                    <a:pt x="4454" y="2945"/>
                    <a:pt x="4465" y="3041"/>
                    <a:pt x="4465" y="3136"/>
                  </a:cubicBezTo>
                  <a:cubicBezTo>
                    <a:pt x="4465" y="3209"/>
                    <a:pt x="4521" y="3283"/>
                    <a:pt x="4599" y="3283"/>
                  </a:cubicBezTo>
                  <a:cubicBezTo>
                    <a:pt x="4610" y="3283"/>
                    <a:pt x="4621" y="3281"/>
                    <a:pt x="4632" y="3279"/>
                  </a:cubicBezTo>
                  <a:cubicBezTo>
                    <a:pt x="4715" y="3279"/>
                    <a:pt x="4787" y="3207"/>
                    <a:pt x="4775" y="3124"/>
                  </a:cubicBezTo>
                  <a:cubicBezTo>
                    <a:pt x="4775" y="3017"/>
                    <a:pt x="4763" y="2898"/>
                    <a:pt x="4727" y="2790"/>
                  </a:cubicBezTo>
                  <a:cubicBezTo>
                    <a:pt x="4537" y="1826"/>
                    <a:pt x="3763" y="1100"/>
                    <a:pt x="2787" y="945"/>
                  </a:cubicBezTo>
                  <a:lnTo>
                    <a:pt x="1965" y="52"/>
                  </a:lnTo>
                  <a:cubicBezTo>
                    <a:pt x="1929" y="16"/>
                    <a:pt x="1892" y="0"/>
                    <a:pt x="18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54"/>
            <p:cNvSpPr/>
            <p:nvPr/>
          </p:nvSpPr>
          <p:spPr>
            <a:xfrm>
              <a:off x="1486447" y="3589478"/>
              <a:ext cx="64152" cy="75842"/>
            </a:xfrm>
            <a:custGeom>
              <a:rect b="b" l="l" r="r" t="t"/>
              <a:pathLst>
                <a:path extrusionOk="0" h="2394" w="2025">
                  <a:moveTo>
                    <a:pt x="1691" y="1179"/>
                  </a:moveTo>
                  <a:lnTo>
                    <a:pt x="1691" y="2084"/>
                  </a:lnTo>
                  <a:lnTo>
                    <a:pt x="298" y="2084"/>
                  </a:lnTo>
                  <a:lnTo>
                    <a:pt x="298" y="1179"/>
                  </a:lnTo>
                  <a:close/>
                  <a:moveTo>
                    <a:pt x="1012" y="0"/>
                  </a:moveTo>
                  <a:cubicBezTo>
                    <a:pt x="715" y="0"/>
                    <a:pt x="476" y="238"/>
                    <a:pt x="476" y="536"/>
                  </a:cubicBezTo>
                  <a:lnTo>
                    <a:pt x="476" y="845"/>
                  </a:lnTo>
                  <a:lnTo>
                    <a:pt x="167" y="845"/>
                  </a:lnTo>
                  <a:cubicBezTo>
                    <a:pt x="84" y="845"/>
                    <a:pt x="0" y="917"/>
                    <a:pt x="0" y="1012"/>
                  </a:cubicBezTo>
                  <a:lnTo>
                    <a:pt x="0" y="2227"/>
                  </a:lnTo>
                  <a:cubicBezTo>
                    <a:pt x="0" y="2322"/>
                    <a:pt x="84" y="2393"/>
                    <a:pt x="167" y="2393"/>
                  </a:cubicBezTo>
                  <a:lnTo>
                    <a:pt x="1869" y="2393"/>
                  </a:lnTo>
                  <a:cubicBezTo>
                    <a:pt x="1953" y="2393"/>
                    <a:pt x="2024" y="2322"/>
                    <a:pt x="2024" y="2227"/>
                  </a:cubicBezTo>
                  <a:lnTo>
                    <a:pt x="2024" y="1012"/>
                  </a:lnTo>
                  <a:cubicBezTo>
                    <a:pt x="2012" y="917"/>
                    <a:pt x="1941" y="845"/>
                    <a:pt x="1846" y="845"/>
                  </a:cubicBezTo>
                  <a:lnTo>
                    <a:pt x="774" y="845"/>
                  </a:lnTo>
                  <a:lnTo>
                    <a:pt x="774" y="536"/>
                  </a:lnTo>
                  <a:cubicBezTo>
                    <a:pt x="774" y="417"/>
                    <a:pt x="881" y="310"/>
                    <a:pt x="1000" y="310"/>
                  </a:cubicBezTo>
                  <a:cubicBezTo>
                    <a:pt x="1119" y="310"/>
                    <a:pt x="1227" y="417"/>
                    <a:pt x="1227" y="536"/>
                  </a:cubicBezTo>
                  <a:cubicBezTo>
                    <a:pt x="1227" y="619"/>
                    <a:pt x="1298" y="703"/>
                    <a:pt x="1393" y="703"/>
                  </a:cubicBezTo>
                  <a:cubicBezTo>
                    <a:pt x="1477" y="703"/>
                    <a:pt x="1548" y="619"/>
                    <a:pt x="1548" y="536"/>
                  </a:cubicBezTo>
                  <a:cubicBezTo>
                    <a:pt x="1548" y="238"/>
                    <a:pt x="1310" y="0"/>
                    <a:pt x="101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54"/>
            <p:cNvSpPr/>
            <p:nvPr/>
          </p:nvSpPr>
          <p:spPr>
            <a:xfrm>
              <a:off x="1310655" y="3360527"/>
              <a:ext cx="306314" cy="334572"/>
            </a:xfrm>
            <a:custGeom>
              <a:rect b="b" l="l" r="r" t="t"/>
              <a:pathLst>
                <a:path extrusionOk="0" h="10561" w="9669">
                  <a:moveTo>
                    <a:pt x="2430" y="7941"/>
                  </a:moveTo>
                  <a:lnTo>
                    <a:pt x="3120" y="8644"/>
                  </a:lnTo>
                  <a:lnTo>
                    <a:pt x="2989" y="8775"/>
                  </a:lnTo>
                  <a:lnTo>
                    <a:pt x="2656" y="8430"/>
                  </a:lnTo>
                  <a:cubicBezTo>
                    <a:pt x="2626" y="8400"/>
                    <a:pt x="2585" y="8385"/>
                    <a:pt x="2543" y="8385"/>
                  </a:cubicBezTo>
                  <a:cubicBezTo>
                    <a:pt x="2501" y="8385"/>
                    <a:pt x="2459" y="8400"/>
                    <a:pt x="2430" y="8430"/>
                  </a:cubicBezTo>
                  <a:lnTo>
                    <a:pt x="2073" y="8787"/>
                  </a:lnTo>
                  <a:cubicBezTo>
                    <a:pt x="2037" y="8823"/>
                    <a:pt x="2025" y="8858"/>
                    <a:pt x="2025" y="8906"/>
                  </a:cubicBezTo>
                  <a:cubicBezTo>
                    <a:pt x="2025" y="8953"/>
                    <a:pt x="2037" y="9001"/>
                    <a:pt x="2073" y="9025"/>
                  </a:cubicBezTo>
                  <a:lnTo>
                    <a:pt x="2418" y="9370"/>
                  </a:lnTo>
                  <a:lnTo>
                    <a:pt x="2275" y="9501"/>
                  </a:lnTo>
                  <a:lnTo>
                    <a:pt x="1942" y="9156"/>
                  </a:lnTo>
                  <a:cubicBezTo>
                    <a:pt x="1912" y="9126"/>
                    <a:pt x="1870" y="9111"/>
                    <a:pt x="1828" y="9111"/>
                  </a:cubicBezTo>
                  <a:cubicBezTo>
                    <a:pt x="1787" y="9111"/>
                    <a:pt x="1745" y="9126"/>
                    <a:pt x="1715" y="9156"/>
                  </a:cubicBezTo>
                  <a:lnTo>
                    <a:pt x="1358" y="9513"/>
                  </a:lnTo>
                  <a:cubicBezTo>
                    <a:pt x="1322" y="9549"/>
                    <a:pt x="1311" y="9585"/>
                    <a:pt x="1311" y="9632"/>
                  </a:cubicBezTo>
                  <a:cubicBezTo>
                    <a:pt x="1311" y="9680"/>
                    <a:pt x="1322" y="9727"/>
                    <a:pt x="1358" y="9751"/>
                  </a:cubicBezTo>
                  <a:lnTo>
                    <a:pt x="1703" y="10096"/>
                  </a:lnTo>
                  <a:lnTo>
                    <a:pt x="1584" y="10192"/>
                  </a:lnTo>
                  <a:lnTo>
                    <a:pt x="882" y="9489"/>
                  </a:lnTo>
                  <a:lnTo>
                    <a:pt x="2430" y="7941"/>
                  </a:lnTo>
                  <a:close/>
                  <a:moveTo>
                    <a:pt x="6496" y="1"/>
                  </a:moveTo>
                  <a:cubicBezTo>
                    <a:pt x="5951" y="1"/>
                    <a:pt x="5469" y="199"/>
                    <a:pt x="5121" y="548"/>
                  </a:cubicBezTo>
                  <a:cubicBezTo>
                    <a:pt x="4704" y="964"/>
                    <a:pt x="4513" y="1572"/>
                    <a:pt x="4597" y="2238"/>
                  </a:cubicBezTo>
                  <a:cubicBezTo>
                    <a:pt x="4656" y="2727"/>
                    <a:pt x="4871" y="3227"/>
                    <a:pt x="5180" y="3655"/>
                  </a:cubicBezTo>
                  <a:lnTo>
                    <a:pt x="3501" y="5334"/>
                  </a:lnTo>
                  <a:cubicBezTo>
                    <a:pt x="3442" y="5394"/>
                    <a:pt x="3442" y="5501"/>
                    <a:pt x="3501" y="5560"/>
                  </a:cubicBezTo>
                  <a:cubicBezTo>
                    <a:pt x="3525" y="5584"/>
                    <a:pt x="3573" y="5608"/>
                    <a:pt x="3620" y="5608"/>
                  </a:cubicBezTo>
                  <a:cubicBezTo>
                    <a:pt x="3668" y="5608"/>
                    <a:pt x="3704" y="5584"/>
                    <a:pt x="3739" y="5560"/>
                  </a:cubicBezTo>
                  <a:lnTo>
                    <a:pt x="5406" y="3893"/>
                  </a:lnTo>
                  <a:cubicBezTo>
                    <a:pt x="5454" y="3953"/>
                    <a:pt x="5502" y="4000"/>
                    <a:pt x="5549" y="4060"/>
                  </a:cubicBezTo>
                  <a:cubicBezTo>
                    <a:pt x="5609" y="4120"/>
                    <a:pt x="5656" y="4155"/>
                    <a:pt x="5716" y="4203"/>
                  </a:cubicBezTo>
                  <a:lnTo>
                    <a:pt x="2334" y="7584"/>
                  </a:lnTo>
                  <a:lnTo>
                    <a:pt x="691" y="9239"/>
                  </a:lnTo>
                  <a:lnTo>
                    <a:pt x="370" y="8918"/>
                  </a:lnTo>
                  <a:lnTo>
                    <a:pt x="3299" y="5989"/>
                  </a:lnTo>
                  <a:cubicBezTo>
                    <a:pt x="3358" y="5929"/>
                    <a:pt x="3358" y="5822"/>
                    <a:pt x="3299" y="5763"/>
                  </a:cubicBezTo>
                  <a:cubicBezTo>
                    <a:pt x="3275" y="5733"/>
                    <a:pt x="3236" y="5718"/>
                    <a:pt x="3196" y="5718"/>
                  </a:cubicBezTo>
                  <a:cubicBezTo>
                    <a:pt x="3156" y="5718"/>
                    <a:pt x="3114" y="5733"/>
                    <a:pt x="3085" y="5763"/>
                  </a:cubicBezTo>
                  <a:lnTo>
                    <a:pt x="48" y="8799"/>
                  </a:lnTo>
                  <a:cubicBezTo>
                    <a:pt x="13" y="8834"/>
                    <a:pt x="1" y="8882"/>
                    <a:pt x="1" y="8918"/>
                  </a:cubicBezTo>
                  <a:cubicBezTo>
                    <a:pt x="1" y="8965"/>
                    <a:pt x="13" y="9013"/>
                    <a:pt x="48" y="9037"/>
                  </a:cubicBezTo>
                  <a:lnTo>
                    <a:pt x="596" y="9585"/>
                  </a:lnTo>
                  <a:lnTo>
                    <a:pt x="1513" y="10513"/>
                  </a:lnTo>
                  <a:cubicBezTo>
                    <a:pt x="1549" y="10549"/>
                    <a:pt x="1596" y="10561"/>
                    <a:pt x="1632" y="10561"/>
                  </a:cubicBezTo>
                  <a:cubicBezTo>
                    <a:pt x="1680" y="10561"/>
                    <a:pt x="1727" y="10537"/>
                    <a:pt x="1763" y="10513"/>
                  </a:cubicBezTo>
                  <a:lnTo>
                    <a:pt x="2108" y="10156"/>
                  </a:lnTo>
                  <a:cubicBezTo>
                    <a:pt x="2144" y="10120"/>
                    <a:pt x="2156" y="10085"/>
                    <a:pt x="2156" y="10037"/>
                  </a:cubicBezTo>
                  <a:cubicBezTo>
                    <a:pt x="2156" y="9989"/>
                    <a:pt x="2144" y="9954"/>
                    <a:pt x="2108" y="9918"/>
                  </a:cubicBezTo>
                  <a:lnTo>
                    <a:pt x="1775" y="9573"/>
                  </a:lnTo>
                  <a:lnTo>
                    <a:pt x="1906" y="9442"/>
                  </a:lnTo>
                  <a:lnTo>
                    <a:pt x="2251" y="9787"/>
                  </a:lnTo>
                  <a:cubicBezTo>
                    <a:pt x="2281" y="9817"/>
                    <a:pt x="2320" y="9832"/>
                    <a:pt x="2358" y="9832"/>
                  </a:cubicBezTo>
                  <a:cubicBezTo>
                    <a:pt x="2397" y="9832"/>
                    <a:pt x="2436" y="9817"/>
                    <a:pt x="2465" y="9787"/>
                  </a:cubicBezTo>
                  <a:lnTo>
                    <a:pt x="2823" y="9430"/>
                  </a:lnTo>
                  <a:cubicBezTo>
                    <a:pt x="2858" y="9394"/>
                    <a:pt x="2870" y="9358"/>
                    <a:pt x="2870" y="9311"/>
                  </a:cubicBezTo>
                  <a:cubicBezTo>
                    <a:pt x="2870" y="9263"/>
                    <a:pt x="2858" y="9215"/>
                    <a:pt x="2823" y="9192"/>
                  </a:cubicBezTo>
                  <a:lnTo>
                    <a:pt x="2489" y="8846"/>
                  </a:lnTo>
                  <a:lnTo>
                    <a:pt x="2620" y="8715"/>
                  </a:lnTo>
                  <a:lnTo>
                    <a:pt x="2966" y="9061"/>
                  </a:lnTo>
                  <a:cubicBezTo>
                    <a:pt x="2995" y="9090"/>
                    <a:pt x="3034" y="9105"/>
                    <a:pt x="3073" y="9105"/>
                  </a:cubicBezTo>
                  <a:cubicBezTo>
                    <a:pt x="3111" y="9105"/>
                    <a:pt x="3150" y="9090"/>
                    <a:pt x="3180" y="9061"/>
                  </a:cubicBezTo>
                  <a:lnTo>
                    <a:pt x="3537" y="8703"/>
                  </a:lnTo>
                  <a:cubicBezTo>
                    <a:pt x="3597" y="8644"/>
                    <a:pt x="3597" y="8537"/>
                    <a:pt x="3537" y="8477"/>
                  </a:cubicBezTo>
                  <a:lnTo>
                    <a:pt x="2727" y="7656"/>
                  </a:lnTo>
                  <a:lnTo>
                    <a:pt x="6014" y="4370"/>
                  </a:lnTo>
                  <a:cubicBezTo>
                    <a:pt x="6549" y="4751"/>
                    <a:pt x="7168" y="4977"/>
                    <a:pt x="7752" y="4977"/>
                  </a:cubicBezTo>
                  <a:cubicBezTo>
                    <a:pt x="8026" y="4977"/>
                    <a:pt x="8276" y="4929"/>
                    <a:pt x="8514" y="4846"/>
                  </a:cubicBezTo>
                  <a:cubicBezTo>
                    <a:pt x="8597" y="4810"/>
                    <a:pt x="8633" y="4727"/>
                    <a:pt x="8597" y="4632"/>
                  </a:cubicBezTo>
                  <a:cubicBezTo>
                    <a:pt x="8580" y="4570"/>
                    <a:pt x="8523" y="4534"/>
                    <a:pt x="8461" y="4534"/>
                  </a:cubicBezTo>
                  <a:cubicBezTo>
                    <a:pt x="8439" y="4534"/>
                    <a:pt x="8417" y="4539"/>
                    <a:pt x="8395" y="4548"/>
                  </a:cubicBezTo>
                  <a:cubicBezTo>
                    <a:pt x="8192" y="4625"/>
                    <a:pt x="7973" y="4662"/>
                    <a:pt x="7746" y="4662"/>
                  </a:cubicBezTo>
                  <a:cubicBezTo>
                    <a:pt x="7093" y="4662"/>
                    <a:pt x="6380" y="4355"/>
                    <a:pt x="5823" y="3798"/>
                  </a:cubicBezTo>
                  <a:cubicBezTo>
                    <a:pt x="4847" y="2834"/>
                    <a:pt x="4668" y="1453"/>
                    <a:pt x="5406" y="726"/>
                  </a:cubicBezTo>
                  <a:cubicBezTo>
                    <a:pt x="5707" y="421"/>
                    <a:pt x="6119" y="272"/>
                    <a:pt x="6568" y="272"/>
                  </a:cubicBezTo>
                  <a:cubicBezTo>
                    <a:pt x="7204" y="272"/>
                    <a:pt x="7913" y="571"/>
                    <a:pt x="8478" y="1143"/>
                  </a:cubicBezTo>
                  <a:cubicBezTo>
                    <a:pt x="9454" y="2107"/>
                    <a:pt x="9633" y="3489"/>
                    <a:pt x="8895" y="4215"/>
                  </a:cubicBezTo>
                  <a:lnTo>
                    <a:pt x="8883" y="4239"/>
                  </a:lnTo>
                  <a:cubicBezTo>
                    <a:pt x="8823" y="4298"/>
                    <a:pt x="8823" y="4393"/>
                    <a:pt x="8883" y="4453"/>
                  </a:cubicBezTo>
                  <a:cubicBezTo>
                    <a:pt x="8913" y="4483"/>
                    <a:pt x="8954" y="4498"/>
                    <a:pt x="8996" y="4498"/>
                  </a:cubicBezTo>
                  <a:cubicBezTo>
                    <a:pt x="9038" y="4498"/>
                    <a:pt x="9079" y="4483"/>
                    <a:pt x="9109" y="4453"/>
                  </a:cubicBezTo>
                  <a:lnTo>
                    <a:pt x="9121" y="4441"/>
                  </a:lnTo>
                  <a:cubicBezTo>
                    <a:pt x="9502" y="4072"/>
                    <a:pt x="9669" y="3465"/>
                    <a:pt x="9585" y="2786"/>
                  </a:cubicBezTo>
                  <a:cubicBezTo>
                    <a:pt x="9502" y="2131"/>
                    <a:pt x="9169" y="1476"/>
                    <a:pt x="8645" y="964"/>
                  </a:cubicBezTo>
                  <a:cubicBezTo>
                    <a:pt x="8133" y="441"/>
                    <a:pt x="7478" y="95"/>
                    <a:pt x="6823" y="24"/>
                  </a:cubicBezTo>
                  <a:cubicBezTo>
                    <a:pt x="6712" y="8"/>
                    <a:pt x="6603" y="1"/>
                    <a:pt x="64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54"/>
            <p:cNvSpPr/>
            <p:nvPr/>
          </p:nvSpPr>
          <p:spPr>
            <a:xfrm>
              <a:off x="1474377" y="3380453"/>
              <a:ext cx="122221" cy="118895"/>
            </a:xfrm>
            <a:custGeom>
              <a:rect b="b" l="l" r="r" t="t"/>
              <a:pathLst>
                <a:path extrusionOk="0" h="3753" w="3858">
                  <a:moveTo>
                    <a:pt x="1488" y="312"/>
                  </a:moveTo>
                  <a:cubicBezTo>
                    <a:pt x="1953" y="312"/>
                    <a:pt x="2453" y="526"/>
                    <a:pt x="2858" y="943"/>
                  </a:cubicBezTo>
                  <a:cubicBezTo>
                    <a:pt x="3536" y="1621"/>
                    <a:pt x="3691" y="2609"/>
                    <a:pt x="3167" y="3133"/>
                  </a:cubicBezTo>
                  <a:cubicBezTo>
                    <a:pt x="2965" y="3336"/>
                    <a:pt x="2667" y="3443"/>
                    <a:pt x="2346" y="3443"/>
                  </a:cubicBezTo>
                  <a:cubicBezTo>
                    <a:pt x="1881" y="3443"/>
                    <a:pt x="1381" y="3229"/>
                    <a:pt x="976" y="2812"/>
                  </a:cubicBezTo>
                  <a:cubicBezTo>
                    <a:pt x="631" y="2479"/>
                    <a:pt x="429" y="2050"/>
                    <a:pt x="369" y="1645"/>
                  </a:cubicBezTo>
                  <a:cubicBezTo>
                    <a:pt x="322" y="1240"/>
                    <a:pt x="429" y="883"/>
                    <a:pt x="667" y="633"/>
                  </a:cubicBezTo>
                  <a:cubicBezTo>
                    <a:pt x="869" y="419"/>
                    <a:pt x="1167" y="312"/>
                    <a:pt x="1488" y="312"/>
                  </a:cubicBezTo>
                  <a:close/>
                  <a:moveTo>
                    <a:pt x="1518" y="1"/>
                  </a:moveTo>
                  <a:cubicBezTo>
                    <a:pt x="1106" y="1"/>
                    <a:pt x="738" y="143"/>
                    <a:pt x="465" y="407"/>
                  </a:cubicBezTo>
                  <a:cubicBezTo>
                    <a:pt x="143" y="716"/>
                    <a:pt x="0" y="1181"/>
                    <a:pt x="72" y="1681"/>
                  </a:cubicBezTo>
                  <a:cubicBezTo>
                    <a:pt x="131" y="2181"/>
                    <a:pt x="381" y="2657"/>
                    <a:pt x="774" y="3038"/>
                  </a:cubicBezTo>
                  <a:cubicBezTo>
                    <a:pt x="1227" y="3502"/>
                    <a:pt x="1822" y="3752"/>
                    <a:pt x="2358" y="3752"/>
                  </a:cubicBezTo>
                  <a:cubicBezTo>
                    <a:pt x="2762" y="3752"/>
                    <a:pt x="3132" y="3622"/>
                    <a:pt x="3405" y="3348"/>
                  </a:cubicBezTo>
                  <a:cubicBezTo>
                    <a:pt x="3703" y="3038"/>
                    <a:pt x="3858" y="2574"/>
                    <a:pt x="3798" y="2074"/>
                  </a:cubicBezTo>
                  <a:cubicBezTo>
                    <a:pt x="3739" y="1586"/>
                    <a:pt x="3477" y="1109"/>
                    <a:pt x="3096" y="716"/>
                  </a:cubicBezTo>
                  <a:cubicBezTo>
                    <a:pt x="2703" y="335"/>
                    <a:pt x="2215" y="73"/>
                    <a:pt x="1738" y="14"/>
                  </a:cubicBezTo>
                  <a:cubicBezTo>
                    <a:pt x="1664" y="5"/>
                    <a:pt x="1590" y="1"/>
                    <a:pt x="151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54"/>
            <p:cNvSpPr/>
            <p:nvPr/>
          </p:nvSpPr>
          <p:spPr>
            <a:xfrm>
              <a:off x="1510207" y="3632848"/>
              <a:ext cx="15492" cy="17741"/>
            </a:xfrm>
            <a:custGeom>
              <a:rect b="b" l="l" r="r" t="t"/>
              <a:pathLst>
                <a:path extrusionOk="0" h="560" w="489">
                  <a:moveTo>
                    <a:pt x="155" y="0"/>
                  </a:moveTo>
                  <a:cubicBezTo>
                    <a:pt x="72" y="0"/>
                    <a:pt x="0" y="72"/>
                    <a:pt x="0" y="167"/>
                  </a:cubicBezTo>
                  <a:cubicBezTo>
                    <a:pt x="0" y="227"/>
                    <a:pt x="24" y="262"/>
                    <a:pt x="72" y="298"/>
                  </a:cubicBezTo>
                  <a:lnTo>
                    <a:pt x="72" y="405"/>
                  </a:lnTo>
                  <a:cubicBezTo>
                    <a:pt x="72" y="488"/>
                    <a:pt x="143" y="560"/>
                    <a:pt x="238" y="560"/>
                  </a:cubicBezTo>
                  <a:cubicBezTo>
                    <a:pt x="322" y="560"/>
                    <a:pt x="393" y="488"/>
                    <a:pt x="393" y="405"/>
                  </a:cubicBezTo>
                  <a:lnTo>
                    <a:pt x="393" y="298"/>
                  </a:lnTo>
                  <a:cubicBezTo>
                    <a:pt x="441" y="262"/>
                    <a:pt x="477" y="227"/>
                    <a:pt x="477" y="167"/>
                  </a:cubicBezTo>
                  <a:cubicBezTo>
                    <a:pt x="488" y="72"/>
                    <a:pt x="417" y="0"/>
                    <a:pt x="3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6" name="Google Shape;2556;p54"/>
          <p:cNvGrpSpPr/>
          <p:nvPr/>
        </p:nvGrpSpPr>
        <p:grpSpPr>
          <a:xfrm>
            <a:off x="3119678" y="3360146"/>
            <a:ext cx="269343" cy="348543"/>
            <a:chOff x="3119678" y="3360146"/>
            <a:chExt cx="269343" cy="348543"/>
          </a:xfrm>
        </p:grpSpPr>
        <p:sp>
          <p:nvSpPr>
            <p:cNvPr id="2557" name="Google Shape;2557;p54"/>
            <p:cNvSpPr/>
            <p:nvPr/>
          </p:nvSpPr>
          <p:spPr>
            <a:xfrm>
              <a:off x="3268289" y="3498271"/>
              <a:ext cx="43782" cy="46728"/>
            </a:xfrm>
            <a:custGeom>
              <a:rect b="b" l="l" r="r" t="t"/>
              <a:pathLst>
                <a:path extrusionOk="0" h="1475" w="1382">
                  <a:moveTo>
                    <a:pt x="196" y="0"/>
                  </a:moveTo>
                  <a:cubicBezTo>
                    <a:pt x="137" y="0"/>
                    <a:pt x="81" y="35"/>
                    <a:pt x="48" y="93"/>
                  </a:cubicBezTo>
                  <a:cubicBezTo>
                    <a:pt x="0" y="164"/>
                    <a:pt x="36" y="272"/>
                    <a:pt x="119" y="319"/>
                  </a:cubicBezTo>
                  <a:cubicBezTo>
                    <a:pt x="584" y="557"/>
                    <a:pt x="905" y="926"/>
                    <a:pt x="1048" y="1355"/>
                  </a:cubicBezTo>
                  <a:cubicBezTo>
                    <a:pt x="1060" y="1438"/>
                    <a:pt x="1131" y="1474"/>
                    <a:pt x="1191" y="1474"/>
                  </a:cubicBezTo>
                  <a:cubicBezTo>
                    <a:pt x="1203" y="1474"/>
                    <a:pt x="1227" y="1474"/>
                    <a:pt x="1239" y="1462"/>
                  </a:cubicBezTo>
                  <a:cubicBezTo>
                    <a:pt x="1322" y="1415"/>
                    <a:pt x="1381" y="1331"/>
                    <a:pt x="1358" y="1236"/>
                  </a:cubicBezTo>
                  <a:cubicBezTo>
                    <a:pt x="1191" y="736"/>
                    <a:pt x="810" y="284"/>
                    <a:pt x="274" y="22"/>
                  </a:cubicBezTo>
                  <a:cubicBezTo>
                    <a:pt x="249" y="7"/>
                    <a:pt x="222" y="0"/>
                    <a:pt x="1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54"/>
            <p:cNvSpPr/>
            <p:nvPr/>
          </p:nvSpPr>
          <p:spPr>
            <a:xfrm>
              <a:off x="3147208" y="3475176"/>
              <a:ext cx="214664" cy="233513"/>
            </a:xfrm>
            <a:custGeom>
              <a:rect b="b" l="l" r="r" t="t"/>
              <a:pathLst>
                <a:path extrusionOk="0" h="7371" w="6776">
                  <a:moveTo>
                    <a:pt x="3537" y="4608"/>
                  </a:moveTo>
                  <a:lnTo>
                    <a:pt x="3537" y="4989"/>
                  </a:lnTo>
                  <a:lnTo>
                    <a:pt x="3179" y="4989"/>
                  </a:lnTo>
                  <a:lnTo>
                    <a:pt x="3179" y="4608"/>
                  </a:lnTo>
                  <a:cubicBezTo>
                    <a:pt x="3239" y="4620"/>
                    <a:pt x="3298" y="4620"/>
                    <a:pt x="3358" y="4620"/>
                  </a:cubicBezTo>
                  <a:cubicBezTo>
                    <a:pt x="3417" y="4620"/>
                    <a:pt x="3477" y="4620"/>
                    <a:pt x="3537" y="4608"/>
                  </a:cubicBezTo>
                  <a:close/>
                  <a:moveTo>
                    <a:pt x="5977" y="5299"/>
                  </a:moveTo>
                  <a:lnTo>
                    <a:pt x="5977" y="5763"/>
                  </a:lnTo>
                  <a:lnTo>
                    <a:pt x="798" y="5763"/>
                  </a:lnTo>
                  <a:lnTo>
                    <a:pt x="798" y="5299"/>
                  </a:lnTo>
                  <a:close/>
                  <a:moveTo>
                    <a:pt x="3406" y="0"/>
                  </a:moveTo>
                  <a:cubicBezTo>
                    <a:pt x="2751" y="0"/>
                    <a:pt x="2132" y="262"/>
                    <a:pt x="1667" y="715"/>
                  </a:cubicBezTo>
                  <a:cubicBezTo>
                    <a:pt x="1203" y="1179"/>
                    <a:pt x="953" y="1798"/>
                    <a:pt x="953" y="2465"/>
                  </a:cubicBezTo>
                  <a:lnTo>
                    <a:pt x="953" y="2715"/>
                  </a:lnTo>
                  <a:cubicBezTo>
                    <a:pt x="953" y="2798"/>
                    <a:pt x="1024" y="2882"/>
                    <a:pt x="1120" y="2882"/>
                  </a:cubicBezTo>
                  <a:cubicBezTo>
                    <a:pt x="1203" y="2882"/>
                    <a:pt x="1274" y="2798"/>
                    <a:pt x="1274" y="2715"/>
                  </a:cubicBezTo>
                  <a:lnTo>
                    <a:pt x="1274" y="2465"/>
                  </a:lnTo>
                  <a:cubicBezTo>
                    <a:pt x="1274" y="1894"/>
                    <a:pt x="1501" y="1358"/>
                    <a:pt x="1905" y="953"/>
                  </a:cubicBezTo>
                  <a:cubicBezTo>
                    <a:pt x="2310" y="548"/>
                    <a:pt x="2846" y="334"/>
                    <a:pt x="3406" y="334"/>
                  </a:cubicBezTo>
                  <a:cubicBezTo>
                    <a:pt x="4584" y="334"/>
                    <a:pt x="5549" y="1286"/>
                    <a:pt x="5549" y="2477"/>
                  </a:cubicBezTo>
                  <a:lnTo>
                    <a:pt x="5549" y="4989"/>
                  </a:lnTo>
                  <a:lnTo>
                    <a:pt x="3882" y="4989"/>
                  </a:lnTo>
                  <a:lnTo>
                    <a:pt x="3882" y="4489"/>
                  </a:lnTo>
                  <a:cubicBezTo>
                    <a:pt x="4060" y="4382"/>
                    <a:pt x="4215" y="4203"/>
                    <a:pt x="4299" y="3989"/>
                  </a:cubicBezTo>
                  <a:cubicBezTo>
                    <a:pt x="4334" y="3906"/>
                    <a:pt x="4287" y="3810"/>
                    <a:pt x="4215" y="3787"/>
                  </a:cubicBezTo>
                  <a:cubicBezTo>
                    <a:pt x="4193" y="3778"/>
                    <a:pt x="4171" y="3775"/>
                    <a:pt x="4149" y="3775"/>
                  </a:cubicBezTo>
                  <a:cubicBezTo>
                    <a:pt x="4079" y="3775"/>
                    <a:pt x="4019" y="3815"/>
                    <a:pt x="4001" y="3870"/>
                  </a:cubicBezTo>
                  <a:cubicBezTo>
                    <a:pt x="3941" y="4037"/>
                    <a:pt x="3822" y="4156"/>
                    <a:pt x="3668" y="4227"/>
                  </a:cubicBezTo>
                  <a:lnTo>
                    <a:pt x="3656" y="4227"/>
                  </a:lnTo>
                  <a:cubicBezTo>
                    <a:pt x="3572" y="4263"/>
                    <a:pt x="3477" y="4287"/>
                    <a:pt x="3394" y="4287"/>
                  </a:cubicBezTo>
                  <a:cubicBezTo>
                    <a:pt x="3036" y="4287"/>
                    <a:pt x="2739" y="3989"/>
                    <a:pt x="2739" y="3632"/>
                  </a:cubicBezTo>
                  <a:cubicBezTo>
                    <a:pt x="2739" y="3275"/>
                    <a:pt x="3036" y="2977"/>
                    <a:pt x="3394" y="2977"/>
                  </a:cubicBezTo>
                  <a:cubicBezTo>
                    <a:pt x="3644" y="2977"/>
                    <a:pt x="3882" y="3132"/>
                    <a:pt x="3989" y="3370"/>
                  </a:cubicBezTo>
                  <a:cubicBezTo>
                    <a:pt x="4006" y="3421"/>
                    <a:pt x="4067" y="3461"/>
                    <a:pt x="4126" y="3461"/>
                  </a:cubicBezTo>
                  <a:cubicBezTo>
                    <a:pt x="4149" y="3461"/>
                    <a:pt x="4171" y="3455"/>
                    <a:pt x="4191" y="3441"/>
                  </a:cubicBezTo>
                  <a:cubicBezTo>
                    <a:pt x="4263" y="3418"/>
                    <a:pt x="4310" y="3310"/>
                    <a:pt x="4263" y="3239"/>
                  </a:cubicBezTo>
                  <a:cubicBezTo>
                    <a:pt x="4108" y="2894"/>
                    <a:pt x="3763" y="2667"/>
                    <a:pt x="3370" y="2667"/>
                  </a:cubicBezTo>
                  <a:cubicBezTo>
                    <a:pt x="2834" y="2667"/>
                    <a:pt x="2394" y="3096"/>
                    <a:pt x="2394" y="3656"/>
                  </a:cubicBezTo>
                  <a:cubicBezTo>
                    <a:pt x="2394" y="4013"/>
                    <a:pt x="2584" y="4322"/>
                    <a:pt x="2870" y="4489"/>
                  </a:cubicBezTo>
                  <a:lnTo>
                    <a:pt x="2870" y="4989"/>
                  </a:lnTo>
                  <a:lnTo>
                    <a:pt x="1262" y="4989"/>
                  </a:lnTo>
                  <a:lnTo>
                    <a:pt x="1262" y="3358"/>
                  </a:lnTo>
                  <a:cubicBezTo>
                    <a:pt x="1262" y="3263"/>
                    <a:pt x="1191" y="3191"/>
                    <a:pt x="1096" y="3191"/>
                  </a:cubicBezTo>
                  <a:cubicBezTo>
                    <a:pt x="1012" y="3191"/>
                    <a:pt x="941" y="3263"/>
                    <a:pt x="941" y="3358"/>
                  </a:cubicBezTo>
                  <a:lnTo>
                    <a:pt x="941" y="4989"/>
                  </a:lnTo>
                  <a:lnTo>
                    <a:pt x="655" y="4989"/>
                  </a:lnTo>
                  <a:cubicBezTo>
                    <a:pt x="560" y="4989"/>
                    <a:pt x="489" y="5061"/>
                    <a:pt x="489" y="5156"/>
                  </a:cubicBezTo>
                  <a:lnTo>
                    <a:pt x="489" y="5775"/>
                  </a:lnTo>
                  <a:lnTo>
                    <a:pt x="167" y="5775"/>
                  </a:lnTo>
                  <a:cubicBezTo>
                    <a:pt x="72" y="5775"/>
                    <a:pt x="0" y="5858"/>
                    <a:pt x="0" y="5942"/>
                  </a:cubicBezTo>
                  <a:lnTo>
                    <a:pt x="0" y="7204"/>
                  </a:lnTo>
                  <a:cubicBezTo>
                    <a:pt x="0" y="7299"/>
                    <a:pt x="72" y="7370"/>
                    <a:pt x="167" y="7370"/>
                  </a:cubicBezTo>
                  <a:lnTo>
                    <a:pt x="3918" y="7370"/>
                  </a:lnTo>
                  <a:cubicBezTo>
                    <a:pt x="4001" y="7370"/>
                    <a:pt x="4072" y="7299"/>
                    <a:pt x="4072" y="7204"/>
                  </a:cubicBezTo>
                  <a:cubicBezTo>
                    <a:pt x="4072" y="7120"/>
                    <a:pt x="4001" y="7049"/>
                    <a:pt x="3918" y="7049"/>
                  </a:cubicBezTo>
                  <a:lnTo>
                    <a:pt x="322" y="7049"/>
                  </a:lnTo>
                  <a:lnTo>
                    <a:pt x="322" y="6108"/>
                  </a:lnTo>
                  <a:lnTo>
                    <a:pt x="6442" y="6108"/>
                  </a:lnTo>
                  <a:lnTo>
                    <a:pt x="6442" y="7049"/>
                  </a:lnTo>
                  <a:lnTo>
                    <a:pt x="4537" y="7049"/>
                  </a:lnTo>
                  <a:cubicBezTo>
                    <a:pt x="4453" y="7049"/>
                    <a:pt x="4370" y="7120"/>
                    <a:pt x="4370" y="7204"/>
                  </a:cubicBezTo>
                  <a:cubicBezTo>
                    <a:pt x="4370" y="7299"/>
                    <a:pt x="4453" y="7370"/>
                    <a:pt x="4537" y="7370"/>
                  </a:cubicBezTo>
                  <a:lnTo>
                    <a:pt x="6608" y="7370"/>
                  </a:lnTo>
                  <a:cubicBezTo>
                    <a:pt x="6692" y="7370"/>
                    <a:pt x="6775" y="7299"/>
                    <a:pt x="6775" y="7204"/>
                  </a:cubicBezTo>
                  <a:lnTo>
                    <a:pt x="6775" y="5942"/>
                  </a:lnTo>
                  <a:cubicBezTo>
                    <a:pt x="6775" y="5835"/>
                    <a:pt x="6716" y="5763"/>
                    <a:pt x="6620" y="5763"/>
                  </a:cubicBezTo>
                  <a:lnTo>
                    <a:pt x="6311" y="5763"/>
                  </a:lnTo>
                  <a:lnTo>
                    <a:pt x="6311" y="5144"/>
                  </a:lnTo>
                  <a:cubicBezTo>
                    <a:pt x="6311" y="5049"/>
                    <a:pt x="6239" y="4977"/>
                    <a:pt x="6144" y="4977"/>
                  </a:cubicBezTo>
                  <a:lnTo>
                    <a:pt x="5858" y="4977"/>
                  </a:lnTo>
                  <a:lnTo>
                    <a:pt x="5858" y="2465"/>
                  </a:lnTo>
                  <a:cubicBezTo>
                    <a:pt x="5858" y="1108"/>
                    <a:pt x="4763" y="0"/>
                    <a:pt x="340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54"/>
            <p:cNvSpPr/>
            <p:nvPr/>
          </p:nvSpPr>
          <p:spPr>
            <a:xfrm>
              <a:off x="3249408" y="3360146"/>
              <a:ext cx="10613" cy="97321"/>
            </a:xfrm>
            <a:custGeom>
              <a:rect b="b" l="l" r="r" t="t"/>
              <a:pathLst>
                <a:path extrusionOk="0" h="3072" w="335">
                  <a:moveTo>
                    <a:pt x="168" y="0"/>
                  </a:moveTo>
                  <a:cubicBezTo>
                    <a:pt x="72" y="0"/>
                    <a:pt x="1" y="83"/>
                    <a:pt x="1" y="167"/>
                  </a:cubicBezTo>
                  <a:lnTo>
                    <a:pt x="1" y="2905"/>
                  </a:lnTo>
                  <a:cubicBezTo>
                    <a:pt x="1" y="3000"/>
                    <a:pt x="72" y="3072"/>
                    <a:pt x="168" y="3072"/>
                  </a:cubicBezTo>
                  <a:cubicBezTo>
                    <a:pt x="251" y="3072"/>
                    <a:pt x="334" y="3000"/>
                    <a:pt x="334" y="2905"/>
                  </a:cubicBezTo>
                  <a:lnTo>
                    <a:pt x="334" y="167"/>
                  </a:lnTo>
                  <a:cubicBezTo>
                    <a:pt x="334" y="83"/>
                    <a:pt x="251"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54"/>
            <p:cNvSpPr/>
            <p:nvPr/>
          </p:nvSpPr>
          <p:spPr>
            <a:xfrm>
              <a:off x="3175879" y="3377919"/>
              <a:ext cx="54331" cy="86740"/>
            </a:xfrm>
            <a:custGeom>
              <a:rect b="b" l="l" r="r" t="t"/>
              <a:pathLst>
                <a:path extrusionOk="0" h="2738" w="1715">
                  <a:moveTo>
                    <a:pt x="188" y="1"/>
                  </a:moveTo>
                  <a:cubicBezTo>
                    <a:pt x="161" y="1"/>
                    <a:pt x="134" y="8"/>
                    <a:pt x="107" y="22"/>
                  </a:cubicBezTo>
                  <a:cubicBezTo>
                    <a:pt x="36" y="70"/>
                    <a:pt x="0" y="153"/>
                    <a:pt x="48" y="249"/>
                  </a:cubicBezTo>
                  <a:lnTo>
                    <a:pt x="1381" y="2642"/>
                  </a:lnTo>
                  <a:cubicBezTo>
                    <a:pt x="1417" y="2701"/>
                    <a:pt x="1477" y="2737"/>
                    <a:pt x="1524" y="2737"/>
                  </a:cubicBezTo>
                  <a:cubicBezTo>
                    <a:pt x="1548" y="2737"/>
                    <a:pt x="1584" y="2737"/>
                    <a:pt x="1596" y="2713"/>
                  </a:cubicBezTo>
                  <a:cubicBezTo>
                    <a:pt x="1679" y="2654"/>
                    <a:pt x="1715" y="2559"/>
                    <a:pt x="1667" y="2475"/>
                  </a:cubicBezTo>
                  <a:lnTo>
                    <a:pt x="334" y="82"/>
                  </a:lnTo>
                  <a:cubicBezTo>
                    <a:pt x="301" y="33"/>
                    <a:pt x="246" y="1"/>
                    <a:pt x="18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54"/>
            <p:cNvSpPr/>
            <p:nvPr/>
          </p:nvSpPr>
          <p:spPr>
            <a:xfrm>
              <a:off x="3119678" y="3429399"/>
              <a:ext cx="89401" cy="50720"/>
            </a:xfrm>
            <a:custGeom>
              <a:rect b="b" l="l" r="r" t="t"/>
              <a:pathLst>
                <a:path extrusionOk="0" h="1601" w="2822">
                  <a:moveTo>
                    <a:pt x="200" y="0"/>
                  </a:moveTo>
                  <a:cubicBezTo>
                    <a:pt x="142" y="0"/>
                    <a:pt x="81" y="27"/>
                    <a:pt x="48" y="76"/>
                  </a:cubicBezTo>
                  <a:cubicBezTo>
                    <a:pt x="0" y="160"/>
                    <a:pt x="36" y="255"/>
                    <a:pt x="107" y="302"/>
                  </a:cubicBezTo>
                  <a:lnTo>
                    <a:pt x="2536" y="1588"/>
                  </a:lnTo>
                  <a:cubicBezTo>
                    <a:pt x="2560" y="1600"/>
                    <a:pt x="2584" y="1600"/>
                    <a:pt x="2608" y="1600"/>
                  </a:cubicBezTo>
                  <a:cubicBezTo>
                    <a:pt x="2667" y="1600"/>
                    <a:pt x="2727" y="1565"/>
                    <a:pt x="2762" y="1505"/>
                  </a:cubicBezTo>
                  <a:cubicBezTo>
                    <a:pt x="2822" y="1445"/>
                    <a:pt x="2786" y="1350"/>
                    <a:pt x="2703" y="1303"/>
                  </a:cubicBezTo>
                  <a:lnTo>
                    <a:pt x="274" y="17"/>
                  </a:lnTo>
                  <a:cubicBezTo>
                    <a:pt x="252" y="6"/>
                    <a:pt x="226" y="0"/>
                    <a:pt x="20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54"/>
            <p:cNvSpPr/>
            <p:nvPr/>
          </p:nvSpPr>
          <p:spPr>
            <a:xfrm>
              <a:off x="3279219" y="3377919"/>
              <a:ext cx="54363" cy="85980"/>
            </a:xfrm>
            <a:custGeom>
              <a:rect b="b" l="l" r="r" t="t"/>
              <a:pathLst>
                <a:path extrusionOk="0" h="2714" w="1716">
                  <a:moveTo>
                    <a:pt x="1533" y="1"/>
                  </a:moveTo>
                  <a:cubicBezTo>
                    <a:pt x="1475" y="1"/>
                    <a:pt x="1414" y="33"/>
                    <a:pt x="1382" y="82"/>
                  </a:cubicBezTo>
                  <a:lnTo>
                    <a:pt x="48" y="2475"/>
                  </a:lnTo>
                  <a:cubicBezTo>
                    <a:pt x="1" y="2559"/>
                    <a:pt x="24" y="2654"/>
                    <a:pt x="108" y="2701"/>
                  </a:cubicBezTo>
                  <a:cubicBezTo>
                    <a:pt x="132" y="2713"/>
                    <a:pt x="143" y="2713"/>
                    <a:pt x="179" y="2713"/>
                  </a:cubicBezTo>
                  <a:cubicBezTo>
                    <a:pt x="239" y="2713"/>
                    <a:pt x="286" y="2689"/>
                    <a:pt x="310" y="2630"/>
                  </a:cubicBezTo>
                  <a:lnTo>
                    <a:pt x="1656" y="237"/>
                  </a:lnTo>
                  <a:cubicBezTo>
                    <a:pt x="1715" y="153"/>
                    <a:pt x="1679" y="70"/>
                    <a:pt x="1608" y="22"/>
                  </a:cubicBezTo>
                  <a:cubicBezTo>
                    <a:pt x="1585" y="8"/>
                    <a:pt x="1560" y="1"/>
                    <a:pt x="153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54"/>
            <p:cNvSpPr/>
            <p:nvPr/>
          </p:nvSpPr>
          <p:spPr>
            <a:xfrm>
              <a:off x="3300349" y="3429399"/>
              <a:ext cx="88672" cy="51100"/>
            </a:xfrm>
            <a:custGeom>
              <a:rect b="b" l="l" r="r" t="t"/>
              <a:pathLst>
                <a:path extrusionOk="0" h="1613" w="2799">
                  <a:moveTo>
                    <a:pt x="2615" y="0"/>
                  </a:moveTo>
                  <a:cubicBezTo>
                    <a:pt x="2589" y="0"/>
                    <a:pt x="2562" y="6"/>
                    <a:pt x="2536" y="17"/>
                  </a:cubicBezTo>
                  <a:lnTo>
                    <a:pt x="107" y="1303"/>
                  </a:lnTo>
                  <a:cubicBezTo>
                    <a:pt x="36" y="1350"/>
                    <a:pt x="0" y="1434"/>
                    <a:pt x="48" y="1529"/>
                  </a:cubicBezTo>
                  <a:cubicBezTo>
                    <a:pt x="72" y="1588"/>
                    <a:pt x="131" y="1612"/>
                    <a:pt x="191" y="1612"/>
                  </a:cubicBezTo>
                  <a:cubicBezTo>
                    <a:pt x="227" y="1612"/>
                    <a:pt x="238" y="1612"/>
                    <a:pt x="274" y="1600"/>
                  </a:cubicBezTo>
                  <a:lnTo>
                    <a:pt x="2691" y="314"/>
                  </a:lnTo>
                  <a:cubicBezTo>
                    <a:pt x="2774" y="255"/>
                    <a:pt x="2798" y="172"/>
                    <a:pt x="2751" y="76"/>
                  </a:cubicBezTo>
                  <a:cubicBezTo>
                    <a:pt x="2726" y="27"/>
                    <a:pt x="2673" y="0"/>
                    <a:pt x="26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4" name="Google Shape;2564;p54"/>
          <p:cNvGrpSpPr/>
          <p:nvPr/>
        </p:nvGrpSpPr>
        <p:grpSpPr>
          <a:xfrm>
            <a:off x="3967213" y="3356947"/>
            <a:ext cx="368185" cy="354753"/>
            <a:chOff x="3967213" y="3356947"/>
            <a:chExt cx="368185" cy="354753"/>
          </a:xfrm>
        </p:grpSpPr>
        <p:sp>
          <p:nvSpPr>
            <p:cNvPr id="2565" name="Google Shape;2565;p54"/>
            <p:cNvSpPr/>
            <p:nvPr/>
          </p:nvSpPr>
          <p:spPr>
            <a:xfrm>
              <a:off x="4180705" y="3356947"/>
              <a:ext cx="154693" cy="164292"/>
            </a:xfrm>
            <a:custGeom>
              <a:rect b="b" l="l" r="r" t="t"/>
              <a:pathLst>
                <a:path extrusionOk="0" h="5186" w="4883">
                  <a:moveTo>
                    <a:pt x="2526" y="0"/>
                  </a:moveTo>
                  <a:cubicBezTo>
                    <a:pt x="1765" y="0"/>
                    <a:pt x="1017" y="368"/>
                    <a:pt x="560" y="1042"/>
                  </a:cubicBezTo>
                  <a:cubicBezTo>
                    <a:pt x="1" y="1875"/>
                    <a:pt x="24" y="2959"/>
                    <a:pt x="632" y="3768"/>
                  </a:cubicBezTo>
                  <a:lnTo>
                    <a:pt x="572" y="5006"/>
                  </a:lnTo>
                  <a:cubicBezTo>
                    <a:pt x="572" y="5066"/>
                    <a:pt x="608" y="5126"/>
                    <a:pt x="655" y="5149"/>
                  </a:cubicBezTo>
                  <a:cubicBezTo>
                    <a:pt x="679" y="5161"/>
                    <a:pt x="715" y="5185"/>
                    <a:pt x="739" y="5185"/>
                  </a:cubicBezTo>
                  <a:cubicBezTo>
                    <a:pt x="774" y="5185"/>
                    <a:pt x="786" y="5185"/>
                    <a:pt x="810" y="5161"/>
                  </a:cubicBezTo>
                  <a:lnTo>
                    <a:pt x="1929" y="4649"/>
                  </a:lnTo>
                  <a:cubicBezTo>
                    <a:pt x="2120" y="4685"/>
                    <a:pt x="2334" y="4721"/>
                    <a:pt x="2525" y="4721"/>
                  </a:cubicBezTo>
                  <a:cubicBezTo>
                    <a:pt x="3299" y="4721"/>
                    <a:pt x="4049" y="4328"/>
                    <a:pt x="4489" y="3673"/>
                  </a:cubicBezTo>
                  <a:cubicBezTo>
                    <a:pt x="4703" y="3363"/>
                    <a:pt x="4834" y="3006"/>
                    <a:pt x="4882" y="2637"/>
                  </a:cubicBezTo>
                  <a:cubicBezTo>
                    <a:pt x="4882" y="2518"/>
                    <a:pt x="4811" y="2447"/>
                    <a:pt x="4715" y="2423"/>
                  </a:cubicBezTo>
                  <a:cubicBezTo>
                    <a:pt x="4709" y="2422"/>
                    <a:pt x="4703" y="2422"/>
                    <a:pt x="4697" y="2422"/>
                  </a:cubicBezTo>
                  <a:cubicBezTo>
                    <a:pt x="4619" y="2422"/>
                    <a:pt x="4536" y="2489"/>
                    <a:pt x="4525" y="2578"/>
                  </a:cubicBezTo>
                  <a:cubicBezTo>
                    <a:pt x="4489" y="2899"/>
                    <a:pt x="4370" y="3197"/>
                    <a:pt x="4192" y="3471"/>
                  </a:cubicBezTo>
                  <a:cubicBezTo>
                    <a:pt x="3809" y="4040"/>
                    <a:pt x="3177" y="4368"/>
                    <a:pt x="2514" y="4368"/>
                  </a:cubicBezTo>
                  <a:cubicBezTo>
                    <a:pt x="2332" y="4368"/>
                    <a:pt x="2147" y="4343"/>
                    <a:pt x="1965" y="4292"/>
                  </a:cubicBezTo>
                  <a:cubicBezTo>
                    <a:pt x="1944" y="4281"/>
                    <a:pt x="1927" y="4275"/>
                    <a:pt x="1911" y="4275"/>
                  </a:cubicBezTo>
                  <a:cubicBezTo>
                    <a:pt x="1891" y="4275"/>
                    <a:pt x="1872" y="4284"/>
                    <a:pt x="1846" y="4304"/>
                  </a:cubicBezTo>
                  <a:lnTo>
                    <a:pt x="917" y="4733"/>
                  </a:lnTo>
                  <a:lnTo>
                    <a:pt x="965" y="3721"/>
                  </a:lnTo>
                  <a:cubicBezTo>
                    <a:pt x="965" y="3673"/>
                    <a:pt x="953" y="3649"/>
                    <a:pt x="929" y="3602"/>
                  </a:cubicBezTo>
                  <a:cubicBezTo>
                    <a:pt x="382" y="2923"/>
                    <a:pt x="358" y="1947"/>
                    <a:pt x="846" y="1220"/>
                  </a:cubicBezTo>
                  <a:cubicBezTo>
                    <a:pt x="1235" y="644"/>
                    <a:pt x="1873" y="327"/>
                    <a:pt x="2524" y="327"/>
                  </a:cubicBezTo>
                  <a:cubicBezTo>
                    <a:pt x="2909" y="327"/>
                    <a:pt x="3299" y="438"/>
                    <a:pt x="3644" y="673"/>
                  </a:cubicBezTo>
                  <a:cubicBezTo>
                    <a:pt x="4084" y="970"/>
                    <a:pt x="4406" y="1435"/>
                    <a:pt x="4501" y="1970"/>
                  </a:cubicBezTo>
                  <a:cubicBezTo>
                    <a:pt x="4523" y="2047"/>
                    <a:pt x="4594" y="2103"/>
                    <a:pt x="4679" y="2103"/>
                  </a:cubicBezTo>
                  <a:cubicBezTo>
                    <a:pt x="4687" y="2103"/>
                    <a:pt x="4695" y="2102"/>
                    <a:pt x="4703" y="2101"/>
                  </a:cubicBezTo>
                  <a:cubicBezTo>
                    <a:pt x="4787" y="2089"/>
                    <a:pt x="4846" y="1994"/>
                    <a:pt x="4834" y="1911"/>
                  </a:cubicBezTo>
                  <a:cubicBezTo>
                    <a:pt x="4715" y="1280"/>
                    <a:pt x="4358" y="744"/>
                    <a:pt x="3834" y="399"/>
                  </a:cubicBezTo>
                  <a:cubicBezTo>
                    <a:pt x="3432" y="129"/>
                    <a:pt x="2977" y="0"/>
                    <a:pt x="252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54"/>
            <p:cNvSpPr/>
            <p:nvPr/>
          </p:nvSpPr>
          <p:spPr>
            <a:xfrm>
              <a:off x="4093585" y="3484237"/>
              <a:ext cx="21891" cy="37002"/>
            </a:xfrm>
            <a:custGeom>
              <a:rect b="b" l="l" r="r" t="t"/>
              <a:pathLst>
                <a:path extrusionOk="0" h="1168" w="691">
                  <a:moveTo>
                    <a:pt x="155" y="0"/>
                  </a:moveTo>
                  <a:cubicBezTo>
                    <a:pt x="72" y="0"/>
                    <a:pt x="0" y="72"/>
                    <a:pt x="0" y="167"/>
                  </a:cubicBezTo>
                  <a:lnTo>
                    <a:pt x="0" y="1000"/>
                  </a:lnTo>
                  <a:cubicBezTo>
                    <a:pt x="0" y="1084"/>
                    <a:pt x="72" y="1167"/>
                    <a:pt x="155" y="1167"/>
                  </a:cubicBezTo>
                  <a:lnTo>
                    <a:pt x="536" y="1167"/>
                  </a:lnTo>
                  <a:cubicBezTo>
                    <a:pt x="619" y="1167"/>
                    <a:pt x="691" y="1084"/>
                    <a:pt x="691" y="1000"/>
                  </a:cubicBezTo>
                  <a:cubicBezTo>
                    <a:pt x="691" y="893"/>
                    <a:pt x="619" y="822"/>
                    <a:pt x="512" y="822"/>
                  </a:cubicBezTo>
                  <a:lnTo>
                    <a:pt x="322" y="822"/>
                  </a:lnTo>
                  <a:lnTo>
                    <a:pt x="322" y="167"/>
                  </a:lnTo>
                  <a:cubicBezTo>
                    <a:pt x="322" y="72"/>
                    <a:pt x="250"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54"/>
            <p:cNvSpPr/>
            <p:nvPr/>
          </p:nvSpPr>
          <p:spPr>
            <a:xfrm>
              <a:off x="3967213" y="3408047"/>
              <a:ext cx="275394" cy="303653"/>
            </a:xfrm>
            <a:custGeom>
              <a:rect b="b" l="l" r="r" t="t"/>
              <a:pathLst>
                <a:path extrusionOk="0" h="9585" w="8693">
                  <a:moveTo>
                    <a:pt x="3549" y="417"/>
                  </a:moveTo>
                  <a:lnTo>
                    <a:pt x="3549" y="417"/>
                  </a:lnTo>
                  <a:cubicBezTo>
                    <a:pt x="3346" y="1024"/>
                    <a:pt x="3001" y="1322"/>
                    <a:pt x="2775" y="1465"/>
                  </a:cubicBezTo>
                  <a:cubicBezTo>
                    <a:pt x="2799" y="976"/>
                    <a:pt x="3120" y="572"/>
                    <a:pt x="3549" y="417"/>
                  </a:cubicBezTo>
                  <a:close/>
                  <a:moveTo>
                    <a:pt x="4727" y="334"/>
                  </a:moveTo>
                  <a:cubicBezTo>
                    <a:pt x="5382" y="334"/>
                    <a:pt x="5906" y="869"/>
                    <a:pt x="5906" y="1524"/>
                  </a:cubicBezTo>
                  <a:lnTo>
                    <a:pt x="5906" y="2262"/>
                  </a:lnTo>
                  <a:cubicBezTo>
                    <a:pt x="4501" y="2155"/>
                    <a:pt x="4108" y="846"/>
                    <a:pt x="4001" y="334"/>
                  </a:cubicBezTo>
                  <a:close/>
                  <a:moveTo>
                    <a:pt x="2441" y="2643"/>
                  </a:moveTo>
                  <a:lnTo>
                    <a:pt x="2441" y="2893"/>
                  </a:lnTo>
                  <a:cubicBezTo>
                    <a:pt x="2441" y="3036"/>
                    <a:pt x="2453" y="3179"/>
                    <a:pt x="2477" y="3310"/>
                  </a:cubicBezTo>
                  <a:cubicBezTo>
                    <a:pt x="2334" y="3251"/>
                    <a:pt x="2239" y="3120"/>
                    <a:pt x="2239" y="2977"/>
                  </a:cubicBezTo>
                  <a:cubicBezTo>
                    <a:pt x="2239" y="2822"/>
                    <a:pt x="2322" y="2703"/>
                    <a:pt x="2441" y="2643"/>
                  </a:cubicBezTo>
                  <a:close/>
                  <a:moveTo>
                    <a:pt x="6251" y="2655"/>
                  </a:moveTo>
                  <a:cubicBezTo>
                    <a:pt x="6359" y="2715"/>
                    <a:pt x="6442" y="2834"/>
                    <a:pt x="6442" y="2989"/>
                  </a:cubicBezTo>
                  <a:cubicBezTo>
                    <a:pt x="6442" y="3155"/>
                    <a:pt x="6335" y="3286"/>
                    <a:pt x="6204" y="3334"/>
                  </a:cubicBezTo>
                  <a:cubicBezTo>
                    <a:pt x="6228" y="3179"/>
                    <a:pt x="6251" y="3048"/>
                    <a:pt x="6251" y="2917"/>
                  </a:cubicBezTo>
                  <a:lnTo>
                    <a:pt x="6251" y="2655"/>
                  </a:lnTo>
                  <a:close/>
                  <a:moveTo>
                    <a:pt x="3775" y="786"/>
                  </a:moveTo>
                  <a:cubicBezTo>
                    <a:pt x="3846" y="1012"/>
                    <a:pt x="3953" y="1274"/>
                    <a:pt x="4120" y="1524"/>
                  </a:cubicBezTo>
                  <a:cubicBezTo>
                    <a:pt x="4537" y="2167"/>
                    <a:pt x="5144" y="2536"/>
                    <a:pt x="5906" y="2584"/>
                  </a:cubicBezTo>
                  <a:lnTo>
                    <a:pt x="5906" y="2893"/>
                  </a:lnTo>
                  <a:cubicBezTo>
                    <a:pt x="5906" y="3548"/>
                    <a:pt x="5549" y="4179"/>
                    <a:pt x="4977" y="4501"/>
                  </a:cubicBezTo>
                  <a:lnTo>
                    <a:pt x="4727" y="4656"/>
                  </a:lnTo>
                  <a:cubicBezTo>
                    <a:pt x="4608" y="4721"/>
                    <a:pt x="4474" y="4754"/>
                    <a:pt x="4340" y="4754"/>
                  </a:cubicBezTo>
                  <a:cubicBezTo>
                    <a:pt x="4206" y="4754"/>
                    <a:pt x="4073" y="4721"/>
                    <a:pt x="3953" y="4656"/>
                  </a:cubicBezTo>
                  <a:lnTo>
                    <a:pt x="3703" y="4501"/>
                  </a:lnTo>
                  <a:cubicBezTo>
                    <a:pt x="3120" y="4179"/>
                    <a:pt x="2775" y="3572"/>
                    <a:pt x="2775" y="2893"/>
                  </a:cubicBezTo>
                  <a:lnTo>
                    <a:pt x="2775" y="2417"/>
                  </a:lnTo>
                  <a:lnTo>
                    <a:pt x="2775" y="1858"/>
                  </a:lnTo>
                  <a:cubicBezTo>
                    <a:pt x="3001" y="1750"/>
                    <a:pt x="3465" y="1465"/>
                    <a:pt x="3775" y="786"/>
                  </a:cubicBezTo>
                  <a:close/>
                  <a:moveTo>
                    <a:pt x="5001" y="4906"/>
                  </a:moveTo>
                  <a:lnTo>
                    <a:pt x="5001" y="5751"/>
                  </a:lnTo>
                  <a:lnTo>
                    <a:pt x="4965" y="5775"/>
                  </a:lnTo>
                  <a:lnTo>
                    <a:pt x="4334" y="6203"/>
                  </a:lnTo>
                  <a:lnTo>
                    <a:pt x="3692" y="5751"/>
                  </a:lnTo>
                  <a:lnTo>
                    <a:pt x="3692" y="4906"/>
                  </a:lnTo>
                  <a:lnTo>
                    <a:pt x="3775" y="4953"/>
                  </a:lnTo>
                  <a:cubicBezTo>
                    <a:pt x="3953" y="5048"/>
                    <a:pt x="4144" y="5096"/>
                    <a:pt x="4346" y="5096"/>
                  </a:cubicBezTo>
                  <a:cubicBezTo>
                    <a:pt x="4537" y="5096"/>
                    <a:pt x="4727" y="5048"/>
                    <a:pt x="4906" y="4953"/>
                  </a:cubicBezTo>
                  <a:lnTo>
                    <a:pt x="5001" y="4906"/>
                  </a:lnTo>
                  <a:close/>
                  <a:moveTo>
                    <a:pt x="3680" y="6168"/>
                  </a:moveTo>
                  <a:lnTo>
                    <a:pt x="4084" y="6453"/>
                  </a:lnTo>
                  <a:lnTo>
                    <a:pt x="3680" y="6930"/>
                  </a:lnTo>
                  <a:lnTo>
                    <a:pt x="3680" y="6263"/>
                  </a:lnTo>
                  <a:lnTo>
                    <a:pt x="3680" y="6168"/>
                  </a:lnTo>
                  <a:close/>
                  <a:moveTo>
                    <a:pt x="4977" y="6168"/>
                  </a:moveTo>
                  <a:lnTo>
                    <a:pt x="4977" y="6263"/>
                  </a:lnTo>
                  <a:lnTo>
                    <a:pt x="4977" y="6930"/>
                  </a:lnTo>
                  <a:lnTo>
                    <a:pt x="4573" y="6453"/>
                  </a:lnTo>
                  <a:lnTo>
                    <a:pt x="4977" y="6168"/>
                  </a:lnTo>
                  <a:close/>
                  <a:moveTo>
                    <a:pt x="4977" y="7453"/>
                  </a:moveTo>
                  <a:lnTo>
                    <a:pt x="4977" y="8406"/>
                  </a:lnTo>
                  <a:lnTo>
                    <a:pt x="4906" y="7656"/>
                  </a:lnTo>
                  <a:lnTo>
                    <a:pt x="4977" y="7453"/>
                  </a:lnTo>
                  <a:close/>
                  <a:moveTo>
                    <a:pt x="3692" y="7453"/>
                  </a:moveTo>
                  <a:lnTo>
                    <a:pt x="3763" y="7656"/>
                  </a:lnTo>
                  <a:lnTo>
                    <a:pt x="3692" y="8418"/>
                  </a:lnTo>
                  <a:lnTo>
                    <a:pt x="3692" y="7453"/>
                  </a:lnTo>
                  <a:close/>
                  <a:moveTo>
                    <a:pt x="4311" y="6703"/>
                  </a:moveTo>
                  <a:lnTo>
                    <a:pt x="4704" y="7168"/>
                  </a:lnTo>
                  <a:lnTo>
                    <a:pt x="4537" y="7584"/>
                  </a:lnTo>
                  <a:cubicBezTo>
                    <a:pt x="4525" y="7620"/>
                    <a:pt x="4525" y="7632"/>
                    <a:pt x="4525" y="7656"/>
                  </a:cubicBezTo>
                  <a:lnTo>
                    <a:pt x="4680" y="9251"/>
                  </a:lnTo>
                  <a:lnTo>
                    <a:pt x="3942" y="9251"/>
                  </a:lnTo>
                  <a:lnTo>
                    <a:pt x="4108" y="7656"/>
                  </a:lnTo>
                  <a:cubicBezTo>
                    <a:pt x="4108" y="7632"/>
                    <a:pt x="4108" y="7596"/>
                    <a:pt x="4084" y="7584"/>
                  </a:cubicBezTo>
                  <a:lnTo>
                    <a:pt x="3930" y="7168"/>
                  </a:lnTo>
                  <a:lnTo>
                    <a:pt x="4311" y="6703"/>
                  </a:lnTo>
                  <a:close/>
                  <a:moveTo>
                    <a:pt x="3965" y="0"/>
                  </a:moveTo>
                  <a:cubicBezTo>
                    <a:pt x="3906" y="0"/>
                    <a:pt x="3846" y="0"/>
                    <a:pt x="3787" y="12"/>
                  </a:cubicBezTo>
                  <a:cubicBezTo>
                    <a:pt x="3013" y="95"/>
                    <a:pt x="2453" y="750"/>
                    <a:pt x="2441" y="1524"/>
                  </a:cubicBezTo>
                  <a:lnTo>
                    <a:pt x="2441" y="1750"/>
                  </a:lnTo>
                  <a:lnTo>
                    <a:pt x="2441" y="2286"/>
                  </a:lnTo>
                  <a:cubicBezTo>
                    <a:pt x="2120" y="2358"/>
                    <a:pt x="1894" y="2643"/>
                    <a:pt x="1894" y="2977"/>
                  </a:cubicBezTo>
                  <a:cubicBezTo>
                    <a:pt x="1894" y="3358"/>
                    <a:pt x="2191" y="3667"/>
                    <a:pt x="2584" y="3691"/>
                  </a:cubicBezTo>
                  <a:cubicBezTo>
                    <a:pt x="2739" y="4084"/>
                    <a:pt x="3001" y="4441"/>
                    <a:pt x="3358" y="4703"/>
                  </a:cubicBezTo>
                  <a:lnTo>
                    <a:pt x="3358" y="5727"/>
                  </a:lnTo>
                  <a:lnTo>
                    <a:pt x="1620" y="6275"/>
                  </a:lnTo>
                  <a:cubicBezTo>
                    <a:pt x="655" y="6584"/>
                    <a:pt x="12" y="7465"/>
                    <a:pt x="1" y="8489"/>
                  </a:cubicBezTo>
                  <a:lnTo>
                    <a:pt x="1" y="9418"/>
                  </a:lnTo>
                  <a:cubicBezTo>
                    <a:pt x="1" y="9501"/>
                    <a:pt x="72" y="9585"/>
                    <a:pt x="155" y="9585"/>
                  </a:cubicBezTo>
                  <a:lnTo>
                    <a:pt x="1822" y="9585"/>
                  </a:lnTo>
                  <a:cubicBezTo>
                    <a:pt x="1917" y="9585"/>
                    <a:pt x="1989" y="9501"/>
                    <a:pt x="1989" y="9418"/>
                  </a:cubicBezTo>
                  <a:cubicBezTo>
                    <a:pt x="1989" y="9323"/>
                    <a:pt x="1917" y="9251"/>
                    <a:pt x="1822" y="9251"/>
                  </a:cubicBezTo>
                  <a:lnTo>
                    <a:pt x="334" y="9251"/>
                  </a:lnTo>
                  <a:lnTo>
                    <a:pt x="334" y="8489"/>
                  </a:lnTo>
                  <a:cubicBezTo>
                    <a:pt x="334" y="8299"/>
                    <a:pt x="370" y="8120"/>
                    <a:pt x="417" y="7942"/>
                  </a:cubicBezTo>
                  <a:cubicBezTo>
                    <a:pt x="429" y="7894"/>
                    <a:pt x="441" y="7834"/>
                    <a:pt x="453" y="7799"/>
                  </a:cubicBezTo>
                  <a:cubicBezTo>
                    <a:pt x="477" y="7751"/>
                    <a:pt x="501" y="7704"/>
                    <a:pt x="513" y="7644"/>
                  </a:cubicBezTo>
                  <a:cubicBezTo>
                    <a:pt x="739" y="7156"/>
                    <a:pt x="1167" y="6763"/>
                    <a:pt x="1703" y="6608"/>
                  </a:cubicBezTo>
                  <a:lnTo>
                    <a:pt x="2703" y="6287"/>
                  </a:lnTo>
                  <a:lnTo>
                    <a:pt x="3358" y="6084"/>
                  </a:lnTo>
                  <a:lnTo>
                    <a:pt x="3358" y="9251"/>
                  </a:lnTo>
                  <a:lnTo>
                    <a:pt x="2513" y="9251"/>
                  </a:lnTo>
                  <a:cubicBezTo>
                    <a:pt x="2418" y="9251"/>
                    <a:pt x="2346" y="9323"/>
                    <a:pt x="2346" y="9418"/>
                  </a:cubicBezTo>
                  <a:cubicBezTo>
                    <a:pt x="2346" y="9501"/>
                    <a:pt x="2418" y="9585"/>
                    <a:pt x="2513" y="9585"/>
                  </a:cubicBezTo>
                  <a:lnTo>
                    <a:pt x="8525" y="9585"/>
                  </a:lnTo>
                  <a:cubicBezTo>
                    <a:pt x="8609" y="9585"/>
                    <a:pt x="8692" y="9501"/>
                    <a:pt x="8692" y="9418"/>
                  </a:cubicBezTo>
                  <a:lnTo>
                    <a:pt x="8692" y="8489"/>
                  </a:lnTo>
                  <a:cubicBezTo>
                    <a:pt x="8692" y="7930"/>
                    <a:pt x="8466" y="7358"/>
                    <a:pt x="8073" y="6942"/>
                  </a:cubicBezTo>
                  <a:cubicBezTo>
                    <a:pt x="8042" y="6904"/>
                    <a:pt x="8001" y="6886"/>
                    <a:pt x="7957" y="6886"/>
                  </a:cubicBezTo>
                  <a:cubicBezTo>
                    <a:pt x="7917" y="6886"/>
                    <a:pt x="7875" y="6901"/>
                    <a:pt x="7835" y="6930"/>
                  </a:cubicBezTo>
                  <a:cubicBezTo>
                    <a:pt x="7763" y="6989"/>
                    <a:pt x="7763" y="7096"/>
                    <a:pt x="7823" y="7168"/>
                  </a:cubicBezTo>
                  <a:cubicBezTo>
                    <a:pt x="8156" y="7537"/>
                    <a:pt x="8335" y="8001"/>
                    <a:pt x="8335" y="8489"/>
                  </a:cubicBezTo>
                  <a:lnTo>
                    <a:pt x="8335" y="9251"/>
                  </a:lnTo>
                  <a:lnTo>
                    <a:pt x="5311" y="9251"/>
                  </a:lnTo>
                  <a:lnTo>
                    <a:pt x="5311" y="6084"/>
                  </a:lnTo>
                  <a:lnTo>
                    <a:pt x="6942" y="6608"/>
                  </a:lnTo>
                  <a:cubicBezTo>
                    <a:pt x="7085" y="6644"/>
                    <a:pt x="7216" y="6703"/>
                    <a:pt x="7335" y="6763"/>
                  </a:cubicBezTo>
                  <a:cubicBezTo>
                    <a:pt x="7359" y="6779"/>
                    <a:pt x="7388" y="6787"/>
                    <a:pt x="7418" y="6787"/>
                  </a:cubicBezTo>
                  <a:cubicBezTo>
                    <a:pt x="7474" y="6787"/>
                    <a:pt x="7534" y="6758"/>
                    <a:pt x="7573" y="6703"/>
                  </a:cubicBezTo>
                  <a:cubicBezTo>
                    <a:pt x="7621" y="6632"/>
                    <a:pt x="7585" y="6525"/>
                    <a:pt x="7513" y="6465"/>
                  </a:cubicBezTo>
                  <a:cubicBezTo>
                    <a:pt x="7359" y="6394"/>
                    <a:pt x="7216" y="6322"/>
                    <a:pt x="7061" y="6275"/>
                  </a:cubicBezTo>
                  <a:lnTo>
                    <a:pt x="5323" y="5715"/>
                  </a:lnTo>
                  <a:lnTo>
                    <a:pt x="5323" y="4679"/>
                  </a:lnTo>
                  <a:cubicBezTo>
                    <a:pt x="5680" y="4429"/>
                    <a:pt x="5954" y="4072"/>
                    <a:pt x="6097" y="3667"/>
                  </a:cubicBezTo>
                  <a:cubicBezTo>
                    <a:pt x="6466" y="3655"/>
                    <a:pt x="6787" y="3346"/>
                    <a:pt x="6787" y="2953"/>
                  </a:cubicBezTo>
                  <a:cubicBezTo>
                    <a:pt x="6787" y="2631"/>
                    <a:pt x="6561" y="2346"/>
                    <a:pt x="6251" y="2274"/>
                  </a:cubicBezTo>
                  <a:lnTo>
                    <a:pt x="6251" y="1512"/>
                  </a:lnTo>
                  <a:cubicBezTo>
                    <a:pt x="6251" y="679"/>
                    <a:pt x="5561" y="0"/>
                    <a:pt x="472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54"/>
            <p:cNvSpPr/>
            <p:nvPr/>
          </p:nvSpPr>
          <p:spPr>
            <a:xfrm>
              <a:off x="4239154" y="3387518"/>
              <a:ext cx="44922" cy="65071"/>
            </a:xfrm>
            <a:custGeom>
              <a:rect b="b" l="l" r="r" t="t"/>
              <a:pathLst>
                <a:path extrusionOk="0" h="2054" w="1418">
                  <a:moveTo>
                    <a:pt x="664" y="1"/>
                  </a:moveTo>
                  <a:cubicBezTo>
                    <a:pt x="396" y="1"/>
                    <a:pt x="158" y="171"/>
                    <a:pt x="49" y="422"/>
                  </a:cubicBezTo>
                  <a:cubicBezTo>
                    <a:pt x="1" y="505"/>
                    <a:pt x="49" y="612"/>
                    <a:pt x="132" y="648"/>
                  </a:cubicBezTo>
                  <a:cubicBezTo>
                    <a:pt x="156" y="657"/>
                    <a:pt x="181" y="662"/>
                    <a:pt x="204" y="662"/>
                  </a:cubicBezTo>
                  <a:cubicBezTo>
                    <a:pt x="272" y="662"/>
                    <a:pt x="332" y="624"/>
                    <a:pt x="358" y="553"/>
                  </a:cubicBezTo>
                  <a:cubicBezTo>
                    <a:pt x="412" y="436"/>
                    <a:pt x="532" y="347"/>
                    <a:pt x="668" y="347"/>
                  </a:cubicBezTo>
                  <a:cubicBezTo>
                    <a:pt x="683" y="347"/>
                    <a:pt x="699" y="348"/>
                    <a:pt x="715" y="351"/>
                  </a:cubicBezTo>
                  <a:cubicBezTo>
                    <a:pt x="894" y="362"/>
                    <a:pt x="1037" y="505"/>
                    <a:pt x="1049" y="684"/>
                  </a:cubicBezTo>
                  <a:cubicBezTo>
                    <a:pt x="1049" y="767"/>
                    <a:pt x="1037" y="851"/>
                    <a:pt x="1001" y="910"/>
                  </a:cubicBezTo>
                  <a:cubicBezTo>
                    <a:pt x="953" y="982"/>
                    <a:pt x="882" y="1029"/>
                    <a:pt x="799" y="1065"/>
                  </a:cubicBezTo>
                  <a:cubicBezTo>
                    <a:pt x="561" y="1136"/>
                    <a:pt x="406" y="1208"/>
                    <a:pt x="406" y="1374"/>
                  </a:cubicBezTo>
                  <a:lnTo>
                    <a:pt x="406" y="1898"/>
                  </a:lnTo>
                  <a:cubicBezTo>
                    <a:pt x="406" y="1982"/>
                    <a:pt x="477" y="2053"/>
                    <a:pt x="561" y="2053"/>
                  </a:cubicBezTo>
                  <a:cubicBezTo>
                    <a:pt x="656" y="2053"/>
                    <a:pt x="727" y="1982"/>
                    <a:pt x="727" y="1898"/>
                  </a:cubicBezTo>
                  <a:lnTo>
                    <a:pt x="727" y="1446"/>
                  </a:lnTo>
                  <a:cubicBezTo>
                    <a:pt x="763" y="1434"/>
                    <a:pt x="799" y="1422"/>
                    <a:pt x="882" y="1386"/>
                  </a:cubicBezTo>
                  <a:cubicBezTo>
                    <a:pt x="1037" y="1339"/>
                    <a:pt x="1180" y="1243"/>
                    <a:pt x="1263" y="1101"/>
                  </a:cubicBezTo>
                  <a:cubicBezTo>
                    <a:pt x="1370" y="958"/>
                    <a:pt x="1418" y="803"/>
                    <a:pt x="1394" y="660"/>
                  </a:cubicBezTo>
                  <a:cubicBezTo>
                    <a:pt x="1370" y="315"/>
                    <a:pt x="1096" y="29"/>
                    <a:pt x="739" y="5"/>
                  </a:cubicBezTo>
                  <a:cubicBezTo>
                    <a:pt x="714" y="2"/>
                    <a:pt x="689" y="1"/>
                    <a:pt x="66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54"/>
            <p:cNvSpPr/>
            <p:nvPr/>
          </p:nvSpPr>
          <p:spPr>
            <a:xfrm>
              <a:off x="4250876" y="3457816"/>
              <a:ext cx="14351" cy="14383"/>
            </a:xfrm>
            <a:custGeom>
              <a:rect b="b" l="l" r="r" t="t"/>
              <a:pathLst>
                <a:path extrusionOk="0" h="454" w="453">
                  <a:moveTo>
                    <a:pt x="226" y="1"/>
                  </a:moveTo>
                  <a:cubicBezTo>
                    <a:pt x="107" y="1"/>
                    <a:pt x="0" y="108"/>
                    <a:pt x="0" y="227"/>
                  </a:cubicBezTo>
                  <a:cubicBezTo>
                    <a:pt x="0" y="346"/>
                    <a:pt x="107" y="453"/>
                    <a:pt x="226" y="453"/>
                  </a:cubicBezTo>
                  <a:cubicBezTo>
                    <a:pt x="345" y="453"/>
                    <a:pt x="453" y="346"/>
                    <a:pt x="453" y="227"/>
                  </a:cubicBezTo>
                  <a:cubicBezTo>
                    <a:pt x="453" y="108"/>
                    <a:pt x="345" y="1"/>
                    <a:pt x="22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0" name="Google Shape;2570;p54"/>
          <p:cNvGrpSpPr/>
          <p:nvPr/>
        </p:nvGrpSpPr>
        <p:grpSpPr>
          <a:xfrm>
            <a:off x="871254" y="3360146"/>
            <a:ext cx="285183" cy="347023"/>
            <a:chOff x="871254" y="3360146"/>
            <a:chExt cx="285183" cy="347023"/>
          </a:xfrm>
        </p:grpSpPr>
        <p:sp>
          <p:nvSpPr>
            <p:cNvPr id="2571" name="Google Shape;2571;p54"/>
            <p:cNvSpPr/>
            <p:nvPr/>
          </p:nvSpPr>
          <p:spPr>
            <a:xfrm>
              <a:off x="871254" y="3360146"/>
              <a:ext cx="135052" cy="164863"/>
            </a:xfrm>
            <a:custGeom>
              <a:rect b="b" l="l" r="r" t="t"/>
              <a:pathLst>
                <a:path extrusionOk="0" h="5204" w="4263">
                  <a:moveTo>
                    <a:pt x="4084" y="0"/>
                  </a:moveTo>
                  <a:cubicBezTo>
                    <a:pt x="2965" y="107"/>
                    <a:pt x="1941" y="619"/>
                    <a:pt x="1179" y="1453"/>
                  </a:cubicBezTo>
                  <a:cubicBezTo>
                    <a:pt x="417" y="2286"/>
                    <a:pt x="0" y="3358"/>
                    <a:pt x="0" y="4489"/>
                  </a:cubicBezTo>
                  <a:cubicBezTo>
                    <a:pt x="0" y="4679"/>
                    <a:pt x="12" y="4870"/>
                    <a:pt x="36" y="5060"/>
                  </a:cubicBezTo>
                  <a:cubicBezTo>
                    <a:pt x="48" y="5144"/>
                    <a:pt x="107" y="5203"/>
                    <a:pt x="191" y="5203"/>
                  </a:cubicBezTo>
                  <a:lnTo>
                    <a:pt x="214" y="5203"/>
                  </a:lnTo>
                  <a:cubicBezTo>
                    <a:pt x="298" y="5179"/>
                    <a:pt x="357" y="5108"/>
                    <a:pt x="345" y="5025"/>
                  </a:cubicBezTo>
                  <a:cubicBezTo>
                    <a:pt x="310" y="4834"/>
                    <a:pt x="310" y="4667"/>
                    <a:pt x="310" y="4477"/>
                  </a:cubicBezTo>
                  <a:cubicBezTo>
                    <a:pt x="310" y="2310"/>
                    <a:pt x="1941" y="524"/>
                    <a:pt x="4096" y="310"/>
                  </a:cubicBezTo>
                  <a:cubicBezTo>
                    <a:pt x="4107" y="312"/>
                    <a:pt x="4118" y="313"/>
                    <a:pt x="4128" y="313"/>
                  </a:cubicBezTo>
                  <a:cubicBezTo>
                    <a:pt x="4215" y="313"/>
                    <a:pt x="4263" y="229"/>
                    <a:pt x="4263" y="155"/>
                  </a:cubicBezTo>
                  <a:cubicBezTo>
                    <a:pt x="4239" y="60"/>
                    <a:pt x="4167" y="0"/>
                    <a:pt x="40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54"/>
            <p:cNvSpPr/>
            <p:nvPr/>
          </p:nvSpPr>
          <p:spPr>
            <a:xfrm>
              <a:off x="876132" y="3360146"/>
              <a:ext cx="280305" cy="347023"/>
            </a:xfrm>
            <a:custGeom>
              <a:rect b="b" l="l" r="r" t="t"/>
              <a:pathLst>
                <a:path extrusionOk="0" h="10954" w="8848">
                  <a:moveTo>
                    <a:pt x="4585" y="0"/>
                  </a:moveTo>
                  <a:cubicBezTo>
                    <a:pt x="4490" y="0"/>
                    <a:pt x="4418" y="60"/>
                    <a:pt x="4418" y="155"/>
                  </a:cubicBezTo>
                  <a:cubicBezTo>
                    <a:pt x="4418" y="238"/>
                    <a:pt x="4478" y="322"/>
                    <a:pt x="4561" y="322"/>
                  </a:cubicBezTo>
                  <a:cubicBezTo>
                    <a:pt x="6787" y="441"/>
                    <a:pt x="8526" y="2262"/>
                    <a:pt x="8526" y="4489"/>
                  </a:cubicBezTo>
                  <a:cubicBezTo>
                    <a:pt x="8526" y="6298"/>
                    <a:pt x="7359" y="7906"/>
                    <a:pt x="5621" y="8454"/>
                  </a:cubicBezTo>
                  <a:cubicBezTo>
                    <a:pt x="5597" y="8477"/>
                    <a:pt x="5549" y="8489"/>
                    <a:pt x="5537" y="8537"/>
                  </a:cubicBezTo>
                  <a:lnTo>
                    <a:pt x="4347" y="10501"/>
                  </a:lnTo>
                  <a:lnTo>
                    <a:pt x="3156" y="8537"/>
                  </a:lnTo>
                  <a:cubicBezTo>
                    <a:pt x="3132" y="8501"/>
                    <a:pt x="3108" y="8477"/>
                    <a:pt x="3061" y="8454"/>
                  </a:cubicBezTo>
                  <a:cubicBezTo>
                    <a:pt x="1727" y="8025"/>
                    <a:pt x="715" y="6965"/>
                    <a:pt x="322" y="5632"/>
                  </a:cubicBezTo>
                  <a:cubicBezTo>
                    <a:pt x="303" y="5556"/>
                    <a:pt x="238" y="5517"/>
                    <a:pt x="177" y="5517"/>
                  </a:cubicBezTo>
                  <a:cubicBezTo>
                    <a:pt x="161" y="5517"/>
                    <a:pt x="146" y="5520"/>
                    <a:pt x="132" y="5525"/>
                  </a:cubicBezTo>
                  <a:cubicBezTo>
                    <a:pt x="37" y="5560"/>
                    <a:pt x="1" y="5644"/>
                    <a:pt x="25" y="5715"/>
                  </a:cubicBezTo>
                  <a:cubicBezTo>
                    <a:pt x="239" y="6429"/>
                    <a:pt x="608" y="7084"/>
                    <a:pt x="1132" y="7608"/>
                  </a:cubicBezTo>
                  <a:cubicBezTo>
                    <a:pt x="1632" y="8132"/>
                    <a:pt x="2239" y="8513"/>
                    <a:pt x="2930" y="8739"/>
                  </a:cubicBezTo>
                  <a:lnTo>
                    <a:pt x="4228" y="10882"/>
                  </a:lnTo>
                  <a:cubicBezTo>
                    <a:pt x="4251" y="10930"/>
                    <a:pt x="4299" y="10954"/>
                    <a:pt x="4359" y="10954"/>
                  </a:cubicBezTo>
                  <a:cubicBezTo>
                    <a:pt x="4418" y="10954"/>
                    <a:pt x="4466" y="10930"/>
                    <a:pt x="4490" y="10882"/>
                  </a:cubicBezTo>
                  <a:lnTo>
                    <a:pt x="5787" y="8739"/>
                  </a:lnTo>
                  <a:cubicBezTo>
                    <a:pt x="6668" y="8442"/>
                    <a:pt x="7407" y="7894"/>
                    <a:pt x="7978" y="7144"/>
                  </a:cubicBezTo>
                  <a:cubicBezTo>
                    <a:pt x="8550" y="6370"/>
                    <a:pt x="8847" y="5441"/>
                    <a:pt x="8847" y="4465"/>
                  </a:cubicBezTo>
                  <a:cubicBezTo>
                    <a:pt x="8847" y="2107"/>
                    <a:pt x="6978" y="119"/>
                    <a:pt x="458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54"/>
            <p:cNvSpPr/>
            <p:nvPr/>
          </p:nvSpPr>
          <p:spPr>
            <a:xfrm>
              <a:off x="950073" y="3450656"/>
              <a:ext cx="792" cy="1172"/>
            </a:xfrm>
            <a:custGeom>
              <a:rect b="b" l="l" r="r" t="t"/>
              <a:pathLst>
                <a:path extrusionOk="0" h="37" w="25">
                  <a:moveTo>
                    <a:pt x="24" y="1"/>
                  </a:moveTo>
                  <a:lnTo>
                    <a:pt x="12" y="24"/>
                  </a:lnTo>
                  <a:cubicBezTo>
                    <a:pt x="12" y="24"/>
                    <a:pt x="0" y="24"/>
                    <a:pt x="0" y="36"/>
                  </a:cubicBezTo>
                  <a:cubicBezTo>
                    <a:pt x="12" y="24"/>
                    <a:pt x="24" y="24"/>
                    <a:pt x="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54"/>
            <p:cNvSpPr/>
            <p:nvPr/>
          </p:nvSpPr>
          <p:spPr>
            <a:xfrm>
              <a:off x="923304" y="3434784"/>
              <a:ext cx="178042" cy="156594"/>
            </a:xfrm>
            <a:custGeom>
              <a:rect b="b" l="l" r="r" t="t"/>
              <a:pathLst>
                <a:path extrusionOk="0" h="4943" w="5620">
                  <a:moveTo>
                    <a:pt x="845" y="549"/>
                  </a:moveTo>
                  <a:cubicBezTo>
                    <a:pt x="844" y="550"/>
                    <a:pt x="842" y="552"/>
                    <a:pt x="841" y="553"/>
                  </a:cubicBezTo>
                  <a:lnTo>
                    <a:pt x="841" y="553"/>
                  </a:lnTo>
                  <a:cubicBezTo>
                    <a:pt x="842" y="552"/>
                    <a:pt x="844" y="550"/>
                    <a:pt x="845" y="549"/>
                  </a:cubicBezTo>
                  <a:close/>
                  <a:moveTo>
                    <a:pt x="4548" y="2561"/>
                  </a:moveTo>
                  <a:lnTo>
                    <a:pt x="4548" y="3145"/>
                  </a:lnTo>
                  <a:cubicBezTo>
                    <a:pt x="4548" y="3228"/>
                    <a:pt x="4620" y="3300"/>
                    <a:pt x="4715" y="3300"/>
                  </a:cubicBezTo>
                  <a:lnTo>
                    <a:pt x="5298" y="3300"/>
                  </a:lnTo>
                  <a:lnTo>
                    <a:pt x="5298" y="3871"/>
                  </a:lnTo>
                  <a:lnTo>
                    <a:pt x="4715" y="3871"/>
                  </a:lnTo>
                  <a:cubicBezTo>
                    <a:pt x="4620" y="3871"/>
                    <a:pt x="4548" y="3942"/>
                    <a:pt x="4548" y="4038"/>
                  </a:cubicBezTo>
                  <a:lnTo>
                    <a:pt x="4548" y="4609"/>
                  </a:lnTo>
                  <a:lnTo>
                    <a:pt x="3989" y="4609"/>
                  </a:lnTo>
                  <a:lnTo>
                    <a:pt x="3989" y="4038"/>
                  </a:lnTo>
                  <a:cubicBezTo>
                    <a:pt x="3989" y="3942"/>
                    <a:pt x="3905" y="3871"/>
                    <a:pt x="3822" y="3871"/>
                  </a:cubicBezTo>
                  <a:lnTo>
                    <a:pt x="3239" y="3871"/>
                  </a:lnTo>
                  <a:lnTo>
                    <a:pt x="3239" y="3300"/>
                  </a:lnTo>
                  <a:lnTo>
                    <a:pt x="3822" y="3300"/>
                  </a:lnTo>
                  <a:cubicBezTo>
                    <a:pt x="3905" y="3300"/>
                    <a:pt x="3989" y="3228"/>
                    <a:pt x="3989" y="3145"/>
                  </a:cubicBezTo>
                  <a:lnTo>
                    <a:pt x="3989" y="2561"/>
                  </a:lnTo>
                  <a:close/>
                  <a:moveTo>
                    <a:pt x="1441" y="0"/>
                  </a:moveTo>
                  <a:cubicBezTo>
                    <a:pt x="1159" y="0"/>
                    <a:pt x="895" y="90"/>
                    <a:pt x="667" y="263"/>
                  </a:cubicBezTo>
                  <a:cubicBezTo>
                    <a:pt x="0" y="787"/>
                    <a:pt x="0" y="1716"/>
                    <a:pt x="274" y="2347"/>
                  </a:cubicBezTo>
                  <a:cubicBezTo>
                    <a:pt x="441" y="2704"/>
                    <a:pt x="679" y="3038"/>
                    <a:pt x="988" y="3371"/>
                  </a:cubicBezTo>
                  <a:cubicBezTo>
                    <a:pt x="1441" y="3859"/>
                    <a:pt x="1941" y="4228"/>
                    <a:pt x="2405" y="4585"/>
                  </a:cubicBezTo>
                  <a:cubicBezTo>
                    <a:pt x="2441" y="4597"/>
                    <a:pt x="2465" y="4609"/>
                    <a:pt x="2500" y="4609"/>
                  </a:cubicBezTo>
                  <a:cubicBezTo>
                    <a:pt x="2524" y="4609"/>
                    <a:pt x="2560" y="4597"/>
                    <a:pt x="2584" y="4585"/>
                  </a:cubicBezTo>
                  <a:cubicBezTo>
                    <a:pt x="2798" y="4454"/>
                    <a:pt x="2977" y="4312"/>
                    <a:pt x="3131" y="4193"/>
                  </a:cubicBezTo>
                  <a:lnTo>
                    <a:pt x="3667" y="4193"/>
                  </a:lnTo>
                  <a:lnTo>
                    <a:pt x="3667" y="4776"/>
                  </a:lnTo>
                  <a:cubicBezTo>
                    <a:pt x="3667" y="4859"/>
                    <a:pt x="3739" y="4943"/>
                    <a:pt x="3834" y="4943"/>
                  </a:cubicBezTo>
                  <a:lnTo>
                    <a:pt x="4715" y="4943"/>
                  </a:lnTo>
                  <a:cubicBezTo>
                    <a:pt x="4798" y="4943"/>
                    <a:pt x="4870" y="4859"/>
                    <a:pt x="4870" y="4776"/>
                  </a:cubicBezTo>
                  <a:lnTo>
                    <a:pt x="4870" y="4193"/>
                  </a:lnTo>
                  <a:lnTo>
                    <a:pt x="5453" y="4193"/>
                  </a:lnTo>
                  <a:cubicBezTo>
                    <a:pt x="5548" y="4193"/>
                    <a:pt x="5620" y="4121"/>
                    <a:pt x="5620" y="4026"/>
                  </a:cubicBezTo>
                  <a:lnTo>
                    <a:pt x="5620" y="3157"/>
                  </a:lnTo>
                  <a:cubicBezTo>
                    <a:pt x="5620" y="3050"/>
                    <a:pt x="5548" y="2978"/>
                    <a:pt x="5453" y="2978"/>
                  </a:cubicBezTo>
                  <a:lnTo>
                    <a:pt x="4882" y="2978"/>
                  </a:lnTo>
                  <a:lnTo>
                    <a:pt x="4882" y="2395"/>
                  </a:lnTo>
                  <a:cubicBezTo>
                    <a:pt x="4882" y="2323"/>
                    <a:pt x="4834" y="2276"/>
                    <a:pt x="4775" y="2252"/>
                  </a:cubicBezTo>
                  <a:cubicBezTo>
                    <a:pt x="4798" y="2157"/>
                    <a:pt x="4834" y="2073"/>
                    <a:pt x="4858" y="1966"/>
                  </a:cubicBezTo>
                  <a:cubicBezTo>
                    <a:pt x="4882" y="1871"/>
                    <a:pt x="4834" y="1787"/>
                    <a:pt x="4739" y="1776"/>
                  </a:cubicBezTo>
                  <a:cubicBezTo>
                    <a:pt x="4725" y="1771"/>
                    <a:pt x="4710" y="1769"/>
                    <a:pt x="4695" y="1769"/>
                  </a:cubicBezTo>
                  <a:cubicBezTo>
                    <a:pt x="4625" y="1769"/>
                    <a:pt x="4558" y="1816"/>
                    <a:pt x="4548" y="1895"/>
                  </a:cubicBezTo>
                  <a:cubicBezTo>
                    <a:pt x="4525" y="2014"/>
                    <a:pt x="4489" y="2109"/>
                    <a:pt x="4429" y="2228"/>
                  </a:cubicBezTo>
                  <a:lnTo>
                    <a:pt x="3834" y="2228"/>
                  </a:lnTo>
                  <a:cubicBezTo>
                    <a:pt x="3739" y="2228"/>
                    <a:pt x="3667" y="2311"/>
                    <a:pt x="3667" y="2395"/>
                  </a:cubicBezTo>
                  <a:lnTo>
                    <a:pt x="3667" y="2978"/>
                  </a:lnTo>
                  <a:lnTo>
                    <a:pt x="3096" y="2978"/>
                  </a:lnTo>
                  <a:cubicBezTo>
                    <a:pt x="3001" y="2978"/>
                    <a:pt x="2929" y="3050"/>
                    <a:pt x="2929" y="3145"/>
                  </a:cubicBezTo>
                  <a:lnTo>
                    <a:pt x="2929" y="3942"/>
                  </a:lnTo>
                  <a:cubicBezTo>
                    <a:pt x="2798" y="4050"/>
                    <a:pt x="2655" y="4157"/>
                    <a:pt x="2500" y="4252"/>
                  </a:cubicBezTo>
                  <a:cubicBezTo>
                    <a:pt x="2060" y="3942"/>
                    <a:pt x="1619" y="3585"/>
                    <a:pt x="1215" y="3169"/>
                  </a:cubicBezTo>
                  <a:cubicBezTo>
                    <a:pt x="917" y="2859"/>
                    <a:pt x="715" y="2549"/>
                    <a:pt x="560" y="2228"/>
                  </a:cubicBezTo>
                  <a:cubicBezTo>
                    <a:pt x="322" y="1718"/>
                    <a:pt x="322" y="970"/>
                    <a:pt x="841" y="553"/>
                  </a:cubicBezTo>
                  <a:lnTo>
                    <a:pt x="841" y="553"/>
                  </a:lnTo>
                  <a:cubicBezTo>
                    <a:pt x="770" y="610"/>
                    <a:pt x="665" y="692"/>
                    <a:pt x="665" y="692"/>
                  </a:cubicBezTo>
                  <a:cubicBezTo>
                    <a:pt x="664" y="692"/>
                    <a:pt x="713" y="653"/>
                    <a:pt x="857" y="537"/>
                  </a:cubicBezTo>
                  <a:cubicBezTo>
                    <a:pt x="887" y="514"/>
                    <a:pt x="899" y="505"/>
                    <a:pt x="899" y="505"/>
                  </a:cubicBezTo>
                  <a:lnTo>
                    <a:pt x="899" y="505"/>
                  </a:lnTo>
                  <a:cubicBezTo>
                    <a:pt x="899" y="505"/>
                    <a:pt x="887" y="514"/>
                    <a:pt x="869" y="525"/>
                  </a:cubicBezTo>
                  <a:cubicBezTo>
                    <a:pt x="1045" y="396"/>
                    <a:pt x="1250" y="331"/>
                    <a:pt x="1461" y="331"/>
                  </a:cubicBezTo>
                  <a:cubicBezTo>
                    <a:pt x="1521" y="331"/>
                    <a:pt x="1582" y="336"/>
                    <a:pt x="1643" y="347"/>
                  </a:cubicBezTo>
                  <a:cubicBezTo>
                    <a:pt x="1941" y="406"/>
                    <a:pt x="2191" y="561"/>
                    <a:pt x="2358" y="799"/>
                  </a:cubicBezTo>
                  <a:cubicBezTo>
                    <a:pt x="2396" y="866"/>
                    <a:pt x="2445" y="893"/>
                    <a:pt x="2495" y="893"/>
                  </a:cubicBezTo>
                  <a:cubicBezTo>
                    <a:pt x="2552" y="893"/>
                    <a:pt x="2611" y="857"/>
                    <a:pt x="2655" y="799"/>
                  </a:cubicBezTo>
                  <a:cubicBezTo>
                    <a:pt x="2903" y="497"/>
                    <a:pt x="3171" y="342"/>
                    <a:pt x="3440" y="342"/>
                  </a:cubicBezTo>
                  <a:cubicBezTo>
                    <a:pt x="3468" y="342"/>
                    <a:pt x="3496" y="343"/>
                    <a:pt x="3524" y="347"/>
                  </a:cubicBezTo>
                  <a:lnTo>
                    <a:pt x="3536" y="347"/>
                  </a:lnTo>
                  <a:cubicBezTo>
                    <a:pt x="3763" y="347"/>
                    <a:pt x="3929" y="383"/>
                    <a:pt x="4072" y="478"/>
                  </a:cubicBezTo>
                  <a:cubicBezTo>
                    <a:pt x="4227" y="561"/>
                    <a:pt x="4358" y="716"/>
                    <a:pt x="4441" y="894"/>
                  </a:cubicBezTo>
                  <a:cubicBezTo>
                    <a:pt x="4501" y="1014"/>
                    <a:pt x="4548" y="1133"/>
                    <a:pt x="4560" y="1264"/>
                  </a:cubicBezTo>
                  <a:cubicBezTo>
                    <a:pt x="4584" y="1335"/>
                    <a:pt x="4644" y="1395"/>
                    <a:pt x="4727" y="1395"/>
                  </a:cubicBezTo>
                  <a:lnTo>
                    <a:pt x="4763" y="1395"/>
                  </a:lnTo>
                  <a:cubicBezTo>
                    <a:pt x="4846" y="1383"/>
                    <a:pt x="4906" y="1287"/>
                    <a:pt x="4894" y="1204"/>
                  </a:cubicBezTo>
                  <a:cubicBezTo>
                    <a:pt x="4858" y="1037"/>
                    <a:pt x="4822" y="883"/>
                    <a:pt x="4739" y="740"/>
                  </a:cubicBezTo>
                  <a:cubicBezTo>
                    <a:pt x="4620" y="525"/>
                    <a:pt x="4465" y="323"/>
                    <a:pt x="4251" y="192"/>
                  </a:cubicBezTo>
                  <a:cubicBezTo>
                    <a:pt x="4060" y="73"/>
                    <a:pt x="3834" y="13"/>
                    <a:pt x="3548" y="13"/>
                  </a:cubicBezTo>
                  <a:cubicBezTo>
                    <a:pt x="3514" y="10"/>
                    <a:pt x="3479" y="8"/>
                    <a:pt x="3445" y="8"/>
                  </a:cubicBezTo>
                  <a:cubicBezTo>
                    <a:pt x="3115" y="8"/>
                    <a:pt x="2805" y="165"/>
                    <a:pt x="2524" y="478"/>
                  </a:cubicBezTo>
                  <a:cubicBezTo>
                    <a:pt x="2322" y="240"/>
                    <a:pt x="2036" y="85"/>
                    <a:pt x="1703" y="25"/>
                  </a:cubicBezTo>
                  <a:cubicBezTo>
                    <a:pt x="1614" y="9"/>
                    <a:pt x="1527" y="0"/>
                    <a:pt x="14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5" name="Google Shape;2575;p54"/>
          <p:cNvGrpSpPr/>
          <p:nvPr/>
        </p:nvGrpSpPr>
        <p:grpSpPr>
          <a:xfrm>
            <a:off x="2665165" y="3360146"/>
            <a:ext cx="281794" cy="349684"/>
            <a:chOff x="2665165" y="3360146"/>
            <a:chExt cx="281794" cy="349684"/>
          </a:xfrm>
        </p:grpSpPr>
        <p:sp>
          <p:nvSpPr>
            <p:cNvPr id="2576" name="Google Shape;2576;p54"/>
            <p:cNvSpPr/>
            <p:nvPr/>
          </p:nvSpPr>
          <p:spPr>
            <a:xfrm>
              <a:off x="2665165" y="3495547"/>
              <a:ext cx="136572" cy="214284"/>
            </a:xfrm>
            <a:custGeom>
              <a:rect b="b" l="l" r="r" t="t"/>
              <a:pathLst>
                <a:path extrusionOk="0" h="6764" w="4311">
                  <a:moveTo>
                    <a:pt x="3977" y="4453"/>
                  </a:moveTo>
                  <a:lnTo>
                    <a:pt x="3977" y="5049"/>
                  </a:lnTo>
                  <a:lnTo>
                    <a:pt x="2441" y="5049"/>
                  </a:lnTo>
                  <a:lnTo>
                    <a:pt x="2441" y="4453"/>
                  </a:lnTo>
                  <a:close/>
                  <a:moveTo>
                    <a:pt x="167" y="0"/>
                  </a:moveTo>
                  <a:cubicBezTo>
                    <a:pt x="84" y="0"/>
                    <a:pt x="0" y="72"/>
                    <a:pt x="0" y="167"/>
                  </a:cubicBezTo>
                  <a:lnTo>
                    <a:pt x="0" y="1727"/>
                  </a:lnTo>
                  <a:cubicBezTo>
                    <a:pt x="0" y="1858"/>
                    <a:pt x="84" y="2001"/>
                    <a:pt x="179" y="2072"/>
                  </a:cubicBezTo>
                  <a:lnTo>
                    <a:pt x="1167" y="2751"/>
                  </a:lnTo>
                  <a:cubicBezTo>
                    <a:pt x="1196" y="2770"/>
                    <a:pt x="1230" y="2779"/>
                    <a:pt x="1264" y="2779"/>
                  </a:cubicBezTo>
                  <a:cubicBezTo>
                    <a:pt x="1315" y="2779"/>
                    <a:pt x="1365" y="2758"/>
                    <a:pt x="1393" y="2715"/>
                  </a:cubicBezTo>
                  <a:cubicBezTo>
                    <a:pt x="1429" y="2632"/>
                    <a:pt x="1417" y="2536"/>
                    <a:pt x="1346" y="2489"/>
                  </a:cubicBezTo>
                  <a:lnTo>
                    <a:pt x="357" y="1798"/>
                  </a:lnTo>
                  <a:cubicBezTo>
                    <a:pt x="334" y="1786"/>
                    <a:pt x="322" y="1763"/>
                    <a:pt x="322" y="1727"/>
                  </a:cubicBezTo>
                  <a:lnTo>
                    <a:pt x="322" y="334"/>
                  </a:lnTo>
                  <a:lnTo>
                    <a:pt x="655" y="334"/>
                  </a:lnTo>
                  <a:cubicBezTo>
                    <a:pt x="679" y="334"/>
                    <a:pt x="679" y="346"/>
                    <a:pt x="679" y="346"/>
                  </a:cubicBezTo>
                  <a:lnTo>
                    <a:pt x="679" y="1251"/>
                  </a:lnTo>
                  <a:cubicBezTo>
                    <a:pt x="679" y="1382"/>
                    <a:pt x="750" y="1524"/>
                    <a:pt x="857" y="1596"/>
                  </a:cubicBezTo>
                  <a:lnTo>
                    <a:pt x="2286" y="2560"/>
                  </a:lnTo>
                  <a:cubicBezTo>
                    <a:pt x="2405" y="2656"/>
                    <a:pt x="2548" y="2691"/>
                    <a:pt x="2703" y="2691"/>
                  </a:cubicBezTo>
                  <a:lnTo>
                    <a:pt x="2822" y="2691"/>
                  </a:lnTo>
                  <a:cubicBezTo>
                    <a:pt x="2941" y="2691"/>
                    <a:pt x="3060" y="2656"/>
                    <a:pt x="3143" y="2560"/>
                  </a:cubicBezTo>
                  <a:lnTo>
                    <a:pt x="3191" y="2513"/>
                  </a:lnTo>
                  <a:cubicBezTo>
                    <a:pt x="3251" y="2453"/>
                    <a:pt x="3274" y="2382"/>
                    <a:pt x="3274" y="2298"/>
                  </a:cubicBezTo>
                  <a:cubicBezTo>
                    <a:pt x="3274" y="2203"/>
                    <a:pt x="3239" y="2132"/>
                    <a:pt x="3179" y="2072"/>
                  </a:cubicBezTo>
                  <a:lnTo>
                    <a:pt x="2524" y="1477"/>
                  </a:lnTo>
                  <a:lnTo>
                    <a:pt x="2524" y="1465"/>
                  </a:lnTo>
                  <a:lnTo>
                    <a:pt x="2727" y="1251"/>
                  </a:lnTo>
                  <a:lnTo>
                    <a:pt x="3905" y="2179"/>
                  </a:lnTo>
                  <a:cubicBezTo>
                    <a:pt x="3929" y="2191"/>
                    <a:pt x="3929" y="2215"/>
                    <a:pt x="3929" y="2251"/>
                  </a:cubicBezTo>
                  <a:lnTo>
                    <a:pt x="3929" y="4156"/>
                  </a:lnTo>
                  <a:lnTo>
                    <a:pt x="2643" y="4156"/>
                  </a:lnTo>
                  <a:lnTo>
                    <a:pt x="2643" y="3620"/>
                  </a:lnTo>
                  <a:cubicBezTo>
                    <a:pt x="2643" y="3465"/>
                    <a:pt x="2560" y="3346"/>
                    <a:pt x="2465" y="3263"/>
                  </a:cubicBezTo>
                  <a:lnTo>
                    <a:pt x="1869" y="2846"/>
                  </a:lnTo>
                  <a:cubicBezTo>
                    <a:pt x="1837" y="2828"/>
                    <a:pt x="1804" y="2818"/>
                    <a:pt x="1771" y="2818"/>
                  </a:cubicBezTo>
                  <a:cubicBezTo>
                    <a:pt x="1720" y="2818"/>
                    <a:pt x="1673" y="2842"/>
                    <a:pt x="1643" y="2894"/>
                  </a:cubicBezTo>
                  <a:cubicBezTo>
                    <a:pt x="1596" y="2965"/>
                    <a:pt x="1608" y="3072"/>
                    <a:pt x="1691" y="3108"/>
                  </a:cubicBezTo>
                  <a:lnTo>
                    <a:pt x="2286" y="3525"/>
                  </a:lnTo>
                  <a:cubicBezTo>
                    <a:pt x="2310" y="3548"/>
                    <a:pt x="2322" y="3584"/>
                    <a:pt x="2322" y="3620"/>
                  </a:cubicBezTo>
                  <a:lnTo>
                    <a:pt x="2322" y="4156"/>
                  </a:lnTo>
                  <a:lnTo>
                    <a:pt x="2286" y="4156"/>
                  </a:lnTo>
                  <a:cubicBezTo>
                    <a:pt x="2191" y="4156"/>
                    <a:pt x="2120" y="4227"/>
                    <a:pt x="2120" y="4322"/>
                  </a:cubicBezTo>
                  <a:lnTo>
                    <a:pt x="2120" y="5584"/>
                  </a:lnTo>
                  <a:lnTo>
                    <a:pt x="2120" y="6596"/>
                  </a:lnTo>
                  <a:cubicBezTo>
                    <a:pt x="2120" y="6680"/>
                    <a:pt x="2191" y="6763"/>
                    <a:pt x="2286" y="6763"/>
                  </a:cubicBezTo>
                  <a:lnTo>
                    <a:pt x="2834" y="6763"/>
                  </a:lnTo>
                  <a:cubicBezTo>
                    <a:pt x="2917" y="6763"/>
                    <a:pt x="3001" y="6680"/>
                    <a:pt x="3001" y="6596"/>
                  </a:cubicBezTo>
                  <a:cubicBezTo>
                    <a:pt x="3001" y="6501"/>
                    <a:pt x="2917" y="6430"/>
                    <a:pt x="2834" y="6430"/>
                  </a:cubicBezTo>
                  <a:lnTo>
                    <a:pt x="2429" y="6430"/>
                  </a:lnTo>
                  <a:lnTo>
                    <a:pt x="2429" y="5406"/>
                  </a:lnTo>
                  <a:lnTo>
                    <a:pt x="3965" y="5406"/>
                  </a:lnTo>
                  <a:lnTo>
                    <a:pt x="3965" y="5584"/>
                  </a:lnTo>
                  <a:lnTo>
                    <a:pt x="3965" y="6430"/>
                  </a:lnTo>
                  <a:lnTo>
                    <a:pt x="3477" y="6430"/>
                  </a:lnTo>
                  <a:cubicBezTo>
                    <a:pt x="3382" y="6430"/>
                    <a:pt x="3310" y="6501"/>
                    <a:pt x="3310" y="6596"/>
                  </a:cubicBezTo>
                  <a:cubicBezTo>
                    <a:pt x="3310" y="6680"/>
                    <a:pt x="3382" y="6763"/>
                    <a:pt x="3477" y="6763"/>
                  </a:cubicBezTo>
                  <a:lnTo>
                    <a:pt x="4144" y="6763"/>
                  </a:lnTo>
                  <a:cubicBezTo>
                    <a:pt x="4227" y="6763"/>
                    <a:pt x="4310" y="6680"/>
                    <a:pt x="4310" y="6596"/>
                  </a:cubicBezTo>
                  <a:lnTo>
                    <a:pt x="4310" y="5251"/>
                  </a:lnTo>
                  <a:lnTo>
                    <a:pt x="4286" y="4287"/>
                  </a:lnTo>
                  <a:lnTo>
                    <a:pt x="4286" y="2215"/>
                  </a:lnTo>
                  <a:cubicBezTo>
                    <a:pt x="4286" y="2084"/>
                    <a:pt x="4227" y="1965"/>
                    <a:pt x="4132" y="1894"/>
                  </a:cubicBezTo>
                  <a:lnTo>
                    <a:pt x="2846" y="881"/>
                  </a:lnTo>
                  <a:cubicBezTo>
                    <a:pt x="2818" y="859"/>
                    <a:pt x="2782" y="847"/>
                    <a:pt x="2746" y="847"/>
                  </a:cubicBezTo>
                  <a:cubicBezTo>
                    <a:pt x="2707" y="847"/>
                    <a:pt x="2669" y="862"/>
                    <a:pt x="2643" y="893"/>
                  </a:cubicBezTo>
                  <a:lnTo>
                    <a:pt x="2322" y="1203"/>
                  </a:lnTo>
                  <a:cubicBezTo>
                    <a:pt x="2262" y="1262"/>
                    <a:pt x="2215" y="1358"/>
                    <a:pt x="2215" y="1441"/>
                  </a:cubicBezTo>
                  <a:cubicBezTo>
                    <a:pt x="2215" y="1536"/>
                    <a:pt x="2262" y="1620"/>
                    <a:pt x="2322" y="1679"/>
                  </a:cubicBezTo>
                  <a:lnTo>
                    <a:pt x="2977" y="2275"/>
                  </a:lnTo>
                  <a:lnTo>
                    <a:pt x="2941" y="2322"/>
                  </a:lnTo>
                  <a:cubicBezTo>
                    <a:pt x="2905" y="2358"/>
                    <a:pt x="2882" y="2370"/>
                    <a:pt x="2846" y="2370"/>
                  </a:cubicBezTo>
                  <a:lnTo>
                    <a:pt x="2727" y="2370"/>
                  </a:lnTo>
                  <a:cubicBezTo>
                    <a:pt x="2643" y="2370"/>
                    <a:pt x="2560" y="2334"/>
                    <a:pt x="2489" y="2298"/>
                  </a:cubicBezTo>
                  <a:lnTo>
                    <a:pt x="1060" y="1322"/>
                  </a:lnTo>
                  <a:cubicBezTo>
                    <a:pt x="1024" y="1310"/>
                    <a:pt x="1012" y="1286"/>
                    <a:pt x="1012" y="1251"/>
                  </a:cubicBezTo>
                  <a:lnTo>
                    <a:pt x="1012" y="346"/>
                  </a:lnTo>
                  <a:cubicBezTo>
                    <a:pt x="1012" y="155"/>
                    <a:pt x="869" y="0"/>
                    <a:pt x="6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54"/>
            <p:cNvSpPr/>
            <p:nvPr/>
          </p:nvSpPr>
          <p:spPr>
            <a:xfrm>
              <a:off x="2811495" y="3494786"/>
              <a:ext cx="135464" cy="212003"/>
            </a:xfrm>
            <a:custGeom>
              <a:rect b="b" l="l" r="r" t="t"/>
              <a:pathLst>
                <a:path extrusionOk="0" h="6692" w="4276">
                  <a:moveTo>
                    <a:pt x="3942" y="322"/>
                  </a:moveTo>
                  <a:lnTo>
                    <a:pt x="3942" y="1727"/>
                  </a:lnTo>
                  <a:lnTo>
                    <a:pt x="3954" y="1727"/>
                  </a:lnTo>
                  <a:cubicBezTo>
                    <a:pt x="3954" y="1751"/>
                    <a:pt x="3942" y="1787"/>
                    <a:pt x="3918" y="1798"/>
                  </a:cubicBezTo>
                  <a:lnTo>
                    <a:pt x="1811" y="3251"/>
                  </a:lnTo>
                  <a:cubicBezTo>
                    <a:pt x="1692" y="3334"/>
                    <a:pt x="1632" y="3465"/>
                    <a:pt x="1632" y="3608"/>
                  </a:cubicBezTo>
                  <a:lnTo>
                    <a:pt x="1632" y="4144"/>
                  </a:lnTo>
                  <a:lnTo>
                    <a:pt x="334" y="4144"/>
                  </a:lnTo>
                  <a:lnTo>
                    <a:pt x="334" y="2239"/>
                  </a:lnTo>
                  <a:cubicBezTo>
                    <a:pt x="334" y="2215"/>
                    <a:pt x="358" y="2179"/>
                    <a:pt x="370" y="2168"/>
                  </a:cubicBezTo>
                  <a:lnTo>
                    <a:pt x="632" y="1965"/>
                  </a:lnTo>
                  <a:lnTo>
                    <a:pt x="1525" y="1251"/>
                  </a:lnTo>
                  <a:lnTo>
                    <a:pt x="1739" y="1453"/>
                  </a:lnTo>
                  <a:lnTo>
                    <a:pt x="1739" y="1465"/>
                  </a:lnTo>
                  <a:lnTo>
                    <a:pt x="1084" y="2060"/>
                  </a:lnTo>
                  <a:cubicBezTo>
                    <a:pt x="1025" y="2120"/>
                    <a:pt x="977" y="2203"/>
                    <a:pt x="977" y="2287"/>
                  </a:cubicBezTo>
                  <a:cubicBezTo>
                    <a:pt x="977" y="2382"/>
                    <a:pt x="1013" y="2453"/>
                    <a:pt x="1072" y="2513"/>
                  </a:cubicBezTo>
                  <a:lnTo>
                    <a:pt x="1108" y="2560"/>
                  </a:lnTo>
                  <a:cubicBezTo>
                    <a:pt x="1203" y="2644"/>
                    <a:pt x="1322" y="2691"/>
                    <a:pt x="1441" y="2691"/>
                  </a:cubicBezTo>
                  <a:lnTo>
                    <a:pt x="1561" y="2691"/>
                  </a:lnTo>
                  <a:cubicBezTo>
                    <a:pt x="1703" y="2691"/>
                    <a:pt x="1858" y="2644"/>
                    <a:pt x="1977" y="2560"/>
                  </a:cubicBezTo>
                  <a:lnTo>
                    <a:pt x="3406" y="1584"/>
                  </a:lnTo>
                  <a:cubicBezTo>
                    <a:pt x="3525" y="1513"/>
                    <a:pt x="3585" y="1382"/>
                    <a:pt x="3585" y="1251"/>
                  </a:cubicBezTo>
                  <a:lnTo>
                    <a:pt x="3585" y="334"/>
                  </a:lnTo>
                  <a:cubicBezTo>
                    <a:pt x="3585" y="322"/>
                    <a:pt x="3597" y="322"/>
                    <a:pt x="3597" y="322"/>
                  </a:cubicBezTo>
                  <a:close/>
                  <a:moveTo>
                    <a:pt x="1858" y="4477"/>
                  </a:moveTo>
                  <a:lnTo>
                    <a:pt x="1858" y="5073"/>
                  </a:lnTo>
                  <a:lnTo>
                    <a:pt x="322" y="5073"/>
                  </a:lnTo>
                  <a:lnTo>
                    <a:pt x="322" y="4477"/>
                  </a:lnTo>
                  <a:close/>
                  <a:moveTo>
                    <a:pt x="1858" y="5382"/>
                  </a:moveTo>
                  <a:lnTo>
                    <a:pt x="1858" y="6406"/>
                  </a:lnTo>
                  <a:lnTo>
                    <a:pt x="322" y="6406"/>
                  </a:lnTo>
                  <a:lnTo>
                    <a:pt x="322" y="5561"/>
                  </a:lnTo>
                  <a:lnTo>
                    <a:pt x="322" y="5382"/>
                  </a:lnTo>
                  <a:close/>
                  <a:moveTo>
                    <a:pt x="3620" y="1"/>
                  </a:moveTo>
                  <a:cubicBezTo>
                    <a:pt x="3418" y="1"/>
                    <a:pt x="3275" y="143"/>
                    <a:pt x="3275" y="334"/>
                  </a:cubicBezTo>
                  <a:lnTo>
                    <a:pt x="3275" y="1251"/>
                  </a:lnTo>
                  <a:cubicBezTo>
                    <a:pt x="3275" y="1275"/>
                    <a:pt x="3263" y="1310"/>
                    <a:pt x="3227" y="1322"/>
                  </a:cubicBezTo>
                  <a:lnTo>
                    <a:pt x="1799" y="2287"/>
                  </a:lnTo>
                  <a:cubicBezTo>
                    <a:pt x="1727" y="2334"/>
                    <a:pt x="1656" y="2358"/>
                    <a:pt x="1561" y="2358"/>
                  </a:cubicBezTo>
                  <a:lnTo>
                    <a:pt x="1441" y="2358"/>
                  </a:lnTo>
                  <a:cubicBezTo>
                    <a:pt x="1418" y="2358"/>
                    <a:pt x="1370" y="2346"/>
                    <a:pt x="1358" y="2322"/>
                  </a:cubicBezTo>
                  <a:lnTo>
                    <a:pt x="1311" y="2275"/>
                  </a:lnTo>
                  <a:lnTo>
                    <a:pt x="1965" y="1679"/>
                  </a:lnTo>
                  <a:cubicBezTo>
                    <a:pt x="2037" y="1620"/>
                    <a:pt x="2073" y="1525"/>
                    <a:pt x="2073" y="1441"/>
                  </a:cubicBezTo>
                  <a:cubicBezTo>
                    <a:pt x="2073" y="1346"/>
                    <a:pt x="2037" y="1263"/>
                    <a:pt x="1965" y="1203"/>
                  </a:cubicBezTo>
                  <a:lnTo>
                    <a:pt x="1656" y="894"/>
                  </a:lnTo>
                  <a:cubicBezTo>
                    <a:pt x="1622" y="860"/>
                    <a:pt x="1577" y="845"/>
                    <a:pt x="1534" y="845"/>
                  </a:cubicBezTo>
                  <a:cubicBezTo>
                    <a:pt x="1500" y="845"/>
                    <a:pt x="1467" y="854"/>
                    <a:pt x="1441" y="870"/>
                  </a:cubicBezTo>
                  <a:lnTo>
                    <a:pt x="429" y="1667"/>
                  </a:lnTo>
                  <a:lnTo>
                    <a:pt x="168" y="1870"/>
                  </a:lnTo>
                  <a:cubicBezTo>
                    <a:pt x="60" y="1941"/>
                    <a:pt x="1" y="2060"/>
                    <a:pt x="1" y="2203"/>
                  </a:cubicBezTo>
                  <a:lnTo>
                    <a:pt x="1" y="4263"/>
                  </a:lnTo>
                  <a:lnTo>
                    <a:pt x="1" y="5192"/>
                  </a:lnTo>
                  <a:lnTo>
                    <a:pt x="1" y="6525"/>
                  </a:lnTo>
                  <a:cubicBezTo>
                    <a:pt x="1" y="6620"/>
                    <a:pt x="72" y="6692"/>
                    <a:pt x="168" y="6692"/>
                  </a:cubicBezTo>
                  <a:lnTo>
                    <a:pt x="2025" y="6692"/>
                  </a:lnTo>
                  <a:cubicBezTo>
                    <a:pt x="2108" y="6692"/>
                    <a:pt x="2192" y="6620"/>
                    <a:pt x="2192" y="6525"/>
                  </a:cubicBezTo>
                  <a:lnTo>
                    <a:pt x="2192" y="5513"/>
                  </a:lnTo>
                  <a:lnTo>
                    <a:pt x="2192" y="4251"/>
                  </a:lnTo>
                  <a:cubicBezTo>
                    <a:pt x="2192" y="4168"/>
                    <a:pt x="2108" y="4084"/>
                    <a:pt x="2025" y="4084"/>
                  </a:cubicBezTo>
                  <a:lnTo>
                    <a:pt x="1953" y="4084"/>
                  </a:lnTo>
                  <a:lnTo>
                    <a:pt x="1953" y="3549"/>
                  </a:lnTo>
                  <a:cubicBezTo>
                    <a:pt x="1953" y="3525"/>
                    <a:pt x="1965" y="3477"/>
                    <a:pt x="1989" y="3465"/>
                  </a:cubicBezTo>
                  <a:lnTo>
                    <a:pt x="4097" y="2001"/>
                  </a:lnTo>
                  <a:cubicBezTo>
                    <a:pt x="4216" y="1929"/>
                    <a:pt x="4275" y="1798"/>
                    <a:pt x="4275" y="1667"/>
                  </a:cubicBezTo>
                  <a:lnTo>
                    <a:pt x="4275" y="96"/>
                  </a:lnTo>
                  <a:cubicBezTo>
                    <a:pt x="4275" y="72"/>
                    <a:pt x="4216" y="1"/>
                    <a:pt x="412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54"/>
            <p:cNvSpPr/>
            <p:nvPr/>
          </p:nvSpPr>
          <p:spPr>
            <a:xfrm>
              <a:off x="2731915" y="3360146"/>
              <a:ext cx="149403" cy="181812"/>
            </a:xfrm>
            <a:custGeom>
              <a:rect b="b" l="l" r="r" t="t"/>
              <a:pathLst>
                <a:path extrusionOk="0" h="5739" w="4716">
                  <a:moveTo>
                    <a:pt x="2358" y="0"/>
                  </a:moveTo>
                  <a:cubicBezTo>
                    <a:pt x="1156" y="0"/>
                    <a:pt x="155" y="893"/>
                    <a:pt x="13" y="2084"/>
                  </a:cubicBezTo>
                  <a:cubicBezTo>
                    <a:pt x="1" y="2179"/>
                    <a:pt x="72" y="2250"/>
                    <a:pt x="143" y="2262"/>
                  </a:cubicBezTo>
                  <a:cubicBezTo>
                    <a:pt x="155" y="2265"/>
                    <a:pt x="166" y="2266"/>
                    <a:pt x="176" y="2266"/>
                  </a:cubicBezTo>
                  <a:cubicBezTo>
                    <a:pt x="255" y="2266"/>
                    <a:pt x="312" y="2194"/>
                    <a:pt x="322" y="2131"/>
                  </a:cubicBezTo>
                  <a:cubicBezTo>
                    <a:pt x="441" y="1107"/>
                    <a:pt x="1322" y="333"/>
                    <a:pt x="2346" y="333"/>
                  </a:cubicBezTo>
                  <a:cubicBezTo>
                    <a:pt x="3477" y="333"/>
                    <a:pt x="4382" y="1250"/>
                    <a:pt x="4382" y="2369"/>
                  </a:cubicBezTo>
                  <a:cubicBezTo>
                    <a:pt x="4382" y="3262"/>
                    <a:pt x="3823" y="4036"/>
                    <a:pt x="2977" y="4322"/>
                  </a:cubicBezTo>
                  <a:cubicBezTo>
                    <a:pt x="2941" y="4334"/>
                    <a:pt x="2894" y="4346"/>
                    <a:pt x="2882" y="4393"/>
                  </a:cubicBezTo>
                  <a:lnTo>
                    <a:pt x="2346" y="5286"/>
                  </a:lnTo>
                  <a:lnTo>
                    <a:pt x="1810" y="4393"/>
                  </a:lnTo>
                  <a:cubicBezTo>
                    <a:pt x="1798" y="4370"/>
                    <a:pt x="1763" y="4334"/>
                    <a:pt x="1727" y="4322"/>
                  </a:cubicBezTo>
                  <a:cubicBezTo>
                    <a:pt x="989" y="4084"/>
                    <a:pt x="477" y="3477"/>
                    <a:pt x="334" y="2727"/>
                  </a:cubicBezTo>
                  <a:cubicBezTo>
                    <a:pt x="323" y="2650"/>
                    <a:pt x="252" y="2594"/>
                    <a:pt x="177" y="2594"/>
                  </a:cubicBezTo>
                  <a:cubicBezTo>
                    <a:pt x="170" y="2594"/>
                    <a:pt x="163" y="2595"/>
                    <a:pt x="155" y="2596"/>
                  </a:cubicBezTo>
                  <a:cubicBezTo>
                    <a:pt x="72" y="2608"/>
                    <a:pt x="13" y="2703"/>
                    <a:pt x="24" y="2774"/>
                  </a:cubicBezTo>
                  <a:cubicBezTo>
                    <a:pt x="179" y="3620"/>
                    <a:pt x="775" y="4322"/>
                    <a:pt x="1572" y="4608"/>
                  </a:cubicBezTo>
                  <a:lnTo>
                    <a:pt x="2215" y="5656"/>
                  </a:lnTo>
                  <a:cubicBezTo>
                    <a:pt x="2239" y="5703"/>
                    <a:pt x="2287" y="5739"/>
                    <a:pt x="2346" y="5739"/>
                  </a:cubicBezTo>
                  <a:cubicBezTo>
                    <a:pt x="2406" y="5739"/>
                    <a:pt x="2453" y="5703"/>
                    <a:pt x="2477" y="5656"/>
                  </a:cubicBezTo>
                  <a:lnTo>
                    <a:pt x="3120" y="4608"/>
                  </a:lnTo>
                  <a:cubicBezTo>
                    <a:pt x="4073" y="4274"/>
                    <a:pt x="4704" y="3381"/>
                    <a:pt x="4704" y="2369"/>
                  </a:cubicBezTo>
                  <a:cubicBezTo>
                    <a:pt x="4715" y="1060"/>
                    <a:pt x="3656" y="0"/>
                    <a:pt x="235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54"/>
            <p:cNvSpPr/>
            <p:nvPr/>
          </p:nvSpPr>
          <p:spPr>
            <a:xfrm>
              <a:off x="2760585" y="3389545"/>
              <a:ext cx="92442" cy="91333"/>
            </a:xfrm>
            <a:custGeom>
              <a:rect b="b" l="l" r="r" t="t"/>
              <a:pathLst>
                <a:path extrusionOk="0" h="2883" w="2918">
                  <a:moveTo>
                    <a:pt x="1453" y="679"/>
                  </a:moveTo>
                  <a:cubicBezTo>
                    <a:pt x="1858" y="679"/>
                    <a:pt x="2203" y="1025"/>
                    <a:pt x="2203" y="1430"/>
                  </a:cubicBezTo>
                  <a:cubicBezTo>
                    <a:pt x="2203" y="1846"/>
                    <a:pt x="1870" y="2168"/>
                    <a:pt x="1453" y="2168"/>
                  </a:cubicBezTo>
                  <a:cubicBezTo>
                    <a:pt x="1036" y="2168"/>
                    <a:pt x="715" y="1846"/>
                    <a:pt x="715" y="1430"/>
                  </a:cubicBezTo>
                  <a:cubicBezTo>
                    <a:pt x="715" y="1013"/>
                    <a:pt x="1036" y="679"/>
                    <a:pt x="1453" y="679"/>
                  </a:cubicBezTo>
                  <a:close/>
                  <a:moveTo>
                    <a:pt x="1453" y="1"/>
                  </a:moveTo>
                  <a:cubicBezTo>
                    <a:pt x="1370" y="1"/>
                    <a:pt x="1286" y="72"/>
                    <a:pt x="1286" y="167"/>
                  </a:cubicBezTo>
                  <a:lnTo>
                    <a:pt x="1286" y="382"/>
                  </a:lnTo>
                  <a:cubicBezTo>
                    <a:pt x="1108" y="417"/>
                    <a:pt x="953" y="477"/>
                    <a:pt x="810" y="572"/>
                  </a:cubicBezTo>
                  <a:lnTo>
                    <a:pt x="655" y="417"/>
                  </a:lnTo>
                  <a:cubicBezTo>
                    <a:pt x="626" y="388"/>
                    <a:pt x="584" y="373"/>
                    <a:pt x="542" y="373"/>
                  </a:cubicBezTo>
                  <a:cubicBezTo>
                    <a:pt x="501" y="373"/>
                    <a:pt x="459" y="388"/>
                    <a:pt x="429" y="417"/>
                  </a:cubicBezTo>
                  <a:cubicBezTo>
                    <a:pt x="370" y="477"/>
                    <a:pt x="370" y="572"/>
                    <a:pt x="429" y="632"/>
                  </a:cubicBezTo>
                  <a:lnTo>
                    <a:pt x="596" y="798"/>
                  </a:lnTo>
                  <a:cubicBezTo>
                    <a:pt x="489" y="929"/>
                    <a:pt x="429" y="1096"/>
                    <a:pt x="393" y="1275"/>
                  </a:cubicBezTo>
                  <a:lnTo>
                    <a:pt x="167" y="1275"/>
                  </a:lnTo>
                  <a:cubicBezTo>
                    <a:pt x="72" y="1275"/>
                    <a:pt x="0" y="1358"/>
                    <a:pt x="0" y="1441"/>
                  </a:cubicBezTo>
                  <a:cubicBezTo>
                    <a:pt x="0" y="1537"/>
                    <a:pt x="72" y="1608"/>
                    <a:pt x="167" y="1608"/>
                  </a:cubicBezTo>
                  <a:lnTo>
                    <a:pt x="381" y="1608"/>
                  </a:lnTo>
                  <a:cubicBezTo>
                    <a:pt x="417" y="1787"/>
                    <a:pt x="477" y="1953"/>
                    <a:pt x="572" y="2084"/>
                  </a:cubicBezTo>
                  <a:lnTo>
                    <a:pt x="417" y="2251"/>
                  </a:lnTo>
                  <a:cubicBezTo>
                    <a:pt x="358" y="2311"/>
                    <a:pt x="358" y="2406"/>
                    <a:pt x="417" y="2465"/>
                  </a:cubicBezTo>
                  <a:cubicBezTo>
                    <a:pt x="441" y="2501"/>
                    <a:pt x="489" y="2513"/>
                    <a:pt x="536" y="2513"/>
                  </a:cubicBezTo>
                  <a:cubicBezTo>
                    <a:pt x="572" y="2513"/>
                    <a:pt x="620" y="2501"/>
                    <a:pt x="655" y="2465"/>
                  </a:cubicBezTo>
                  <a:lnTo>
                    <a:pt x="810" y="2311"/>
                  </a:lnTo>
                  <a:cubicBezTo>
                    <a:pt x="953" y="2406"/>
                    <a:pt x="1108" y="2465"/>
                    <a:pt x="1286" y="2501"/>
                  </a:cubicBezTo>
                  <a:lnTo>
                    <a:pt x="1286" y="2727"/>
                  </a:lnTo>
                  <a:cubicBezTo>
                    <a:pt x="1286" y="2811"/>
                    <a:pt x="1370" y="2882"/>
                    <a:pt x="1453" y="2882"/>
                  </a:cubicBezTo>
                  <a:cubicBezTo>
                    <a:pt x="1548" y="2882"/>
                    <a:pt x="1620" y="2811"/>
                    <a:pt x="1620" y="2727"/>
                  </a:cubicBezTo>
                  <a:lnTo>
                    <a:pt x="1620" y="2501"/>
                  </a:lnTo>
                  <a:cubicBezTo>
                    <a:pt x="1798" y="2465"/>
                    <a:pt x="1965" y="2406"/>
                    <a:pt x="2096" y="2311"/>
                  </a:cubicBezTo>
                  <a:lnTo>
                    <a:pt x="2263" y="2465"/>
                  </a:lnTo>
                  <a:cubicBezTo>
                    <a:pt x="2286" y="2501"/>
                    <a:pt x="2334" y="2513"/>
                    <a:pt x="2382" y="2513"/>
                  </a:cubicBezTo>
                  <a:cubicBezTo>
                    <a:pt x="2417" y="2513"/>
                    <a:pt x="2465" y="2501"/>
                    <a:pt x="2501" y="2465"/>
                  </a:cubicBezTo>
                  <a:cubicBezTo>
                    <a:pt x="2560" y="2406"/>
                    <a:pt x="2560" y="2311"/>
                    <a:pt x="2501" y="2251"/>
                  </a:cubicBezTo>
                  <a:lnTo>
                    <a:pt x="2334" y="2084"/>
                  </a:lnTo>
                  <a:cubicBezTo>
                    <a:pt x="2441" y="1953"/>
                    <a:pt x="2501" y="1787"/>
                    <a:pt x="2525" y="1608"/>
                  </a:cubicBezTo>
                  <a:lnTo>
                    <a:pt x="2751" y="1608"/>
                  </a:lnTo>
                  <a:cubicBezTo>
                    <a:pt x="2834" y="1608"/>
                    <a:pt x="2918" y="1537"/>
                    <a:pt x="2918" y="1441"/>
                  </a:cubicBezTo>
                  <a:cubicBezTo>
                    <a:pt x="2882" y="1358"/>
                    <a:pt x="2822" y="1275"/>
                    <a:pt x="2739" y="1275"/>
                  </a:cubicBezTo>
                  <a:lnTo>
                    <a:pt x="2513" y="1275"/>
                  </a:lnTo>
                  <a:cubicBezTo>
                    <a:pt x="2477" y="1096"/>
                    <a:pt x="2417" y="941"/>
                    <a:pt x="2322" y="798"/>
                  </a:cubicBezTo>
                  <a:lnTo>
                    <a:pt x="2489" y="632"/>
                  </a:lnTo>
                  <a:cubicBezTo>
                    <a:pt x="2548" y="572"/>
                    <a:pt x="2548" y="477"/>
                    <a:pt x="2489" y="417"/>
                  </a:cubicBezTo>
                  <a:cubicBezTo>
                    <a:pt x="2459" y="388"/>
                    <a:pt x="2417" y="373"/>
                    <a:pt x="2376" y="373"/>
                  </a:cubicBezTo>
                  <a:cubicBezTo>
                    <a:pt x="2334" y="373"/>
                    <a:pt x="2292" y="388"/>
                    <a:pt x="2263" y="417"/>
                  </a:cubicBezTo>
                  <a:lnTo>
                    <a:pt x="2096" y="572"/>
                  </a:lnTo>
                  <a:cubicBezTo>
                    <a:pt x="1965" y="477"/>
                    <a:pt x="1798" y="417"/>
                    <a:pt x="1620" y="382"/>
                  </a:cubicBezTo>
                  <a:lnTo>
                    <a:pt x="1620" y="167"/>
                  </a:lnTo>
                  <a:cubicBezTo>
                    <a:pt x="1620" y="72"/>
                    <a:pt x="1548" y="1"/>
                    <a:pt x="145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54"/>
            <p:cNvSpPr/>
            <p:nvPr/>
          </p:nvSpPr>
          <p:spPr>
            <a:xfrm>
              <a:off x="2789636" y="3417836"/>
              <a:ext cx="33961" cy="33993"/>
            </a:xfrm>
            <a:custGeom>
              <a:rect b="b" l="l" r="r" t="t"/>
              <a:pathLst>
                <a:path extrusionOk="0" h="1073" w="1072">
                  <a:moveTo>
                    <a:pt x="536" y="346"/>
                  </a:moveTo>
                  <a:cubicBezTo>
                    <a:pt x="655" y="346"/>
                    <a:pt x="750" y="429"/>
                    <a:pt x="750" y="548"/>
                  </a:cubicBezTo>
                  <a:cubicBezTo>
                    <a:pt x="750" y="656"/>
                    <a:pt x="643" y="763"/>
                    <a:pt x="536" y="763"/>
                  </a:cubicBezTo>
                  <a:cubicBezTo>
                    <a:pt x="417" y="763"/>
                    <a:pt x="334" y="667"/>
                    <a:pt x="334" y="548"/>
                  </a:cubicBezTo>
                  <a:cubicBezTo>
                    <a:pt x="334" y="429"/>
                    <a:pt x="417" y="346"/>
                    <a:pt x="536" y="346"/>
                  </a:cubicBezTo>
                  <a:close/>
                  <a:moveTo>
                    <a:pt x="536" y="1"/>
                  </a:moveTo>
                  <a:cubicBezTo>
                    <a:pt x="238" y="1"/>
                    <a:pt x="0" y="239"/>
                    <a:pt x="0" y="537"/>
                  </a:cubicBezTo>
                  <a:cubicBezTo>
                    <a:pt x="0" y="834"/>
                    <a:pt x="238" y="1072"/>
                    <a:pt x="536" y="1072"/>
                  </a:cubicBezTo>
                  <a:cubicBezTo>
                    <a:pt x="834" y="1072"/>
                    <a:pt x="1072" y="834"/>
                    <a:pt x="1072" y="537"/>
                  </a:cubicBezTo>
                  <a:cubicBezTo>
                    <a:pt x="1072" y="251"/>
                    <a:pt x="822" y="1"/>
                    <a:pt x="53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1" name="Google Shape;2581;p54"/>
          <p:cNvGrpSpPr/>
          <p:nvPr/>
        </p:nvGrpSpPr>
        <p:grpSpPr>
          <a:xfrm>
            <a:off x="7156344" y="3347696"/>
            <a:ext cx="264465" cy="353074"/>
            <a:chOff x="7156344" y="3347696"/>
            <a:chExt cx="264465" cy="353074"/>
          </a:xfrm>
        </p:grpSpPr>
        <p:sp>
          <p:nvSpPr>
            <p:cNvPr id="2582" name="Google Shape;2582;p54"/>
            <p:cNvSpPr/>
            <p:nvPr/>
          </p:nvSpPr>
          <p:spPr>
            <a:xfrm>
              <a:off x="7248754" y="3468397"/>
              <a:ext cx="10233" cy="15872"/>
            </a:xfrm>
            <a:custGeom>
              <a:rect b="b" l="l" r="r" t="t"/>
              <a:pathLst>
                <a:path extrusionOk="0" h="501" w="323">
                  <a:moveTo>
                    <a:pt x="156" y="0"/>
                  </a:moveTo>
                  <a:cubicBezTo>
                    <a:pt x="72" y="0"/>
                    <a:pt x="1" y="72"/>
                    <a:pt x="1" y="155"/>
                  </a:cubicBezTo>
                  <a:lnTo>
                    <a:pt x="1" y="334"/>
                  </a:lnTo>
                  <a:cubicBezTo>
                    <a:pt x="1" y="429"/>
                    <a:pt x="72" y="500"/>
                    <a:pt x="156" y="500"/>
                  </a:cubicBezTo>
                  <a:cubicBezTo>
                    <a:pt x="251" y="500"/>
                    <a:pt x="322" y="429"/>
                    <a:pt x="322" y="334"/>
                  </a:cubicBezTo>
                  <a:lnTo>
                    <a:pt x="322" y="155"/>
                  </a:lnTo>
                  <a:cubicBezTo>
                    <a:pt x="322" y="72"/>
                    <a:pt x="251" y="0"/>
                    <a:pt x="15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54"/>
            <p:cNvSpPr/>
            <p:nvPr/>
          </p:nvSpPr>
          <p:spPr>
            <a:xfrm>
              <a:off x="7314775" y="3468397"/>
              <a:ext cx="10201" cy="15872"/>
            </a:xfrm>
            <a:custGeom>
              <a:rect b="b" l="l" r="r" t="t"/>
              <a:pathLst>
                <a:path extrusionOk="0" h="501" w="322">
                  <a:moveTo>
                    <a:pt x="155" y="0"/>
                  </a:moveTo>
                  <a:cubicBezTo>
                    <a:pt x="72" y="0"/>
                    <a:pt x="1" y="72"/>
                    <a:pt x="1" y="155"/>
                  </a:cubicBezTo>
                  <a:lnTo>
                    <a:pt x="1" y="334"/>
                  </a:lnTo>
                  <a:cubicBezTo>
                    <a:pt x="1" y="429"/>
                    <a:pt x="72" y="500"/>
                    <a:pt x="155" y="500"/>
                  </a:cubicBezTo>
                  <a:cubicBezTo>
                    <a:pt x="251" y="500"/>
                    <a:pt x="322" y="429"/>
                    <a:pt x="322" y="334"/>
                  </a:cubicBezTo>
                  <a:lnTo>
                    <a:pt x="322" y="155"/>
                  </a:lnTo>
                  <a:cubicBezTo>
                    <a:pt x="322" y="72"/>
                    <a:pt x="251"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54"/>
            <p:cNvSpPr/>
            <p:nvPr/>
          </p:nvSpPr>
          <p:spPr>
            <a:xfrm>
              <a:off x="7156344" y="3347696"/>
              <a:ext cx="264465" cy="353074"/>
            </a:xfrm>
            <a:custGeom>
              <a:rect b="b" l="l" r="r" t="t"/>
              <a:pathLst>
                <a:path extrusionOk="0" h="11145" w="8348">
                  <a:moveTo>
                    <a:pt x="4111" y="310"/>
                  </a:moveTo>
                  <a:cubicBezTo>
                    <a:pt x="4118" y="310"/>
                    <a:pt x="4125" y="310"/>
                    <a:pt x="4132" y="310"/>
                  </a:cubicBezTo>
                  <a:cubicBezTo>
                    <a:pt x="5573" y="322"/>
                    <a:pt x="6740" y="1512"/>
                    <a:pt x="6740" y="2953"/>
                  </a:cubicBezTo>
                  <a:lnTo>
                    <a:pt x="6740" y="3643"/>
                  </a:lnTo>
                  <a:lnTo>
                    <a:pt x="6526" y="3643"/>
                  </a:lnTo>
                  <a:cubicBezTo>
                    <a:pt x="6430" y="3643"/>
                    <a:pt x="6311" y="3632"/>
                    <a:pt x="6216" y="3596"/>
                  </a:cubicBezTo>
                  <a:cubicBezTo>
                    <a:pt x="5859" y="3489"/>
                    <a:pt x="4978" y="3167"/>
                    <a:pt x="4359" y="2119"/>
                  </a:cubicBezTo>
                  <a:cubicBezTo>
                    <a:pt x="4311" y="2048"/>
                    <a:pt x="4299" y="1977"/>
                    <a:pt x="4299" y="1905"/>
                  </a:cubicBezTo>
                  <a:lnTo>
                    <a:pt x="4299" y="1548"/>
                  </a:lnTo>
                  <a:cubicBezTo>
                    <a:pt x="4299" y="1453"/>
                    <a:pt x="4228" y="1381"/>
                    <a:pt x="4132" y="1381"/>
                  </a:cubicBezTo>
                  <a:cubicBezTo>
                    <a:pt x="4049" y="1381"/>
                    <a:pt x="3966" y="1453"/>
                    <a:pt x="3966" y="1548"/>
                  </a:cubicBezTo>
                  <a:lnTo>
                    <a:pt x="3966" y="1905"/>
                  </a:lnTo>
                  <a:cubicBezTo>
                    <a:pt x="3966" y="1977"/>
                    <a:pt x="3954" y="2060"/>
                    <a:pt x="3906" y="2119"/>
                  </a:cubicBezTo>
                  <a:cubicBezTo>
                    <a:pt x="3275" y="3167"/>
                    <a:pt x="2406" y="3489"/>
                    <a:pt x="2049" y="3596"/>
                  </a:cubicBezTo>
                  <a:cubicBezTo>
                    <a:pt x="1942" y="3632"/>
                    <a:pt x="1846" y="3643"/>
                    <a:pt x="1739" y="3643"/>
                  </a:cubicBezTo>
                  <a:lnTo>
                    <a:pt x="1620" y="3643"/>
                  </a:lnTo>
                  <a:cubicBezTo>
                    <a:pt x="1584" y="3643"/>
                    <a:pt x="1561" y="3643"/>
                    <a:pt x="1513" y="3655"/>
                  </a:cubicBezTo>
                  <a:lnTo>
                    <a:pt x="1513" y="2941"/>
                  </a:lnTo>
                  <a:cubicBezTo>
                    <a:pt x="1501" y="1496"/>
                    <a:pt x="2680" y="310"/>
                    <a:pt x="4111" y="310"/>
                  </a:cubicBezTo>
                  <a:close/>
                  <a:moveTo>
                    <a:pt x="1799" y="5013"/>
                  </a:moveTo>
                  <a:cubicBezTo>
                    <a:pt x="1882" y="5322"/>
                    <a:pt x="2049" y="5620"/>
                    <a:pt x="2275" y="5894"/>
                  </a:cubicBezTo>
                  <a:cubicBezTo>
                    <a:pt x="2168" y="6013"/>
                    <a:pt x="2025" y="6084"/>
                    <a:pt x="1858" y="6084"/>
                  </a:cubicBezTo>
                  <a:cubicBezTo>
                    <a:pt x="1561" y="6084"/>
                    <a:pt x="1323" y="5846"/>
                    <a:pt x="1323" y="5548"/>
                  </a:cubicBezTo>
                  <a:cubicBezTo>
                    <a:pt x="1323" y="5275"/>
                    <a:pt x="1525" y="5060"/>
                    <a:pt x="1799" y="5013"/>
                  </a:cubicBezTo>
                  <a:close/>
                  <a:moveTo>
                    <a:pt x="6454" y="5013"/>
                  </a:moveTo>
                  <a:cubicBezTo>
                    <a:pt x="6704" y="5037"/>
                    <a:pt x="6918" y="5263"/>
                    <a:pt x="6918" y="5548"/>
                  </a:cubicBezTo>
                  <a:cubicBezTo>
                    <a:pt x="6918" y="5846"/>
                    <a:pt x="6680" y="6084"/>
                    <a:pt x="6383" y="6084"/>
                  </a:cubicBezTo>
                  <a:cubicBezTo>
                    <a:pt x="6216" y="6084"/>
                    <a:pt x="6073" y="6013"/>
                    <a:pt x="5978" y="5894"/>
                  </a:cubicBezTo>
                  <a:cubicBezTo>
                    <a:pt x="6204" y="5632"/>
                    <a:pt x="6347" y="5334"/>
                    <a:pt x="6454" y="5013"/>
                  </a:cubicBezTo>
                  <a:close/>
                  <a:moveTo>
                    <a:pt x="4132" y="2381"/>
                  </a:moveTo>
                  <a:cubicBezTo>
                    <a:pt x="4823" y="3453"/>
                    <a:pt x="5752" y="3810"/>
                    <a:pt x="6145" y="3905"/>
                  </a:cubicBezTo>
                  <a:cubicBezTo>
                    <a:pt x="6276" y="3941"/>
                    <a:pt x="6406" y="3965"/>
                    <a:pt x="6549" y="3965"/>
                  </a:cubicBezTo>
                  <a:lnTo>
                    <a:pt x="6668" y="3965"/>
                  </a:lnTo>
                  <a:cubicBezTo>
                    <a:pt x="6740" y="3965"/>
                    <a:pt x="6811" y="4001"/>
                    <a:pt x="6871" y="4060"/>
                  </a:cubicBezTo>
                  <a:cubicBezTo>
                    <a:pt x="6930" y="4120"/>
                    <a:pt x="6942" y="4191"/>
                    <a:pt x="6942" y="4263"/>
                  </a:cubicBezTo>
                  <a:cubicBezTo>
                    <a:pt x="6930" y="4405"/>
                    <a:pt x="6799" y="4501"/>
                    <a:pt x="6645" y="4501"/>
                  </a:cubicBezTo>
                  <a:lnTo>
                    <a:pt x="6573" y="4501"/>
                  </a:lnTo>
                  <a:cubicBezTo>
                    <a:pt x="6573" y="4417"/>
                    <a:pt x="6514" y="4346"/>
                    <a:pt x="6430" y="4322"/>
                  </a:cubicBezTo>
                  <a:cubicBezTo>
                    <a:pt x="6335" y="4322"/>
                    <a:pt x="6264" y="4382"/>
                    <a:pt x="6252" y="4477"/>
                  </a:cubicBezTo>
                  <a:cubicBezTo>
                    <a:pt x="6204" y="5001"/>
                    <a:pt x="5966" y="5489"/>
                    <a:pt x="5573" y="5858"/>
                  </a:cubicBezTo>
                  <a:cubicBezTo>
                    <a:pt x="5192" y="6215"/>
                    <a:pt x="4680" y="6430"/>
                    <a:pt x="4144" y="6430"/>
                  </a:cubicBezTo>
                  <a:cubicBezTo>
                    <a:pt x="3585" y="6430"/>
                    <a:pt x="3073" y="6227"/>
                    <a:pt x="2692" y="5858"/>
                  </a:cubicBezTo>
                  <a:cubicBezTo>
                    <a:pt x="2299" y="5501"/>
                    <a:pt x="2061" y="5013"/>
                    <a:pt x="2025" y="4477"/>
                  </a:cubicBezTo>
                  <a:cubicBezTo>
                    <a:pt x="2025" y="4389"/>
                    <a:pt x="1943" y="4321"/>
                    <a:pt x="1865" y="4321"/>
                  </a:cubicBezTo>
                  <a:cubicBezTo>
                    <a:pt x="1859" y="4321"/>
                    <a:pt x="1852" y="4321"/>
                    <a:pt x="1846" y="4322"/>
                  </a:cubicBezTo>
                  <a:cubicBezTo>
                    <a:pt x="1751" y="4322"/>
                    <a:pt x="1680" y="4417"/>
                    <a:pt x="1692" y="4501"/>
                  </a:cubicBezTo>
                  <a:lnTo>
                    <a:pt x="1620" y="4501"/>
                  </a:lnTo>
                  <a:cubicBezTo>
                    <a:pt x="1465" y="4501"/>
                    <a:pt x="1334" y="4405"/>
                    <a:pt x="1323" y="4263"/>
                  </a:cubicBezTo>
                  <a:cubicBezTo>
                    <a:pt x="1311" y="4191"/>
                    <a:pt x="1334" y="4120"/>
                    <a:pt x="1394" y="4060"/>
                  </a:cubicBezTo>
                  <a:cubicBezTo>
                    <a:pt x="1442" y="4001"/>
                    <a:pt x="1513" y="3965"/>
                    <a:pt x="1608" y="3965"/>
                  </a:cubicBezTo>
                  <a:lnTo>
                    <a:pt x="1727" y="3965"/>
                  </a:lnTo>
                  <a:cubicBezTo>
                    <a:pt x="1858" y="3965"/>
                    <a:pt x="2001" y="3953"/>
                    <a:pt x="2120" y="3905"/>
                  </a:cubicBezTo>
                  <a:cubicBezTo>
                    <a:pt x="2513" y="3810"/>
                    <a:pt x="3430" y="3453"/>
                    <a:pt x="4132" y="2381"/>
                  </a:cubicBezTo>
                  <a:close/>
                  <a:moveTo>
                    <a:pt x="5740" y="6108"/>
                  </a:moveTo>
                  <a:cubicBezTo>
                    <a:pt x="5871" y="6251"/>
                    <a:pt x="6037" y="6346"/>
                    <a:pt x="6228" y="6382"/>
                  </a:cubicBezTo>
                  <a:cubicBezTo>
                    <a:pt x="6287" y="6739"/>
                    <a:pt x="6406" y="6953"/>
                    <a:pt x="6526" y="7203"/>
                  </a:cubicBezTo>
                  <a:cubicBezTo>
                    <a:pt x="6645" y="7418"/>
                    <a:pt x="6764" y="7656"/>
                    <a:pt x="6871" y="8061"/>
                  </a:cubicBezTo>
                  <a:lnTo>
                    <a:pt x="5680" y="7644"/>
                  </a:lnTo>
                  <a:cubicBezTo>
                    <a:pt x="5478" y="7573"/>
                    <a:pt x="5323" y="7358"/>
                    <a:pt x="5323" y="7144"/>
                  </a:cubicBezTo>
                  <a:lnTo>
                    <a:pt x="5323" y="6430"/>
                  </a:lnTo>
                  <a:cubicBezTo>
                    <a:pt x="5478" y="6334"/>
                    <a:pt x="5621" y="6227"/>
                    <a:pt x="5740" y="6108"/>
                  </a:cubicBezTo>
                  <a:close/>
                  <a:moveTo>
                    <a:pt x="4978" y="6584"/>
                  </a:moveTo>
                  <a:lnTo>
                    <a:pt x="4978" y="7144"/>
                  </a:lnTo>
                  <a:cubicBezTo>
                    <a:pt x="4978" y="7442"/>
                    <a:pt x="5144" y="7715"/>
                    <a:pt x="5383" y="7870"/>
                  </a:cubicBezTo>
                  <a:cubicBezTo>
                    <a:pt x="5252" y="8132"/>
                    <a:pt x="4847" y="8727"/>
                    <a:pt x="4049" y="9370"/>
                  </a:cubicBezTo>
                  <a:cubicBezTo>
                    <a:pt x="3823" y="9180"/>
                    <a:pt x="3644" y="8989"/>
                    <a:pt x="3489" y="8823"/>
                  </a:cubicBezTo>
                  <a:cubicBezTo>
                    <a:pt x="3132" y="8406"/>
                    <a:pt x="2930" y="8061"/>
                    <a:pt x="2823" y="7870"/>
                  </a:cubicBezTo>
                  <a:cubicBezTo>
                    <a:pt x="3073" y="7715"/>
                    <a:pt x="3228" y="7442"/>
                    <a:pt x="3228" y="7144"/>
                  </a:cubicBezTo>
                  <a:lnTo>
                    <a:pt x="3228" y="6584"/>
                  </a:lnTo>
                  <a:cubicBezTo>
                    <a:pt x="3513" y="6691"/>
                    <a:pt x="3811" y="6751"/>
                    <a:pt x="4109" y="6751"/>
                  </a:cubicBezTo>
                  <a:cubicBezTo>
                    <a:pt x="4418" y="6751"/>
                    <a:pt x="4716" y="6691"/>
                    <a:pt x="4978" y="6584"/>
                  </a:cubicBezTo>
                  <a:close/>
                  <a:moveTo>
                    <a:pt x="4144" y="0"/>
                  </a:moveTo>
                  <a:cubicBezTo>
                    <a:pt x="2525" y="0"/>
                    <a:pt x="1203" y="1322"/>
                    <a:pt x="1203" y="2941"/>
                  </a:cubicBezTo>
                  <a:lnTo>
                    <a:pt x="1203" y="3822"/>
                  </a:lnTo>
                  <a:lnTo>
                    <a:pt x="1192" y="3834"/>
                  </a:lnTo>
                  <a:cubicBezTo>
                    <a:pt x="1072" y="3953"/>
                    <a:pt x="1025" y="4132"/>
                    <a:pt x="1037" y="4298"/>
                  </a:cubicBezTo>
                  <a:cubicBezTo>
                    <a:pt x="1072" y="4536"/>
                    <a:pt x="1227" y="4727"/>
                    <a:pt x="1453" y="4798"/>
                  </a:cubicBezTo>
                  <a:cubicBezTo>
                    <a:pt x="1203" y="4953"/>
                    <a:pt x="1037" y="5227"/>
                    <a:pt x="1037" y="5548"/>
                  </a:cubicBezTo>
                  <a:cubicBezTo>
                    <a:pt x="1037" y="6025"/>
                    <a:pt x="1430" y="6406"/>
                    <a:pt x="1906" y="6406"/>
                  </a:cubicBezTo>
                  <a:cubicBezTo>
                    <a:pt x="2144" y="6406"/>
                    <a:pt x="2382" y="6299"/>
                    <a:pt x="2537" y="6120"/>
                  </a:cubicBezTo>
                  <a:cubicBezTo>
                    <a:pt x="2680" y="6239"/>
                    <a:pt x="2811" y="6346"/>
                    <a:pt x="2954" y="6441"/>
                  </a:cubicBezTo>
                  <a:lnTo>
                    <a:pt x="2954" y="7156"/>
                  </a:lnTo>
                  <a:cubicBezTo>
                    <a:pt x="2954" y="7370"/>
                    <a:pt x="2811" y="7584"/>
                    <a:pt x="2596" y="7656"/>
                  </a:cubicBezTo>
                  <a:lnTo>
                    <a:pt x="799" y="8299"/>
                  </a:lnTo>
                  <a:cubicBezTo>
                    <a:pt x="322" y="8466"/>
                    <a:pt x="1" y="8918"/>
                    <a:pt x="1" y="9442"/>
                  </a:cubicBezTo>
                  <a:lnTo>
                    <a:pt x="1" y="10966"/>
                  </a:lnTo>
                  <a:cubicBezTo>
                    <a:pt x="1" y="11049"/>
                    <a:pt x="72" y="11121"/>
                    <a:pt x="156" y="11121"/>
                  </a:cubicBezTo>
                  <a:cubicBezTo>
                    <a:pt x="251" y="11121"/>
                    <a:pt x="322" y="11049"/>
                    <a:pt x="322" y="10966"/>
                  </a:cubicBezTo>
                  <a:lnTo>
                    <a:pt x="322" y="9442"/>
                  </a:lnTo>
                  <a:cubicBezTo>
                    <a:pt x="322" y="9073"/>
                    <a:pt x="561" y="8727"/>
                    <a:pt x="918" y="8608"/>
                  </a:cubicBezTo>
                  <a:lnTo>
                    <a:pt x="1394" y="8442"/>
                  </a:lnTo>
                  <a:cubicBezTo>
                    <a:pt x="1477" y="8954"/>
                    <a:pt x="1573" y="9478"/>
                    <a:pt x="1692" y="9966"/>
                  </a:cubicBezTo>
                  <a:cubicBezTo>
                    <a:pt x="1704" y="10037"/>
                    <a:pt x="1775" y="10097"/>
                    <a:pt x="1858" y="10097"/>
                  </a:cubicBezTo>
                  <a:lnTo>
                    <a:pt x="1882" y="10097"/>
                  </a:lnTo>
                  <a:cubicBezTo>
                    <a:pt x="1977" y="10085"/>
                    <a:pt x="2037" y="9990"/>
                    <a:pt x="2001" y="9906"/>
                  </a:cubicBezTo>
                  <a:cubicBezTo>
                    <a:pt x="1894" y="9418"/>
                    <a:pt x="1799" y="8858"/>
                    <a:pt x="1704" y="8358"/>
                  </a:cubicBezTo>
                  <a:lnTo>
                    <a:pt x="1965" y="8263"/>
                  </a:lnTo>
                  <a:cubicBezTo>
                    <a:pt x="2275" y="9275"/>
                    <a:pt x="2656" y="10382"/>
                    <a:pt x="3180" y="11085"/>
                  </a:cubicBezTo>
                  <a:cubicBezTo>
                    <a:pt x="3216" y="11121"/>
                    <a:pt x="3251" y="11144"/>
                    <a:pt x="3311" y="11144"/>
                  </a:cubicBezTo>
                  <a:cubicBezTo>
                    <a:pt x="3347" y="11144"/>
                    <a:pt x="3394" y="11121"/>
                    <a:pt x="3418" y="11109"/>
                  </a:cubicBezTo>
                  <a:cubicBezTo>
                    <a:pt x="3489" y="11049"/>
                    <a:pt x="3513" y="10966"/>
                    <a:pt x="3454" y="10882"/>
                  </a:cubicBezTo>
                  <a:cubicBezTo>
                    <a:pt x="2894" y="10144"/>
                    <a:pt x="2466" y="8823"/>
                    <a:pt x="2275" y="8144"/>
                  </a:cubicBezTo>
                  <a:lnTo>
                    <a:pt x="2596" y="8025"/>
                  </a:lnTo>
                  <a:cubicBezTo>
                    <a:pt x="2704" y="8227"/>
                    <a:pt x="2930" y="8596"/>
                    <a:pt x="3311" y="9061"/>
                  </a:cubicBezTo>
                  <a:cubicBezTo>
                    <a:pt x="3835" y="9656"/>
                    <a:pt x="4740" y="10490"/>
                    <a:pt x="6216" y="11121"/>
                  </a:cubicBezTo>
                  <a:cubicBezTo>
                    <a:pt x="6228" y="11144"/>
                    <a:pt x="6264" y="11144"/>
                    <a:pt x="6276" y="11144"/>
                  </a:cubicBezTo>
                  <a:cubicBezTo>
                    <a:pt x="6335" y="11144"/>
                    <a:pt x="6395" y="11109"/>
                    <a:pt x="6430" y="11037"/>
                  </a:cubicBezTo>
                  <a:cubicBezTo>
                    <a:pt x="6454" y="10942"/>
                    <a:pt x="6430" y="10859"/>
                    <a:pt x="6335" y="10823"/>
                  </a:cubicBezTo>
                  <a:cubicBezTo>
                    <a:pt x="5502" y="10454"/>
                    <a:pt x="4847" y="10025"/>
                    <a:pt x="4359" y="9620"/>
                  </a:cubicBezTo>
                  <a:cubicBezTo>
                    <a:pt x="5204" y="8918"/>
                    <a:pt x="5621" y="8299"/>
                    <a:pt x="5775" y="8025"/>
                  </a:cubicBezTo>
                  <a:lnTo>
                    <a:pt x="6097" y="8144"/>
                  </a:lnTo>
                  <a:cubicBezTo>
                    <a:pt x="5918" y="8727"/>
                    <a:pt x="5728" y="9251"/>
                    <a:pt x="5502" y="9692"/>
                  </a:cubicBezTo>
                  <a:cubicBezTo>
                    <a:pt x="5454" y="9775"/>
                    <a:pt x="5502" y="9870"/>
                    <a:pt x="5573" y="9918"/>
                  </a:cubicBezTo>
                  <a:cubicBezTo>
                    <a:pt x="5609" y="9930"/>
                    <a:pt x="5621" y="9930"/>
                    <a:pt x="5656" y="9930"/>
                  </a:cubicBezTo>
                  <a:cubicBezTo>
                    <a:pt x="5716" y="9930"/>
                    <a:pt x="5775" y="9906"/>
                    <a:pt x="5799" y="9847"/>
                  </a:cubicBezTo>
                  <a:cubicBezTo>
                    <a:pt x="6014" y="9382"/>
                    <a:pt x="6216" y="8858"/>
                    <a:pt x="6395" y="8263"/>
                  </a:cubicBezTo>
                  <a:lnTo>
                    <a:pt x="7419" y="8620"/>
                  </a:lnTo>
                  <a:cubicBezTo>
                    <a:pt x="7776" y="8739"/>
                    <a:pt x="8014" y="9085"/>
                    <a:pt x="8014" y="9454"/>
                  </a:cubicBezTo>
                  <a:lnTo>
                    <a:pt x="8014" y="10978"/>
                  </a:lnTo>
                  <a:cubicBezTo>
                    <a:pt x="8014" y="11061"/>
                    <a:pt x="8097" y="11144"/>
                    <a:pt x="8181" y="11144"/>
                  </a:cubicBezTo>
                  <a:cubicBezTo>
                    <a:pt x="8276" y="11144"/>
                    <a:pt x="8347" y="11061"/>
                    <a:pt x="8347" y="10978"/>
                  </a:cubicBezTo>
                  <a:lnTo>
                    <a:pt x="8347" y="9454"/>
                  </a:lnTo>
                  <a:cubicBezTo>
                    <a:pt x="8288" y="8906"/>
                    <a:pt x="7978" y="8454"/>
                    <a:pt x="7478" y="8287"/>
                  </a:cubicBezTo>
                  <a:lnTo>
                    <a:pt x="7240" y="8192"/>
                  </a:lnTo>
                  <a:cubicBezTo>
                    <a:pt x="7145" y="7620"/>
                    <a:pt x="6978" y="7323"/>
                    <a:pt x="6847" y="7049"/>
                  </a:cubicBezTo>
                  <a:cubicBezTo>
                    <a:pt x="6740" y="6846"/>
                    <a:pt x="6633" y="6656"/>
                    <a:pt x="6585" y="6382"/>
                  </a:cubicBezTo>
                  <a:cubicBezTo>
                    <a:pt x="6978" y="6287"/>
                    <a:pt x="7264" y="5953"/>
                    <a:pt x="7264" y="5548"/>
                  </a:cubicBezTo>
                  <a:cubicBezTo>
                    <a:pt x="7264" y="5227"/>
                    <a:pt x="7097" y="4953"/>
                    <a:pt x="6847" y="4798"/>
                  </a:cubicBezTo>
                  <a:cubicBezTo>
                    <a:pt x="7061" y="4727"/>
                    <a:pt x="7240" y="4536"/>
                    <a:pt x="7264" y="4298"/>
                  </a:cubicBezTo>
                  <a:cubicBezTo>
                    <a:pt x="7276" y="4132"/>
                    <a:pt x="7216" y="3953"/>
                    <a:pt x="7109" y="3834"/>
                  </a:cubicBezTo>
                  <a:lnTo>
                    <a:pt x="7097" y="3822"/>
                  </a:lnTo>
                  <a:lnTo>
                    <a:pt x="7097" y="2941"/>
                  </a:lnTo>
                  <a:cubicBezTo>
                    <a:pt x="7097" y="1322"/>
                    <a:pt x="5775" y="0"/>
                    <a:pt x="414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54"/>
            <p:cNvSpPr/>
            <p:nvPr/>
          </p:nvSpPr>
          <p:spPr>
            <a:xfrm>
              <a:off x="7212544" y="3678023"/>
              <a:ext cx="14763" cy="21226"/>
            </a:xfrm>
            <a:custGeom>
              <a:rect b="b" l="l" r="r" t="t"/>
              <a:pathLst>
                <a:path extrusionOk="0" h="670" w="466">
                  <a:moveTo>
                    <a:pt x="175" y="1"/>
                  </a:moveTo>
                  <a:cubicBezTo>
                    <a:pt x="165" y="1"/>
                    <a:pt x="154" y="2"/>
                    <a:pt x="144" y="3"/>
                  </a:cubicBezTo>
                  <a:cubicBezTo>
                    <a:pt x="49" y="27"/>
                    <a:pt x="1" y="122"/>
                    <a:pt x="25" y="205"/>
                  </a:cubicBezTo>
                  <a:cubicBezTo>
                    <a:pt x="49" y="348"/>
                    <a:pt x="96" y="467"/>
                    <a:pt x="132" y="563"/>
                  </a:cubicBezTo>
                  <a:cubicBezTo>
                    <a:pt x="156" y="646"/>
                    <a:pt x="215" y="670"/>
                    <a:pt x="275" y="670"/>
                  </a:cubicBezTo>
                  <a:cubicBezTo>
                    <a:pt x="287" y="670"/>
                    <a:pt x="311" y="670"/>
                    <a:pt x="334" y="658"/>
                  </a:cubicBezTo>
                  <a:cubicBezTo>
                    <a:pt x="430" y="646"/>
                    <a:pt x="465" y="551"/>
                    <a:pt x="453" y="467"/>
                  </a:cubicBezTo>
                  <a:cubicBezTo>
                    <a:pt x="430" y="360"/>
                    <a:pt x="382" y="253"/>
                    <a:pt x="346" y="122"/>
                  </a:cubicBezTo>
                  <a:cubicBezTo>
                    <a:pt x="325" y="39"/>
                    <a:pt x="250" y="1"/>
                    <a:pt x="17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54"/>
            <p:cNvSpPr/>
            <p:nvPr/>
          </p:nvSpPr>
          <p:spPr>
            <a:xfrm>
              <a:off x="7257055" y="3498936"/>
              <a:ext cx="60382" cy="32472"/>
            </a:xfrm>
            <a:custGeom>
              <a:rect b="b" l="l" r="r" t="t"/>
              <a:pathLst>
                <a:path extrusionOk="0" h="1025" w="1906">
                  <a:moveTo>
                    <a:pt x="1525" y="322"/>
                  </a:moveTo>
                  <a:cubicBezTo>
                    <a:pt x="1465" y="536"/>
                    <a:pt x="1227" y="703"/>
                    <a:pt x="941" y="703"/>
                  </a:cubicBezTo>
                  <a:cubicBezTo>
                    <a:pt x="656" y="703"/>
                    <a:pt x="430" y="548"/>
                    <a:pt x="346" y="322"/>
                  </a:cubicBezTo>
                  <a:close/>
                  <a:moveTo>
                    <a:pt x="168" y="1"/>
                  </a:moveTo>
                  <a:cubicBezTo>
                    <a:pt x="72" y="1"/>
                    <a:pt x="1" y="72"/>
                    <a:pt x="1" y="167"/>
                  </a:cubicBezTo>
                  <a:cubicBezTo>
                    <a:pt x="1" y="644"/>
                    <a:pt x="430" y="1025"/>
                    <a:pt x="953" y="1025"/>
                  </a:cubicBezTo>
                  <a:cubicBezTo>
                    <a:pt x="1477" y="1025"/>
                    <a:pt x="1906" y="644"/>
                    <a:pt x="1906" y="167"/>
                  </a:cubicBezTo>
                  <a:cubicBezTo>
                    <a:pt x="1894" y="72"/>
                    <a:pt x="1823" y="1"/>
                    <a:pt x="172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7" name="Google Shape;2587;p54"/>
          <p:cNvGrpSpPr/>
          <p:nvPr/>
        </p:nvGrpSpPr>
        <p:grpSpPr>
          <a:xfrm>
            <a:off x="6703732" y="3346936"/>
            <a:ext cx="264813" cy="352693"/>
            <a:chOff x="6703732" y="3346936"/>
            <a:chExt cx="264813" cy="352693"/>
          </a:xfrm>
        </p:grpSpPr>
        <p:sp>
          <p:nvSpPr>
            <p:cNvPr id="2588" name="Google Shape;2588;p54"/>
            <p:cNvSpPr/>
            <p:nvPr/>
          </p:nvSpPr>
          <p:spPr>
            <a:xfrm>
              <a:off x="6797283" y="3468777"/>
              <a:ext cx="10581" cy="15872"/>
            </a:xfrm>
            <a:custGeom>
              <a:rect b="b" l="l" r="r" t="t"/>
              <a:pathLst>
                <a:path extrusionOk="0" h="501" w="334">
                  <a:moveTo>
                    <a:pt x="167" y="0"/>
                  </a:moveTo>
                  <a:cubicBezTo>
                    <a:pt x="84" y="0"/>
                    <a:pt x="0" y="72"/>
                    <a:pt x="0" y="167"/>
                  </a:cubicBezTo>
                  <a:lnTo>
                    <a:pt x="0" y="345"/>
                  </a:lnTo>
                  <a:cubicBezTo>
                    <a:pt x="0" y="429"/>
                    <a:pt x="84" y="500"/>
                    <a:pt x="167" y="500"/>
                  </a:cubicBezTo>
                  <a:cubicBezTo>
                    <a:pt x="262" y="500"/>
                    <a:pt x="334" y="429"/>
                    <a:pt x="334" y="345"/>
                  </a:cubicBezTo>
                  <a:lnTo>
                    <a:pt x="334" y="167"/>
                  </a:lnTo>
                  <a:cubicBezTo>
                    <a:pt x="334" y="72"/>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54"/>
            <p:cNvSpPr/>
            <p:nvPr/>
          </p:nvSpPr>
          <p:spPr>
            <a:xfrm>
              <a:off x="6863272" y="3468777"/>
              <a:ext cx="10613" cy="15872"/>
            </a:xfrm>
            <a:custGeom>
              <a:rect b="b" l="l" r="r" t="t"/>
              <a:pathLst>
                <a:path extrusionOk="0" h="501" w="335">
                  <a:moveTo>
                    <a:pt x="167" y="0"/>
                  </a:moveTo>
                  <a:cubicBezTo>
                    <a:pt x="84" y="0"/>
                    <a:pt x="1" y="72"/>
                    <a:pt x="1" y="167"/>
                  </a:cubicBezTo>
                  <a:lnTo>
                    <a:pt x="1" y="345"/>
                  </a:lnTo>
                  <a:cubicBezTo>
                    <a:pt x="1" y="429"/>
                    <a:pt x="84" y="500"/>
                    <a:pt x="167" y="500"/>
                  </a:cubicBezTo>
                  <a:cubicBezTo>
                    <a:pt x="263" y="500"/>
                    <a:pt x="334" y="429"/>
                    <a:pt x="334" y="345"/>
                  </a:cubicBezTo>
                  <a:lnTo>
                    <a:pt x="334" y="167"/>
                  </a:lnTo>
                  <a:cubicBezTo>
                    <a:pt x="334" y="72"/>
                    <a:pt x="263"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54"/>
            <p:cNvSpPr/>
            <p:nvPr/>
          </p:nvSpPr>
          <p:spPr>
            <a:xfrm>
              <a:off x="6814231" y="3507712"/>
              <a:ext cx="43433" cy="15777"/>
            </a:xfrm>
            <a:custGeom>
              <a:rect b="b" l="l" r="r" t="t"/>
              <a:pathLst>
                <a:path extrusionOk="0" h="498" w="1371">
                  <a:moveTo>
                    <a:pt x="174" y="0"/>
                  </a:moveTo>
                  <a:cubicBezTo>
                    <a:pt x="132" y="0"/>
                    <a:pt x="90" y="15"/>
                    <a:pt x="60" y="45"/>
                  </a:cubicBezTo>
                  <a:cubicBezTo>
                    <a:pt x="1" y="105"/>
                    <a:pt x="1" y="212"/>
                    <a:pt x="60" y="271"/>
                  </a:cubicBezTo>
                  <a:cubicBezTo>
                    <a:pt x="203" y="402"/>
                    <a:pt x="441" y="497"/>
                    <a:pt x="703" y="497"/>
                  </a:cubicBezTo>
                  <a:cubicBezTo>
                    <a:pt x="953" y="497"/>
                    <a:pt x="1192" y="402"/>
                    <a:pt x="1346" y="271"/>
                  </a:cubicBezTo>
                  <a:cubicBezTo>
                    <a:pt x="1370" y="212"/>
                    <a:pt x="1370" y="105"/>
                    <a:pt x="1311" y="45"/>
                  </a:cubicBezTo>
                  <a:cubicBezTo>
                    <a:pt x="1281" y="15"/>
                    <a:pt x="1242" y="0"/>
                    <a:pt x="1203" y="0"/>
                  </a:cubicBezTo>
                  <a:cubicBezTo>
                    <a:pt x="1165" y="0"/>
                    <a:pt x="1126" y="15"/>
                    <a:pt x="1096" y="45"/>
                  </a:cubicBezTo>
                  <a:cubicBezTo>
                    <a:pt x="1037" y="105"/>
                    <a:pt x="882" y="188"/>
                    <a:pt x="692" y="188"/>
                  </a:cubicBezTo>
                  <a:cubicBezTo>
                    <a:pt x="477" y="188"/>
                    <a:pt x="346" y="105"/>
                    <a:pt x="287" y="45"/>
                  </a:cubicBezTo>
                  <a:cubicBezTo>
                    <a:pt x="257" y="15"/>
                    <a:pt x="215" y="0"/>
                    <a:pt x="17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54"/>
            <p:cNvSpPr/>
            <p:nvPr/>
          </p:nvSpPr>
          <p:spPr>
            <a:xfrm>
              <a:off x="6902143" y="3489876"/>
              <a:ext cx="32" cy="412"/>
            </a:xfrm>
            <a:custGeom>
              <a:rect b="b" l="l" r="r" t="t"/>
              <a:pathLst>
                <a:path extrusionOk="0" h="13" w="1">
                  <a:moveTo>
                    <a:pt x="0" y="13"/>
                  </a:moveTo>
                  <a:cubicBezTo>
                    <a:pt x="0" y="1"/>
                    <a:pt x="0" y="13"/>
                    <a:pt x="0" y="13"/>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54"/>
            <p:cNvSpPr/>
            <p:nvPr/>
          </p:nvSpPr>
          <p:spPr>
            <a:xfrm>
              <a:off x="6703732" y="3346936"/>
              <a:ext cx="264813" cy="352693"/>
            </a:xfrm>
            <a:custGeom>
              <a:rect b="b" l="l" r="r" t="t"/>
              <a:pathLst>
                <a:path extrusionOk="0" h="11133" w="8359">
                  <a:moveTo>
                    <a:pt x="4120" y="346"/>
                  </a:moveTo>
                  <a:cubicBezTo>
                    <a:pt x="5668" y="346"/>
                    <a:pt x="6918" y="1596"/>
                    <a:pt x="6918" y="3144"/>
                  </a:cubicBezTo>
                  <a:lnTo>
                    <a:pt x="6918" y="8081"/>
                  </a:lnTo>
                  <a:lnTo>
                    <a:pt x="6918" y="8081"/>
                  </a:lnTo>
                  <a:lnTo>
                    <a:pt x="6049" y="7787"/>
                  </a:lnTo>
                  <a:cubicBezTo>
                    <a:pt x="6037" y="7763"/>
                    <a:pt x="6037" y="7739"/>
                    <a:pt x="6013" y="7716"/>
                  </a:cubicBezTo>
                  <a:lnTo>
                    <a:pt x="5608" y="7311"/>
                  </a:lnTo>
                  <a:cubicBezTo>
                    <a:pt x="5537" y="7239"/>
                    <a:pt x="5442" y="7204"/>
                    <a:pt x="5358" y="7204"/>
                  </a:cubicBezTo>
                  <a:lnTo>
                    <a:pt x="5358" y="6608"/>
                  </a:lnTo>
                  <a:cubicBezTo>
                    <a:pt x="5727" y="6406"/>
                    <a:pt x="6037" y="6084"/>
                    <a:pt x="6251" y="5715"/>
                  </a:cubicBezTo>
                  <a:lnTo>
                    <a:pt x="6251" y="7299"/>
                  </a:lnTo>
                  <a:cubicBezTo>
                    <a:pt x="6251" y="7382"/>
                    <a:pt x="6323" y="7466"/>
                    <a:pt x="6406" y="7466"/>
                  </a:cubicBezTo>
                  <a:cubicBezTo>
                    <a:pt x="6501" y="7466"/>
                    <a:pt x="6573" y="7382"/>
                    <a:pt x="6573" y="7299"/>
                  </a:cubicBezTo>
                  <a:lnTo>
                    <a:pt x="6573" y="4144"/>
                  </a:lnTo>
                  <a:cubicBezTo>
                    <a:pt x="6573" y="3882"/>
                    <a:pt x="6394" y="3667"/>
                    <a:pt x="6144" y="3620"/>
                  </a:cubicBezTo>
                  <a:cubicBezTo>
                    <a:pt x="5858" y="3572"/>
                    <a:pt x="5108" y="3370"/>
                    <a:pt x="4418" y="2370"/>
                  </a:cubicBezTo>
                  <a:cubicBezTo>
                    <a:pt x="4358" y="2274"/>
                    <a:pt x="4251" y="2215"/>
                    <a:pt x="4132" y="2215"/>
                  </a:cubicBezTo>
                  <a:cubicBezTo>
                    <a:pt x="4025" y="2215"/>
                    <a:pt x="3918" y="2274"/>
                    <a:pt x="3846" y="2370"/>
                  </a:cubicBezTo>
                  <a:cubicBezTo>
                    <a:pt x="3739" y="2536"/>
                    <a:pt x="3608" y="2679"/>
                    <a:pt x="3477" y="2810"/>
                  </a:cubicBezTo>
                  <a:cubicBezTo>
                    <a:pt x="3418" y="2870"/>
                    <a:pt x="3418" y="2977"/>
                    <a:pt x="3489" y="3036"/>
                  </a:cubicBezTo>
                  <a:cubicBezTo>
                    <a:pt x="3517" y="3065"/>
                    <a:pt x="3557" y="3080"/>
                    <a:pt x="3596" y="3080"/>
                  </a:cubicBezTo>
                  <a:cubicBezTo>
                    <a:pt x="3640" y="3080"/>
                    <a:pt x="3684" y="3062"/>
                    <a:pt x="3715" y="3025"/>
                  </a:cubicBezTo>
                  <a:cubicBezTo>
                    <a:pt x="3858" y="2870"/>
                    <a:pt x="3977" y="2715"/>
                    <a:pt x="4120" y="2536"/>
                  </a:cubicBezTo>
                  <a:lnTo>
                    <a:pt x="4144" y="2536"/>
                  </a:lnTo>
                  <a:cubicBezTo>
                    <a:pt x="4299" y="2739"/>
                    <a:pt x="4537" y="3036"/>
                    <a:pt x="4846" y="3322"/>
                  </a:cubicBezTo>
                  <a:cubicBezTo>
                    <a:pt x="5227" y="3656"/>
                    <a:pt x="5644" y="3858"/>
                    <a:pt x="6085" y="3929"/>
                  </a:cubicBezTo>
                  <a:cubicBezTo>
                    <a:pt x="6168" y="3953"/>
                    <a:pt x="6227" y="4037"/>
                    <a:pt x="6227" y="4120"/>
                  </a:cubicBezTo>
                  <a:lnTo>
                    <a:pt x="6227" y="4501"/>
                  </a:lnTo>
                  <a:cubicBezTo>
                    <a:pt x="6227" y="5656"/>
                    <a:pt x="5287" y="6596"/>
                    <a:pt x="4132" y="6596"/>
                  </a:cubicBezTo>
                  <a:cubicBezTo>
                    <a:pt x="2965" y="6596"/>
                    <a:pt x="2036" y="5656"/>
                    <a:pt x="2036" y="4513"/>
                  </a:cubicBezTo>
                  <a:lnTo>
                    <a:pt x="2036" y="4144"/>
                  </a:lnTo>
                  <a:cubicBezTo>
                    <a:pt x="2036" y="4048"/>
                    <a:pt x="2096" y="3965"/>
                    <a:pt x="2179" y="3953"/>
                  </a:cubicBezTo>
                  <a:cubicBezTo>
                    <a:pt x="2525" y="3894"/>
                    <a:pt x="2846" y="3751"/>
                    <a:pt x="3179" y="3537"/>
                  </a:cubicBezTo>
                  <a:cubicBezTo>
                    <a:pt x="3251" y="3489"/>
                    <a:pt x="3263" y="3382"/>
                    <a:pt x="3227" y="3310"/>
                  </a:cubicBezTo>
                  <a:cubicBezTo>
                    <a:pt x="3196" y="3264"/>
                    <a:pt x="3141" y="3238"/>
                    <a:pt x="3086" y="3238"/>
                  </a:cubicBezTo>
                  <a:cubicBezTo>
                    <a:pt x="3056" y="3238"/>
                    <a:pt x="3026" y="3246"/>
                    <a:pt x="3001" y="3263"/>
                  </a:cubicBezTo>
                  <a:cubicBezTo>
                    <a:pt x="2715" y="3453"/>
                    <a:pt x="2429" y="3572"/>
                    <a:pt x="2132" y="3632"/>
                  </a:cubicBezTo>
                  <a:cubicBezTo>
                    <a:pt x="1894" y="3679"/>
                    <a:pt x="1703" y="3894"/>
                    <a:pt x="1703" y="4156"/>
                  </a:cubicBezTo>
                  <a:lnTo>
                    <a:pt x="1703" y="7311"/>
                  </a:lnTo>
                  <a:cubicBezTo>
                    <a:pt x="1703" y="7406"/>
                    <a:pt x="1774" y="7477"/>
                    <a:pt x="1870" y="7477"/>
                  </a:cubicBezTo>
                  <a:cubicBezTo>
                    <a:pt x="1953" y="7477"/>
                    <a:pt x="2036" y="7406"/>
                    <a:pt x="2036" y="7311"/>
                  </a:cubicBezTo>
                  <a:lnTo>
                    <a:pt x="2036" y="5739"/>
                  </a:lnTo>
                  <a:cubicBezTo>
                    <a:pt x="2239" y="6108"/>
                    <a:pt x="2548" y="6418"/>
                    <a:pt x="2929" y="6632"/>
                  </a:cubicBezTo>
                  <a:lnTo>
                    <a:pt x="2929" y="7227"/>
                  </a:lnTo>
                  <a:cubicBezTo>
                    <a:pt x="2834" y="7227"/>
                    <a:pt x="2751" y="7251"/>
                    <a:pt x="2667" y="7323"/>
                  </a:cubicBezTo>
                  <a:lnTo>
                    <a:pt x="2275" y="7728"/>
                  </a:lnTo>
                  <a:cubicBezTo>
                    <a:pt x="2251" y="7739"/>
                    <a:pt x="2239" y="7775"/>
                    <a:pt x="2227" y="7799"/>
                  </a:cubicBezTo>
                  <a:lnTo>
                    <a:pt x="1322" y="8120"/>
                  </a:lnTo>
                  <a:lnTo>
                    <a:pt x="1322" y="3144"/>
                  </a:lnTo>
                  <a:cubicBezTo>
                    <a:pt x="1322" y="1596"/>
                    <a:pt x="2572" y="346"/>
                    <a:pt x="4120" y="346"/>
                  </a:cubicBezTo>
                  <a:close/>
                  <a:moveTo>
                    <a:pt x="5037" y="6787"/>
                  </a:moveTo>
                  <a:lnTo>
                    <a:pt x="5037" y="7418"/>
                  </a:lnTo>
                  <a:lnTo>
                    <a:pt x="4168" y="8299"/>
                  </a:lnTo>
                  <a:lnTo>
                    <a:pt x="3287" y="7418"/>
                  </a:lnTo>
                  <a:lnTo>
                    <a:pt x="3287" y="6787"/>
                  </a:lnTo>
                  <a:cubicBezTo>
                    <a:pt x="3548" y="6894"/>
                    <a:pt x="3846" y="6954"/>
                    <a:pt x="4168" y="6954"/>
                  </a:cubicBezTo>
                  <a:cubicBezTo>
                    <a:pt x="4477" y="6954"/>
                    <a:pt x="4775" y="6894"/>
                    <a:pt x="5037" y="6787"/>
                  </a:cubicBezTo>
                  <a:close/>
                  <a:moveTo>
                    <a:pt x="2953" y="7549"/>
                  </a:moveTo>
                  <a:lnTo>
                    <a:pt x="3929" y="8513"/>
                  </a:lnTo>
                  <a:lnTo>
                    <a:pt x="3191" y="9132"/>
                  </a:lnTo>
                  <a:lnTo>
                    <a:pt x="3167" y="9132"/>
                  </a:lnTo>
                  <a:lnTo>
                    <a:pt x="2620" y="7882"/>
                  </a:lnTo>
                  <a:lnTo>
                    <a:pt x="2941" y="7549"/>
                  </a:lnTo>
                  <a:close/>
                  <a:moveTo>
                    <a:pt x="5346" y="7561"/>
                  </a:moveTo>
                  <a:lnTo>
                    <a:pt x="5680" y="7894"/>
                  </a:lnTo>
                  <a:lnTo>
                    <a:pt x="5644" y="7966"/>
                  </a:lnTo>
                  <a:cubicBezTo>
                    <a:pt x="5620" y="8061"/>
                    <a:pt x="5644" y="8144"/>
                    <a:pt x="5739" y="8168"/>
                  </a:cubicBezTo>
                  <a:cubicBezTo>
                    <a:pt x="5759" y="8178"/>
                    <a:pt x="5782" y="8183"/>
                    <a:pt x="5804" y="8183"/>
                  </a:cubicBezTo>
                  <a:cubicBezTo>
                    <a:pt x="5860" y="8183"/>
                    <a:pt x="5916" y="8155"/>
                    <a:pt x="5942" y="8120"/>
                  </a:cubicBezTo>
                  <a:lnTo>
                    <a:pt x="6180" y="8192"/>
                  </a:lnTo>
                  <a:lnTo>
                    <a:pt x="6168" y="8359"/>
                  </a:lnTo>
                  <a:cubicBezTo>
                    <a:pt x="6037" y="9347"/>
                    <a:pt x="5180" y="10109"/>
                    <a:pt x="4168" y="10109"/>
                  </a:cubicBezTo>
                  <a:cubicBezTo>
                    <a:pt x="3156" y="10109"/>
                    <a:pt x="2286" y="9347"/>
                    <a:pt x="2155" y="8359"/>
                  </a:cubicBezTo>
                  <a:lnTo>
                    <a:pt x="2120" y="8168"/>
                  </a:lnTo>
                  <a:lnTo>
                    <a:pt x="2346" y="8097"/>
                  </a:lnTo>
                  <a:lnTo>
                    <a:pt x="2870" y="9263"/>
                  </a:lnTo>
                  <a:cubicBezTo>
                    <a:pt x="2917" y="9359"/>
                    <a:pt x="3001" y="9418"/>
                    <a:pt x="3108" y="9454"/>
                  </a:cubicBezTo>
                  <a:cubicBezTo>
                    <a:pt x="3132" y="9454"/>
                    <a:pt x="3156" y="9466"/>
                    <a:pt x="3179" y="9466"/>
                  </a:cubicBezTo>
                  <a:cubicBezTo>
                    <a:pt x="3251" y="9466"/>
                    <a:pt x="3334" y="9442"/>
                    <a:pt x="3394" y="9394"/>
                  </a:cubicBezTo>
                  <a:lnTo>
                    <a:pt x="4144" y="8751"/>
                  </a:lnTo>
                  <a:lnTo>
                    <a:pt x="4906" y="9394"/>
                  </a:lnTo>
                  <a:cubicBezTo>
                    <a:pt x="4965" y="9442"/>
                    <a:pt x="5037" y="9466"/>
                    <a:pt x="5120" y="9466"/>
                  </a:cubicBezTo>
                  <a:cubicBezTo>
                    <a:pt x="5144" y="9466"/>
                    <a:pt x="5156" y="9466"/>
                    <a:pt x="5192" y="9454"/>
                  </a:cubicBezTo>
                  <a:cubicBezTo>
                    <a:pt x="5299" y="9418"/>
                    <a:pt x="5382" y="9359"/>
                    <a:pt x="5430" y="9263"/>
                  </a:cubicBezTo>
                  <a:lnTo>
                    <a:pt x="5680" y="8704"/>
                  </a:lnTo>
                  <a:cubicBezTo>
                    <a:pt x="5715" y="8620"/>
                    <a:pt x="5680" y="8525"/>
                    <a:pt x="5596" y="8501"/>
                  </a:cubicBezTo>
                  <a:cubicBezTo>
                    <a:pt x="5571" y="8492"/>
                    <a:pt x="5547" y="8488"/>
                    <a:pt x="5525" y="8488"/>
                  </a:cubicBezTo>
                  <a:cubicBezTo>
                    <a:pt x="5461" y="8488"/>
                    <a:pt x="5408" y="8523"/>
                    <a:pt x="5382" y="8585"/>
                  </a:cubicBezTo>
                  <a:lnTo>
                    <a:pt x="5132" y="9144"/>
                  </a:lnTo>
                  <a:lnTo>
                    <a:pt x="5096" y="9144"/>
                  </a:lnTo>
                  <a:lnTo>
                    <a:pt x="4370" y="8525"/>
                  </a:lnTo>
                  <a:lnTo>
                    <a:pt x="5334" y="7561"/>
                  </a:lnTo>
                  <a:close/>
                  <a:moveTo>
                    <a:pt x="4168" y="0"/>
                  </a:moveTo>
                  <a:cubicBezTo>
                    <a:pt x="2441" y="0"/>
                    <a:pt x="1036" y="1405"/>
                    <a:pt x="1036" y="3132"/>
                  </a:cubicBezTo>
                  <a:lnTo>
                    <a:pt x="1036" y="8216"/>
                  </a:lnTo>
                  <a:lnTo>
                    <a:pt x="798" y="8311"/>
                  </a:lnTo>
                  <a:cubicBezTo>
                    <a:pt x="322" y="8478"/>
                    <a:pt x="0" y="8930"/>
                    <a:pt x="0" y="9454"/>
                  </a:cubicBezTo>
                  <a:lnTo>
                    <a:pt x="0" y="10978"/>
                  </a:lnTo>
                  <a:cubicBezTo>
                    <a:pt x="0" y="11061"/>
                    <a:pt x="72" y="11133"/>
                    <a:pt x="155" y="11133"/>
                  </a:cubicBezTo>
                  <a:cubicBezTo>
                    <a:pt x="250" y="11133"/>
                    <a:pt x="322" y="11061"/>
                    <a:pt x="322" y="10978"/>
                  </a:cubicBezTo>
                  <a:lnTo>
                    <a:pt x="322" y="9454"/>
                  </a:lnTo>
                  <a:cubicBezTo>
                    <a:pt x="322" y="9347"/>
                    <a:pt x="334" y="9252"/>
                    <a:pt x="381" y="9144"/>
                  </a:cubicBezTo>
                  <a:lnTo>
                    <a:pt x="1203" y="9847"/>
                  </a:lnTo>
                  <a:cubicBezTo>
                    <a:pt x="1322" y="9942"/>
                    <a:pt x="1393" y="10097"/>
                    <a:pt x="1393" y="10240"/>
                  </a:cubicBezTo>
                  <a:lnTo>
                    <a:pt x="1393" y="10978"/>
                  </a:lnTo>
                  <a:cubicBezTo>
                    <a:pt x="1393" y="11061"/>
                    <a:pt x="1465" y="11133"/>
                    <a:pt x="1560" y="11133"/>
                  </a:cubicBezTo>
                  <a:cubicBezTo>
                    <a:pt x="1643" y="11133"/>
                    <a:pt x="1715" y="11061"/>
                    <a:pt x="1715" y="10978"/>
                  </a:cubicBezTo>
                  <a:lnTo>
                    <a:pt x="1715" y="10240"/>
                  </a:lnTo>
                  <a:cubicBezTo>
                    <a:pt x="1715" y="9990"/>
                    <a:pt x="1620" y="9752"/>
                    <a:pt x="1417" y="9585"/>
                  </a:cubicBezTo>
                  <a:lnTo>
                    <a:pt x="560" y="8847"/>
                  </a:lnTo>
                  <a:cubicBezTo>
                    <a:pt x="643" y="8740"/>
                    <a:pt x="786" y="8656"/>
                    <a:pt x="917" y="8609"/>
                  </a:cubicBezTo>
                  <a:lnTo>
                    <a:pt x="1822" y="8275"/>
                  </a:lnTo>
                  <a:lnTo>
                    <a:pt x="1834" y="8382"/>
                  </a:lnTo>
                  <a:cubicBezTo>
                    <a:pt x="1917" y="8954"/>
                    <a:pt x="2191" y="9466"/>
                    <a:pt x="2632" y="9847"/>
                  </a:cubicBezTo>
                  <a:cubicBezTo>
                    <a:pt x="3060" y="10216"/>
                    <a:pt x="3608" y="10418"/>
                    <a:pt x="4180" y="10418"/>
                  </a:cubicBezTo>
                  <a:cubicBezTo>
                    <a:pt x="4739" y="10418"/>
                    <a:pt x="5287" y="10216"/>
                    <a:pt x="5727" y="9847"/>
                  </a:cubicBezTo>
                  <a:cubicBezTo>
                    <a:pt x="6156" y="9466"/>
                    <a:pt x="6430" y="8954"/>
                    <a:pt x="6513" y="8382"/>
                  </a:cubicBezTo>
                  <a:lnTo>
                    <a:pt x="6525" y="8275"/>
                  </a:lnTo>
                  <a:lnTo>
                    <a:pt x="7430" y="8609"/>
                  </a:lnTo>
                  <a:cubicBezTo>
                    <a:pt x="7573" y="8656"/>
                    <a:pt x="7704" y="8740"/>
                    <a:pt x="7787" y="8847"/>
                  </a:cubicBezTo>
                  <a:lnTo>
                    <a:pt x="6930" y="9585"/>
                  </a:lnTo>
                  <a:cubicBezTo>
                    <a:pt x="6739" y="9752"/>
                    <a:pt x="6632" y="9990"/>
                    <a:pt x="6632" y="10240"/>
                  </a:cubicBezTo>
                  <a:lnTo>
                    <a:pt x="6632" y="10978"/>
                  </a:lnTo>
                  <a:cubicBezTo>
                    <a:pt x="6632" y="11061"/>
                    <a:pt x="6704" y="11133"/>
                    <a:pt x="6799" y="11133"/>
                  </a:cubicBezTo>
                  <a:cubicBezTo>
                    <a:pt x="6882" y="11133"/>
                    <a:pt x="6954" y="11061"/>
                    <a:pt x="6954" y="10978"/>
                  </a:cubicBezTo>
                  <a:lnTo>
                    <a:pt x="6954" y="10240"/>
                  </a:lnTo>
                  <a:cubicBezTo>
                    <a:pt x="6954" y="10097"/>
                    <a:pt x="7037" y="9942"/>
                    <a:pt x="7156" y="9847"/>
                  </a:cubicBezTo>
                  <a:lnTo>
                    <a:pt x="7966" y="9144"/>
                  </a:lnTo>
                  <a:cubicBezTo>
                    <a:pt x="8001" y="9252"/>
                    <a:pt x="8025" y="9347"/>
                    <a:pt x="8025" y="9454"/>
                  </a:cubicBezTo>
                  <a:lnTo>
                    <a:pt x="8025" y="10978"/>
                  </a:lnTo>
                  <a:cubicBezTo>
                    <a:pt x="8025" y="11061"/>
                    <a:pt x="8109" y="11133"/>
                    <a:pt x="8192" y="11133"/>
                  </a:cubicBezTo>
                  <a:cubicBezTo>
                    <a:pt x="8287" y="11133"/>
                    <a:pt x="8359" y="11061"/>
                    <a:pt x="8359" y="10978"/>
                  </a:cubicBezTo>
                  <a:lnTo>
                    <a:pt x="8359" y="9454"/>
                  </a:lnTo>
                  <a:cubicBezTo>
                    <a:pt x="8335" y="8930"/>
                    <a:pt x="8001" y="8478"/>
                    <a:pt x="7525" y="8311"/>
                  </a:cubicBezTo>
                  <a:lnTo>
                    <a:pt x="7287" y="8216"/>
                  </a:lnTo>
                  <a:lnTo>
                    <a:pt x="7287" y="3132"/>
                  </a:lnTo>
                  <a:cubicBezTo>
                    <a:pt x="7287" y="1405"/>
                    <a:pt x="5894" y="0"/>
                    <a:pt x="4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3" name="Google Shape;2593;p54"/>
          <p:cNvGrpSpPr/>
          <p:nvPr/>
        </p:nvGrpSpPr>
        <p:grpSpPr>
          <a:xfrm>
            <a:off x="6252228" y="3346936"/>
            <a:ext cx="265193" cy="352693"/>
            <a:chOff x="6252228" y="3346936"/>
            <a:chExt cx="265193" cy="352693"/>
          </a:xfrm>
        </p:grpSpPr>
        <p:sp>
          <p:nvSpPr>
            <p:cNvPr id="2594" name="Google Shape;2594;p54"/>
            <p:cNvSpPr/>
            <p:nvPr/>
          </p:nvSpPr>
          <p:spPr>
            <a:xfrm>
              <a:off x="6252228" y="3346936"/>
              <a:ext cx="265193" cy="352693"/>
            </a:xfrm>
            <a:custGeom>
              <a:rect b="b" l="l" r="r" t="t"/>
              <a:pathLst>
                <a:path extrusionOk="0" h="11133" w="8371">
                  <a:moveTo>
                    <a:pt x="4156" y="2941"/>
                  </a:moveTo>
                  <a:cubicBezTo>
                    <a:pt x="4370" y="2941"/>
                    <a:pt x="4585" y="2953"/>
                    <a:pt x="4787" y="2965"/>
                  </a:cubicBezTo>
                  <a:cubicBezTo>
                    <a:pt x="3811" y="3560"/>
                    <a:pt x="2537" y="3775"/>
                    <a:pt x="2060" y="3810"/>
                  </a:cubicBezTo>
                  <a:lnTo>
                    <a:pt x="2060" y="3656"/>
                  </a:lnTo>
                  <a:cubicBezTo>
                    <a:pt x="2060" y="3358"/>
                    <a:pt x="2858" y="2941"/>
                    <a:pt x="4156" y="2941"/>
                  </a:cubicBezTo>
                  <a:close/>
                  <a:moveTo>
                    <a:pt x="4168" y="2239"/>
                  </a:moveTo>
                  <a:cubicBezTo>
                    <a:pt x="5466" y="2239"/>
                    <a:pt x="6275" y="2655"/>
                    <a:pt x="6275" y="2953"/>
                  </a:cubicBezTo>
                  <a:lnTo>
                    <a:pt x="6275" y="3108"/>
                  </a:lnTo>
                  <a:cubicBezTo>
                    <a:pt x="6242" y="3089"/>
                    <a:pt x="6207" y="3079"/>
                    <a:pt x="6173" y="3079"/>
                  </a:cubicBezTo>
                  <a:cubicBezTo>
                    <a:pt x="6123" y="3079"/>
                    <a:pt x="6078" y="3101"/>
                    <a:pt x="6049" y="3144"/>
                  </a:cubicBezTo>
                  <a:cubicBezTo>
                    <a:pt x="5989" y="3215"/>
                    <a:pt x="6001" y="3322"/>
                    <a:pt x="6073" y="3382"/>
                  </a:cubicBezTo>
                  <a:cubicBezTo>
                    <a:pt x="6168" y="3441"/>
                    <a:pt x="6275" y="3548"/>
                    <a:pt x="6275" y="3656"/>
                  </a:cubicBezTo>
                  <a:lnTo>
                    <a:pt x="6275" y="4358"/>
                  </a:lnTo>
                  <a:lnTo>
                    <a:pt x="4513" y="4358"/>
                  </a:lnTo>
                  <a:cubicBezTo>
                    <a:pt x="4430" y="4358"/>
                    <a:pt x="4346" y="4441"/>
                    <a:pt x="4346" y="4525"/>
                  </a:cubicBezTo>
                  <a:lnTo>
                    <a:pt x="4346" y="4549"/>
                  </a:lnTo>
                  <a:lnTo>
                    <a:pt x="3977" y="4549"/>
                  </a:lnTo>
                  <a:lnTo>
                    <a:pt x="3977" y="4525"/>
                  </a:lnTo>
                  <a:cubicBezTo>
                    <a:pt x="3977" y="4441"/>
                    <a:pt x="3906" y="4358"/>
                    <a:pt x="3811" y="4358"/>
                  </a:cubicBezTo>
                  <a:lnTo>
                    <a:pt x="2060" y="4358"/>
                  </a:lnTo>
                  <a:lnTo>
                    <a:pt x="2060" y="4156"/>
                  </a:lnTo>
                  <a:cubicBezTo>
                    <a:pt x="2560" y="4096"/>
                    <a:pt x="4168" y="3870"/>
                    <a:pt x="5263" y="3072"/>
                  </a:cubicBezTo>
                  <a:cubicBezTo>
                    <a:pt x="5347" y="3084"/>
                    <a:pt x="5442" y="3108"/>
                    <a:pt x="5513" y="3132"/>
                  </a:cubicBezTo>
                  <a:cubicBezTo>
                    <a:pt x="5526" y="3135"/>
                    <a:pt x="5539" y="3137"/>
                    <a:pt x="5552" y="3137"/>
                  </a:cubicBezTo>
                  <a:cubicBezTo>
                    <a:pt x="5624" y="3137"/>
                    <a:pt x="5695" y="3085"/>
                    <a:pt x="5716" y="3025"/>
                  </a:cubicBezTo>
                  <a:cubicBezTo>
                    <a:pt x="5751" y="2929"/>
                    <a:pt x="5692" y="2846"/>
                    <a:pt x="5620" y="2810"/>
                  </a:cubicBezTo>
                  <a:cubicBezTo>
                    <a:pt x="5204" y="2703"/>
                    <a:pt x="4704" y="2620"/>
                    <a:pt x="4168" y="2620"/>
                  </a:cubicBezTo>
                  <a:cubicBezTo>
                    <a:pt x="3370" y="2620"/>
                    <a:pt x="2525" y="2798"/>
                    <a:pt x="2072" y="3108"/>
                  </a:cubicBezTo>
                  <a:lnTo>
                    <a:pt x="2072" y="2953"/>
                  </a:lnTo>
                  <a:cubicBezTo>
                    <a:pt x="2072" y="2655"/>
                    <a:pt x="2882" y="2239"/>
                    <a:pt x="4168" y="2239"/>
                  </a:cubicBezTo>
                  <a:close/>
                  <a:moveTo>
                    <a:pt x="3668" y="4680"/>
                  </a:moveTo>
                  <a:lnTo>
                    <a:pt x="3668" y="4858"/>
                  </a:lnTo>
                  <a:cubicBezTo>
                    <a:pt x="3668" y="5156"/>
                    <a:pt x="3430" y="5394"/>
                    <a:pt x="3132" y="5394"/>
                  </a:cubicBezTo>
                  <a:cubicBezTo>
                    <a:pt x="2834" y="5394"/>
                    <a:pt x="2596" y="5156"/>
                    <a:pt x="2596" y="4858"/>
                  </a:cubicBezTo>
                  <a:lnTo>
                    <a:pt x="2596" y="4680"/>
                  </a:lnTo>
                  <a:lnTo>
                    <a:pt x="2965" y="4680"/>
                  </a:lnTo>
                  <a:lnTo>
                    <a:pt x="2965" y="4870"/>
                  </a:lnTo>
                  <a:cubicBezTo>
                    <a:pt x="2965" y="4965"/>
                    <a:pt x="3037" y="5037"/>
                    <a:pt x="3132" y="5037"/>
                  </a:cubicBezTo>
                  <a:cubicBezTo>
                    <a:pt x="3215" y="5037"/>
                    <a:pt x="3299" y="4965"/>
                    <a:pt x="3299" y="4870"/>
                  </a:cubicBezTo>
                  <a:lnTo>
                    <a:pt x="3299" y="4680"/>
                  </a:lnTo>
                  <a:close/>
                  <a:moveTo>
                    <a:pt x="5751" y="4680"/>
                  </a:moveTo>
                  <a:lnTo>
                    <a:pt x="5751" y="4858"/>
                  </a:lnTo>
                  <a:cubicBezTo>
                    <a:pt x="5751" y="5156"/>
                    <a:pt x="5513" y="5394"/>
                    <a:pt x="5216" y="5394"/>
                  </a:cubicBezTo>
                  <a:cubicBezTo>
                    <a:pt x="4918" y="5394"/>
                    <a:pt x="4680" y="5156"/>
                    <a:pt x="4680" y="4858"/>
                  </a:cubicBezTo>
                  <a:lnTo>
                    <a:pt x="4680" y="4680"/>
                  </a:lnTo>
                  <a:lnTo>
                    <a:pt x="5049" y="4680"/>
                  </a:lnTo>
                  <a:lnTo>
                    <a:pt x="5049" y="4870"/>
                  </a:lnTo>
                  <a:cubicBezTo>
                    <a:pt x="5049" y="4965"/>
                    <a:pt x="5120" y="5037"/>
                    <a:pt x="5216" y="5037"/>
                  </a:cubicBezTo>
                  <a:cubicBezTo>
                    <a:pt x="5299" y="5037"/>
                    <a:pt x="5382" y="4965"/>
                    <a:pt x="5382" y="4870"/>
                  </a:cubicBezTo>
                  <a:lnTo>
                    <a:pt x="5382" y="4680"/>
                  </a:lnTo>
                  <a:close/>
                  <a:moveTo>
                    <a:pt x="4168" y="334"/>
                  </a:moveTo>
                  <a:cubicBezTo>
                    <a:pt x="4299" y="334"/>
                    <a:pt x="4442" y="441"/>
                    <a:pt x="4585" y="536"/>
                  </a:cubicBezTo>
                  <a:cubicBezTo>
                    <a:pt x="4716" y="643"/>
                    <a:pt x="4870" y="750"/>
                    <a:pt x="5013" y="798"/>
                  </a:cubicBezTo>
                  <a:cubicBezTo>
                    <a:pt x="5088" y="814"/>
                    <a:pt x="5166" y="821"/>
                    <a:pt x="5245" y="821"/>
                  </a:cubicBezTo>
                  <a:cubicBezTo>
                    <a:pt x="5341" y="821"/>
                    <a:pt x="5439" y="811"/>
                    <a:pt x="5537" y="798"/>
                  </a:cubicBezTo>
                  <a:cubicBezTo>
                    <a:pt x="5626" y="786"/>
                    <a:pt x="5716" y="774"/>
                    <a:pt x="5796" y="774"/>
                  </a:cubicBezTo>
                  <a:cubicBezTo>
                    <a:pt x="5876" y="774"/>
                    <a:pt x="5948" y="786"/>
                    <a:pt x="6001" y="822"/>
                  </a:cubicBezTo>
                  <a:cubicBezTo>
                    <a:pt x="6109" y="881"/>
                    <a:pt x="6180" y="1048"/>
                    <a:pt x="6251" y="1215"/>
                  </a:cubicBezTo>
                  <a:cubicBezTo>
                    <a:pt x="6323" y="1370"/>
                    <a:pt x="6394" y="1536"/>
                    <a:pt x="6525" y="1655"/>
                  </a:cubicBezTo>
                  <a:cubicBezTo>
                    <a:pt x="6644" y="1774"/>
                    <a:pt x="6799" y="1846"/>
                    <a:pt x="6966" y="1929"/>
                  </a:cubicBezTo>
                  <a:cubicBezTo>
                    <a:pt x="7132" y="2001"/>
                    <a:pt x="7299" y="2072"/>
                    <a:pt x="7359" y="2179"/>
                  </a:cubicBezTo>
                  <a:cubicBezTo>
                    <a:pt x="7418" y="2286"/>
                    <a:pt x="7394" y="2465"/>
                    <a:pt x="7383" y="2644"/>
                  </a:cubicBezTo>
                  <a:cubicBezTo>
                    <a:pt x="7371" y="2822"/>
                    <a:pt x="7335" y="3001"/>
                    <a:pt x="7383" y="3156"/>
                  </a:cubicBezTo>
                  <a:cubicBezTo>
                    <a:pt x="7430" y="3322"/>
                    <a:pt x="7537" y="3453"/>
                    <a:pt x="7633" y="3596"/>
                  </a:cubicBezTo>
                  <a:cubicBezTo>
                    <a:pt x="7740" y="3739"/>
                    <a:pt x="7847" y="3870"/>
                    <a:pt x="7847" y="4013"/>
                  </a:cubicBezTo>
                  <a:cubicBezTo>
                    <a:pt x="7847" y="4144"/>
                    <a:pt x="7740" y="4275"/>
                    <a:pt x="7633" y="4429"/>
                  </a:cubicBezTo>
                  <a:cubicBezTo>
                    <a:pt x="7537" y="4560"/>
                    <a:pt x="7430" y="4703"/>
                    <a:pt x="7383" y="4858"/>
                  </a:cubicBezTo>
                  <a:cubicBezTo>
                    <a:pt x="7335" y="5025"/>
                    <a:pt x="7359" y="5191"/>
                    <a:pt x="7383" y="5382"/>
                  </a:cubicBezTo>
                  <a:cubicBezTo>
                    <a:pt x="7394" y="5561"/>
                    <a:pt x="7430" y="5739"/>
                    <a:pt x="7359" y="5834"/>
                  </a:cubicBezTo>
                  <a:cubicBezTo>
                    <a:pt x="7335" y="5870"/>
                    <a:pt x="7323" y="5882"/>
                    <a:pt x="7299" y="5894"/>
                  </a:cubicBezTo>
                  <a:cubicBezTo>
                    <a:pt x="7299" y="5680"/>
                    <a:pt x="7192" y="5525"/>
                    <a:pt x="7085" y="5406"/>
                  </a:cubicBezTo>
                  <a:cubicBezTo>
                    <a:pt x="7216" y="5299"/>
                    <a:pt x="7299" y="5144"/>
                    <a:pt x="7299" y="4941"/>
                  </a:cubicBezTo>
                  <a:cubicBezTo>
                    <a:pt x="7299" y="4620"/>
                    <a:pt x="7025" y="4346"/>
                    <a:pt x="6704" y="4346"/>
                  </a:cubicBezTo>
                  <a:lnTo>
                    <a:pt x="6597" y="4346"/>
                  </a:lnTo>
                  <a:lnTo>
                    <a:pt x="6597" y="2953"/>
                  </a:lnTo>
                  <a:cubicBezTo>
                    <a:pt x="6597" y="2286"/>
                    <a:pt x="5347" y="1929"/>
                    <a:pt x="4168" y="1929"/>
                  </a:cubicBezTo>
                  <a:cubicBezTo>
                    <a:pt x="2989" y="1929"/>
                    <a:pt x="1739" y="2286"/>
                    <a:pt x="1739" y="2953"/>
                  </a:cubicBezTo>
                  <a:lnTo>
                    <a:pt x="1739" y="4346"/>
                  </a:lnTo>
                  <a:lnTo>
                    <a:pt x="1644" y="4346"/>
                  </a:lnTo>
                  <a:cubicBezTo>
                    <a:pt x="1310" y="4346"/>
                    <a:pt x="1048" y="4620"/>
                    <a:pt x="1048" y="4941"/>
                  </a:cubicBezTo>
                  <a:cubicBezTo>
                    <a:pt x="1048" y="5120"/>
                    <a:pt x="1132" y="5287"/>
                    <a:pt x="1251" y="5406"/>
                  </a:cubicBezTo>
                  <a:cubicBezTo>
                    <a:pt x="1156" y="5525"/>
                    <a:pt x="1048" y="5692"/>
                    <a:pt x="1048" y="5894"/>
                  </a:cubicBezTo>
                  <a:lnTo>
                    <a:pt x="989" y="5834"/>
                  </a:lnTo>
                  <a:cubicBezTo>
                    <a:pt x="929" y="5739"/>
                    <a:pt x="941" y="5561"/>
                    <a:pt x="953" y="5382"/>
                  </a:cubicBezTo>
                  <a:cubicBezTo>
                    <a:pt x="965" y="5191"/>
                    <a:pt x="1001" y="5025"/>
                    <a:pt x="953" y="4858"/>
                  </a:cubicBezTo>
                  <a:cubicBezTo>
                    <a:pt x="917" y="4691"/>
                    <a:pt x="810" y="4560"/>
                    <a:pt x="703" y="4429"/>
                  </a:cubicBezTo>
                  <a:cubicBezTo>
                    <a:pt x="596" y="4275"/>
                    <a:pt x="489" y="4144"/>
                    <a:pt x="489" y="4013"/>
                  </a:cubicBezTo>
                  <a:cubicBezTo>
                    <a:pt x="489" y="3870"/>
                    <a:pt x="596" y="3739"/>
                    <a:pt x="703" y="3596"/>
                  </a:cubicBezTo>
                  <a:cubicBezTo>
                    <a:pt x="810" y="3453"/>
                    <a:pt x="917" y="3310"/>
                    <a:pt x="953" y="3156"/>
                  </a:cubicBezTo>
                  <a:cubicBezTo>
                    <a:pt x="1001" y="3001"/>
                    <a:pt x="989" y="2822"/>
                    <a:pt x="953" y="2644"/>
                  </a:cubicBezTo>
                  <a:cubicBezTo>
                    <a:pt x="941" y="2465"/>
                    <a:pt x="917" y="2286"/>
                    <a:pt x="989" y="2179"/>
                  </a:cubicBezTo>
                  <a:cubicBezTo>
                    <a:pt x="1048" y="2072"/>
                    <a:pt x="1215" y="2001"/>
                    <a:pt x="1370" y="1929"/>
                  </a:cubicBezTo>
                  <a:cubicBezTo>
                    <a:pt x="1537" y="1846"/>
                    <a:pt x="1703" y="1786"/>
                    <a:pt x="1822" y="1655"/>
                  </a:cubicBezTo>
                  <a:cubicBezTo>
                    <a:pt x="1941" y="1536"/>
                    <a:pt x="2013" y="1370"/>
                    <a:pt x="2084" y="1215"/>
                  </a:cubicBezTo>
                  <a:cubicBezTo>
                    <a:pt x="2156" y="1048"/>
                    <a:pt x="2239" y="881"/>
                    <a:pt x="2334" y="822"/>
                  </a:cubicBezTo>
                  <a:cubicBezTo>
                    <a:pt x="2392" y="790"/>
                    <a:pt x="2470" y="779"/>
                    <a:pt x="2557" y="779"/>
                  </a:cubicBezTo>
                  <a:cubicBezTo>
                    <a:pt x="2633" y="779"/>
                    <a:pt x="2716" y="787"/>
                    <a:pt x="2799" y="798"/>
                  </a:cubicBezTo>
                  <a:cubicBezTo>
                    <a:pt x="2907" y="805"/>
                    <a:pt x="3016" y="817"/>
                    <a:pt x="3121" y="817"/>
                  </a:cubicBezTo>
                  <a:cubicBezTo>
                    <a:pt x="3190" y="817"/>
                    <a:pt x="3257" y="812"/>
                    <a:pt x="3322" y="798"/>
                  </a:cubicBezTo>
                  <a:cubicBezTo>
                    <a:pt x="3489" y="750"/>
                    <a:pt x="3620" y="643"/>
                    <a:pt x="3751" y="536"/>
                  </a:cubicBezTo>
                  <a:cubicBezTo>
                    <a:pt x="3906" y="429"/>
                    <a:pt x="4037" y="334"/>
                    <a:pt x="4168" y="334"/>
                  </a:cubicBezTo>
                  <a:close/>
                  <a:moveTo>
                    <a:pt x="1548" y="5596"/>
                  </a:moveTo>
                  <a:cubicBezTo>
                    <a:pt x="1632" y="5656"/>
                    <a:pt x="1727" y="5775"/>
                    <a:pt x="1727" y="5930"/>
                  </a:cubicBezTo>
                  <a:cubicBezTo>
                    <a:pt x="1727" y="6013"/>
                    <a:pt x="1656" y="6108"/>
                    <a:pt x="1548" y="6108"/>
                  </a:cubicBezTo>
                  <a:cubicBezTo>
                    <a:pt x="1453" y="6108"/>
                    <a:pt x="1370" y="6013"/>
                    <a:pt x="1370" y="5930"/>
                  </a:cubicBezTo>
                  <a:cubicBezTo>
                    <a:pt x="1370" y="5763"/>
                    <a:pt x="1477" y="5656"/>
                    <a:pt x="1548" y="5596"/>
                  </a:cubicBezTo>
                  <a:close/>
                  <a:moveTo>
                    <a:pt x="6775" y="5596"/>
                  </a:moveTo>
                  <a:cubicBezTo>
                    <a:pt x="6847" y="5656"/>
                    <a:pt x="6954" y="5775"/>
                    <a:pt x="6954" y="5930"/>
                  </a:cubicBezTo>
                  <a:cubicBezTo>
                    <a:pt x="6966" y="6013"/>
                    <a:pt x="6882" y="6108"/>
                    <a:pt x="6775" y="6108"/>
                  </a:cubicBezTo>
                  <a:cubicBezTo>
                    <a:pt x="6668" y="6108"/>
                    <a:pt x="6597" y="6013"/>
                    <a:pt x="6597" y="5930"/>
                  </a:cubicBezTo>
                  <a:cubicBezTo>
                    <a:pt x="6597" y="5763"/>
                    <a:pt x="6704" y="5656"/>
                    <a:pt x="6775" y="5596"/>
                  </a:cubicBezTo>
                  <a:close/>
                  <a:moveTo>
                    <a:pt x="6394" y="6227"/>
                  </a:moveTo>
                  <a:cubicBezTo>
                    <a:pt x="6430" y="6275"/>
                    <a:pt x="6478" y="6311"/>
                    <a:pt x="6525" y="6346"/>
                  </a:cubicBezTo>
                  <a:cubicBezTo>
                    <a:pt x="6394" y="6477"/>
                    <a:pt x="6311" y="6632"/>
                    <a:pt x="6251" y="6787"/>
                  </a:cubicBezTo>
                  <a:cubicBezTo>
                    <a:pt x="6180" y="6954"/>
                    <a:pt x="6109" y="7120"/>
                    <a:pt x="6001" y="7180"/>
                  </a:cubicBezTo>
                  <a:cubicBezTo>
                    <a:pt x="5944" y="7212"/>
                    <a:pt x="5873" y="7223"/>
                    <a:pt x="5793" y="7223"/>
                  </a:cubicBezTo>
                  <a:cubicBezTo>
                    <a:pt x="5725" y="7223"/>
                    <a:pt x="5650" y="7215"/>
                    <a:pt x="5573" y="7204"/>
                  </a:cubicBezTo>
                  <a:cubicBezTo>
                    <a:pt x="5906" y="6954"/>
                    <a:pt x="6192" y="6632"/>
                    <a:pt x="6394" y="6227"/>
                  </a:cubicBezTo>
                  <a:close/>
                  <a:moveTo>
                    <a:pt x="1953" y="6239"/>
                  </a:moveTo>
                  <a:cubicBezTo>
                    <a:pt x="2132" y="6632"/>
                    <a:pt x="2418" y="6966"/>
                    <a:pt x="2775" y="7227"/>
                  </a:cubicBezTo>
                  <a:cubicBezTo>
                    <a:pt x="2724" y="7227"/>
                    <a:pt x="2674" y="7228"/>
                    <a:pt x="2626" y="7228"/>
                  </a:cubicBezTo>
                  <a:cubicBezTo>
                    <a:pt x="2506" y="7228"/>
                    <a:pt x="2399" y="7222"/>
                    <a:pt x="2322" y="7180"/>
                  </a:cubicBezTo>
                  <a:cubicBezTo>
                    <a:pt x="2227" y="7120"/>
                    <a:pt x="2144" y="6954"/>
                    <a:pt x="2072" y="6787"/>
                  </a:cubicBezTo>
                  <a:cubicBezTo>
                    <a:pt x="2001" y="6644"/>
                    <a:pt x="1941" y="6477"/>
                    <a:pt x="1822" y="6358"/>
                  </a:cubicBezTo>
                  <a:cubicBezTo>
                    <a:pt x="1882" y="6334"/>
                    <a:pt x="1929" y="6287"/>
                    <a:pt x="1953" y="6239"/>
                  </a:cubicBezTo>
                  <a:close/>
                  <a:moveTo>
                    <a:pt x="6704" y="4691"/>
                  </a:moveTo>
                  <a:cubicBezTo>
                    <a:pt x="6847" y="4691"/>
                    <a:pt x="6966" y="4810"/>
                    <a:pt x="6966" y="4965"/>
                  </a:cubicBezTo>
                  <a:cubicBezTo>
                    <a:pt x="6966" y="5108"/>
                    <a:pt x="6847" y="5227"/>
                    <a:pt x="6704" y="5227"/>
                  </a:cubicBezTo>
                  <a:lnTo>
                    <a:pt x="6597" y="5227"/>
                  </a:lnTo>
                  <a:lnTo>
                    <a:pt x="6597" y="5215"/>
                  </a:lnTo>
                  <a:cubicBezTo>
                    <a:pt x="6597" y="5120"/>
                    <a:pt x="6525" y="5049"/>
                    <a:pt x="6430" y="5049"/>
                  </a:cubicBezTo>
                  <a:cubicBezTo>
                    <a:pt x="6347" y="5049"/>
                    <a:pt x="6275" y="5120"/>
                    <a:pt x="6275" y="5215"/>
                  </a:cubicBezTo>
                  <a:cubicBezTo>
                    <a:pt x="6275" y="6370"/>
                    <a:pt x="5335" y="7311"/>
                    <a:pt x="4168" y="7311"/>
                  </a:cubicBezTo>
                  <a:cubicBezTo>
                    <a:pt x="4161" y="7311"/>
                    <a:pt x="4154" y="7311"/>
                    <a:pt x="4146" y="7311"/>
                  </a:cubicBezTo>
                  <a:cubicBezTo>
                    <a:pt x="3001" y="7311"/>
                    <a:pt x="2060" y="6363"/>
                    <a:pt x="2060" y="5215"/>
                  </a:cubicBezTo>
                  <a:cubicBezTo>
                    <a:pt x="2060" y="5120"/>
                    <a:pt x="1989" y="5049"/>
                    <a:pt x="1894" y="5049"/>
                  </a:cubicBezTo>
                  <a:cubicBezTo>
                    <a:pt x="1810" y="5049"/>
                    <a:pt x="1727" y="5120"/>
                    <a:pt x="1727" y="5215"/>
                  </a:cubicBezTo>
                  <a:lnTo>
                    <a:pt x="1727" y="5227"/>
                  </a:lnTo>
                  <a:lnTo>
                    <a:pt x="1632" y="5227"/>
                  </a:lnTo>
                  <a:cubicBezTo>
                    <a:pt x="1477" y="5227"/>
                    <a:pt x="1358" y="5108"/>
                    <a:pt x="1358" y="4965"/>
                  </a:cubicBezTo>
                  <a:cubicBezTo>
                    <a:pt x="1358" y="4810"/>
                    <a:pt x="1477" y="4691"/>
                    <a:pt x="1632" y="4691"/>
                  </a:cubicBezTo>
                  <a:lnTo>
                    <a:pt x="2251" y="4691"/>
                  </a:lnTo>
                  <a:lnTo>
                    <a:pt x="2251" y="4870"/>
                  </a:lnTo>
                  <a:cubicBezTo>
                    <a:pt x="2251" y="5346"/>
                    <a:pt x="2644" y="5739"/>
                    <a:pt x="3120" y="5739"/>
                  </a:cubicBezTo>
                  <a:cubicBezTo>
                    <a:pt x="3596" y="5739"/>
                    <a:pt x="3977" y="5346"/>
                    <a:pt x="3977" y="4870"/>
                  </a:cubicBezTo>
                  <a:lnTo>
                    <a:pt x="3977" y="4858"/>
                  </a:lnTo>
                  <a:lnTo>
                    <a:pt x="4346" y="4858"/>
                  </a:lnTo>
                  <a:lnTo>
                    <a:pt x="4346" y="4870"/>
                  </a:lnTo>
                  <a:cubicBezTo>
                    <a:pt x="4346" y="5346"/>
                    <a:pt x="4739" y="5739"/>
                    <a:pt x="5216" y="5739"/>
                  </a:cubicBezTo>
                  <a:cubicBezTo>
                    <a:pt x="5692" y="5739"/>
                    <a:pt x="6073" y="5346"/>
                    <a:pt x="6073" y="4870"/>
                  </a:cubicBezTo>
                  <a:lnTo>
                    <a:pt x="6073" y="4691"/>
                  </a:lnTo>
                  <a:close/>
                  <a:moveTo>
                    <a:pt x="5049" y="7477"/>
                  </a:moveTo>
                  <a:lnTo>
                    <a:pt x="5049" y="7942"/>
                  </a:lnTo>
                  <a:lnTo>
                    <a:pt x="4168" y="8811"/>
                  </a:lnTo>
                  <a:lnTo>
                    <a:pt x="3299" y="7942"/>
                  </a:lnTo>
                  <a:lnTo>
                    <a:pt x="3299" y="7477"/>
                  </a:lnTo>
                  <a:cubicBezTo>
                    <a:pt x="3561" y="7585"/>
                    <a:pt x="3858" y="7644"/>
                    <a:pt x="4168" y="7644"/>
                  </a:cubicBezTo>
                  <a:cubicBezTo>
                    <a:pt x="4489" y="7644"/>
                    <a:pt x="4787" y="7585"/>
                    <a:pt x="5049" y="7477"/>
                  </a:cubicBezTo>
                  <a:close/>
                  <a:moveTo>
                    <a:pt x="2953" y="8073"/>
                  </a:moveTo>
                  <a:lnTo>
                    <a:pt x="3918" y="9037"/>
                  </a:lnTo>
                  <a:lnTo>
                    <a:pt x="3192" y="9644"/>
                  </a:lnTo>
                  <a:lnTo>
                    <a:pt x="3156" y="9644"/>
                  </a:lnTo>
                  <a:lnTo>
                    <a:pt x="2608" y="8394"/>
                  </a:lnTo>
                  <a:lnTo>
                    <a:pt x="2941" y="8073"/>
                  </a:lnTo>
                  <a:close/>
                  <a:moveTo>
                    <a:pt x="2370" y="8620"/>
                  </a:moveTo>
                  <a:lnTo>
                    <a:pt x="2894" y="9787"/>
                  </a:lnTo>
                  <a:cubicBezTo>
                    <a:pt x="2941" y="9883"/>
                    <a:pt x="3025" y="9942"/>
                    <a:pt x="3132" y="9978"/>
                  </a:cubicBezTo>
                  <a:cubicBezTo>
                    <a:pt x="3156" y="9978"/>
                    <a:pt x="3180" y="9990"/>
                    <a:pt x="3203" y="9990"/>
                  </a:cubicBezTo>
                  <a:cubicBezTo>
                    <a:pt x="3275" y="9990"/>
                    <a:pt x="3358" y="9954"/>
                    <a:pt x="3418" y="9918"/>
                  </a:cubicBezTo>
                  <a:lnTo>
                    <a:pt x="4013" y="9406"/>
                  </a:lnTo>
                  <a:lnTo>
                    <a:pt x="4013" y="10633"/>
                  </a:lnTo>
                  <a:cubicBezTo>
                    <a:pt x="3001" y="10561"/>
                    <a:pt x="2179" y="9752"/>
                    <a:pt x="2072" y="8728"/>
                  </a:cubicBezTo>
                  <a:lnTo>
                    <a:pt x="2370" y="8620"/>
                  </a:lnTo>
                  <a:close/>
                  <a:moveTo>
                    <a:pt x="5394" y="8085"/>
                  </a:moveTo>
                  <a:lnTo>
                    <a:pt x="5716" y="8418"/>
                  </a:lnTo>
                  <a:lnTo>
                    <a:pt x="5692" y="8490"/>
                  </a:lnTo>
                  <a:cubicBezTo>
                    <a:pt x="5656" y="8573"/>
                    <a:pt x="5692" y="8668"/>
                    <a:pt x="5775" y="8692"/>
                  </a:cubicBezTo>
                  <a:cubicBezTo>
                    <a:pt x="5795" y="8702"/>
                    <a:pt x="5816" y="8706"/>
                    <a:pt x="5838" y="8706"/>
                  </a:cubicBezTo>
                  <a:cubicBezTo>
                    <a:pt x="5895" y="8706"/>
                    <a:pt x="5955" y="8676"/>
                    <a:pt x="5989" y="8632"/>
                  </a:cubicBezTo>
                  <a:lnTo>
                    <a:pt x="6287" y="8740"/>
                  </a:lnTo>
                  <a:cubicBezTo>
                    <a:pt x="6168" y="9740"/>
                    <a:pt x="5347" y="10537"/>
                    <a:pt x="4335" y="10633"/>
                  </a:cubicBezTo>
                  <a:lnTo>
                    <a:pt x="4335" y="9406"/>
                  </a:lnTo>
                  <a:lnTo>
                    <a:pt x="4930" y="9918"/>
                  </a:lnTo>
                  <a:cubicBezTo>
                    <a:pt x="4989" y="9954"/>
                    <a:pt x="5061" y="9990"/>
                    <a:pt x="5144" y="9990"/>
                  </a:cubicBezTo>
                  <a:cubicBezTo>
                    <a:pt x="5168" y="9990"/>
                    <a:pt x="5180" y="9990"/>
                    <a:pt x="5216" y="9978"/>
                  </a:cubicBezTo>
                  <a:cubicBezTo>
                    <a:pt x="5323" y="9942"/>
                    <a:pt x="5406" y="9883"/>
                    <a:pt x="5454" y="9787"/>
                  </a:cubicBezTo>
                  <a:lnTo>
                    <a:pt x="5704" y="9228"/>
                  </a:lnTo>
                  <a:cubicBezTo>
                    <a:pt x="5739" y="9144"/>
                    <a:pt x="5704" y="9049"/>
                    <a:pt x="5620" y="9025"/>
                  </a:cubicBezTo>
                  <a:cubicBezTo>
                    <a:pt x="5595" y="9016"/>
                    <a:pt x="5571" y="9011"/>
                    <a:pt x="5549" y="9011"/>
                  </a:cubicBezTo>
                  <a:cubicBezTo>
                    <a:pt x="5485" y="9011"/>
                    <a:pt x="5432" y="9047"/>
                    <a:pt x="5406" y="9109"/>
                  </a:cubicBezTo>
                  <a:lnTo>
                    <a:pt x="5156" y="9668"/>
                  </a:lnTo>
                  <a:lnTo>
                    <a:pt x="5120" y="9668"/>
                  </a:lnTo>
                  <a:lnTo>
                    <a:pt x="4394" y="9049"/>
                  </a:lnTo>
                  <a:lnTo>
                    <a:pt x="5358" y="8085"/>
                  </a:lnTo>
                  <a:close/>
                  <a:moveTo>
                    <a:pt x="4168" y="0"/>
                  </a:moveTo>
                  <a:cubicBezTo>
                    <a:pt x="3930" y="0"/>
                    <a:pt x="3739" y="155"/>
                    <a:pt x="3561" y="286"/>
                  </a:cubicBezTo>
                  <a:cubicBezTo>
                    <a:pt x="3442" y="381"/>
                    <a:pt x="3334" y="453"/>
                    <a:pt x="3239" y="477"/>
                  </a:cubicBezTo>
                  <a:cubicBezTo>
                    <a:pt x="3197" y="491"/>
                    <a:pt x="3148" y="495"/>
                    <a:pt x="3095" y="495"/>
                  </a:cubicBezTo>
                  <a:cubicBezTo>
                    <a:pt x="3012" y="495"/>
                    <a:pt x="2921" y="484"/>
                    <a:pt x="2834" y="477"/>
                  </a:cubicBezTo>
                  <a:cubicBezTo>
                    <a:pt x="2738" y="466"/>
                    <a:pt x="2639" y="456"/>
                    <a:pt x="2543" y="456"/>
                  </a:cubicBezTo>
                  <a:cubicBezTo>
                    <a:pt x="2414" y="456"/>
                    <a:pt x="2289" y="475"/>
                    <a:pt x="2179" y="536"/>
                  </a:cubicBezTo>
                  <a:cubicBezTo>
                    <a:pt x="1965" y="655"/>
                    <a:pt x="1882" y="881"/>
                    <a:pt x="1787" y="1072"/>
                  </a:cubicBezTo>
                  <a:cubicBezTo>
                    <a:pt x="1727" y="1203"/>
                    <a:pt x="1668" y="1346"/>
                    <a:pt x="1596" y="1417"/>
                  </a:cubicBezTo>
                  <a:cubicBezTo>
                    <a:pt x="1525" y="1489"/>
                    <a:pt x="1394" y="1548"/>
                    <a:pt x="1251" y="1608"/>
                  </a:cubicBezTo>
                  <a:cubicBezTo>
                    <a:pt x="1060" y="1703"/>
                    <a:pt x="834" y="1786"/>
                    <a:pt x="715" y="2001"/>
                  </a:cubicBezTo>
                  <a:cubicBezTo>
                    <a:pt x="596" y="2191"/>
                    <a:pt x="632" y="2429"/>
                    <a:pt x="655" y="2655"/>
                  </a:cubicBezTo>
                  <a:cubicBezTo>
                    <a:pt x="679" y="2798"/>
                    <a:pt x="691" y="2929"/>
                    <a:pt x="655" y="3048"/>
                  </a:cubicBezTo>
                  <a:cubicBezTo>
                    <a:pt x="632" y="3156"/>
                    <a:pt x="560" y="3263"/>
                    <a:pt x="465" y="3382"/>
                  </a:cubicBezTo>
                  <a:cubicBezTo>
                    <a:pt x="334" y="3560"/>
                    <a:pt x="179" y="3751"/>
                    <a:pt x="179" y="3989"/>
                  </a:cubicBezTo>
                  <a:cubicBezTo>
                    <a:pt x="179" y="4227"/>
                    <a:pt x="334" y="4418"/>
                    <a:pt x="465" y="4596"/>
                  </a:cubicBezTo>
                  <a:cubicBezTo>
                    <a:pt x="560" y="4715"/>
                    <a:pt x="632" y="4822"/>
                    <a:pt x="655" y="4930"/>
                  </a:cubicBezTo>
                  <a:cubicBezTo>
                    <a:pt x="691" y="5037"/>
                    <a:pt x="679" y="5180"/>
                    <a:pt x="655" y="5334"/>
                  </a:cubicBezTo>
                  <a:cubicBezTo>
                    <a:pt x="632" y="5561"/>
                    <a:pt x="620" y="5799"/>
                    <a:pt x="715" y="5989"/>
                  </a:cubicBezTo>
                  <a:cubicBezTo>
                    <a:pt x="834" y="6192"/>
                    <a:pt x="1060" y="6287"/>
                    <a:pt x="1251" y="6370"/>
                  </a:cubicBezTo>
                  <a:cubicBezTo>
                    <a:pt x="1394" y="6430"/>
                    <a:pt x="1525" y="6489"/>
                    <a:pt x="1596" y="6573"/>
                  </a:cubicBezTo>
                  <a:cubicBezTo>
                    <a:pt x="1668" y="6644"/>
                    <a:pt x="1727" y="6775"/>
                    <a:pt x="1787" y="6906"/>
                  </a:cubicBezTo>
                  <a:cubicBezTo>
                    <a:pt x="1882" y="7096"/>
                    <a:pt x="1965" y="7323"/>
                    <a:pt x="2179" y="7442"/>
                  </a:cubicBezTo>
                  <a:cubicBezTo>
                    <a:pt x="2286" y="7509"/>
                    <a:pt x="2408" y="7530"/>
                    <a:pt x="2534" y="7530"/>
                  </a:cubicBezTo>
                  <a:cubicBezTo>
                    <a:pt x="2633" y="7530"/>
                    <a:pt x="2735" y="7517"/>
                    <a:pt x="2834" y="7501"/>
                  </a:cubicBezTo>
                  <a:cubicBezTo>
                    <a:pt x="2882" y="7501"/>
                    <a:pt x="2918" y="7489"/>
                    <a:pt x="2965" y="7489"/>
                  </a:cubicBezTo>
                  <a:lnTo>
                    <a:pt x="2965" y="7716"/>
                  </a:lnTo>
                  <a:lnTo>
                    <a:pt x="2953" y="7716"/>
                  </a:lnTo>
                  <a:cubicBezTo>
                    <a:pt x="2858" y="7716"/>
                    <a:pt x="2775" y="7739"/>
                    <a:pt x="2715" y="7823"/>
                  </a:cubicBezTo>
                  <a:lnTo>
                    <a:pt x="2310" y="8216"/>
                  </a:lnTo>
                  <a:cubicBezTo>
                    <a:pt x="2299" y="8239"/>
                    <a:pt x="2287" y="8263"/>
                    <a:pt x="2263" y="8299"/>
                  </a:cubicBezTo>
                  <a:lnTo>
                    <a:pt x="810" y="8811"/>
                  </a:lnTo>
                  <a:cubicBezTo>
                    <a:pt x="334" y="8978"/>
                    <a:pt x="1" y="9442"/>
                    <a:pt x="1" y="9966"/>
                  </a:cubicBezTo>
                  <a:lnTo>
                    <a:pt x="1" y="10954"/>
                  </a:lnTo>
                  <a:cubicBezTo>
                    <a:pt x="1" y="11049"/>
                    <a:pt x="84" y="11121"/>
                    <a:pt x="167" y="11121"/>
                  </a:cubicBezTo>
                  <a:cubicBezTo>
                    <a:pt x="263" y="11121"/>
                    <a:pt x="334" y="11049"/>
                    <a:pt x="334" y="10954"/>
                  </a:cubicBezTo>
                  <a:lnTo>
                    <a:pt x="334" y="9966"/>
                  </a:lnTo>
                  <a:cubicBezTo>
                    <a:pt x="334" y="9859"/>
                    <a:pt x="346" y="9752"/>
                    <a:pt x="394" y="9644"/>
                  </a:cubicBezTo>
                  <a:lnTo>
                    <a:pt x="1215" y="10347"/>
                  </a:lnTo>
                  <a:cubicBezTo>
                    <a:pt x="1334" y="10454"/>
                    <a:pt x="1406" y="10597"/>
                    <a:pt x="1406" y="10752"/>
                  </a:cubicBezTo>
                  <a:lnTo>
                    <a:pt x="1406" y="10954"/>
                  </a:lnTo>
                  <a:cubicBezTo>
                    <a:pt x="1406" y="11049"/>
                    <a:pt x="1477" y="11121"/>
                    <a:pt x="1572" y="11121"/>
                  </a:cubicBezTo>
                  <a:cubicBezTo>
                    <a:pt x="1656" y="11121"/>
                    <a:pt x="1727" y="11049"/>
                    <a:pt x="1727" y="10954"/>
                  </a:cubicBezTo>
                  <a:lnTo>
                    <a:pt x="1727" y="10764"/>
                  </a:lnTo>
                  <a:cubicBezTo>
                    <a:pt x="1727" y="10514"/>
                    <a:pt x="1632" y="10275"/>
                    <a:pt x="1429" y="10109"/>
                  </a:cubicBezTo>
                  <a:lnTo>
                    <a:pt x="572" y="9371"/>
                  </a:lnTo>
                  <a:cubicBezTo>
                    <a:pt x="655" y="9263"/>
                    <a:pt x="798" y="9168"/>
                    <a:pt x="929" y="9132"/>
                  </a:cubicBezTo>
                  <a:lnTo>
                    <a:pt x="1775" y="8835"/>
                  </a:lnTo>
                  <a:cubicBezTo>
                    <a:pt x="1929" y="10037"/>
                    <a:pt x="2953" y="10954"/>
                    <a:pt x="4192" y="10954"/>
                  </a:cubicBezTo>
                  <a:cubicBezTo>
                    <a:pt x="5418" y="10954"/>
                    <a:pt x="6454" y="10037"/>
                    <a:pt x="6597" y="8835"/>
                  </a:cubicBezTo>
                  <a:lnTo>
                    <a:pt x="7442" y="9132"/>
                  </a:lnTo>
                  <a:cubicBezTo>
                    <a:pt x="7585" y="9168"/>
                    <a:pt x="7716" y="9263"/>
                    <a:pt x="7799" y="9371"/>
                  </a:cubicBezTo>
                  <a:lnTo>
                    <a:pt x="6942" y="10109"/>
                  </a:lnTo>
                  <a:cubicBezTo>
                    <a:pt x="6751" y="10275"/>
                    <a:pt x="6644" y="10514"/>
                    <a:pt x="6644" y="10764"/>
                  </a:cubicBezTo>
                  <a:lnTo>
                    <a:pt x="6644" y="10978"/>
                  </a:lnTo>
                  <a:cubicBezTo>
                    <a:pt x="6644" y="11061"/>
                    <a:pt x="6716" y="11133"/>
                    <a:pt x="6811" y="11133"/>
                  </a:cubicBezTo>
                  <a:cubicBezTo>
                    <a:pt x="6894" y="11133"/>
                    <a:pt x="6966" y="11061"/>
                    <a:pt x="6966" y="10978"/>
                  </a:cubicBezTo>
                  <a:lnTo>
                    <a:pt x="6966" y="10764"/>
                  </a:lnTo>
                  <a:cubicBezTo>
                    <a:pt x="6966" y="10621"/>
                    <a:pt x="7049" y="10466"/>
                    <a:pt x="7168" y="10359"/>
                  </a:cubicBezTo>
                  <a:lnTo>
                    <a:pt x="7978" y="9656"/>
                  </a:lnTo>
                  <a:cubicBezTo>
                    <a:pt x="8014" y="9763"/>
                    <a:pt x="8037" y="9871"/>
                    <a:pt x="8037" y="9978"/>
                  </a:cubicBezTo>
                  <a:lnTo>
                    <a:pt x="8037" y="10978"/>
                  </a:lnTo>
                  <a:cubicBezTo>
                    <a:pt x="8037" y="11061"/>
                    <a:pt x="8121" y="11133"/>
                    <a:pt x="8204" y="11133"/>
                  </a:cubicBezTo>
                  <a:cubicBezTo>
                    <a:pt x="8299" y="11133"/>
                    <a:pt x="8371" y="11061"/>
                    <a:pt x="8371" y="10978"/>
                  </a:cubicBezTo>
                  <a:lnTo>
                    <a:pt x="8371" y="9978"/>
                  </a:lnTo>
                  <a:cubicBezTo>
                    <a:pt x="8335" y="9454"/>
                    <a:pt x="8014" y="8990"/>
                    <a:pt x="7537" y="8835"/>
                  </a:cubicBezTo>
                  <a:lnTo>
                    <a:pt x="6073" y="8311"/>
                  </a:lnTo>
                  <a:cubicBezTo>
                    <a:pt x="6061" y="8275"/>
                    <a:pt x="6061" y="8263"/>
                    <a:pt x="6037" y="8239"/>
                  </a:cubicBezTo>
                  <a:lnTo>
                    <a:pt x="5632" y="7835"/>
                  </a:lnTo>
                  <a:cubicBezTo>
                    <a:pt x="5573" y="7775"/>
                    <a:pt x="5478" y="7728"/>
                    <a:pt x="5394" y="7728"/>
                  </a:cubicBezTo>
                  <a:lnTo>
                    <a:pt x="5382" y="7728"/>
                  </a:lnTo>
                  <a:lnTo>
                    <a:pt x="5382" y="7501"/>
                  </a:lnTo>
                  <a:cubicBezTo>
                    <a:pt x="5418" y="7501"/>
                    <a:pt x="5466" y="7525"/>
                    <a:pt x="5513" y="7525"/>
                  </a:cubicBezTo>
                  <a:cubicBezTo>
                    <a:pt x="5597" y="7537"/>
                    <a:pt x="5704" y="7537"/>
                    <a:pt x="5799" y="7537"/>
                  </a:cubicBezTo>
                  <a:cubicBezTo>
                    <a:pt x="5930" y="7537"/>
                    <a:pt x="6049" y="7525"/>
                    <a:pt x="6168" y="7442"/>
                  </a:cubicBezTo>
                  <a:cubicBezTo>
                    <a:pt x="6370" y="7323"/>
                    <a:pt x="6466" y="7108"/>
                    <a:pt x="6549" y="6906"/>
                  </a:cubicBezTo>
                  <a:cubicBezTo>
                    <a:pt x="6609" y="6775"/>
                    <a:pt x="6668" y="6644"/>
                    <a:pt x="6751" y="6573"/>
                  </a:cubicBezTo>
                  <a:cubicBezTo>
                    <a:pt x="6823" y="6489"/>
                    <a:pt x="6954" y="6430"/>
                    <a:pt x="7085" y="6370"/>
                  </a:cubicBezTo>
                  <a:cubicBezTo>
                    <a:pt x="7287" y="6287"/>
                    <a:pt x="7502" y="6192"/>
                    <a:pt x="7621" y="5989"/>
                  </a:cubicBezTo>
                  <a:cubicBezTo>
                    <a:pt x="7740" y="5799"/>
                    <a:pt x="7716" y="5561"/>
                    <a:pt x="7680" y="5334"/>
                  </a:cubicBezTo>
                  <a:cubicBezTo>
                    <a:pt x="7668" y="5180"/>
                    <a:pt x="7656" y="5049"/>
                    <a:pt x="7680" y="4930"/>
                  </a:cubicBezTo>
                  <a:cubicBezTo>
                    <a:pt x="7716" y="4822"/>
                    <a:pt x="7787" y="4727"/>
                    <a:pt x="7883" y="4596"/>
                  </a:cubicBezTo>
                  <a:cubicBezTo>
                    <a:pt x="8014" y="4418"/>
                    <a:pt x="8156" y="4227"/>
                    <a:pt x="8156" y="3989"/>
                  </a:cubicBezTo>
                  <a:cubicBezTo>
                    <a:pt x="8156" y="3751"/>
                    <a:pt x="8014" y="3560"/>
                    <a:pt x="7883" y="3382"/>
                  </a:cubicBezTo>
                  <a:cubicBezTo>
                    <a:pt x="7787" y="3263"/>
                    <a:pt x="7716" y="3156"/>
                    <a:pt x="7680" y="3048"/>
                  </a:cubicBezTo>
                  <a:cubicBezTo>
                    <a:pt x="7656" y="2953"/>
                    <a:pt x="7668" y="2798"/>
                    <a:pt x="7680" y="2655"/>
                  </a:cubicBezTo>
                  <a:cubicBezTo>
                    <a:pt x="7716" y="2429"/>
                    <a:pt x="7728" y="2191"/>
                    <a:pt x="7621" y="2001"/>
                  </a:cubicBezTo>
                  <a:cubicBezTo>
                    <a:pt x="7502" y="1786"/>
                    <a:pt x="7287" y="1703"/>
                    <a:pt x="7085" y="1608"/>
                  </a:cubicBezTo>
                  <a:cubicBezTo>
                    <a:pt x="6954" y="1548"/>
                    <a:pt x="6823" y="1489"/>
                    <a:pt x="6751" y="1417"/>
                  </a:cubicBezTo>
                  <a:cubicBezTo>
                    <a:pt x="6668" y="1346"/>
                    <a:pt x="6609" y="1203"/>
                    <a:pt x="6549" y="1072"/>
                  </a:cubicBezTo>
                  <a:cubicBezTo>
                    <a:pt x="6466" y="881"/>
                    <a:pt x="6370" y="655"/>
                    <a:pt x="6168" y="536"/>
                  </a:cubicBezTo>
                  <a:cubicBezTo>
                    <a:pt x="6064" y="471"/>
                    <a:pt x="5947" y="452"/>
                    <a:pt x="5825" y="452"/>
                  </a:cubicBezTo>
                  <a:cubicBezTo>
                    <a:pt x="5722" y="452"/>
                    <a:pt x="5616" y="466"/>
                    <a:pt x="5513" y="477"/>
                  </a:cubicBezTo>
                  <a:cubicBezTo>
                    <a:pt x="5419" y="484"/>
                    <a:pt x="5334" y="495"/>
                    <a:pt x="5255" y="495"/>
                  </a:cubicBezTo>
                  <a:cubicBezTo>
                    <a:pt x="5204" y="495"/>
                    <a:pt x="5155" y="491"/>
                    <a:pt x="5108" y="477"/>
                  </a:cubicBezTo>
                  <a:cubicBezTo>
                    <a:pt x="5001" y="453"/>
                    <a:pt x="4906" y="369"/>
                    <a:pt x="4787" y="286"/>
                  </a:cubicBezTo>
                  <a:cubicBezTo>
                    <a:pt x="4608" y="155"/>
                    <a:pt x="4406" y="0"/>
                    <a:pt x="4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54"/>
            <p:cNvSpPr/>
            <p:nvPr/>
          </p:nvSpPr>
          <p:spPr>
            <a:xfrm>
              <a:off x="6363140" y="3540532"/>
              <a:ext cx="43402" cy="15396"/>
            </a:xfrm>
            <a:custGeom>
              <a:rect b="b" l="l" r="r" t="t"/>
              <a:pathLst>
                <a:path extrusionOk="0" h="486" w="1370">
                  <a:moveTo>
                    <a:pt x="173" y="0"/>
                  </a:moveTo>
                  <a:cubicBezTo>
                    <a:pt x="131" y="0"/>
                    <a:pt x="89" y="15"/>
                    <a:pt x="60" y="45"/>
                  </a:cubicBezTo>
                  <a:cubicBezTo>
                    <a:pt x="0" y="104"/>
                    <a:pt x="0" y="200"/>
                    <a:pt x="60" y="259"/>
                  </a:cubicBezTo>
                  <a:cubicBezTo>
                    <a:pt x="191" y="402"/>
                    <a:pt x="429" y="485"/>
                    <a:pt x="703" y="485"/>
                  </a:cubicBezTo>
                  <a:cubicBezTo>
                    <a:pt x="964" y="485"/>
                    <a:pt x="1191" y="402"/>
                    <a:pt x="1334" y="259"/>
                  </a:cubicBezTo>
                  <a:cubicBezTo>
                    <a:pt x="1369" y="200"/>
                    <a:pt x="1369" y="104"/>
                    <a:pt x="1310" y="45"/>
                  </a:cubicBezTo>
                  <a:cubicBezTo>
                    <a:pt x="1280" y="15"/>
                    <a:pt x="1238" y="0"/>
                    <a:pt x="1197" y="0"/>
                  </a:cubicBezTo>
                  <a:cubicBezTo>
                    <a:pt x="1155" y="0"/>
                    <a:pt x="1113" y="15"/>
                    <a:pt x="1084" y="45"/>
                  </a:cubicBezTo>
                  <a:cubicBezTo>
                    <a:pt x="1024" y="104"/>
                    <a:pt x="881" y="176"/>
                    <a:pt x="691" y="176"/>
                  </a:cubicBezTo>
                  <a:cubicBezTo>
                    <a:pt x="488" y="176"/>
                    <a:pt x="345" y="104"/>
                    <a:pt x="286" y="45"/>
                  </a:cubicBezTo>
                  <a:cubicBezTo>
                    <a:pt x="256" y="15"/>
                    <a:pt x="214" y="0"/>
                    <a:pt x="17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54"/>
            <p:cNvSpPr/>
            <p:nvPr/>
          </p:nvSpPr>
          <p:spPr>
            <a:xfrm>
              <a:off x="6406890" y="3468397"/>
              <a:ext cx="21511" cy="10201"/>
            </a:xfrm>
            <a:custGeom>
              <a:rect b="b" l="l" r="r" t="t"/>
              <a:pathLst>
                <a:path extrusionOk="0" h="322" w="679">
                  <a:moveTo>
                    <a:pt x="167" y="0"/>
                  </a:moveTo>
                  <a:cubicBezTo>
                    <a:pt x="84" y="0"/>
                    <a:pt x="0" y="72"/>
                    <a:pt x="0" y="155"/>
                  </a:cubicBezTo>
                  <a:cubicBezTo>
                    <a:pt x="0" y="250"/>
                    <a:pt x="84" y="322"/>
                    <a:pt x="167" y="322"/>
                  </a:cubicBezTo>
                  <a:lnTo>
                    <a:pt x="512" y="322"/>
                  </a:lnTo>
                  <a:cubicBezTo>
                    <a:pt x="596" y="322"/>
                    <a:pt x="679" y="250"/>
                    <a:pt x="679" y="155"/>
                  </a:cubicBezTo>
                  <a:cubicBezTo>
                    <a:pt x="679" y="72"/>
                    <a:pt x="596" y="0"/>
                    <a:pt x="51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7" name="Google Shape;2597;p54"/>
          <p:cNvGrpSpPr/>
          <p:nvPr/>
        </p:nvGrpSpPr>
        <p:grpSpPr>
          <a:xfrm>
            <a:off x="5801105" y="3347696"/>
            <a:ext cx="264813" cy="351933"/>
            <a:chOff x="5801105" y="3347696"/>
            <a:chExt cx="264813" cy="351933"/>
          </a:xfrm>
        </p:grpSpPr>
        <p:sp>
          <p:nvSpPr>
            <p:cNvPr id="2598" name="Google Shape;2598;p54"/>
            <p:cNvSpPr/>
            <p:nvPr/>
          </p:nvSpPr>
          <p:spPr>
            <a:xfrm>
              <a:off x="5911256" y="3534862"/>
              <a:ext cx="43782" cy="15396"/>
            </a:xfrm>
            <a:custGeom>
              <a:rect b="b" l="l" r="r" t="t"/>
              <a:pathLst>
                <a:path extrusionOk="0" h="486" w="1382">
                  <a:moveTo>
                    <a:pt x="177" y="1"/>
                  </a:moveTo>
                  <a:cubicBezTo>
                    <a:pt x="137" y="1"/>
                    <a:pt x="96" y="16"/>
                    <a:pt x="60" y="45"/>
                  </a:cubicBezTo>
                  <a:cubicBezTo>
                    <a:pt x="0" y="105"/>
                    <a:pt x="0" y="200"/>
                    <a:pt x="60" y="260"/>
                  </a:cubicBezTo>
                  <a:cubicBezTo>
                    <a:pt x="203" y="402"/>
                    <a:pt x="441" y="486"/>
                    <a:pt x="703" y="486"/>
                  </a:cubicBezTo>
                  <a:cubicBezTo>
                    <a:pt x="953" y="486"/>
                    <a:pt x="1191" y="402"/>
                    <a:pt x="1346" y="260"/>
                  </a:cubicBezTo>
                  <a:cubicBezTo>
                    <a:pt x="1382" y="200"/>
                    <a:pt x="1382" y="105"/>
                    <a:pt x="1322" y="45"/>
                  </a:cubicBezTo>
                  <a:cubicBezTo>
                    <a:pt x="1286" y="16"/>
                    <a:pt x="1245" y="1"/>
                    <a:pt x="1204" y="1"/>
                  </a:cubicBezTo>
                  <a:cubicBezTo>
                    <a:pt x="1164" y="1"/>
                    <a:pt x="1126" y="16"/>
                    <a:pt x="1096" y="45"/>
                  </a:cubicBezTo>
                  <a:cubicBezTo>
                    <a:pt x="1036" y="105"/>
                    <a:pt x="881" y="176"/>
                    <a:pt x="691" y="176"/>
                  </a:cubicBezTo>
                  <a:cubicBezTo>
                    <a:pt x="477" y="176"/>
                    <a:pt x="346" y="105"/>
                    <a:pt x="286" y="45"/>
                  </a:cubicBezTo>
                  <a:cubicBezTo>
                    <a:pt x="256" y="16"/>
                    <a:pt x="218" y="1"/>
                    <a:pt x="1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54"/>
            <p:cNvSpPr/>
            <p:nvPr/>
          </p:nvSpPr>
          <p:spPr>
            <a:xfrm>
              <a:off x="5894656" y="3490256"/>
              <a:ext cx="10201" cy="16252"/>
            </a:xfrm>
            <a:custGeom>
              <a:rect b="b" l="l" r="r" t="t"/>
              <a:pathLst>
                <a:path extrusionOk="0" h="513" w="322">
                  <a:moveTo>
                    <a:pt x="155" y="1"/>
                  </a:moveTo>
                  <a:cubicBezTo>
                    <a:pt x="72" y="1"/>
                    <a:pt x="1" y="84"/>
                    <a:pt x="1" y="167"/>
                  </a:cubicBezTo>
                  <a:lnTo>
                    <a:pt x="1" y="346"/>
                  </a:lnTo>
                  <a:cubicBezTo>
                    <a:pt x="1" y="441"/>
                    <a:pt x="72" y="513"/>
                    <a:pt x="155" y="513"/>
                  </a:cubicBezTo>
                  <a:cubicBezTo>
                    <a:pt x="251" y="513"/>
                    <a:pt x="322" y="441"/>
                    <a:pt x="322" y="346"/>
                  </a:cubicBezTo>
                  <a:lnTo>
                    <a:pt x="322" y="167"/>
                  </a:lnTo>
                  <a:cubicBezTo>
                    <a:pt x="322" y="84"/>
                    <a:pt x="251"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54"/>
            <p:cNvSpPr/>
            <p:nvPr/>
          </p:nvSpPr>
          <p:spPr>
            <a:xfrm>
              <a:off x="5961057" y="3490256"/>
              <a:ext cx="10201" cy="16252"/>
            </a:xfrm>
            <a:custGeom>
              <a:rect b="b" l="l" r="r" t="t"/>
              <a:pathLst>
                <a:path extrusionOk="0" h="513" w="322">
                  <a:moveTo>
                    <a:pt x="167" y="1"/>
                  </a:moveTo>
                  <a:cubicBezTo>
                    <a:pt x="71" y="1"/>
                    <a:pt x="0" y="84"/>
                    <a:pt x="0" y="167"/>
                  </a:cubicBezTo>
                  <a:lnTo>
                    <a:pt x="0" y="346"/>
                  </a:lnTo>
                  <a:cubicBezTo>
                    <a:pt x="0" y="441"/>
                    <a:pt x="71" y="513"/>
                    <a:pt x="167" y="513"/>
                  </a:cubicBezTo>
                  <a:cubicBezTo>
                    <a:pt x="250" y="513"/>
                    <a:pt x="321" y="441"/>
                    <a:pt x="321" y="346"/>
                  </a:cubicBezTo>
                  <a:lnTo>
                    <a:pt x="321" y="167"/>
                  </a:lnTo>
                  <a:cubicBezTo>
                    <a:pt x="321" y="84"/>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54"/>
            <p:cNvSpPr/>
            <p:nvPr/>
          </p:nvSpPr>
          <p:spPr>
            <a:xfrm>
              <a:off x="5801105" y="3347696"/>
              <a:ext cx="264813" cy="351933"/>
            </a:xfrm>
            <a:custGeom>
              <a:rect b="b" l="l" r="r" t="t"/>
              <a:pathLst>
                <a:path extrusionOk="0" h="11109" w="8359">
                  <a:moveTo>
                    <a:pt x="4608" y="310"/>
                  </a:moveTo>
                  <a:cubicBezTo>
                    <a:pt x="5061" y="310"/>
                    <a:pt x="5442" y="619"/>
                    <a:pt x="5549" y="1048"/>
                  </a:cubicBezTo>
                  <a:cubicBezTo>
                    <a:pt x="5559" y="1124"/>
                    <a:pt x="5621" y="1177"/>
                    <a:pt x="5689" y="1177"/>
                  </a:cubicBezTo>
                  <a:cubicBezTo>
                    <a:pt x="5706" y="1177"/>
                    <a:pt x="5723" y="1174"/>
                    <a:pt x="5740" y="1167"/>
                  </a:cubicBezTo>
                  <a:cubicBezTo>
                    <a:pt x="5835" y="1155"/>
                    <a:pt x="5894" y="1072"/>
                    <a:pt x="5859" y="976"/>
                  </a:cubicBezTo>
                  <a:cubicBezTo>
                    <a:pt x="5847" y="929"/>
                    <a:pt x="5835" y="869"/>
                    <a:pt x="5823" y="834"/>
                  </a:cubicBezTo>
                  <a:lnTo>
                    <a:pt x="6430" y="834"/>
                  </a:lnTo>
                  <a:cubicBezTo>
                    <a:pt x="6811" y="834"/>
                    <a:pt x="7145" y="1143"/>
                    <a:pt x="7145" y="1548"/>
                  </a:cubicBezTo>
                  <a:cubicBezTo>
                    <a:pt x="7145" y="1929"/>
                    <a:pt x="6835" y="2262"/>
                    <a:pt x="6430" y="2262"/>
                  </a:cubicBezTo>
                  <a:cubicBezTo>
                    <a:pt x="6335" y="2262"/>
                    <a:pt x="6263" y="2334"/>
                    <a:pt x="6263" y="2417"/>
                  </a:cubicBezTo>
                  <a:cubicBezTo>
                    <a:pt x="6263" y="2512"/>
                    <a:pt x="6335" y="2584"/>
                    <a:pt x="6430" y="2584"/>
                  </a:cubicBezTo>
                  <a:cubicBezTo>
                    <a:pt x="6490" y="2584"/>
                    <a:pt x="6549" y="2584"/>
                    <a:pt x="6609" y="2572"/>
                  </a:cubicBezTo>
                  <a:lnTo>
                    <a:pt x="6609" y="2953"/>
                  </a:lnTo>
                  <a:lnTo>
                    <a:pt x="6073" y="2953"/>
                  </a:lnTo>
                  <a:cubicBezTo>
                    <a:pt x="5978" y="2953"/>
                    <a:pt x="5906" y="3036"/>
                    <a:pt x="5906" y="3120"/>
                  </a:cubicBezTo>
                  <a:cubicBezTo>
                    <a:pt x="5906" y="3215"/>
                    <a:pt x="5978" y="3286"/>
                    <a:pt x="6073" y="3286"/>
                  </a:cubicBezTo>
                  <a:lnTo>
                    <a:pt x="6609" y="3286"/>
                  </a:lnTo>
                  <a:lnTo>
                    <a:pt x="6609" y="3655"/>
                  </a:lnTo>
                  <a:lnTo>
                    <a:pt x="1715" y="3655"/>
                  </a:lnTo>
                  <a:lnTo>
                    <a:pt x="1715" y="3286"/>
                  </a:lnTo>
                  <a:lnTo>
                    <a:pt x="5382" y="3286"/>
                  </a:lnTo>
                  <a:cubicBezTo>
                    <a:pt x="5478" y="3286"/>
                    <a:pt x="5549" y="3215"/>
                    <a:pt x="5549" y="3120"/>
                  </a:cubicBezTo>
                  <a:cubicBezTo>
                    <a:pt x="5549" y="3036"/>
                    <a:pt x="5478" y="2953"/>
                    <a:pt x="5382" y="2953"/>
                  </a:cubicBezTo>
                  <a:lnTo>
                    <a:pt x="1715" y="2953"/>
                  </a:lnTo>
                  <a:lnTo>
                    <a:pt x="1715" y="2560"/>
                  </a:lnTo>
                  <a:cubicBezTo>
                    <a:pt x="1775" y="2572"/>
                    <a:pt x="1834" y="2572"/>
                    <a:pt x="1894" y="2572"/>
                  </a:cubicBezTo>
                  <a:cubicBezTo>
                    <a:pt x="1977" y="2572"/>
                    <a:pt x="2049" y="2500"/>
                    <a:pt x="2049" y="2405"/>
                  </a:cubicBezTo>
                  <a:cubicBezTo>
                    <a:pt x="2049" y="2322"/>
                    <a:pt x="1977" y="2239"/>
                    <a:pt x="1894" y="2239"/>
                  </a:cubicBezTo>
                  <a:cubicBezTo>
                    <a:pt x="1501" y="2239"/>
                    <a:pt x="1191" y="1929"/>
                    <a:pt x="1191" y="1548"/>
                  </a:cubicBezTo>
                  <a:cubicBezTo>
                    <a:pt x="1191" y="1155"/>
                    <a:pt x="1501" y="834"/>
                    <a:pt x="1906" y="834"/>
                  </a:cubicBezTo>
                  <a:lnTo>
                    <a:pt x="2513" y="834"/>
                  </a:lnTo>
                  <a:cubicBezTo>
                    <a:pt x="2501" y="869"/>
                    <a:pt x="2489" y="929"/>
                    <a:pt x="2465" y="976"/>
                  </a:cubicBezTo>
                  <a:cubicBezTo>
                    <a:pt x="2453" y="1072"/>
                    <a:pt x="2501" y="1155"/>
                    <a:pt x="2584" y="1167"/>
                  </a:cubicBezTo>
                  <a:lnTo>
                    <a:pt x="2632" y="1167"/>
                  </a:lnTo>
                  <a:cubicBezTo>
                    <a:pt x="2703" y="1167"/>
                    <a:pt x="2763" y="1131"/>
                    <a:pt x="2799" y="1048"/>
                  </a:cubicBezTo>
                  <a:cubicBezTo>
                    <a:pt x="2906" y="619"/>
                    <a:pt x="3287" y="310"/>
                    <a:pt x="3739" y="310"/>
                  </a:cubicBezTo>
                  <a:close/>
                  <a:moveTo>
                    <a:pt x="2084" y="3965"/>
                  </a:moveTo>
                  <a:cubicBezTo>
                    <a:pt x="2084" y="4072"/>
                    <a:pt x="2037" y="4167"/>
                    <a:pt x="1977" y="4239"/>
                  </a:cubicBezTo>
                  <a:cubicBezTo>
                    <a:pt x="1906" y="4310"/>
                    <a:pt x="1822" y="4346"/>
                    <a:pt x="1727" y="4346"/>
                  </a:cubicBezTo>
                  <a:lnTo>
                    <a:pt x="1715" y="4346"/>
                  </a:lnTo>
                  <a:lnTo>
                    <a:pt x="1715" y="3965"/>
                  </a:lnTo>
                  <a:close/>
                  <a:moveTo>
                    <a:pt x="6609" y="3965"/>
                  </a:moveTo>
                  <a:lnTo>
                    <a:pt x="6609" y="4346"/>
                  </a:lnTo>
                  <a:lnTo>
                    <a:pt x="6597" y="4346"/>
                  </a:lnTo>
                  <a:cubicBezTo>
                    <a:pt x="6502" y="4346"/>
                    <a:pt x="6406" y="4298"/>
                    <a:pt x="6347" y="4239"/>
                  </a:cubicBezTo>
                  <a:cubicBezTo>
                    <a:pt x="6263" y="4167"/>
                    <a:pt x="6240" y="4072"/>
                    <a:pt x="6240" y="3977"/>
                  </a:cubicBezTo>
                  <a:lnTo>
                    <a:pt x="6240" y="3965"/>
                  </a:lnTo>
                  <a:close/>
                  <a:moveTo>
                    <a:pt x="6454" y="5953"/>
                  </a:moveTo>
                  <a:cubicBezTo>
                    <a:pt x="6549" y="6025"/>
                    <a:pt x="6609" y="6132"/>
                    <a:pt x="6609" y="6251"/>
                  </a:cubicBezTo>
                  <a:cubicBezTo>
                    <a:pt x="6609" y="6346"/>
                    <a:pt x="6561" y="6453"/>
                    <a:pt x="6478" y="6513"/>
                  </a:cubicBezTo>
                  <a:cubicBezTo>
                    <a:pt x="6430" y="6561"/>
                    <a:pt x="6418" y="6608"/>
                    <a:pt x="6418" y="6656"/>
                  </a:cubicBezTo>
                  <a:cubicBezTo>
                    <a:pt x="6418" y="6703"/>
                    <a:pt x="6430" y="6739"/>
                    <a:pt x="6430" y="6751"/>
                  </a:cubicBezTo>
                  <a:cubicBezTo>
                    <a:pt x="6430" y="7049"/>
                    <a:pt x="6192" y="7287"/>
                    <a:pt x="5894" y="7287"/>
                  </a:cubicBezTo>
                  <a:cubicBezTo>
                    <a:pt x="5775" y="7287"/>
                    <a:pt x="5656" y="7239"/>
                    <a:pt x="5549" y="7168"/>
                  </a:cubicBezTo>
                  <a:cubicBezTo>
                    <a:pt x="5966" y="6870"/>
                    <a:pt x="6299" y="6441"/>
                    <a:pt x="6454" y="5953"/>
                  </a:cubicBezTo>
                  <a:close/>
                  <a:moveTo>
                    <a:pt x="5918" y="3965"/>
                  </a:moveTo>
                  <a:lnTo>
                    <a:pt x="5918" y="3989"/>
                  </a:lnTo>
                  <a:cubicBezTo>
                    <a:pt x="5918" y="4167"/>
                    <a:pt x="6002" y="4346"/>
                    <a:pt x="6132" y="4477"/>
                  </a:cubicBezTo>
                  <a:cubicBezTo>
                    <a:pt x="6263" y="4608"/>
                    <a:pt x="6430" y="4667"/>
                    <a:pt x="6621" y="4667"/>
                  </a:cubicBezTo>
                  <a:lnTo>
                    <a:pt x="6716" y="4667"/>
                  </a:lnTo>
                  <a:cubicBezTo>
                    <a:pt x="6859" y="4667"/>
                    <a:pt x="6978" y="4786"/>
                    <a:pt x="6978" y="4941"/>
                  </a:cubicBezTo>
                  <a:cubicBezTo>
                    <a:pt x="6978" y="5084"/>
                    <a:pt x="6859" y="5203"/>
                    <a:pt x="6716" y="5203"/>
                  </a:cubicBezTo>
                  <a:lnTo>
                    <a:pt x="6609" y="5203"/>
                  </a:lnTo>
                  <a:lnTo>
                    <a:pt x="6609" y="5191"/>
                  </a:lnTo>
                  <a:cubicBezTo>
                    <a:pt x="6609" y="5096"/>
                    <a:pt x="6537" y="5025"/>
                    <a:pt x="6442" y="5025"/>
                  </a:cubicBezTo>
                  <a:cubicBezTo>
                    <a:pt x="6359" y="5025"/>
                    <a:pt x="6287" y="5096"/>
                    <a:pt x="6287" y="5191"/>
                  </a:cubicBezTo>
                  <a:cubicBezTo>
                    <a:pt x="6287" y="6346"/>
                    <a:pt x="5347" y="7287"/>
                    <a:pt x="4180" y="7287"/>
                  </a:cubicBezTo>
                  <a:cubicBezTo>
                    <a:pt x="4172" y="7287"/>
                    <a:pt x="4165" y="7287"/>
                    <a:pt x="4158" y="7287"/>
                  </a:cubicBezTo>
                  <a:cubicBezTo>
                    <a:pt x="2978" y="7287"/>
                    <a:pt x="2049" y="6339"/>
                    <a:pt x="2049" y="5191"/>
                  </a:cubicBezTo>
                  <a:cubicBezTo>
                    <a:pt x="2049" y="5096"/>
                    <a:pt x="1977" y="5025"/>
                    <a:pt x="1894" y="5025"/>
                  </a:cubicBezTo>
                  <a:cubicBezTo>
                    <a:pt x="1799" y="5025"/>
                    <a:pt x="1727" y="5096"/>
                    <a:pt x="1727" y="5191"/>
                  </a:cubicBezTo>
                  <a:lnTo>
                    <a:pt x="1727" y="5203"/>
                  </a:lnTo>
                  <a:lnTo>
                    <a:pt x="1620" y="5203"/>
                  </a:lnTo>
                  <a:cubicBezTo>
                    <a:pt x="1477" y="5203"/>
                    <a:pt x="1358" y="5084"/>
                    <a:pt x="1358" y="4941"/>
                  </a:cubicBezTo>
                  <a:cubicBezTo>
                    <a:pt x="1358" y="4786"/>
                    <a:pt x="1477" y="4667"/>
                    <a:pt x="1620" y="4667"/>
                  </a:cubicBezTo>
                  <a:lnTo>
                    <a:pt x="1715" y="4667"/>
                  </a:lnTo>
                  <a:cubicBezTo>
                    <a:pt x="1894" y="4667"/>
                    <a:pt x="2072" y="4596"/>
                    <a:pt x="2203" y="4477"/>
                  </a:cubicBezTo>
                  <a:cubicBezTo>
                    <a:pt x="2334" y="4346"/>
                    <a:pt x="2418" y="4179"/>
                    <a:pt x="2418" y="3989"/>
                  </a:cubicBezTo>
                  <a:lnTo>
                    <a:pt x="2418" y="3965"/>
                  </a:lnTo>
                  <a:close/>
                  <a:moveTo>
                    <a:pt x="1846" y="5977"/>
                  </a:moveTo>
                  <a:cubicBezTo>
                    <a:pt x="2013" y="6465"/>
                    <a:pt x="2334" y="6906"/>
                    <a:pt x="2751" y="7203"/>
                  </a:cubicBezTo>
                  <a:cubicBezTo>
                    <a:pt x="2668" y="7263"/>
                    <a:pt x="2549" y="7299"/>
                    <a:pt x="2418" y="7299"/>
                  </a:cubicBezTo>
                  <a:cubicBezTo>
                    <a:pt x="2120" y="7299"/>
                    <a:pt x="1882" y="7061"/>
                    <a:pt x="1882" y="6763"/>
                  </a:cubicBezTo>
                  <a:cubicBezTo>
                    <a:pt x="1882" y="6739"/>
                    <a:pt x="1882" y="6703"/>
                    <a:pt x="1894" y="6680"/>
                  </a:cubicBezTo>
                  <a:cubicBezTo>
                    <a:pt x="1906" y="6620"/>
                    <a:pt x="1882" y="6561"/>
                    <a:pt x="1834" y="6525"/>
                  </a:cubicBezTo>
                  <a:cubicBezTo>
                    <a:pt x="1739" y="6453"/>
                    <a:pt x="1691" y="6358"/>
                    <a:pt x="1691" y="6263"/>
                  </a:cubicBezTo>
                  <a:cubicBezTo>
                    <a:pt x="1691" y="6144"/>
                    <a:pt x="1751" y="6037"/>
                    <a:pt x="1846" y="5977"/>
                  </a:cubicBezTo>
                  <a:close/>
                  <a:moveTo>
                    <a:pt x="5192" y="7382"/>
                  </a:moveTo>
                  <a:lnTo>
                    <a:pt x="5192" y="7775"/>
                  </a:lnTo>
                  <a:cubicBezTo>
                    <a:pt x="4847" y="7918"/>
                    <a:pt x="4513" y="7989"/>
                    <a:pt x="4132" y="7989"/>
                  </a:cubicBezTo>
                  <a:lnTo>
                    <a:pt x="3977" y="7989"/>
                  </a:lnTo>
                  <a:cubicBezTo>
                    <a:pt x="3882" y="7989"/>
                    <a:pt x="3811" y="8049"/>
                    <a:pt x="3799" y="8132"/>
                  </a:cubicBezTo>
                  <a:cubicBezTo>
                    <a:pt x="3799" y="8227"/>
                    <a:pt x="3858" y="8299"/>
                    <a:pt x="3942" y="8311"/>
                  </a:cubicBezTo>
                  <a:lnTo>
                    <a:pt x="4120" y="8311"/>
                  </a:lnTo>
                  <a:cubicBezTo>
                    <a:pt x="4501" y="8311"/>
                    <a:pt x="4859" y="8251"/>
                    <a:pt x="5216" y="8120"/>
                  </a:cubicBezTo>
                  <a:cubicBezTo>
                    <a:pt x="5251" y="8275"/>
                    <a:pt x="5370" y="8394"/>
                    <a:pt x="5525" y="8454"/>
                  </a:cubicBezTo>
                  <a:lnTo>
                    <a:pt x="5704" y="8513"/>
                  </a:lnTo>
                  <a:cubicBezTo>
                    <a:pt x="5418" y="8835"/>
                    <a:pt x="4823" y="9049"/>
                    <a:pt x="4156" y="9049"/>
                  </a:cubicBezTo>
                  <a:cubicBezTo>
                    <a:pt x="3501" y="9049"/>
                    <a:pt x="2894" y="8835"/>
                    <a:pt x="2573" y="8525"/>
                  </a:cubicBezTo>
                  <a:lnTo>
                    <a:pt x="2751" y="8466"/>
                  </a:lnTo>
                  <a:cubicBezTo>
                    <a:pt x="2906" y="8406"/>
                    <a:pt x="3025" y="8287"/>
                    <a:pt x="3073" y="8132"/>
                  </a:cubicBezTo>
                  <a:cubicBezTo>
                    <a:pt x="3132" y="8156"/>
                    <a:pt x="3168" y="8180"/>
                    <a:pt x="3227" y="8192"/>
                  </a:cubicBezTo>
                  <a:lnTo>
                    <a:pt x="3275" y="8192"/>
                  </a:lnTo>
                  <a:cubicBezTo>
                    <a:pt x="3346" y="8192"/>
                    <a:pt x="3406" y="8156"/>
                    <a:pt x="3430" y="8073"/>
                  </a:cubicBezTo>
                  <a:cubicBezTo>
                    <a:pt x="3454" y="7989"/>
                    <a:pt x="3406" y="7894"/>
                    <a:pt x="3323" y="7870"/>
                  </a:cubicBezTo>
                  <a:cubicBezTo>
                    <a:pt x="3239" y="7834"/>
                    <a:pt x="3156" y="7811"/>
                    <a:pt x="3084" y="7775"/>
                  </a:cubicBezTo>
                  <a:lnTo>
                    <a:pt x="3084" y="7382"/>
                  </a:lnTo>
                  <a:cubicBezTo>
                    <a:pt x="3394" y="7525"/>
                    <a:pt x="3763" y="7620"/>
                    <a:pt x="4132" y="7620"/>
                  </a:cubicBezTo>
                  <a:cubicBezTo>
                    <a:pt x="4513" y="7620"/>
                    <a:pt x="4882" y="7525"/>
                    <a:pt x="5192" y="7382"/>
                  </a:cubicBezTo>
                  <a:close/>
                  <a:moveTo>
                    <a:pt x="3727" y="0"/>
                  </a:moveTo>
                  <a:cubicBezTo>
                    <a:pt x="3311" y="0"/>
                    <a:pt x="2918" y="203"/>
                    <a:pt x="2680" y="512"/>
                  </a:cubicBezTo>
                  <a:lnTo>
                    <a:pt x="1894" y="512"/>
                  </a:lnTo>
                  <a:cubicBezTo>
                    <a:pt x="1322" y="512"/>
                    <a:pt x="858" y="976"/>
                    <a:pt x="858" y="1548"/>
                  </a:cubicBezTo>
                  <a:cubicBezTo>
                    <a:pt x="858" y="1929"/>
                    <a:pt x="1072" y="2250"/>
                    <a:pt x="1382" y="2441"/>
                  </a:cubicBezTo>
                  <a:lnTo>
                    <a:pt x="1382" y="4382"/>
                  </a:lnTo>
                  <a:cubicBezTo>
                    <a:pt x="1179" y="4477"/>
                    <a:pt x="1049" y="4679"/>
                    <a:pt x="1049" y="4941"/>
                  </a:cubicBezTo>
                  <a:cubicBezTo>
                    <a:pt x="1049" y="5263"/>
                    <a:pt x="1310" y="5537"/>
                    <a:pt x="1644" y="5537"/>
                  </a:cubicBezTo>
                  <a:lnTo>
                    <a:pt x="1751" y="5537"/>
                  </a:lnTo>
                  <a:cubicBezTo>
                    <a:pt x="1751" y="5560"/>
                    <a:pt x="1775" y="5596"/>
                    <a:pt x="1775" y="5620"/>
                  </a:cubicBezTo>
                  <a:cubicBezTo>
                    <a:pt x="1537" y="5739"/>
                    <a:pt x="1382" y="5977"/>
                    <a:pt x="1382" y="6227"/>
                  </a:cubicBezTo>
                  <a:cubicBezTo>
                    <a:pt x="1382" y="6394"/>
                    <a:pt x="1441" y="6561"/>
                    <a:pt x="1560" y="6691"/>
                  </a:cubicBezTo>
                  <a:lnTo>
                    <a:pt x="1560" y="6751"/>
                  </a:lnTo>
                  <a:cubicBezTo>
                    <a:pt x="1560" y="7227"/>
                    <a:pt x="1953" y="7620"/>
                    <a:pt x="2430" y="7620"/>
                  </a:cubicBezTo>
                  <a:cubicBezTo>
                    <a:pt x="2549" y="7620"/>
                    <a:pt x="2680" y="7584"/>
                    <a:pt x="2787" y="7537"/>
                  </a:cubicBezTo>
                  <a:lnTo>
                    <a:pt x="2787" y="7977"/>
                  </a:lnTo>
                  <a:cubicBezTo>
                    <a:pt x="2787" y="8049"/>
                    <a:pt x="2739" y="8120"/>
                    <a:pt x="2668" y="8156"/>
                  </a:cubicBezTo>
                  <a:lnTo>
                    <a:pt x="810" y="8811"/>
                  </a:lnTo>
                  <a:cubicBezTo>
                    <a:pt x="334" y="8966"/>
                    <a:pt x="1" y="9430"/>
                    <a:pt x="1" y="9954"/>
                  </a:cubicBezTo>
                  <a:lnTo>
                    <a:pt x="1" y="10954"/>
                  </a:lnTo>
                  <a:cubicBezTo>
                    <a:pt x="1" y="11037"/>
                    <a:pt x="72" y="11109"/>
                    <a:pt x="167" y="11109"/>
                  </a:cubicBezTo>
                  <a:cubicBezTo>
                    <a:pt x="251" y="11109"/>
                    <a:pt x="322" y="11037"/>
                    <a:pt x="322" y="10954"/>
                  </a:cubicBezTo>
                  <a:lnTo>
                    <a:pt x="322" y="9954"/>
                  </a:lnTo>
                  <a:cubicBezTo>
                    <a:pt x="322" y="9847"/>
                    <a:pt x="346" y="9739"/>
                    <a:pt x="382" y="9644"/>
                  </a:cubicBezTo>
                  <a:lnTo>
                    <a:pt x="1203" y="10335"/>
                  </a:lnTo>
                  <a:cubicBezTo>
                    <a:pt x="1322" y="10442"/>
                    <a:pt x="1394" y="10597"/>
                    <a:pt x="1394" y="10740"/>
                  </a:cubicBezTo>
                  <a:lnTo>
                    <a:pt x="1394" y="10954"/>
                  </a:lnTo>
                  <a:cubicBezTo>
                    <a:pt x="1394" y="11037"/>
                    <a:pt x="1477" y="11109"/>
                    <a:pt x="1560" y="11109"/>
                  </a:cubicBezTo>
                  <a:cubicBezTo>
                    <a:pt x="1656" y="11109"/>
                    <a:pt x="1727" y="11037"/>
                    <a:pt x="1727" y="10954"/>
                  </a:cubicBezTo>
                  <a:lnTo>
                    <a:pt x="1727" y="10740"/>
                  </a:lnTo>
                  <a:cubicBezTo>
                    <a:pt x="1727" y="10490"/>
                    <a:pt x="1620" y="10251"/>
                    <a:pt x="1430" y="10085"/>
                  </a:cubicBezTo>
                  <a:lnTo>
                    <a:pt x="560" y="9347"/>
                  </a:lnTo>
                  <a:cubicBezTo>
                    <a:pt x="656" y="9239"/>
                    <a:pt x="787" y="9144"/>
                    <a:pt x="918" y="9108"/>
                  </a:cubicBezTo>
                  <a:lnTo>
                    <a:pt x="2263" y="8632"/>
                  </a:lnTo>
                  <a:cubicBezTo>
                    <a:pt x="2620" y="9073"/>
                    <a:pt x="3346" y="9358"/>
                    <a:pt x="4180" y="9358"/>
                  </a:cubicBezTo>
                  <a:cubicBezTo>
                    <a:pt x="4489" y="9358"/>
                    <a:pt x="4775" y="9311"/>
                    <a:pt x="5049" y="9251"/>
                  </a:cubicBezTo>
                  <a:lnTo>
                    <a:pt x="5073" y="9287"/>
                  </a:lnTo>
                  <a:cubicBezTo>
                    <a:pt x="5180" y="9382"/>
                    <a:pt x="5240" y="9525"/>
                    <a:pt x="5240" y="9656"/>
                  </a:cubicBezTo>
                  <a:lnTo>
                    <a:pt x="5240" y="10930"/>
                  </a:lnTo>
                  <a:cubicBezTo>
                    <a:pt x="5240" y="11025"/>
                    <a:pt x="5311" y="11097"/>
                    <a:pt x="5406" y="11097"/>
                  </a:cubicBezTo>
                  <a:cubicBezTo>
                    <a:pt x="5490" y="11097"/>
                    <a:pt x="5561" y="11025"/>
                    <a:pt x="5561" y="10930"/>
                  </a:cubicBezTo>
                  <a:lnTo>
                    <a:pt x="5561" y="9656"/>
                  </a:lnTo>
                  <a:cubicBezTo>
                    <a:pt x="5561" y="9466"/>
                    <a:pt x="5501" y="9287"/>
                    <a:pt x="5382" y="9132"/>
                  </a:cubicBezTo>
                  <a:cubicBezTo>
                    <a:pt x="5680" y="9013"/>
                    <a:pt x="5942" y="8835"/>
                    <a:pt x="6097" y="8632"/>
                  </a:cubicBezTo>
                  <a:lnTo>
                    <a:pt x="7442" y="9108"/>
                  </a:lnTo>
                  <a:cubicBezTo>
                    <a:pt x="7573" y="9144"/>
                    <a:pt x="7704" y="9239"/>
                    <a:pt x="7799" y="9347"/>
                  </a:cubicBezTo>
                  <a:lnTo>
                    <a:pt x="6930" y="10085"/>
                  </a:lnTo>
                  <a:cubicBezTo>
                    <a:pt x="6740" y="10251"/>
                    <a:pt x="6633" y="10490"/>
                    <a:pt x="6633" y="10740"/>
                  </a:cubicBezTo>
                  <a:lnTo>
                    <a:pt x="6633" y="10954"/>
                  </a:lnTo>
                  <a:cubicBezTo>
                    <a:pt x="6633" y="11037"/>
                    <a:pt x="6716" y="11109"/>
                    <a:pt x="6799" y="11109"/>
                  </a:cubicBezTo>
                  <a:cubicBezTo>
                    <a:pt x="6894" y="11109"/>
                    <a:pt x="6966" y="11037"/>
                    <a:pt x="6966" y="10954"/>
                  </a:cubicBezTo>
                  <a:lnTo>
                    <a:pt x="6966" y="10740"/>
                  </a:lnTo>
                  <a:cubicBezTo>
                    <a:pt x="6966" y="10597"/>
                    <a:pt x="7037" y="10442"/>
                    <a:pt x="7156" y="10335"/>
                  </a:cubicBezTo>
                  <a:lnTo>
                    <a:pt x="7978" y="9632"/>
                  </a:lnTo>
                  <a:cubicBezTo>
                    <a:pt x="8002" y="9739"/>
                    <a:pt x="8037" y="9847"/>
                    <a:pt x="8037" y="9954"/>
                  </a:cubicBezTo>
                  <a:lnTo>
                    <a:pt x="8037" y="10954"/>
                  </a:lnTo>
                  <a:cubicBezTo>
                    <a:pt x="8037" y="11037"/>
                    <a:pt x="8109" y="11109"/>
                    <a:pt x="8204" y="11109"/>
                  </a:cubicBezTo>
                  <a:cubicBezTo>
                    <a:pt x="8288" y="11109"/>
                    <a:pt x="8359" y="11037"/>
                    <a:pt x="8359" y="10954"/>
                  </a:cubicBezTo>
                  <a:lnTo>
                    <a:pt x="8359" y="9954"/>
                  </a:lnTo>
                  <a:cubicBezTo>
                    <a:pt x="8335" y="9430"/>
                    <a:pt x="8002" y="8966"/>
                    <a:pt x="7514" y="8811"/>
                  </a:cubicBezTo>
                  <a:lnTo>
                    <a:pt x="5656" y="8156"/>
                  </a:lnTo>
                  <a:cubicBezTo>
                    <a:pt x="5585" y="8120"/>
                    <a:pt x="5537" y="8061"/>
                    <a:pt x="5537" y="7977"/>
                  </a:cubicBezTo>
                  <a:lnTo>
                    <a:pt x="5537" y="7537"/>
                  </a:lnTo>
                  <a:cubicBezTo>
                    <a:pt x="5644" y="7584"/>
                    <a:pt x="5775" y="7620"/>
                    <a:pt x="5894" y="7620"/>
                  </a:cubicBezTo>
                  <a:cubicBezTo>
                    <a:pt x="6371" y="7620"/>
                    <a:pt x="6764" y="7227"/>
                    <a:pt x="6764" y="6751"/>
                  </a:cubicBezTo>
                  <a:lnTo>
                    <a:pt x="6764" y="6691"/>
                  </a:lnTo>
                  <a:cubicBezTo>
                    <a:pt x="6883" y="6572"/>
                    <a:pt x="6942" y="6406"/>
                    <a:pt x="6942" y="6227"/>
                  </a:cubicBezTo>
                  <a:cubicBezTo>
                    <a:pt x="6942" y="5965"/>
                    <a:pt x="6787" y="5727"/>
                    <a:pt x="6549" y="5620"/>
                  </a:cubicBezTo>
                  <a:cubicBezTo>
                    <a:pt x="6549" y="5596"/>
                    <a:pt x="6561" y="5560"/>
                    <a:pt x="6561" y="5537"/>
                  </a:cubicBezTo>
                  <a:lnTo>
                    <a:pt x="6680" y="5537"/>
                  </a:lnTo>
                  <a:cubicBezTo>
                    <a:pt x="7014" y="5537"/>
                    <a:pt x="7275" y="5263"/>
                    <a:pt x="7275" y="4941"/>
                  </a:cubicBezTo>
                  <a:cubicBezTo>
                    <a:pt x="7275" y="4703"/>
                    <a:pt x="7133" y="4489"/>
                    <a:pt x="6942" y="4382"/>
                  </a:cubicBezTo>
                  <a:lnTo>
                    <a:pt x="6942" y="2441"/>
                  </a:lnTo>
                  <a:cubicBezTo>
                    <a:pt x="7252" y="2250"/>
                    <a:pt x="7454" y="1917"/>
                    <a:pt x="7454" y="1548"/>
                  </a:cubicBezTo>
                  <a:cubicBezTo>
                    <a:pt x="7454" y="976"/>
                    <a:pt x="7002" y="512"/>
                    <a:pt x="6430" y="512"/>
                  </a:cubicBezTo>
                  <a:lnTo>
                    <a:pt x="5644" y="512"/>
                  </a:lnTo>
                  <a:cubicBezTo>
                    <a:pt x="5406" y="191"/>
                    <a:pt x="5013" y="0"/>
                    <a:pt x="459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2" name="Google Shape;2602;p54"/>
          <p:cNvGrpSpPr/>
          <p:nvPr/>
        </p:nvGrpSpPr>
        <p:grpSpPr>
          <a:xfrm>
            <a:off x="5349253" y="3346936"/>
            <a:ext cx="265922" cy="352693"/>
            <a:chOff x="5349253" y="3346936"/>
            <a:chExt cx="265922" cy="352693"/>
          </a:xfrm>
        </p:grpSpPr>
        <p:sp>
          <p:nvSpPr>
            <p:cNvPr id="2603" name="Google Shape;2603;p54"/>
            <p:cNvSpPr/>
            <p:nvPr/>
          </p:nvSpPr>
          <p:spPr>
            <a:xfrm>
              <a:off x="5460133" y="3534862"/>
              <a:ext cx="44162" cy="15396"/>
            </a:xfrm>
            <a:custGeom>
              <a:rect b="b" l="l" r="r" t="t"/>
              <a:pathLst>
                <a:path extrusionOk="0" h="486" w="1394">
                  <a:moveTo>
                    <a:pt x="173" y="1"/>
                  </a:moveTo>
                  <a:cubicBezTo>
                    <a:pt x="131" y="1"/>
                    <a:pt x="90" y="16"/>
                    <a:pt x="60" y="45"/>
                  </a:cubicBezTo>
                  <a:cubicBezTo>
                    <a:pt x="1" y="105"/>
                    <a:pt x="1" y="200"/>
                    <a:pt x="60" y="260"/>
                  </a:cubicBezTo>
                  <a:cubicBezTo>
                    <a:pt x="203" y="402"/>
                    <a:pt x="429" y="486"/>
                    <a:pt x="703" y="486"/>
                  </a:cubicBezTo>
                  <a:cubicBezTo>
                    <a:pt x="965" y="486"/>
                    <a:pt x="1191" y="402"/>
                    <a:pt x="1346" y="260"/>
                  </a:cubicBezTo>
                  <a:cubicBezTo>
                    <a:pt x="1394" y="200"/>
                    <a:pt x="1394" y="105"/>
                    <a:pt x="1310" y="45"/>
                  </a:cubicBezTo>
                  <a:cubicBezTo>
                    <a:pt x="1280" y="16"/>
                    <a:pt x="1242" y="1"/>
                    <a:pt x="1203" y="1"/>
                  </a:cubicBezTo>
                  <a:cubicBezTo>
                    <a:pt x="1164" y="1"/>
                    <a:pt x="1126" y="16"/>
                    <a:pt x="1096" y="45"/>
                  </a:cubicBezTo>
                  <a:cubicBezTo>
                    <a:pt x="1024" y="105"/>
                    <a:pt x="882" y="176"/>
                    <a:pt x="691" y="176"/>
                  </a:cubicBezTo>
                  <a:cubicBezTo>
                    <a:pt x="501" y="176"/>
                    <a:pt x="346" y="105"/>
                    <a:pt x="286" y="45"/>
                  </a:cubicBezTo>
                  <a:cubicBezTo>
                    <a:pt x="256" y="16"/>
                    <a:pt x="215" y="1"/>
                    <a:pt x="17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54"/>
            <p:cNvSpPr/>
            <p:nvPr/>
          </p:nvSpPr>
          <p:spPr>
            <a:xfrm>
              <a:off x="5443153" y="3495927"/>
              <a:ext cx="10613" cy="16252"/>
            </a:xfrm>
            <a:custGeom>
              <a:rect b="b" l="l" r="r" t="t"/>
              <a:pathLst>
                <a:path extrusionOk="0" h="513" w="335">
                  <a:moveTo>
                    <a:pt x="167" y="0"/>
                  </a:moveTo>
                  <a:cubicBezTo>
                    <a:pt x="84" y="0"/>
                    <a:pt x="1" y="84"/>
                    <a:pt x="1" y="167"/>
                  </a:cubicBezTo>
                  <a:lnTo>
                    <a:pt x="1" y="346"/>
                  </a:lnTo>
                  <a:cubicBezTo>
                    <a:pt x="1" y="441"/>
                    <a:pt x="84" y="512"/>
                    <a:pt x="167" y="512"/>
                  </a:cubicBezTo>
                  <a:cubicBezTo>
                    <a:pt x="251" y="512"/>
                    <a:pt x="334" y="441"/>
                    <a:pt x="334" y="346"/>
                  </a:cubicBezTo>
                  <a:lnTo>
                    <a:pt x="334" y="167"/>
                  </a:lnTo>
                  <a:cubicBezTo>
                    <a:pt x="334" y="84"/>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54"/>
            <p:cNvSpPr/>
            <p:nvPr/>
          </p:nvSpPr>
          <p:spPr>
            <a:xfrm>
              <a:off x="5509934" y="3495927"/>
              <a:ext cx="10201" cy="16252"/>
            </a:xfrm>
            <a:custGeom>
              <a:rect b="b" l="l" r="r" t="t"/>
              <a:pathLst>
                <a:path extrusionOk="0" h="513" w="322">
                  <a:moveTo>
                    <a:pt x="155" y="0"/>
                  </a:moveTo>
                  <a:cubicBezTo>
                    <a:pt x="72" y="0"/>
                    <a:pt x="0" y="84"/>
                    <a:pt x="0" y="167"/>
                  </a:cubicBezTo>
                  <a:lnTo>
                    <a:pt x="0" y="346"/>
                  </a:lnTo>
                  <a:cubicBezTo>
                    <a:pt x="0" y="441"/>
                    <a:pt x="72" y="512"/>
                    <a:pt x="155" y="512"/>
                  </a:cubicBezTo>
                  <a:cubicBezTo>
                    <a:pt x="250" y="512"/>
                    <a:pt x="322" y="441"/>
                    <a:pt x="322" y="346"/>
                  </a:cubicBezTo>
                  <a:lnTo>
                    <a:pt x="322" y="167"/>
                  </a:lnTo>
                  <a:cubicBezTo>
                    <a:pt x="322" y="84"/>
                    <a:pt x="250"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54"/>
            <p:cNvSpPr/>
            <p:nvPr/>
          </p:nvSpPr>
          <p:spPr>
            <a:xfrm>
              <a:off x="5438242" y="3479707"/>
              <a:ext cx="21162" cy="10201"/>
            </a:xfrm>
            <a:custGeom>
              <a:rect b="b" l="l" r="r" t="t"/>
              <a:pathLst>
                <a:path extrusionOk="0" h="322" w="668">
                  <a:moveTo>
                    <a:pt x="156" y="0"/>
                  </a:moveTo>
                  <a:cubicBezTo>
                    <a:pt x="72" y="0"/>
                    <a:pt x="1" y="72"/>
                    <a:pt x="1" y="155"/>
                  </a:cubicBezTo>
                  <a:cubicBezTo>
                    <a:pt x="1" y="250"/>
                    <a:pt x="72" y="322"/>
                    <a:pt x="156" y="322"/>
                  </a:cubicBezTo>
                  <a:lnTo>
                    <a:pt x="501" y="322"/>
                  </a:lnTo>
                  <a:cubicBezTo>
                    <a:pt x="596" y="322"/>
                    <a:pt x="668" y="250"/>
                    <a:pt x="668" y="155"/>
                  </a:cubicBezTo>
                  <a:cubicBezTo>
                    <a:pt x="668" y="72"/>
                    <a:pt x="596" y="0"/>
                    <a:pt x="5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54"/>
            <p:cNvSpPr/>
            <p:nvPr/>
          </p:nvSpPr>
          <p:spPr>
            <a:xfrm>
              <a:off x="5504644" y="3479707"/>
              <a:ext cx="21162" cy="10201"/>
            </a:xfrm>
            <a:custGeom>
              <a:rect b="b" l="l" r="r" t="t"/>
              <a:pathLst>
                <a:path extrusionOk="0" h="322" w="668">
                  <a:moveTo>
                    <a:pt x="167" y="0"/>
                  </a:moveTo>
                  <a:cubicBezTo>
                    <a:pt x="72" y="0"/>
                    <a:pt x="0" y="72"/>
                    <a:pt x="0" y="155"/>
                  </a:cubicBezTo>
                  <a:cubicBezTo>
                    <a:pt x="0" y="250"/>
                    <a:pt x="72" y="322"/>
                    <a:pt x="167" y="322"/>
                  </a:cubicBezTo>
                  <a:lnTo>
                    <a:pt x="501" y="322"/>
                  </a:lnTo>
                  <a:cubicBezTo>
                    <a:pt x="596" y="322"/>
                    <a:pt x="667" y="250"/>
                    <a:pt x="667" y="155"/>
                  </a:cubicBezTo>
                  <a:cubicBezTo>
                    <a:pt x="655" y="72"/>
                    <a:pt x="596" y="0"/>
                    <a:pt x="5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54"/>
            <p:cNvSpPr/>
            <p:nvPr/>
          </p:nvSpPr>
          <p:spPr>
            <a:xfrm>
              <a:off x="5349253" y="3346936"/>
              <a:ext cx="265922" cy="352693"/>
            </a:xfrm>
            <a:custGeom>
              <a:rect b="b" l="l" r="r" t="t"/>
              <a:pathLst>
                <a:path extrusionOk="0" h="11133" w="8394">
                  <a:moveTo>
                    <a:pt x="4179" y="334"/>
                  </a:moveTo>
                  <a:cubicBezTo>
                    <a:pt x="5810" y="334"/>
                    <a:pt x="7156" y="1667"/>
                    <a:pt x="7156" y="3310"/>
                  </a:cubicBezTo>
                  <a:lnTo>
                    <a:pt x="7156" y="3870"/>
                  </a:lnTo>
                  <a:cubicBezTo>
                    <a:pt x="7084" y="3846"/>
                    <a:pt x="7037" y="3846"/>
                    <a:pt x="6977" y="3846"/>
                  </a:cubicBezTo>
                  <a:lnTo>
                    <a:pt x="6953" y="3846"/>
                  </a:lnTo>
                  <a:lnTo>
                    <a:pt x="6953" y="3477"/>
                  </a:lnTo>
                  <a:cubicBezTo>
                    <a:pt x="6953" y="1941"/>
                    <a:pt x="5703" y="691"/>
                    <a:pt x="4179" y="691"/>
                  </a:cubicBezTo>
                  <a:cubicBezTo>
                    <a:pt x="2643" y="691"/>
                    <a:pt x="1393" y="1941"/>
                    <a:pt x="1393" y="3477"/>
                  </a:cubicBezTo>
                  <a:lnTo>
                    <a:pt x="1393" y="3834"/>
                  </a:lnTo>
                  <a:lnTo>
                    <a:pt x="1381" y="3834"/>
                  </a:lnTo>
                  <a:cubicBezTo>
                    <a:pt x="1322" y="3834"/>
                    <a:pt x="1238" y="3846"/>
                    <a:pt x="1203" y="3858"/>
                  </a:cubicBezTo>
                  <a:lnTo>
                    <a:pt x="1203" y="3310"/>
                  </a:lnTo>
                  <a:cubicBezTo>
                    <a:pt x="1203" y="1667"/>
                    <a:pt x="2536" y="334"/>
                    <a:pt x="4179" y="334"/>
                  </a:cubicBezTo>
                  <a:close/>
                  <a:moveTo>
                    <a:pt x="6953" y="4156"/>
                  </a:moveTo>
                  <a:cubicBezTo>
                    <a:pt x="7060" y="4156"/>
                    <a:pt x="7132" y="4251"/>
                    <a:pt x="7132" y="4334"/>
                  </a:cubicBezTo>
                  <a:lnTo>
                    <a:pt x="7132" y="5037"/>
                  </a:lnTo>
                  <a:cubicBezTo>
                    <a:pt x="7156" y="5156"/>
                    <a:pt x="7060" y="5227"/>
                    <a:pt x="6953" y="5227"/>
                  </a:cubicBezTo>
                  <a:lnTo>
                    <a:pt x="6596" y="5227"/>
                  </a:lnTo>
                  <a:lnTo>
                    <a:pt x="6596" y="5215"/>
                  </a:lnTo>
                  <a:lnTo>
                    <a:pt x="6596" y="4156"/>
                  </a:lnTo>
                  <a:close/>
                  <a:moveTo>
                    <a:pt x="1738" y="4168"/>
                  </a:moveTo>
                  <a:lnTo>
                    <a:pt x="1738" y="5239"/>
                  </a:lnTo>
                  <a:lnTo>
                    <a:pt x="1381" y="5239"/>
                  </a:lnTo>
                  <a:cubicBezTo>
                    <a:pt x="1274" y="5239"/>
                    <a:pt x="1203" y="5156"/>
                    <a:pt x="1203" y="5061"/>
                  </a:cubicBezTo>
                  <a:lnTo>
                    <a:pt x="1203" y="4346"/>
                  </a:lnTo>
                  <a:cubicBezTo>
                    <a:pt x="1203" y="4251"/>
                    <a:pt x="1286" y="4168"/>
                    <a:pt x="1381" y="4168"/>
                  </a:cubicBezTo>
                  <a:close/>
                  <a:moveTo>
                    <a:pt x="1203" y="5525"/>
                  </a:moveTo>
                  <a:cubicBezTo>
                    <a:pt x="1262" y="5561"/>
                    <a:pt x="1322" y="5561"/>
                    <a:pt x="1381" y="5561"/>
                  </a:cubicBezTo>
                  <a:lnTo>
                    <a:pt x="1738" y="5561"/>
                  </a:lnTo>
                  <a:cubicBezTo>
                    <a:pt x="1738" y="5692"/>
                    <a:pt x="1715" y="5811"/>
                    <a:pt x="1691" y="5930"/>
                  </a:cubicBezTo>
                  <a:lnTo>
                    <a:pt x="1560" y="5930"/>
                  </a:lnTo>
                  <a:cubicBezTo>
                    <a:pt x="1357" y="5930"/>
                    <a:pt x="1203" y="5763"/>
                    <a:pt x="1203" y="5572"/>
                  </a:cubicBezTo>
                  <a:lnTo>
                    <a:pt x="1203" y="5525"/>
                  </a:lnTo>
                  <a:close/>
                  <a:moveTo>
                    <a:pt x="4200" y="1024"/>
                  </a:moveTo>
                  <a:cubicBezTo>
                    <a:pt x="5536" y="1024"/>
                    <a:pt x="6644" y="2139"/>
                    <a:pt x="6644" y="3489"/>
                  </a:cubicBezTo>
                  <a:lnTo>
                    <a:pt x="6644" y="3846"/>
                  </a:lnTo>
                  <a:lnTo>
                    <a:pt x="6632" y="3846"/>
                  </a:lnTo>
                  <a:lnTo>
                    <a:pt x="6632" y="3822"/>
                  </a:lnTo>
                  <a:cubicBezTo>
                    <a:pt x="6632" y="3667"/>
                    <a:pt x="6560" y="3501"/>
                    <a:pt x="6418" y="3406"/>
                  </a:cubicBezTo>
                  <a:cubicBezTo>
                    <a:pt x="6330" y="3342"/>
                    <a:pt x="6227" y="3316"/>
                    <a:pt x="6126" y="3316"/>
                  </a:cubicBezTo>
                  <a:cubicBezTo>
                    <a:pt x="6075" y="3316"/>
                    <a:pt x="6025" y="3322"/>
                    <a:pt x="5977" y="3334"/>
                  </a:cubicBezTo>
                  <a:cubicBezTo>
                    <a:pt x="5620" y="3441"/>
                    <a:pt x="5263" y="3489"/>
                    <a:pt x="5072" y="3501"/>
                  </a:cubicBezTo>
                  <a:lnTo>
                    <a:pt x="5072" y="2798"/>
                  </a:lnTo>
                  <a:cubicBezTo>
                    <a:pt x="5072" y="2763"/>
                    <a:pt x="5048" y="2691"/>
                    <a:pt x="5013" y="2667"/>
                  </a:cubicBezTo>
                  <a:cubicBezTo>
                    <a:pt x="4983" y="2644"/>
                    <a:pt x="4944" y="2632"/>
                    <a:pt x="4905" y="2632"/>
                  </a:cubicBezTo>
                  <a:cubicBezTo>
                    <a:pt x="4867" y="2632"/>
                    <a:pt x="4828" y="2644"/>
                    <a:pt x="4798" y="2667"/>
                  </a:cubicBezTo>
                  <a:cubicBezTo>
                    <a:pt x="4429" y="2965"/>
                    <a:pt x="3786" y="3263"/>
                    <a:pt x="2941" y="3501"/>
                  </a:cubicBezTo>
                  <a:cubicBezTo>
                    <a:pt x="2846" y="3537"/>
                    <a:pt x="2810" y="3620"/>
                    <a:pt x="2822" y="3691"/>
                  </a:cubicBezTo>
                  <a:cubicBezTo>
                    <a:pt x="2843" y="3775"/>
                    <a:pt x="2919" y="3813"/>
                    <a:pt x="2985" y="3813"/>
                  </a:cubicBezTo>
                  <a:cubicBezTo>
                    <a:pt x="2994" y="3813"/>
                    <a:pt x="3004" y="3812"/>
                    <a:pt x="3012" y="3810"/>
                  </a:cubicBezTo>
                  <a:cubicBezTo>
                    <a:pt x="3739" y="3608"/>
                    <a:pt x="4322" y="3382"/>
                    <a:pt x="4727" y="3108"/>
                  </a:cubicBezTo>
                  <a:lnTo>
                    <a:pt x="4727" y="3667"/>
                  </a:lnTo>
                  <a:cubicBezTo>
                    <a:pt x="4727" y="3751"/>
                    <a:pt x="4798" y="3822"/>
                    <a:pt x="4894" y="3822"/>
                  </a:cubicBezTo>
                  <a:cubicBezTo>
                    <a:pt x="4917" y="3822"/>
                    <a:pt x="5465" y="3822"/>
                    <a:pt x="6048" y="3644"/>
                  </a:cubicBezTo>
                  <a:cubicBezTo>
                    <a:pt x="6063" y="3641"/>
                    <a:pt x="6078" y="3639"/>
                    <a:pt x="6093" y="3639"/>
                  </a:cubicBezTo>
                  <a:cubicBezTo>
                    <a:pt x="6137" y="3639"/>
                    <a:pt x="6179" y="3653"/>
                    <a:pt x="6215" y="3679"/>
                  </a:cubicBezTo>
                  <a:cubicBezTo>
                    <a:pt x="6251" y="3703"/>
                    <a:pt x="6275" y="3763"/>
                    <a:pt x="6275" y="3810"/>
                  </a:cubicBezTo>
                  <a:lnTo>
                    <a:pt x="6275" y="5406"/>
                  </a:lnTo>
                  <a:cubicBezTo>
                    <a:pt x="6227" y="5906"/>
                    <a:pt x="6001" y="6382"/>
                    <a:pt x="5632" y="6739"/>
                  </a:cubicBezTo>
                  <a:cubicBezTo>
                    <a:pt x="5245" y="7104"/>
                    <a:pt x="4746" y="7315"/>
                    <a:pt x="4210" y="7315"/>
                  </a:cubicBezTo>
                  <a:cubicBezTo>
                    <a:pt x="4168" y="7315"/>
                    <a:pt x="4126" y="7313"/>
                    <a:pt x="4084" y="7311"/>
                  </a:cubicBezTo>
                  <a:cubicBezTo>
                    <a:pt x="3548" y="7275"/>
                    <a:pt x="3048" y="7049"/>
                    <a:pt x="2655" y="6644"/>
                  </a:cubicBezTo>
                  <a:cubicBezTo>
                    <a:pt x="2548" y="6525"/>
                    <a:pt x="2453" y="6382"/>
                    <a:pt x="2369" y="6251"/>
                  </a:cubicBezTo>
                  <a:lnTo>
                    <a:pt x="2953" y="6251"/>
                  </a:lnTo>
                  <a:cubicBezTo>
                    <a:pt x="3048" y="6251"/>
                    <a:pt x="3120" y="6180"/>
                    <a:pt x="3120" y="6084"/>
                  </a:cubicBezTo>
                  <a:cubicBezTo>
                    <a:pt x="3120" y="6001"/>
                    <a:pt x="3048" y="5930"/>
                    <a:pt x="2953" y="5930"/>
                  </a:cubicBezTo>
                  <a:lnTo>
                    <a:pt x="2227" y="5930"/>
                  </a:lnTo>
                  <a:cubicBezTo>
                    <a:pt x="2131" y="5692"/>
                    <a:pt x="2096" y="5418"/>
                    <a:pt x="2096" y="5156"/>
                  </a:cubicBezTo>
                  <a:lnTo>
                    <a:pt x="2096" y="4001"/>
                  </a:lnTo>
                  <a:cubicBezTo>
                    <a:pt x="2167" y="3989"/>
                    <a:pt x="2227" y="3977"/>
                    <a:pt x="2298" y="3965"/>
                  </a:cubicBezTo>
                  <a:cubicBezTo>
                    <a:pt x="2393" y="3941"/>
                    <a:pt x="2453" y="3858"/>
                    <a:pt x="2429" y="3763"/>
                  </a:cubicBezTo>
                  <a:cubicBezTo>
                    <a:pt x="2418" y="3687"/>
                    <a:pt x="2347" y="3630"/>
                    <a:pt x="2263" y="3630"/>
                  </a:cubicBezTo>
                  <a:cubicBezTo>
                    <a:pt x="2255" y="3630"/>
                    <a:pt x="2247" y="3631"/>
                    <a:pt x="2238" y="3632"/>
                  </a:cubicBezTo>
                  <a:cubicBezTo>
                    <a:pt x="2072" y="3667"/>
                    <a:pt x="1917" y="3703"/>
                    <a:pt x="1738" y="3739"/>
                  </a:cubicBezTo>
                  <a:lnTo>
                    <a:pt x="1738" y="3501"/>
                  </a:lnTo>
                  <a:cubicBezTo>
                    <a:pt x="1738" y="2143"/>
                    <a:pt x="2822" y="1024"/>
                    <a:pt x="4179" y="1024"/>
                  </a:cubicBezTo>
                  <a:cubicBezTo>
                    <a:pt x="4186" y="1024"/>
                    <a:pt x="4193" y="1024"/>
                    <a:pt x="4200" y="1024"/>
                  </a:cubicBezTo>
                  <a:close/>
                  <a:moveTo>
                    <a:pt x="2000" y="6251"/>
                  </a:moveTo>
                  <a:cubicBezTo>
                    <a:pt x="2107" y="6477"/>
                    <a:pt x="2238" y="6680"/>
                    <a:pt x="2417" y="6870"/>
                  </a:cubicBezTo>
                  <a:cubicBezTo>
                    <a:pt x="2584" y="7049"/>
                    <a:pt x="2762" y="7192"/>
                    <a:pt x="2965" y="7311"/>
                  </a:cubicBezTo>
                  <a:lnTo>
                    <a:pt x="2965" y="7858"/>
                  </a:lnTo>
                  <a:cubicBezTo>
                    <a:pt x="2965" y="8085"/>
                    <a:pt x="2822" y="8299"/>
                    <a:pt x="2608" y="8370"/>
                  </a:cubicBezTo>
                  <a:lnTo>
                    <a:pt x="1691" y="8692"/>
                  </a:lnTo>
                  <a:cubicBezTo>
                    <a:pt x="1536" y="7882"/>
                    <a:pt x="1691" y="7311"/>
                    <a:pt x="1846" y="6727"/>
                  </a:cubicBezTo>
                  <a:cubicBezTo>
                    <a:pt x="1893" y="6585"/>
                    <a:pt x="1941" y="6418"/>
                    <a:pt x="1965" y="6251"/>
                  </a:cubicBezTo>
                  <a:close/>
                  <a:moveTo>
                    <a:pt x="6382" y="6239"/>
                  </a:moveTo>
                  <a:cubicBezTo>
                    <a:pt x="6406" y="6406"/>
                    <a:pt x="6453" y="6549"/>
                    <a:pt x="6489" y="6715"/>
                  </a:cubicBezTo>
                  <a:cubicBezTo>
                    <a:pt x="6656" y="7311"/>
                    <a:pt x="6810" y="7858"/>
                    <a:pt x="6656" y="8692"/>
                  </a:cubicBezTo>
                  <a:lnTo>
                    <a:pt x="5739" y="8370"/>
                  </a:lnTo>
                  <a:cubicBezTo>
                    <a:pt x="5525" y="8299"/>
                    <a:pt x="5382" y="8085"/>
                    <a:pt x="5382" y="7858"/>
                  </a:cubicBezTo>
                  <a:lnTo>
                    <a:pt x="5382" y="7323"/>
                  </a:lnTo>
                  <a:cubicBezTo>
                    <a:pt x="5536" y="7227"/>
                    <a:pt x="5703" y="7120"/>
                    <a:pt x="5858" y="6966"/>
                  </a:cubicBezTo>
                  <a:cubicBezTo>
                    <a:pt x="6084" y="6763"/>
                    <a:pt x="6263" y="6513"/>
                    <a:pt x="6382" y="6239"/>
                  </a:cubicBezTo>
                  <a:close/>
                  <a:moveTo>
                    <a:pt x="4179" y="0"/>
                  </a:moveTo>
                  <a:cubicBezTo>
                    <a:pt x="2346" y="0"/>
                    <a:pt x="869" y="1477"/>
                    <a:pt x="869" y="3310"/>
                  </a:cubicBezTo>
                  <a:lnTo>
                    <a:pt x="869" y="5572"/>
                  </a:lnTo>
                  <a:cubicBezTo>
                    <a:pt x="869" y="5942"/>
                    <a:pt x="1179" y="6251"/>
                    <a:pt x="1548" y="6251"/>
                  </a:cubicBezTo>
                  <a:lnTo>
                    <a:pt x="1631" y="6251"/>
                  </a:lnTo>
                  <a:cubicBezTo>
                    <a:pt x="1596" y="6394"/>
                    <a:pt x="1572" y="6513"/>
                    <a:pt x="1524" y="6644"/>
                  </a:cubicBezTo>
                  <a:cubicBezTo>
                    <a:pt x="1357" y="7251"/>
                    <a:pt x="1179" y="7882"/>
                    <a:pt x="1369" y="8799"/>
                  </a:cubicBezTo>
                  <a:lnTo>
                    <a:pt x="810" y="8990"/>
                  </a:lnTo>
                  <a:cubicBezTo>
                    <a:pt x="333" y="9156"/>
                    <a:pt x="0" y="9621"/>
                    <a:pt x="0" y="10144"/>
                  </a:cubicBezTo>
                  <a:lnTo>
                    <a:pt x="0" y="10978"/>
                  </a:lnTo>
                  <a:cubicBezTo>
                    <a:pt x="0" y="11061"/>
                    <a:pt x="83" y="11133"/>
                    <a:pt x="167" y="11133"/>
                  </a:cubicBezTo>
                  <a:cubicBezTo>
                    <a:pt x="262" y="11133"/>
                    <a:pt x="333" y="11061"/>
                    <a:pt x="333" y="10978"/>
                  </a:cubicBezTo>
                  <a:lnTo>
                    <a:pt x="333" y="10144"/>
                  </a:lnTo>
                  <a:cubicBezTo>
                    <a:pt x="333" y="9978"/>
                    <a:pt x="381" y="9823"/>
                    <a:pt x="453" y="9692"/>
                  </a:cubicBezTo>
                  <a:lnTo>
                    <a:pt x="1226" y="10347"/>
                  </a:lnTo>
                  <a:cubicBezTo>
                    <a:pt x="1345" y="10454"/>
                    <a:pt x="1417" y="10597"/>
                    <a:pt x="1417" y="10752"/>
                  </a:cubicBezTo>
                  <a:lnTo>
                    <a:pt x="1417" y="10954"/>
                  </a:lnTo>
                  <a:cubicBezTo>
                    <a:pt x="1417" y="11049"/>
                    <a:pt x="1488" y="11121"/>
                    <a:pt x="1584" y="11121"/>
                  </a:cubicBezTo>
                  <a:cubicBezTo>
                    <a:pt x="1667" y="11121"/>
                    <a:pt x="1750" y="11049"/>
                    <a:pt x="1750" y="10954"/>
                  </a:cubicBezTo>
                  <a:lnTo>
                    <a:pt x="1750" y="10764"/>
                  </a:lnTo>
                  <a:cubicBezTo>
                    <a:pt x="1750" y="10514"/>
                    <a:pt x="1643" y="10275"/>
                    <a:pt x="1453" y="10109"/>
                  </a:cubicBezTo>
                  <a:lnTo>
                    <a:pt x="679" y="9454"/>
                  </a:lnTo>
                  <a:cubicBezTo>
                    <a:pt x="750" y="9394"/>
                    <a:pt x="834" y="9347"/>
                    <a:pt x="929" y="9311"/>
                  </a:cubicBezTo>
                  <a:lnTo>
                    <a:pt x="2500" y="8751"/>
                  </a:lnTo>
                  <a:cubicBezTo>
                    <a:pt x="2679" y="9525"/>
                    <a:pt x="3381" y="10097"/>
                    <a:pt x="4191" y="10097"/>
                  </a:cubicBezTo>
                  <a:cubicBezTo>
                    <a:pt x="4465" y="10097"/>
                    <a:pt x="4739" y="10037"/>
                    <a:pt x="4977" y="9906"/>
                  </a:cubicBezTo>
                  <a:cubicBezTo>
                    <a:pt x="5048" y="9859"/>
                    <a:pt x="5084" y="9763"/>
                    <a:pt x="5048" y="9680"/>
                  </a:cubicBezTo>
                  <a:cubicBezTo>
                    <a:pt x="5013" y="9628"/>
                    <a:pt x="4959" y="9595"/>
                    <a:pt x="4896" y="9595"/>
                  </a:cubicBezTo>
                  <a:cubicBezTo>
                    <a:pt x="4872" y="9595"/>
                    <a:pt x="4848" y="9599"/>
                    <a:pt x="4822" y="9609"/>
                  </a:cubicBezTo>
                  <a:cubicBezTo>
                    <a:pt x="4632" y="9704"/>
                    <a:pt x="4405" y="9752"/>
                    <a:pt x="4191" y="9752"/>
                  </a:cubicBezTo>
                  <a:cubicBezTo>
                    <a:pt x="3512" y="9752"/>
                    <a:pt x="2941" y="9275"/>
                    <a:pt x="2822" y="8632"/>
                  </a:cubicBezTo>
                  <a:cubicBezTo>
                    <a:pt x="3120" y="8501"/>
                    <a:pt x="3310" y="8192"/>
                    <a:pt x="3310" y="7858"/>
                  </a:cubicBezTo>
                  <a:lnTo>
                    <a:pt x="3310" y="7477"/>
                  </a:lnTo>
                  <a:cubicBezTo>
                    <a:pt x="3548" y="7585"/>
                    <a:pt x="3810" y="7644"/>
                    <a:pt x="4084" y="7644"/>
                  </a:cubicBezTo>
                  <a:lnTo>
                    <a:pt x="4203" y="7644"/>
                  </a:lnTo>
                  <a:cubicBezTo>
                    <a:pt x="4501" y="7644"/>
                    <a:pt x="4798" y="7585"/>
                    <a:pt x="5084" y="7477"/>
                  </a:cubicBezTo>
                  <a:lnTo>
                    <a:pt x="5084" y="7847"/>
                  </a:lnTo>
                  <a:cubicBezTo>
                    <a:pt x="5084" y="8180"/>
                    <a:pt x="5275" y="8490"/>
                    <a:pt x="5572" y="8620"/>
                  </a:cubicBezTo>
                  <a:cubicBezTo>
                    <a:pt x="5525" y="8811"/>
                    <a:pt x="5453" y="9013"/>
                    <a:pt x="5322" y="9168"/>
                  </a:cubicBezTo>
                  <a:cubicBezTo>
                    <a:pt x="5263" y="9252"/>
                    <a:pt x="5275" y="9347"/>
                    <a:pt x="5346" y="9394"/>
                  </a:cubicBezTo>
                  <a:cubicBezTo>
                    <a:pt x="5382" y="9406"/>
                    <a:pt x="5406" y="9430"/>
                    <a:pt x="5453" y="9430"/>
                  </a:cubicBezTo>
                  <a:cubicBezTo>
                    <a:pt x="5501" y="9430"/>
                    <a:pt x="5560" y="9394"/>
                    <a:pt x="5584" y="9371"/>
                  </a:cubicBezTo>
                  <a:cubicBezTo>
                    <a:pt x="5715" y="9168"/>
                    <a:pt x="5822" y="8966"/>
                    <a:pt x="5882" y="8728"/>
                  </a:cubicBezTo>
                  <a:lnTo>
                    <a:pt x="7465" y="9275"/>
                  </a:lnTo>
                  <a:cubicBezTo>
                    <a:pt x="7561" y="9311"/>
                    <a:pt x="7656" y="9371"/>
                    <a:pt x="7727" y="9430"/>
                  </a:cubicBezTo>
                  <a:lnTo>
                    <a:pt x="6965" y="10085"/>
                  </a:lnTo>
                  <a:cubicBezTo>
                    <a:pt x="6775" y="10240"/>
                    <a:pt x="6668" y="10478"/>
                    <a:pt x="6668" y="10740"/>
                  </a:cubicBezTo>
                  <a:lnTo>
                    <a:pt x="6668" y="10942"/>
                  </a:lnTo>
                  <a:cubicBezTo>
                    <a:pt x="6668" y="11037"/>
                    <a:pt x="6751" y="11109"/>
                    <a:pt x="6834" y="11109"/>
                  </a:cubicBezTo>
                  <a:cubicBezTo>
                    <a:pt x="6930" y="11109"/>
                    <a:pt x="7001" y="11037"/>
                    <a:pt x="7001" y="10942"/>
                  </a:cubicBezTo>
                  <a:lnTo>
                    <a:pt x="7001" y="10764"/>
                  </a:lnTo>
                  <a:cubicBezTo>
                    <a:pt x="7001" y="10621"/>
                    <a:pt x="7072" y="10466"/>
                    <a:pt x="7191" y="10359"/>
                  </a:cubicBezTo>
                  <a:lnTo>
                    <a:pt x="7953" y="9704"/>
                  </a:lnTo>
                  <a:cubicBezTo>
                    <a:pt x="8025" y="9847"/>
                    <a:pt x="8073" y="9990"/>
                    <a:pt x="8073" y="10144"/>
                  </a:cubicBezTo>
                  <a:lnTo>
                    <a:pt x="8073" y="10978"/>
                  </a:lnTo>
                  <a:cubicBezTo>
                    <a:pt x="8073" y="11061"/>
                    <a:pt x="8144" y="11133"/>
                    <a:pt x="8239" y="11133"/>
                  </a:cubicBezTo>
                  <a:cubicBezTo>
                    <a:pt x="8323" y="11133"/>
                    <a:pt x="8394" y="11061"/>
                    <a:pt x="8394" y="10978"/>
                  </a:cubicBezTo>
                  <a:lnTo>
                    <a:pt x="8394" y="10144"/>
                  </a:lnTo>
                  <a:cubicBezTo>
                    <a:pt x="8346" y="9633"/>
                    <a:pt x="8013" y="9168"/>
                    <a:pt x="7537" y="8990"/>
                  </a:cubicBezTo>
                  <a:lnTo>
                    <a:pt x="6977" y="8799"/>
                  </a:lnTo>
                  <a:cubicBezTo>
                    <a:pt x="7156" y="7882"/>
                    <a:pt x="6989" y="7251"/>
                    <a:pt x="6822" y="6644"/>
                  </a:cubicBezTo>
                  <a:cubicBezTo>
                    <a:pt x="6739" y="6287"/>
                    <a:pt x="6632" y="5942"/>
                    <a:pt x="6608" y="5561"/>
                  </a:cubicBezTo>
                  <a:lnTo>
                    <a:pt x="6977" y="5561"/>
                  </a:lnTo>
                  <a:cubicBezTo>
                    <a:pt x="7251" y="5561"/>
                    <a:pt x="7477" y="5334"/>
                    <a:pt x="7477" y="5049"/>
                  </a:cubicBezTo>
                  <a:lnTo>
                    <a:pt x="7477" y="3310"/>
                  </a:lnTo>
                  <a:cubicBezTo>
                    <a:pt x="7477" y="1489"/>
                    <a:pt x="6001" y="0"/>
                    <a:pt x="4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9" name="Google Shape;2609;p54"/>
          <p:cNvGrpSpPr/>
          <p:nvPr/>
        </p:nvGrpSpPr>
        <p:grpSpPr>
          <a:xfrm>
            <a:off x="4907159" y="3346936"/>
            <a:ext cx="264845" cy="354214"/>
            <a:chOff x="4907159" y="3346936"/>
            <a:chExt cx="264845" cy="354214"/>
          </a:xfrm>
        </p:grpSpPr>
        <p:sp>
          <p:nvSpPr>
            <p:cNvPr id="2610" name="Google Shape;2610;p54"/>
            <p:cNvSpPr/>
            <p:nvPr/>
          </p:nvSpPr>
          <p:spPr>
            <a:xfrm>
              <a:off x="5015061" y="3556752"/>
              <a:ext cx="43402" cy="15777"/>
            </a:xfrm>
            <a:custGeom>
              <a:rect b="b" l="l" r="r" t="t"/>
              <a:pathLst>
                <a:path extrusionOk="0" h="498" w="1370">
                  <a:moveTo>
                    <a:pt x="173" y="0"/>
                  </a:moveTo>
                  <a:cubicBezTo>
                    <a:pt x="131" y="0"/>
                    <a:pt x="89" y="15"/>
                    <a:pt x="60" y="45"/>
                  </a:cubicBezTo>
                  <a:cubicBezTo>
                    <a:pt x="0" y="104"/>
                    <a:pt x="0" y="212"/>
                    <a:pt x="60" y="271"/>
                  </a:cubicBezTo>
                  <a:cubicBezTo>
                    <a:pt x="203" y="402"/>
                    <a:pt x="441" y="497"/>
                    <a:pt x="703" y="497"/>
                  </a:cubicBezTo>
                  <a:cubicBezTo>
                    <a:pt x="953" y="497"/>
                    <a:pt x="1191" y="402"/>
                    <a:pt x="1346" y="271"/>
                  </a:cubicBezTo>
                  <a:cubicBezTo>
                    <a:pt x="1369" y="212"/>
                    <a:pt x="1369" y="104"/>
                    <a:pt x="1310" y="45"/>
                  </a:cubicBezTo>
                  <a:cubicBezTo>
                    <a:pt x="1280" y="15"/>
                    <a:pt x="1241" y="0"/>
                    <a:pt x="1203" y="0"/>
                  </a:cubicBezTo>
                  <a:cubicBezTo>
                    <a:pt x="1164" y="0"/>
                    <a:pt x="1125" y="15"/>
                    <a:pt x="1096" y="45"/>
                  </a:cubicBezTo>
                  <a:cubicBezTo>
                    <a:pt x="1036" y="104"/>
                    <a:pt x="881" y="188"/>
                    <a:pt x="691" y="188"/>
                  </a:cubicBezTo>
                  <a:cubicBezTo>
                    <a:pt x="500" y="188"/>
                    <a:pt x="345" y="104"/>
                    <a:pt x="286" y="45"/>
                  </a:cubicBezTo>
                  <a:cubicBezTo>
                    <a:pt x="256" y="15"/>
                    <a:pt x="214" y="0"/>
                    <a:pt x="17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54"/>
            <p:cNvSpPr/>
            <p:nvPr/>
          </p:nvSpPr>
          <p:spPr>
            <a:xfrm>
              <a:off x="4907159" y="3346936"/>
              <a:ext cx="264845" cy="354214"/>
            </a:xfrm>
            <a:custGeom>
              <a:rect b="b" l="l" r="r" t="t"/>
              <a:pathLst>
                <a:path extrusionOk="0" h="11181" w="8360">
                  <a:moveTo>
                    <a:pt x="4240" y="334"/>
                  </a:moveTo>
                  <a:cubicBezTo>
                    <a:pt x="4418" y="334"/>
                    <a:pt x="4597" y="405"/>
                    <a:pt x="4716" y="560"/>
                  </a:cubicBezTo>
                  <a:lnTo>
                    <a:pt x="5287" y="1227"/>
                  </a:lnTo>
                  <a:cubicBezTo>
                    <a:pt x="5311" y="1274"/>
                    <a:pt x="5335" y="1310"/>
                    <a:pt x="5335" y="1358"/>
                  </a:cubicBezTo>
                  <a:cubicBezTo>
                    <a:pt x="5335" y="1405"/>
                    <a:pt x="5299" y="1465"/>
                    <a:pt x="5252" y="1489"/>
                  </a:cubicBezTo>
                  <a:lnTo>
                    <a:pt x="5156" y="1584"/>
                  </a:lnTo>
                  <a:lnTo>
                    <a:pt x="5013" y="1310"/>
                  </a:lnTo>
                  <a:cubicBezTo>
                    <a:pt x="4979" y="1259"/>
                    <a:pt x="4926" y="1219"/>
                    <a:pt x="4864" y="1219"/>
                  </a:cubicBezTo>
                  <a:cubicBezTo>
                    <a:pt x="4840" y="1219"/>
                    <a:pt x="4814" y="1225"/>
                    <a:pt x="4787" y="1239"/>
                  </a:cubicBezTo>
                  <a:cubicBezTo>
                    <a:pt x="4716" y="1286"/>
                    <a:pt x="4668" y="1370"/>
                    <a:pt x="4716" y="1465"/>
                  </a:cubicBezTo>
                  <a:lnTo>
                    <a:pt x="5549" y="3156"/>
                  </a:lnTo>
                  <a:lnTo>
                    <a:pt x="2573" y="3156"/>
                  </a:lnTo>
                  <a:lnTo>
                    <a:pt x="3680" y="703"/>
                  </a:lnTo>
                  <a:cubicBezTo>
                    <a:pt x="3787" y="477"/>
                    <a:pt x="4001" y="334"/>
                    <a:pt x="4240" y="334"/>
                  </a:cubicBezTo>
                  <a:close/>
                  <a:moveTo>
                    <a:pt x="5799" y="3453"/>
                  </a:moveTo>
                  <a:cubicBezTo>
                    <a:pt x="5799" y="3453"/>
                    <a:pt x="5823" y="3453"/>
                    <a:pt x="5823" y="3477"/>
                  </a:cubicBezTo>
                  <a:lnTo>
                    <a:pt x="5823" y="3834"/>
                  </a:lnTo>
                  <a:lnTo>
                    <a:pt x="5466" y="3834"/>
                  </a:lnTo>
                  <a:cubicBezTo>
                    <a:pt x="5371" y="3834"/>
                    <a:pt x="5299" y="3906"/>
                    <a:pt x="5299" y="3989"/>
                  </a:cubicBezTo>
                  <a:cubicBezTo>
                    <a:pt x="5299" y="4084"/>
                    <a:pt x="5371" y="4156"/>
                    <a:pt x="5466" y="4156"/>
                  </a:cubicBezTo>
                  <a:lnTo>
                    <a:pt x="5942" y="4156"/>
                  </a:lnTo>
                  <a:lnTo>
                    <a:pt x="7585" y="5049"/>
                  </a:lnTo>
                  <a:lnTo>
                    <a:pt x="537" y="5049"/>
                  </a:lnTo>
                  <a:lnTo>
                    <a:pt x="2192" y="4156"/>
                  </a:lnTo>
                  <a:lnTo>
                    <a:pt x="4763" y="4156"/>
                  </a:lnTo>
                  <a:cubicBezTo>
                    <a:pt x="4847" y="4156"/>
                    <a:pt x="4930" y="4084"/>
                    <a:pt x="4930" y="3989"/>
                  </a:cubicBezTo>
                  <a:cubicBezTo>
                    <a:pt x="4930" y="3906"/>
                    <a:pt x="4847" y="3834"/>
                    <a:pt x="4763" y="3834"/>
                  </a:cubicBezTo>
                  <a:lnTo>
                    <a:pt x="2311" y="3834"/>
                  </a:lnTo>
                  <a:lnTo>
                    <a:pt x="2311" y="3477"/>
                  </a:lnTo>
                  <a:cubicBezTo>
                    <a:pt x="2311" y="3477"/>
                    <a:pt x="2311" y="3453"/>
                    <a:pt x="2323" y="3453"/>
                  </a:cubicBezTo>
                  <a:close/>
                  <a:moveTo>
                    <a:pt x="6621" y="5394"/>
                  </a:moveTo>
                  <a:cubicBezTo>
                    <a:pt x="6776" y="5394"/>
                    <a:pt x="6895" y="5513"/>
                    <a:pt x="6895" y="5656"/>
                  </a:cubicBezTo>
                  <a:cubicBezTo>
                    <a:pt x="6883" y="5811"/>
                    <a:pt x="6752" y="5930"/>
                    <a:pt x="6609" y="5930"/>
                  </a:cubicBezTo>
                  <a:lnTo>
                    <a:pt x="6502" y="5930"/>
                  </a:lnTo>
                  <a:lnTo>
                    <a:pt x="6502" y="5918"/>
                  </a:lnTo>
                  <a:cubicBezTo>
                    <a:pt x="6502" y="5823"/>
                    <a:pt x="6430" y="5751"/>
                    <a:pt x="6347" y="5751"/>
                  </a:cubicBezTo>
                  <a:cubicBezTo>
                    <a:pt x="6252" y="5751"/>
                    <a:pt x="6180" y="5823"/>
                    <a:pt x="6180" y="5918"/>
                  </a:cubicBezTo>
                  <a:cubicBezTo>
                    <a:pt x="6180" y="7073"/>
                    <a:pt x="5240" y="8013"/>
                    <a:pt x="4085" y="8013"/>
                  </a:cubicBezTo>
                  <a:cubicBezTo>
                    <a:pt x="2918" y="8013"/>
                    <a:pt x="1977" y="7073"/>
                    <a:pt x="1977" y="5918"/>
                  </a:cubicBezTo>
                  <a:cubicBezTo>
                    <a:pt x="1977" y="5823"/>
                    <a:pt x="1906" y="5751"/>
                    <a:pt x="1823" y="5751"/>
                  </a:cubicBezTo>
                  <a:cubicBezTo>
                    <a:pt x="1727" y="5751"/>
                    <a:pt x="1656" y="5823"/>
                    <a:pt x="1656" y="5918"/>
                  </a:cubicBezTo>
                  <a:lnTo>
                    <a:pt x="1656" y="5930"/>
                  </a:lnTo>
                  <a:lnTo>
                    <a:pt x="1549" y="5930"/>
                  </a:lnTo>
                  <a:cubicBezTo>
                    <a:pt x="1406" y="5930"/>
                    <a:pt x="1287" y="5811"/>
                    <a:pt x="1287" y="5656"/>
                  </a:cubicBezTo>
                  <a:cubicBezTo>
                    <a:pt x="1287" y="5513"/>
                    <a:pt x="1406" y="5394"/>
                    <a:pt x="1549" y="5394"/>
                  </a:cubicBezTo>
                  <a:lnTo>
                    <a:pt x="2870" y="5394"/>
                  </a:lnTo>
                  <a:lnTo>
                    <a:pt x="2870" y="5632"/>
                  </a:lnTo>
                  <a:cubicBezTo>
                    <a:pt x="2870" y="5715"/>
                    <a:pt x="2954" y="5799"/>
                    <a:pt x="3037" y="5799"/>
                  </a:cubicBezTo>
                  <a:cubicBezTo>
                    <a:pt x="3132" y="5799"/>
                    <a:pt x="3204" y="5715"/>
                    <a:pt x="3204" y="5632"/>
                  </a:cubicBezTo>
                  <a:lnTo>
                    <a:pt x="3204" y="5394"/>
                  </a:lnTo>
                  <a:lnTo>
                    <a:pt x="4978" y="5394"/>
                  </a:lnTo>
                  <a:lnTo>
                    <a:pt x="4978" y="5632"/>
                  </a:lnTo>
                  <a:cubicBezTo>
                    <a:pt x="4978" y="5715"/>
                    <a:pt x="5049" y="5799"/>
                    <a:pt x="5133" y="5799"/>
                  </a:cubicBezTo>
                  <a:cubicBezTo>
                    <a:pt x="5228" y="5799"/>
                    <a:pt x="5299" y="5715"/>
                    <a:pt x="5299" y="5632"/>
                  </a:cubicBezTo>
                  <a:lnTo>
                    <a:pt x="5299" y="5394"/>
                  </a:lnTo>
                  <a:close/>
                  <a:moveTo>
                    <a:pt x="6537" y="6251"/>
                  </a:moveTo>
                  <a:cubicBezTo>
                    <a:pt x="6561" y="6596"/>
                    <a:pt x="6657" y="7525"/>
                    <a:pt x="6537" y="8549"/>
                  </a:cubicBezTo>
                  <a:lnTo>
                    <a:pt x="6323" y="8549"/>
                  </a:lnTo>
                  <a:cubicBezTo>
                    <a:pt x="6299" y="8549"/>
                    <a:pt x="6252" y="8549"/>
                    <a:pt x="6228" y="8561"/>
                  </a:cubicBezTo>
                  <a:cubicBezTo>
                    <a:pt x="6061" y="8418"/>
                    <a:pt x="5704" y="8120"/>
                    <a:pt x="5514" y="7882"/>
                  </a:cubicBezTo>
                  <a:cubicBezTo>
                    <a:pt x="6026" y="7501"/>
                    <a:pt x="6383" y="6930"/>
                    <a:pt x="6478" y="6251"/>
                  </a:cubicBezTo>
                  <a:close/>
                  <a:moveTo>
                    <a:pt x="4954" y="8180"/>
                  </a:moveTo>
                  <a:lnTo>
                    <a:pt x="4954" y="8561"/>
                  </a:lnTo>
                  <a:cubicBezTo>
                    <a:pt x="4954" y="8632"/>
                    <a:pt x="4966" y="8692"/>
                    <a:pt x="4990" y="8775"/>
                  </a:cubicBezTo>
                  <a:lnTo>
                    <a:pt x="4442" y="9037"/>
                  </a:lnTo>
                  <a:cubicBezTo>
                    <a:pt x="4347" y="8954"/>
                    <a:pt x="4216" y="8894"/>
                    <a:pt x="4073" y="8894"/>
                  </a:cubicBezTo>
                  <a:cubicBezTo>
                    <a:pt x="3942" y="8894"/>
                    <a:pt x="3811" y="8954"/>
                    <a:pt x="3716" y="9037"/>
                  </a:cubicBezTo>
                  <a:lnTo>
                    <a:pt x="3168" y="8775"/>
                  </a:lnTo>
                  <a:cubicBezTo>
                    <a:pt x="3180" y="8716"/>
                    <a:pt x="3204" y="8632"/>
                    <a:pt x="3204" y="8561"/>
                  </a:cubicBezTo>
                  <a:lnTo>
                    <a:pt x="3204" y="8180"/>
                  </a:lnTo>
                  <a:cubicBezTo>
                    <a:pt x="3466" y="8275"/>
                    <a:pt x="3763" y="8335"/>
                    <a:pt x="4073" y="8335"/>
                  </a:cubicBezTo>
                  <a:cubicBezTo>
                    <a:pt x="4394" y="8335"/>
                    <a:pt x="4692" y="8275"/>
                    <a:pt x="4954" y="8180"/>
                  </a:cubicBezTo>
                  <a:close/>
                  <a:moveTo>
                    <a:pt x="5287" y="8097"/>
                  </a:moveTo>
                  <a:cubicBezTo>
                    <a:pt x="5478" y="8335"/>
                    <a:pt x="5775" y="8597"/>
                    <a:pt x="5942" y="8728"/>
                  </a:cubicBezTo>
                  <a:cubicBezTo>
                    <a:pt x="5883" y="8811"/>
                    <a:pt x="5835" y="8930"/>
                    <a:pt x="5835" y="9049"/>
                  </a:cubicBezTo>
                  <a:lnTo>
                    <a:pt x="5835" y="9132"/>
                  </a:lnTo>
                  <a:lnTo>
                    <a:pt x="5645" y="9049"/>
                  </a:lnTo>
                  <a:cubicBezTo>
                    <a:pt x="5430" y="8978"/>
                    <a:pt x="5287" y="8775"/>
                    <a:pt x="5287" y="8549"/>
                  </a:cubicBezTo>
                  <a:lnTo>
                    <a:pt x="5287" y="8097"/>
                  </a:lnTo>
                  <a:close/>
                  <a:moveTo>
                    <a:pt x="2870" y="8132"/>
                  </a:moveTo>
                  <a:lnTo>
                    <a:pt x="2870" y="8561"/>
                  </a:lnTo>
                  <a:cubicBezTo>
                    <a:pt x="2870" y="8787"/>
                    <a:pt x="2727" y="8990"/>
                    <a:pt x="2513" y="9073"/>
                  </a:cubicBezTo>
                  <a:lnTo>
                    <a:pt x="2323" y="9144"/>
                  </a:lnTo>
                  <a:lnTo>
                    <a:pt x="2323" y="9073"/>
                  </a:lnTo>
                  <a:cubicBezTo>
                    <a:pt x="2323" y="8954"/>
                    <a:pt x="2275" y="8847"/>
                    <a:pt x="2216" y="8751"/>
                  </a:cubicBezTo>
                  <a:cubicBezTo>
                    <a:pt x="2382" y="8620"/>
                    <a:pt x="2680" y="8370"/>
                    <a:pt x="2870" y="8132"/>
                  </a:cubicBezTo>
                  <a:close/>
                  <a:moveTo>
                    <a:pt x="1823" y="8871"/>
                  </a:moveTo>
                  <a:cubicBezTo>
                    <a:pt x="1918" y="8871"/>
                    <a:pt x="2001" y="8966"/>
                    <a:pt x="2001" y="9049"/>
                  </a:cubicBezTo>
                  <a:cubicBezTo>
                    <a:pt x="2001" y="9144"/>
                    <a:pt x="1918" y="9228"/>
                    <a:pt x="1823" y="9228"/>
                  </a:cubicBezTo>
                  <a:lnTo>
                    <a:pt x="1644" y="9228"/>
                  </a:lnTo>
                  <a:cubicBezTo>
                    <a:pt x="1537" y="9228"/>
                    <a:pt x="1465" y="9144"/>
                    <a:pt x="1465" y="9049"/>
                  </a:cubicBezTo>
                  <a:cubicBezTo>
                    <a:pt x="1465" y="8966"/>
                    <a:pt x="1549" y="8871"/>
                    <a:pt x="1644" y="8871"/>
                  </a:cubicBezTo>
                  <a:close/>
                  <a:moveTo>
                    <a:pt x="6526" y="8871"/>
                  </a:moveTo>
                  <a:cubicBezTo>
                    <a:pt x="6621" y="8871"/>
                    <a:pt x="6704" y="8966"/>
                    <a:pt x="6704" y="9049"/>
                  </a:cubicBezTo>
                  <a:cubicBezTo>
                    <a:pt x="6704" y="9144"/>
                    <a:pt x="6621" y="9228"/>
                    <a:pt x="6526" y="9228"/>
                  </a:cubicBezTo>
                  <a:lnTo>
                    <a:pt x="6347" y="9228"/>
                  </a:lnTo>
                  <a:cubicBezTo>
                    <a:pt x="6240" y="9228"/>
                    <a:pt x="6156" y="9144"/>
                    <a:pt x="6156" y="9049"/>
                  </a:cubicBezTo>
                  <a:cubicBezTo>
                    <a:pt x="6156" y="8966"/>
                    <a:pt x="6252" y="8871"/>
                    <a:pt x="6347" y="8871"/>
                  </a:cubicBezTo>
                  <a:close/>
                  <a:moveTo>
                    <a:pt x="4073" y="9228"/>
                  </a:moveTo>
                  <a:cubicBezTo>
                    <a:pt x="4180" y="9228"/>
                    <a:pt x="4263" y="9323"/>
                    <a:pt x="4263" y="9406"/>
                  </a:cubicBezTo>
                  <a:cubicBezTo>
                    <a:pt x="4263" y="9502"/>
                    <a:pt x="4180" y="9585"/>
                    <a:pt x="4073" y="9585"/>
                  </a:cubicBezTo>
                  <a:cubicBezTo>
                    <a:pt x="3978" y="9585"/>
                    <a:pt x="3894" y="9502"/>
                    <a:pt x="3894" y="9406"/>
                  </a:cubicBezTo>
                  <a:cubicBezTo>
                    <a:pt x="3894" y="9323"/>
                    <a:pt x="3990" y="9228"/>
                    <a:pt x="4073" y="9228"/>
                  </a:cubicBezTo>
                  <a:close/>
                  <a:moveTo>
                    <a:pt x="4299" y="0"/>
                  </a:moveTo>
                  <a:cubicBezTo>
                    <a:pt x="3930" y="0"/>
                    <a:pt x="3585" y="227"/>
                    <a:pt x="3442" y="572"/>
                  </a:cubicBezTo>
                  <a:lnTo>
                    <a:pt x="2299" y="3156"/>
                  </a:lnTo>
                  <a:cubicBezTo>
                    <a:pt x="2156" y="3203"/>
                    <a:pt x="2073" y="3322"/>
                    <a:pt x="2073" y="3465"/>
                  </a:cubicBezTo>
                  <a:lnTo>
                    <a:pt x="2073" y="3906"/>
                  </a:lnTo>
                  <a:lnTo>
                    <a:pt x="311" y="4834"/>
                  </a:lnTo>
                  <a:cubicBezTo>
                    <a:pt x="191" y="4894"/>
                    <a:pt x="132" y="5037"/>
                    <a:pt x="180" y="5168"/>
                  </a:cubicBezTo>
                  <a:cubicBezTo>
                    <a:pt x="215" y="5299"/>
                    <a:pt x="334" y="5370"/>
                    <a:pt x="465" y="5370"/>
                  </a:cubicBezTo>
                  <a:lnTo>
                    <a:pt x="1108" y="5370"/>
                  </a:lnTo>
                  <a:cubicBezTo>
                    <a:pt x="1061" y="5453"/>
                    <a:pt x="1049" y="5549"/>
                    <a:pt x="1049" y="5644"/>
                  </a:cubicBezTo>
                  <a:cubicBezTo>
                    <a:pt x="1049" y="5882"/>
                    <a:pt x="1180" y="6084"/>
                    <a:pt x="1382" y="6180"/>
                  </a:cubicBezTo>
                  <a:cubicBezTo>
                    <a:pt x="1382" y="6239"/>
                    <a:pt x="1370" y="6311"/>
                    <a:pt x="1358" y="6418"/>
                  </a:cubicBezTo>
                  <a:cubicBezTo>
                    <a:pt x="1346" y="6501"/>
                    <a:pt x="1418" y="6585"/>
                    <a:pt x="1501" y="6596"/>
                  </a:cubicBezTo>
                  <a:lnTo>
                    <a:pt x="1513" y="6596"/>
                  </a:lnTo>
                  <a:cubicBezTo>
                    <a:pt x="1608" y="6596"/>
                    <a:pt x="1668" y="6537"/>
                    <a:pt x="1680" y="6442"/>
                  </a:cubicBezTo>
                  <a:cubicBezTo>
                    <a:pt x="1680" y="6370"/>
                    <a:pt x="1692" y="6299"/>
                    <a:pt x="1692" y="6251"/>
                  </a:cubicBezTo>
                  <a:lnTo>
                    <a:pt x="1751" y="6251"/>
                  </a:lnTo>
                  <a:cubicBezTo>
                    <a:pt x="1846" y="6906"/>
                    <a:pt x="2204" y="7489"/>
                    <a:pt x="2727" y="7870"/>
                  </a:cubicBezTo>
                  <a:cubicBezTo>
                    <a:pt x="2549" y="8120"/>
                    <a:pt x="2168" y="8430"/>
                    <a:pt x="1989" y="8561"/>
                  </a:cubicBezTo>
                  <a:cubicBezTo>
                    <a:pt x="1965" y="8561"/>
                    <a:pt x="1918" y="8549"/>
                    <a:pt x="1894" y="8549"/>
                  </a:cubicBezTo>
                  <a:lnTo>
                    <a:pt x="1680" y="8549"/>
                  </a:lnTo>
                  <a:cubicBezTo>
                    <a:pt x="1632" y="8097"/>
                    <a:pt x="1608" y="7620"/>
                    <a:pt x="1620" y="7144"/>
                  </a:cubicBezTo>
                  <a:cubicBezTo>
                    <a:pt x="1620" y="7061"/>
                    <a:pt x="1549" y="6977"/>
                    <a:pt x="1454" y="6977"/>
                  </a:cubicBezTo>
                  <a:cubicBezTo>
                    <a:pt x="1370" y="6977"/>
                    <a:pt x="1299" y="7061"/>
                    <a:pt x="1299" y="7144"/>
                  </a:cubicBezTo>
                  <a:cubicBezTo>
                    <a:pt x="1275" y="7680"/>
                    <a:pt x="1311" y="8204"/>
                    <a:pt x="1370" y="8680"/>
                  </a:cubicBezTo>
                  <a:cubicBezTo>
                    <a:pt x="1263" y="8763"/>
                    <a:pt x="1203" y="8906"/>
                    <a:pt x="1203" y="9061"/>
                  </a:cubicBezTo>
                  <a:cubicBezTo>
                    <a:pt x="1203" y="9216"/>
                    <a:pt x="1275" y="9359"/>
                    <a:pt x="1382" y="9454"/>
                  </a:cubicBezTo>
                  <a:lnTo>
                    <a:pt x="1382" y="9513"/>
                  </a:lnTo>
                  <a:lnTo>
                    <a:pt x="799" y="9716"/>
                  </a:lnTo>
                  <a:cubicBezTo>
                    <a:pt x="322" y="9883"/>
                    <a:pt x="1" y="10347"/>
                    <a:pt x="1" y="10871"/>
                  </a:cubicBezTo>
                  <a:lnTo>
                    <a:pt x="1" y="11002"/>
                  </a:lnTo>
                  <a:cubicBezTo>
                    <a:pt x="1" y="11097"/>
                    <a:pt x="72" y="11168"/>
                    <a:pt x="168" y="11168"/>
                  </a:cubicBezTo>
                  <a:cubicBezTo>
                    <a:pt x="251" y="11168"/>
                    <a:pt x="322" y="11097"/>
                    <a:pt x="322" y="11002"/>
                  </a:cubicBezTo>
                  <a:lnTo>
                    <a:pt x="322" y="10871"/>
                  </a:lnTo>
                  <a:cubicBezTo>
                    <a:pt x="322" y="10502"/>
                    <a:pt x="561" y="10156"/>
                    <a:pt x="918" y="10037"/>
                  </a:cubicBezTo>
                  <a:lnTo>
                    <a:pt x="1394" y="9871"/>
                  </a:lnTo>
                  <a:lnTo>
                    <a:pt x="1394" y="11002"/>
                  </a:lnTo>
                  <a:cubicBezTo>
                    <a:pt x="1394" y="11097"/>
                    <a:pt x="1477" y="11168"/>
                    <a:pt x="1561" y="11168"/>
                  </a:cubicBezTo>
                  <a:cubicBezTo>
                    <a:pt x="1656" y="11168"/>
                    <a:pt x="1727" y="11097"/>
                    <a:pt x="1727" y="11002"/>
                  </a:cubicBezTo>
                  <a:lnTo>
                    <a:pt x="1727" y="9609"/>
                  </a:lnTo>
                  <a:lnTo>
                    <a:pt x="1977" y="9609"/>
                  </a:lnTo>
                  <a:cubicBezTo>
                    <a:pt x="2096" y="9823"/>
                    <a:pt x="2466" y="10502"/>
                    <a:pt x="2620" y="11049"/>
                  </a:cubicBezTo>
                  <a:cubicBezTo>
                    <a:pt x="2632" y="11121"/>
                    <a:pt x="2704" y="11168"/>
                    <a:pt x="2787" y="11168"/>
                  </a:cubicBezTo>
                  <a:lnTo>
                    <a:pt x="2823" y="11168"/>
                  </a:lnTo>
                  <a:cubicBezTo>
                    <a:pt x="2918" y="11145"/>
                    <a:pt x="2966" y="11061"/>
                    <a:pt x="2942" y="10978"/>
                  </a:cubicBezTo>
                  <a:cubicBezTo>
                    <a:pt x="2811" y="10454"/>
                    <a:pt x="2501" y="9859"/>
                    <a:pt x="2335" y="9549"/>
                  </a:cubicBezTo>
                  <a:lnTo>
                    <a:pt x="2727" y="9406"/>
                  </a:lnTo>
                  <a:cubicBezTo>
                    <a:pt x="2882" y="9347"/>
                    <a:pt x="3037" y="9252"/>
                    <a:pt x="3144" y="9097"/>
                  </a:cubicBezTo>
                  <a:lnTo>
                    <a:pt x="3680" y="9359"/>
                  </a:lnTo>
                  <a:lnTo>
                    <a:pt x="3680" y="9442"/>
                  </a:lnTo>
                  <a:cubicBezTo>
                    <a:pt x="3680" y="9656"/>
                    <a:pt x="3823" y="9859"/>
                    <a:pt x="4013" y="9930"/>
                  </a:cubicBezTo>
                  <a:lnTo>
                    <a:pt x="4013" y="11014"/>
                  </a:lnTo>
                  <a:cubicBezTo>
                    <a:pt x="4013" y="11109"/>
                    <a:pt x="4097" y="11180"/>
                    <a:pt x="4180" y="11180"/>
                  </a:cubicBezTo>
                  <a:cubicBezTo>
                    <a:pt x="4275" y="11180"/>
                    <a:pt x="4347" y="11109"/>
                    <a:pt x="4347" y="11014"/>
                  </a:cubicBezTo>
                  <a:lnTo>
                    <a:pt x="4347" y="9930"/>
                  </a:lnTo>
                  <a:cubicBezTo>
                    <a:pt x="4549" y="9859"/>
                    <a:pt x="4692" y="9680"/>
                    <a:pt x="4692" y="9442"/>
                  </a:cubicBezTo>
                  <a:lnTo>
                    <a:pt x="4692" y="9359"/>
                  </a:lnTo>
                  <a:lnTo>
                    <a:pt x="5228" y="9097"/>
                  </a:lnTo>
                  <a:cubicBezTo>
                    <a:pt x="5323" y="9228"/>
                    <a:pt x="5466" y="9347"/>
                    <a:pt x="5645" y="9406"/>
                  </a:cubicBezTo>
                  <a:lnTo>
                    <a:pt x="6026" y="9549"/>
                  </a:lnTo>
                  <a:cubicBezTo>
                    <a:pt x="5859" y="9847"/>
                    <a:pt x="5549" y="10454"/>
                    <a:pt x="5418" y="10978"/>
                  </a:cubicBezTo>
                  <a:cubicBezTo>
                    <a:pt x="5406" y="11061"/>
                    <a:pt x="5442" y="11157"/>
                    <a:pt x="5537" y="11168"/>
                  </a:cubicBezTo>
                  <a:lnTo>
                    <a:pt x="5585" y="11168"/>
                  </a:lnTo>
                  <a:cubicBezTo>
                    <a:pt x="5656" y="11168"/>
                    <a:pt x="5716" y="11121"/>
                    <a:pt x="5740" y="11049"/>
                  </a:cubicBezTo>
                  <a:cubicBezTo>
                    <a:pt x="5883" y="10502"/>
                    <a:pt x="6252" y="9811"/>
                    <a:pt x="6383" y="9609"/>
                  </a:cubicBezTo>
                  <a:lnTo>
                    <a:pt x="6633" y="9609"/>
                  </a:lnTo>
                  <a:lnTo>
                    <a:pt x="6633" y="11002"/>
                  </a:lnTo>
                  <a:cubicBezTo>
                    <a:pt x="6633" y="11097"/>
                    <a:pt x="6716" y="11168"/>
                    <a:pt x="6799" y="11168"/>
                  </a:cubicBezTo>
                  <a:cubicBezTo>
                    <a:pt x="6895" y="11168"/>
                    <a:pt x="6966" y="11097"/>
                    <a:pt x="6966" y="11002"/>
                  </a:cubicBezTo>
                  <a:lnTo>
                    <a:pt x="6966" y="9871"/>
                  </a:lnTo>
                  <a:lnTo>
                    <a:pt x="7442" y="10037"/>
                  </a:lnTo>
                  <a:cubicBezTo>
                    <a:pt x="7800" y="10156"/>
                    <a:pt x="8038" y="10502"/>
                    <a:pt x="8038" y="10871"/>
                  </a:cubicBezTo>
                  <a:lnTo>
                    <a:pt x="8038" y="11002"/>
                  </a:lnTo>
                  <a:cubicBezTo>
                    <a:pt x="8038" y="11097"/>
                    <a:pt x="8109" y="11168"/>
                    <a:pt x="8204" y="11168"/>
                  </a:cubicBezTo>
                  <a:cubicBezTo>
                    <a:pt x="8288" y="11168"/>
                    <a:pt x="8359" y="11097"/>
                    <a:pt x="8359" y="11002"/>
                  </a:cubicBezTo>
                  <a:lnTo>
                    <a:pt x="8359" y="10871"/>
                  </a:lnTo>
                  <a:cubicBezTo>
                    <a:pt x="8240" y="10323"/>
                    <a:pt x="7919" y="9871"/>
                    <a:pt x="7442" y="9692"/>
                  </a:cubicBezTo>
                  <a:lnTo>
                    <a:pt x="6859" y="9490"/>
                  </a:lnTo>
                  <a:lnTo>
                    <a:pt x="6859" y="9430"/>
                  </a:lnTo>
                  <a:cubicBezTo>
                    <a:pt x="6966" y="9335"/>
                    <a:pt x="7038" y="9192"/>
                    <a:pt x="7038" y="9037"/>
                  </a:cubicBezTo>
                  <a:cubicBezTo>
                    <a:pt x="7038" y="8894"/>
                    <a:pt x="6978" y="8751"/>
                    <a:pt x="6883" y="8656"/>
                  </a:cubicBezTo>
                  <a:cubicBezTo>
                    <a:pt x="7014" y="7525"/>
                    <a:pt x="6918" y="6513"/>
                    <a:pt x="6895" y="6168"/>
                  </a:cubicBezTo>
                  <a:cubicBezTo>
                    <a:pt x="7085" y="6061"/>
                    <a:pt x="7216" y="5870"/>
                    <a:pt x="7216" y="5632"/>
                  </a:cubicBezTo>
                  <a:cubicBezTo>
                    <a:pt x="7216" y="5525"/>
                    <a:pt x="7192" y="5442"/>
                    <a:pt x="7157" y="5358"/>
                  </a:cubicBezTo>
                  <a:lnTo>
                    <a:pt x="7800" y="5358"/>
                  </a:lnTo>
                  <a:cubicBezTo>
                    <a:pt x="7931" y="5358"/>
                    <a:pt x="8038" y="5275"/>
                    <a:pt x="8085" y="5156"/>
                  </a:cubicBezTo>
                  <a:cubicBezTo>
                    <a:pt x="8109" y="5025"/>
                    <a:pt x="8050" y="4894"/>
                    <a:pt x="7942" y="4822"/>
                  </a:cubicBezTo>
                  <a:lnTo>
                    <a:pt x="6192" y="3894"/>
                  </a:lnTo>
                  <a:lnTo>
                    <a:pt x="6192" y="3477"/>
                  </a:lnTo>
                  <a:cubicBezTo>
                    <a:pt x="6192" y="3322"/>
                    <a:pt x="6109" y="3203"/>
                    <a:pt x="5966" y="3156"/>
                  </a:cubicBezTo>
                  <a:lnTo>
                    <a:pt x="5335" y="1870"/>
                  </a:lnTo>
                  <a:lnTo>
                    <a:pt x="5490" y="1751"/>
                  </a:lnTo>
                  <a:cubicBezTo>
                    <a:pt x="5609" y="1655"/>
                    <a:pt x="5680" y="1536"/>
                    <a:pt x="5704" y="1393"/>
                  </a:cubicBezTo>
                  <a:cubicBezTo>
                    <a:pt x="5716" y="1251"/>
                    <a:pt x="5668" y="1108"/>
                    <a:pt x="5585" y="1000"/>
                  </a:cubicBezTo>
                  <a:lnTo>
                    <a:pt x="5013" y="334"/>
                  </a:lnTo>
                  <a:cubicBezTo>
                    <a:pt x="4835" y="119"/>
                    <a:pt x="4573" y="0"/>
                    <a:pt x="42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2" name="Google Shape;2612;p54"/>
          <p:cNvGrpSpPr/>
          <p:nvPr/>
        </p:nvGrpSpPr>
        <p:grpSpPr>
          <a:xfrm>
            <a:off x="8048421" y="3334486"/>
            <a:ext cx="276503" cy="369674"/>
            <a:chOff x="8048421" y="3334486"/>
            <a:chExt cx="276503" cy="369674"/>
          </a:xfrm>
        </p:grpSpPr>
        <p:sp>
          <p:nvSpPr>
            <p:cNvPr id="2613" name="Google Shape;2613;p54"/>
            <p:cNvSpPr/>
            <p:nvPr/>
          </p:nvSpPr>
          <p:spPr>
            <a:xfrm>
              <a:off x="8146471" y="3456327"/>
              <a:ext cx="10613" cy="16252"/>
            </a:xfrm>
            <a:custGeom>
              <a:rect b="b" l="l" r="r" t="t"/>
              <a:pathLst>
                <a:path extrusionOk="0" h="513" w="335">
                  <a:moveTo>
                    <a:pt x="156" y="0"/>
                  </a:moveTo>
                  <a:cubicBezTo>
                    <a:pt x="72" y="0"/>
                    <a:pt x="1" y="84"/>
                    <a:pt x="1" y="167"/>
                  </a:cubicBezTo>
                  <a:lnTo>
                    <a:pt x="1" y="345"/>
                  </a:lnTo>
                  <a:cubicBezTo>
                    <a:pt x="1" y="441"/>
                    <a:pt x="72" y="512"/>
                    <a:pt x="156" y="512"/>
                  </a:cubicBezTo>
                  <a:cubicBezTo>
                    <a:pt x="251" y="512"/>
                    <a:pt x="322" y="441"/>
                    <a:pt x="322" y="345"/>
                  </a:cubicBezTo>
                  <a:lnTo>
                    <a:pt x="322" y="167"/>
                  </a:lnTo>
                  <a:cubicBezTo>
                    <a:pt x="334" y="84"/>
                    <a:pt x="251" y="0"/>
                    <a:pt x="15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54"/>
            <p:cNvSpPr/>
            <p:nvPr/>
          </p:nvSpPr>
          <p:spPr>
            <a:xfrm>
              <a:off x="8215501" y="3456327"/>
              <a:ext cx="10961" cy="16252"/>
            </a:xfrm>
            <a:custGeom>
              <a:rect b="b" l="l" r="r" t="t"/>
              <a:pathLst>
                <a:path extrusionOk="0" h="513" w="346">
                  <a:moveTo>
                    <a:pt x="167" y="0"/>
                  </a:moveTo>
                  <a:cubicBezTo>
                    <a:pt x="84" y="0"/>
                    <a:pt x="1" y="84"/>
                    <a:pt x="1" y="167"/>
                  </a:cubicBezTo>
                  <a:lnTo>
                    <a:pt x="1" y="345"/>
                  </a:lnTo>
                  <a:cubicBezTo>
                    <a:pt x="1" y="441"/>
                    <a:pt x="84" y="512"/>
                    <a:pt x="167" y="512"/>
                  </a:cubicBezTo>
                  <a:cubicBezTo>
                    <a:pt x="263" y="512"/>
                    <a:pt x="334" y="441"/>
                    <a:pt x="334" y="345"/>
                  </a:cubicBezTo>
                  <a:lnTo>
                    <a:pt x="334" y="167"/>
                  </a:lnTo>
                  <a:cubicBezTo>
                    <a:pt x="346" y="84"/>
                    <a:pt x="275"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54"/>
            <p:cNvSpPr/>
            <p:nvPr/>
          </p:nvSpPr>
          <p:spPr>
            <a:xfrm>
              <a:off x="8048421" y="3334486"/>
              <a:ext cx="276503" cy="369674"/>
            </a:xfrm>
            <a:custGeom>
              <a:rect b="b" l="l" r="r" t="t"/>
              <a:pathLst>
                <a:path extrusionOk="0" h="11669" w="8728">
                  <a:moveTo>
                    <a:pt x="4322" y="334"/>
                  </a:moveTo>
                  <a:cubicBezTo>
                    <a:pt x="4703" y="334"/>
                    <a:pt x="5084" y="417"/>
                    <a:pt x="5441" y="548"/>
                  </a:cubicBezTo>
                  <a:cubicBezTo>
                    <a:pt x="5179" y="655"/>
                    <a:pt x="4953" y="786"/>
                    <a:pt x="4787" y="953"/>
                  </a:cubicBezTo>
                  <a:cubicBezTo>
                    <a:pt x="4679" y="810"/>
                    <a:pt x="4536" y="727"/>
                    <a:pt x="4358" y="727"/>
                  </a:cubicBezTo>
                  <a:cubicBezTo>
                    <a:pt x="4179" y="727"/>
                    <a:pt x="4013" y="810"/>
                    <a:pt x="3917" y="953"/>
                  </a:cubicBezTo>
                  <a:cubicBezTo>
                    <a:pt x="3739" y="774"/>
                    <a:pt x="3501" y="620"/>
                    <a:pt x="3239" y="536"/>
                  </a:cubicBezTo>
                  <a:cubicBezTo>
                    <a:pt x="3584" y="417"/>
                    <a:pt x="3953" y="334"/>
                    <a:pt x="4322" y="334"/>
                  </a:cubicBezTo>
                  <a:close/>
                  <a:moveTo>
                    <a:pt x="6151" y="749"/>
                  </a:moveTo>
                  <a:cubicBezTo>
                    <a:pt x="6261" y="749"/>
                    <a:pt x="6366" y="761"/>
                    <a:pt x="6465" y="786"/>
                  </a:cubicBezTo>
                  <a:cubicBezTo>
                    <a:pt x="6322" y="965"/>
                    <a:pt x="6072" y="1108"/>
                    <a:pt x="5787" y="1203"/>
                  </a:cubicBezTo>
                  <a:cubicBezTo>
                    <a:pt x="5617" y="1253"/>
                    <a:pt x="5443" y="1281"/>
                    <a:pt x="5282" y="1281"/>
                  </a:cubicBezTo>
                  <a:cubicBezTo>
                    <a:pt x="5172" y="1281"/>
                    <a:pt x="5069" y="1268"/>
                    <a:pt x="4977" y="1239"/>
                  </a:cubicBezTo>
                  <a:cubicBezTo>
                    <a:pt x="5132" y="1060"/>
                    <a:pt x="5382" y="917"/>
                    <a:pt x="5668" y="822"/>
                  </a:cubicBezTo>
                  <a:cubicBezTo>
                    <a:pt x="5834" y="773"/>
                    <a:pt x="5997" y="749"/>
                    <a:pt x="6151" y="749"/>
                  </a:cubicBezTo>
                  <a:close/>
                  <a:moveTo>
                    <a:pt x="2542" y="750"/>
                  </a:moveTo>
                  <a:cubicBezTo>
                    <a:pt x="2703" y="750"/>
                    <a:pt x="2878" y="777"/>
                    <a:pt x="3048" y="834"/>
                  </a:cubicBezTo>
                  <a:cubicBezTo>
                    <a:pt x="3334" y="917"/>
                    <a:pt x="3584" y="1072"/>
                    <a:pt x="3727" y="1251"/>
                  </a:cubicBezTo>
                  <a:cubicBezTo>
                    <a:pt x="3646" y="1273"/>
                    <a:pt x="3553" y="1284"/>
                    <a:pt x="3454" y="1284"/>
                  </a:cubicBezTo>
                  <a:cubicBezTo>
                    <a:pt x="3290" y="1284"/>
                    <a:pt x="3107" y="1255"/>
                    <a:pt x="2929" y="1203"/>
                  </a:cubicBezTo>
                  <a:cubicBezTo>
                    <a:pt x="2643" y="1108"/>
                    <a:pt x="2393" y="965"/>
                    <a:pt x="2239" y="786"/>
                  </a:cubicBezTo>
                  <a:cubicBezTo>
                    <a:pt x="2330" y="762"/>
                    <a:pt x="2433" y="750"/>
                    <a:pt x="2542" y="750"/>
                  </a:cubicBezTo>
                  <a:close/>
                  <a:moveTo>
                    <a:pt x="4358" y="1072"/>
                  </a:moveTo>
                  <a:cubicBezTo>
                    <a:pt x="4465" y="1072"/>
                    <a:pt x="4548" y="1155"/>
                    <a:pt x="4548" y="1263"/>
                  </a:cubicBezTo>
                  <a:cubicBezTo>
                    <a:pt x="4548" y="1370"/>
                    <a:pt x="4465" y="1453"/>
                    <a:pt x="4358" y="1453"/>
                  </a:cubicBezTo>
                  <a:cubicBezTo>
                    <a:pt x="4251" y="1453"/>
                    <a:pt x="4167" y="1370"/>
                    <a:pt x="4167" y="1263"/>
                  </a:cubicBezTo>
                  <a:cubicBezTo>
                    <a:pt x="4167" y="1155"/>
                    <a:pt x="4251" y="1072"/>
                    <a:pt x="4358" y="1072"/>
                  </a:cubicBezTo>
                  <a:close/>
                  <a:moveTo>
                    <a:pt x="2203" y="1167"/>
                  </a:moveTo>
                  <a:cubicBezTo>
                    <a:pt x="2381" y="1322"/>
                    <a:pt x="2620" y="1441"/>
                    <a:pt x="2870" y="1524"/>
                  </a:cubicBezTo>
                  <a:cubicBezTo>
                    <a:pt x="3072" y="1584"/>
                    <a:pt x="3286" y="1620"/>
                    <a:pt x="3477" y="1620"/>
                  </a:cubicBezTo>
                  <a:cubicBezTo>
                    <a:pt x="3644" y="1620"/>
                    <a:pt x="3810" y="1584"/>
                    <a:pt x="3953" y="1548"/>
                  </a:cubicBezTo>
                  <a:cubicBezTo>
                    <a:pt x="4048" y="1691"/>
                    <a:pt x="4227" y="1798"/>
                    <a:pt x="4417" y="1798"/>
                  </a:cubicBezTo>
                  <a:cubicBezTo>
                    <a:pt x="4608" y="1798"/>
                    <a:pt x="4775" y="1691"/>
                    <a:pt x="4882" y="1548"/>
                  </a:cubicBezTo>
                  <a:cubicBezTo>
                    <a:pt x="5013" y="1584"/>
                    <a:pt x="5179" y="1620"/>
                    <a:pt x="5358" y="1620"/>
                  </a:cubicBezTo>
                  <a:cubicBezTo>
                    <a:pt x="5549" y="1620"/>
                    <a:pt x="5751" y="1584"/>
                    <a:pt x="5965" y="1524"/>
                  </a:cubicBezTo>
                  <a:cubicBezTo>
                    <a:pt x="6203" y="1453"/>
                    <a:pt x="6430" y="1334"/>
                    <a:pt x="6608" y="1203"/>
                  </a:cubicBezTo>
                  <a:cubicBezTo>
                    <a:pt x="7287" y="1810"/>
                    <a:pt x="7704" y="2656"/>
                    <a:pt x="7763" y="3549"/>
                  </a:cubicBezTo>
                  <a:lnTo>
                    <a:pt x="7930" y="6370"/>
                  </a:lnTo>
                  <a:cubicBezTo>
                    <a:pt x="7977" y="7120"/>
                    <a:pt x="7775" y="7870"/>
                    <a:pt x="7358" y="8490"/>
                  </a:cubicBezTo>
                  <a:lnTo>
                    <a:pt x="5989" y="8037"/>
                  </a:lnTo>
                  <a:cubicBezTo>
                    <a:pt x="5775" y="7954"/>
                    <a:pt x="5620" y="7740"/>
                    <a:pt x="5620" y="7513"/>
                  </a:cubicBezTo>
                  <a:lnTo>
                    <a:pt x="5620" y="6763"/>
                  </a:lnTo>
                  <a:cubicBezTo>
                    <a:pt x="6287" y="6382"/>
                    <a:pt x="6763" y="5715"/>
                    <a:pt x="6870" y="4906"/>
                  </a:cubicBezTo>
                  <a:lnTo>
                    <a:pt x="7001" y="4906"/>
                  </a:lnTo>
                  <a:cubicBezTo>
                    <a:pt x="7346" y="4906"/>
                    <a:pt x="7632" y="4620"/>
                    <a:pt x="7632" y="4287"/>
                  </a:cubicBezTo>
                  <a:cubicBezTo>
                    <a:pt x="7632" y="3941"/>
                    <a:pt x="7346" y="3656"/>
                    <a:pt x="7001" y="3656"/>
                  </a:cubicBezTo>
                  <a:lnTo>
                    <a:pt x="6918" y="3656"/>
                  </a:lnTo>
                  <a:cubicBezTo>
                    <a:pt x="6811" y="3656"/>
                    <a:pt x="6727" y="3560"/>
                    <a:pt x="6727" y="3465"/>
                  </a:cubicBezTo>
                  <a:cubicBezTo>
                    <a:pt x="6727" y="2656"/>
                    <a:pt x="6072" y="2013"/>
                    <a:pt x="5275" y="2013"/>
                  </a:cubicBezTo>
                  <a:cubicBezTo>
                    <a:pt x="5191" y="2013"/>
                    <a:pt x="5120" y="2096"/>
                    <a:pt x="5120" y="2179"/>
                  </a:cubicBezTo>
                  <a:cubicBezTo>
                    <a:pt x="5120" y="2275"/>
                    <a:pt x="5191" y="2346"/>
                    <a:pt x="5275" y="2346"/>
                  </a:cubicBezTo>
                  <a:cubicBezTo>
                    <a:pt x="5894" y="2346"/>
                    <a:pt x="6382" y="2834"/>
                    <a:pt x="6382" y="3453"/>
                  </a:cubicBezTo>
                  <a:cubicBezTo>
                    <a:pt x="6382" y="3751"/>
                    <a:pt x="6620" y="3989"/>
                    <a:pt x="6918" y="3989"/>
                  </a:cubicBezTo>
                  <a:lnTo>
                    <a:pt x="7001" y="3989"/>
                  </a:lnTo>
                  <a:cubicBezTo>
                    <a:pt x="7168" y="3989"/>
                    <a:pt x="7287" y="4120"/>
                    <a:pt x="7287" y="4263"/>
                  </a:cubicBezTo>
                  <a:cubicBezTo>
                    <a:pt x="7287" y="4418"/>
                    <a:pt x="7156" y="4549"/>
                    <a:pt x="7001" y="4549"/>
                  </a:cubicBezTo>
                  <a:lnTo>
                    <a:pt x="6906" y="4549"/>
                  </a:lnTo>
                  <a:lnTo>
                    <a:pt x="6906" y="4537"/>
                  </a:lnTo>
                  <a:cubicBezTo>
                    <a:pt x="6906" y="4441"/>
                    <a:pt x="6822" y="4370"/>
                    <a:pt x="6739" y="4370"/>
                  </a:cubicBezTo>
                  <a:cubicBezTo>
                    <a:pt x="6644" y="4370"/>
                    <a:pt x="6572" y="4441"/>
                    <a:pt x="6572" y="4537"/>
                  </a:cubicBezTo>
                  <a:cubicBezTo>
                    <a:pt x="6572" y="5751"/>
                    <a:pt x="5596" y="6739"/>
                    <a:pt x="4370" y="6739"/>
                  </a:cubicBezTo>
                  <a:cubicBezTo>
                    <a:pt x="3155" y="6739"/>
                    <a:pt x="2167" y="5751"/>
                    <a:pt x="2167" y="4537"/>
                  </a:cubicBezTo>
                  <a:cubicBezTo>
                    <a:pt x="2167" y="4441"/>
                    <a:pt x="2096" y="4370"/>
                    <a:pt x="2000" y="4370"/>
                  </a:cubicBezTo>
                  <a:cubicBezTo>
                    <a:pt x="1917" y="4370"/>
                    <a:pt x="1846" y="4441"/>
                    <a:pt x="1846" y="4537"/>
                  </a:cubicBezTo>
                  <a:lnTo>
                    <a:pt x="1846" y="4549"/>
                  </a:lnTo>
                  <a:lnTo>
                    <a:pt x="1739" y="4549"/>
                  </a:lnTo>
                  <a:cubicBezTo>
                    <a:pt x="1572" y="4549"/>
                    <a:pt x="1453" y="4418"/>
                    <a:pt x="1453" y="4263"/>
                  </a:cubicBezTo>
                  <a:cubicBezTo>
                    <a:pt x="1453" y="4120"/>
                    <a:pt x="1584" y="3989"/>
                    <a:pt x="1739" y="3989"/>
                  </a:cubicBezTo>
                  <a:lnTo>
                    <a:pt x="1822" y="3989"/>
                  </a:lnTo>
                  <a:cubicBezTo>
                    <a:pt x="2120" y="3989"/>
                    <a:pt x="2358" y="3751"/>
                    <a:pt x="2358" y="3453"/>
                  </a:cubicBezTo>
                  <a:cubicBezTo>
                    <a:pt x="2358" y="2834"/>
                    <a:pt x="2858" y="2346"/>
                    <a:pt x="3465" y="2346"/>
                  </a:cubicBezTo>
                  <a:lnTo>
                    <a:pt x="4560" y="2346"/>
                  </a:lnTo>
                  <a:cubicBezTo>
                    <a:pt x="4656" y="2346"/>
                    <a:pt x="4727" y="2275"/>
                    <a:pt x="4727" y="2179"/>
                  </a:cubicBezTo>
                  <a:cubicBezTo>
                    <a:pt x="4727" y="2096"/>
                    <a:pt x="4656" y="2013"/>
                    <a:pt x="4560" y="2013"/>
                  </a:cubicBezTo>
                  <a:lnTo>
                    <a:pt x="3465" y="2013"/>
                  </a:lnTo>
                  <a:cubicBezTo>
                    <a:pt x="2655" y="2013"/>
                    <a:pt x="2024" y="2667"/>
                    <a:pt x="2024" y="3465"/>
                  </a:cubicBezTo>
                  <a:cubicBezTo>
                    <a:pt x="2024" y="3572"/>
                    <a:pt x="1929" y="3656"/>
                    <a:pt x="1822" y="3656"/>
                  </a:cubicBezTo>
                  <a:lnTo>
                    <a:pt x="1739" y="3656"/>
                  </a:lnTo>
                  <a:cubicBezTo>
                    <a:pt x="1393" y="3656"/>
                    <a:pt x="1107" y="3941"/>
                    <a:pt x="1107" y="4287"/>
                  </a:cubicBezTo>
                  <a:cubicBezTo>
                    <a:pt x="1107" y="4620"/>
                    <a:pt x="1393" y="4906"/>
                    <a:pt x="1739" y="4906"/>
                  </a:cubicBezTo>
                  <a:lnTo>
                    <a:pt x="1869" y="4906"/>
                  </a:lnTo>
                  <a:cubicBezTo>
                    <a:pt x="1977" y="5692"/>
                    <a:pt x="2465" y="6382"/>
                    <a:pt x="3120" y="6763"/>
                  </a:cubicBezTo>
                  <a:lnTo>
                    <a:pt x="3120" y="7513"/>
                  </a:lnTo>
                  <a:cubicBezTo>
                    <a:pt x="3120" y="7751"/>
                    <a:pt x="2977" y="7954"/>
                    <a:pt x="2751" y="8037"/>
                  </a:cubicBezTo>
                  <a:lnTo>
                    <a:pt x="1488" y="8478"/>
                  </a:lnTo>
                  <a:cubicBezTo>
                    <a:pt x="1072" y="7859"/>
                    <a:pt x="869" y="7108"/>
                    <a:pt x="917" y="6346"/>
                  </a:cubicBezTo>
                  <a:lnTo>
                    <a:pt x="1084" y="3465"/>
                  </a:lnTo>
                  <a:cubicBezTo>
                    <a:pt x="1131" y="2584"/>
                    <a:pt x="1548" y="1751"/>
                    <a:pt x="2203" y="1167"/>
                  </a:cubicBezTo>
                  <a:close/>
                  <a:moveTo>
                    <a:pt x="4346" y="0"/>
                  </a:moveTo>
                  <a:cubicBezTo>
                    <a:pt x="3763" y="0"/>
                    <a:pt x="3179" y="143"/>
                    <a:pt x="2679" y="417"/>
                  </a:cubicBezTo>
                  <a:cubicBezTo>
                    <a:pt x="2631" y="413"/>
                    <a:pt x="2583" y="411"/>
                    <a:pt x="2536" y="411"/>
                  </a:cubicBezTo>
                  <a:cubicBezTo>
                    <a:pt x="2303" y="411"/>
                    <a:pt x="2085" y="459"/>
                    <a:pt x="1917" y="548"/>
                  </a:cubicBezTo>
                  <a:cubicBezTo>
                    <a:pt x="1846" y="584"/>
                    <a:pt x="1798" y="691"/>
                    <a:pt x="1846" y="774"/>
                  </a:cubicBezTo>
                  <a:cubicBezTo>
                    <a:pt x="1869" y="810"/>
                    <a:pt x="1905" y="870"/>
                    <a:pt x="1929" y="917"/>
                  </a:cubicBezTo>
                  <a:cubicBezTo>
                    <a:pt x="1215" y="1560"/>
                    <a:pt x="774" y="2465"/>
                    <a:pt x="715" y="3429"/>
                  </a:cubicBezTo>
                  <a:lnTo>
                    <a:pt x="548" y="6323"/>
                  </a:lnTo>
                  <a:cubicBezTo>
                    <a:pt x="500" y="7120"/>
                    <a:pt x="691" y="7918"/>
                    <a:pt x="1131" y="8585"/>
                  </a:cubicBezTo>
                  <a:lnTo>
                    <a:pt x="846" y="8692"/>
                  </a:lnTo>
                  <a:cubicBezTo>
                    <a:pt x="334" y="8871"/>
                    <a:pt x="0" y="9347"/>
                    <a:pt x="0" y="9883"/>
                  </a:cubicBezTo>
                  <a:lnTo>
                    <a:pt x="0" y="11466"/>
                  </a:lnTo>
                  <a:cubicBezTo>
                    <a:pt x="0" y="11561"/>
                    <a:pt x="72" y="11633"/>
                    <a:pt x="155" y="11633"/>
                  </a:cubicBezTo>
                  <a:cubicBezTo>
                    <a:pt x="250" y="11633"/>
                    <a:pt x="322" y="11561"/>
                    <a:pt x="322" y="11466"/>
                  </a:cubicBezTo>
                  <a:lnTo>
                    <a:pt x="322" y="9883"/>
                  </a:lnTo>
                  <a:cubicBezTo>
                    <a:pt x="322" y="9490"/>
                    <a:pt x="572" y="9133"/>
                    <a:pt x="929" y="9002"/>
                  </a:cubicBezTo>
                  <a:lnTo>
                    <a:pt x="1941" y="8644"/>
                  </a:lnTo>
                  <a:cubicBezTo>
                    <a:pt x="2036" y="8835"/>
                    <a:pt x="2167" y="9002"/>
                    <a:pt x="2310" y="9168"/>
                  </a:cubicBezTo>
                  <a:cubicBezTo>
                    <a:pt x="2346" y="9192"/>
                    <a:pt x="2393" y="9228"/>
                    <a:pt x="2429" y="9228"/>
                  </a:cubicBezTo>
                  <a:cubicBezTo>
                    <a:pt x="2477" y="9228"/>
                    <a:pt x="2524" y="9204"/>
                    <a:pt x="2548" y="9180"/>
                  </a:cubicBezTo>
                  <a:cubicBezTo>
                    <a:pt x="2631" y="9121"/>
                    <a:pt x="2631" y="9002"/>
                    <a:pt x="2548" y="8942"/>
                  </a:cubicBezTo>
                  <a:cubicBezTo>
                    <a:pt x="2429" y="8823"/>
                    <a:pt x="2346" y="8692"/>
                    <a:pt x="2250" y="8537"/>
                  </a:cubicBezTo>
                  <a:lnTo>
                    <a:pt x="2810" y="8347"/>
                  </a:lnTo>
                  <a:cubicBezTo>
                    <a:pt x="3167" y="8216"/>
                    <a:pt x="3405" y="7882"/>
                    <a:pt x="3405" y="7501"/>
                  </a:cubicBezTo>
                  <a:lnTo>
                    <a:pt x="3405" y="6918"/>
                  </a:lnTo>
                  <a:cubicBezTo>
                    <a:pt x="3679" y="7037"/>
                    <a:pt x="4001" y="7097"/>
                    <a:pt x="4322" y="7097"/>
                  </a:cubicBezTo>
                  <a:cubicBezTo>
                    <a:pt x="4656" y="7097"/>
                    <a:pt x="4965" y="7037"/>
                    <a:pt x="5251" y="6918"/>
                  </a:cubicBezTo>
                  <a:lnTo>
                    <a:pt x="5251" y="7501"/>
                  </a:lnTo>
                  <a:cubicBezTo>
                    <a:pt x="5251" y="7882"/>
                    <a:pt x="5489" y="8228"/>
                    <a:pt x="5846" y="8347"/>
                  </a:cubicBezTo>
                  <a:lnTo>
                    <a:pt x="6394" y="8537"/>
                  </a:lnTo>
                  <a:cubicBezTo>
                    <a:pt x="6227" y="8847"/>
                    <a:pt x="5965" y="9121"/>
                    <a:pt x="5632" y="9311"/>
                  </a:cubicBezTo>
                  <a:cubicBezTo>
                    <a:pt x="5251" y="9549"/>
                    <a:pt x="4787" y="9668"/>
                    <a:pt x="4310" y="9668"/>
                  </a:cubicBezTo>
                  <a:cubicBezTo>
                    <a:pt x="3882" y="9668"/>
                    <a:pt x="3453" y="9561"/>
                    <a:pt x="3072" y="9359"/>
                  </a:cubicBezTo>
                  <a:cubicBezTo>
                    <a:pt x="3047" y="9344"/>
                    <a:pt x="3019" y="9337"/>
                    <a:pt x="2991" y="9337"/>
                  </a:cubicBezTo>
                  <a:cubicBezTo>
                    <a:pt x="2929" y="9337"/>
                    <a:pt x="2867" y="9372"/>
                    <a:pt x="2834" y="9430"/>
                  </a:cubicBezTo>
                  <a:cubicBezTo>
                    <a:pt x="2798" y="9525"/>
                    <a:pt x="2822" y="9621"/>
                    <a:pt x="2917" y="9668"/>
                  </a:cubicBezTo>
                  <a:cubicBezTo>
                    <a:pt x="3334" y="9895"/>
                    <a:pt x="3810" y="10026"/>
                    <a:pt x="4310" y="10026"/>
                  </a:cubicBezTo>
                  <a:cubicBezTo>
                    <a:pt x="4846" y="10026"/>
                    <a:pt x="5370" y="9883"/>
                    <a:pt x="5799" y="9621"/>
                  </a:cubicBezTo>
                  <a:cubicBezTo>
                    <a:pt x="6203" y="9383"/>
                    <a:pt x="6501" y="9061"/>
                    <a:pt x="6703" y="8668"/>
                  </a:cubicBezTo>
                  <a:lnTo>
                    <a:pt x="7715" y="9025"/>
                  </a:lnTo>
                  <a:cubicBezTo>
                    <a:pt x="8096" y="9156"/>
                    <a:pt x="8335" y="9502"/>
                    <a:pt x="8335" y="9906"/>
                  </a:cubicBezTo>
                  <a:lnTo>
                    <a:pt x="8335" y="11502"/>
                  </a:lnTo>
                  <a:cubicBezTo>
                    <a:pt x="8335" y="11585"/>
                    <a:pt x="8406" y="11669"/>
                    <a:pt x="8489" y="11669"/>
                  </a:cubicBezTo>
                  <a:cubicBezTo>
                    <a:pt x="8585" y="11669"/>
                    <a:pt x="8656" y="11585"/>
                    <a:pt x="8656" y="11502"/>
                  </a:cubicBezTo>
                  <a:lnTo>
                    <a:pt x="8656" y="9906"/>
                  </a:lnTo>
                  <a:cubicBezTo>
                    <a:pt x="8727" y="9359"/>
                    <a:pt x="8394" y="8883"/>
                    <a:pt x="7882" y="8704"/>
                  </a:cubicBezTo>
                  <a:lnTo>
                    <a:pt x="7596" y="8597"/>
                  </a:lnTo>
                  <a:cubicBezTo>
                    <a:pt x="8037" y="7918"/>
                    <a:pt x="8227" y="7144"/>
                    <a:pt x="8180" y="6335"/>
                  </a:cubicBezTo>
                  <a:lnTo>
                    <a:pt x="8013" y="3525"/>
                  </a:lnTo>
                  <a:cubicBezTo>
                    <a:pt x="7954" y="2560"/>
                    <a:pt x="7513" y="1632"/>
                    <a:pt x="6763" y="953"/>
                  </a:cubicBezTo>
                  <a:cubicBezTo>
                    <a:pt x="6811" y="893"/>
                    <a:pt x="6858" y="834"/>
                    <a:pt x="6882" y="774"/>
                  </a:cubicBezTo>
                  <a:cubicBezTo>
                    <a:pt x="6930" y="679"/>
                    <a:pt x="6906" y="584"/>
                    <a:pt x="6811" y="548"/>
                  </a:cubicBezTo>
                  <a:cubicBezTo>
                    <a:pt x="6634" y="455"/>
                    <a:pt x="6427" y="406"/>
                    <a:pt x="6192" y="406"/>
                  </a:cubicBezTo>
                  <a:cubicBezTo>
                    <a:pt x="6127" y="406"/>
                    <a:pt x="6059" y="409"/>
                    <a:pt x="5989" y="417"/>
                  </a:cubicBezTo>
                  <a:cubicBezTo>
                    <a:pt x="5477" y="131"/>
                    <a:pt x="4906" y="0"/>
                    <a:pt x="43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54"/>
            <p:cNvSpPr/>
            <p:nvPr/>
          </p:nvSpPr>
          <p:spPr>
            <a:xfrm>
              <a:off x="8154771" y="3491016"/>
              <a:ext cx="63392" cy="33993"/>
            </a:xfrm>
            <a:custGeom>
              <a:rect b="b" l="l" r="r" t="t"/>
              <a:pathLst>
                <a:path extrusionOk="0" h="1073" w="2001">
                  <a:moveTo>
                    <a:pt x="1608" y="334"/>
                  </a:moveTo>
                  <a:cubicBezTo>
                    <a:pt x="1537" y="560"/>
                    <a:pt x="1287" y="727"/>
                    <a:pt x="1001" y="727"/>
                  </a:cubicBezTo>
                  <a:cubicBezTo>
                    <a:pt x="715" y="727"/>
                    <a:pt x="465" y="560"/>
                    <a:pt x="370" y="334"/>
                  </a:cubicBezTo>
                  <a:close/>
                  <a:moveTo>
                    <a:pt x="167" y="1"/>
                  </a:moveTo>
                  <a:cubicBezTo>
                    <a:pt x="72" y="1"/>
                    <a:pt x="1" y="72"/>
                    <a:pt x="1" y="155"/>
                  </a:cubicBezTo>
                  <a:cubicBezTo>
                    <a:pt x="1" y="655"/>
                    <a:pt x="453" y="1072"/>
                    <a:pt x="1001" y="1072"/>
                  </a:cubicBezTo>
                  <a:cubicBezTo>
                    <a:pt x="1549" y="1072"/>
                    <a:pt x="2001" y="667"/>
                    <a:pt x="2001" y="155"/>
                  </a:cubicBezTo>
                  <a:cubicBezTo>
                    <a:pt x="2001" y="72"/>
                    <a:pt x="1906" y="1"/>
                    <a:pt x="182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54"/>
            <p:cNvSpPr/>
            <p:nvPr/>
          </p:nvSpPr>
          <p:spPr>
            <a:xfrm>
              <a:off x="8139691" y="3435988"/>
              <a:ext cx="23792" cy="13939"/>
            </a:xfrm>
            <a:custGeom>
              <a:rect b="b" l="l" r="r" t="t"/>
              <a:pathLst>
                <a:path extrusionOk="0" h="440" w="751">
                  <a:moveTo>
                    <a:pt x="575" y="1"/>
                  </a:moveTo>
                  <a:cubicBezTo>
                    <a:pt x="558" y="1"/>
                    <a:pt x="541" y="4"/>
                    <a:pt x="524" y="11"/>
                  </a:cubicBezTo>
                  <a:lnTo>
                    <a:pt x="155" y="94"/>
                  </a:lnTo>
                  <a:cubicBezTo>
                    <a:pt x="60" y="130"/>
                    <a:pt x="1" y="214"/>
                    <a:pt x="36" y="309"/>
                  </a:cubicBezTo>
                  <a:cubicBezTo>
                    <a:pt x="48" y="380"/>
                    <a:pt x="120" y="440"/>
                    <a:pt x="191" y="440"/>
                  </a:cubicBezTo>
                  <a:lnTo>
                    <a:pt x="239" y="440"/>
                  </a:lnTo>
                  <a:lnTo>
                    <a:pt x="608" y="345"/>
                  </a:lnTo>
                  <a:cubicBezTo>
                    <a:pt x="691" y="309"/>
                    <a:pt x="751" y="214"/>
                    <a:pt x="727" y="130"/>
                  </a:cubicBezTo>
                  <a:cubicBezTo>
                    <a:pt x="708" y="54"/>
                    <a:pt x="643" y="1"/>
                    <a:pt x="57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54"/>
            <p:cNvSpPr/>
            <p:nvPr/>
          </p:nvSpPr>
          <p:spPr>
            <a:xfrm>
              <a:off x="8209102" y="3435418"/>
              <a:ext cx="23412" cy="13401"/>
            </a:xfrm>
            <a:custGeom>
              <a:rect b="b" l="l" r="r" t="t"/>
              <a:pathLst>
                <a:path extrusionOk="0" h="423" w="739">
                  <a:moveTo>
                    <a:pt x="196" y="0"/>
                  </a:moveTo>
                  <a:cubicBezTo>
                    <a:pt x="119" y="0"/>
                    <a:pt x="54" y="54"/>
                    <a:pt x="24" y="124"/>
                  </a:cubicBezTo>
                  <a:cubicBezTo>
                    <a:pt x="0" y="220"/>
                    <a:pt x="60" y="303"/>
                    <a:pt x="143" y="339"/>
                  </a:cubicBezTo>
                  <a:lnTo>
                    <a:pt x="512" y="422"/>
                  </a:lnTo>
                  <a:lnTo>
                    <a:pt x="560" y="422"/>
                  </a:lnTo>
                  <a:cubicBezTo>
                    <a:pt x="631" y="422"/>
                    <a:pt x="715" y="386"/>
                    <a:pt x="727" y="291"/>
                  </a:cubicBezTo>
                  <a:cubicBezTo>
                    <a:pt x="738" y="220"/>
                    <a:pt x="703" y="124"/>
                    <a:pt x="607" y="101"/>
                  </a:cubicBezTo>
                  <a:lnTo>
                    <a:pt x="238" y="5"/>
                  </a:lnTo>
                  <a:cubicBezTo>
                    <a:pt x="224" y="2"/>
                    <a:pt x="210" y="0"/>
                    <a:pt x="1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9" name="Google Shape;2619;p54"/>
          <p:cNvGrpSpPr/>
          <p:nvPr/>
        </p:nvGrpSpPr>
        <p:grpSpPr>
          <a:xfrm>
            <a:off x="7575787" y="3329955"/>
            <a:ext cx="295384" cy="376834"/>
            <a:chOff x="7575787" y="3329955"/>
            <a:chExt cx="295384" cy="376834"/>
          </a:xfrm>
        </p:grpSpPr>
        <p:sp>
          <p:nvSpPr>
            <p:cNvPr id="2620" name="Google Shape;2620;p54"/>
            <p:cNvSpPr/>
            <p:nvPr/>
          </p:nvSpPr>
          <p:spPr>
            <a:xfrm>
              <a:off x="7682549" y="3453666"/>
              <a:ext cx="11341" cy="17392"/>
            </a:xfrm>
            <a:custGeom>
              <a:rect b="b" l="l" r="r" t="t"/>
              <a:pathLst>
                <a:path extrusionOk="0" h="549" w="358">
                  <a:moveTo>
                    <a:pt x="179" y="1"/>
                  </a:moveTo>
                  <a:cubicBezTo>
                    <a:pt x="83" y="1"/>
                    <a:pt x="0" y="72"/>
                    <a:pt x="0" y="179"/>
                  </a:cubicBezTo>
                  <a:lnTo>
                    <a:pt x="0" y="370"/>
                  </a:lnTo>
                  <a:cubicBezTo>
                    <a:pt x="0" y="465"/>
                    <a:pt x="72" y="549"/>
                    <a:pt x="179" y="549"/>
                  </a:cubicBezTo>
                  <a:cubicBezTo>
                    <a:pt x="274" y="549"/>
                    <a:pt x="357" y="477"/>
                    <a:pt x="357" y="370"/>
                  </a:cubicBezTo>
                  <a:lnTo>
                    <a:pt x="357" y="179"/>
                  </a:lnTo>
                  <a:cubicBezTo>
                    <a:pt x="357" y="72"/>
                    <a:pt x="262"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54"/>
            <p:cNvSpPr/>
            <p:nvPr/>
          </p:nvSpPr>
          <p:spPr>
            <a:xfrm>
              <a:off x="7753068" y="3453666"/>
              <a:ext cx="11341" cy="17392"/>
            </a:xfrm>
            <a:custGeom>
              <a:rect b="b" l="l" r="r" t="t"/>
              <a:pathLst>
                <a:path extrusionOk="0" h="549" w="358">
                  <a:moveTo>
                    <a:pt x="179" y="1"/>
                  </a:moveTo>
                  <a:cubicBezTo>
                    <a:pt x="96" y="1"/>
                    <a:pt x="1" y="72"/>
                    <a:pt x="1" y="179"/>
                  </a:cubicBezTo>
                  <a:lnTo>
                    <a:pt x="1" y="370"/>
                  </a:lnTo>
                  <a:cubicBezTo>
                    <a:pt x="1" y="465"/>
                    <a:pt x="72" y="549"/>
                    <a:pt x="179" y="549"/>
                  </a:cubicBezTo>
                  <a:cubicBezTo>
                    <a:pt x="286" y="549"/>
                    <a:pt x="358" y="477"/>
                    <a:pt x="358" y="370"/>
                  </a:cubicBezTo>
                  <a:lnTo>
                    <a:pt x="358" y="179"/>
                  </a:lnTo>
                  <a:cubicBezTo>
                    <a:pt x="358" y="72"/>
                    <a:pt x="274"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54"/>
            <p:cNvSpPr/>
            <p:nvPr/>
          </p:nvSpPr>
          <p:spPr>
            <a:xfrm>
              <a:off x="7699149" y="3494691"/>
              <a:ext cx="47932" cy="17487"/>
            </a:xfrm>
            <a:custGeom>
              <a:rect b="b" l="l" r="r" t="t"/>
              <a:pathLst>
                <a:path extrusionOk="0" h="552" w="1513">
                  <a:moveTo>
                    <a:pt x="1328" y="1"/>
                  </a:moveTo>
                  <a:cubicBezTo>
                    <a:pt x="1283" y="1"/>
                    <a:pt x="1238" y="21"/>
                    <a:pt x="1203" y="63"/>
                  </a:cubicBezTo>
                  <a:cubicBezTo>
                    <a:pt x="1131" y="123"/>
                    <a:pt x="976" y="194"/>
                    <a:pt x="762" y="194"/>
                  </a:cubicBezTo>
                  <a:cubicBezTo>
                    <a:pt x="536" y="194"/>
                    <a:pt x="393" y="123"/>
                    <a:pt x="333" y="63"/>
                  </a:cubicBezTo>
                  <a:cubicBezTo>
                    <a:pt x="301" y="25"/>
                    <a:pt x="260" y="9"/>
                    <a:pt x="219" y="9"/>
                  </a:cubicBezTo>
                  <a:cubicBezTo>
                    <a:pt x="171" y="9"/>
                    <a:pt x="122" y="31"/>
                    <a:pt x="83" y="63"/>
                  </a:cubicBezTo>
                  <a:cubicBezTo>
                    <a:pt x="0" y="135"/>
                    <a:pt x="24" y="242"/>
                    <a:pt x="83" y="313"/>
                  </a:cubicBezTo>
                  <a:cubicBezTo>
                    <a:pt x="226" y="456"/>
                    <a:pt x="476" y="551"/>
                    <a:pt x="762" y="551"/>
                  </a:cubicBezTo>
                  <a:cubicBezTo>
                    <a:pt x="1048" y="551"/>
                    <a:pt x="1298" y="456"/>
                    <a:pt x="1453" y="313"/>
                  </a:cubicBezTo>
                  <a:cubicBezTo>
                    <a:pt x="1512" y="242"/>
                    <a:pt x="1512" y="123"/>
                    <a:pt x="1453" y="63"/>
                  </a:cubicBezTo>
                  <a:cubicBezTo>
                    <a:pt x="1417" y="21"/>
                    <a:pt x="1372" y="1"/>
                    <a:pt x="132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54"/>
            <p:cNvSpPr/>
            <p:nvPr/>
          </p:nvSpPr>
          <p:spPr>
            <a:xfrm>
              <a:off x="7575787" y="3329955"/>
              <a:ext cx="295384" cy="376834"/>
            </a:xfrm>
            <a:custGeom>
              <a:rect b="b" l="l" r="r" t="t"/>
              <a:pathLst>
                <a:path extrusionOk="0" h="11895" w="9324">
                  <a:moveTo>
                    <a:pt x="4656" y="334"/>
                  </a:moveTo>
                  <a:cubicBezTo>
                    <a:pt x="5835" y="334"/>
                    <a:pt x="6859" y="929"/>
                    <a:pt x="7454" y="1834"/>
                  </a:cubicBezTo>
                  <a:lnTo>
                    <a:pt x="7335" y="3156"/>
                  </a:lnTo>
                  <a:cubicBezTo>
                    <a:pt x="6049" y="2025"/>
                    <a:pt x="4454" y="1882"/>
                    <a:pt x="4394" y="1858"/>
                  </a:cubicBezTo>
                  <a:cubicBezTo>
                    <a:pt x="4335" y="1858"/>
                    <a:pt x="4275" y="1882"/>
                    <a:pt x="4239" y="1941"/>
                  </a:cubicBezTo>
                  <a:cubicBezTo>
                    <a:pt x="4215" y="2001"/>
                    <a:pt x="4204" y="2060"/>
                    <a:pt x="4227" y="2108"/>
                  </a:cubicBezTo>
                  <a:lnTo>
                    <a:pt x="4406" y="2549"/>
                  </a:lnTo>
                  <a:cubicBezTo>
                    <a:pt x="3394" y="2406"/>
                    <a:pt x="2453" y="2060"/>
                    <a:pt x="1894" y="1810"/>
                  </a:cubicBezTo>
                  <a:cubicBezTo>
                    <a:pt x="2477" y="929"/>
                    <a:pt x="3501" y="334"/>
                    <a:pt x="4656" y="334"/>
                  </a:cubicBezTo>
                  <a:close/>
                  <a:moveTo>
                    <a:pt x="6882" y="3251"/>
                  </a:moveTo>
                  <a:cubicBezTo>
                    <a:pt x="7025" y="3358"/>
                    <a:pt x="7156" y="3477"/>
                    <a:pt x="7299" y="3608"/>
                  </a:cubicBezTo>
                  <a:lnTo>
                    <a:pt x="7275" y="3715"/>
                  </a:lnTo>
                  <a:lnTo>
                    <a:pt x="7073" y="3715"/>
                  </a:lnTo>
                  <a:cubicBezTo>
                    <a:pt x="6966" y="3715"/>
                    <a:pt x="6882" y="3620"/>
                    <a:pt x="6882" y="3513"/>
                  </a:cubicBezTo>
                  <a:lnTo>
                    <a:pt x="6882" y="3251"/>
                  </a:lnTo>
                  <a:close/>
                  <a:moveTo>
                    <a:pt x="2037" y="2251"/>
                  </a:moveTo>
                  <a:cubicBezTo>
                    <a:pt x="2691" y="2513"/>
                    <a:pt x="3644" y="2834"/>
                    <a:pt x="4644" y="2918"/>
                  </a:cubicBezTo>
                  <a:cubicBezTo>
                    <a:pt x="4704" y="2918"/>
                    <a:pt x="4763" y="2906"/>
                    <a:pt x="4811" y="2846"/>
                  </a:cubicBezTo>
                  <a:cubicBezTo>
                    <a:pt x="4835" y="2799"/>
                    <a:pt x="4858" y="2727"/>
                    <a:pt x="4823" y="2679"/>
                  </a:cubicBezTo>
                  <a:lnTo>
                    <a:pt x="4644" y="2251"/>
                  </a:lnTo>
                  <a:lnTo>
                    <a:pt x="4644" y="2251"/>
                  </a:lnTo>
                  <a:cubicBezTo>
                    <a:pt x="5049" y="2322"/>
                    <a:pt x="5787" y="2513"/>
                    <a:pt x="6537" y="2977"/>
                  </a:cubicBezTo>
                  <a:lnTo>
                    <a:pt x="6537" y="3489"/>
                  </a:lnTo>
                  <a:cubicBezTo>
                    <a:pt x="6537" y="3787"/>
                    <a:pt x="6775" y="4037"/>
                    <a:pt x="7085" y="4037"/>
                  </a:cubicBezTo>
                  <a:lnTo>
                    <a:pt x="7371" y="4037"/>
                  </a:lnTo>
                  <a:cubicBezTo>
                    <a:pt x="7454" y="4037"/>
                    <a:pt x="7537" y="4061"/>
                    <a:pt x="7597" y="4120"/>
                  </a:cubicBezTo>
                  <a:cubicBezTo>
                    <a:pt x="7656" y="4180"/>
                    <a:pt x="7680" y="4275"/>
                    <a:pt x="7668" y="4346"/>
                  </a:cubicBezTo>
                  <a:cubicBezTo>
                    <a:pt x="7656" y="4501"/>
                    <a:pt x="7514" y="4620"/>
                    <a:pt x="7359" y="4620"/>
                  </a:cubicBezTo>
                  <a:lnTo>
                    <a:pt x="7275" y="4620"/>
                  </a:lnTo>
                  <a:lnTo>
                    <a:pt x="7275" y="4596"/>
                  </a:lnTo>
                  <a:cubicBezTo>
                    <a:pt x="7275" y="4513"/>
                    <a:pt x="7204" y="4418"/>
                    <a:pt x="7097" y="4418"/>
                  </a:cubicBezTo>
                  <a:cubicBezTo>
                    <a:pt x="7013" y="4418"/>
                    <a:pt x="6918" y="4501"/>
                    <a:pt x="6918" y="4596"/>
                  </a:cubicBezTo>
                  <a:cubicBezTo>
                    <a:pt x="6918" y="5835"/>
                    <a:pt x="5906" y="6847"/>
                    <a:pt x="4680" y="6847"/>
                  </a:cubicBezTo>
                  <a:cubicBezTo>
                    <a:pt x="3442" y="6847"/>
                    <a:pt x="2430" y="5835"/>
                    <a:pt x="2430" y="4596"/>
                  </a:cubicBezTo>
                  <a:cubicBezTo>
                    <a:pt x="2430" y="4513"/>
                    <a:pt x="2358" y="4418"/>
                    <a:pt x="2251" y="4418"/>
                  </a:cubicBezTo>
                  <a:cubicBezTo>
                    <a:pt x="2156" y="4418"/>
                    <a:pt x="2072" y="4501"/>
                    <a:pt x="2072" y="4596"/>
                  </a:cubicBezTo>
                  <a:lnTo>
                    <a:pt x="2072" y="4620"/>
                  </a:lnTo>
                  <a:lnTo>
                    <a:pt x="1965" y="4620"/>
                  </a:lnTo>
                  <a:cubicBezTo>
                    <a:pt x="1882" y="4620"/>
                    <a:pt x="1799" y="4584"/>
                    <a:pt x="1739" y="4525"/>
                  </a:cubicBezTo>
                  <a:cubicBezTo>
                    <a:pt x="1679" y="4465"/>
                    <a:pt x="1656" y="4382"/>
                    <a:pt x="1668" y="4299"/>
                  </a:cubicBezTo>
                  <a:cubicBezTo>
                    <a:pt x="1679" y="4168"/>
                    <a:pt x="1822" y="4049"/>
                    <a:pt x="1977" y="4049"/>
                  </a:cubicBezTo>
                  <a:lnTo>
                    <a:pt x="2239" y="4049"/>
                  </a:lnTo>
                  <a:cubicBezTo>
                    <a:pt x="2537" y="4049"/>
                    <a:pt x="2787" y="3811"/>
                    <a:pt x="2787" y="3501"/>
                  </a:cubicBezTo>
                  <a:lnTo>
                    <a:pt x="2787" y="3072"/>
                  </a:lnTo>
                  <a:cubicBezTo>
                    <a:pt x="2787" y="2977"/>
                    <a:pt x="2715" y="2894"/>
                    <a:pt x="2608" y="2894"/>
                  </a:cubicBezTo>
                  <a:cubicBezTo>
                    <a:pt x="2513" y="2894"/>
                    <a:pt x="2430" y="2965"/>
                    <a:pt x="2430" y="3072"/>
                  </a:cubicBezTo>
                  <a:lnTo>
                    <a:pt x="2430" y="3501"/>
                  </a:lnTo>
                  <a:cubicBezTo>
                    <a:pt x="2430" y="3608"/>
                    <a:pt x="2334" y="3692"/>
                    <a:pt x="2239" y="3692"/>
                  </a:cubicBezTo>
                  <a:lnTo>
                    <a:pt x="2037" y="3692"/>
                  </a:lnTo>
                  <a:lnTo>
                    <a:pt x="2037" y="2251"/>
                  </a:lnTo>
                  <a:close/>
                  <a:moveTo>
                    <a:pt x="1703" y="2120"/>
                  </a:moveTo>
                  <a:lnTo>
                    <a:pt x="1703" y="3763"/>
                  </a:lnTo>
                  <a:cubicBezTo>
                    <a:pt x="1501" y="3858"/>
                    <a:pt x="1358" y="4049"/>
                    <a:pt x="1322" y="4275"/>
                  </a:cubicBezTo>
                  <a:cubicBezTo>
                    <a:pt x="1310" y="4454"/>
                    <a:pt x="1370" y="4632"/>
                    <a:pt x="1489" y="4763"/>
                  </a:cubicBezTo>
                  <a:cubicBezTo>
                    <a:pt x="1608" y="4894"/>
                    <a:pt x="1787" y="4977"/>
                    <a:pt x="1965" y="4977"/>
                  </a:cubicBezTo>
                  <a:lnTo>
                    <a:pt x="2096" y="4977"/>
                  </a:lnTo>
                  <a:cubicBezTo>
                    <a:pt x="2203" y="5704"/>
                    <a:pt x="2608" y="6347"/>
                    <a:pt x="3192" y="6740"/>
                  </a:cubicBezTo>
                  <a:lnTo>
                    <a:pt x="3192" y="7561"/>
                  </a:lnTo>
                  <a:cubicBezTo>
                    <a:pt x="3192" y="7644"/>
                    <a:pt x="3168" y="7716"/>
                    <a:pt x="3120" y="7763"/>
                  </a:cubicBezTo>
                  <a:lnTo>
                    <a:pt x="2822" y="7502"/>
                  </a:lnTo>
                  <a:cubicBezTo>
                    <a:pt x="1858" y="6680"/>
                    <a:pt x="1298" y="5489"/>
                    <a:pt x="1298" y="4215"/>
                  </a:cubicBezTo>
                  <a:lnTo>
                    <a:pt x="1298" y="3692"/>
                  </a:lnTo>
                  <a:cubicBezTo>
                    <a:pt x="1298" y="3132"/>
                    <a:pt x="1441" y="2596"/>
                    <a:pt x="1703" y="2120"/>
                  </a:cubicBezTo>
                  <a:close/>
                  <a:moveTo>
                    <a:pt x="7752" y="2406"/>
                  </a:moveTo>
                  <a:cubicBezTo>
                    <a:pt x="7918" y="2799"/>
                    <a:pt x="8025" y="3239"/>
                    <a:pt x="8025" y="3692"/>
                  </a:cubicBezTo>
                  <a:lnTo>
                    <a:pt x="8025" y="4215"/>
                  </a:lnTo>
                  <a:cubicBezTo>
                    <a:pt x="8025" y="5477"/>
                    <a:pt x="7478" y="6692"/>
                    <a:pt x="6490" y="7502"/>
                  </a:cubicBezTo>
                  <a:lnTo>
                    <a:pt x="6192" y="7763"/>
                  </a:lnTo>
                  <a:cubicBezTo>
                    <a:pt x="6168" y="7704"/>
                    <a:pt x="6132" y="7621"/>
                    <a:pt x="6132" y="7561"/>
                  </a:cubicBezTo>
                  <a:lnTo>
                    <a:pt x="6132" y="7430"/>
                  </a:lnTo>
                  <a:cubicBezTo>
                    <a:pt x="6132" y="7347"/>
                    <a:pt x="6061" y="7251"/>
                    <a:pt x="5954" y="7251"/>
                  </a:cubicBezTo>
                  <a:cubicBezTo>
                    <a:pt x="5870" y="7251"/>
                    <a:pt x="5775" y="7323"/>
                    <a:pt x="5775" y="7430"/>
                  </a:cubicBezTo>
                  <a:lnTo>
                    <a:pt x="5775" y="7561"/>
                  </a:lnTo>
                  <a:cubicBezTo>
                    <a:pt x="5775" y="7716"/>
                    <a:pt x="5823" y="7859"/>
                    <a:pt x="5906" y="8002"/>
                  </a:cubicBezTo>
                  <a:lnTo>
                    <a:pt x="4644" y="9073"/>
                  </a:lnTo>
                  <a:lnTo>
                    <a:pt x="3382" y="8002"/>
                  </a:lnTo>
                  <a:cubicBezTo>
                    <a:pt x="3465" y="7883"/>
                    <a:pt x="3513" y="7728"/>
                    <a:pt x="3513" y="7561"/>
                  </a:cubicBezTo>
                  <a:lnTo>
                    <a:pt x="3513" y="6966"/>
                  </a:lnTo>
                  <a:cubicBezTo>
                    <a:pt x="3858" y="7132"/>
                    <a:pt x="4239" y="7228"/>
                    <a:pt x="4644" y="7228"/>
                  </a:cubicBezTo>
                  <a:cubicBezTo>
                    <a:pt x="5954" y="7228"/>
                    <a:pt x="7037" y="6251"/>
                    <a:pt x="7216" y="4989"/>
                  </a:cubicBezTo>
                  <a:lnTo>
                    <a:pt x="7323" y="4989"/>
                  </a:lnTo>
                  <a:cubicBezTo>
                    <a:pt x="7668" y="4989"/>
                    <a:pt x="7954" y="4739"/>
                    <a:pt x="7990" y="4406"/>
                  </a:cubicBezTo>
                  <a:cubicBezTo>
                    <a:pt x="8002" y="4227"/>
                    <a:pt x="7954" y="4049"/>
                    <a:pt x="7835" y="3918"/>
                  </a:cubicBezTo>
                  <a:cubicBezTo>
                    <a:pt x="7775" y="3858"/>
                    <a:pt x="7716" y="3811"/>
                    <a:pt x="7633" y="3775"/>
                  </a:cubicBezTo>
                  <a:lnTo>
                    <a:pt x="7752" y="2406"/>
                  </a:lnTo>
                  <a:close/>
                  <a:moveTo>
                    <a:pt x="4656" y="9454"/>
                  </a:moveTo>
                  <a:cubicBezTo>
                    <a:pt x="4763" y="9454"/>
                    <a:pt x="4858" y="9549"/>
                    <a:pt x="4858" y="9645"/>
                  </a:cubicBezTo>
                  <a:lnTo>
                    <a:pt x="4858" y="10026"/>
                  </a:lnTo>
                  <a:cubicBezTo>
                    <a:pt x="4858" y="10121"/>
                    <a:pt x="4763" y="10216"/>
                    <a:pt x="4656" y="10216"/>
                  </a:cubicBezTo>
                  <a:cubicBezTo>
                    <a:pt x="4561" y="10216"/>
                    <a:pt x="4466" y="10121"/>
                    <a:pt x="4466" y="10026"/>
                  </a:cubicBezTo>
                  <a:lnTo>
                    <a:pt x="4466" y="9645"/>
                  </a:lnTo>
                  <a:cubicBezTo>
                    <a:pt x="4466" y="9549"/>
                    <a:pt x="4561" y="9454"/>
                    <a:pt x="4656" y="9454"/>
                  </a:cubicBezTo>
                  <a:close/>
                  <a:moveTo>
                    <a:pt x="4644" y="1"/>
                  </a:moveTo>
                  <a:cubicBezTo>
                    <a:pt x="2608" y="1"/>
                    <a:pt x="941" y="1667"/>
                    <a:pt x="941" y="3715"/>
                  </a:cubicBezTo>
                  <a:lnTo>
                    <a:pt x="941" y="4227"/>
                  </a:lnTo>
                  <a:cubicBezTo>
                    <a:pt x="941" y="5597"/>
                    <a:pt x="1537" y="6894"/>
                    <a:pt x="2596" y="7775"/>
                  </a:cubicBezTo>
                  <a:lnTo>
                    <a:pt x="2799" y="7954"/>
                  </a:lnTo>
                  <a:lnTo>
                    <a:pt x="929" y="8502"/>
                  </a:lnTo>
                  <a:cubicBezTo>
                    <a:pt x="370" y="8668"/>
                    <a:pt x="1" y="9168"/>
                    <a:pt x="1" y="9740"/>
                  </a:cubicBezTo>
                  <a:lnTo>
                    <a:pt x="1" y="11693"/>
                  </a:lnTo>
                  <a:cubicBezTo>
                    <a:pt x="1" y="11776"/>
                    <a:pt x="72" y="11871"/>
                    <a:pt x="179" y="11871"/>
                  </a:cubicBezTo>
                  <a:cubicBezTo>
                    <a:pt x="275" y="11871"/>
                    <a:pt x="358" y="11788"/>
                    <a:pt x="358" y="11693"/>
                  </a:cubicBezTo>
                  <a:lnTo>
                    <a:pt x="358" y="9740"/>
                  </a:lnTo>
                  <a:cubicBezTo>
                    <a:pt x="358" y="9609"/>
                    <a:pt x="394" y="9490"/>
                    <a:pt x="429" y="9383"/>
                  </a:cubicBezTo>
                  <a:lnTo>
                    <a:pt x="1489" y="10299"/>
                  </a:lnTo>
                  <a:cubicBezTo>
                    <a:pt x="1608" y="10407"/>
                    <a:pt x="1679" y="10573"/>
                    <a:pt x="1679" y="10740"/>
                  </a:cubicBezTo>
                  <a:lnTo>
                    <a:pt x="1679" y="11704"/>
                  </a:lnTo>
                  <a:cubicBezTo>
                    <a:pt x="1679" y="11788"/>
                    <a:pt x="1763" y="11883"/>
                    <a:pt x="1858" y="11883"/>
                  </a:cubicBezTo>
                  <a:cubicBezTo>
                    <a:pt x="1953" y="11883"/>
                    <a:pt x="2037" y="11812"/>
                    <a:pt x="2037" y="11704"/>
                  </a:cubicBezTo>
                  <a:lnTo>
                    <a:pt x="2037" y="10740"/>
                  </a:lnTo>
                  <a:cubicBezTo>
                    <a:pt x="2037" y="10466"/>
                    <a:pt x="1918" y="10216"/>
                    <a:pt x="1727" y="10049"/>
                  </a:cubicBezTo>
                  <a:lnTo>
                    <a:pt x="644" y="9097"/>
                  </a:lnTo>
                  <a:cubicBezTo>
                    <a:pt x="751" y="8978"/>
                    <a:pt x="894" y="8895"/>
                    <a:pt x="1048" y="8847"/>
                  </a:cubicBezTo>
                  <a:lnTo>
                    <a:pt x="3013" y="8264"/>
                  </a:lnTo>
                  <a:cubicBezTo>
                    <a:pt x="3049" y="8252"/>
                    <a:pt x="3084" y="8240"/>
                    <a:pt x="3132" y="8216"/>
                  </a:cubicBezTo>
                  <a:lnTo>
                    <a:pt x="4323" y="9228"/>
                  </a:lnTo>
                  <a:cubicBezTo>
                    <a:pt x="4180" y="9335"/>
                    <a:pt x="4108" y="9490"/>
                    <a:pt x="4108" y="9668"/>
                  </a:cubicBezTo>
                  <a:lnTo>
                    <a:pt x="4108" y="10038"/>
                  </a:lnTo>
                  <a:cubicBezTo>
                    <a:pt x="4108" y="10276"/>
                    <a:pt x="4263" y="10478"/>
                    <a:pt x="4477" y="10561"/>
                  </a:cubicBezTo>
                  <a:lnTo>
                    <a:pt x="4477" y="11716"/>
                  </a:lnTo>
                  <a:cubicBezTo>
                    <a:pt x="4477" y="11812"/>
                    <a:pt x="4561" y="11895"/>
                    <a:pt x="4656" y="11895"/>
                  </a:cubicBezTo>
                  <a:cubicBezTo>
                    <a:pt x="4751" y="11895"/>
                    <a:pt x="4835" y="11823"/>
                    <a:pt x="4835" y="11716"/>
                  </a:cubicBezTo>
                  <a:lnTo>
                    <a:pt x="4835" y="10561"/>
                  </a:lnTo>
                  <a:cubicBezTo>
                    <a:pt x="5061" y="10478"/>
                    <a:pt x="5216" y="10276"/>
                    <a:pt x="5216" y="10038"/>
                  </a:cubicBezTo>
                  <a:lnTo>
                    <a:pt x="5216" y="9668"/>
                  </a:lnTo>
                  <a:cubicBezTo>
                    <a:pt x="5216" y="9490"/>
                    <a:pt x="5132" y="9335"/>
                    <a:pt x="5001" y="9228"/>
                  </a:cubicBezTo>
                  <a:lnTo>
                    <a:pt x="6192" y="8216"/>
                  </a:lnTo>
                  <a:cubicBezTo>
                    <a:pt x="6240" y="8240"/>
                    <a:pt x="6263" y="8252"/>
                    <a:pt x="6311" y="8264"/>
                  </a:cubicBezTo>
                  <a:lnTo>
                    <a:pt x="8276" y="8847"/>
                  </a:lnTo>
                  <a:cubicBezTo>
                    <a:pt x="8442" y="8895"/>
                    <a:pt x="8573" y="8978"/>
                    <a:pt x="8680" y="9097"/>
                  </a:cubicBezTo>
                  <a:lnTo>
                    <a:pt x="7597" y="10049"/>
                  </a:lnTo>
                  <a:cubicBezTo>
                    <a:pt x="7394" y="10228"/>
                    <a:pt x="7275" y="10478"/>
                    <a:pt x="7275" y="10740"/>
                  </a:cubicBezTo>
                  <a:lnTo>
                    <a:pt x="7275" y="11704"/>
                  </a:lnTo>
                  <a:cubicBezTo>
                    <a:pt x="7275" y="11788"/>
                    <a:pt x="7359" y="11883"/>
                    <a:pt x="7454" y="11883"/>
                  </a:cubicBezTo>
                  <a:cubicBezTo>
                    <a:pt x="7549" y="11883"/>
                    <a:pt x="7633" y="11812"/>
                    <a:pt x="7633" y="11704"/>
                  </a:cubicBezTo>
                  <a:lnTo>
                    <a:pt x="7633" y="10740"/>
                  </a:lnTo>
                  <a:cubicBezTo>
                    <a:pt x="7633" y="10573"/>
                    <a:pt x="7716" y="10407"/>
                    <a:pt x="7835" y="10299"/>
                  </a:cubicBezTo>
                  <a:lnTo>
                    <a:pt x="8883" y="9383"/>
                  </a:lnTo>
                  <a:cubicBezTo>
                    <a:pt x="8930" y="9502"/>
                    <a:pt x="8966" y="9621"/>
                    <a:pt x="8966" y="9740"/>
                  </a:cubicBezTo>
                  <a:lnTo>
                    <a:pt x="8966" y="11693"/>
                  </a:lnTo>
                  <a:cubicBezTo>
                    <a:pt x="8966" y="11776"/>
                    <a:pt x="9038" y="11871"/>
                    <a:pt x="9145" y="11871"/>
                  </a:cubicBezTo>
                  <a:cubicBezTo>
                    <a:pt x="9228" y="11871"/>
                    <a:pt x="9323" y="11788"/>
                    <a:pt x="9323" y="11693"/>
                  </a:cubicBezTo>
                  <a:lnTo>
                    <a:pt x="9323" y="9740"/>
                  </a:lnTo>
                  <a:cubicBezTo>
                    <a:pt x="9299" y="9168"/>
                    <a:pt x="8918" y="8668"/>
                    <a:pt x="8371" y="8502"/>
                  </a:cubicBezTo>
                  <a:lnTo>
                    <a:pt x="6490" y="7954"/>
                  </a:lnTo>
                  <a:lnTo>
                    <a:pt x="6704" y="7775"/>
                  </a:lnTo>
                  <a:cubicBezTo>
                    <a:pt x="7752" y="6894"/>
                    <a:pt x="8347" y="5597"/>
                    <a:pt x="8347" y="4227"/>
                  </a:cubicBezTo>
                  <a:lnTo>
                    <a:pt x="8347" y="3715"/>
                  </a:lnTo>
                  <a:cubicBezTo>
                    <a:pt x="8347" y="1667"/>
                    <a:pt x="6680" y="1"/>
                    <a:pt x="46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54"/>
            <p:cNvSpPr/>
            <p:nvPr/>
          </p:nvSpPr>
          <p:spPr>
            <a:xfrm>
              <a:off x="7676118" y="3435576"/>
              <a:ext cx="23412" cy="11341"/>
            </a:xfrm>
            <a:custGeom>
              <a:rect b="b" l="l" r="r" t="t"/>
              <a:pathLst>
                <a:path extrusionOk="0" h="358" w="739">
                  <a:moveTo>
                    <a:pt x="179" y="0"/>
                  </a:moveTo>
                  <a:cubicBezTo>
                    <a:pt x="96" y="0"/>
                    <a:pt x="1" y="84"/>
                    <a:pt x="1" y="179"/>
                  </a:cubicBezTo>
                  <a:cubicBezTo>
                    <a:pt x="1" y="274"/>
                    <a:pt x="84" y="358"/>
                    <a:pt x="179" y="358"/>
                  </a:cubicBezTo>
                  <a:lnTo>
                    <a:pt x="560" y="358"/>
                  </a:lnTo>
                  <a:cubicBezTo>
                    <a:pt x="644" y="358"/>
                    <a:pt x="739" y="286"/>
                    <a:pt x="739" y="179"/>
                  </a:cubicBezTo>
                  <a:cubicBezTo>
                    <a:pt x="739" y="84"/>
                    <a:pt x="656" y="0"/>
                    <a:pt x="5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54"/>
            <p:cNvSpPr/>
            <p:nvPr/>
          </p:nvSpPr>
          <p:spPr>
            <a:xfrm>
              <a:off x="7747049" y="3435576"/>
              <a:ext cx="23031" cy="11341"/>
            </a:xfrm>
            <a:custGeom>
              <a:rect b="b" l="l" r="r" t="t"/>
              <a:pathLst>
                <a:path extrusionOk="0" h="358" w="727">
                  <a:moveTo>
                    <a:pt x="179" y="0"/>
                  </a:moveTo>
                  <a:cubicBezTo>
                    <a:pt x="83" y="0"/>
                    <a:pt x="0" y="84"/>
                    <a:pt x="0" y="179"/>
                  </a:cubicBezTo>
                  <a:cubicBezTo>
                    <a:pt x="0" y="274"/>
                    <a:pt x="72" y="358"/>
                    <a:pt x="179" y="358"/>
                  </a:cubicBezTo>
                  <a:lnTo>
                    <a:pt x="548" y="358"/>
                  </a:lnTo>
                  <a:cubicBezTo>
                    <a:pt x="643" y="358"/>
                    <a:pt x="726" y="286"/>
                    <a:pt x="726" y="179"/>
                  </a:cubicBezTo>
                  <a:cubicBezTo>
                    <a:pt x="726" y="84"/>
                    <a:pt x="655" y="0"/>
                    <a:pt x="54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6" name="Google Shape;2626;p54"/>
          <p:cNvGrpSpPr/>
          <p:nvPr/>
        </p:nvGrpSpPr>
        <p:grpSpPr>
          <a:xfrm>
            <a:off x="864062" y="2884503"/>
            <a:ext cx="264084" cy="347783"/>
            <a:chOff x="864062" y="2884503"/>
            <a:chExt cx="264084" cy="347783"/>
          </a:xfrm>
        </p:grpSpPr>
        <p:sp>
          <p:nvSpPr>
            <p:cNvPr id="2627" name="Google Shape;2627;p54"/>
            <p:cNvSpPr/>
            <p:nvPr/>
          </p:nvSpPr>
          <p:spPr>
            <a:xfrm>
              <a:off x="944783" y="2884503"/>
              <a:ext cx="102263" cy="122982"/>
            </a:xfrm>
            <a:custGeom>
              <a:rect b="b" l="l" r="r" t="t"/>
              <a:pathLst>
                <a:path extrusionOk="0" h="3882" w="3228">
                  <a:moveTo>
                    <a:pt x="1608" y="0"/>
                  </a:moveTo>
                  <a:cubicBezTo>
                    <a:pt x="715" y="0"/>
                    <a:pt x="1" y="727"/>
                    <a:pt x="1" y="1608"/>
                  </a:cubicBezTo>
                  <a:cubicBezTo>
                    <a:pt x="1" y="2286"/>
                    <a:pt x="418" y="2882"/>
                    <a:pt x="1060" y="3120"/>
                  </a:cubicBezTo>
                  <a:lnTo>
                    <a:pt x="1477" y="3810"/>
                  </a:lnTo>
                  <a:cubicBezTo>
                    <a:pt x="1501" y="3858"/>
                    <a:pt x="1549" y="3882"/>
                    <a:pt x="1608" y="3882"/>
                  </a:cubicBezTo>
                  <a:cubicBezTo>
                    <a:pt x="1668" y="3882"/>
                    <a:pt x="1715" y="3858"/>
                    <a:pt x="1739" y="3810"/>
                  </a:cubicBezTo>
                  <a:lnTo>
                    <a:pt x="2156" y="3120"/>
                  </a:lnTo>
                  <a:cubicBezTo>
                    <a:pt x="2561" y="2977"/>
                    <a:pt x="2906" y="2667"/>
                    <a:pt x="3085" y="2263"/>
                  </a:cubicBezTo>
                  <a:cubicBezTo>
                    <a:pt x="3108" y="2191"/>
                    <a:pt x="3085" y="2084"/>
                    <a:pt x="3001" y="2060"/>
                  </a:cubicBezTo>
                  <a:cubicBezTo>
                    <a:pt x="2982" y="2051"/>
                    <a:pt x="2961" y="2046"/>
                    <a:pt x="2940" y="2046"/>
                  </a:cubicBezTo>
                  <a:cubicBezTo>
                    <a:pt x="2883" y="2046"/>
                    <a:pt x="2825" y="2079"/>
                    <a:pt x="2799" y="2132"/>
                  </a:cubicBezTo>
                  <a:cubicBezTo>
                    <a:pt x="2644" y="2465"/>
                    <a:pt x="2370" y="2727"/>
                    <a:pt x="2013" y="2834"/>
                  </a:cubicBezTo>
                  <a:cubicBezTo>
                    <a:pt x="1977" y="2846"/>
                    <a:pt x="1930" y="2858"/>
                    <a:pt x="1918" y="2905"/>
                  </a:cubicBezTo>
                  <a:lnTo>
                    <a:pt x="1608" y="3406"/>
                  </a:lnTo>
                  <a:lnTo>
                    <a:pt x="1299" y="2905"/>
                  </a:lnTo>
                  <a:cubicBezTo>
                    <a:pt x="1275" y="2870"/>
                    <a:pt x="1251" y="2846"/>
                    <a:pt x="1203" y="2834"/>
                  </a:cubicBezTo>
                  <a:cubicBezTo>
                    <a:pt x="668" y="2655"/>
                    <a:pt x="310" y="2155"/>
                    <a:pt x="310" y="1596"/>
                  </a:cubicBezTo>
                  <a:cubicBezTo>
                    <a:pt x="310" y="905"/>
                    <a:pt x="894" y="322"/>
                    <a:pt x="1608" y="322"/>
                  </a:cubicBezTo>
                  <a:cubicBezTo>
                    <a:pt x="2311" y="322"/>
                    <a:pt x="2870" y="881"/>
                    <a:pt x="2906" y="1572"/>
                  </a:cubicBezTo>
                  <a:cubicBezTo>
                    <a:pt x="2906" y="1667"/>
                    <a:pt x="2977" y="1739"/>
                    <a:pt x="3061" y="1739"/>
                  </a:cubicBezTo>
                  <a:cubicBezTo>
                    <a:pt x="3156" y="1739"/>
                    <a:pt x="3227" y="1667"/>
                    <a:pt x="3227" y="1572"/>
                  </a:cubicBezTo>
                  <a:cubicBezTo>
                    <a:pt x="3215" y="1167"/>
                    <a:pt x="3049" y="762"/>
                    <a:pt x="2739" y="465"/>
                  </a:cubicBezTo>
                  <a:cubicBezTo>
                    <a:pt x="2442" y="167"/>
                    <a:pt x="2037" y="0"/>
                    <a:pt x="160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54"/>
            <p:cNvSpPr/>
            <p:nvPr/>
          </p:nvSpPr>
          <p:spPr>
            <a:xfrm>
              <a:off x="963664" y="2903733"/>
              <a:ext cx="65261" cy="64152"/>
            </a:xfrm>
            <a:custGeom>
              <a:rect b="b" l="l" r="r" t="t"/>
              <a:pathLst>
                <a:path extrusionOk="0" h="2025" w="2060">
                  <a:moveTo>
                    <a:pt x="1012" y="584"/>
                  </a:moveTo>
                  <a:cubicBezTo>
                    <a:pt x="1250" y="584"/>
                    <a:pt x="1441" y="774"/>
                    <a:pt x="1441" y="1013"/>
                  </a:cubicBezTo>
                  <a:cubicBezTo>
                    <a:pt x="1441" y="1251"/>
                    <a:pt x="1250" y="1453"/>
                    <a:pt x="1012" y="1453"/>
                  </a:cubicBezTo>
                  <a:cubicBezTo>
                    <a:pt x="774" y="1453"/>
                    <a:pt x="584" y="1251"/>
                    <a:pt x="584" y="1013"/>
                  </a:cubicBezTo>
                  <a:cubicBezTo>
                    <a:pt x="584" y="774"/>
                    <a:pt x="774" y="584"/>
                    <a:pt x="1012" y="584"/>
                  </a:cubicBezTo>
                  <a:close/>
                  <a:moveTo>
                    <a:pt x="1012" y="1"/>
                  </a:moveTo>
                  <a:cubicBezTo>
                    <a:pt x="929" y="1"/>
                    <a:pt x="845" y="72"/>
                    <a:pt x="845" y="167"/>
                  </a:cubicBezTo>
                  <a:lnTo>
                    <a:pt x="845" y="274"/>
                  </a:lnTo>
                  <a:cubicBezTo>
                    <a:pt x="762" y="286"/>
                    <a:pt x="667" y="334"/>
                    <a:pt x="595" y="370"/>
                  </a:cubicBezTo>
                  <a:lnTo>
                    <a:pt x="524" y="298"/>
                  </a:lnTo>
                  <a:cubicBezTo>
                    <a:pt x="494" y="268"/>
                    <a:pt x="453" y="254"/>
                    <a:pt x="411" y="254"/>
                  </a:cubicBezTo>
                  <a:cubicBezTo>
                    <a:pt x="369" y="254"/>
                    <a:pt x="328" y="268"/>
                    <a:pt x="298" y="298"/>
                  </a:cubicBezTo>
                  <a:cubicBezTo>
                    <a:pt x="238" y="358"/>
                    <a:pt x="238" y="465"/>
                    <a:pt x="298" y="524"/>
                  </a:cubicBezTo>
                  <a:lnTo>
                    <a:pt x="369" y="596"/>
                  </a:lnTo>
                  <a:cubicBezTo>
                    <a:pt x="333" y="667"/>
                    <a:pt x="286" y="763"/>
                    <a:pt x="274" y="858"/>
                  </a:cubicBezTo>
                  <a:lnTo>
                    <a:pt x="167" y="858"/>
                  </a:lnTo>
                  <a:cubicBezTo>
                    <a:pt x="72" y="858"/>
                    <a:pt x="0" y="929"/>
                    <a:pt x="0" y="1013"/>
                  </a:cubicBezTo>
                  <a:cubicBezTo>
                    <a:pt x="0" y="1108"/>
                    <a:pt x="72" y="1179"/>
                    <a:pt x="167" y="1179"/>
                  </a:cubicBezTo>
                  <a:lnTo>
                    <a:pt x="274" y="1179"/>
                  </a:lnTo>
                  <a:cubicBezTo>
                    <a:pt x="286" y="1275"/>
                    <a:pt x="333" y="1358"/>
                    <a:pt x="369" y="1429"/>
                  </a:cubicBezTo>
                  <a:lnTo>
                    <a:pt x="298" y="1513"/>
                  </a:lnTo>
                  <a:cubicBezTo>
                    <a:pt x="238" y="1572"/>
                    <a:pt x="238" y="1667"/>
                    <a:pt x="298" y="1727"/>
                  </a:cubicBezTo>
                  <a:cubicBezTo>
                    <a:pt x="333" y="1763"/>
                    <a:pt x="369" y="1775"/>
                    <a:pt x="417" y="1775"/>
                  </a:cubicBezTo>
                  <a:cubicBezTo>
                    <a:pt x="464" y="1775"/>
                    <a:pt x="512" y="1763"/>
                    <a:pt x="536" y="1727"/>
                  </a:cubicBezTo>
                  <a:lnTo>
                    <a:pt x="607" y="1656"/>
                  </a:lnTo>
                  <a:cubicBezTo>
                    <a:pt x="691" y="1703"/>
                    <a:pt x="774" y="1751"/>
                    <a:pt x="869" y="1763"/>
                  </a:cubicBezTo>
                  <a:lnTo>
                    <a:pt x="869" y="1870"/>
                  </a:lnTo>
                  <a:cubicBezTo>
                    <a:pt x="869" y="1953"/>
                    <a:pt x="941" y="2025"/>
                    <a:pt x="1024" y="2025"/>
                  </a:cubicBezTo>
                  <a:cubicBezTo>
                    <a:pt x="1119" y="2025"/>
                    <a:pt x="1191" y="1953"/>
                    <a:pt x="1191" y="1870"/>
                  </a:cubicBezTo>
                  <a:lnTo>
                    <a:pt x="1191" y="1763"/>
                  </a:lnTo>
                  <a:cubicBezTo>
                    <a:pt x="1286" y="1751"/>
                    <a:pt x="1369" y="1703"/>
                    <a:pt x="1441" y="1656"/>
                  </a:cubicBezTo>
                  <a:lnTo>
                    <a:pt x="1524" y="1727"/>
                  </a:lnTo>
                  <a:cubicBezTo>
                    <a:pt x="1548" y="1763"/>
                    <a:pt x="1596" y="1775"/>
                    <a:pt x="1643" y="1775"/>
                  </a:cubicBezTo>
                  <a:cubicBezTo>
                    <a:pt x="1679" y="1775"/>
                    <a:pt x="1727" y="1763"/>
                    <a:pt x="1762" y="1727"/>
                  </a:cubicBezTo>
                  <a:cubicBezTo>
                    <a:pt x="1822" y="1667"/>
                    <a:pt x="1822" y="1572"/>
                    <a:pt x="1762" y="1513"/>
                  </a:cubicBezTo>
                  <a:lnTo>
                    <a:pt x="1679" y="1429"/>
                  </a:lnTo>
                  <a:cubicBezTo>
                    <a:pt x="1727" y="1358"/>
                    <a:pt x="1774" y="1275"/>
                    <a:pt x="1786" y="1179"/>
                  </a:cubicBezTo>
                  <a:lnTo>
                    <a:pt x="1893" y="1179"/>
                  </a:lnTo>
                  <a:cubicBezTo>
                    <a:pt x="1977" y="1179"/>
                    <a:pt x="2060" y="1108"/>
                    <a:pt x="2060" y="1013"/>
                  </a:cubicBezTo>
                  <a:cubicBezTo>
                    <a:pt x="2012" y="929"/>
                    <a:pt x="1953" y="858"/>
                    <a:pt x="1857" y="858"/>
                  </a:cubicBezTo>
                  <a:lnTo>
                    <a:pt x="1762" y="858"/>
                  </a:lnTo>
                  <a:cubicBezTo>
                    <a:pt x="1738" y="763"/>
                    <a:pt x="1703" y="667"/>
                    <a:pt x="1655" y="596"/>
                  </a:cubicBezTo>
                  <a:lnTo>
                    <a:pt x="1727" y="524"/>
                  </a:lnTo>
                  <a:cubicBezTo>
                    <a:pt x="1786" y="465"/>
                    <a:pt x="1786" y="358"/>
                    <a:pt x="1727" y="298"/>
                  </a:cubicBezTo>
                  <a:cubicBezTo>
                    <a:pt x="1697" y="268"/>
                    <a:pt x="1655" y="254"/>
                    <a:pt x="1613" y="254"/>
                  </a:cubicBezTo>
                  <a:cubicBezTo>
                    <a:pt x="1572" y="254"/>
                    <a:pt x="1530" y="268"/>
                    <a:pt x="1500" y="298"/>
                  </a:cubicBezTo>
                  <a:lnTo>
                    <a:pt x="1429" y="370"/>
                  </a:lnTo>
                  <a:cubicBezTo>
                    <a:pt x="1357" y="334"/>
                    <a:pt x="1262" y="286"/>
                    <a:pt x="1179" y="274"/>
                  </a:cubicBezTo>
                  <a:lnTo>
                    <a:pt x="1179" y="167"/>
                  </a:lnTo>
                  <a:cubicBezTo>
                    <a:pt x="1179" y="72"/>
                    <a:pt x="1107" y="1"/>
                    <a:pt x="101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54"/>
            <p:cNvSpPr/>
            <p:nvPr/>
          </p:nvSpPr>
          <p:spPr>
            <a:xfrm>
              <a:off x="864062" y="2987843"/>
              <a:ext cx="264084" cy="244443"/>
            </a:xfrm>
            <a:custGeom>
              <a:rect b="b" l="l" r="r" t="t"/>
              <a:pathLst>
                <a:path extrusionOk="0" h="7716" w="8336">
                  <a:moveTo>
                    <a:pt x="2513" y="1"/>
                  </a:moveTo>
                  <a:cubicBezTo>
                    <a:pt x="2477" y="1"/>
                    <a:pt x="2418" y="13"/>
                    <a:pt x="2370" y="24"/>
                  </a:cubicBezTo>
                  <a:cubicBezTo>
                    <a:pt x="1834" y="167"/>
                    <a:pt x="1442" y="667"/>
                    <a:pt x="1442" y="1263"/>
                  </a:cubicBezTo>
                  <a:lnTo>
                    <a:pt x="1442" y="1358"/>
                  </a:lnTo>
                  <a:cubicBezTo>
                    <a:pt x="953" y="1513"/>
                    <a:pt x="632" y="2013"/>
                    <a:pt x="632" y="2560"/>
                  </a:cubicBezTo>
                  <a:cubicBezTo>
                    <a:pt x="632" y="2751"/>
                    <a:pt x="680" y="2941"/>
                    <a:pt x="751" y="3120"/>
                  </a:cubicBezTo>
                  <a:cubicBezTo>
                    <a:pt x="287" y="3453"/>
                    <a:pt x="1" y="4001"/>
                    <a:pt x="1" y="4596"/>
                  </a:cubicBezTo>
                  <a:cubicBezTo>
                    <a:pt x="1" y="4966"/>
                    <a:pt x="108" y="5323"/>
                    <a:pt x="322" y="5620"/>
                  </a:cubicBezTo>
                  <a:cubicBezTo>
                    <a:pt x="346" y="5675"/>
                    <a:pt x="395" y="5699"/>
                    <a:pt x="446" y="5699"/>
                  </a:cubicBezTo>
                  <a:cubicBezTo>
                    <a:pt x="473" y="5699"/>
                    <a:pt x="500" y="5692"/>
                    <a:pt x="525" y="5680"/>
                  </a:cubicBezTo>
                  <a:cubicBezTo>
                    <a:pt x="620" y="5644"/>
                    <a:pt x="644" y="5537"/>
                    <a:pt x="584" y="5442"/>
                  </a:cubicBezTo>
                  <a:cubicBezTo>
                    <a:pt x="406" y="5192"/>
                    <a:pt x="322" y="4894"/>
                    <a:pt x="322" y="4596"/>
                  </a:cubicBezTo>
                  <a:cubicBezTo>
                    <a:pt x="322" y="4061"/>
                    <a:pt x="596" y="3573"/>
                    <a:pt x="1037" y="3311"/>
                  </a:cubicBezTo>
                  <a:cubicBezTo>
                    <a:pt x="1037" y="3311"/>
                    <a:pt x="1049" y="3311"/>
                    <a:pt x="1049" y="3299"/>
                  </a:cubicBezTo>
                  <a:cubicBezTo>
                    <a:pt x="1049" y="3299"/>
                    <a:pt x="1327" y="3093"/>
                    <a:pt x="1883" y="3093"/>
                  </a:cubicBezTo>
                  <a:cubicBezTo>
                    <a:pt x="1925" y="3093"/>
                    <a:pt x="1968" y="3094"/>
                    <a:pt x="2013" y="3096"/>
                  </a:cubicBezTo>
                  <a:cubicBezTo>
                    <a:pt x="2108" y="3096"/>
                    <a:pt x="2180" y="3037"/>
                    <a:pt x="2180" y="2941"/>
                  </a:cubicBezTo>
                  <a:cubicBezTo>
                    <a:pt x="2180" y="2858"/>
                    <a:pt x="2120" y="2775"/>
                    <a:pt x="2025" y="2775"/>
                  </a:cubicBezTo>
                  <a:cubicBezTo>
                    <a:pt x="2000" y="2774"/>
                    <a:pt x="1975" y="2774"/>
                    <a:pt x="1950" y="2774"/>
                  </a:cubicBezTo>
                  <a:cubicBezTo>
                    <a:pt x="1502" y="2774"/>
                    <a:pt x="1182" y="2874"/>
                    <a:pt x="1013" y="2953"/>
                  </a:cubicBezTo>
                  <a:cubicBezTo>
                    <a:pt x="953" y="2834"/>
                    <a:pt x="941" y="2703"/>
                    <a:pt x="941" y="2560"/>
                  </a:cubicBezTo>
                  <a:cubicBezTo>
                    <a:pt x="941" y="2108"/>
                    <a:pt x="1239" y="1727"/>
                    <a:pt x="1644" y="1632"/>
                  </a:cubicBezTo>
                  <a:cubicBezTo>
                    <a:pt x="1680" y="1632"/>
                    <a:pt x="1882" y="1632"/>
                    <a:pt x="2013" y="1763"/>
                  </a:cubicBezTo>
                  <a:cubicBezTo>
                    <a:pt x="2120" y="1870"/>
                    <a:pt x="2180" y="2025"/>
                    <a:pt x="2180" y="2239"/>
                  </a:cubicBezTo>
                  <a:cubicBezTo>
                    <a:pt x="2180" y="2334"/>
                    <a:pt x="2251" y="2406"/>
                    <a:pt x="2323" y="2406"/>
                  </a:cubicBezTo>
                  <a:cubicBezTo>
                    <a:pt x="2418" y="2406"/>
                    <a:pt x="2489" y="2334"/>
                    <a:pt x="2489" y="2239"/>
                  </a:cubicBezTo>
                  <a:cubicBezTo>
                    <a:pt x="2489" y="1929"/>
                    <a:pt x="2394" y="1691"/>
                    <a:pt x="2215" y="1525"/>
                  </a:cubicBezTo>
                  <a:cubicBezTo>
                    <a:pt x="2073" y="1394"/>
                    <a:pt x="1882" y="1334"/>
                    <a:pt x="1763" y="1322"/>
                  </a:cubicBezTo>
                  <a:lnTo>
                    <a:pt x="1763" y="1275"/>
                  </a:lnTo>
                  <a:cubicBezTo>
                    <a:pt x="1763" y="846"/>
                    <a:pt x="2037" y="453"/>
                    <a:pt x="2430" y="358"/>
                  </a:cubicBezTo>
                  <a:cubicBezTo>
                    <a:pt x="2477" y="334"/>
                    <a:pt x="2513" y="334"/>
                    <a:pt x="2561" y="322"/>
                  </a:cubicBezTo>
                  <a:lnTo>
                    <a:pt x="2846" y="322"/>
                  </a:lnTo>
                  <a:cubicBezTo>
                    <a:pt x="3370" y="322"/>
                    <a:pt x="3799" y="751"/>
                    <a:pt x="3799" y="1275"/>
                  </a:cubicBezTo>
                  <a:lnTo>
                    <a:pt x="3799" y="4608"/>
                  </a:lnTo>
                  <a:cubicBezTo>
                    <a:pt x="3311" y="4644"/>
                    <a:pt x="2858" y="4835"/>
                    <a:pt x="2513" y="5180"/>
                  </a:cubicBezTo>
                  <a:cubicBezTo>
                    <a:pt x="2477" y="5216"/>
                    <a:pt x="2454" y="5311"/>
                    <a:pt x="2489" y="5370"/>
                  </a:cubicBezTo>
                  <a:cubicBezTo>
                    <a:pt x="2513" y="5430"/>
                    <a:pt x="2573" y="5442"/>
                    <a:pt x="2620" y="5442"/>
                  </a:cubicBezTo>
                  <a:cubicBezTo>
                    <a:pt x="2668" y="5442"/>
                    <a:pt x="2715" y="5430"/>
                    <a:pt x="2739" y="5394"/>
                  </a:cubicBezTo>
                  <a:cubicBezTo>
                    <a:pt x="3037" y="5097"/>
                    <a:pt x="3454" y="4918"/>
                    <a:pt x="3894" y="4918"/>
                  </a:cubicBezTo>
                  <a:cubicBezTo>
                    <a:pt x="4168" y="5192"/>
                    <a:pt x="4335" y="5573"/>
                    <a:pt x="4335" y="5978"/>
                  </a:cubicBezTo>
                  <a:cubicBezTo>
                    <a:pt x="4335" y="6382"/>
                    <a:pt x="4168" y="6763"/>
                    <a:pt x="3894" y="7037"/>
                  </a:cubicBezTo>
                  <a:cubicBezTo>
                    <a:pt x="3656" y="7263"/>
                    <a:pt x="3335" y="7394"/>
                    <a:pt x="3013" y="7394"/>
                  </a:cubicBezTo>
                  <a:cubicBezTo>
                    <a:pt x="2358" y="7394"/>
                    <a:pt x="1811" y="6882"/>
                    <a:pt x="1703" y="6204"/>
                  </a:cubicBezTo>
                  <a:cubicBezTo>
                    <a:pt x="1763" y="6097"/>
                    <a:pt x="1942" y="5787"/>
                    <a:pt x="2215" y="5680"/>
                  </a:cubicBezTo>
                  <a:cubicBezTo>
                    <a:pt x="2299" y="5656"/>
                    <a:pt x="2358" y="5561"/>
                    <a:pt x="2323" y="5489"/>
                  </a:cubicBezTo>
                  <a:cubicBezTo>
                    <a:pt x="2304" y="5413"/>
                    <a:pt x="2239" y="5375"/>
                    <a:pt x="2171" y="5375"/>
                  </a:cubicBezTo>
                  <a:cubicBezTo>
                    <a:pt x="2154" y="5375"/>
                    <a:pt x="2137" y="5377"/>
                    <a:pt x="2120" y="5382"/>
                  </a:cubicBezTo>
                  <a:cubicBezTo>
                    <a:pt x="1775" y="5513"/>
                    <a:pt x="1549" y="5847"/>
                    <a:pt x="1442" y="6013"/>
                  </a:cubicBezTo>
                  <a:cubicBezTo>
                    <a:pt x="1287" y="5978"/>
                    <a:pt x="1132" y="5918"/>
                    <a:pt x="989" y="5835"/>
                  </a:cubicBezTo>
                  <a:cubicBezTo>
                    <a:pt x="956" y="5816"/>
                    <a:pt x="920" y="5806"/>
                    <a:pt x="887" y="5806"/>
                  </a:cubicBezTo>
                  <a:cubicBezTo>
                    <a:pt x="837" y="5806"/>
                    <a:pt x="791" y="5828"/>
                    <a:pt x="763" y="5870"/>
                  </a:cubicBezTo>
                  <a:cubicBezTo>
                    <a:pt x="715" y="5954"/>
                    <a:pt x="727" y="6049"/>
                    <a:pt x="810" y="6097"/>
                  </a:cubicBezTo>
                  <a:cubicBezTo>
                    <a:pt x="989" y="6216"/>
                    <a:pt x="1191" y="6287"/>
                    <a:pt x="1406" y="6323"/>
                  </a:cubicBezTo>
                  <a:cubicBezTo>
                    <a:pt x="1549" y="7121"/>
                    <a:pt x="2239" y="7716"/>
                    <a:pt x="3025" y="7716"/>
                  </a:cubicBezTo>
                  <a:cubicBezTo>
                    <a:pt x="3430" y="7716"/>
                    <a:pt x="3823" y="7561"/>
                    <a:pt x="4120" y="7275"/>
                  </a:cubicBezTo>
                  <a:lnTo>
                    <a:pt x="4168" y="7228"/>
                  </a:lnTo>
                  <a:lnTo>
                    <a:pt x="4216" y="7275"/>
                  </a:lnTo>
                  <a:cubicBezTo>
                    <a:pt x="4251" y="7299"/>
                    <a:pt x="4287" y="7335"/>
                    <a:pt x="4323" y="7359"/>
                  </a:cubicBezTo>
                  <a:cubicBezTo>
                    <a:pt x="4609" y="7597"/>
                    <a:pt x="4966" y="7716"/>
                    <a:pt x="5311" y="7716"/>
                  </a:cubicBezTo>
                  <a:cubicBezTo>
                    <a:pt x="6109" y="7716"/>
                    <a:pt x="6787" y="7121"/>
                    <a:pt x="6942" y="6323"/>
                  </a:cubicBezTo>
                  <a:cubicBezTo>
                    <a:pt x="7168" y="6287"/>
                    <a:pt x="7371" y="6204"/>
                    <a:pt x="7561" y="6085"/>
                  </a:cubicBezTo>
                  <a:cubicBezTo>
                    <a:pt x="7633" y="6037"/>
                    <a:pt x="7657" y="5954"/>
                    <a:pt x="7621" y="5870"/>
                  </a:cubicBezTo>
                  <a:cubicBezTo>
                    <a:pt x="7589" y="5816"/>
                    <a:pt x="7538" y="5781"/>
                    <a:pt x="7478" y="5781"/>
                  </a:cubicBezTo>
                  <a:cubicBezTo>
                    <a:pt x="7448" y="5781"/>
                    <a:pt x="7415" y="5791"/>
                    <a:pt x="7383" y="5811"/>
                  </a:cubicBezTo>
                  <a:cubicBezTo>
                    <a:pt x="7240" y="5918"/>
                    <a:pt x="7061" y="5978"/>
                    <a:pt x="6883" y="6013"/>
                  </a:cubicBezTo>
                  <a:cubicBezTo>
                    <a:pt x="6787" y="5835"/>
                    <a:pt x="6573" y="5513"/>
                    <a:pt x="6204" y="5382"/>
                  </a:cubicBezTo>
                  <a:cubicBezTo>
                    <a:pt x="6187" y="5377"/>
                    <a:pt x="6171" y="5375"/>
                    <a:pt x="6154" y="5375"/>
                  </a:cubicBezTo>
                  <a:cubicBezTo>
                    <a:pt x="6089" y="5375"/>
                    <a:pt x="6030" y="5413"/>
                    <a:pt x="6002" y="5489"/>
                  </a:cubicBezTo>
                  <a:cubicBezTo>
                    <a:pt x="5978" y="5573"/>
                    <a:pt x="6025" y="5656"/>
                    <a:pt x="6109" y="5680"/>
                  </a:cubicBezTo>
                  <a:cubicBezTo>
                    <a:pt x="6383" y="5787"/>
                    <a:pt x="6561" y="6097"/>
                    <a:pt x="6621" y="6204"/>
                  </a:cubicBezTo>
                  <a:cubicBezTo>
                    <a:pt x="6525" y="6882"/>
                    <a:pt x="5966" y="7394"/>
                    <a:pt x="5311" y="7394"/>
                  </a:cubicBezTo>
                  <a:cubicBezTo>
                    <a:pt x="5037" y="7394"/>
                    <a:pt x="4751" y="7287"/>
                    <a:pt x="4513" y="7109"/>
                  </a:cubicBezTo>
                  <a:cubicBezTo>
                    <a:pt x="4478" y="7085"/>
                    <a:pt x="4454" y="7061"/>
                    <a:pt x="4418" y="7037"/>
                  </a:cubicBezTo>
                  <a:cubicBezTo>
                    <a:pt x="4394" y="7025"/>
                    <a:pt x="4382" y="6990"/>
                    <a:pt x="4347" y="6966"/>
                  </a:cubicBezTo>
                  <a:cubicBezTo>
                    <a:pt x="4537" y="6680"/>
                    <a:pt x="4644" y="6323"/>
                    <a:pt x="4644" y="5966"/>
                  </a:cubicBezTo>
                  <a:cubicBezTo>
                    <a:pt x="4644" y="5859"/>
                    <a:pt x="4632" y="5775"/>
                    <a:pt x="4620" y="5680"/>
                  </a:cubicBezTo>
                  <a:lnTo>
                    <a:pt x="4620" y="5680"/>
                  </a:lnTo>
                  <a:cubicBezTo>
                    <a:pt x="5430" y="5859"/>
                    <a:pt x="5728" y="6251"/>
                    <a:pt x="5823" y="6430"/>
                  </a:cubicBezTo>
                  <a:cubicBezTo>
                    <a:pt x="5844" y="6482"/>
                    <a:pt x="5910" y="6516"/>
                    <a:pt x="5973" y="6516"/>
                  </a:cubicBezTo>
                  <a:cubicBezTo>
                    <a:pt x="5983" y="6516"/>
                    <a:pt x="5992" y="6515"/>
                    <a:pt x="6002" y="6513"/>
                  </a:cubicBezTo>
                  <a:cubicBezTo>
                    <a:pt x="6109" y="6501"/>
                    <a:pt x="6168" y="6382"/>
                    <a:pt x="6121" y="6275"/>
                  </a:cubicBezTo>
                  <a:cubicBezTo>
                    <a:pt x="5990" y="6025"/>
                    <a:pt x="5633" y="5561"/>
                    <a:pt x="4656" y="5370"/>
                  </a:cubicBezTo>
                  <a:cubicBezTo>
                    <a:pt x="4646" y="5367"/>
                    <a:pt x="4634" y="5365"/>
                    <a:pt x="4622" y="5365"/>
                  </a:cubicBezTo>
                  <a:cubicBezTo>
                    <a:pt x="4594" y="5365"/>
                    <a:pt x="4562" y="5374"/>
                    <a:pt x="4537" y="5382"/>
                  </a:cubicBezTo>
                  <a:cubicBezTo>
                    <a:pt x="4501" y="5239"/>
                    <a:pt x="4418" y="5097"/>
                    <a:pt x="4347" y="4977"/>
                  </a:cubicBezTo>
                  <a:cubicBezTo>
                    <a:pt x="4359" y="4954"/>
                    <a:pt x="4394" y="4942"/>
                    <a:pt x="4418" y="4906"/>
                  </a:cubicBezTo>
                  <a:cubicBezTo>
                    <a:pt x="4859" y="4906"/>
                    <a:pt x="5252" y="5073"/>
                    <a:pt x="5573" y="5382"/>
                  </a:cubicBezTo>
                  <a:cubicBezTo>
                    <a:pt x="5597" y="5418"/>
                    <a:pt x="5644" y="5430"/>
                    <a:pt x="5692" y="5430"/>
                  </a:cubicBezTo>
                  <a:cubicBezTo>
                    <a:pt x="5752" y="5430"/>
                    <a:pt x="5787" y="5394"/>
                    <a:pt x="5823" y="5358"/>
                  </a:cubicBezTo>
                  <a:cubicBezTo>
                    <a:pt x="5847" y="5299"/>
                    <a:pt x="5847" y="5204"/>
                    <a:pt x="5787" y="5156"/>
                  </a:cubicBezTo>
                  <a:cubicBezTo>
                    <a:pt x="5454" y="4823"/>
                    <a:pt x="4990" y="4608"/>
                    <a:pt x="4513" y="4596"/>
                  </a:cubicBezTo>
                  <a:lnTo>
                    <a:pt x="4513" y="1251"/>
                  </a:lnTo>
                  <a:cubicBezTo>
                    <a:pt x="4513" y="727"/>
                    <a:pt x="4942" y="298"/>
                    <a:pt x="5466" y="298"/>
                  </a:cubicBezTo>
                  <a:lnTo>
                    <a:pt x="5752" y="298"/>
                  </a:lnTo>
                  <a:cubicBezTo>
                    <a:pt x="5787" y="298"/>
                    <a:pt x="5835" y="310"/>
                    <a:pt x="5883" y="310"/>
                  </a:cubicBezTo>
                  <a:cubicBezTo>
                    <a:pt x="6287" y="417"/>
                    <a:pt x="6549" y="786"/>
                    <a:pt x="6549" y="1227"/>
                  </a:cubicBezTo>
                  <a:lnTo>
                    <a:pt x="6549" y="1275"/>
                  </a:lnTo>
                  <a:cubicBezTo>
                    <a:pt x="6418" y="1287"/>
                    <a:pt x="6240" y="1334"/>
                    <a:pt x="6085" y="1489"/>
                  </a:cubicBezTo>
                  <a:cubicBezTo>
                    <a:pt x="5906" y="1644"/>
                    <a:pt x="5823" y="1882"/>
                    <a:pt x="5823" y="2203"/>
                  </a:cubicBezTo>
                  <a:cubicBezTo>
                    <a:pt x="5823" y="2287"/>
                    <a:pt x="5883" y="2346"/>
                    <a:pt x="5954" y="2358"/>
                  </a:cubicBezTo>
                  <a:cubicBezTo>
                    <a:pt x="5967" y="2361"/>
                    <a:pt x="5979" y="2362"/>
                    <a:pt x="5990" y="2362"/>
                  </a:cubicBezTo>
                  <a:cubicBezTo>
                    <a:pt x="6077" y="2362"/>
                    <a:pt x="6133" y="2287"/>
                    <a:pt x="6133" y="2203"/>
                  </a:cubicBezTo>
                  <a:cubicBezTo>
                    <a:pt x="6133" y="1977"/>
                    <a:pt x="6192" y="1822"/>
                    <a:pt x="6299" y="1727"/>
                  </a:cubicBezTo>
                  <a:cubicBezTo>
                    <a:pt x="6430" y="1584"/>
                    <a:pt x="6621" y="1584"/>
                    <a:pt x="6668" y="1584"/>
                  </a:cubicBezTo>
                  <a:cubicBezTo>
                    <a:pt x="7073" y="1679"/>
                    <a:pt x="7371" y="2060"/>
                    <a:pt x="7371" y="2513"/>
                  </a:cubicBezTo>
                  <a:cubicBezTo>
                    <a:pt x="7371" y="2644"/>
                    <a:pt x="7335" y="2775"/>
                    <a:pt x="7299" y="2918"/>
                  </a:cubicBezTo>
                  <a:cubicBezTo>
                    <a:pt x="7138" y="2832"/>
                    <a:pt x="6840" y="2736"/>
                    <a:pt x="6424" y="2736"/>
                  </a:cubicBezTo>
                  <a:cubicBezTo>
                    <a:pt x="6380" y="2736"/>
                    <a:pt x="6334" y="2737"/>
                    <a:pt x="6287" y="2739"/>
                  </a:cubicBezTo>
                  <a:cubicBezTo>
                    <a:pt x="6192" y="2739"/>
                    <a:pt x="6133" y="2799"/>
                    <a:pt x="6121" y="2882"/>
                  </a:cubicBezTo>
                  <a:cubicBezTo>
                    <a:pt x="6109" y="2989"/>
                    <a:pt x="6192" y="3061"/>
                    <a:pt x="6287" y="3061"/>
                  </a:cubicBezTo>
                  <a:cubicBezTo>
                    <a:pt x="6317" y="3059"/>
                    <a:pt x="6346" y="3059"/>
                    <a:pt x="6374" y="3059"/>
                  </a:cubicBezTo>
                  <a:cubicBezTo>
                    <a:pt x="6937" y="3059"/>
                    <a:pt x="7240" y="3275"/>
                    <a:pt x="7252" y="3275"/>
                  </a:cubicBezTo>
                  <a:lnTo>
                    <a:pt x="7264" y="3287"/>
                  </a:lnTo>
                  <a:cubicBezTo>
                    <a:pt x="7716" y="3537"/>
                    <a:pt x="7978" y="4025"/>
                    <a:pt x="7978" y="4561"/>
                  </a:cubicBezTo>
                  <a:cubicBezTo>
                    <a:pt x="7978" y="4858"/>
                    <a:pt x="7895" y="5144"/>
                    <a:pt x="7740" y="5382"/>
                  </a:cubicBezTo>
                  <a:cubicBezTo>
                    <a:pt x="7692" y="5454"/>
                    <a:pt x="7716" y="5549"/>
                    <a:pt x="7776" y="5608"/>
                  </a:cubicBezTo>
                  <a:cubicBezTo>
                    <a:pt x="7799" y="5632"/>
                    <a:pt x="7835" y="5632"/>
                    <a:pt x="7871" y="5632"/>
                  </a:cubicBezTo>
                  <a:cubicBezTo>
                    <a:pt x="7930" y="5632"/>
                    <a:pt x="7978" y="5608"/>
                    <a:pt x="8014" y="5561"/>
                  </a:cubicBezTo>
                  <a:cubicBezTo>
                    <a:pt x="8204" y="5263"/>
                    <a:pt x="8311" y="4918"/>
                    <a:pt x="8311" y="4561"/>
                  </a:cubicBezTo>
                  <a:cubicBezTo>
                    <a:pt x="8335" y="4001"/>
                    <a:pt x="8061" y="3453"/>
                    <a:pt x="7597" y="3120"/>
                  </a:cubicBezTo>
                  <a:cubicBezTo>
                    <a:pt x="7680" y="2941"/>
                    <a:pt x="7716" y="2751"/>
                    <a:pt x="7716" y="2560"/>
                  </a:cubicBezTo>
                  <a:cubicBezTo>
                    <a:pt x="7716" y="2013"/>
                    <a:pt x="7371" y="1537"/>
                    <a:pt x="6895" y="1358"/>
                  </a:cubicBezTo>
                  <a:lnTo>
                    <a:pt x="6895" y="1263"/>
                  </a:lnTo>
                  <a:cubicBezTo>
                    <a:pt x="6895" y="679"/>
                    <a:pt x="6525" y="179"/>
                    <a:pt x="5978" y="24"/>
                  </a:cubicBezTo>
                  <a:cubicBezTo>
                    <a:pt x="5930" y="13"/>
                    <a:pt x="5871" y="13"/>
                    <a:pt x="5823" y="1"/>
                  </a:cubicBezTo>
                  <a:lnTo>
                    <a:pt x="5478" y="1"/>
                  </a:lnTo>
                  <a:cubicBezTo>
                    <a:pt x="4787" y="1"/>
                    <a:pt x="4216" y="560"/>
                    <a:pt x="4216" y="1263"/>
                  </a:cubicBezTo>
                  <a:lnTo>
                    <a:pt x="4216" y="4692"/>
                  </a:lnTo>
                  <a:lnTo>
                    <a:pt x="4168" y="4727"/>
                  </a:lnTo>
                  <a:lnTo>
                    <a:pt x="4120" y="4692"/>
                  </a:lnTo>
                  <a:lnTo>
                    <a:pt x="4120" y="1263"/>
                  </a:lnTo>
                  <a:cubicBezTo>
                    <a:pt x="4120" y="560"/>
                    <a:pt x="3561" y="1"/>
                    <a:pt x="285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54"/>
            <p:cNvSpPr/>
            <p:nvPr/>
          </p:nvSpPr>
          <p:spPr>
            <a:xfrm>
              <a:off x="1022494" y="3006724"/>
              <a:ext cx="44162" cy="22271"/>
            </a:xfrm>
            <a:custGeom>
              <a:rect b="b" l="l" r="r" t="t"/>
              <a:pathLst>
                <a:path extrusionOk="0" h="703" w="1394">
                  <a:moveTo>
                    <a:pt x="454" y="0"/>
                  </a:moveTo>
                  <a:cubicBezTo>
                    <a:pt x="402" y="0"/>
                    <a:pt x="350" y="4"/>
                    <a:pt x="298" y="12"/>
                  </a:cubicBezTo>
                  <a:lnTo>
                    <a:pt x="155" y="24"/>
                  </a:lnTo>
                  <a:cubicBezTo>
                    <a:pt x="60" y="48"/>
                    <a:pt x="0" y="119"/>
                    <a:pt x="12" y="202"/>
                  </a:cubicBezTo>
                  <a:cubicBezTo>
                    <a:pt x="34" y="290"/>
                    <a:pt x="96" y="347"/>
                    <a:pt x="170" y="347"/>
                  </a:cubicBezTo>
                  <a:cubicBezTo>
                    <a:pt x="177" y="347"/>
                    <a:pt x="184" y="346"/>
                    <a:pt x="191" y="345"/>
                  </a:cubicBezTo>
                  <a:lnTo>
                    <a:pt x="346" y="321"/>
                  </a:lnTo>
                  <a:cubicBezTo>
                    <a:pt x="370" y="319"/>
                    <a:pt x="394" y="318"/>
                    <a:pt x="417" y="318"/>
                  </a:cubicBezTo>
                  <a:cubicBezTo>
                    <a:pt x="675" y="318"/>
                    <a:pt x="908" y="436"/>
                    <a:pt x="1072" y="643"/>
                  </a:cubicBezTo>
                  <a:cubicBezTo>
                    <a:pt x="1108" y="679"/>
                    <a:pt x="1143" y="702"/>
                    <a:pt x="1203" y="702"/>
                  </a:cubicBezTo>
                  <a:cubicBezTo>
                    <a:pt x="1239" y="702"/>
                    <a:pt x="1286" y="679"/>
                    <a:pt x="1298" y="667"/>
                  </a:cubicBezTo>
                  <a:cubicBezTo>
                    <a:pt x="1370" y="607"/>
                    <a:pt x="1394" y="524"/>
                    <a:pt x="1334" y="440"/>
                  </a:cubicBezTo>
                  <a:cubicBezTo>
                    <a:pt x="1126" y="171"/>
                    <a:pt x="802" y="0"/>
                    <a:pt x="45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54"/>
            <p:cNvSpPr/>
            <p:nvPr/>
          </p:nvSpPr>
          <p:spPr>
            <a:xfrm>
              <a:off x="1086234" y="3100244"/>
              <a:ext cx="28322" cy="37002"/>
            </a:xfrm>
            <a:custGeom>
              <a:rect b="b" l="l" r="r" t="t"/>
              <a:pathLst>
                <a:path extrusionOk="0" h="1168" w="894">
                  <a:moveTo>
                    <a:pt x="181" y="1"/>
                  </a:moveTo>
                  <a:cubicBezTo>
                    <a:pt x="115" y="1"/>
                    <a:pt x="55" y="44"/>
                    <a:pt x="36" y="108"/>
                  </a:cubicBezTo>
                  <a:cubicBezTo>
                    <a:pt x="1" y="203"/>
                    <a:pt x="48" y="286"/>
                    <a:pt x="132" y="322"/>
                  </a:cubicBezTo>
                  <a:cubicBezTo>
                    <a:pt x="525" y="441"/>
                    <a:pt x="572" y="1025"/>
                    <a:pt x="572" y="1025"/>
                  </a:cubicBezTo>
                  <a:cubicBezTo>
                    <a:pt x="572" y="1108"/>
                    <a:pt x="644" y="1168"/>
                    <a:pt x="727" y="1168"/>
                  </a:cubicBezTo>
                  <a:lnTo>
                    <a:pt x="751" y="1168"/>
                  </a:lnTo>
                  <a:cubicBezTo>
                    <a:pt x="822" y="1168"/>
                    <a:pt x="894" y="1096"/>
                    <a:pt x="894" y="1001"/>
                  </a:cubicBezTo>
                  <a:cubicBezTo>
                    <a:pt x="894" y="977"/>
                    <a:pt x="846" y="203"/>
                    <a:pt x="239" y="13"/>
                  </a:cubicBezTo>
                  <a:cubicBezTo>
                    <a:pt x="220" y="4"/>
                    <a:pt x="200" y="1"/>
                    <a:pt x="1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54"/>
            <p:cNvSpPr/>
            <p:nvPr/>
          </p:nvSpPr>
          <p:spPr>
            <a:xfrm>
              <a:off x="1023634" y="3077941"/>
              <a:ext cx="26041" cy="49167"/>
            </a:xfrm>
            <a:custGeom>
              <a:rect b="b" l="l" r="r" t="t"/>
              <a:pathLst>
                <a:path extrusionOk="0" h="1552" w="822">
                  <a:moveTo>
                    <a:pt x="646" y="0"/>
                  </a:moveTo>
                  <a:cubicBezTo>
                    <a:pt x="617" y="0"/>
                    <a:pt x="588" y="9"/>
                    <a:pt x="560" y="26"/>
                  </a:cubicBezTo>
                  <a:cubicBezTo>
                    <a:pt x="345" y="181"/>
                    <a:pt x="0" y="538"/>
                    <a:pt x="0" y="1383"/>
                  </a:cubicBezTo>
                  <a:cubicBezTo>
                    <a:pt x="0" y="1462"/>
                    <a:pt x="74" y="1551"/>
                    <a:pt x="163" y="1551"/>
                  </a:cubicBezTo>
                  <a:cubicBezTo>
                    <a:pt x="168" y="1551"/>
                    <a:pt x="173" y="1551"/>
                    <a:pt x="179" y="1550"/>
                  </a:cubicBezTo>
                  <a:cubicBezTo>
                    <a:pt x="250" y="1526"/>
                    <a:pt x="310" y="1455"/>
                    <a:pt x="310" y="1383"/>
                  </a:cubicBezTo>
                  <a:cubicBezTo>
                    <a:pt x="310" y="681"/>
                    <a:pt x="584" y="395"/>
                    <a:pt x="726" y="312"/>
                  </a:cubicBezTo>
                  <a:cubicBezTo>
                    <a:pt x="786" y="264"/>
                    <a:pt x="822" y="205"/>
                    <a:pt x="798" y="133"/>
                  </a:cubicBezTo>
                  <a:cubicBezTo>
                    <a:pt x="781" y="49"/>
                    <a:pt x="716" y="0"/>
                    <a:pt x="6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54"/>
            <p:cNvSpPr/>
            <p:nvPr/>
          </p:nvSpPr>
          <p:spPr>
            <a:xfrm>
              <a:off x="924413" y="3006819"/>
              <a:ext cx="44162" cy="22176"/>
            </a:xfrm>
            <a:custGeom>
              <a:rect b="b" l="l" r="r" t="t"/>
              <a:pathLst>
                <a:path extrusionOk="0" h="700" w="1394">
                  <a:moveTo>
                    <a:pt x="963" y="1"/>
                  </a:moveTo>
                  <a:cubicBezTo>
                    <a:pt x="614" y="1"/>
                    <a:pt x="272" y="163"/>
                    <a:pt x="60" y="437"/>
                  </a:cubicBezTo>
                  <a:cubicBezTo>
                    <a:pt x="1" y="521"/>
                    <a:pt x="25" y="616"/>
                    <a:pt x="96" y="664"/>
                  </a:cubicBezTo>
                  <a:cubicBezTo>
                    <a:pt x="120" y="676"/>
                    <a:pt x="156" y="699"/>
                    <a:pt x="179" y="699"/>
                  </a:cubicBezTo>
                  <a:cubicBezTo>
                    <a:pt x="227" y="699"/>
                    <a:pt x="287" y="664"/>
                    <a:pt x="322" y="640"/>
                  </a:cubicBezTo>
                  <a:cubicBezTo>
                    <a:pt x="464" y="433"/>
                    <a:pt x="716" y="315"/>
                    <a:pt x="976" y="315"/>
                  </a:cubicBezTo>
                  <a:cubicBezTo>
                    <a:pt x="1000" y="315"/>
                    <a:pt x="1025" y="316"/>
                    <a:pt x="1049" y="318"/>
                  </a:cubicBezTo>
                  <a:lnTo>
                    <a:pt x="1191" y="342"/>
                  </a:lnTo>
                  <a:cubicBezTo>
                    <a:pt x="1200" y="343"/>
                    <a:pt x="1208" y="344"/>
                    <a:pt x="1215" y="344"/>
                  </a:cubicBezTo>
                  <a:cubicBezTo>
                    <a:pt x="1298" y="344"/>
                    <a:pt x="1359" y="287"/>
                    <a:pt x="1370" y="199"/>
                  </a:cubicBezTo>
                  <a:cubicBezTo>
                    <a:pt x="1394" y="116"/>
                    <a:pt x="1334" y="21"/>
                    <a:pt x="1239" y="21"/>
                  </a:cubicBezTo>
                  <a:lnTo>
                    <a:pt x="1096" y="9"/>
                  </a:lnTo>
                  <a:cubicBezTo>
                    <a:pt x="1052" y="3"/>
                    <a:pt x="1007" y="1"/>
                    <a:pt x="9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54"/>
            <p:cNvSpPr/>
            <p:nvPr/>
          </p:nvSpPr>
          <p:spPr>
            <a:xfrm>
              <a:off x="929703" y="3158757"/>
              <a:ext cx="56232" cy="41849"/>
            </a:xfrm>
            <a:custGeom>
              <a:rect b="b" l="l" r="r" t="t"/>
              <a:pathLst>
                <a:path extrusionOk="0" h="1321" w="1775">
                  <a:moveTo>
                    <a:pt x="1604" y="1"/>
                  </a:moveTo>
                  <a:cubicBezTo>
                    <a:pt x="1586" y="1"/>
                    <a:pt x="1567" y="4"/>
                    <a:pt x="1548" y="11"/>
                  </a:cubicBezTo>
                  <a:cubicBezTo>
                    <a:pt x="179" y="309"/>
                    <a:pt x="36" y="1095"/>
                    <a:pt x="12" y="1118"/>
                  </a:cubicBezTo>
                  <a:cubicBezTo>
                    <a:pt x="1" y="1214"/>
                    <a:pt x="60" y="1297"/>
                    <a:pt x="155" y="1321"/>
                  </a:cubicBezTo>
                  <a:lnTo>
                    <a:pt x="179" y="1321"/>
                  </a:lnTo>
                  <a:cubicBezTo>
                    <a:pt x="251" y="1321"/>
                    <a:pt x="334" y="1261"/>
                    <a:pt x="346" y="1178"/>
                  </a:cubicBezTo>
                  <a:cubicBezTo>
                    <a:pt x="346" y="1178"/>
                    <a:pt x="477" y="571"/>
                    <a:pt x="1620" y="333"/>
                  </a:cubicBezTo>
                  <a:cubicBezTo>
                    <a:pt x="1715" y="309"/>
                    <a:pt x="1775" y="213"/>
                    <a:pt x="1739" y="130"/>
                  </a:cubicBezTo>
                  <a:cubicBezTo>
                    <a:pt x="1729" y="54"/>
                    <a:pt x="1674" y="1"/>
                    <a:pt x="160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54"/>
            <p:cNvSpPr/>
            <p:nvPr/>
          </p:nvSpPr>
          <p:spPr>
            <a:xfrm>
              <a:off x="876512" y="3100244"/>
              <a:ext cx="28322" cy="37002"/>
            </a:xfrm>
            <a:custGeom>
              <a:rect b="b" l="l" r="r" t="t"/>
              <a:pathLst>
                <a:path extrusionOk="0" h="1168" w="894">
                  <a:moveTo>
                    <a:pt x="714" y="1"/>
                  </a:moveTo>
                  <a:cubicBezTo>
                    <a:pt x="694" y="1"/>
                    <a:pt x="675" y="4"/>
                    <a:pt x="656" y="13"/>
                  </a:cubicBezTo>
                  <a:cubicBezTo>
                    <a:pt x="60" y="203"/>
                    <a:pt x="1" y="965"/>
                    <a:pt x="1" y="1001"/>
                  </a:cubicBezTo>
                  <a:cubicBezTo>
                    <a:pt x="1" y="1096"/>
                    <a:pt x="60" y="1168"/>
                    <a:pt x="144" y="1168"/>
                  </a:cubicBezTo>
                  <a:lnTo>
                    <a:pt x="156" y="1168"/>
                  </a:lnTo>
                  <a:cubicBezTo>
                    <a:pt x="251" y="1168"/>
                    <a:pt x="322" y="1108"/>
                    <a:pt x="322" y="1025"/>
                  </a:cubicBezTo>
                  <a:cubicBezTo>
                    <a:pt x="322" y="1025"/>
                    <a:pt x="358" y="441"/>
                    <a:pt x="751" y="322"/>
                  </a:cubicBezTo>
                  <a:cubicBezTo>
                    <a:pt x="846" y="286"/>
                    <a:pt x="894" y="203"/>
                    <a:pt x="858" y="108"/>
                  </a:cubicBezTo>
                  <a:cubicBezTo>
                    <a:pt x="840" y="44"/>
                    <a:pt x="779" y="1"/>
                    <a:pt x="71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54"/>
            <p:cNvSpPr/>
            <p:nvPr/>
          </p:nvSpPr>
          <p:spPr>
            <a:xfrm>
              <a:off x="941393" y="3077941"/>
              <a:ext cx="26453" cy="49484"/>
            </a:xfrm>
            <a:custGeom>
              <a:rect b="b" l="l" r="r" t="t"/>
              <a:pathLst>
                <a:path extrusionOk="0" h="1562" w="835">
                  <a:moveTo>
                    <a:pt x="185" y="0"/>
                  </a:moveTo>
                  <a:cubicBezTo>
                    <a:pt x="112" y="0"/>
                    <a:pt x="41" y="49"/>
                    <a:pt x="24" y="133"/>
                  </a:cubicBezTo>
                  <a:cubicBezTo>
                    <a:pt x="1" y="193"/>
                    <a:pt x="36" y="264"/>
                    <a:pt x="96" y="312"/>
                  </a:cubicBezTo>
                  <a:cubicBezTo>
                    <a:pt x="239" y="419"/>
                    <a:pt x="513" y="681"/>
                    <a:pt x="513" y="1395"/>
                  </a:cubicBezTo>
                  <a:cubicBezTo>
                    <a:pt x="513" y="1491"/>
                    <a:pt x="584" y="1562"/>
                    <a:pt x="679" y="1562"/>
                  </a:cubicBezTo>
                  <a:cubicBezTo>
                    <a:pt x="763" y="1562"/>
                    <a:pt x="834" y="1491"/>
                    <a:pt x="834" y="1395"/>
                  </a:cubicBezTo>
                  <a:cubicBezTo>
                    <a:pt x="834" y="538"/>
                    <a:pt x="513" y="181"/>
                    <a:pt x="274" y="26"/>
                  </a:cubicBezTo>
                  <a:cubicBezTo>
                    <a:pt x="247" y="9"/>
                    <a:pt x="216" y="0"/>
                    <a:pt x="18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7" name="Google Shape;2637;p54"/>
          <p:cNvGrpSpPr/>
          <p:nvPr/>
        </p:nvGrpSpPr>
        <p:grpSpPr>
          <a:xfrm>
            <a:off x="3978523" y="2884661"/>
            <a:ext cx="348955" cy="346516"/>
            <a:chOff x="3978523" y="2884661"/>
            <a:chExt cx="348955" cy="346516"/>
          </a:xfrm>
        </p:grpSpPr>
        <p:sp>
          <p:nvSpPr>
            <p:cNvPr id="2638" name="Google Shape;2638;p54"/>
            <p:cNvSpPr/>
            <p:nvPr/>
          </p:nvSpPr>
          <p:spPr>
            <a:xfrm>
              <a:off x="4237285" y="2916658"/>
              <a:ext cx="58101" cy="56897"/>
            </a:xfrm>
            <a:custGeom>
              <a:rect b="b" l="l" r="r" t="t"/>
              <a:pathLst>
                <a:path extrusionOk="0" h="1796" w="1834">
                  <a:moveTo>
                    <a:pt x="1661" y="0"/>
                  </a:moveTo>
                  <a:cubicBezTo>
                    <a:pt x="1620" y="0"/>
                    <a:pt x="1578" y="15"/>
                    <a:pt x="1548" y="45"/>
                  </a:cubicBezTo>
                  <a:lnTo>
                    <a:pt x="60" y="1533"/>
                  </a:lnTo>
                  <a:cubicBezTo>
                    <a:pt x="0" y="1593"/>
                    <a:pt x="0" y="1700"/>
                    <a:pt x="60" y="1759"/>
                  </a:cubicBezTo>
                  <a:cubicBezTo>
                    <a:pt x="84" y="1783"/>
                    <a:pt x="131" y="1795"/>
                    <a:pt x="179" y="1795"/>
                  </a:cubicBezTo>
                  <a:cubicBezTo>
                    <a:pt x="215" y="1795"/>
                    <a:pt x="262" y="1783"/>
                    <a:pt x="298" y="1759"/>
                  </a:cubicBezTo>
                  <a:lnTo>
                    <a:pt x="1786" y="271"/>
                  </a:lnTo>
                  <a:cubicBezTo>
                    <a:pt x="1834" y="224"/>
                    <a:pt x="1834" y="116"/>
                    <a:pt x="1774" y="45"/>
                  </a:cubicBezTo>
                  <a:cubicBezTo>
                    <a:pt x="1745" y="15"/>
                    <a:pt x="1703" y="0"/>
                    <a:pt x="166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54"/>
            <p:cNvSpPr/>
            <p:nvPr/>
          </p:nvSpPr>
          <p:spPr>
            <a:xfrm>
              <a:off x="4216535" y="2886594"/>
              <a:ext cx="29843" cy="73751"/>
            </a:xfrm>
            <a:custGeom>
              <a:rect b="b" l="l" r="r" t="t"/>
              <a:pathLst>
                <a:path extrusionOk="0" h="2328" w="942">
                  <a:moveTo>
                    <a:pt x="760" y="0"/>
                  </a:moveTo>
                  <a:cubicBezTo>
                    <a:pt x="688" y="0"/>
                    <a:pt x="618" y="52"/>
                    <a:pt x="608" y="113"/>
                  </a:cubicBezTo>
                  <a:lnTo>
                    <a:pt x="24" y="2137"/>
                  </a:lnTo>
                  <a:cubicBezTo>
                    <a:pt x="1" y="2232"/>
                    <a:pt x="60" y="2316"/>
                    <a:pt x="132" y="2327"/>
                  </a:cubicBezTo>
                  <a:lnTo>
                    <a:pt x="179" y="2327"/>
                  </a:lnTo>
                  <a:cubicBezTo>
                    <a:pt x="251" y="2327"/>
                    <a:pt x="310" y="2292"/>
                    <a:pt x="322" y="2208"/>
                  </a:cubicBezTo>
                  <a:lnTo>
                    <a:pt x="905" y="184"/>
                  </a:lnTo>
                  <a:cubicBezTo>
                    <a:pt x="941" y="125"/>
                    <a:pt x="894" y="41"/>
                    <a:pt x="798" y="6"/>
                  </a:cubicBezTo>
                  <a:cubicBezTo>
                    <a:pt x="786" y="2"/>
                    <a:pt x="773" y="0"/>
                    <a:pt x="7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54"/>
            <p:cNvSpPr/>
            <p:nvPr/>
          </p:nvSpPr>
          <p:spPr>
            <a:xfrm>
              <a:off x="4176935" y="2884661"/>
              <a:ext cx="30571" cy="74163"/>
            </a:xfrm>
            <a:custGeom>
              <a:rect b="b" l="l" r="r" t="t"/>
              <a:pathLst>
                <a:path extrusionOk="0" h="2341" w="965">
                  <a:moveTo>
                    <a:pt x="187" y="0"/>
                  </a:moveTo>
                  <a:cubicBezTo>
                    <a:pt x="169" y="0"/>
                    <a:pt x="150" y="2"/>
                    <a:pt x="131" y="7"/>
                  </a:cubicBezTo>
                  <a:cubicBezTo>
                    <a:pt x="48" y="43"/>
                    <a:pt x="0" y="126"/>
                    <a:pt x="24" y="222"/>
                  </a:cubicBezTo>
                  <a:lnTo>
                    <a:pt x="643" y="2222"/>
                  </a:lnTo>
                  <a:cubicBezTo>
                    <a:pt x="655" y="2305"/>
                    <a:pt x="727" y="2341"/>
                    <a:pt x="786" y="2341"/>
                  </a:cubicBezTo>
                  <a:lnTo>
                    <a:pt x="834" y="2341"/>
                  </a:lnTo>
                  <a:cubicBezTo>
                    <a:pt x="917" y="2305"/>
                    <a:pt x="965" y="2210"/>
                    <a:pt x="953" y="2127"/>
                  </a:cubicBezTo>
                  <a:lnTo>
                    <a:pt x="346" y="114"/>
                  </a:lnTo>
                  <a:cubicBezTo>
                    <a:pt x="317" y="38"/>
                    <a:pt x="258" y="0"/>
                    <a:pt x="1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54"/>
            <p:cNvSpPr/>
            <p:nvPr/>
          </p:nvSpPr>
          <p:spPr>
            <a:xfrm>
              <a:off x="4250116" y="2965762"/>
              <a:ext cx="74701" cy="28544"/>
            </a:xfrm>
            <a:custGeom>
              <a:rect b="b" l="l" r="r" t="t"/>
              <a:pathLst>
                <a:path extrusionOk="0" h="901" w="2358">
                  <a:moveTo>
                    <a:pt x="2194" y="1"/>
                  </a:moveTo>
                  <a:cubicBezTo>
                    <a:pt x="2181" y="1"/>
                    <a:pt x="2168" y="3"/>
                    <a:pt x="2155" y="7"/>
                  </a:cubicBezTo>
                  <a:lnTo>
                    <a:pt x="131" y="590"/>
                  </a:lnTo>
                  <a:cubicBezTo>
                    <a:pt x="36" y="626"/>
                    <a:pt x="0" y="710"/>
                    <a:pt x="24" y="781"/>
                  </a:cubicBezTo>
                  <a:cubicBezTo>
                    <a:pt x="36" y="852"/>
                    <a:pt x="119" y="900"/>
                    <a:pt x="179" y="900"/>
                  </a:cubicBezTo>
                  <a:lnTo>
                    <a:pt x="215" y="900"/>
                  </a:lnTo>
                  <a:lnTo>
                    <a:pt x="2239" y="317"/>
                  </a:lnTo>
                  <a:cubicBezTo>
                    <a:pt x="2322" y="293"/>
                    <a:pt x="2358" y="209"/>
                    <a:pt x="2346" y="114"/>
                  </a:cubicBezTo>
                  <a:cubicBezTo>
                    <a:pt x="2326" y="45"/>
                    <a:pt x="2258" y="1"/>
                    <a:pt x="219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54"/>
            <p:cNvSpPr/>
            <p:nvPr/>
          </p:nvSpPr>
          <p:spPr>
            <a:xfrm>
              <a:off x="4251985" y="3004443"/>
              <a:ext cx="75493" cy="29462"/>
            </a:xfrm>
            <a:custGeom>
              <a:rect b="b" l="l" r="r" t="t"/>
              <a:pathLst>
                <a:path extrusionOk="0" h="930" w="2383">
                  <a:moveTo>
                    <a:pt x="175" y="1"/>
                  </a:moveTo>
                  <a:cubicBezTo>
                    <a:pt x="104" y="1"/>
                    <a:pt x="43" y="46"/>
                    <a:pt x="25" y="120"/>
                  </a:cubicBezTo>
                  <a:cubicBezTo>
                    <a:pt x="1" y="203"/>
                    <a:pt x="37" y="298"/>
                    <a:pt x="132" y="322"/>
                  </a:cubicBezTo>
                  <a:lnTo>
                    <a:pt x="2144" y="929"/>
                  </a:lnTo>
                  <a:lnTo>
                    <a:pt x="2180" y="929"/>
                  </a:lnTo>
                  <a:cubicBezTo>
                    <a:pt x="2263" y="929"/>
                    <a:pt x="2323" y="893"/>
                    <a:pt x="2334" y="810"/>
                  </a:cubicBezTo>
                  <a:cubicBezTo>
                    <a:pt x="2382" y="739"/>
                    <a:pt x="2334" y="655"/>
                    <a:pt x="2239" y="620"/>
                  </a:cubicBezTo>
                  <a:lnTo>
                    <a:pt x="239" y="12"/>
                  </a:lnTo>
                  <a:cubicBezTo>
                    <a:pt x="217" y="4"/>
                    <a:pt x="196" y="1"/>
                    <a:pt x="17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54"/>
            <p:cNvSpPr/>
            <p:nvPr/>
          </p:nvSpPr>
          <p:spPr>
            <a:xfrm>
              <a:off x="4033615" y="2996428"/>
              <a:ext cx="73941" cy="84237"/>
            </a:xfrm>
            <a:custGeom>
              <a:rect b="b" l="l" r="r" t="t"/>
              <a:pathLst>
                <a:path extrusionOk="0" h="2659" w="2334">
                  <a:moveTo>
                    <a:pt x="2157" y="0"/>
                  </a:moveTo>
                  <a:cubicBezTo>
                    <a:pt x="2112" y="0"/>
                    <a:pt x="2069" y="18"/>
                    <a:pt x="2036" y="51"/>
                  </a:cubicBezTo>
                  <a:lnTo>
                    <a:pt x="60" y="2397"/>
                  </a:lnTo>
                  <a:cubicBezTo>
                    <a:pt x="0" y="2468"/>
                    <a:pt x="12" y="2551"/>
                    <a:pt x="72" y="2611"/>
                  </a:cubicBezTo>
                  <a:cubicBezTo>
                    <a:pt x="107" y="2647"/>
                    <a:pt x="143" y="2659"/>
                    <a:pt x="179" y="2659"/>
                  </a:cubicBezTo>
                  <a:cubicBezTo>
                    <a:pt x="226" y="2659"/>
                    <a:pt x="262" y="2647"/>
                    <a:pt x="298" y="2599"/>
                  </a:cubicBezTo>
                  <a:lnTo>
                    <a:pt x="2274" y="265"/>
                  </a:lnTo>
                  <a:cubicBezTo>
                    <a:pt x="2334" y="194"/>
                    <a:pt x="2322" y="87"/>
                    <a:pt x="2262" y="39"/>
                  </a:cubicBezTo>
                  <a:cubicBezTo>
                    <a:pt x="2230" y="12"/>
                    <a:pt x="2193" y="0"/>
                    <a:pt x="215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54"/>
            <p:cNvSpPr/>
            <p:nvPr/>
          </p:nvSpPr>
          <p:spPr>
            <a:xfrm>
              <a:off x="3978523" y="2931738"/>
              <a:ext cx="303684" cy="299439"/>
            </a:xfrm>
            <a:custGeom>
              <a:rect b="b" l="l" r="r" t="t"/>
              <a:pathLst>
                <a:path extrusionOk="0" h="9452" w="9586">
                  <a:moveTo>
                    <a:pt x="5564" y="351"/>
                  </a:moveTo>
                  <a:cubicBezTo>
                    <a:pt x="5790" y="351"/>
                    <a:pt x="6037" y="460"/>
                    <a:pt x="6252" y="664"/>
                  </a:cubicBezTo>
                  <a:cubicBezTo>
                    <a:pt x="6490" y="902"/>
                    <a:pt x="6585" y="1236"/>
                    <a:pt x="6525" y="1486"/>
                  </a:cubicBezTo>
                  <a:lnTo>
                    <a:pt x="5418" y="367"/>
                  </a:lnTo>
                  <a:cubicBezTo>
                    <a:pt x="5465" y="356"/>
                    <a:pt x="5514" y="351"/>
                    <a:pt x="5564" y="351"/>
                  </a:cubicBezTo>
                  <a:close/>
                  <a:moveTo>
                    <a:pt x="5001" y="414"/>
                  </a:moveTo>
                  <a:lnTo>
                    <a:pt x="6502" y="1915"/>
                  </a:lnTo>
                  <a:lnTo>
                    <a:pt x="6192" y="2236"/>
                  </a:lnTo>
                  <a:lnTo>
                    <a:pt x="4680" y="724"/>
                  </a:lnTo>
                  <a:lnTo>
                    <a:pt x="5001" y="414"/>
                  </a:lnTo>
                  <a:close/>
                  <a:moveTo>
                    <a:pt x="8162" y="2958"/>
                  </a:moveTo>
                  <a:cubicBezTo>
                    <a:pt x="8390" y="2958"/>
                    <a:pt x="8640" y="3065"/>
                    <a:pt x="8835" y="3260"/>
                  </a:cubicBezTo>
                  <a:cubicBezTo>
                    <a:pt x="9085" y="3510"/>
                    <a:pt x="9192" y="3843"/>
                    <a:pt x="9133" y="4093"/>
                  </a:cubicBezTo>
                  <a:lnTo>
                    <a:pt x="8014" y="2974"/>
                  </a:lnTo>
                  <a:cubicBezTo>
                    <a:pt x="8061" y="2963"/>
                    <a:pt x="8111" y="2958"/>
                    <a:pt x="8162" y="2958"/>
                  </a:cubicBezTo>
                  <a:close/>
                  <a:moveTo>
                    <a:pt x="7597" y="3022"/>
                  </a:moveTo>
                  <a:lnTo>
                    <a:pt x="7633" y="3046"/>
                  </a:lnTo>
                  <a:lnTo>
                    <a:pt x="9109" y="4522"/>
                  </a:lnTo>
                  <a:lnTo>
                    <a:pt x="8776" y="4820"/>
                  </a:lnTo>
                  <a:lnTo>
                    <a:pt x="7287" y="3331"/>
                  </a:lnTo>
                  <a:lnTo>
                    <a:pt x="7597" y="3022"/>
                  </a:lnTo>
                  <a:close/>
                  <a:moveTo>
                    <a:pt x="3846" y="4712"/>
                  </a:moveTo>
                  <a:lnTo>
                    <a:pt x="4823" y="5689"/>
                  </a:lnTo>
                  <a:lnTo>
                    <a:pt x="4204" y="6403"/>
                  </a:lnTo>
                  <a:lnTo>
                    <a:pt x="3120" y="5308"/>
                  </a:lnTo>
                  <a:lnTo>
                    <a:pt x="3846" y="4712"/>
                  </a:lnTo>
                  <a:close/>
                  <a:moveTo>
                    <a:pt x="3454" y="7320"/>
                  </a:moveTo>
                  <a:lnTo>
                    <a:pt x="3537" y="7415"/>
                  </a:lnTo>
                  <a:lnTo>
                    <a:pt x="4787" y="8665"/>
                  </a:lnTo>
                  <a:lnTo>
                    <a:pt x="4311" y="9142"/>
                  </a:lnTo>
                  <a:lnTo>
                    <a:pt x="2977" y="7796"/>
                  </a:lnTo>
                  <a:lnTo>
                    <a:pt x="3454" y="7320"/>
                  </a:lnTo>
                  <a:close/>
                  <a:moveTo>
                    <a:pt x="5006" y="1"/>
                  </a:moveTo>
                  <a:cubicBezTo>
                    <a:pt x="4966" y="1"/>
                    <a:pt x="4924" y="15"/>
                    <a:pt x="4894" y="45"/>
                  </a:cubicBezTo>
                  <a:lnTo>
                    <a:pt x="4442" y="486"/>
                  </a:lnTo>
                  <a:cubicBezTo>
                    <a:pt x="4430" y="486"/>
                    <a:pt x="4418" y="474"/>
                    <a:pt x="4382" y="474"/>
                  </a:cubicBezTo>
                  <a:cubicBezTo>
                    <a:pt x="4347" y="474"/>
                    <a:pt x="4299" y="510"/>
                    <a:pt x="4263" y="533"/>
                  </a:cubicBezTo>
                  <a:lnTo>
                    <a:pt x="1049" y="4439"/>
                  </a:lnTo>
                  <a:lnTo>
                    <a:pt x="965" y="4343"/>
                  </a:lnTo>
                  <a:cubicBezTo>
                    <a:pt x="935" y="4314"/>
                    <a:pt x="894" y="4299"/>
                    <a:pt x="852" y="4299"/>
                  </a:cubicBezTo>
                  <a:cubicBezTo>
                    <a:pt x="810" y="4299"/>
                    <a:pt x="769" y="4314"/>
                    <a:pt x="739" y="4343"/>
                  </a:cubicBezTo>
                  <a:lnTo>
                    <a:pt x="36" y="5046"/>
                  </a:lnTo>
                  <a:cubicBezTo>
                    <a:pt x="13" y="5070"/>
                    <a:pt x="1" y="5117"/>
                    <a:pt x="1" y="5165"/>
                  </a:cubicBezTo>
                  <a:cubicBezTo>
                    <a:pt x="1" y="5213"/>
                    <a:pt x="13" y="5248"/>
                    <a:pt x="36" y="5284"/>
                  </a:cubicBezTo>
                  <a:lnTo>
                    <a:pt x="691" y="5939"/>
                  </a:lnTo>
                  <a:cubicBezTo>
                    <a:pt x="721" y="5969"/>
                    <a:pt x="763" y="5983"/>
                    <a:pt x="804" y="5983"/>
                  </a:cubicBezTo>
                  <a:cubicBezTo>
                    <a:pt x="846" y="5983"/>
                    <a:pt x="888" y="5969"/>
                    <a:pt x="918" y="5939"/>
                  </a:cubicBezTo>
                  <a:cubicBezTo>
                    <a:pt x="977" y="5879"/>
                    <a:pt x="977" y="5772"/>
                    <a:pt x="918" y="5713"/>
                  </a:cubicBezTo>
                  <a:lnTo>
                    <a:pt x="382" y="5177"/>
                  </a:lnTo>
                  <a:lnTo>
                    <a:pt x="858" y="4701"/>
                  </a:lnTo>
                  <a:lnTo>
                    <a:pt x="941" y="4796"/>
                  </a:lnTo>
                  <a:lnTo>
                    <a:pt x="2096" y="5939"/>
                  </a:lnTo>
                  <a:lnTo>
                    <a:pt x="2180" y="6022"/>
                  </a:lnTo>
                  <a:lnTo>
                    <a:pt x="1703" y="6498"/>
                  </a:lnTo>
                  <a:lnTo>
                    <a:pt x="1346" y="6141"/>
                  </a:lnTo>
                  <a:cubicBezTo>
                    <a:pt x="1316" y="6111"/>
                    <a:pt x="1278" y="6097"/>
                    <a:pt x="1239" y="6097"/>
                  </a:cubicBezTo>
                  <a:cubicBezTo>
                    <a:pt x="1200" y="6097"/>
                    <a:pt x="1162" y="6111"/>
                    <a:pt x="1132" y="6141"/>
                  </a:cubicBezTo>
                  <a:cubicBezTo>
                    <a:pt x="1072" y="6201"/>
                    <a:pt x="1072" y="6308"/>
                    <a:pt x="1132" y="6367"/>
                  </a:cubicBezTo>
                  <a:lnTo>
                    <a:pt x="1584" y="6832"/>
                  </a:lnTo>
                  <a:cubicBezTo>
                    <a:pt x="1620" y="6856"/>
                    <a:pt x="1668" y="6879"/>
                    <a:pt x="1703" y="6879"/>
                  </a:cubicBezTo>
                  <a:cubicBezTo>
                    <a:pt x="1751" y="6879"/>
                    <a:pt x="1799" y="6856"/>
                    <a:pt x="1822" y="6832"/>
                  </a:cubicBezTo>
                  <a:lnTo>
                    <a:pt x="2525" y="6129"/>
                  </a:lnTo>
                  <a:cubicBezTo>
                    <a:pt x="2561" y="6106"/>
                    <a:pt x="2573" y="6058"/>
                    <a:pt x="2573" y="6010"/>
                  </a:cubicBezTo>
                  <a:cubicBezTo>
                    <a:pt x="2573" y="5963"/>
                    <a:pt x="2549" y="5927"/>
                    <a:pt x="2525" y="5891"/>
                  </a:cubicBezTo>
                  <a:lnTo>
                    <a:pt x="2430" y="5808"/>
                  </a:lnTo>
                  <a:lnTo>
                    <a:pt x="2846" y="5463"/>
                  </a:lnTo>
                  <a:lnTo>
                    <a:pt x="3977" y="6594"/>
                  </a:lnTo>
                  <a:lnTo>
                    <a:pt x="3644" y="7010"/>
                  </a:lnTo>
                  <a:lnTo>
                    <a:pt x="3549" y="6915"/>
                  </a:lnTo>
                  <a:cubicBezTo>
                    <a:pt x="3525" y="6891"/>
                    <a:pt x="3477" y="6879"/>
                    <a:pt x="3430" y="6879"/>
                  </a:cubicBezTo>
                  <a:cubicBezTo>
                    <a:pt x="3394" y="6879"/>
                    <a:pt x="3346" y="6891"/>
                    <a:pt x="3311" y="6915"/>
                  </a:cubicBezTo>
                  <a:lnTo>
                    <a:pt x="2620" y="7618"/>
                  </a:lnTo>
                  <a:cubicBezTo>
                    <a:pt x="2561" y="7677"/>
                    <a:pt x="2561" y="7784"/>
                    <a:pt x="2620" y="7844"/>
                  </a:cubicBezTo>
                  <a:lnTo>
                    <a:pt x="4180" y="9404"/>
                  </a:lnTo>
                  <a:cubicBezTo>
                    <a:pt x="4204" y="9439"/>
                    <a:pt x="4251" y="9451"/>
                    <a:pt x="4299" y="9451"/>
                  </a:cubicBezTo>
                  <a:cubicBezTo>
                    <a:pt x="4335" y="9451"/>
                    <a:pt x="4382" y="9439"/>
                    <a:pt x="4418" y="9404"/>
                  </a:cubicBezTo>
                  <a:lnTo>
                    <a:pt x="5109" y="8701"/>
                  </a:lnTo>
                  <a:cubicBezTo>
                    <a:pt x="5168" y="8642"/>
                    <a:pt x="5168" y="8546"/>
                    <a:pt x="5109" y="8487"/>
                  </a:cubicBezTo>
                  <a:lnTo>
                    <a:pt x="5025" y="8392"/>
                  </a:lnTo>
                  <a:lnTo>
                    <a:pt x="6871" y="6879"/>
                  </a:lnTo>
                  <a:cubicBezTo>
                    <a:pt x="6942" y="6820"/>
                    <a:pt x="6942" y="6713"/>
                    <a:pt x="6883" y="6653"/>
                  </a:cubicBezTo>
                  <a:cubicBezTo>
                    <a:pt x="6851" y="6616"/>
                    <a:pt x="6807" y="6598"/>
                    <a:pt x="6764" y="6598"/>
                  </a:cubicBezTo>
                  <a:cubicBezTo>
                    <a:pt x="6724" y="6598"/>
                    <a:pt x="6685" y="6613"/>
                    <a:pt x="6656" y="6641"/>
                  </a:cubicBezTo>
                  <a:lnTo>
                    <a:pt x="4799" y="8165"/>
                  </a:lnTo>
                  <a:lnTo>
                    <a:pt x="3870" y="7237"/>
                  </a:lnTo>
                  <a:lnTo>
                    <a:pt x="6990" y="3450"/>
                  </a:lnTo>
                  <a:lnTo>
                    <a:pt x="8597" y="5058"/>
                  </a:lnTo>
                  <a:lnTo>
                    <a:pt x="7168" y="6236"/>
                  </a:lnTo>
                  <a:cubicBezTo>
                    <a:pt x="7097" y="6296"/>
                    <a:pt x="7097" y="6403"/>
                    <a:pt x="7156" y="6463"/>
                  </a:cubicBezTo>
                  <a:cubicBezTo>
                    <a:pt x="7188" y="6500"/>
                    <a:pt x="7228" y="6518"/>
                    <a:pt x="7269" y="6518"/>
                  </a:cubicBezTo>
                  <a:cubicBezTo>
                    <a:pt x="7306" y="6518"/>
                    <a:pt x="7342" y="6503"/>
                    <a:pt x="7371" y="6475"/>
                  </a:cubicBezTo>
                  <a:lnTo>
                    <a:pt x="8942" y="5177"/>
                  </a:lnTo>
                  <a:cubicBezTo>
                    <a:pt x="8966" y="5153"/>
                    <a:pt x="9002" y="5105"/>
                    <a:pt x="9002" y="5058"/>
                  </a:cubicBezTo>
                  <a:cubicBezTo>
                    <a:pt x="9002" y="5046"/>
                    <a:pt x="9002" y="5010"/>
                    <a:pt x="8978" y="4998"/>
                  </a:cubicBezTo>
                  <a:lnTo>
                    <a:pt x="9431" y="4558"/>
                  </a:lnTo>
                  <a:cubicBezTo>
                    <a:pt x="9434" y="4558"/>
                    <a:pt x="9438" y="4559"/>
                    <a:pt x="9441" y="4559"/>
                  </a:cubicBezTo>
                  <a:cubicBezTo>
                    <a:pt x="9502" y="4559"/>
                    <a:pt x="9499" y="4459"/>
                    <a:pt x="9442" y="4403"/>
                  </a:cubicBezTo>
                  <a:lnTo>
                    <a:pt x="9383" y="4343"/>
                  </a:lnTo>
                  <a:cubicBezTo>
                    <a:pt x="9585" y="3939"/>
                    <a:pt x="9466" y="3427"/>
                    <a:pt x="9073" y="3034"/>
                  </a:cubicBezTo>
                  <a:cubicBezTo>
                    <a:pt x="8812" y="2773"/>
                    <a:pt x="8485" y="2635"/>
                    <a:pt x="8174" y="2635"/>
                  </a:cubicBezTo>
                  <a:cubicBezTo>
                    <a:pt x="8031" y="2635"/>
                    <a:pt x="7891" y="2664"/>
                    <a:pt x="7764" y="2724"/>
                  </a:cubicBezTo>
                  <a:lnTo>
                    <a:pt x="7704" y="2665"/>
                  </a:lnTo>
                  <a:cubicBezTo>
                    <a:pt x="7680" y="2629"/>
                    <a:pt x="7633" y="2617"/>
                    <a:pt x="7585" y="2617"/>
                  </a:cubicBezTo>
                  <a:cubicBezTo>
                    <a:pt x="7537" y="2617"/>
                    <a:pt x="7502" y="2629"/>
                    <a:pt x="7466" y="2665"/>
                  </a:cubicBezTo>
                  <a:lnTo>
                    <a:pt x="7025" y="3105"/>
                  </a:lnTo>
                  <a:cubicBezTo>
                    <a:pt x="7002" y="3105"/>
                    <a:pt x="6990" y="3093"/>
                    <a:pt x="6966" y="3093"/>
                  </a:cubicBezTo>
                  <a:cubicBezTo>
                    <a:pt x="6918" y="3093"/>
                    <a:pt x="6871" y="3129"/>
                    <a:pt x="6847" y="3153"/>
                  </a:cubicBezTo>
                  <a:lnTo>
                    <a:pt x="5013" y="5415"/>
                  </a:lnTo>
                  <a:lnTo>
                    <a:pt x="4085" y="4498"/>
                  </a:lnTo>
                  <a:lnTo>
                    <a:pt x="4501" y="4153"/>
                  </a:lnTo>
                  <a:cubicBezTo>
                    <a:pt x="4573" y="4093"/>
                    <a:pt x="4573" y="3986"/>
                    <a:pt x="4513" y="3927"/>
                  </a:cubicBezTo>
                  <a:cubicBezTo>
                    <a:pt x="4488" y="3889"/>
                    <a:pt x="4447" y="3872"/>
                    <a:pt x="4405" y="3872"/>
                  </a:cubicBezTo>
                  <a:cubicBezTo>
                    <a:pt x="4367" y="3872"/>
                    <a:pt x="4327" y="3886"/>
                    <a:pt x="4299" y="3915"/>
                  </a:cubicBezTo>
                  <a:lnTo>
                    <a:pt x="3739" y="4379"/>
                  </a:lnTo>
                  <a:lnTo>
                    <a:pt x="2215" y="5641"/>
                  </a:lnTo>
                  <a:lnTo>
                    <a:pt x="1275" y="4701"/>
                  </a:lnTo>
                  <a:lnTo>
                    <a:pt x="4406" y="926"/>
                  </a:lnTo>
                  <a:lnTo>
                    <a:pt x="6002" y="2534"/>
                  </a:lnTo>
                  <a:lnTo>
                    <a:pt x="4799" y="3522"/>
                  </a:lnTo>
                  <a:cubicBezTo>
                    <a:pt x="4728" y="3581"/>
                    <a:pt x="4728" y="3689"/>
                    <a:pt x="4787" y="3748"/>
                  </a:cubicBezTo>
                  <a:cubicBezTo>
                    <a:pt x="4818" y="3785"/>
                    <a:pt x="4862" y="3803"/>
                    <a:pt x="4906" y="3803"/>
                  </a:cubicBezTo>
                  <a:cubicBezTo>
                    <a:pt x="4946" y="3803"/>
                    <a:pt x="4985" y="3788"/>
                    <a:pt x="5013" y="3760"/>
                  </a:cubicBezTo>
                  <a:lnTo>
                    <a:pt x="6347" y="2653"/>
                  </a:lnTo>
                  <a:cubicBezTo>
                    <a:pt x="6383" y="2617"/>
                    <a:pt x="6406" y="2569"/>
                    <a:pt x="6406" y="2534"/>
                  </a:cubicBezTo>
                  <a:lnTo>
                    <a:pt x="6406" y="2474"/>
                  </a:lnTo>
                  <a:lnTo>
                    <a:pt x="6859" y="2022"/>
                  </a:lnTo>
                  <a:cubicBezTo>
                    <a:pt x="6883" y="1998"/>
                    <a:pt x="6894" y="1950"/>
                    <a:pt x="6894" y="1903"/>
                  </a:cubicBezTo>
                  <a:cubicBezTo>
                    <a:pt x="6894" y="1855"/>
                    <a:pt x="6883" y="1819"/>
                    <a:pt x="6859" y="1784"/>
                  </a:cubicBezTo>
                  <a:lnTo>
                    <a:pt x="6799" y="1724"/>
                  </a:lnTo>
                  <a:cubicBezTo>
                    <a:pt x="6990" y="1319"/>
                    <a:pt x="6871" y="807"/>
                    <a:pt x="6478" y="414"/>
                  </a:cubicBezTo>
                  <a:cubicBezTo>
                    <a:pt x="6217" y="153"/>
                    <a:pt x="5889" y="15"/>
                    <a:pt x="5578" y="15"/>
                  </a:cubicBezTo>
                  <a:cubicBezTo>
                    <a:pt x="5435" y="15"/>
                    <a:pt x="5296" y="45"/>
                    <a:pt x="5168" y="105"/>
                  </a:cubicBezTo>
                  <a:lnTo>
                    <a:pt x="5109" y="45"/>
                  </a:lnTo>
                  <a:cubicBezTo>
                    <a:pt x="5085" y="15"/>
                    <a:pt x="5046" y="1"/>
                    <a:pt x="500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54"/>
            <p:cNvSpPr/>
            <p:nvPr/>
          </p:nvSpPr>
          <p:spPr>
            <a:xfrm>
              <a:off x="4116204" y="3078638"/>
              <a:ext cx="73973" cy="84269"/>
            </a:xfrm>
            <a:custGeom>
              <a:rect b="b" l="l" r="r" t="t"/>
              <a:pathLst>
                <a:path extrusionOk="0" h="2660" w="2335">
                  <a:moveTo>
                    <a:pt x="2152" y="1"/>
                  </a:moveTo>
                  <a:cubicBezTo>
                    <a:pt x="2109" y="1"/>
                    <a:pt x="2069" y="19"/>
                    <a:pt x="2037" y="52"/>
                  </a:cubicBezTo>
                  <a:lnTo>
                    <a:pt x="60" y="2385"/>
                  </a:lnTo>
                  <a:cubicBezTo>
                    <a:pt x="1" y="2457"/>
                    <a:pt x="12" y="2552"/>
                    <a:pt x="72" y="2612"/>
                  </a:cubicBezTo>
                  <a:cubicBezTo>
                    <a:pt x="96" y="2635"/>
                    <a:pt x="143" y="2659"/>
                    <a:pt x="179" y="2659"/>
                  </a:cubicBezTo>
                  <a:cubicBezTo>
                    <a:pt x="215" y="2659"/>
                    <a:pt x="262" y="2635"/>
                    <a:pt x="298" y="2600"/>
                  </a:cubicBezTo>
                  <a:lnTo>
                    <a:pt x="2275" y="254"/>
                  </a:lnTo>
                  <a:cubicBezTo>
                    <a:pt x="2334" y="195"/>
                    <a:pt x="2322" y="99"/>
                    <a:pt x="2263" y="40"/>
                  </a:cubicBezTo>
                  <a:cubicBezTo>
                    <a:pt x="2225" y="13"/>
                    <a:pt x="2188" y="1"/>
                    <a:pt x="215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6" name="Google Shape;2646;p54"/>
          <p:cNvGrpSpPr/>
          <p:nvPr/>
        </p:nvGrpSpPr>
        <p:grpSpPr>
          <a:xfrm>
            <a:off x="3527780" y="2885263"/>
            <a:ext cx="347435" cy="345534"/>
            <a:chOff x="3527780" y="2885263"/>
            <a:chExt cx="347435" cy="345534"/>
          </a:xfrm>
        </p:grpSpPr>
        <p:sp>
          <p:nvSpPr>
            <p:cNvPr id="2647" name="Google Shape;2647;p54"/>
            <p:cNvSpPr/>
            <p:nvPr/>
          </p:nvSpPr>
          <p:spPr>
            <a:xfrm>
              <a:off x="3527780" y="2885263"/>
              <a:ext cx="347435" cy="345534"/>
            </a:xfrm>
            <a:custGeom>
              <a:rect b="b" l="l" r="r" t="t"/>
              <a:pathLst>
                <a:path extrusionOk="0" h="10907" w="10967">
                  <a:moveTo>
                    <a:pt x="3751" y="298"/>
                  </a:moveTo>
                  <a:cubicBezTo>
                    <a:pt x="3811" y="298"/>
                    <a:pt x="3847" y="345"/>
                    <a:pt x="3847" y="405"/>
                  </a:cubicBezTo>
                  <a:cubicBezTo>
                    <a:pt x="3847" y="464"/>
                    <a:pt x="3811" y="512"/>
                    <a:pt x="3751" y="512"/>
                  </a:cubicBezTo>
                  <a:cubicBezTo>
                    <a:pt x="3692" y="512"/>
                    <a:pt x="3644" y="464"/>
                    <a:pt x="3644" y="405"/>
                  </a:cubicBezTo>
                  <a:cubicBezTo>
                    <a:pt x="3656" y="345"/>
                    <a:pt x="3704" y="298"/>
                    <a:pt x="3751" y="298"/>
                  </a:cubicBezTo>
                  <a:close/>
                  <a:moveTo>
                    <a:pt x="5490" y="298"/>
                  </a:moveTo>
                  <a:cubicBezTo>
                    <a:pt x="5549" y="298"/>
                    <a:pt x="5597" y="345"/>
                    <a:pt x="5597" y="405"/>
                  </a:cubicBezTo>
                  <a:cubicBezTo>
                    <a:pt x="5597" y="464"/>
                    <a:pt x="5549" y="512"/>
                    <a:pt x="5490" y="512"/>
                  </a:cubicBezTo>
                  <a:cubicBezTo>
                    <a:pt x="5430" y="512"/>
                    <a:pt x="5382" y="464"/>
                    <a:pt x="5382" y="405"/>
                  </a:cubicBezTo>
                  <a:cubicBezTo>
                    <a:pt x="5382" y="345"/>
                    <a:pt x="5430" y="298"/>
                    <a:pt x="5490" y="298"/>
                  </a:cubicBezTo>
                  <a:close/>
                  <a:moveTo>
                    <a:pt x="7216" y="298"/>
                  </a:moveTo>
                  <a:cubicBezTo>
                    <a:pt x="7276" y="298"/>
                    <a:pt x="7323" y="345"/>
                    <a:pt x="7323" y="405"/>
                  </a:cubicBezTo>
                  <a:cubicBezTo>
                    <a:pt x="7323" y="464"/>
                    <a:pt x="7276" y="512"/>
                    <a:pt x="7216" y="512"/>
                  </a:cubicBezTo>
                  <a:cubicBezTo>
                    <a:pt x="7156" y="512"/>
                    <a:pt x="7109" y="464"/>
                    <a:pt x="7109" y="405"/>
                  </a:cubicBezTo>
                  <a:cubicBezTo>
                    <a:pt x="7109" y="345"/>
                    <a:pt x="7156" y="298"/>
                    <a:pt x="7216" y="298"/>
                  </a:cubicBezTo>
                  <a:close/>
                  <a:moveTo>
                    <a:pt x="394" y="3632"/>
                  </a:moveTo>
                  <a:cubicBezTo>
                    <a:pt x="453" y="3632"/>
                    <a:pt x="501" y="3679"/>
                    <a:pt x="501" y="3739"/>
                  </a:cubicBezTo>
                  <a:cubicBezTo>
                    <a:pt x="501" y="3798"/>
                    <a:pt x="453" y="3846"/>
                    <a:pt x="394" y="3846"/>
                  </a:cubicBezTo>
                  <a:cubicBezTo>
                    <a:pt x="334" y="3846"/>
                    <a:pt x="287" y="3798"/>
                    <a:pt x="287" y="3739"/>
                  </a:cubicBezTo>
                  <a:cubicBezTo>
                    <a:pt x="287" y="3679"/>
                    <a:pt x="334" y="3632"/>
                    <a:pt x="394" y="3632"/>
                  </a:cubicBezTo>
                  <a:close/>
                  <a:moveTo>
                    <a:pt x="10562" y="3655"/>
                  </a:moveTo>
                  <a:cubicBezTo>
                    <a:pt x="10621" y="3655"/>
                    <a:pt x="10669" y="3691"/>
                    <a:pt x="10669" y="3763"/>
                  </a:cubicBezTo>
                  <a:cubicBezTo>
                    <a:pt x="10669" y="3822"/>
                    <a:pt x="10621" y="3858"/>
                    <a:pt x="10562" y="3858"/>
                  </a:cubicBezTo>
                  <a:cubicBezTo>
                    <a:pt x="10502" y="3858"/>
                    <a:pt x="10454" y="3822"/>
                    <a:pt x="10454" y="3763"/>
                  </a:cubicBezTo>
                  <a:cubicBezTo>
                    <a:pt x="10454" y="3691"/>
                    <a:pt x="10502" y="3655"/>
                    <a:pt x="10562" y="3655"/>
                  </a:cubicBezTo>
                  <a:close/>
                  <a:moveTo>
                    <a:pt x="394" y="5382"/>
                  </a:moveTo>
                  <a:cubicBezTo>
                    <a:pt x="453" y="5382"/>
                    <a:pt x="501" y="5417"/>
                    <a:pt x="501" y="5477"/>
                  </a:cubicBezTo>
                  <a:cubicBezTo>
                    <a:pt x="501" y="5548"/>
                    <a:pt x="453" y="5584"/>
                    <a:pt x="394" y="5584"/>
                  </a:cubicBezTo>
                  <a:cubicBezTo>
                    <a:pt x="334" y="5584"/>
                    <a:pt x="287" y="5548"/>
                    <a:pt x="287" y="5477"/>
                  </a:cubicBezTo>
                  <a:cubicBezTo>
                    <a:pt x="287" y="5417"/>
                    <a:pt x="334" y="5382"/>
                    <a:pt x="394" y="5382"/>
                  </a:cubicBezTo>
                  <a:close/>
                  <a:moveTo>
                    <a:pt x="10562" y="5382"/>
                  </a:moveTo>
                  <a:cubicBezTo>
                    <a:pt x="10621" y="5382"/>
                    <a:pt x="10669" y="5429"/>
                    <a:pt x="10669" y="5489"/>
                  </a:cubicBezTo>
                  <a:cubicBezTo>
                    <a:pt x="10669" y="5548"/>
                    <a:pt x="10621" y="5584"/>
                    <a:pt x="10562" y="5584"/>
                  </a:cubicBezTo>
                  <a:cubicBezTo>
                    <a:pt x="10502" y="5584"/>
                    <a:pt x="10454" y="5548"/>
                    <a:pt x="10454" y="5489"/>
                  </a:cubicBezTo>
                  <a:cubicBezTo>
                    <a:pt x="10454" y="5429"/>
                    <a:pt x="10502" y="5382"/>
                    <a:pt x="10562" y="5382"/>
                  </a:cubicBezTo>
                  <a:close/>
                  <a:moveTo>
                    <a:pt x="394" y="7108"/>
                  </a:moveTo>
                  <a:cubicBezTo>
                    <a:pt x="453" y="7108"/>
                    <a:pt x="501" y="7144"/>
                    <a:pt x="501" y="7215"/>
                  </a:cubicBezTo>
                  <a:cubicBezTo>
                    <a:pt x="501" y="7275"/>
                    <a:pt x="453" y="7311"/>
                    <a:pt x="394" y="7311"/>
                  </a:cubicBezTo>
                  <a:cubicBezTo>
                    <a:pt x="334" y="7311"/>
                    <a:pt x="287" y="7275"/>
                    <a:pt x="287" y="7215"/>
                  </a:cubicBezTo>
                  <a:cubicBezTo>
                    <a:pt x="287" y="7144"/>
                    <a:pt x="334" y="7108"/>
                    <a:pt x="394" y="7108"/>
                  </a:cubicBezTo>
                  <a:close/>
                  <a:moveTo>
                    <a:pt x="10562" y="7120"/>
                  </a:moveTo>
                  <a:cubicBezTo>
                    <a:pt x="10621" y="7120"/>
                    <a:pt x="10669" y="7168"/>
                    <a:pt x="10669" y="7227"/>
                  </a:cubicBezTo>
                  <a:cubicBezTo>
                    <a:pt x="10669" y="7287"/>
                    <a:pt x="10621" y="7334"/>
                    <a:pt x="10562" y="7334"/>
                  </a:cubicBezTo>
                  <a:cubicBezTo>
                    <a:pt x="10502" y="7334"/>
                    <a:pt x="10454" y="7287"/>
                    <a:pt x="10454" y="7227"/>
                  </a:cubicBezTo>
                  <a:cubicBezTo>
                    <a:pt x="10454" y="7168"/>
                    <a:pt x="10502" y="7120"/>
                    <a:pt x="10562" y="7120"/>
                  </a:cubicBezTo>
                  <a:close/>
                  <a:moveTo>
                    <a:pt x="3751" y="10454"/>
                  </a:moveTo>
                  <a:cubicBezTo>
                    <a:pt x="3811" y="10454"/>
                    <a:pt x="3847" y="10501"/>
                    <a:pt x="3847" y="10561"/>
                  </a:cubicBezTo>
                  <a:cubicBezTo>
                    <a:pt x="3847" y="10621"/>
                    <a:pt x="3811" y="10668"/>
                    <a:pt x="3751" y="10668"/>
                  </a:cubicBezTo>
                  <a:cubicBezTo>
                    <a:pt x="3692" y="10668"/>
                    <a:pt x="3644" y="10621"/>
                    <a:pt x="3644" y="10561"/>
                  </a:cubicBezTo>
                  <a:cubicBezTo>
                    <a:pt x="3644" y="10501"/>
                    <a:pt x="3680" y="10454"/>
                    <a:pt x="3751" y="10454"/>
                  </a:cubicBezTo>
                  <a:close/>
                  <a:moveTo>
                    <a:pt x="5490" y="10454"/>
                  </a:moveTo>
                  <a:cubicBezTo>
                    <a:pt x="5549" y="10454"/>
                    <a:pt x="5597" y="10501"/>
                    <a:pt x="5597" y="10561"/>
                  </a:cubicBezTo>
                  <a:cubicBezTo>
                    <a:pt x="5597" y="10621"/>
                    <a:pt x="5537" y="10668"/>
                    <a:pt x="5490" y="10668"/>
                  </a:cubicBezTo>
                  <a:cubicBezTo>
                    <a:pt x="5430" y="10668"/>
                    <a:pt x="5382" y="10621"/>
                    <a:pt x="5382" y="10561"/>
                  </a:cubicBezTo>
                  <a:cubicBezTo>
                    <a:pt x="5382" y="10501"/>
                    <a:pt x="5430" y="10454"/>
                    <a:pt x="5490" y="10454"/>
                  </a:cubicBezTo>
                  <a:close/>
                  <a:moveTo>
                    <a:pt x="7216" y="10454"/>
                  </a:moveTo>
                  <a:cubicBezTo>
                    <a:pt x="7276" y="10454"/>
                    <a:pt x="7323" y="10501"/>
                    <a:pt x="7323" y="10561"/>
                  </a:cubicBezTo>
                  <a:cubicBezTo>
                    <a:pt x="7323" y="10621"/>
                    <a:pt x="7276" y="10668"/>
                    <a:pt x="7216" y="10668"/>
                  </a:cubicBezTo>
                  <a:cubicBezTo>
                    <a:pt x="7156" y="10668"/>
                    <a:pt x="7109" y="10621"/>
                    <a:pt x="7109" y="10561"/>
                  </a:cubicBezTo>
                  <a:cubicBezTo>
                    <a:pt x="7109" y="10501"/>
                    <a:pt x="7156" y="10454"/>
                    <a:pt x="7216" y="10454"/>
                  </a:cubicBezTo>
                  <a:close/>
                  <a:moveTo>
                    <a:pt x="3811" y="0"/>
                  </a:moveTo>
                  <a:cubicBezTo>
                    <a:pt x="3561" y="0"/>
                    <a:pt x="3394" y="203"/>
                    <a:pt x="3394" y="417"/>
                  </a:cubicBezTo>
                  <a:cubicBezTo>
                    <a:pt x="3394" y="595"/>
                    <a:pt x="3489" y="750"/>
                    <a:pt x="3656" y="810"/>
                  </a:cubicBezTo>
                  <a:lnTo>
                    <a:pt x="3656" y="1738"/>
                  </a:lnTo>
                  <a:lnTo>
                    <a:pt x="1965" y="1738"/>
                  </a:lnTo>
                  <a:cubicBezTo>
                    <a:pt x="1870" y="1738"/>
                    <a:pt x="1799" y="1810"/>
                    <a:pt x="1799" y="1893"/>
                  </a:cubicBezTo>
                  <a:lnTo>
                    <a:pt x="1799" y="3596"/>
                  </a:lnTo>
                  <a:lnTo>
                    <a:pt x="799" y="3596"/>
                  </a:lnTo>
                  <a:cubicBezTo>
                    <a:pt x="739" y="3441"/>
                    <a:pt x="596" y="3322"/>
                    <a:pt x="418" y="3322"/>
                  </a:cubicBezTo>
                  <a:cubicBezTo>
                    <a:pt x="179" y="3322"/>
                    <a:pt x="1" y="3524"/>
                    <a:pt x="1" y="3739"/>
                  </a:cubicBezTo>
                  <a:cubicBezTo>
                    <a:pt x="1" y="3977"/>
                    <a:pt x="191" y="4155"/>
                    <a:pt x="418" y="4155"/>
                  </a:cubicBezTo>
                  <a:cubicBezTo>
                    <a:pt x="596" y="4155"/>
                    <a:pt x="739" y="4048"/>
                    <a:pt x="799" y="3893"/>
                  </a:cubicBezTo>
                  <a:lnTo>
                    <a:pt x="1727" y="3893"/>
                  </a:lnTo>
                  <a:lnTo>
                    <a:pt x="1727" y="5310"/>
                  </a:lnTo>
                  <a:lnTo>
                    <a:pt x="799" y="5310"/>
                  </a:lnTo>
                  <a:cubicBezTo>
                    <a:pt x="739" y="5156"/>
                    <a:pt x="596" y="5036"/>
                    <a:pt x="418" y="5036"/>
                  </a:cubicBezTo>
                  <a:cubicBezTo>
                    <a:pt x="179" y="5036"/>
                    <a:pt x="1" y="5227"/>
                    <a:pt x="1" y="5453"/>
                  </a:cubicBezTo>
                  <a:cubicBezTo>
                    <a:pt x="1" y="5691"/>
                    <a:pt x="191" y="5870"/>
                    <a:pt x="418" y="5870"/>
                  </a:cubicBezTo>
                  <a:cubicBezTo>
                    <a:pt x="596" y="5870"/>
                    <a:pt x="739" y="5763"/>
                    <a:pt x="799" y="5608"/>
                  </a:cubicBezTo>
                  <a:lnTo>
                    <a:pt x="1727" y="5608"/>
                  </a:lnTo>
                  <a:lnTo>
                    <a:pt x="1727" y="7013"/>
                  </a:lnTo>
                  <a:lnTo>
                    <a:pt x="799" y="7013"/>
                  </a:lnTo>
                  <a:cubicBezTo>
                    <a:pt x="739" y="6870"/>
                    <a:pt x="596" y="6751"/>
                    <a:pt x="418" y="6751"/>
                  </a:cubicBezTo>
                  <a:cubicBezTo>
                    <a:pt x="179" y="6751"/>
                    <a:pt x="1" y="6941"/>
                    <a:pt x="1" y="7168"/>
                  </a:cubicBezTo>
                  <a:cubicBezTo>
                    <a:pt x="1" y="7406"/>
                    <a:pt x="191" y="7584"/>
                    <a:pt x="418" y="7584"/>
                  </a:cubicBezTo>
                  <a:cubicBezTo>
                    <a:pt x="596" y="7584"/>
                    <a:pt x="739" y="7477"/>
                    <a:pt x="799" y="7311"/>
                  </a:cubicBezTo>
                  <a:lnTo>
                    <a:pt x="1727" y="7311"/>
                  </a:lnTo>
                  <a:lnTo>
                    <a:pt x="1727" y="9013"/>
                  </a:lnTo>
                  <a:cubicBezTo>
                    <a:pt x="1727" y="9097"/>
                    <a:pt x="1799" y="9180"/>
                    <a:pt x="1882" y="9180"/>
                  </a:cubicBezTo>
                  <a:lnTo>
                    <a:pt x="3585" y="9180"/>
                  </a:lnTo>
                  <a:lnTo>
                    <a:pt x="3585" y="10097"/>
                  </a:lnTo>
                  <a:cubicBezTo>
                    <a:pt x="3430" y="10156"/>
                    <a:pt x="3311" y="10311"/>
                    <a:pt x="3311" y="10490"/>
                  </a:cubicBezTo>
                  <a:cubicBezTo>
                    <a:pt x="3311" y="10728"/>
                    <a:pt x="3513" y="10906"/>
                    <a:pt x="3727" y="10906"/>
                  </a:cubicBezTo>
                  <a:cubicBezTo>
                    <a:pt x="3966" y="10906"/>
                    <a:pt x="4144" y="10704"/>
                    <a:pt x="4144" y="10490"/>
                  </a:cubicBezTo>
                  <a:cubicBezTo>
                    <a:pt x="4144" y="10311"/>
                    <a:pt x="4049" y="10156"/>
                    <a:pt x="3882" y="10097"/>
                  </a:cubicBezTo>
                  <a:lnTo>
                    <a:pt x="3882" y="9180"/>
                  </a:lnTo>
                  <a:lnTo>
                    <a:pt x="5299" y="9180"/>
                  </a:lnTo>
                  <a:lnTo>
                    <a:pt x="5299" y="10097"/>
                  </a:lnTo>
                  <a:cubicBezTo>
                    <a:pt x="5144" y="10156"/>
                    <a:pt x="5025" y="10311"/>
                    <a:pt x="5025" y="10490"/>
                  </a:cubicBezTo>
                  <a:cubicBezTo>
                    <a:pt x="5025" y="10728"/>
                    <a:pt x="5216" y="10906"/>
                    <a:pt x="5442" y="10906"/>
                  </a:cubicBezTo>
                  <a:cubicBezTo>
                    <a:pt x="5680" y="10906"/>
                    <a:pt x="5859" y="10704"/>
                    <a:pt x="5859" y="10490"/>
                  </a:cubicBezTo>
                  <a:cubicBezTo>
                    <a:pt x="5859" y="10311"/>
                    <a:pt x="5752" y="10156"/>
                    <a:pt x="5597" y="10097"/>
                  </a:cubicBezTo>
                  <a:lnTo>
                    <a:pt x="5597" y="9180"/>
                  </a:lnTo>
                  <a:lnTo>
                    <a:pt x="7002" y="9180"/>
                  </a:lnTo>
                  <a:lnTo>
                    <a:pt x="7002" y="10097"/>
                  </a:lnTo>
                  <a:cubicBezTo>
                    <a:pt x="6859" y="10156"/>
                    <a:pt x="6740" y="10311"/>
                    <a:pt x="6740" y="10490"/>
                  </a:cubicBezTo>
                  <a:cubicBezTo>
                    <a:pt x="6740" y="10728"/>
                    <a:pt x="6930" y="10906"/>
                    <a:pt x="7156" y="10906"/>
                  </a:cubicBezTo>
                  <a:cubicBezTo>
                    <a:pt x="7383" y="10906"/>
                    <a:pt x="7573" y="10704"/>
                    <a:pt x="7573" y="10490"/>
                  </a:cubicBezTo>
                  <a:cubicBezTo>
                    <a:pt x="7573" y="10311"/>
                    <a:pt x="7466" y="10156"/>
                    <a:pt x="7299" y="10097"/>
                  </a:cubicBezTo>
                  <a:lnTo>
                    <a:pt x="7299" y="9180"/>
                  </a:lnTo>
                  <a:lnTo>
                    <a:pt x="9002" y="9180"/>
                  </a:lnTo>
                  <a:cubicBezTo>
                    <a:pt x="9085" y="9180"/>
                    <a:pt x="9169" y="9097"/>
                    <a:pt x="9169" y="9013"/>
                  </a:cubicBezTo>
                  <a:lnTo>
                    <a:pt x="9169" y="7311"/>
                  </a:lnTo>
                  <a:lnTo>
                    <a:pt x="10085" y="7311"/>
                  </a:lnTo>
                  <a:cubicBezTo>
                    <a:pt x="10145" y="7465"/>
                    <a:pt x="10300" y="7584"/>
                    <a:pt x="10478" y="7584"/>
                  </a:cubicBezTo>
                  <a:cubicBezTo>
                    <a:pt x="10716" y="7584"/>
                    <a:pt x="10895" y="7394"/>
                    <a:pt x="10895" y="7168"/>
                  </a:cubicBezTo>
                  <a:cubicBezTo>
                    <a:pt x="10895" y="6930"/>
                    <a:pt x="10693" y="6751"/>
                    <a:pt x="10478" y="6751"/>
                  </a:cubicBezTo>
                  <a:cubicBezTo>
                    <a:pt x="10300" y="6751"/>
                    <a:pt x="10145" y="6858"/>
                    <a:pt x="10085" y="7013"/>
                  </a:cubicBezTo>
                  <a:lnTo>
                    <a:pt x="9169" y="7013"/>
                  </a:lnTo>
                  <a:lnTo>
                    <a:pt x="9240" y="5644"/>
                  </a:lnTo>
                  <a:lnTo>
                    <a:pt x="10157" y="5644"/>
                  </a:lnTo>
                  <a:cubicBezTo>
                    <a:pt x="10216" y="5798"/>
                    <a:pt x="10371" y="5918"/>
                    <a:pt x="10550" y="5918"/>
                  </a:cubicBezTo>
                  <a:cubicBezTo>
                    <a:pt x="10788" y="5918"/>
                    <a:pt x="10966" y="5727"/>
                    <a:pt x="10966" y="5501"/>
                  </a:cubicBezTo>
                  <a:cubicBezTo>
                    <a:pt x="10966" y="5263"/>
                    <a:pt x="10776" y="5084"/>
                    <a:pt x="10550" y="5084"/>
                  </a:cubicBezTo>
                  <a:cubicBezTo>
                    <a:pt x="10371" y="5084"/>
                    <a:pt x="10216" y="5191"/>
                    <a:pt x="10157" y="5346"/>
                  </a:cubicBezTo>
                  <a:lnTo>
                    <a:pt x="9240" y="5346"/>
                  </a:lnTo>
                  <a:lnTo>
                    <a:pt x="9240" y="3905"/>
                  </a:lnTo>
                  <a:lnTo>
                    <a:pt x="10157" y="3905"/>
                  </a:lnTo>
                  <a:cubicBezTo>
                    <a:pt x="10216" y="4060"/>
                    <a:pt x="10371" y="4179"/>
                    <a:pt x="10550" y="4179"/>
                  </a:cubicBezTo>
                  <a:cubicBezTo>
                    <a:pt x="10788" y="4179"/>
                    <a:pt x="10966" y="3977"/>
                    <a:pt x="10966" y="3763"/>
                  </a:cubicBezTo>
                  <a:cubicBezTo>
                    <a:pt x="10966" y="3524"/>
                    <a:pt x="10776" y="3346"/>
                    <a:pt x="10550" y="3346"/>
                  </a:cubicBezTo>
                  <a:cubicBezTo>
                    <a:pt x="10371" y="3346"/>
                    <a:pt x="10216" y="3441"/>
                    <a:pt x="10157" y="3608"/>
                  </a:cubicBezTo>
                  <a:lnTo>
                    <a:pt x="9240" y="3608"/>
                  </a:lnTo>
                  <a:lnTo>
                    <a:pt x="9240" y="1917"/>
                  </a:lnTo>
                  <a:cubicBezTo>
                    <a:pt x="9240" y="1822"/>
                    <a:pt x="9169" y="1750"/>
                    <a:pt x="9073" y="1750"/>
                  </a:cubicBezTo>
                  <a:lnTo>
                    <a:pt x="8395" y="1750"/>
                  </a:lnTo>
                  <a:cubicBezTo>
                    <a:pt x="8299" y="1750"/>
                    <a:pt x="8228" y="1822"/>
                    <a:pt x="8228" y="1917"/>
                  </a:cubicBezTo>
                  <a:cubicBezTo>
                    <a:pt x="8228" y="2000"/>
                    <a:pt x="8299" y="2072"/>
                    <a:pt x="8395" y="2072"/>
                  </a:cubicBezTo>
                  <a:lnTo>
                    <a:pt x="8930" y="2072"/>
                  </a:lnTo>
                  <a:lnTo>
                    <a:pt x="8930" y="3763"/>
                  </a:lnTo>
                  <a:lnTo>
                    <a:pt x="8930" y="5489"/>
                  </a:lnTo>
                  <a:lnTo>
                    <a:pt x="8930" y="7215"/>
                  </a:lnTo>
                  <a:lnTo>
                    <a:pt x="8930" y="8906"/>
                  </a:lnTo>
                  <a:lnTo>
                    <a:pt x="2049" y="8906"/>
                  </a:lnTo>
                  <a:lnTo>
                    <a:pt x="2049" y="7215"/>
                  </a:lnTo>
                  <a:lnTo>
                    <a:pt x="2049" y="5489"/>
                  </a:lnTo>
                  <a:lnTo>
                    <a:pt x="2049" y="3763"/>
                  </a:lnTo>
                  <a:lnTo>
                    <a:pt x="2049" y="2060"/>
                  </a:lnTo>
                  <a:lnTo>
                    <a:pt x="7752" y="2060"/>
                  </a:lnTo>
                  <a:cubicBezTo>
                    <a:pt x="7835" y="2060"/>
                    <a:pt x="7918" y="1988"/>
                    <a:pt x="7918" y="1893"/>
                  </a:cubicBezTo>
                  <a:cubicBezTo>
                    <a:pt x="7918" y="1810"/>
                    <a:pt x="7835" y="1738"/>
                    <a:pt x="7752" y="1738"/>
                  </a:cubicBezTo>
                  <a:lnTo>
                    <a:pt x="7383" y="1738"/>
                  </a:lnTo>
                  <a:lnTo>
                    <a:pt x="7383" y="810"/>
                  </a:lnTo>
                  <a:cubicBezTo>
                    <a:pt x="7526" y="750"/>
                    <a:pt x="7645" y="595"/>
                    <a:pt x="7645" y="417"/>
                  </a:cubicBezTo>
                  <a:cubicBezTo>
                    <a:pt x="7645" y="179"/>
                    <a:pt x="7454" y="0"/>
                    <a:pt x="7228" y="0"/>
                  </a:cubicBezTo>
                  <a:cubicBezTo>
                    <a:pt x="6990" y="0"/>
                    <a:pt x="6811" y="203"/>
                    <a:pt x="6811" y="417"/>
                  </a:cubicBezTo>
                  <a:cubicBezTo>
                    <a:pt x="6811" y="595"/>
                    <a:pt x="6918" y="750"/>
                    <a:pt x="7085" y="810"/>
                  </a:cubicBezTo>
                  <a:lnTo>
                    <a:pt x="7085" y="1738"/>
                  </a:lnTo>
                  <a:lnTo>
                    <a:pt x="5668" y="1738"/>
                  </a:lnTo>
                  <a:lnTo>
                    <a:pt x="5668" y="810"/>
                  </a:lnTo>
                  <a:cubicBezTo>
                    <a:pt x="5811" y="750"/>
                    <a:pt x="5930" y="595"/>
                    <a:pt x="5930" y="417"/>
                  </a:cubicBezTo>
                  <a:cubicBezTo>
                    <a:pt x="5930" y="179"/>
                    <a:pt x="5740" y="0"/>
                    <a:pt x="5513" y="0"/>
                  </a:cubicBezTo>
                  <a:cubicBezTo>
                    <a:pt x="5275" y="0"/>
                    <a:pt x="5097" y="203"/>
                    <a:pt x="5097" y="417"/>
                  </a:cubicBezTo>
                  <a:cubicBezTo>
                    <a:pt x="5097" y="595"/>
                    <a:pt x="5204" y="750"/>
                    <a:pt x="5371" y="810"/>
                  </a:cubicBezTo>
                  <a:lnTo>
                    <a:pt x="5371" y="1738"/>
                  </a:lnTo>
                  <a:lnTo>
                    <a:pt x="3954" y="1738"/>
                  </a:lnTo>
                  <a:lnTo>
                    <a:pt x="3954" y="810"/>
                  </a:lnTo>
                  <a:cubicBezTo>
                    <a:pt x="4108" y="750"/>
                    <a:pt x="4216" y="595"/>
                    <a:pt x="4216" y="417"/>
                  </a:cubicBezTo>
                  <a:cubicBezTo>
                    <a:pt x="4216" y="179"/>
                    <a:pt x="4025" y="0"/>
                    <a:pt x="381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54"/>
            <p:cNvSpPr/>
            <p:nvPr/>
          </p:nvSpPr>
          <p:spPr>
            <a:xfrm>
              <a:off x="3599440" y="2956543"/>
              <a:ext cx="204494" cy="204843"/>
            </a:xfrm>
            <a:custGeom>
              <a:rect b="b" l="l" r="r" t="t"/>
              <a:pathLst>
                <a:path extrusionOk="0" h="6466" w="6455">
                  <a:moveTo>
                    <a:pt x="156" y="0"/>
                  </a:moveTo>
                  <a:cubicBezTo>
                    <a:pt x="72" y="0"/>
                    <a:pt x="1" y="84"/>
                    <a:pt x="1" y="167"/>
                  </a:cubicBezTo>
                  <a:lnTo>
                    <a:pt x="1" y="4644"/>
                  </a:lnTo>
                  <a:cubicBezTo>
                    <a:pt x="1" y="4739"/>
                    <a:pt x="72" y="4811"/>
                    <a:pt x="156" y="4811"/>
                  </a:cubicBezTo>
                  <a:cubicBezTo>
                    <a:pt x="251" y="4811"/>
                    <a:pt x="322" y="4739"/>
                    <a:pt x="322" y="4644"/>
                  </a:cubicBezTo>
                  <a:lnTo>
                    <a:pt x="322" y="334"/>
                  </a:lnTo>
                  <a:lnTo>
                    <a:pt x="6133" y="334"/>
                  </a:lnTo>
                  <a:lnTo>
                    <a:pt x="6133" y="6132"/>
                  </a:lnTo>
                  <a:lnTo>
                    <a:pt x="322" y="6132"/>
                  </a:lnTo>
                  <a:lnTo>
                    <a:pt x="322" y="5287"/>
                  </a:lnTo>
                  <a:cubicBezTo>
                    <a:pt x="322" y="5203"/>
                    <a:pt x="251" y="5120"/>
                    <a:pt x="156" y="5120"/>
                  </a:cubicBezTo>
                  <a:cubicBezTo>
                    <a:pt x="72" y="5120"/>
                    <a:pt x="1" y="5203"/>
                    <a:pt x="1" y="5287"/>
                  </a:cubicBezTo>
                  <a:lnTo>
                    <a:pt x="1" y="6299"/>
                  </a:lnTo>
                  <a:cubicBezTo>
                    <a:pt x="1" y="6394"/>
                    <a:pt x="72" y="6466"/>
                    <a:pt x="156" y="6466"/>
                  </a:cubicBezTo>
                  <a:lnTo>
                    <a:pt x="6287" y="6466"/>
                  </a:lnTo>
                  <a:cubicBezTo>
                    <a:pt x="6383" y="6466"/>
                    <a:pt x="6454" y="6394"/>
                    <a:pt x="6454" y="6299"/>
                  </a:cubicBezTo>
                  <a:lnTo>
                    <a:pt x="6454" y="167"/>
                  </a:lnTo>
                  <a:cubicBezTo>
                    <a:pt x="6442" y="84"/>
                    <a:pt x="6383" y="0"/>
                    <a:pt x="62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54"/>
            <p:cNvSpPr/>
            <p:nvPr/>
          </p:nvSpPr>
          <p:spPr>
            <a:xfrm>
              <a:off x="3661691" y="3018763"/>
              <a:ext cx="79992" cy="80372"/>
            </a:xfrm>
            <a:custGeom>
              <a:rect b="b" l="l" r="r" t="t"/>
              <a:pathLst>
                <a:path extrusionOk="0" h="2537" w="2525">
                  <a:moveTo>
                    <a:pt x="155" y="1"/>
                  </a:moveTo>
                  <a:cubicBezTo>
                    <a:pt x="72" y="1"/>
                    <a:pt x="1" y="84"/>
                    <a:pt x="1" y="168"/>
                  </a:cubicBezTo>
                  <a:lnTo>
                    <a:pt x="1" y="2370"/>
                  </a:lnTo>
                  <a:cubicBezTo>
                    <a:pt x="1" y="2466"/>
                    <a:pt x="72" y="2537"/>
                    <a:pt x="155" y="2537"/>
                  </a:cubicBezTo>
                  <a:lnTo>
                    <a:pt x="1013" y="2537"/>
                  </a:lnTo>
                  <a:cubicBezTo>
                    <a:pt x="1096" y="2537"/>
                    <a:pt x="1167" y="2466"/>
                    <a:pt x="1167" y="2370"/>
                  </a:cubicBezTo>
                  <a:cubicBezTo>
                    <a:pt x="1167" y="2287"/>
                    <a:pt x="1096" y="2204"/>
                    <a:pt x="1013" y="2204"/>
                  </a:cubicBezTo>
                  <a:lnTo>
                    <a:pt x="322" y="2204"/>
                  </a:lnTo>
                  <a:lnTo>
                    <a:pt x="322" y="322"/>
                  </a:lnTo>
                  <a:lnTo>
                    <a:pt x="2215" y="322"/>
                  </a:lnTo>
                  <a:lnTo>
                    <a:pt x="2215" y="2204"/>
                  </a:lnTo>
                  <a:lnTo>
                    <a:pt x="1632" y="2204"/>
                  </a:lnTo>
                  <a:cubicBezTo>
                    <a:pt x="1548" y="2204"/>
                    <a:pt x="1465" y="2287"/>
                    <a:pt x="1465" y="2370"/>
                  </a:cubicBezTo>
                  <a:cubicBezTo>
                    <a:pt x="1465" y="2466"/>
                    <a:pt x="1548" y="2537"/>
                    <a:pt x="1632" y="2537"/>
                  </a:cubicBezTo>
                  <a:lnTo>
                    <a:pt x="2346" y="2537"/>
                  </a:lnTo>
                  <a:cubicBezTo>
                    <a:pt x="2441" y="2537"/>
                    <a:pt x="2513" y="2466"/>
                    <a:pt x="2513" y="2370"/>
                  </a:cubicBezTo>
                  <a:lnTo>
                    <a:pt x="2513" y="168"/>
                  </a:lnTo>
                  <a:cubicBezTo>
                    <a:pt x="2525" y="84"/>
                    <a:pt x="2453" y="1"/>
                    <a:pt x="235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54"/>
            <p:cNvSpPr/>
            <p:nvPr/>
          </p:nvSpPr>
          <p:spPr>
            <a:xfrm>
              <a:off x="3625101" y="2982552"/>
              <a:ext cx="18501" cy="18533"/>
            </a:xfrm>
            <a:custGeom>
              <a:rect b="b" l="l" r="r" t="t"/>
              <a:pathLst>
                <a:path extrusionOk="0" h="585" w="584">
                  <a:moveTo>
                    <a:pt x="167" y="1"/>
                  </a:moveTo>
                  <a:cubicBezTo>
                    <a:pt x="84" y="1"/>
                    <a:pt x="1" y="72"/>
                    <a:pt x="1" y="168"/>
                  </a:cubicBezTo>
                  <a:lnTo>
                    <a:pt x="1" y="418"/>
                  </a:lnTo>
                  <a:cubicBezTo>
                    <a:pt x="1" y="513"/>
                    <a:pt x="84" y="584"/>
                    <a:pt x="167" y="584"/>
                  </a:cubicBezTo>
                  <a:lnTo>
                    <a:pt x="417" y="584"/>
                  </a:lnTo>
                  <a:cubicBezTo>
                    <a:pt x="513" y="584"/>
                    <a:pt x="584" y="513"/>
                    <a:pt x="584" y="418"/>
                  </a:cubicBezTo>
                  <a:lnTo>
                    <a:pt x="584" y="168"/>
                  </a:lnTo>
                  <a:cubicBezTo>
                    <a:pt x="584" y="72"/>
                    <a:pt x="513" y="1"/>
                    <a:pt x="4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54"/>
            <p:cNvSpPr/>
            <p:nvPr/>
          </p:nvSpPr>
          <p:spPr>
            <a:xfrm>
              <a:off x="3651522" y="2982552"/>
              <a:ext cx="18881" cy="18533"/>
            </a:xfrm>
            <a:custGeom>
              <a:rect b="b" l="l" r="r" t="t"/>
              <a:pathLst>
                <a:path extrusionOk="0" h="585" w="596">
                  <a:moveTo>
                    <a:pt x="167" y="1"/>
                  </a:moveTo>
                  <a:cubicBezTo>
                    <a:pt x="83" y="1"/>
                    <a:pt x="0" y="72"/>
                    <a:pt x="0" y="168"/>
                  </a:cubicBezTo>
                  <a:lnTo>
                    <a:pt x="0" y="418"/>
                  </a:lnTo>
                  <a:cubicBezTo>
                    <a:pt x="0" y="513"/>
                    <a:pt x="83" y="584"/>
                    <a:pt x="167" y="584"/>
                  </a:cubicBezTo>
                  <a:lnTo>
                    <a:pt x="417" y="584"/>
                  </a:lnTo>
                  <a:cubicBezTo>
                    <a:pt x="512" y="584"/>
                    <a:pt x="583" y="513"/>
                    <a:pt x="583" y="418"/>
                  </a:cubicBezTo>
                  <a:lnTo>
                    <a:pt x="583" y="168"/>
                  </a:lnTo>
                  <a:cubicBezTo>
                    <a:pt x="595" y="72"/>
                    <a:pt x="524" y="1"/>
                    <a:pt x="44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54"/>
            <p:cNvSpPr/>
            <p:nvPr/>
          </p:nvSpPr>
          <p:spPr>
            <a:xfrm>
              <a:off x="3679052" y="2982552"/>
              <a:ext cx="18501" cy="18533"/>
            </a:xfrm>
            <a:custGeom>
              <a:rect b="b" l="l" r="r" t="t"/>
              <a:pathLst>
                <a:path extrusionOk="0" h="585" w="584">
                  <a:moveTo>
                    <a:pt x="167" y="1"/>
                  </a:moveTo>
                  <a:cubicBezTo>
                    <a:pt x="72" y="1"/>
                    <a:pt x="0" y="72"/>
                    <a:pt x="0" y="168"/>
                  </a:cubicBezTo>
                  <a:lnTo>
                    <a:pt x="0" y="418"/>
                  </a:lnTo>
                  <a:cubicBezTo>
                    <a:pt x="0" y="513"/>
                    <a:pt x="72" y="584"/>
                    <a:pt x="167" y="584"/>
                  </a:cubicBezTo>
                  <a:lnTo>
                    <a:pt x="417" y="584"/>
                  </a:lnTo>
                  <a:cubicBezTo>
                    <a:pt x="500" y="584"/>
                    <a:pt x="584" y="513"/>
                    <a:pt x="584" y="418"/>
                  </a:cubicBezTo>
                  <a:lnTo>
                    <a:pt x="584" y="168"/>
                  </a:lnTo>
                  <a:cubicBezTo>
                    <a:pt x="584" y="72"/>
                    <a:pt x="500" y="1"/>
                    <a:pt x="4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54"/>
            <p:cNvSpPr/>
            <p:nvPr/>
          </p:nvSpPr>
          <p:spPr>
            <a:xfrm>
              <a:off x="3705822" y="2982552"/>
              <a:ext cx="18501" cy="18533"/>
            </a:xfrm>
            <a:custGeom>
              <a:rect b="b" l="l" r="r" t="t"/>
              <a:pathLst>
                <a:path extrusionOk="0" h="585" w="584">
                  <a:moveTo>
                    <a:pt x="167" y="1"/>
                  </a:moveTo>
                  <a:cubicBezTo>
                    <a:pt x="72" y="1"/>
                    <a:pt x="1" y="72"/>
                    <a:pt x="1" y="168"/>
                  </a:cubicBezTo>
                  <a:lnTo>
                    <a:pt x="1" y="418"/>
                  </a:lnTo>
                  <a:cubicBezTo>
                    <a:pt x="1" y="513"/>
                    <a:pt x="72" y="584"/>
                    <a:pt x="167" y="584"/>
                  </a:cubicBezTo>
                  <a:lnTo>
                    <a:pt x="417" y="584"/>
                  </a:lnTo>
                  <a:cubicBezTo>
                    <a:pt x="513" y="584"/>
                    <a:pt x="584" y="513"/>
                    <a:pt x="584" y="418"/>
                  </a:cubicBezTo>
                  <a:lnTo>
                    <a:pt x="584" y="168"/>
                  </a:lnTo>
                  <a:cubicBezTo>
                    <a:pt x="584" y="72"/>
                    <a:pt x="513" y="1"/>
                    <a:pt x="4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54"/>
            <p:cNvSpPr/>
            <p:nvPr/>
          </p:nvSpPr>
          <p:spPr>
            <a:xfrm>
              <a:off x="3732591" y="2982552"/>
              <a:ext cx="18533" cy="18533"/>
            </a:xfrm>
            <a:custGeom>
              <a:rect b="b" l="l" r="r" t="t"/>
              <a:pathLst>
                <a:path extrusionOk="0" h="585" w="585">
                  <a:moveTo>
                    <a:pt x="168" y="1"/>
                  </a:moveTo>
                  <a:cubicBezTo>
                    <a:pt x="72" y="1"/>
                    <a:pt x="1" y="72"/>
                    <a:pt x="1" y="168"/>
                  </a:cubicBezTo>
                  <a:lnTo>
                    <a:pt x="1" y="418"/>
                  </a:lnTo>
                  <a:cubicBezTo>
                    <a:pt x="1" y="513"/>
                    <a:pt x="72" y="584"/>
                    <a:pt x="168" y="584"/>
                  </a:cubicBezTo>
                  <a:lnTo>
                    <a:pt x="418" y="584"/>
                  </a:lnTo>
                  <a:cubicBezTo>
                    <a:pt x="513" y="584"/>
                    <a:pt x="584" y="513"/>
                    <a:pt x="584" y="418"/>
                  </a:cubicBezTo>
                  <a:lnTo>
                    <a:pt x="584" y="168"/>
                  </a:lnTo>
                  <a:cubicBezTo>
                    <a:pt x="584" y="72"/>
                    <a:pt x="513" y="1"/>
                    <a:pt x="41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54"/>
            <p:cNvSpPr/>
            <p:nvPr/>
          </p:nvSpPr>
          <p:spPr>
            <a:xfrm>
              <a:off x="3759773" y="2982552"/>
              <a:ext cx="18121" cy="18533"/>
            </a:xfrm>
            <a:custGeom>
              <a:rect b="b" l="l" r="r" t="t"/>
              <a:pathLst>
                <a:path extrusionOk="0" h="585" w="572">
                  <a:moveTo>
                    <a:pt x="155" y="1"/>
                  </a:moveTo>
                  <a:cubicBezTo>
                    <a:pt x="72" y="1"/>
                    <a:pt x="0" y="72"/>
                    <a:pt x="0" y="168"/>
                  </a:cubicBezTo>
                  <a:lnTo>
                    <a:pt x="0" y="418"/>
                  </a:lnTo>
                  <a:cubicBezTo>
                    <a:pt x="0" y="513"/>
                    <a:pt x="72" y="584"/>
                    <a:pt x="155" y="584"/>
                  </a:cubicBezTo>
                  <a:lnTo>
                    <a:pt x="417" y="584"/>
                  </a:lnTo>
                  <a:cubicBezTo>
                    <a:pt x="500" y="584"/>
                    <a:pt x="572" y="513"/>
                    <a:pt x="572" y="418"/>
                  </a:cubicBezTo>
                  <a:lnTo>
                    <a:pt x="572" y="168"/>
                  </a:lnTo>
                  <a:cubicBezTo>
                    <a:pt x="572" y="72"/>
                    <a:pt x="500" y="1"/>
                    <a:pt x="4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54"/>
            <p:cNvSpPr/>
            <p:nvPr/>
          </p:nvSpPr>
          <p:spPr>
            <a:xfrm>
              <a:off x="3625101" y="3116844"/>
              <a:ext cx="18501" cy="18501"/>
            </a:xfrm>
            <a:custGeom>
              <a:rect b="b" l="l" r="r" t="t"/>
              <a:pathLst>
                <a:path extrusionOk="0" h="584" w="584">
                  <a:moveTo>
                    <a:pt x="167" y="1"/>
                  </a:moveTo>
                  <a:cubicBezTo>
                    <a:pt x="84" y="1"/>
                    <a:pt x="1" y="84"/>
                    <a:pt x="1" y="167"/>
                  </a:cubicBezTo>
                  <a:lnTo>
                    <a:pt x="1" y="417"/>
                  </a:lnTo>
                  <a:cubicBezTo>
                    <a:pt x="1" y="513"/>
                    <a:pt x="84" y="584"/>
                    <a:pt x="167" y="584"/>
                  </a:cubicBezTo>
                  <a:lnTo>
                    <a:pt x="417" y="584"/>
                  </a:lnTo>
                  <a:cubicBezTo>
                    <a:pt x="513" y="584"/>
                    <a:pt x="584" y="513"/>
                    <a:pt x="584" y="417"/>
                  </a:cubicBezTo>
                  <a:lnTo>
                    <a:pt x="584" y="167"/>
                  </a:lnTo>
                  <a:cubicBezTo>
                    <a:pt x="584" y="84"/>
                    <a:pt x="513" y="1"/>
                    <a:pt x="4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54"/>
            <p:cNvSpPr/>
            <p:nvPr/>
          </p:nvSpPr>
          <p:spPr>
            <a:xfrm>
              <a:off x="3651522" y="3116844"/>
              <a:ext cx="18881" cy="18501"/>
            </a:xfrm>
            <a:custGeom>
              <a:rect b="b" l="l" r="r" t="t"/>
              <a:pathLst>
                <a:path extrusionOk="0" h="584" w="596">
                  <a:moveTo>
                    <a:pt x="167" y="1"/>
                  </a:moveTo>
                  <a:cubicBezTo>
                    <a:pt x="83" y="1"/>
                    <a:pt x="0" y="84"/>
                    <a:pt x="0" y="167"/>
                  </a:cubicBezTo>
                  <a:lnTo>
                    <a:pt x="0" y="417"/>
                  </a:lnTo>
                  <a:cubicBezTo>
                    <a:pt x="0" y="513"/>
                    <a:pt x="83" y="584"/>
                    <a:pt x="167" y="584"/>
                  </a:cubicBezTo>
                  <a:lnTo>
                    <a:pt x="417" y="584"/>
                  </a:lnTo>
                  <a:cubicBezTo>
                    <a:pt x="512" y="584"/>
                    <a:pt x="583" y="513"/>
                    <a:pt x="583" y="417"/>
                  </a:cubicBezTo>
                  <a:lnTo>
                    <a:pt x="583" y="167"/>
                  </a:lnTo>
                  <a:cubicBezTo>
                    <a:pt x="595" y="84"/>
                    <a:pt x="524" y="1"/>
                    <a:pt x="44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54"/>
            <p:cNvSpPr/>
            <p:nvPr/>
          </p:nvSpPr>
          <p:spPr>
            <a:xfrm>
              <a:off x="3679052" y="3116844"/>
              <a:ext cx="18501" cy="18501"/>
            </a:xfrm>
            <a:custGeom>
              <a:rect b="b" l="l" r="r" t="t"/>
              <a:pathLst>
                <a:path extrusionOk="0" h="584" w="584">
                  <a:moveTo>
                    <a:pt x="167" y="1"/>
                  </a:moveTo>
                  <a:cubicBezTo>
                    <a:pt x="72" y="1"/>
                    <a:pt x="0" y="84"/>
                    <a:pt x="0" y="167"/>
                  </a:cubicBezTo>
                  <a:lnTo>
                    <a:pt x="0" y="417"/>
                  </a:lnTo>
                  <a:cubicBezTo>
                    <a:pt x="0" y="513"/>
                    <a:pt x="72" y="584"/>
                    <a:pt x="167" y="584"/>
                  </a:cubicBezTo>
                  <a:lnTo>
                    <a:pt x="417" y="584"/>
                  </a:lnTo>
                  <a:cubicBezTo>
                    <a:pt x="500" y="584"/>
                    <a:pt x="584" y="513"/>
                    <a:pt x="584" y="417"/>
                  </a:cubicBezTo>
                  <a:lnTo>
                    <a:pt x="584" y="167"/>
                  </a:lnTo>
                  <a:cubicBezTo>
                    <a:pt x="584" y="84"/>
                    <a:pt x="500" y="1"/>
                    <a:pt x="4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54"/>
            <p:cNvSpPr/>
            <p:nvPr/>
          </p:nvSpPr>
          <p:spPr>
            <a:xfrm>
              <a:off x="3705822" y="3116844"/>
              <a:ext cx="18501" cy="18501"/>
            </a:xfrm>
            <a:custGeom>
              <a:rect b="b" l="l" r="r" t="t"/>
              <a:pathLst>
                <a:path extrusionOk="0" h="584" w="584">
                  <a:moveTo>
                    <a:pt x="167" y="1"/>
                  </a:moveTo>
                  <a:cubicBezTo>
                    <a:pt x="72" y="1"/>
                    <a:pt x="1" y="84"/>
                    <a:pt x="1" y="167"/>
                  </a:cubicBezTo>
                  <a:lnTo>
                    <a:pt x="1" y="417"/>
                  </a:lnTo>
                  <a:cubicBezTo>
                    <a:pt x="1" y="513"/>
                    <a:pt x="72" y="584"/>
                    <a:pt x="167" y="584"/>
                  </a:cubicBezTo>
                  <a:lnTo>
                    <a:pt x="417" y="584"/>
                  </a:lnTo>
                  <a:cubicBezTo>
                    <a:pt x="513" y="584"/>
                    <a:pt x="584" y="513"/>
                    <a:pt x="584" y="417"/>
                  </a:cubicBezTo>
                  <a:lnTo>
                    <a:pt x="584" y="167"/>
                  </a:lnTo>
                  <a:cubicBezTo>
                    <a:pt x="584" y="84"/>
                    <a:pt x="513" y="1"/>
                    <a:pt x="4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54"/>
            <p:cNvSpPr/>
            <p:nvPr/>
          </p:nvSpPr>
          <p:spPr>
            <a:xfrm>
              <a:off x="3732591" y="3116844"/>
              <a:ext cx="18533" cy="18501"/>
            </a:xfrm>
            <a:custGeom>
              <a:rect b="b" l="l" r="r" t="t"/>
              <a:pathLst>
                <a:path extrusionOk="0" h="584" w="585">
                  <a:moveTo>
                    <a:pt x="168" y="1"/>
                  </a:moveTo>
                  <a:cubicBezTo>
                    <a:pt x="72" y="1"/>
                    <a:pt x="1" y="84"/>
                    <a:pt x="1" y="167"/>
                  </a:cubicBezTo>
                  <a:lnTo>
                    <a:pt x="1" y="417"/>
                  </a:lnTo>
                  <a:cubicBezTo>
                    <a:pt x="1" y="513"/>
                    <a:pt x="72" y="584"/>
                    <a:pt x="168" y="584"/>
                  </a:cubicBezTo>
                  <a:lnTo>
                    <a:pt x="418" y="584"/>
                  </a:lnTo>
                  <a:cubicBezTo>
                    <a:pt x="513" y="584"/>
                    <a:pt x="584" y="513"/>
                    <a:pt x="584" y="417"/>
                  </a:cubicBezTo>
                  <a:lnTo>
                    <a:pt x="584" y="167"/>
                  </a:lnTo>
                  <a:cubicBezTo>
                    <a:pt x="584" y="84"/>
                    <a:pt x="513" y="1"/>
                    <a:pt x="41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54"/>
            <p:cNvSpPr/>
            <p:nvPr/>
          </p:nvSpPr>
          <p:spPr>
            <a:xfrm>
              <a:off x="3759773" y="3116844"/>
              <a:ext cx="18121" cy="18501"/>
            </a:xfrm>
            <a:custGeom>
              <a:rect b="b" l="l" r="r" t="t"/>
              <a:pathLst>
                <a:path extrusionOk="0" h="584" w="572">
                  <a:moveTo>
                    <a:pt x="155" y="1"/>
                  </a:moveTo>
                  <a:cubicBezTo>
                    <a:pt x="72" y="1"/>
                    <a:pt x="0" y="84"/>
                    <a:pt x="0" y="167"/>
                  </a:cubicBezTo>
                  <a:lnTo>
                    <a:pt x="0" y="417"/>
                  </a:lnTo>
                  <a:cubicBezTo>
                    <a:pt x="0" y="513"/>
                    <a:pt x="72" y="584"/>
                    <a:pt x="155" y="584"/>
                  </a:cubicBezTo>
                  <a:lnTo>
                    <a:pt x="417" y="584"/>
                  </a:lnTo>
                  <a:cubicBezTo>
                    <a:pt x="500" y="584"/>
                    <a:pt x="572" y="513"/>
                    <a:pt x="572" y="417"/>
                  </a:cubicBezTo>
                  <a:lnTo>
                    <a:pt x="572" y="167"/>
                  </a:lnTo>
                  <a:cubicBezTo>
                    <a:pt x="572" y="84"/>
                    <a:pt x="500" y="1"/>
                    <a:pt x="4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54"/>
            <p:cNvSpPr/>
            <p:nvPr/>
          </p:nvSpPr>
          <p:spPr>
            <a:xfrm>
              <a:off x="3625101" y="3009354"/>
              <a:ext cx="18501" cy="18501"/>
            </a:xfrm>
            <a:custGeom>
              <a:rect b="b" l="l" r="r" t="t"/>
              <a:pathLst>
                <a:path extrusionOk="0" h="584" w="584">
                  <a:moveTo>
                    <a:pt x="167" y="0"/>
                  </a:moveTo>
                  <a:cubicBezTo>
                    <a:pt x="84" y="0"/>
                    <a:pt x="1" y="84"/>
                    <a:pt x="1" y="167"/>
                  </a:cubicBezTo>
                  <a:lnTo>
                    <a:pt x="1" y="417"/>
                  </a:lnTo>
                  <a:cubicBezTo>
                    <a:pt x="1" y="512"/>
                    <a:pt x="84" y="584"/>
                    <a:pt x="167" y="584"/>
                  </a:cubicBezTo>
                  <a:lnTo>
                    <a:pt x="417" y="584"/>
                  </a:lnTo>
                  <a:cubicBezTo>
                    <a:pt x="513" y="584"/>
                    <a:pt x="584" y="512"/>
                    <a:pt x="584" y="417"/>
                  </a:cubicBezTo>
                  <a:lnTo>
                    <a:pt x="584" y="167"/>
                  </a:lnTo>
                  <a:cubicBezTo>
                    <a:pt x="584" y="84"/>
                    <a:pt x="513" y="0"/>
                    <a:pt x="41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54"/>
            <p:cNvSpPr/>
            <p:nvPr/>
          </p:nvSpPr>
          <p:spPr>
            <a:xfrm>
              <a:off x="3625101" y="3036503"/>
              <a:ext cx="18501" cy="18153"/>
            </a:xfrm>
            <a:custGeom>
              <a:rect b="b" l="l" r="r" t="t"/>
              <a:pathLst>
                <a:path extrusionOk="0" h="573" w="584">
                  <a:moveTo>
                    <a:pt x="167" y="1"/>
                  </a:moveTo>
                  <a:cubicBezTo>
                    <a:pt x="84" y="1"/>
                    <a:pt x="1" y="72"/>
                    <a:pt x="1" y="155"/>
                  </a:cubicBezTo>
                  <a:lnTo>
                    <a:pt x="1" y="417"/>
                  </a:lnTo>
                  <a:cubicBezTo>
                    <a:pt x="1" y="501"/>
                    <a:pt x="84" y="572"/>
                    <a:pt x="167" y="572"/>
                  </a:cubicBezTo>
                  <a:lnTo>
                    <a:pt x="417" y="572"/>
                  </a:lnTo>
                  <a:cubicBezTo>
                    <a:pt x="513" y="572"/>
                    <a:pt x="584" y="501"/>
                    <a:pt x="584" y="417"/>
                  </a:cubicBezTo>
                  <a:lnTo>
                    <a:pt x="584" y="155"/>
                  </a:lnTo>
                  <a:cubicBezTo>
                    <a:pt x="584" y="72"/>
                    <a:pt x="513" y="1"/>
                    <a:pt x="4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54"/>
            <p:cNvSpPr/>
            <p:nvPr/>
          </p:nvSpPr>
          <p:spPr>
            <a:xfrm>
              <a:off x="3625101" y="3063273"/>
              <a:ext cx="18501" cy="18533"/>
            </a:xfrm>
            <a:custGeom>
              <a:rect b="b" l="l" r="r" t="t"/>
              <a:pathLst>
                <a:path extrusionOk="0" h="585" w="584">
                  <a:moveTo>
                    <a:pt x="167" y="1"/>
                  </a:moveTo>
                  <a:cubicBezTo>
                    <a:pt x="84" y="1"/>
                    <a:pt x="1" y="72"/>
                    <a:pt x="1" y="168"/>
                  </a:cubicBezTo>
                  <a:lnTo>
                    <a:pt x="1" y="418"/>
                  </a:lnTo>
                  <a:cubicBezTo>
                    <a:pt x="1" y="501"/>
                    <a:pt x="84" y="584"/>
                    <a:pt x="167" y="584"/>
                  </a:cubicBezTo>
                  <a:lnTo>
                    <a:pt x="417" y="584"/>
                  </a:lnTo>
                  <a:cubicBezTo>
                    <a:pt x="513" y="584"/>
                    <a:pt x="584" y="501"/>
                    <a:pt x="584" y="418"/>
                  </a:cubicBezTo>
                  <a:lnTo>
                    <a:pt x="584" y="168"/>
                  </a:lnTo>
                  <a:cubicBezTo>
                    <a:pt x="584" y="72"/>
                    <a:pt x="513" y="1"/>
                    <a:pt x="4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54"/>
            <p:cNvSpPr/>
            <p:nvPr/>
          </p:nvSpPr>
          <p:spPr>
            <a:xfrm>
              <a:off x="3625101" y="3090074"/>
              <a:ext cx="18501" cy="18501"/>
            </a:xfrm>
            <a:custGeom>
              <a:rect b="b" l="l" r="r" t="t"/>
              <a:pathLst>
                <a:path extrusionOk="0" h="584" w="584">
                  <a:moveTo>
                    <a:pt x="167" y="0"/>
                  </a:moveTo>
                  <a:cubicBezTo>
                    <a:pt x="84" y="0"/>
                    <a:pt x="1" y="72"/>
                    <a:pt x="1" y="167"/>
                  </a:cubicBezTo>
                  <a:lnTo>
                    <a:pt x="1" y="417"/>
                  </a:lnTo>
                  <a:cubicBezTo>
                    <a:pt x="1" y="512"/>
                    <a:pt x="84" y="584"/>
                    <a:pt x="167" y="584"/>
                  </a:cubicBezTo>
                  <a:lnTo>
                    <a:pt x="417" y="584"/>
                  </a:lnTo>
                  <a:cubicBezTo>
                    <a:pt x="513" y="584"/>
                    <a:pt x="584" y="512"/>
                    <a:pt x="584" y="417"/>
                  </a:cubicBezTo>
                  <a:lnTo>
                    <a:pt x="584" y="167"/>
                  </a:lnTo>
                  <a:cubicBezTo>
                    <a:pt x="584" y="72"/>
                    <a:pt x="513" y="0"/>
                    <a:pt x="41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54"/>
            <p:cNvSpPr/>
            <p:nvPr/>
          </p:nvSpPr>
          <p:spPr>
            <a:xfrm>
              <a:off x="3759773" y="3009354"/>
              <a:ext cx="18121" cy="18501"/>
            </a:xfrm>
            <a:custGeom>
              <a:rect b="b" l="l" r="r" t="t"/>
              <a:pathLst>
                <a:path extrusionOk="0" h="584" w="572">
                  <a:moveTo>
                    <a:pt x="155" y="0"/>
                  </a:moveTo>
                  <a:cubicBezTo>
                    <a:pt x="72" y="0"/>
                    <a:pt x="0" y="84"/>
                    <a:pt x="0" y="167"/>
                  </a:cubicBezTo>
                  <a:lnTo>
                    <a:pt x="0" y="417"/>
                  </a:lnTo>
                  <a:cubicBezTo>
                    <a:pt x="0" y="512"/>
                    <a:pt x="72" y="584"/>
                    <a:pt x="155" y="584"/>
                  </a:cubicBezTo>
                  <a:lnTo>
                    <a:pt x="417" y="584"/>
                  </a:lnTo>
                  <a:cubicBezTo>
                    <a:pt x="500" y="584"/>
                    <a:pt x="572" y="512"/>
                    <a:pt x="572" y="417"/>
                  </a:cubicBezTo>
                  <a:lnTo>
                    <a:pt x="572" y="167"/>
                  </a:lnTo>
                  <a:cubicBezTo>
                    <a:pt x="572" y="84"/>
                    <a:pt x="500" y="0"/>
                    <a:pt x="41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54"/>
            <p:cNvSpPr/>
            <p:nvPr/>
          </p:nvSpPr>
          <p:spPr>
            <a:xfrm>
              <a:off x="3759773" y="3036503"/>
              <a:ext cx="18121" cy="18153"/>
            </a:xfrm>
            <a:custGeom>
              <a:rect b="b" l="l" r="r" t="t"/>
              <a:pathLst>
                <a:path extrusionOk="0" h="573" w="572">
                  <a:moveTo>
                    <a:pt x="155" y="1"/>
                  </a:moveTo>
                  <a:cubicBezTo>
                    <a:pt x="72" y="1"/>
                    <a:pt x="0" y="72"/>
                    <a:pt x="0" y="155"/>
                  </a:cubicBezTo>
                  <a:lnTo>
                    <a:pt x="0" y="417"/>
                  </a:lnTo>
                  <a:cubicBezTo>
                    <a:pt x="0" y="501"/>
                    <a:pt x="72" y="572"/>
                    <a:pt x="155" y="572"/>
                  </a:cubicBezTo>
                  <a:lnTo>
                    <a:pt x="417" y="572"/>
                  </a:lnTo>
                  <a:cubicBezTo>
                    <a:pt x="500" y="572"/>
                    <a:pt x="572" y="501"/>
                    <a:pt x="572" y="417"/>
                  </a:cubicBezTo>
                  <a:lnTo>
                    <a:pt x="572" y="155"/>
                  </a:lnTo>
                  <a:cubicBezTo>
                    <a:pt x="572" y="72"/>
                    <a:pt x="500" y="1"/>
                    <a:pt x="4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54"/>
            <p:cNvSpPr/>
            <p:nvPr/>
          </p:nvSpPr>
          <p:spPr>
            <a:xfrm>
              <a:off x="3759773" y="3063273"/>
              <a:ext cx="18121" cy="18533"/>
            </a:xfrm>
            <a:custGeom>
              <a:rect b="b" l="l" r="r" t="t"/>
              <a:pathLst>
                <a:path extrusionOk="0" h="585" w="572">
                  <a:moveTo>
                    <a:pt x="155" y="1"/>
                  </a:moveTo>
                  <a:cubicBezTo>
                    <a:pt x="72" y="1"/>
                    <a:pt x="0" y="72"/>
                    <a:pt x="0" y="168"/>
                  </a:cubicBezTo>
                  <a:lnTo>
                    <a:pt x="0" y="418"/>
                  </a:lnTo>
                  <a:cubicBezTo>
                    <a:pt x="0" y="501"/>
                    <a:pt x="72" y="584"/>
                    <a:pt x="155" y="584"/>
                  </a:cubicBezTo>
                  <a:lnTo>
                    <a:pt x="417" y="584"/>
                  </a:lnTo>
                  <a:cubicBezTo>
                    <a:pt x="500" y="584"/>
                    <a:pt x="572" y="501"/>
                    <a:pt x="572" y="418"/>
                  </a:cubicBezTo>
                  <a:lnTo>
                    <a:pt x="572" y="168"/>
                  </a:lnTo>
                  <a:cubicBezTo>
                    <a:pt x="572" y="72"/>
                    <a:pt x="500" y="1"/>
                    <a:pt x="4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54"/>
            <p:cNvSpPr/>
            <p:nvPr/>
          </p:nvSpPr>
          <p:spPr>
            <a:xfrm>
              <a:off x="3759773" y="3090074"/>
              <a:ext cx="18121" cy="18501"/>
            </a:xfrm>
            <a:custGeom>
              <a:rect b="b" l="l" r="r" t="t"/>
              <a:pathLst>
                <a:path extrusionOk="0" h="584" w="572">
                  <a:moveTo>
                    <a:pt x="155" y="0"/>
                  </a:moveTo>
                  <a:cubicBezTo>
                    <a:pt x="72" y="0"/>
                    <a:pt x="0" y="72"/>
                    <a:pt x="0" y="167"/>
                  </a:cubicBezTo>
                  <a:lnTo>
                    <a:pt x="0" y="417"/>
                  </a:lnTo>
                  <a:cubicBezTo>
                    <a:pt x="0" y="512"/>
                    <a:pt x="72" y="584"/>
                    <a:pt x="155" y="584"/>
                  </a:cubicBezTo>
                  <a:lnTo>
                    <a:pt x="417" y="584"/>
                  </a:lnTo>
                  <a:cubicBezTo>
                    <a:pt x="500" y="584"/>
                    <a:pt x="572" y="512"/>
                    <a:pt x="572" y="417"/>
                  </a:cubicBezTo>
                  <a:lnTo>
                    <a:pt x="572" y="167"/>
                  </a:lnTo>
                  <a:cubicBezTo>
                    <a:pt x="572" y="72"/>
                    <a:pt x="500" y="0"/>
                    <a:pt x="41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0" name="Google Shape;2670;p54"/>
          <p:cNvGrpSpPr/>
          <p:nvPr/>
        </p:nvGrpSpPr>
        <p:grpSpPr>
          <a:xfrm>
            <a:off x="2239671" y="2884503"/>
            <a:ext cx="218053" cy="348543"/>
            <a:chOff x="2239671" y="2884503"/>
            <a:chExt cx="218053" cy="348543"/>
          </a:xfrm>
        </p:grpSpPr>
        <p:sp>
          <p:nvSpPr>
            <p:cNvPr id="2671" name="Google Shape;2671;p54"/>
            <p:cNvSpPr/>
            <p:nvPr/>
          </p:nvSpPr>
          <p:spPr>
            <a:xfrm>
              <a:off x="2341903" y="2884503"/>
              <a:ext cx="115822" cy="268963"/>
            </a:xfrm>
            <a:custGeom>
              <a:rect b="b" l="l" r="r" t="t"/>
              <a:pathLst>
                <a:path extrusionOk="0" h="8490" w="3656">
                  <a:moveTo>
                    <a:pt x="3144" y="2143"/>
                  </a:moveTo>
                  <a:lnTo>
                    <a:pt x="3144" y="2655"/>
                  </a:lnTo>
                  <a:lnTo>
                    <a:pt x="489" y="2655"/>
                  </a:lnTo>
                  <a:lnTo>
                    <a:pt x="489" y="2143"/>
                  </a:lnTo>
                  <a:close/>
                  <a:moveTo>
                    <a:pt x="1679" y="4882"/>
                  </a:moveTo>
                  <a:cubicBezTo>
                    <a:pt x="1810" y="4882"/>
                    <a:pt x="1917" y="4989"/>
                    <a:pt x="1917" y="5120"/>
                  </a:cubicBezTo>
                  <a:lnTo>
                    <a:pt x="1917" y="5692"/>
                  </a:lnTo>
                  <a:lnTo>
                    <a:pt x="560" y="5692"/>
                  </a:lnTo>
                  <a:cubicBezTo>
                    <a:pt x="429" y="5692"/>
                    <a:pt x="322" y="5584"/>
                    <a:pt x="322" y="5453"/>
                  </a:cubicBezTo>
                  <a:lnTo>
                    <a:pt x="322" y="5120"/>
                  </a:lnTo>
                  <a:lnTo>
                    <a:pt x="298" y="5120"/>
                  </a:lnTo>
                  <a:cubicBezTo>
                    <a:pt x="298" y="4989"/>
                    <a:pt x="405" y="4882"/>
                    <a:pt x="536" y="4882"/>
                  </a:cubicBezTo>
                  <a:close/>
                  <a:moveTo>
                    <a:pt x="1667" y="6013"/>
                  </a:moveTo>
                  <a:lnTo>
                    <a:pt x="1667" y="6787"/>
                  </a:lnTo>
                  <a:lnTo>
                    <a:pt x="1656" y="6787"/>
                  </a:lnTo>
                  <a:cubicBezTo>
                    <a:pt x="1656" y="6942"/>
                    <a:pt x="1536" y="7037"/>
                    <a:pt x="1394" y="7037"/>
                  </a:cubicBezTo>
                  <a:cubicBezTo>
                    <a:pt x="1322" y="7037"/>
                    <a:pt x="1263" y="7013"/>
                    <a:pt x="1215" y="6965"/>
                  </a:cubicBezTo>
                  <a:cubicBezTo>
                    <a:pt x="1179" y="6918"/>
                    <a:pt x="1144" y="6846"/>
                    <a:pt x="1144" y="6787"/>
                  </a:cubicBezTo>
                  <a:lnTo>
                    <a:pt x="1144" y="6501"/>
                  </a:lnTo>
                  <a:lnTo>
                    <a:pt x="1144" y="6013"/>
                  </a:lnTo>
                  <a:close/>
                  <a:moveTo>
                    <a:pt x="3096" y="5870"/>
                  </a:moveTo>
                  <a:cubicBezTo>
                    <a:pt x="3215" y="5870"/>
                    <a:pt x="3322" y="5965"/>
                    <a:pt x="3322" y="6084"/>
                  </a:cubicBezTo>
                  <a:lnTo>
                    <a:pt x="3322" y="6823"/>
                  </a:lnTo>
                  <a:cubicBezTo>
                    <a:pt x="3322" y="6942"/>
                    <a:pt x="3215" y="7037"/>
                    <a:pt x="3096" y="7037"/>
                  </a:cubicBezTo>
                  <a:lnTo>
                    <a:pt x="3037" y="7037"/>
                  </a:lnTo>
                  <a:cubicBezTo>
                    <a:pt x="2918" y="7037"/>
                    <a:pt x="2810" y="6942"/>
                    <a:pt x="2810" y="6823"/>
                  </a:cubicBezTo>
                  <a:lnTo>
                    <a:pt x="2810" y="6084"/>
                  </a:lnTo>
                  <a:cubicBezTo>
                    <a:pt x="2810" y="5965"/>
                    <a:pt x="2918" y="5870"/>
                    <a:pt x="3037" y="5870"/>
                  </a:cubicBezTo>
                  <a:close/>
                  <a:moveTo>
                    <a:pt x="2251" y="5692"/>
                  </a:moveTo>
                  <a:cubicBezTo>
                    <a:pt x="2382" y="5692"/>
                    <a:pt x="2501" y="5787"/>
                    <a:pt x="2501" y="5942"/>
                  </a:cubicBezTo>
                  <a:lnTo>
                    <a:pt x="2501" y="6799"/>
                  </a:lnTo>
                  <a:cubicBezTo>
                    <a:pt x="2501" y="6942"/>
                    <a:pt x="2394" y="7061"/>
                    <a:pt x="2251" y="7061"/>
                  </a:cubicBezTo>
                  <a:lnTo>
                    <a:pt x="2215" y="7061"/>
                  </a:lnTo>
                  <a:cubicBezTo>
                    <a:pt x="2084" y="7037"/>
                    <a:pt x="1977" y="6942"/>
                    <a:pt x="1977" y="6787"/>
                  </a:cubicBezTo>
                  <a:lnTo>
                    <a:pt x="1977" y="6013"/>
                  </a:lnTo>
                  <a:lnTo>
                    <a:pt x="2084" y="6013"/>
                  </a:lnTo>
                  <a:cubicBezTo>
                    <a:pt x="2167" y="6013"/>
                    <a:pt x="2251" y="5942"/>
                    <a:pt x="2251" y="5846"/>
                  </a:cubicBezTo>
                  <a:lnTo>
                    <a:pt x="2251" y="5692"/>
                  </a:lnTo>
                  <a:close/>
                  <a:moveTo>
                    <a:pt x="310" y="5953"/>
                  </a:moveTo>
                  <a:cubicBezTo>
                    <a:pt x="370" y="6001"/>
                    <a:pt x="441" y="6013"/>
                    <a:pt x="536" y="6013"/>
                  </a:cubicBezTo>
                  <a:lnTo>
                    <a:pt x="822" y="6013"/>
                  </a:lnTo>
                  <a:lnTo>
                    <a:pt x="822" y="6489"/>
                  </a:lnTo>
                  <a:lnTo>
                    <a:pt x="822" y="6775"/>
                  </a:lnTo>
                  <a:lnTo>
                    <a:pt x="822" y="7894"/>
                  </a:lnTo>
                  <a:cubicBezTo>
                    <a:pt x="822" y="7966"/>
                    <a:pt x="786" y="8025"/>
                    <a:pt x="739" y="8073"/>
                  </a:cubicBezTo>
                  <a:cubicBezTo>
                    <a:pt x="691" y="8108"/>
                    <a:pt x="620" y="8144"/>
                    <a:pt x="560" y="8144"/>
                  </a:cubicBezTo>
                  <a:cubicBezTo>
                    <a:pt x="417" y="8144"/>
                    <a:pt x="310" y="8025"/>
                    <a:pt x="310" y="7894"/>
                  </a:cubicBezTo>
                  <a:lnTo>
                    <a:pt x="310" y="5953"/>
                  </a:lnTo>
                  <a:close/>
                  <a:moveTo>
                    <a:pt x="346" y="0"/>
                  </a:moveTo>
                  <a:cubicBezTo>
                    <a:pt x="251" y="0"/>
                    <a:pt x="179" y="72"/>
                    <a:pt x="179" y="167"/>
                  </a:cubicBezTo>
                  <a:lnTo>
                    <a:pt x="179" y="762"/>
                  </a:lnTo>
                  <a:cubicBezTo>
                    <a:pt x="179" y="846"/>
                    <a:pt x="251" y="929"/>
                    <a:pt x="346" y="929"/>
                  </a:cubicBezTo>
                  <a:cubicBezTo>
                    <a:pt x="429" y="929"/>
                    <a:pt x="501" y="846"/>
                    <a:pt x="501" y="762"/>
                  </a:cubicBezTo>
                  <a:lnTo>
                    <a:pt x="501" y="334"/>
                  </a:lnTo>
                  <a:lnTo>
                    <a:pt x="3156" y="334"/>
                  </a:lnTo>
                  <a:lnTo>
                    <a:pt x="3156" y="1834"/>
                  </a:lnTo>
                  <a:lnTo>
                    <a:pt x="501" y="1834"/>
                  </a:lnTo>
                  <a:lnTo>
                    <a:pt x="501" y="1405"/>
                  </a:lnTo>
                  <a:cubicBezTo>
                    <a:pt x="501" y="1310"/>
                    <a:pt x="429" y="1239"/>
                    <a:pt x="346" y="1239"/>
                  </a:cubicBezTo>
                  <a:cubicBezTo>
                    <a:pt x="251" y="1239"/>
                    <a:pt x="179" y="1310"/>
                    <a:pt x="179" y="1405"/>
                  </a:cubicBezTo>
                  <a:lnTo>
                    <a:pt x="179" y="2155"/>
                  </a:lnTo>
                  <a:lnTo>
                    <a:pt x="179" y="2834"/>
                  </a:lnTo>
                  <a:cubicBezTo>
                    <a:pt x="179" y="2917"/>
                    <a:pt x="251" y="2989"/>
                    <a:pt x="346" y="2989"/>
                  </a:cubicBezTo>
                  <a:lnTo>
                    <a:pt x="548" y="2989"/>
                  </a:lnTo>
                  <a:lnTo>
                    <a:pt x="548" y="3489"/>
                  </a:lnTo>
                  <a:cubicBezTo>
                    <a:pt x="239" y="3560"/>
                    <a:pt x="1" y="3810"/>
                    <a:pt x="1" y="4120"/>
                  </a:cubicBezTo>
                  <a:lnTo>
                    <a:pt x="1" y="7906"/>
                  </a:lnTo>
                  <a:cubicBezTo>
                    <a:pt x="1" y="8228"/>
                    <a:pt x="262" y="8489"/>
                    <a:pt x="584" y="8489"/>
                  </a:cubicBezTo>
                  <a:cubicBezTo>
                    <a:pt x="727" y="8489"/>
                    <a:pt x="882" y="8430"/>
                    <a:pt x="1001" y="8323"/>
                  </a:cubicBezTo>
                  <a:cubicBezTo>
                    <a:pt x="1096" y="8216"/>
                    <a:pt x="1155" y="8073"/>
                    <a:pt x="1155" y="7906"/>
                  </a:cubicBezTo>
                  <a:lnTo>
                    <a:pt x="1155" y="7311"/>
                  </a:lnTo>
                  <a:cubicBezTo>
                    <a:pt x="1239" y="7358"/>
                    <a:pt x="1322" y="7370"/>
                    <a:pt x="1417" y="7370"/>
                  </a:cubicBezTo>
                  <a:cubicBezTo>
                    <a:pt x="1572" y="7370"/>
                    <a:pt x="1727" y="7299"/>
                    <a:pt x="1834" y="7192"/>
                  </a:cubicBezTo>
                  <a:cubicBezTo>
                    <a:pt x="1929" y="7299"/>
                    <a:pt x="2084" y="7370"/>
                    <a:pt x="2251" y="7370"/>
                  </a:cubicBezTo>
                  <a:lnTo>
                    <a:pt x="2263" y="7370"/>
                  </a:lnTo>
                  <a:cubicBezTo>
                    <a:pt x="2429" y="7370"/>
                    <a:pt x="2560" y="7311"/>
                    <a:pt x="2668" y="7204"/>
                  </a:cubicBezTo>
                  <a:cubicBezTo>
                    <a:pt x="2763" y="7311"/>
                    <a:pt x="2906" y="7370"/>
                    <a:pt x="3049" y="7370"/>
                  </a:cubicBezTo>
                  <a:lnTo>
                    <a:pt x="3108" y="7370"/>
                  </a:lnTo>
                  <a:cubicBezTo>
                    <a:pt x="3406" y="7370"/>
                    <a:pt x="3656" y="7120"/>
                    <a:pt x="3656" y="6823"/>
                  </a:cubicBezTo>
                  <a:lnTo>
                    <a:pt x="3656" y="6489"/>
                  </a:lnTo>
                  <a:lnTo>
                    <a:pt x="3656" y="5132"/>
                  </a:lnTo>
                  <a:cubicBezTo>
                    <a:pt x="3656" y="5049"/>
                    <a:pt x="3584" y="4965"/>
                    <a:pt x="3501" y="4965"/>
                  </a:cubicBezTo>
                  <a:cubicBezTo>
                    <a:pt x="3406" y="4965"/>
                    <a:pt x="3334" y="5049"/>
                    <a:pt x="3334" y="5132"/>
                  </a:cubicBezTo>
                  <a:lnTo>
                    <a:pt x="3334" y="5584"/>
                  </a:lnTo>
                  <a:cubicBezTo>
                    <a:pt x="3263" y="5549"/>
                    <a:pt x="3180" y="5537"/>
                    <a:pt x="3108" y="5537"/>
                  </a:cubicBezTo>
                  <a:lnTo>
                    <a:pt x="3049" y="5537"/>
                  </a:lnTo>
                  <a:cubicBezTo>
                    <a:pt x="2929" y="5537"/>
                    <a:pt x="2822" y="5572"/>
                    <a:pt x="2739" y="5632"/>
                  </a:cubicBezTo>
                  <a:cubicBezTo>
                    <a:pt x="2632" y="5465"/>
                    <a:pt x="2453" y="5358"/>
                    <a:pt x="2251" y="5358"/>
                  </a:cubicBezTo>
                  <a:lnTo>
                    <a:pt x="2251" y="5120"/>
                  </a:lnTo>
                  <a:cubicBezTo>
                    <a:pt x="2251" y="4810"/>
                    <a:pt x="1989" y="4560"/>
                    <a:pt x="1679" y="4560"/>
                  </a:cubicBezTo>
                  <a:lnTo>
                    <a:pt x="536" y="4560"/>
                  </a:lnTo>
                  <a:cubicBezTo>
                    <a:pt x="441" y="4560"/>
                    <a:pt x="370" y="4572"/>
                    <a:pt x="298" y="4620"/>
                  </a:cubicBezTo>
                  <a:lnTo>
                    <a:pt x="298" y="4120"/>
                  </a:lnTo>
                  <a:cubicBezTo>
                    <a:pt x="298" y="3941"/>
                    <a:pt x="477" y="3787"/>
                    <a:pt x="679" y="3787"/>
                  </a:cubicBezTo>
                  <a:cubicBezTo>
                    <a:pt x="774" y="3787"/>
                    <a:pt x="846" y="3703"/>
                    <a:pt x="846" y="3620"/>
                  </a:cubicBezTo>
                  <a:lnTo>
                    <a:pt x="846" y="2977"/>
                  </a:lnTo>
                  <a:lnTo>
                    <a:pt x="2787" y="2977"/>
                  </a:lnTo>
                  <a:lnTo>
                    <a:pt x="2787" y="3620"/>
                  </a:lnTo>
                  <a:cubicBezTo>
                    <a:pt x="2787" y="3703"/>
                    <a:pt x="2858" y="3787"/>
                    <a:pt x="2941" y="3787"/>
                  </a:cubicBezTo>
                  <a:cubicBezTo>
                    <a:pt x="3168" y="3787"/>
                    <a:pt x="3334" y="3929"/>
                    <a:pt x="3334" y="4120"/>
                  </a:cubicBezTo>
                  <a:lnTo>
                    <a:pt x="3334" y="4513"/>
                  </a:lnTo>
                  <a:cubicBezTo>
                    <a:pt x="3334" y="4596"/>
                    <a:pt x="3406" y="4679"/>
                    <a:pt x="3501" y="4679"/>
                  </a:cubicBezTo>
                  <a:cubicBezTo>
                    <a:pt x="3584" y="4679"/>
                    <a:pt x="3656" y="4596"/>
                    <a:pt x="3656" y="4513"/>
                  </a:cubicBezTo>
                  <a:lnTo>
                    <a:pt x="3656" y="4120"/>
                  </a:lnTo>
                  <a:cubicBezTo>
                    <a:pt x="3656" y="3810"/>
                    <a:pt x="3418" y="3548"/>
                    <a:pt x="3108" y="3489"/>
                  </a:cubicBezTo>
                  <a:lnTo>
                    <a:pt x="3108" y="2989"/>
                  </a:lnTo>
                  <a:lnTo>
                    <a:pt x="3322" y="2989"/>
                  </a:lnTo>
                  <a:cubicBezTo>
                    <a:pt x="3406" y="2989"/>
                    <a:pt x="3477" y="2917"/>
                    <a:pt x="3477" y="2834"/>
                  </a:cubicBezTo>
                  <a:lnTo>
                    <a:pt x="3477" y="2143"/>
                  </a:lnTo>
                  <a:lnTo>
                    <a:pt x="3477" y="2001"/>
                  </a:lnTo>
                  <a:lnTo>
                    <a:pt x="3477" y="167"/>
                  </a:lnTo>
                  <a:cubicBezTo>
                    <a:pt x="3477" y="72"/>
                    <a:pt x="3406" y="0"/>
                    <a:pt x="33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54"/>
            <p:cNvSpPr/>
            <p:nvPr/>
          </p:nvSpPr>
          <p:spPr>
            <a:xfrm>
              <a:off x="2275881" y="3157965"/>
              <a:ext cx="168284" cy="75082"/>
            </a:xfrm>
            <a:custGeom>
              <a:rect b="b" l="l" r="r" t="t"/>
              <a:pathLst>
                <a:path extrusionOk="0" h="2370" w="5312">
                  <a:moveTo>
                    <a:pt x="2668" y="322"/>
                  </a:moveTo>
                  <a:cubicBezTo>
                    <a:pt x="3085" y="322"/>
                    <a:pt x="3466" y="369"/>
                    <a:pt x="3775" y="429"/>
                  </a:cubicBezTo>
                  <a:cubicBezTo>
                    <a:pt x="4073" y="489"/>
                    <a:pt x="4192" y="560"/>
                    <a:pt x="4240" y="608"/>
                  </a:cubicBezTo>
                  <a:cubicBezTo>
                    <a:pt x="4192" y="655"/>
                    <a:pt x="4061" y="727"/>
                    <a:pt x="3775" y="786"/>
                  </a:cubicBezTo>
                  <a:cubicBezTo>
                    <a:pt x="3466" y="870"/>
                    <a:pt x="3085" y="893"/>
                    <a:pt x="2668" y="893"/>
                  </a:cubicBezTo>
                  <a:cubicBezTo>
                    <a:pt x="2251" y="893"/>
                    <a:pt x="1858" y="846"/>
                    <a:pt x="1549" y="786"/>
                  </a:cubicBezTo>
                  <a:cubicBezTo>
                    <a:pt x="1251" y="727"/>
                    <a:pt x="1132" y="655"/>
                    <a:pt x="1084" y="608"/>
                  </a:cubicBezTo>
                  <a:cubicBezTo>
                    <a:pt x="1132" y="584"/>
                    <a:pt x="1251" y="500"/>
                    <a:pt x="1549" y="429"/>
                  </a:cubicBezTo>
                  <a:cubicBezTo>
                    <a:pt x="1858" y="358"/>
                    <a:pt x="2251" y="322"/>
                    <a:pt x="2668" y="322"/>
                  </a:cubicBezTo>
                  <a:close/>
                  <a:moveTo>
                    <a:pt x="2668" y="0"/>
                  </a:moveTo>
                  <a:cubicBezTo>
                    <a:pt x="2466" y="0"/>
                    <a:pt x="846" y="12"/>
                    <a:pt x="763" y="572"/>
                  </a:cubicBezTo>
                  <a:lnTo>
                    <a:pt x="25" y="2143"/>
                  </a:lnTo>
                  <a:cubicBezTo>
                    <a:pt x="1" y="2191"/>
                    <a:pt x="13" y="2251"/>
                    <a:pt x="49" y="2298"/>
                  </a:cubicBezTo>
                  <a:cubicBezTo>
                    <a:pt x="72" y="2334"/>
                    <a:pt x="120" y="2370"/>
                    <a:pt x="180" y="2370"/>
                  </a:cubicBezTo>
                  <a:lnTo>
                    <a:pt x="2644" y="2370"/>
                  </a:lnTo>
                  <a:cubicBezTo>
                    <a:pt x="2739" y="2370"/>
                    <a:pt x="2811" y="2298"/>
                    <a:pt x="2811" y="2203"/>
                  </a:cubicBezTo>
                  <a:cubicBezTo>
                    <a:pt x="2811" y="2120"/>
                    <a:pt x="2739" y="2036"/>
                    <a:pt x="2644" y="2036"/>
                  </a:cubicBezTo>
                  <a:lnTo>
                    <a:pt x="430" y="2036"/>
                  </a:lnTo>
                  <a:lnTo>
                    <a:pt x="965" y="905"/>
                  </a:lnTo>
                  <a:cubicBezTo>
                    <a:pt x="1430" y="1203"/>
                    <a:pt x="2513" y="1227"/>
                    <a:pt x="2680" y="1227"/>
                  </a:cubicBezTo>
                  <a:cubicBezTo>
                    <a:pt x="2847" y="1227"/>
                    <a:pt x="3930" y="1203"/>
                    <a:pt x="4394" y="905"/>
                  </a:cubicBezTo>
                  <a:lnTo>
                    <a:pt x="4930" y="2036"/>
                  </a:lnTo>
                  <a:lnTo>
                    <a:pt x="3287" y="2036"/>
                  </a:lnTo>
                  <a:cubicBezTo>
                    <a:pt x="3204" y="2036"/>
                    <a:pt x="3120" y="2120"/>
                    <a:pt x="3120" y="2203"/>
                  </a:cubicBezTo>
                  <a:cubicBezTo>
                    <a:pt x="3120" y="2298"/>
                    <a:pt x="3204" y="2370"/>
                    <a:pt x="3287" y="2370"/>
                  </a:cubicBezTo>
                  <a:lnTo>
                    <a:pt x="5180" y="2370"/>
                  </a:lnTo>
                  <a:cubicBezTo>
                    <a:pt x="5240" y="2370"/>
                    <a:pt x="5287" y="2334"/>
                    <a:pt x="5311" y="2298"/>
                  </a:cubicBezTo>
                  <a:cubicBezTo>
                    <a:pt x="5311" y="2263"/>
                    <a:pt x="5311" y="2203"/>
                    <a:pt x="5299" y="2143"/>
                  </a:cubicBezTo>
                  <a:lnTo>
                    <a:pt x="4573" y="572"/>
                  </a:lnTo>
                  <a:cubicBezTo>
                    <a:pt x="4490" y="12"/>
                    <a:pt x="2858" y="0"/>
                    <a:pt x="26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54"/>
            <p:cNvSpPr/>
            <p:nvPr/>
          </p:nvSpPr>
          <p:spPr>
            <a:xfrm>
              <a:off x="2320012" y="3098755"/>
              <a:ext cx="10613" cy="54711"/>
            </a:xfrm>
            <a:custGeom>
              <a:rect b="b" l="l" r="r" t="t"/>
              <a:pathLst>
                <a:path extrusionOk="0" h="1727" w="335">
                  <a:moveTo>
                    <a:pt x="168" y="0"/>
                  </a:moveTo>
                  <a:cubicBezTo>
                    <a:pt x="84" y="0"/>
                    <a:pt x="1" y="72"/>
                    <a:pt x="1" y="155"/>
                  </a:cubicBezTo>
                  <a:lnTo>
                    <a:pt x="1" y="1560"/>
                  </a:lnTo>
                  <a:cubicBezTo>
                    <a:pt x="1" y="1643"/>
                    <a:pt x="84" y="1726"/>
                    <a:pt x="168" y="1726"/>
                  </a:cubicBezTo>
                  <a:cubicBezTo>
                    <a:pt x="263" y="1726"/>
                    <a:pt x="334" y="1643"/>
                    <a:pt x="334" y="1560"/>
                  </a:cubicBezTo>
                  <a:lnTo>
                    <a:pt x="334" y="155"/>
                  </a:lnTo>
                  <a:cubicBezTo>
                    <a:pt x="322" y="72"/>
                    <a:pt x="239"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54"/>
            <p:cNvSpPr/>
            <p:nvPr/>
          </p:nvSpPr>
          <p:spPr>
            <a:xfrm>
              <a:off x="2267961" y="3116939"/>
              <a:ext cx="42293" cy="41437"/>
            </a:xfrm>
            <a:custGeom>
              <a:rect b="b" l="l" r="r" t="t"/>
              <a:pathLst>
                <a:path extrusionOk="0" h="1308" w="1335">
                  <a:moveTo>
                    <a:pt x="168" y="1"/>
                  </a:moveTo>
                  <a:cubicBezTo>
                    <a:pt x="129" y="1"/>
                    <a:pt x="90" y="15"/>
                    <a:pt x="60" y="45"/>
                  </a:cubicBezTo>
                  <a:cubicBezTo>
                    <a:pt x="1" y="105"/>
                    <a:pt x="1" y="212"/>
                    <a:pt x="60" y="271"/>
                  </a:cubicBezTo>
                  <a:lnTo>
                    <a:pt x="1049" y="1272"/>
                  </a:lnTo>
                  <a:cubicBezTo>
                    <a:pt x="1084" y="1295"/>
                    <a:pt x="1132" y="1307"/>
                    <a:pt x="1168" y="1307"/>
                  </a:cubicBezTo>
                  <a:cubicBezTo>
                    <a:pt x="1215" y="1307"/>
                    <a:pt x="1263" y="1295"/>
                    <a:pt x="1287" y="1272"/>
                  </a:cubicBezTo>
                  <a:cubicBezTo>
                    <a:pt x="1334" y="1212"/>
                    <a:pt x="1334" y="1105"/>
                    <a:pt x="1275" y="1045"/>
                  </a:cubicBezTo>
                  <a:lnTo>
                    <a:pt x="275" y="45"/>
                  </a:lnTo>
                  <a:cubicBezTo>
                    <a:pt x="245" y="15"/>
                    <a:pt x="206"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54"/>
            <p:cNvSpPr/>
            <p:nvPr/>
          </p:nvSpPr>
          <p:spPr>
            <a:xfrm>
              <a:off x="2239671" y="3166645"/>
              <a:ext cx="54743" cy="10201"/>
            </a:xfrm>
            <a:custGeom>
              <a:rect b="b" l="l" r="r" t="t"/>
              <a:pathLst>
                <a:path extrusionOk="0" h="322" w="1728">
                  <a:moveTo>
                    <a:pt x="156" y="0"/>
                  </a:moveTo>
                  <a:cubicBezTo>
                    <a:pt x="72" y="0"/>
                    <a:pt x="1" y="72"/>
                    <a:pt x="1" y="155"/>
                  </a:cubicBezTo>
                  <a:cubicBezTo>
                    <a:pt x="1" y="250"/>
                    <a:pt x="72" y="322"/>
                    <a:pt x="156" y="322"/>
                  </a:cubicBezTo>
                  <a:lnTo>
                    <a:pt x="1561" y="322"/>
                  </a:lnTo>
                  <a:cubicBezTo>
                    <a:pt x="1644" y="322"/>
                    <a:pt x="1727" y="250"/>
                    <a:pt x="1727" y="155"/>
                  </a:cubicBezTo>
                  <a:cubicBezTo>
                    <a:pt x="1727" y="72"/>
                    <a:pt x="1644" y="0"/>
                    <a:pt x="156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6" name="Google Shape;2676;p54"/>
          <p:cNvGrpSpPr/>
          <p:nvPr/>
        </p:nvGrpSpPr>
        <p:grpSpPr>
          <a:xfrm>
            <a:off x="2691555" y="2884503"/>
            <a:ext cx="215044" cy="348924"/>
            <a:chOff x="2691555" y="2884503"/>
            <a:chExt cx="215044" cy="348924"/>
          </a:xfrm>
        </p:grpSpPr>
        <p:sp>
          <p:nvSpPr>
            <p:cNvPr id="2677" name="Google Shape;2677;p54"/>
            <p:cNvSpPr/>
            <p:nvPr/>
          </p:nvSpPr>
          <p:spPr>
            <a:xfrm>
              <a:off x="2691555" y="2884503"/>
              <a:ext cx="215044" cy="348924"/>
            </a:xfrm>
            <a:custGeom>
              <a:rect b="b" l="l" r="r" t="t"/>
              <a:pathLst>
                <a:path extrusionOk="0" h="11014" w="6788">
                  <a:moveTo>
                    <a:pt x="632" y="4941"/>
                  </a:moveTo>
                  <a:lnTo>
                    <a:pt x="632" y="5394"/>
                  </a:lnTo>
                  <a:lnTo>
                    <a:pt x="441" y="5394"/>
                  </a:lnTo>
                  <a:lnTo>
                    <a:pt x="632" y="4941"/>
                  </a:lnTo>
                  <a:close/>
                  <a:moveTo>
                    <a:pt x="3703" y="0"/>
                  </a:moveTo>
                  <a:cubicBezTo>
                    <a:pt x="2013" y="0"/>
                    <a:pt x="632" y="1346"/>
                    <a:pt x="632" y="2989"/>
                  </a:cubicBezTo>
                  <a:lnTo>
                    <a:pt x="632" y="4179"/>
                  </a:lnTo>
                  <a:lnTo>
                    <a:pt x="36" y="5489"/>
                  </a:lnTo>
                  <a:cubicBezTo>
                    <a:pt x="1" y="5537"/>
                    <a:pt x="13" y="5596"/>
                    <a:pt x="48" y="5644"/>
                  </a:cubicBezTo>
                  <a:cubicBezTo>
                    <a:pt x="72" y="5692"/>
                    <a:pt x="120" y="5715"/>
                    <a:pt x="179" y="5715"/>
                  </a:cubicBezTo>
                  <a:lnTo>
                    <a:pt x="632" y="5715"/>
                  </a:lnTo>
                  <a:lnTo>
                    <a:pt x="632" y="6965"/>
                  </a:lnTo>
                  <a:cubicBezTo>
                    <a:pt x="632" y="7335"/>
                    <a:pt x="941" y="7656"/>
                    <a:pt x="1310" y="7656"/>
                  </a:cubicBezTo>
                  <a:lnTo>
                    <a:pt x="2156" y="7656"/>
                  </a:lnTo>
                  <a:lnTo>
                    <a:pt x="2156" y="8704"/>
                  </a:lnTo>
                  <a:lnTo>
                    <a:pt x="751" y="10775"/>
                  </a:lnTo>
                  <a:cubicBezTo>
                    <a:pt x="703" y="10835"/>
                    <a:pt x="703" y="10906"/>
                    <a:pt x="751" y="10954"/>
                  </a:cubicBezTo>
                  <a:cubicBezTo>
                    <a:pt x="775" y="11002"/>
                    <a:pt x="822" y="11014"/>
                    <a:pt x="882" y="11014"/>
                  </a:cubicBezTo>
                  <a:lnTo>
                    <a:pt x="929" y="11014"/>
                  </a:lnTo>
                  <a:lnTo>
                    <a:pt x="2394" y="10585"/>
                  </a:lnTo>
                  <a:cubicBezTo>
                    <a:pt x="2489" y="10549"/>
                    <a:pt x="2537" y="10466"/>
                    <a:pt x="2501" y="10394"/>
                  </a:cubicBezTo>
                  <a:cubicBezTo>
                    <a:pt x="2482" y="10328"/>
                    <a:pt x="2418" y="10277"/>
                    <a:pt x="2356" y="10277"/>
                  </a:cubicBezTo>
                  <a:cubicBezTo>
                    <a:pt x="2340" y="10277"/>
                    <a:pt x="2325" y="10280"/>
                    <a:pt x="2310" y="10287"/>
                  </a:cubicBezTo>
                  <a:lnTo>
                    <a:pt x="1263" y="10597"/>
                  </a:lnTo>
                  <a:lnTo>
                    <a:pt x="2441" y="8859"/>
                  </a:lnTo>
                  <a:cubicBezTo>
                    <a:pt x="2453" y="8823"/>
                    <a:pt x="2477" y="8799"/>
                    <a:pt x="2477" y="8763"/>
                  </a:cubicBezTo>
                  <a:lnTo>
                    <a:pt x="2477" y="7608"/>
                  </a:lnTo>
                  <a:lnTo>
                    <a:pt x="3453" y="7073"/>
                  </a:lnTo>
                  <a:cubicBezTo>
                    <a:pt x="3537" y="7025"/>
                    <a:pt x="3561" y="6942"/>
                    <a:pt x="3513" y="6846"/>
                  </a:cubicBezTo>
                  <a:cubicBezTo>
                    <a:pt x="3488" y="6797"/>
                    <a:pt x="3436" y="6765"/>
                    <a:pt x="3378" y="6765"/>
                  </a:cubicBezTo>
                  <a:cubicBezTo>
                    <a:pt x="3352" y="6765"/>
                    <a:pt x="3325" y="6772"/>
                    <a:pt x="3299" y="6787"/>
                  </a:cubicBezTo>
                  <a:lnTo>
                    <a:pt x="2263" y="7358"/>
                  </a:lnTo>
                  <a:lnTo>
                    <a:pt x="1298" y="7358"/>
                  </a:lnTo>
                  <a:cubicBezTo>
                    <a:pt x="1108" y="7358"/>
                    <a:pt x="941" y="7192"/>
                    <a:pt x="941" y="7001"/>
                  </a:cubicBezTo>
                  <a:lnTo>
                    <a:pt x="941" y="6549"/>
                  </a:lnTo>
                  <a:lnTo>
                    <a:pt x="1775" y="6549"/>
                  </a:lnTo>
                  <a:cubicBezTo>
                    <a:pt x="1870" y="6549"/>
                    <a:pt x="1941" y="6477"/>
                    <a:pt x="1941" y="6382"/>
                  </a:cubicBezTo>
                  <a:cubicBezTo>
                    <a:pt x="1941" y="6299"/>
                    <a:pt x="1870" y="6227"/>
                    <a:pt x="1775" y="6227"/>
                  </a:cubicBezTo>
                  <a:lnTo>
                    <a:pt x="941" y="6227"/>
                  </a:lnTo>
                  <a:lnTo>
                    <a:pt x="941" y="3025"/>
                  </a:lnTo>
                  <a:cubicBezTo>
                    <a:pt x="941" y="1548"/>
                    <a:pt x="2179" y="358"/>
                    <a:pt x="3715" y="358"/>
                  </a:cubicBezTo>
                  <a:cubicBezTo>
                    <a:pt x="5239" y="358"/>
                    <a:pt x="6478" y="1548"/>
                    <a:pt x="6478" y="3025"/>
                  </a:cubicBezTo>
                  <a:cubicBezTo>
                    <a:pt x="6478" y="4263"/>
                    <a:pt x="5811" y="5406"/>
                    <a:pt x="4727" y="6013"/>
                  </a:cubicBezTo>
                  <a:lnTo>
                    <a:pt x="3954" y="6442"/>
                  </a:lnTo>
                  <a:cubicBezTo>
                    <a:pt x="3870" y="6489"/>
                    <a:pt x="3846" y="6584"/>
                    <a:pt x="3894" y="6668"/>
                  </a:cubicBezTo>
                  <a:cubicBezTo>
                    <a:pt x="3918" y="6717"/>
                    <a:pt x="3971" y="6749"/>
                    <a:pt x="4029" y="6749"/>
                  </a:cubicBezTo>
                  <a:cubicBezTo>
                    <a:pt x="4055" y="6749"/>
                    <a:pt x="4082" y="6742"/>
                    <a:pt x="4108" y="6727"/>
                  </a:cubicBezTo>
                  <a:lnTo>
                    <a:pt x="4882" y="6299"/>
                  </a:lnTo>
                  <a:cubicBezTo>
                    <a:pt x="4918" y="6287"/>
                    <a:pt x="4930" y="6263"/>
                    <a:pt x="4966" y="6251"/>
                  </a:cubicBezTo>
                  <a:lnTo>
                    <a:pt x="4966" y="8525"/>
                  </a:lnTo>
                  <a:cubicBezTo>
                    <a:pt x="4966" y="8573"/>
                    <a:pt x="4977" y="8609"/>
                    <a:pt x="5001" y="8632"/>
                  </a:cubicBezTo>
                  <a:lnTo>
                    <a:pt x="5620" y="9323"/>
                  </a:lnTo>
                  <a:lnTo>
                    <a:pt x="2965" y="10109"/>
                  </a:lnTo>
                  <a:cubicBezTo>
                    <a:pt x="2882" y="10133"/>
                    <a:pt x="2834" y="10228"/>
                    <a:pt x="2858" y="10299"/>
                  </a:cubicBezTo>
                  <a:cubicBezTo>
                    <a:pt x="2882" y="10371"/>
                    <a:pt x="2953" y="10418"/>
                    <a:pt x="3013" y="10418"/>
                  </a:cubicBezTo>
                  <a:lnTo>
                    <a:pt x="3061" y="10418"/>
                  </a:lnTo>
                  <a:lnTo>
                    <a:pt x="5942" y="9573"/>
                  </a:lnTo>
                  <a:cubicBezTo>
                    <a:pt x="6001" y="9549"/>
                    <a:pt x="6037" y="9513"/>
                    <a:pt x="6049" y="9466"/>
                  </a:cubicBezTo>
                  <a:cubicBezTo>
                    <a:pt x="6061" y="9406"/>
                    <a:pt x="6049" y="9359"/>
                    <a:pt x="6013" y="9311"/>
                  </a:cubicBezTo>
                  <a:lnTo>
                    <a:pt x="5263" y="8442"/>
                  </a:lnTo>
                  <a:lnTo>
                    <a:pt x="5263" y="6013"/>
                  </a:lnTo>
                  <a:cubicBezTo>
                    <a:pt x="6216" y="5311"/>
                    <a:pt x="6787" y="4203"/>
                    <a:pt x="6787" y="2989"/>
                  </a:cubicBezTo>
                  <a:cubicBezTo>
                    <a:pt x="6787" y="1346"/>
                    <a:pt x="5406" y="0"/>
                    <a:pt x="37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54"/>
            <p:cNvSpPr/>
            <p:nvPr/>
          </p:nvSpPr>
          <p:spPr>
            <a:xfrm>
              <a:off x="2754535" y="2907503"/>
              <a:ext cx="126783" cy="127164"/>
            </a:xfrm>
            <a:custGeom>
              <a:rect b="b" l="l" r="r" t="t"/>
              <a:pathLst>
                <a:path extrusionOk="0" h="4014" w="4002">
                  <a:moveTo>
                    <a:pt x="1989" y="1"/>
                  </a:moveTo>
                  <a:cubicBezTo>
                    <a:pt x="953" y="1"/>
                    <a:pt x="72" y="822"/>
                    <a:pt x="1" y="1870"/>
                  </a:cubicBezTo>
                  <a:cubicBezTo>
                    <a:pt x="1" y="1953"/>
                    <a:pt x="61" y="2025"/>
                    <a:pt x="144" y="2048"/>
                  </a:cubicBezTo>
                  <a:cubicBezTo>
                    <a:pt x="239" y="2048"/>
                    <a:pt x="311" y="1989"/>
                    <a:pt x="322" y="1894"/>
                  </a:cubicBezTo>
                  <a:cubicBezTo>
                    <a:pt x="382" y="1013"/>
                    <a:pt x="1108" y="346"/>
                    <a:pt x="1989" y="346"/>
                  </a:cubicBezTo>
                  <a:cubicBezTo>
                    <a:pt x="2918" y="346"/>
                    <a:pt x="3656" y="1096"/>
                    <a:pt x="3656" y="2013"/>
                  </a:cubicBezTo>
                  <a:cubicBezTo>
                    <a:pt x="3656" y="2941"/>
                    <a:pt x="2918" y="3680"/>
                    <a:pt x="1989" y="3680"/>
                  </a:cubicBezTo>
                  <a:cubicBezTo>
                    <a:pt x="1251" y="3680"/>
                    <a:pt x="596" y="3191"/>
                    <a:pt x="382" y="2477"/>
                  </a:cubicBezTo>
                  <a:cubicBezTo>
                    <a:pt x="363" y="2401"/>
                    <a:pt x="298" y="2363"/>
                    <a:pt x="236" y="2363"/>
                  </a:cubicBezTo>
                  <a:cubicBezTo>
                    <a:pt x="221" y="2363"/>
                    <a:pt x="206" y="2365"/>
                    <a:pt x="191" y="2370"/>
                  </a:cubicBezTo>
                  <a:cubicBezTo>
                    <a:pt x="96" y="2406"/>
                    <a:pt x="61" y="2489"/>
                    <a:pt x="84" y="2560"/>
                  </a:cubicBezTo>
                  <a:cubicBezTo>
                    <a:pt x="322" y="3418"/>
                    <a:pt x="1108" y="4013"/>
                    <a:pt x="2001" y="4013"/>
                  </a:cubicBezTo>
                  <a:cubicBezTo>
                    <a:pt x="3109" y="4013"/>
                    <a:pt x="4001" y="3120"/>
                    <a:pt x="4001" y="2013"/>
                  </a:cubicBezTo>
                  <a:cubicBezTo>
                    <a:pt x="3990" y="917"/>
                    <a:pt x="3097" y="1"/>
                    <a:pt x="19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54"/>
            <p:cNvSpPr/>
            <p:nvPr/>
          </p:nvSpPr>
          <p:spPr>
            <a:xfrm>
              <a:off x="2781336" y="2931263"/>
              <a:ext cx="74321" cy="74353"/>
            </a:xfrm>
            <a:custGeom>
              <a:rect b="b" l="l" r="r" t="t"/>
              <a:pathLst>
                <a:path extrusionOk="0" h="2347" w="2346">
                  <a:moveTo>
                    <a:pt x="1465" y="310"/>
                  </a:moveTo>
                  <a:cubicBezTo>
                    <a:pt x="1620" y="310"/>
                    <a:pt x="1751" y="370"/>
                    <a:pt x="1858" y="477"/>
                  </a:cubicBezTo>
                  <a:cubicBezTo>
                    <a:pt x="1965" y="584"/>
                    <a:pt x="2024" y="715"/>
                    <a:pt x="2024" y="858"/>
                  </a:cubicBezTo>
                  <a:cubicBezTo>
                    <a:pt x="2024" y="1013"/>
                    <a:pt x="1965" y="1144"/>
                    <a:pt x="1858" y="1251"/>
                  </a:cubicBezTo>
                  <a:cubicBezTo>
                    <a:pt x="1751" y="1358"/>
                    <a:pt x="1620" y="1418"/>
                    <a:pt x="1465" y="1418"/>
                  </a:cubicBezTo>
                  <a:cubicBezTo>
                    <a:pt x="1322" y="1418"/>
                    <a:pt x="1191" y="1358"/>
                    <a:pt x="1084" y="1251"/>
                  </a:cubicBezTo>
                  <a:cubicBezTo>
                    <a:pt x="869" y="1037"/>
                    <a:pt x="869" y="679"/>
                    <a:pt x="1084" y="477"/>
                  </a:cubicBezTo>
                  <a:cubicBezTo>
                    <a:pt x="1191" y="370"/>
                    <a:pt x="1322" y="310"/>
                    <a:pt x="1465" y="310"/>
                  </a:cubicBezTo>
                  <a:close/>
                  <a:moveTo>
                    <a:pt x="1489" y="1"/>
                  </a:moveTo>
                  <a:cubicBezTo>
                    <a:pt x="1262" y="1"/>
                    <a:pt x="1036" y="84"/>
                    <a:pt x="869" y="251"/>
                  </a:cubicBezTo>
                  <a:cubicBezTo>
                    <a:pt x="572" y="548"/>
                    <a:pt x="536" y="1025"/>
                    <a:pt x="774" y="1370"/>
                  </a:cubicBezTo>
                  <a:lnTo>
                    <a:pt x="60" y="2084"/>
                  </a:lnTo>
                  <a:cubicBezTo>
                    <a:pt x="0" y="2144"/>
                    <a:pt x="0" y="2239"/>
                    <a:pt x="60" y="2299"/>
                  </a:cubicBezTo>
                  <a:cubicBezTo>
                    <a:pt x="84" y="2334"/>
                    <a:pt x="131" y="2346"/>
                    <a:pt x="179" y="2346"/>
                  </a:cubicBezTo>
                  <a:cubicBezTo>
                    <a:pt x="215" y="2346"/>
                    <a:pt x="262" y="2334"/>
                    <a:pt x="298" y="2299"/>
                  </a:cubicBezTo>
                  <a:lnTo>
                    <a:pt x="1012" y="1584"/>
                  </a:lnTo>
                  <a:cubicBezTo>
                    <a:pt x="1155" y="1691"/>
                    <a:pt x="1322" y="1739"/>
                    <a:pt x="1501" y="1739"/>
                  </a:cubicBezTo>
                  <a:cubicBezTo>
                    <a:pt x="1739" y="1739"/>
                    <a:pt x="1941" y="1644"/>
                    <a:pt x="2108" y="1489"/>
                  </a:cubicBezTo>
                  <a:cubicBezTo>
                    <a:pt x="2263" y="1310"/>
                    <a:pt x="2346" y="1096"/>
                    <a:pt x="2346" y="858"/>
                  </a:cubicBezTo>
                  <a:cubicBezTo>
                    <a:pt x="2346" y="620"/>
                    <a:pt x="2263" y="417"/>
                    <a:pt x="2096" y="251"/>
                  </a:cubicBezTo>
                  <a:cubicBezTo>
                    <a:pt x="1929" y="84"/>
                    <a:pt x="1703" y="1"/>
                    <a:pt x="14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0" name="Google Shape;2680;p54"/>
          <p:cNvGrpSpPr/>
          <p:nvPr/>
        </p:nvGrpSpPr>
        <p:grpSpPr>
          <a:xfrm>
            <a:off x="1770459" y="2884503"/>
            <a:ext cx="254644" cy="348828"/>
            <a:chOff x="1770459" y="2884503"/>
            <a:chExt cx="254644" cy="348828"/>
          </a:xfrm>
        </p:grpSpPr>
        <p:sp>
          <p:nvSpPr>
            <p:cNvPr id="2681" name="Google Shape;2681;p54"/>
            <p:cNvSpPr/>
            <p:nvPr/>
          </p:nvSpPr>
          <p:spPr>
            <a:xfrm>
              <a:off x="1832330" y="2884503"/>
              <a:ext cx="130902" cy="159572"/>
            </a:xfrm>
            <a:custGeom>
              <a:rect b="b" l="l" r="r" t="t"/>
              <a:pathLst>
                <a:path extrusionOk="0" h="5037" w="4132">
                  <a:moveTo>
                    <a:pt x="2060" y="0"/>
                  </a:moveTo>
                  <a:cubicBezTo>
                    <a:pt x="953" y="0"/>
                    <a:pt x="36" y="869"/>
                    <a:pt x="0" y="1977"/>
                  </a:cubicBezTo>
                  <a:cubicBezTo>
                    <a:pt x="0" y="2072"/>
                    <a:pt x="60" y="2143"/>
                    <a:pt x="143" y="2143"/>
                  </a:cubicBezTo>
                  <a:cubicBezTo>
                    <a:pt x="238" y="2143"/>
                    <a:pt x="310" y="2084"/>
                    <a:pt x="310" y="2001"/>
                  </a:cubicBezTo>
                  <a:cubicBezTo>
                    <a:pt x="357" y="1060"/>
                    <a:pt x="1131" y="322"/>
                    <a:pt x="2060" y="322"/>
                  </a:cubicBezTo>
                  <a:cubicBezTo>
                    <a:pt x="3036" y="322"/>
                    <a:pt x="3822" y="1120"/>
                    <a:pt x="3822" y="2084"/>
                  </a:cubicBezTo>
                  <a:cubicBezTo>
                    <a:pt x="3822" y="2846"/>
                    <a:pt x="3334" y="3513"/>
                    <a:pt x="2596" y="3751"/>
                  </a:cubicBezTo>
                  <a:cubicBezTo>
                    <a:pt x="2572" y="3763"/>
                    <a:pt x="2524" y="3787"/>
                    <a:pt x="2512" y="3822"/>
                  </a:cubicBezTo>
                  <a:lnTo>
                    <a:pt x="2060" y="4572"/>
                  </a:lnTo>
                  <a:lnTo>
                    <a:pt x="1619" y="3822"/>
                  </a:lnTo>
                  <a:cubicBezTo>
                    <a:pt x="1608" y="3798"/>
                    <a:pt x="1572" y="3763"/>
                    <a:pt x="1524" y="3751"/>
                  </a:cubicBezTo>
                  <a:cubicBezTo>
                    <a:pt x="977" y="3572"/>
                    <a:pt x="548" y="3144"/>
                    <a:pt x="381" y="2572"/>
                  </a:cubicBezTo>
                  <a:cubicBezTo>
                    <a:pt x="362" y="2503"/>
                    <a:pt x="293" y="2459"/>
                    <a:pt x="230" y="2459"/>
                  </a:cubicBezTo>
                  <a:cubicBezTo>
                    <a:pt x="216" y="2459"/>
                    <a:pt x="203" y="2461"/>
                    <a:pt x="191" y="2465"/>
                  </a:cubicBezTo>
                  <a:cubicBezTo>
                    <a:pt x="95" y="2501"/>
                    <a:pt x="60" y="2584"/>
                    <a:pt x="84" y="2667"/>
                  </a:cubicBezTo>
                  <a:cubicBezTo>
                    <a:pt x="274" y="3298"/>
                    <a:pt x="750" y="3810"/>
                    <a:pt x="1381" y="4037"/>
                  </a:cubicBezTo>
                  <a:lnTo>
                    <a:pt x="1929" y="4953"/>
                  </a:lnTo>
                  <a:cubicBezTo>
                    <a:pt x="1965" y="5001"/>
                    <a:pt x="2000" y="5037"/>
                    <a:pt x="2060" y="5037"/>
                  </a:cubicBezTo>
                  <a:cubicBezTo>
                    <a:pt x="2120" y="5037"/>
                    <a:pt x="2167" y="5001"/>
                    <a:pt x="2191" y="4953"/>
                  </a:cubicBezTo>
                  <a:lnTo>
                    <a:pt x="2751" y="4037"/>
                  </a:lnTo>
                  <a:cubicBezTo>
                    <a:pt x="3584" y="3739"/>
                    <a:pt x="4132" y="2965"/>
                    <a:pt x="4132" y="2084"/>
                  </a:cubicBezTo>
                  <a:cubicBezTo>
                    <a:pt x="4132" y="941"/>
                    <a:pt x="3215" y="0"/>
                    <a:pt x="20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54"/>
            <p:cNvSpPr/>
            <p:nvPr/>
          </p:nvSpPr>
          <p:spPr>
            <a:xfrm>
              <a:off x="1861000" y="2912698"/>
              <a:ext cx="75842" cy="72167"/>
            </a:xfrm>
            <a:custGeom>
              <a:rect b="b" l="l" r="r" t="t"/>
              <a:pathLst>
                <a:path extrusionOk="0" h="2278" w="2394">
                  <a:moveTo>
                    <a:pt x="1441" y="313"/>
                  </a:moveTo>
                  <a:cubicBezTo>
                    <a:pt x="1572" y="313"/>
                    <a:pt x="1715" y="360"/>
                    <a:pt x="1810" y="468"/>
                  </a:cubicBezTo>
                  <a:cubicBezTo>
                    <a:pt x="2036" y="670"/>
                    <a:pt x="2036" y="1015"/>
                    <a:pt x="1834" y="1218"/>
                  </a:cubicBezTo>
                  <a:cubicBezTo>
                    <a:pt x="1726" y="1325"/>
                    <a:pt x="1587" y="1378"/>
                    <a:pt x="1448" y="1378"/>
                  </a:cubicBezTo>
                  <a:cubicBezTo>
                    <a:pt x="1310" y="1378"/>
                    <a:pt x="1173" y="1325"/>
                    <a:pt x="1072" y="1218"/>
                  </a:cubicBezTo>
                  <a:cubicBezTo>
                    <a:pt x="857" y="1015"/>
                    <a:pt x="857" y="670"/>
                    <a:pt x="1072" y="468"/>
                  </a:cubicBezTo>
                  <a:cubicBezTo>
                    <a:pt x="1167" y="360"/>
                    <a:pt x="1310" y="313"/>
                    <a:pt x="1441" y="313"/>
                  </a:cubicBezTo>
                  <a:close/>
                  <a:moveTo>
                    <a:pt x="1451" y="0"/>
                  </a:moveTo>
                  <a:cubicBezTo>
                    <a:pt x="1232" y="0"/>
                    <a:pt x="1012" y="81"/>
                    <a:pt x="845" y="241"/>
                  </a:cubicBezTo>
                  <a:cubicBezTo>
                    <a:pt x="548" y="539"/>
                    <a:pt x="524" y="992"/>
                    <a:pt x="738" y="1325"/>
                  </a:cubicBezTo>
                  <a:lnTo>
                    <a:pt x="60" y="2015"/>
                  </a:lnTo>
                  <a:cubicBezTo>
                    <a:pt x="0" y="2075"/>
                    <a:pt x="0" y="2182"/>
                    <a:pt x="60" y="2242"/>
                  </a:cubicBezTo>
                  <a:cubicBezTo>
                    <a:pt x="83" y="2265"/>
                    <a:pt x="131" y="2277"/>
                    <a:pt x="179" y="2277"/>
                  </a:cubicBezTo>
                  <a:cubicBezTo>
                    <a:pt x="226" y="2277"/>
                    <a:pt x="262" y="2265"/>
                    <a:pt x="298" y="2242"/>
                  </a:cubicBezTo>
                  <a:lnTo>
                    <a:pt x="976" y="1551"/>
                  </a:lnTo>
                  <a:cubicBezTo>
                    <a:pt x="1131" y="1658"/>
                    <a:pt x="1298" y="1706"/>
                    <a:pt x="1453" y="1706"/>
                  </a:cubicBezTo>
                  <a:cubicBezTo>
                    <a:pt x="1679" y="1706"/>
                    <a:pt x="1881" y="1611"/>
                    <a:pt x="2072" y="1444"/>
                  </a:cubicBezTo>
                  <a:cubicBezTo>
                    <a:pt x="2393" y="1122"/>
                    <a:pt x="2393" y="575"/>
                    <a:pt x="2048" y="241"/>
                  </a:cubicBezTo>
                  <a:cubicBezTo>
                    <a:pt x="1887" y="81"/>
                    <a:pt x="1670" y="0"/>
                    <a:pt x="14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54"/>
            <p:cNvSpPr/>
            <p:nvPr/>
          </p:nvSpPr>
          <p:spPr>
            <a:xfrm>
              <a:off x="1818359" y="3060644"/>
              <a:ext cx="57753" cy="24172"/>
            </a:xfrm>
            <a:custGeom>
              <a:rect b="b" l="l" r="r" t="t"/>
              <a:pathLst>
                <a:path extrusionOk="0" h="763" w="1823">
                  <a:moveTo>
                    <a:pt x="181" y="0"/>
                  </a:moveTo>
                  <a:cubicBezTo>
                    <a:pt x="116" y="0"/>
                    <a:pt x="55" y="43"/>
                    <a:pt x="36" y="108"/>
                  </a:cubicBezTo>
                  <a:cubicBezTo>
                    <a:pt x="1" y="203"/>
                    <a:pt x="48" y="286"/>
                    <a:pt x="144" y="322"/>
                  </a:cubicBezTo>
                  <a:lnTo>
                    <a:pt x="1584" y="763"/>
                  </a:lnTo>
                  <a:lnTo>
                    <a:pt x="1632" y="763"/>
                  </a:lnTo>
                  <a:cubicBezTo>
                    <a:pt x="1703" y="763"/>
                    <a:pt x="1763" y="727"/>
                    <a:pt x="1775" y="643"/>
                  </a:cubicBezTo>
                  <a:cubicBezTo>
                    <a:pt x="1822" y="572"/>
                    <a:pt x="1775" y="465"/>
                    <a:pt x="1691" y="453"/>
                  </a:cubicBezTo>
                  <a:lnTo>
                    <a:pt x="239" y="12"/>
                  </a:lnTo>
                  <a:cubicBezTo>
                    <a:pt x="220" y="4"/>
                    <a:pt x="200" y="0"/>
                    <a:pt x="18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54"/>
            <p:cNvSpPr/>
            <p:nvPr/>
          </p:nvSpPr>
          <p:spPr>
            <a:xfrm>
              <a:off x="1818359" y="3078384"/>
              <a:ext cx="57753" cy="24552"/>
            </a:xfrm>
            <a:custGeom>
              <a:rect b="b" l="l" r="r" t="t"/>
              <a:pathLst>
                <a:path extrusionOk="0" h="775" w="1823">
                  <a:moveTo>
                    <a:pt x="182" y="0"/>
                  </a:moveTo>
                  <a:cubicBezTo>
                    <a:pt x="116" y="0"/>
                    <a:pt x="55" y="45"/>
                    <a:pt x="36" y="119"/>
                  </a:cubicBezTo>
                  <a:cubicBezTo>
                    <a:pt x="1" y="203"/>
                    <a:pt x="48" y="298"/>
                    <a:pt x="144" y="322"/>
                  </a:cubicBezTo>
                  <a:lnTo>
                    <a:pt x="1584" y="774"/>
                  </a:lnTo>
                  <a:lnTo>
                    <a:pt x="1632" y="774"/>
                  </a:lnTo>
                  <a:cubicBezTo>
                    <a:pt x="1703" y="774"/>
                    <a:pt x="1763" y="726"/>
                    <a:pt x="1775" y="655"/>
                  </a:cubicBezTo>
                  <a:cubicBezTo>
                    <a:pt x="1822" y="584"/>
                    <a:pt x="1775" y="488"/>
                    <a:pt x="1691" y="464"/>
                  </a:cubicBezTo>
                  <a:lnTo>
                    <a:pt x="239" y="12"/>
                  </a:lnTo>
                  <a:cubicBezTo>
                    <a:pt x="220" y="4"/>
                    <a:pt x="201" y="0"/>
                    <a:pt x="1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54"/>
            <p:cNvSpPr/>
            <p:nvPr/>
          </p:nvSpPr>
          <p:spPr>
            <a:xfrm>
              <a:off x="1818359" y="3096474"/>
              <a:ext cx="57753" cy="24172"/>
            </a:xfrm>
            <a:custGeom>
              <a:rect b="b" l="l" r="r" t="t"/>
              <a:pathLst>
                <a:path extrusionOk="0" h="763" w="1823">
                  <a:moveTo>
                    <a:pt x="181" y="1"/>
                  </a:moveTo>
                  <a:cubicBezTo>
                    <a:pt x="116" y="1"/>
                    <a:pt x="55" y="44"/>
                    <a:pt x="36" y="108"/>
                  </a:cubicBezTo>
                  <a:cubicBezTo>
                    <a:pt x="1" y="203"/>
                    <a:pt x="48" y="286"/>
                    <a:pt x="144" y="322"/>
                  </a:cubicBezTo>
                  <a:lnTo>
                    <a:pt x="1584" y="763"/>
                  </a:lnTo>
                  <a:lnTo>
                    <a:pt x="1632" y="763"/>
                  </a:lnTo>
                  <a:cubicBezTo>
                    <a:pt x="1703" y="763"/>
                    <a:pt x="1763" y="727"/>
                    <a:pt x="1775" y="644"/>
                  </a:cubicBezTo>
                  <a:cubicBezTo>
                    <a:pt x="1822" y="572"/>
                    <a:pt x="1775" y="489"/>
                    <a:pt x="1691" y="453"/>
                  </a:cubicBezTo>
                  <a:lnTo>
                    <a:pt x="239" y="13"/>
                  </a:lnTo>
                  <a:cubicBezTo>
                    <a:pt x="220" y="4"/>
                    <a:pt x="200" y="1"/>
                    <a:pt x="1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54"/>
            <p:cNvSpPr/>
            <p:nvPr/>
          </p:nvSpPr>
          <p:spPr>
            <a:xfrm>
              <a:off x="2022410" y="3029914"/>
              <a:ext cx="760" cy="570"/>
            </a:xfrm>
            <a:custGeom>
              <a:rect b="b" l="l" r="r" t="t"/>
              <a:pathLst>
                <a:path extrusionOk="0" h="18" w="24">
                  <a:moveTo>
                    <a:pt x="3" y="0"/>
                  </a:moveTo>
                  <a:cubicBezTo>
                    <a:pt x="0" y="0"/>
                    <a:pt x="21" y="18"/>
                    <a:pt x="23" y="18"/>
                  </a:cubicBezTo>
                  <a:cubicBezTo>
                    <a:pt x="24" y="18"/>
                    <a:pt x="22" y="15"/>
                    <a:pt x="13" y="6"/>
                  </a:cubicBezTo>
                  <a:cubicBezTo>
                    <a:pt x="7" y="2"/>
                    <a:pt x="4" y="0"/>
                    <a:pt x="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54"/>
            <p:cNvSpPr/>
            <p:nvPr/>
          </p:nvSpPr>
          <p:spPr>
            <a:xfrm>
              <a:off x="1770459" y="3017337"/>
              <a:ext cx="254644" cy="215994"/>
            </a:xfrm>
            <a:custGeom>
              <a:rect b="b" l="l" r="r" t="t"/>
              <a:pathLst>
                <a:path extrusionOk="0" h="6818" w="8038">
                  <a:moveTo>
                    <a:pt x="7275" y="391"/>
                  </a:moveTo>
                  <a:lnTo>
                    <a:pt x="7275" y="3677"/>
                  </a:lnTo>
                  <a:lnTo>
                    <a:pt x="4180" y="4677"/>
                  </a:lnTo>
                  <a:lnTo>
                    <a:pt x="4180" y="2570"/>
                  </a:lnTo>
                  <a:lnTo>
                    <a:pt x="4180" y="1760"/>
                  </a:lnTo>
                  <a:lnTo>
                    <a:pt x="4180" y="1391"/>
                  </a:lnTo>
                  <a:lnTo>
                    <a:pt x="7275" y="391"/>
                  </a:lnTo>
                  <a:close/>
                  <a:moveTo>
                    <a:pt x="310" y="748"/>
                  </a:moveTo>
                  <a:lnTo>
                    <a:pt x="429" y="796"/>
                  </a:lnTo>
                  <a:lnTo>
                    <a:pt x="429" y="3820"/>
                  </a:lnTo>
                  <a:cubicBezTo>
                    <a:pt x="429" y="3892"/>
                    <a:pt x="477" y="3951"/>
                    <a:pt x="548" y="3963"/>
                  </a:cubicBezTo>
                  <a:lnTo>
                    <a:pt x="3858" y="5023"/>
                  </a:lnTo>
                  <a:lnTo>
                    <a:pt x="3858" y="5630"/>
                  </a:lnTo>
                  <a:lnTo>
                    <a:pt x="310" y="4499"/>
                  </a:lnTo>
                  <a:lnTo>
                    <a:pt x="310" y="1332"/>
                  </a:lnTo>
                  <a:lnTo>
                    <a:pt x="310" y="748"/>
                  </a:lnTo>
                  <a:close/>
                  <a:moveTo>
                    <a:pt x="7704" y="748"/>
                  </a:moveTo>
                  <a:lnTo>
                    <a:pt x="7704" y="1332"/>
                  </a:lnTo>
                  <a:lnTo>
                    <a:pt x="7704" y="4499"/>
                  </a:lnTo>
                  <a:lnTo>
                    <a:pt x="4168" y="5630"/>
                  </a:lnTo>
                  <a:lnTo>
                    <a:pt x="4168" y="5023"/>
                  </a:lnTo>
                  <a:lnTo>
                    <a:pt x="7466" y="3963"/>
                  </a:lnTo>
                  <a:cubicBezTo>
                    <a:pt x="7525" y="3951"/>
                    <a:pt x="7585" y="3880"/>
                    <a:pt x="7585" y="3820"/>
                  </a:cubicBezTo>
                  <a:lnTo>
                    <a:pt x="7585" y="796"/>
                  </a:lnTo>
                  <a:lnTo>
                    <a:pt x="7704" y="748"/>
                  </a:lnTo>
                  <a:close/>
                  <a:moveTo>
                    <a:pt x="310" y="4844"/>
                  </a:moveTo>
                  <a:lnTo>
                    <a:pt x="3858" y="5975"/>
                  </a:lnTo>
                  <a:lnTo>
                    <a:pt x="3858" y="6440"/>
                  </a:lnTo>
                  <a:lnTo>
                    <a:pt x="310" y="5309"/>
                  </a:lnTo>
                  <a:lnTo>
                    <a:pt x="310" y="4844"/>
                  </a:lnTo>
                  <a:close/>
                  <a:moveTo>
                    <a:pt x="595" y="0"/>
                  </a:moveTo>
                  <a:cubicBezTo>
                    <a:pt x="562" y="0"/>
                    <a:pt x="522" y="17"/>
                    <a:pt x="489" y="34"/>
                  </a:cubicBezTo>
                  <a:cubicBezTo>
                    <a:pt x="441" y="70"/>
                    <a:pt x="429" y="105"/>
                    <a:pt x="429" y="165"/>
                  </a:cubicBezTo>
                  <a:lnTo>
                    <a:pt x="429" y="439"/>
                  </a:lnTo>
                  <a:lnTo>
                    <a:pt x="203" y="367"/>
                  </a:lnTo>
                  <a:cubicBezTo>
                    <a:pt x="189" y="360"/>
                    <a:pt x="175" y="358"/>
                    <a:pt x="161" y="358"/>
                  </a:cubicBezTo>
                  <a:cubicBezTo>
                    <a:pt x="127" y="358"/>
                    <a:pt x="94" y="374"/>
                    <a:pt x="60" y="391"/>
                  </a:cubicBezTo>
                  <a:cubicBezTo>
                    <a:pt x="12" y="427"/>
                    <a:pt x="1" y="463"/>
                    <a:pt x="1" y="522"/>
                  </a:cubicBezTo>
                  <a:lnTo>
                    <a:pt x="1" y="1332"/>
                  </a:lnTo>
                  <a:lnTo>
                    <a:pt x="1" y="4618"/>
                  </a:lnTo>
                  <a:lnTo>
                    <a:pt x="1" y="5428"/>
                  </a:lnTo>
                  <a:cubicBezTo>
                    <a:pt x="1" y="5499"/>
                    <a:pt x="48" y="5559"/>
                    <a:pt x="120" y="5570"/>
                  </a:cubicBezTo>
                  <a:lnTo>
                    <a:pt x="3977" y="6809"/>
                  </a:lnTo>
                  <a:cubicBezTo>
                    <a:pt x="3989" y="6815"/>
                    <a:pt x="4001" y="6818"/>
                    <a:pt x="4016" y="6818"/>
                  </a:cubicBezTo>
                  <a:cubicBezTo>
                    <a:pt x="4031" y="6818"/>
                    <a:pt x="4049" y="6815"/>
                    <a:pt x="4073" y="6809"/>
                  </a:cubicBezTo>
                  <a:lnTo>
                    <a:pt x="6061" y="6166"/>
                  </a:lnTo>
                  <a:cubicBezTo>
                    <a:pt x="6144" y="6130"/>
                    <a:pt x="6192" y="6047"/>
                    <a:pt x="6156" y="5963"/>
                  </a:cubicBezTo>
                  <a:cubicBezTo>
                    <a:pt x="6138" y="5890"/>
                    <a:pt x="6076" y="5844"/>
                    <a:pt x="6011" y="5844"/>
                  </a:cubicBezTo>
                  <a:cubicBezTo>
                    <a:pt x="5992" y="5844"/>
                    <a:pt x="5972" y="5848"/>
                    <a:pt x="5954" y="5856"/>
                  </a:cubicBezTo>
                  <a:lnTo>
                    <a:pt x="4180" y="6440"/>
                  </a:lnTo>
                  <a:lnTo>
                    <a:pt x="4180" y="5975"/>
                  </a:lnTo>
                  <a:lnTo>
                    <a:pt x="7728" y="4844"/>
                  </a:lnTo>
                  <a:lnTo>
                    <a:pt x="7728" y="5309"/>
                  </a:lnTo>
                  <a:lnTo>
                    <a:pt x="6597" y="5666"/>
                  </a:lnTo>
                  <a:cubicBezTo>
                    <a:pt x="6501" y="5690"/>
                    <a:pt x="6454" y="5773"/>
                    <a:pt x="6489" y="5868"/>
                  </a:cubicBezTo>
                  <a:cubicBezTo>
                    <a:pt x="6501" y="5940"/>
                    <a:pt x="6573" y="5987"/>
                    <a:pt x="6632" y="5987"/>
                  </a:cubicBezTo>
                  <a:cubicBezTo>
                    <a:pt x="6656" y="5987"/>
                    <a:pt x="6668" y="5987"/>
                    <a:pt x="6680" y="5975"/>
                  </a:cubicBezTo>
                  <a:lnTo>
                    <a:pt x="7918" y="5570"/>
                  </a:lnTo>
                  <a:cubicBezTo>
                    <a:pt x="7978" y="5559"/>
                    <a:pt x="8037" y="5475"/>
                    <a:pt x="8037" y="5416"/>
                  </a:cubicBezTo>
                  <a:lnTo>
                    <a:pt x="8037" y="4618"/>
                  </a:lnTo>
                  <a:lnTo>
                    <a:pt x="8037" y="1332"/>
                  </a:lnTo>
                  <a:lnTo>
                    <a:pt x="8037" y="522"/>
                  </a:lnTo>
                  <a:cubicBezTo>
                    <a:pt x="8037" y="486"/>
                    <a:pt x="8002" y="439"/>
                    <a:pt x="7966" y="403"/>
                  </a:cubicBezTo>
                  <a:cubicBezTo>
                    <a:pt x="7931" y="386"/>
                    <a:pt x="7896" y="375"/>
                    <a:pt x="7857" y="375"/>
                  </a:cubicBezTo>
                  <a:cubicBezTo>
                    <a:pt x="7842" y="375"/>
                    <a:pt x="7827" y="376"/>
                    <a:pt x="7811" y="379"/>
                  </a:cubicBezTo>
                  <a:lnTo>
                    <a:pt x="7585" y="451"/>
                  </a:lnTo>
                  <a:lnTo>
                    <a:pt x="7585" y="189"/>
                  </a:lnTo>
                  <a:cubicBezTo>
                    <a:pt x="7585" y="141"/>
                    <a:pt x="7561" y="82"/>
                    <a:pt x="7525" y="46"/>
                  </a:cubicBezTo>
                  <a:cubicBezTo>
                    <a:pt x="7499" y="29"/>
                    <a:pt x="7467" y="17"/>
                    <a:pt x="7428" y="17"/>
                  </a:cubicBezTo>
                  <a:cubicBezTo>
                    <a:pt x="7413" y="17"/>
                    <a:pt x="7398" y="19"/>
                    <a:pt x="7382" y="22"/>
                  </a:cubicBezTo>
                  <a:lnTo>
                    <a:pt x="4013" y="1094"/>
                  </a:lnTo>
                  <a:lnTo>
                    <a:pt x="1965" y="439"/>
                  </a:lnTo>
                  <a:cubicBezTo>
                    <a:pt x="1944" y="431"/>
                    <a:pt x="1923" y="427"/>
                    <a:pt x="1903" y="427"/>
                  </a:cubicBezTo>
                  <a:cubicBezTo>
                    <a:pt x="1835" y="427"/>
                    <a:pt x="1778" y="472"/>
                    <a:pt x="1751" y="546"/>
                  </a:cubicBezTo>
                  <a:cubicBezTo>
                    <a:pt x="1727" y="629"/>
                    <a:pt x="1775" y="725"/>
                    <a:pt x="1858" y="748"/>
                  </a:cubicBezTo>
                  <a:lnTo>
                    <a:pt x="3834" y="1391"/>
                  </a:lnTo>
                  <a:lnTo>
                    <a:pt x="3834" y="1760"/>
                  </a:lnTo>
                  <a:lnTo>
                    <a:pt x="3834" y="2570"/>
                  </a:lnTo>
                  <a:lnTo>
                    <a:pt x="3834" y="4677"/>
                  </a:lnTo>
                  <a:lnTo>
                    <a:pt x="739" y="3677"/>
                  </a:lnTo>
                  <a:lnTo>
                    <a:pt x="739" y="391"/>
                  </a:lnTo>
                  <a:lnTo>
                    <a:pt x="1215" y="546"/>
                  </a:lnTo>
                  <a:cubicBezTo>
                    <a:pt x="1232" y="550"/>
                    <a:pt x="1248" y="552"/>
                    <a:pt x="1264" y="552"/>
                  </a:cubicBezTo>
                  <a:cubicBezTo>
                    <a:pt x="1338" y="552"/>
                    <a:pt x="1400" y="508"/>
                    <a:pt x="1429" y="439"/>
                  </a:cubicBezTo>
                  <a:cubicBezTo>
                    <a:pt x="1453" y="344"/>
                    <a:pt x="1406" y="260"/>
                    <a:pt x="1322" y="225"/>
                  </a:cubicBezTo>
                  <a:lnTo>
                    <a:pt x="632" y="10"/>
                  </a:lnTo>
                  <a:cubicBezTo>
                    <a:pt x="621" y="3"/>
                    <a:pt x="609" y="0"/>
                    <a:pt x="59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54"/>
            <p:cNvSpPr/>
            <p:nvPr/>
          </p:nvSpPr>
          <p:spPr>
            <a:xfrm>
              <a:off x="1929271" y="3055987"/>
              <a:ext cx="38111" cy="47298"/>
            </a:xfrm>
            <a:custGeom>
              <a:rect b="b" l="l" r="r" t="t"/>
              <a:pathLst>
                <a:path extrusionOk="0" h="1493" w="1203">
                  <a:moveTo>
                    <a:pt x="881" y="374"/>
                  </a:moveTo>
                  <a:lnTo>
                    <a:pt x="881" y="945"/>
                  </a:lnTo>
                  <a:lnTo>
                    <a:pt x="345" y="1112"/>
                  </a:lnTo>
                  <a:lnTo>
                    <a:pt x="345" y="540"/>
                  </a:lnTo>
                  <a:lnTo>
                    <a:pt x="881" y="374"/>
                  </a:lnTo>
                  <a:close/>
                  <a:moveTo>
                    <a:pt x="1029" y="0"/>
                  </a:moveTo>
                  <a:cubicBezTo>
                    <a:pt x="1017" y="0"/>
                    <a:pt x="1003" y="2"/>
                    <a:pt x="988" y="5"/>
                  </a:cubicBezTo>
                  <a:lnTo>
                    <a:pt x="119" y="279"/>
                  </a:lnTo>
                  <a:cubicBezTo>
                    <a:pt x="60" y="290"/>
                    <a:pt x="0" y="362"/>
                    <a:pt x="0" y="421"/>
                  </a:cubicBezTo>
                  <a:lnTo>
                    <a:pt x="0" y="1326"/>
                  </a:lnTo>
                  <a:cubicBezTo>
                    <a:pt x="0" y="1374"/>
                    <a:pt x="24" y="1433"/>
                    <a:pt x="60" y="1469"/>
                  </a:cubicBezTo>
                  <a:cubicBezTo>
                    <a:pt x="83" y="1481"/>
                    <a:pt x="119" y="1493"/>
                    <a:pt x="155" y="1493"/>
                  </a:cubicBezTo>
                  <a:cubicBezTo>
                    <a:pt x="167" y="1493"/>
                    <a:pt x="179" y="1493"/>
                    <a:pt x="191" y="1481"/>
                  </a:cubicBezTo>
                  <a:lnTo>
                    <a:pt x="1060" y="1207"/>
                  </a:lnTo>
                  <a:cubicBezTo>
                    <a:pt x="1119" y="1195"/>
                    <a:pt x="1179" y="1124"/>
                    <a:pt x="1179" y="1064"/>
                  </a:cubicBezTo>
                  <a:lnTo>
                    <a:pt x="1179" y="159"/>
                  </a:lnTo>
                  <a:cubicBezTo>
                    <a:pt x="1203" y="112"/>
                    <a:pt x="1179" y="64"/>
                    <a:pt x="1131" y="40"/>
                  </a:cubicBezTo>
                  <a:cubicBezTo>
                    <a:pt x="1095" y="14"/>
                    <a:pt x="1066" y="0"/>
                    <a:pt x="102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9" name="Google Shape;2689;p54"/>
          <p:cNvGrpSpPr/>
          <p:nvPr/>
        </p:nvGrpSpPr>
        <p:grpSpPr>
          <a:xfrm>
            <a:off x="1317466" y="2884883"/>
            <a:ext cx="258382" cy="348543"/>
            <a:chOff x="1317466" y="2884883"/>
            <a:chExt cx="258382" cy="348543"/>
          </a:xfrm>
        </p:grpSpPr>
        <p:sp>
          <p:nvSpPr>
            <p:cNvPr id="2690" name="Google Shape;2690;p54"/>
            <p:cNvSpPr/>
            <p:nvPr/>
          </p:nvSpPr>
          <p:spPr>
            <a:xfrm>
              <a:off x="1317847" y="2916943"/>
              <a:ext cx="51702" cy="278404"/>
            </a:xfrm>
            <a:custGeom>
              <a:rect b="b" l="l" r="r" t="t"/>
              <a:pathLst>
                <a:path extrusionOk="0" h="8788" w="1632">
                  <a:moveTo>
                    <a:pt x="167" y="0"/>
                  </a:moveTo>
                  <a:cubicBezTo>
                    <a:pt x="72" y="0"/>
                    <a:pt x="0" y="84"/>
                    <a:pt x="0" y="167"/>
                  </a:cubicBezTo>
                  <a:lnTo>
                    <a:pt x="0" y="8620"/>
                  </a:lnTo>
                  <a:cubicBezTo>
                    <a:pt x="0" y="8716"/>
                    <a:pt x="72" y="8787"/>
                    <a:pt x="167" y="8787"/>
                  </a:cubicBezTo>
                  <a:cubicBezTo>
                    <a:pt x="250" y="8787"/>
                    <a:pt x="322" y="8716"/>
                    <a:pt x="322" y="8620"/>
                  </a:cubicBezTo>
                  <a:lnTo>
                    <a:pt x="322" y="334"/>
                  </a:lnTo>
                  <a:lnTo>
                    <a:pt x="1476" y="334"/>
                  </a:lnTo>
                  <a:cubicBezTo>
                    <a:pt x="1560" y="334"/>
                    <a:pt x="1631" y="250"/>
                    <a:pt x="1631" y="167"/>
                  </a:cubicBezTo>
                  <a:cubicBezTo>
                    <a:pt x="1631" y="72"/>
                    <a:pt x="1560" y="0"/>
                    <a:pt x="147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54"/>
            <p:cNvSpPr/>
            <p:nvPr/>
          </p:nvSpPr>
          <p:spPr>
            <a:xfrm>
              <a:off x="1394766" y="3181725"/>
              <a:ext cx="32852" cy="32852"/>
            </a:xfrm>
            <a:custGeom>
              <a:rect b="b" l="l" r="r" t="t"/>
              <a:pathLst>
                <a:path extrusionOk="0" h="1037" w="1037">
                  <a:moveTo>
                    <a:pt x="513" y="322"/>
                  </a:moveTo>
                  <a:cubicBezTo>
                    <a:pt x="620" y="322"/>
                    <a:pt x="715" y="417"/>
                    <a:pt x="715" y="512"/>
                  </a:cubicBezTo>
                  <a:cubicBezTo>
                    <a:pt x="715" y="620"/>
                    <a:pt x="620" y="715"/>
                    <a:pt x="513" y="715"/>
                  </a:cubicBezTo>
                  <a:cubicBezTo>
                    <a:pt x="418" y="715"/>
                    <a:pt x="322" y="620"/>
                    <a:pt x="322" y="512"/>
                  </a:cubicBezTo>
                  <a:cubicBezTo>
                    <a:pt x="322" y="417"/>
                    <a:pt x="418" y="322"/>
                    <a:pt x="513" y="322"/>
                  </a:cubicBezTo>
                  <a:close/>
                  <a:moveTo>
                    <a:pt x="513" y="0"/>
                  </a:moveTo>
                  <a:cubicBezTo>
                    <a:pt x="239" y="0"/>
                    <a:pt x="1" y="239"/>
                    <a:pt x="1" y="512"/>
                  </a:cubicBezTo>
                  <a:cubicBezTo>
                    <a:pt x="1" y="798"/>
                    <a:pt x="239" y="1036"/>
                    <a:pt x="513" y="1036"/>
                  </a:cubicBezTo>
                  <a:cubicBezTo>
                    <a:pt x="799" y="1036"/>
                    <a:pt x="1037" y="798"/>
                    <a:pt x="1037" y="512"/>
                  </a:cubicBezTo>
                  <a:cubicBezTo>
                    <a:pt x="1037" y="215"/>
                    <a:pt x="799" y="0"/>
                    <a:pt x="5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54"/>
            <p:cNvSpPr/>
            <p:nvPr/>
          </p:nvSpPr>
          <p:spPr>
            <a:xfrm>
              <a:off x="1317466" y="2884883"/>
              <a:ext cx="258382" cy="348543"/>
            </a:xfrm>
            <a:custGeom>
              <a:rect b="b" l="l" r="r" t="t"/>
              <a:pathLst>
                <a:path extrusionOk="0" h="11002" w="8156">
                  <a:moveTo>
                    <a:pt x="3870" y="2322"/>
                  </a:moveTo>
                  <a:cubicBezTo>
                    <a:pt x="3929" y="3072"/>
                    <a:pt x="4370" y="3703"/>
                    <a:pt x="5013" y="4048"/>
                  </a:cubicBezTo>
                  <a:lnTo>
                    <a:pt x="5013" y="8966"/>
                  </a:lnTo>
                  <a:lnTo>
                    <a:pt x="893" y="8966"/>
                  </a:lnTo>
                  <a:lnTo>
                    <a:pt x="893" y="2322"/>
                  </a:lnTo>
                  <a:close/>
                  <a:moveTo>
                    <a:pt x="6013" y="0"/>
                  </a:moveTo>
                  <a:cubicBezTo>
                    <a:pt x="5239" y="0"/>
                    <a:pt x="4560" y="405"/>
                    <a:pt x="4179" y="1024"/>
                  </a:cubicBezTo>
                  <a:lnTo>
                    <a:pt x="2108" y="1024"/>
                  </a:lnTo>
                  <a:cubicBezTo>
                    <a:pt x="2024" y="1024"/>
                    <a:pt x="1941" y="1108"/>
                    <a:pt x="1941" y="1191"/>
                  </a:cubicBezTo>
                  <a:cubicBezTo>
                    <a:pt x="1941" y="1286"/>
                    <a:pt x="2024" y="1358"/>
                    <a:pt x="2108" y="1358"/>
                  </a:cubicBezTo>
                  <a:lnTo>
                    <a:pt x="4013" y="1358"/>
                  </a:lnTo>
                  <a:cubicBezTo>
                    <a:pt x="3929" y="1560"/>
                    <a:pt x="3882" y="1786"/>
                    <a:pt x="3870" y="2024"/>
                  </a:cubicBezTo>
                  <a:lnTo>
                    <a:pt x="726" y="2024"/>
                  </a:lnTo>
                  <a:cubicBezTo>
                    <a:pt x="631" y="2024"/>
                    <a:pt x="560" y="2096"/>
                    <a:pt x="560" y="2191"/>
                  </a:cubicBezTo>
                  <a:lnTo>
                    <a:pt x="560" y="9132"/>
                  </a:lnTo>
                  <a:cubicBezTo>
                    <a:pt x="560" y="9216"/>
                    <a:pt x="631" y="9287"/>
                    <a:pt x="726" y="9287"/>
                  </a:cubicBezTo>
                  <a:lnTo>
                    <a:pt x="5156" y="9287"/>
                  </a:lnTo>
                  <a:cubicBezTo>
                    <a:pt x="5251" y="9287"/>
                    <a:pt x="5322" y="9216"/>
                    <a:pt x="5322" y="9132"/>
                  </a:cubicBezTo>
                  <a:lnTo>
                    <a:pt x="5322" y="4191"/>
                  </a:lnTo>
                  <a:cubicBezTo>
                    <a:pt x="5394" y="4215"/>
                    <a:pt x="5489" y="4227"/>
                    <a:pt x="5560" y="4251"/>
                  </a:cubicBezTo>
                  <a:lnTo>
                    <a:pt x="5560" y="10680"/>
                  </a:lnTo>
                  <a:lnTo>
                    <a:pt x="322" y="10680"/>
                  </a:lnTo>
                  <a:lnTo>
                    <a:pt x="322" y="10263"/>
                  </a:lnTo>
                  <a:cubicBezTo>
                    <a:pt x="322" y="10168"/>
                    <a:pt x="250" y="10097"/>
                    <a:pt x="155" y="10097"/>
                  </a:cubicBezTo>
                  <a:cubicBezTo>
                    <a:pt x="72" y="10097"/>
                    <a:pt x="0" y="10168"/>
                    <a:pt x="0" y="10263"/>
                  </a:cubicBezTo>
                  <a:lnTo>
                    <a:pt x="0" y="10835"/>
                  </a:lnTo>
                  <a:cubicBezTo>
                    <a:pt x="0" y="10930"/>
                    <a:pt x="72" y="11002"/>
                    <a:pt x="155" y="11002"/>
                  </a:cubicBezTo>
                  <a:lnTo>
                    <a:pt x="5727" y="11002"/>
                  </a:lnTo>
                  <a:cubicBezTo>
                    <a:pt x="5810" y="11002"/>
                    <a:pt x="5894" y="10930"/>
                    <a:pt x="5894" y="10835"/>
                  </a:cubicBezTo>
                  <a:lnTo>
                    <a:pt x="5894" y="4286"/>
                  </a:lnTo>
                  <a:lnTo>
                    <a:pt x="6013" y="4286"/>
                  </a:lnTo>
                  <a:cubicBezTo>
                    <a:pt x="6525" y="4286"/>
                    <a:pt x="7025" y="4108"/>
                    <a:pt x="7406" y="3775"/>
                  </a:cubicBezTo>
                  <a:cubicBezTo>
                    <a:pt x="7799" y="3441"/>
                    <a:pt x="8049" y="2977"/>
                    <a:pt x="8120" y="2477"/>
                  </a:cubicBezTo>
                  <a:cubicBezTo>
                    <a:pt x="8156" y="2381"/>
                    <a:pt x="8096" y="2310"/>
                    <a:pt x="8001" y="2298"/>
                  </a:cubicBezTo>
                  <a:cubicBezTo>
                    <a:pt x="7994" y="2297"/>
                    <a:pt x="7987" y="2297"/>
                    <a:pt x="7980" y="2297"/>
                  </a:cubicBezTo>
                  <a:cubicBezTo>
                    <a:pt x="7904" y="2297"/>
                    <a:pt x="7833" y="2353"/>
                    <a:pt x="7823" y="2429"/>
                  </a:cubicBezTo>
                  <a:cubicBezTo>
                    <a:pt x="7692" y="3322"/>
                    <a:pt x="6930" y="3977"/>
                    <a:pt x="6025" y="3977"/>
                  </a:cubicBezTo>
                  <a:cubicBezTo>
                    <a:pt x="5013" y="3977"/>
                    <a:pt x="4191" y="3155"/>
                    <a:pt x="4191" y="2143"/>
                  </a:cubicBezTo>
                  <a:cubicBezTo>
                    <a:pt x="4191" y="1131"/>
                    <a:pt x="5013" y="322"/>
                    <a:pt x="6025" y="322"/>
                  </a:cubicBezTo>
                  <a:cubicBezTo>
                    <a:pt x="6918" y="322"/>
                    <a:pt x="7680" y="953"/>
                    <a:pt x="7823" y="1846"/>
                  </a:cubicBezTo>
                  <a:cubicBezTo>
                    <a:pt x="7833" y="1933"/>
                    <a:pt x="7914" y="1990"/>
                    <a:pt x="7982" y="1990"/>
                  </a:cubicBezTo>
                  <a:cubicBezTo>
                    <a:pt x="7989" y="1990"/>
                    <a:pt x="7995" y="1990"/>
                    <a:pt x="8001" y="1989"/>
                  </a:cubicBezTo>
                  <a:cubicBezTo>
                    <a:pt x="8096" y="1965"/>
                    <a:pt x="8156" y="1881"/>
                    <a:pt x="8132" y="1798"/>
                  </a:cubicBezTo>
                  <a:cubicBezTo>
                    <a:pt x="8049" y="1310"/>
                    <a:pt x="7799" y="857"/>
                    <a:pt x="7406" y="524"/>
                  </a:cubicBezTo>
                  <a:cubicBezTo>
                    <a:pt x="7025" y="191"/>
                    <a:pt x="6513" y="0"/>
                    <a:pt x="60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54"/>
            <p:cNvSpPr/>
            <p:nvPr/>
          </p:nvSpPr>
          <p:spPr>
            <a:xfrm>
              <a:off x="1467186" y="2912033"/>
              <a:ext cx="82653" cy="82273"/>
            </a:xfrm>
            <a:custGeom>
              <a:rect b="b" l="l" r="r" t="t"/>
              <a:pathLst>
                <a:path extrusionOk="0" h="2597" w="2609">
                  <a:moveTo>
                    <a:pt x="334" y="1263"/>
                  </a:moveTo>
                  <a:lnTo>
                    <a:pt x="418" y="1298"/>
                  </a:lnTo>
                  <a:cubicBezTo>
                    <a:pt x="656" y="1394"/>
                    <a:pt x="715" y="1489"/>
                    <a:pt x="715" y="1524"/>
                  </a:cubicBezTo>
                  <a:cubicBezTo>
                    <a:pt x="715" y="1560"/>
                    <a:pt x="656" y="1644"/>
                    <a:pt x="453" y="1751"/>
                  </a:cubicBezTo>
                  <a:cubicBezTo>
                    <a:pt x="370" y="1620"/>
                    <a:pt x="334" y="1465"/>
                    <a:pt x="334" y="1310"/>
                  </a:cubicBezTo>
                  <a:lnTo>
                    <a:pt x="334" y="1286"/>
                  </a:lnTo>
                  <a:lnTo>
                    <a:pt x="334" y="1263"/>
                  </a:lnTo>
                  <a:close/>
                  <a:moveTo>
                    <a:pt x="1192" y="334"/>
                  </a:moveTo>
                  <a:lnTo>
                    <a:pt x="1192" y="334"/>
                  </a:lnTo>
                  <a:cubicBezTo>
                    <a:pt x="1180" y="358"/>
                    <a:pt x="1168" y="381"/>
                    <a:pt x="1144" y="393"/>
                  </a:cubicBezTo>
                  <a:cubicBezTo>
                    <a:pt x="1013" y="620"/>
                    <a:pt x="1084" y="786"/>
                    <a:pt x="1144" y="870"/>
                  </a:cubicBezTo>
                  <a:cubicBezTo>
                    <a:pt x="1299" y="1084"/>
                    <a:pt x="1501" y="1132"/>
                    <a:pt x="1656" y="1155"/>
                  </a:cubicBezTo>
                  <a:cubicBezTo>
                    <a:pt x="1835" y="1203"/>
                    <a:pt x="1846" y="1203"/>
                    <a:pt x="1858" y="1322"/>
                  </a:cubicBezTo>
                  <a:cubicBezTo>
                    <a:pt x="1858" y="1429"/>
                    <a:pt x="1680" y="1548"/>
                    <a:pt x="1501" y="1644"/>
                  </a:cubicBezTo>
                  <a:cubicBezTo>
                    <a:pt x="1299" y="1786"/>
                    <a:pt x="1049" y="1929"/>
                    <a:pt x="942" y="2179"/>
                  </a:cubicBezTo>
                  <a:cubicBezTo>
                    <a:pt x="846" y="2156"/>
                    <a:pt x="775" y="2108"/>
                    <a:pt x="703" y="2048"/>
                  </a:cubicBezTo>
                  <a:cubicBezTo>
                    <a:pt x="680" y="2036"/>
                    <a:pt x="668" y="2025"/>
                    <a:pt x="656" y="2025"/>
                  </a:cubicBezTo>
                  <a:cubicBezTo>
                    <a:pt x="918" y="1870"/>
                    <a:pt x="1037" y="1691"/>
                    <a:pt x="1037" y="1513"/>
                  </a:cubicBezTo>
                  <a:cubicBezTo>
                    <a:pt x="1037" y="1370"/>
                    <a:pt x="953" y="1155"/>
                    <a:pt x="537" y="989"/>
                  </a:cubicBezTo>
                  <a:cubicBezTo>
                    <a:pt x="489" y="977"/>
                    <a:pt x="430" y="953"/>
                    <a:pt x="406" y="917"/>
                  </a:cubicBezTo>
                  <a:cubicBezTo>
                    <a:pt x="537" y="596"/>
                    <a:pt x="846" y="381"/>
                    <a:pt x="1192" y="334"/>
                  </a:cubicBezTo>
                  <a:close/>
                  <a:moveTo>
                    <a:pt x="1632" y="370"/>
                  </a:moveTo>
                  <a:cubicBezTo>
                    <a:pt x="1858" y="441"/>
                    <a:pt x="2049" y="620"/>
                    <a:pt x="2180" y="834"/>
                  </a:cubicBezTo>
                  <a:cubicBezTo>
                    <a:pt x="2251" y="965"/>
                    <a:pt x="2275" y="1108"/>
                    <a:pt x="2275" y="1274"/>
                  </a:cubicBezTo>
                  <a:cubicBezTo>
                    <a:pt x="2251" y="1644"/>
                    <a:pt x="2049" y="1977"/>
                    <a:pt x="1727" y="2132"/>
                  </a:cubicBezTo>
                  <a:cubicBezTo>
                    <a:pt x="1596" y="2215"/>
                    <a:pt x="1442" y="2239"/>
                    <a:pt x="1299" y="2239"/>
                  </a:cubicBezTo>
                  <a:cubicBezTo>
                    <a:pt x="1370" y="2132"/>
                    <a:pt x="1501" y="2036"/>
                    <a:pt x="1704" y="1917"/>
                  </a:cubicBezTo>
                  <a:cubicBezTo>
                    <a:pt x="1942" y="1763"/>
                    <a:pt x="2216" y="1584"/>
                    <a:pt x="2204" y="1286"/>
                  </a:cubicBezTo>
                  <a:cubicBezTo>
                    <a:pt x="2192" y="905"/>
                    <a:pt x="1918" y="846"/>
                    <a:pt x="1739" y="798"/>
                  </a:cubicBezTo>
                  <a:cubicBezTo>
                    <a:pt x="1620" y="762"/>
                    <a:pt x="1501" y="751"/>
                    <a:pt x="1442" y="643"/>
                  </a:cubicBezTo>
                  <a:cubicBezTo>
                    <a:pt x="1418" y="608"/>
                    <a:pt x="1454" y="512"/>
                    <a:pt x="1632" y="370"/>
                  </a:cubicBezTo>
                  <a:close/>
                  <a:moveTo>
                    <a:pt x="1299" y="0"/>
                  </a:moveTo>
                  <a:cubicBezTo>
                    <a:pt x="727" y="0"/>
                    <a:pt x="227" y="358"/>
                    <a:pt x="60" y="905"/>
                  </a:cubicBezTo>
                  <a:cubicBezTo>
                    <a:pt x="13" y="1024"/>
                    <a:pt x="1" y="1155"/>
                    <a:pt x="1" y="1286"/>
                  </a:cubicBezTo>
                  <a:lnTo>
                    <a:pt x="1" y="1322"/>
                  </a:lnTo>
                  <a:cubicBezTo>
                    <a:pt x="1" y="1608"/>
                    <a:pt x="96" y="1858"/>
                    <a:pt x="275" y="2084"/>
                  </a:cubicBezTo>
                  <a:lnTo>
                    <a:pt x="275" y="2096"/>
                  </a:lnTo>
                  <a:cubicBezTo>
                    <a:pt x="346" y="2179"/>
                    <a:pt x="418" y="2263"/>
                    <a:pt x="513" y="2334"/>
                  </a:cubicBezTo>
                  <a:cubicBezTo>
                    <a:pt x="656" y="2453"/>
                    <a:pt x="846" y="2525"/>
                    <a:pt x="1049" y="2572"/>
                  </a:cubicBezTo>
                  <a:cubicBezTo>
                    <a:pt x="1120" y="2584"/>
                    <a:pt x="1203" y="2596"/>
                    <a:pt x="1299" y="2596"/>
                  </a:cubicBezTo>
                  <a:cubicBezTo>
                    <a:pt x="1501" y="2596"/>
                    <a:pt x="1704" y="2560"/>
                    <a:pt x="1894" y="2465"/>
                  </a:cubicBezTo>
                  <a:cubicBezTo>
                    <a:pt x="2323" y="2239"/>
                    <a:pt x="2608" y="1798"/>
                    <a:pt x="2608" y="1310"/>
                  </a:cubicBezTo>
                  <a:cubicBezTo>
                    <a:pt x="2597" y="1084"/>
                    <a:pt x="2537" y="870"/>
                    <a:pt x="2442" y="691"/>
                  </a:cubicBezTo>
                  <a:cubicBezTo>
                    <a:pt x="2275" y="370"/>
                    <a:pt x="1965" y="131"/>
                    <a:pt x="1620" y="36"/>
                  </a:cubicBezTo>
                  <a:cubicBezTo>
                    <a:pt x="1525" y="12"/>
                    <a:pt x="1406" y="0"/>
                    <a:pt x="12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54"/>
            <p:cNvSpPr/>
            <p:nvPr/>
          </p:nvSpPr>
          <p:spPr>
            <a:xfrm>
              <a:off x="1403066" y="2929393"/>
              <a:ext cx="15872" cy="15872"/>
            </a:xfrm>
            <a:custGeom>
              <a:rect b="b" l="l" r="r" t="t"/>
              <a:pathLst>
                <a:path extrusionOk="0" h="501" w="501">
                  <a:moveTo>
                    <a:pt x="251" y="0"/>
                  </a:moveTo>
                  <a:cubicBezTo>
                    <a:pt x="108" y="0"/>
                    <a:pt x="1" y="119"/>
                    <a:pt x="1" y="250"/>
                  </a:cubicBezTo>
                  <a:cubicBezTo>
                    <a:pt x="1" y="381"/>
                    <a:pt x="120" y="500"/>
                    <a:pt x="251" y="500"/>
                  </a:cubicBezTo>
                  <a:cubicBezTo>
                    <a:pt x="382" y="500"/>
                    <a:pt x="501" y="381"/>
                    <a:pt x="501" y="250"/>
                  </a:cubicBezTo>
                  <a:cubicBezTo>
                    <a:pt x="501" y="119"/>
                    <a:pt x="394" y="0"/>
                    <a:pt x="2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54"/>
            <p:cNvSpPr/>
            <p:nvPr/>
          </p:nvSpPr>
          <p:spPr>
            <a:xfrm>
              <a:off x="1361597" y="3023293"/>
              <a:ext cx="98461" cy="30983"/>
            </a:xfrm>
            <a:custGeom>
              <a:rect b="b" l="l" r="r" t="t"/>
              <a:pathLst>
                <a:path extrusionOk="0" h="978" w="3108">
                  <a:moveTo>
                    <a:pt x="2798" y="322"/>
                  </a:moveTo>
                  <a:lnTo>
                    <a:pt x="2798" y="656"/>
                  </a:lnTo>
                  <a:lnTo>
                    <a:pt x="322" y="656"/>
                  </a:lnTo>
                  <a:lnTo>
                    <a:pt x="322" y="322"/>
                  </a:lnTo>
                  <a:close/>
                  <a:moveTo>
                    <a:pt x="167" y="1"/>
                  </a:moveTo>
                  <a:cubicBezTo>
                    <a:pt x="72" y="1"/>
                    <a:pt x="0" y="72"/>
                    <a:pt x="0" y="156"/>
                  </a:cubicBezTo>
                  <a:lnTo>
                    <a:pt x="0" y="810"/>
                  </a:lnTo>
                  <a:cubicBezTo>
                    <a:pt x="0" y="906"/>
                    <a:pt x="72" y="977"/>
                    <a:pt x="167" y="977"/>
                  </a:cubicBezTo>
                  <a:lnTo>
                    <a:pt x="2953" y="977"/>
                  </a:lnTo>
                  <a:cubicBezTo>
                    <a:pt x="3036" y="977"/>
                    <a:pt x="3108" y="906"/>
                    <a:pt x="3108" y="810"/>
                  </a:cubicBezTo>
                  <a:lnTo>
                    <a:pt x="3108" y="156"/>
                  </a:lnTo>
                  <a:cubicBezTo>
                    <a:pt x="3108" y="72"/>
                    <a:pt x="3036" y="1"/>
                    <a:pt x="295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54"/>
            <p:cNvSpPr/>
            <p:nvPr/>
          </p:nvSpPr>
          <p:spPr>
            <a:xfrm>
              <a:off x="1361597" y="3061024"/>
              <a:ext cx="98461" cy="30951"/>
            </a:xfrm>
            <a:custGeom>
              <a:rect b="b" l="l" r="r" t="t"/>
              <a:pathLst>
                <a:path extrusionOk="0" h="977" w="3108">
                  <a:moveTo>
                    <a:pt x="2798" y="322"/>
                  </a:moveTo>
                  <a:lnTo>
                    <a:pt x="2798" y="655"/>
                  </a:lnTo>
                  <a:lnTo>
                    <a:pt x="322" y="655"/>
                  </a:lnTo>
                  <a:lnTo>
                    <a:pt x="322" y="322"/>
                  </a:lnTo>
                  <a:close/>
                  <a:moveTo>
                    <a:pt x="167" y="0"/>
                  </a:moveTo>
                  <a:cubicBezTo>
                    <a:pt x="72" y="0"/>
                    <a:pt x="0" y="72"/>
                    <a:pt x="0" y="155"/>
                  </a:cubicBezTo>
                  <a:lnTo>
                    <a:pt x="0" y="810"/>
                  </a:lnTo>
                  <a:cubicBezTo>
                    <a:pt x="0" y="905"/>
                    <a:pt x="72" y="977"/>
                    <a:pt x="167" y="977"/>
                  </a:cubicBezTo>
                  <a:lnTo>
                    <a:pt x="2953" y="977"/>
                  </a:lnTo>
                  <a:cubicBezTo>
                    <a:pt x="3036" y="977"/>
                    <a:pt x="3108" y="905"/>
                    <a:pt x="3108" y="810"/>
                  </a:cubicBezTo>
                  <a:lnTo>
                    <a:pt x="3108" y="155"/>
                  </a:lnTo>
                  <a:cubicBezTo>
                    <a:pt x="3108" y="72"/>
                    <a:pt x="3036" y="0"/>
                    <a:pt x="29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54"/>
            <p:cNvSpPr/>
            <p:nvPr/>
          </p:nvSpPr>
          <p:spPr>
            <a:xfrm>
              <a:off x="1361597" y="3098755"/>
              <a:ext cx="98461" cy="30951"/>
            </a:xfrm>
            <a:custGeom>
              <a:rect b="b" l="l" r="r" t="t"/>
              <a:pathLst>
                <a:path extrusionOk="0" h="977" w="3108">
                  <a:moveTo>
                    <a:pt x="2798" y="333"/>
                  </a:moveTo>
                  <a:lnTo>
                    <a:pt x="2798" y="667"/>
                  </a:lnTo>
                  <a:lnTo>
                    <a:pt x="322" y="667"/>
                  </a:lnTo>
                  <a:lnTo>
                    <a:pt x="322" y="333"/>
                  </a:lnTo>
                  <a:close/>
                  <a:moveTo>
                    <a:pt x="167" y="0"/>
                  </a:moveTo>
                  <a:cubicBezTo>
                    <a:pt x="72" y="0"/>
                    <a:pt x="0" y="72"/>
                    <a:pt x="0" y="155"/>
                  </a:cubicBezTo>
                  <a:lnTo>
                    <a:pt x="0" y="810"/>
                  </a:lnTo>
                  <a:cubicBezTo>
                    <a:pt x="0" y="905"/>
                    <a:pt x="72" y="976"/>
                    <a:pt x="167" y="976"/>
                  </a:cubicBezTo>
                  <a:lnTo>
                    <a:pt x="2953" y="976"/>
                  </a:lnTo>
                  <a:cubicBezTo>
                    <a:pt x="3036" y="976"/>
                    <a:pt x="3108" y="905"/>
                    <a:pt x="3108" y="810"/>
                  </a:cubicBezTo>
                  <a:lnTo>
                    <a:pt x="3108" y="155"/>
                  </a:lnTo>
                  <a:cubicBezTo>
                    <a:pt x="3108" y="72"/>
                    <a:pt x="3036" y="0"/>
                    <a:pt x="29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8" name="Google Shape;2698;p54"/>
          <p:cNvGrpSpPr/>
          <p:nvPr/>
        </p:nvGrpSpPr>
        <p:grpSpPr>
          <a:xfrm>
            <a:off x="3121167" y="2884883"/>
            <a:ext cx="258414" cy="348543"/>
            <a:chOff x="3121167" y="2884883"/>
            <a:chExt cx="258414" cy="348543"/>
          </a:xfrm>
        </p:grpSpPr>
        <p:sp>
          <p:nvSpPr>
            <p:cNvPr id="2699" name="Google Shape;2699;p54"/>
            <p:cNvSpPr/>
            <p:nvPr/>
          </p:nvSpPr>
          <p:spPr>
            <a:xfrm>
              <a:off x="3196249" y="2932023"/>
              <a:ext cx="37351" cy="10581"/>
            </a:xfrm>
            <a:custGeom>
              <a:rect b="b" l="l" r="r" t="t"/>
              <a:pathLst>
                <a:path extrusionOk="0" h="334" w="1179">
                  <a:moveTo>
                    <a:pt x="167" y="1"/>
                  </a:moveTo>
                  <a:cubicBezTo>
                    <a:pt x="72" y="1"/>
                    <a:pt x="0" y="84"/>
                    <a:pt x="0" y="167"/>
                  </a:cubicBezTo>
                  <a:cubicBezTo>
                    <a:pt x="0" y="262"/>
                    <a:pt x="72" y="334"/>
                    <a:pt x="167" y="334"/>
                  </a:cubicBezTo>
                  <a:lnTo>
                    <a:pt x="1012" y="334"/>
                  </a:lnTo>
                  <a:cubicBezTo>
                    <a:pt x="1096" y="334"/>
                    <a:pt x="1179" y="262"/>
                    <a:pt x="1179" y="167"/>
                  </a:cubicBezTo>
                  <a:cubicBezTo>
                    <a:pt x="1179" y="84"/>
                    <a:pt x="1096" y="1"/>
                    <a:pt x="101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54"/>
            <p:cNvSpPr/>
            <p:nvPr/>
          </p:nvSpPr>
          <p:spPr>
            <a:xfrm>
              <a:off x="3165297" y="3031593"/>
              <a:ext cx="98873" cy="31332"/>
            </a:xfrm>
            <a:custGeom>
              <a:rect b="b" l="l" r="r" t="t"/>
              <a:pathLst>
                <a:path extrusionOk="0" h="989" w="3121">
                  <a:moveTo>
                    <a:pt x="2787" y="334"/>
                  </a:moveTo>
                  <a:lnTo>
                    <a:pt x="2787" y="656"/>
                  </a:lnTo>
                  <a:lnTo>
                    <a:pt x="334" y="656"/>
                  </a:lnTo>
                  <a:lnTo>
                    <a:pt x="334" y="334"/>
                  </a:lnTo>
                  <a:close/>
                  <a:moveTo>
                    <a:pt x="168" y="1"/>
                  </a:moveTo>
                  <a:cubicBezTo>
                    <a:pt x="84" y="1"/>
                    <a:pt x="1" y="72"/>
                    <a:pt x="1" y="167"/>
                  </a:cubicBezTo>
                  <a:lnTo>
                    <a:pt x="1" y="822"/>
                  </a:lnTo>
                  <a:cubicBezTo>
                    <a:pt x="1" y="906"/>
                    <a:pt x="84" y="989"/>
                    <a:pt x="168" y="989"/>
                  </a:cubicBezTo>
                  <a:lnTo>
                    <a:pt x="2954" y="989"/>
                  </a:lnTo>
                  <a:cubicBezTo>
                    <a:pt x="3049" y="989"/>
                    <a:pt x="3120" y="906"/>
                    <a:pt x="3120" y="822"/>
                  </a:cubicBezTo>
                  <a:lnTo>
                    <a:pt x="3120" y="167"/>
                  </a:lnTo>
                  <a:cubicBezTo>
                    <a:pt x="3120" y="60"/>
                    <a:pt x="3049" y="1"/>
                    <a:pt x="295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54"/>
            <p:cNvSpPr/>
            <p:nvPr/>
          </p:nvSpPr>
          <p:spPr>
            <a:xfrm>
              <a:off x="3165297" y="3075343"/>
              <a:ext cx="98873" cy="10613"/>
            </a:xfrm>
            <a:custGeom>
              <a:rect b="b" l="l" r="r" t="t"/>
              <a:pathLst>
                <a:path extrusionOk="0" h="335" w="3121">
                  <a:moveTo>
                    <a:pt x="168" y="1"/>
                  </a:moveTo>
                  <a:cubicBezTo>
                    <a:pt x="84" y="1"/>
                    <a:pt x="1" y="84"/>
                    <a:pt x="1" y="168"/>
                  </a:cubicBezTo>
                  <a:cubicBezTo>
                    <a:pt x="1" y="263"/>
                    <a:pt x="84" y="334"/>
                    <a:pt x="168" y="334"/>
                  </a:cubicBezTo>
                  <a:lnTo>
                    <a:pt x="2954" y="334"/>
                  </a:lnTo>
                  <a:cubicBezTo>
                    <a:pt x="3049" y="334"/>
                    <a:pt x="3120" y="263"/>
                    <a:pt x="3120" y="168"/>
                  </a:cubicBezTo>
                  <a:cubicBezTo>
                    <a:pt x="3120" y="84"/>
                    <a:pt x="3049" y="1"/>
                    <a:pt x="295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54"/>
            <p:cNvSpPr/>
            <p:nvPr/>
          </p:nvSpPr>
          <p:spPr>
            <a:xfrm>
              <a:off x="3165297" y="3099863"/>
              <a:ext cx="98873" cy="10613"/>
            </a:xfrm>
            <a:custGeom>
              <a:rect b="b" l="l" r="r" t="t"/>
              <a:pathLst>
                <a:path extrusionOk="0" h="335" w="3121">
                  <a:moveTo>
                    <a:pt x="168" y="1"/>
                  </a:moveTo>
                  <a:cubicBezTo>
                    <a:pt x="84" y="1"/>
                    <a:pt x="1" y="84"/>
                    <a:pt x="1" y="167"/>
                  </a:cubicBezTo>
                  <a:cubicBezTo>
                    <a:pt x="1" y="263"/>
                    <a:pt x="84" y="334"/>
                    <a:pt x="168" y="334"/>
                  </a:cubicBezTo>
                  <a:lnTo>
                    <a:pt x="2954" y="334"/>
                  </a:lnTo>
                  <a:cubicBezTo>
                    <a:pt x="3049" y="334"/>
                    <a:pt x="3120" y="263"/>
                    <a:pt x="3120" y="167"/>
                  </a:cubicBezTo>
                  <a:cubicBezTo>
                    <a:pt x="3120" y="84"/>
                    <a:pt x="3049" y="1"/>
                    <a:pt x="295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54"/>
            <p:cNvSpPr/>
            <p:nvPr/>
          </p:nvSpPr>
          <p:spPr>
            <a:xfrm>
              <a:off x="3198498" y="3181725"/>
              <a:ext cx="33232" cy="32852"/>
            </a:xfrm>
            <a:custGeom>
              <a:rect b="b" l="l" r="r" t="t"/>
              <a:pathLst>
                <a:path extrusionOk="0" h="1037" w="1049">
                  <a:moveTo>
                    <a:pt x="525" y="322"/>
                  </a:moveTo>
                  <a:cubicBezTo>
                    <a:pt x="632" y="322"/>
                    <a:pt x="715" y="417"/>
                    <a:pt x="715" y="512"/>
                  </a:cubicBezTo>
                  <a:cubicBezTo>
                    <a:pt x="715" y="620"/>
                    <a:pt x="632" y="715"/>
                    <a:pt x="525" y="715"/>
                  </a:cubicBezTo>
                  <a:cubicBezTo>
                    <a:pt x="417" y="715"/>
                    <a:pt x="334" y="620"/>
                    <a:pt x="334" y="512"/>
                  </a:cubicBezTo>
                  <a:cubicBezTo>
                    <a:pt x="334" y="417"/>
                    <a:pt x="417" y="322"/>
                    <a:pt x="525" y="322"/>
                  </a:cubicBezTo>
                  <a:close/>
                  <a:moveTo>
                    <a:pt x="525" y="0"/>
                  </a:moveTo>
                  <a:cubicBezTo>
                    <a:pt x="239" y="0"/>
                    <a:pt x="1" y="239"/>
                    <a:pt x="1" y="512"/>
                  </a:cubicBezTo>
                  <a:cubicBezTo>
                    <a:pt x="1" y="798"/>
                    <a:pt x="239" y="1036"/>
                    <a:pt x="525" y="1036"/>
                  </a:cubicBezTo>
                  <a:cubicBezTo>
                    <a:pt x="810" y="1036"/>
                    <a:pt x="1048" y="798"/>
                    <a:pt x="1048" y="512"/>
                  </a:cubicBezTo>
                  <a:cubicBezTo>
                    <a:pt x="1048" y="215"/>
                    <a:pt x="810" y="0"/>
                    <a:pt x="5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54"/>
            <p:cNvSpPr/>
            <p:nvPr/>
          </p:nvSpPr>
          <p:spPr>
            <a:xfrm>
              <a:off x="3121167" y="2884883"/>
              <a:ext cx="258414" cy="348543"/>
            </a:xfrm>
            <a:custGeom>
              <a:rect b="b" l="l" r="r" t="t"/>
              <a:pathLst>
                <a:path extrusionOk="0" h="11002" w="8157">
                  <a:moveTo>
                    <a:pt x="6014" y="0"/>
                  </a:moveTo>
                  <a:cubicBezTo>
                    <a:pt x="5240" y="0"/>
                    <a:pt x="4573" y="405"/>
                    <a:pt x="4180" y="1024"/>
                  </a:cubicBezTo>
                  <a:lnTo>
                    <a:pt x="168" y="1024"/>
                  </a:lnTo>
                  <a:cubicBezTo>
                    <a:pt x="72" y="1024"/>
                    <a:pt x="1" y="1108"/>
                    <a:pt x="1" y="1191"/>
                  </a:cubicBezTo>
                  <a:lnTo>
                    <a:pt x="1" y="9549"/>
                  </a:lnTo>
                  <a:cubicBezTo>
                    <a:pt x="1" y="9632"/>
                    <a:pt x="72" y="9704"/>
                    <a:pt x="168" y="9704"/>
                  </a:cubicBezTo>
                  <a:cubicBezTo>
                    <a:pt x="251" y="9704"/>
                    <a:pt x="334" y="9632"/>
                    <a:pt x="334" y="9549"/>
                  </a:cubicBezTo>
                  <a:lnTo>
                    <a:pt x="334" y="1358"/>
                  </a:lnTo>
                  <a:lnTo>
                    <a:pt x="4025" y="1358"/>
                  </a:lnTo>
                  <a:cubicBezTo>
                    <a:pt x="3930" y="1560"/>
                    <a:pt x="3882" y="1786"/>
                    <a:pt x="3870" y="2024"/>
                  </a:cubicBezTo>
                  <a:lnTo>
                    <a:pt x="727" y="2024"/>
                  </a:lnTo>
                  <a:cubicBezTo>
                    <a:pt x="644" y="2024"/>
                    <a:pt x="572" y="2096"/>
                    <a:pt x="572" y="2191"/>
                  </a:cubicBezTo>
                  <a:lnTo>
                    <a:pt x="572" y="9132"/>
                  </a:lnTo>
                  <a:cubicBezTo>
                    <a:pt x="572" y="9216"/>
                    <a:pt x="644" y="9287"/>
                    <a:pt x="727" y="9287"/>
                  </a:cubicBezTo>
                  <a:lnTo>
                    <a:pt x="3978" y="9287"/>
                  </a:lnTo>
                  <a:cubicBezTo>
                    <a:pt x="4061" y="9287"/>
                    <a:pt x="4144" y="9216"/>
                    <a:pt x="4144" y="9132"/>
                  </a:cubicBezTo>
                  <a:cubicBezTo>
                    <a:pt x="4144" y="9037"/>
                    <a:pt x="4061" y="8966"/>
                    <a:pt x="3978" y="8966"/>
                  </a:cubicBezTo>
                  <a:lnTo>
                    <a:pt x="894" y="8966"/>
                  </a:lnTo>
                  <a:lnTo>
                    <a:pt x="894" y="2322"/>
                  </a:lnTo>
                  <a:lnTo>
                    <a:pt x="3870" y="2322"/>
                  </a:lnTo>
                  <a:cubicBezTo>
                    <a:pt x="3930" y="3072"/>
                    <a:pt x="4382" y="3703"/>
                    <a:pt x="5013" y="4048"/>
                  </a:cubicBezTo>
                  <a:lnTo>
                    <a:pt x="5013" y="8966"/>
                  </a:lnTo>
                  <a:lnTo>
                    <a:pt x="4620" y="8966"/>
                  </a:lnTo>
                  <a:cubicBezTo>
                    <a:pt x="4525" y="8966"/>
                    <a:pt x="4454" y="9037"/>
                    <a:pt x="4454" y="9132"/>
                  </a:cubicBezTo>
                  <a:cubicBezTo>
                    <a:pt x="4454" y="9216"/>
                    <a:pt x="4525" y="9287"/>
                    <a:pt x="4620" y="9287"/>
                  </a:cubicBezTo>
                  <a:lnTo>
                    <a:pt x="5180" y="9287"/>
                  </a:lnTo>
                  <a:cubicBezTo>
                    <a:pt x="5275" y="9287"/>
                    <a:pt x="5347" y="9216"/>
                    <a:pt x="5347" y="9132"/>
                  </a:cubicBezTo>
                  <a:lnTo>
                    <a:pt x="5347" y="4191"/>
                  </a:lnTo>
                  <a:cubicBezTo>
                    <a:pt x="5418" y="4215"/>
                    <a:pt x="5513" y="4227"/>
                    <a:pt x="5585" y="4251"/>
                  </a:cubicBezTo>
                  <a:lnTo>
                    <a:pt x="5585" y="10680"/>
                  </a:lnTo>
                  <a:lnTo>
                    <a:pt x="346" y="10680"/>
                  </a:lnTo>
                  <a:lnTo>
                    <a:pt x="346" y="10168"/>
                  </a:lnTo>
                  <a:cubicBezTo>
                    <a:pt x="346" y="10085"/>
                    <a:pt x="263" y="10001"/>
                    <a:pt x="179" y="10001"/>
                  </a:cubicBezTo>
                  <a:cubicBezTo>
                    <a:pt x="84" y="10001"/>
                    <a:pt x="13" y="10085"/>
                    <a:pt x="13" y="10168"/>
                  </a:cubicBezTo>
                  <a:lnTo>
                    <a:pt x="13" y="10835"/>
                  </a:lnTo>
                  <a:cubicBezTo>
                    <a:pt x="13" y="10930"/>
                    <a:pt x="84" y="11002"/>
                    <a:pt x="179" y="11002"/>
                  </a:cubicBezTo>
                  <a:lnTo>
                    <a:pt x="5752" y="11002"/>
                  </a:lnTo>
                  <a:cubicBezTo>
                    <a:pt x="5835" y="11002"/>
                    <a:pt x="5906" y="10930"/>
                    <a:pt x="5906" y="10835"/>
                  </a:cubicBezTo>
                  <a:lnTo>
                    <a:pt x="5906" y="4286"/>
                  </a:lnTo>
                  <a:lnTo>
                    <a:pt x="6025" y="4286"/>
                  </a:lnTo>
                  <a:cubicBezTo>
                    <a:pt x="6537" y="4286"/>
                    <a:pt x="7037" y="4108"/>
                    <a:pt x="7430" y="3775"/>
                  </a:cubicBezTo>
                  <a:cubicBezTo>
                    <a:pt x="7811" y="3441"/>
                    <a:pt x="8061" y="2977"/>
                    <a:pt x="8157" y="2489"/>
                  </a:cubicBezTo>
                  <a:cubicBezTo>
                    <a:pt x="8157" y="2417"/>
                    <a:pt x="8097" y="2322"/>
                    <a:pt x="8014" y="2310"/>
                  </a:cubicBezTo>
                  <a:cubicBezTo>
                    <a:pt x="8006" y="2309"/>
                    <a:pt x="7998" y="2309"/>
                    <a:pt x="7990" y="2309"/>
                  </a:cubicBezTo>
                  <a:cubicBezTo>
                    <a:pt x="7907" y="2309"/>
                    <a:pt x="7846" y="2365"/>
                    <a:pt x="7835" y="2441"/>
                  </a:cubicBezTo>
                  <a:cubicBezTo>
                    <a:pt x="7680" y="3322"/>
                    <a:pt x="6918" y="3977"/>
                    <a:pt x="6025" y="3977"/>
                  </a:cubicBezTo>
                  <a:cubicBezTo>
                    <a:pt x="5013" y="3977"/>
                    <a:pt x="4204" y="3155"/>
                    <a:pt x="4204" y="2143"/>
                  </a:cubicBezTo>
                  <a:cubicBezTo>
                    <a:pt x="4204" y="1131"/>
                    <a:pt x="5013" y="322"/>
                    <a:pt x="6025" y="322"/>
                  </a:cubicBezTo>
                  <a:cubicBezTo>
                    <a:pt x="6918" y="322"/>
                    <a:pt x="7692" y="988"/>
                    <a:pt x="7835" y="1870"/>
                  </a:cubicBezTo>
                  <a:cubicBezTo>
                    <a:pt x="7846" y="1946"/>
                    <a:pt x="7907" y="2002"/>
                    <a:pt x="7990" y="2002"/>
                  </a:cubicBezTo>
                  <a:cubicBezTo>
                    <a:pt x="7998" y="2002"/>
                    <a:pt x="8006" y="2002"/>
                    <a:pt x="8014" y="2000"/>
                  </a:cubicBezTo>
                  <a:cubicBezTo>
                    <a:pt x="8097" y="1989"/>
                    <a:pt x="8157" y="1905"/>
                    <a:pt x="8145" y="1822"/>
                  </a:cubicBezTo>
                  <a:cubicBezTo>
                    <a:pt x="8073" y="1310"/>
                    <a:pt x="7811" y="857"/>
                    <a:pt x="7430" y="524"/>
                  </a:cubicBezTo>
                  <a:cubicBezTo>
                    <a:pt x="7037" y="179"/>
                    <a:pt x="6537" y="0"/>
                    <a:pt x="601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54"/>
            <p:cNvSpPr/>
            <p:nvPr/>
          </p:nvSpPr>
          <p:spPr>
            <a:xfrm>
              <a:off x="3298448" y="2932403"/>
              <a:ext cx="28322" cy="54331"/>
            </a:xfrm>
            <a:custGeom>
              <a:rect b="b" l="l" r="r" t="t"/>
              <a:pathLst>
                <a:path extrusionOk="0" h="1715" w="894">
                  <a:moveTo>
                    <a:pt x="179" y="0"/>
                  </a:moveTo>
                  <a:cubicBezTo>
                    <a:pt x="96" y="0"/>
                    <a:pt x="13" y="84"/>
                    <a:pt x="13" y="167"/>
                  </a:cubicBezTo>
                  <a:cubicBezTo>
                    <a:pt x="13" y="262"/>
                    <a:pt x="96" y="334"/>
                    <a:pt x="179" y="334"/>
                  </a:cubicBezTo>
                  <a:lnTo>
                    <a:pt x="287" y="334"/>
                  </a:lnTo>
                  <a:lnTo>
                    <a:pt x="287" y="1393"/>
                  </a:lnTo>
                  <a:lnTo>
                    <a:pt x="167" y="1393"/>
                  </a:lnTo>
                  <a:cubicBezTo>
                    <a:pt x="72" y="1393"/>
                    <a:pt x="1" y="1465"/>
                    <a:pt x="1" y="1560"/>
                  </a:cubicBezTo>
                  <a:cubicBezTo>
                    <a:pt x="1" y="1643"/>
                    <a:pt x="72" y="1715"/>
                    <a:pt x="167" y="1715"/>
                  </a:cubicBezTo>
                  <a:lnTo>
                    <a:pt x="727" y="1715"/>
                  </a:lnTo>
                  <a:cubicBezTo>
                    <a:pt x="822" y="1715"/>
                    <a:pt x="894" y="1643"/>
                    <a:pt x="894" y="1560"/>
                  </a:cubicBezTo>
                  <a:cubicBezTo>
                    <a:pt x="894" y="1465"/>
                    <a:pt x="822" y="1393"/>
                    <a:pt x="727" y="1393"/>
                  </a:cubicBezTo>
                  <a:lnTo>
                    <a:pt x="608" y="1393"/>
                  </a:lnTo>
                  <a:lnTo>
                    <a:pt x="608" y="167"/>
                  </a:lnTo>
                  <a:cubicBezTo>
                    <a:pt x="608" y="84"/>
                    <a:pt x="537" y="0"/>
                    <a:pt x="4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54"/>
            <p:cNvSpPr/>
            <p:nvPr/>
          </p:nvSpPr>
          <p:spPr>
            <a:xfrm>
              <a:off x="3302218" y="2916183"/>
              <a:ext cx="15492" cy="15111"/>
            </a:xfrm>
            <a:custGeom>
              <a:rect b="b" l="l" r="r" t="t"/>
              <a:pathLst>
                <a:path extrusionOk="0" h="477" w="489">
                  <a:moveTo>
                    <a:pt x="239" y="0"/>
                  </a:moveTo>
                  <a:cubicBezTo>
                    <a:pt x="108" y="0"/>
                    <a:pt x="1" y="108"/>
                    <a:pt x="1" y="239"/>
                  </a:cubicBezTo>
                  <a:cubicBezTo>
                    <a:pt x="1" y="370"/>
                    <a:pt x="108" y="477"/>
                    <a:pt x="239" y="477"/>
                  </a:cubicBezTo>
                  <a:cubicBezTo>
                    <a:pt x="370" y="477"/>
                    <a:pt x="477" y="370"/>
                    <a:pt x="477" y="239"/>
                  </a:cubicBezTo>
                  <a:cubicBezTo>
                    <a:pt x="489" y="108"/>
                    <a:pt x="370" y="0"/>
                    <a:pt x="2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7" name="Google Shape;2707;p54"/>
          <p:cNvGrpSpPr/>
          <p:nvPr/>
        </p:nvGrpSpPr>
        <p:grpSpPr>
          <a:xfrm>
            <a:off x="4899999" y="2882095"/>
            <a:ext cx="271244" cy="346801"/>
            <a:chOff x="4899999" y="2882095"/>
            <a:chExt cx="271244" cy="346801"/>
          </a:xfrm>
        </p:grpSpPr>
        <p:sp>
          <p:nvSpPr>
            <p:cNvPr id="2708" name="Google Shape;2708;p54"/>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54"/>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54"/>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54"/>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54"/>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54"/>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54"/>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54"/>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54"/>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54"/>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8" name="Google Shape;2718;p54"/>
          <p:cNvGrpSpPr/>
          <p:nvPr/>
        </p:nvGrpSpPr>
        <p:grpSpPr>
          <a:xfrm>
            <a:off x="7162775" y="2881113"/>
            <a:ext cx="259523" cy="346294"/>
            <a:chOff x="7162775" y="2881113"/>
            <a:chExt cx="259523" cy="346294"/>
          </a:xfrm>
        </p:grpSpPr>
        <p:sp>
          <p:nvSpPr>
            <p:cNvPr id="2719" name="Google Shape;2719;p54"/>
            <p:cNvSpPr/>
            <p:nvPr/>
          </p:nvSpPr>
          <p:spPr>
            <a:xfrm>
              <a:off x="7162775" y="2881113"/>
              <a:ext cx="259523" cy="346294"/>
            </a:xfrm>
            <a:custGeom>
              <a:rect b="b" l="l" r="r" t="t"/>
              <a:pathLst>
                <a:path extrusionOk="0" h="10931" w="8192">
                  <a:moveTo>
                    <a:pt x="4084" y="1536"/>
                  </a:moveTo>
                  <a:cubicBezTo>
                    <a:pt x="4382" y="1536"/>
                    <a:pt x="4703" y="1810"/>
                    <a:pt x="4989" y="2239"/>
                  </a:cubicBezTo>
                  <a:lnTo>
                    <a:pt x="3155" y="2239"/>
                  </a:lnTo>
                  <a:cubicBezTo>
                    <a:pt x="3453" y="1810"/>
                    <a:pt x="3787" y="1536"/>
                    <a:pt x="4084" y="1536"/>
                  </a:cubicBezTo>
                  <a:close/>
                  <a:moveTo>
                    <a:pt x="5191" y="2560"/>
                  </a:moveTo>
                  <a:cubicBezTo>
                    <a:pt x="5596" y="3310"/>
                    <a:pt x="5906" y="4334"/>
                    <a:pt x="5965" y="5322"/>
                  </a:cubicBezTo>
                  <a:cubicBezTo>
                    <a:pt x="5621" y="6068"/>
                    <a:pt x="4891" y="6515"/>
                    <a:pt x="4082" y="6515"/>
                  </a:cubicBezTo>
                  <a:cubicBezTo>
                    <a:pt x="4051" y="6515"/>
                    <a:pt x="4020" y="6514"/>
                    <a:pt x="3989" y="6513"/>
                  </a:cubicBezTo>
                  <a:cubicBezTo>
                    <a:pt x="3608" y="6489"/>
                    <a:pt x="3227" y="6358"/>
                    <a:pt x="2905" y="6120"/>
                  </a:cubicBezTo>
                  <a:cubicBezTo>
                    <a:pt x="2596" y="5894"/>
                    <a:pt x="2358" y="5596"/>
                    <a:pt x="2203" y="5239"/>
                  </a:cubicBezTo>
                  <a:cubicBezTo>
                    <a:pt x="2274" y="4286"/>
                    <a:pt x="2572" y="3274"/>
                    <a:pt x="2977" y="2560"/>
                  </a:cubicBezTo>
                  <a:close/>
                  <a:moveTo>
                    <a:pt x="2167" y="5870"/>
                  </a:moveTo>
                  <a:cubicBezTo>
                    <a:pt x="2322" y="6060"/>
                    <a:pt x="2501" y="6239"/>
                    <a:pt x="2691" y="6394"/>
                  </a:cubicBezTo>
                  <a:cubicBezTo>
                    <a:pt x="3060" y="6656"/>
                    <a:pt x="3501" y="6799"/>
                    <a:pt x="3953" y="6834"/>
                  </a:cubicBezTo>
                  <a:lnTo>
                    <a:pt x="4072" y="6834"/>
                  </a:lnTo>
                  <a:cubicBezTo>
                    <a:pt x="4525" y="6834"/>
                    <a:pt x="4965" y="6715"/>
                    <a:pt x="5346" y="6465"/>
                  </a:cubicBezTo>
                  <a:cubicBezTo>
                    <a:pt x="5584" y="6310"/>
                    <a:pt x="5787" y="6120"/>
                    <a:pt x="5953" y="5906"/>
                  </a:cubicBezTo>
                  <a:lnTo>
                    <a:pt x="5953" y="5906"/>
                  </a:lnTo>
                  <a:cubicBezTo>
                    <a:pt x="5918" y="6287"/>
                    <a:pt x="5739" y="6620"/>
                    <a:pt x="5430" y="6894"/>
                  </a:cubicBezTo>
                  <a:cubicBezTo>
                    <a:pt x="5358" y="6953"/>
                    <a:pt x="5358" y="7061"/>
                    <a:pt x="5418" y="7120"/>
                  </a:cubicBezTo>
                  <a:cubicBezTo>
                    <a:pt x="5441" y="7156"/>
                    <a:pt x="5489" y="7180"/>
                    <a:pt x="5537" y="7180"/>
                  </a:cubicBezTo>
                  <a:cubicBezTo>
                    <a:pt x="5561" y="7180"/>
                    <a:pt x="5608" y="7156"/>
                    <a:pt x="5644" y="7132"/>
                  </a:cubicBezTo>
                  <a:cubicBezTo>
                    <a:pt x="5763" y="7025"/>
                    <a:pt x="5858" y="6906"/>
                    <a:pt x="5953" y="6787"/>
                  </a:cubicBezTo>
                  <a:lnTo>
                    <a:pt x="5953" y="6787"/>
                  </a:lnTo>
                  <a:cubicBezTo>
                    <a:pt x="5894" y="7775"/>
                    <a:pt x="5072" y="8561"/>
                    <a:pt x="4060" y="8561"/>
                  </a:cubicBezTo>
                  <a:cubicBezTo>
                    <a:pt x="3084" y="8561"/>
                    <a:pt x="2263" y="7787"/>
                    <a:pt x="2191" y="6787"/>
                  </a:cubicBezTo>
                  <a:lnTo>
                    <a:pt x="2191" y="6787"/>
                  </a:lnTo>
                  <a:cubicBezTo>
                    <a:pt x="2572" y="7323"/>
                    <a:pt x="3275" y="7680"/>
                    <a:pt x="4084" y="7680"/>
                  </a:cubicBezTo>
                  <a:cubicBezTo>
                    <a:pt x="4394" y="7680"/>
                    <a:pt x="4703" y="7620"/>
                    <a:pt x="4989" y="7525"/>
                  </a:cubicBezTo>
                  <a:cubicBezTo>
                    <a:pt x="5072" y="7489"/>
                    <a:pt x="5108" y="7406"/>
                    <a:pt x="5072" y="7311"/>
                  </a:cubicBezTo>
                  <a:cubicBezTo>
                    <a:pt x="5055" y="7249"/>
                    <a:pt x="4998" y="7213"/>
                    <a:pt x="4936" y="7213"/>
                  </a:cubicBezTo>
                  <a:cubicBezTo>
                    <a:pt x="4914" y="7213"/>
                    <a:pt x="4892" y="7218"/>
                    <a:pt x="4870" y="7227"/>
                  </a:cubicBezTo>
                  <a:cubicBezTo>
                    <a:pt x="4608" y="7311"/>
                    <a:pt x="4346" y="7370"/>
                    <a:pt x="4060" y="7370"/>
                  </a:cubicBezTo>
                  <a:cubicBezTo>
                    <a:pt x="3036" y="7370"/>
                    <a:pt x="2203" y="6703"/>
                    <a:pt x="2167" y="5870"/>
                  </a:cubicBezTo>
                  <a:close/>
                  <a:moveTo>
                    <a:pt x="6787" y="7680"/>
                  </a:moveTo>
                  <a:cubicBezTo>
                    <a:pt x="6823" y="7739"/>
                    <a:pt x="6823" y="7823"/>
                    <a:pt x="6823" y="7894"/>
                  </a:cubicBezTo>
                  <a:cubicBezTo>
                    <a:pt x="6835" y="9013"/>
                    <a:pt x="5596" y="9930"/>
                    <a:pt x="4084" y="9930"/>
                  </a:cubicBezTo>
                  <a:cubicBezTo>
                    <a:pt x="3846" y="9930"/>
                    <a:pt x="3608" y="9906"/>
                    <a:pt x="3382" y="9870"/>
                  </a:cubicBezTo>
                  <a:cubicBezTo>
                    <a:pt x="4406" y="9811"/>
                    <a:pt x="5311" y="9442"/>
                    <a:pt x="5989" y="8799"/>
                  </a:cubicBezTo>
                  <a:cubicBezTo>
                    <a:pt x="6311" y="8489"/>
                    <a:pt x="6584" y="8096"/>
                    <a:pt x="6787" y="7680"/>
                  </a:cubicBezTo>
                  <a:close/>
                  <a:moveTo>
                    <a:pt x="4096" y="0"/>
                  </a:moveTo>
                  <a:cubicBezTo>
                    <a:pt x="2465" y="0"/>
                    <a:pt x="1120" y="1274"/>
                    <a:pt x="1024" y="2893"/>
                  </a:cubicBezTo>
                  <a:lnTo>
                    <a:pt x="881" y="5465"/>
                  </a:lnTo>
                  <a:cubicBezTo>
                    <a:pt x="834" y="6096"/>
                    <a:pt x="989" y="6703"/>
                    <a:pt x="1286" y="7239"/>
                  </a:cubicBezTo>
                  <a:cubicBezTo>
                    <a:pt x="1108" y="7418"/>
                    <a:pt x="1024" y="7620"/>
                    <a:pt x="1024" y="7870"/>
                  </a:cubicBezTo>
                  <a:lnTo>
                    <a:pt x="1024" y="7906"/>
                  </a:lnTo>
                  <a:lnTo>
                    <a:pt x="786" y="7989"/>
                  </a:lnTo>
                  <a:cubicBezTo>
                    <a:pt x="310" y="8156"/>
                    <a:pt x="0" y="8608"/>
                    <a:pt x="0" y="9108"/>
                  </a:cubicBezTo>
                  <a:lnTo>
                    <a:pt x="0" y="10763"/>
                  </a:lnTo>
                  <a:cubicBezTo>
                    <a:pt x="0" y="10859"/>
                    <a:pt x="72" y="10930"/>
                    <a:pt x="155" y="10930"/>
                  </a:cubicBezTo>
                  <a:cubicBezTo>
                    <a:pt x="238" y="10930"/>
                    <a:pt x="310" y="10859"/>
                    <a:pt x="310" y="10763"/>
                  </a:cubicBezTo>
                  <a:lnTo>
                    <a:pt x="310" y="9097"/>
                  </a:lnTo>
                  <a:cubicBezTo>
                    <a:pt x="310" y="8727"/>
                    <a:pt x="548" y="8394"/>
                    <a:pt x="893" y="8275"/>
                  </a:cubicBezTo>
                  <a:lnTo>
                    <a:pt x="1060" y="8215"/>
                  </a:lnTo>
                  <a:cubicBezTo>
                    <a:pt x="1108" y="8406"/>
                    <a:pt x="1167" y="8608"/>
                    <a:pt x="1262" y="8787"/>
                  </a:cubicBezTo>
                  <a:cubicBezTo>
                    <a:pt x="1298" y="8847"/>
                    <a:pt x="1358" y="8870"/>
                    <a:pt x="1405" y="8870"/>
                  </a:cubicBezTo>
                  <a:cubicBezTo>
                    <a:pt x="1429" y="8870"/>
                    <a:pt x="1465" y="8858"/>
                    <a:pt x="1489" y="8847"/>
                  </a:cubicBezTo>
                  <a:cubicBezTo>
                    <a:pt x="1548" y="8799"/>
                    <a:pt x="1560" y="8704"/>
                    <a:pt x="1536" y="8632"/>
                  </a:cubicBezTo>
                  <a:cubicBezTo>
                    <a:pt x="1405" y="8394"/>
                    <a:pt x="1346" y="8132"/>
                    <a:pt x="1346" y="7870"/>
                  </a:cubicBezTo>
                  <a:cubicBezTo>
                    <a:pt x="1346" y="7739"/>
                    <a:pt x="1381" y="7620"/>
                    <a:pt x="1465" y="7513"/>
                  </a:cubicBezTo>
                  <a:cubicBezTo>
                    <a:pt x="1548" y="7632"/>
                    <a:pt x="1643" y="7751"/>
                    <a:pt x="1739" y="7858"/>
                  </a:cubicBezTo>
                  <a:cubicBezTo>
                    <a:pt x="2360" y="8503"/>
                    <a:pt x="3177" y="8871"/>
                    <a:pt x="4066" y="8871"/>
                  </a:cubicBezTo>
                  <a:cubicBezTo>
                    <a:pt x="4080" y="8871"/>
                    <a:pt x="4094" y="8871"/>
                    <a:pt x="4108" y="8870"/>
                  </a:cubicBezTo>
                  <a:cubicBezTo>
                    <a:pt x="5311" y="8858"/>
                    <a:pt x="6299" y="7870"/>
                    <a:pt x="6299" y="6656"/>
                  </a:cubicBezTo>
                  <a:lnTo>
                    <a:pt x="6299" y="5632"/>
                  </a:lnTo>
                  <a:cubicBezTo>
                    <a:pt x="6299" y="4691"/>
                    <a:pt x="6061" y="3608"/>
                    <a:pt x="5644" y="2715"/>
                  </a:cubicBezTo>
                  <a:cubicBezTo>
                    <a:pt x="5430" y="2262"/>
                    <a:pt x="5191" y="1893"/>
                    <a:pt x="4953" y="1643"/>
                  </a:cubicBezTo>
                  <a:cubicBezTo>
                    <a:pt x="4679" y="1346"/>
                    <a:pt x="4382" y="1191"/>
                    <a:pt x="4096" y="1191"/>
                  </a:cubicBezTo>
                  <a:cubicBezTo>
                    <a:pt x="3810" y="1191"/>
                    <a:pt x="3513" y="1346"/>
                    <a:pt x="3227" y="1643"/>
                  </a:cubicBezTo>
                  <a:cubicBezTo>
                    <a:pt x="2989" y="1893"/>
                    <a:pt x="2751" y="2262"/>
                    <a:pt x="2548" y="2715"/>
                  </a:cubicBezTo>
                  <a:cubicBezTo>
                    <a:pt x="2132" y="3608"/>
                    <a:pt x="1893" y="4691"/>
                    <a:pt x="1893" y="5632"/>
                  </a:cubicBezTo>
                  <a:lnTo>
                    <a:pt x="1893" y="6656"/>
                  </a:lnTo>
                  <a:cubicBezTo>
                    <a:pt x="1893" y="7120"/>
                    <a:pt x="2036" y="7549"/>
                    <a:pt x="2274" y="7906"/>
                  </a:cubicBezTo>
                  <a:cubicBezTo>
                    <a:pt x="2179" y="7834"/>
                    <a:pt x="2084" y="7739"/>
                    <a:pt x="2001" y="7632"/>
                  </a:cubicBezTo>
                  <a:cubicBezTo>
                    <a:pt x="1441" y="7037"/>
                    <a:pt x="1167" y="6287"/>
                    <a:pt x="1203" y="5477"/>
                  </a:cubicBezTo>
                  <a:lnTo>
                    <a:pt x="1358" y="2905"/>
                  </a:lnTo>
                  <a:cubicBezTo>
                    <a:pt x="1441" y="1465"/>
                    <a:pt x="2655" y="310"/>
                    <a:pt x="4108" y="310"/>
                  </a:cubicBezTo>
                  <a:cubicBezTo>
                    <a:pt x="5549" y="310"/>
                    <a:pt x="6763" y="1441"/>
                    <a:pt x="6846" y="2893"/>
                  </a:cubicBezTo>
                  <a:lnTo>
                    <a:pt x="6954" y="4775"/>
                  </a:lnTo>
                  <a:cubicBezTo>
                    <a:pt x="7061" y="6406"/>
                    <a:pt x="6656" y="7692"/>
                    <a:pt x="5787" y="8537"/>
                  </a:cubicBezTo>
                  <a:cubicBezTo>
                    <a:pt x="5095" y="9187"/>
                    <a:pt x="4135" y="9532"/>
                    <a:pt x="3046" y="9532"/>
                  </a:cubicBezTo>
                  <a:cubicBezTo>
                    <a:pt x="2898" y="9532"/>
                    <a:pt x="2748" y="9526"/>
                    <a:pt x="2596" y="9513"/>
                  </a:cubicBezTo>
                  <a:cubicBezTo>
                    <a:pt x="2501" y="9501"/>
                    <a:pt x="2393" y="9466"/>
                    <a:pt x="2322" y="9430"/>
                  </a:cubicBezTo>
                  <a:cubicBezTo>
                    <a:pt x="2191" y="9335"/>
                    <a:pt x="2060" y="9228"/>
                    <a:pt x="1941" y="9132"/>
                  </a:cubicBezTo>
                  <a:cubicBezTo>
                    <a:pt x="1911" y="9102"/>
                    <a:pt x="1870" y="9088"/>
                    <a:pt x="1828" y="9088"/>
                  </a:cubicBezTo>
                  <a:cubicBezTo>
                    <a:pt x="1786" y="9088"/>
                    <a:pt x="1745" y="9102"/>
                    <a:pt x="1715" y="9132"/>
                  </a:cubicBezTo>
                  <a:cubicBezTo>
                    <a:pt x="1655" y="9180"/>
                    <a:pt x="1655" y="9287"/>
                    <a:pt x="1715" y="9347"/>
                  </a:cubicBezTo>
                  <a:cubicBezTo>
                    <a:pt x="2298" y="9906"/>
                    <a:pt x="3167" y="10228"/>
                    <a:pt x="4096" y="10228"/>
                  </a:cubicBezTo>
                  <a:cubicBezTo>
                    <a:pt x="4918" y="10228"/>
                    <a:pt x="5668" y="9990"/>
                    <a:pt x="6251" y="9537"/>
                  </a:cubicBezTo>
                  <a:cubicBezTo>
                    <a:pt x="6727" y="9180"/>
                    <a:pt x="7037" y="8704"/>
                    <a:pt x="7132" y="8204"/>
                  </a:cubicBezTo>
                  <a:lnTo>
                    <a:pt x="7299" y="8263"/>
                  </a:lnTo>
                  <a:cubicBezTo>
                    <a:pt x="7632" y="8382"/>
                    <a:pt x="7870" y="8704"/>
                    <a:pt x="7870" y="9085"/>
                  </a:cubicBezTo>
                  <a:lnTo>
                    <a:pt x="7870" y="10728"/>
                  </a:lnTo>
                  <a:cubicBezTo>
                    <a:pt x="7870" y="10823"/>
                    <a:pt x="7954" y="10894"/>
                    <a:pt x="8025" y="10894"/>
                  </a:cubicBezTo>
                  <a:cubicBezTo>
                    <a:pt x="8108" y="10894"/>
                    <a:pt x="8192" y="10823"/>
                    <a:pt x="8192" y="10728"/>
                  </a:cubicBezTo>
                  <a:lnTo>
                    <a:pt x="8192" y="9061"/>
                  </a:lnTo>
                  <a:cubicBezTo>
                    <a:pt x="8192" y="8620"/>
                    <a:pt x="7870" y="8156"/>
                    <a:pt x="7394" y="8001"/>
                  </a:cubicBezTo>
                  <a:lnTo>
                    <a:pt x="7156" y="7906"/>
                  </a:lnTo>
                  <a:lnTo>
                    <a:pt x="7156" y="7882"/>
                  </a:lnTo>
                  <a:cubicBezTo>
                    <a:pt x="7156" y="7656"/>
                    <a:pt x="7096" y="7477"/>
                    <a:pt x="6954" y="7311"/>
                  </a:cubicBezTo>
                  <a:cubicBezTo>
                    <a:pt x="7216" y="6584"/>
                    <a:pt x="7323" y="5739"/>
                    <a:pt x="7263" y="4786"/>
                  </a:cubicBezTo>
                  <a:lnTo>
                    <a:pt x="7156" y="2893"/>
                  </a:lnTo>
                  <a:cubicBezTo>
                    <a:pt x="7049" y="1274"/>
                    <a:pt x="5715" y="0"/>
                    <a:pt x="40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54"/>
            <p:cNvSpPr/>
            <p:nvPr/>
          </p:nvSpPr>
          <p:spPr>
            <a:xfrm>
              <a:off x="7270645" y="3044519"/>
              <a:ext cx="43402" cy="15396"/>
            </a:xfrm>
            <a:custGeom>
              <a:rect b="b" l="l" r="r" t="t"/>
              <a:pathLst>
                <a:path extrusionOk="0" h="486" w="1370">
                  <a:moveTo>
                    <a:pt x="173" y="1"/>
                  </a:moveTo>
                  <a:cubicBezTo>
                    <a:pt x="131" y="1"/>
                    <a:pt x="90" y="15"/>
                    <a:pt x="60" y="45"/>
                  </a:cubicBezTo>
                  <a:cubicBezTo>
                    <a:pt x="1" y="105"/>
                    <a:pt x="1" y="200"/>
                    <a:pt x="60" y="260"/>
                  </a:cubicBezTo>
                  <a:cubicBezTo>
                    <a:pt x="203" y="402"/>
                    <a:pt x="441" y="486"/>
                    <a:pt x="691" y="486"/>
                  </a:cubicBezTo>
                  <a:cubicBezTo>
                    <a:pt x="941" y="486"/>
                    <a:pt x="1179" y="414"/>
                    <a:pt x="1310" y="260"/>
                  </a:cubicBezTo>
                  <a:cubicBezTo>
                    <a:pt x="1370" y="200"/>
                    <a:pt x="1370" y="105"/>
                    <a:pt x="1310" y="45"/>
                  </a:cubicBezTo>
                  <a:cubicBezTo>
                    <a:pt x="1280" y="15"/>
                    <a:pt x="1242" y="1"/>
                    <a:pt x="1203" y="1"/>
                  </a:cubicBezTo>
                  <a:cubicBezTo>
                    <a:pt x="1164" y="1"/>
                    <a:pt x="1126" y="15"/>
                    <a:pt x="1096" y="45"/>
                  </a:cubicBezTo>
                  <a:cubicBezTo>
                    <a:pt x="1036" y="105"/>
                    <a:pt x="893" y="152"/>
                    <a:pt x="691" y="152"/>
                  </a:cubicBezTo>
                  <a:cubicBezTo>
                    <a:pt x="477" y="152"/>
                    <a:pt x="346" y="81"/>
                    <a:pt x="286" y="45"/>
                  </a:cubicBezTo>
                  <a:cubicBezTo>
                    <a:pt x="256" y="15"/>
                    <a:pt x="215" y="1"/>
                    <a:pt x="17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54"/>
            <p:cNvSpPr/>
            <p:nvPr/>
          </p:nvSpPr>
          <p:spPr>
            <a:xfrm>
              <a:off x="7254805" y="3006344"/>
              <a:ext cx="10201" cy="15492"/>
            </a:xfrm>
            <a:custGeom>
              <a:rect b="b" l="l" r="r" t="t"/>
              <a:pathLst>
                <a:path extrusionOk="0" h="489" w="322">
                  <a:moveTo>
                    <a:pt x="167" y="0"/>
                  </a:moveTo>
                  <a:cubicBezTo>
                    <a:pt x="72" y="0"/>
                    <a:pt x="0" y="71"/>
                    <a:pt x="0" y="155"/>
                  </a:cubicBezTo>
                  <a:lnTo>
                    <a:pt x="0" y="322"/>
                  </a:lnTo>
                  <a:cubicBezTo>
                    <a:pt x="0" y="417"/>
                    <a:pt x="72" y="488"/>
                    <a:pt x="167" y="488"/>
                  </a:cubicBezTo>
                  <a:cubicBezTo>
                    <a:pt x="250" y="488"/>
                    <a:pt x="322" y="417"/>
                    <a:pt x="322" y="322"/>
                  </a:cubicBezTo>
                  <a:lnTo>
                    <a:pt x="322" y="155"/>
                  </a:lnTo>
                  <a:cubicBezTo>
                    <a:pt x="322" y="71"/>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54"/>
            <p:cNvSpPr/>
            <p:nvPr/>
          </p:nvSpPr>
          <p:spPr>
            <a:xfrm>
              <a:off x="7319686" y="3006344"/>
              <a:ext cx="10581" cy="15492"/>
            </a:xfrm>
            <a:custGeom>
              <a:rect b="b" l="l" r="r" t="t"/>
              <a:pathLst>
                <a:path extrusionOk="0" h="489" w="334">
                  <a:moveTo>
                    <a:pt x="167" y="0"/>
                  </a:moveTo>
                  <a:cubicBezTo>
                    <a:pt x="84" y="0"/>
                    <a:pt x="0" y="71"/>
                    <a:pt x="0" y="155"/>
                  </a:cubicBezTo>
                  <a:lnTo>
                    <a:pt x="0" y="322"/>
                  </a:lnTo>
                  <a:cubicBezTo>
                    <a:pt x="0" y="417"/>
                    <a:pt x="84" y="488"/>
                    <a:pt x="167" y="488"/>
                  </a:cubicBezTo>
                  <a:cubicBezTo>
                    <a:pt x="262" y="488"/>
                    <a:pt x="334" y="417"/>
                    <a:pt x="334" y="322"/>
                  </a:cubicBezTo>
                  <a:lnTo>
                    <a:pt x="334" y="155"/>
                  </a:lnTo>
                  <a:cubicBezTo>
                    <a:pt x="334" y="71"/>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54"/>
            <p:cNvSpPr/>
            <p:nvPr/>
          </p:nvSpPr>
          <p:spPr>
            <a:xfrm>
              <a:off x="7249135" y="2990124"/>
              <a:ext cx="21162" cy="10581"/>
            </a:xfrm>
            <a:custGeom>
              <a:rect b="b" l="l" r="r" t="t"/>
              <a:pathLst>
                <a:path extrusionOk="0" h="334" w="668">
                  <a:moveTo>
                    <a:pt x="168" y="0"/>
                  </a:moveTo>
                  <a:cubicBezTo>
                    <a:pt x="72" y="0"/>
                    <a:pt x="1" y="72"/>
                    <a:pt x="1" y="167"/>
                  </a:cubicBezTo>
                  <a:cubicBezTo>
                    <a:pt x="1" y="250"/>
                    <a:pt x="72" y="333"/>
                    <a:pt x="168" y="333"/>
                  </a:cubicBezTo>
                  <a:lnTo>
                    <a:pt x="501" y="333"/>
                  </a:lnTo>
                  <a:cubicBezTo>
                    <a:pt x="596" y="333"/>
                    <a:pt x="668" y="250"/>
                    <a:pt x="668" y="167"/>
                  </a:cubicBezTo>
                  <a:cubicBezTo>
                    <a:pt x="668" y="60"/>
                    <a:pt x="596" y="0"/>
                    <a:pt x="5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54"/>
            <p:cNvSpPr/>
            <p:nvPr/>
          </p:nvSpPr>
          <p:spPr>
            <a:xfrm>
              <a:off x="7314015" y="2990124"/>
              <a:ext cx="21542" cy="10581"/>
            </a:xfrm>
            <a:custGeom>
              <a:rect b="b" l="l" r="r" t="t"/>
              <a:pathLst>
                <a:path extrusionOk="0" h="334" w="680">
                  <a:moveTo>
                    <a:pt x="167" y="0"/>
                  </a:moveTo>
                  <a:cubicBezTo>
                    <a:pt x="84" y="0"/>
                    <a:pt x="1" y="72"/>
                    <a:pt x="1" y="167"/>
                  </a:cubicBezTo>
                  <a:cubicBezTo>
                    <a:pt x="1" y="250"/>
                    <a:pt x="84" y="333"/>
                    <a:pt x="167" y="333"/>
                  </a:cubicBezTo>
                  <a:lnTo>
                    <a:pt x="513" y="333"/>
                  </a:lnTo>
                  <a:cubicBezTo>
                    <a:pt x="596" y="333"/>
                    <a:pt x="667" y="250"/>
                    <a:pt x="667" y="167"/>
                  </a:cubicBezTo>
                  <a:cubicBezTo>
                    <a:pt x="679" y="60"/>
                    <a:pt x="596" y="0"/>
                    <a:pt x="5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5" name="Google Shape;2725;p54"/>
          <p:cNvGrpSpPr/>
          <p:nvPr/>
        </p:nvGrpSpPr>
        <p:grpSpPr>
          <a:xfrm>
            <a:off x="6709751" y="2881842"/>
            <a:ext cx="261075" cy="347815"/>
            <a:chOff x="6709751" y="2881842"/>
            <a:chExt cx="261075" cy="347815"/>
          </a:xfrm>
        </p:grpSpPr>
        <p:sp>
          <p:nvSpPr>
            <p:cNvPr id="2726" name="Google Shape;2726;p54"/>
            <p:cNvSpPr/>
            <p:nvPr/>
          </p:nvSpPr>
          <p:spPr>
            <a:xfrm>
              <a:off x="6709751" y="2881842"/>
              <a:ext cx="261075" cy="347815"/>
            </a:xfrm>
            <a:custGeom>
              <a:rect b="b" l="l" r="r" t="t"/>
              <a:pathLst>
                <a:path extrusionOk="0" h="10979" w="8241">
                  <a:moveTo>
                    <a:pt x="1394" y="4680"/>
                  </a:moveTo>
                  <a:cubicBezTo>
                    <a:pt x="1477" y="4728"/>
                    <a:pt x="1573" y="4740"/>
                    <a:pt x="1668" y="4740"/>
                  </a:cubicBezTo>
                  <a:lnTo>
                    <a:pt x="1787" y="4740"/>
                  </a:lnTo>
                  <a:cubicBezTo>
                    <a:pt x="1858" y="5323"/>
                    <a:pt x="2156" y="5823"/>
                    <a:pt x="2561" y="6180"/>
                  </a:cubicBezTo>
                  <a:cubicBezTo>
                    <a:pt x="2468" y="6204"/>
                    <a:pt x="2384" y="6215"/>
                    <a:pt x="2308" y="6215"/>
                  </a:cubicBezTo>
                  <a:cubicBezTo>
                    <a:pt x="1897" y="6215"/>
                    <a:pt x="1727" y="5915"/>
                    <a:pt x="1727" y="5895"/>
                  </a:cubicBezTo>
                  <a:cubicBezTo>
                    <a:pt x="1692" y="5835"/>
                    <a:pt x="1632" y="5799"/>
                    <a:pt x="1573" y="5799"/>
                  </a:cubicBezTo>
                  <a:cubicBezTo>
                    <a:pt x="1546" y="5802"/>
                    <a:pt x="1520" y="5803"/>
                    <a:pt x="1495" y="5803"/>
                  </a:cubicBezTo>
                  <a:cubicBezTo>
                    <a:pt x="1123" y="5803"/>
                    <a:pt x="974" y="5562"/>
                    <a:pt x="918" y="5395"/>
                  </a:cubicBezTo>
                  <a:cubicBezTo>
                    <a:pt x="1144" y="5323"/>
                    <a:pt x="1394" y="5133"/>
                    <a:pt x="1394" y="4716"/>
                  </a:cubicBezTo>
                  <a:lnTo>
                    <a:pt x="1394" y="4680"/>
                  </a:lnTo>
                  <a:close/>
                  <a:moveTo>
                    <a:pt x="6871" y="4716"/>
                  </a:moveTo>
                  <a:lnTo>
                    <a:pt x="6871" y="4740"/>
                  </a:lnTo>
                  <a:cubicBezTo>
                    <a:pt x="6895" y="5144"/>
                    <a:pt x="7145" y="5335"/>
                    <a:pt x="7371" y="5418"/>
                  </a:cubicBezTo>
                  <a:cubicBezTo>
                    <a:pt x="7314" y="5566"/>
                    <a:pt x="7159" y="5813"/>
                    <a:pt x="6770" y="5813"/>
                  </a:cubicBezTo>
                  <a:cubicBezTo>
                    <a:pt x="6752" y="5813"/>
                    <a:pt x="6734" y="5812"/>
                    <a:pt x="6716" y="5811"/>
                  </a:cubicBezTo>
                  <a:cubicBezTo>
                    <a:pt x="6645" y="5811"/>
                    <a:pt x="6597" y="5847"/>
                    <a:pt x="6561" y="5906"/>
                  </a:cubicBezTo>
                  <a:cubicBezTo>
                    <a:pt x="6551" y="5917"/>
                    <a:pt x="6367" y="6237"/>
                    <a:pt x="5922" y="6237"/>
                  </a:cubicBezTo>
                  <a:cubicBezTo>
                    <a:pt x="5859" y="6237"/>
                    <a:pt x="5790" y="6231"/>
                    <a:pt x="5716" y="6216"/>
                  </a:cubicBezTo>
                  <a:cubicBezTo>
                    <a:pt x="6133" y="5847"/>
                    <a:pt x="6418" y="5335"/>
                    <a:pt x="6490" y="4775"/>
                  </a:cubicBezTo>
                  <a:lnTo>
                    <a:pt x="6609" y="4775"/>
                  </a:lnTo>
                  <a:cubicBezTo>
                    <a:pt x="6692" y="4775"/>
                    <a:pt x="6799" y="4740"/>
                    <a:pt x="6871" y="4716"/>
                  </a:cubicBezTo>
                  <a:close/>
                  <a:moveTo>
                    <a:pt x="4132" y="275"/>
                  </a:moveTo>
                  <a:cubicBezTo>
                    <a:pt x="4656" y="275"/>
                    <a:pt x="5002" y="382"/>
                    <a:pt x="5133" y="596"/>
                  </a:cubicBezTo>
                  <a:cubicBezTo>
                    <a:pt x="5204" y="715"/>
                    <a:pt x="5359" y="787"/>
                    <a:pt x="5502" y="811"/>
                  </a:cubicBezTo>
                  <a:cubicBezTo>
                    <a:pt x="6299" y="906"/>
                    <a:pt x="6871" y="1561"/>
                    <a:pt x="6871" y="2347"/>
                  </a:cubicBezTo>
                  <a:lnTo>
                    <a:pt x="6871" y="3632"/>
                  </a:lnTo>
                  <a:cubicBezTo>
                    <a:pt x="6799" y="3585"/>
                    <a:pt x="6692" y="3573"/>
                    <a:pt x="6609" y="3573"/>
                  </a:cubicBezTo>
                  <a:lnTo>
                    <a:pt x="6514" y="3573"/>
                  </a:lnTo>
                  <a:lnTo>
                    <a:pt x="6514" y="3394"/>
                  </a:lnTo>
                  <a:cubicBezTo>
                    <a:pt x="6514" y="2858"/>
                    <a:pt x="6240" y="2632"/>
                    <a:pt x="5942" y="2394"/>
                  </a:cubicBezTo>
                  <a:cubicBezTo>
                    <a:pt x="5823" y="2299"/>
                    <a:pt x="5704" y="2204"/>
                    <a:pt x="5585" y="2085"/>
                  </a:cubicBezTo>
                  <a:cubicBezTo>
                    <a:pt x="5555" y="2055"/>
                    <a:pt x="5514" y="2040"/>
                    <a:pt x="5472" y="2040"/>
                  </a:cubicBezTo>
                  <a:cubicBezTo>
                    <a:pt x="5430" y="2040"/>
                    <a:pt x="5388" y="2055"/>
                    <a:pt x="5359" y="2085"/>
                  </a:cubicBezTo>
                  <a:cubicBezTo>
                    <a:pt x="5299" y="2144"/>
                    <a:pt x="5299" y="2239"/>
                    <a:pt x="5359" y="2299"/>
                  </a:cubicBezTo>
                  <a:cubicBezTo>
                    <a:pt x="5490" y="2442"/>
                    <a:pt x="5621" y="2537"/>
                    <a:pt x="5740" y="2644"/>
                  </a:cubicBezTo>
                  <a:cubicBezTo>
                    <a:pt x="6025" y="2870"/>
                    <a:pt x="6204" y="3013"/>
                    <a:pt x="6204" y="3394"/>
                  </a:cubicBezTo>
                  <a:lnTo>
                    <a:pt x="6204" y="3728"/>
                  </a:lnTo>
                  <a:cubicBezTo>
                    <a:pt x="6204" y="3787"/>
                    <a:pt x="6240" y="3835"/>
                    <a:pt x="6276" y="3871"/>
                  </a:cubicBezTo>
                  <a:cubicBezTo>
                    <a:pt x="6323" y="3894"/>
                    <a:pt x="6323" y="3894"/>
                    <a:pt x="6490" y="3894"/>
                  </a:cubicBezTo>
                  <a:lnTo>
                    <a:pt x="6621" y="3894"/>
                  </a:lnTo>
                  <a:cubicBezTo>
                    <a:pt x="6776" y="3894"/>
                    <a:pt x="6895" y="4013"/>
                    <a:pt x="6895" y="4168"/>
                  </a:cubicBezTo>
                  <a:cubicBezTo>
                    <a:pt x="6895" y="4311"/>
                    <a:pt x="6776" y="4430"/>
                    <a:pt x="6621" y="4430"/>
                  </a:cubicBezTo>
                  <a:lnTo>
                    <a:pt x="6537" y="4430"/>
                  </a:lnTo>
                  <a:lnTo>
                    <a:pt x="6537" y="4418"/>
                  </a:lnTo>
                  <a:cubicBezTo>
                    <a:pt x="6537" y="4323"/>
                    <a:pt x="6454" y="4252"/>
                    <a:pt x="6371" y="4252"/>
                  </a:cubicBezTo>
                  <a:cubicBezTo>
                    <a:pt x="6276" y="4252"/>
                    <a:pt x="6204" y="4323"/>
                    <a:pt x="6204" y="4418"/>
                  </a:cubicBezTo>
                  <a:cubicBezTo>
                    <a:pt x="6204" y="5549"/>
                    <a:pt x="5287" y="6478"/>
                    <a:pt x="4132" y="6478"/>
                  </a:cubicBezTo>
                  <a:cubicBezTo>
                    <a:pt x="4118" y="6478"/>
                    <a:pt x="4104" y="6478"/>
                    <a:pt x="4090" y="6478"/>
                  </a:cubicBezTo>
                  <a:cubicBezTo>
                    <a:pt x="2979" y="6478"/>
                    <a:pt x="2085" y="5547"/>
                    <a:pt x="2085" y="4430"/>
                  </a:cubicBezTo>
                  <a:cubicBezTo>
                    <a:pt x="2085" y="4347"/>
                    <a:pt x="2013" y="4263"/>
                    <a:pt x="1918" y="4263"/>
                  </a:cubicBezTo>
                  <a:cubicBezTo>
                    <a:pt x="1834" y="4263"/>
                    <a:pt x="1751" y="4347"/>
                    <a:pt x="1751" y="4430"/>
                  </a:cubicBezTo>
                  <a:lnTo>
                    <a:pt x="1751" y="4442"/>
                  </a:lnTo>
                  <a:lnTo>
                    <a:pt x="1668" y="4442"/>
                  </a:lnTo>
                  <a:cubicBezTo>
                    <a:pt x="1513" y="4442"/>
                    <a:pt x="1394" y="4323"/>
                    <a:pt x="1394" y="4180"/>
                  </a:cubicBezTo>
                  <a:cubicBezTo>
                    <a:pt x="1394" y="4025"/>
                    <a:pt x="1513" y="3906"/>
                    <a:pt x="1668" y="3906"/>
                  </a:cubicBezTo>
                  <a:lnTo>
                    <a:pt x="1751" y="3906"/>
                  </a:lnTo>
                  <a:cubicBezTo>
                    <a:pt x="2037" y="3906"/>
                    <a:pt x="2263" y="3692"/>
                    <a:pt x="2263" y="3406"/>
                  </a:cubicBezTo>
                  <a:cubicBezTo>
                    <a:pt x="2263" y="3228"/>
                    <a:pt x="2346" y="3073"/>
                    <a:pt x="2501" y="2942"/>
                  </a:cubicBezTo>
                  <a:lnTo>
                    <a:pt x="2513" y="2954"/>
                  </a:lnTo>
                  <a:cubicBezTo>
                    <a:pt x="2549" y="2989"/>
                    <a:pt x="2585" y="3001"/>
                    <a:pt x="2632" y="3001"/>
                  </a:cubicBezTo>
                  <a:cubicBezTo>
                    <a:pt x="2680" y="3001"/>
                    <a:pt x="2704" y="2989"/>
                    <a:pt x="2739" y="2954"/>
                  </a:cubicBezTo>
                  <a:cubicBezTo>
                    <a:pt x="2799" y="2894"/>
                    <a:pt x="2811" y="2823"/>
                    <a:pt x="2763" y="2751"/>
                  </a:cubicBezTo>
                  <a:cubicBezTo>
                    <a:pt x="3085" y="2573"/>
                    <a:pt x="3513" y="2442"/>
                    <a:pt x="3930" y="2299"/>
                  </a:cubicBezTo>
                  <a:cubicBezTo>
                    <a:pt x="4644" y="2061"/>
                    <a:pt x="5323" y="1846"/>
                    <a:pt x="5502" y="1394"/>
                  </a:cubicBezTo>
                  <a:cubicBezTo>
                    <a:pt x="5537" y="1311"/>
                    <a:pt x="5502" y="1215"/>
                    <a:pt x="5418" y="1192"/>
                  </a:cubicBezTo>
                  <a:cubicBezTo>
                    <a:pt x="5393" y="1182"/>
                    <a:pt x="5369" y="1178"/>
                    <a:pt x="5347" y="1178"/>
                  </a:cubicBezTo>
                  <a:cubicBezTo>
                    <a:pt x="5283" y="1178"/>
                    <a:pt x="5230" y="1213"/>
                    <a:pt x="5204" y="1275"/>
                  </a:cubicBezTo>
                  <a:cubicBezTo>
                    <a:pt x="5085" y="1585"/>
                    <a:pt x="4454" y="1799"/>
                    <a:pt x="3823" y="1989"/>
                  </a:cubicBezTo>
                  <a:cubicBezTo>
                    <a:pt x="3382" y="2144"/>
                    <a:pt x="2906" y="2287"/>
                    <a:pt x="2549" y="2513"/>
                  </a:cubicBezTo>
                  <a:lnTo>
                    <a:pt x="2085" y="2025"/>
                  </a:lnTo>
                  <a:cubicBezTo>
                    <a:pt x="2049" y="1990"/>
                    <a:pt x="1997" y="1967"/>
                    <a:pt x="1947" y="1967"/>
                  </a:cubicBezTo>
                  <a:cubicBezTo>
                    <a:pt x="1914" y="1967"/>
                    <a:pt x="1882" y="1977"/>
                    <a:pt x="1858" y="2001"/>
                  </a:cubicBezTo>
                  <a:cubicBezTo>
                    <a:pt x="1799" y="2061"/>
                    <a:pt x="1787" y="2168"/>
                    <a:pt x="1846" y="2227"/>
                  </a:cubicBezTo>
                  <a:lnTo>
                    <a:pt x="2275" y="2692"/>
                  </a:lnTo>
                  <a:cubicBezTo>
                    <a:pt x="2073" y="2870"/>
                    <a:pt x="1930" y="3097"/>
                    <a:pt x="1930" y="3394"/>
                  </a:cubicBezTo>
                  <a:cubicBezTo>
                    <a:pt x="1930" y="3490"/>
                    <a:pt x="1858" y="3573"/>
                    <a:pt x="1751" y="3573"/>
                  </a:cubicBezTo>
                  <a:lnTo>
                    <a:pt x="1668" y="3573"/>
                  </a:lnTo>
                  <a:cubicBezTo>
                    <a:pt x="1573" y="3573"/>
                    <a:pt x="1477" y="3597"/>
                    <a:pt x="1394" y="3632"/>
                  </a:cubicBezTo>
                  <a:lnTo>
                    <a:pt x="1394" y="2692"/>
                  </a:lnTo>
                  <a:cubicBezTo>
                    <a:pt x="1394" y="1787"/>
                    <a:pt x="1906" y="1204"/>
                    <a:pt x="2335" y="894"/>
                  </a:cubicBezTo>
                  <a:cubicBezTo>
                    <a:pt x="2858" y="501"/>
                    <a:pt x="3525" y="275"/>
                    <a:pt x="4132" y="275"/>
                  </a:cubicBezTo>
                  <a:close/>
                  <a:moveTo>
                    <a:pt x="5013" y="6680"/>
                  </a:moveTo>
                  <a:lnTo>
                    <a:pt x="5013" y="7526"/>
                  </a:lnTo>
                  <a:cubicBezTo>
                    <a:pt x="5013" y="7633"/>
                    <a:pt x="5002" y="7716"/>
                    <a:pt x="4966" y="7811"/>
                  </a:cubicBezTo>
                  <a:cubicBezTo>
                    <a:pt x="4942" y="7895"/>
                    <a:pt x="4990" y="7990"/>
                    <a:pt x="5073" y="8014"/>
                  </a:cubicBezTo>
                  <a:cubicBezTo>
                    <a:pt x="5085" y="8014"/>
                    <a:pt x="5109" y="8038"/>
                    <a:pt x="5133" y="8038"/>
                  </a:cubicBezTo>
                  <a:cubicBezTo>
                    <a:pt x="5192" y="8038"/>
                    <a:pt x="5263" y="7990"/>
                    <a:pt x="5287" y="7931"/>
                  </a:cubicBezTo>
                  <a:cubicBezTo>
                    <a:pt x="5323" y="7800"/>
                    <a:pt x="5359" y="7681"/>
                    <a:pt x="5359" y="7526"/>
                  </a:cubicBezTo>
                  <a:lnTo>
                    <a:pt x="5359" y="7240"/>
                  </a:lnTo>
                  <a:lnTo>
                    <a:pt x="5787" y="7395"/>
                  </a:lnTo>
                  <a:cubicBezTo>
                    <a:pt x="5859" y="7419"/>
                    <a:pt x="5906" y="7478"/>
                    <a:pt x="5906" y="7561"/>
                  </a:cubicBezTo>
                  <a:cubicBezTo>
                    <a:pt x="5918" y="8133"/>
                    <a:pt x="5787" y="8633"/>
                    <a:pt x="5656" y="8931"/>
                  </a:cubicBezTo>
                  <a:cubicBezTo>
                    <a:pt x="5567" y="9130"/>
                    <a:pt x="5376" y="9255"/>
                    <a:pt x="5170" y="9255"/>
                  </a:cubicBezTo>
                  <a:cubicBezTo>
                    <a:pt x="5130" y="9255"/>
                    <a:pt x="5090" y="9250"/>
                    <a:pt x="5049" y="9240"/>
                  </a:cubicBezTo>
                  <a:lnTo>
                    <a:pt x="4180" y="9026"/>
                  </a:lnTo>
                  <a:lnTo>
                    <a:pt x="4109" y="9026"/>
                  </a:lnTo>
                  <a:lnTo>
                    <a:pt x="3239" y="9240"/>
                  </a:lnTo>
                  <a:cubicBezTo>
                    <a:pt x="3197" y="9250"/>
                    <a:pt x="3154" y="9255"/>
                    <a:pt x="3112" y="9255"/>
                  </a:cubicBezTo>
                  <a:cubicBezTo>
                    <a:pt x="2908" y="9255"/>
                    <a:pt x="2721" y="9138"/>
                    <a:pt x="2632" y="8931"/>
                  </a:cubicBezTo>
                  <a:cubicBezTo>
                    <a:pt x="2513" y="8633"/>
                    <a:pt x="2370" y="8133"/>
                    <a:pt x="2406" y="7538"/>
                  </a:cubicBezTo>
                  <a:cubicBezTo>
                    <a:pt x="2406" y="7466"/>
                    <a:pt x="2466" y="7407"/>
                    <a:pt x="2525" y="7383"/>
                  </a:cubicBezTo>
                  <a:lnTo>
                    <a:pt x="2966" y="7228"/>
                  </a:lnTo>
                  <a:lnTo>
                    <a:pt x="2966" y="7514"/>
                  </a:lnTo>
                  <a:cubicBezTo>
                    <a:pt x="2966" y="8169"/>
                    <a:pt x="3501" y="8704"/>
                    <a:pt x="4156" y="8704"/>
                  </a:cubicBezTo>
                  <a:cubicBezTo>
                    <a:pt x="4394" y="8704"/>
                    <a:pt x="4609" y="8633"/>
                    <a:pt x="4811" y="8514"/>
                  </a:cubicBezTo>
                  <a:cubicBezTo>
                    <a:pt x="4882" y="8466"/>
                    <a:pt x="4894" y="8359"/>
                    <a:pt x="4847" y="8288"/>
                  </a:cubicBezTo>
                  <a:cubicBezTo>
                    <a:pt x="4824" y="8242"/>
                    <a:pt x="4771" y="8215"/>
                    <a:pt x="4717" y="8215"/>
                  </a:cubicBezTo>
                  <a:cubicBezTo>
                    <a:pt x="4688" y="8215"/>
                    <a:pt x="4658" y="8223"/>
                    <a:pt x="4632" y="8240"/>
                  </a:cubicBezTo>
                  <a:cubicBezTo>
                    <a:pt x="4478" y="8335"/>
                    <a:pt x="4311" y="8395"/>
                    <a:pt x="4156" y="8395"/>
                  </a:cubicBezTo>
                  <a:cubicBezTo>
                    <a:pt x="3680" y="8395"/>
                    <a:pt x="3287" y="8002"/>
                    <a:pt x="3287" y="7526"/>
                  </a:cubicBezTo>
                  <a:lnTo>
                    <a:pt x="3287" y="6680"/>
                  </a:lnTo>
                  <a:cubicBezTo>
                    <a:pt x="3561" y="6788"/>
                    <a:pt x="3859" y="6847"/>
                    <a:pt x="4156" y="6847"/>
                  </a:cubicBezTo>
                  <a:cubicBezTo>
                    <a:pt x="4454" y="6847"/>
                    <a:pt x="4752" y="6788"/>
                    <a:pt x="5013" y="6680"/>
                  </a:cubicBezTo>
                  <a:close/>
                  <a:moveTo>
                    <a:pt x="4109" y="1"/>
                  </a:moveTo>
                  <a:cubicBezTo>
                    <a:pt x="3418" y="1"/>
                    <a:pt x="2680" y="251"/>
                    <a:pt x="2108" y="668"/>
                  </a:cubicBezTo>
                  <a:cubicBezTo>
                    <a:pt x="1620" y="1025"/>
                    <a:pt x="1037" y="1680"/>
                    <a:pt x="1037" y="2716"/>
                  </a:cubicBezTo>
                  <a:lnTo>
                    <a:pt x="1037" y="4728"/>
                  </a:lnTo>
                  <a:cubicBezTo>
                    <a:pt x="1037" y="5097"/>
                    <a:pt x="739" y="5133"/>
                    <a:pt x="680" y="5133"/>
                  </a:cubicBezTo>
                  <a:cubicBezTo>
                    <a:pt x="644" y="5133"/>
                    <a:pt x="596" y="5144"/>
                    <a:pt x="561" y="5192"/>
                  </a:cubicBezTo>
                  <a:cubicBezTo>
                    <a:pt x="537" y="5216"/>
                    <a:pt x="525" y="5264"/>
                    <a:pt x="525" y="5311"/>
                  </a:cubicBezTo>
                  <a:cubicBezTo>
                    <a:pt x="525" y="5323"/>
                    <a:pt x="608" y="6133"/>
                    <a:pt x="1442" y="6145"/>
                  </a:cubicBezTo>
                  <a:cubicBezTo>
                    <a:pt x="1501" y="6216"/>
                    <a:pt x="1596" y="6323"/>
                    <a:pt x="1739" y="6407"/>
                  </a:cubicBezTo>
                  <a:cubicBezTo>
                    <a:pt x="1874" y="6489"/>
                    <a:pt x="2069" y="6571"/>
                    <a:pt x="2325" y="6571"/>
                  </a:cubicBezTo>
                  <a:cubicBezTo>
                    <a:pt x="2477" y="6571"/>
                    <a:pt x="2651" y="6542"/>
                    <a:pt x="2847" y="6466"/>
                  </a:cubicBezTo>
                  <a:cubicBezTo>
                    <a:pt x="2870" y="6478"/>
                    <a:pt x="2882" y="6502"/>
                    <a:pt x="2918" y="6514"/>
                  </a:cubicBezTo>
                  <a:lnTo>
                    <a:pt x="2918" y="6895"/>
                  </a:lnTo>
                  <a:lnTo>
                    <a:pt x="2382" y="7073"/>
                  </a:lnTo>
                  <a:cubicBezTo>
                    <a:pt x="2192" y="7157"/>
                    <a:pt x="2049" y="7323"/>
                    <a:pt x="2037" y="7526"/>
                  </a:cubicBezTo>
                  <a:lnTo>
                    <a:pt x="2037" y="7561"/>
                  </a:lnTo>
                  <a:lnTo>
                    <a:pt x="787" y="8002"/>
                  </a:lnTo>
                  <a:cubicBezTo>
                    <a:pt x="310" y="8169"/>
                    <a:pt x="1" y="8609"/>
                    <a:pt x="1" y="9121"/>
                  </a:cubicBezTo>
                  <a:lnTo>
                    <a:pt x="1" y="10788"/>
                  </a:lnTo>
                  <a:cubicBezTo>
                    <a:pt x="1" y="10871"/>
                    <a:pt x="72" y="10955"/>
                    <a:pt x="168" y="10955"/>
                  </a:cubicBezTo>
                  <a:cubicBezTo>
                    <a:pt x="251" y="10955"/>
                    <a:pt x="322" y="10871"/>
                    <a:pt x="322" y="10788"/>
                  </a:cubicBezTo>
                  <a:lnTo>
                    <a:pt x="322" y="9121"/>
                  </a:lnTo>
                  <a:cubicBezTo>
                    <a:pt x="322" y="9014"/>
                    <a:pt x="346" y="8895"/>
                    <a:pt x="382" y="8812"/>
                  </a:cubicBezTo>
                  <a:lnTo>
                    <a:pt x="1203" y="9502"/>
                  </a:lnTo>
                  <a:cubicBezTo>
                    <a:pt x="1323" y="9609"/>
                    <a:pt x="1382" y="9740"/>
                    <a:pt x="1382" y="9907"/>
                  </a:cubicBezTo>
                  <a:lnTo>
                    <a:pt x="1382" y="10788"/>
                  </a:lnTo>
                  <a:cubicBezTo>
                    <a:pt x="1382" y="10871"/>
                    <a:pt x="1453" y="10955"/>
                    <a:pt x="1549" y="10955"/>
                  </a:cubicBezTo>
                  <a:cubicBezTo>
                    <a:pt x="1632" y="10955"/>
                    <a:pt x="1715" y="10871"/>
                    <a:pt x="1715" y="10788"/>
                  </a:cubicBezTo>
                  <a:lnTo>
                    <a:pt x="1715" y="9907"/>
                  </a:lnTo>
                  <a:cubicBezTo>
                    <a:pt x="1715" y="9657"/>
                    <a:pt x="1608" y="9431"/>
                    <a:pt x="1418" y="9264"/>
                  </a:cubicBezTo>
                  <a:lnTo>
                    <a:pt x="561" y="8538"/>
                  </a:lnTo>
                  <a:cubicBezTo>
                    <a:pt x="656" y="8431"/>
                    <a:pt x="775" y="8359"/>
                    <a:pt x="906" y="8312"/>
                  </a:cubicBezTo>
                  <a:lnTo>
                    <a:pt x="2037" y="7919"/>
                  </a:lnTo>
                  <a:cubicBezTo>
                    <a:pt x="2049" y="8419"/>
                    <a:pt x="2180" y="8824"/>
                    <a:pt x="2287" y="9085"/>
                  </a:cubicBezTo>
                  <a:cubicBezTo>
                    <a:pt x="2426" y="9414"/>
                    <a:pt x="2740" y="9609"/>
                    <a:pt x="3075" y="9609"/>
                  </a:cubicBezTo>
                  <a:cubicBezTo>
                    <a:pt x="3141" y="9609"/>
                    <a:pt x="3208" y="9601"/>
                    <a:pt x="3275" y="9586"/>
                  </a:cubicBezTo>
                  <a:lnTo>
                    <a:pt x="4085" y="9371"/>
                  </a:lnTo>
                  <a:lnTo>
                    <a:pt x="4906" y="9586"/>
                  </a:lnTo>
                  <a:cubicBezTo>
                    <a:pt x="4978" y="9597"/>
                    <a:pt x="5049" y="9609"/>
                    <a:pt x="5121" y="9609"/>
                  </a:cubicBezTo>
                  <a:cubicBezTo>
                    <a:pt x="5442" y="9609"/>
                    <a:pt x="5752" y="9419"/>
                    <a:pt x="5895" y="9085"/>
                  </a:cubicBezTo>
                  <a:cubicBezTo>
                    <a:pt x="6002" y="8824"/>
                    <a:pt x="6133" y="8419"/>
                    <a:pt x="6145" y="7931"/>
                  </a:cubicBezTo>
                  <a:lnTo>
                    <a:pt x="7276" y="8335"/>
                  </a:lnTo>
                  <a:cubicBezTo>
                    <a:pt x="7407" y="8371"/>
                    <a:pt x="7526" y="8466"/>
                    <a:pt x="7621" y="8550"/>
                  </a:cubicBezTo>
                  <a:lnTo>
                    <a:pt x="6764" y="9288"/>
                  </a:lnTo>
                  <a:cubicBezTo>
                    <a:pt x="6573" y="9443"/>
                    <a:pt x="6466" y="9669"/>
                    <a:pt x="6466" y="9919"/>
                  </a:cubicBezTo>
                  <a:lnTo>
                    <a:pt x="6466" y="10800"/>
                  </a:lnTo>
                  <a:cubicBezTo>
                    <a:pt x="6466" y="10895"/>
                    <a:pt x="6549" y="10967"/>
                    <a:pt x="6633" y="10967"/>
                  </a:cubicBezTo>
                  <a:cubicBezTo>
                    <a:pt x="6728" y="10967"/>
                    <a:pt x="6799" y="10895"/>
                    <a:pt x="6799" y="10800"/>
                  </a:cubicBezTo>
                  <a:lnTo>
                    <a:pt x="6799" y="9919"/>
                  </a:lnTo>
                  <a:cubicBezTo>
                    <a:pt x="6799" y="9776"/>
                    <a:pt x="6859" y="9621"/>
                    <a:pt x="6978" y="9526"/>
                  </a:cubicBezTo>
                  <a:lnTo>
                    <a:pt x="7776" y="8835"/>
                  </a:lnTo>
                  <a:cubicBezTo>
                    <a:pt x="7823" y="8943"/>
                    <a:pt x="7835" y="9050"/>
                    <a:pt x="7835" y="9145"/>
                  </a:cubicBezTo>
                  <a:lnTo>
                    <a:pt x="7835" y="10812"/>
                  </a:lnTo>
                  <a:cubicBezTo>
                    <a:pt x="7835" y="10907"/>
                    <a:pt x="7919" y="10979"/>
                    <a:pt x="8002" y="10979"/>
                  </a:cubicBezTo>
                  <a:cubicBezTo>
                    <a:pt x="8097" y="10979"/>
                    <a:pt x="8169" y="10907"/>
                    <a:pt x="8169" y="10812"/>
                  </a:cubicBezTo>
                  <a:lnTo>
                    <a:pt x="8169" y="9145"/>
                  </a:lnTo>
                  <a:cubicBezTo>
                    <a:pt x="8240" y="8597"/>
                    <a:pt x="7919" y="8133"/>
                    <a:pt x="7442" y="7978"/>
                  </a:cubicBezTo>
                  <a:lnTo>
                    <a:pt x="6204" y="7538"/>
                  </a:lnTo>
                  <a:lnTo>
                    <a:pt x="6204" y="7514"/>
                  </a:lnTo>
                  <a:cubicBezTo>
                    <a:pt x="6192" y="7300"/>
                    <a:pt x="6061" y="7121"/>
                    <a:pt x="5859" y="7061"/>
                  </a:cubicBezTo>
                  <a:lnTo>
                    <a:pt x="5323" y="6883"/>
                  </a:lnTo>
                  <a:lnTo>
                    <a:pt x="5323" y="6502"/>
                  </a:lnTo>
                  <a:cubicBezTo>
                    <a:pt x="5359" y="6478"/>
                    <a:pt x="5371" y="6466"/>
                    <a:pt x="5406" y="6454"/>
                  </a:cubicBezTo>
                  <a:cubicBezTo>
                    <a:pt x="5597" y="6526"/>
                    <a:pt x="5775" y="6561"/>
                    <a:pt x="5918" y="6561"/>
                  </a:cubicBezTo>
                  <a:cubicBezTo>
                    <a:pt x="6180" y="6561"/>
                    <a:pt x="6371" y="6490"/>
                    <a:pt x="6490" y="6407"/>
                  </a:cubicBezTo>
                  <a:cubicBezTo>
                    <a:pt x="6633" y="6323"/>
                    <a:pt x="6728" y="6216"/>
                    <a:pt x="6787" y="6145"/>
                  </a:cubicBezTo>
                  <a:cubicBezTo>
                    <a:pt x="7621" y="6133"/>
                    <a:pt x="7704" y="5323"/>
                    <a:pt x="7704" y="5311"/>
                  </a:cubicBezTo>
                  <a:cubicBezTo>
                    <a:pt x="7704" y="5264"/>
                    <a:pt x="7692" y="5216"/>
                    <a:pt x="7669" y="5192"/>
                  </a:cubicBezTo>
                  <a:cubicBezTo>
                    <a:pt x="7633" y="5156"/>
                    <a:pt x="7585" y="5133"/>
                    <a:pt x="7549" y="5133"/>
                  </a:cubicBezTo>
                  <a:cubicBezTo>
                    <a:pt x="7549" y="5133"/>
                    <a:pt x="7454" y="5133"/>
                    <a:pt x="7371" y="5073"/>
                  </a:cubicBezTo>
                  <a:cubicBezTo>
                    <a:pt x="7252" y="5014"/>
                    <a:pt x="7192" y="4894"/>
                    <a:pt x="7192" y="4728"/>
                  </a:cubicBezTo>
                  <a:lnTo>
                    <a:pt x="7192" y="2382"/>
                  </a:lnTo>
                  <a:cubicBezTo>
                    <a:pt x="7192" y="1430"/>
                    <a:pt x="6478" y="620"/>
                    <a:pt x="5525" y="513"/>
                  </a:cubicBezTo>
                  <a:cubicBezTo>
                    <a:pt x="5466" y="513"/>
                    <a:pt x="5406" y="489"/>
                    <a:pt x="5371" y="442"/>
                  </a:cubicBezTo>
                  <a:cubicBezTo>
                    <a:pt x="5180" y="144"/>
                    <a:pt x="4752" y="1"/>
                    <a:pt x="410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54"/>
            <p:cNvSpPr/>
            <p:nvPr/>
          </p:nvSpPr>
          <p:spPr>
            <a:xfrm>
              <a:off x="6819522" y="3044519"/>
              <a:ext cx="43402" cy="15396"/>
            </a:xfrm>
            <a:custGeom>
              <a:rect b="b" l="l" r="r" t="t"/>
              <a:pathLst>
                <a:path extrusionOk="0" h="486" w="1370">
                  <a:moveTo>
                    <a:pt x="173" y="1"/>
                  </a:moveTo>
                  <a:cubicBezTo>
                    <a:pt x="132" y="1"/>
                    <a:pt x="90" y="15"/>
                    <a:pt x="60" y="45"/>
                  </a:cubicBezTo>
                  <a:cubicBezTo>
                    <a:pt x="1" y="105"/>
                    <a:pt x="1" y="200"/>
                    <a:pt x="60" y="260"/>
                  </a:cubicBezTo>
                  <a:cubicBezTo>
                    <a:pt x="191" y="402"/>
                    <a:pt x="429" y="486"/>
                    <a:pt x="691" y="486"/>
                  </a:cubicBezTo>
                  <a:cubicBezTo>
                    <a:pt x="941" y="486"/>
                    <a:pt x="1179" y="414"/>
                    <a:pt x="1310" y="260"/>
                  </a:cubicBezTo>
                  <a:cubicBezTo>
                    <a:pt x="1370" y="200"/>
                    <a:pt x="1370" y="105"/>
                    <a:pt x="1310" y="45"/>
                  </a:cubicBezTo>
                  <a:cubicBezTo>
                    <a:pt x="1281" y="15"/>
                    <a:pt x="1239" y="1"/>
                    <a:pt x="1197" y="1"/>
                  </a:cubicBezTo>
                  <a:cubicBezTo>
                    <a:pt x="1156" y="1"/>
                    <a:pt x="1114" y="15"/>
                    <a:pt x="1084" y="45"/>
                  </a:cubicBezTo>
                  <a:cubicBezTo>
                    <a:pt x="1025" y="105"/>
                    <a:pt x="894" y="152"/>
                    <a:pt x="691" y="152"/>
                  </a:cubicBezTo>
                  <a:cubicBezTo>
                    <a:pt x="477" y="152"/>
                    <a:pt x="346" y="81"/>
                    <a:pt x="286" y="45"/>
                  </a:cubicBezTo>
                  <a:cubicBezTo>
                    <a:pt x="257" y="15"/>
                    <a:pt x="215" y="1"/>
                    <a:pt x="17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54"/>
            <p:cNvSpPr/>
            <p:nvPr/>
          </p:nvSpPr>
          <p:spPr>
            <a:xfrm>
              <a:off x="6803682" y="3006344"/>
              <a:ext cx="10233" cy="15492"/>
            </a:xfrm>
            <a:custGeom>
              <a:rect b="b" l="l" r="r" t="t"/>
              <a:pathLst>
                <a:path extrusionOk="0" h="489" w="323">
                  <a:moveTo>
                    <a:pt x="155" y="0"/>
                  </a:moveTo>
                  <a:cubicBezTo>
                    <a:pt x="72" y="0"/>
                    <a:pt x="1" y="71"/>
                    <a:pt x="1" y="155"/>
                  </a:cubicBezTo>
                  <a:lnTo>
                    <a:pt x="1" y="322"/>
                  </a:lnTo>
                  <a:cubicBezTo>
                    <a:pt x="1" y="417"/>
                    <a:pt x="72" y="488"/>
                    <a:pt x="155" y="488"/>
                  </a:cubicBezTo>
                  <a:cubicBezTo>
                    <a:pt x="251" y="488"/>
                    <a:pt x="322" y="417"/>
                    <a:pt x="322" y="322"/>
                  </a:cubicBezTo>
                  <a:lnTo>
                    <a:pt x="322" y="155"/>
                  </a:lnTo>
                  <a:cubicBezTo>
                    <a:pt x="310" y="71"/>
                    <a:pt x="251"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54"/>
            <p:cNvSpPr/>
            <p:nvPr/>
          </p:nvSpPr>
          <p:spPr>
            <a:xfrm>
              <a:off x="6868183" y="3006344"/>
              <a:ext cx="10201" cy="15492"/>
            </a:xfrm>
            <a:custGeom>
              <a:rect b="b" l="l" r="r" t="t"/>
              <a:pathLst>
                <a:path extrusionOk="0" h="489" w="322">
                  <a:moveTo>
                    <a:pt x="167" y="0"/>
                  </a:moveTo>
                  <a:cubicBezTo>
                    <a:pt x="72" y="0"/>
                    <a:pt x="1" y="71"/>
                    <a:pt x="1" y="155"/>
                  </a:cubicBezTo>
                  <a:lnTo>
                    <a:pt x="1" y="322"/>
                  </a:lnTo>
                  <a:cubicBezTo>
                    <a:pt x="1" y="417"/>
                    <a:pt x="72" y="488"/>
                    <a:pt x="167" y="488"/>
                  </a:cubicBezTo>
                  <a:cubicBezTo>
                    <a:pt x="251" y="488"/>
                    <a:pt x="322" y="417"/>
                    <a:pt x="322" y="322"/>
                  </a:cubicBezTo>
                  <a:lnTo>
                    <a:pt x="322" y="155"/>
                  </a:lnTo>
                  <a:cubicBezTo>
                    <a:pt x="322" y="71"/>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54"/>
            <p:cNvSpPr/>
            <p:nvPr/>
          </p:nvSpPr>
          <p:spPr>
            <a:xfrm>
              <a:off x="6798011" y="2990124"/>
              <a:ext cx="21162" cy="10581"/>
            </a:xfrm>
            <a:custGeom>
              <a:rect b="b" l="l" r="r" t="t"/>
              <a:pathLst>
                <a:path extrusionOk="0" h="334" w="668">
                  <a:moveTo>
                    <a:pt x="156" y="0"/>
                  </a:moveTo>
                  <a:cubicBezTo>
                    <a:pt x="72" y="0"/>
                    <a:pt x="1" y="72"/>
                    <a:pt x="1" y="167"/>
                  </a:cubicBezTo>
                  <a:cubicBezTo>
                    <a:pt x="1" y="250"/>
                    <a:pt x="72" y="333"/>
                    <a:pt x="156" y="333"/>
                  </a:cubicBezTo>
                  <a:lnTo>
                    <a:pt x="501" y="333"/>
                  </a:lnTo>
                  <a:cubicBezTo>
                    <a:pt x="584" y="333"/>
                    <a:pt x="668" y="250"/>
                    <a:pt x="668" y="167"/>
                  </a:cubicBezTo>
                  <a:cubicBezTo>
                    <a:pt x="668" y="60"/>
                    <a:pt x="596" y="0"/>
                    <a:pt x="5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54"/>
            <p:cNvSpPr/>
            <p:nvPr/>
          </p:nvSpPr>
          <p:spPr>
            <a:xfrm>
              <a:off x="6862892" y="2990124"/>
              <a:ext cx="21162" cy="10581"/>
            </a:xfrm>
            <a:custGeom>
              <a:rect b="b" l="l" r="r" t="t"/>
              <a:pathLst>
                <a:path extrusionOk="0" h="334" w="668">
                  <a:moveTo>
                    <a:pt x="168" y="0"/>
                  </a:moveTo>
                  <a:cubicBezTo>
                    <a:pt x="72" y="0"/>
                    <a:pt x="1" y="72"/>
                    <a:pt x="1" y="167"/>
                  </a:cubicBezTo>
                  <a:cubicBezTo>
                    <a:pt x="1" y="250"/>
                    <a:pt x="72" y="333"/>
                    <a:pt x="168" y="333"/>
                  </a:cubicBezTo>
                  <a:lnTo>
                    <a:pt x="513" y="333"/>
                  </a:lnTo>
                  <a:cubicBezTo>
                    <a:pt x="596" y="333"/>
                    <a:pt x="668" y="250"/>
                    <a:pt x="668" y="167"/>
                  </a:cubicBezTo>
                  <a:cubicBezTo>
                    <a:pt x="668" y="60"/>
                    <a:pt x="596" y="0"/>
                    <a:pt x="5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2" name="Google Shape;2732;p54"/>
          <p:cNvGrpSpPr/>
          <p:nvPr/>
        </p:nvGrpSpPr>
        <p:grpSpPr>
          <a:xfrm>
            <a:off x="5807156" y="2881113"/>
            <a:ext cx="261043" cy="348163"/>
            <a:chOff x="5807156" y="2881113"/>
            <a:chExt cx="261043" cy="348163"/>
          </a:xfrm>
        </p:grpSpPr>
        <p:sp>
          <p:nvSpPr>
            <p:cNvPr id="2733" name="Google Shape;2733;p54"/>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54"/>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54"/>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54"/>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54"/>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8" name="Google Shape;2738;p54"/>
          <p:cNvGrpSpPr/>
          <p:nvPr/>
        </p:nvGrpSpPr>
        <p:grpSpPr>
          <a:xfrm>
            <a:off x="5355653" y="2881493"/>
            <a:ext cx="262184" cy="346643"/>
            <a:chOff x="5355653" y="2881493"/>
            <a:chExt cx="262184" cy="346643"/>
          </a:xfrm>
        </p:grpSpPr>
        <p:sp>
          <p:nvSpPr>
            <p:cNvPr id="2739" name="Google Shape;2739;p54"/>
            <p:cNvSpPr/>
            <p:nvPr/>
          </p:nvSpPr>
          <p:spPr>
            <a:xfrm>
              <a:off x="5465044" y="3060359"/>
              <a:ext cx="43402" cy="15777"/>
            </a:xfrm>
            <a:custGeom>
              <a:rect b="b" l="l" r="r" t="t"/>
              <a:pathLst>
                <a:path extrusionOk="0" h="498" w="1370">
                  <a:moveTo>
                    <a:pt x="167" y="1"/>
                  </a:moveTo>
                  <a:cubicBezTo>
                    <a:pt x="128" y="1"/>
                    <a:pt x="90" y="15"/>
                    <a:pt x="60" y="45"/>
                  </a:cubicBezTo>
                  <a:cubicBezTo>
                    <a:pt x="0" y="105"/>
                    <a:pt x="0" y="212"/>
                    <a:pt x="60" y="271"/>
                  </a:cubicBezTo>
                  <a:cubicBezTo>
                    <a:pt x="191" y="402"/>
                    <a:pt x="429" y="498"/>
                    <a:pt x="679" y="498"/>
                  </a:cubicBezTo>
                  <a:cubicBezTo>
                    <a:pt x="941" y="498"/>
                    <a:pt x="1167" y="414"/>
                    <a:pt x="1310" y="271"/>
                  </a:cubicBezTo>
                  <a:cubicBezTo>
                    <a:pt x="1370" y="212"/>
                    <a:pt x="1370" y="117"/>
                    <a:pt x="1310" y="45"/>
                  </a:cubicBezTo>
                  <a:cubicBezTo>
                    <a:pt x="1280" y="15"/>
                    <a:pt x="1239" y="1"/>
                    <a:pt x="1197" y="1"/>
                  </a:cubicBezTo>
                  <a:cubicBezTo>
                    <a:pt x="1155" y="1"/>
                    <a:pt x="1114" y="15"/>
                    <a:pt x="1084" y="45"/>
                  </a:cubicBezTo>
                  <a:cubicBezTo>
                    <a:pt x="1024" y="105"/>
                    <a:pt x="893" y="164"/>
                    <a:pt x="679" y="164"/>
                  </a:cubicBezTo>
                  <a:cubicBezTo>
                    <a:pt x="477" y="164"/>
                    <a:pt x="346" y="93"/>
                    <a:pt x="274" y="45"/>
                  </a:cubicBezTo>
                  <a:cubicBezTo>
                    <a:pt x="244" y="15"/>
                    <a:pt x="206"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54"/>
            <p:cNvSpPr/>
            <p:nvPr/>
          </p:nvSpPr>
          <p:spPr>
            <a:xfrm>
              <a:off x="5448823" y="3022564"/>
              <a:ext cx="10581" cy="15872"/>
            </a:xfrm>
            <a:custGeom>
              <a:rect b="b" l="l" r="r" t="t"/>
              <a:pathLst>
                <a:path extrusionOk="0" h="501" w="334">
                  <a:moveTo>
                    <a:pt x="167" y="0"/>
                  </a:moveTo>
                  <a:cubicBezTo>
                    <a:pt x="84" y="0"/>
                    <a:pt x="0" y="83"/>
                    <a:pt x="0" y="167"/>
                  </a:cubicBezTo>
                  <a:lnTo>
                    <a:pt x="0" y="333"/>
                  </a:lnTo>
                  <a:cubicBezTo>
                    <a:pt x="0" y="417"/>
                    <a:pt x="84" y="500"/>
                    <a:pt x="167" y="500"/>
                  </a:cubicBezTo>
                  <a:cubicBezTo>
                    <a:pt x="262" y="500"/>
                    <a:pt x="334" y="417"/>
                    <a:pt x="334" y="333"/>
                  </a:cubicBezTo>
                  <a:lnTo>
                    <a:pt x="334" y="167"/>
                  </a:lnTo>
                  <a:cubicBezTo>
                    <a:pt x="334" y="60"/>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54"/>
            <p:cNvSpPr/>
            <p:nvPr/>
          </p:nvSpPr>
          <p:spPr>
            <a:xfrm>
              <a:off x="5514084" y="3022564"/>
              <a:ext cx="10201" cy="15872"/>
            </a:xfrm>
            <a:custGeom>
              <a:rect b="b" l="l" r="r" t="t"/>
              <a:pathLst>
                <a:path extrusionOk="0" h="501" w="322">
                  <a:moveTo>
                    <a:pt x="167" y="0"/>
                  </a:moveTo>
                  <a:cubicBezTo>
                    <a:pt x="72" y="0"/>
                    <a:pt x="0" y="83"/>
                    <a:pt x="0" y="167"/>
                  </a:cubicBezTo>
                  <a:lnTo>
                    <a:pt x="0" y="333"/>
                  </a:lnTo>
                  <a:cubicBezTo>
                    <a:pt x="0" y="417"/>
                    <a:pt x="72" y="500"/>
                    <a:pt x="167" y="500"/>
                  </a:cubicBezTo>
                  <a:cubicBezTo>
                    <a:pt x="250" y="500"/>
                    <a:pt x="322" y="417"/>
                    <a:pt x="322" y="333"/>
                  </a:cubicBezTo>
                  <a:lnTo>
                    <a:pt x="322" y="167"/>
                  </a:lnTo>
                  <a:cubicBezTo>
                    <a:pt x="322" y="60"/>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54"/>
            <p:cNvSpPr/>
            <p:nvPr/>
          </p:nvSpPr>
          <p:spPr>
            <a:xfrm>
              <a:off x="5355653" y="2881493"/>
              <a:ext cx="262184" cy="346643"/>
            </a:xfrm>
            <a:custGeom>
              <a:rect b="b" l="l" r="r" t="t"/>
              <a:pathLst>
                <a:path extrusionOk="0" h="10942" w="8276">
                  <a:moveTo>
                    <a:pt x="4656" y="322"/>
                  </a:moveTo>
                  <a:cubicBezTo>
                    <a:pt x="4942" y="322"/>
                    <a:pt x="5180" y="560"/>
                    <a:pt x="5180" y="845"/>
                  </a:cubicBezTo>
                  <a:cubicBezTo>
                    <a:pt x="5180" y="988"/>
                    <a:pt x="5120" y="1119"/>
                    <a:pt x="5013" y="1215"/>
                  </a:cubicBezTo>
                  <a:cubicBezTo>
                    <a:pt x="4894" y="1203"/>
                    <a:pt x="4775" y="1179"/>
                    <a:pt x="4656" y="1179"/>
                  </a:cubicBezTo>
                  <a:lnTo>
                    <a:pt x="3632" y="1179"/>
                  </a:lnTo>
                  <a:cubicBezTo>
                    <a:pt x="3513" y="1179"/>
                    <a:pt x="3394" y="1203"/>
                    <a:pt x="3275" y="1215"/>
                  </a:cubicBezTo>
                  <a:cubicBezTo>
                    <a:pt x="3168" y="1107"/>
                    <a:pt x="3108" y="976"/>
                    <a:pt x="3108" y="845"/>
                  </a:cubicBezTo>
                  <a:cubicBezTo>
                    <a:pt x="3096" y="560"/>
                    <a:pt x="3334" y="322"/>
                    <a:pt x="3632" y="322"/>
                  </a:cubicBezTo>
                  <a:close/>
                  <a:moveTo>
                    <a:pt x="4632" y="1512"/>
                  </a:moveTo>
                  <a:cubicBezTo>
                    <a:pt x="5858" y="1512"/>
                    <a:pt x="6858" y="2512"/>
                    <a:pt x="6858" y="3739"/>
                  </a:cubicBezTo>
                  <a:lnTo>
                    <a:pt x="6858" y="4155"/>
                  </a:lnTo>
                  <a:cubicBezTo>
                    <a:pt x="6787" y="4120"/>
                    <a:pt x="6680" y="4096"/>
                    <a:pt x="6597" y="4096"/>
                  </a:cubicBezTo>
                  <a:lnTo>
                    <a:pt x="6489" y="4096"/>
                  </a:lnTo>
                  <a:lnTo>
                    <a:pt x="6489" y="4084"/>
                  </a:lnTo>
                  <a:lnTo>
                    <a:pt x="6489" y="3917"/>
                  </a:lnTo>
                  <a:cubicBezTo>
                    <a:pt x="6489" y="3834"/>
                    <a:pt x="6418" y="3762"/>
                    <a:pt x="6323" y="3762"/>
                  </a:cubicBezTo>
                  <a:lnTo>
                    <a:pt x="5418" y="3762"/>
                  </a:lnTo>
                  <a:lnTo>
                    <a:pt x="5287" y="3191"/>
                  </a:lnTo>
                  <a:cubicBezTo>
                    <a:pt x="5263" y="3131"/>
                    <a:pt x="5227" y="3084"/>
                    <a:pt x="5168" y="3072"/>
                  </a:cubicBezTo>
                  <a:cubicBezTo>
                    <a:pt x="5154" y="3069"/>
                    <a:pt x="5140" y="3068"/>
                    <a:pt x="5126" y="3068"/>
                  </a:cubicBezTo>
                  <a:cubicBezTo>
                    <a:pt x="5081" y="3068"/>
                    <a:pt x="5040" y="3083"/>
                    <a:pt x="5013" y="3120"/>
                  </a:cubicBezTo>
                  <a:lnTo>
                    <a:pt x="4370" y="3762"/>
                  </a:lnTo>
                  <a:lnTo>
                    <a:pt x="2906" y="3762"/>
                  </a:lnTo>
                  <a:cubicBezTo>
                    <a:pt x="2810" y="3762"/>
                    <a:pt x="2739" y="3834"/>
                    <a:pt x="2739" y="3917"/>
                  </a:cubicBezTo>
                  <a:cubicBezTo>
                    <a:pt x="2739" y="4012"/>
                    <a:pt x="2810" y="4084"/>
                    <a:pt x="2906" y="4084"/>
                  </a:cubicBezTo>
                  <a:lnTo>
                    <a:pt x="4430" y="4084"/>
                  </a:lnTo>
                  <a:cubicBezTo>
                    <a:pt x="4477" y="4084"/>
                    <a:pt x="4525" y="4072"/>
                    <a:pt x="4549" y="4036"/>
                  </a:cubicBezTo>
                  <a:lnTo>
                    <a:pt x="5049" y="3548"/>
                  </a:lnTo>
                  <a:lnTo>
                    <a:pt x="5144" y="3965"/>
                  </a:lnTo>
                  <a:cubicBezTo>
                    <a:pt x="5168" y="4036"/>
                    <a:pt x="5227" y="4084"/>
                    <a:pt x="5299" y="4084"/>
                  </a:cubicBezTo>
                  <a:lnTo>
                    <a:pt x="6156" y="4084"/>
                  </a:lnTo>
                  <a:lnTo>
                    <a:pt x="6156" y="4096"/>
                  </a:lnTo>
                  <a:cubicBezTo>
                    <a:pt x="6156" y="4191"/>
                    <a:pt x="6192" y="4274"/>
                    <a:pt x="6263" y="4334"/>
                  </a:cubicBezTo>
                  <a:cubicBezTo>
                    <a:pt x="6323" y="4393"/>
                    <a:pt x="6418" y="4441"/>
                    <a:pt x="6501" y="4441"/>
                  </a:cubicBezTo>
                  <a:lnTo>
                    <a:pt x="6597" y="4441"/>
                  </a:lnTo>
                  <a:cubicBezTo>
                    <a:pt x="6739" y="4441"/>
                    <a:pt x="6858" y="4560"/>
                    <a:pt x="6858" y="4715"/>
                  </a:cubicBezTo>
                  <a:cubicBezTo>
                    <a:pt x="6858" y="4858"/>
                    <a:pt x="6739" y="4977"/>
                    <a:pt x="6597" y="4977"/>
                  </a:cubicBezTo>
                  <a:lnTo>
                    <a:pt x="6501" y="4977"/>
                  </a:lnTo>
                  <a:lnTo>
                    <a:pt x="6501" y="4965"/>
                  </a:lnTo>
                  <a:cubicBezTo>
                    <a:pt x="6501" y="4870"/>
                    <a:pt x="6430" y="4798"/>
                    <a:pt x="6335" y="4798"/>
                  </a:cubicBezTo>
                  <a:cubicBezTo>
                    <a:pt x="6251" y="4798"/>
                    <a:pt x="6180" y="4870"/>
                    <a:pt x="6180" y="4965"/>
                  </a:cubicBezTo>
                  <a:cubicBezTo>
                    <a:pt x="6180" y="6096"/>
                    <a:pt x="5251" y="7037"/>
                    <a:pt x="4108" y="7037"/>
                  </a:cubicBezTo>
                  <a:cubicBezTo>
                    <a:pt x="2965" y="7037"/>
                    <a:pt x="2072" y="6096"/>
                    <a:pt x="2072" y="4953"/>
                  </a:cubicBezTo>
                  <a:cubicBezTo>
                    <a:pt x="2072" y="4858"/>
                    <a:pt x="1989" y="4786"/>
                    <a:pt x="1905" y="4786"/>
                  </a:cubicBezTo>
                  <a:cubicBezTo>
                    <a:pt x="1810" y="4786"/>
                    <a:pt x="1739" y="4858"/>
                    <a:pt x="1739" y="4953"/>
                  </a:cubicBezTo>
                  <a:lnTo>
                    <a:pt x="1739" y="4965"/>
                  </a:lnTo>
                  <a:lnTo>
                    <a:pt x="1655" y="4965"/>
                  </a:lnTo>
                  <a:cubicBezTo>
                    <a:pt x="1501" y="4965"/>
                    <a:pt x="1382" y="4846"/>
                    <a:pt x="1382" y="4691"/>
                  </a:cubicBezTo>
                  <a:cubicBezTo>
                    <a:pt x="1382" y="4548"/>
                    <a:pt x="1501" y="4429"/>
                    <a:pt x="1655" y="4429"/>
                  </a:cubicBezTo>
                  <a:lnTo>
                    <a:pt x="1739" y="4429"/>
                  </a:lnTo>
                  <a:cubicBezTo>
                    <a:pt x="1917" y="4429"/>
                    <a:pt x="2072" y="4274"/>
                    <a:pt x="2072" y="4096"/>
                  </a:cubicBezTo>
                  <a:lnTo>
                    <a:pt x="2072" y="4084"/>
                  </a:lnTo>
                  <a:lnTo>
                    <a:pt x="2251" y="4084"/>
                  </a:lnTo>
                  <a:cubicBezTo>
                    <a:pt x="2334" y="4084"/>
                    <a:pt x="2406" y="4012"/>
                    <a:pt x="2406" y="3917"/>
                  </a:cubicBezTo>
                  <a:cubicBezTo>
                    <a:pt x="2406" y="3834"/>
                    <a:pt x="2334" y="3762"/>
                    <a:pt x="2251" y="3762"/>
                  </a:cubicBezTo>
                  <a:lnTo>
                    <a:pt x="1905" y="3762"/>
                  </a:lnTo>
                  <a:cubicBezTo>
                    <a:pt x="1810" y="3762"/>
                    <a:pt x="1739" y="3834"/>
                    <a:pt x="1739" y="3917"/>
                  </a:cubicBezTo>
                  <a:lnTo>
                    <a:pt x="1739" y="4084"/>
                  </a:lnTo>
                  <a:cubicBezTo>
                    <a:pt x="1739" y="4084"/>
                    <a:pt x="1739" y="4096"/>
                    <a:pt x="1727" y="4096"/>
                  </a:cubicBezTo>
                  <a:lnTo>
                    <a:pt x="1632" y="4096"/>
                  </a:lnTo>
                  <a:cubicBezTo>
                    <a:pt x="1548" y="4096"/>
                    <a:pt x="1441" y="4132"/>
                    <a:pt x="1370" y="4155"/>
                  </a:cubicBezTo>
                  <a:lnTo>
                    <a:pt x="1370" y="3739"/>
                  </a:lnTo>
                  <a:cubicBezTo>
                    <a:pt x="1370" y="2512"/>
                    <a:pt x="2370" y="1512"/>
                    <a:pt x="3596" y="1512"/>
                  </a:cubicBezTo>
                  <a:close/>
                  <a:moveTo>
                    <a:pt x="2965" y="7513"/>
                  </a:moveTo>
                  <a:cubicBezTo>
                    <a:pt x="2941" y="7656"/>
                    <a:pt x="2858" y="7775"/>
                    <a:pt x="2715" y="7834"/>
                  </a:cubicBezTo>
                  <a:lnTo>
                    <a:pt x="2679" y="7846"/>
                  </a:lnTo>
                  <a:cubicBezTo>
                    <a:pt x="2667" y="7834"/>
                    <a:pt x="2644" y="7834"/>
                    <a:pt x="2632" y="7822"/>
                  </a:cubicBezTo>
                  <a:cubicBezTo>
                    <a:pt x="2581" y="7786"/>
                    <a:pt x="2521" y="7772"/>
                    <a:pt x="2460" y="7772"/>
                  </a:cubicBezTo>
                  <a:cubicBezTo>
                    <a:pt x="2422" y="7772"/>
                    <a:pt x="2383" y="7778"/>
                    <a:pt x="2346" y="7787"/>
                  </a:cubicBezTo>
                  <a:lnTo>
                    <a:pt x="1858" y="7977"/>
                  </a:lnTo>
                  <a:cubicBezTo>
                    <a:pt x="1751" y="8025"/>
                    <a:pt x="1667" y="8120"/>
                    <a:pt x="1620" y="8227"/>
                  </a:cubicBezTo>
                  <a:lnTo>
                    <a:pt x="1394" y="8299"/>
                  </a:lnTo>
                  <a:lnTo>
                    <a:pt x="1394" y="8025"/>
                  </a:lnTo>
                  <a:cubicBezTo>
                    <a:pt x="1394" y="7751"/>
                    <a:pt x="1632" y="7513"/>
                    <a:pt x="1917" y="7513"/>
                  </a:cubicBezTo>
                  <a:close/>
                  <a:moveTo>
                    <a:pt x="6370" y="7513"/>
                  </a:moveTo>
                  <a:cubicBezTo>
                    <a:pt x="6656" y="7513"/>
                    <a:pt x="6894" y="7751"/>
                    <a:pt x="6894" y="8025"/>
                  </a:cubicBezTo>
                  <a:lnTo>
                    <a:pt x="6894" y="8299"/>
                  </a:lnTo>
                  <a:lnTo>
                    <a:pt x="6882" y="8299"/>
                  </a:lnTo>
                  <a:lnTo>
                    <a:pt x="6668" y="8227"/>
                  </a:lnTo>
                  <a:cubicBezTo>
                    <a:pt x="6620" y="8120"/>
                    <a:pt x="6525" y="8025"/>
                    <a:pt x="6430" y="7989"/>
                  </a:cubicBezTo>
                  <a:lnTo>
                    <a:pt x="5942" y="7787"/>
                  </a:lnTo>
                  <a:cubicBezTo>
                    <a:pt x="5905" y="7778"/>
                    <a:pt x="5866" y="7772"/>
                    <a:pt x="5828" y="7772"/>
                  </a:cubicBezTo>
                  <a:cubicBezTo>
                    <a:pt x="5767" y="7772"/>
                    <a:pt x="5707" y="7786"/>
                    <a:pt x="5656" y="7822"/>
                  </a:cubicBezTo>
                  <a:cubicBezTo>
                    <a:pt x="5644" y="7834"/>
                    <a:pt x="5620" y="7834"/>
                    <a:pt x="5608" y="7846"/>
                  </a:cubicBezTo>
                  <a:lnTo>
                    <a:pt x="5561" y="7834"/>
                  </a:lnTo>
                  <a:cubicBezTo>
                    <a:pt x="5430" y="7787"/>
                    <a:pt x="5323" y="7656"/>
                    <a:pt x="5323" y="7513"/>
                  </a:cubicBezTo>
                  <a:close/>
                  <a:moveTo>
                    <a:pt x="2441" y="8084"/>
                  </a:moveTo>
                  <a:lnTo>
                    <a:pt x="2441" y="9073"/>
                  </a:lnTo>
                  <a:lnTo>
                    <a:pt x="1905" y="9073"/>
                  </a:lnTo>
                  <a:lnTo>
                    <a:pt x="1905" y="8382"/>
                  </a:lnTo>
                  <a:cubicBezTo>
                    <a:pt x="1905" y="8346"/>
                    <a:pt x="1929" y="8299"/>
                    <a:pt x="1977" y="8275"/>
                  </a:cubicBezTo>
                  <a:lnTo>
                    <a:pt x="2441" y="8084"/>
                  </a:lnTo>
                  <a:close/>
                  <a:moveTo>
                    <a:pt x="5835" y="8108"/>
                  </a:moveTo>
                  <a:lnTo>
                    <a:pt x="6287" y="8299"/>
                  </a:lnTo>
                  <a:cubicBezTo>
                    <a:pt x="6335" y="8311"/>
                    <a:pt x="6370" y="8358"/>
                    <a:pt x="6370" y="8406"/>
                  </a:cubicBezTo>
                  <a:lnTo>
                    <a:pt x="6370" y="9073"/>
                  </a:lnTo>
                  <a:lnTo>
                    <a:pt x="5835" y="9073"/>
                  </a:lnTo>
                  <a:lnTo>
                    <a:pt x="5835" y="8108"/>
                  </a:lnTo>
                  <a:close/>
                  <a:moveTo>
                    <a:pt x="4989" y="7168"/>
                  </a:moveTo>
                  <a:lnTo>
                    <a:pt x="4989" y="7489"/>
                  </a:lnTo>
                  <a:cubicBezTo>
                    <a:pt x="4989" y="7775"/>
                    <a:pt x="5168" y="8025"/>
                    <a:pt x="5430" y="8132"/>
                  </a:cubicBezTo>
                  <a:lnTo>
                    <a:pt x="5489" y="8168"/>
                  </a:lnTo>
                  <a:lnTo>
                    <a:pt x="5489" y="8406"/>
                  </a:lnTo>
                  <a:lnTo>
                    <a:pt x="5525" y="8406"/>
                  </a:lnTo>
                  <a:cubicBezTo>
                    <a:pt x="5251" y="8918"/>
                    <a:pt x="4727" y="9251"/>
                    <a:pt x="4132" y="9251"/>
                  </a:cubicBezTo>
                  <a:cubicBezTo>
                    <a:pt x="3560" y="9251"/>
                    <a:pt x="3025" y="8918"/>
                    <a:pt x="2751" y="8406"/>
                  </a:cubicBezTo>
                  <a:lnTo>
                    <a:pt x="2751" y="8168"/>
                  </a:lnTo>
                  <a:lnTo>
                    <a:pt x="2810" y="8132"/>
                  </a:lnTo>
                  <a:cubicBezTo>
                    <a:pt x="3084" y="8037"/>
                    <a:pt x="3263" y="7775"/>
                    <a:pt x="3263" y="7489"/>
                  </a:cubicBezTo>
                  <a:lnTo>
                    <a:pt x="3263" y="7168"/>
                  </a:lnTo>
                  <a:cubicBezTo>
                    <a:pt x="3525" y="7275"/>
                    <a:pt x="3822" y="7334"/>
                    <a:pt x="4120" y="7334"/>
                  </a:cubicBezTo>
                  <a:cubicBezTo>
                    <a:pt x="4418" y="7334"/>
                    <a:pt x="4715" y="7275"/>
                    <a:pt x="4989" y="7168"/>
                  </a:cubicBezTo>
                  <a:close/>
                  <a:moveTo>
                    <a:pt x="3596" y="0"/>
                  </a:moveTo>
                  <a:cubicBezTo>
                    <a:pt x="3144" y="0"/>
                    <a:pt x="2751" y="381"/>
                    <a:pt x="2751" y="857"/>
                  </a:cubicBezTo>
                  <a:cubicBezTo>
                    <a:pt x="2751" y="1012"/>
                    <a:pt x="2798" y="1167"/>
                    <a:pt x="2882" y="1298"/>
                  </a:cubicBezTo>
                  <a:cubicBezTo>
                    <a:pt x="1810" y="1607"/>
                    <a:pt x="1036" y="2596"/>
                    <a:pt x="1036" y="3751"/>
                  </a:cubicBezTo>
                  <a:lnTo>
                    <a:pt x="1036" y="4691"/>
                  </a:lnTo>
                  <a:cubicBezTo>
                    <a:pt x="1036" y="5025"/>
                    <a:pt x="1310" y="5275"/>
                    <a:pt x="1620" y="5275"/>
                  </a:cubicBezTo>
                  <a:lnTo>
                    <a:pt x="1739" y="5275"/>
                  </a:lnTo>
                  <a:cubicBezTo>
                    <a:pt x="1846" y="6013"/>
                    <a:pt x="2286" y="6644"/>
                    <a:pt x="2918" y="7013"/>
                  </a:cubicBezTo>
                  <a:lnTo>
                    <a:pt x="2918" y="7180"/>
                  </a:lnTo>
                  <a:lnTo>
                    <a:pt x="1870" y="7180"/>
                  </a:lnTo>
                  <a:cubicBezTo>
                    <a:pt x="1417" y="7180"/>
                    <a:pt x="1024" y="7549"/>
                    <a:pt x="1024" y="8025"/>
                  </a:cubicBezTo>
                  <a:lnTo>
                    <a:pt x="1024" y="8418"/>
                  </a:lnTo>
                  <a:lnTo>
                    <a:pt x="786" y="8501"/>
                  </a:lnTo>
                  <a:cubicBezTo>
                    <a:pt x="310" y="8668"/>
                    <a:pt x="0" y="9120"/>
                    <a:pt x="0" y="9620"/>
                  </a:cubicBezTo>
                  <a:lnTo>
                    <a:pt x="0" y="10763"/>
                  </a:lnTo>
                  <a:cubicBezTo>
                    <a:pt x="0" y="10859"/>
                    <a:pt x="72" y="10930"/>
                    <a:pt x="167" y="10930"/>
                  </a:cubicBezTo>
                  <a:cubicBezTo>
                    <a:pt x="251" y="10930"/>
                    <a:pt x="322" y="10859"/>
                    <a:pt x="322" y="10763"/>
                  </a:cubicBezTo>
                  <a:lnTo>
                    <a:pt x="322" y="9620"/>
                  </a:lnTo>
                  <a:cubicBezTo>
                    <a:pt x="322" y="9251"/>
                    <a:pt x="560" y="8918"/>
                    <a:pt x="905" y="8799"/>
                  </a:cubicBezTo>
                  <a:lnTo>
                    <a:pt x="1560" y="8584"/>
                  </a:lnTo>
                  <a:lnTo>
                    <a:pt x="1560" y="10787"/>
                  </a:lnTo>
                  <a:cubicBezTo>
                    <a:pt x="1560" y="10870"/>
                    <a:pt x="1632" y="10942"/>
                    <a:pt x="1727" y="10942"/>
                  </a:cubicBezTo>
                  <a:cubicBezTo>
                    <a:pt x="1810" y="10942"/>
                    <a:pt x="1894" y="10870"/>
                    <a:pt x="1894" y="10787"/>
                  </a:cubicBezTo>
                  <a:lnTo>
                    <a:pt x="1894" y="9382"/>
                  </a:lnTo>
                  <a:lnTo>
                    <a:pt x="2417" y="9382"/>
                  </a:lnTo>
                  <a:lnTo>
                    <a:pt x="2417" y="10763"/>
                  </a:lnTo>
                  <a:cubicBezTo>
                    <a:pt x="2417" y="10859"/>
                    <a:pt x="2501" y="10930"/>
                    <a:pt x="2584" y="10930"/>
                  </a:cubicBezTo>
                  <a:cubicBezTo>
                    <a:pt x="2679" y="10930"/>
                    <a:pt x="2751" y="10859"/>
                    <a:pt x="2751" y="10763"/>
                  </a:cubicBezTo>
                  <a:lnTo>
                    <a:pt x="2751" y="8954"/>
                  </a:lnTo>
                  <a:cubicBezTo>
                    <a:pt x="2858" y="9073"/>
                    <a:pt x="2989" y="9168"/>
                    <a:pt x="3120" y="9263"/>
                  </a:cubicBezTo>
                  <a:cubicBezTo>
                    <a:pt x="3418" y="9454"/>
                    <a:pt x="3775" y="9561"/>
                    <a:pt x="4132" y="9561"/>
                  </a:cubicBezTo>
                  <a:cubicBezTo>
                    <a:pt x="4489" y="9561"/>
                    <a:pt x="4834" y="9454"/>
                    <a:pt x="5144" y="9263"/>
                  </a:cubicBezTo>
                  <a:cubicBezTo>
                    <a:pt x="5275" y="9168"/>
                    <a:pt x="5418" y="9073"/>
                    <a:pt x="5513" y="8954"/>
                  </a:cubicBezTo>
                  <a:lnTo>
                    <a:pt x="5513" y="9573"/>
                  </a:lnTo>
                  <a:cubicBezTo>
                    <a:pt x="5513" y="9668"/>
                    <a:pt x="5596" y="9739"/>
                    <a:pt x="5680" y="9739"/>
                  </a:cubicBezTo>
                  <a:cubicBezTo>
                    <a:pt x="5775" y="9739"/>
                    <a:pt x="5846" y="9668"/>
                    <a:pt x="5846" y="9573"/>
                  </a:cubicBezTo>
                  <a:lnTo>
                    <a:pt x="5846" y="9382"/>
                  </a:lnTo>
                  <a:lnTo>
                    <a:pt x="6382" y="9382"/>
                  </a:lnTo>
                  <a:lnTo>
                    <a:pt x="6382" y="10763"/>
                  </a:lnTo>
                  <a:cubicBezTo>
                    <a:pt x="6382" y="10859"/>
                    <a:pt x="6454" y="10930"/>
                    <a:pt x="6549" y="10930"/>
                  </a:cubicBezTo>
                  <a:cubicBezTo>
                    <a:pt x="6632" y="10930"/>
                    <a:pt x="6704" y="10859"/>
                    <a:pt x="6704" y="10763"/>
                  </a:cubicBezTo>
                  <a:lnTo>
                    <a:pt x="6704" y="8561"/>
                  </a:lnTo>
                  <a:lnTo>
                    <a:pt x="7359" y="8787"/>
                  </a:lnTo>
                  <a:cubicBezTo>
                    <a:pt x="7704" y="8906"/>
                    <a:pt x="7942" y="9239"/>
                    <a:pt x="7942" y="9608"/>
                  </a:cubicBezTo>
                  <a:lnTo>
                    <a:pt x="7942" y="10751"/>
                  </a:lnTo>
                  <a:cubicBezTo>
                    <a:pt x="7942" y="10847"/>
                    <a:pt x="8013" y="10918"/>
                    <a:pt x="8109" y="10918"/>
                  </a:cubicBezTo>
                  <a:cubicBezTo>
                    <a:pt x="8192" y="10918"/>
                    <a:pt x="8275" y="10847"/>
                    <a:pt x="8275" y="10751"/>
                  </a:cubicBezTo>
                  <a:lnTo>
                    <a:pt x="8275" y="9608"/>
                  </a:lnTo>
                  <a:cubicBezTo>
                    <a:pt x="8240" y="9120"/>
                    <a:pt x="7918" y="8668"/>
                    <a:pt x="7442" y="8501"/>
                  </a:cubicBezTo>
                  <a:lnTo>
                    <a:pt x="7204" y="8418"/>
                  </a:lnTo>
                  <a:lnTo>
                    <a:pt x="7204" y="8025"/>
                  </a:lnTo>
                  <a:cubicBezTo>
                    <a:pt x="7204" y="7572"/>
                    <a:pt x="6835" y="7180"/>
                    <a:pt x="6358" y="7180"/>
                  </a:cubicBezTo>
                  <a:lnTo>
                    <a:pt x="5311" y="7180"/>
                  </a:lnTo>
                  <a:lnTo>
                    <a:pt x="5311" y="7013"/>
                  </a:lnTo>
                  <a:cubicBezTo>
                    <a:pt x="5942" y="6656"/>
                    <a:pt x="6382" y="6013"/>
                    <a:pt x="6489" y="5275"/>
                  </a:cubicBezTo>
                  <a:lnTo>
                    <a:pt x="6608" y="5275"/>
                  </a:lnTo>
                  <a:cubicBezTo>
                    <a:pt x="6930" y="5275"/>
                    <a:pt x="7192" y="5001"/>
                    <a:pt x="7192" y="4691"/>
                  </a:cubicBezTo>
                  <a:lnTo>
                    <a:pt x="7192" y="3751"/>
                  </a:lnTo>
                  <a:cubicBezTo>
                    <a:pt x="7192" y="2596"/>
                    <a:pt x="6418" y="1607"/>
                    <a:pt x="5346" y="1298"/>
                  </a:cubicBezTo>
                  <a:cubicBezTo>
                    <a:pt x="5430" y="1167"/>
                    <a:pt x="5477" y="1000"/>
                    <a:pt x="5477" y="857"/>
                  </a:cubicBezTo>
                  <a:cubicBezTo>
                    <a:pt x="5477" y="393"/>
                    <a:pt x="5108" y="0"/>
                    <a:pt x="463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54"/>
            <p:cNvSpPr/>
            <p:nvPr/>
          </p:nvSpPr>
          <p:spPr>
            <a:xfrm>
              <a:off x="5529924" y="3201335"/>
              <a:ext cx="10581" cy="26421"/>
            </a:xfrm>
            <a:custGeom>
              <a:rect b="b" l="l" r="r" t="t"/>
              <a:pathLst>
                <a:path extrusionOk="0" h="834" w="334">
                  <a:moveTo>
                    <a:pt x="167" y="1"/>
                  </a:moveTo>
                  <a:cubicBezTo>
                    <a:pt x="84" y="1"/>
                    <a:pt x="0" y="72"/>
                    <a:pt x="0" y="167"/>
                  </a:cubicBezTo>
                  <a:lnTo>
                    <a:pt x="0" y="667"/>
                  </a:lnTo>
                  <a:cubicBezTo>
                    <a:pt x="0" y="763"/>
                    <a:pt x="84" y="834"/>
                    <a:pt x="167" y="834"/>
                  </a:cubicBezTo>
                  <a:cubicBezTo>
                    <a:pt x="262" y="834"/>
                    <a:pt x="334" y="763"/>
                    <a:pt x="334" y="667"/>
                  </a:cubicBezTo>
                  <a:lnTo>
                    <a:pt x="334" y="167"/>
                  </a:lnTo>
                  <a:cubicBezTo>
                    <a:pt x="334" y="72"/>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4" name="Google Shape;2744;p54"/>
          <p:cNvGrpSpPr/>
          <p:nvPr/>
        </p:nvGrpSpPr>
        <p:grpSpPr>
          <a:xfrm>
            <a:off x="8055961" y="2881842"/>
            <a:ext cx="260283" cy="345914"/>
            <a:chOff x="8055961" y="2881842"/>
            <a:chExt cx="260283" cy="345914"/>
          </a:xfrm>
        </p:grpSpPr>
        <p:sp>
          <p:nvSpPr>
            <p:cNvPr id="2745" name="Google Shape;2745;p54"/>
            <p:cNvSpPr/>
            <p:nvPr/>
          </p:nvSpPr>
          <p:spPr>
            <a:xfrm>
              <a:off x="8055961" y="2881842"/>
              <a:ext cx="260283" cy="345914"/>
            </a:xfrm>
            <a:custGeom>
              <a:rect b="b" l="l" r="r" t="t"/>
              <a:pathLst>
                <a:path extrusionOk="0" h="10919" w="8216">
                  <a:moveTo>
                    <a:pt x="4918" y="2358"/>
                  </a:moveTo>
                  <a:cubicBezTo>
                    <a:pt x="5120" y="2656"/>
                    <a:pt x="5334" y="2882"/>
                    <a:pt x="5561" y="3073"/>
                  </a:cubicBezTo>
                  <a:lnTo>
                    <a:pt x="4477" y="3073"/>
                  </a:lnTo>
                  <a:cubicBezTo>
                    <a:pt x="4429" y="3073"/>
                    <a:pt x="4382" y="3085"/>
                    <a:pt x="4358" y="3132"/>
                  </a:cubicBezTo>
                  <a:cubicBezTo>
                    <a:pt x="4310" y="3168"/>
                    <a:pt x="4298" y="3216"/>
                    <a:pt x="4298" y="3251"/>
                  </a:cubicBezTo>
                  <a:lnTo>
                    <a:pt x="4322" y="3442"/>
                  </a:lnTo>
                  <a:cubicBezTo>
                    <a:pt x="4263" y="3418"/>
                    <a:pt x="4191" y="3418"/>
                    <a:pt x="4120" y="3418"/>
                  </a:cubicBezTo>
                  <a:cubicBezTo>
                    <a:pt x="4048" y="3418"/>
                    <a:pt x="3965" y="3430"/>
                    <a:pt x="3906" y="3442"/>
                  </a:cubicBezTo>
                  <a:lnTo>
                    <a:pt x="3941" y="3251"/>
                  </a:lnTo>
                  <a:lnTo>
                    <a:pt x="3941" y="3228"/>
                  </a:lnTo>
                  <a:cubicBezTo>
                    <a:pt x="4263" y="2966"/>
                    <a:pt x="4596" y="2692"/>
                    <a:pt x="4918" y="2358"/>
                  </a:cubicBezTo>
                  <a:close/>
                  <a:moveTo>
                    <a:pt x="3572" y="3478"/>
                  </a:moveTo>
                  <a:lnTo>
                    <a:pt x="3525" y="3823"/>
                  </a:lnTo>
                  <a:cubicBezTo>
                    <a:pt x="3525" y="3823"/>
                    <a:pt x="3513" y="3894"/>
                    <a:pt x="3513" y="3906"/>
                  </a:cubicBezTo>
                  <a:cubicBezTo>
                    <a:pt x="3429" y="4121"/>
                    <a:pt x="3239" y="4263"/>
                    <a:pt x="3013" y="4263"/>
                  </a:cubicBezTo>
                  <a:lnTo>
                    <a:pt x="2858" y="4263"/>
                  </a:lnTo>
                  <a:cubicBezTo>
                    <a:pt x="2739" y="4263"/>
                    <a:pt x="2632" y="4204"/>
                    <a:pt x="2572" y="4121"/>
                  </a:cubicBezTo>
                  <a:cubicBezTo>
                    <a:pt x="2596" y="4097"/>
                    <a:pt x="2620" y="4085"/>
                    <a:pt x="2644" y="4073"/>
                  </a:cubicBezTo>
                  <a:cubicBezTo>
                    <a:pt x="2739" y="4013"/>
                    <a:pt x="2834" y="3954"/>
                    <a:pt x="2941" y="3894"/>
                  </a:cubicBezTo>
                  <a:lnTo>
                    <a:pt x="2941" y="3906"/>
                  </a:lnTo>
                  <a:cubicBezTo>
                    <a:pt x="2929" y="4013"/>
                    <a:pt x="3001" y="4073"/>
                    <a:pt x="3096" y="4073"/>
                  </a:cubicBezTo>
                  <a:cubicBezTo>
                    <a:pt x="3179" y="4073"/>
                    <a:pt x="3239" y="4001"/>
                    <a:pt x="3239" y="3906"/>
                  </a:cubicBezTo>
                  <a:lnTo>
                    <a:pt x="3239" y="3704"/>
                  </a:lnTo>
                  <a:cubicBezTo>
                    <a:pt x="3346" y="3632"/>
                    <a:pt x="3453" y="3549"/>
                    <a:pt x="3572" y="3478"/>
                  </a:cubicBezTo>
                  <a:close/>
                  <a:moveTo>
                    <a:pt x="4965" y="3370"/>
                  </a:moveTo>
                  <a:lnTo>
                    <a:pt x="4965" y="3382"/>
                  </a:lnTo>
                  <a:lnTo>
                    <a:pt x="5811" y="3382"/>
                  </a:lnTo>
                  <a:lnTo>
                    <a:pt x="5727" y="3966"/>
                  </a:lnTo>
                  <a:cubicBezTo>
                    <a:pt x="5692" y="4144"/>
                    <a:pt x="5549" y="4263"/>
                    <a:pt x="5382" y="4263"/>
                  </a:cubicBezTo>
                  <a:lnTo>
                    <a:pt x="5215" y="4263"/>
                  </a:lnTo>
                  <a:cubicBezTo>
                    <a:pt x="4977" y="4263"/>
                    <a:pt x="4775" y="4097"/>
                    <a:pt x="4715" y="3882"/>
                  </a:cubicBezTo>
                  <a:cubicBezTo>
                    <a:pt x="4715" y="3847"/>
                    <a:pt x="4703" y="3823"/>
                    <a:pt x="4703" y="3787"/>
                  </a:cubicBezTo>
                  <a:cubicBezTo>
                    <a:pt x="4679" y="3668"/>
                    <a:pt x="4644" y="3370"/>
                    <a:pt x="4644" y="3370"/>
                  </a:cubicBezTo>
                  <a:close/>
                  <a:moveTo>
                    <a:pt x="4453" y="311"/>
                  </a:moveTo>
                  <a:cubicBezTo>
                    <a:pt x="4549" y="311"/>
                    <a:pt x="4632" y="322"/>
                    <a:pt x="4715" y="358"/>
                  </a:cubicBezTo>
                  <a:cubicBezTo>
                    <a:pt x="5072" y="453"/>
                    <a:pt x="5299" y="811"/>
                    <a:pt x="5275" y="1215"/>
                  </a:cubicBezTo>
                  <a:cubicBezTo>
                    <a:pt x="5275" y="1299"/>
                    <a:pt x="5334" y="1382"/>
                    <a:pt x="5430" y="1382"/>
                  </a:cubicBezTo>
                  <a:cubicBezTo>
                    <a:pt x="5513" y="1382"/>
                    <a:pt x="5584" y="1323"/>
                    <a:pt x="5584" y="1227"/>
                  </a:cubicBezTo>
                  <a:cubicBezTo>
                    <a:pt x="5608" y="1025"/>
                    <a:pt x="5572" y="823"/>
                    <a:pt x="5501" y="668"/>
                  </a:cubicBezTo>
                  <a:lnTo>
                    <a:pt x="5501" y="668"/>
                  </a:lnTo>
                  <a:cubicBezTo>
                    <a:pt x="6084" y="751"/>
                    <a:pt x="6525" y="1263"/>
                    <a:pt x="6525" y="1858"/>
                  </a:cubicBezTo>
                  <a:lnTo>
                    <a:pt x="6525" y="3299"/>
                  </a:lnTo>
                  <a:cubicBezTo>
                    <a:pt x="6215" y="3156"/>
                    <a:pt x="5596" y="2811"/>
                    <a:pt x="5144" y="2120"/>
                  </a:cubicBezTo>
                  <a:cubicBezTo>
                    <a:pt x="5191" y="2061"/>
                    <a:pt x="5251" y="2025"/>
                    <a:pt x="5299" y="1966"/>
                  </a:cubicBezTo>
                  <a:cubicBezTo>
                    <a:pt x="5358" y="1906"/>
                    <a:pt x="5358" y="1799"/>
                    <a:pt x="5275" y="1739"/>
                  </a:cubicBezTo>
                  <a:cubicBezTo>
                    <a:pt x="5246" y="1711"/>
                    <a:pt x="5210" y="1696"/>
                    <a:pt x="5173" y="1696"/>
                  </a:cubicBezTo>
                  <a:cubicBezTo>
                    <a:pt x="5132" y="1696"/>
                    <a:pt x="5092" y="1714"/>
                    <a:pt x="5060" y="1751"/>
                  </a:cubicBezTo>
                  <a:cubicBezTo>
                    <a:pt x="3727" y="3239"/>
                    <a:pt x="2060" y="4061"/>
                    <a:pt x="1429" y="4323"/>
                  </a:cubicBezTo>
                  <a:cubicBezTo>
                    <a:pt x="1465" y="4061"/>
                    <a:pt x="1512" y="3585"/>
                    <a:pt x="1512" y="2882"/>
                  </a:cubicBezTo>
                  <a:cubicBezTo>
                    <a:pt x="1512" y="2192"/>
                    <a:pt x="1798" y="1549"/>
                    <a:pt x="2322" y="1049"/>
                  </a:cubicBezTo>
                  <a:cubicBezTo>
                    <a:pt x="2822" y="572"/>
                    <a:pt x="3477" y="311"/>
                    <a:pt x="4120" y="311"/>
                  </a:cubicBezTo>
                  <a:close/>
                  <a:moveTo>
                    <a:pt x="6108" y="3466"/>
                  </a:moveTo>
                  <a:cubicBezTo>
                    <a:pt x="6144" y="3478"/>
                    <a:pt x="6156" y="3490"/>
                    <a:pt x="6192" y="3490"/>
                  </a:cubicBezTo>
                  <a:cubicBezTo>
                    <a:pt x="6227" y="3632"/>
                    <a:pt x="6346" y="3728"/>
                    <a:pt x="6501" y="3728"/>
                  </a:cubicBezTo>
                  <a:lnTo>
                    <a:pt x="6584" y="3728"/>
                  </a:lnTo>
                  <a:cubicBezTo>
                    <a:pt x="6739" y="3728"/>
                    <a:pt x="6858" y="3847"/>
                    <a:pt x="6858" y="4001"/>
                  </a:cubicBezTo>
                  <a:cubicBezTo>
                    <a:pt x="6858" y="4144"/>
                    <a:pt x="6739" y="4263"/>
                    <a:pt x="6584" y="4263"/>
                  </a:cubicBezTo>
                  <a:lnTo>
                    <a:pt x="6477" y="4263"/>
                  </a:lnTo>
                  <a:cubicBezTo>
                    <a:pt x="6477" y="4180"/>
                    <a:pt x="6418" y="4097"/>
                    <a:pt x="6334" y="4097"/>
                  </a:cubicBezTo>
                  <a:cubicBezTo>
                    <a:pt x="6239" y="4097"/>
                    <a:pt x="6168" y="4156"/>
                    <a:pt x="6156" y="4252"/>
                  </a:cubicBezTo>
                  <a:cubicBezTo>
                    <a:pt x="6108" y="4775"/>
                    <a:pt x="5882" y="5252"/>
                    <a:pt x="5501" y="5609"/>
                  </a:cubicBezTo>
                  <a:cubicBezTo>
                    <a:pt x="5108" y="5966"/>
                    <a:pt x="4620" y="6157"/>
                    <a:pt x="4096" y="6157"/>
                  </a:cubicBezTo>
                  <a:cubicBezTo>
                    <a:pt x="3596" y="6157"/>
                    <a:pt x="3108" y="5966"/>
                    <a:pt x="2715" y="5621"/>
                  </a:cubicBezTo>
                  <a:cubicBezTo>
                    <a:pt x="2358" y="5287"/>
                    <a:pt x="2143" y="4859"/>
                    <a:pt x="2060" y="4382"/>
                  </a:cubicBezTo>
                  <a:cubicBezTo>
                    <a:pt x="2120" y="4359"/>
                    <a:pt x="2203" y="4311"/>
                    <a:pt x="2274" y="4287"/>
                  </a:cubicBezTo>
                  <a:cubicBezTo>
                    <a:pt x="2393" y="4478"/>
                    <a:pt x="2596" y="4597"/>
                    <a:pt x="2834" y="4597"/>
                  </a:cubicBezTo>
                  <a:lnTo>
                    <a:pt x="3001" y="4597"/>
                  </a:lnTo>
                  <a:cubicBezTo>
                    <a:pt x="3382" y="4597"/>
                    <a:pt x="3727" y="4311"/>
                    <a:pt x="3822" y="3942"/>
                  </a:cubicBezTo>
                  <a:cubicBezTo>
                    <a:pt x="3858" y="3823"/>
                    <a:pt x="3965" y="3728"/>
                    <a:pt x="4108" y="3728"/>
                  </a:cubicBezTo>
                  <a:cubicBezTo>
                    <a:pt x="4239" y="3728"/>
                    <a:pt x="4358" y="3823"/>
                    <a:pt x="4382" y="3942"/>
                  </a:cubicBezTo>
                  <a:cubicBezTo>
                    <a:pt x="4477" y="4311"/>
                    <a:pt x="4822" y="4597"/>
                    <a:pt x="5203" y="4597"/>
                  </a:cubicBezTo>
                  <a:lnTo>
                    <a:pt x="5370" y="4597"/>
                  </a:lnTo>
                  <a:cubicBezTo>
                    <a:pt x="5692" y="4597"/>
                    <a:pt x="5989" y="4347"/>
                    <a:pt x="6037" y="4013"/>
                  </a:cubicBezTo>
                  <a:lnTo>
                    <a:pt x="6108" y="3466"/>
                  </a:lnTo>
                  <a:close/>
                  <a:moveTo>
                    <a:pt x="4977" y="6311"/>
                  </a:moveTo>
                  <a:lnTo>
                    <a:pt x="4977" y="6859"/>
                  </a:lnTo>
                  <a:cubicBezTo>
                    <a:pt x="4977" y="7216"/>
                    <a:pt x="5203" y="7526"/>
                    <a:pt x="5549" y="7645"/>
                  </a:cubicBezTo>
                  <a:lnTo>
                    <a:pt x="5799" y="7740"/>
                  </a:lnTo>
                  <a:lnTo>
                    <a:pt x="5656" y="8062"/>
                  </a:lnTo>
                  <a:cubicBezTo>
                    <a:pt x="5382" y="8669"/>
                    <a:pt x="4775" y="9062"/>
                    <a:pt x="4120" y="9062"/>
                  </a:cubicBezTo>
                  <a:cubicBezTo>
                    <a:pt x="3453" y="9062"/>
                    <a:pt x="2858" y="8669"/>
                    <a:pt x="2584" y="8062"/>
                  </a:cubicBezTo>
                  <a:lnTo>
                    <a:pt x="2441" y="7740"/>
                  </a:lnTo>
                  <a:lnTo>
                    <a:pt x="2691" y="7645"/>
                  </a:lnTo>
                  <a:cubicBezTo>
                    <a:pt x="3036" y="7526"/>
                    <a:pt x="3251" y="7216"/>
                    <a:pt x="3251" y="6859"/>
                  </a:cubicBezTo>
                  <a:lnTo>
                    <a:pt x="3251" y="6311"/>
                  </a:lnTo>
                  <a:cubicBezTo>
                    <a:pt x="3525" y="6407"/>
                    <a:pt x="3822" y="6466"/>
                    <a:pt x="4120" y="6466"/>
                  </a:cubicBezTo>
                  <a:cubicBezTo>
                    <a:pt x="4418" y="6466"/>
                    <a:pt x="4715" y="6407"/>
                    <a:pt x="4977" y="6311"/>
                  </a:cubicBezTo>
                  <a:close/>
                  <a:moveTo>
                    <a:pt x="4084" y="1"/>
                  </a:moveTo>
                  <a:cubicBezTo>
                    <a:pt x="3358" y="1"/>
                    <a:pt x="2620" y="299"/>
                    <a:pt x="2060" y="834"/>
                  </a:cubicBezTo>
                  <a:cubicBezTo>
                    <a:pt x="1489" y="1382"/>
                    <a:pt x="1155" y="2120"/>
                    <a:pt x="1155" y="2882"/>
                  </a:cubicBezTo>
                  <a:cubicBezTo>
                    <a:pt x="1155" y="4025"/>
                    <a:pt x="1024" y="4537"/>
                    <a:pt x="1024" y="4537"/>
                  </a:cubicBezTo>
                  <a:cubicBezTo>
                    <a:pt x="1012" y="4597"/>
                    <a:pt x="1024" y="4656"/>
                    <a:pt x="1072" y="4704"/>
                  </a:cubicBezTo>
                  <a:cubicBezTo>
                    <a:pt x="1096" y="4728"/>
                    <a:pt x="1143" y="4740"/>
                    <a:pt x="1167" y="4740"/>
                  </a:cubicBezTo>
                  <a:cubicBezTo>
                    <a:pt x="1191" y="4740"/>
                    <a:pt x="1203" y="4740"/>
                    <a:pt x="1227" y="4728"/>
                  </a:cubicBezTo>
                  <a:cubicBezTo>
                    <a:pt x="1250" y="4728"/>
                    <a:pt x="1441" y="4656"/>
                    <a:pt x="1739" y="4525"/>
                  </a:cubicBezTo>
                  <a:cubicBezTo>
                    <a:pt x="1822" y="5025"/>
                    <a:pt x="2096" y="5490"/>
                    <a:pt x="2477" y="5847"/>
                  </a:cubicBezTo>
                  <a:cubicBezTo>
                    <a:pt x="2620" y="5966"/>
                    <a:pt x="2751" y="6073"/>
                    <a:pt x="2894" y="6145"/>
                  </a:cubicBezTo>
                  <a:lnTo>
                    <a:pt x="2894" y="6847"/>
                  </a:lnTo>
                  <a:cubicBezTo>
                    <a:pt x="2894" y="7061"/>
                    <a:pt x="2763" y="7264"/>
                    <a:pt x="2560" y="7335"/>
                  </a:cubicBezTo>
                  <a:lnTo>
                    <a:pt x="786" y="7954"/>
                  </a:lnTo>
                  <a:cubicBezTo>
                    <a:pt x="310" y="8121"/>
                    <a:pt x="0" y="8573"/>
                    <a:pt x="0" y="9074"/>
                  </a:cubicBezTo>
                  <a:lnTo>
                    <a:pt x="0" y="10740"/>
                  </a:lnTo>
                  <a:cubicBezTo>
                    <a:pt x="0" y="10836"/>
                    <a:pt x="72" y="10907"/>
                    <a:pt x="155" y="10907"/>
                  </a:cubicBezTo>
                  <a:cubicBezTo>
                    <a:pt x="250" y="10907"/>
                    <a:pt x="322" y="10836"/>
                    <a:pt x="322" y="10740"/>
                  </a:cubicBezTo>
                  <a:lnTo>
                    <a:pt x="322" y="9074"/>
                  </a:lnTo>
                  <a:cubicBezTo>
                    <a:pt x="322" y="8931"/>
                    <a:pt x="358" y="8788"/>
                    <a:pt x="429" y="8669"/>
                  </a:cubicBezTo>
                  <a:lnTo>
                    <a:pt x="596" y="8824"/>
                  </a:lnTo>
                  <a:cubicBezTo>
                    <a:pt x="619" y="8847"/>
                    <a:pt x="667" y="8871"/>
                    <a:pt x="691" y="8871"/>
                  </a:cubicBezTo>
                  <a:cubicBezTo>
                    <a:pt x="739" y="8871"/>
                    <a:pt x="786" y="8847"/>
                    <a:pt x="810" y="8812"/>
                  </a:cubicBezTo>
                  <a:cubicBezTo>
                    <a:pt x="869" y="8728"/>
                    <a:pt x="858" y="8645"/>
                    <a:pt x="798" y="8585"/>
                  </a:cubicBezTo>
                  <a:lnTo>
                    <a:pt x="619" y="8431"/>
                  </a:lnTo>
                  <a:cubicBezTo>
                    <a:pt x="691" y="8359"/>
                    <a:pt x="798" y="8312"/>
                    <a:pt x="893" y="8276"/>
                  </a:cubicBezTo>
                  <a:lnTo>
                    <a:pt x="2096" y="7835"/>
                  </a:lnTo>
                  <a:lnTo>
                    <a:pt x="2239" y="8181"/>
                  </a:lnTo>
                  <a:cubicBezTo>
                    <a:pt x="2572" y="8907"/>
                    <a:pt x="3286" y="9371"/>
                    <a:pt x="4072" y="9371"/>
                  </a:cubicBezTo>
                  <a:cubicBezTo>
                    <a:pt x="4858" y="9371"/>
                    <a:pt x="5572" y="8907"/>
                    <a:pt x="5906" y="8181"/>
                  </a:cubicBezTo>
                  <a:lnTo>
                    <a:pt x="6049" y="7835"/>
                  </a:lnTo>
                  <a:lnTo>
                    <a:pt x="7263" y="8276"/>
                  </a:lnTo>
                  <a:cubicBezTo>
                    <a:pt x="7358" y="8300"/>
                    <a:pt x="7454" y="8359"/>
                    <a:pt x="7525" y="8431"/>
                  </a:cubicBezTo>
                  <a:lnTo>
                    <a:pt x="6751" y="9085"/>
                  </a:lnTo>
                  <a:cubicBezTo>
                    <a:pt x="6561" y="9252"/>
                    <a:pt x="6454" y="9478"/>
                    <a:pt x="6454" y="9728"/>
                  </a:cubicBezTo>
                  <a:lnTo>
                    <a:pt x="6454" y="10752"/>
                  </a:lnTo>
                  <a:cubicBezTo>
                    <a:pt x="6454" y="10848"/>
                    <a:pt x="6525" y="10919"/>
                    <a:pt x="6620" y="10919"/>
                  </a:cubicBezTo>
                  <a:cubicBezTo>
                    <a:pt x="6704" y="10919"/>
                    <a:pt x="6787" y="10848"/>
                    <a:pt x="6787" y="10752"/>
                  </a:cubicBezTo>
                  <a:lnTo>
                    <a:pt x="6787" y="9728"/>
                  </a:lnTo>
                  <a:cubicBezTo>
                    <a:pt x="6787" y="9586"/>
                    <a:pt x="6846" y="9431"/>
                    <a:pt x="6965" y="9324"/>
                  </a:cubicBezTo>
                  <a:lnTo>
                    <a:pt x="7716" y="8669"/>
                  </a:lnTo>
                  <a:cubicBezTo>
                    <a:pt x="7775" y="8788"/>
                    <a:pt x="7823" y="8943"/>
                    <a:pt x="7823" y="9074"/>
                  </a:cubicBezTo>
                  <a:lnTo>
                    <a:pt x="7823" y="10740"/>
                  </a:lnTo>
                  <a:cubicBezTo>
                    <a:pt x="7823" y="10836"/>
                    <a:pt x="7894" y="10907"/>
                    <a:pt x="7989" y="10907"/>
                  </a:cubicBezTo>
                  <a:cubicBezTo>
                    <a:pt x="8073" y="10907"/>
                    <a:pt x="8144" y="10836"/>
                    <a:pt x="8144" y="10740"/>
                  </a:cubicBezTo>
                  <a:lnTo>
                    <a:pt x="8144" y="9074"/>
                  </a:lnTo>
                  <a:cubicBezTo>
                    <a:pt x="8216" y="8585"/>
                    <a:pt x="7882" y="8133"/>
                    <a:pt x="7418" y="7978"/>
                  </a:cubicBezTo>
                  <a:lnTo>
                    <a:pt x="5656" y="7347"/>
                  </a:lnTo>
                  <a:cubicBezTo>
                    <a:pt x="5441" y="7276"/>
                    <a:pt x="5311" y="7085"/>
                    <a:pt x="5311" y="6859"/>
                  </a:cubicBezTo>
                  <a:lnTo>
                    <a:pt x="5311" y="6157"/>
                  </a:lnTo>
                  <a:cubicBezTo>
                    <a:pt x="5453" y="6073"/>
                    <a:pt x="5608" y="5966"/>
                    <a:pt x="5739" y="5835"/>
                  </a:cubicBezTo>
                  <a:cubicBezTo>
                    <a:pt x="6096" y="5490"/>
                    <a:pt x="6346" y="5049"/>
                    <a:pt x="6442" y="4597"/>
                  </a:cubicBezTo>
                  <a:lnTo>
                    <a:pt x="6584" y="4597"/>
                  </a:lnTo>
                  <a:cubicBezTo>
                    <a:pt x="6918" y="4597"/>
                    <a:pt x="7168" y="4323"/>
                    <a:pt x="7168" y="4013"/>
                  </a:cubicBezTo>
                  <a:cubicBezTo>
                    <a:pt x="7168" y="3775"/>
                    <a:pt x="7037" y="3573"/>
                    <a:pt x="6823" y="3478"/>
                  </a:cubicBezTo>
                  <a:lnTo>
                    <a:pt x="6823" y="1870"/>
                  </a:lnTo>
                  <a:cubicBezTo>
                    <a:pt x="6823" y="1025"/>
                    <a:pt x="6144" y="334"/>
                    <a:pt x="5299" y="334"/>
                  </a:cubicBezTo>
                  <a:lnTo>
                    <a:pt x="5251" y="334"/>
                  </a:lnTo>
                  <a:cubicBezTo>
                    <a:pt x="5132" y="203"/>
                    <a:pt x="4965" y="96"/>
                    <a:pt x="4787" y="61"/>
                  </a:cubicBezTo>
                  <a:cubicBezTo>
                    <a:pt x="4668" y="25"/>
                    <a:pt x="4549" y="1"/>
                    <a:pt x="442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54"/>
            <p:cNvSpPr/>
            <p:nvPr/>
          </p:nvSpPr>
          <p:spPr>
            <a:xfrm>
              <a:off x="8164591" y="3033589"/>
              <a:ext cx="43402" cy="15396"/>
            </a:xfrm>
            <a:custGeom>
              <a:rect b="b" l="l" r="r" t="t"/>
              <a:pathLst>
                <a:path extrusionOk="0" h="486" w="1370">
                  <a:moveTo>
                    <a:pt x="173" y="0"/>
                  </a:moveTo>
                  <a:cubicBezTo>
                    <a:pt x="131" y="0"/>
                    <a:pt x="90" y="15"/>
                    <a:pt x="60" y="45"/>
                  </a:cubicBezTo>
                  <a:cubicBezTo>
                    <a:pt x="0" y="104"/>
                    <a:pt x="0" y="212"/>
                    <a:pt x="60" y="271"/>
                  </a:cubicBezTo>
                  <a:cubicBezTo>
                    <a:pt x="203" y="402"/>
                    <a:pt x="441" y="485"/>
                    <a:pt x="691" y="485"/>
                  </a:cubicBezTo>
                  <a:cubicBezTo>
                    <a:pt x="941" y="485"/>
                    <a:pt x="1179" y="414"/>
                    <a:pt x="1310" y="271"/>
                  </a:cubicBezTo>
                  <a:cubicBezTo>
                    <a:pt x="1370" y="212"/>
                    <a:pt x="1370" y="104"/>
                    <a:pt x="1310" y="45"/>
                  </a:cubicBezTo>
                  <a:cubicBezTo>
                    <a:pt x="1280" y="15"/>
                    <a:pt x="1242" y="0"/>
                    <a:pt x="1203" y="0"/>
                  </a:cubicBezTo>
                  <a:cubicBezTo>
                    <a:pt x="1164" y="0"/>
                    <a:pt x="1125" y="15"/>
                    <a:pt x="1096" y="45"/>
                  </a:cubicBezTo>
                  <a:cubicBezTo>
                    <a:pt x="1036" y="104"/>
                    <a:pt x="893" y="164"/>
                    <a:pt x="691" y="164"/>
                  </a:cubicBezTo>
                  <a:cubicBezTo>
                    <a:pt x="477" y="164"/>
                    <a:pt x="346" y="93"/>
                    <a:pt x="286" y="45"/>
                  </a:cubicBezTo>
                  <a:cubicBezTo>
                    <a:pt x="256" y="15"/>
                    <a:pt x="215" y="0"/>
                    <a:pt x="17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54"/>
            <p:cNvSpPr/>
            <p:nvPr/>
          </p:nvSpPr>
          <p:spPr>
            <a:xfrm>
              <a:off x="8213632" y="2995383"/>
              <a:ext cx="10581" cy="15492"/>
            </a:xfrm>
            <a:custGeom>
              <a:rect b="b" l="l" r="r" t="t"/>
              <a:pathLst>
                <a:path extrusionOk="0" h="489" w="334">
                  <a:moveTo>
                    <a:pt x="167" y="1"/>
                  </a:moveTo>
                  <a:cubicBezTo>
                    <a:pt x="83" y="1"/>
                    <a:pt x="0" y="72"/>
                    <a:pt x="0" y="167"/>
                  </a:cubicBezTo>
                  <a:lnTo>
                    <a:pt x="0" y="322"/>
                  </a:lnTo>
                  <a:cubicBezTo>
                    <a:pt x="0" y="417"/>
                    <a:pt x="83" y="489"/>
                    <a:pt x="167" y="489"/>
                  </a:cubicBezTo>
                  <a:cubicBezTo>
                    <a:pt x="250" y="489"/>
                    <a:pt x="334" y="417"/>
                    <a:pt x="334" y="322"/>
                  </a:cubicBezTo>
                  <a:lnTo>
                    <a:pt x="334" y="167"/>
                  </a:lnTo>
                  <a:cubicBezTo>
                    <a:pt x="322" y="72"/>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54"/>
            <p:cNvSpPr/>
            <p:nvPr/>
          </p:nvSpPr>
          <p:spPr>
            <a:xfrm>
              <a:off x="8088401" y="3165758"/>
              <a:ext cx="21511" cy="61998"/>
            </a:xfrm>
            <a:custGeom>
              <a:rect b="b" l="l" r="r" t="t"/>
              <a:pathLst>
                <a:path extrusionOk="0" h="1957" w="679">
                  <a:moveTo>
                    <a:pt x="176" y="1"/>
                  </a:moveTo>
                  <a:cubicBezTo>
                    <a:pt x="132" y="1"/>
                    <a:pt x="93" y="19"/>
                    <a:pt x="60" y="52"/>
                  </a:cubicBezTo>
                  <a:cubicBezTo>
                    <a:pt x="0" y="123"/>
                    <a:pt x="12" y="219"/>
                    <a:pt x="72" y="278"/>
                  </a:cubicBezTo>
                  <a:lnTo>
                    <a:pt x="179" y="362"/>
                  </a:lnTo>
                  <a:cubicBezTo>
                    <a:pt x="298" y="469"/>
                    <a:pt x="357" y="600"/>
                    <a:pt x="357" y="766"/>
                  </a:cubicBezTo>
                  <a:lnTo>
                    <a:pt x="357" y="1790"/>
                  </a:lnTo>
                  <a:cubicBezTo>
                    <a:pt x="357" y="1886"/>
                    <a:pt x="429" y="1957"/>
                    <a:pt x="524" y="1957"/>
                  </a:cubicBezTo>
                  <a:cubicBezTo>
                    <a:pt x="607" y="1957"/>
                    <a:pt x="679" y="1886"/>
                    <a:pt x="679" y="1790"/>
                  </a:cubicBezTo>
                  <a:lnTo>
                    <a:pt x="679" y="766"/>
                  </a:lnTo>
                  <a:cubicBezTo>
                    <a:pt x="679" y="528"/>
                    <a:pt x="584" y="290"/>
                    <a:pt x="381" y="123"/>
                  </a:cubicBezTo>
                  <a:lnTo>
                    <a:pt x="286" y="40"/>
                  </a:lnTo>
                  <a:cubicBezTo>
                    <a:pt x="248" y="13"/>
                    <a:pt x="211" y="1"/>
                    <a:pt x="17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9" name="Google Shape;2749;p54"/>
          <p:cNvGrpSpPr/>
          <p:nvPr/>
        </p:nvGrpSpPr>
        <p:grpSpPr>
          <a:xfrm>
            <a:off x="7609368" y="2893912"/>
            <a:ext cx="264813" cy="353105"/>
            <a:chOff x="7609368" y="2893912"/>
            <a:chExt cx="264813" cy="353105"/>
          </a:xfrm>
        </p:grpSpPr>
        <p:sp>
          <p:nvSpPr>
            <p:cNvPr id="2750" name="Google Shape;2750;p54"/>
            <p:cNvSpPr/>
            <p:nvPr/>
          </p:nvSpPr>
          <p:spPr>
            <a:xfrm>
              <a:off x="7703267" y="3015753"/>
              <a:ext cx="10233" cy="15872"/>
            </a:xfrm>
            <a:custGeom>
              <a:rect b="b" l="l" r="r" t="t"/>
              <a:pathLst>
                <a:path extrusionOk="0" h="501" w="323">
                  <a:moveTo>
                    <a:pt x="156" y="1"/>
                  </a:moveTo>
                  <a:cubicBezTo>
                    <a:pt x="72" y="1"/>
                    <a:pt x="1" y="72"/>
                    <a:pt x="1" y="155"/>
                  </a:cubicBezTo>
                  <a:lnTo>
                    <a:pt x="1" y="334"/>
                  </a:lnTo>
                  <a:cubicBezTo>
                    <a:pt x="1" y="429"/>
                    <a:pt x="72" y="501"/>
                    <a:pt x="156" y="501"/>
                  </a:cubicBezTo>
                  <a:cubicBezTo>
                    <a:pt x="251" y="501"/>
                    <a:pt x="322" y="429"/>
                    <a:pt x="322" y="334"/>
                  </a:cubicBezTo>
                  <a:lnTo>
                    <a:pt x="322" y="155"/>
                  </a:lnTo>
                  <a:cubicBezTo>
                    <a:pt x="322" y="72"/>
                    <a:pt x="251" y="1"/>
                    <a:pt x="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54"/>
            <p:cNvSpPr/>
            <p:nvPr/>
          </p:nvSpPr>
          <p:spPr>
            <a:xfrm>
              <a:off x="7769288" y="3015753"/>
              <a:ext cx="10233" cy="15872"/>
            </a:xfrm>
            <a:custGeom>
              <a:rect b="b" l="l" r="r" t="t"/>
              <a:pathLst>
                <a:path extrusionOk="0" h="501" w="323">
                  <a:moveTo>
                    <a:pt x="155" y="1"/>
                  </a:moveTo>
                  <a:cubicBezTo>
                    <a:pt x="72" y="1"/>
                    <a:pt x="1" y="72"/>
                    <a:pt x="1" y="155"/>
                  </a:cubicBezTo>
                  <a:lnTo>
                    <a:pt x="1" y="334"/>
                  </a:lnTo>
                  <a:cubicBezTo>
                    <a:pt x="1" y="429"/>
                    <a:pt x="72" y="501"/>
                    <a:pt x="155" y="501"/>
                  </a:cubicBezTo>
                  <a:cubicBezTo>
                    <a:pt x="251" y="501"/>
                    <a:pt x="322" y="429"/>
                    <a:pt x="322" y="334"/>
                  </a:cubicBezTo>
                  <a:lnTo>
                    <a:pt x="322" y="155"/>
                  </a:lnTo>
                  <a:cubicBezTo>
                    <a:pt x="322" y="72"/>
                    <a:pt x="251"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54"/>
            <p:cNvSpPr/>
            <p:nvPr/>
          </p:nvSpPr>
          <p:spPr>
            <a:xfrm>
              <a:off x="7697628" y="2997664"/>
              <a:ext cx="21542" cy="11722"/>
            </a:xfrm>
            <a:custGeom>
              <a:rect b="b" l="l" r="r" t="t"/>
              <a:pathLst>
                <a:path extrusionOk="0" h="370" w="680">
                  <a:moveTo>
                    <a:pt x="489" y="0"/>
                  </a:moveTo>
                  <a:lnTo>
                    <a:pt x="143" y="48"/>
                  </a:lnTo>
                  <a:cubicBezTo>
                    <a:pt x="60" y="60"/>
                    <a:pt x="0" y="131"/>
                    <a:pt x="0" y="226"/>
                  </a:cubicBezTo>
                  <a:cubicBezTo>
                    <a:pt x="12" y="310"/>
                    <a:pt x="72" y="369"/>
                    <a:pt x="155" y="369"/>
                  </a:cubicBezTo>
                  <a:lnTo>
                    <a:pt x="167" y="369"/>
                  </a:lnTo>
                  <a:lnTo>
                    <a:pt x="512" y="334"/>
                  </a:lnTo>
                  <a:cubicBezTo>
                    <a:pt x="620" y="322"/>
                    <a:pt x="679" y="238"/>
                    <a:pt x="667" y="155"/>
                  </a:cubicBezTo>
                  <a:cubicBezTo>
                    <a:pt x="655" y="60"/>
                    <a:pt x="572" y="0"/>
                    <a:pt x="4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54"/>
            <p:cNvSpPr/>
            <p:nvPr/>
          </p:nvSpPr>
          <p:spPr>
            <a:xfrm>
              <a:off x="7763618" y="2997600"/>
              <a:ext cx="21542" cy="11785"/>
            </a:xfrm>
            <a:custGeom>
              <a:rect b="b" l="l" r="r" t="t"/>
              <a:pathLst>
                <a:path extrusionOk="0" h="372" w="680">
                  <a:moveTo>
                    <a:pt x="171" y="1"/>
                  </a:moveTo>
                  <a:cubicBezTo>
                    <a:pt x="86" y="1"/>
                    <a:pt x="24" y="69"/>
                    <a:pt x="13" y="157"/>
                  </a:cubicBezTo>
                  <a:cubicBezTo>
                    <a:pt x="1" y="240"/>
                    <a:pt x="72" y="312"/>
                    <a:pt x="156" y="336"/>
                  </a:cubicBezTo>
                  <a:lnTo>
                    <a:pt x="501" y="371"/>
                  </a:lnTo>
                  <a:lnTo>
                    <a:pt x="513" y="371"/>
                  </a:lnTo>
                  <a:cubicBezTo>
                    <a:pt x="584" y="371"/>
                    <a:pt x="668" y="312"/>
                    <a:pt x="680" y="228"/>
                  </a:cubicBezTo>
                  <a:cubicBezTo>
                    <a:pt x="680" y="133"/>
                    <a:pt x="620" y="62"/>
                    <a:pt x="537" y="50"/>
                  </a:cubicBezTo>
                  <a:lnTo>
                    <a:pt x="191" y="2"/>
                  </a:lnTo>
                  <a:cubicBezTo>
                    <a:pt x="184" y="1"/>
                    <a:pt x="178" y="1"/>
                    <a:pt x="17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54"/>
            <p:cNvSpPr/>
            <p:nvPr/>
          </p:nvSpPr>
          <p:spPr>
            <a:xfrm>
              <a:off x="7609368" y="2893912"/>
              <a:ext cx="264813" cy="353105"/>
            </a:xfrm>
            <a:custGeom>
              <a:rect b="b" l="l" r="r" t="t"/>
              <a:pathLst>
                <a:path extrusionOk="0" h="11146" w="8359">
                  <a:moveTo>
                    <a:pt x="4168" y="370"/>
                  </a:moveTo>
                  <a:cubicBezTo>
                    <a:pt x="5715" y="370"/>
                    <a:pt x="6965" y="1620"/>
                    <a:pt x="6965" y="3168"/>
                  </a:cubicBezTo>
                  <a:cubicBezTo>
                    <a:pt x="6965" y="3370"/>
                    <a:pt x="6954" y="3561"/>
                    <a:pt x="6906" y="3751"/>
                  </a:cubicBezTo>
                  <a:cubicBezTo>
                    <a:pt x="6846" y="3728"/>
                    <a:pt x="6775" y="3704"/>
                    <a:pt x="6692" y="3704"/>
                  </a:cubicBezTo>
                  <a:lnTo>
                    <a:pt x="6596" y="3704"/>
                  </a:lnTo>
                  <a:lnTo>
                    <a:pt x="6596" y="3323"/>
                  </a:lnTo>
                  <a:lnTo>
                    <a:pt x="6608" y="3323"/>
                  </a:lnTo>
                  <a:cubicBezTo>
                    <a:pt x="6692" y="3323"/>
                    <a:pt x="6763" y="3251"/>
                    <a:pt x="6763" y="3156"/>
                  </a:cubicBezTo>
                  <a:cubicBezTo>
                    <a:pt x="6763" y="3073"/>
                    <a:pt x="6692" y="2989"/>
                    <a:pt x="6608" y="2989"/>
                  </a:cubicBezTo>
                  <a:cubicBezTo>
                    <a:pt x="5239" y="2989"/>
                    <a:pt x="4251" y="2549"/>
                    <a:pt x="3667" y="2180"/>
                  </a:cubicBezTo>
                  <a:cubicBezTo>
                    <a:pt x="3036" y="1775"/>
                    <a:pt x="2715" y="1358"/>
                    <a:pt x="2703" y="1358"/>
                  </a:cubicBezTo>
                  <a:cubicBezTo>
                    <a:pt x="2667" y="1315"/>
                    <a:pt x="2617" y="1289"/>
                    <a:pt x="2568" y="1289"/>
                  </a:cubicBezTo>
                  <a:cubicBezTo>
                    <a:pt x="2536" y="1289"/>
                    <a:pt x="2505" y="1299"/>
                    <a:pt x="2477" y="1323"/>
                  </a:cubicBezTo>
                  <a:cubicBezTo>
                    <a:pt x="2405" y="1382"/>
                    <a:pt x="2393" y="1489"/>
                    <a:pt x="2453" y="1549"/>
                  </a:cubicBezTo>
                  <a:cubicBezTo>
                    <a:pt x="2465" y="1561"/>
                    <a:pt x="2798" y="2001"/>
                    <a:pt x="3477" y="2430"/>
                  </a:cubicBezTo>
                  <a:cubicBezTo>
                    <a:pt x="4060" y="2799"/>
                    <a:pt x="5001" y="3216"/>
                    <a:pt x="6263" y="3287"/>
                  </a:cubicBezTo>
                  <a:lnTo>
                    <a:pt x="6263" y="3847"/>
                  </a:lnTo>
                  <a:cubicBezTo>
                    <a:pt x="6263" y="3906"/>
                    <a:pt x="6299" y="3942"/>
                    <a:pt x="6334" y="3978"/>
                  </a:cubicBezTo>
                  <a:cubicBezTo>
                    <a:pt x="6382" y="4001"/>
                    <a:pt x="6382" y="4001"/>
                    <a:pt x="6549" y="4001"/>
                  </a:cubicBezTo>
                  <a:lnTo>
                    <a:pt x="6680" y="4001"/>
                  </a:lnTo>
                  <a:cubicBezTo>
                    <a:pt x="6835" y="4001"/>
                    <a:pt x="6954" y="4121"/>
                    <a:pt x="6954" y="4275"/>
                  </a:cubicBezTo>
                  <a:cubicBezTo>
                    <a:pt x="6954" y="4418"/>
                    <a:pt x="6835" y="4537"/>
                    <a:pt x="6680" y="4537"/>
                  </a:cubicBezTo>
                  <a:lnTo>
                    <a:pt x="6573" y="4537"/>
                  </a:lnTo>
                  <a:lnTo>
                    <a:pt x="6573" y="4525"/>
                  </a:lnTo>
                  <a:cubicBezTo>
                    <a:pt x="6573" y="4430"/>
                    <a:pt x="6501" y="4359"/>
                    <a:pt x="6418" y="4359"/>
                  </a:cubicBezTo>
                  <a:cubicBezTo>
                    <a:pt x="6323" y="4359"/>
                    <a:pt x="6251" y="4430"/>
                    <a:pt x="6251" y="4525"/>
                  </a:cubicBezTo>
                  <a:cubicBezTo>
                    <a:pt x="6263" y="5692"/>
                    <a:pt x="5322" y="6645"/>
                    <a:pt x="4168" y="6645"/>
                  </a:cubicBezTo>
                  <a:cubicBezTo>
                    <a:pt x="3001" y="6645"/>
                    <a:pt x="2072" y="5704"/>
                    <a:pt x="2072" y="4537"/>
                  </a:cubicBezTo>
                  <a:cubicBezTo>
                    <a:pt x="2072" y="4454"/>
                    <a:pt x="1989" y="4382"/>
                    <a:pt x="1905" y="4382"/>
                  </a:cubicBezTo>
                  <a:cubicBezTo>
                    <a:pt x="1810" y="4382"/>
                    <a:pt x="1739" y="4454"/>
                    <a:pt x="1739" y="4537"/>
                  </a:cubicBezTo>
                  <a:lnTo>
                    <a:pt x="1739" y="4561"/>
                  </a:lnTo>
                  <a:lnTo>
                    <a:pt x="1631" y="4561"/>
                  </a:lnTo>
                  <a:cubicBezTo>
                    <a:pt x="1489" y="4561"/>
                    <a:pt x="1370" y="4442"/>
                    <a:pt x="1370" y="4287"/>
                  </a:cubicBezTo>
                  <a:cubicBezTo>
                    <a:pt x="1370" y="4144"/>
                    <a:pt x="1489" y="4025"/>
                    <a:pt x="1631" y="4025"/>
                  </a:cubicBezTo>
                  <a:lnTo>
                    <a:pt x="1774" y="4025"/>
                  </a:lnTo>
                  <a:cubicBezTo>
                    <a:pt x="1953" y="4025"/>
                    <a:pt x="1953" y="4025"/>
                    <a:pt x="1977" y="4001"/>
                  </a:cubicBezTo>
                  <a:cubicBezTo>
                    <a:pt x="2036" y="3978"/>
                    <a:pt x="2072" y="3918"/>
                    <a:pt x="2072" y="3859"/>
                  </a:cubicBezTo>
                  <a:lnTo>
                    <a:pt x="2072" y="3680"/>
                  </a:lnTo>
                  <a:cubicBezTo>
                    <a:pt x="2072" y="3156"/>
                    <a:pt x="2227" y="2716"/>
                    <a:pt x="2548" y="2335"/>
                  </a:cubicBezTo>
                  <a:cubicBezTo>
                    <a:pt x="2608" y="2263"/>
                    <a:pt x="2584" y="2156"/>
                    <a:pt x="2524" y="2120"/>
                  </a:cubicBezTo>
                  <a:cubicBezTo>
                    <a:pt x="2492" y="2093"/>
                    <a:pt x="2453" y="2081"/>
                    <a:pt x="2416" y="2081"/>
                  </a:cubicBezTo>
                  <a:cubicBezTo>
                    <a:pt x="2371" y="2081"/>
                    <a:pt x="2330" y="2099"/>
                    <a:pt x="2310" y="2132"/>
                  </a:cubicBezTo>
                  <a:cubicBezTo>
                    <a:pt x="1929" y="2561"/>
                    <a:pt x="1739" y="3085"/>
                    <a:pt x="1739" y="3692"/>
                  </a:cubicBezTo>
                  <a:lnTo>
                    <a:pt x="1739" y="3704"/>
                  </a:lnTo>
                  <a:lnTo>
                    <a:pt x="1631" y="3704"/>
                  </a:lnTo>
                  <a:cubicBezTo>
                    <a:pt x="1560" y="3704"/>
                    <a:pt x="1489" y="3728"/>
                    <a:pt x="1429" y="3751"/>
                  </a:cubicBezTo>
                  <a:cubicBezTo>
                    <a:pt x="1381" y="3561"/>
                    <a:pt x="1370" y="3370"/>
                    <a:pt x="1370" y="3168"/>
                  </a:cubicBezTo>
                  <a:cubicBezTo>
                    <a:pt x="1370" y="1620"/>
                    <a:pt x="2620" y="370"/>
                    <a:pt x="4168" y="370"/>
                  </a:cubicBezTo>
                  <a:close/>
                  <a:moveTo>
                    <a:pt x="2132" y="5823"/>
                  </a:moveTo>
                  <a:lnTo>
                    <a:pt x="2132" y="5823"/>
                  </a:lnTo>
                  <a:cubicBezTo>
                    <a:pt x="2334" y="6157"/>
                    <a:pt x="2632" y="6442"/>
                    <a:pt x="2977" y="6645"/>
                  </a:cubicBezTo>
                  <a:lnTo>
                    <a:pt x="2977" y="6799"/>
                  </a:lnTo>
                  <a:lnTo>
                    <a:pt x="2370" y="6799"/>
                  </a:lnTo>
                  <a:cubicBezTo>
                    <a:pt x="2346" y="6680"/>
                    <a:pt x="2322" y="6561"/>
                    <a:pt x="2286" y="6442"/>
                  </a:cubicBezTo>
                  <a:lnTo>
                    <a:pt x="2132" y="5823"/>
                  </a:lnTo>
                  <a:close/>
                  <a:moveTo>
                    <a:pt x="6239" y="5823"/>
                  </a:moveTo>
                  <a:lnTo>
                    <a:pt x="6061" y="6442"/>
                  </a:lnTo>
                  <a:cubicBezTo>
                    <a:pt x="6025" y="6561"/>
                    <a:pt x="6001" y="6680"/>
                    <a:pt x="5977" y="6799"/>
                  </a:cubicBezTo>
                  <a:lnTo>
                    <a:pt x="5382" y="6799"/>
                  </a:lnTo>
                  <a:lnTo>
                    <a:pt x="5382" y="6645"/>
                  </a:lnTo>
                  <a:cubicBezTo>
                    <a:pt x="5727" y="6442"/>
                    <a:pt x="6025" y="6157"/>
                    <a:pt x="6239" y="5823"/>
                  </a:cubicBezTo>
                  <a:close/>
                  <a:moveTo>
                    <a:pt x="2965" y="7133"/>
                  </a:moveTo>
                  <a:lnTo>
                    <a:pt x="2965" y="7502"/>
                  </a:lnTo>
                  <a:lnTo>
                    <a:pt x="2405" y="7502"/>
                  </a:lnTo>
                  <a:lnTo>
                    <a:pt x="2405" y="7478"/>
                  </a:lnTo>
                  <a:cubicBezTo>
                    <a:pt x="2405" y="7359"/>
                    <a:pt x="2405" y="7252"/>
                    <a:pt x="2393" y="7133"/>
                  </a:cubicBezTo>
                  <a:close/>
                  <a:moveTo>
                    <a:pt x="5930" y="7133"/>
                  </a:moveTo>
                  <a:cubicBezTo>
                    <a:pt x="5918" y="7252"/>
                    <a:pt x="5918" y="7359"/>
                    <a:pt x="5918" y="7478"/>
                  </a:cubicBezTo>
                  <a:lnTo>
                    <a:pt x="5918" y="7502"/>
                  </a:lnTo>
                  <a:lnTo>
                    <a:pt x="5370" y="7502"/>
                  </a:lnTo>
                  <a:lnTo>
                    <a:pt x="5370" y="7133"/>
                  </a:lnTo>
                  <a:close/>
                  <a:moveTo>
                    <a:pt x="4168" y="1"/>
                  </a:moveTo>
                  <a:cubicBezTo>
                    <a:pt x="2441" y="1"/>
                    <a:pt x="1036" y="1406"/>
                    <a:pt x="1036" y="3132"/>
                  </a:cubicBezTo>
                  <a:cubicBezTo>
                    <a:pt x="1036" y="3394"/>
                    <a:pt x="1072" y="3668"/>
                    <a:pt x="1143" y="3930"/>
                  </a:cubicBezTo>
                  <a:cubicBezTo>
                    <a:pt x="1084" y="4025"/>
                    <a:pt x="1036" y="4144"/>
                    <a:pt x="1036" y="4275"/>
                  </a:cubicBezTo>
                  <a:cubicBezTo>
                    <a:pt x="1036" y="4561"/>
                    <a:pt x="1250" y="4799"/>
                    <a:pt x="1512" y="4859"/>
                  </a:cubicBezTo>
                  <a:lnTo>
                    <a:pt x="1965" y="6538"/>
                  </a:lnTo>
                  <a:cubicBezTo>
                    <a:pt x="2048" y="6847"/>
                    <a:pt x="2084" y="7157"/>
                    <a:pt x="2084" y="7478"/>
                  </a:cubicBezTo>
                  <a:cubicBezTo>
                    <a:pt x="2084" y="7597"/>
                    <a:pt x="2084" y="7728"/>
                    <a:pt x="2072" y="7847"/>
                  </a:cubicBezTo>
                  <a:lnTo>
                    <a:pt x="2048" y="8050"/>
                  </a:lnTo>
                  <a:lnTo>
                    <a:pt x="798" y="8490"/>
                  </a:lnTo>
                  <a:cubicBezTo>
                    <a:pt x="322" y="8645"/>
                    <a:pt x="0" y="9109"/>
                    <a:pt x="0" y="9633"/>
                  </a:cubicBezTo>
                  <a:lnTo>
                    <a:pt x="0" y="10990"/>
                  </a:lnTo>
                  <a:cubicBezTo>
                    <a:pt x="0" y="11074"/>
                    <a:pt x="72" y="11145"/>
                    <a:pt x="167" y="11145"/>
                  </a:cubicBezTo>
                  <a:cubicBezTo>
                    <a:pt x="250" y="11145"/>
                    <a:pt x="322" y="11074"/>
                    <a:pt x="322" y="10990"/>
                  </a:cubicBezTo>
                  <a:lnTo>
                    <a:pt x="322" y="9633"/>
                  </a:lnTo>
                  <a:cubicBezTo>
                    <a:pt x="322" y="9264"/>
                    <a:pt x="560" y="8919"/>
                    <a:pt x="917" y="8800"/>
                  </a:cubicBezTo>
                  <a:lnTo>
                    <a:pt x="2024" y="8407"/>
                  </a:lnTo>
                  <a:lnTo>
                    <a:pt x="1751" y="10967"/>
                  </a:lnTo>
                  <a:cubicBezTo>
                    <a:pt x="1739" y="11062"/>
                    <a:pt x="1810" y="11133"/>
                    <a:pt x="1905" y="11145"/>
                  </a:cubicBezTo>
                  <a:lnTo>
                    <a:pt x="1917" y="11145"/>
                  </a:lnTo>
                  <a:cubicBezTo>
                    <a:pt x="2012" y="11145"/>
                    <a:pt x="2072" y="11086"/>
                    <a:pt x="2084" y="11002"/>
                  </a:cubicBezTo>
                  <a:lnTo>
                    <a:pt x="2405" y="7895"/>
                  </a:lnTo>
                  <a:lnTo>
                    <a:pt x="2405" y="7847"/>
                  </a:lnTo>
                  <a:lnTo>
                    <a:pt x="2977" y="7847"/>
                  </a:lnTo>
                  <a:lnTo>
                    <a:pt x="2977" y="10990"/>
                  </a:lnTo>
                  <a:cubicBezTo>
                    <a:pt x="2977" y="11074"/>
                    <a:pt x="3048" y="11145"/>
                    <a:pt x="3144" y="11145"/>
                  </a:cubicBezTo>
                  <a:cubicBezTo>
                    <a:pt x="3227" y="11145"/>
                    <a:pt x="3298" y="11074"/>
                    <a:pt x="3298" y="10990"/>
                  </a:cubicBezTo>
                  <a:lnTo>
                    <a:pt x="3298" y="9514"/>
                  </a:lnTo>
                  <a:cubicBezTo>
                    <a:pt x="3572" y="9681"/>
                    <a:pt x="3870" y="9752"/>
                    <a:pt x="4179" y="9752"/>
                  </a:cubicBezTo>
                  <a:cubicBezTo>
                    <a:pt x="4489" y="9752"/>
                    <a:pt x="4787" y="9657"/>
                    <a:pt x="5060" y="9514"/>
                  </a:cubicBezTo>
                  <a:lnTo>
                    <a:pt x="5060" y="10990"/>
                  </a:lnTo>
                  <a:cubicBezTo>
                    <a:pt x="5060" y="11074"/>
                    <a:pt x="5132" y="11145"/>
                    <a:pt x="5227" y="11145"/>
                  </a:cubicBezTo>
                  <a:cubicBezTo>
                    <a:pt x="5311" y="11145"/>
                    <a:pt x="5382" y="11074"/>
                    <a:pt x="5382" y="10990"/>
                  </a:cubicBezTo>
                  <a:lnTo>
                    <a:pt x="5382" y="8728"/>
                  </a:lnTo>
                  <a:cubicBezTo>
                    <a:pt x="5382" y="8633"/>
                    <a:pt x="5311" y="8562"/>
                    <a:pt x="5227" y="8562"/>
                  </a:cubicBezTo>
                  <a:cubicBezTo>
                    <a:pt x="5132" y="8562"/>
                    <a:pt x="5060" y="8633"/>
                    <a:pt x="5060" y="8728"/>
                  </a:cubicBezTo>
                  <a:lnTo>
                    <a:pt x="5060" y="9109"/>
                  </a:lnTo>
                  <a:cubicBezTo>
                    <a:pt x="4810" y="9324"/>
                    <a:pt x="4489" y="9419"/>
                    <a:pt x="4179" y="9419"/>
                  </a:cubicBezTo>
                  <a:cubicBezTo>
                    <a:pt x="3846" y="9419"/>
                    <a:pt x="3548" y="9324"/>
                    <a:pt x="3298" y="9109"/>
                  </a:cubicBezTo>
                  <a:lnTo>
                    <a:pt x="3298" y="6799"/>
                  </a:lnTo>
                  <a:cubicBezTo>
                    <a:pt x="3572" y="6907"/>
                    <a:pt x="3870" y="6966"/>
                    <a:pt x="4179" y="6966"/>
                  </a:cubicBezTo>
                  <a:cubicBezTo>
                    <a:pt x="4489" y="6966"/>
                    <a:pt x="4787" y="6907"/>
                    <a:pt x="5060" y="6799"/>
                  </a:cubicBezTo>
                  <a:lnTo>
                    <a:pt x="5060" y="8026"/>
                  </a:lnTo>
                  <a:cubicBezTo>
                    <a:pt x="5060" y="8109"/>
                    <a:pt x="5132" y="8192"/>
                    <a:pt x="5227" y="8192"/>
                  </a:cubicBezTo>
                  <a:cubicBezTo>
                    <a:pt x="5311" y="8192"/>
                    <a:pt x="5382" y="8109"/>
                    <a:pt x="5382" y="8026"/>
                  </a:cubicBezTo>
                  <a:lnTo>
                    <a:pt x="5382" y="7847"/>
                  </a:lnTo>
                  <a:lnTo>
                    <a:pt x="5953" y="7847"/>
                  </a:lnTo>
                  <a:lnTo>
                    <a:pt x="5953" y="7895"/>
                  </a:lnTo>
                  <a:lnTo>
                    <a:pt x="6275" y="11002"/>
                  </a:lnTo>
                  <a:cubicBezTo>
                    <a:pt x="6287" y="11086"/>
                    <a:pt x="6346" y="11145"/>
                    <a:pt x="6442" y="11145"/>
                  </a:cubicBezTo>
                  <a:lnTo>
                    <a:pt x="6454" y="11145"/>
                  </a:lnTo>
                  <a:cubicBezTo>
                    <a:pt x="6549" y="11133"/>
                    <a:pt x="6608" y="11062"/>
                    <a:pt x="6608" y="10967"/>
                  </a:cubicBezTo>
                  <a:lnTo>
                    <a:pt x="6334" y="8407"/>
                  </a:lnTo>
                  <a:lnTo>
                    <a:pt x="7442" y="8800"/>
                  </a:lnTo>
                  <a:cubicBezTo>
                    <a:pt x="7799" y="8919"/>
                    <a:pt x="8037" y="9264"/>
                    <a:pt x="8037" y="9633"/>
                  </a:cubicBezTo>
                  <a:lnTo>
                    <a:pt x="8037" y="10990"/>
                  </a:lnTo>
                  <a:cubicBezTo>
                    <a:pt x="8037" y="11074"/>
                    <a:pt x="8108" y="11145"/>
                    <a:pt x="8192" y="11145"/>
                  </a:cubicBezTo>
                  <a:cubicBezTo>
                    <a:pt x="8287" y="11145"/>
                    <a:pt x="8359" y="11074"/>
                    <a:pt x="8359" y="10990"/>
                  </a:cubicBezTo>
                  <a:lnTo>
                    <a:pt x="8359" y="9633"/>
                  </a:lnTo>
                  <a:cubicBezTo>
                    <a:pt x="8335" y="9121"/>
                    <a:pt x="8001" y="8669"/>
                    <a:pt x="7525" y="8490"/>
                  </a:cubicBezTo>
                  <a:lnTo>
                    <a:pt x="6275" y="8050"/>
                  </a:lnTo>
                  <a:lnTo>
                    <a:pt x="6263" y="7847"/>
                  </a:lnTo>
                  <a:cubicBezTo>
                    <a:pt x="6251" y="7728"/>
                    <a:pt x="6251" y="7597"/>
                    <a:pt x="6251" y="7478"/>
                  </a:cubicBezTo>
                  <a:cubicBezTo>
                    <a:pt x="6251" y="7157"/>
                    <a:pt x="6299" y="6847"/>
                    <a:pt x="6370" y="6538"/>
                  </a:cubicBezTo>
                  <a:lnTo>
                    <a:pt x="6811" y="4859"/>
                  </a:lnTo>
                  <a:cubicBezTo>
                    <a:pt x="7085" y="4799"/>
                    <a:pt x="7287" y="4561"/>
                    <a:pt x="7287" y="4275"/>
                  </a:cubicBezTo>
                  <a:cubicBezTo>
                    <a:pt x="7287" y="4156"/>
                    <a:pt x="7251" y="4037"/>
                    <a:pt x="7192" y="3930"/>
                  </a:cubicBezTo>
                  <a:cubicBezTo>
                    <a:pt x="7263" y="3680"/>
                    <a:pt x="7287" y="3406"/>
                    <a:pt x="7287" y="3132"/>
                  </a:cubicBezTo>
                  <a:cubicBezTo>
                    <a:pt x="7287" y="1406"/>
                    <a:pt x="5894" y="1"/>
                    <a:pt x="4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54"/>
            <p:cNvSpPr/>
            <p:nvPr/>
          </p:nvSpPr>
          <p:spPr>
            <a:xfrm>
              <a:off x="7711219" y="3046324"/>
              <a:ext cx="60350" cy="32472"/>
            </a:xfrm>
            <a:custGeom>
              <a:rect b="b" l="l" r="r" t="t"/>
              <a:pathLst>
                <a:path extrusionOk="0" h="1025" w="1905">
                  <a:moveTo>
                    <a:pt x="1536" y="322"/>
                  </a:moveTo>
                  <a:cubicBezTo>
                    <a:pt x="1453" y="536"/>
                    <a:pt x="1238" y="703"/>
                    <a:pt x="953" y="703"/>
                  </a:cubicBezTo>
                  <a:cubicBezTo>
                    <a:pt x="667" y="703"/>
                    <a:pt x="441" y="548"/>
                    <a:pt x="357" y="322"/>
                  </a:cubicBezTo>
                  <a:close/>
                  <a:moveTo>
                    <a:pt x="167" y="0"/>
                  </a:moveTo>
                  <a:cubicBezTo>
                    <a:pt x="71" y="0"/>
                    <a:pt x="0" y="72"/>
                    <a:pt x="0" y="167"/>
                  </a:cubicBezTo>
                  <a:cubicBezTo>
                    <a:pt x="0" y="643"/>
                    <a:pt x="429" y="1024"/>
                    <a:pt x="953" y="1024"/>
                  </a:cubicBezTo>
                  <a:cubicBezTo>
                    <a:pt x="1476" y="1024"/>
                    <a:pt x="1905" y="643"/>
                    <a:pt x="1905" y="167"/>
                  </a:cubicBezTo>
                  <a:cubicBezTo>
                    <a:pt x="1905" y="72"/>
                    <a:pt x="1834" y="0"/>
                    <a:pt x="173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6" name="Google Shape;2756;p54"/>
          <p:cNvGrpSpPr/>
          <p:nvPr/>
        </p:nvGrpSpPr>
        <p:grpSpPr>
          <a:xfrm>
            <a:off x="6248458" y="2869772"/>
            <a:ext cx="270864" cy="360645"/>
            <a:chOff x="6248458" y="2869772"/>
            <a:chExt cx="270864" cy="360645"/>
          </a:xfrm>
        </p:grpSpPr>
        <p:sp>
          <p:nvSpPr>
            <p:cNvPr id="2757" name="Google Shape;2757;p54"/>
            <p:cNvSpPr/>
            <p:nvPr/>
          </p:nvSpPr>
          <p:spPr>
            <a:xfrm>
              <a:off x="6345399" y="2995003"/>
              <a:ext cx="10201" cy="15872"/>
            </a:xfrm>
            <a:custGeom>
              <a:rect b="b" l="l" r="r" t="t"/>
              <a:pathLst>
                <a:path extrusionOk="0" h="501" w="322">
                  <a:moveTo>
                    <a:pt x="155" y="1"/>
                  </a:moveTo>
                  <a:cubicBezTo>
                    <a:pt x="72" y="1"/>
                    <a:pt x="0" y="72"/>
                    <a:pt x="0" y="156"/>
                  </a:cubicBezTo>
                  <a:lnTo>
                    <a:pt x="0" y="334"/>
                  </a:lnTo>
                  <a:cubicBezTo>
                    <a:pt x="0" y="429"/>
                    <a:pt x="72" y="501"/>
                    <a:pt x="155" y="501"/>
                  </a:cubicBezTo>
                  <a:cubicBezTo>
                    <a:pt x="251" y="501"/>
                    <a:pt x="322" y="429"/>
                    <a:pt x="322" y="334"/>
                  </a:cubicBezTo>
                  <a:lnTo>
                    <a:pt x="322" y="156"/>
                  </a:lnTo>
                  <a:cubicBezTo>
                    <a:pt x="322" y="72"/>
                    <a:pt x="251"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54"/>
            <p:cNvSpPr/>
            <p:nvPr/>
          </p:nvSpPr>
          <p:spPr>
            <a:xfrm>
              <a:off x="6412529" y="2995003"/>
              <a:ext cx="10993" cy="15872"/>
            </a:xfrm>
            <a:custGeom>
              <a:rect b="b" l="l" r="r" t="t"/>
              <a:pathLst>
                <a:path extrusionOk="0" h="501" w="347">
                  <a:moveTo>
                    <a:pt x="167" y="1"/>
                  </a:moveTo>
                  <a:cubicBezTo>
                    <a:pt x="84" y="1"/>
                    <a:pt x="1" y="72"/>
                    <a:pt x="1" y="156"/>
                  </a:cubicBezTo>
                  <a:lnTo>
                    <a:pt x="1" y="334"/>
                  </a:lnTo>
                  <a:cubicBezTo>
                    <a:pt x="1" y="429"/>
                    <a:pt x="84" y="501"/>
                    <a:pt x="167" y="501"/>
                  </a:cubicBezTo>
                  <a:cubicBezTo>
                    <a:pt x="251" y="501"/>
                    <a:pt x="334" y="429"/>
                    <a:pt x="334" y="334"/>
                  </a:cubicBezTo>
                  <a:lnTo>
                    <a:pt x="334" y="156"/>
                  </a:lnTo>
                  <a:cubicBezTo>
                    <a:pt x="346" y="72"/>
                    <a:pt x="275"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54"/>
            <p:cNvSpPr/>
            <p:nvPr/>
          </p:nvSpPr>
          <p:spPr>
            <a:xfrm>
              <a:off x="6248458" y="2869772"/>
              <a:ext cx="270864" cy="360645"/>
            </a:xfrm>
            <a:custGeom>
              <a:rect b="b" l="l" r="r" t="t"/>
              <a:pathLst>
                <a:path extrusionOk="0" h="11384" w="8550">
                  <a:moveTo>
                    <a:pt x="4275" y="513"/>
                  </a:moveTo>
                  <a:cubicBezTo>
                    <a:pt x="5585" y="513"/>
                    <a:pt x="6668" y="1537"/>
                    <a:pt x="6775" y="2823"/>
                  </a:cubicBezTo>
                  <a:cubicBezTo>
                    <a:pt x="6073" y="2608"/>
                    <a:pt x="5204" y="2489"/>
                    <a:pt x="4275" y="2489"/>
                  </a:cubicBezTo>
                  <a:cubicBezTo>
                    <a:pt x="3358" y="2489"/>
                    <a:pt x="2477" y="2608"/>
                    <a:pt x="1775" y="2823"/>
                  </a:cubicBezTo>
                  <a:cubicBezTo>
                    <a:pt x="1882" y="1537"/>
                    <a:pt x="2965" y="513"/>
                    <a:pt x="4275" y="513"/>
                  </a:cubicBezTo>
                  <a:close/>
                  <a:moveTo>
                    <a:pt x="2156" y="3073"/>
                  </a:moveTo>
                  <a:lnTo>
                    <a:pt x="2156" y="3382"/>
                  </a:lnTo>
                  <a:cubicBezTo>
                    <a:pt x="2156" y="3490"/>
                    <a:pt x="2120" y="3573"/>
                    <a:pt x="2060" y="3632"/>
                  </a:cubicBezTo>
                  <a:cubicBezTo>
                    <a:pt x="1977" y="3716"/>
                    <a:pt x="1894" y="3740"/>
                    <a:pt x="1798" y="3740"/>
                  </a:cubicBezTo>
                  <a:lnTo>
                    <a:pt x="1787" y="3740"/>
                  </a:lnTo>
                  <a:lnTo>
                    <a:pt x="1787" y="3168"/>
                  </a:lnTo>
                  <a:lnTo>
                    <a:pt x="1775" y="3168"/>
                  </a:lnTo>
                  <a:cubicBezTo>
                    <a:pt x="1894" y="3132"/>
                    <a:pt x="2025" y="3097"/>
                    <a:pt x="2156" y="3073"/>
                  </a:cubicBezTo>
                  <a:close/>
                  <a:moveTo>
                    <a:pt x="4263" y="2835"/>
                  </a:moveTo>
                  <a:cubicBezTo>
                    <a:pt x="5204" y="2835"/>
                    <a:pt x="6073" y="2954"/>
                    <a:pt x="6763" y="3180"/>
                  </a:cubicBezTo>
                  <a:lnTo>
                    <a:pt x="6763" y="4430"/>
                  </a:lnTo>
                  <a:cubicBezTo>
                    <a:pt x="6692" y="4371"/>
                    <a:pt x="6597" y="4287"/>
                    <a:pt x="6489" y="4204"/>
                  </a:cubicBezTo>
                  <a:cubicBezTo>
                    <a:pt x="6459" y="4178"/>
                    <a:pt x="6421" y="4166"/>
                    <a:pt x="6384" y="4166"/>
                  </a:cubicBezTo>
                  <a:cubicBezTo>
                    <a:pt x="6334" y="4166"/>
                    <a:pt x="6285" y="4187"/>
                    <a:pt x="6251" y="4228"/>
                  </a:cubicBezTo>
                  <a:cubicBezTo>
                    <a:pt x="6192" y="4311"/>
                    <a:pt x="6216" y="4406"/>
                    <a:pt x="6287" y="4466"/>
                  </a:cubicBezTo>
                  <a:cubicBezTo>
                    <a:pt x="6335" y="4502"/>
                    <a:pt x="6370" y="4525"/>
                    <a:pt x="6406" y="4561"/>
                  </a:cubicBezTo>
                  <a:lnTo>
                    <a:pt x="6406" y="4621"/>
                  </a:lnTo>
                  <a:cubicBezTo>
                    <a:pt x="6406" y="5811"/>
                    <a:pt x="5442" y="6764"/>
                    <a:pt x="4251" y="6764"/>
                  </a:cubicBezTo>
                  <a:cubicBezTo>
                    <a:pt x="3060" y="6764"/>
                    <a:pt x="2084" y="5799"/>
                    <a:pt x="2084" y="4609"/>
                  </a:cubicBezTo>
                  <a:cubicBezTo>
                    <a:pt x="2084" y="4513"/>
                    <a:pt x="2013" y="4442"/>
                    <a:pt x="1929" y="4442"/>
                  </a:cubicBezTo>
                  <a:cubicBezTo>
                    <a:pt x="1834" y="4442"/>
                    <a:pt x="1763" y="4513"/>
                    <a:pt x="1763" y="4609"/>
                  </a:cubicBezTo>
                  <a:lnTo>
                    <a:pt x="1763" y="4621"/>
                  </a:lnTo>
                  <a:lnTo>
                    <a:pt x="1656" y="4621"/>
                  </a:lnTo>
                  <a:cubicBezTo>
                    <a:pt x="1584" y="4621"/>
                    <a:pt x="1513" y="4585"/>
                    <a:pt x="1453" y="4525"/>
                  </a:cubicBezTo>
                  <a:cubicBezTo>
                    <a:pt x="1429" y="4490"/>
                    <a:pt x="1417" y="4406"/>
                    <a:pt x="1417" y="4335"/>
                  </a:cubicBezTo>
                  <a:cubicBezTo>
                    <a:pt x="1429" y="4204"/>
                    <a:pt x="1572" y="4085"/>
                    <a:pt x="1715" y="4085"/>
                  </a:cubicBezTo>
                  <a:lnTo>
                    <a:pt x="1775" y="4085"/>
                  </a:lnTo>
                  <a:cubicBezTo>
                    <a:pt x="1965" y="4085"/>
                    <a:pt x="2132" y="4013"/>
                    <a:pt x="2263" y="3871"/>
                  </a:cubicBezTo>
                  <a:cubicBezTo>
                    <a:pt x="2406" y="3740"/>
                    <a:pt x="2477" y="3561"/>
                    <a:pt x="2477" y="3382"/>
                  </a:cubicBezTo>
                  <a:lnTo>
                    <a:pt x="2477" y="3001"/>
                  </a:lnTo>
                  <a:cubicBezTo>
                    <a:pt x="2787" y="2942"/>
                    <a:pt x="3120" y="2894"/>
                    <a:pt x="3453" y="2858"/>
                  </a:cubicBezTo>
                  <a:cubicBezTo>
                    <a:pt x="4251" y="3156"/>
                    <a:pt x="5001" y="3549"/>
                    <a:pt x="5739" y="4049"/>
                  </a:cubicBezTo>
                  <a:cubicBezTo>
                    <a:pt x="5763" y="4073"/>
                    <a:pt x="5799" y="4085"/>
                    <a:pt x="5823" y="4085"/>
                  </a:cubicBezTo>
                  <a:cubicBezTo>
                    <a:pt x="5882" y="4085"/>
                    <a:pt x="5930" y="4049"/>
                    <a:pt x="5954" y="4013"/>
                  </a:cubicBezTo>
                  <a:cubicBezTo>
                    <a:pt x="6013" y="3930"/>
                    <a:pt x="5989" y="3835"/>
                    <a:pt x="5918" y="3775"/>
                  </a:cubicBezTo>
                  <a:cubicBezTo>
                    <a:pt x="5382" y="3394"/>
                    <a:pt x="4823" y="3085"/>
                    <a:pt x="4251" y="2835"/>
                  </a:cubicBezTo>
                  <a:close/>
                  <a:moveTo>
                    <a:pt x="1822" y="4990"/>
                  </a:moveTo>
                  <a:cubicBezTo>
                    <a:pt x="1929" y="5764"/>
                    <a:pt x="2406" y="6418"/>
                    <a:pt x="3037" y="6811"/>
                  </a:cubicBezTo>
                  <a:lnTo>
                    <a:pt x="3037" y="7538"/>
                  </a:lnTo>
                  <a:cubicBezTo>
                    <a:pt x="3037" y="7776"/>
                    <a:pt x="2894" y="7966"/>
                    <a:pt x="2679" y="8062"/>
                  </a:cubicBezTo>
                  <a:lnTo>
                    <a:pt x="1656" y="8383"/>
                  </a:lnTo>
                  <a:lnTo>
                    <a:pt x="1310" y="8157"/>
                  </a:lnTo>
                  <a:lnTo>
                    <a:pt x="1906" y="7419"/>
                  </a:lnTo>
                  <a:cubicBezTo>
                    <a:pt x="1941" y="7371"/>
                    <a:pt x="1953" y="7323"/>
                    <a:pt x="1941" y="7288"/>
                  </a:cubicBezTo>
                  <a:cubicBezTo>
                    <a:pt x="1929" y="7240"/>
                    <a:pt x="1894" y="7192"/>
                    <a:pt x="1846" y="7169"/>
                  </a:cubicBezTo>
                  <a:lnTo>
                    <a:pt x="1286" y="6883"/>
                  </a:lnTo>
                  <a:cubicBezTo>
                    <a:pt x="1656" y="6073"/>
                    <a:pt x="1727" y="5323"/>
                    <a:pt x="1763" y="4990"/>
                  </a:cubicBezTo>
                  <a:close/>
                  <a:moveTo>
                    <a:pt x="6775" y="4847"/>
                  </a:moveTo>
                  <a:lnTo>
                    <a:pt x="6811" y="4871"/>
                  </a:lnTo>
                  <a:cubicBezTo>
                    <a:pt x="6823" y="5121"/>
                    <a:pt x="6882" y="5978"/>
                    <a:pt x="7287" y="6871"/>
                  </a:cubicBezTo>
                  <a:lnTo>
                    <a:pt x="6716" y="7145"/>
                  </a:lnTo>
                  <a:cubicBezTo>
                    <a:pt x="6668" y="7180"/>
                    <a:pt x="6644" y="7204"/>
                    <a:pt x="6632" y="7264"/>
                  </a:cubicBezTo>
                  <a:cubicBezTo>
                    <a:pt x="6609" y="7311"/>
                    <a:pt x="6632" y="7371"/>
                    <a:pt x="6656" y="7407"/>
                  </a:cubicBezTo>
                  <a:lnTo>
                    <a:pt x="7251" y="8145"/>
                  </a:lnTo>
                  <a:lnTo>
                    <a:pt x="6906" y="8383"/>
                  </a:lnTo>
                  <a:lnTo>
                    <a:pt x="5894" y="8026"/>
                  </a:lnTo>
                  <a:cubicBezTo>
                    <a:pt x="5680" y="7954"/>
                    <a:pt x="5537" y="7740"/>
                    <a:pt x="5537" y="7502"/>
                  </a:cubicBezTo>
                  <a:lnTo>
                    <a:pt x="5537" y="6776"/>
                  </a:lnTo>
                  <a:cubicBezTo>
                    <a:pt x="6228" y="6371"/>
                    <a:pt x="6704" y="5680"/>
                    <a:pt x="6775" y="4847"/>
                  </a:cubicBezTo>
                  <a:close/>
                  <a:moveTo>
                    <a:pt x="5192" y="6966"/>
                  </a:moveTo>
                  <a:lnTo>
                    <a:pt x="5192" y="7538"/>
                  </a:lnTo>
                  <a:cubicBezTo>
                    <a:pt x="5192" y="7859"/>
                    <a:pt x="5370" y="8157"/>
                    <a:pt x="5656" y="8312"/>
                  </a:cubicBezTo>
                  <a:cubicBezTo>
                    <a:pt x="5597" y="8478"/>
                    <a:pt x="5525" y="8621"/>
                    <a:pt x="5418" y="8752"/>
                  </a:cubicBezTo>
                  <a:cubicBezTo>
                    <a:pt x="5358" y="8835"/>
                    <a:pt x="5370" y="8931"/>
                    <a:pt x="5454" y="8990"/>
                  </a:cubicBezTo>
                  <a:cubicBezTo>
                    <a:pt x="5477" y="9026"/>
                    <a:pt x="5525" y="9026"/>
                    <a:pt x="5549" y="9026"/>
                  </a:cubicBezTo>
                  <a:cubicBezTo>
                    <a:pt x="5597" y="9026"/>
                    <a:pt x="5656" y="9014"/>
                    <a:pt x="5692" y="8966"/>
                  </a:cubicBezTo>
                  <a:cubicBezTo>
                    <a:pt x="5823" y="8800"/>
                    <a:pt x="5918" y="8621"/>
                    <a:pt x="5989" y="8431"/>
                  </a:cubicBezTo>
                  <a:lnTo>
                    <a:pt x="6347" y="8550"/>
                  </a:lnTo>
                  <a:cubicBezTo>
                    <a:pt x="6013" y="9395"/>
                    <a:pt x="5204" y="9990"/>
                    <a:pt x="4275" y="9990"/>
                  </a:cubicBezTo>
                  <a:cubicBezTo>
                    <a:pt x="3358" y="9990"/>
                    <a:pt x="2537" y="9395"/>
                    <a:pt x="2239" y="8538"/>
                  </a:cubicBezTo>
                  <a:lnTo>
                    <a:pt x="2596" y="8419"/>
                  </a:lnTo>
                  <a:cubicBezTo>
                    <a:pt x="2834" y="9133"/>
                    <a:pt x="3501" y="9621"/>
                    <a:pt x="4275" y="9621"/>
                  </a:cubicBezTo>
                  <a:cubicBezTo>
                    <a:pt x="4525" y="9621"/>
                    <a:pt x="4787" y="9562"/>
                    <a:pt x="5025" y="9455"/>
                  </a:cubicBezTo>
                  <a:cubicBezTo>
                    <a:pt x="5108" y="9407"/>
                    <a:pt x="5144" y="9324"/>
                    <a:pt x="5108" y="9228"/>
                  </a:cubicBezTo>
                  <a:cubicBezTo>
                    <a:pt x="5075" y="9170"/>
                    <a:pt x="5025" y="9136"/>
                    <a:pt x="4965" y="9136"/>
                  </a:cubicBezTo>
                  <a:cubicBezTo>
                    <a:pt x="4939" y="9136"/>
                    <a:pt x="4911" y="9142"/>
                    <a:pt x="4882" y="9157"/>
                  </a:cubicBezTo>
                  <a:cubicBezTo>
                    <a:pt x="4692" y="9252"/>
                    <a:pt x="4501" y="9288"/>
                    <a:pt x="4287" y="9288"/>
                  </a:cubicBezTo>
                  <a:cubicBezTo>
                    <a:pt x="3668" y="9288"/>
                    <a:pt x="3120" y="8895"/>
                    <a:pt x="2918" y="8312"/>
                  </a:cubicBezTo>
                  <a:cubicBezTo>
                    <a:pt x="3203" y="8157"/>
                    <a:pt x="3382" y="7859"/>
                    <a:pt x="3382" y="7538"/>
                  </a:cubicBezTo>
                  <a:lnTo>
                    <a:pt x="3382" y="6966"/>
                  </a:lnTo>
                  <a:cubicBezTo>
                    <a:pt x="3668" y="7073"/>
                    <a:pt x="3965" y="7133"/>
                    <a:pt x="4287" y="7133"/>
                  </a:cubicBezTo>
                  <a:cubicBezTo>
                    <a:pt x="4596" y="7133"/>
                    <a:pt x="4918" y="7073"/>
                    <a:pt x="5192" y="6966"/>
                  </a:cubicBezTo>
                  <a:close/>
                  <a:moveTo>
                    <a:pt x="4096" y="1"/>
                  </a:moveTo>
                  <a:cubicBezTo>
                    <a:pt x="4013" y="1"/>
                    <a:pt x="3930" y="84"/>
                    <a:pt x="3930" y="168"/>
                  </a:cubicBezTo>
                  <a:lnTo>
                    <a:pt x="3930" y="203"/>
                  </a:lnTo>
                  <a:cubicBezTo>
                    <a:pt x="2549" y="358"/>
                    <a:pt x="1477" y="1525"/>
                    <a:pt x="1429" y="2942"/>
                  </a:cubicBezTo>
                  <a:cubicBezTo>
                    <a:pt x="1346" y="2966"/>
                    <a:pt x="1251" y="3013"/>
                    <a:pt x="1167" y="3037"/>
                  </a:cubicBezTo>
                  <a:cubicBezTo>
                    <a:pt x="1072" y="3085"/>
                    <a:pt x="1048" y="3180"/>
                    <a:pt x="1072" y="3263"/>
                  </a:cubicBezTo>
                  <a:cubicBezTo>
                    <a:pt x="1109" y="3336"/>
                    <a:pt x="1173" y="3367"/>
                    <a:pt x="1238" y="3367"/>
                  </a:cubicBezTo>
                  <a:cubicBezTo>
                    <a:pt x="1258" y="3367"/>
                    <a:pt x="1279" y="3364"/>
                    <a:pt x="1298" y="3359"/>
                  </a:cubicBezTo>
                  <a:cubicBezTo>
                    <a:pt x="1346" y="3335"/>
                    <a:pt x="1370" y="3323"/>
                    <a:pt x="1417" y="3299"/>
                  </a:cubicBezTo>
                  <a:lnTo>
                    <a:pt x="1417" y="3799"/>
                  </a:lnTo>
                  <a:cubicBezTo>
                    <a:pt x="1227" y="3894"/>
                    <a:pt x="1096" y="4073"/>
                    <a:pt x="1060" y="4287"/>
                  </a:cubicBezTo>
                  <a:cubicBezTo>
                    <a:pt x="1048" y="4466"/>
                    <a:pt x="1108" y="4633"/>
                    <a:pt x="1215" y="4763"/>
                  </a:cubicBezTo>
                  <a:cubicBezTo>
                    <a:pt x="1275" y="4823"/>
                    <a:pt x="1334" y="4871"/>
                    <a:pt x="1406" y="4918"/>
                  </a:cubicBezTo>
                  <a:cubicBezTo>
                    <a:pt x="1394" y="5216"/>
                    <a:pt x="1298" y="6049"/>
                    <a:pt x="894" y="6871"/>
                  </a:cubicBezTo>
                  <a:cubicBezTo>
                    <a:pt x="858" y="6954"/>
                    <a:pt x="882" y="7049"/>
                    <a:pt x="965" y="7085"/>
                  </a:cubicBezTo>
                  <a:lnTo>
                    <a:pt x="1501" y="7359"/>
                  </a:lnTo>
                  <a:lnTo>
                    <a:pt x="929" y="8085"/>
                  </a:lnTo>
                  <a:cubicBezTo>
                    <a:pt x="894" y="8121"/>
                    <a:pt x="882" y="8181"/>
                    <a:pt x="894" y="8216"/>
                  </a:cubicBezTo>
                  <a:cubicBezTo>
                    <a:pt x="894" y="8264"/>
                    <a:pt x="929" y="8312"/>
                    <a:pt x="965" y="8335"/>
                  </a:cubicBezTo>
                  <a:lnTo>
                    <a:pt x="1251" y="8538"/>
                  </a:lnTo>
                  <a:lnTo>
                    <a:pt x="822" y="8681"/>
                  </a:lnTo>
                  <a:cubicBezTo>
                    <a:pt x="334" y="8859"/>
                    <a:pt x="1" y="9324"/>
                    <a:pt x="1" y="9836"/>
                  </a:cubicBezTo>
                  <a:lnTo>
                    <a:pt x="1" y="11229"/>
                  </a:lnTo>
                  <a:cubicBezTo>
                    <a:pt x="1" y="11312"/>
                    <a:pt x="72" y="11383"/>
                    <a:pt x="167" y="11383"/>
                  </a:cubicBezTo>
                  <a:cubicBezTo>
                    <a:pt x="251" y="11383"/>
                    <a:pt x="334" y="11312"/>
                    <a:pt x="334" y="11229"/>
                  </a:cubicBezTo>
                  <a:lnTo>
                    <a:pt x="334" y="9836"/>
                  </a:lnTo>
                  <a:cubicBezTo>
                    <a:pt x="334" y="9455"/>
                    <a:pt x="572" y="9109"/>
                    <a:pt x="929" y="8990"/>
                  </a:cubicBezTo>
                  <a:lnTo>
                    <a:pt x="1906" y="8645"/>
                  </a:lnTo>
                  <a:cubicBezTo>
                    <a:pt x="2251" y="9645"/>
                    <a:pt x="3191" y="10336"/>
                    <a:pt x="4263" y="10336"/>
                  </a:cubicBezTo>
                  <a:cubicBezTo>
                    <a:pt x="5335" y="10336"/>
                    <a:pt x="6263" y="9645"/>
                    <a:pt x="6609" y="8645"/>
                  </a:cubicBezTo>
                  <a:lnTo>
                    <a:pt x="7597" y="8990"/>
                  </a:lnTo>
                  <a:cubicBezTo>
                    <a:pt x="7954" y="9121"/>
                    <a:pt x="8192" y="9466"/>
                    <a:pt x="8192" y="9836"/>
                  </a:cubicBezTo>
                  <a:lnTo>
                    <a:pt x="8192" y="11229"/>
                  </a:lnTo>
                  <a:cubicBezTo>
                    <a:pt x="8192" y="11312"/>
                    <a:pt x="8264" y="11383"/>
                    <a:pt x="8347" y="11383"/>
                  </a:cubicBezTo>
                  <a:cubicBezTo>
                    <a:pt x="8442" y="11383"/>
                    <a:pt x="8514" y="11312"/>
                    <a:pt x="8514" y="11229"/>
                  </a:cubicBezTo>
                  <a:lnTo>
                    <a:pt x="8514" y="9836"/>
                  </a:lnTo>
                  <a:cubicBezTo>
                    <a:pt x="8549" y="9324"/>
                    <a:pt x="8216" y="8847"/>
                    <a:pt x="7728" y="8681"/>
                  </a:cubicBezTo>
                  <a:lnTo>
                    <a:pt x="7299" y="8538"/>
                  </a:lnTo>
                  <a:lnTo>
                    <a:pt x="7585" y="8335"/>
                  </a:lnTo>
                  <a:cubicBezTo>
                    <a:pt x="7621" y="8312"/>
                    <a:pt x="7644" y="8264"/>
                    <a:pt x="7656" y="8216"/>
                  </a:cubicBezTo>
                  <a:cubicBezTo>
                    <a:pt x="7668" y="8181"/>
                    <a:pt x="7656" y="8133"/>
                    <a:pt x="7621" y="8085"/>
                  </a:cubicBezTo>
                  <a:lnTo>
                    <a:pt x="7037" y="7359"/>
                  </a:lnTo>
                  <a:lnTo>
                    <a:pt x="7573" y="7085"/>
                  </a:lnTo>
                  <a:cubicBezTo>
                    <a:pt x="7668" y="7049"/>
                    <a:pt x="7692" y="6942"/>
                    <a:pt x="7656" y="6871"/>
                  </a:cubicBezTo>
                  <a:cubicBezTo>
                    <a:pt x="7144" y="5859"/>
                    <a:pt x="7132" y="4811"/>
                    <a:pt x="7132" y="4799"/>
                  </a:cubicBezTo>
                  <a:lnTo>
                    <a:pt x="7132" y="3299"/>
                  </a:lnTo>
                  <a:cubicBezTo>
                    <a:pt x="7180" y="3311"/>
                    <a:pt x="7204" y="3323"/>
                    <a:pt x="7251" y="3359"/>
                  </a:cubicBezTo>
                  <a:cubicBezTo>
                    <a:pt x="7275" y="3370"/>
                    <a:pt x="7299" y="3370"/>
                    <a:pt x="7323" y="3370"/>
                  </a:cubicBezTo>
                  <a:cubicBezTo>
                    <a:pt x="7382" y="3370"/>
                    <a:pt x="7442" y="3335"/>
                    <a:pt x="7478" y="3263"/>
                  </a:cubicBezTo>
                  <a:cubicBezTo>
                    <a:pt x="7513" y="3180"/>
                    <a:pt x="7478" y="3085"/>
                    <a:pt x="7382" y="3037"/>
                  </a:cubicBezTo>
                  <a:cubicBezTo>
                    <a:pt x="7299" y="3001"/>
                    <a:pt x="7216" y="2966"/>
                    <a:pt x="7121" y="2942"/>
                  </a:cubicBezTo>
                  <a:cubicBezTo>
                    <a:pt x="7073" y="1525"/>
                    <a:pt x="6001" y="358"/>
                    <a:pt x="4620" y="203"/>
                  </a:cubicBezTo>
                  <a:lnTo>
                    <a:pt x="4620" y="168"/>
                  </a:lnTo>
                  <a:cubicBezTo>
                    <a:pt x="4620" y="84"/>
                    <a:pt x="4537" y="1"/>
                    <a:pt x="445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54"/>
            <p:cNvSpPr/>
            <p:nvPr/>
          </p:nvSpPr>
          <p:spPr>
            <a:xfrm>
              <a:off x="6339728" y="2977294"/>
              <a:ext cx="21542" cy="10581"/>
            </a:xfrm>
            <a:custGeom>
              <a:rect b="b" l="l" r="r" t="t"/>
              <a:pathLst>
                <a:path extrusionOk="0" h="334" w="680">
                  <a:moveTo>
                    <a:pt x="156" y="0"/>
                  </a:moveTo>
                  <a:cubicBezTo>
                    <a:pt x="72" y="0"/>
                    <a:pt x="1" y="72"/>
                    <a:pt x="1" y="167"/>
                  </a:cubicBezTo>
                  <a:cubicBezTo>
                    <a:pt x="1" y="262"/>
                    <a:pt x="72" y="334"/>
                    <a:pt x="156" y="334"/>
                  </a:cubicBezTo>
                  <a:lnTo>
                    <a:pt x="513" y="334"/>
                  </a:lnTo>
                  <a:cubicBezTo>
                    <a:pt x="608" y="334"/>
                    <a:pt x="680" y="262"/>
                    <a:pt x="680" y="167"/>
                  </a:cubicBezTo>
                  <a:cubicBezTo>
                    <a:pt x="680" y="72"/>
                    <a:pt x="608" y="0"/>
                    <a:pt x="5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54"/>
            <p:cNvSpPr/>
            <p:nvPr/>
          </p:nvSpPr>
          <p:spPr>
            <a:xfrm>
              <a:off x="6353319" y="3025194"/>
              <a:ext cx="61903" cy="32852"/>
            </a:xfrm>
            <a:custGeom>
              <a:rect b="b" l="l" r="r" t="t"/>
              <a:pathLst>
                <a:path extrusionOk="0" h="1037" w="1954">
                  <a:moveTo>
                    <a:pt x="1560" y="322"/>
                  </a:moveTo>
                  <a:cubicBezTo>
                    <a:pt x="1501" y="560"/>
                    <a:pt x="1251" y="715"/>
                    <a:pt x="965" y="715"/>
                  </a:cubicBezTo>
                  <a:cubicBezTo>
                    <a:pt x="679" y="715"/>
                    <a:pt x="441" y="548"/>
                    <a:pt x="358" y="322"/>
                  </a:cubicBezTo>
                  <a:close/>
                  <a:moveTo>
                    <a:pt x="167" y="0"/>
                  </a:moveTo>
                  <a:cubicBezTo>
                    <a:pt x="72" y="0"/>
                    <a:pt x="1" y="72"/>
                    <a:pt x="1" y="155"/>
                  </a:cubicBezTo>
                  <a:cubicBezTo>
                    <a:pt x="1" y="655"/>
                    <a:pt x="429" y="1036"/>
                    <a:pt x="965" y="1036"/>
                  </a:cubicBezTo>
                  <a:cubicBezTo>
                    <a:pt x="1501" y="1036"/>
                    <a:pt x="1929" y="631"/>
                    <a:pt x="1929" y="155"/>
                  </a:cubicBezTo>
                  <a:cubicBezTo>
                    <a:pt x="1953" y="72"/>
                    <a:pt x="1870" y="0"/>
                    <a:pt x="177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2" name="Google Shape;2762;p54"/>
          <p:cNvGrpSpPr/>
          <p:nvPr/>
        </p:nvGrpSpPr>
        <p:grpSpPr>
          <a:xfrm>
            <a:off x="3075928" y="2445798"/>
            <a:ext cx="363243" cy="300675"/>
            <a:chOff x="3075928" y="2445798"/>
            <a:chExt cx="363243" cy="300675"/>
          </a:xfrm>
        </p:grpSpPr>
        <p:sp>
          <p:nvSpPr>
            <p:cNvPr id="2763" name="Google Shape;2763;p54"/>
            <p:cNvSpPr/>
            <p:nvPr/>
          </p:nvSpPr>
          <p:spPr>
            <a:xfrm>
              <a:off x="3227168" y="2675542"/>
              <a:ext cx="37002" cy="10581"/>
            </a:xfrm>
            <a:custGeom>
              <a:rect b="b" l="l" r="r" t="t"/>
              <a:pathLst>
                <a:path extrusionOk="0" h="334" w="1168">
                  <a:moveTo>
                    <a:pt x="167" y="0"/>
                  </a:moveTo>
                  <a:cubicBezTo>
                    <a:pt x="84" y="0"/>
                    <a:pt x="1" y="72"/>
                    <a:pt x="1" y="167"/>
                  </a:cubicBezTo>
                  <a:cubicBezTo>
                    <a:pt x="1" y="262"/>
                    <a:pt x="84" y="334"/>
                    <a:pt x="167" y="334"/>
                  </a:cubicBezTo>
                  <a:lnTo>
                    <a:pt x="1001" y="334"/>
                  </a:lnTo>
                  <a:cubicBezTo>
                    <a:pt x="1096" y="334"/>
                    <a:pt x="1167" y="262"/>
                    <a:pt x="1167" y="167"/>
                  </a:cubicBezTo>
                  <a:cubicBezTo>
                    <a:pt x="1167" y="72"/>
                    <a:pt x="1096" y="0"/>
                    <a:pt x="10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54"/>
            <p:cNvSpPr/>
            <p:nvPr/>
          </p:nvSpPr>
          <p:spPr>
            <a:xfrm>
              <a:off x="3075928" y="2445798"/>
              <a:ext cx="363243" cy="300675"/>
            </a:xfrm>
            <a:custGeom>
              <a:rect b="b" l="l" r="r" t="t"/>
              <a:pathLst>
                <a:path extrusionOk="0" h="9491" w="11466">
                  <a:moveTo>
                    <a:pt x="7299" y="2787"/>
                  </a:moveTo>
                  <a:cubicBezTo>
                    <a:pt x="7322" y="2895"/>
                    <a:pt x="7370" y="3002"/>
                    <a:pt x="7418" y="3085"/>
                  </a:cubicBezTo>
                  <a:lnTo>
                    <a:pt x="1548" y="3085"/>
                  </a:lnTo>
                  <a:lnTo>
                    <a:pt x="1548" y="2787"/>
                  </a:lnTo>
                  <a:close/>
                  <a:moveTo>
                    <a:pt x="8323" y="4121"/>
                  </a:moveTo>
                  <a:lnTo>
                    <a:pt x="8323" y="6026"/>
                  </a:lnTo>
                  <a:lnTo>
                    <a:pt x="6418" y="6026"/>
                  </a:lnTo>
                  <a:lnTo>
                    <a:pt x="6418" y="4121"/>
                  </a:lnTo>
                  <a:close/>
                  <a:moveTo>
                    <a:pt x="6370" y="8467"/>
                  </a:moveTo>
                  <a:lnTo>
                    <a:pt x="6477" y="8550"/>
                  </a:lnTo>
                  <a:lnTo>
                    <a:pt x="4227" y="8550"/>
                  </a:lnTo>
                  <a:lnTo>
                    <a:pt x="4334" y="8467"/>
                  </a:lnTo>
                  <a:close/>
                  <a:moveTo>
                    <a:pt x="9835" y="8050"/>
                  </a:moveTo>
                  <a:lnTo>
                    <a:pt x="10216" y="8550"/>
                  </a:lnTo>
                  <a:lnTo>
                    <a:pt x="7037" y="8550"/>
                  </a:lnTo>
                  <a:lnTo>
                    <a:pt x="6549" y="8169"/>
                  </a:lnTo>
                  <a:cubicBezTo>
                    <a:pt x="6525" y="8133"/>
                    <a:pt x="6489" y="8133"/>
                    <a:pt x="6441" y="8133"/>
                  </a:cubicBezTo>
                  <a:lnTo>
                    <a:pt x="4286" y="8133"/>
                  </a:lnTo>
                  <a:cubicBezTo>
                    <a:pt x="4239" y="8133"/>
                    <a:pt x="4215" y="8145"/>
                    <a:pt x="4179" y="8169"/>
                  </a:cubicBezTo>
                  <a:lnTo>
                    <a:pt x="3691" y="8550"/>
                  </a:lnTo>
                  <a:lnTo>
                    <a:pt x="524" y="8550"/>
                  </a:lnTo>
                  <a:lnTo>
                    <a:pt x="893" y="8050"/>
                  </a:lnTo>
                  <a:close/>
                  <a:moveTo>
                    <a:pt x="9578" y="0"/>
                  </a:moveTo>
                  <a:cubicBezTo>
                    <a:pt x="9500" y="0"/>
                    <a:pt x="9417" y="68"/>
                    <a:pt x="9406" y="156"/>
                  </a:cubicBezTo>
                  <a:cubicBezTo>
                    <a:pt x="9394" y="240"/>
                    <a:pt x="9466" y="335"/>
                    <a:pt x="9561" y="347"/>
                  </a:cubicBezTo>
                  <a:cubicBezTo>
                    <a:pt x="10454" y="466"/>
                    <a:pt x="11121" y="1228"/>
                    <a:pt x="11121" y="2133"/>
                  </a:cubicBezTo>
                  <a:cubicBezTo>
                    <a:pt x="11121" y="3133"/>
                    <a:pt x="10311" y="3930"/>
                    <a:pt x="9323" y="3930"/>
                  </a:cubicBezTo>
                  <a:cubicBezTo>
                    <a:pt x="8323" y="3930"/>
                    <a:pt x="7513" y="3133"/>
                    <a:pt x="7513" y="2133"/>
                  </a:cubicBezTo>
                  <a:cubicBezTo>
                    <a:pt x="7513" y="1287"/>
                    <a:pt x="8108" y="561"/>
                    <a:pt x="8930" y="382"/>
                  </a:cubicBezTo>
                  <a:cubicBezTo>
                    <a:pt x="9025" y="359"/>
                    <a:pt x="9085" y="275"/>
                    <a:pt x="9061" y="180"/>
                  </a:cubicBezTo>
                  <a:cubicBezTo>
                    <a:pt x="9050" y="104"/>
                    <a:pt x="8969" y="48"/>
                    <a:pt x="8892" y="48"/>
                  </a:cubicBezTo>
                  <a:cubicBezTo>
                    <a:pt x="8885" y="48"/>
                    <a:pt x="8877" y="48"/>
                    <a:pt x="8870" y="49"/>
                  </a:cubicBezTo>
                  <a:cubicBezTo>
                    <a:pt x="8394" y="156"/>
                    <a:pt x="7977" y="406"/>
                    <a:pt x="7668" y="775"/>
                  </a:cubicBezTo>
                  <a:cubicBezTo>
                    <a:pt x="7406" y="1097"/>
                    <a:pt x="7251" y="1466"/>
                    <a:pt x="7203" y="1859"/>
                  </a:cubicBezTo>
                  <a:lnTo>
                    <a:pt x="5513" y="1859"/>
                  </a:lnTo>
                  <a:cubicBezTo>
                    <a:pt x="5417" y="1859"/>
                    <a:pt x="5346" y="1930"/>
                    <a:pt x="5346" y="2014"/>
                  </a:cubicBezTo>
                  <a:cubicBezTo>
                    <a:pt x="5346" y="2109"/>
                    <a:pt x="5417" y="2180"/>
                    <a:pt x="5513" y="2180"/>
                  </a:cubicBezTo>
                  <a:lnTo>
                    <a:pt x="7191" y="2180"/>
                  </a:lnTo>
                  <a:cubicBezTo>
                    <a:pt x="7191" y="2275"/>
                    <a:pt x="7203" y="2359"/>
                    <a:pt x="7215" y="2454"/>
                  </a:cubicBezTo>
                  <a:lnTo>
                    <a:pt x="1381" y="2454"/>
                  </a:lnTo>
                  <a:cubicBezTo>
                    <a:pt x="1298" y="2454"/>
                    <a:pt x="1215" y="2526"/>
                    <a:pt x="1215" y="2609"/>
                  </a:cubicBezTo>
                  <a:lnTo>
                    <a:pt x="1215" y="3240"/>
                  </a:lnTo>
                  <a:lnTo>
                    <a:pt x="1215" y="6955"/>
                  </a:lnTo>
                  <a:cubicBezTo>
                    <a:pt x="1215" y="7050"/>
                    <a:pt x="1298" y="7121"/>
                    <a:pt x="1381" y="7121"/>
                  </a:cubicBezTo>
                  <a:lnTo>
                    <a:pt x="7275" y="7121"/>
                  </a:lnTo>
                  <a:cubicBezTo>
                    <a:pt x="7370" y="7121"/>
                    <a:pt x="7442" y="7050"/>
                    <a:pt x="7442" y="6955"/>
                  </a:cubicBezTo>
                  <a:cubicBezTo>
                    <a:pt x="7442" y="6871"/>
                    <a:pt x="7370" y="6800"/>
                    <a:pt x="7275" y="6800"/>
                  </a:cubicBezTo>
                  <a:lnTo>
                    <a:pt x="1560" y="6800"/>
                  </a:lnTo>
                  <a:lnTo>
                    <a:pt x="1560" y="3418"/>
                  </a:lnTo>
                  <a:lnTo>
                    <a:pt x="7656" y="3418"/>
                  </a:lnTo>
                  <a:cubicBezTo>
                    <a:pt x="7751" y="3549"/>
                    <a:pt x="7858" y="3669"/>
                    <a:pt x="7989" y="3776"/>
                  </a:cubicBezTo>
                  <a:lnTo>
                    <a:pt x="6263" y="3776"/>
                  </a:lnTo>
                  <a:cubicBezTo>
                    <a:pt x="6179" y="3776"/>
                    <a:pt x="6096" y="3847"/>
                    <a:pt x="6096" y="3942"/>
                  </a:cubicBezTo>
                  <a:lnTo>
                    <a:pt x="6096" y="6181"/>
                  </a:lnTo>
                  <a:cubicBezTo>
                    <a:pt x="6096" y="6276"/>
                    <a:pt x="6179" y="6347"/>
                    <a:pt x="6263" y="6347"/>
                  </a:cubicBezTo>
                  <a:lnTo>
                    <a:pt x="8513" y="6347"/>
                  </a:lnTo>
                  <a:cubicBezTo>
                    <a:pt x="8596" y="6347"/>
                    <a:pt x="8680" y="6276"/>
                    <a:pt x="8680" y="6181"/>
                  </a:cubicBezTo>
                  <a:lnTo>
                    <a:pt x="8680" y="4145"/>
                  </a:lnTo>
                  <a:cubicBezTo>
                    <a:pt x="8846" y="4192"/>
                    <a:pt x="9001" y="4240"/>
                    <a:pt x="9168" y="4252"/>
                  </a:cubicBezTo>
                  <a:lnTo>
                    <a:pt x="9168" y="6800"/>
                  </a:lnTo>
                  <a:lnTo>
                    <a:pt x="8096" y="6800"/>
                  </a:lnTo>
                  <a:cubicBezTo>
                    <a:pt x="8001" y="6800"/>
                    <a:pt x="7930" y="6871"/>
                    <a:pt x="7930" y="6955"/>
                  </a:cubicBezTo>
                  <a:cubicBezTo>
                    <a:pt x="7930" y="7050"/>
                    <a:pt x="8001" y="7121"/>
                    <a:pt x="8096" y="7121"/>
                  </a:cubicBezTo>
                  <a:lnTo>
                    <a:pt x="9335" y="7121"/>
                  </a:lnTo>
                  <a:cubicBezTo>
                    <a:pt x="9418" y="7121"/>
                    <a:pt x="9489" y="7050"/>
                    <a:pt x="9489" y="6955"/>
                  </a:cubicBezTo>
                  <a:lnTo>
                    <a:pt x="9489" y="4240"/>
                  </a:lnTo>
                  <a:cubicBezTo>
                    <a:pt x="9585" y="4240"/>
                    <a:pt x="9656" y="4216"/>
                    <a:pt x="9751" y="4204"/>
                  </a:cubicBezTo>
                  <a:lnTo>
                    <a:pt x="9751" y="7705"/>
                  </a:lnTo>
                  <a:lnTo>
                    <a:pt x="965" y="7705"/>
                  </a:lnTo>
                  <a:lnTo>
                    <a:pt x="965" y="2168"/>
                  </a:lnTo>
                  <a:lnTo>
                    <a:pt x="4846" y="2168"/>
                  </a:lnTo>
                  <a:cubicBezTo>
                    <a:pt x="4941" y="2168"/>
                    <a:pt x="5013" y="2097"/>
                    <a:pt x="5013" y="2002"/>
                  </a:cubicBezTo>
                  <a:cubicBezTo>
                    <a:pt x="5013" y="1918"/>
                    <a:pt x="4941" y="1835"/>
                    <a:pt x="4846" y="1835"/>
                  </a:cubicBezTo>
                  <a:lnTo>
                    <a:pt x="786" y="1835"/>
                  </a:lnTo>
                  <a:cubicBezTo>
                    <a:pt x="703" y="1835"/>
                    <a:pt x="619" y="1918"/>
                    <a:pt x="619" y="2002"/>
                  </a:cubicBezTo>
                  <a:lnTo>
                    <a:pt x="619" y="7812"/>
                  </a:lnTo>
                  <a:lnTo>
                    <a:pt x="24" y="8598"/>
                  </a:lnTo>
                  <a:cubicBezTo>
                    <a:pt x="12" y="8622"/>
                    <a:pt x="0" y="8657"/>
                    <a:pt x="0" y="8705"/>
                  </a:cubicBezTo>
                  <a:lnTo>
                    <a:pt x="0" y="9324"/>
                  </a:lnTo>
                  <a:cubicBezTo>
                    <a:pt x="0" y="9419"/>
                    <a:pt x="72" y="9491"/>
                    <a:pt x="167" y="9491"/>
                  </a:cubicBezTo>
                  <a:lnTo>
                    <a:pt x="7930" y="9491"/>
                  </a:lnTo>
                  <a:cubicBezTo>
                    <a:pt x="8025" y="9491"/>
                    <a:pt x="8096" y="9419"/>
                    <a:pt x="8096" y="9324"/>
                  </a:cubicBezTo>
                  <a:cubicBezTo>
                    <a:pt x="8096" y="9241"/>
                    <a:pt x="8025" y="9157"/>
                    <a:pt x="7930" y="9157"/>
                  </a:cubicBezTo>
                  <a:lnTo>
                    <a:pt x="322" y="9157"/>
                  </a:lnTo>
                  <a:lnTo>
                    <a:pt x="322" y="8883"/>
                  </a:lnTo>
                  <a:lnTo>
                    <a:pt x="10359" y="8883"/>
                  </a:lnTo>
                  <a:lnTo>
                    <a:pt x="10359" y="9157"/>
                  </a:lnTo>
                  <a:lnTo>
                    <a:pt x="8585" y="9157"/>
                  </a:lnTo>
                  <a:cubicBezTo>
                    <a:pt x="8501" y="9157"/>
                    <a:pt x="8418" y="9241"/>
                    <a:pt x="8418" y="9324"/>
                  </a:cubicBezTo>
                  <a:cubicBezTo>
                    <a:pt x="8418" y="9419"/>
                    <a:pt x="8501" y="9491"/>
                    <a:pt x="8585" y="9491"/>
                  </a:cubicBezTo>
                  <a:lnTo>
                    <a:pt x="10525" y="9491"/>
                  </a:lnTo>
                  <a:cubicBezTo>
                    <a:pt x="10609" y="9491"/>
                    <a:pt x="10680" y="9419"/>
                    <a:pt x="10680" y="9324"/>
                  </a:cubicBezTo>
                  <a:lnTo>
                    <a:pt x="10680" y="8705"/>
                  </a:lnTo>
                  <a:cubicBezTo>
                    <a:pt x="10680" y="8669"/>
                    <a:pt x="10668" y="8622"/>
                    <a:pt x="10656" y="8598"/>
                  </a:cubicBezTo>
                  <a:lnTo>
                    <a:pt x="10061" y="7812"/>
                  </a:lnTo>
                  <a:lnTo>
                    <a:pt x="10061" y="4097"/>
                  </a:lnTo>
                  <a:cubicBezTo>
                    <a:pt x="10894" y="3823"/>
                    <a:pt x="11466" y="3049"/>
                    <a:pt x="11466" y="2121"/>
                  </a:cubicBezTo>
                  <a:cubicBezTo>
                    <a:pt x="11466" y="1049"/>
                    <a:pt x="10656" y="144"/>
                    <a:pt x="9597" y="1"/>
                  </a:cubicBezTo>
                  <a:cubicBezTo>
                    <a:pt x="9590" y="1"/>
                    <a:pt x="9584" y="0"/>
                    <a:pt x="957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54"/>
            <p:cNvSpPr/>
            <p:nvPr/>
          </p:nvSpPr>
          <p:spPr>
            <a:xfrm>
              <a:off x="3141537" y="2565390"/>
              <a:ext cx="37763" cy="37382"/>
            </a:xfrm>
            <a:custGeom>
              <a:rect b="b" l="l" r="r" t="t"/>
              <a:pathLst>
                <a:path extrusionOk="0" h="1180" w="1192">
                  <a:moveTo>
                    <a:pt x="846" y="322"/>
                  </a:moveTo>
                  <a:lnTo>
                    <a:pt x="846" y="834"/>
                  </a:lnTo>
                  <a:lnTo>
                    <a:pt x="346" y="834"/>
                  </a:lnTo>
                  <a:lnTo>
                    <a:pt x="346" y="322"/>
                  </a:lnTo>
                  <a:close/>
                  <a:moveTo>
                    <a:pt x="156" y="1"/>
                  </a:moveTo>
                  <a:cubicBezTo>
                    <a:pt x="72" y="1"/>
                    <a:pt x="1" y="72"/>
                    <a:pt x="1" y="167"/>
                  </a:cubicBezTo>
                  <a:lnTo>
                    <a:pt x="1" y="1013"/>
                  </a:lnTo>
                  <a:cubicBezTo>
                    <a:pt x="1" y="1096"/>
                    <a:pt x="72" y="1179"/>
                    <a:pt x="156" y="1179"/>
                  </a:cubicBezTo>
                  <a:lnTo>
                    <a:pt x="1013" y="1179"/>
                  </a:lnTo>
                  <a:cubicBezTo>
                    <a:pt x="1096" y="1179"/>
                    <a:pt x="1180" y="1096"/>
                    <a:pt x="1180" y="1013"/>
                  </a:cubicBezTo>
                  <a:lnTo>
                    <a:pt x="1180" y="167"/>
                  </a:lnTo>
                  <a:cubicBezTo>
                    <a:pt x="1191" y="72"/>
                    <a:pt x="1096" y="1"/>
                    <a:pt x="101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54"/>
            <p:cNvSpPr/>
            <p:nvPr/>
          </p:nvSpPr>
          <p:spPr>
            <a:xfrm>
              <a:off x="3185287" y="2565390"/>
              <a:ext cx="73593" cy="10233"/>
            </a:xfrm>
            <a:custGeom>
              <a:rect b="b" l="l" r="r" t="t"/>
              <a:pathLst>
                <a:path extrusionOk="0" h="323" w="2323">
                  <a:moveTo>
                    <a:pt x="168" y="1"/>
                  </a:moveTo>
                  <a:cubicBezTo>
                    <a:pt x="72" y="1"/>
                    <a:pt x="1" y="72"/>
                    <a:pt x="1" y="167"/>
                  </a:cubicBezTo>
                  <a:cubicBezTo>
                    <a:pt x="1" y="251"/>
                    <a:pt x="72" y="322"/>
                    <a:pt x="168" y="322"/>
                  </a:cubicBezTo>
                  <a:lnTo>
                    <a:pt x="2144" y="322"/>
                  </a:lnTo>
                  <a:cubicBezTo>
                    <a:pt x="2239" y="322"/>
                    <a:pt x="2311" y="251"/>
                    <a:pt x="2311" y="167"/>
                  </a:cubicBezTo>
                  <a:cubicBezTo>
                    <a:pt x="2323" y="72"/>
                    <a:pt x="2251" y="1"/>
                    <a:pt x="21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54"/>
            <p:cNvSpPr/>
            <p:nvPr/>
          </p:nvSpPr>
          <p:spPr>
            <a:xfrm>
              <a:off x="3185287" y="2578601"/>
              <a:ext cx="73593" cy="10201"/>
            </a:xfrm>
            <a:custGeom>
              <a:rect b="b" l="l" r="r" t="t"/>
              <a:pathLst>
                <a:path extrusionOk="0" h="322" w="2323">
                  <a:moveTo>
                    <a:pt x="168" y="0"/>
                  </a:moveTo>
                  <a:cubicBezTo>
                    <a:pt x="72" y="0"/>
                    <a:pt x="1" y="72"/>
                    <a:pt x="1" y="167"/>
                  </a:cubicBezTo>
                  <a:cubicBezTo>
                    <a:pt x="1" y="250"/>
                    <a:pt x="72" y="322"/>
                    <a:pt x="168" y="322"/>
                  </a:cubicBezTo>
                  <a:lnTo>
                    <a:pt x="2144" y="322"/>
                  </a:lnTo>
                  <a:cubicBezTo>
                    <a:pt x="2239" y="322"/>
                    <a:pt x="2311" y="250"/>
                    <a:pt x="2311" y="167"/>
                  </a:cubicBezTo>
                  <a:cubicBezTo>
                    <a:pt x="2323" y="72"/>
                    <a:pt x="2251" y="0"/>
                    <a:pt x="214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54"/>
            <p:cNvSpPr/>
            <p:nvPr/>
          </p:nvSpPr>
          <p:spPr>
            <a:xfrm>
              <a:off x="3185287" y="2591811"/>
              <a:ext cx="73212" cy="10201"/>
            </a:xfrm>
            <a:custGeom>
              <a:rect b="b" l="l" r="r" t="t"/>
              <a:pathLst>
                <a:path extrusionOk="0" h="322" w="2311">
                  <a:moveTo>
                    <a:pt x="168" y="0"/>
                  </a:moveTo>
                  <a:cubicBezTo>
                    <a:pt x="72" y="0"/>
                    <a:pt x="1" y="72"/>
                    <a:pt x="1" y="167"/>
                  </a:cubicBezTo>
                  <a:cubicBezTo>
                    <a:pt x="1" y="250"/>
                    <a:pt x="72" y="322"/>
                    <a:pt x="168" y="322"/>
                  </a:cubicBezTo>
                  <a:lnTo>
                    <a:pt x="2144" y="322"/>
                  </a:lnTo>
                  <a:cubicBezTo>
                    <a:pt x="2239" y="322"/>
                    <a:pt x="2311" y="250"/>
                    <a:pt x="2311" y="167"/>
                  </a:cubicBezTo>
                  <a:cubicBezTo>
                    <a:pt x="2311" y="72"/>
                    <a:pt x="2251" y="0"/>
                    <a:pt x="214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54"/>
            <p:cNvSpPr/>
            <p:nvPr/>
          </p:nvSpPr>
          <p:spPr>
            <a:xfrm>
              <a:off x="3141537" y="2609520"/>
              <a:ext cx="37763" cy="37382"/>
            </a:xfrm>
            <a:custGeom>
              <a:rect b="b" l="l" r="r" t="t"/>
              <a:pathLst>
                <a:path extrusionOk="0" h="1180" w="1192">
                  <a:moveTo>
                    <a:pt x="846" y="346"/>
                  </a:moveTo>
                  <a:lnTo>
                    <a:pt x="846" y="858"/>
                  </a:lnTo>
                  <a:lnTo>
                    <a:pt x="346" y="858"/>
                  </a:lnTo>
                  <a:lnTo>
                    <a:pt x="346" y="346"/>
                  </a:lnTo>
                  <a:close/>
                  <a:moveTo>
                    <a:pt x="156" y="1"/>
                  </a:moveTo>
                  <a:cubicBezTo>
                    <a:pt x="72" y="1"/>
                    <a:pt x="1" y="72"/>
                    <a:pt x="1" y="167"/>
                  </a:cubicBezTo>
                  <a:lnTo>
                    <a:pt x="1" y="1013"/>
                  </a:lnTo>
                  <a:cubicBezTo>
                    <a:pt x="1" y="1108"/>
                    <a:pt x="72" y="1179"/>
                    <a:pt x="156" y="1179"/>
                  </a:cubicBezTo>
                  <a:lnTo>
                    <a:pt x="1013" y="1179"/>
                  </a:lnTo>
                  <a:cubicBezTo>
                    <a:pt x="1096" y="1179"/>
                    <a:pt x="1180" y="1108"/>
                    <a:pt x="1180" y="1013"/>
                  </a:cubicBezTo>
                  <a:lnTo>
                    <a:pt x="1180" y="167"/>
                  </a:lnTo>
                  <a:cubicBezTo>
                    <a:pt x="1191" y="72"/>
                    <a:pt x="1096" y="1"/>
                    <a:pt x="101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54"/>
            <p:cNvSpPr/>
            <p:nvPr/>
          </p:nvSpPr>
          <p:spPr>
            <a:xfrm>
              <a:off x="3185287" y="2609520"/>
              <a:ext cx="73212" cy="10613"/>
            </a:xfrm>
            <a:custGeom>
              <a:rect b="b" l="l" r="r" t="t"/>
              <a:pathLst>
                <a:path extrusionOk="0" h="335" w="2311">
                  <a:moveTo>
                    <a:pt x="168" y="1"/>
                  </a:moveTo>
                  <a:cubicBezTo>
                    <a:pt x="72" y="1"/>
                    <a:pt x="1" y="72"/>
                    <a:pt x="1" y="167"/>
                  </a:cubicBezTo>
                  <a:cubicBezTo>
                    <a:pt x="1" y="263"/>
                    <a:pt x="72" y="334"/>
                    <a:pt x="168" y="334"/>
                  </a:cubicBezTo>
                  <a:lnTo>
                    <a:pt x="2144" y="334"/>
                  </a:lnTo>
                  <a:cubicBezTo>
                    <a:pt x="2239" y="334"/>
                    <a:pt x="2311" y="263"/>
                    <a:pt x="2311" y="167"/>
                  </a:cubicBezTo>
                  <a:cubicBezTo>
                    <a:pt x="2311" y="72"/>
                    <a:pt x="2251" y="1"/>
                    <a:pt x="21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54"/>
            <p:cNvSpPr/>
            <p:nvPr/>
          </p:nvSpPr>
          <p:spPr>
            <a:xfrm>
              <a:off x="3185287" y="2622731"/>
              <a:ext cx="73212" cy="10581"/>
            </a:xfrm>
            <a:custGeom>
              <a:rect b="b" l="l" r="r" t="t"/>
              <a:pathLst>
                <a:path extrusionOk="0" h="334" w="2311">
                  <a:moveTo>
                    <a:pt x="168" y="0"/>
                  </a:moveTo>
                  <a:cubicBezTo>
                    <a:pt x="72" y="0"/>
                    <a:pt x="1" y="84"/>
                    <a:pt x="1" y="167"/>
                  </a:cubicBezTo>
                  <a:cubicBezTo>
                    <a:pt x="1" y="262"/>
                    <a:pt x="72" y="334"/>
                    <a:pt x="168" y="334"/>
                  </a:cubicBezTo>
                  <a:lnTo>
                    <a:pt x="2144" y="334"/>
                  </a:lnTo>
                  <a:cubicBezTo>
                    <a:pt x="2239" y="334"/>
                    <a:pt x="2311" y="262"/>
                    <a:pt x="2311" y="167"/>
                  </a:cubicBezTo>
                  <a:cubicBezTo>
                    <a:pt x="2311" y="84"/>
                    <a:pt x="2251" y="0"/>
                    <a:pt x="214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54"/>
            <p:cNvSpPr/>
            <p:nvPr/>
          </p:nvSpPr>
          <p:spPr>
            <a:xfrm>
              <a:off x="3185287" y="2636670"/>
              <a:ext cx="73212" cy="10233"/>
            </a:xfrm>
            <a:custGeom>
              <a:rect b="b" l="l" r="r" t="t"/>
              <a:pathLst>
                <a:path extrusionOk="0" h="323" w="2311">
                  <a:moveTo>
                    <a:pt x="168" y="1"/>
                  </a:moveTo>
                  <a:cubicBezTo>
                    <a:pt x="72" y="1"/>
                    <a:pt x="1" y="72"/>
                    <a:pt x="1" y="156"/>
                  </a:cubicBezTo>
                  <a:cubicBezTo>
                    <a:pt x="1" y="251"/>
                    <a:pt x="72" y="322"/>
                    <a:pt x="168" y="322"/>
                  </a:cubicBezTo>
                  <a:lnTo>
                    <a:pt x="2144" y="322"/>
                  </a:lnTo>
                  <a:cubicBezTo>
                    <a:pt x="2239" y="322"/>
                    <a:pt x="2311" y="251"/>
                    <a:pt x="2311" y="156"/>
                  </a:cubicBezTo>
                  <a:cubicBezTo>
                    <a:pt x="2311" y="72"/>
                    <a:pt x="2251" y="1"/>
                    <a:pt x="21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54"/>
            <p:cNvSpPr/>
            <p:nvPr/>
          </p:nvSpPr>
          <p:spPr>
            <a:xfrm>
              <a:off x="3330509" y="2471839"/>
              <a:ext cx="82653" cy="82653"/>
            </a:xfrm>
            <a:custGeom>
              <a:rect b="b" l="l" r="r" t="t"/>
              <a:pathLst>
                <a:path extrusionOk="0" h="2609" w="2609">
                  <a:moveTo>
                    <a:pt x="346" y="1287"/>
                  </a:moveTo>
                  <a:lnTo>
                    <a:pt x="429" y="1323"/>
                  </a:lnTo>
                  <a:cubicBezTo>
                    <a:pt x="668" y="1418"/>
                    <a:pt x="727" y="1501"/>
                    <a:pt x="727" y="1549"/>
                  </a:cubicBezTo>
                  <a:cubicBezTo>
                    <a:pt x="727" y="1573"/>
                    <a:pt x="668" y="1656"/>
                    <a:pt x="465" y="1775"/>
                  </a:cubicBezTo>
                  <a:cubicBezTo>
                    <a:pt x="394" y="1644"/>
                    <a:pt x="346" y="1489"/>
                    <a:pt x="346" y="1334"/>
                  </a:cubicBezTo>
                  <a:lnTo>
                    <a:pt x="346" y="1311"/>
                  </a:lnTo>
                  <a:lnTo>
                    <a:pt x="346" y="1287"/>
                  </a:lnTo>
                  <a:close/>
                  <a:moveTo>
                    <a:pt x="1203" y="346"/>
                  </a:moveTo>
                  <a:cubicBezTo>
                    <a:pt x="1191" y="358"/>
                    <a:pt x="1180" y="394"/>
                    <a:pt x="1168" y="406"/>
                  </a:cubicBezTo>
                  <a:cubicBezTo>
                    <a:pt x="1025" y="632"/>
                    <a:pt x="1108" y="799"/>
                    <a:pt x="1168" y="882"/>
                  </a:cubicBezTo>
                  <a:cubicBezTo>
                    <a:pt x="1311" y="1096"/>
                    <a:pt x="1525" y="1132"/>
                    <a:pt x="1668" y="1168"/>
                  </a:cubicBezTo>
                  <a:cubicBezTo>
                    <a:pt x="1846" y="1203"/>
                    <a:pt x="1858" y="1203"/>
                    <a:pt x="1882" y="1334"/>
                  </a:cubicBezTo>
                  <a:cubicBezTo>
                    <a:pt x="1882" y="1430"/>
                    <a:pt x="1703" y="1549"/>
                    <a:pt x="1525" y="1656"/>
                  </a:cubicBezTo>
                  <a:cubicBezTo>
                    <a:pt x="1299" y="1787"/>
                    <a:pt x="1049" y="1954"/>
                    <a:pt x="953" y="2192"/>
                  </a:cubicBezTo>
                  <a:cubicBezTo>
                    <a:pt x="870" y="2156"/>
                    <a:pt x="787" y="2120"/>
                    <a:pt x="715" y="2061"/>
                  </a:cubicBezTo>
                  <a:cubicBezTo>
                    <a:pt x="703" y="2037"/>
                    <a:pt x="691" y="2025"/>
                    <a:pt x="668" y="2025"/>
                  </a:cubicBezTo>
                  <a:cubicBezTo>
                    <a:pt x="941" y="1882"/>
                    <a:pt x="1060" y="1704"/>
                    <a:pt x="1060" y="1525"/>
                  </a:cubicBezTo>
                  <a:cubicBezTo>
                    <a:pt x="1060" y="1370"/>
                    <a:pt x="965" y="1168"/>
                    <a:pt x="549" y="1001"/>
                  </a:cubicBezTo>
                  <a:cubicBezTo>
                    <a:pt x="513" y="989"/>
                    <a:pt x="453" y="953"/>
                    <a:pt x="418" y="930"/>
                  </a:cubicBezTo>
                  <a:cubicBezTo>
                    <a:pt x="549" y="596"/>
                    <a:pt x="870" y="394"/>
                    <a:pt x="1203" y="346"/>
                  </a:cubicBezTo>
                  <a:close/>
                  <a:moveTo>
                    <a:pt x="1644" y="394"/>
                  </a:moveTo>
                  <a:cubicBezTo>
                    <a:pt x="1858" y="465"/>
                    <a:pt x="2049" y="644"/>
                    <a:pt x="2180" y="858"/>
                  </a:cubicBezTo>
                  <a:cubicBezTo>
                    <a:pt x="2251" y="989"/>
                    <a:pt x="2275" y="1132"/>
                    <a:pt x="2275" y="1299"/>
                  </a:cubicBezTo>
                  <a:cubicBezTo>
                    <a:pt x="2251" y="1668"/>
                    <a:pt x="2061" y="2001"/>
                    <a:pt x="1727" y="2168"/>
                  </a:cubicBezTo>
                  <a:cubicBezTo>
                    <a:pt x="1596" y="2239"/>
                    <a:pt x="1441" y="2263"/>
                    <a:pt x="1299" y="2263"/>
                  </a:cubicBezTo>
                  <a:cubicBezTo>
                    <a:pt x="1370" y="2168"/>
                    <a:pt x="1501" y="2061"/>
                    <a:pt x="1703" y="1942"/>
                  </a:cubicBezTo>
                  <a:cubicBezTo>
                    <a:pt x="1942" y="1787"/>
                    <a:pt x="2215" y="1608"/>
                    <a:pt x="2203" y="1311"/>
                  </a:cubicBezTo>
                  <a:cubicBezTo>
                    <a:pt x="2192" y="930"/>
                    <a:pt x="1918" y="870"/>
                    <a:pt x="1739" y="822"/>
                  </a:cubicBezTo>
                  <a:cubicBezTo>
                    <a:pt x="1620" y="799"/>
                    <a:pt x="1501" y="775"/>
                    <a:pt x="1441" y="680"/>
                  </a:cubicBezTo>
                  <a:cubicBezTo>
                    <a:pt x="1418" y="632"/>
                    <a:pt x="1465" y="537"/>
                    <a:pt x="1644" y="394"/>
                  </a:cubicBezTo>
                  <a:close/>
                  <a:moveTo>
                    <a:pt x="1299" y="1"/>
                  </a:moveTo>
                  <a:cubicBezTo>
                    <a:pt x="727" y="1"/>
                    <a:pt x="227" y="358"/>
                    <a:pt x="60" y="918"/>
                  </a:cubicBezTo>
                  <a:cubicBezTo>
                    <a:pt x="13" y="1037"/>
                    <a:pt x="1" y="1168"/>
                    <a:pt x="1" y="1299"/>
                  </a:cubicBezTo>
                  <a:lnTo>
                    <a:pt x="1" y="1334"/>
                  </a:lnTo>
                  <a:cubicBezTo>
                    <a:pt x="1" y="1608"/>
                    <a:pt x="96" y="1870"/>
                    <a:pt x="275" y="2085"/>
                  </a:cubicBezTo>
                  <a:lnTo>
                    <a:pt x="275" y="2108"/>
                  </a:lnTo>
                  <a:cubicBezTo>
                    <a:pt x="346" y="2192"/>
                    <a:pt x="418" y="2263"/>
                    <a:pt x="513" y="2346"/>
                  </a:cubicBezTo>
                  <a:cubicBezTo>
                    <a:pt x="656" y="2466"/>
                    <a:pt x="846" y="2537"/>
                    <a:pt x="1049" y="2585"/>
                  </a:cubicBezTo>
                  <a:cubicBezTo>
                    <a:pt x="1120" y="2596"/>
                    <a:pt x="1203" y="2608"/>
                    <a:pt x="1299" y="2608"/>
                  </a:cubicBezTo>
                  <a:cubicBezTo>
                    <a:pt x="1501" y="2608"/>
                    <a:pt x="1703" y="2561"/>
                    <a:pt x="1894" y="2477"/>
                  </a:cubicBezTo>
                  <a:cubicBezTo>
                    <a:pt x="2323" y="2251"/>
                    <a:pt x="2608" y="1811"/>
                    <a:pt x="2608" y="1311"/>
                  </a:cubicBezTo>
                  <a:cubicBezTo>
                    <a:pt x="2596" y="1096"/>
                    <a:pt x="2549" y="894"/>
                    <a:pt x="2442" y="703"/>
                  </a:cubicBezTo>
                  <a:cubicBezTo>
                    <a:pt x="2275" y="370"/>
                    <a:pt x="1965" y="144"/>
                    <a:pt x="1620" y="49"/>
                  </a:cubicBezTo>
                  <a:cubicBezTo>
                    <a:pt x="1525" y="13"/>
                    <a:pt x="1406" y="1"/>
                    <a:pt x="12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4" name="Google Shape;2774;p54"/>
          <p:cNvGrpSpPr/>
          <p:nvPr/>
        </p:nvGrpSpPr>
        <p:grpSpPr>
          <a:xfrm>
            <a:off x="2633105" y="2431859"/>
            <a:ext cx="363243" cy="328585"/>
            <a:chOff x="2633105" y="2431859"/>
            <a:chExt cx="363243" cy="328585"/>
          </a:xfrm>
        </p:grpSpPr>
        <p:sp>
          <p:nvSpPr>
            <p:cNvPr id="2775" name="Google Shape;2775;p54"/>
            <p:cNvSpPr/>
            <p:nvPr/>
          </p:nvSpPr>
          <p:spPr>
            <a:xfrm>
              <a:off x="2633105" y="2498260"/>
              <a:ext cx="250462" cy="262184"/>
            </a:xfrm>
            <a:custGeom>
              <a:rect b="b" l="l" r="r" t="t"/>
              <a:pathLst>
                <a:path extrusionOk="0" h="8276" w="7906">
                  <a:moveTo>
                    <a:pt x="5322" y="6644"/>
                  </a:moveTo>
                  <a:lnTo>
                    <a:pt x="5465" y="7263"/>
                  </a:lnTo>
                  <a:lnTo>
                    <a:pt x="4560" y="7263"/>
                  </a:lnTo>
                  <a:lnTo>
                    <a:pt x="4691" y="6644"/>
                  </a:lnTo>
                  <a:close/>
                  <a:moveTo>
                    <a:pt x="6465" y="7608"/>
                  </a:moveTo>
                  <a:lnTo>
                    <a:pt x="6465" y="7954"/>
                  </a:lnTo>
                  <a:lnTo>
                    <a:pt x="3548" y="7954"/>
                  </a:lnTo>
                  <a:lnTo>
                    <a:pt x="3548" y="7608"/>
                  </a:lnTo>
                  <a:close/>
                  <a:moveTo>
                    <a:pt x="167" y="0"/>
                  </a:moveTo>
                  <a:cubicBezTo>
                    <a:pt x="84" y="0"/>
                    <a:pt x="0" y="72"/>
                    <a:pt x="0" y="167"/>
                  </a:cubicBezTo>
                  <a:lnTo>
                    <a:pt x="0" y="6489"/>
                  </a:lnTo>
                  <a:cubicBezTo>
                    <a:pt x="0" y="6585"/>
                    <a:pt x="84" y="6656"/>
                    <a:pt x="167" y="6656"/>
                  </a:cubicBezTo>
                  <a:lnTo>
                    <a:pt x="4346" y="6656"/>
                  </a:lnTo>
                  <a:lnTo>
                    <a:pt x="4203" y="7287"/>
                  </a:lnTo>
                  <a:lnTo>
                    <a:pt x="3370" y="7287"/>
                  </a:lnTo>
                  <a:cubicBezTo>
                    <a:pt x="3274" y="7287"/>
                    <a:pt x="3203" y="7358"/>
                    <a:pt x="3203" y="7442"/>
                  </a:cubicBezTo>
                  <a:lnTo>
                    <a:pt x="3203" y="8120"/>
                  </a:lnTo>
                  <a:cubicBezTo>
                    <a:pt x="3203" y="8204"/>
                    <a:pt x="3274" y="8275"/>
                    <a:pt x="3370" y="8275"/>
                  </a:cubicBezTo>
                  <a:lnTo>
                    <a:pt x="6632" y="8275"/>
                  </a:lnTo>
                  <a:cubicBezTo>
                    <a:pt x="6715" y="8275"/>
                    <a:pt x="6787" y="8204"/>
                    <a:pt x="6787" y="8120"/>
                  </a:cubicBezTo>
                  <a:lnTo>
                    <a:pt x="6787" y="7442"/>
                  </a:lnTo>
                  <a:cubicBezTo>
                    <a:pt x="6787" y="7358"/>
                    <a:pt x="6715" y="7287"/>
                    <a:pt x="6632" y="7287"/>
                  </a:cubicBezTo>
                  <a:lnTo>
                    <a:pt x="5787" y="7287"/>
                  </a:lnTo>
                  <a:lnTo>
                    <a:pt x="5644" y="6656"/>
                  </a:lnTo>
                  <a:lnTo>
                    <a:pt x="7727" y="6656"/>
                  </a:lnTo>
                  <a:cubicBezTo>
                    <a:pt x="7823" y="6656"/>
                    <a:pt x="7894" y="6585"/>
                    <a:pt x="7894" y="6489"/>
                  </a:cubicBezTo>
                  <a:cubicBezTo>
                    <a:pt x="7906" y="6394"/>
                    <a:pt x="7834" y="6311"/>
                    <a:pt x="7739" y="6311"/>
                  </a:cubicBezTo>
                  <a:lnTo>
                    <a:pt x="345" y="6311"/>
                  </a:lnTo>
                  <a:lnTo>
                    <a:pt x="345" y="334"/>
                  </a:lnTo>
                  <a:lnTo>
                    <a:pt x="4763" y="334"/>
                  </a:lnTo>
                  <a:cubicBezTo>
                    <a:pt x="4858" y="334"/>
                    <a:pt x="4929" y="262"/>
                    <a:pt x="4929" y="167"/>
                  </a:cubicBezTo>
                  <a:cubicBezTo>
                    <a:pt x="4929" y="72"/>
                    <a:pt x="4858" y="0"/>
                    <a:pt x="47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54"/>
            <p:cNvSpPr/>
            <p:nvPr/>
          </p:nvSpPr>
          <p:spPr>
            <a:xfrm>
              <a:off x="2772655" y="2680800"/>
              <a:ext cx="38491" cy="10613"/>
            </a:xfrm>
            <a:custGeom>
              <a:rect b="b" l="l" r="r" t="t"/>
              <a:pathLst>
                <a:path extrusionOk="0" h="335" w="1215">
                  <a:moveTo>
                    <a:pt x="167" y="1"/>
                  </a:moveTo>
                  <a:cubicBezTo>
                    <a:pt x="84" y="1"/>
                    <a:pt x="0" y="72"/>
                    <a:pt x="0" y="168"/>
                  </a:cubicBezTo>
                  <a:cubicBezTo>
                    <a:pt x="0" y="251"/>
                    <a:pt x="84" y="334"/>
                    <a:pt x="167" y="334"/>
                  </a:cubicBezTo>
                  <a:lnTo>
                    <a:pt x="1048" y="334"/>
                  </a:lnTo>
                  <a:cubicBezTo>
                    <a:pt x="1132" y="334"/>
                    <a:pt x="1215" y="251"/>
                    <a:pt x="1215" y="168"/>
                  </a:cubicBezTo>
                  <a:cubicBezTo>
                    <a:pt x="1215" y="72"/>
                    <a:pt x="1132" y="1"/>
                    <a:pt x="104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54"/>
            <p:cNvSpPr/>
            <p:nvPr/>
          </p:nvSpPr>
          <p:spPr>
            <a:xfrm>
              <a:off x="2729286" y="2583131"/>
              <a:ext cx="35862" cy="35862"/>
            </a:xfrm>
            <a:custGeom>
              <a:rect b="b" l="l" r="r" t="t"/>
              <a:pathLst>
                <a:path extrusionOk="0" h="1132" w="1132">
                  <a:moveTo>
                    <a:pt x="798" y="334"/>
                  </a:moveTo>
                  <a:lnTo>
                    <a:pt x="798" y="810"/>
                  </a:lnTo>
                  <a:lnTo>
                    <a:pt x="334" y="810"/>
                  </a:lnTo>
                  <a:lnTo>
                    <a:pt x="334" y="334"/>
                  </a:lnTo>
                  <a:close/>
                  <a:moveTo>
                    <a:pt x="167" y="0"/>
                  </a:moveTo>
                  <a:cubicBezTo>
                    <a:pt x="84" y="0"/>
                    <a:pt x="0" y="84"/>
                    <a:pt x="0" y="167"/>
                  </a:cubicBezTo>
                  <a:lnTo>
                    <a:pt x="0" y="977"/>
                  </a:lnTo>
                  <a:cubicBezTo>
                    <a:pt x="0" y="1060"/>
                    <a:pt x="84" y="1131"/>
                    <a:pt x="167" y="1131"/>
                  </a:cubicBezTo>
                  <a:lnTo>
                    <a:pt x="953" y="1131"/>
                  </a:lnTo>
                  <a:cubicBezTo>
                    <a:pt x="1048" y="1131"/>
                    <a:pt x="1119" y="1060"/>
                    <a:pt x="1119" y="977"/>
                  </a:cubicBezTo>
                  <a:lnTo>
                    <a:pt x="1119" y="167"/>
                  </a:lnTo>
                  <a:cubicBezTo>
                    <a:pt x="1131" y="84"/>
                    <a:pt x="1060" y="0"/>
                    <a:pt x="9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54"/>
            <p:cNvSpPr/>
            <p:nvPr/>
          </p:nvSpPr>
          <p:spPr>
            <a:xfrm>
              <a:off x="2774176" y="2583131"/>
              <a:ext cx="35482" cy="35862"/>
            </a:xfrm>
            <a:custGeom>
              <a:rect b="b" l="l" r="r" t="t"/>
              <a:pathLst>
                <a:path extrusionOk="0" h="1132" w="1120">
                  <a:moveTo>
                    <a:pt x="786" y="334"/>
                  </a:moveTo>
                  <a:lnTo>
                    <a:pt x="786" y="810"/>
                  </a:lnTo>
                  <a:lnTo>
                    <a:pt x="333" y="810"/>
                  </a:lnTo>
                  <a:lnTo>
                    <a:pt x="333" y="334"/>
                  </a:lnTo>
                  <a:close/>
                  <a:moveTo>
                    <a:pt x="167" y="0"/>
                  </a:moveTo>
                  <a:cubicBezTo>
                    <a:pt x="72" y="0"/>
                    <a:pt x="0" y="84"/>
                    <a:pt x="0" y="167"/>
                  </a:cubicBezTo>
                  <a:lnTo>
                    <a:pt x="0" y="977"/>
                  </a:lnTo>
                  <a:cubicBezTo>
                    <a:pt x="0" y="1060"/>
                    <a:pt x="72" y="1131"/>
                    <a:pt x="167" y="1131"/>
                  </a:cubicBezTo>
                  <a:lnTo>
                    <a:pt x="953" y="1131"/>
                  </a:lnTo>
                  <a:cubicBezTo>
                    <a:pt x="1048" y="1131"/>
                    <a:pt x="1119" y="1060"/>
                    <a:pt x="1119" y="977"/>
                  </a:cubicBezTo>
                  <a:lnTo>
                    <a:pt x="1119" y="167"/>
                  </a:lnTo>
                  <a:cubicBezTo>
                    <a:pt x="1119" y="84"/>
                    <a:pt x="1036" y="0"/>
                    <a:pt x="9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54"/>
            <p:cNvSpPr/>
            <p:nvPr/>
          </p:nvSpPr>
          <p:spPr>
            <a:xfrm>
              <a:off x="2817926" y="2583131"/>
              <a:ext cx="35862" cy="35862"/>
            </a:xfrm>
            <a:custGeom>
              <a:rect b="b" l="l" r="r" t="t"/>
              <a:pathLst>
                <a:path extrusionOk="0" h="1132" w="1132">
                  <a:moveTo>
                    <a:pt x="798" y="334"/>
                  </a:moveTo>
                  <a:lnTo>
                    <a:pt x="798" y="810"/>
                  </a:lnTo>
                  <a:lnTo>
                    <a:pt x="334" y="810"/>
                  </a:lnTo>
                  <a:lnTo>
                    <a:pt x="334" y="334"/>
                  </a:lnTo>
                  <a:close/>
                  <a:moveTo>
                    <a:pt x="167" y="0"/>
                  </a:moveTo>
                  <a:cubicBezTo>
                    <a:pt x="84" y="0"/>
                    <a:pt x="0" y="84"/>
                    <a:pt x="0" y="167"/>
                  </a:cubicBezTo>
                  <a:lnTo>
                    <a:pt x="0" y="977"/>
                  </a:lnTo>
                  <a:cubicBezTo>
                    <a:pt x="0" y="1060"/>
                    <a:pt x="84" y="1131"/>
                    <a:pt x="167" y="1131"/>
                  </a:cubicBezTo>
                  <a:lnTo>
                    <a:pt x="953" y="1131"/>
                  </a:lnTo>
                  <a:cubicBezTo>
                    <a:pt x="1048" y="1131"/>
                    <a:pt x="1119" y="1060"/>
                    <a:pt x="1119" y="977"/>
                  </a:cubicBezTo>
                  <a:lnTo>
                    <a:pt x="1119" y="167"/>
                  </a:lnTo>
                  <a:cubicBezTo>
                    <a:pt x="1131" y="84"/>
                    <a:pt x="1060" y="0"/>
                    <a:pt x="9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54"/>
            <p:cNvSpPr/>
            <p:nvPr/>
          </p:nvSpPr>
          <p:spPr>
            <a:xfrm>
              <a:off x="2653475" y="2431859"/>
              <a:ext cx="342873" cy="275394"/>
            </a:xfrm>
            <a:custGeom>
              <a:rect b="b" l="l" r="r" t="t"/>
              <a:pathLst>
                <a:path extrusionOk="0" h="8693" w="10823">
                  <a:moveTo>
                    <a:pt x="6429" y="3001"/>
                  </a:moveTo>
                  <a:cubicBezTo>
                    <a:pt x="6715" y="3870"/>
                    <a:pt x="7489" y="4513"/>
                    <a:pt x="8406" y="4585"/>
                  </a:cubicBezTo>
                  <a:lnTo>
                    <a:pt x="8406" y="7359"/>
                  </a:lnTo>
                  <a:lnTo>
                    <a:pt x="310" y="7359"/>
                  </a:lnTo>
                  <a:lnTo>
                    <a:pt x="310" y="3001"/>
                  </a:lnTo>
                  <a:close/>
                  <a:moveTo>
                    <a:pt x="8608" y="1"/>
                  </a:moveTo>
                  <a:cubicBezTo>
                    <a:pt x="7430" y="1"/>
                    <a:pt x="6477" y="906"/>
                    <a:pt x="6358" y="2073"/>
                  </a:cubicBezTo>
                  <a:lnTo>
                    <a:pt x="4798" y="2073"/>
                  </a:lnTo>
                  <a:cubicBezTo>
                    <a:pt x="4703" y="2073"/>
                    <a:pt x="4632" y="2144"/>
                    <a:pt x="4632" y="2239"/>
                  </a:cubicBezTo>
                  <a:cubicBezTo>
                    <a:pt x="4632" y="2323"/>
                    <a:pt x="4703" y="2394"/>
                    <a:pt x="4798" y="2394"/>
                  </a:cubicBezTo>
                  <a:lnTo>
                    <a:pt x="6334" y="2394"/>
                  </a:lnTo>
                  <a:cubicBezTo>
                    <a:pt x="6334" y="2489"/>
                    <a:pt x="6358" y="2561"/>
                    <a:pt x="6370" y="2656"/>
                  </a:cubicBezTo>
                  <a:lnTo>
                    <a:pt x="167" y="2656"/>
                  </a:lnTo>
                  <a:cubicBezTo>
                    <a:pt x="72" y="2656"/>
                    <a:pt x="0" y="2727"/>
                    <a:pt x="0" y="2811"/>
                  </a:cubicBezTo>
                  <a:lnTo>
                    <a:pt x="0" y="7502"/>
                  </a:lnTo>
                  <a:cubicBezTo>
                    <a:pt x="0" y="7597"/>
                    <a:pt x="72" y="7668"/>
                    <a:pt x="167" y="7668"/>
                  </a:cubicBezTo>
                  <a:lnTo>
                    <a:pt x="8608" y="7668"/>
                  </a:lnTo>
                  <a:cubicBezTo>
                    <a:pt x="8692" y="7668"/>
                    <a:pt x="8763" y="7597"/>
                    <a:pt x="8763" y="7502"/>
                  </a:cubicBezTo>
                  <a:lnTo>
                    <a:pt x="8763" y="4561"/>
                  </a:lnTo>
                  <a:cubicBezTo>
                    <a:pt x="8858" y="4561"/>
                    <a:pt x="8966" y="4537"/>
                    <a:pt x="9049" y="4513"/>
                  </a:cubicBezTo>
                  <a:lnTo>
                    <a:pt x="9049" y="8371"/>
                  </a:lnTo>
                  <a:lnTo>
                    <a:pt x="7787" y="8371"/>
                  </a:lnTo>
                  <a:cubicBezTo>
                    <a:pt x="7692" y="8371"/>
                    <a:pt x="7620" y="8442"/>
                    <a:pt x="7620" y="8526"/>
                  </a:cubicBezTo>
                  <a:cubicBezTo>
                    <a:pt x="7620" y="8621"/>
                    <a:pt x="7692" y="8692"/>
                    <a:pt x="7787" y="8692"/>
                  </a:cubicBezTo>
                  <a:lnTo>
                    <a:pt x="9216" y="8692"/>
                  </a:lnTo>
                  <a:cubicBezTo>
                    <a:pt x="9299" y="8692"/>
                    <a:pt x="9382" y="8621"/>
                    <a:pt x="9382" y="8526"/>
                  </a:cubicBezTo>
                  <a:lnTo>
                    <a:pt x="9382" y="4406"/>
                  </a:lnTo>
                  <a:cubicBezTo>
                    <a:pt x="9632" y="4323"/>
                    <a:pt x="9858" y="4180"/>
                    <a:pt x="10061" y="4001"/>
                  </a:cubicBezTo>
                  <a:cubicBezTo>
                    <a:pt x="10466" y="3644"/>
                    <a:pt x="10728" y="3168"/>
                    <a:pt x="10823" y="2632"/>
                  </a:cubicBezTo>
                  <a:cubicBezTo>
                    <a:pt x="10823" y="2596"/>
                    <a:pt x="10763" y="2501"/>
                    <a:pt x="10668" y="2489"/>
                  </a:cubicBezTo>
                  <a:cubicBezTo>
                    <a:pt x="10656" y="2486"/>
                    <a:pt x="10643" y="2484"/>
                    <a:pt x="10630" y="2484"/>
                  </a:cubicBezTo>
                  <a:cubicBezTo>
                    <a:pt x="10558" y="2484"/>
                    <a:pt x="10488" y="2539"/>
                    <a:pt x="10478" y="2620"/>
                  </a:cubicBezTo>
                  <a:cubicBezTo>
                    <a:pt x="10359" y="3358"/>
                    <a:pt x="9835" y="3942"/>
                    <a:pt x="9168" y="4156"/>
                  </a:cubicBezTo>
                  <a:lnTo>
                    <a:pt x="9144" y="4156"/>
                  </a:lnTo>
                  <a:cubicBezTo>
                    <a:pt x="8966" y="4216"/>
                    <a:pt x="8763" y="4239"/>
                    <a:pt x="8573" y="4239"/>
                  </a:cubicBezTo>
                  <a:cubicBezTo>
                    <a:pt x="7513" y="4239"/>
                    <a:pt x="6656" y="3358"/>
                    <a:pt x="6656" y="2287"/>
                  </a:cubicBezTo>
                  <a:cubicBezTo>
                    <a:pt x="6656" y="1215"/>
                    <a:pt x="7513" y="346"/>
                    <a:pt x="8573" y="346"/>
                  </a:cubicBezTo>
                  <a:cubicBezTo>
                    <a:pt x="9513" y="346"/>
                    <a:pt x="10335" y="1061"/>
                    <a:pt x="10478" y="1989"/>
                  </a:cubicBezTo>
                  <a:cubicBezTo>
                    <a:pt x="10490" y="2084"/>
                    <a:pt x="10585" y="2144"/>
                    <a:pt x="10668" y="2144"/>
                  </a:cubicBezTo>
                  <a:cubicBezTo>
                    <a:pt x="10763" y="2132"/>
                    <a:pt x="10823" y="2037"/>
                    <a:pt x="10823" y="1953"/>
                  </a:cubicBezTo>
                  <a:cubicBezTo>
                    <a:pt x="10751" y="1418"/>
                    <a:pt x="10478" y="918"/>
                    <a:pt x="10073" y="572"/>
                  </a:cubicBezTo>
                  <a:cubicBezTo>
                    <a:pt x="9656" y="215"/>
                    <a:pt x="9144" y="1"/>
                    <a:pt x="86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54"/>
            <p:cNvSpPr/>
            <p:nvPr/>
          </p:nvSpPr>
          <p:spPr>
            <a:xfrm>
              <a:off x="2881286" y="2460529"/>
              <a:ext cx="87532" cy="87912"/>
            </a:xfrm>
            <a:custGeom>
              <a:rect b="b" l="l" r="r" t="t"/>
              <a:pathLst>
                <a:path extrusionOk="0" h="2775" w="2763">
                  <a:moveTo>
                    <a:pt x="1414" y="703"/>
                  </a:moveTo>
                  <a:cubicBezTo>
                    <a:pt x="1786" y="703"/>
                    <a:pt x="2084" y="1020"/>
                    <a:pt x="2084" y="1406"/>
                  </a:cubicBezTo>
                  <a:cubicBezTo>
                    <a:pt x="2084" y="1787"/>
                    <a:pt x="1775" y="2108"/>
                    <a:pt x="1394" y="2108"/>
                  </a:cubicBezTo>
                  <a:cubicBezTo>
                    <a:pt x="1013" y="2108"/>
                    <a:pt x="715" y="1787"/>
                    <a:pt x="715" y="1406"/>
                  </a:cubicBezTo>
                  <a:cubicBezTo>
                    <a:pt x="715" y="1013"/>
                    <a:pt x="1024" y="703"/>
                    <a:pt x="1394" y="703"/>
                  </a:cubicBezTo>
                  <a:cubicBezTo>
                    <a:pt x="1400" y="703"/>
                    <a:pt x="1407" y="703"/>
                    <a:pt x="1414" y="703"/>
                  </a:cubicBezTo>
                  <a:close/>
                  <a:moveTo>
                    <a:pt x="1382" y="1"/>
                  </a:moveTo>
                  <a:cubicBezTo>
                    <a:pt x="1286" y="1"/>
                    <a:pt x="1215" y="72"/>
                    <a:pt x="1215" y="167"/>
                  </a:cubicBezTo>
                  <a:lnTo>
                    <a:pt x="1215" y="370"/>
                  </a:lnTo>
                  <a:cubicBezTo>
                    <a:pt x="1048" y="406"/>
                    <a:pt x="917" y="465"/>
                    <a:pt x="786" y="560"/>
                  </a:cubicBezTo>
                  <a:lnTo>
                    <a:pt x="632" y="406"/>
                  </a:lnTo>
                  <a:cubicBezTo>
                    <a:pt x="607" y="374"/>
                    <a:pt x="559" y="356"/>
                    <a:pt x="511" y="356"/>
                  </a:cubicBezTo>
                  <a:cubicBezTo>
                    <a:pt x="467" y="356"/>
                    <a:pt x="422" y="371"/>
                    <a:pt x="393" y="406"/>
                  </a:cubicBezTo>
                  <a:cubicBezTo>
                    <a:pt x="334" y="465"/>
                    <a:pt x="322" y="584"/>
                    <a:pt x="393" y="644"/>
                  </a:cubicBezTo>
                  <a:lnTo>
                    <a:pt x="548" y="798"/>
                  </a:lnTo>
                  <a:cubicBezTo>
                    <a:pt x="453" y="929"/>
                    <a:pt x="393" y="1072"/>
                    <a:pt x="370" y="1227"/>
                  </a:cubicBezTo>
                  <a:lnTo>
                    <a:pt x="155" y="1227"/>
                  </a:lnTo>
                  <a:cubicBezTo>
                    <a:pt x="72" y="1227"/>
                    <a:pt x="0" y="1299"/>
                    <a:pt x="0" y="1394"/>
                  </a:cubicBezTo>
                  <a:cubicBezTo>
                    <a:pt x="0" y="1477"/>
                    <a:pt x="72" y="1549"/>
                    <a:pt x="155" y="1549"/>
                  </a:cubicBezTo>
                  <a:lnTo>
                    <a:pt x="370" y="1549"/>
                  </a:lnTo>
                  <a:cubicBezTo>
                    <a:pt x="393" y="1715"/>
                    <a:pt x="453" y="1870"/>
                    <a:pt x="548" y="1989"/>
                  </a:cubicBezTo>
                  <a:lnTo>
                    <a:pt x="393" y="2132"/>
                  </a:lnTo>
                  <a:cubicBezTo>
                    <a:pt x="334" y="2191"/>
                    <a:pt x="334" y="2311"/>
                    <a:pt x="393" y="2370"/>
                  </a:cubicBezTo>
                  <a:cubicBezTo>
                    <a:pt x="429" y="2406"/>
                    <a:pt x="477" y="2418"/>
                    <a:pt x="512" y="2418"/>
                  </a:cubicBezTo>
                  <a:cubicBezTo>
                    <a:pt x="560" y="2418"/>
                    <a:pt x="608" y="2394"/>
                    <a:pt x="632" y="2370"/>
                  </a:cubicBezTo>
                  <a:lnTo>
                    <a:pt x="786" y="2227"/>
                  </a:lnTo>
                  <a:cubicBezTo>
                    <a:pt x="905" y="2311"/>
                    <a:pt x="1048" y="2370"/>
                    <a:pt x="1215" y="2406"/>
                  </a:cubicBezTo>
                  <a:lnTo>
                    <a:pt x="1215" y="2608"/>
                  </a:lnTo>
                  <a:cubicBezTo>
                    <a:pt x="1215" y="2703"/>
                    <a:pt x="1286" y="2775"/>
                    <a:pt x="1382" y="2775"/>
                  </a:cubicBezTo>
                  <a:cubicBezTo>
                    <a:pt x="1465" y="2775"/>
                    <a:pt x="1548" y="2703"/>
                    <a:pt x="1548" y="2608"/>
                  </a:cubicBezTo>
                  <a:lnTo>
                    <a:pt x="1548" y="2430"/>
                  </a:lnTo>
                  <a:cubicBezTo>
                    <a:pt x="1703" y="2394"/>
                    <a:pt x="1846" y="2346"/>
                    <a:pt x="1977" y="2251"/>
                  </a:cubicBezTo>
                  <a:lnTo>
                    <a:pt x="2120" y="2394"/>
                  </a:lnTo>
                  <a:cubicBezTo>
                    <a:pt x="2156" y="2430"/>
                    <a:pt x="2203" y="2442"/>
                    <a:pt x="2239" y="2442"/>
                  </a:cubicBezTo>
                  <a:cubicBezTo>
                    <a:pt x="2286" y="2442"/>
                    <a:pt x="2334" y="2430"/>
                    <a:pt x="2358" y="2394"/>
                  </a:cubicBezTo>
                  <a:cubicBezTo>
                    <a:pt x="2417" y="2346"/>
                    <a:pt x="2441" y="2215"/>
                    <a:pt x="2358" y="2156"/>
                  </a:cubicBezTo>
                  <a:lnTo>
                    <a:pt x="2215" y="2013"/>
                  </a:lnTo>
                  <a:cubicBezTo>
                    <a:pt x="2298" y="1882"/>
                    <a:pt x="2358" y="1727"/>
                    <a:pt x="2394" y="1584"/>
                  </a:cubicBezTo>
                  <a:lnTo>
                    <a:pt x="2596" y="1584"/>
                  </a:lnTo>
                  <a:cubicBezTo>
                    <a:pt x="2691" y="1584"/>
                    <a:pt x="2763" y="1501"/>
                    <a:pt x="2763" y="1418"/>
                  </a:cubicBezTo>
                  <a:cubicBezTo>
                    <a:pt x="2763" y="1299"/>
                    <a:pt x="2691" y="1227"/>
                    <a:pt x="2608" y="1227"/>
                  </a:cubicBezTo>
                  <a:lnTo>
                    <a:pt x="2394" y="1227"/>
                  </a:lnTo>
                  <a:cubicBezTo>
                    <a:pt x="2370" y="1060"/>
                    <a:pt x="2310" y="906"/>
                    <a:pt x="2215" y="798"/>
                  </a:cubicBezTo>
                  <a:lnTo>
                    <a:pt x="2370" y="644"/>
                  </a:lnTo>
                  <a:cubicBezTo>
                    <a:pt x="2417" y="584"/>
                    <a:pt x="2417" y="465"/>
                    <a:pt x="2370" y="406"/>
                  </a:cubicBezTo>
                  <a:cubicBezTo>
                    <a:pt x="2340" y="376"/>
                    <a:pt x="2292" y="361"/>
                    <a:pt x="2245" y="361"/>
                  </a:cubicBezTo>
                  <a:cubicBezTo>
                    <a:pt x="2197" y="361"/>
                    <a:pt x="2150" y="376"/>
                    <a:pt x="2120" y="406"/>
                  </a:cubicBezTo>
                  <a:lnTo>
                    <a:pt x="1977" y="560"/>
                  </a:lnTo>
                  <a:cubicBezTo>
                    <a:pt x="1858" y="465"/>
                    <a:pt x="1715" y="406"/>
                    <a:pt x="1548" y="370"/>
                  </a:cubicBezTo>
                  <a:lnTo>
                    <a:pt x="1548" y="167"/>
                  </a:lnTo>
                  <a:cubicBezTo>
                    <a:pt x="1548" y="72"/>
                    <a:pt x="1477" y="1"/>
                    <a:pt x="13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54"/>
            <p:cNvSpPr/>
            <p:nvPr/>
          </p:nvSpPr>
          <p:spPr>
            <a:xfrm>
              <a:off x="2908436" y="2488059"/>
              <a:ext cx="33612" cy="33993"/>
            </a:xfrm>
            <a:custGeom>
              <a:rect b="b" l="l" r="r" t="t"/>
              <a:pathLst>
                <a:path extrusionOk="0" h="1073" w="1061">
                  <a:moveTo>
                    <a:pt x="525" y="346"/>
                  </a:moveTo>
                  <a:cubicBezTo>
                    <a:pt x="632" y="346"/>
                    <a:pt x="715" y="430"/>
                    <a:pt x="715" y="537"/>
                  </a:cubicBezTo>
                  <a:cubicBezTo>
                    <a:pt x="715" y="632"/>
                    <a:pt x="632" y="727"/>
                    <a:pt x="525" y="727"/>
                  </a:cubicBezTo>
                  <a:cubicBezTo>
                    <a:pt x="417" y="727"/>
                    <a:pt x="334" y="632"/>
                    <a:pt x="334" y="537"/>
                  </a:cubicBezTo>
                  <a:cubicBezTo>
                    <a:pt x="334" y="430"/>
                    <a:pt x="417" y="346"/>
                    <a:pt x="525" y="346"/>
                  </a:cubicBezTo>
                  <a:close/>
                  <a:moveTo>
                    <a:pt x="525" y="1"/>
                  </a:moveTo>
                  <a:cubicBezTo>
                    <a:pt x="239" y="1"/>
                    <a:pt x="1" y="239"/>
                    <a:pt x="1" y="537"/>
                  </a:cubicBezTo>
                  <a:cubicBezTo>
                    <a:pt x="1" y="834"/>
                    <a:pt x="239" y="1072"/>
                    <a:pt x="525" y="1072"/>
                  </a:cubicBezTo>
                  <a:cubicBezTo>
                    <a:pt x="810" y="1072"/>
                    <a:pt x="1048" y="834"/>
                    <a:pt x="1048" y="537"/>
                  </a:cubicBezTo>
                  <a:cubicBezTo>
                    <a:pt x="1060" y="239"/>
                    <a:pt x="822" y="1"/>
                    <a:pt x="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3" name="Google Shape;2783;p54"/>
          <p:cNvGrpSpPr/>
          <p:nvPr/>
        </p:nvGrpSpPr>
        <p:grpSpPr>
          <a:xfrm>
            <a:off x="2189142" y="2421310"/>
            <a:ext cx="365904" cy="350064"/>
            <a:chOff x="2189142" y="2421310"/>
            <a:chExt cx="365904" cy="350064"/>
          </a:xfrm>
        </p:grpSpPr>
        <p:sp>
          <p:nvSpPr>
            <p:cNvPr id="2784" name="Google Shape;2784;p54"/>
            <p:cNvSpPr/>
            <p:nvPr/>
          </p:nvSpPr>
          <p:spPr>
            <a:xfrm>
              <a:off x="2400384" y="2421310"/>
              <a:ext cx="154662" cy="162613"/>
            </a:xfrm>
            <a:custGeom>
              <a:rect b="b" l="l" r="r" t="t"/>
              <a:pathLst>
                <a:path extrusionOk="0" h="5133" w="4882">
                  <a:moveTo>
                    <a:pt x="2482" y="0"/>
                  </a:moveTo>
                  <a:cubicBezTo>
                    <a:pt x="1731" y="0"/>
                    <a:pt x="996" y="363"/>
                    <a:pt x="548" y="1036"/>
                  </a:cubicBezTo>
                  <a:cubicBezTo>
                    <a:pt x="0" y="1870"/>
                    <a:pt x="24" y="2941"/>
                    <a:pt x="619" y="3727"/>
                  </a:cubicBezTo>
                  <a:lnTo>
                    <a:pt x="560" y="4953"/>
                  </a:lnTo>
                  <a:cubicBezTo>
                    <a:pt x="560" y="5013"/>
                    <a:pt x="595" y="5073"/>
                    <a:pt x="643" y="5096"/>
                  </a:cubicBezTo>
                  <a:cubicBezTo>
                    <a:pt x="667" y="5108"/>
                    <a:pt x="702" y="5132"/>
                    <a:pt x="726" y="5132"/>
                  </a:cubicBezTo>
                  <a:cubicBezTo>
                    <a:pt x="762" y="5132"/>
                    <a:pt x="774" y="5132"/>
                    <a:pt x="798" y="5108"/>
                  </a:cubicBezTo>
                  <a:lnTo>
                    <a:pt x="1905" y="4596"/>
                  </a:lnTo>
                  <a:cubicBezTo>
                    <a:pt x="2090" y="4640"/>
                    <a:pt x="2289" y="4665"/>
                    <a:pt x="2486" y="4665"/>
                  </a:cubicBezTo>
                  <a:cubicBezTo>
                    <a:pt x="2555" y="4665"/>
                    <a:pt x="2623" y="4662"/>
                    <a:pt x="2691" y="4656"/>
                  </a:cubicBezTo>
                  <a:cubicBezTo>
                    <a:pt x="2786" y="4632"/>
                    <a:pt x="2858" y="4561"/>
                    <a:pt x="2846" y="4477"/>
                  </a:cubicBezTo>
                  <a:cubicBezTo>
                    <a:pt x="2824" y="4389"/>
                    <a:pt x="2761" y="4321"/>
                    <a:pt x="2685" y="4321"/>
                  </a:cubicBezTo>
                  <a:cubicBezTo>
                    <a:pt x="2679" y="4321"/>
                    <a:pt x="2673" y="4322"/>
                    <a:pt x="2667" y="4322"/>
                  </a:cubicBezTo>
                  <a:cubicBezTo>
                    <a:pt x="2597" y="4332"/>
                    <a:pt x="2528" y="4336"/>
                    <a:pt x="2461" y="4336"/>
                  </a:cubicBezTo>
                  <a:cubicBezTo>
                    <a:pt x="2277" y="4336"/>
                    <a:pt x="2103" y="4303"/>
                    <a:pt x="1929" y="4251"/>
                  </a:cubicBezTo>
                  <a:cubicBezTo>
                    <a:pt x="1913" y="4240"/>
                    <a:pt x="1897" y="4234"/>
                    <a:pt x="1880" y="4234"/>
                  </a:cubicBezTo>
                  <a:cubicBezTo>
                    <a:pt x="1859" y="4234"/>
                    <a:pt x="1836" y="4243"/>
                    <a:pt x="1810" y="4263"/>
                  </a:cubicBezTo>
                  <a:lnTo>
                    <a:pt x="905" y="4680"/>
                  </a:lnTo>
                  <a:lnTo>
                    <a:pt x="953" y="3680"/>
                  </a:lnTo>
                  <a:cubicBezTo>
                    <a:pt x="953" y="3632"/>
                    <a:pt x="941" y="3608"/>
                    <a:pt x="917" y="3560"/>
                  </a:cubicBezTo>
                  <a:cubicBezTo>
                    <a:pt x="381" y="2882"/>
                    <a:pt x="345" y="1941"/>
                    <a:pt x="833" y="1215"/>
                  </a:cubicBezTo>
                  <a:cubicBezTo>
                    <a:pt x="1218" y="642"/>
                    <a:pt x="1855" y="327"/>
                    <a:pt x="2504" y="327"/>
                  </a:cubicBezTo>
                  <a:cubicBezTo>
                    <a:pt x="2880" y="327"/>
                    <a:pt x="3259" y="433"/>
                    <a:pt x="3596" y="655"/>
                  </a:cubicBezTo>
                  <a:cubicBezTo>
                    <a:pt x="4048" y="953"/>
                    <a:pt x="4346" y="1405"/>
                    <a:pt x="4453" y="1929"/>
                  </a:cubicBezTo>
                  <a:cubicBezTo>
                    <a:pt x="4548" y="2441"/>
                    <a:pt x="4453" y="2989"/>
                    <a:pt x="4155" y="3418"/>
                  </a:cubicBezTo>
                  <a:cubicBezTo>
                    <a:pt x="3941" y="3727"/>
                    <a:pt x="3643" y="3977"/>
                    <a:pt x="3286" y="4132"/>
                  </a:cubicBezTo>
                  <a:cubicBezTo>
                    <a:pt x="3203" y="4156"/>
                    <a:pt x="3167" y="4263"/>
                    <a:pt x="3203" y="4346"/>
                  </a:cubicBezTo>
                  <a:cubicBezTo>
                    <a:pt x="3221" y="4419"/>
                    <a:pt x="3288" y="4450"/>
                    <a:pt x="3356" y="4450"/>
                  </a:cubicBezTo>
                  <a:cubicBezTo>
                    <a:pt x="3376" y="4450"/>
                    <a:pt x="3397" y="4447"/>
                    <a:pt x="3417" y="4442"/>
                  </a:cubicBezTo>
                  <a:cubicBezTo>
                    <a:pt x="3834" y="4263"/>
                    <a:pt x="4179" y="3977"/>
                    <a:pt x="4429" y="3608"/>
                  </a:cubicBezTo>
                  <a:cubicBezTo>
                    <a:pt x="4763" y="3108"/>
                    <a:pt x="4882" y="2477"/>
                    <a:pt x="4763" y="1882"/>
                  </a:cubicBezTo>
                  <a:cubicBezTo>
                    <a:pt x="4643" y="1274"/>
                    <a:pt x="4286" y="751"/>
                    <a:pt x="3774" y="393"/>
                  </a:cubicBezTo>
                  <a:cubicBezTo>
                    <a:pt x="3376" y="128"/>
                    <a:pt x="2926" y="0"/>
                    <a:pt x="24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54"/>
            <p:cNvSpPr/>
            <p:nvPr/>
          </p:nvSpPr>
          <p:spPr>
            <a:xfrm>
              <a:off x="2292862" y="2724899"/>
              <a:ext cx="168252" cy="46475"/>
            </a:xfrm>
            <a:custGeom>
              <a:rect b="b" l="l" r="r" t="t"/>
              <a:pathLst>
                <a:path extrusionOk="0" h="1467" w="5311">
                  <a:moveTo>
                    <a:pt x="5139" y="1"/>
                  </a:moveTo>
                  <a:cubicBezTo>
                    <a:pt x="5133" y="1"/>
                    <a:pt x="5127" y="1"/>
                    <a:pt x="5120" y="2"/>
                  </a:cubicBezTo>
                  <a:cubicBezTo>
                    <a:pt x="5025" y="26"/>
                    <a:pt x="4954" y="97"/>
                    <a:pt x="4966" y="193"/>
                  </a:cubicBezTo>
                  <a:cubicBezTo>
                    <a:pt x="4966" y="264"/>
                    <a:pt x="4989" y="323"/>
                    <a:pt x="4989" y="395"/>
                  </a:cubicBezTo>
                  <a:lnTo>
                    <a:pt x="4989" y="1145"/>
                  </a:lnTo>
                  <a:lnTo>
                    <a:pt x="167" y="1145"/>
                  </a:lnTo>
                  <a:cubicBezTo>
                    <a:pt x="72" y="1145"/>
                    <a:pt x="1" y="1216"/>
                    <a:pt x="1" y="1300"/>
                  </a:cubicBezTo>
                  <a:cubicBezTo>
                    <a:pt x="1" y="1395"/>
                    <a:pt x="72" y="1466"/>
                    <a:pt x="167" y="1466"/>
                  </a:cubicBezTo>
                  <a:lnTo>
                    <a:pt x="5144" y="1466"/>
                  </a:lnTo>
                  <a:cubicBezTo>
                    <a:pt x="5239" y="1466"/>
                    <a:pt x="5311" y="1395"/>
                    <a:pt x="5311" y="1300"/>
                  </a:cubicBezTo>
                  <a:lnTo>
                    <a:pt x="5311" y="395"/>
                  </a:lnTo>
                  <a:cubicBezTo>
                    <a:pt x="5311" y="323"/>
                    <a:pt x="5311" y="252"/>
                    <a:pt x="5299" y="157"/>
                  </a:cubicBezTo>
                  <a:cubicBezTo>
                    <a:pt x="5288" y="69"/>
                    <a:pt x="5216" y="1"/>
                    <a:pt x="513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54"/>
            <p:cNvSpPr/>
            <p:nvPr/>
          </p:nvSpPr>
          <p:spPr>
            <a:xfrm>
              <a:off x="2189142" y="2460149"/>
              <a:ext cx="266714" cy="310844"/>
            </a:xfrm>
            <a:custGeom>
              <a:rect b="b" l="l" r="r" t="t"/>
              <a:pathLst>
                <a:path extrusionOk="0" h="9812" w="8419">
                  <a:moveTo>
                    <a:pt x="3525" y="787"/>
                  </a:moveTo>
                  <a:lnTo>
                    <a:pt x="3525" y="787"/>
                  </a:lnTo>
                  <a:cubicBezTo>
                    <a:pt x="3322" y="1382"/>
                    <a:pt x="2977" y="1703"/>
                    <a:pt x="2751" y="1834"/>
                  </a:cubicBezTo>
                  <a:cubicBezTo>
                    <a:pt x="2787" y="1358"/>
                    <a:pt x="3096" y="941"/>
                    <a:pt x="3525" y="787"/>
                  </a:cubicBezTo>
                  <a:close/>
                  <a:moveTo>
                    <a:pt x="4692" y="715"/>
                  </a:moveTo>
                  <a:cubicBezTo>
                    <a:pt x="5323" y="715"/>
                    <a:pt x="5846" y="1239"/>
                    <a:pt x="5846" y="1870"/>
                  </a:cubicBezTo>
                  <a:lnTo>
                    <a:pt x="5846" y="2608"/>
                  </a:lnTo>
                  <a:cubicBezTo>
                    <a:pt x="5168" y="2561"/>
                    <a:pt x="4644" y="2215"/>
                    <a:pt x="4299" y="1596"/>
                  </a:cubicBezTo>
                  <a:cubicBezTo>
                    <a:pt x="4108" y="1251"/>
                    <a:pt x="4013" y="906"/>
                    <a:pt x="3977" y="715"/>
                  </a:cubicBezTo>
                  <a:close/>
                  <a:moveTo>
                    <a:pt x="2048" y="2454"/>
                  </a:moveTo>
                  <a:lnTo>
                    <a:pt x="2048" y="3525"/>
                  </a:lnTo>
                  <a:cubicBezTo>
                    <a:pt x="1858" y="3454"/>
                    <a:pt x="1715" y="3275"/>
                    <a:pt x="1715" y="3049"/>
                  </a:cubicBezTo>
                  <a:lnTo>
                    <a:pt x="1715" y="2930"/>
                  </a:lnTo>
                  <a:cubicBezTo>
                    <a:pt x="1715" y="2704"/>
                    <a:pt x="1846" y="2525"/>
                    <a:pt x="2048" y="2454"/>
                  </a:cubicBezTo>
                  <a:close/>
                  <a:moveTo>
                    <a:pt x="6549" y="2454"/>
                  </a:moveTo>
                  <a:cubicBezTo>
                    <a:pt x="6739" y="2537"/>
                    <a:pt x="6894" y="2715"/>
                    <a:pt x="6894" y="2930"/>
                  </a:cubicBezTo>
                  <a:lnTo>
                    <a:pt x="6894" y="3049"/>
                  </a:lnTo>
                  <a:cubicBezTo>
                    <a:pt x="6894" y="3275"/>
                    <a:pt x="6751" y="3454"/>
                    <a:pt x="6549" y="3525"/>
                  </a:cubicBezTo>
                  <a:lnTo>
                    <a:pt x="6549" y="2454"/>
                  </a:lnTo>
                  <a:close/>
                  <a:moveTo>
                    <a:pt x="3739" y="1168"/>
                  </a:moveTo>
                  <a:cubicBezTo>
                    <a:pt x="3799" y="1346"/>
                    <a:pt x="3870" y="1549"/>
                    <a:pt x="3989" y="1763"/>
                  </a:cubicBezTo>
                  <a:cubicBezTo>
                    <a:pt x="4394" y="2489"/>
                    <a:pt x="5025" y="2906"/>
                    <a:pt x="5835" y="2954"/>
                  </a:cubicBezTo>
                  <a:lnTo>
                    <a:pt x="5835" y="3251"/>
                  </a:lnTo>
                  <a:cubicBezTo>
                    <a:pt x="5846" y="3894"/>
                    <a:pt x="5501" y="4489"/>
                    <a:pt x="4942" y="4835"/>
                  </a:cubicBezTo>
                  <a:lnTo>
                    <a:pt x="4692" y="4990"/>
                  </a:lnTo>
                  <a:cubicBezTo>
                    <a:pt x="4573" y="5055"/>
                    <a:pt x="4439" y="5088"/>
                    <a:pt x="4305" y="5088"/>
                  </a:cubicBezTo>
                  <a:cubicBezTo>
                    <a:pt x="4171" y="5088"/>
                    <a:pt x="4037" y="5055"/>
                    <a:pt x="3918" y="4990"/>
                  </a:cubicBezTo>
                  <a:lnTo>
                    <a:pt x="3656" y="4835"/>
                  </a:lnTo>
                  <a:cubicBezTo>
                    <a:pt x="3096" y="4513"/>
                    <a:pt x="2751" y="3906"/>
                    <a:pt x="2751" y="3251"/>
                  </a:cubicBezTo>
                  <a:lnTo>
                    <a:pt x="2751" y="2215"/>
                  </a:lnTo>
                  <a:cubicBezTo>
                    <a:pt x="2965" y="2108"/>
                    <a:pt x="3418" y="1834"/>
                    <a:pt x="3739" y="1168"/>
                  </a:cubicBezTo>
                  <a:close/>
                  <a:moveTo>
                    <a:pt x="4942" y="5228"/>
                  </a:moveTo>
                  <a:lnTo>
                    <a:pt x="4942" y="5656"/>
                  </a:lnTo>
                  <a:cubicBezTo>
                    <a:pt x="4894" y="5656"/>
                    <a:pt x="4834" y="5668"/>
                    <a:pt x="4787" y="5668"/>
                  </a:cubicBezTo>
                  <a:cubicBezTo>
                    <a:pt x="4751" y="5549"/>
                    <a:pt x="4668" y="5454"/>
                    <a:pt x="4573" y="5382"/>
                  </a:cubicBezTo>
                  <a:cubicBezTo>
                    <a:pt x="4668" y="5359"/>
                    <a:pt x="4763" y="5335"/>
                    <a:pt x="4846" y="5275"/>
                  </a:cubicBezTo>
                  <a:lnTo>
                    <a:pt x="4942" y="5228"/>
                  </a:lnTo>
                  <a:close/>
                  <a:moveTo>
                    <a:pt x="4299" y="5656"/>
                  </a:moveTo>
                  <a:cubicBezTo>
                    <a:pt x="4406" y="5656"/>
                    <a:pt x="4477" y="5728"/>
                    <a:pt x="4477" y="5835"/>
                  </a:cubicBezTo>
                  <a:cubicBezTo>
                    <a:pt x="4477" y="5942"/>
                    <a:pt x="4406" y="6013"/>
                    <a:pt x="4299" y="6013"/>
                  </a:cubicBezTo>
                  <a:cubicBezTo>
                    <a:pt x="4215" y="6013"/>
                    <a:pt x="4120" y="5930"/>
                    <a:pt x="4120" y="5835"/>
                  </a:cubicBezTo>
                  <a:cubicBezTo>
                    <a:pt x="4120" y="5728"/>
                    <a:pt x="4192" y="5656"/>
                    <a:pt x="4299" y="5656"/>
                  </a:cubicBezTo>
                  <a:close/>
                  <a:moveTo>
                    <a:pt x="3656" y="5228"/>
                  </a:moveTo>
                  <a:lnTo>
                    <a:pt x="3751" y="5263"/>
                  </a:lnTo>
                  <a:cubicBezTo>
                    <a:pt x="3834" y="5323"/>
                    <a:pt x="3941" y="5359"/>
                    <a:pt x="4037" y="5382"/>
                  </a:cubicBezTo>
                  <a:cubicBezTo>
                    <a:pt x="3882" y="5478"/>
                    <a:pt x="3775" y="5644"/>
                    <a:pt x="3775" y="5835"/>
                  </a:cubicBezTo>
                  <a:cubicBezTo>
                    <a:pt x="3775" y="6121"/>
                    <a:pt x="4013" y="6359"/>
                    <a:pt x="4299" y="6359"/>
                  </a:cubicBezTo>
                  <a:cubicBezTo>
                    <a:pt x="4525" y="6359"/>
                    <a:pt x="4715" y="6204"/>
                    <a:pt x="4787" y="6013"/>
                  </a:cubicBezTo>
                  <a:cubicBezTo>
                    <a:pt x="4834" y="6013"/>
                    <a:pt x="4894" y="6013"/>
                    <a:pt x="4942" y="6002"/>
                  </a:cubicBezTo>
                  <a:lnTo>
                    <a:pt x="4942" y="6073"/>
                  </a:lnTo>
                  <a:lnTo>
                    <a:pt x="4299" y="6514"/>
                  </a:lnTo>
                  <a:lnTo>
                    <a:pt x="3656" y="6061"/>
                  </a:lnTo>
                  <a:lnTo>
                    <a:pt x="3656" y="5228"/>
                  </a:lnTo>
                  <a:close/>
                  <a:moveTo>
                    <a:pt x="3656" y="6466"/>
                  </a:moveTo>
                  <a:lnTo>
                    <a:pt x="4049" y="6740"/>
                  </a:lnTo>
                  <a:lnTo>
                    <a:pt x="3656" y="7204"/>
                  </a:lnTo>
                  <a:lnTo>
                    <a:pt x="3656" y="6549"/>
                  </a:lnTo>
                  <a:lnTo>
                    <a:pt x="3656" y="6466"/>
                  </a:lnTo>
                  <a:close/>
                  <a:moveTo>
                    <a:pt x="4942" y="6466"/>
                  </a:moveTo>
                  <a:lnTo>
                    <a:pt x="4942" y="6549"/>
                  </a:lnTo>
                  <a:lnTo>
                    <a:pt x="4942" y="7204"/>
                  </a:lnTo>
                  <a:lnTo>
                    <a:pt x="4549" y="6740"/>
                  </a:lnTo>
                  <a:lnTo>
                    <a:pt x="4942" y="6466"/>
                  </a:lnTo>
                  <a:close/>
                  <a:moveTo>
                    <a:pt x="3858" y="1"/>
                  </a:moveTo>
                  <a:cubicBezTo>
                    <a:pt x="2858" y="1"/>
                    <a:pt x="2048" y="799"/>
                    <a:pt x="2048" y="1799"/>
                  </a:cubicBezTo>
                  <a:lnTo>
                    <a:pt x="2048" y="2096"/>
                  </a:lnTo>
                  <a:cubicBezTo>
                    <a:pt x="1667" y="2168"/>
                    <a:pt x="1382" y="2513"/>
                    <a:pt x="1382" y="2918"/>
                  </a:cubicBezTo>
                  <a:lnTo>
                    <a:pt x="1382" y="3037"/>
                  </a:lnTo>
                  <a:cubicBezTo>
                    <a:pt x="1382" y="3501"/>
                    <a:pt x="1751" y="3870"/>
                    <a:pt x="2215" y="3870"/>
                  </a:cubicBezTo>
                  <a:cubicBezTo>
                    <a:pt x="2310" y="3870"/>
                    <a:pt x="2382" y="3799"/>
                    <a:pt x="2382" y="3704"/>
                  </a:cubicBezTo>
                  <a:lnTo>
                    <a:pt x="2382" y="2251"/>
                  </a:lnTo>
                  <a:lnTo>
                    <a:pt x="2382" y="1799"/>
                  </a:lnTo>
                  <a:cubicBezTo>
                    <a:pt x="2382" y="1001"/>
                    <a:pt x="3037" y="346"/>
                    <a:pt x="3834" y="346"/>
                  </a:cubicBezTo>
                  <a:lnTo>
                    <a:pt x="4727" y="346"/>
                  </a:lnTo>
                  <a:cubicBezTo>
                    <a:pt x="5537" y="346"/>
                    <a:pt x="6192" y="1001"/>
                    <a:pt x="6192" y="1799"/>
                  </a:cubicBezTo>
                  <a:lnTo>
                    <a:pt x="6192" y="2251"/>
                  </a:lnTo>
                  <a:lnTo>
                    <a:pt x="6192" y="4180"/>
                  </a:lnTo>
                  <a:cubicBezTo>
                    <a:pt x="6192" y="4811"/>
                    <a:pt x="5799" y="5335"/>
                    <a:pt x="5251" y="5549"/>
                  </a:cubicBezTo>
                  <a:lnTo>
                    <a:pt x="5251" y="5001"/>
                  </a:lnTo>
                  <a:cubicBezTo>
                    <a:pt x="5823" y="4597"/>
                    <a:pt x="6156" y="3930"/>
                    <a:pt x="6156" y="3227"/>
                  </a:cubicBezTo>
                  <a:lnTo>
                    <a:pt x="6156" y="1870"/>
                  </a:lnTo>
                  <a:cubicBezTo>
                    <a:pt x="6156" y="1037"/>
                    <a:pt x="5489" y="370"/>
                    <a:pt x="4656" y="370"/>
                  </a:cubicBezTo>
                  <a:lnTo>
                    <a:pt x="3894" y="370"/>
                  </a:lnTo>
                  <a:cubicBezTo>
                    <a:pt x="3834" y="370"/>
                    <a:pt x="3775" y="370"/>
                    <a:pt x="3715" y="382"/>
                  </a:cubicBezTo>
                  <a:cubicBezTo>
                    <a:pt x="2965" y="477"/>
                    <a:pt x="2394" y="1120"/>
                    <a:pt x="2394" y="1870"/>
                  </a:cubicBezTo>
                  <a:lnTo>
                    <a:pt x="2394" y="2084"/>
                  </a:lnTo>
                  <a:lnTo>
                    <a:pt x="2394" y="3227"/>
                  </a:lnTo>
                  <a:cubicBezTo>
                    <a:pt x="2394" y="3930"/>
                    <a:pt x="2739" y="4585"/>
                    <a:pt x="3299" y="5001"/>
                  </a:cubicBezTo>
                  <a:lnTo>
                    <a:pt x="3299" y="6013"/>
                  </a:lnTo>
                  <a:lnTo>
                    <a:pt x="1596" y="6561"/>
                  </a:lnTo>
                  <a:cubicBezTo>
                    <a:pt x="643" y="6859"/>
                    <a:pt x="1" y="7740"/>
                    <a:pt x="1" y="8740"/>
                  </a:cubicBezTo>
                  <a:lnTo>
                    <a:pt x="1" y="9645"/>
                  </a:lnTo>
                  <a:cubicBezTo>
                    <a:pt x="1" y="9740"/>
                    <a:pt x="72" y="9812"/>
                    <a:pt x="167" y="9812"/>
                  </a:cubicBezTo>
                  <a:lnTo>
                    <a:pt x="2739" y="9812"/>
                  </a:lnTo>
                  <a:cubicBezTo>
                    <a:pt x="2822" y="9812"/>
                    <a:pt x="2906" y="9740"/>
                    <a:pt x="2906" y="9645"/>
                  </a:cubicBezTo>
                  <a:cubicBezTo>
                    <a:pt x="2906" y="9550"/>
                    <a:pt x="2822" y="9478"/>
                    <a:pt x="2739" y="9478"/>
                  </a:cubicBezTo>
                  <a:lnTo>
                    <a:pt x="322" y="9478"/>
                  </a:lnTo>
                  <a:lnTo>
                    <a:pt x="322" y="8740"/>
                  </a:lnTo>
                  <a:cubicBezTo>
                    <a:pt x="322" y="7883"/>
                    <a:pt x="882" y="7133"/>
                    <a:pt x="1679" y="6871"/>
                  </a:cubicBezTo>
                  <a:lnTo>
                    <a:pt x="3287" y="6359"/>
                  </a:lnTo>
                  <a:lnTo>
                    <a:pt x="3287" y="6537"/>
                  </a:lnTo>
                  <a:lnTo>
                    <a:pt x="3287" y="7657"/>
                  </a:lnTo>
                  <a:cubicBezTo>
                    <a:pt x="3287" y="7728"/>
                    <a:pt x="3334" y="7788"/>
                    <a:pt x="3394" y="7811"/>
                  </a:cubicBezTo>
                  <a:cubicBezTo>
                    <a:pt x="3406" y="7811"/>
                    <a:pt x="3441" y="7835"/>
                    <a:pt x="3453" y="7835"/>
                  </a:cubicBezTo>
                  <a:cubicBezTo>
                    <a:pt x="3501" y="7835"/>
                    <a:pt x="3537" y="7811"/>
                    <a:pt x="3584" y="7776"/>
                  </a:cubicBezTo>
                  <a:lnTo>
                    <a:pt x="4275" y="6966"/>
                  </a:lnTo>
                  <a:lnTo>
                    <a:pt x="4954" y="7776"/>
                  </a:lnTo>
                  <a:cubicBezTo>
                    <a:pt x="4989" y="7811"/>
                    <a:pt x="5025" y="7835"/>
                    <a:pt x="5084" y="7835"/>
                  </a:cubicBezTo>
                  <a:cubicBezTo>
                    <a:pt x="5108" y="7835"/>
                    <a:pt x="5132" y="7835"/>
                    <a:pt x="5144" y="7811"/>
                  </a:cubicBezTo>
                  <a:cubicBezTo>
                    <a:pt x="5204" y="7788"/>
                    <a:pt x="5251" y="7728"/>
                    <a:pt x="5251" y="7657"/>
                  </a:cubicBezTo>
                  <a:lnTo>
                    <a:pt x="5251" y="6359"/>
                  </a:lnTo>
                  <a:lnTo>
                    <a:pt x="6859" y="6871"/>
                  </a:lnTo>
                  <a:cubicBezTo>
                    <a:pt x="7382" y="7037"/>
                    <a:pt x="7811" y="7430"/>
                    <a:pt x="8037" y="7918"/>
                  </a:cubicBezTo>
                  <a:cubicBezTo>
                    <a:pt x="8074" y="7991"/>
                    <a:pt x="8131" y="8022"/>
                    <a:pt x="8198" y="8022"/>
                  </a:cubicBezTo>
                  <a:cubicBezTo>
                    <a:pt x="8219" y="8022"/>
                    <a:pt x="8241" y="8019"/>
                    <a:pt x="8263" y="8014"/>
                  </a:cubicBezTo>
                  <a:cubicBezTo>
                    <a:pt x="8383" y="7990"/>
                    <a:pt x="8418" y="7895"/>
                    <a:pt x="8383" y="7799"/>
                  </a:cubicBezTo>
                  <a:cubicBezTo>
                    <a:pt x="8109" y="7216"/>
                    <a:pt x="7609" y="6775"/>
                    <a:pt x="6989" y="6561"/>
                  </a:cubicBezTo>
                  <a:lnTo>
                    <a:pt x="5287" y="6013"/>
                  </a:lnTo>
                  <a:lnTo>
                    <a:pt x="5287" y="5906"/>
                  </a:lnTo>
                  <a:cubicBezTo>
                    <a:pt x="6013" y="5680"/>
                    <a:pt x="6549" y="5001"/>
                    <a:pt x="6549" y="4180"/>
                  </a:cubicBezTo>
                  <a:lnTo>
                    <a:pt x="6549" y="3858"/>
                  </a:lnTo>
                  <a:cubicBezTo>
                    <a:pt x="6930" y="3775"/>
                    <a:pt x="7216" y="3442"/>
                    <a:pt x="7216" y="3037"/>
                  </a:cubicBezTo>
                  <a:lnTo>
                    <a:pt x="7216" y="2918"/>
                  </a:lnTo>
                  <a:cubicBezTo>
                    <a:pt x="7216" y="2513"/>
                    <a:pt x="6930" y="2168"/>
                    <a:pt x="6549" y="2096"/>
                  </a:cubicBezTo>
                  <a:lnTo>
                    <a:pt x="6549" y="1799"/>
                  </a:lnTo>
                  <a:cubicBezTo>
                    <a:pt x="6549" y="799"/>
                    <a:pt x="5739" y="1"/>
                    <a:pt x="475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54"/>
            <p:cNvSpPr/>
            <p:nvPr/>
          </p:nvSpPr>
          <p:spPr>
            <a:xfrm>
              <a:off x="2320012" y="2699682"/>
              <a:ext cx="10993" cy="11341"/>
            </a:xfrm>
            <a:custGeom>
              <a:rect b="b" l="l" r="r" t="t"/>
              <a:pathLst>
                <a:path extrusionOk="0" h="358" w="347">
                  <a:moveTo>
                    <a:pt x="168" y="0"/>
                  </a:moveTo>
                  <a:cubicBezTo>
                    <a:pt x="84" y="0"/>
                    <a:pt x="1" y="72"/>
                    <a:pt x="1" y="167"/>
                  </a:cubicBezTo>
                  <a:lnTo>
                    <a:pt x="1" y="191"/>
                  </a:lnTo>
                  <a:cubicBezTo>
                    <a:pt x="1" y="286"/>
                    <a:pt x="84" y="357"/>
                    <a:pt x="168" y="357"/>
                  </a:cubicBezTo>
                  <a:cubicBezTo>
                    <a:pt x="263" y="357"/>
                    <a:pt x="334" y="286"/>
                    <a:pt x="334" y="191"/>
                  </a:cubicBezTo>
                  <a:lnTo>
                    <a:pt x="334" y="167"/>
                  </a:lnTo>
                  <a:cubicBezTo>
                    <a:pt x="346" y="72"/>
                    <a:pt x="263"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54"/>
            <p:cNvSpPr/>
            <p:nvPr/>
          </p:nvSpPr>
          <p:spPr>
            <a:xfrm>
              <a:off x="2320012" y="2718151"/>
              <a:ext cx="10993" cy="11341"/>
            </a:xfrm>
            <a:custGeom>
              <a:rect b="b" l="l" r="r" t="t"/>
              <a:pathLst>
                <a:path extrusionOk="0" h="358" w="347">
                  <a:moveTo>
                    <a:pt x="168" y="1"/>
                  </a:moveTo>
                  <a:cubicBezTo>
                    <a:pt x="84" y="1"/>
                    <a:pt x="1" y="72"/>
                    <a:pt x="1" y="167"/>
                  </a:cubicBezTo>
                  <a:lnTo>
                    <a:pt x="1" y="191"/>
                  </a:lnTo>
                  <a:cubicBezTo>
                    <a:pt x="1" y="286"/>
                    <a:pt x="84" y="358"/>
                    <a:pt x="168" y="358"/>
                  </a:cubicBezTo>
                  <a:cubicBezTo>
                    <a:pt x="263" y="358"/>
                    <a:pt x="334" y="286"/>
                    <a:pt x="334" y="191"/>
                  </a:cubicBezTo>
                  <a:lnTo>
                    <a:pt x="334" y="167"/>
                  </a:lnTo>
                  <a:cubicBezTo>
                    <a:pt x="346" y="72"/>
                    <a:pt x="263"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54"/>
            <p:cNvSpPr/>
            <p:nvPr/>
          </p:nvSpPr>
          <p:spPr>
            <a:xfrm>
              <a:off x="2364522" y="2716662"/>
              <a:ext cx="63804" cy="30571"/>
            </a:xfrm>
            <a:custGeom>
              <a:rect b="b" l="l" r="r" t="t"/>
              <a:pathLst>
                <a:path extrusionOk="0" h="965" w="2014">
                  <a:moveTo>
                    <a:pt x="1596" y="322"/>
                  </a:moveTo>
                  <a:cubicBezTo>
                    <a:pt x="1632" y="322"/>
                    <a:pt x="1668" y="357"/>
                    <a:pt x="1668" y="405"/>
                  </a:cubicBezTo>
                  <a:lnTo>
                    <a:pt x="1668" y="560"/>
                  </a:lnTo>
                  <a:cubicBezTo>
                    <a:pt x="1668" y="607"/>
                    <a:pt x="1632" y="643"/>
                    <a:pt x="1596" y="643"/>
                  </a:cubicBezTo>
                  <a:lnTo>
                    <a:pt x="382" y="643"/>
                  </a:lnTo>
                  <a:cubicBezTo>
                    <a:pt x="346" y="643"/>
                    <a:pt x="310" y="607"/>
                    <a:pt x="310" y="560"/>
                  </a:cubicBezTo>
                  <a:lnTo>
                    <a:pt x="310" y="405"/>
                  </a:lnTo>
                  <a:cubicBezTo>
                    <a:pt x="310" y="357"/>
                    <a:pt x="346" y="322"/>
                    <a:pt x="382" y="322"/>
                  </a:cubicBezTo>
                  <a:close/>
                  <a:moveTo>
                    <a:pt x="406" y="0"/>
                  </a:moveTo>
                  <a:cubicBezTo>
                    <a:pt x="180" y="0"/>
                    <a:pt x="1" y="179"/>
                    <a:pt x="1" y="405"/>
                  </a:cubicBezTo>
                  <a:lnTo>
                    <a:pt x="1" y="572"/>
                  </a:lnTo>
                  <a:cubicBezTo>
                    <a:pt x="1" y="786"/>
                    <a:pt x="180" y="964"/>
                    <a:pt x="406" y="964"/>
                  </a:cubicBezTo>
                  <a:lnTo>
                    <a:pt x="1608" y="964"/>
                  </a:lnTo>
                  <a:cubicBezTo>
                    <a:pt x="1834" y="964"/>
                    <a:pt x="2013" y="786"/>
                    <a:pt x="2013" y="572"/>
                  </a:cubicBezTo>
                  <a:lnTo>
                    <a:pt x="2013" y="405"/>
                  </a:lnTo>
                  <a:cubicBezTo>
                    <a:pt x="2013" y="179"/>
                    <a:pt x="1834" y="0"/>
                    <a:pt x="160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54"/>
            <p:cNvSpPr/>
            <p:nvPr/>
          </p:nvSpPr>
          <p:spPr>
            <a:xfrm>
              <a:off x="2437323" y="2454510"/>
              <a:ext cx="82273" cy="83002"/>
            </a:xfrm>
            <a:custGeom>
              <a:rect b="b" l="l" r="r" t="t"/>
              <a:pathLst>
                <a:path extrusionOk="0" h="2620" w="2597">
                  <a:moveTo>
                    <a:pt x="1299" y="655"/>
                  </a:moveTo>
                  <a:cubicBezTo>
                    <a:pt x="1656" y="655"/>
                    <a:pt x="1942" y="953"/>
                    <a:pt x="1942" y="1310"/>
                  </a:cubicBezTo>
                  <a:cubicBezTo>
                    <a:pt x="1930" y="1667"/>
                    <a:pt x="1644" y="1965"/>
                    <a:pt x="1299" y="1965"/>
                  </a:cubicBezTo>
                  <a:cubicBezTo>
                    <a:pt x="941" y="1965"/>
                    <a:pt x="668" y="1667"/>
                    <a:pt x="668" y="1310"/>
                  </a:cubicBezTo>
                  <a:cubicBezTo>
                    <a:pt x="668" y="953"/>
                    <a:pt x="941" y="655"/>
                    <a:pt x="1299" y="655"/>
                  </a:cubicBezTo>
                  <a:close/>
                  <a:moveTo>
                    <a:pt x="1299" y="0"/>
                  </a:moveTo>
                  <a:cubicBezTo>
                    <a:pt x="1215" y="0"/>
                    <a:pt x="1132" y="72"/>
                    <a:pt x="1132" y="167"/>
                  </a:cubicBezTo>
                  <a:lnTo>
                    <a:pt x="1132" y="346"/>
                  </a:lnTo>
                  <a:cubicBezTo>
                    <a:pt x="989" y="369"/>
                    <a:pt x="858" y="429"/>
                    <a:pt x="751" y="500"/>
                  </a:cubicBezTo>
                  <a:lnTo>
                    <a:pt x="620" y="369"/>
                  </a:lnTo>
                  <a:cubicBezTo>
                    <a:pt x="590" y="340"/>
                    <a:pt x="546" y="325"/>
                    <a:pt x="501" y="325"/>
                  </a:cubicBezTo>
                  <a:cubicBezTo>
                    <a:pt x="456" y="325"/>
                    <a:pt x="412" y="340"/>
                    <a:pt x="382" y="369"/>
                  </a:cubicBezTo>
                  <a:cubicBezTo>
                    <a:pt x="322" y="429"/>
                    <a:pt x="322" y="548"/>
                    <a:pt x="382" y="607"/>
                  </a:cubicBezTo>
                  <a:lnTo>
                    <a:pt x="513" y="750"/>
                  </a:lnTo>
                  <a:cubicBezTo>
                    <a:pt x="441" y="857"/>
                    <a:pt x="382" y="1000"/>
                    <a:pt x="346" y="1143"/>
                  </a:cubicBezTo>
                  <a:lnTo>
                    <a:pt x="168" y="1143"/>
                  </a:lnTo>
                  <a:cubicBezTo>
                    <a:pt x="84" y="1143"/>
                    <a:pt x="1" y="1227"/>
                    <a:pt x="1" y="1310"/>
                  </a:cubicBezTo>
                  <a:cubicBezTo>
                    <a:pt x="1" y="1405"/>
                    <a:pt x="84" y="1477"/>
                    <a:pt x="168" y="1477"/>
                  </a:cubicBezTo>
                  <a:lnTo>
                    <a:pt x="346" y="1477"/>
                  </a:lnTo>
                  <a:cubicBezTo>
                    <a:pt x="382" y="1619"/>
                    <a:pt x="441" y="1762"/>
                    <a:pt x="513" y="1881"/>
                  </a:cubicBezTo>
                  <a:lnTo>
                    <a:pt x="382" y="2012"/>
                  </a:lnTo>
                  <a:cubicBezTo>
                    <a:pt x="322" y="2072"/>
                    <a:pt x="322" y="2191"/>
                    <a:pt x="382" y="2251"/>
                  </a:cubicBezTo>
                  <a:cubicBezTo>
                    <a:pt x="406" y="2274"/>
                    <a:pt x="453" y="2298"/>
                    <a:pt x="501" y="2298"/>
                  </a:cubicBezTo>
                  <a:cubicBezTo>
                    <a:pt x="537" y="2298"/>
                    <a:pt x="584" y="2274"/>
                    <a:pt x="620" y="2251"/>
                  </a:cubicBezTo>
                  <a:lnTo>
                    <a:pt x="751" y="2120"/>
                  </a:lnTo>
                  <a:cubicBezTo>
                    <a:pt x="870" y="2191"/>
                    <a:pt x="1001" y="2251"/>
                    <a:pt x="1132" y="2274"/>
                  </a:cubicBezTo>
                  <a:lnTo>
                    <a:pt x="1132" y="2453"/>
                  </a:lnTo>
                  <a:cubicBezTo>
                    <a:pt x="1132" y="2548"/>
                    <a:pt x="1215" y="2620"/>
                    <a:pt x="1299" y="2620"/>
                  </a:cubicBezTo>
                  <a:cubicBezTo>
                    <a:pt x="1394" y="2620"/>
                    <a:pt x="1465" y="2548"/>
                    <a:pt x="1465" y="2453"/>
                  </a:cubicBezTo>
                  <a:lnTo>
                    <a:pt x="1465" y="2274"/>
                  </a:lnTo>
                  <a:cubicBezTo>
                    <a:pt x="1608" y="2251"/>
                    <a:pt x="1751" y="2191"/>
                    <a:pt x="1846" y="2120"/>
                  </a:cubicBezTo>
                  <a:lnTo>
                    <a:pt x="1989" y="2251"/>
                  </a:lnTo>
                  <a:cubicBezTo>
                    <a:pt x="2013" y="2274"/>
                    <a:pt x="2061" y="2298"/>
                    <a:pt x="2108" y="2298"/>
                  </a:cubicBezTo>
                  <a:cubicBezTo>
                    <a:pt x="2144" y="2298"/>
                    <a:pt x="2192" y="2274"/>
                    <a:pt x="2227" y="2251"/>
                  </a:cubicBezTo>
                  <a:cubicBezTo>
                    <a:pt x="2287" y="2191"/>
                    <a:pt x="2287" y="2072"/>
                    <a:pt x="2227" y="2012"/>
                  </a:cubicBezTo>
                  <a:lnTo>
                    <a:pt x="2084" y="1881"/>
                  </a:lnTo>
                  <a:cubicBezTo>
                    <a:pt x="2168" y="1762"/>
                    <a:pt x="2227" y="1619"/>
                    <a:pt x="2251" y="1477"/>
                  </a:cubicBezTo>
                  <a:lnTo>
                    <a:pt x="2430" y="1477"/>
                  </a:lnTo>
                  <a:cubicBezTo>
                    <a:pt x="2525" y="1477"/>
                    <a:pt x="2596" y="1405"/>
                    <a:pt x="2596" y="1310"/>
                  </a:cubicBezTo>
                  <a:cubicBezTo>
                    <a:pt x="2596" y="1227"/>
                    <a:pt x="2525" y="1143"/>
                    <a:pt x="2430" y="1143"/>
                  </a:cubicBezTo>
                  <a:lnTo>
                    <a:pt x="2251" y="1143"/>
                  </a:lnTo>
                  <a:cubicBezTo>
                    <a:pt x="2227" y="1000"/>
                    <a:pt x="2168" y="869"/>
                    <a:pt x="2096" y="750"/>
                  </a:cubicBezTo>
                  <a:lnTo>
                    <a:pt x="2227" y="607"/>
                  </a:lnTo>
                  <a:cubicBezTo>
                    <a:pt x="2287" y="548"/>
                    <a:pt x="2287" y="429"/>
                    <a:pt x="2227" y="369"/>
                  </a:cubicBezTo>
                  <a:cubicBezTo>
                    <a:pt x="2198" y="340"/>
                    <a:pt x="2153" y="325"/>
                    <a:pt x="2108" y="325"/>
                  </a:cubicBezTo>
                  <a:cubicBezTo>
                    <a:pt x="2064" y="325"/>
                    <a:pt x="2019" y="340"/>
                    <a:pt x="1989" y="369"/>
                  </a:cubicBezTo>
                  <a:lnTo>
                    <a:pt x="1846" y="500"/>
                  </a:lnTo>
                  <a:cubicBezTo>
                    <a:pt x="1727" y="429"/>
                    <a:pt x="1596" y="369"/>
                    <a:pt x="1465" y="346"/>
                  </a:cubicBezTo>
                  <a:lnTo>
                    <a:pt x="1465" y="167"/>
                  </a:lnTo>
                  <a:cubicBezTo>
                    <a:pt x="1465" y="72"/>
                    <a:pt x="1394" y="0"/>
                    <a:pt x="12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54"/>
            <p:cNvSpPr/>
            <p:nvPr/>
          </p:nvSpPr>
          <p:spPr>
            <a:xfrm>
              <a:off x="2462603" y="2479759"/>
              <a:ext cx="32092" cy="32092"/>
            </a:xfrm>
            <a:custGeom>
              <a:rect b="b" l="l" r="r" t="t"/>
              <a:pathLst>
                <a:path extrusionOk="0" h="1013" w="1013">
                  <a:moveTo>
                    <a:pt x="501" y="358"/>
                  </a:moveTo>
                  <a:cubicBezTo>
                    <a:pt x="596" y="358"/>
                    <a:pt x="667" y="441"/>
                    <a:pt x="667" y="525"/>
                  </a:cubicBezTo>
                  <a:cubicBezTo>
                    <a:pt x="667" y="620"/>
                    <a:pt x="596" y="692"/>
                    <a:pt x="501" y="692"/>
                  </a:cubicBezTo>
                  <a:cubicBezTo>
                    <a:pt x="417" y="692"/>
                    <a:pt x="346" y="620"/>
                    <a:pt x="346" y="525"/>
                  </a:cubicBezTo>
                  <a:cubicBezTo>
                    <a:pt x="346" y="441"/>
                    <a:pt x="417" y="358"/>
                    <a:pt x="501" y="358"/>
                  </a:cubicBezTo>
                  <a:close/>
                  <a:moveTo>
                    <a:pt x="501" y="1"/>
                  </a:moveTo>
                  <a:cubicBezTo>
                    <a:pt x="227" y="1"/>
                    <a:pt x="1" y="227"/>
                    <a:pt x="1" y="513"/>
                  </a:cubicBezTo>
                  <a:cubicBezTo>
                    <a:pt x="1" y="799"/>
                    <a:pt x="227" y="1013"/>
                    <a:pt x="501" y="1013"/>
                  </a:cubicBezTo>
                  <a:cubicBezTo>
                    <a:pt x="786" y="1013"/>
                    <a:pt x="1013" y="799"/>
                    <a:pt x="1013" y="513"/>
                  </a:cubicBezTo>
                  <a:cubicBezTo>
                    <a:pt x="1001" y="251"/>
                    <a:pt x="774" y="1"/>
                    <a:pt x="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54"/>
            <p:cNvSpPr/>
            <p:nvPr/>
          </p:nvSpPr>
          <p:spPr>
            <a:xfrm>
              <a:off x="2314373" y="2546921"/>
              <a:ext cx="21891" cy="36242"/>
            </a:xfrm>
            <a:custGeom>
              <a:rect b="b" l="l" r="r" t="t"/>
              <a:pathLst>
                <a:path extrusionOk="0" h="1144" w="691">
                  <a:moveTo>
                    <a:pt x="167" y="0"/>
                  </a:moveTo>
                  <a:cubicBezTo>
                    <a:pt x="72" y="0"/>
                    <a:pt x="0" y="72"/>
                    <a:pt x="0" y="167"/>
                  </a:cubicBezTo>
                  <a:lnTo>
                    <a:pt x="0" y="988"/>
                  </a:lnTo>
                  <a:cubicBezTo>
                    <a:pt x="0" y="1072"/>
                    <a:pt x="72" y="1143"/>
                    <a:pt x="167" y="1143"/>
                  </a:cubicBezTo>
                  <a:lnTo>
                    <a:pt x="524" y="1143"/>
                  </a:lnTo>
                  <a:cubicBezTo>
                    <a:pt x="620" y="1143"/>
                    <a:pt x="691" y="1072"/>
                    <a:pt x="691" y="988"/>
                  </a:cubicBezTo>
                  <a:cubicBezTo>
                    <a:pt x="691" y="893"/>
                    <a:pt x="620" y="822"/>
                    <a:pt x="524" y="822"/>
                  </a:cubicBezTo>
                  <a:lnTo>
                    <a:pt x="334" y="822"/>
                  </a:lnTo>
                  <a:lnTo>
                    <a:pt x="334" y="167"/>
                  </a:lnTo>
                  <a:cubicBezTo>
                    <a:pt x="334" y="72"/>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93" name="Google Shape;2793;p54"/>
          <p:cNvSpPr/>
          <p:nvPr/>
        </p:nvSpPr>
        <p:spPr>
          <a:xfrm>
            <a:off x="3518751" y="2415259"/>
            <a:ext cx="364003" cy="361405"/>
          </a:xfrm>
          <a:custGeom>
            <a:rect b="b" l="l" r="r" t="t"/>
            <a:pathLst>
              <a:path extrusionOk="0" h="11408" w="11490">
                <a:moveTo>
                  <a:pt x="9311" y="394"/>
                </a:moveTo>
                <a:lnTo>
                  <a:pt x="11073" y="2144"/>
                </a:lnTo>
                <a:lnTo>
                  <a:pt x="10537" y="2680"/>
                </a:lnTo>
                <a:lnTo>
                  <a:pt x="10513" y="2668"/>
                </a:lnTo>
                <a:lnTo>
                  <a:pt x="8799" y="942"/>
                </a:lnTo>
                <a:lnTo>
                  <a:pt x="9311" y="394"/>
                </a:lnTo>
                <a:close/>
                <a:moveTo>
                  <a:pt x="2846" y="1299"/>
                </a:moveTo>
                <a:lnTo>
                  <a:pt x="3000" y="1465"/>
                </a:lnTo>
                <a:cubicBezTo>
                  <a:pt x="3228" y="1693"/>
                  <a:pt x="3531" y="1812"/>
                  <a:pt x="3838" y="1812"/>
                </a:cubicBezTo>
                <a:cubicBezTo>
                  <a:pt x="3852" y="1812"/>
                  <a:pt x="3867" y="1811"/>
                  <a:pt x="3881" y="1811"/>
                </a:cubicBezTo>
                <a:cubicBezTo>
                  <a:pt x="4524" y="1775"/>
                  <a:pt x="5334" y="1704"/>
                  <a:pt x="5763" y="1596"/>
                </a:cubicBezTo>
                <a:cubicBezTo>
                  <a:pt x="5775" y="1608"/>
                  <a:pt x="5798" y="1656"/>
                  <a:pt x="5834" y="1692"/>
                </a:cubicBezTo>
                <a:cubicBezTo>
                  <a:pt x="5858" y="1835"/>
                  <a:pt x="5798" y="1989"/>
                  <a:pt x="5667" y="2073"/>
                </a:cubicBezTo>
                <a:lnTo>
                  <a:pt x="4715" y="2466"/>
                </a:lnTo>
                <a:cubicBezTo>
                  <a:pt x="4655" y="2477"/>
                  <a:pt x="4632" y="2537"/>
                  <a:pt x="4608" y="2585"/>
                </a:cubicBezTo>
                <a:cubicBezTo>
                  <a:pt x="4596" y="2644"/>
                  <a:pt x="4608" y="2704"/>
                  <a:pt x="4655" y="2728"/>
                </a:cubicBezTo>
                <a:lnTo>
                  <a:pt x="5513" y="3597"/>
                </a:lnTo>
                <a:lnTo>
                  <a:pt x="5227" y="3894"/>
                </a:lnTo>
                <a:lnTo>
                  <a:pt x="4929" y="3597"/>
                </a:lnTo>
                <a:cubicBezTo>
                  <a:pt x="4899" y="3567"/>
                  <a:pt x="4852" y="3552"/>
                  <a:pt x="4806" y="3552"/>
                </a:cubicBezTo>
                <a:cubicBezTo>
                  <a:pt x="4760" y="3552"/>
                  <a:pt x="4715" y="3567"/>
                  <a:pt x="4691" y="3597"/>
                </a:cubicBezTo>
                <a:cubicBezTo>
                  <a:pt x="4632" y="3656"/>
                  <a:pt x="4632" y="3775"/>
                  <a:pt x="4691" y="3835"/>
                </a:cubicBezTo>
                <a:lnTo>
                  <a:pt x="4989" y="4132"/>
                </a:lnTo>
                <a:lnTo>
                  <a:pt x="4691" y="4430"/>
                </a:lnTo>
                <a:lnTo>
                  <a:pt x="4191" y="3930"/>
                </a:lnTo>
                <a:cubicBezTo>
                  <a:pt x="4161" y="3900"/>
                  <a:pt x="4117" y="3885"/>
                  <a:pt x="4072" y="3885"/>
                </a:cubicBezTo>
                <a:cubicBezTo>
                  <a:pt x="4027" y="3885"/>
                  <a:pt x="3983" y="3900"/>
                  <a:pt x="3953" y="3930"/>
                </a:cubicBezTo>
                <a:cubicBezTo>
                  <a:pt x="3893" y="3990"/>
                  <a:pt x="3893" y="4109"/>
                  <a:pt x="3953" y="4168"/>
                </a:cubicBezTo>
                <a:lnTo>
                  <a:pt x="4441" y="4668"/>
                </a:lnTo>
                <a:lnTo>
                  <a:pt x="4143" y="4966"/>
                </a:lnTo>
                <a:lnTo>
                  <a:pt x="3846" y="4668"/>
                </a:lnTo>
                <a:cubicBezTo>
                  <a:pt x="3822" y="4638"/>
                  <a:pt x="3777" y="4624"/>
                  <a:pt x="3731" y="4624"/>
                </a:cubicBezTo>
                <a:cubicBezTo>
                  <a:pt x="3685" y="4624"/>
                  <a:pt x="3637" y="4638"/>
                  <a:pt x="3608" y="4668"/>
                </a:cubicBezTo>
                <a:cubicBezTo>
                  <a:pt x="3548" y="4728"/>
                  <a:pt x="3548" y="4847"/>
                  <a:pt x="3608" y="4906"/>
                </a:cubicBezTo>
                <a:lnTo>
                  <a:pt x="3905" y="5204"/>
                </a:lnTo>
                <a:lnTo>
                  <a:pt x="3608" y="5502"/>
                </a:lnTo>
                <a:lnTo>
                  <a:pt x="1976" y="3859"/>
                </a:lnTo>
                <a:cubicBezTo>
                  <a:pt x="1929" y="3811"/>
                  <a:pt x="1881" y="3751"/>
                  <a:pt x="1857" y="3680"/>
                </a:cubicBezTo>
                <a:cubicBezTo>
                  <a:pt x="1822" y="3620"/>
                  <a:pt x="1810" y="3549"/>
                  <a:pt x="1810" y="3478"/>
                </a:cubicBezTo>
                <a:cubicBezTo>
                  <a:pt x="1798" y="3335"/>
                  <a:pt x="1750" y="3216"/>
                  <a:pt x="1667" y="3132"/>
                </a:cubicBezTo>
                <a:lnTo>
                  <a:pt x="1334" y="2799"/>
                </a:lnTo>
                <a:lnTo>
                  <a:pt x="2846" y="1299"/>
                </a:lnTo>
                <a:close/>
                <a:moveTo>
                  <a:pt x="7882" y="5954"/>
                </a:moveTo>
                <a:lnTo>
                  <a:pt x="9525" y="7597"/>
                </a:lnTo>
                <a:cubicBezTo>
                  <a:pt x="9620" y="7704"/>
                  <a:pt x="9680" y="7835"/>
                  <a:pt x="9680" y="7966"/>
                </a:cubicBezTo>
                <a:cubicBezTo>
                  <a:pt x="9680" y="8026"/>
                  <a:pt x="9704" y="8085"/>
                  <a:pt x="9727" y="8145"/>
                </a:cubicBezTo>
                <a:cubicBezTo>
                  <a:pt x="9763" y="8204"/>
                  <a:pt x="9787" y="8252"/>
                  <a:pt x="9835" y="8300"/>
                </a:cubicBezTo>
                <a:lnTo>
                  <a:pt x="10156" y="8621"/>
                </a:lnTo>
                <a:lnTo>
                  <a:pt x="8680" y="10145"/>
                </a:lnTo>
                <a:lnTo>
                  <a:pt x="8513" y="9978"/>
                </a:lnTo>
                <a:cubicBezTo>
                  <a:pt x="8286" y="9751"/>
                  <a:pt x="7993" y="9632"/>
                  <a:pt x="7677" y="9632"/>
                </a:cubicBezTo>
                <a:cubicBezTo>
                  <a:pt x="7662" y="9632"/>
                  <a:pt x="7647" y="9633"/>
                  <a:pt x="7632" y="9633"/>
                </a:cubicBezTo>
                <a:cubicBezTo>
                  <a:pt x="6989" y="9669"/>
                  <a:pt x="6179" y="9740"/>
                  <a:pt x="5763" y="9847"/>
                </a:cubicBezTo>
                <a:cubicBezTo>
                  <a:pt x="5739" y="9824"/>
                  <a:pt x="5715" y="9788"/>
                  <a:pt x="5679" y="9752"/>
                </a:cubicBezTo>
                <a:cubicBezTo>
                  <a:pt x="5656" y="9609"/>
                  <a:pt x="5715" y="9455"/>
                  <a:pt x="5846" y="9371"/>
                </a:cubicBezTo>
                <a:lnTo>
                  <a:pt x="6799" y="8978"/>
                </a:lnTo>
                <a:cubicBezTo>
                  <a:pt x="6858" y="8966"/>
                  <a:pt x="6894" y="8907"/>
                  <a:pt x="6906" y="8859"/>
                </a:cubicBezTo>
                <a:cubicBezTo>
                  <a:pt x="6918" y="8800"/>
                  <a:pt x="6906" y="8740"/>
                  <a:pt x="6858" y="8716"/>
                </a:cubicBezTo>
                <a:lnTo>
                  <a:pt x="6001" y="7847"/>
                </a:lnTo>
                <a:lnTo>
                  <a:pt x="6298" y="7550"/>
                </a:lnTo>
                <a:lnTo>
                  <a:pt x="6596" y="7847"/>
                </a:lnTo>
                <a:cubicBezTo>
                  <a:pt x="6620" y="7883"/>
                  <a:pt x="6668" y="7895"/>
                  <a:pt x="6715" y="7895"/>
                </a:cubicBezTo>
                <a:cubicBezTo>
                  <a:pt x="6751" y="7895"/>
                  <a:pt x="6799" y="7883"/>
                  <a:pt x="6834" y="7847"/>
                </a:cubicBezTo>
                <a:cubicBezTo>
                  <a:pt x="6894" y="7788"/>
                  <a:pt x="6894" y="7669"/>
                  <a:pt x="6834" y="7609"/>
                </a:cubicBezTo>
                <a:lnTo>
                  <a:pt x="6537" y="7311"/>
                </a:lnTo>
                <a:lnTo>
                  <a:pt x="6834" y="7014"/>
                </a:lnTo>
                <a:lnTo>
                  <a:pt x="7322" y="7502"/>
                </a:lnTo>
                <a:cubicBezTo>
                  <a:pt x="7346" y="7538"/>
                  <a:pt x="7394" y="7550"/>
                  <a:pt x="7441" y="7550"/>
                </a:cubicBezTo>
                <a:cubicBezTo>
                  <a:pt x="7477" y="7550"/>
                  <a:pt x="7525" y="7538"/>
                  <a:pt x="7561" y="7502"/>
                </a:cubicBezTo>
                <a:cubicBezTo>
                  <a:pt x="7620" y="7442"/>
                  <a:pt x="7620" y="7323"/>
                  <a:pt x="7561" y="7264"/>
                </a:cubicBezTo>
                <a:lnTo>
                  <a:pt x="7072" y="6776"/>
                </a:lnTo>
                <a:lnTo>
                  <a:pt x="7263" y="6585"/>
                </a:lnTo>
                <a:lnTo>
                  <a:pt x="7346" y="6490"/>
                </a:lnTo>
                <a:lnTo>
                  <a:pt x="7644" y="6788"/>
                </a:lnTo>
                <a:cubicBezTo>
                  <a:pt x="7680" y="6823"/>
                  <a:pt x="7715" y="6835"/>
                  <a:pt x="7763" y="6835"/>
                </a:cubicBezTo>
                <a:cubicBezTo>
                  <a:pt x="7811" y="6835"/>
                  <a:pt x="7858" y="6823"/>
                  <a:pt x="7882" y="6788"/>
                </a:cubicBezTo>
                <a:cubicBezTo>
                  <a:pt x="7942" y="6728"/>
                  <a:pt x="7942" y="6609"/>
                  <a:pt x="7882" y="6549"/>
                </a:cubicBezTo>
                <a:lnTo>
                  <a:pt x="7584" y="6252"/>
                </a:lnTo>
                <a:lnTo>
                  <a:pt x="7882" y="5954"/>
                </a:lnTo>
                <a:close/>
                <a:moveTo>
                  <a:pt x="964" y="8752"/>
                </a:moveTo>
                <a:lnTo>
                  <a:pt x="976" y="8776"/>
                </a:lnTo>
                <a:lnTo>
                  <a:pt x="2703" y="10502"/>
                </a:lnTo>
                <a:lnTo>
                  <a:pt x="2191" y="11050"/>
                </a:lnTo>
                <a:lnTo>
                  <a:pt x="429" y="9288"/>
                </a:lnTo>
                <a:lnTo>
                  <a:pt x="964" y="8752"/>
                </a:lnTo>
                <a:close/>
                <a:moveTo>
                  <a:pt x="10537" y="8752"/>
                </a:moveTo>
                <a:lnTo>
                  <a:pt x="11073" y="9288"/>
                </a:lnTo>
                <a:lnTo>
                  <a:pt x="9311" y="11050"/>
                </a:lnTo>
                <a:lnTo>
                  <a:pt x="8775" y="10514"/>
                </a:lnTo>
                <a:lnTo>
                  <a:pt x="8799" y="10490"/>
                </a:lnTo>
                <a:lnTo>
                  <a:pt x="10525" y="8764"/>
                </a:lnTo>
                <a:lnTo>
                  <a:pt x="10537" y="8752"/>
                </a:lnTo>
                <a:close/>
                <a:moveTo>
                  <a:pt x="2203" y="1"/>
                </a:moveTo>
                <a:cubicBezTo>
                  <a:pt x="2155" y="1"/>
                  <a:pt x="2107" y="13"/>
                  <a:pt x="2084" y="49"/>
                </a:cubicBezTo>
                <a:lnTo>
                  <a:pt x="1429" y="703"/>
                </a:lnTo>
                <a:cubicBezTo>
                  <a:pt x="1369" y="763"/>
                  <a:pt x="1369" y="882"/>
                  <a:pt x="1429" y="942"/>
                </a:cubicBezTo>
                <a:cubicBezTo>
                  <a:pt x="1459" y="971"/>
                  <a:pt x="1503" y="986"/>
                  <a:pt x="1548" y="986"/>
                </a:cubicBezTo>
                <a:cubicBezTo>
                  <a:pt x="1592" y="986"/>
                  <a:pt x="1637" y="971"/>
                  <a:pt x="1667" y="942"/>
                </a:cubicBezTo>
                <a:lnTo>
                  <a:pt x="2203" y="406"/>
                </a:lnTo>
                <a:lnTo>
                  <a:pt x="2738" y="942"/>
                </a:lnTo>
                <a:lnTo>
                  <a:pt x="2727" y="953"/>
                </a:lnTo>
                <a:lnTo>
                  <a:pt x="964" y="2668"/>
                </a:lnTo>
                <a:lnTo>
                  <a:pt x="953" y="2680"/>
                </a:lnTo>
                <a:lnTo>
                  <a:pt x="417" y="2144"/>
                </a:lnTo>
                <a:lnTo>
                  <a:pt x="1155" y="1406"/>
                </a:lnTo>
                <a:cubicBezTo>
                  <a:pt x="1214" y="1346"/>
                  <a:pt x="1214" y="1227"/>
                  <a:pt x="1155" y="1168"/>
                </a:cubicBezTo>
                <a:cubicBezTo>
                  <a:pt x="1125" y="1138"/>
                  <a:pt x="1081" y="1123"/>
                  <a:pt x="1036" y="1123"/>
                </a:cubicBezTo>
                <a:cubicBezTo>
                  <a:pt x="991" y="1123"/>
                  <a:pt x="947" y="1138"/>
                  <a:pt x="917" y="1168"/>
                </a:cubicBezTo>
                <a:lnTo>
                  <a:pt x="60" y="2025"/>
                </a:lnTo>
                <a:cubicBezTo>
                  <a:pt x="24" y="2061"/>
                  <a:pt x="12" y="2096"/>
                  <a:pt x="12" y="2144"/>
                </a:cubicBezTo>
                <a:cubicBezTo>
                  <a:pt x="12" y="2192"/>
                  <a:pt x="24" y="2239"/>
                  <a:pt x="60" y="2263"/>
                </a:cubicBezTo>
                <a:lnTo>
                  <a:pt x="833" y="3037"/>
                </a:lnTo>
                <a:cubicBezTo>
                  <a:pt x="857" y="3073"/>
                  <a:pt x="905" y="3085"/>
                  <a:pt x="953" y="3085"/>
                </a:cubicBezTo>
                <a:cubicBezTo>
                  <a:pt x="1000" y="3085"/>
                  <a:pt x="1036" y="3073"/>
                  <a:pt x="1072" y="3037"/>
                </a:cubicBezTo>
                <a:lnTo>
                  <a:pt x="1084" y="3025"/>
                </a:lnTo>
                <a:lnTo>
                  <a:pt x="1417" y="3347"/>
                </a:lnTo>
                <a:cubicBezTo>
                  <a:pt x="1441" y="3382"/>
                  <a:pt x="1476" y="3430"/>
                  <a:pt x="1476" y="3466"/>
                </a:cubicBezTo>
                <a:cubicBezTo>
                  <a:pt x="1488" y="3573"/>
                  <a:pt x="1500" y="3692"/>
                  <a:pt x="1548" y="3787"/>
                </a:cubicBezTo>
                <a:cubicBezTo>
                  <a:pt x="1595" y="3882"/>
                  <a:pt x="1655" y="3978"/>
                  <a:pt x="1738" y="4049"/>
                </a:cubicBezTo>
                <a:lnTo>
                  <a:pt x="3381" y="5692"/>
                </a:lnTo>
                <a:lnTo>
                  <a:pt x="2691" y="6371"/>
                </a:lnTo>
                <a:lnTo>
                  <a:pt x="2393" y="5645"/>
                </a:lnTo>
                <a:cubicBezTo>
                  <a:pt x="2393" y="5645"/>
                  <a:pt x="2393" y="5633"/>
                  <a:pt x="2381" y="5633"/>
                </a:cubicBezTo>
                <a:cubicBezTo>
                  <a:pt x="2248" y="5404"/>
                  <a:pt x="2016" y="5274"/>
                  <a:pt x="1775" y="5274"/>
                </a:cubicBezTo>
                <a:cubicBezTo>
                  <a:pt x="1715" y="5274"/>
                  <a:pt x="1655" y="5283"/>
                  <a:pt x="1595" y="5299"/>
                </a:cubicBezTo>
                <a:cubicBezTo>
                  <a:pt x="1572" y="5299"/>
                  <a:pt x="1560" y="5311"/>
                  <a:pt x="1548" y="5311"/>
                </a:cubicBezTo>
                <a:cubicBezTo>
                  <a:pt x="1393" y="5406"/>
                  <a:pt x="1214" y="5573"/>
                  <a:pt x="1274" y="5728"/>
                </a:cubicBezTo>
                <a:cubicBezTo>
                  <a:pt x="1369" y="6014"/>
                  <a:pt x="1441" y="6668"/>
                  <a:pt x="1488" y="7573"/>
                </a:cubicBezTo>
                <a:cubicBezTo>
                  <a:pt x="1500" y="7811"/>
                  <a:pt x="1417" y="8038"/>
                  <a:pt x="1250" y="8204"/>
                </a:cubicBezTo>
                <a:lnTo>
                  <a:pt x="1084" y="8371"/>
                </a:lnTo>
                <a:lnTo>
                  <a:pt x="1072" y="8347"/>
                </a:lnTo>
                <a:cubicBezTo>
                  <a:pt x="1042" y="8317"/>
                  <a:pt x="997" y="8303"/>
                  <a:pt x="953" y="8303"/>
                </a:cubicBezTo>
                <a:cubicBezTo>
                  <a:pt x="908" y="8303"/>
                  <a:pt x="863" y="8317"/>
                  <a:pt x="833" y="8347"/>
                </a:cubicBezTo>
                <a:lnTo>
                  <a:pt x="60" y="9121"/>
                </a:lnTo>
                <a:cubicBezTo>
                  <a:pt x="0" y="9181"/>
                  <a:pt x="0" y="9300"/>
                  <a:pt x="60" y="9359"/>
                </a:cubicBezTo>
                <a:lnTo>
                  <a:pt x="2048" y="11360"/>
                </a:lnTo>
                <a:cubicBezTo>
                  <a:pt x="2084" y="11383"/>
                  <a:pt x="2119" y="11407"/>
                  <a:pt x="2167" y="11407"/>
                </a:cubicBezTo>
                <a:cubicBezTo>
                  <a:pt x="2215" y="11407"/>
                  <a:pt x="2262" y="11383"/>
                  <a:pt x="2286" y="11360"/>
                </a:cubicBezTo>
                <a:lnTo>
                  <a:pt x="3060" y="10586"/>
                </a:lnTo>
                <a:cubicBezTo>
                  <a:pt x="3119" y="10526"/>
                  <a:pt x="3119" y="10407"/>
                  <a:pt x="3060" y="10348"/>
                </a:cubicBezTo>
                <a:lnTo>
                  <a:pt x="3048" y="10336"/>
                </a:lnTo>
                <a:lnTo>
                  <a:pt x="3370" y="10002"/>
                </a:lnTo>
                <a:cubicBezTo>
                  <a:pt x="3405" y="9978"/>
                  <a:pt x="3453" y="9943"/>
                  <a:pt x="3489" y="9943"/>
                </a:cubicBezTo>
                <a:cubicBezTo>
                  <a:pt x="3572" y="9943"/>
                  <a:pt x="3631" y="9931"/>
                  <a:pt x="3691" y="9919"/>
                </a:cubicBezTo>
                <a:cubicBezTo>
                  <a:pt x="3751" y="9895"/>
                  <a:pt x="3822" y="9871"/>
                  <a:pt x="3881" y="9836"/>
                </a:cubicBezTo>
                <a:cubicBezTo>
                  <a:pt x="3953" y="9800"/>
                  <a:pt x="3989" y="9693"/>
                  <a:pt x="3941" y="9621"/>
                </a:cubicBezTo>
                <a:cubicBezTo>
                  <a:pt x="3910" y="9566"/>
                  <a:pt x="3853" y="9537"/>
                  <a:pt x="3797" y="9537"/>
                </a:cubicBezTo>
                <a:cubicBezTo>
                  <a:pt x="3768" y="9537"/>
                  <a:pt x="3739" y="9545"/>
                  <a:pt x="3715" y="9562"/>
                </a:cubicBezTo>
                <a:cubicBezTo>
                  <a:pt x="3667" y="9574"/>
                  <a:pt x="3643" y="9597"/>
                  <a:pt x="3596" y="9597"/>
                </a:cubicBezTo>
                <a:cubicBezTo>
                  <a:pt x="3548" y="9621"/>
                  <a:pt x="3512" y="9621"/>
                  <a:pt x="3465" y="9633"/>
                </a:cubicBezTo>
                <a:cubicBezTo>
                  <a:pt x="3334" y="9645"/>
                  <a:pt x="3215" y="9693"/>
                  <a:pt x="3119" y="9776"/>
                </a:cubicBezTo>
                <a:lnTo>
                  <a:pt x="2798" y="10109"/>
                </a:lnTo>
                <a:lnTo>
                  <a:pt x="1286" y="8609"/>
                </a:lnTo>
                <a:lnTo>
                  <a:pt x="1453" y="8443"/>
                </a:lnTo>
                <a:cubicBezTo>
                  <a:pt x="1691" y="8204"/>
                  <a:pt x="1810" y="7895"/>
                  <a:pt x="1798" y="7561"/>
                </a:cubicBezTo>
                <a:cubicBezTo>
                  <a:pt x="1762" y="6919"/>
                  <a:pt x="1691" y="6109"/>
                  <a:pt x="1584" y="5692"/>
                </a:cubicBezTo>
                <a:cubicBezTo>
                  <a:pt x="1607" y="5668"/>
                  <a:pt x="1643" y="5645"/>
                  <a:pt x="1679" y="5609"/>
                </a:cubicBezTo>
                <a:cubicBezTo>
                  <a:pt x="1699" y="5605"/>
                  <a:pt x="1720" y="5604"/>
                  <a:pt x="1741" y="5604"/>
                </a:cubicBezTo>
                <a:cubicBezTo>
                  <a:pt x="1865" y="5604"/>
                  <a:pt x="1989" y="5663"/>
                  <a:pt x="2060" y="5776"/>
                </a:cubicBezTo>
                <a:lnTo>
                  <a:pt x="2453" y="6728"/>
                </a:lnTo>
                <a:cubicBezTo>
                  <a:pt x="2465" y="6788"/>
                  <a:pt x="2524" y="6823"/>
                  <a:pt x="2572" y="6835"/>
                </a:cubicBezTo>
                <a:cubicBezTo>
                  <a:pt x="2586" y="6838"/>
                  <a:pt x="2600" y="6839"/>
                  <a:pt x="2613" y="6839"/>
                </a:cubicBezTo>
                <a:cubicBezTo>
                  <a:pt x="2657" y="6839"/>
                  <a:pt x="2696" y="6824"/>
                  <a:pt x="2715" y="6788"/>
                </a:cubicBezTo>
                <a:lnTo>
                  <a:pt x="4441" y="5061"/>
                </a:lnTo>
                <a:lnTo>
                  <a:pt x="5298" y="4216"/>
                </a:lnTo>
                <a:lnTo>
                  <a:pt x="5382" y="4121"/>
                </a:lnTo>
                <a:cubicBezTo>
                  <a:pt x="5417" y="4085"/>
                  <a:pt x="5465" y="4067"/>
                  <a:pt x="5514" y="4067"/>
                </a:cubicBezTo>
                <a:cubicBezTo>
                  <a:pt x="5563" y="4067"/>
                  <a:pt x="5614" y="4085"/>
                  <a:pt x="5656" y="4121"/>
                </a:cubicBezTo>
                <a:lnTo>
                  <a:pt x="5679" y="4156"/>
                </a:lnTo>
                <a:cubicBezTo>
                  <a:pt x="5715" y="4180"/>
                  <a:pt x="5739" y="4240"/>
                  <a:pt x="5739" y="4287"/>
                </a:cubicBezTo>
                <a:cubicBezTo>
                  <a:pt x="5739" y="4335"/>
                  <a:pt x="5727" y="4382"/>
                  <a:pt x="5679" y="4418"/>
                </a:cubicBezTo>
                <a:lnTo>
                  <a:pt x="5060" y="5049"/>
                </a:lnTo>
                <a:lnTo>
                  <a:pt x="4739" y="5359"/>
                </a:lnTo>
                <a:lnTo>
                  <a:pt x="3584" y="6526"/>
                </a:lnTo>
                <a:cubicBezTo>
                  <a:pt x="3524" y="6585"/>
                  <a:pt x="3524" y="6704"/>
                  <a:pt x="3584" y="6764"/>
                </a:cubicBezTo>
                <a:cubicBezTo>
                  <a:pt x="3608" y="6788"/>
                  <a:pt x="3655" y="6799"/>
                  <a:pt x="3703" y="6799"/>
                </a:cubicBezTo>
                <a:cubicBezTo>
                  <a:pt x="3751" y="6799"/>
                  <a:pt x="3786" y="6788"/>
                  <a:pt x="3822" y="6764"/>
                </a:cubicBezTo>
                <a:lnTo>
                  <a:pt x="5834" y="4752"/>
                </a:lnTo>
                <a:cubicBezTo>
                  <a:pt x="5846" y="4740"/>
                  <a:pt x="5870" y="4716"/>
                  <a:pt x="5894" y="4704"/>
                </a:cubicBezTo>
                <a:cubicBezTo>
                  <a:pt x="5912" y="4696"/>
                  <a:pt x="5934" y="4692"/>
                  <a:pt x="5955" y="4692"/>
                </a:cubicBezTo>
                <a:cubicBezTo>
                  <a:pt x="6002" y="4692"/>
                  <a:pt x="6052" y="4711"/>
                  <a:pt x="6084" y="4752"/>
                </a:cubicBezTo>
                <a:lnTo>
                  <a:pt x="6132" y="4799"/>
                </a:lnTo>
                <a:cubicBezTo>
                  <a:pt x="6203" y="4871"/>
                  <a:pt x="6203" y="4978"/>
                  <a:pt x="6132" y="5049"/>
                </a:cubicBezTo>
                <a:lnTo>
                  <a:pt x="5132" y="6049"/>
                </a:lnTo>
                <a:lnTo>
                  <a:pt x="5072" y="6109"/>
                </a:lnTo>
                <a:lnTo>
                  <a:pt x="3941" y="7240"/>
                </a:lnTo>
                <a:cubicBezTo>
                  <a:pt x="3881" y="7300"/>
                  <a:pt x="3881" y="7419"/>
                  <a:pt x="3941" y="7478"/>
                </a:cubicBezTo>
                <a:cubicBezTo>
                  <a:pt x="3965" y="7502"/>
                  <a:pt x="4012" y="7514"/>
                  <a:pt x="4060" y="7514"/>
                </a:cubicBezTo>
                <a:cubicBezTo>
                  <a:pt x="4108" y="7514"/>
                  <a:pt x="4143" y="7502"/>
                  <a:pt x="4179" y="7478"/>
                </a:cubicBezTo>
                <a:lnTo>
                  <a:pt x="5310" y="6347"/>
                </a:lnTo>
                <a:lnTo>
                  <a:pt x="6310" y="5347"/>
                </a:lnTo>
                <a:cubicBezTo>
                  <a:pt x="6334" y="5311"/>
                  <a:pt x="6382" y="5299"/>
                  <a:pt x="6429" y="5299"/>
                </a:cubicBezTo>
                <a:cubicBezTo>
                  <a:pt x="6465" y="5299"/>
                  <a:pt x="6513" y="5311"/>
                  <a:pt x="6548" y="5347"/>
                </a:cubicBezTo>
                <a:lnTo>
                  <a:pt x="6584" y="5395"/>
                </a:lnTo>
                <a:cubicBezTo>
                  <a:pt x="6620" y="5418"/>
                  <a:pt x="6632" y="5466"/>
                  <a:pt x="6632" y="5514"/>
                </a:cubicBezTo>
                <a:cubicBezTo>
                  <a:pt x="6632" y="5549"/>
                  <a:pt x="6620" y="5597"/>
                  <a:pt x="6584" y="5633"/>
                </a:cubicBezTo>
                <a:lnTo>
                  <a:pt x="5596" y="6621"/>
                </a:lnTo>
                <a:lnTo>
                  <a:pt x="4655" y="7561"/>
                </a:lnTo>
                <a:cubicBezTo>
                  <a:pt x="4596" y="7621"/>
                  <a:pt x="4596" y="7740"/>
                  <a:pt x="4655" y="7800"/>
                </a:cubicBezTo>
                <a:cubicBezTo>
                  <a:pt x="4679" y="7835"/>
                  <a:pt x="4727" y="7847"/>
                  <a:pt x="4774" y="7847"/>
                </a:cubicBezTo>
                <a:cubicBezTo>
                  <a:pt x="4822" y="7847"/>
                  <a:pt x="4858" y="7835"/>
                  <a:pt x="4894" y="7800"/>
                </a:cubicBezTo>
                <a:lnTo>
                  <a:pt x="6691" y="6002"/>
                </a:lnTo>
                <a:cubicBezTo>
                  <a:pt x="6728" y="5965"/>
                  <a:pt x="6764" y="5950"/>
                  <a:pt x="6806" y="5950"/>
                </a:cubicBezTo>
                <a:cubicBezTo>
                  <a:pt x="6819" y="5950"/>
                  <a:pt x="6832" y="5951"/>
                  <a:pt x="6846" y="5954"/>
                </a:cubicBezTo>
                <a:cubicBezTo>
                  <a:pt x="6870" y="5954"/>
                  <a:pt x="6906" y="5966"/>
                  <a:pt x="6918" y="6002"/>
                </a:cubicBezTo>
                <a:lnTo>
                  <a:pt x="6977" y="6061"/>
                </a:lnTo>
                <a:cubicBezTo>
                  <a:pt x="7037" y="6121"/>
                  <a:pt x="7037" y="6228"/>
                  <a:pt x="6977" y="6287"/>
                </a:cubicBezTo>
                <a:lnTo>
                  <a:pt x="5608" y="7657"/>
                </a:lnTo>
                <a:lnTo>
                  <a:pt x="4179" y="9085"/>
                </a:lnTo>
                <a:cubicBezTo>
                  <a:pt x="4120" y="9145"/>
                  <a:pt x="4120" y="9264"/>
                  <a:pt x="4179" y="9324"/>
                </a:cubicBezTo>
                <a:cubicBezTo>
                  <a:pt x="4203" y="9347"/>
                  <a:pt x="4251" y="9359"/>
                  <a:pt x="4298" y="9359"/>
                </a:cubicBezTo>
                <a:cubicBezTo>
                  <a:pt x="4346" y="9359"/>
                  <a:pt x="4382" y="9347"/>
                  <a:pt x="4417" y="9324"/>
                </a:cubicBezTo>
                <a:lnTo>
                  <a:pt x="5727" y="8014"/>
                </a:lnTo>
                <a:lnTo>
                  <a:pt x="6406" y="8693"/>
                </a:lnTo>
                <a:lnTo>
                  <a:pt x="5679" y="8990"/>
                </a:lnTo>
                <a:cubicBezTo>
                  <a:pt x="5679" y="8990"/>
                  <a:pt x="5667" y="8990"/>
                  <a:pt x="5667" y="9002"/>
                </a:cubicBezTo>
                <a:cubicBezTo>
                  <a:pt x="5382" y="9169"/>
                  <a:pt x="5251" y="9502"/>
                  <a:pt x="5334" y="9800"/>
                </a:cubicBezTo>
                <a:cubicBezTo>
                  <a:pt x="5334" y="9812"/>
                  <a:pt x="5358" y="9824"/>
                  <a:pt x="5358" y="9836"/>
                </a:cubicBezTo>
                <a:cubicBezTo>
                  <a:pt x="5430" y="9969"/>
                  <a:pt x="5564" y="10121"/>
                  <a:pt x="5707" y="10121"/>
                </a:cubicBezTo>
                <a:cubicBezTo>
                  <a:pt x="5730" y="10121"/>
                  <a:pt x="5752" y="10117"/>
                  <a:pt x="5775" y="10109"/>
                </a:cubicBezTo>
                <a:cubicBezTo>
                  <a:pt x="6048" y="10014"/>
                  <a:pt x="6703" y="9943"/>
                  <a:pt x="7620" y="9895"/>
                </a:cubicBezTo>
                <a:cubicBezTo>
                  <a:pt x="7633" y="9894"/>
                  <a:pt x="7647" y="9894"/>
                  <a:pt x="7660" y="9894"/>
                </a:cubicBezTo>
                <a:cubicBezTo>
                  <a:pt x="7882" y="9894"/>
                  <a:pt x="8082" y="9987"/>
                  <a:pt x="8239" y="10133"/>
                </a:cubicBezTo>
                <a:lnTo>
                  <a:pt x="8406" y="10300"/>
                </a:lnTo>
                <a:lnTo>
                  <a:pt x="8394" y="10312"/>
                </a:lnTo>
                <a:cubicBezTo>
                  <a:pt x="8334" y="10371"/>
                  <a:pt x="8334" y="10490"/>
                  <a:pt x="8394" y="10550"/>
                </a:cubicBezTo>
                <a:lnTo>
                  <a:pt x="9168" y="11324"/>
                </a:lnTo>
                <a:cubicBezTo>
                  <a:pt x="9192" y="11360"/>
                  <a:pt x="9239" y="11371"/>
                  <a:pt x="9287" y="11371"/>
                </a:cubicBezTo>
                <a:cubicBezTo>
                  <a:pt x="9323" y="11371"/>
                  <a:pt x="9370" y="11360"/>
                  <a:pt x="9406" y="11324"/>
                </a:cubicBezTo>
                <a:lnTo>
                  <a:pt x="11394" y="9335"/>
                </a:lnTo>
                <a:cubicBezTo>
                  <a:pt x="11454" y="9276"/>
                  <a:pt x="11454" y="9157"/>
                  <a:pt x="11394" y="9097"/>
                </a:cubicBezTo>
                <a:lnTo>
                  <a:pt x="10656" y="8395"/>
                </a:lnTo>
                <a:cubicBezTo>
                  <a:pt x="10620" y="8371"/>
                  <a:pt x="10585" y="8359"/>
                  <a:pt x="10537" y="8359"/>
                </a:cubicBezTo>
                <a:cubicBezTo>
                  <a:pt x="10489" y="8359"/>
                  <a:pt x="10442" y="8371"/>
                  <a:pt x="10418" y="8395"/>
                </a:cubicBezTo>
                <a:lnTo>
                  <a:pt x="10406" y="8419"/>
                </a:lnTo>
                <a:lnTo>
                  <a:pt x="10073" y="8085"/>
                </a:lnTo>
                <a:cubicBezTo>
                  <a:pt x="10061" y="8073"/>
                  <a:pt x="10049" y="8050"/>
                  <a:pt x="10025" y="8026"/>
                </a:cubicBezTo>
                <a:cubicBezTo>
                  <a:pt x="10013" y="8014"/>
                  <a:pt x="10013" y="7978"/>
                  <a:pt x="10013" y="7954"/>
                </a:cubicBezTo>
                <a:cubicBezTo>
                  <a:pt x="10001" y="7728"/>
                  <a:pt x="9906" y="7526"/>
                  <a:pt x="9751" y="7359"/>
                </a:cubicBezTo>
                <a:lnTo>
                  <a:pt x="8108" y="5716"/>
                </a:lnTo>
                <a:lnTo>
                  <a:pt x="8799" y="5037"/>
                </a:lnTo>
                <a:lnTo>
                  <a:pt x="9096" y="5764"/>
                </a:lnTo>
                <a:cubicBezTo>
                  <a:pt x="9096" y="5764"/>
                  <a:pt x="9096" y="5776"/>
                  <a:pt x="9108" y="5776"/>
                </a:cubicBezTo>
                <a:cubicBezTo>
                  <a:pt x="9242" y="6004"/>
                  <a:pt x="9474" y="6134"/>
                  <a:pt x="9714" y="6134"/>
                </a:cubicBezTo>
                <a:cubicBezTo>
                  <a:pt x="9774" y="6134"/>
                  <a:pt x="9835" y="6126"/>
                  <a:pt x="9894" y="6109"/>
                </a:cubicBezTo>
                <a:cubicBezTo>
                  <a:pt x="9906" y="6109"/>
                  <a:pt x="9930" y="6097"/>
                  <a:pt x="9942" y="6097"/>
                </a:cubicBezTo>
                <a:cubicBezTo>
                  <a:pt x="10085" y="6002"/>
                  <a:pt x="10263" y="5835"/>
                  <a:pt x="10204" y="5680"/>
                </a:cubicBezTo>
                <a:cubicBezTo>
                  <a:pt x="10120" y="5406"/>
                  <a:pt x="10049" y="4740"/>
                  <a:pt x="10001" y="3835"/>
                </a:cubicBezTo>
                <a:cubicBezTo>
                  <a:pt x="9989" y="3632"/>
                  <a:pt x="10049" y="3442"/>
                  <a:pt x="10168" y="3299"/>
                </a:cubicBezTo>
                <a:cubicBezTo>
                  <a:pt x="10192" y="3263"/>
                  <a:pt x="10204" y="3239"/>
                  <a:pt x="10239" y="3204"/>
                </a:cubicBezTo>
                <a:lnTo>
                  <a:pt x="10406" y="3037"/>
                </a:lnTo>
                <a:lnTo>
                  <a:pt x="10418" y="3061"/>
                </a:lnTo>
                <a:cubicBezTo>
                  <a:pt x="10442" y="3085"/>
                  <a:pt x="10489" y="3097"/>
                  <a:pt x="10537" y="3097"/>
                </a:cubicBezTo>
                <a:cubicBezTo>
                  <a:pt x="10585" y="3097"/>
                  <a:pt x="10620" y="3085"/>
                  <a:pt x="10656" y="3061"/>
                </a:cubicBezTo>
                <a:lnTo>
                  <a:pt x="11430" y="2287"/>
                </a:lnTo>
                <a:cubicBezTo>
                  <a:pt x="11490" y="2227"/>
                  <a:pt x="11490" y="2096"/>
                  <a:pt x="11430" y="2037"/>
                </a:cubicBezTo>
                <a:lnTo>
                  <a:pt x="9430" y="49"/>
                </a:lnTo>
                <a:cubicBezTo>
                  <a:pt x="9406" y="13"/>
                  <a:pt x="9358" y="1"/>
                  <a:pt x="9311" y="1"/>
                </a:cubicBezTo>
                <a:cubicBezTo>
                  <a:pt x="9275" y="1"/>
                  <a:pt x="9227" y="25"/>
                  <a:pt x="9192" y="49"/>
                </a:cubicBezTo>
                <a:lnTo>
                  <a:pt x="8418" y="823"/>
                </a:lnTo>
                <a:cubicBezTo>
                  <a:pt x="8358" y="882"/>
                  <a:pt x="8358" y="1001"/>
                  <a:pt x="8418" y="1061"/>
                </a:cubicBezTo>
                <a:lnTo>
                  <a:pt x="8442" y="1073"/>
                </a:lnTo>
                <a:lnTo>
                  <a:pt x="8108" y="1406"/>
                </a:lnTo>
                <a:cubicBezTo>
                  <a:pt x="8096" y="1418"/>
                  <a:pt x="8084" y="1430"/>
                  <a:pt x="8049" y="1454"/>
                </a:cubicBezTo>
                <a:cubicBezTo>
                  <a:pt x="8037" y="1465"/>
                  <a:pt x="8001" y="1465"/>
                  <a:pt x="7977" y="1465"/>
                </a:cubicBezTo>
                <a:cubicBezTo>
                  <a:pt x="7751" y="1477"/>
                  <a:pt x="7549" y="1573"/>
                  <a:pt x="7382" y="1727"/>
                </a:cubicBezTo>
                <a:lnTo>
                  <a:pt x="7191" y="1930"/>
                </a:lnTo>
                <a:cubicBezTo>
                  <a:pt x="7132" y="1989"/>
                  <a:pt x="7132" y="2108"/>
                  <a:pt x="7191" y="2168"/>
                </a:cubicBezTo>
                <a:cubicBezTo>
                  <a:pt x="7215" y="2192"/>
                  <a:pt x="7263" y="2204"/>
                  <a:pt x="7310" y="2204"/>
                </a:cubicBezTo>
                <a:cubicBezTo>
                  <a:pt x="7346" y="2204"/>
                  <a:pt x="7394" y="2192"/>
                  <a:pt x="7418" y="2168"/>
                </a:cubicBezTo>
                <a:lnTo>
                  <a:pt x="7632" y="1954"/>
                </a:lnTo>
                <a:cubicBezTo>
                  <a:pt x="7739" y="1846"/>
                  <a:pt x="7870" y="1787"/>
                  <a:pt x="8001" y="1787"/>
                </a:cubicBezTo>
                <a:cubicBezTo>
                  <a:pt x="8061" y="1787"/>
                  <a:pt x="8132" y="1775"/>
                  <a:pt x="8180" y="1751"/>
                </a:cubicBezTo>
                <a:cubicBezTo>
                  <a:pt x="8239" y="1715"/>
                  <a:pt x="8287" y="1692"/>
                  <a:pt x="8346" y="1644"/>
                </a:cubicBezTo>
                <a:lnTo>
                  <a:pt x="8680" y="1311"/>
                </a:lnTo>
                <a:lnTo>
                  <a:pt x="10180" y="2823"/>
                </a:lnTo>
                <a:lnTo>
                  <a:pt x="10013" y="2978"/>
                </a:lnTo>
                <a:cubicBezTo>
                  <a:pt x="9966" y="3025"/>
                  <a:pt x="9942" y="3073"/>
                  <a:pt x="9894" y="3120"/>
                </a:cubicBezTo>
                <a:cubicBezTo>
                  <a:pt x="9727" y="3335"/>
                  <a:pt x="9656" y="3597"/>
                  <a:pt x="9668" y="3859"/>
                </a:cubicBezTo>
                <a:cubicBezTo>
                  <a:pt x="9704" y="4502"/>
                  <a:pt x="9775" y="5311"/>
                  <a:pt x="9882" y="5740"/>
                </a:cubicBezTo>
                <a:cubicBezTo>
                  <a:pt x="9870" y="5752"/>
                  <a:pt x="9823" y="5776"/>
                  <a:pt x="9787" y="5811"/>
                </a:cubicBezTo>
                <a:cubicBezTo>
                  <a:pt x="9766" y="5815"/>
                  <a:pt x="9745" y="5816"/>
                  <a:pt x="9725" y="5816"/>
                </a:cubicBezTo>
                <a:cubicBezTo>
                  <a:pt x="9601" y="5816"/>
                  <a:pt x="9477" y="5757"/>
                  <a:pt x="9406" y="5645"/>
                </a:cubicBezTo>
                <a:lnTo>
                  <a:pt x="9013" y="4692"/>
                </a:lnTo>
                <a:cubicBezTo>
                  <a:pt x="9001" y="4633"/>
                  <a:pt x="8942" y="4609"/>
                  <a:pt x="8894" y="4585"/>
                </a:cubicBezTo>
                <a:cubicBezTo>
                  <a:pt x="8880" y="4582"/>
                  <a:pt x="8866" y="4581"/>
                  <a:pt x="8852" y="4581"/>
                </a:cubicBezTo>
                <a:cubicBezTo>
                  <a:pt x="8808" y="4581"/>
                  <a:pt x="8769" y="4596"/>
                  <a:pt x="8751" y="4633"/>
                </a:cubicBezTo>
                <a:lnTo>
                  <a:pt x="7346" y="6026"/>
                </a:lnTo>
                <a:lnTo>
                  <a:pt x="7263" y="5895"/>
                </a:lnTo>
                <a:lnTo>
                  <a:pt x="7203" y="5835"/>
                </a:lnTo>
                <a:cubicBezTo>
                  <a:pt x="7156" y="5799"/>
                  <a:pt x="7108" y="5764"/>
                  <a:pt x="7072" y="5752"/>
                </a:cubicBezTo>
                <a:lnTo>
                  <a:pt x="7906" y="4918"/>
                </a:lnTo>
                <a:cubicBezTo>
                  <a:pt x="7965" y="4859"/>
                  <a:pt x="7965" y="4740"/>
                  <a:pt x="7906" y="4680"/>
                </a:cubicBezTo>
                <a:cubicBezTo>
                  <a:pt x="7876" y="4650"/>
                  <a:pt x="7831" y="4635"/>
                  <a:pt x="7787" y="4635"/>
                </a:cubicBezTo>
                <a:cubicBezTo>
                  <a:pt x="7742" y="4635"/>
                  <a:pt x="7697" y="4650"/>
                  <a:pt x="7668" y="4680"/>
                </a:cubicBezTo>
                <a:lnTo>
                  <a:pt x="6977" y="5359"/>
                </a:lnTo>
                <a:cubicBezTo>
                  <a:pt x="6953" y="5299"/>
                  <a:pt x="6918" y="5252"/>
                  <a:pt x="6870" y="5216"/>
                </a:cubicBezTo>
                <a:lnTo>
                  <a:pt x="6834" y="5168"/>
                </a:lnTo>
                <a:cubicBezTo>
                  <a:pt x="6787" y="5121"/>
                  <a:pt x="6739" y="5097"/>
                  <a:pt x="6679" y="5061"/>
                </a:cubicBezTo>
                <a:lnTo>
                  <a:pt x="7549" y="4204"/>
                </a:lnTo>
                <a:cubicBezTo>
                  <a:pt x="7608" y="4144"/>
                  <a:pt x="7608" y="4025"/>
                  <a:pt x="7549" y="3966"/>
                </a:cubicBezTo>
                <a:cubicBezTo>
                  <a:pt x="7519" y="3936"/>
                  <a:pt x="7474" y="3921"/>
                  <a:pt x="7430" y="3921"/>
                </a:cubicBezTo>
                <a:cubicBezTo>
                  <a:pt x="7385" y="3921"/>
                  <a:pt x="7340" y="3936"/>
                  <a:pt x="7310" y="3966"/>
                </a:cubicBezTo>
                <a:lnTo>
                  <a:pt x="6513" y="4752"/>
                </a:lnTo>
                <a:cubicBezTo>
                  <a:pt x="6489" y="4692"/>
                  <a:pt x="6453" y="4644"/>
                  <a:pt x="6418" y="4597"/>
                </a:cubicBezTo>
                <a:lnTo>
                  <a:pt x="6370" y="4561"/>
                </a:lnTo>
                <a:cubicBezTo>
                  <a:pt x="6322" y="4513"/>
                  <a:pt x="6275" y="4478"/>
                  <a:pt x="6215" y="4454"/>
                </a:cubicBezTo>
                <a:lnTo>
                  <a:pt x="6834" y="3847"/>
                </a:lnTo>
                <a:cubicBezTo>
                  <a:pt x="6894" y="3787"/>
                  <a:pt x="6894" y="3668"/>
                  <a:pt x="6834" y="3609"/>
                </a:cubicBezTo>
                <a:cubicBezTo>
                  <a:pt x="6804" y="3579"/>
                  <a:pt x="6760" y="3564"/>
                  <a:pt x="6715" y="3564"/>
                </a:cubicBezTo>
                <a:cubicBezTo>
                  <a:pt x="6671" y="3564"/>
                  <a:pt x="6626" y="3579"/>
                  <a:pt x="6596" y="3609"/>
                </a:cubicBezTo>
                <a:lnTo>
                  <a:pt x="6084" y="4109"/>
                </a:lnTo>
                <a:cubicBezTo>
                  <a:pt x="6060" y="4049"/>
                  <a:pt x="6025" y="3990"/>
                  <a:pt x="5977" y="3942"/>
                </a:cubicBezTo>
                <a:lnTo>
                  <a:pt x="5953" y="3918"/>
                </a:lnTo>
                <a:cubicBezTo>
                  <a:pt x="5906" y="3871"/>
                  <a:pt x="5846" y="3823"/>
                  <a:pt x="5786" y="3811"/>
                </a:cubicBezTo>
                <a:lnTo>
                  <a:pt x="6965" y="2632"/>
                </a:lnTo>
                <a:cubicBezTo>
                  <a:pt x="7025" y="2573"/>
                  <a:pt x="7025" y="2454"/>
                  <a:pt x="6965" y="2394"/>
                </a:cubicBezTo>
                <a:cubicBezTo>
                  <a:pt x="6935" y="2364"/>
                  <a:pt x="6891" y="2349"/>
                  <a:pt x="6846" y="2349"/>
                </a:cubicBezTo>
                <a:cubicBezTo>
                  <a:pt x="6801" y="2349"/>
                  <a:pt x="6757" y="2364"/>
                  <a:pt x="6727" y="2394"/>
                </a:cubicBezTo>
                <a:lnTo>
                  <a:pt x="5751" y="3370"/>
                </a:lnTo>
                <a:lnTo>
                  <a:pt x="5072" y="2680"/>
                </a:lnTo>
                <a:lnTo>
                  <a:pt x="5798" y="2382"/>
                </a:lnTo>
                <a:cubicBezTo>
                  <a:pt x="5798" y="2382"/>
                  <a:pt x="5810" y="2382"/>
                  <a:pt x="5810" y="2370"/>
                </a:cubicBezTo>
                <a:cubicBezTo>
                  <a:pt x="6096" y="2204"/>
                  <a:pt x="6227" y="1882"/>
                  <a:pt x="6144" y="1585"/>
                </a:cubicBezTo>
                <a:cubicBezTo>
                  <a:pt x="6144" y="1561"/>
                  <a:pt x="6132" y="1549"/>
                  <a:pt x="6132" y="1537"/>
                </a:cubicBezTo>
                <a:cubicBezTo>
                  <a:pt x="6049" y="1403"/>
                  <a:pt x="5914" y="1251"/>
                  <a:pt x="5778" y="1251"/>
                </a:cubicBezTo>
                <a:cubicBezTo>
                  <a:pt x="5757" y="1251"/>
                  <a:pt x="5736" y="1255"/>
                  <a:pt x="5715" y="1263"/>
                </a:cubicBezTo>
                <a:cubicBezTo>
                  <a:pt x="5429" y="1358"/>
                  <a:pt x="4774" y="1430"/>
                  <a:pt x="3870" y="1477"/>
                </a:cubicBezTo>
                <a:cubicBezTo>
                  <a:pt x="3855" y="1478"/>
                  <a:pt x="3840" y="1478"/>
                  <a:pt x="3825" y="1478"/>
                </a:cubicBezTo>
                <a:cubicBezTo>
                  <a:pt x="3603" y="1478"/>
                  <a:pt x="3395" y="1395"/>
                  <a:pt x="3239" y="1239"/>
                </a:cubicBezTo>
                <a:lnTo>
                  <a:pt x="3072" y="1073"/>
                </a:lnTo>
                <a:lnTo>
                  <a:pt x="3096" y="1061"/>
                </a:lnTo>
                <a:cubicBezTo>
                  <a:pt x="3155" y="1001"/>
                  <a:pt x="3155" y="882"/>
                  <a:pt x="3096" y="823"/>
                </a:cubicBezTo>
                <a:lnTo>
                  <a:pt x="2322" y="49"/>
                </a:lnTo>
                <a:cubicBezTo>
                  <a:pt x="2286" y="13"/>
                  <a:pt x="2238" y="1"/>
                  <a:pt x="22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94" name="Google Shape;2794;p54"/>
          <p:cNvGrpSpPr/>
          <p:nvPr/>
        </p:nvGrpSpPr>
        <p:grpSpPr>
          <a:xfrm>
            <a:off x="3961923" y="2486317"/>
            <a:ext cx="364415" cy="220936"/>
            <a:chOff x="3961923" y="2486317"/>
            <a:chExt cx="364415" cy="220936"/>
          </a:xfrm>
        </p:grpSpPr>
        <p:sp>
          <p:nvSpPr>
            <p:cNvPr id="2795" name="Google Shape;2795;p54"/>
            <p:cNvSpPr/>
            <p:nvPr/>
          </p:nvSpPr>
          <p:spPr>
            <a:xfrm>
              <a:off x="4106764" y="2486507"/>
              <a:ext cx="219574" cy="220746"/>
            </a:xfrm>
            <a:custGeom>
              <a:rect b="b" l="l" r="r" t="t"/>
              <a:pathLst>
                <a:path extrusionOk="0" h="6968" w="6931">
                  <a:moveTo>
                    <a:pt x="4114" y="1"/>
                  </a:moveTo>
                  <a:cubicBezTo>
                    <a:pt x="4035" y="1"/>
                    <a:pt x="3953" y="69"/>
                    <a:pt x="3942" y="157"/>
                  </a:cubicBezTo>
                  <a:cubicBezTo>
                    <a:pt x="3930" y="240"/>
                    <a:pt x="4001" y="336"/>
                    <a:pt x="4085" y="348"/>
                  </a:cubicBezTo>
                  <a:cubicBezTo>
                    <a:pt x="4906" y="455"/>
                    <a:pt x="5633" y="895"/>
                    <a:pt x="6085" y="1574"/>
                  </a:cubicBezTo>
                  <a:cubicBezTo>
                    <a:pt x="6764" y="2610"/>
                    <a:pt x="6728" y="3943"/>
                    <a:pt x="5954" y="4908"/>
                  </a:cubicBezTo>
                  <a:cubicBezTo>
                    <a:pt x="5918" y="4943"/>
                    <a:pt x="5906" y="4991"/>
                    <a:pt x="5918" y="5027"/>
                  </a:cubicBezTo>
                  <a:lnTo>
                    <a:pt x="5990" y="6539"/>
                  </a:lnTo>
                  <a:lnTo>
                    <a:pt x="5990" y="6539"/>
                  </a:lnTo>
                  <a:lnTo>
                    <a:pt x="4644" y="5896"/>
                  </a:lnTo>
                  <a:cubicBezTo>
                    <a:pt x="4609" y="5884"/>
                    <a:pt x="4561" y="5884"/>
                    <a:pt x="4525" y="5884"/>
                  </a:cubicBezTo>
                  <a:cubicBezTo>
                    <a:pt x="4272" y="5957"/>
                    <a:pt x="4014" y="5992"/>
                    <a:pt x="3758" y="5992"/>
                  </a:cubicBezTo>
                  <a:cubicBezTo>
                    <a:pt x="2969" y="5992"/>
                    <a:pt x="2201" y="5659"/>
                    <a:pt x="1644" y="5074"/>
                  </a:cubicBezTo>
                  <a:cubicBezTo>
                    <a:pt x="1584" y="5015"/>
                    <a:pt x="1549" y="4955"/>
                    <a:pt x="1501" y="4896"/>
                  </a:cubicBezTo>
                  <a:cubicBezTo>
                    <a:pt x="1453" y="4836"/>
                    <a:pt x="1430" y="4789"/>
                    <a:pt x="1382" y="4729"/>
                  </a:cubicBezTo>
                  <a:lnTo>
                    <a:pt x="1382" y="4717"/>
                  </a:lnTo>
                  <a:cubicBezTo>
                    <a:pt x="1620" y="4300"/>
                    <a:pt x="1751" y="3836"/>
                    <a:pt x="1787" y="3384"/>
                  </a:cubicBezTo>
                  <a:cubicBezTo>
                    <a:pt x="1787" y="3288"/>
                    <a:pt x="1727" y="3205"/>
                    <a:pt x="1632" y="3205"/>
                  </a:cubicBezTo>
                  <a:cubicBezTo>
                    <a:pt x="1549" y="3205"/>
                    <a:pt x="1453" y="3265"/>
                    <a:pt x="1453" y="3348"/>
                  </a:cubicBezTo>
                  <a:cubicBezTo>
                    <a:pt x="1430" y="3836"/>
                    <a:pt x="1263" y="4312"/>
                    <a:pt x="977" y="4729"/>
                  </a:cubicBezTo>
                  <a:cubicBezTo>
                    <a:pt x="739" y="5074"/>
                    <a:pt x="441" y="5360"/>
                    <a:pt x="96" y="5586"/>
                  </a:cubicBezTo>
                  <a:cubicBezTo>
                    <a:pt x="25" y="5622"/>
                    <a:pt x="1" y="5729"/>
                    <a:pt x="37" y="5801"/>
                  </a:cubicBezTo>
                  <a:cubicBezTo>
                    <a:pt x="72" y="5848"/>
                    <a:pt x="132" y="5884"/>
                    <a:pt x="191" y="5884"/>
                  </a:cubicBezTo>
                  <a:cubicBezTo>
                    <a:pt x="215" y="5884"/>
                    <a:pt x="251" y="5860"/>
                    <a:pt x="275" y="5848"/>
                  </a:cubicBezTo>
                  <a:cubicBezTo>
                    <a:pt x="632" y="5622"/>
                    <a:pt x="953" y="5348"/>
                    <a:pt x="1192" y="5015"/>
                  </a:cubicBezTo>
                  <a:cubicBezTo>
                    <a:pt x="1203" y="5051"/>
                    <a:pt x="1215" y="5062"/>
                    <a:pt x="1251" y="5086"/>
                  </a:cubicBezTo>
                  <a:cubicBezTo>
                    <a:pt x="1311" y="5170"/>
                    <a:pt x="1370" y="5229"/>
                    <a:pt x="1406" y="5301"/>
                  </a:cubicBezTo>
                  <a:cubicBezTo>
                    <a:pt x="1811" y="5729"/>
                    <a:pt x="2323" y="6039"/>
                    <a:pt x="2894" y="6205"/>
                  </a:cubicBezTo>
                  <a:cubicBezTo>
                    <a:pt x="3179" y="6284"/>
                    <a:pt x="3465" y="6323"/>
                    <a:pt x="3749" y="6323"/>
                  </a:cubicBezTo>
                  <a:cubicBezTo>
                    <a:pt x="4021" y="6323"/>
                    <a:pt x="4293" y="6287"/>
                    <a:pt x="4561" y="6217"/>
                  </a:cubicBezTo>
                  <a:lnTo>
                    <a:pt x="6109" y="6956"/>
                  </a:lnTo>
                  <a:cubicBezTo>
                    <a:pt x="6145" y="6967"/>
                    <a:pt x="6156" y="6967"/>
                    <a:pt x="6192" y="6967"/>
                  </a:cubicBezTo>
                  <a:cubicBezTo>
                    <a:pt x="6216" y="6967"/>
                    <a:pt x="6252" y="6956"/>
                    <a:pt x="6275" y="6932"/>
                  </a:cubicBezTo>
                  <a:cubicBezTo>
                    <a:pt x="6323" y="6908"/>
                    <a:pt x="6347" y="6848"/>
                    <a:pt x="6347" y="6789"/>
                  </a:cubicBezTo>
                  <a:lnTo>
                    <a:pt x="6275" y="5074"/>
                  </a:lnTo>
                  <a:cubicBezTo>
                    <a:pt x="6668" y="4574"/>
                    <a:pt x="6883" y="3955"/>
                    <a:pt x="6918" y="3300"/>
                  </a:cubicBezTo>
                  <a:cubicBezTo>
                    <a:pt x="6930" y="2622"/>
                    <a:pt x="6752" y="1967"/>
                    <a:pt x="6371" y="1383"/>
                  </a:cubicBezTo>
                  <a:cubicBezTo>
                    <a:pt x="5859" y="633"/>
                    <a:pt x="5037" y="121"/>
                    <a:pt x="4132" y="2"/>
                  </a:cubicBezTo>
                  <a:cubicBezTo>
                    <a:pt x="4126" y="1"/>
                    <a:pt x="4120" y="1"/>
                    <a:pt x="411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54"/>
            <p:cNvSpPr/>
            <p:nvPr/>
          </p:nvSpPr>
          <p:spPr>
            <a:xfrm>
              <a:off x="3961923" y="2486317"/>
              <a:ext cx="259839" cy="220936"/>
            </a:xfrm>
            <a:custGeom>
              <a:rect b="b" l="l" r="r" t="t"/>
              <a:pathLst>
                <a:path extrusionOk="0" h="6974" w="8202">
                  <a:moveTo>
                    <a:pt x="3198" y="1"/>
                  </a:moveTo>
                  <a:cubicBezTo>
                    <a:pt x="2177" y="1"/>
                    <a:pt x="1174" y="493"/>
                    <a:pt x="560" y="1413"/>
                  </a:cubicBezTo>
                  <a:cubicBezTo>
                    <a:pt x="179" y="1973"/>
                    <a:pt x="1" y="2640"/>
                    <a:pt x="25" y="3318"/>
                  </a:cubicBezTo>
                  <a:cubicBezTo>
                    <a:pt x="60" y="3949"/>
                    <a:pt x="287" y="4556"/>
                    <a:pt x="668" y="5080"/>
                  </a:cubicBezTo>
                  <a:lnTo>
                    <a:pt x="596" y="6795"/>
                  </a:lnTo>
                  <a:cubicBezTo>
                    <a:pt x="596" y="6854"/>
                    <a:pt x="620" y="6914"/>
                    <a:pt x="668" y="6938"/>
                  </a:cubicBezTo>
                  <a:cubicBezTo>
                    <a:pt x="703" y="6962"/>
                    <a:pt x="727" y="6973"/>
                    <a:pt x="763" y="6973"/>
                  </a:cubicBezTo>
                  <a:cubicBezTo>
                    <a:pt x="787" y="6973"/>
                    <a:pt x="799" y="6973"/>
                    <a:pt x="834" y="6962"/>
                  </a:cubicBezTo>
                  <a:lnTo>
                    <a:pt x="2382" y="6235"/>
                  </a:lnTo>
                  <a:cubicBezTo>
                    <a:pt x="2647" y="6300"/>
                    <a:pt x="2916" y="6333"/>
                    <a:pt x="3186" y="6333"/>
                  </a:cubicBezTo>
                  <a:cubicBezTo>
                    <a:pt x="3512" y="6333"/>
                    <a:pt x="3837" y="6285"/>
                    <a:pt x="4156" y="6188"/>
                  </a:cubicBezTo>
                  <a:cubicBezTo>
                    <a:pt x="4240" y="6152"/>
                    <a:pt x="4287" y="6069"/>
                    <a:pt x="4251" y="5973"/>
                  </a:cubicBezTo>
                  <a:cubicBezTo>
                    <a:pt x="4233" y="5909"/>
                    <a:pt x="4172" y="5866"/>
                    <a:pt x="4107" y="5866"/>
                  </a:cubicBezTo>
                  <a:cubicBezTo>
                    <a:pt x="4088" y="5866"/>
                    <a:pt x="4068" y="5870"/>
                    <a:pt x="4049" y="5878"/>
                  </a:cubicBezTo>
                  <a:cubicBezTo>
                    <a:pt x="3772" y="5971"/>
                    <a:pt x="3484" y="6015"/>
                    <a:pt x="3198" y="6015"/>
                  </a:cubicBezTo>
                  <a:cubicBezTo>
                    <a:pt x="2931" y="6015"/>
                    <a:pt x="2664" y="5976"/>
                    <a:pt x="2406" y="5902"/>
                  </a:cubicBezTo>
                  <a:cubicBezTo>
                    <a:pt x="2391" y="5897"/>
                    <a:pt x="2376" y="5894"/>
                    <a:pt x="2361" y="5894"/>
                  </a:cubicBezTo>
                  <a:cubicBezTo>
                    <a:pt x="2339" y="5894"/>
                    <a:pt x="2315" y="5900"/>
                    <a:pt x="2287" y="5914"/>
                  </a:cubicBezTo>
                  <a:lnTo>
                    <a:pt x="941" y="6533"/>
                  </a:lnTo>
                  <a:lnTo>
                    <a:pt x="941" y="6533"/>
                  </a:lnTo>
                  <a:lnTo>
                    <a:pt x="1013" y="5021"/>
                  </a:lnTo>
                  <a:cubicBezTo>
                    <a:pt x="1013" y="4985"/>
                    <a:pt x="1001" y="4949"/>
                    <a:pt x="977" y="4902"/>
                  </a:cubicBezTo>
                  <a:cubicBezTo>
                    <a:pt x="203" y="3937"/>
                    <a:pt x="168" y="2604"/>
                    <a:pt x="846" y="1568"/>
                  </a:cubicBezTo>
                  <a:cubicBezTo>
                    <a:pt x="1393" y="759"/>
                    <a:pt x="2293" y="318"/>
                    <a:pt x="3208" y="318"/>
                  </a:cubicBezTo>
                  <a:cubicBezTo>
                    <a:pt x="3748" y="318"/>
                    <a:pt x="4294" y="472"/>
                    <a:pt x="4775" y="794"/>
                  </a:cubicBezTo>
                  <a:cubicBezTo>
                    <a:pt x="5430" y="1247"/>
                    <a:pt x="5883" y="1949"/>
                    <a:pt x="6002" y="2735"/>
                  </a:cubicBezTo>
                  <a:cubicBezTo>
                    <a:pt x="6013" y="2811"/>
                    <a:pt x="6083" y="2867"/>
                    <a:pt x="6168" y="2867"/>
                  </a:cubicBezTo>
                  <a:cubicBezTo>
                    <a:pt x="6176" y="2867"/>
                    <a:pt x="6184" y="2867"/>
                    <a:pt x="6192" y="2866"/>
                  </a:cubicBezTo>
                  <a:cubicBezTo>
                    <a:pt x="6275" y="2854"/>
                    <a:pt x="6335" y="2759"/>
                    <a:pt x="6323" y="2675"/>
                  </a:cubicBezTo>
                  <a:cubicBezTo>
                    <a:pt x="6264" y="2282"/>
                    <a:pt x="6133" y="1913"/>
                    <a:pt x="5954" y="1592"/>
                  </a:cubicBezTo>
                  <a:cubicBezTo>
                    <a:pt x="5990" y="1532"/>
                    <a:pt x="6025" y="1473"/>
                    <a:pt x="6073" y="1413"/>
                  </a:cubicBezTo>
                  <a:cubicBezTo>
                    <a:pt x="6133" y="1330"/>
                    <a:pt x="6192" y="1270"/>
                    <a:pt x="6252" y="1199"/>
                  </a:cubicBezTo>
                  <a:cubicBezTo>
                    <a:pt x="6395" y="1056"/>
                    <a:pt x="6561" y="901"/>
                    <a:pt x="6740" y="782"/>
                  </a:cubicBezTo>
                  <a:cubicBezTo>
                    <a:pt x="7121" y="520"/>
                    <a:pt x="7585" y="365"/>
                    <a:pt x="8050" y="318"/>
                  </a:cubicBezTo>
                  <a:cubicBezTo>
                    <a:pt x="8057" y="320"/>
                    <a:pt x="8065" y="322"/>
                    <a:pt x="8073" y="322"/>
                  </a:cubicBezTo>
                  <a:cubicBezTo>
                    <a:pt x="8137" y="322"/>
                    <a:pt x="8202" y="238"/>
                    <a:pt x="8180" y="163"/>
                  </a:cubicBezTo>
                  <a:cubicBezTo>
                    <a:pt x="8169" y="75"/>
                    <a:pt x="8107" y="7"/>
                    <a:pt x="8022" y="7"/>
                  </a:cubicBezTo>
                  <a:cubicBezTo>
                    <a:pt x="8016" y="7"/>
                    <a:pt x="8009" y="7"/>
                    <a:pt x="8002" y="8"/>
                  </a:cubicBezTo>
                  <a:cubicBezTo>
                    <a:pt x="7490" y="56"/>
                    <a:pt x="6978" y="234"/>
                    <a:pt x="6549" y="532"/>
                  </a:cubicBezTo>
                  <a:cubicBezTo>
                    <a:pt x="6359" y="663"/>
                    <a:pt x="6156" y="818"/>
                    <a:pt x="6002" y="996"/>
                  </a:cubicBezTo>
                  <a:cubicBezTo>
                    <a:pt x="5918" y="1068"/>
                    <a:pt x="5859" y="1139"/>
                    <a:pt x="5799" y="1211"/>
                  </a:cubicBezTo>
                  <a:cubicBezTo>
                    <a:pt x="5787" y="1247"/>
                    <a:pt x="5764" y="1258"/>
                    <a:pt x="5740" y="1294"/>
                  </a:cubicBezTo>
                  <a:cubicBezTo>
                    <a:pt x="5525" y="996"/>
                    <a:pt x="5252" y="735"/>
                    <a:pt x="4954" y="532"/>
                  </a:cubicBezTo>
                  <a:cubicBezTo>
                    <a:pt x="4414" y="174"/>
                    <a:pt x="3803" y="1"/>
                    <a:pt x="319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54"/>
            <p:cNvSpPr/>
            <p:nvPr/>
          </p:nvSpPr>
          <p:spPr>
            <a:xfrm>
              <a:off x="4015113" y="2540870"/>
              <a:ext cx="96212" cy="95832"/>
            </a:xfrm>
            <a:custGeom>
              <a:rect b="b" l="l" r="r" t="t"/>
              <a:pathLst>
                <a:path extrusionOk="0" h="3025" w="3037">
                  <a:moveTo>
                    <a:pt x="1418" y="346"/>
                  </a:moveTo>
                  <a:cubicBezTo>
                    <a:pt x="2013" y="346"/>
                    <a:pt x="2501" y="834"/>
                    <a:pt x="2501" y="1430"/>
                  </a:cubicBezTo>
                  <a:cubicBezTo>
                    <a:pt x="2501" y="1668"/>
                    <a:pt x="2430" y="1894"/>
                    <a:pt x="2299" y="2072"/>
                  </a:cubicBezTo>
                  <a:lnTo>
                    <a:pt x="1537" y="1310"/>
                  </a:lnTo>
                  <a:cubicBezTo>
                    <a:pt x="1507" y="1281"/>
                    <a:pt x="1462" y="1266"/>
                    <a:pt x="1418" y="1266"/>
                  </a:cubicBezTo>
                  <a:cubicBezTo>
                    <a:pt x="1373" y="1266"/>
                    <a:pt x="1328" y="1281"/>
                    <a:pt x="1298" y="1310"/>
                  </a:cubicBezTo>
                  <a:cubicBezTo>
                    <a:pt x="1239" y="1370"/>
                    <a:pt x="1239" y="1489"/>
                    <a:pt x="1298" y="1549"/>
                  </a:cubicBezTo>
                  <a:lnTo>
                    <a:pt x="2060" y="2311"/>
                  </a:lnTo>
                  <a:cubicBezTo>
                    <a:pt x="1870" y="2442"/>
                    <a:pt x="1656" y="2513"/>
                    <a:pt x="1418" y="2513"/>
                  </a:cubicBezTo>
                  <a:cubicBezTo>
                    <a:pt x="822" y="2513"/>
                    <a:pt x="334" y="2025"/>
                    <a:pt x="334" y="1430"/>
                  </a:cubicBezTo>
                  <a:cubicBezTo>
                    <a:pt x="334" y="834"/>
                    <a:pt x="822" y="346"/>
                    <a:pt x="1418" y="346"/>
                  </a:cubicBezTo>
                  <a:close/>
                  <a:moveTo>
                    <a:pt x="1429" y="1"/>
                  </a:moveTo>
                  <a:cubicBezTo>
                    <a:pt x="644" y="1"/>
                    <a:pt x="1" y="644"/>
                    <a:pt x="1" y="1430"/>
                  </a:cubicBezTo>
                  <a:cubicBezTo>
                    <a:pt x="1" y="2215"/>
                    <a:pt x="644" y="2858"/>
                    <a:pt x="1429" y="2858"/>
                  </a:cubicBezTo>
                  <a:cubicBezTo>
                    <a:pt x="1763" y="2858"/>
                    <a:pt x="2072" y="2739"/>
                    <a:pt x="2310" y="2549"/>
                  </a:cubicBezTo>
                  <a:lnTo>
                    <a:pt x="2739" y="2977"/>
                  </a:lnTo>
                  <a:cubicBezTo>
                    <a:pt x="2775" y="3001"/>
                    <a:pt x="2811" y="3025"/>
                    <a:pt x="2858" y="3025"/>
                  </a:cubicBezTo>
                  <a:cubicBezTo>
                    <a:pt x="2906" y="3025"/>
                    <a:pt x="2953" y="3001"/>
                    <a:pt x="2977" y="2977"/>
                  </a:cubicBezTo>
                  <a:cubicBezTo>
                    <a:pt x="3037" y="2918"/>
                    <a:pt x="3037" y="2811"/>
                    <a:pt x="2977" y="2739"/>
                  </a:cubicBezTo>
                  <a:lnTo>
                    <a:pt x="2549" y="2311"/>
                  </a:lnTo>
                  <a:cubicBezTo>
                    <a:pt x="2739" y="2072"/>
                    <a:pt x="2858" y="1751"/>
                    <a:pt x="2858" y="1430"/>
                  </a:cubicBezTo>
                  <a:cubicBezTo>
                    <a:pt x="2858" y="644"/>
                    <a:pt x="2215" y="1"/>
                    <a:pt x="142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54"/>
            <p:cNvSpPr/>
            <p:nvPr/>
          </p:nvSpPr>
          <p:spPr>
            <a:xfrm>
              <a:off x="4186375" y="2539381"/>
              <a:ext cx="77331" cy="90541"/>
            </a:xfrm>
            <a:custGeom>
              <a:rect b="b" l="l" r="r" t="t"/>
              <a:pathLst>
                <a:path extrusionOk="0" h="2858" w="2441">
                  <a:moveTo>
                    <a:pt x="1203" y="607"/>
                  </a:moveTo>
                  <a:lnTo>
                    <a:pt x="1572" y="1524"/>
                  </a:lnTo>
                  <a:lnTo>
                    <a:pt x="834" y="1524"/>
                  </a:lnTo>
                  <a:lnTo>
                    <a:pt x="1203" y="607"/>
                  </a:lnTo>
                  <a:close/>
                  <a:moveTo>
                    <a:pt x="1215" y="0"/>
                  </a:moveTo>
                  <a:cubicBezTo>
                    <a:pt x="1155" y="0"/>
                    <a:pt x="1084" y="48"/>
                    <a:pt x="1072" y="107"/>
                  </a:cubicBezTo>
                  <a:lnTo>
                    <a:pt x="441" y="1619"/>
                  </a:lnTo>
                  <a:lnTo>
                    <a:pt x="24" y="2620"/>
                  </a:lnTo>
                  <a:cubicBezTo>
                    <a:pt x="0" y="2715"/>
                    <a:pt x="24" y="2798"/>
                    <a:pt x="119" y="2846"/>
                  </a:cubicBezTo>
                  <a:cubicBezTo>
                    <a:pt x="139" y="2851"/>
                    <a:pt x="159" y="2854"/>
                    <a:pt x="179" y="2854"/>
                  </a:cubicBezTo>
                  <a:cubicBezTo>
                    <a:pt x="245" y="2854"/>
                    <a:pt x="309" y="2823"/>
                    <a:pt x="345" y="2750"/>
                  </a:cubicBezTo>
                  <a:lnTo>
                    <a:pt x="714" y="1858"/>
                  </a:lnTo>
                  <a:lnTo>
                    <a:pt x="1750" y="1858"/>
                  </a:lnTo>
                  <a:lnTo>
                    <a:pt x="2131" y="2750"/>
                  </a:lnTo>
                  <a:cubicBezTo>
                    <a:pt x="2155" y="2810"/>
                    <a:pt x="2215" y="2858"/>
                    <a:pt x="2274" y="2858"/>
                  </a:cubicBezTo>
                  <a:cubicBezTo>
                    <a:pt x="2286" y="2858"/>
                    <a:pt x="2322" y="2858"/>
                    <a:pt x="2334" y="2846"/>
                  </a:cubicBezTo>
                  <a:cubicBezTo>
                    <a:pt x="2405" y="2798"/>
                    <a:pt x="2441" y="2715"/>
                    <a:pt x="2405" y="2620"/>
                  </a:cubicBezTo>
                  <a:lnTo>
                    <a:pt x="1988" y="1619"/>
                  </a:lnTo>
                  <a:lnTo>
                    <a:pt x="1369" y="107"/>
                  </a:lnTo>
                  <a:cubicBezTo>
                    <a:pt x="1334" y="48"/>
                    <a:pt x="1274" y="0"/>
                    <a:pt x="12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99" name="Google Shape;2799;p54"/>
          <p:cNvSpPr/>
          <p:nvPr/>
        </p:nvSpPr>
        <p:spPr>
          <a:xfrm>
            <a:off x="1747839" y="2414150"/>
            <a:ext cx="361754" cy="362514"/>
          </a:xfrm>
          <a:custGeom>
            <a:rect b="b" l="l" r="r" t="t"/>
            <a:pathLst>
              <a:path extrusionOk="0" h="11443" w="11419">
                <a:moveTo>
                  <a:pt x="4644" y="3560"/>
                </a:moveTo>
                <a:lnTo>
                  <a:pt x="4727" y="3655"/>
                </a:lnTo>
                <a:lnTo>
                  <a:pt x="4132" y="4263"/>
                </a:lnTo>
                <a:cubicBezTo>
                  <a:pt x="3989" y="4084"/>
                  <a:pt x="3965" y="3834"/>
                  <a:pt x="4108" y="3655"/>
                </a:cubicBezTo>
                <a:lnTo>
                  <a:pt x="4120" y="3655"/>
                </a:lnTo>
                <a:cubicBezTo>
                  <a:pt x="4298" y="3655"/>
                  <a:pt x="4465" y="3620"/>
                  <a:pt x="4644" y="3560"/>
                </a:cubicBezTo>
                <a:close/>
                <a:moveTo>
                  <a:pt x="8751" y="5739"/>
                </a:moveTo>
                <a:lnTo>
                  <a:pt x="8918" y="5906"/>
                </a:lnTo>
                <a:cubicBezTo>
                  <a:pt x="8944" y="5932"/>
                  <a:pt x="8994" y="5951"/>
                  <a:pt x="9043" y="5951"/>
                </a:cubicBezTo>
                <a:cubicBezTo>
                  <a:pt x="9061" y="5951"/>
                  <a:pt x="9080" y="5948"/>
                  <a:pt x="9097" y="5941"/>
                </a:cubicBezTo>
                <a:cubicBezTo>
                  <a:pt x="9275" y="5894"/>
                  <a:pt x="9430" y="5858"/>
                  <a:pt x="9597" y="5846"/>
                </a:cubicBezTo>
                <a:lnTo>
                  <a:pt x="9704" y="5858"/>
                </a:lnTo>
                <a:cubicBezTo>
                  <a:pt x="10478" y="5918"/>
                  <a:pt x="11073" y="6561"/>
                  <a:pt x="11073" y="7335"/>
                </a:cubicBezTo>
                <a:cubicBezTo>
                  <a:pt x="11085" y="7454"/>
                  <a:pt x="11073" y="7585"/>
                  <a:pt x="11025" y="7716"/>
                </a:cubicBezTo>
                <a:lnTo>
                  <a:pt x="10121" y="6811"/>
                </a:lnTo>
                <a:cubicBezTo>
                  <a:pt x="10061" y="6739"/>
                  <a:pt x="9966" y="6692"/>
                  <a:pt x="9870" y="6644"/>
                </a:cubicBezTo>
                <a:cubicBezTo>
                  <a:pt x="9787" y="6620"/>
                  <a:pt x="9704" y="6608"/>
                  <a:pt x="9609" y="6608"/>
                </a:cubicBezTo>
                <a:cubicBezTo>
                  <a:pt x="9418" y="6608"/>
                  <a:pt x="9239" y="6680"/>
                  <a:pt x="9108" y="6811"/>
                </a:cubicBezTo>
                <a:cubicBezTo>
                  <a:pt x="8918" y="7001"/>
                  <a:pt x="8858" y="7299"/>
                  <a:pt x="8942" y="7573"/>
                </a:cubicBezTo>
                <a:cubicBezTo>
                  <a:pt x="8978" y="7680"/>
                  <a:pt x="9037" y="7763"/>
                  <a:pt x="9108" y="7823"/>
                </a:cubicBezTo>
                <a:lnTo>
                  <a:pt x="10013" y="8728"/>
                </a:lnTo>
                <a:cubicBezTo>
                  <a:pt x="9882" y="8775"/>
                  <a:pt x="9751" y="8787"/>
                  <a:pt x="9609" y="8787"/>
                </a:cubicBezTo>
                <a:cubicBezTo>
                  <a:pt x="8835" y="8787"/>
                  <a:pt x="8204" y="8180"/>
                  <a:pt x="8156" y="7418"/>
                </a:cubicBezTo>
                <a:lnTo>
                  <a:pt x="8144" y="7323"/>
                </a:lnTo>
                <a:cubicBezTo>
                  <a:pt x="8144" y="7156"/>
                  <a:pt x="8168" y="6977"/>
                  <a:pt x="8227" y="6811"/>
                </a:cubicBezTo>
                <a:cubicBezTo>
                  <a:pt x="8263" y="6751"/>
                  <a:pt x="8239" y="6680"/>
                  <a:pt x="8180" y="6632"/>
                </a:cubicBezTo>
                <a:lnTo>
                  <a:pt x="8025" y="6465"/>
                </a:lnTo>
                <a:lnTo>
                  <a:pt x="8751" y="5739"/>
                </a:lnTo>
                <a:close/>
                <a:moveTo>
                  <a:pt x="2393" y="6537"/>
                </a:moveTo>
                <a:lnTo>
                  <a:pt x="2751" y="6894"/>
                </a:lnTo>
                <a:lnTo>
                  <a:pt x="4632" y="8775"/>
                </a:lnTo>
                <a:lnTo>
                  <a:pt x="4894" y="9037"/>
                </a:lnTo>
                <a:lnTo>
                  <a:pt x="4358" y="9573"/>
                </a:lnTo>
                <a:lnTo>
                  <a:pt x="1858" y="7084"/>
                </a:lnTo>
                <a:lnTo>
                  <a:pt x="2393" y="6537"/>
                </a:lnTo>
                <a:close/>
                <a:moveTo>
                  <a:pt x="4155" y="0"/>
                </a:moveTo>
                <a:cubicBezTo>
                  <a:pt x="3882" y="0"/>
                  <a:pt x="3632" y="60"/>
                  <a:pt x="3382" y="179"/>
                </a:cubicBezTo>
                <a:cubicBezTo>
                  <a:pt x="3334" y="203"/>
                  <a:pt x="3286" y="250"/>
                  <a:pt x="3286" y="298"/>
                </a:cubicBezTo>
                <a:cubicBezTo>
                  <a:pt x="3274" y="357"/>
                  <a:pt x="3298" y="393"/>
                  <a:pt x="3334" y="441"/>
                </a:cubicBezTo>
                <a:lnTo>
                  <a:pt x="4417" y="1524"/>
                </a:lnTo>
                <a:cubicBezTo>
                  <a:pt x="4453" y="1560"/>
                  <a:pt x="4477" y="1608"/>
                  <a:pt x="4513" y="1667"/>
                </a:cubicBezTo>
                <a:cubicBezTo>
                  <a:pt x="4548" y="1810"/>
                  <a:pt x="4525" y="1965"/>
                  <a:pt x="4417" y="2060"/>
                </a:cubicBezTo>
                <a:cubicBezTo>
                  <a:pt x="4346" y="2143"/>
                  <a:pt x="4251" y="2167"/>
                  <a:pt x="4155" y="2167"/>
                </a:cubicBezTo>
                <a:cubicBezTo>
                  <a:pt x="4108" y="2167"/>
                  <a:pt x="4060" y="2155"/>
                  <a:pt x="4013" y="2143"/>
                </a:cubicBezTo>
                <a:cubicBezTo>
                  <a:pt x="3953" y="2108"/>
                  <a:pt x="3917" y="2096"/>
                  <a:pt x="3882" y="2048"/>
                </a:cubicBezTo>
                <a:lnTo>
                  <a:pt x="2798" y="965"/>
                </a:lnTo>
                <a:cubicBezTo>
                  <a:pt x="2762" y="928"/>
                  <a:pt x="2725" y="913"/>
                  <a:pt x="2684" y="913"/>
                </a:cubicBezTo>
                <a:cubicBezTo>
                  <a:pt x="2671" y="913"/>
                  <a:pt x="2657" y="914"/>
                  <a:pt x="2643" y="917"/>
                </a:cubicBezTo>
                <a:cubicBezTo>
                  <a:pt x="2584" y="929"/>
                  <a:pt x="2548" y="965"/>
                  <a:pt x="2524" y="1012"/>
                </a:cubicBezTo>
                <a:cubicBezTo>
                  <a:pt x="2405" y="1262"/>
                  <a:pt x="2346" y="1512"/>
                  <a:pt x="2346" y="1786"/>
                </a:cubicBezTo>
                <a:cubicBezTo>
                  <a:pt x="2346" y="2239"/>
                  <a:pt x="2524" y="2679"/>
                  <a:pt x="2846" y="3013"/>
                </a:cubicBezTo>
                <a:cubicBezTo>
                  <a:pt x="3096" y="3286"/>
                  <a:pt x="3417" y="3465"/>
                  <a:pt x="3798" y="3548"/>
                </a:cubicBezTo>
                <a:cubicBezTo>
                  <a:pt x="3655" y="3846"/>
                  <a:pt x="3715" y="4203"/>
                  <a:pt x="3941" y="4465"/>
                </a:cubicBezTo>
                <a:lnTo>
                  <a:pt x="3560" y="4846"/>
                </a:lnTo>
                <a:cubicBezTo>
                  <a:pt x="3405" y="5001"/>
                  <a:pt x="3334" y="5191"/>
                  <a:pt x="3334" y="5394"/>
                </a:cubicBezTo>
                <a:cubicBezTo>
                  <a:pt x="3334" y="5596"/>
                  <a:pt x="3405" y="5775"/>
                  <a:pt x="3524" y="5906"/>
                </a:cubicBezTo>
                <a:lnTo>
                  <a:pt x="2917" y="6513"/>
                </a:lnTo>
                <a:lnTo>
                  <a:pt x="2560" y="6156"/>
                </a:lnTo>
                <a:cubicBezTo>
                  <a:pt x="2530" y="6126"/>
                  <a:pt x="2486" y="6111"/>
                  <a:pt x="2441" y="6111"/>
                </a:cubicBezTo>
                <a:cubicBezTo>
                  <a:pt x="2396" y="6111"/>
                  <a:pt x="2352" y="6126"/>
                  <a:pt x="2322" y="6156"/>
                </a:cubicBezTo>
                <a:lnTo>
                  <a:pt x="1417" y="7061"/>
                </a:lnTo>
                <a:lnTo>
                  <a:pt x="60" y="8418"/>
                </a:lnTo>
                <a:cubicBezTo>
                  <a:pt x="0" y="8478"/>
                  <a:pt x="0" y="8597"/>
                  <a:pt x="60" y="8656"/>
                </a:cubicBezTo>
                <a:lnTo>
                  <a:pt x="1096" y="9704"/>
                </a:lnTo>
                <a:cubicBezTo>
                  <a:pt x="1125" y="9734"/>
                  <a:pt x="1170" y="9748"/>
                  <a:pt x="1215" y="9748"/>
                </a:cubicBezTo>
                <a:cubicBezTo>
                  <a:pt x="1259" y="9748"/>
                  <a:pt x="1304" y="9734"/>
                  <a:pt x="1334" y="9704"/>
                </a:cubicBezTo>
                <a:cubicBezTo>
                  <a:pt x="1393" y="9644"/>
                  <a:pt x="1393" y="9525"/>
                  <a:pt x="1334" y="9466"/>
                </a:cubicBezTo>
                <a:lnTo>
                  <a:pt x="417" y="8537"/>
                </a:lnTo>
                <a:lnTo>
                  <a:pt x="1667" y="7287"/>
                </a:lnTo>
                <a:lnTo>
                  <a:pt x="4167" y="9787"/>
                </a:lnTo>
                <a:lnTo>
                  <a:pt x="2917" y="11037"/>
                </a:lnTo>
                <a:lnTo>
                  <a:pt x="1810" y="9942"/>
                </a:lnTo>
                <a:cubicBezTo>
                  <a:pt x="1780" y="9912"/>
                  <a:pt x="1736" y="9897"/>
                  <a:pt x="1691" y="9897"/>
                </a:cubicBezTo>
                <a:cubicBezTo>
                  <a:pt x="1646" y="9897"/>
                  <a:pt x="1602" y="9912"/>
                  <a:pt x="1572" y="9942"/>
                </a:cubicBezTo>
                <a:cubicBezTo>
                  <a:pt x="1512" y="10002"/>
                  <a:pt x="1512" y="10121"/>
                  <a:pt x="1572" y="10180"/>
                </a:cubicBezTo>
                <a:lnTo>
                  <a:pt x="2798" y="11395"/>
                </a:lnTo>
                <a:cubicBezTo>
                  <a:pt x="2822" y="11430"/>
                  <a:pt x="2870" y="11442"/>
                  <a:pt x="2917" y="11442"/>
                </a:cubicBezTo>
                <a:cubicBezTo>
                  <a:pt x="2965" y="11442"/>
                  <a:pt x="3001" y="11430"/>
                  <a:pt x="3036" y="11395"/>
                </a:cubicBezTo>
                <a:lnTo>
                  <a:pt x="4394" y="10037"/>
                </a:lnTo>
                <a:lnTo>
                  <a:pt x="5298" y="9132"/>
                </a:lnTo>
                <a:cubicBezTo>
                  <a:pt x="5322" y="9109"/>
                  <a:pt x="5346" y="9061"/>
                  <a:pt x="5346" y="9013"/>
                </a:cubicBezTo>
                <a:cubicBezTo>
                  <a:pt x="5346" y="8966"/>
                  <a:pt x="5322" y="8930"/>
                  <a:pt x="5298" y="8894"/>
                </a:cubicBezTo>
                <a:lnTo>
                  <a:pt x="5025" y="8632"/>
                </a:lnTo>
                <a:lnTo>
                  <a:pt x="5644" y="8013"/>
                </a:lnTo>
                <a:cubicBezTo>
                  <a:pt x="5770" y="8094"/>
                  <a:pt x="5916" y="8135"/>
                  <a:pt x="6062" y="8135"/>
                </a:cubicBezTo>
                <a:cubicBezTo>
                  <a:pt x="6217" y="8135"/>
                  <a:pt x="6372" y="8088"/>
                  <a:pt x="6501" y="7989"/>
                </a:cubicBezTo>
                <a:cubicBezTo>
                  <a:pt x="6572" y="7930"/>
                  <a:pt x="6596" y="7823"/>
                  <a:pt x="6537" y="7751"/>
                </a:cubicBezTo>
                <a:cubicBezTo>
                  <a:pt x="6500" y="7708"/>
                  <a:pt x="6446" y="7682"/>
                  <a:pt x="6393" y="7682"/>
                </a:cubicBezTo>
                <a:cubicBezTo>
                  <a:pt x="6360" y="7682"/>
                  <a:pt x="6326" y="7692"/>
                  <a:pt x="6299" y="7716"/>
                </a:cubicBezTo>
                <a:cubicBezTo>
                  <a:pt x="6220" y="7778"/>
                  <a:pt x="6131" y="7806"/>
                  <a:pt x="6041" y="7806"/>
                </a:cubicBezTo>
                <a:cubicBezTo>
                  <a:pt x="5927" y="7806"/>
                  <a:pt x="5814" y="7760"/>
                  <a:pt x="5727" y="7680"/>
                </a:cubicBezTo>
                <a:cubicBezTo>
                  <a:pt x="5703" y="7644"/>
                  <a:pt x="5656" y="7632"/>
                  <a:pt x="5608" y="7632"/>
                </a:cubicBezTo>
                <a:cubicBezTo>
                  <a:pt x="5560" y="7632"/>
                  <a:pt x="5525" y="7644"/>
                  <a:pt x="5489" y="7680"/>
                </a:cubicBezTo>
                <a:lnTo>
                  <a:pt x="4763" y="8406"/>
                </a:lnTo>
                <a:lnTo>
                  <a:pt x="3108" y="6799"/>
                </a:lnTo>
                <a:lnTo>
                  <a:pt x="3834" y="6072"/>
                </a:lnTo>
                <a:cubicBezTo>
                  <a:pt x="3894" y="6013"/>
                  <a:pt x="3894" y="5894"/>
                  <a:pt x="3834" y="5834"/>
                </a:cubicBezTo>
                <a:lnTo>
                  <a:pt x="3751" y="5739"/>
                </a:lnTo>
                <a:cubicBezTo>
                  <a:pt x="3655" y="5644"/>
                  <a:pt x="3620" y="5549"/>
                  <a:pt x="3620" y="5430"/>
                </a:cubicBezTo>
                <a:cubicBezTo>
                  <a:pt x="3620" y="5310"/>
                  <a:pt x="3655" y="5203"/>
                  <a:pt x="3751" y="5108"/>
                </a:cubicBezTo>
                <a:lnTo>
                  <a:pt x="4251" y="4608"/>
                </a:lnTo>
                <a:lnTo>
                  <a:pt x="5096" y="3763"/>
                </a:lnTo>
                <a:lnTo>
                  <a:pt x="6013" y="2846"/>
                </a:lnTo>
                <a:cubicBezTo>
                  <a:pt x="6025" y="2834"/>
                  <a:pt x="6037" y="2822"/>
                  <a:pt x="6049" y="2822"/>
                </a:cubicBezTo>
                <a:cubicBezTo>
                  <a:pt x="6106" y="2780"/>
                  <a:pt x="6170" y="2761"/>
                  <a:pt x="6233" y="2761"/>
                </a:cubicBezTo>
                <a:cubicBezTo>
                  <a:pt x="6314" y="2761"/>
                  <a:pt x="6393" y="2792"/>
                  <a:pt x="6453" y="2846"/>
                </a:cubicBezTo>
                <a:lnTo>
                  <a:pt x="6477" y="2870"/>
                </a:lnTo>
                <a:cubicBezTo>
                  <a:pt x="6572" y="2965"/>
                  <a:pt x="6596" y="3132"/>
                  <a:pt x="6501" y="3263"/>
                </a:cubicBezTo>
                <a:cubicBezTo>
                  <a:pt x="6489" y="3286"/>
                  <a:pt x="6477" y="3298"/>
                  <a:pt x="6477" y="3310"/>
                </a:cubicBezTo>
                <a:lnTo>
                  <a:pt x="5477" y="4310"/>
                </a:lnTo>
                <a:cubicBezTo>
                  <a:pt x="5418" y="4370"/>
                  <a:pt x="5418" y="4489"/>
                  <a:pt x="5477" y="4548"/>
                </a:cubicBezTo>
                <a:cubicBezTo>
                  <a:pt x="5501" y="4584"/>
                  <a:pt x="5549" y="4596"/>
                  <a:pt x="5596" y="4596"/>
                </a:cubicBezTo>
                <a:cubicBezTo>
                  <a:pt x="5644" y="4596"/>
                  <a:pt x="5679" y="4572"/>
                  <a:pt x="5715" y="4548"/>
                </a:cubicBezTo>
                <a:lnTo>
                  <a:pt x="6715" y="3548"/>
                </a:lnTo>
                <a:cubicBezTo>
                  <a:pt x="6727" y="3536"/>
                  <a:pt x="6739" y="3525"/>
                  <a:pt x="6751" y="3525"/>
                </a:cubicBezTo>
                <a:cubicBezTo>
                  <a:pt x="6805" y="3481"/>
                  <a:pt x="6872" y="3460"/>
                  <a:pt x="6939" y="3460"/>
                </a:cubicBezTo>
                <a:cubicBezTo>
                  <a:pt x="7018" y="3460"/>
                  <a:pt x="7098" y="3490"/>
                  <a:pt x="7156" y="3548"/>
                </a:cubicBezTo>
                <a:lnTo>
                  <a:pt x="7168" y="3560"/>
                </a:lnTo>
                <a:cubicBezTo>
                  <a:pt x="7275" y="3667"/>
                  <a:pt x="7287" y="3834"/>
                  <a:pt x="7203" y="3965"/>
                </a:cubicBezTo>
                <a:cubicBezTo>
                  <a:pt x="7192" y="3989"/>
                  <a:pt x="7192" y="4001"/>
                  <a:pt x="7168" y="4013"/>
                </a:cubicBezTo>
                <a:lnTo>
                  <a:pt x="6180" y="5013"/>
                </a:lnTo>
                <a:cubicBezTo>
                  <a:pt x="6120" y="5072"/>
                  <a:pt x="6120" y="5191"/>
                  <a:pt x="6180" y="5251"/>
                </a:cubicBezTo>
                <a:cubicBezTo>
                  <a:pt x="6203" y="5275"/>
                  <a:pt x="6251" y="5299"/>
                  <a:pt x="6299" y="5299"/>
                </a:cubicBezTo>
                <a:cubicBezTo>
                  <a:pt x="6334" y="5299"/>
                  <a:pt x="6382" y="5275"/>
                  <a:pt x="6418" y="5251"/>
                </a:cubicBezTo>
                <a:lnTo>
                  <a:pt x="7406" y="4251"/>
                </a:lnTo>
                <a:cubicBezTo>
                  <a:pt x="7430" y="4239"/>
                  <a:pt x="7442" y="4215"/>
                  <a:pt x="7454" y="4215"/>
                </a:cubicBezTo>
                <a:cubicBezTo>
                  <a:pt x="7506" y="4179"/>
                  <a:pt x="7569" y="4160"/>
                  <a:pt x="7633" y="4160"/>
                </a:cubicBezTo>
                <a:cubicBezTo>
                  <a:pt x="7715" y="4160"/>
                  <a:pt x="7798" y="4191"/>
                  <a:pt x="7858" y="4251"/>
                </a:cubicBezTo>
                <a:lnTo>
                  <a:pt x="7870" y="4263"/>
                </a:lnTo>
                <a:cubicBezTo>
                  <a:pt x="7977" y="4370"/>
                  <a:pt x="7989" y="4537"/>
                  <a:pt x="7906" y="4668"/>
                </a:cubicBezTo>
                <a:cubicBezTo>
                  <a:pt x="7882" y="4679"/>
                  <a:pt x="7882" y="4703"/>
                  <a:pt x="7870" y="4715"/>
                </a:cubicBezTo>
                <a:lnTo>
                  <a:pt x="6870" y="5715"/>
                </a:lnTo>
                <a:cubicBezTo>
                  <a:pt x="6811" y="5775"/>
                  <a:pt x="6811" y="5894"/>
                  <a:pt x="6870" y="5953"/>
                </a:cubicBezTo>
                <a:cubicBezTo>
                  <a:pt x="6906" y="5977"/>
                  <a:pt x="6953" y="5989"/>
                  <a:pt x="6989" y="5989"/>
                </a:cubicBezTo>
                <a:cubicBezTo>
                  <a:pt x="7037" y="5989"/>
                  <a:pt x="7084" y="5977"/>
                  <a:pt x="7108" y="5953"/>
                </a:cubicBezTo>
                <a:lnTo>
                  <a:pt x="8108" y="4953"/>
                </a:lnTo>
                <a:cubicBezTo>
                  <a:pt x="8120" y="4941"/>
                  <a:pt x="8144" y="4918"/>
                  <a:pt x="8156" y="4918"/>
                </a:cubicBezTo>
                <a:cubicBezTo>
                  <a:pt x="8208" y="4881"/>
                  <a:pt x="8272" y="4863"/>
                  <a:pt x="8335" y="4863"/>
                </a:cubicBezTo>
                <a:cubicBezTo>
                  <a:pt x="8418" y="4863"/>
                  <a:pt x="8501" y="4893"/>
                  <a:pt x="8561" y="4953"/>
                </a:cubicBezTo>
                <a:lnTo>
                  <a:pt x="8573" y="4965"/>
                </a:lnTo>
                <a:cubicBezTo>
                  <a:pt x="8680" y="5072"/>
                  <a:pt x="8692" y="5239"/>
                  <a:pt x="8597" y="5370"/>
                </a:cubicBezTo>
                <a:cubicBezTo>
                  <a:pt x="8585" y="5382"/>
                  <a:pt x="8573" y="5394"/>
                  <a:pt x="8573" y="5418"/>
                </a:cubicBezTo>
                <a:lnTo>
                  <a:pt x="6715" y="7275"/>
                </a:lnTo>
                <a:cubicBezTo>
                  <a:pt x="6656" y="7335"/>
                  <a:pt x="6656" y="7454"/>
                  <a:pt x="6715" y="7513"/>
                </a:cubicBezTo>
                <a:cubicBezTo>
                  <a:pt x="6739" y="7537"/>
                  <a:pt x="6787" y="7561"/>
                  <a:pt x="6834" y="7561"/>
                </a:cubicBezTo>
                <a:cubicBezTo>
                  <a:pt x="6870" y="7561"/>
                  <a:pt x="6918" y="7537"/>
                  <a:pt x="6953" y="7513"/>
                </a:cubicBezTo>
                <a:lnTo>
                  <a:pt x="7787" y="6680"/>
                </a:lnTo>
                <a:lnTo>
                  <a:pt x="7870" y="6763"/>
                </a:lnTo>
                <a:cubicBezTo>
                  <a:pt x="7811" y="6942"/>
                  <a:pt x="7787" y="7120"/>
                  <a:pt x="7787" y="7287"/>
                </a:cubicBezTo>
                <a:lnTo>
                  <a:pt x="7787" y="7299"/>
                </a:lnTo>
                <a:lnTo>
                  <a:pt x="7799" y="7406"/>
                </a:lnTo>
                <a:cubicBezTo>
                  <a:pt x="7823" y="7870"/>
                  <a:pt x="8037" y="8287"/>
                  <a:pt x="8358" y="8597"/>
                </a:cubicBezTo>
                <a:cubicBezTo>
                  <a:pt x="8692" y="8906"/>
                  <a:pt x="9132" y="9085"/>
                  <a:pt x="9597" y="9085"/>
                </a:cubicBezTo>
                <a:cubicBezTo>
                  <a:pt x="9870" y="9085"/>
                  <a:pt x="10121" y="9025"/>
                  <a:pt x="10371" y="8906"/>
                </a:cubicBezTo>
                <a:cubicBezTo>
                  <a:pt x="10418" y="8882"/>
                  <a:pt x="10466" y="8835"/>
                  <a:pt x="10466" y="8787"/>
                </a:cubicBezTo>
                <a:cubicBezTo>
                  <a:pt x="10478" y="8728"/>
                  <a:pt x="10442" y="8692"/>
                  <a:pt x="10418" y="8644"/>
                </a:cubicBezTo>
                <a:lnTo>
                  <a:pt x="9335" y="7537"/>
                </a:lnTo>
                <a:cubicBezTo>
                  <a:pt x="9287" y="7501"/>
                  <a:pt x="9251" y="7454"/>
                  <a:pt x="9251" y="7406"/>
                </a:cubicBezTo>
                <a:cubicBezTo>
                  <a:pt x="9192" y="7263"/>
                  <a:pt x="9239" y="7108"/>
                  <a:pt x="9347" y="7001"/>
                </a:cubicBezTo>
                <a:cubicBezTo>
                  <a:pt x="9418" y="6930"/>
                  <a:pt x="9513" y="6882"/>
                  <a:pt x="9609" y="6882"/>
                </a:cubicBezTo>
                <a:cubicBezTo>
                  <a:pt x="9656" y="6882"/>
                  <a:pt x="9704" y="6906"/>
                  <a:pt x="9751" y="6918"/>
                </a:cubicBezTo>
                <a:cubicBezTo>
                  <a:pt x="9811" y="6942"/>
                  <a:pt x="9847" y="6965"/>
                  <a:pt x="9882" y="7001"/>
                </a:cubicBezTo>
                <a:lnTo>
                  <a:pt x="10966" y="8097"/>
                </a:lnTo>
                <a:cubicBezTo>
                  <a:pt x="11000" y="8122"/>
                  <a:pt x="11034" y="8142"/>
                  <a:pt x="11073" y="8142"/>
                </a:cubicBezTo>
                <a:cubicBezTo>
                  <a:pt x="11088" y="8142"/>
                  <a:pt x="11104" y="8139"/>
                  <a:pt x="11121" y="8132"/>
                </a:cubicBezTo>
                <a:cubicBezTo>
                  <a:pt x="11180" y="8120"/>
                  <a:pt x="11216" y="8097"/>
                  <a:pt x="11240" y="8049"/>
                </a:cubicBezTo>
                <a:cubicBezTo>
                  <a:pt x="11359" y="7799"/>
                  <a:pt x="11418" y="7537"/>
                  <a:pt x="11418" y="7275"/>
                </a:cubicBezTo>
                <a:cubicBezTo>
                  <a:pt x="11418" y="6858"/>
                  <a:pt x="11252" y="6430"/>
                  <a:pt x="10918" y="6084"/>
                </a:cubicBezTo>
                <a:cubicBezTo>
                  <a:pt x="10609" y="5751"/>
                  <a:pt x="10180" y="5549"/>
                  <a:pt x="9728" y="5513"/>
                </a:cubicBezTo>
                <a:lnTo>
                  <a:pt x="9632" y="5501"/>
                </a:lnTo>
                <a:lnTo>
                  <a:pt x="9609" y="5501"/>
                </a:lnTo>
                <a:cubicBezTo>
                  <a:pt x="9454" y="5501"/>
                  <a:pt x="9275" y="5537"/>
                  <a:pt x="9097" y="5596"/>
                </a:cubicBezTo>
                <a:lnTo>
                  <a:pt x="8954" y="5453"/>
                </a:lnTo>
                <a:cubicBezTo>
                  <a:pt x="9049" y="5215"/>
                  <a:pt x="9001" y="4953"/>
                  <a:pt x="8811" y="4763"/>
                </a:cubicBezTo>
                <a:lnTo>
                  <a:pt x="8799" y="4739"/>
                </a:lnTo>
                <a:cubicBezTo>
                  <a:pt x="8656" y="4608"/>
                  <a:pt x="8477" y="4548"/>
                  <a:pt x="8299" y="4548"/>
                </a:cubicBezTo>
                <a:cubicBezTo>
                  <a:pt x="8323" y="4370"/>
                  <a:pt x="8239" y="4191"/>
                  <a:pt x="8108" y="4060"/>
                </a:cubicBezTo>
                <a:lnTo>
                  <a:pt x="8096" y="4048"/>
                </a:lnTo>
                <a:cubicBezTo>
                  <a:pt x="7965" y="3906"/>
                  <a:pt x="7775" y="3846"/>
                  <a:pt x="7596" y="3846"/>
                </a:cubicBezTo>
                <a:cubicBezTo>
                  <a:pt x="7620" y="3667"/>
                  <a:pt x="7537" y="3489"/>
                  <a:pt x="7406" y="3358"/>
                </a:cubicBezTo>
                <a:lnTo>
                  <a:pt x="7394" y="3346"/>
                </a:lnTo>
                <a:cubicBezTo>
                  <a:pt x="7263" y="3215"/>
                  <a:pt x="7084" y="3155"/>
                  <a:pt x="6906" y="3155"/>
                </a:cubicBezTo>
                <a:cubicBezTo>
                  <a:pt x="6918" y="2977"/>
                  <a:pt x="6846" y="2798"/>
                  <a:pt x="6703" y="2655"/>
                </a:cubicBezTo>
                <a:lnTo>
                  <a:pt x="6692" y="2643"/>
                </a:lnTo>
                <a:cubicBezTo>
                  <a:pt x="6565" y="2516"/>
                  <a:pt x="6400" y="2453"/>
                  <a:pt x="6235" y="2453"/>
                </a:cubicBezTo>
                <a:cubicBezTo>
                  <a:pt x="6152" y="2453"/>
                  <a:pt x="6068" y="2469"/>
                  <a:pt x="5989" y="2501"/>
                </a:cubicBezTo>
                <a:lnTo>
                  <a:pt x="5858" y="2358"/>
                </a:lnTo>
                <a:cubicBezTo>
                  <a:pt x="5918" y="2179"/>
                  <a:pt x="5953" y="2001"/>
                  <a:pt x="5953" y="1846"/>
                </a:cubicBezTo>
                <a:lnTo>
                  <a:pt x="5953" y="1822"/>
                </a:lnTo>
                <a:lnTo>
                  <a:pt x="5930" y="1727"/>
                </a:lnTo>
                <a:cubicBezTo>
                  <a:pt x="5918" y="1465"/>
                  <a:pt x="5846" y="1215"/>
                  <a:pt x="5727" y="988"/>
                </a:cubicBezTo>
                <a:cubicBezTo>
                  <a:pt x="5693" y="937"/>
                  <a:pt x="5628" y="898"/>
                  <a:pt x="5567" y="898"/>
                </a:cubicBezTo>
                <a:cubicBezTo>
                  <a:pt x="5544" y="898"/>
                  <a:pt x="5521" y="904"/>
                  <a:pt x="5501" y="917"/>
                </a:cubicBezTo>
                <a:cubicBezTo>
                  <a:pt x="5429" y="965"/>
                  <a:pt x="5382" y="1072"/>
                  <a:pt x="5429" y="1143"/>
                </a:cubicBezTo>
                <a:cubicBezTo>
                  <a:pt x="5537" y="1334"/>
                  <a:pt x="5596" y="1524"/>
                  <a:pt x="5608" y="1739"/>
                </a:cubicBezTo>
                <a:lnTo>
                  <a:pt x="5620" y="1846"/>
                </a:lnTo>
                <a:cubicBezTo>
                  <a:pt x="5620" y="2001"/>
                  <a:pt x="5596" y="2167"/>
                  <a:pt x="5513" y="2346"/>
                </a:cubicBezTo>
                <a:cubicBezTo>
                  <a:pt x="5489" y="2405"/>
                  <a:pt x="5513" y="2477"/>
                  <a:pt x="5560" y="2524"/>
                </a:cubicBezTo>
                <a:lnTo>
                  <a:pt x="5727" y="2691"/>
                </a:lnTo>
                <a:lnTo>
                  <a:pt x="5001" y="3417"/>
                </a:lnTo>
                <a:lnTo>
                  <a:pt x="4834" y="3251"/>
                </a:lnTo>
                <a:cubicBezTo>
                  <a:pt x="4800" y="3225"/>
                  <a:pt x="4753" y="3205"/>
                  <a:pt x="4707" y="3205"/>
                </a:cubicBezTo>
                <a:cubicBezTo>
                  <a:pt x="4690" y="3205"/>
                  <a:pt x="4672" y="3208"/>
                  <a:pt x="4656" y="3215"/>
                </a:cubicBezTo>
                <a:cubicBezTo>
                  <a:pt x="4477" y="3274"/>
                  <a:pt x="4310" y="3298"/>
                  <a:pt x="4155" y="3298"/>
                </a:cubicBezTo>
                <a:lnTo>
                  <a:pt x="4048" y="3286"/>
                </a:lnTo>
                <a:cubicBezTo>
                  <a:pt x="3274" y="3227"/>
                  <a:pt x="2679" y="2584"/>
                  <a:pt x="2679" y="1822"/>
                </a:cubicBezTo>
                <a:cubicBezTo>
                  <a:pt x="2679" y="1691"/>
                  <a:pt x="2691" y="1560"/>
                  <a:pt x="2739" y="1429"/>
                </a:cubicBezTo>
                <a:lnTo>
                  <a:pt x="3644" y="2334"/>
                </a:lnTo>
                <a:cubicBezTo>
                  <a:pt x="3703" y="2405"/>
                  <a:pt x="3798" y="2453"/>
                  <a:pt x="3894" y="2501"/>
                </a:cubicBezTo>
                <a:cubicBezTo>
                  <a:pt x="3989" y="2524"/>
                  <a:pt x="4060" y="2536"/>
                  <a:pt x="4155" y="2536"/>
                </a:cubicBezTo>
                <a:cubicBezTo>
                  <a:pt x="4346" y="2536"/>
                  <a:pt x="4525" y="2465"/>
                  <a:pt x="4656" y="2334"/>
                </a:cubicBezTo>
                <a:cubicBezTo>
                  <a:pt x="4846" y="2143"/>
                  <a:pt x="4929" y="1846"/>
                  <a:pt x="4822" y="1572"/>
                </a:cubicBezTo>
                <a:lnTo>
                  <a:pt x="4822" y="1560"/>
                </a:lnTo>
                <a:cubicBezTo>
                  <a:pt x="4787" y="1489"/>
                  <a:pt x="4751" y="1393"/>
                  <a:pt x="4656" y="1310"/>
                </a:cubicBezTo>
                <a:lnTo>
                  <a:pt x="3751" y="393"/>
                </a:lnTo>
                <a:cubicBezTo>
                  <a:pt x="3882" y="357"/>
                  <a:pt x="4013" y="334"/>
                  <a:pt x="4144" y="334"/>
                </a:cubicBezTo>
                <a:cubicBezTo>
                  <a:pt x="4489" y="334"/>
                  <a:pt x="4798" y="441"/>
                  <a:pt x="5060" y="655"/>
                </a:cubicBezTo>
                <a:cubicBezTo>
                  <a:pt x="5088" y="678"/>
                  <a:pt x="5121" y="689"/>
                  <a:pt x="5155" y="689"/>
                </a:cubicBezTo>
                <a:cubicBezTo>
                  <a:pt x="5208" y="689"/>
                  <a:pt x="5262" y="663"/>
                  <a:pt x="5298" y="619"/>
                </a:cubicBezTo>
                <a:cubicBezTo>
                  <a:pt x="5358" y="548"/>
                  <a:pt x="5346" y="441"/>
                  <a:pt x="5263" y="381"/>
                </a:cubicBezTo>
                <a:cubicBezTo>
                  <a:pt x="4941" y="131"/>
                  <a:pt x="4548" y="0"/>
                  <a:pt x="4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0" name="Google Shape;2800;p54"/>
          <p:cNvGrpSpPr/>
          <p:nvPr/>
        </p:nvGrpSpPr>
        <p:grpSpPr>
          <a:xfrm>
            <a:off x="1303876" y="2419377"/>
            <a:ext cx="363275" cy="354626"/>
            <a:chOff x="1303876" y="2419377"/>
            <a:chExt cx="363275" cy="354626"/>
          </a:xfrm>
        </p:grpSpPr>
        <p:sp>
          <p:nvSpPr>
            <p:cNvPr id="2801" name="Google Shape;2801;p54"/>
            <p:cNvSpPr/>
            <p:nvPr/>
          </p:nvSpPr>
          <p:spPr>
            <a:xfrm>
              <a:off x="1303876" y="2507701"/>
              <a:ext cx="363275" cy="266302"/>
            </a:xfrm>
            <a:custGeom>
              <a:rect b="b" l="l" r="r" t="t"/>
              <a:pathLst>
                <a:path extrusionOk="0" h="8406" w="11467">
                  <a:moveTo>
                    <a:pt x="3251" y="1631"/>
                  </a:moveTo>
                  <a:lnTo>
                    <a:pt x="3680" y="2060"/>
                  </a:lnTo>
                  <a:lnTo>
                    <a:pt x="2060" y="3691"/>
                  </a:lnTo>
                  <a:lnTo>
                    <a:pt x="1620" y="3262"/>
                  </a:lnTo>
                  <a:lnTo>
                    <a:pt x="3251" y="1631"/>
                  </a:lnTo>
                  <a:close/>
                  <a:moveTo>
                    <a:pt x="8156" y="1929"/>
                  </a:moveTo>
                  <a:lnTo>
                    <a:pt x="9799" y="3560"/>
                  </a:lnTo>
                  <a:lnTo>
                    <a:pt x="9371" y="3989"/>
                  </a:lnTo>
                  <a:lnTo>
                    <a:pt x="7728" y="2357"/>
                  </a:lnTo>
                  <a:lnTo>
                    <a:pt x="8156" y="1929"/>
                  </a:lnTo>
                  <a:close/>
                  <a:moveTo>
                    <a:pt x="7609" y="2715"/>
                  </a:moveTo>
                  <a:lnTo>
                    <a:pt x="9014" y="4108"/>
                  </a:lnTo>
                  <a:lnTo>
                    <a:pt x="8692" y="4405"/>
                  </a:lnTo>
                  <a:cubicBezTo>
                    <a:pt x="8656" y="4453"/>
                    <a:pt x="8621" y="4501"/>
                    <a:pt x="8597" y="4560"/>
                  </a:cubicBezTo>
                  <a:cubicBezTo>
                    <a:pt x="8561" y="4620"/>
                    <a:pt x="8549" y="4679"/>
                    <a:pt x="8549" y="4739"/>
                  </a:cubicBezTo>
                  <a:cubicBezTo>
                    <a:pt x="8537" y="4870"/>
                    <a:pt x="8490" y="4989"/>
                    <a:pt x="8383" y="5072"/>
                  </a:cubicBezTo>
                  <a:lnTo>
                    <a:pt x="7847" y="5620"/>
                  </a:lnTo>
                  <a:lnTo>
                    <a:pt x="5930" y="3691"/>
                  </a:lnTo>
                  <a:lnTo>
                    <a:pt x="6609" y="3429"/>
                  </a:lnTo>
                  <a:cubicBezTo>
                    <a:pt x="6609" y="3429"/>
                    <a:pt x="6632" y="3429"/>
                    <a:pt x="6632" y="3417"/>
                  </a:cubicBezTo>
                  <a:cubicBezTo>
                    <a:pt x="6739" y="3358"/>
                    <a:pt x="6823" y="3262"/>
                    <a:pt x="6882" y="3155"/>
                  </a:cubicBezTo>
                  <a:cubicBezTo>
                    <a:pt x="7109" y="3119"/>
                    <a:pt x="7299" y="3012"/>
                    <a:pt x="7466" y="2858"/>
                  </a:cubicBezTo>
                  <a:lnTo>
                    <a:pt x="7609" y="2715"/>
                  </a:lnTo>
                  <a:close/>
                  <a:moveTo>
                    <a:pt x="3846" y="6084"/>
                  </a:moveTo>
                  <a:lnTo>
                    <a:pt x="4120" y="6358"/>
                  </a:lnTo>
                  <a:lnTo>
                    <a:pt x="3739" y="6727"/>
                  </a:lnTo>
                  <a:lnTo>
                    <a:pt x="3656" y="6822"/>
                  </a:lnTo>
                  <a:cubicBezTo>
                    <a:pt x="3620" y="6846"/>
                    <a:pt x="3584" y="6858"/>
                    <a:pt x="3537" y="6858"/>
                  </a:cubicBezTo>
                  <a:cubicBezTo>
                    <a:pt x="3489" y="6858"/>
                    <a:pt x="3441" y="6846"/>
                    <a:pt x="3418" y="6822"/>
                  </a:cubicBezTo>
                  <a:lnTo>
                    <a:pt x="3382" y="6787"/>
                  </a:lnTo>
                  <a:cubicBezTo>
                    <a:pt x="3322" y="6727"/>
                    <a:pt x="3322" y="6608"/>
                    <a:pt x="3382" y="6548"/>
                  </a:cubicBezTo>
                  <a:lnTo>
                    <a:pt x="3846" y="6084"/>
                  </a:lnTo>
                  <a:close/>
                  <a:moveTo>
                    <a:pt x="4334" y="6608"/>
                  </a:moveTo>
                  <a:lnTo>
                    <a:pt x="4608" y="6882"/>
                  </a:lnTo>
                  <a:lnTo>
                    <a:pt x="4311" y="7156"/>
                  </a:lnTo>
                  <a:lnTo>
                    <a:pt x="4227" y="7239"/>
                  </a:lnTo>
                  <a:cubicBezTo>
                    <a:pt x="4203" y="7263"/>
                    <a:pt x="4156" y="7275"/>
                    <a:pt x="4108" y="7275"/>
                  </a:cubicBezTo>
                  <a:cubicBezTo>
                    <a:pt x="4072" y="7275"/>
                    <a:pt x="4025" y="7263"/>
                    <a:pt x="3989" y="7239"/>
                  </a:cubicBezTo>
                  <a:lnTo>
                    <a:pt x="3965" y="7203"/>
                  </a:lnTo>
                  <a:cubicBezTo>
                    <a:pt x="3906" y="7144"/>
                    <a:pt x="3906" y="7037"/>
                    <a:pt x="3965" y="6977"/>
                  </a:cubicBezTo>
                  <a:lnTo>
                    <a:pt x="4334" y="6608"/>
                  </a:lnTo>
                  <a:close/>
                  <a:moveTo>
                    <a:pt x="4858" y="7096"/>
                  </a:moveTo>
                  <a:lnTo>
                    <a:pt x="5132" y="7370"/>
                  </a:lnTo>
                  <a:lnTo>
                    <a:pt x="4954" y="7537"/>
                  </a:lnTo>
                  <a:lnTo>
                    <a:pt x="4811" y="7668"/>
                  </a:lnTo>
                  <a:cubicBezTo>
                    <a:pt x="4781" y="7697"/>
                    <a:pt x="4742" y="7712"/>
                    <a:pt x="4704" y="7712"/>
                  </a:cubicBezTo>
                  <a:cubicBezTo>
                    <a:pt x="4665" y="7712"/>
                    <a:pt x="4626" y="7697"/>
                    <a:pt x="4596" y="7668"/>
                  </a:cubicBezTo>
                  <a:lnTo>
                    <a:pt x="4549" y="7620"/>
                  </a:lnTo>
                  <a:cubicBezTo>
                    <a:pt x="4513" y="7596"/>
                    <a:pt x="4501" y="7549"/>
                    <a:pt x="4501" y="7513"/>
                  </a:cubicBezTo>
                  <a:cubicBezTo>
                    <a:pt x="4501" y="7477"/>
                    <a:pt x="4513" y="7441"/>
                    <a:pt x="4549" y="7418"/>
                  </a:cubicBezTo>
                  <a:lnTo>
                    <a:pt x="4858" y="7096"/>
                  </a:lnTo>
                  <a:close/>
                  <a:moveTo>
                    <a:pt x="3811" y="2417"/>
                  </a:moveTo>
                  <a:lnTo>
                    <a:pt x="3965" y="2560"/>
                  </a:lnTo>
                  <a:cubicBezTo>
                    <a:pt x="4181" y="2776"/>
                    <a:pt x="4462" y="2894"/>
                    <a:pt x="4756" y="2894"/>
                  </a:cubicBezTo>
                  <a:cubicBezTo>
                    <a:pt x="4771" y="2894"/>
                    <a:pt x="4785" y="2894"/>
                    <a:pt x="4799" y="2893"/>
                  </a:cubicBezTo>
                  <a:cubicBezTo>
                    <a:pt x="5394" y="2858"/>
                    <a:pt x="6168" y="2798"/>
                    <a:pt x="6549" y="2703"/>
                  </a:cubicBezTo>
                  <a:cubicBezTo>
                    <a:pt x="6573" y="2715"/>
                    <a:pt x="6597" y="2738"/>
                    <a:pt x="6609" y="2774"/>
                  </a:cubicBezTo>
                  <a:cubicBezTo>
                    <a:pt x="6632" y="2834"/>
                    <a:pt x="6632" y="2893"/>
                    <a:pt x="6597" y="2953"/>
                  </a:cubicBezTo>
                  <a:cubicBezTo>
                    <a:pt x="6573" y="3024"/>
                    <a:pt x="6525" y="3084"/>
                    <a:pt x="6466" y="3119"/>
                  </a:cubicBezTo>
                  <a:lnTo>
                    <a:pt x="5561" y="3489"/>
                  </a:lnTo>
                  <a:cubicBezTo>
                    <a:pt x="5501" y="3500"/>
                    <a:pt x="5466" y="3560"/>
                    <a:pt x="5454" y="3608"/>
                  </a:cubicBezTo>
                  <a:cubicBezTo>
                    <a:pt x="5442" y="3667"/>
                    <a:pt x="5454" y="3727"/>
                    <a:pt x="5501" y="3750"/>
                  </a:cubicBezTo>
                  <a:lnTo>
                    <a:pt x="7716" y="5977"/>
                  </a:lnTo>
                  <a:lnTo>
                    <a:pt x="8013" y="6275"/>
                  </a:lnTo>
                  <a:cubicBezTo>
                    <a:pt x="8097" y="6346"/>
                    <a:pt x="8097" y="6453"/>
                    <a:pt x="8025" y="6513"/>
                  </a:cubicBezTo>
                  <a:lnTo>
                    <a:pt x="8002" y="6537"/>
                  </a:lnTo>
                  <a:cubicBezTo>
                    <a:pt x="7972" y="6566"/>
                    <a:pt x="7927" y="6581"/>
                    <a:pt x="7882" y="6581"/>
                  </a:cubicBezTo>
                  <a:cubicBezTo>
                    <a:pt x="7838" y="6581"/>
                    <a:pt x="7793" y="6566"/>
                    <a:pt x="7763" y="6537"/>
                  </a:cubicBezTo>
                  <a:lnTo>
                    <a:pt x="7668" y="6453"/>
                  </a:lnTo>
                  <a:lnTo>
                    <a:pt x="5775" y="4560"/>
                  </a:lnTo>
                  <a:cubicBezTo>
                    <a:pt x="5745" y="4530"/>
                    <a:pt x="5701" y="4515"/>
                    <a:pt x="5656" y="4515"/>
                  </a:cubicBezTo>
                  <a:cubicBezTo>
                    <a:pt x="5611" y="4515"/>
                    <a:pt x="5567" y="4530"/>
                    <a:pt x="5537" y="4560"/>
                  </a:cubicBezTo>
                  <a:cubicBezTo>
                    <a:pt x="5477" y="4620"/>
                    <a:pt x="5477" y="4739"/>
                    <a:pt x="5537" y="4798"/>
                  </a:cubicBezTo>
                  <a:lnTo>
                    <a:pt x="7430" y="6691"/>
                  </a:lnTo>
                  <a:cubicBezTo>
                    <a:pt x="7490" y="6751"/>
                    <a:pt x="7490" y="6846"/>
                    <a:pt x="7430" y="6906"/>
                  </a:cubicBezTo>
                  <a:lnTo>
                    <a:pt x="7406" y="6941"/>
                  </a:lnTo>
                  <a:cubicBezTo>
                    <a:pt x="7376" y="6971"/>
                    <a:pt x="7335" y="6986"/>
                    <a:pt x="7293" y="6986"/>
                  </a:cubicBezTo>
                  <a:cubicBezTo>
                    <a:pt x="7251" y="6986"/>
                    <a:pt x="7210" y="6971"/>
                    <a:pt x="7180" y="6941"/>
                  </a:cubicBezTo>
                  <a:lnTo>
                    <a:pt x="7120" y="6882"/>
                  </a:lnTo>
                  <a:lnTo>
                    <a:pt x="5120" y="4882"/>
                  </a:lnTo>
                  <a:cubicBezTo>
                    <a:pt x="5096" y="4852"/>
                    <a:pt x="5055" y="4837"/>
                    <a:pt x="5010" y="4837"/>
                  </a:cubicBezTo>
                  <a:cubicBezTo>
                    <a:pt x="4965" y="4837"/>
                    <a:pt x="4918" y="4852"/>
                    <a:pt x="4882" y="4882"/>
                  </a:cubicBezTo>
                  <a:cubicBezTo>
                    <a:pt x="4823" y="4941"/>
                    <a:pt x="4823" y="5060"/>
                    <a:pt x="4882" y="5120"/>
                  </a:cubicBezTo>
                  <a:lnTo>
                    <a:pt x="6882" y="7120"/>
                  </a:lnTo>
                  <a:cubicBezTo>
                    <a:pt x="6906" y="7144"/>
                    <a:pt x="6930" y="7191"/>
                    <a:pt x="6930" y="7227"/>
                  </a:cubicBezTo>
                  <a:cubicBezTo>
                    <a:pt x="6930" y="7251"/>
                    <a:pt x="6906" y="7299"/>
                    <a:pt x="6882" y="7322"/>
                  </a:cubicBezTo>
                  <a:lnTo>
                    <a:pt x="6835" y="7370"/>
                  </a:lnTo>
                  <a:cubicBezTo>
                    <a:pt x="6805" y="7400"/>
                    <a:pt x="6763" y="7415"/>
                    <a:pt x="6722" y="7415"/>
                  </a:cubicBezTo>
                  <a:cubicBezTo>
                    <a:pt x="6680" y="7415"/>
                    <a:pt x="6638" y="7400"/>
                    <a:pt x="6609" y="7370"/>
                  </a:cubicBezTo>
                  <a:lnTo>
                    <a:pt x="6478" y="7239"/>
                  </a:lnTo>
                  <a:lnTo>
                    <a:pt x="4799" y="5560"/>
                  </a:lnTo>
                  <a:cubicBezTo>
                    <a:pt x="4769" y="5530"/>
                    <a:pt x="4724" y="5516"/>
                    <a:pt x="4680" y="5516"/>
                  </a:cubicBezTo>
                  <a:cubicBezTo>
                    <a:pt x="4635" y="5516"/>
                    <a:pt x="4590" y="5530"/>
                    <a:pt x="4561" y="5560"/>
                  </a:cubicBezTo>
                  <a:cubicBezTo>
                    <a:pt x="4501" y="5620"/>
                    <a:pt x="4501" y="5739"/>
                    <a:pt x="4561" y="5798"/>
                  </a:cubicBezTo>
                  <a:lnTo>
                    <a:pt x="6239" y="7477"/>
                  </a:lnTo>
                  <a:cubicBezTo>
                    <a:pt x="6275" y="7501"/>
                    <a:pt x="6287" y="7537"/>
                    <a:pt x="6287" y="7584"/>
                  </a:cubicBezTo>
                  <a:cubicBezTo>
                    <a:pt x="6287" y="7620"/>
                    <a:pt x="6275" y="7656"/>
                    <a:pt x="6239" y="7680"/>
                  </a:cubicBezTo>
                  <a:lnTo>
                    <a:pt x="6180" y="7739"/>
                  </a:lnTo>
                  <a:cubicBezTo>
                    <a:pt x="6150" y="7769"/>
                    <a:pt x="6114" y="7784"/>
                    <a:pt x="6080" y="7784"/>
                  </a:cubicBezTo>
                  <a:cubicBezTo>
                    <a:pt x="6046" y="7784"/>
                    <a:pt x="6013" y="7769"/>
                    <a:pt x="5989" y="7739"/>
                  </a:cubicBezTo>
                  <a:lnTo>
                    <a:pt x="3037" y="4798"/>
                  </a:lnTo>
                  <a:cubicBezTo>
                    <a:pt x="2953" y="4703"/>
                    <a:pt x="2894" y="4584"/>
                    <a:pt x="2882" y="4453"/>
                  </a:cubicBezTo>
                  <a:cubicBezTo>
                    <a:pt x="2882" y="4393"/>
                    <a:pt x="2858" y="4334"/>
                    <a:pt x="2834" y="4274"/>
                  </a:cubicBezTo>
                  <a:cubicBezTo>
                    <a:pt x="2799" y="4215"/>
                    <a:pt x="2775" y="4167"/>
                    <a:pt x="2727" y="4131"/>
                  </a:cubicBezTo>
                  <a:lnTo>
                    <a:pt x="2418" y="3810"/>
                  </a:lnTo>
                  <a:lnTo>
                    <a:pt x="3811" y="2417"/>
                  </a:lnTo>
                  <a:close/>
                  <a:moveTo>
                    <a:pt x="5370" y="7572"/>
                  </a:moveTo>
                  <a:lnTo>
                    <a:pt x="5632" y="7846"/>
                  </a:lnTo>
                  <a:lnTo>
                    <a:pt x="5454" y="8025"/>
                  </a:lnTo>
                  <a:cubicBezTo>
                    <a:pt x="5430" y="8061"/>
                    <a:pt x="5394" y="8072"/>
                    <a:pt x="5346" y="8072"/>
                  </a:cubicBezTo>
                  <a:cubicBezTo>
                    <a:pt x="5311" y="8072"/>
                    <a:pt x="5275" y="8049"/>
                    <a:pt x="5251" y="8025"/>
                  </a:cubicBezTo>
                  <a:lnTo>
                    <a:pt x="5192" y="7965"/>
                  </a:lnTo>
                  <a:cubicBezTo>
                    <a:pt x="5156" y="7941"/>
                    <a:pt x="5144" y="7906"/>
                    <a:pt x="5144" y="7858"/>
                  </a:cubicBezTo>
                  <a:cubicBezTo>
                    <a:pt x="5144" y="7822"/>
                    <a:pt x="5156" y="7787"/>
                    <a:pt x="5192" y="7751"/>
                  </a:cubicBezTo>
                  <a:lnTo>
                    <a:pt x="5370" y="7572"/>
                  </a:lnTo>
                  <a:close/>
                  <a:moveTo>
                    <a:pt x="2251" y="0"/>
                  </a:moveTo>
                  <a:cubicBezTo>
                    <a:pt x="2203" y="0"/>
                    <a:pt x="2167" y="12"/>
                    <a:pt x="2132" y="48"/>
                  </a:cubicBezTo>
                  <a:lnTo>
                    <a:pt x="1394" y="786"/>
                  </a:lnTo>
                  <a:cubicBezTo>
                    <a:pt x="1334" y="845"/>
                    <a:pt x="1334" y="964"/>
                    <a:pt x="1394" y="1024"/>
                  </a:cubicBezTo>
                  <a:cubicBezTo>
                    <a:pt x="1423" y="1054"/>
                    <a:pt x="1468" y="1069"/>
                    <a:pt x="1513" y="1069"/>
                  </a:cubicBezTo>
                  <a:cubicBezTo>
                    <a:pt x="1557" y="1069"/>
                    <a:pt x="1602" y="1054"/>
                    <a:pt x="1632" y="1024"/>
                  </a:cubicBezTo>
                  <a:lnTo>
                    <a:pt x="2251" y="405"/>
                  </a:lnTo>
                  <a:lnTo>
                    <a:pt x="3156" y="1310"/>
                  </a:lnTo>
                  <a:lnTo>
                    <a:pt x="1334" y="3143"/>
                  </a:lnTo>
                  <a:lnTo>
                    <a:pt x="417" y="2238"/>
                  </a:lnTo>
                  <a:lnTo>
                    <a:pt x="1155" y="1500"/>
                  </a:lnTo>
                  <a:cubicBezTo>
                    <a:pt x="1215" y="1441"/>
                    <a:pt x="1215" y="1322"/>
                    <a:pt x="1155" y="1262"/>
                  </a:cubicBezTo>
                  <a:cubicBezTo>
                    <a:pt x="1126" y="1232"/>
                    <a:pt x="1081" y="1217"/>
                    <a:pt x="1036" y="1217"/>
                  </a:cubicBezTo>
                  <a:cubicBezTo>
                    <a:pt x="992" y="1217"/>
                    <a:pt x="947" y="1232"/>
                    <a:pt x="917" y="1262"/>
                  </a:cubicBezTo>
                  <a:lnTo>
                    <a:pt x="60" y="2119"/>
                  </a:lnTo>
                  <a:cubicBezTo>
                    <a:pt x="1" y="2179"/>
                    <a:pt x="1" y="2298"/>
                    <a:pt x="60" y="2357"/>
                  </a:cubicBezTo>
                  <a:lnTo>
                    <a:pt x="1191" y="3489"/>
                  </a:lnTo>
                  <a:cubicBezTo>
                    <a:pt x="1227" y="3512"/>
                    <a:pt x="1275" y="3524"/>
                    <a:pt x="1310" y="3524"/>
                  </a:cubicBezTo>
                  <a:cubicBezTo>
                    <a:pt x="1346" y="3524"/>
                    <a:pt x="1370" y="3512"/>
                    <a:pt x="1405" y="3500"/>
                  </a:cubicBezTo>
                  <a:lnTo>
                    <a:pt x="1953" y="4048"/>
                  </a:lnTo>
                  <a:cubicBezTo>
                    <a:pt x="1989" y="4084"/>
                    <a:pt x="2025" y="4096"/>
                    <a:pt x="2072" y="4096"/>
                  </a:cubicBezTo>
                  <a:cubicBezTo>
                    <a:pt x="2120" y="4096"/>
                    <a:pt x="2167" y="4084"/>
                    <a:pt x="2191" y="4048"/>
                  </a:cubicBezTo>
                  <a:lnTo>
                    <a:pt x="2501" y="4358"/>
                  </a:lnTo>
                  <a:cubicBezTo>
                    <a:pt x="2525" y="4382"/>
                    <a:pt x="2537" y="4393"/>
                    <a:pt x="2537" y="4405"/>
                  </a:cubicBezTo>
                  <a:cubicBezTo>
                    <a:pt x="2548" y="4417"/>
                    <a:pt x="2548" y="4453"/>
                    <a:pt x="2548" y="4465"/>
                  </a:cubicBezTo>
                  <a:cubicBezTo>
                    <a:pt x="2560" y="4679"/>
                    <a:pt x="2656" y="4882"/>
                    <a:pt x="2799" y="5036"/>
                  </a:cubicBezTo>
                  <a:lnTo>
                    <a:pt x="3632" y="5870"/>
                  </a:lnTo>
                  <a:lnTo>
                    <a:pt x="3180" y="6322"/>
                  </a:lnTo>
                  <a:cubicBezTo>
                    <a:pt x="2977" y="6525"/>
                    <a:pt x="2977" y="6846"/>
                    <a:pt x="3180" y="7037"/>
                  </a:cubicBezTo>
                  <a:lnTo>
                    <a:pt x="3203" y="7072"/>
                  </a:lnTo>
                  <a:cubicBezTo>
                    <a:pt x="3299" y="7156"/>
                    <a:pt x="3430" y="7215"/>
                    <a:pt x="3561" y="7215"/>
                  </a:cubicBezTo>
                  <a:lnTo>
                    <a:pt x="3632" y="7215"/>
                  </a:lnTo>
                  <a:cubicBezTo>
                    <a:pt x="3656" y="7310"/>
                    <a:pt x="3691" y="7382"/>
                    <a:pt x="3775" y="7453"/>
                  </a:cubicBezTo>
                  <a:lnTo>
                    <a:pt x="3799" y="7489"/>
                  </a:lnTo>
                  <a:cubicBezTo>
                    <a:pt x="3894" y="7572"/>
                    <a:pt x="4025" y="7632"/>
                    <a:pt x="4156" y="7632"/>
                  </a:cubicBezTo>
                  <a:lnTo>
                    <a:pt x="4203" y="7632"/>
                  </a:lnTo>
                  <a:cubicBezTo>
                    <a:pt x="4215" y="7727"/>
                    <a:pt x="4263" y="7811"/>
                    <a:pt x="4334" y="7870"/>
                  </a:cubicBezTo>
                  <a:lnTo>
                    <a:pt x="4382" y="7918"/>
                  </a:lnTo>
                  <a:cubicBezTo>
                    <a:pt x="4475" y="8011"/>
                    <a:pt x="4593" y="8062"/>
                    <a:pt x="4713" y="8062"/>
                  </a:cubicBezTo>
                  <a:cubicBezTo>
                    <a:pt x="4762" y="8062"/>
                    <a:pt x="4810" y="8054"/>
                    <a:pt x="4858" y="8037"/>
                  </a:cubicBezTo>
                  <a:cubicBezTo>
                    <a:pt x="4882" y="8096"/>
                    <a:pt x="4918" y="8156"/>
                    <a:pt x="4977" y="8215"/>
                  </a:cubicBezTo>
                  <a:lnTo>
                    <a:pt x="5037" y="8275"/>
                  </a:lnTo>
                  <a:cubicBezTo>
                    <a:pt x="5120" y="8370"/>
                    <a:pt x="5239" y="8406"/>
                    <a:pt x="5382" y="8406"/>
                  </a:cubicBezTo>
                  <a:cubicBezTo>
                    <a:pt x="5513" y="8406"/>
                    <a:pt x="5632" y="8370"/>
                    <a:pt x="5716" y="8275"/>
                  </a:cubicBezTo>
                  <a:lnTo>
                    <a:pt x="5918" y="8084"/>
                  </a:lnTo>
                  <a:cubicBezTo>
                    <a:pt x="5977" y="8108"/>
                    <a:pt x="6049" y="8132"/>
                    <a:pt x="6120" y="8132"/>
                  </a:cubicBezTo>
                  <a:cubicBezTo>
                    <a:pt x="6239" y="8132"/>
                    <a:pt x="6358" y="8084"/>
                    <a:pt x="6466" y="7989"/>
                  </a:cubicBezTo>
                  <a:lnTo>
                    <a:pt x="6525" y="7930"/>
                  </a:lnTo>
                  <a:cubicBezTo>
                    <a:pt x="6573" y="7894"/>
                    <a:pt x="6609" y="7834"/>
                    <a:pt x="6644" y="7751"/>
                  </a:cubicBezTo>
                  <a:cubicBezTo>
                    <a:pt x="6687" y="7763"/>
                    <a:pt x="6732" y="7769"/>
                    <a:pt x="6777" y="7769"/>
                  </a:cubicBezTo>
                  <a:cubicBezTo>
                    <a:pt x="6905" y="7769"/>
                    <a:pt x="7032" y="7720"/>
                    <a:pt x="7120" y="7632"/>
                  </a:cubicBezTo>
                  <a:lnTo>
                    <a:pt x="7168" y="7596"/>
                  </a:lnTo>
                  <a:cubicBezTo>
                    <a:pt x="7240" y="7513"/>
                    <a:pt x="7287" y="7441"/>
                    <a:pt x="7299" y="7358"/>
                  </a:cubicBezTo>
                  <a:cubicBezTo>
                    <a:pt x="7313" y="7359"/>
                    <a:pt x="7327" y="7360"/>
                    <a:pt x="7341" y="7360"/>
                  </a:cubicBezTo>
                  <a:cubicBezTo>
                    <a:pt x="7470" y="7360"/>
                    <a:pt x="7597" y="7311"/>
                    <a:pt x="7704" y="7203"/>
                  </a:cubicBezTo>
                  <a:lnTo>
                    <a:pt x="7728" y="7179"/>
                  </a:lnTo>
                  <a:cubicBezTo>
                    <a:pt x="7799" y="7096"/>
                    <a:pt x="7835" y="7025"/>
                    <a:pt x="7859" y="6941"/>
                  </a:cubicBezTo>
                  <a:cubicBezTo>
                    <a:pt x="7874" y="6943"/>
                    <a:pt x="7889" y="6943"/>
                    <a:pt x="7905" y="6943"/>
                  </a:cubicBezTo>
                  <a:cubicBezTo>
                    <a:pt x="8046" y="6943"/>
                    <a:pt x="8192" y="6894"/>
                    <a:pt x="8299" y="6787"/>
                  </a:cubicBezTo>
                  <a:lnTo>
                    <a:pt x="8323" y="6763"/>
                  </a:lnTo>
                  <a:cubicBezTo>
                    <a:pt x="8514" y="6560"/>
                    <a:pt x="8514" y="6239"/>
                    <a:pt x="8323" y="6048"/>
                  </a:cubicBezTo>
                  <a:lnTo>
                    <a:pt x="8144" y="5870"/>
                  </a:lnTo>
                  <a:lnTo>
                    <a:pt x="8680" y="5334"/>
                  </a:lnTo>
                  <a:cubicBezTo>
                    <a:pt x="8835" y="5179"/>
                    <a:pt x="8918" y="4989"/>
                    <a:pt x="8930" y="4763"/>
                  </a:cubicBezTo>
                  <a:cubicBezTo>
                    <a:pt x="8930" y="4751"/>
                    <a:pt x="8930" y="4715"/>
                    <a:pt x="8954" y="4703"/>
                  </a:cubicBezTo>
                  <a:cubicBezTo>
                    <a:pt x="8966" y="4691"/>
                    <a:pt x="8966" y="4679"/>
                    <a:pt x="8978" y="4655"/>
                  </a:cubicBezTo>
                  <a:lnTo>
                    <a:pt x="9287" y="4346"/>
                  </a:lnTo>
                  <a:cubicBezTo>
                    <a:pt x="9323" y="4382"/>
                    <a:pt x="9371" y="4393"/>
                    <a:pt x="9406" y="4393"/>
                  </a:cubicBezTo>
                  <a:cubicBezTo>
                    <a:pt x="9454" y="4393"/>
                    <a:pt x="9502" y="4382"/>
                    <a:pt x="9526" y="4346"/>
                  </a:cubicBezTo>
                  <a:lnTo>
                    <a:pt x="10085" y="3798"/>
                  </a:lnTo>
                  <a:cubicBezTo>
                    <a:pt x="10109" y="3810"/>
                    <a:pt x="10145" y="3822"/>
                    <a:pt x="10168" y="3822"/>
                  </a:cubicBezTo>
                  <a:cubicBezTo>
                    <a:pt x="10216" y="3822"/>
                    <a:pt x="10264" y="3810"/>
                    <a:pt x="10288" y="3786"/>
                  </a:cubicBezTo>
                  <a:lnTo>
                    <a:pt x="11419" y="2655"/>
                  </a:lnTo>
                  <a:cubicBezTo>
                    <a:pt x="11466" y="2560"/>
                    <a:pt x="11466" y="2465"/>
                    <a:pt x="11395" y="2393"/>
                  </a:cubicBezTo>
                  <a:lnTo>
                    <a:pt x="10490" y="1488"/>
                  </a:lnTo>
                  <a:cubicBezTo>
                    <a:pt x="10460" y="1459"/>
                    <a:pt x="10416" y="1444"/>
                    <a:pt x="10369" y="1444"/>
                  </a:cubicBezTo>
                  <a:cubicBezTo>
                    <a:pt x="10323" y="1444"/>
                    <a:pt x="10276" y="1459"/>
                    <a:pt x="10240" y="1488"/>
                  </a:cubicBezTo>
                  <a:cubicBezTo>
                    <a:pt x="10180" y="1548"/>
                    <a:pt x="10180" y="1667"/>
                    <a:pt x="10240" y="1726"/>
                  </a:cubicBezTo>
                  <a:lnTo>
                    <a:pt x="11038" y="2512"/>
                  </a:lnTo>
                  <a:lnTo>
                    <a:pt x="10121" y="3429"/>
                  </a:lnTo>
                  <a:lnTo>
                    <a:pt x="8299" y="1595"/>
                  </a:lnTo>
                  <a:lnTo>
                    <a:pt x="9204" y="691"/>
                  </a:lnTo>
                  <a:lnTo>
                    <a:pt x="9787" y="1262"/>
                  </a:lnTo>
                  <a:cubicBezTo>
                    <a:pt x="9817" y="1292"/>
                    <a:pt x="9862" y="1307"/>
                    <a:pt x="9907" y="1307"/>
                  </a:cubicBezTo>
                  <a:cubicBezTo>
                    <a:pt x="9951" y="1307"/>
                    <a:pt x="9996" y="1292"/>
                    <a:pt x="10026" y="1262"/>
                  </a:cubicBezTo>
                  <a:cubicBezTo>
                    <a:pt x="10085" y="1203"/>
                    <a:pt x="10085" y="1083"/>
                    <a:pt x="10026" y="1024"/>
                  </a:cubicBezTo>
                  <a:lnTo>
                    <a:pt x="9323" y="333"/>
                  </a:lnTo>
                  <a:cubicBezTo>
                    <a:pt x="9287" y="298"/>
                    <a:pt x="9252" y="286"/>
                    <a:pt x="9204" y="286"/>
                  </a:cubicBezTo>
                  <a:cubicBezTo>
                    <a:pt x="9156" y="286"/>
                    <a:pt x="9109" y="298"/>
                    <a:pt x="9085" y="333"/>
                  </a:cubicBezTo>
                  <a:lnTo>
                    <a:pt x="7954" y="1464"/>
                  </a:lnTo>
                  <a:cubicBezTo>
                    <a:pt x="7894" y="1524"/>
                    <a:pt x="7894" y="1607"/>
                    <a:pt x="7942" y="1667"/>
                  </a:cubicBezTo>
                  <a:lnTo>
                    <a:pt x="7382" y="2215"/>
                  </a:lnTo>
                  <a:cubicBezTo>
                    <a:pt x="7359" y="2250"/>
                    <a:pt x="7347" y="2298"/>
                    <a:pt x="7347" y="2334"/>
                  </a:cubicBezTo>
                  <a:cubicBezTo>
                    <a:pt x="7347" y="2381"/>
                    <a:pt x="7359" y="2429"/>
                    <a:pt x="7382" y="2453"/>
                  </a:cubicBezTo>
                  <a:lnTo>
                    <a:pt x="7240" y="2607"/>
                  </a:lnTo>
                  <a:cubicBezTo>
                    <a:pt x="7168" y="2679"/>
                    <a:pt x="7073" y="2738"/>
                    <a:pt x="6966" y="2786"/>
                  </a:cubicBezTo>
                  <a:cubicBezTo>
                    <a:pt x="6966" y="2738"/>
                    <a:pt x="6954" y="2691"/>
                    <a:pt x="6942" y="2655"/>
                  </a:cubicBezTo>
                  <a:cubicBezTo>
                    <a:pt x="6942" y="2631"/>
                    <a:pt x="6930" y="2619"/>
                    <a:pt x="6930" y="2607"/>
                  </a:cubicBezTo>
                  <a:cubicBezTo>
                    <a:pt x="6849" y="2476"/>
                    <a:pt x="6734" y="2344"/>
                    <a:pt x="6599" y="2344"/>
                  </a:cubicBezTo>
                  <a:cubicBezTo>
                    <a:pt x="6575" y="2344"/>
                    <a:pt x="6550" y="2349"/>
                    <a:pt x="6525" y="2357"/>
                  </a:cubicBezTo>
                  <a:cubicBezTo>
                    <a:pt x="6275" y="2441"/>
                    <a:pt x="5644" y="2500"/>
                    <a:pt x="4799" y="2548"/>
                  </a:cubicBezTo>
                  <a:cubicBezTo>
                    <a:pt x="4785" y="2549"/>
                    <a:pt x="4770" y="2549"/>
                    <a:pt x="4756" y="2549"/>
                  </a:cubicBezTo>
                  <a:cubicBezTo>
                    <a:pt x="4547" y="2549"/>
                    <a:pt x="4360" y="2467"/>
                    <a:pt x="4215" y="2322"/>
                  </a:cubicBezTo>
                  <a:lnTo>
                    <a:pt x="4072" y="2179"/>
                  </a:lnTo>
                  <a:cubicBezTo>
                    <a:pt x="4132" y="2119"/>
                    <a:pt x="4132" y="2000"/>
                    <a:pt x="4072" y="1941"/>
                  </a:cubicBezTo>
                  <a:lnTo>
                    <a:pt x="3513" y="1381"/>
                  </a:lnTo>
                  <a:cubicBezTo>
                    <a:pt x="3561" y="1322"/>
                    <a:pt x="3561" y="1238"/>
                    <a:pt x="3501" y="1179"/>
                  </a:cubicBezTo>
                  <a:lnTo>
                    <a:pt x="2370" y="48"/>
                  </a:lnTo>
                  <a:cubicBezTo>
                    <a:pt x="2346" y="12"/>
                    <a:pt x="2298" y="0"/>
                    <a:pt x="22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54"/>
            <p:cNvSpPr/>
            <p:nvPr/>
          </p:nvSpPr>
          <p:spPr>
            <a:xfrm>
              <a:off x="1399296" y="2419377"/>
              <a:ext cx="172054" cy="104924"/>
            </a:xfrm>
            <a:custGeom>
              <a:rect b="b" l="l" r="r" t="t"/>
              <a:pathLst>
                <a:path extrusionOk="0" h="3312" w="5431">
                  <a:moveTo>
                    <a:pt x="1561" y="323"/>
                  </a:moveTo>
                  <a:cubicBezTo>
                    <a:pt x="1787" y="323"/>
                    <a:pt x="2013" y="395"/>
                    <a:pt x="2215" y="514"/>
                  </a:cubicBezTo>
                  <a:cubicBezTo>
                    <a:pt x="2751" y="883"/>
                    <a:pt x="2894" y="1609"/>
                    <a:pt x="2537" y="2157"/>
                  </a:cubicBezTo>
                  <a:cubicBezTo>
                    <a:pt x="2313" y="2493"/>
                    <a:pt x="1942" y="2675"/>
                    <a:pt x="1558" y="2675"/>
                  </a:cubicBezTo>
                  <a:cubicBezTo>
                    <a:pt x="1452" y="2675"/>
                    <a:pt x="1345" y="2662"/>
                    <a:pt x="1239" y="2633"/>
                  </a:cubicBezTo>
                  <a:cubicBezTo>
                    <a:pt x="1218" y="2623"/>
                    <a:pt x="1201" y="2617"/>
                    <a:pt x="1185" y="2617"/>
                  </a:cubicBezTo>
                  <a:cubicBezTo>
                    <a:pt x="1165" y="2617"/>
                    <a:pt x="1146" y="2625"/>
                    <a:pt x="1120" y="2645"/>
                  </a:cubicBezTo>
                  <a:lnTo>
                    <a:pt x="656" y="2871"/>
                  </a:lnTo>
                  <a:lnTo>
                    <a:pt x="656" y="2871"/>
                  </a:lnTo>
                  <a:lnTo>
                    <a:pt x="679" y="2347"/>
                  </a:lnTo>
                  <a:cubicBezTo>
                    <a:pt x="679" y="2300"/>
                    <a:pt x="668" y="2276"/>
                    <a:pt x="656" y="2228"/>
                  </a:cubicBezTo>
                  <a:cubicBezTo>
                    <a:pt x="346" y="1824"/>
                    <a:pt x="310" y="1276"/>
                    <a:pt x="596" y="847"/>
                  </a:cubicBezTo>
                  <a:cubicBezTo>
                    <a:pt x="775" y="585"/>
                    <a:pt x="1025" y="407"/>
                    <a:pt x="1346" y="347"/>
                  </a:cubicBezTo>
                  <a:cubicBezTo>
                    <a:pt x="1418" y="335"/>
                    <a:pt x="1489" y="323"/>
                    <a:pt x="1561" y="323"/>
                  </a:cubicBezTo>
                  <a:close/>
                  <a:moveTo>
                    <a:pt x="3883" y="0"/>
                  </a:moveTo>
                  <a:cubicBezTo>
                    <a:pt x="3588" y="0"/>
                    <a:pt x="3291" y="87"/>
                    <a:pt x="3037" y="264"/>
                  </a:cubicBezTo>
                  <a:cubicBezTo>
                    <a:pt x="2942" y="323"/>
                    <a:pt x="2858" y="395"/>
                    <a:pt x="2787" y="478"/>
                  </a:cubicBezTo>
                  <a:lnTo>
                    <a:pt x="2739" y="526"/>
                  </a:lnTo>
                  <a:cubicBezTo>
                    <a:pt x="2644" y="419"/>
                    <a:pt x="2549" y="335"/>
                    <a:pt x="2442" y="264"/>
                  </a:cubicBezTo>
                  <a:cubicBezTo>
                    <a:pt x="2191" y="94"/>
                    <a:pt x="1906" y="11"/>
                    <a:pt x="1608" y="11"/>
                  </a:cubicBezTo>
                  <a:cubicBezTo>
                    <a:pt x="1510" y="11"/>
                    <a:pt x="1411" y="20"/>
                    <a:pt x="1311" y="38"/>
                  </a:cubicBezTo>
                  <a:cubicBezTo>
                    <a:pt x="906" y="109"/>
                    <a:pt x="584" y="347"/>
                    <a:pt x="358" y="681"/>
                  </a:cubicBezTo>
                  <a:cubicBezTo>
                    <a:pt x="1" y="1193"/>
                    <a:pt x="13" y="1883"/>
                    <a:pt x="382" y="2407"/>
                  </a:cubicBezTo>
                  <a:lnTo>
                    <a:pt x="358" y="3133"/>
                  </a:lnTo>
                  <a:cubicBezTo>
                    <a:pt x="358" y="3193"/>
                    <a:pt x="382" y="3252"/>
                    <a:pt x="429" y="3276"/>
                  </a:cubicBezTo>
                  <a:cubicBezTo>
                    <a:pt x="465" y="3300"/>
                    <a:pt x="489" y="3312"/>
                    <a:pt x="525" y="3312"/>
                  </a:cubicBezTo>
                  <a:cubicBezTo>
                    <a:pt x="549" y="3312"/>
                    <a:pt x="560" y="3312"/>
                    <a:pt x="596" y="3300"/>
                  </a:cubicBezTo>
                  <a:lnTo>
                    <a:pt x="1251" y="2979"/>
                  </a:lnTo>
                  <a:cubicBezTo>
                    <a:pt x="1369" y="3009"/>
                    <a:pt x="1489" y="3024"/>
                    <a:pt x="1608" y="3024"/>
                  </a:cubicBezTo>
                  <a:cubicBezTo>
                    <a:pt x="2040" y="3024"/>
                    <a:pt x="2459" y="2829"/>
                    <a:pt x="2739" y="2502"/>
                  </a:cubicBezTo>
                  <a:cubicBezTo>
                    <a:pt x="2751" y="2526"/>
                    <a:pt x="2751" y="2538"/>
                    <a:pt x="2763" y="2538"/>
                  </a:cubicBezTo>
                  <a:cubicBezTo>
                    <a:pt x="3049" y="2848"/>
                    <a:pt x="3466" y="3026"/>
                    <a:pt x="3882" y="3026"/>
                  </a:cubicBezTo>
                  <a:cubicBezTo>
                    <a:pt x="4001" y="3026"/>
                    <a:pt x="4120" y="3014"/>
                    <a:pt x="4228" y="2979"/>
                  </a:cubicBezTo>
                  <a:lnTo>
                    <a:pt x="4882" y="3300"/>
                  </a:lnTo>
                  <a:cubicBezTo>
                    <a:pt x="4906" y="3312"/>
                    <a:pt x="4930" y="3312"/>
                    <a:pt x="4954" y="3312"/>
                  </a:cubicBezTo>
                  <a:cubicBezTo>
                    <a:pt x="4990" y="3312"/>
                    <a:pt x="5013" y="3300"/>
                    <a:pt x="5049" y="3276"/>
                  </a:cubicBezTo>
                  <a:cubicBezTo>
                    <a:pt x="5085" y="3252"/>
                    <a:pt x="5121" y="3193"/>
                    <a:pt x="5121" y="3133"/>
                  </a:cubicBezTo>
                  <a:lnTo>
                    <a:pt x="5085" y="2407"/>
                  </a:lnTo>
                  <a:cubicBezTo>
                    <a:pt x="5359" y="1978"/>
                    <a:pt x="5430" y="1419"/>
                    <a:pt x="5251" y="943"/>
                  </a:cubicBezTo>
                  <a:cubicBezTo>
                    <a:pt x="5234" y="882"/>
                    <a:pt x="5173" y="840"/>
                    <a:pt x="5109" y="840"/>
                  </a:cubicBezTo>
                  <a:cubicBezTo>
                    <a:pt x="5085" y="840"/>
                    <a:pt x="5060" y="846"/>
                    <a:pt x="5037" y="859"/>
                  </a:cubicBezTo>
                  <a:cubicBezTo>
                    <a:pt x="4942" y="883"/>
                    <a:pt x="4894" y="990"/>
                    <a:pt x="4942" y="1074"/>
                  </a:cubicBezTo>
                  <a:cubicBezTo>
                    <a:pt x="5085" y="1466"/>
                    <a:pt x="5013" y="1895"/>
                    <a:pt x="4763" y="2228"/>
                  </a:cubicBezTo>
                  <a:cubicBezTo>
                    <a:pt x="4740" y="2252"/>
                    <a:pt x="4716" y="2300"/>
                    <a:pt x="4740" y="2347"/>
                  </a:cubicBezTo>
                  <a:lnTo>
                    <a:pt x="4763" y="2859"/>
                  </a:lnTo>
                  <a:lnTo>
                    <a:pt x="4299" y="2645"/>
                  </a:lnTo>
                  <a:cubicBezTo>
                    <a:pt x="4275" y="2621"/>
                    <a:pt x="4228" y="2621"/>
                    <a:pt x="4180" y="2621"/>
                  </a:cubicBezTo>
                  <a:cubicBezTo>
                    <a:pt x="4077" y="2651"/>
                    <a:pt x="3971" y="2665"/>
                    <a:pt x="3864" y="2665"/>
                  </a:cubicBezTo>
                  <a:cubicBezTo>
                    <a:pt x="3539" y="2665"/>
                    <a:pt x="3213" y="2533"/>
                    <a:pt x="2989" y="2300"/>
                  </a:cubicBezTo>
                  <a:cubicBezTo>
                    <a:pt x="2977" y="2288"/>
                    <a:pt x="2942" y="2252"/>
                    <a:pt x="2930" y="2228"/>
                  </a:cubicBezTo>
                  <a:cubicBezTo>
                    <a:pt x="2930" y="2205"/>
                    <a:pt x="2918" y="2205"/>
                    <a:pt x="2918" y="2193"/>
                  </a:cubicBezTo>
                  <a:cubicBezTo>
                    <a:pt x="3144" y="1752"/>
                    <a:pt x="3144" y="1240"/>
                    <a:pt x="2918" y="812"/>
                  </a:cubicBezTo>
                  <a:cubicBezTo>
                    <a:pt x="2918" y="800"/>
                    <a:pt x="2930" y="800"/>
                    <a:pt x="2930" y="776"/>
                  </a:cubicBezTo>
                  <a:cubicBezTo>
                    <a:pt x="2965" y="752"/>
                    <a:pt x="2977" y="716"/>
                    <a:pt x="3001" y="693"/>
                  </a:cubicBezTo>
                  <a:cubicBezTo>
                    <a:pt x="3061" y="633"/>
                    <a:pt x="3144" y="573"/>
                    <a:pt x="3216" y="526"/>
                  </a:cubicBezTo>
                  <a:cubicBezTo>
                    <a:pt x="3411" y="396"/>
                    <a:pt x="3639" y="332"/>
                    <a:pt x="3865" y="332"/>
                  </a:cubicBezTo>
                  <a:cubicBezTo>
                    <a:pt x="4134" y="332"/>
                    <a:pt x="4401" y="422"/>
                    <a:pt x="4609" y="597"/>
                  </a:cubicBezTo>
                  <a:cubicBezTo>
                    <a:pt x="4646" y="624"/>
                    <a:pt x="4686" y="636"/>
                    <a:pt x="4724" y="636"/>
                  </a:cubicBezTo>
                  <a:cubicBezTo>
                    <a:pt x="4770" y="636"/>
                    <a:pt x="4814" y="618"/>
                    <a:pt x="4847" y="585"/>
                  </a:cubicBezTo>
                  <a:cubicBezTo>
                    <a:pt x="4906" y="514"/>
                    <a:pt x="4894" y="407"/>
                    <a:pt x="4835" y="347"/>
                  </a:cubicBezTo>
                  <a:cubicBezTo>
                    <a:pt x="4566" y="117"/>
                    <a:pt x="4226" y="0"/>
                    <a:pt x="388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54"/>
            <p:cNvSpPr/>
            <p:nvPr/>
          </p:nvSpPr>
          <p:spPr>
            <a:xfrm>
              <a:off x="1428346" y="2463191"/>
              <a:ext cx="10581" cy="11341"/>
            </a:xfrm>
            <a:custGeom>
              <a:rect b="b" l="l" r="r" t="t"/>
              <a:pathLst>
                <a:path extrusionOk="0" h="358" w="334">
                  <a:moveTo>
                    <a:pt x="167" y="0"/>
                  </a:moveTo>
                  <a:cubicBezTo>
                    <a:pt x="84" y="0"/>
                    <a:pt x="1" y="72"/>
                    <a:pt x="1" y="155"/>
                  </a:cubicBezTo>
                  <a:lnTo>
                    <a:pt x="1" y="191"/>
                  </a:lnTo>
                  <a:cubicBezTo>
                    <a:pt x="1" y="274"/>
                    <a:pt x="84" y="357"/>
                    <a:pt x="167" y="357"/>
                  </a:cubicBezTo>
                  <a:cubicBezTo>
                    <a:pt x="263" y="357"/>
                    <a:pt x="334" y="274"/>
                    <a:pt x="334" y="191"/>
                  </a:cubicBezTo>
                  <a:lnTo>
                    <a:pt x="334" y="155"/>
                  </a:lnTo>
                  <a:cubicBezTo>
                    <a:pt x="334" y="72"/>
                    <a:pt x="263"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54"/>
            <p:cNvSpPr/>
            <p:nvPr/>
          </p:nvSpPr>
          <p:spPr>
            <a:xfrm>
              <a:off x="1443426" y="2463191"/>
              <a:ext cx="10613" cy="11341"/>
            </a:xfrm>
            <a:custGeom>
              <a:rect b="b" l="l" r="r" t="t"/>
              <a:pathLst>
                <a:path extrusionOk="0" h="358" w="335">
                  <a:moveTo>
                    <a:pt x="168" y="0"/>
                  </a:moveTo>
                  <a:cubicBezTo>
                    <a:pt x="84" y="0"/>
                    <a:pt x="1" y="72"/>
                    <a:pt x="1" y="155"/>
                  </a:cubicBezTo>
                  <a:lnTo>
                    <a:pt x="1" y="191"/>
                  </a:lnTo>
                  <a:cubicBezTo>
                    <a:pt x="1" y="274"/>
                    <a:pt x="84" y="357"/>
                    <a:pt x="168" y="357"/>
                  </a:cubicBezTo>
                  <a:cubicBezTo>
                    <a:pt x="263" y="357"/>
                    <a:pt x="334" y="274"/>
                    <a:pt x="334" y="191"/>
                  </a:cubicBezTo>
                  <a:lnTo>
                    <a:pt x="334" y="155"/>
                  </a:lnTo>
                  <a:cubicBezTo>
                    <a:pt x="334" y="72"/>
                    <a:pt x="263"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54"/>
            <p:cNvSpPr/>
            <p:nvPr/>
          </p:nvSpPr>
          <p:spPr>
            <a:xfrm>
              <a:off x="1458537" y="2463191"/>
              <a:ext cx="10581" cy="11341"/>
            </a:xfrm>
            <a:custGeom>
              <a:rect b="b" l="l" r="r" t="t"/>
              <a:pathLst>
                <a:path extrusionOk="0" h="358" w="334">
                  <a:moveTo>
                    <a:pt x="167" y="0"/>
                  </a:moveTo>
                  <a:cubicBezTo>
                    <a:pt x="83" y="0"/>
                    <a:pt x="0" y="72"/>
                    <a:pt x="0" y="155"/>
                  </a:cubicBezTo>
                  <a:lnTo>
                    <a:pt x="0" y="191"/>
                  </a:lnTo>
                  <a:cubicBezTo>
                    <a:pt x="0" y="274"/>
                    <a:pt x="83" y="357"/>
                    <a:pt x="167" y="357"/>
                  </a:cubicBezTo>
                  <a:cubicBezTo>
                    <a:pt x="262" y="357"/>
                    <a:pt x="333" y="274"/>
                    <a:pt x="333" y="191"/>
                  </a:cubicBezTo>
                  <a:lnTo>
                    <a:pt x="333" y="155"/>
                  </a:lnTo>
                  <a:cubicBezTo>
                    <a:pt x="333" y="72"/>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54"/>
            <p:cNvSpPr/>
            <p:nvPr/>
          </p:nvSpPr>
          <p:spPr>
            <a:xfrm>
              <a:off x="1502287" y="2463191"/>
              <a:ext cx="10201" cy="11341"/>
            </a:xfrm>
            <a:custGeom>
              <a:rect b="b" l="l" r="r" t="t"/>
              <a:pathLst>
                <a:path extrusionOk="0" h="358" w="322">
                  <a:moveTo>
                    <a:pt x="155" y="0"/>
                  </a:moveTo>
                  <a:cubicBezTo>
                    <a:pt x="72" y="0"/>
                    <a:pt x="0" y="72"/>
                    <a:pt x="0" y="155"/>
                  </a:cubicBezTo>
                  <a:lnTo>
                    <a:pt x="0" y="191"/>
                  </a:lnTo>
                  <a:cubicBezTo>
                    <a:pt x="0" y="274"/>
                    <a:pt x="72" y="357"/>
                    <a:pt x="155" y="357"/>
                  </a:cubicBezTo>
                  <a:cubicBezTo>
                    <a:pt x="250" y="357"/>
                    <a:pt x="322" y="274"/>
                    <a:pt x="322" y="191"/>
                  </a:cubicBezTo>
                  <a:lnTo>
                    <a:pt x="322" y="155"/>
                  </a:lnTo>
                  <a:cubicBezTo>
                    <a:pt x="322" y="72"/>
                    <a:pt x="250"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54"/>
            <p:cNvSpPr/>
            <p:nvPr/>
          </p:nvSpPr>
          <p:spPr>
            <a:xfrm>
              <a:off x="1517367" y="2463191"/>
              <a:ext cx="10201" cy="11341"/>
            </a:xfrm>
            <a:custGeom>
              <a:rect b="b" l="l" r="r" t="t"/>
              <a:pathLst>
                <a:path extrusionOk="0" h="358" w="322">
                  <a:moveTo>
                    <a:pt x="155" y="0"/>
                  </a:moveTo>
                  <a:cubicBezTo>
                    <a:pt x="72" y="0"/>
                    <a:pt x="0" y="72"/>
                    <a:pt x="0" y="155"/>
                  </a:cubicBezTo>
                  <a:lnTo>
                    <a:pt x="0" y="191"/>
                  </a:lnTo>
                  <a:cubicBezTo>
                    <a:pt x="0" y="274"/>
                    <a:pt x="72" y="357"/>
                    <a:pt x="155" y="357"/>
                  </a:cubicBezTo>
                  <a:cubicBezTo>
                    <a:pt x="251" y="357"/>
                    <a:pt x="322" y="274"/>
                    <a:pt x="322" y="191"/>
                  </a:cubicBezTo>
                  <a:lnTo>
                    <a:pt x="322" y="155"/>
                  </a:lnTo>
                  <a:cubicBezTo>
                    <a:pt x="322" y="72"/>
                    <a:pt x="251"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54"/>
            <p:cNvSpPr/>
            <p:nvPr/>
          </p:nvSpPr>
          <p:spPr>
            <a:xfrm>
              <a:off x="1532067" y="2463191"/>
              <a:ext cx="10613" cy="11341"/>
            </a:xfrm>
            <a:custGeom>
              <a:rect b="b" l="l" r="r" t="t"/>
              <a:pathLst>
                <a:path extrusionOk="0" h="358" w="335">
                  <a:moveTo>
                    <a:pt x="168" y="0"/>
                  </a:moveTo>
                  <a:cubicBezTo>
                    <a:pt x="84" y="0"/>
                    <a:pt x="1" y="72"/>
                    <a:pt x="1" y="155"/>
                  </a:cubicBezTo>
                  <a:lnTo>
                    <a:pt x="1" y="191"/>
                  </a:lnTo>
                  <a:cubicBezTo>
                    <a:pt x="1" y="274"/>
                    <a:pt x="84" y="357"/>
                    <a:pt x="168" y="357"/>
                  </a:cubicBezTo>
                  <a:cubicBezTo>
                    <a:pt x="263" y="357"/>
                    <a:pt x="334" y="274"/>
                    <a:pt x="334" y="191"/>
                  </a:cubicBezTo>
                  <a:lnTo>
                    <a:pt x="334" y="155"/>
                  </a:lnTo>
                  <a:cubicBezTo>
                    <a:pt x="334" y="72"/>
                    <a:pt x="263"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9" name="Google Shape;2809;p54"/>
          <p:cNvGrpSpPr/>
          <p:nvPr/>
        </p:nvGrpSpPr>
        <p:grpSpPr>
          <a:xfrm>
            <a:off x="861053" y="2414910"/>
            <a:ext cx="362134" cy="363623"/>
            <a:chOff x="861053" y="2414910"/>
            <a:chExt cx="362134" cy="363623"/>
          </a:xfrm>
        </p:grpSpPr>
        <p:sp>
          <p:nvSpPr>
            <p:cNvPr id="2810" name="Google Shape;2810;p54"/>
            <p:cNvSpPr/>
            <p:nvPr/>
          </p:nvSpPr>
          <p:spPr>
            <a:xfrm>
              <a:off x="965153" y="2609235"/>
              <a:ext cx="64912" cy="63677"/>
            </a:xfrm>
            <a:custGeom>
              <a:rect b="b" l="l" r="r" t="t"/>
              <a:pathLst>
                <a:path extrusionOk="0" h="2010" w="2049">
                  <a:moveTo>
                    <a:pt x="1382" y="1"/>
                  </a:moveTo>
                  <a:cubicBezTo>
                    <a:pt x="1337" y="1"/>
                    <a:pt x="1293" y="16"/>
                    <a:pt x="1263" y="45"/>
                  </a:cubicBezTo>
                  <a:lnTo>
                    <a:pt x="858" y="450"/>
                  </a:lnTo>
                  <a:cubicBezTo>
                    <a:pt x="798" y="510"/>
                    <a:pt x="798" y="629"/>
                    <a:pt x="858" y="688"/>
                  </a:cubicBezTo>
                  <a:cubicBezTo>
                    <a:pt x="888" y="718"/>
                    <a:pt x="932" y="733"/>
                    <a:pt x="977" y="733"/>
                  </a:cubicBezTo>
                  <a:cubicBezTo>
                    <a:pt x="1022" y="733"/>
                    <a:pt x="1066" y="718"/>
                    <a:pt x="1096" y="688"/>
                  </a:cubicBezTo>
                  <a:lnTo>
                    <a:pt x="1382" y="403"/>
                  </a:lnTo>
                  <a:lnTo>
                    <a:pt x="1620" y="641"/>
                  </a:lnTo>
                  <a:lnTo>
                    <a:pt x="656" y="1605"/>
                  </a:lnTo>
                  <a:lnTo>
                    <a:pt x="417" y="1367"/>
                  </a:lnTo>
                  <a:lnTo>
                    <a:pt x="620" y="1165"/>
                  </a:lnTo>
                  <a:cubicBezTo>
                    <a:pt x="679" y="1105"/>
                    <a:pt x="679" y="986"/>
                    <a:pt x="620" y="926"/>
                  </a:cubicBezTo>
                  <a:cubicBezTo>
                    <a:pt x="590" y="897"/>
                    <a:pt x="545" y="882"/>
                    <a:pt x="501" y="882"/>
                  </a:cubicBezTo>
                  <a:cubicBezTo>
                    <a:pt x="456" y="882"/>
                    <a:pt x="411" y="897"/>
                    <a:pt x="382" y="926"/>
                  </a:cubicBezTo>
                  <a:lnTo>
                    <a:pt x="60" y="1248"/>
                  </a:lnTo>
                  <a:cubicBezTo>
                    <a:pt x="1" y="1307"/>
                    <a:pt x="1" y="1427"/>
                    <a:pt x="60" y="1486"/>
                  </a:cubicBezTo>
                  <a:lnTo>
                    <a:pt x="537" y="1962"/>
                  </a:lnTo>
                  <a:cubicBezTo>
                    <a:pt x="560" y="1998"/>
                    <a:pt x="608" y="2010"/>
                    <a:pt x="656" y="2010"/>
                  </a:cubicBezTo>
                  <a:cubicBezTo>
                    <a:pt x="703" y="2010"/>
                    <a:pt x="739" y="1998"/>
                    <a:pt x="775" y="1962"/>
                  </a:cubicBezTo>
                  <a:lnTo>
                    <a:pt x="1977" y="760"/>
                  </a:lnTo>
                  <a:cubicBezTo>
                    <a:pt x="2049" y="676"/>
                    <a:pt x="2049" y="581"/>
                    <a:pt x="1977" y="522"/>
                  </a:cubicBezTo>
                  <a:lnTo>
                    <a:pt x="1501" y="45"/>
                  </a:lnTo>
                  <a:cubicBezTo>
                    <a:pt x="1471" y="16"/>
                    <a:pt x="1426" y="1"/>
                    <a:pt x="13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54"/>
            <p:cNvSpPr/>
            <p:nvPr/>
          </p:nvSpPr>
          <p:spPr>
            <a:xfrm>
              <a:off x="861053" y="2479854"/>
              <a:ext cx="298394" cy="298679"/>
            </a:xfrm>
            <a:custGeom>
              <a:rect b="b" l="l" r="r" t="t"/>
              <a:pathLst>
                <a:path extrusionOk="0" h="9428" w="9419">
                  <a:moveTo>
                    <a:pt x="6938" y="1115"/>
                  </a:moveTo>
                  <a:cubicBezTo>
                    <a:pt x="7280" y="1115"/>
                    <a:pt x="7617" y="1256"/>
                    <a:pt x="7883" y="1510"/>
                  </a:cubicBezTo>
                  <a:cubicBezTo>
                    <a:pt x="8156" y="1772"/>
                    <a:pt x="8287" y="2165"/>
                    <a:pt x="8275" y="2534"/>
                  </a:cubicBezTo>
                  <a:lnTo>
                    <a:pt x="6859" y="1117"/>
                  </a:lnTo>
                  <a:cubicBezTo>
                    <a:pt x="6885" y="1115"/>
                    <a:pt x="6912" y="1115"/>
                    <a:pt x="6938" y="1115"/>
                  </a:cubicBezTo>
                  <a:close/>
                  <a:moveTo>
                    <a:pt x="4799" y="2903"/>
                  </a:moveTo>
                  <a:lnTo>
                    <a:pt x="4954" y="3058"/>
                  </a:lnTo>
                  <a:lnTo>
                    <a:pt x="6335" y="4439"/>
                  </a:lnTo>
                  <a:lnTo>
                    <a:pt x="6490" y="4582"/>
                  </a:lnTo>
                  <a:lnTo>
                    <a:pt x="6311" y="4760"/>
                  </a:lnTo>
                  <a:lnTo>
                    <a:pt x="4620" y="3082"/>
                  </a:lnTo>
                  <a:lnTo>
                    <a:pt x="4799" y="2903"/>
                  </a:lnTo>
                  <a:close/>
                  <a:moveTo>
                    <a:pt x="751" y="7856"/>
                  </a:moveTo>
                  <a:lnTo>
                    <a:pt x="1525" y="8630"/>
                  </a:lnTo>
                  <a:lnTo>
                    <a:pt x="1156" y="9011"/>
                  </a:lnTo>
                  <a:lnTo>
                    <a:pt x="382" y="8237"/>
                  </a:lnTo>
                  <a:lnTo>
                    <a:pt x="751" y="7856"/>
                  </a:lnTo>
                  <a:close/>
                  <a:moveTo>
                    <a:pt x="5668" y="1"/>
                  </a:moveTo>
                  <a:cubicBezTo>
                    <a:pt x="5623" y="1"/>
                    <a:pt x="5579" y="16"/>
                    <a:pt x="5549" y="46"/>
                  </a:cubicBezTo>
                  <a:lnTo>
                    <a:pt x="5073" y="522"/>
                  </a:lnTo>
                  <a:cubicBezTo>
                    <a:pt x="5013" y="581"/>
                    <a:pt x="5013" y="700"/>
                    <a:pt x="5073" y="760"/>
                  </a:cubicBezTo>
                  <a:cubicBezTo>
                    <a:pt x="5102" y="790"/>
                    <a:pt x="5147" y="805"/>
                    <a:pt x="5192" y="805"/>
                  </a:cubicBezTo>
                  <a:cubicBezTo>
                    <a:pt x="5236" y="805"/>
                    <a:pt x="5281" y="790"/>
                    <a:pt x="5311" y="760"/>
                  </a:cubicBezTo>
                  <a:lnTo>
                    <a:pt x="5668" y="403"/>
                  </a:lnTo>
                  <a:lnTo>
                    <a:pt x="9014" y="3760"/>
                  </a:lnTo>
                  <a:lnTo>
                    <a:pt x="8549" y="4213"/>
                  </a:lnTo>
                  <a:cubicBezTo>
                    <a:pt x="8287" y="4487"/>
                    <a:pt x="7942" y="4618"/>
                    <a:pt x="7573" y="4618"/>
                  </a:cubicBezTo>
                  <a:cubicBezTo>
                    <a:pt x="7204" y="4618"/>
                    <a:pt x="6859" y="4475"/>
                    <a:pt x="6585" y="4213"/>
                  </a:cubicBezTo>
                  <a:lnTo>
                    <a:pt x="5906" y="3534"/>
                  </a:lnTo>
                  <a:lnTo>
                    <a:pt x="5216" y="2844"/>
                  </a:lnTo>
                  <a:cubicBezTo>
                    <a:pt x="4799" y="2427"/>
                    <a:pt x="4704" y="1796"/>
                    <a:pt x="4954" y="1260"/>
                  </a:cubicBezTo>
                  <a:cubicBezTo>
                    <a:pt x="5001" y="1165"/>
                    <a:pt x="4954" y="1081"/>
                    <a:pt x="4882" y="1034"/>
                  </a:cubicBezTo>
                  <a:cubicBezTo>
                    <a:pt x="4856" y="1020"/>
                    <a:pt x="4830" y="1015"/>
                    <a:pt x="4806" y="1015"/>
                  </a:cubicBezTo>
                  <a:cubicBezTo>
                    <a:pt x="4743" y="1015"/>
                    <a:pt x="4690" y="1054"/>
                    <a:pt x="4656" y="1105"/>
                  </a:cubicBezTo>
                  <a:cubicBezTo>
                    <a:pt x="4418" y="1593"/>
                    <a:pt x="4430" y="2165"/>
                    <a:pt x="4668" y="2629"/>
                  </a:cubicBezTo>
                  <a:lnTo>
                    <a:pt x="4299" y="2998"/>
                  </a:lnTo>
                  <a:cubicBezTo>
                    <a:pt x="4263" y="3022"/>
                    <a:pt x="4251" y="3070"/>
                    <a:pt x="4251" y="3117"/>
                  </a:cubicBezTo>
                  <a:cubicBezTo>
                    <a:pt x="4251" y="3165"/>
                    <a:pt x="4263" y="3201"/>
                    <a:pt x="4299" y="3236"/>
                  </a:cubicBezTo>
                  <a:lnTo>
                    <a:pt x="4442" y="3379"/>
                  </a:lnTo>
                  <a:lnTo>
                    <a:pt x="489" y="7344"/>
                  </a:lnTo>
                  <a:cubicBezTo>
                    <a:pt x="453" y="7368"/>
                    <a:pt x="441" y="7416"/>
                    <a:pt x="441" y="7463"/>
                  </a:cubicBezTo>
                  <a:cubicBezTo>
                    <a:pt x="441" y="7511"/>
                    <a:pt x="453" y="7547"/>
                    <a:pt x="489" y="7582"/>
                  </a:cubicBezTo>
                  <a:lnTo>
                    <a:pt x="548" y="7642"/>
                  </a:lnTo>
                  <a:lnTo>
                    <a:pt x="60" y="8130"/>
                  </a:lnTo>
                  <a:cubicBezTo>
                    <a:pt x="1" y="8189"/>
                    <a:pt x="1" y="8309"/>
                    <a:pt x="60" y="8368"/>
                  </a:cubicBezTo>
                  <a:lnTo>
                    <a:pt x="1072" y="9380"/>
                  </a:lnTo>
                  <a:cubicBezTo>
                    <a:pt x="1096" y="9416"/>
                    <a:pt x="1144" y="9428"/>
                    <a:pt x="1191" y="9428"/>
                  </a:cubicBezTo>
                  <a:cubicBezTo>
                    <a:pt x="1227" y="9428"/>
                    <a:pt x="1275" y="9404"/>
                    <a:pt x="1310" y="9380"/>
                  </a:cubicBezTo>
                  <a:lnTo>
                    <a:pt x="1798" y="8892"/>
                  </a:lnTo>
                  <a:lnTo>
                    <a:pt x="1858" y="8951"/>
                  </a:lnTo>
                  <a:cubicBezTo>
                    <a:pt x="1882" y="8975"/>
                    <a:pt x="1929" y="8987"/>
                    <a:pt x="1977" y="8987"/>
                  </a:cubicBezTo>
                  <a:cubicBezTo>
                    <a:pt x="2025" y="8987"/>
                    <a:pt x="2060" y="8975"/>
                    <a:pt x="2096" y="8951"/>
                  </a:cubicBezTo>
                  <a:lnTo>
                    <a:pt x="3251" y="7785"/>
                  </a:lnTo>
                  <a:cubicBezTo>
                    <a:pt x="3311" y="7725"/>
                    <a:pt x="3311" y="7606"/>
                    <a:pt x="3251" y="7547"/>
                  </a:cubicBezTo>
                  <a:cubicBezTo>
                    <a:pt x="3221" y="7517"/>
                    <a:pt x="3177" y="7502"/>
                    <a:pt x="3132" y="7502"/>
                  </a:cubicBezTo>
                  <a:cubicBezTo>
                    <a:pt x="3087" y="7502"/>
                    <a:pt x="3043" y="7517"/>
                    <a:pt x="3013" y="7547"/>
                  </a:cubicBezTo>
                  <a:lnTo>
                    <a:pt x="1977" y="8594"/>
                  </a:lnTo>
                  <a:lnTo>
                    <a:pt x="1918" y="8535"/>
                  </a:lnTo>
                  <a:lnTo>
                    <a:pt x="905" y="7523"/>
                  </a:lnTo>
                  <a:lnTo>
                    <a:pt x="846" y="7463"/>
                  </a:lnTo>
                  <a:lnTo>
                    <a:pt x="4680" y="3617"/>
                  </a:lnTo>
                  <a:lnTo>
                    <a:pt x="5835" y="4772"/>
                  </a:lnTo>
                  <a:lnTo>
                    <a:pt x="3489" y="7106"/>
                  </a:lnTo>
                  <a:cubicBezTo>
                    <a:pt x="3430" y="7166"/>
                    <a:pt x="3430" y="7285"/>
                    <a:pt x="3489" y="7344"/>
                  </a:cubicBezTo>
                  <a:cubicBezTo>
                    <a:pt x="3525" y="7368"/>
                    <a:pt x="3572" y="7392"/>
                    <a:pt x="3608" y="7392"/>
                  </a:cubicBezTo>
                  <a:cubicBezTo>
                    <a:pt x="3656" y="7392"/>
                    <a:pt x="3703" y="7368"/>
                    <a:pt x="3727" y="7344"/>
                  </a:cubicBezTo>
                  <a:lnTo>
                    <a:pt x="6073" y="5010"/>
                  </a:lnTo>
                  <a:lnTo>
                    <a:pt x="6216" y="5153"/>
                  </a:lnTo>
                  <a:cubicBezTo>
                    <a:pt x="6251" y="5189"/>
                    <a:pt x="6287" y="5201"/>
                    <a:pt x="6335" y="5201"/>
                  </a:cubicBezTo>
                  <a:cubicBezTo>
                    <a:pt x="6382" y="5201"/>
                    <a:pt x="6430" y="5189"/>
                    <a:pt x="6454" y="5153"/>
                  </a:cubicBezTo>
                  <a:lnTo>
                    <a:pt x="6811" y="4796"/>
                  </a:lnTo>
                  <a:cubicBezTo>
                    <a:pt x="7049" y="4915"/>
                    <a:pt x="7323" y="4975"/>
                    <a:pt x="7585" y="4975"/>
                  </a:cubicBezTo>
                  <a:cubicBezTo>
                    <a:pt x="8049" y="4975"/>
                    <a:pt x="8478" y="4796"/>
                    <a:pt x="8811" y="4475"/>
                  </a:cubicBezTo>
                  <a:lnTo>
                    <a:pt x="9383" y="3891"/>
                  </a:lnTo>
                  <a:cubicBezTo>
                    <a:pt x="9418" y="3784"/>
                    <a:pt x="9418" y="3677"/>
                    <a:pt x="9359" y="3617"/>
                  </a:cubicBezTo>
                  <a:lnTo>
                    <a:pt x="8573" y="2832"/>
                  </a:lnTo>
                  <a:cubicBezTo>
                    <a:pt x="8704" y="2272"/>
                    <a:pt x="8537" y="1689"/>
                    <a:pt x="8121" y="1284"/>
                  </a:cubicBezTo>
                  <a:cubicBezTo>
                    <a:pt x="7809" y="972"/>
                    <a:pt x="7384" y="795"/>
                    <a:pt x="6956" y="795"/>
                  </a:cubicBezTo>
                  <a:cubicBezTo>
                    <a:pt x="6827" y="795"/>
                    <a:pt x="6699" y="810"/>
                    <a:pt x="6573" y="843"/>
                  </a:cubicBezTo>
                  <a:lnTo>
                    <a:pt x="5787" y="46"/>
                  </a:lnTo>
                  <a:cubicBezTo>
                    <a:pt x="5757" y="16"/>
                    <a:pt x="5713" y="1"/>
                    <a:pt x="56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54"/>
            <p:cNvSpPr/>
            <p:nvPr/>
          </p:nvSpPr>
          <p:spPr>
            <a:xfrm>
              <a:off x="1128875" y="2455366"/>
              <a:ext cx="54711" cy="53856"/>
            </a:xfrm>
            <a:custGeom>
              <a:rect b="b" l="l" r="r" t="t"/>
              <a:pathLst>
                <a:path extrusionOk="0" h="1700" w="1727">
                  <a:moveTo>
                    <a:pt x="1548" y="0"/>
                  </a:moveTo>
                  <a:cubicBezTo>
                    <a:pt x="1503" y="0"/>
                    <a:pt x="1459" y="15"/>
                    <a:pt x="1429" y="45"/>
                  </a:cubicBezTo>
                  <a:lnTo>
                    <a:pt x="60" y="1414"/>
                  </a:lnTo>
                  <a:cubicBezTo>
                    <a:pt x="0" y="1473"/>
                    <a:pt x="0" y="1592"/>
                    <a:pt x="60" y="1652"/>
                  </a:cubicBezTo>
                  <a:cubicBezTo>
                    <a:pt x="83" y="1688"/>
                    <a:pt x="131" y="1700"/>
                    <a:pt x="179" y="1700"/>
                  </a:cubicBezTo>
                  <a:cubicBezTo>
                    <a:pt x="214" y="1700"/>
                    <a:pt x="262" y="1688"/>
                    <a:pt x="298" y="1652"/>
                  </a:cubicBezTo>
                  <a:lnTo>
                    <a:pt x="1667" y="283"/>
                  </a:lnTo>
                  <a:cubicBezTo>
                    <a:pt x="1726" y="223"/>
                    <a:pt x="1726" y="104"/>
                    <a:pt x="1667" y="45"/>
                  </a:cubicBezTo>
                  <a:cubicBezTo>
                    <a:pt x="1637" y="15"/>
                    <a:pt x="1592" y="0"/>
                    <a:pt x="154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54"/>
            <p:cNvSpPr/>
            <p:nvPr/>
          </p:nvSpPr>
          <p:spPr>
            <a:xfrm>
              <a:off x="1099445" y="2414910"/>
              <a:ext cx="10581" cy="71692"/>
            </a:xfrm>
            <a:custGeom>
              <a:rect b="b" l="l" r="r" t="t"/>
              <a:pathLst>
                <a:path extrusionOk="0" h="2263" w="334">
                  <a:moveTo>
                    <a:pt x="167" y="0"/>
                  </a:moveTo>
                  <a:cubicBezTo>
                    <a:pt x="72" y="0"/>
                    <a:pt x="0" y="72"/>
                    <a:pt x="0" y="167"/>
                  </a:cubicBezTo>
                  <a:lnTo>
                    <a:pt x="0" y="2096"/>
                  </a:lnTo>
                  <a:cubicBezTo>
                    <a:pt x="0" y="2191"/>
                    <a:pt x="72" y="2262"/>
                    <a:pt x="167" y="2262"/>
                  </a:cubicBezTo>
                  <a:cubicBezTo>
                    <a:pt x="250" y="2262"/>
                    <a:pt x="334" y="2191"/>
                    <a:pt x="334" y="2096"/>
                  </a:cubicBezTo>
                  <a:lnTo>
                    <a:pt x="334" y="167"/>
                  </a:lnTo>
                  <a:cubicBezTo>
                    <a:pt x="334" y="72"/>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54"/>
            <p:cNvSpPr/>
            <p:nvPr/>
          </p:nvSpPr>
          <p:spPr>
            <a:xfrm>
              <a:off x="1151495" y="2528420"/>
              <a:ext cx="71692" cy="10613"/>
            </a:xfrm>
            <a:custGeom>
              <a:rect b="b" l="l" r="r" t="t"/>
              <a:pathLst>
                <a:path extrusionOk="0" h="335" w="2263">
                  <a:moveTo>
                    <a:pt x="155" y="1"/>
                  </a:moveTo>
                  <a:cubicBezTo>
                    <a:pt x="72" y="1"/>
                    <a:pt x="0" y="84"/>
                    <a:pt x="0" y="168"/>
                  </a:cubicBezTo>
                  <a:cubicBezTo>
                    <a:pt x="0" y="263"/>
                    <a:pt x="72" y="334"/>
                    <a:pt x="155" y="334"/>
                  </a:cubicBezTo>
                  <a:lnTo>
                    <a:pt x="2096" y="334"/>
                  </a:lnTo>
                  <a:cubicBezTo>
                    <a:pt x="2179" y="334"/>
                    <a:pt x="2263" y="263"/>
                    <a:pt x="2263" y="168"/>
                  </a:cubicBezTo>
                  <a:cubicBezTo>
                    <a:pt x="2263" y="84"/>
                    <a:pt x="2203" y="1"/>
                    <a:pt x="2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5" name="Google Shape;2815;p54"/>
          <p:cNvGrpSpPr/>
          <p:nvPr/>
        </p:nvGrpSpPr>
        <p:grpSpPr>
          <a:xfrm>
            <a:off x="7594288" y="2415259"/>
            <a:ext cx="279513" cy="355735"/>
            <a:chOff x="7594288" y="2415259"/>
            <a:chExt cx="279513" cy="355735"/>
          </a:xfrm>
        </p:grpSpPr>
        <p:sp>
          <p:nvSpPr>
            <p:cNvPr id="2816" name="Google Shape;2816;p54"/>
            <p:cNvSpPr/>
            <p:nvPr/>
          </p:nvSpPr>
          <p:spPr>
            <a:xfrm>
              <a:off x="7696108" y="2531841"/>
              <a:ext cx="10233" cy="16220"/>
            </a:xfrm>
            <a:custGeom>
              <a:rect b="b" l="l" r="r" t="t"/>
              <a:pathLst>
                <a:path extrusionOk="0" h="512" w="323">
                  <a:moveTo>
                    <a:pt x="167" y="0"/>
                  </a:moveTo>
                  <a:cubicBezTo>
                    <a:pt x="72" y="0"/>
                    <a:pt x="1" y="71"/>
                    <a:pt x="1" y="167"/>
                  </a:cubicBezTo>
                  <a:lnTo>
                    <a:pt x="1" y="345"/>
                  </a:lnTo>
                  <a:cubicBezTo>
                    <a:pt x="1" y="429"/>
                    <a:pt x="72" y="512"/>
                    <a:pt x="167" y="512"/>
                  </a:cubicBezTo>
                  <a:cubicBezTo>
                    <a:pt x="251" y="512"/>
                    <a:pt x="322" y="429"/>
                    <a:pt x="322" y="345"/>
                  </a:cubicBezTo>
                  <a:lnTo>
                    <a:pt x="322" y="167"/>
                  </a:lnTo>
                  <a:cubicBezTo>
                    <a:pt x="322" y="71"/>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54"/>
            <p:cNvSpPr/>
            <p:nvPr/>
          </p:nvSpPr>
          <p:spPr>
            <a:xfrm>
              <a:off x="7762889" y="2531841"/>
              <a:ext cx="10581" cy="16220"/>
            </a:xfrm>
            <a:custGeom>
              <a:rect b="b" l="l" r="r" t="t"/>
              <a:pathLst>
                <a:path extrusionOk="0" h="512" w="334">
                  <a:moveTo>
                    <a:pt x="167" y="0"/>
                  </a:moveTo>
                  <a:cubicBezTo>
                    <a:pt x="84" y="0"/>
                    <a:pt x="0" y="71"/>
                    <a:pt x="0" y="167"/>
                  </a:cubicBezTo>
                  <a:lnTo>
                    <a:pt x="0" y="345"/>
                  </a:lnTo>
                  <a:cubicBezTo>
                    <a:pt x="0" y="429"/>
                    <a:pt x="84" y="512"/>
                    <a:pt x="167" y="512"/>
                  </a:cubicBezTo>
                  <a:cubicBezTo>
                    <a:pt x="262" y="512"/>
                    <a:pt x="334" y="429"/>
                    <a:pt x="334" y="345"/>
                  </a:cubicBezTo>
                  <a:lnTo>
                    <a:pt x="334" y="167"/>
                  </a:lnTo>
                  <a:cubicBezTo>
                    <a:pt x="334" y="71"/>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54"/>
            <p:cNvSpPr/>
            <p:nvPr/>
          </p:nvSpPr>
          <p:spPr>
            <a:xfrm>
              <a:off x="7711948" y="2571156"/>
              <a:ext cx="45302" cy="15777"/>
            </a:xfrm>
            <a:custGeom>
              <a:rect b="b" l="l" r="r" t="t"/>
              <a:pathLst>
                <a:path extrusionOk="0" h="498" w="1430">
                  <a:moveTo>
                    <a:pt x="188" y="0"/>
                  </a:moveTo>
                  <a:cubicBezTo>
                    <a:pt x="147" y="0"/>
                    <a:pt x="102" y="15"/>
                    <a:pt x="60" y="45"/>
                  </a:cubicBezTo>
                  <a:cubicBezTo>
                    <a:pt x="1" y="93"/>
                    <a:pt x="1" y="200"/>
                    <a:pt x="60" y="283"/>
                  </a:cubicBezTo>
                  <a:cubicBezTo>
                    <a:pt x="215" y="414"/>
                    <a:pt x="453" y="497"/>
                    <a:pt x="703" y="497"/>
                  </a:cubicBezTo>
                  <a:cubicBezTo>
                    <a:pt x="977" y="497"/>
                    <a:pt x="1215" y="414"/>
                    <a:pt x="1346" y="283"/>
                  </a:cubicBezTo>
                  <a:cubicBezTo>
                    <a:pt x="1430" y="223"/>
                    <a:pt x="1430" y="116"/>
                    <a:pt x="1370" y="45"/>
                  </a:cubicBezTo>
                  <a:cubicBezTo>
                    <a:pt x="1340" y="15"/>
                    <a:pt x="1302" y="0"/>
                    <a:pt x="1260" y="0"/>
                  </a:cubicBezTo>
                  <a:cubicBezTo>
                    <a:pt x="1218" y="0"/>
                    <a:pt x="1174" y="15"/>
                    <a:pt x="1132" y="45"/>
                  </a:cubicBezTo>
                  <a:cubicBezTo>
                    <a:pt x="1072" y="93"/>
                    <a:pt x="930" y="176"/>
                    <a:pt x="715" y="176"/>
                  </a:cubicBezTo>
                  <a:cubicBezTo>
                    <a:pt x="513" y="176"/>
                    <a:pt x="358" y="93"/>
                    <a:pt x="298" y="45"/>
                  </a:cubicBezTo>
                  <a:cubicBezTo>
                    <a:pt x="269" y="15"/>
                    <a:pt x="230" y="0"/>
                    <a:pt x="18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54"/>
            <p:cNvSpPr/>
            <p:nvPr/>
          </p:nvSpPr>
          <p:spPr>
            <a:xfrm>
              <a:off x="7594288" y="2415259"/>
              <a:ext cx="279513" cy="355735"/>
            </a:xfrm>
            <a:custGeom>
              <a:rect b="b" l="l" r="r" t="t"/>
              <a:pathLst>
                <a:path extrusionOk="0" h="11229" w="8823">
                  <a:moveTo>
                    <a:pt x="6846" y="2323"/>
                  </a:moveTo>
                  <a:lnTo>
                    <a:pt x="6751" y="3501"/>
                  </a:lnTo>
                  <a:lnTo>
                    <a:pt x="6727" y="3501"/>
                  </a:lnTo>
                  <a:cubicBezTo>
                    <a:pt x="6620" y="3501"/>
                    <a:pt x="6537" y="3418"/>
                    <a:pt x="6537" y="3311"/>
                  </a:cubicBezTo>
                  <a:lnTo>
                    <a:pt x="6537" y="2406"/>
                  </a:lnTo>
                  <a:cubicBezTo>
                    <a:pt x="6632" y="2406"/>
                    <a:pt x="6739" y="2370"/>
                    <a:pt x="6846" y="2323"/>
                  </a:cubicBezTo>
                  <a:close/>
                  <a:moveTo>
                    <a:pt x="6358" y="346"/>
                  </a:moveTo>
                  <a:cubicBezTo>
                    <a:pt x="6846" y="346"/>
                    <a:pt x="7251" y="751"/>
                    <a:pt x="7251" y="1239"/>
                  </a:cubicBezTo>
                  <a:cubicBezTo>
                    <a:pt x="7251" y="1727"/>
                    <a:pt x="6846" y="2132"/>
                    <a:pt x="6358" y="2132"/>
                  </a:cubicBezTo>
                  <a:cubicBezTo>
                    <a:pt x="6037" y="2132"/>
                    <a:pt x="5739" y="1954"/>
                    <a:pt x="5584" y="1680"/>
                  </a:cubicBezTo>
                  <a:cubicBezTo>
                    <a:pt x="5551" y="1630"/>
                    <a:pt x="5490" y="1604"/>
                    <a:pt x="5432" y="1604"/>
                  </a:cubicBezTo>
                  <a:cubicBezTo>
                    <a:pt x="5406" y="1604"/>
                    <a:pt x="5380" y="1609"/>
                    <a:pt x="5358" y="1620"/>
                  </a:cubicBezTo>
                  <a:cubicBezTo>
                    <a:pt x="5286" y="1668"/>
                    <a:pt x="5251" y="1775"/>
                    <a:pt x="5298" y="1846"/>
                  </a:cubicBezTo>
                  <a:cubicBezTo>
                    <a:pt x="5310" y="1858"/>
                    <a:pt x="5310" y="1882"/>
                    <a:pt x="5322" y="1894"/>
                  </a:cubicBezTo>
                  <a:cubicBezTo>
                    <a:pt x="5263" y="1942"/>
                    <a:pt x="5191" y="1954"/>
                    <a:pt x="5120" y="1954"/>
                  </a:cubicBezTo>
                  <a:cubicBezTo>
                    <a:pt x="4917" y="1954"/>
                    <a:pt x="4763" y="1787"/>
                    <a:pt x="4763" y="1596"/>
                  </a:cubicBezTo>
                  <a:cubicBezTo>
                    <a:pt x="4763" y="1501"/>
                    <a:pt x="4679" y="1430"/>
                    <a:pt x="4596" y="1430"/>
                  </a:cubicBezTo>
                  <a:cubicBezTo>
                    <a:pt x="4513" y="1430"/>
                    <a:pt x="4429" y="1501"/>
                    <a:pt x="4429" y="1596"/>
                  </a:cubicBezTo>
                  <a:cubicBezTo>
                    <a:pt x="4429" y="1977"/>
                    <a:pt x="4739" y="2299"/>
                    <a:pt x="5132" y="2299"/>
                  </a:cubicBezTo>
                  <a:cubicBezTo>
                    <a:pt x="5286" y="2299"/>
                    <a:pt x="5429" y="2251"/>
                    <a:pt x="5548" y="2156"/>
                  </a:cubicBezTo>
                  <a:cubicBezTo>
                    <a:pt x="5727" y="2323"/>
                    <a:pt x="5965" y="2430"/>
                    <a:pt x="6215" y="2454"/>
                  </a:cubicBezTo>
                  <a:lnTo>
                    <a:pt x="6215" y="3347"/>
                  </a:lnTo>
                  <a:cubicBezTo>
                    <a:pt x="6215" y="3632"/>
                    <a:pt x="6453" y="3871"/>
                    <a:pt x="6739" y="3871"/>
                  </a:cubicBezTo>
                  <a:lnTo>
                    <a:pt x="7001" y="3871"/>
                  </a:lnTo>
                  <a:cubicBezTo>
                    <a:pt x="7084" y="3871"/>
                    <a:pt x="7156" y="3906"/>
                    <a:pt x="7215" y="3966"/>
                  </a:cubicBezTo>
                  <a:cubicBezTo>
                    <a:pt x="7275" y="4025"/>
                    <a:pt x="7287" y="4097"/>
                    <a:pt x="7287" y="4168"/>
                  </a:cubicBezTo>
                  <a:cubicBezTo>
                    <a:pt x="7275" y="4299"/>
                    <a:pt x="7144" y="4418"/>
                    <a:pt x="6989" y="4418"/>
                  </a:cubicBezTo>
                  <a:lnTo>
                    <a:pt x="6918" y="4418"/>
                  </a:lnTo>
                  <a:lnTo>
                    <a:pt x="6918" y="4406"/>
                  </a:lnTo>
                  <a:cubicBezTo>
                    <a:pt x="6918" y="4323"/>
                    <a:pt x="6846" y="4240"/>
                    <a:pt x="6751" y="4240"/>
                  </a:cubicBezTo>
                  <a:cubicBezTo>
                    <a:pt x="6668" y="4240"/>
                    <a:pt x="6596" y="4323"/>
                    <a:pt x="6596" y="4406"/>
                  </a:cubicBezTo>
                  <a:cubicBezTo>
                    <a:pt x="6596" y="5585"/>
                    <a:pt x="5644" y="6526"/>
                    <a:pt x="4465" y="6526"/>
                  </a:cubicBezTo>
                  <a:cubicBezTo>
                    <a:pt x="3274" y="6490"/>
                    <a:pt x="2322" y="5561"/>
                    <a:pt x="2322" y="4382"/>
                  </a:cubicBezTo>
                  <a:cubicBezTo>
                    <a:pt x="2322" y="4287"/>
                    <a:pt x="2250" y="4216"/>
                    <a:pt x="2155" y="4216"/>
                  </a:cubicBezTo>
                  <a:cubicBezTo>
                    <a:pt x="2072" y="4216"/>
                    <a:pt x="1988" y="4287"/>
                    <a:pt x="1988" y="4382"/>
                  </a:cubicBezTo>
                  <a:lnTo>
                    <a:pt x="1988" y="4394"/>
                  </a:lnTo>
                  <a:lnTo>
                    <a:pt x="1893" y="4394"/>
                  </a:lnTo>
                  <a:cubicBezTo>
                    <a:pt x="1810" y="4394"/>
                    <a:pt x="1738" y="4371"/>
                    <a:pt x="1679" y="4311"/>
                  </a:cubicBezTo>
                  <a:cubicBezTo>
                    <a:pt x="1619" y="4252"/>
                    <a:pt x="1607" y="4168"/>
                    <a:pt x="1607" y="4097"/>
                  </a:cubicBezTo>
                  <a:cubicBezTo>
                    <a:pt x="1619" y="3966"/>
                    <a:pt x="1750" y="3847"/>
                    <a:pt x="1905" y="3847"/>
                  </a:cubicBezTo>
                  <a:lnTo>
                    <a:pt x="2143" y="3847"/>
                  </a:lnTo>
                  <a:cubicBezTo>
                    <a:pt x="2429" y="3847"/>
                    <a:pt x="2667" y="3609"/>
                    <a:pt x="2667" y="3323"/>
                  </a:cubicBezTo>
                  <a:lnTo>
                    <a:pt x="2667" y="2549"/>
                  </a:lnTo>
                  <a:cubicBezTo>
                    <a:pt x="2667" y="2251"/>
                    <a:pt x="2905" y="2013"/>
                    <a:pt x="3203" y="2013"/>
                  </a:cubicBezTo>
                  <a:lnTo>
                    <a:pt x="3882" y="2013"/>
                  </a:lnTo>
                  <a:cubicBezTo>
                    <a:pt x="3965" y="2013"/>
                    <a:pt x="4048" y="1942"/>
                    <a:pt x="4048" y="1846"/>
                  </a:cubicBezTo>
                  <a:cubicBezTo>
                    <a:pt x="4048" y="1763"/>
                    <a:pt x="3965" y="1680"/>
                    <a:pt x="3882" y="1680"/>
                  </a:cubicBezTo>
                  <a:lnTo>
                    <a:pt x="3203" y="1680"/>
                  </a:lnTo>
                  <a:cubicBezTo>
                    <a:pt x="2727" y="1680"/>
                    <a:pt x="2334" y="2073"/>
                    <a:pt x="2334" y="2549"/>
                  </a:cubicBezTo>
                  <a:lnTo>
                    <a:pt x="2334" y="3323"/>
                  </a:lnTo>
                  <a:cubicBezTo>
                    <a:pt x="2334" y="3430"/>
                    <a:pt x="2250" y="3513"/>
                    <a:pt x="2143" y="3513"/>
                  </a:cubicBezTo>
                  <a:lnTo>
                    <a:pt x="2107" y="3513"/>
                  </a:lnTo>
                  <a:lnTo>
                    <a:pt x="1929" y="1704"/>
                  </a:lnTo>
                  <a:cubicBezTo>
                    <a:pt x="1905" y="1358"/>
                    <a:pt x="2012" y="1001"/>
                    <a:pt x="2238" y="751"/>
                  </a:cubicBezTo>
                  <a:cubicBezTo>
                    <a:pt x="2477" y="489"/>
                    <a:pt x="2810" y="346"/>
                    <a:pt x="3167" y="346"/>
                  </a:cubicBezTo>
                  <a:close/>
                  <a:moveTo>
                    <a:pt x="5525" y="6597"/>
                  </a:moveTo>
                  <a:lnTo>
                    <a:pt x="5525" y="7169"/>
                  </a:lnTo>
                  <a:cubicBezTo>
                    <a:pt x="5525" y="7466"/>
                    <a:pt x="5727" y="7740"/>
                    <a:pt x="6013" y="7835"/>
                  </a:cubicBezTo>
                  <a:lnTo>
                    <a:pt x="6310" y="7919"/>
                  </a:lnTo>
                  <a:cubicBezTo>
                    <a:pt x="6239" y="8204"/>
                    <a:pt x="6084" y="8454"/>
                    <a:pt x="5894" y="8681"/>
                  </a:cubicBezTo>
                  <a:cubicBezTo>
                    <a:pt x="5834" y="8752"/>
                    <a:pt x="5834" y="8859"/>
                    <a:pt x="5906" y="8919"/>
                  </a:cubicBezTo>
                  <a:cubicBezTo>
                    <a:pt x="5941" y="8954"/>
                    <a:pt x="5977" y="8966"/>
                    <a:pt x="6013" y="8966"/>
                  </a:cubicBezTo>
                  <a:cubicBezTo>
                    <a:pt x="6060" y="8966"/>
                    <a:pt x="6096" y="8954"/>
                    <a:pt x="6132" y="8907"/>
                  </a:cubicBezTo>
                  <a:cubicBezTo>
                    <a:pt x="6358" y="8657"/>
                    <a:pt x="6513" y="8359"/>
                    <a:pt x="6608" y="8026"/>
                  </a:cubicBezTo>
                  <a:lnTo>
                    <a:pt x="6965" y="8133"/>
                  </a:lnTo>
                  <a:cubicBezTo>
                    <a:pt x="6810" y="8621"/>
                    <a:pt x="6501" y="9097"/>
                    <a:pt x="6084" y="9443"/>
                  </a:cubicBezTo>
                  <a:cubicBezTo>
                    <a:pt x="5608" y="9824"/>
                    <a:pt x="5048" y="10026"/>
                    <a:pt x="4429" y="10026"/>
                  </a:cubicBezTo>
                  <a:cubicBezTo>
                    <a:pt x="3822" y="10026"/>
                    <a:pt x="3262" y="9812"/>
                    <a:pt x="2786" y="9443"/>
                  </a:cubicBezTo>
                  <a:cubicBezTo>
                    <a:pt x="2346" y="9097"/>
                    <a:pt x="2036" y="8633"/>
                    <a:pt x="1893" y="8121"/>
                  </a:cubicBezTo>
                  <a:lnTo>
                    <a:pt x="2250" y="8014"/>
                  </a:lnTo>
                  <a:cubicBezTo>
                    <a:pt x="2381" y="8454"/>
                    <a:pt x="2631" y="8847"/>
                    <a:pt x="2989" y="9145"/>
                  </a:cubicBezTo>
                  <a:cubicBezTo>
                    <a:pt x="3393" y="9466"/>
                    <a:pt x="3917" y="9669"/>
                    <a:pt x="4429" y="9669"/>
                  </a:cubicBezTo>
                  <a:cubicBezTo>
                    <a:pt x="4834" y="9669"/>
                    <a:pt x="5227" y="9562"/>
                    <a:pt x="5560" y="9371"/>
                  </a:cubicBezTo>
                  <a:cubicBezTo>
                    <a:pt x="5644" y="9324"/>
                    <a:pt x="5667" y="9216"/>
                    <a:pt x="5620" y="9145"/>
                  </a:cubicBezTo>
                  <a:cubicBezTo>
                    <a:pt x="5595" y="9096"/>
                    <a:pt x="5537" y="9064"/>
                    <a:pt x="5480" y="9064"/>
                  </a:cubicBezTo>
                  <a:cubicBezTo>
                    <a:pt x="5454" y="9064"/>
                    <a:pt x="5428" y="9070"/>
                    <a:pt x="5406" y="9085"/>
                  </a:cubicBezTo>
                  <a:cubicBezTo>
                    <a:pt x="5108" y="9252"/>
                    <a:pt x="4774" y="9335"/>
                    <a:pt x="4429" y="9335"/>
                  </a:cubicBezTo>
                  <a:cubicBezTo>
                    <a:pt x="3572" y="9335"/>
                    <a:pt x="2798" y="8752"/>
                    <a:pt x="2560" y="7919"/>
                  </a:cubicBezTo>
                  <a:lnTo>
                    <a:pt x="2881" y="7835"/>
                  </a:lnTo>
                  <a:cubicBezTo>
                    <a:pt x="3179" y="7740"/>
                    <a:pt x="3381" y="7478"/>
                    <a:pt x="3381" y="7169"/>
                  </a:cubicBezTo>
                  <a:lnTo>
                    <a:pt x="3381" y="6597"/>
                  </a:lnTo>
                  <a:cubicBezTo>
                    <a:pt x="3703" y="6764"/>
                    <a:pt x="4060" y="6835"/>
                    <a:pt x="4453" y="6835"/>
                  </a:cubicBezTo>
                  <a:cubicBezTo>
                    <a:pt x="4834" y="6835"/>
                    <a:pt x="5191" y="6752"/>
                    <a:pt x="5525" y="6597"/>
                  </a:cubicBezTo>
                  <a:close/>
                  <a:moveTo>
                    <a:pt x="3155" y="1"/>
                  </a:moveTo>
                  <a:cubicBezTo>
                    <a:pt x="2703" y="1"/>
                    <a:pt x="2286" y="191"/>
                    <a:pt x="1988" y="525"/>
                  </a:cubicBezTo>
                  <a:cubicBezTo>
                    <a:pt x="1691" y="846"/>
                    <a:pt x="1548" y="1299"/>
                    <a:pt x="1596" y="1727"/>
                  </a:cubicBezTo>
                  <a:lnTo>
                    <a:pt x="1774" y="3525"/>
                  </a:lnTo>
                  <a:cubicBezTo>
                    <a:pt x="1500" y="3573"/>
                    <a:pt x="1298" y="3799"/>
                    <a:pt x="1262" y="4073"/>
                  </a:cubicBezTo>
                  <a:cubicBezTo>
                    <a:pt x="1250" y="4228"/>
                    <a:pt x="1310" y="4406"/>
                    <a:pt x="1417" y="4525"/>
                  </a:cubicBezTo>
                  <a:cubicBezTo>
                    <a:pt x="1536" y="4644"/>
                    <a:pt x="1691" y="4716"/>
                    <a:pt x="1857" y="4716"/>
                  </a:cubicBezTo>
                  <a:lnTo>
                    <a:pt x="1977" y="4716"/>
                  </a:lnTo>
                  <a:cubicBezTo>
                    <a:pt x="2060" y="5406"/>
                    <a:pt x="2453" y="6014"/>
                    <a:pt x="3000" y="6395"/>
                  </a:cubicBezTo>
                  <a:lnTo>
                    <a:pt x="3000" y="7145"/>
                  </a:lnTo>
                  <a:cubicBezTo>
                    <a:pt x="3000" y="7311"/>
                    <a:pt x="2905" y="7442"/>
                    <a:pt x="2739" y="7490"/>
                  </a:cubicBezTo>
                  <a:lnTo>
                    <a:pt x="881" y="8038"/>
                  </a:lnTo>
                  <a:cubicBezTo>
                    <a:pt x="357" y="8192"/>
                    <a:pt x="0" y="8681"/>
                    <a:pt x="0" y="9216"/>
                  </a:cubicBezTo>
                  <a:lnTo>
                    <a:pt x="0" y="11062"/>
                  </a:lnTo>
                  <a:cubicBezTo>
                    <a:pt x="0" y="11157"/>
                    <a:pt x="72" y="11229"/>
                    <a:pt x="155" y="11229"/>
                  </a:cubicBezTo>
                  <a:cubicBezTo>
                    <a:pt x="250" y="11229"/>
                    <a:pt x="322" y="11157"/>
                    <a:pt x="322" y="11062"/>
                  </a:cubicBezTo>
                  <a:lnTo>
                    <a:pt x="322" y="9216"/>
                  </a:lnTo>
                  <a:cubicBezTo>
                    <a:pt x="322" y="8835"/>
                    <a:pt x="595" y="8478"/>
                    <a:pt x="964" y="8371"/>
                  </a:cubicBezTo>
                  <a:lnTo>
                    <a:pt x="1500" y="8204"/>
                  </a:lnTo>
                  <a:cubicBezTo>
                    <a:pt x="1667" y="8788"/>
                    <a:pt x="2024" y="9324"/>
                    <a:pt x="2500" y="9693"/>
                  </a:cubicBezTo>
                  <a:cubicBezTo>
                    <a:pt x="3012" y="10109"/>
                    <a:pt x="3691" y="10348"/>
                    <a:pt x="4358" y="10348"/>
                  </a:cubicBezTo>
                  <a:cubicBezTo>
                    <a:pt x="5025" y="10348"/>
                    <a:pt x="5691" y="10109"/>
                    <a:pt x="6215" y="9693"/>
                  </a:cubicBezTo>
                  <a:cubicBezTo>
                    <a:pt x="6691" y="9300"/>
                    <a:pt x="7049" y="8788"/>
                    <a:pt x="7215" y="8192"/>
                  </a:cubicBezTo>
                  <a:lnTo>
                    <a:pt x="7775" y="8347"/>
                  </a:lnTo>
                  <a:cubicBezTo>
                    <a:pt x="8156" y="8454"/>
                    <a:pt x="8418" y="8812"/>
                    <a:pt x="8418" y="9205"/>
                  </a:cubicBezTo>
                  <a:lnTo>
                    <a:pt x="8418" y="11050"/>
                  </a:lnTo>
                  <a:cubicBezTo>
                    <a:pt x="8418" y="11133"/>
                    <a:pt x="8489" y="11217"/>
                    <a:pt x="8584" y="11217"/>
                  </a:cubicBezTo>
                  <a:cubicBezTo>
                    <a:pt x="8668" y="11217"/>
                    <a:pt x="8751" y="11133"/>
                    <a:pt x="8751" y="11050"/>
                  </a:cubicBezTo>
                  <a:lnTo>
                    <a:pt x="8751" y="9216"/>
                  </a:lnTo>
                  <a:cubicBezTo>
                    <a:pt x="8823" y="8681"/>
                    <a:pt x="8465" y="8192"/>
                    <a:pt x="7942" y="8038"/>
                  </a:cubicBezTo>
                  <a:lnTo>
                    <a:pt x="6084" y="7490"/>
                  </a:lnTo>
                  <a:cubicBezTo>
                    <a:pt x="5941" y="7442"/>
                    <a:pt x="5822" y="7300"/>
                    <a:pt x="5822" y="7145"/>
                  </a:cubicBezTo>
                  <a:lnTo>
                    <a:pt x="5822" y="6395"/>
                  </a:lnTo>
                  <a:cubicBezTo>
                    <a:pt x="6370" y="6002"/>
                    <a:pt x="6751" y="5406"/>
                    <a:pt x="6846" y="4716"/>
                  </a:cubicBezTo>
                  <a:lnTo>
                    <a:pt x="6953" y="4716"/>
                  </a:lnTo>
                  <a:cubicBezTo>
                    <a:pt x="7275" y="4716"/>
                    <a:pt x="7549" y="4478"/>
                    <a:pt x="7572" y="4180"/>
                  </a:cubicBezTo>
                  <a:cubicBezTo>
                    <a:pt x="7584" y="4025"/>
                    <a:pt x="7525" y="3847"/>
                    <a:pt x="7430" y="3728"/>
                  </a:cubicBezTo>
                  <a:cubicBezTo>
                    <a:pt x="7334" y="3620"/>
                    <a:pt x="7203" y="3549"/>
                    <a:pt x="7072" y="3525"/>
                  </a:cubicBezTo>
                  <a:lnTo>
                    <a:pt x="7168" y="2120"/>
                  </a:lnTo>
                  <a:cubicBezTo>
                    <a:pt x="7406" y="1894"/>
                    <a:pt x="7561" y="1585"/>
                    <a:pt x="7561" y="1227"/>
                  </a:cubicBezTo>
                  <a:cubicBezTo>
                    <a:pt x="7561" y="549"/>
                    <a:pt x="7013" y="1"/>
                    <a:pt x="63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54"/>
            <p:cNvSpPr/>
            <p:nvPr/>
          </p:nvSpPr>
          <p:spPr>
            <a:xfrm>
              <a:off x="7690469" y="2515241"/>
              <a:ext cx="21511" cy="10581"/>
            </a:xfrm>
            <a:custGeom>
              <a:rect b="b" l="l" r="r" t="t"/>
              <a:pathLst>
                <a:path extrusionOk="0" h="334" w="679">
                  <a:moveTo>
                    <a:pt x="167" y="0"/>
                  </a:moveTo>
                  <a:cubicBezTo>
                    <a:pt x="72" y="0"/>
                    <a:pt x="0" y="72"/>
                    <a:pt x="0" y="167"/>
                  </a:cubicBezTo>
                  <a:cubicBezTo>
                    <a:pt x="0" y="262"/>
                    <a:pt x="72" y="334"/>
                    <a:pt x="167" y="334"/>
                  </a:cubicBezTo>
                  <a:lnTo>
                    <a:pt x="524" y="334"/>
                  </a:lnTo>
                  <a:cubicBezTo>
                    <a:pt x="607" y="334"/>
                    <a:pt x="679" y="262"/>
                    <a:pt x="679" y="167"/>
                  </a:cubicBezTo>
                  <a:cubicBezTo>
                    <a:pt x="679" y="72"/>
                    <a:pt x="607" y="0"/>
                    <a:pt x="5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54"/>
            <p:cNvSpPr/>
            <p:nvPr/>
          </p:nvSpPr>
          <p:spPr>
            <a:xfrm>
              <a:off x="7757218" y="2515241"/>
              <a:ext cx="21923" cy="10581"/>
            </a:xfrm>
            <a:custGeom>
              <a:rect b="b" l="l" r="r" t="t"/>
              <a:pathLst>
                <a:path extrusionOk="0" h="334" w="692">
                  <a:moveTo>
                    <a:pt x="167" y="0"/>
                  </a:moveTo>
                  <a:cubicBezTo>
                    <a:pt x="84" y="0"/>
                    <a:pt x="1" y="72"/>
                    <a:pt x="1" y="167"/>
                  </a:cubicBezTo>
                  <a:cubicBezTo>
                    <a:pt x="1" y="262"/>
                    <a:pt x="84" y="334"/>
                    <a:pt x="167" y="334"/>
                  </a:cubicBezTo>
                  <a:lnTo>
                    <a:pt x="524" y="334"/>
                  </a:lnTo>
                  <a:cubicBezTo>
                    <a:pt x="620" y="334"/>
                    <a:pt x="691" y="262"/>
                    <a:pt x="691" y="167"/>
                  </a:cubicBezTo>
                  <a:cubicBezTo>
                    <a:pt x="691" y="72"/>
                    <a:pt x="620" y="0"/>
                    <a:pt x="5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2" name="Google Shape;2822;p54"/>
          <p:cNvGrpSpPr/>
          <p:nvPr/>
        </p:nvGrpSpPr>
        <p:grpSpPr>
          <a:xfrm>
            <a:off x="7145794" y="2415639"/>
            <a:ext cx="278784" cy="355735"/>
            <a:chOff x="7145794" y="2415639"/>
            <a:chExt cx="278784" cy="355735"/>
          </a:xfrm>
        </p:grpSpPr>
        <p:sp>
          <p:nvSpPr>
            <p:cNvPr id="2823" name="Google Shape;2823;p54"/>
            <p:cNvSpPr/>
            <p:nvPr/>
          </p:nvSpPr>
          <p:spPr>
            <a:xfrm>
              <a:off x="7247265" y="2520880"/>
              <a:ext cx="10201" cy="16252"/>
            </a:xfrm>
            <a:custGeom>
              <a:rect b="b" l="l" r="r" t="t"/>
              <a:pathLst>
                <a:path extrusionOk="0" h="513" w="322">
                  <a:moveTo>
                    <a:pt x="167" y="1"/>
                  </a:moveTo>
                  <a:cubicBezTo>
                    <a:pt x="72" y="1"/>
                    <a:pt x="0" y="84"/>
                    <a:pt x="0" y="167"/>
                  </a:cubicBezTo>
                  <a:lnTo>
                    <a:pt x="0" y="346"/>
                  </a:lnTo>
                  <a:cubicBezTo>
                    <a:pt x="0" y="441"/>
                    <a:pt x="72" y="513"/>
                    <a:pt x="167" y="513"/>
                  </a:cubicBezTo>
                  <a:cubicBezTo>
                    <a:pt x="250" y="513"/>
                    <a:pt x="322" y="441"/>
                    <a:pt x="322" y="346"/>
                  </a:cubicBezTo>
                  <a:lnTo>
                    <a:pt x="322" y="167"/>
                  </a:lnTo>
                  <a:cubicBezTo>
                    <a:pt x="322" y="84"/>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54"/>
            <p:cNvSpPr/>
            <p:nvPr/>
          </p:nvSpPr>
          <p:spPr>
            <a:xfrm>
              <a:off x="7313635" y="2520880"/>
              <a:ext cx="10613" cy="16252"/>
            </a:xfrm>
            <a:custGeom>
              <a:rect b="b" l="l" r="r" t="t"/>
              <a:pathLst>
                <a:path extrusionOk="0" h="513" w="335">
                  <a:moveTo>
                    <a:pt x="168" y="1"/>
                  </a:moveTo>
                  <a:cubicBezTo>
                    <a:pt x="72" y="1"/>
                    <a:pt x="1" y="84"/>
                    <a:pt x="1" y="167"/>
                  </a:cubicBezTo>
                  <a:lnTo>
                    <a:pt x="1" y="346"/>
                  </a:lnTo>
                  <a:cubicBezTo>
                    <a:pt x="1" y="441"/>
                    <a:pt x="72" y="513"/>
                    <a:pt x="168" y="513"/>
                  </a:cubicBezTo>
                  <a:cubicBezTo>
                    <a:pt x="251" y="513"/>
                    <a:pt x="334" y="441"/>
                    <a:pt x="334" y="346"/>
                  </a:cubicBezTo>
                  <a:lnTo>
                    <a:pt x="334" y="167"/>
                  </a:lnTo>
                  <a:cubicBezTo>
                    <a:pt x="334" y="84"/>
                    <a:pt x="275"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54"/>
            <p:cNvSpPr/>
            <p:nvPr/>
          </p:nvSpPr>
          <p:spPr>
            <a:xfrm>
              <a:off x="7145794" y="2415639"/>
              <a:ext cx="278784" cy="355735"/>
            </a:xfrm>
            <a:custGeom>
              <a:rect b="b" l="l" r="r" t="t"/>
              <a:pathLst>
                <a:path extrusionOk="0" h="11229" w="8800">
                  <a:moveTo>
                    <a:pt x="4763" y="310"/>
                  </a:moveTo>
                  <a:cubicBezTo>
                    <a:pt x="5525" y="310"/>
                    <a:pt x="6192" y="751"/>
                    <a:pt x="6501" y="1382"/>
                  </a:cubicBezTo>
                  <a:lnTo>
                    <a:pt x="6180" y="1382"/>
                  </a:lnTo>
                  <a:cubicBezTo>
                    <a:pt x="6085" y="1382"/>
                    <a:pt x="6013" y="1453"/>
                    <a:pt x="6013" y="1537"/>
                  </a:cubicBezTo>
                  <a:cubicBezTo>
                    <a:pt x="6013" y="1632"/>
                    <a:pt x="6085" y="1703"/>
                    <a:pt x="6180" y="1703"/>
                  </a:cubicBezTo>
                  <a:lnTo>
                    <a:pt x="6644" y="1703"/>
                  </a:lnTo>
                  <a:cubicBezTo>
                    <a:pt x="6668" y="1823"/>
                    <a:pt x="6704" y="1954"/>
                    <a:pt x="6716" y="2073"/>
                  </a:cubicBezTo>
                  <a:lnTo>
                    <a:pt x="2132" y="2073"/>
                  </a:lnTo>
                  <a:cubicBezTo>
                    <a:pt x="2203" y="1096"/>
                    <a:pt x="3037" y="310"/>
                    <a:pt x="4061" y="310"/>
                  </a:cubicBezTo>
                  <a:close/>
                  <a:moveTo>
                    <a:pt x="6501" y="2418"/>
                  </a:moveTo>
                  <a:lnTo>
                    <a:pt x="6501" y="2787"/>
                  </a:lnTo>
                  <a:lnTo>
                    <a:pt x="6311" y="2787"/>
                  </a:lnTo>
                  <a:cubicBezTo>
                    <a:pt x="6228" y="2787"/>
                    <a:pt x="6144" y="2870"/>
                    <a:pt x="6144" y="2954"/>
                  </a:cubicBezTo>
                  <a:cubicBezTo>
                    <a:pt x="6144" y="3049"/>
                    <a:pt x="6228" y="3120"/>
                    <a:pt x="6311" y="3120"/>
                  </a:cubicBezTo>
                  <a:lnTo>
                    <a:pt x="6501" y="3120"/>
                  </a:lnTo>
                  <a:lnTo>
                    <a:pt x="6501" y="3311"/>
                  </a:lnTo>
                  <a:cubicBezTo>
                    <a:pt x="6501" y="3406"/>
                    <a:pt x="6573" y="3478"/>
                    <a:pt x="6668" y="3478"/>
                  </a:cubicBezTo>
                  <a:lnTo>
                    <a:pt x="6930" y="3478"/>
                  </a:lnTo>
                  <a:cubicBezTo>
                    <a:pt x="7013" y="3478"/>
                    <a:pt x="7085" y="3501"/>
                    <a:pt x="7144" y="3561"/>
                  </a:cubicBezTo>
                  <a:cubicBezTo>
                    <a:pt x="7204" y="3620"/>
                    <a:pt x="7216" y="3704"/>
                    <a:pt x="7216" y="3775"/>
                  </a:cubicBezTo>
                  <a:cubicBezTo>
                    <a:pt x="7204" y="3906"/>
                    <a:pt x="7073" y="4025"/>
                    <a:pt x="6918" y="4025"/>
                  </a:cubicBezTo>
                  <a:lnTo>
                    <a:pt x="6847" y="4025"/>
                  </a:lnTo>
                  <a:lnTo>
                    <a:pt x="6847" y="4013"/>
                  </a:lnTo>
                  <a:cubicBezTo>
                    <a:pt x="6847" y="3918"/>
                    <a:pt x="6775" y="3847"/>
                    <a:pt x="6680" y="3847"/>
                  </a:cubicBezTo>
                  <a:cubicBezTo>
                    <a:pt x="6597" y="3847"/>
                    <a:pt x="6525" y="3918"/>
                    <a:pt x="6525" y="4013"/>
                  </a:cubicBezTo>
                  <a:cubicBezTo>
                    <a:pt x="6537" y="5192"/>
                    <a:pt x="5585" y="6145"/>
                    <a:pt x="4406" y="6145"/>
                  </a:cubicBezTo>
                  <a:cubicBezTo>
                    <a:pt x="3227" y="6145"/>
                    <a:pt x="2275" y="5192"/>
                    <a:pt x="2275" y="4013"/>
                  </a:cubicBezTo>
                  <a:cubicBezTo>
                    <a:pt x="2275" y="3918"/>
                    <a:pt x="2203" y="3847"/>
                    <a:pt x="2120" y="3847"/>
                  </a:cubicBezTo>
                  <a:cubicBezTo>
                    <a:pt x="2025" y="3847"/>
                    <a:pt x="1953" y="3918"/>
                    <a:pt x="1953" y="4013"/>
                  </a:cubicBezTo>
                  <a:lnTo>
                    <a:pt x="1953" y="4025"/>
                  </a:lnTo>
                  <a:lnTo>
                    <a:pt x="1846" y="4025"/>
                  </a:lnTo>
                  <a:cubicBezTo>
                    <a:pt x="1775" y="4025"/>
                    <a:pt x="1703" y="4001"/>
                    <a:pt x="1644" y="3942"/>
                  </a:cubicBezTo>
                  <a:cubicBezTo>
                    <a:pt x="1584" y="3882"/>
                    <a:pt x="1560" y="3799"/>
                    <a:pt x="1560" y="3728"/>
                  </a:cubicBezTo>
                  <a:cubicBezTo>
                    <a:pt x="1584" y="3597"/>
                    <a:pt x="1715" y="3478"/>
                    <a:pt x="1858" y="3478"/>
                  </a:cubicBezTo>
                  <a:lnTo>
                    <a:pt x="2096" y="3478"/>
                  </a:lnTo>
                  <a:cubicBezTo>
                    <a:pt x="2144" y="3478"/>
                    <a:pt x="2191" y="3466"/>
                    <a:pt x="2215" y="3430"/>
                  </a:cubicBezTo>
                  <a:cubicBezTo>
                    <a:pt x="2251" y="3406"/>
                    <a:pt x="2263" y="3358"/>
                    <a:pt x="2263" y="3311"/>
                  </a:cubicBezTo>
                  <a:lnTo>
                    <a:pt x="2263" y="3120"/>
                  </a:lnTo>
                  <a:lnTo>
                    <a:pt x="5608" y="3120"/>
                  </a:lnTo>
                  <a:cubicBezTo>
                    <a:pt x="5704" y="3120"/>
                    <a:pt x="5775" y="3049"/>
                    <a:pt x="5775" y="2954"/>
                  </a:cubicBezTo>
                  <a:cubicBezTo>
                    <a:pt x="5775" y="2870"/>
                    <a:pt x="5704" y="2787"/>
                    <a:pt x="5608" y="2787"/>
                  </a:cubicBezTo>
                  <a:lnTo>
                    <a:pt x="2263" y="2787"/>
                  </a:lnTo>
                  <a:lnTo>
                    <a:pt x="2263" y="2418"/>
                  </a:lnTo>
                  <a:close/>
                  <a:moveTo>
                    <a:pt x="4049" y="1"/>
                  </a:moveTo>
                  <a:cubicBezTo>
                    <a:pt x="2846" y="1"/>
                    <a:pt x="1858" y="941"/>
                    <a:pt x="1786" y="2120"/>
                  </a:cubicBezTo>
                  <a:lnTo>
                    <a:pt x="536" y="2120"/>
                  </a:lnTo>
                  <a:cubicBezTo>
                    <a:pt x="453" y="2120"/>
                    <a:pt x="370" y="2192"/>
                    <a:pt x="370" y="2287"/>
                  </a:cubicBezTo>
                  <a:cubicBezTo>
                    <a:pt x="370" y="2370"/>
                    <a:pt x="453" y="2454"/>
                    <a:pt x="536" y="2454"/>
                  </a:cubicBezTo>
                  <a:lnTo>
                    <a:pt x="1965" y="2454"/>
                  </a:lnTo>
                  <a:lnTo>
                    <a:pt x="1965" y="3180"/>
                  </a:lnTo>
                  <a:lnTo>
                    <a:pt x="1894" y="3180"/>
                  </a:lnTo>
                  <a:cubicBezTo>
                    <a:pt x="1560" y="3180"/>
                    <a:pt x="1298" y="3418"/>
                    <a:pt x="1263" y="3716"/>
                  </a:cubicBezTo>
                  <a:cubicBezTo>
                    <a:pt x="1251" y="3882"/>
                    <a:pt x="1310" y="4061"/>
                    <a:pt x="1417" y="4180"/>
                  </a:cubicBezTo>
                  <a:cubicBezTo>
                    <a:pt x="1536" y="4299"/>
                    <a:pt x="1703" y="4370"/>
                    <a:pt x="1858" y="4370"/>
                  </a:cubicBezTo>
                  <a:lnTo>
                    <a:pt x="1977" y="4370"/>
                  </a:lnTo>
                  <a:cubicBezTo>
                    <a:pt x="2072" y="5049"/>
                    <a:pt x="2453" y="5668"/>
                    <a:pt x="3001" y="6037"/>
                  </a:cubicBezTo>
                  <a:lnTo>
                    <a:pt x="3001" y="6799"/>
                  </a:lnTo>
                  <a:cubicBezTo>
                    <a:pt x="3001" y="6954"/>
                    <a:pt x="2906" y="7097"/>
                    <a:pt x="2739" y="7133"/>
                  </a:cubicBezTo>
                  <a:lnTo>
                    <a:pt x="882" y="7692"/>
                  </a:lnTo>
                  <a:cubicBezTo>
                    <a:pt x="358" y="7835"/>
                    <a:pt x="1" y="8323"/>
                    <a:pt x="1" y="8859"/>
                  </a:cubicBezTo>
                  <a:lnTo>
                    <a:pt x="1" y="11062"/>
                  </a:lnTo>
                  <a:cubicBezTo>
                    <a:pt x="1" y="11157"/>
                    <a:pt x="72" y="11228"/>
                    <a:pt x="167" y="11228"/>
                  </a:cubicBezTo>
                  <a:cubicBezTo>
                    <a:pt x="251" y="11228"/>
                    <a:pt x="322" y="11157"/>
                    <a:pt x="322" y="11062"/>
                  </a:cubicBezTo>
                  <a:lnTo>
                    <a:pt x="322" y="8859"/>
                  </a:lnTo>
                  <a:cubicBezTo>
                    <a:pt x="322" y="8478"/>
                    <a:pt x="596" y="8121"/>
                    <a:pt x="965" y="8014"/>
                  </a:cubicBezTo>
                  <a:lnTo>
                    <a:pt x="1501" y="7847"/>
                  </a:lnTo>
                  <a:lnTo>
                    <a:pt x="1501" y="7883"/>
                  </a:lnTo>
                  <a:cubicBezTo>
                    <a:pt x="1513" y="7954"/>
                    <a:pt x="1596" y="8002"/>
                    <a:pt x="1667" y="8002"/>
                  </a:cubicBezTo>
                  <a:lnTo>
                    <a:pt x="1715" y="8002"/>
                  </a:lnTo>
                  <a:cubicBezTo>
                    <a:pt x="1798" y="7966"/>
                    <a:pt x="1846" y="7883"/>
                    <a:pt x="1810" y="7788"/>
                  </a:cubicBezTo>
                  <a:lnTo>
                    <a:pt x="1810" y="7776"/>
                  </a:lnTo>
                  <a:lnTo>
                    <a:pt x="2346" y="7609"/>
                  </a:lnTo>
                  <a:cubicBezTo>
                    <a:pt x="2608" y="8502"/>
                    <a:pt x="3441" y="9133"/>
                    <a:pt x="4370" y="9133"/>
                  </a:cubicBezTo>
                  <a:cubicBezTo>
                    <a:pt x="4715" y="9133"/>
                    <a:pt x="5025" y="9062"/>
                    <a:pt x="5323" y="8907"/>
                  </a:cubicBezTo>
                  <a:cubicBezTo>
                    <a:pt x="5406" y="8859"/>
                    <a:pt x="5442" y="8776"/>
                    <a:pt x="5406" y="8681"/>
                  </a:cubicBezTo>
                  <a:cubicBezTo>
                    <a:pt x="5373" y="8623"/>
                    <a:pt x="5317" y="8588"/>
                    <a:pt x="5258" y="8588"/>
                  </a:cubicBezTo>
                  <a:cubicBezTo>
                    <a:pt x="5232" y="8588"/>
                    <a:pt x="5205" y="8595"/>
                    <a:pt x="5180" y="8609"/>
                  </a:cubicBezTo>
                  <a:cubicBezTo>
                    <a:pt x="4930" y="8740"/>
                    <a:pt x="4656" y="8800"/>
                    <a:pt x="4370" y="8800"/>
                  </a:cubicBezTo>
                  <a:cubicBezTo>
                    <a:pt x="3584" y="8800"/>
                    <a:pt x="2882" y="8264"/>
                    <a:pt x="2679" y="7526"/>
                  </a:cubicBezTo>
                  <a:lnTo>
                    <a:pt x="2810" y="7478"/>
                  </a:lnTo>
                  <a:cubicBezTo>
                    <a:pt x="3108" y="7383"/>
                    <a:pt x="3299" y="7121"/>
                    <a:pt x="3299" y="6811"/>
                  </a:cubicBezTo>
                  <a:lnTo>
                    <a:pt x="3299" y="6228"/>
                  </a:lnTo>
                  <a:cubicBezTo>
                    <a:pt x="3632" y="6395"/>
                    <a:pt x="3989" y="6466"/>
                    <a:pt x="4370" y="6466"/>
                  </a:cubicBezTo>
                  <a:cubicBezTo>
                    <a:pt x="4763" y="6466"/>
                    <a:pt x="5120" y="6383"/>
                    <a:pt x="5442" y="6228"/>
                  </a:cubicBezTo>
                  <a:lnTo>
                    <a:pt x="5442" y="6787"/>
                  </a:lnTo>
                  <a:cubicBezTo>
                    <a:pt x="5442" y="7085"/>
                    <a:pt x="5656" y="7371"/>
                    <a:pt x="5942" y="7466"/>
                  </a:cubicBezTo>
                  <a:lnTo>
                    <a:pt x="6073" y="7502"/>
                  </a:lnTo>
                  <a:cubicBezTo>
                    <a:pt x="6001" y="7764"/>
                    <a:pt x="5882" y="7978"/>
                    <a:pt x="5704" y="8180"/>
                  </a:cubicBezTo>
                  <a:cubicBezTo>
                    <a:pt x="5644" y="8252"/>
                    <a:pt x="5644" y="8359"/>
                    <a:pt x="5716" y="8419"/>
                  </a:cubicBezTo>
                  <a:cubicBezTo>
                    <a:pt x="5739" y="8442"/>
                    <a:pt x="5787" y="8454"/>
                    <a:pt x="5823" y="8454"/>
                  </a:cubicBezTo>
                  <a:cubicBezTo>
                    <a:pt x="5858" y="8454"/>
                    <a:pt x="5906" y="8442"/>
                    <a:pt x="5942" y="8395"/>
                  </a:cubicBezTo>
                  <a:cubicBezTo>
                    <a:pt x="6144" y="8157"/>
                    <a:pt x="6299" y="7895"/>
                    <a:pt x="6370" y="7597"/>
                  </a:cubicBezTo>
                  <a:lnTo>
                    <a:pt x="6894" y="7740"/>
                  </a:lnTo>
                  <a:cubicBezTo>
                    <a:pt x="6870" y="7799"/>
                    <a:pt x="6847" y="7883"/>
                    <a:pt x="6835" y="7942"/>
                  </a:cubicBezTo>
                  <a:cubicBezTo>
                    <a:pt x="6799" y="8026"/>
                    <a:pt x="6847" y="8121"/>
                    <a:pt x="6930" y="8145"/>
                  </a:cubicBezTo>
                  <a:cubicBezTo>
                    <a:pt x="6954" y="8145"/>
                    <a:pt x="6978" y="8157"/>
                    <a:pt x="6990" y="8157"/>
                  </a:cubicBezTo>
                  <a:cubicBezTo>
                    <a:pt x="7049" y="8157"/>
                    <a:pt x="7132" y="8121"/>
                    <a:pt x="7144" y="8061"/>
                  </a:cubicBezTo>
                  <a:cubicBezTo>
                    <a:pt x="7168" y="7978"/>
                    <a:pt x="7192" y="7907"/>
                    <a:pt x="7216" y="7835"/>
                  </a:cubicBezTo>
                  <a:lnTo>
                    <a:pt x="7787" y="8002"/>
                  </a:lnTo>
                  <a:cubicBezTo>
                    <a:pt x="8156" y="8097"/>
                    <a:pt x="8418" y="8454"/>
                    <a:pt x="8418" y="8847"/>
                  </a:cubicBezTo>
                  <a:lnTo>
                    <a:pt x="8418" y="11050"/>
                  </a:lnTo>
                  <a:cubicBezTo>
                    <a:pt x="8418" y="11133"/>
                    <a:pt x="8502" y="11217"/>
                    <a:pt x="8585" y="11217"/>
                  </a:cubicBezTo>
                  <a:cubicBezTo>
                    <a:pt x="8680" y="11217"/>
                    <a:pt x="8752" y="11133"/>
                    <a:pt x="8752" y="11050"/>
                  </a:cubicBezTo>
                  <a:lnTo>
                    <a:pt x="8752" y="8847"/>
                  </a:lnTo>
                  <a:cubicBezTo>
                    <a:pt x="8799" y="8311"/>
                    <a:pt x="8442" y="7835"/>
                    <a:pt x="7918" y="7680"/>
                  </a:cubicBezTo>
                  <a:lnTo>
                    <a:pt x="6061" y="7133"/>
                  </a:lnTo>
                  <a:cubicBezTo>
                    <a:pt x="5906" y="7085"/>
                    <a:pt x="5787" y="6942"/>
                    <a:pt x="5787" y="6787"/>
                  </a:cubicBezTo>
                  <a:lnTo>
                    <a:pt x="5787" y="6037"/>
                  </a:lnTo>
                  <a:cubicBezTo>
                    <a:pt x="6347" y="5644"/>
                    <a:pt x="6728" y="5049"/>
                    <a:pt x="6823" y="4370"/>
                  </a:cubicBezTo>
                  <a:lnTo>
                    <a:pt x="6918" y="4370"/>
                  </a:lnTo>
                  <a:cubicBezTo>
                    <a:pt x="7251" y="4370"/>
                    <a:pt x="7513" y="4132"/>
                    <a:pt x="7549" y="3835"/>
                  </a:cubicBezTo>
                  <a:cubicBezTo>
                    <a:pt x="7561" y="3668"/>
                    <a:pt x="7501" y="3489"/>
                    <a:pt x="7394" y="3370"/>
                  </a:cubicBezTo>
                  <a:cubicBezTo>
                    <a:pt x="7275" y="3251"/>
                    <a:pt x="7120" y="3180"/>
                    <a:pt x="6954" y="3180"/>
                  </a:cubicBezTo>
                  <a:lnTo>
                    <a:pt x="6847" y="3180"/>
                  </a:lnTo>
                  <a:lnTo>
                    <a:pt x="6847" y="2442"/>
                  </a:lnTo>
                  <a:lnTo>
                    <a:pt x="6859" y="2442"/>
                  </a:lnTo>
                  <a:cubicBezTo>
                    <a:pt x="6954" y="2442"/>
                    <a:pt x="7025" y="2370"/>
                    <a:pt x="7025" y="2287"/>
                  </a:cubicBezTo>
                  <a:cubicBezTo>
                    <a:pt x="7025" y="1037"/>
                    <a:pt x="6001" y="1"/>
                    <a:pt x="475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54"/>
            <p:cNvSpPr/>
            <p:nvPr/>
          </p:nvSpPr>
          <p:spPr>
            <a:xfrm>
              <a:off x="7254045" y="2717834"/>
              <a:ext cx="23031" cy="12799"/>
            </a:xfrm>
            <a:custGeom>
              <a:rect b="b" l="l" r="r" t="t"/>
              <a:pathLst>
                <a:path extrusionOk="0" h="404" w="727">
                  <a:moveTo>
                    <a:pt x="195" y="0"/>
                  </a:moveTo>
                  <a:cubicBezTo>
                    <a:pt x="124" y="0"/>
                    <a:pt x="65" y="54"/>
                    <a:pt x="36" y="130"/>
                  </a:cubicBezTo>
                  <a:cubicBezTo>
                    <a:pt x="1" y="213"/>
                    <a:pt x="72" y="308"/>
                    <a:pt x="155" y="332"/>
                  </a:cubicBezTo>
                  <a:cubicBezTo>
                    <a:pt x="274" y="368"/>
                    <a:pt x="394" y="392"/>
                    <a:pt x="513" y="404"/>
                  </a:cubicBezTo>
                  <a:lnTo>
                    <a:pt x="548" y="404"/>
                  </a:lnTo>
                  <a:cubicBezTo>
                    <a:pt x="620" y="404"/>
                    <a:pt x="691" y="344"/>
                    <a:pt x="703" y="273"/>
                  </a:cubicBezTo>
                  <a:cubicBezTo>
                    <a:pt x="727" y="189"/>
                    <a:pt x="667" y="94"/>
                    <a:pt x="572" y="82"/>
                  </a:cubicBezTo>
                  <a:cubicBezTo>
                    <a:pt x="465" y="70"/>
                    <a:pt x="346" y="35"/>
                    <a:pt x="251" y="11"/>
                  </a:cubicBezTo>
                  <a:cubicBezTo>
                    <a:pt x="232" y="4"/>
                    <a:pt x="213" y="0"/>
                    <a:pt x="19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54"/>
            <p:cNvSpPr/>
            <p:nvPr/>
          </p:nvSpPr>
          <p:spPr>
            <a:xfrm>
              <a:off x="7287626" y="2719703"/>
              <a:ext cx="22271" cy="12070"/>
            </a:xfrm>
            <a:custGeom>
              <a:rect b="b" l="l" r="r" t="t"/>
              <a:pathLst>
                <a:path extrusionOk="0" h="381" w="703">
                  <a:moveTo>
                    <a:pt x="551" y="1"/>
                  </a:moveTo>
                  <a:cubicBezTo>
                    <a:pt x="534" y="1"/>
                    <a:pt x="517" y="4"/>
                    <a:pt x="500" y="11"/>
                  </a:cubicBezTo>
                  <a:cubicBezTo>
                    <a:pt x="393" y="35"/>
                    <a:pt x="274" y="59"/>
                    <a:pt x="167" y="59"/>
                  </a:cubicBezTo>
                  <a:cubicBezTo>
                    <a:pt x="84" y="71"/>
                    <a:pt x="0" y="142"/>
                    <a:pt x="24" y="237"/>
                  </a:cubicBezTo>
                  <a:cubicBezTo>
                    <a:pt x="36" y="321"/>
                    <a:pt x="96" y="380"/>
                    <a:pt x="179" y="380"/>
                  </a:cubicBezTo>
                  <a:lnTo>
                    <a:pt x="203" y="380"/>
                  </a:lnTo>
                  <a:cubicBezTo>
                    <a:pt x="310" y="368"/>
                    <a:pt x="453" y="357"/>
                    <a:pt x="572" y="321"/>
                  </a:cubicBezTo>
                  <a:cubicBezTo>
                    <a:pt x="643" y="297"/>
                    <a:pt x="703" y="214"/>
                    <a:pt x="691" y="130"/>
                  </a:cubicBezTo>
                  <a:cubicBezTo>
                    <a:pt x="681" y="54"/>
                    <a:pt x="618" y="1"/>
                    <a:pt x="55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54"/>
            <p:cNvSpPr/>
            <p:nvPr/>
          </p:nvSpPr>
          <p:spPr>
            <a:xfrm>
              <a:off x="7224614" y="2703357"/>
              <a:ext cx="21162" cy="17107"/>
            </a:xfrm>
            <a:custGeom>
              <a:rect b="b" l="l" r="r" t="t"/>
              <a:pathLst>
                <a:path extrusionOk="0" h="540" w="668">
                  <a:moveTo>
                    <a:pt x="193" y="1"/>
                  </a:moveTo>
                  <a:cubicBezTo>
                    <a:pt x="143" y="1"/>
                    <a:pt x="94" y="22"/>
                    <a:pt x="60" y="63"/>
                  </a:cubicBezTo>
                  <a:cubicBezTo>
                    <a:pt x="1" y="134"/>
                    <a:pt x="13" y="241"/>
                    <a:pt x="84" y="301"/>
                  </a:cubicBezTo>
                  <a:cubicBezTo>
                    <a:pt x="191" y="372"/>
                    <a:pt x="299" y="456"/>
                    <a:pt x="406" y="515"/>
                  </a:cubicBezTo>
                  <a:cubicBezTo>
                    <a:pt x="430" y="527"/>
                    <a:pt x="465" y="539"/>
                    <a:pt x="489" y="539"/>
                  </a:cubicBezTo>
                  <a:cubicBezTo>
                    <a:pt x="549" y="539"/>
                    <a:pt x="596" y="515"/>
                    <a:pt x="644" y="468"/>
                  </a:cubicBezTo>
                  <a:cubicBezTo>
                    <a:pt x="668" y="361"/>
                    <a:pt x="644" y="253"/>
                    <a:pt x="561" y="218"/>
                  </a:cubicBezTo>
                  <a:cubicBezTo>
                    <a:pt x="477" y="158"/>
                    <a:pt x="370" y="99"/>
                    <a:pt x="299" y="39"/>
                  </a:cubicBezTo>
                  <a:cubicBezTo>
                    <a:pt x="268" y="13"/>
                    <a:pt x="230" y="1"/>
                    <a:pt x="19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54"/>
            <p:cNvSpPr/>
            <p:nvPr/>
          </p:nvSpPr>
          <p:spPr>
            <a:xfrm>
              <a:off x="7319306" y="2706335"/>
              <a:ext cx="21162" cy="15998"/>
            </a:xfrm>
            <a:custGeom>
              <a:rect b="b" l="l" r="r" t="t"/>
              <a:pathLst>
                <a:path extrusionOk="0" h="505" w="668">
                  <a:moveTo>
                    <a:pt x="498" y="1"/>
                  </a:moveTo>
                  <a:cubicBezTo>
                    <a:pt x="466" y="1"/>
                    <a:pt x="433" y="10"/>
                    <a:pt x="405" y="28"/>
                  </a:cubicBezTo>
                  <a:cubicBezTo>
                    <a:pt x="310" y="88"/>
                    <a:pt x="215" y="147"/>
                    <a:pt x="119" y="195"/>
                  </a:cubicBezTo>
                  <a:cubicBezTo>
                    <a:pt x="48" y="243"/>
                    <a:pt x="0" y="326"/>
                    <a:pt x="48" y="421"/>
                  </a:cubicBezTo>
                  <a:cubicBezTo>
                    <a:pt x="72" y="481"/>
                    <a:pt x="131" y="505"/>
                    <a:pt x="191" y="505"/>
                  </a:cubicBezTo>
                  <a:cubicBezTo>
                    <a:pt x="227" y="505"/>
                    <a:pt x="239" y="505"/>
                    <a:pt x="274" y="493"/>
                  </a:cubicBezTo>
                  <a:cubicBezTo>
                    <a:pt x="370" y="433"/>
                    <a:pt x="489" y="374"/>
                    <a:pt x="596" y="302"/>
                  </a:cubicBezTo>
                  <a:cubicBezTo>
                    <a:pt x="655" y="255"/>
                    <a:pt x="667" y="147"/>
                    <a:pt x="631" y="76"/>
                  </a:cubicBezTo>
                  <a:cubicBezTo>
                    <a:pt x="602" y="25"/>
                    <a:pt x="550" y="1"/>
                    <a:pt x="49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54"/>
            <p:cNvSpPr/>
            <p:nvPr/>
          </p:nvSpPr>
          <p:spPr>
            <a:xfrm>
              <a:off x="7202375" y="2678234"/>
              <a:ext cx="18501" cy="19578"/>
            </a:xfrm>
            <a:custGeom>
              <a:rect b="b" l="l" r="r" t="t"/>
              <a:pathLst>
                <a:path extrusionOk="0" h="618" w="584">
                  <a:moveTo>
                    <a:pt x="183" y="1"/>
                  </a:moveTo>
                  <a:cubicBezTo>
                    <a:pt x="156" y="1"/>
                    <a:pt x="130" y="7"/>
                    <a:pt x="108" y="22"/>
                  </a:cubicBezTo>
                  <a:cubicBezTo>
                    <a:pt x="36" y="70"/>
                    <a:pt x="0" y="177"/>
                    <a:pt x="48" y="249"/>
                  </a:cubicBezTo>
                  <a:cubicBezTo>
                    <a:pt x="108" y="356"/>
                    <a:pt x="179" y="451"/>
                    <a:pt x="251" y="558"/>
                  </a:cubicBezTo>
                  <a:cubicBezTo>
                    <a:pt x="286" y="606"/>
                    <a:pt x="334" y="618"/>
                    <a:pt x="393" y="618"/>
                  </a:cubicBezTo>
                  <a:cubicBezTo>
                    <a:pt x="417" y="618"/>
                    <a:pt x="465" y="606"/>
                    <a:pt x="489" y="594"/>
                  </a:cubicBezTo>
                  <a:cubicBezTo>
                    <a:pt x="572" y="534"/>
                    <a:pt x="584" y="427"/>
                    <a:pt x="524" y="356"/>
                  </a:cubicBezTo>
                  <a:cubicBezTo>
                    <a:pt x="453" y="261"/>
                    <a:pt x="393" y="177"/>
                    <a:pt x="334" y="82"/>
                  </a:cubicBezTo>
                  <a:cubicBezTo>
                    <a:pt x="301" y="33"/>
                    <a:pt x="240" y="1"/>
                    <a:pt x="18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54"/>
            <p:cNvSpPr/>
            <p:nvPr/>
          </p:nvSpPr>
          <p:spPr>
            <a:xfrm>
              <a:off x="7345695" y="2683335"/>
              <a:ext cx="18913" cy="19388"/>
            </a:xfrm>
            <a:custGeom>
              <a:rect b="b" l="l" r="r" t="t"/>
              <a:pathLst>
                <a:path extrusionOk="0" h="612" w="597">
                  <a:moveTo>
                    <a:pt x="397" y="0"/>
                  </a:moveTo>
                  <a:cubicBezTo>
                    <a:pt x="346" y="0"/>
                    <a:pt x="297" y="25"/>
                    <a:pt x="275" y="76"/>
                  </a:cubicBezTo>
                  <a:cubicBezTo>
                    <a:pt x="215" y="159"/>
                    <a:pt x="132" y="254"/>
                    <a:pt x="60" y="326"/>
                  </a:cubicBezTo>
                  <a:cubicBezTo>
                    <a:pt x="1" y="397"/>
                    <a:pt x="1" y="504"/>
                    <a:pt x="72" y="564"/>
                  </a:cubicBezTo>
                  <a:cubicBezTo>
                    <a:pt x="108" y="588"/>
                    <a:pt x="156" y="612"/>
                    <a:pt x="179" y="612"/>
                  </a:cubicBezTo>
                  <a:cubicBezTo>
                    <a:pt x="227" y="612"/>
                    <a:pt x="263" y="588"/>
                    <a:pt x="299" y="552"/>
                  </a:cubicBezTo>
                  <a:cubicBezTo>
                    <a:pt x="382" y="457"/>
                    <a:pt x="465" y="350"/>
                    <a:pt x="525" y="254"/>
                  </a:cubicBezTo>
                  <a:cubicBezTo>
                    <a:pt x="596" y="171"/>
                    <a:pt x="572" y="76"/>
                    <a:pt x="489" y="28"/>
                  </a:cubicBezTo>
                  <a:cubicBezTo>
                    <a:pt x="461" y="10"/>
                    <a:pt x="429" y="0"/>
                    <a:pt x="39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54"/>
            <p:cNvSpPr/>
            <p:nvPr/>
          </p:nvSpPr>
          <p:spPr>
            <a:xfrm>
              <a:off x="7280086" y="2559751"/>
              <a:ext cx="21891" cy="10201"/>
            </a:xfrm>
            <a:custGeom>
              <a:rect b="b" l="l" r="r" t="t"/>
              <a:pathLst>
                <a:path extrusionOk="0" h="322" w="691">
                  <a:moveTo>
                    <a:pt x="167" y="0"/>
                  </a:moveTo>
                  <a:cubicBezTo>
                    <a:pt x="84" y="0"/>
                    <a:pt x="0" y="72"/>
                    <a:pt x="0" y="167"/>
                  </a:cubicBezTo>
                  <a:cubicBezTo>
                    <a:pt x="0" y="250"/>
                    <a:pt x="84" y="322"/>
                    <a:pt x="167" y="322"/>
                  </a:cubicBezTo>
                  <a:lnTo>
                    <a:pt x="524" y="322"/>
                  </a:lnTo>
                  <a:cubicBezTo>
                    <a:pt x="619" y="322"/>
                    <a:pt x="691" y="250"/>
                    <a:pt x="691" y="167"/>
                  </a:cubicBezTo>
                  <a:cubicBezTo>
                    <a:pt x="691" y="72"/>
                    <a:pt x="619" y="0"/>
                    <a:pt x="5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3" name="Google Shape;2833;p54"/>
          <p:cNvGrpSpPr/>
          <p:nvPr/>
        </p:nvGrpSpPr>
        <p:grpSpPr>
          <a:xfrm>
            <a:off x="6698441" y="2414530"/>
            <a:ext cx="277644" cy="357984"/>
            <a:chOff x="6698441" y="2414530"/>
            <a:chExt cx="277644" cy="357984"/>
          </a:xfrm>
        </p:grpSpPr>
        <p:sp>
          <p:nvSpPr>
            <p:cNvPr id="2834" name="Google Shape;2834;p54"/>
            <p:cNvSpPr/>
            <p:nvPr/>
          </p:nvSpPr>
          <p:spPr>
            <a:xfrm>
              <a:off x="6764462" y="2710611"/>
              <a:ext cx="10201" cy="60382"/>
            </a:xfrm>
            <a:custGeom>
              <a:rect b="b" l="l" r="r" t="t"/>
              <a:pathLst>
                <a:path extrusionOk="0" h="1906" w="322">
                  <a:moveTo>
                    <a:pt x="167" y="1"/>
                  </a:moveTo>
                  <a:cubicBezTo>
                    <a:pt x="72" y="1"/>
                    <a:pt x="0" y="72"/>
                    <a:pt x="0" y="167"/>
                  </a:cubicBezTo>
                  <a:lnTo>
                    <a:pt x="0" y="1739"/>
                  </a:lnTo>
                  <a:cubicBezTo>
                    <a:pt x="0" y="1834"/>
                    <a:pt x="72" y="1906"/>
                    <a:pt x="167" y="1906"/>
                  </a:cubicBezTo>
                  <a:cubicBezTo>
                    <a:pt x="250" y="1906"/>
                    <a:pt x="322" y="1834"/>
                    <a:pt x="322" y="1739"/>
                  </a:cubicBezTo>
                  <a:lnTo>
                    <a:pt x="322" y="167"/>
                  </a:lnTo>
                  <a:cubicBezTo>
                    <a:pt x="322"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54"/>
            <p:cNvSpPr/>
            <p:nvPr/>
          </p:nvSpPr>
          <p:spPr>
            <a:xfrm>
              <a:off x="6898374" y="2710611"/>
              <a:ext cx="10201" cy="60382"/>
            </a:xfrm>
            <a:custGeom>
              <a:rect b="b" l="l" r="r" t="t"/>
              <a:pathLst>
                <a:path extrusionOk="0" h="1906" w="322">
                  <a:moveTo>
                    <a:pt x="167" y="1"/>
                  </a:moveTo>
                  <a:cubicBezTo>
                    <a:pt x="71" y="1"/>
                    <a:pt x="0" y="72"/>
                    <a:pt x="0" y="167"/>
                  </a:cubicBezTo>
                  <a:lnTo>
                    <a:pt x="0" y="1739"/>
                  </a:lnTo>
                  <a:cubicBezTo>
                    <a:pt x="0" y="1834"/>
                    <a:pt x="71" y="1906"/>
                    <a:pt x="167" y="1906"/>
                  </a:cubicBezTo>
                  <a:cubicBezTo>
                    <a:pt x="250" y="1906"/>
                    <a:pt x="322" y="1834"/>
                    <a:pt x="322" y="1739"/>
                  </a:cubicBezTo>
                  <a:lnTo>
                    <a:pt x="322" y="167"/>
                  </a:lnTo>
                  <a:cubicBezTo>
                    <a:pt x="322"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54"/>
            <p:cNvSpPr/>
            <p:nvPr/>
          </p:nvSpPr>
          <p:spPr>
            <a:xfrm>
              <a:off x="6698441" y="2414530"/>
              <a:ext cx="277644" cy="357984"/>
            </a:xfrm>
            <a:custGeom>
              <a:rect b="b" l="l" r="r" t="t"/>
              <a:pathLst>
                <a:path extrusionOk="0" h="11300" w="8764">
                  <a:moveTo>
                    <a:pt x="3835" y="3334"/>
                  </a:moveTo>
                  <a:lnTo>
                    <a:pt x="3835" y="3691"/>
                  </a:lnTo>
                  <a:cubicBezTo>
                    <a:pt x="3835" y="3798"/>
                    <a:pt x="3751" y="3882"/>
                    <a:pt x="3644" y="3882"/>
                  </a:cubicBezTo>
                  <a:lnTo>
                    <a:pt x="3120" y="3882"/>
                  </a:lnTo>
                  <a:cubicBezTo>
                    <a:pt x="3025" y="3882"/>
                    <a:pt x="2930" y="3786"/>
                    <a:pt x="2930" y="3691"/>
                  </a:cubicBezTo>
                  <a:lnTo>
                    <a:pt x="2930" y="3334"/>
                  </a:lnTo>
                  <a:lnTo>
                    <a:pt x="3215" y="3334"/>
                  </a:lnTo>
                  <a:lnTo>
                    <a:pt x="3215" y="3346"/>
                  </a:lnTo>
                  <a:lnTo>
                    <a:pt x="3215" y="3524"/>
                  </a:lnTo>
                  <a:cubicBezTo>
                    <a:pt x="3227" y="3620"/>
                    <a:pt x="3299" y="3691"/>
                    <a:pt x="3394" y="3691"/>
                  </a:cubicBezTo>
                  <a:cubicBezTo>
                    <a:pt x="3477" y="3691"/>
                    <a:pt x="3561" y="3620"/>
                    <a:pt x="3561" y="3524"/>
                  </a:cubicBezTo>
                  <a:lnTo>
                    <a:pt x="3561" y="3346"/>
                  </a:lnTo>
                  <a:lnTo>
                    <a:pt x="3561" y="3334"/>
                  </a:lnTo>
                  <a:close/>
                  <a:moveTo>
                    <a:pt x="5775" y="3334"/>
                  </a:moveTo>
                  <a:lnTo>
                    <a:pt x="5775" y="3691"/>
                  </a:lnTo>
                  <a:cubicBezTo>
                    <a:pt x="5775" y="3798"/>
                    <a:pt x="5680" y="3882"/>
                    <a:pt x="5585" y="3882"/>
                  </a:cubicBezTo>
                  <a:lnTo>
                    <a:pt x="5061" y="3882"/>
                  </a:lnTo>
                  <a:cubicBezTo>
                    <a:pt x="4954" y="3882"/>
                    <a:pt x="4870" y="3786"/>
                    <a:pt x="4870" y="3691"/>
                  </a:cubicBezTo>
                  <a:lnTo>
                    <a:pt x="4870" y="3334"/>
                  </a:lnTo>
                  <a:lnTo>
                    <a:pt x="5144" y="3334"/>
                  </a:lnTo>
                  <a:lnTo>
                    <a:pt x="5144" y="3346"/>
                  </a:lnTo>
                  <a:lnTo>
                    <a:pt x="5144" y="3524"/>
                  </a:lnTo>
                  <a:cubicBezTo>
                    <a:pt x="5168" y="3620"/>
                    <a:pt x="5239" y="3691"/>
                    <a:pt x="5323" y="3691"/>
                  </a:cubicBezTo>
                  <a:cubicBezTo>
                    <a:pt x="5418" y="3691"/>
                    <a:pt x="5490" y="3620"/>
                    <a:pt x="5490" y="3524"/>
                  </a:cubicBezTo>
                  <a:lnTo>
                    <a:pt x="5490" y="3346"/>
                  </a:lnTo>
                  <a:lnTo>
                    <a:pt x="5490" y="3334"/>
                  </a:lnTo>
                  <a:close/>
                  <a:moveTo>
                    <a:pt x="1858" y="1512"/>
                  </a:moveTo>
                  <a:lnTo>
                    <a:pt x="1858" y="1512"/>
                  </a:lnTo>
                  <a:cubicBezTo>
                    <a:pt x="1644" y="1905"/>
                    <a:pt x="1549" y="2346"/>
                    <a:pt x="1549" y="2810"/>
                  </a:cubicBezTo>
                  <a:lnTo>
                    <a:pt x="1549" y="3239"/>
                  </a:lnTo>
                  <a:cubicBezTo>
                    <a:pt x="1358" y="3334"/>
                    <a:pt x="1215" y="3513"/>
                    <a:pt x="1203" y="3715"/>
                  </a:cubicBezTo>
                  <a:cubicBezTo>
                    <a:pt x="1191" y="3882"/>
                    <a:pt x="1251" y="4060"/>
                    <a:pt x="1358" y="4179"/>
                  </a:cubicBezTo>
                  <a:cubicBezTo>
                    <a:pt x="1477" y="4298"/>
                    <a:pt x="1632" y="4370"/>
                    <a:pt x="1799" y="4370"/>
                  </a:cubicBezTo>
                  <a:lnTo>
                    <a:pt x="1918" y="4370"/>
                  </a:lnTo>
                  <a:cubicBezTo>
                    <a:pt x="1965" y="4691"/>
                    <a:pt x="2072" y="4965"/>
                    <a:pt x="2215" y="5239"/>
                  </a:cubicBezTo>
                  <a:cubicBezTo>
                    <a:pt x="1918" y="5191"/>
                    <a:pt x="1668" y="5108"/>
                    <a:pt x="1501" y="5025"/>
                  </a:cubicBezTo>
                  <a:cubicBezTo>
                    <a:pt x="1382" y="4965"/>
                    <a:pt x="1299" y="4929"/>
                    <a:pt x="1215" y="4882"/>
                  </a:cubicBezTo>
                  <a:cubicBezTo>
                    <a:pt x="1275" y="4751"/>
                    <a:pt x="1358" y="4548"/>
                    <a:pt x="1358" y="4405"/>
                  </a:cubicBezTo>
                  <a:cubicBezTo>
                    <a:pt x="1358" y="4370"/>
                    <a:pt x="1334" y="4334"/>
                    <a:pt x="1322" y="4298"/>
                  </a:cubicBezTo>
                  <a:lnTo>
                    <a:pt x="834" y="3655"/>
                  </a:lnTo>
                  <a:cubicBezTo>
                    <a:pt x="858" y="3501"/>
                    <a:pt x="977" y="3036"/>
                    <a:pt x="1179" y="2560"/>
                  </a:cubicBezTo>
                  <a:cubicBezTo>
                    <a:pt x="1394" y="2048"/>
                    <a:pt x="1632" y="1727"/>
                    <a:pt x="1858" y="1512"/>
                  </a:cubicBezTo>
                  <a:close/>
                  <a:moveTo>
                    <a:pt x="4347" y="334"/>
                  </a:moveTo>
                  <a:cubicBezTo>
                    <a:pt x="5644" y="334"/>
                    <a:pt x="6728" y="1346"/>
                    <a:pt x="6811" y="2643"/>
                  </a:cubicBezTo>
                  <a:cubicBezTo>
                    <a:pt x="6811" y="2732"/>
                    <a:pt x="6893" y="2799"/>
                    <a:pt x="6971" y="2799"/>
                  </a:cubicBezTo>
                  <a:cubicBezTo>
                    <a:pt x="6977" y="2799"/>
                    <a:pt x="6984" y="2799"/>
                    <a:pt x="6990" y="2798"/>
                  </a:cubicBezTo>
                  <a:cubicBezTo>
                    <a:pt x="7085" y="2798"/>
                    <a:pt x="7156" y="2703"/>
                    <a:pt x="7144" y="2620"/>
                  </a:cubicBezTo>
                  <a:cubicBezTo>
                    <a:pt x="7109" y="2215"/>
                    <a:pt x="7002" y="1846"/>
                    <a:pt x="6835" y="1500"/>
                  </a:cubicBezTo>
                  <a:lnTo>
                    <a:pt x="6835" y="1500"/>
                  </a:lnTo>
                  <a:cubicBezTo>
                    <a:pt x="7144" y="1786"/>
                    <a:pt x="7371" y="2179"/>
                    <a:pt x="7514" y="2536"/>
                  </a:cubicBezTo>
                  <a:cubicBezTo>
                    <a:pt x="7728" y="3012"/>
                    <a:pt x="7823" y="3477"/>
                    <a:pt x="7859" y="3643"/>
                  </a:cubicBezTo>
                  <a:lnTo>
                    <a:pt x="7371" y="4286"/>
                  </a:lnTo>
                  <a:cubicBezTo>
                    <a:pt x="7347" y="4310"/>
                    <a:pt x="7335" y="4346"/>
                    <a:pt x="7335" y="4382"/>
                  </a:cubicBezTo>
                  <a:cubicBezTo>
                    <a:pt x="7335" y="4525"/>
                    <a:pt x="7406" y="4727"/>
                    <a:pt x="7466" y="4858"/>
                  </a:cubicBezTo>
                  <a:cubicBezTo>
                    <a:pt x="7406" y="4906"/>
                    <a:pt x="7311" y="4953"/>
                    <a:pt x="7192" y="5013"/>
                  </a:cubicBezTo>
                  <a:cubicBezTo>
                    <a:pt x="7025" y="5084"/>
                    <a:pt x="6775" y="5191"/>
                    <a:pt x="6454" y="5251"/>
                  </a:cubicBezTo>
                  <a:cubicBezTo>
                    <a:pt x="6609" y="4989"/>
                    <a:pt x="6704" y="4691"/>
                    <a:pt x="6752" y="4394"/>
                  </a:cubicBezTo>
                  <a:lnTo>
                    <a:pt x="6859" y="4394"/>
                  </a:lnTo>
                  <a:cubicBezTo>
                    <a:pt x="7192" y="4394"/>
                    <a:pt x="7454" y="4144"/>
                    <a:pt x="7490" y="3846"/>
                  </a:cubicBezTo>
                  <a:cubicBezTo>
                    <a:pt x="7502" y="3691"/>
                    <a:pt x="7442" y="3513"/>
                    <a:pt x="7335" y="3393"/>
                  </a:cubicBezTo>
                  <a:cubicBezTo>
                    <a:pt x="7216" y="3274"/>
                    <a:pt x="7049" y="3203"/>
                    <a:pt x="6894" y="3203"/>
                  </a:cubicBezTo>
                  <a:lnTo>
                    <a:pt x="6085" y="3203"/>
                  </a:lnTo>
                  <a:lnTo>
                    <a:pt x="6085" y="3179"/>
                  </a:lnTo>
                  <a:cubicBezTo>
                    <a:pt x="6085" y="3096"/>
                    <a:pt x="6013" y="3012"/>
                    <a:pt x="5918" y="3012"/>
                  </a:cubicBezTo>
                  <a:lnTo>
                    <a:pt x="4692" y="3012"/>
                  </a:lnTo>
                  <a:cubicBezTo>
                    <a:pt x="4597" y="3012"/>
                    <a:pt x="4525" y="3096"/>
                    <a:pt x="4525" y="3179"/>
                  </a:cubicBezTo>
                  <a:lnTo>
                    <a:pt x="4525" y="3227"/>
                  </a:lnTo>
                  <a:cubicBezTo>
                    <a:pt x="4466" y="3191"/>
                    <a:pt x="4406" y="3191"/>
                    <a:pt x="4335" y="3191"/>
                  </a:cubicBezTo>
                  <a:cubicBezTo>
                    <a:pt x="4251" y="3191"/>
                    <a:pt x="4192" y="3215"/>
                    <a:pt x="4132" y="3227"/>
                  </a:cubicBezTo>
                  <a:lnTo>
                    <a:pt x="4132" y="3179"/>
                  </a:lnTo>
                  <a:cubicBezTo>
                    <a:pt x="4132" y="3096"/>
                    <a:pt x="4061" y="3012"/>
                    <a:pt x="3977" y="3012"/>
                  </a:cubicBezTo>
                  <a:lnTo>
                    <a:pt x="2739" y="3012"/>
                  </a:lnTo>
                  <a:cubicBezTo>
                    <a:pt x="2644" y="3012"/>
                    <a:pt x="2572" y="3096"/>
                    <a:pt x="2572" y="3179"/>
                  </a:cubicBezTo>
                  <a:lnTo>
                    <a:pt x="2572" y="3203"/>
                  </a:lnTo>
                  <a:lnTo>
                    <a:pt x="1846" y="3203"/>
                  </a:lnTo>
                  <a:lnTo>
                    <a:pt x="1846" y="2810"/>
                  </a:lnTo>
                  <a:lnTo>
                    <a:pt x="1870" y="2810"/>
                  </a:lnTo>
                  <a:cubicBezTo>
                    <a:pt x="1870" y="1441"/>
                    <a:pt x="2989" y="334"/>
                    <a:pt x="4347" y="334"/>
                  </a:cubicBezTo>
                  <a:close/>
                  <a:moveTo>
                    <a:pt x="6906" y="3513"/>
                  </a:moveTo>
                  <a:cubicBezTo>
                    <a:pt x="6978" y="3513"/>
                    <a:pt x="7049" y="3536"/>
                    <a:pt x="7109" y="3596"/>
                  </a:cubicBezTo>
                  <a:cubicBezTo>
                    <a:pt x="7168" y="3655"/>
                    <a:pt x="7192" y="3739"/>
                    <a:pt x="7192" y="3810"/>
                  </a:cubicBezTo>
                  <a:cubicBezTo>
                    <a:pt x="7168" y="3941"/>
                    <a:pt x="7037" y="4060"/>
                    <a:pt x="6894" y="4060"/>
                  </a:cubicBezTo>
                  <a:lnTo>
                    <a:pt x="6811" y="4060"/>
                  </a:lnTo>
                  <a:lnTo>
                    <a:pt x="6811" y="4048"/>
                  </a:lnTo>
                  <a:cubicBezTo>
                    <a:pt x="6811" y="3953"/>
                    <a:pt x="6740" y="3882"/>
                    <a:pt x="6656" y="3882"/>
                  </a:cubicBezTo>
                  <a:cubicBezTo>
                    <a:pt x="6561" y="3882"/>
                    <a:pt x="6490" y="3953"/>
                    <a:pt x="6490" y="4048"/>
                  </a:cubicBezTo>
                  <a:cubicBezTo>
                    <a:pt x="6490" y="4536"/>
                    <a:pt x="6323" y="5001"/>
                    <a:pt x="6025" y="5370"/>
                  </a:cubicBezTo>
                  <a:cubicBezTo>
                    <a:pt x="5763" y="5679"/>
                    <a:pt x="5430" y="5918"/>
                    <a:pt x="5049" y="6060"/>
                  </a:cubicBezTo>
                  <a:lnTo>
                    <a:pt x="5049" y="5644"/>
                  </a:lnTo>
                  <a:cubicBezTo>
                    <a:pt x="5049" y="5548"/>
                    <a:pt x="4966" y="5477"/>
                    <a:pt x="4882" y="5477"/>
                  </a:cubicBezTo>
                  <a:lnTo>
                    <a:pt x="3823" y="5477"/>
                  </a:lnTo>
                  <a:cubicBezTo>
                    <a:pt x="3739" y="5477"/>
                    <a:pt x="3656" y="5548"/>
                    <a:pt x="3656" y="5644"/>
                  </a:cubicBezTo>
                  <a:lnTo>
                    <a:pt x="3656" y="6060"/>
                  </a:lnTo>
                  <a:cubicBezTo>
                    <a:pt x="3287" y="5918"/>
                    <a:pt x="2942" y="5679"/>
                    <a:pt x="2692" y="5370"/>
                  </a:cubicBezTo>
                  <a:cubicBezTo>
                    <a:pt x="2394" y="4989"/>
                    <a:pt x="2227" y="4536"/>
                    <a:pt x="2227" y="4048"/>
                  </a:cubicBezTo>
                  <a:cubicBezTo>
                    <a:pt x="2227" y="3953"/>
                    <a:pt x="2156" y="3882"/>
                    <a:pt x="2072" y="3882"/>
                  </a:cubicBezTo>
                  <a:cubicBezTo>
                    <a:pt x="1977" y="3882"/>
                    <a:pt x="1906" y="3953"/>
                    <a:pt x="1906" y="4048"/>
                  </a:cubicBezTo>
                  <a:lnTo>
                    <a:pt x="1906" y="4060"/>
                  </a:lnTo>
                  <a:lnTo>
                    <a:pt x="1799" y="4060"/>
                  </a:lnTo>
                  <a:cubicBezTo>
                    <a:pt x="1727" y="4060"/>
                    <a:pt x="1656" y="4036"/>
                    <a:pt x="1596" y="3977"/>
                  </a:cubicBezTo>
                  <a:cubicBezTo>
                    <a:pt x="1537" y="3917"/>
                    <a:pt x="1513" y="3834"/>
                    <a:pt x="1513" y="3763"/>
                  </a:cubicBezTo>
                  <a:cubicBezTo>
                    <a:pt x="1537" y="3632"/>
                    <a:pt x="1668" y="3513"/>
                    <a:pt x="1810" y="3513"/>
                  </a:cubicBezTo>
                  <a:lnTo>
                    <a:pt x="2584" y="3513"/>
                  </a:lnTo>
                  <a:lnTo>
                    <a:pt x="2584" y="3703"/>
                  </a:lnTo>
                  <a:cubicBezTo>
                    <a:pt x="2584" y="3989"/>
                    <a:pt x="2823" y="4227"/>
                    <a:pt x="3108" y="4227"/>
                  </a:cubicBezTo>
                  <a:lnTo>
                    <a:pt x="3632" y="4227"/>
                  </a:lnTo>
                  <a:cubicBezTo>
                    <a:pt x="3918" y="4227"/>
                    <a:pt x="4156" y="3989"/>
                    <a:pt x="4156" y="3703"/>
                  </a:cubicBezTo>
                  <a:cubicBezTo>
                    <a:pt x="4156" y="3596"/>
                    <a:pt x="4239" y="3513"/>
                    <a:pt x="4347" y="3513"/>
                  </a:cubicBezTo>
                  <a:cubicBezTo>
                    <a:pt x="4454" y="3513"/>
                    <a:pt x="4537" y="3596"/>
                    <a:pt x="4537" y="3703"/>
                  </a:cubicBezTo>
                  <a:cubicBezTo>
                    <a:pt x="4537" y="3989"/>
                    <a:pt x="4775" y="4227"/>
                    <a:pt x="5061" y="4227"/>
                  </a:cubicBezTo>
                  <a:lnTo>
                    <a:pt x="5585" y="4227"/>
                  </a:lnTo>
                  <a:cubicBezTo>
                    <a:pt x="5859" y="4227"/>
                    <a:pt x="6097" y="3989"/>
                    <a:pt x="6097" y="3703"/>
                  </a:cubicBezTo>
                  <a:lnTo>
                    <a:pt x="6097" y="3513"/>
                  </a:lnTo>
                  <a:close/>
                  <a:moveTo>
                    <a:pt x="4716" y="5799"/>
                  </a:moveTo>
                  <a:lnTo>
                    <a:pt x="4716" y="6156"/>
                  </a:lnTo>
                  <a:cubicBezTo>
                    <a:pt x="4716" y="6346"/>
                    <a:pt x="4549" y="6513"/>
                    <a:pt x="4358" y="6513"/>
                  </a:cubicBezTo>
                  <a:cubicBezTo>
                    <a:pt x="4156" y="6513"/>
                    <a:pt x="3989" y="6370"/>
                    <a:pt x="3989" y="6156"/>
                  </a:cubicBezTo>
                  <a:lnTo>
                    <a:pt x="3989" y="5799"/>
                  </a:lnTo>
                  <a:close/>
                  <a:moveTo>
                    <a:pt x="5418" y="6263"/>
                  </a:moveTo>
                  <a:lnTo>
                    <a:pt x="5418" y="6822"/>
                  </a:lnTo>
                  <a:lnTo>
                    <a:pt x="5418" y="6942"/>
                  </a:lnTo>
                  <a:lnTo>
                    <a:pt x="4347" y="7561"/>
                  </a:lnTo>
                  <a:lnTo>
                    <a:pt x="3275" y="6942"/>
                  </a:lnTo>
                  <a:lnTo>
                    <a:pt x="3275" y="6822"/>
                  </a:lnTo>
                  <a:lnTo>
                    <a:pt x="3275" y="6263"/>
                  </a:lnTo>
                  <a:cubicBezTo>
                    <a:pt x="3406" y="6322"/>
                    <a:pt x="3561" y="6382"/>
                    <a:pt x="3692" y="6430"/>
                  </a:cubicBezTo>
                  <a:cubicBezTo>
                    <a:pt x="3811" y="6668"/>
                    <a:pt x="4061" y="6858"/>
                    <a:pt x="4358" y="6858"/>
                  </a:cubicBezTo>
                  <a:cubicBezTo>
                    <a:pt x="4656" y="6858"/>
                    <a:pt x="4894" y="6680"/>
                    <a:pt x="5001" y="6430"/>
                  </a:cubicBezTo>
                  <a:cubicBezTo>
                    <a:pt x="5144" y="6382"/>
                    <a:pt x="5287" y="6334"/>
                    <a:pt x="5418" y="6263"/>
                  </a:cubicBezTo>
                  <a:close/>
                  <a:moveTo>
                    <a:pt x="3204" y="7251"/>
                  </a:moveTo>
                  <a:lnTo>
                    <a:pt x="4096" y="7751"/>
                  </a:lnTo>
                  <a:lnTo>
                    <a:pt x="3632" y="8227"/>
                  </a:lnTo>
                  <a:cubicBezTo>
                    <a:pt x="3585" y="8275"/>
                    <a:pt x="3537" y="8287"/>
                    <a:pt x="3501" y="8287"/>
                  </a:cubicBezTo>
                  <a:cubicBezTo>
                    <a:pt x="3430" y="8287"/>
                    <a:pt x="3394" y="8263"/>
                    <a:pt x="3358" y="8215"/>
                  </a:cubicBezTo>
                  <a:lnTo>
                    <a:pt x="2882" y="7644"/>
                  </a:lnTo>
                  <a:lnTo>
                    <a:pt x="2989" y="7549"/>
                  </a:lnTo>
                  <a:cubicBezTo>
                    <a:pt x="3073" y="7453"/>
                    <a:pt x="3132" y="7370"/>
                    <a:pt x="3204" y="7251"/>
                  </a:cubicBezTo>
                  <a:close/>
                  <a:moveTo>
                    <a:pt x="5513" y="7275"/>
                  </a:moveTo>
                  <a:cubicBezTo>
                    <a:pt x="5561" y="7382"/>
                    <a:pt x="5632" y="7477"/>
                    <a:pt x="5728" y="7573"/>
                  </a:cubicBezTo>
                  <a:lnTo>
                    <a:pt x="5835" y="7668"/>
                  </a:lnTo>
                  <a:lnTo>
                    <a:pt x="5359" y="8227"/>
                  </a:lnTo>
                  <a:cubicBezTo>
                    <a:pt x="5323" y="8275"/>
                    <a:pt x="5263" y="8287"/>
                    <a:pt x="5216" y="8299"/>
                  </a:cubicBezTo>
                  <a:cubicBezTo>
                    <a:pt x="5156" y="8299"/>
                    <a:pt x="5120" y="8287"/>
                    <a:pt x="5085" y="8239"/>
                  </a:cubicBezTo>
                  <a:lnTo>
                    <a:pt x="4620" y="7775"/>
                  </a:lnTo>
                  <a:lnTo>
                    <a:pt x="5513" y="7275"/>
                  </a:lnTo>
                  <a:close/>
                  <a:moveTo>
                    <a:pt x="4358" y="7965"/>
                  </a:moveTo>
                  <a:lnTo>
                    <a:pt x="4704" y="8299"/>
                  </a:lnTo>
                  <a:lnTo>
                    <a:pt x="4632" y="8513"/>
                  </a:lnTo>
                  <a:cubicBezTo>
                    <a:pt x="4608" y="8561"/>
                    <a:pt x="4585" y="8585"/>
                    <a:pt x="4537" y="8620"/>
                  </a:cubicBezTo>
                  <a:lnTo>
                    <a:pt x="4525" y="8620"/>
                  </a:lnTo>
                  <a:cubicBezTo>
                    <a:pt x="4489" y="8632"/>
                    <a:pt x="4477" y="8632"/>
                    <a:pt x="4454" y="8632"/>
                  </a:cubicBezTo>
                  <a:lnTo>
                    <a:pt x="4251" y="8632"/>
                  </a:lnTo>
                  <a:cubicBezTo>
                    <a:pt x="4180" y="8632"/>
                    <a:pt x="4108" y="8585"/>
                    <a:pt x="4073" y="8501"/>
                  </a:cubicBezTo>
                  <a:lnTo>
                    <a:pt x="4013" y="8299"/>
                  </a:lnTo>
                  <a:lnTo>
                    <a:pt x="4358" y="7965"/>
                  </a:lnTo>
                  <a:close/>
                  <a:moveTo>
                    <a:pt x="4370" y="0"/>
                  </a:moveTo>
                  <a:cubicBezTo>
                    <a:pt x="3573" y="0"/>
                    <a:pt x="2823" y="345"/>
                    <a:pt x="2322" y="893"/>
                  </a:cubicBezTo>
                  <a:cubicBezTo>
                    <a:pt x="953" y="1250"/>
                    <a:pt x="537" y="3560"/>
                    <a:pt x="525" y="3643"/>
                  </a:cubicBezTo>
                  <a:cubicBezTo>
                    <a:pt x="501" y="3691"/>
                    <a:pt x="525" y="3739"/>
                    <a:pt x="548" y="3774"/>
                  </a:cubicBezTo>
                  <a:lnTo>
                    <a:pt x="1037" y="4429"/>
                  </a:lnTo>
                  <a:cubicBezTo>
                    <a:pt x="1025" y="4536"/>
                    <a:pt x="941" y="4727"/>
                    <a:pt x="894" y="4834"/>
                  </a:cubicBezTo>
                  <a:cubicBezTo>
                    <a:pt x="858" y="4906"/>
                    <a:pt x="882" y="4989"/>
                    <a:pt x="941" y="5048"/>
                  </a:cubicBezTo>
                  <a:cubicBezTo>
                    <a:pt x="965" y="5060"/>
                    <a:pt x="1549" y="5525"/>
                    <a:pt x="2513" y="5620"/>
                  </a:cubicBezTo>
                  <a:cubicBezTo>
                    <a:pt x="2644" y="5787"/>
                    <a:pt x="2811" y="5941"/>
                    <a:pt x="2989" y="6060"/>
                  </a:cubicBezTo>
                  <a:lnTo>
                    <a:pt x="2989" y="6358"/>
                  </a:lnTo>
                  <a:cubicBezTo>
                    <a:pt x="2703" y="6453"/>
                    <a:pt x="1977" y="6751"/>
                    <a:pt x="1537" y="7489"/>
                  </a:cubicBezTo>
                  <a:lnTo>
                    <a:pt x="882" y="7680"/>
                  </a:lnTo>
                  <a:cubicBezTo>
                    <a:pt x="358" y="7823"/>
                    <a:pt x="1" y="8311"/>
                    <a:pt x="1" y="8858"/>
                  </a:cubicBezTo>
                  <a:lnTo>
                    <a:pt x="1" y="11085"/>
                  </a:lnTo>
                  <a:cubicBezTo>
                    <a:pt x="1" y="11180"/>
                    <a:pt x="72" y="11252"/>
                    <a:pt x="156" y="11252"/>
                  </a:cubicBezTo>
                  <a:cubicBezTo>
                    <a:pt x="251" y="11252"/>
                    <a:pt x="322" y="11180"/>
                    <a:pt x="322" y="11085"/>
                  </a:cubicBezTo>
                  <a:lnTo>
                    <a:pt x="322" y="8858"/>
                  </a:lnTo>
                  <a:cubicBezTo>
                    <a:pt x="322" y="8466"/>
                    <a:pt x="596" y="8108"/>
                    <a:pt x="965" y="8001"/>
                  </a:cubicBezTo>
                  <a:lnTo>
                    <a:pt x="1334" y="7894"/>
                  </a:lnTo>
                  <a:lnTo>
                    <a:pt x="1334" y="7894"/>
                  </a:lnTo>
                  <a:cubicBezTo>
                    <a:pt x="1322" y="7942"/>
                    <a:pt x="1310" y="7977"/>
                    <a:pt x="1287" y="8013"/>
                  </a:cubicBezTo>
                  <a:cubicBezTo>
                    <a:pt x="1251" y="8168"/>
                    <a:pt x="1263" y="8346"/>
                    <a:pt x="1346" y="8477"/>
                  </a:cubicBezTo>
                  <a:lnTo>
                    <a:pt x="1549" y="8763"/>
                  </a:lnTo>
                  <a:lnTo>
                    <a:pt x="1072" y="9239"/>
                  </a:lnTo>
                  <a:cubicBezTo>
                    <a:pt x="953" y="9358"/>
                    <a:pt x="894" y="9537"/>
                    <a:pt x="929" y="9716"/>
                  </a:cubicBezTo>
                  <a:lnTo>
                    <a:pt x="1251" y="11144"/>
                  </a:lnTo>
                  <a:cubicBezTo>
                    <a:pt x="1263" y="11216"/>
                    <a:pt x="1334" y="11275"/>
                    <a:pt x="1406" y="11275"/>
                  </a:cubicBezTo>
                  <a:lnTo>
                    <a:pt x="1441" y="11275"/>
                  </a:lnTo>
                  <a:cubicBezTo>
                    <a:pt x="1525" y="11263"/>
                    <a:pt x="1584" y="11168"/>
                    <a:pt x="1560" y="11085"/>
                  </a:cubicBezTo>
                  <a:lnTo>
                    <a:pt x="1251" y="9656"/>
                  </a:lnTo>
                  <a:cubicBezTo>
                    <a:pt x="1227" y="9597"/>
                    <a:pt x="1251" y="9525"/>
                    <a:pt x="1287" y="9478"/>
                  </a:cubicBezTo>
                  <a:lnTo>
                    <a:pt x="1858" y="8906"/>
                  </a:lnTo>
                  <a:cubicBezTo>
                    <a:pt x="1918" y="8858"/>
                    <a:pt x="1918" y="8763"/>
                    <a:pt x="1870" y="8704"/>
                  </a:cubicBezTo>
                  <a:lnTo>
                    <a:pt x="1608" y="8311"/>
                  </a:lnTo>
                  <a:cubicBezTo>
                    <a:pt x="1572" y="8275"/>
                    <a:pt x="1560" y="8215"/>
                    <a:pt x="1584" y="8156"/>
                  </a:cubicBezTo>
                  <a:cubicBezTo>
                    <a:pt x="1870" y="7287"/>
                    <a:pt x="2620" y="6882"/>
                    <a:pt x="2977" y="6751"/>
                  </a:cubicBezTo>
                  <a:lnTo>
                    <a:pt x="2977" y="6858"/>
                  </a:lnTo>
                  <a:cubicBezTo>
                    <a:pt x="2977" y="7049"/>
                    <a:pt x="2894" y="7227"/>
                    <a:pt x="2763" y="7370"/>
                  </a:cubicBezTo>
                  <a:lnTo>
                    <a:pt x="2561" y="7573"/>
                  </a:lnTo>
                  <a:cubicBezTo>
                    <a:pt x="2263" y="7870"/>
                    <a:pt x="2096" y="8263"/>
                    <a:pt x="2096" y="8692"/>
                  </a:cubicBezTo>
                  <a:lnTo>
                    <a:pt x="2096" y="8835"/>
                  </a:lnTo>
                  <a:cubicBezTo>
                    <a:pt x="2096" y="8930"/>
                    <a:pt x="2168" y="9001"/>
                    <a:pt x="2263" y="9001"/>
                  </a:cubicBezTo>
                  <a:cubicBezTo>
                    <a:pt x="2346" y="9001"/>
                    <a:pt x="2418" y="8930"/>
                    <a:pt x="2418" y="8835"/>
                  </a:cubicBezTo>
                  <a:lnTo>
                    <a:pt x="2418" y="8692"/>
                  </a:lnTo>
                  <a:cubicBezTo>
                    <a:pt x="2418" y="8418"/>
                    <a:pt x="2513" y="8156"/>
                    <a:pt x="2680" y="7942"/>
                  </a:cubicBezTo>
                  <a:lnTo>
                    <a:pt x="3120" y="8477"/>
                  </a:lnTo>
                  <a:cubicBezTo>
                    <a:pt x="3215" y="8585"/>
                    <a:pt x="3346" y="8656"/>
                    <a:pt x="3489" y="8656"/>
                  </a:cubicBezTo>
                  <a:lnTo>
                    <a:pt x="3525" y="8656"/>
                  </a:lnTo>
                  <a:cubicBezTo>
                    <a:pt x="3608" y="8656"/>
                    <a:pt x="3704" y="8632"/>
                    <a:pt x="3775" y="8596"/>
                  </a:cubicBezTo>
                  <a:lnTo>
                    <a:pt x="3787" y="8656"/>
                  </a:lnTo>
                  <a:cubicBezTo>
                    <a:pt x="3823" y="8751"/>
                    <a:pt x="3882" y="8823"/>
                    <a:pt x="3942" y="8882"/>
                  </a:cubicBezTo>
                  <a:lnTo>
                    <a:pt x="3692" y="11121"/>
                  </a:lnTo>
                  <a:cubicBezTo>
                    <a:pt x="3668" y="11204"/>
                    <a:pt x="3751" y="11299"/>
                    <a:pt x="3835" y="11299"/>
                  </a:cubicBezTo>
                  <a:lnTo>
                    <a:pt x="3846" y="11299"/>
                  </a:lnTo>
                  <a:cubicBezTo>
                    <a:pt x="3942" y="11299"/>
                    <a:pt x="4001" y="11240"/>
                    <a:pt x="4013" y="11144"/>
                  </a:cubicBezTo>
                  <a:lnTo>
                    <a:pt x="4251" y="9001"/>
                  </a:lnTo>
                  <a:lnTo>
                    <a:pt x="4501" y="9001"/>
                  </a:lnTo>
                  <a:lnTo>
                    <a:pt x="4739" y="11144"/>
                  </a:lnTo>
                  <a:cubicBezTo>
                    <a:pt x="4763" y="11240"/>
                    <a:pt x="4823" y="11299"/>
                    <a:pt x="4906" y="11299"/>
                  </a:cubicBezTo>
                  <a:lnTo>
                    <a:pt x="4918" y="11299"/>
                  </a:lnTo>
                  <a:cubicBezTo>
                    <a:pt x="5013" y="11275"/>
                    <a:pt x="5073" y="11204"/>
                    <a:pt x="5073" y="11121"/>
                  </a:cubicBezTo>
                  <a:lnTo>
                    <a:pt x="4823" y="8882"/>
                  </a:lnTo>
                  <a:cubicBezTo>
                    <a:pt x="4894" y="8823"/>
                    <a:pt x="4942" y="8751"/>
                    <a:pt x="4966" y="8656"/>
                  </a:cubicBezTo>
                  <a:lnTo>
                    <a:pt x="4978" y="8596"/>
                  </a:lnTo>
                  <a:cubicBezTo>
                    <a:pt x="5061" y="8644"/>
                    <a:pt x="5144" y="8656"/>
                    <a:pt x="5239" y="8656"/>
                  </a:cubicBezTo>
                  <a:lnTo>
                    <a:pt x="5263" y="8656"/>
                  </a:lnTo>
                  <a:cubicBezTo>
                    <a:pt x="5418" y="8656"/>
                    <a:pt x="5549" y="8585"/>
                    <a:pt x="5632" y="8477"/>
                  </a:cubicBezTo>
                  <a:lnTo>
                    <a:pt x="6085" y="7942"/>
                  </a:lnTo>
                  <a:cubicBezTo>
                    <a:pt x="6252" y="8156"/>
                    <a:pt x="6335" y="8418"/>
                    <a:pt x="6335" y="8692"/>
                  </a:cubicBezTo>
                  <a:lnTo>
                    <a:pt x="6335" y="8835"/>
                  </a:lnTo>
                  <a:cubicBezTo>
                    <a:pt x="6335" y="8930"/>
                    <a:pt x="6406" y="9001"/>
                    <a:pt x="6502" y="9001"/>
                  </a:cubicBezTo>
                  <a:cubicBezTo>
                    <a:pt x="6585" y="9001"/>
                    <a:pt x="6668" y="8930"/>
                    <a:pt x="6668" y="8835"/>
                  </a:cubicBezTo>
                  <a:lnTo>
                    <a:pt x="6668" y="8692"/>
                  </a:lnTo>
                  <a:cubicBezTo>
                    <a:pt x="6668" y="8275"/>
                    <a:pt x="6502" y="7870"/>
                    <a:pt x="6204" y="7573"/>
                  </a:cubicBezTo>
                  <a:lnTo>
                    <a:pt x="5990" y="7370"/>
                  </a:lnTo>
                  <a:cubicBezTo>
                    <a:pt x="5859" y="7227"/>
                    <a:pt x="5787" y="7049"/>
                    <a:pt x="5787" y="6858"/>
                  </a:cubicBezTo>
                  <a:lnTo>
                    <a:pt x="5787" y="6715"/>
                  </a:lnTo>
                  <a:cubicBezTo>
                    <a:pt x="6144" y="6858"/>
                    <a:pt x="6883" y="7251"/>
                    <a:pt x="7168" y="8108"/>
                  </a:cubicBezTo>
                  <a:cubicBezTo>
                    <a:pt x="7180" y="8168"/>
                    <a:pt x="7180" y="8227"/>
                    <a:pt x="7156" y="8275"/>
                  </a:cubicBezTo>
                  <a:lnTo>
                    <a:pt x="6883" y="8656"/>
                  </a:lnTo>
                  <a:cubicBezTo>
                    <a:pt x="6847" y="8716"/>
                    <a:pt x="6859" y="8811"/>
                    <a:pt x="6906" y="8870"/>
                  </a:cubicBezTo>
                  <a:lnTo>
                    <a:pt x="7466" y="9430"/>
                  </a:lnTo>
                  <a:cubicBezTo>
                    <a:pt x="7514" y="9478"/>
                    <a:pt x="7525" y="9537"/>
                    <a:pt x="7514" y="9609"/>
                  </a:cubicBezTo>
                  <a:lnTo>
                    <a:pt x="7204" y="11037"/>
                  </a:lnTo>
                  <a:cubicBezTo>
                    <a:pt x="7180" y="11132"/>
                    <a:pt x="7228" y="11216"/>
                    <a:pt x="7323" y="11240"/>
                  </a:cubicBezTo>
                  <a:lnTo>
                    <a:pt x="7347" y="11240"/>
                  </a:lnTo>
                  <a:cubicBezTo>
                    <a:pt x="7418" y="11240"/>
                    <a:pt x="7502" y="11180"/>
                    <a:pt x="7514" y="11097"/>
                  </a:cubicBezTo>
                  <a:lnTo>
                    <a:pt x="7823" y="9668"/>
                  </a:lnTo>
                  <a:cubicBezTo>
                    <a:pt x="7871" y="9489"/>
                    <a:pt x="7811" y="9311"/>
                    <a:pt x="7692" y="9192"/>
                  </a:cubicBezTo>
                  <a:lnTo>
                    <a:pt x="7216" y="8716"/>
                  </a:lnTo>
                  <a:lnTo>
                    <a:pt x="7406" y="8430"/>
                  </a:lnTo>
                  <a:cubicBezTo>
                    <a:pt x="7502" y="8299"/>
                    <a:pt x="7514" y="8132"/>
                    <a:pt x="7466" y="7977"/>
                  </a:cubicBezTo>
                  <a:cubicBezTo>
                    <a:pt x="7454" y="7930"/>
                    <a:pt x="7442" y="7894"/>
                    <a:pt x="7418" y="7858"/>
                  </a:cubicBezTo>
                  <a:lnTo>
                    <a:pt x="7418" y="7858"/>
                  </a:lnTo>
                  <a:lnTo>
                    <a:pt x="7799" y="7965"/>
                  </a:lnTo>
                  <a:cubicBezTo>
                    <a:pt x="8168" y="8061"/>
                    <a:pt x="8430" y="8418"/>
                    <a:pt x="8430" y="8811"/>
                  </a:cubicBezTo>
                  <a:lnTo>
                    <a:pt x="8430" y="11037"/>
                  </a:lnTo>
                  <a:cubicBezTo>
                    <a:pt x="8430" y="11132"/>
                    <a:pt x="8514" y="11204"/>
                    <a:pt x="8597" y="11204"/>
                  </a:cubicBezTo>
                  <a:cubicBezTo>
                    <a:pt x="8692" y="11204"/>
                    <a:pt x="8764" y="11132"/>
                    <a:pt x="8764" y="11037"/>
                  </a:cubicBezTo>
                  <a:lnTo>
                    <a:pt x="8764" y="8811"/>
                  </a:lnTo>
                  <a:cubicBezTo>
                    <a:pt x="8740" y="8311"/>
                    <a:pt x="8383" y="7846"/>
                    <a:pt x="7871" y="7680"/>
                  </a:cubicBezTo>
                  <a:lnTo>
                    <a:pt x="7216" y="7489"/>
                  </a:lnTo>
                  <a:cubicBezTo>
                    <a:pt x="6775" y="6751"/>
                    <a:pt x="6061" y="6453"/>
                    <a:pt x="5763" y="6358"/>
                  </a:cubicBezTo>
                  <a:lnTo>
                    <a:pt x="5763" y="6060"/>
                  </a:lnTo>
                  <a:cubicBezTo>
                    <a:pt x="5942" y="5941"/>
                    <a:pt x="6097" y="5787"/>
                    <a:pt x="6240" y="5620"/>
                  </a:cubicBezTo>
                  <a:cubicBezTo>
                    <a:pt x="7204" y="5525"/>
                    <a:pt x="7787" y="5072"/>
                    <a:pt x="7811" y="5048"/>
                  </a:cubicBezTo>
                  <a:cubicBezTo>
                    <a:pt x="7871" y="5001"/>
                    <a:pt x="7883" y="4906"/>
                    <a:pt x="7859" y="4834"/>
                  </a:cubicBezTo>
                  <a:cubicBezTo>
                    <a:pt x="7799" y="4727"/>
                    <a:pt x="7716" y="4536"/>
                    <a:pt x="7704" y="4429"/>
                  </a:cubicBezTo>
                  <a:lnTo>
                    <a:pt x="8192" y="3774"/>
                  </a:lnTo>
                  <a:cubicBezTo>
                    <a:pt x="8228" y="3751"/>
                    <a:pt x="8240" y="3691"/>
                    <a:pt x="8228" y="3643"/>
                  </a:cubicBezTo>
                  <a:cubicBezTo>
                    <a:pt x="8216" y="3536"/>
                    <a:pt x="7799" y="1250"/>
                    <a:pt x="6430" y="893"/>
                  </a:cubicBezTo>
                  <a:cubicBezTo>
                    <a:pt x="5906" y="345"/>
                    <a:pt x="5180" y="0"/>
                    <a:pt x="437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54"/>
            <p:cNvSpPr/>
            <p:nvPr/>
          </p:nvSpPr>
          <p:spPr>
            <a:xfrm>
              <a:off x="6813503" y="2560195"/>
              <a:ext cx="45271" cy="16157"/>
            </a:xfrm>
            <a:custGeom>
              <a:rect b="b" l="l" r="r" t="t"/>
              <a:pathLst>
                <a:path extrusionOk="0" h="510" w="1429">
                  <a:moveTo>
                    <a:pt x="183" y="1"/>
                  </a:moveTo>
                  <a:cubicBezTo>
                    <a:pt x="140" y="1"/>
                    <a:pt x="95" y="16"/>
                    <a:pt x="60" y="46"/>
                  </a:cubicBezTo>
                  <a:cubicBezTo>
                    <a:pt x="0" y="105"/>
                    <a:pt x="0" y="212"/>
                    <a:pt x="60" y="284"/>
                  </a:cubicBezTo>
                  <a:cubicBezTo>
                    <a:pt x="203" y="415"/>
                    <a:pt x="441" y="510"/>
                    <a:pt x="703" y="510"/>
                  </a:cubicBezTo>
                  <a:cubicBezTo>
                    <a:pt x="965" y="510"/>
                    <a:pt x="1203" y="415"/>
                    <a:pt x="1334" y="284"/>
                  </a:cubicBezTo>
                  <a:cubicBezTo>
                    <a:pt x="1429" y="212"/>
                    <a:pt x="1429" y="105"/>
                    <a:pt x="1369" y="46"/>
                  </a:cubicBezTo>
                  <a:cubicBezTo>
                    <a:pt x="1340" y="16"/>
                    <a:pt x="1298" y="1"/>
                    <a:pt x="1255" y="1"/>
                  </a:cubicBezTo>
                  <a:cubicBezTo>
                    <a:pt x="1212" y="1"/>
                    <a:pt x="1167" y="16"/>
                    <a:pt x="1131" y="46"/>
                  </a:cubicBezTo>
                  <a:cubicBezTo>
                    <a:pt x="1072" y="105"/>
                    <a:pt x="917" y="177"/>
                    <a:pt x="715" y="177"/>
                  </a:cubicBezTo>
                  <a:cubicBezTo>
                    <a:pt x="500" y="177"/>
                    <a:pt x="357" y="105"/>
                    <a:pt x="298" y="46"/>
                  </a:cubicBezTo>
                  <a:cubicBezTo>
                    <a:pt x="268" y="16"/>
                    <a:pt x="226" y="1"/>
                    <a:pt x="18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54"/>
            <p:cNvSpPr/>
            <p:nvPr/>
          </p:nvSpPr>
          <p:spPr>
            <a:xfrm>
              <a:off x="6792372" y="2493350"/>
              <a:ext cx="26801" cy="10233"/>
            </a:xfrm>
            <a:custGeom>
              <a:rect b="b" l="l" r="r" t="t"/>
              <a:pathLst>
                <a:path extrusionOk="0" h="323" w="846">
                  <a:moveTo>
                    <a:pt x="155" y="1"/>
                  </a:moveTo>
                  <a:cubicBezTo>
                    <a:pt x="72" y="1"/>
                    <a:pt x="0" y="72"/>
                    <a:pt x="0" y="155"/>
                  </a:cubicBezTo>
                  <a:cubicBezTo>
                    <a:pt x="0" y="251"/>
                    <a:pt x="72" y="322"/>
                    <a:pt x="155" y="322"/>
                  </a:cubicBezTo>
                  <a:lnTo>
                    <a:pt x="679" y="322"/>
                  </a:lnTo>
                  <a:cubicBezTo>
                    <a:pt x="762" y="322"/>
                    <a:pt x="846" y="251"/>
                    <a:pt x="846" y="155"/>
                  </a:cubicBezTo>
                  <a:cubicBezTo>
                    <a:pt x="846" y="72"/>
                    <a:pt x="786" y="1"/>
                    <a:pt x="6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54"/>
            <p:cNvSpPr/>
            <p:nvPr/>
          </p:nvSpPr>
          <p:spPr>
            <a:xfrm>
              <a:off x="6853483" y="2493350"/>
              <a:ext cx="26801" cy="10233"/>
            </a:xfrm>
            <a:custGeom>
              <a:rect b="b" l="l" r="r" t="t"/>
              <a:pathLst>
                <a:path extrusionOk="0" h="323" w="846">
                  <a:moveTo>
                    <a:pt x="167" y="1"/>
                  </a:moveTo>
                  <a:cubicBezTo>
                    <a:pt x="72" y="1"/>
                    <a:pt x="0" y="72"/>
                    <a:pt x="0" y="155"/>
                  </a:cubicBezTo>
                  <a:cubicBezTo>
                    <a:pt x="0" y="251"/>
                    <a:pt x="72" y="322"/>
                    <a:pt x="167" y="322"/>
                  </a:cubicBezTo>
                  <a:lnTo>
                    <a:pt x="691" y="322"/>
                  </a:lnTo>
                  <a:cubicBezTo>
                    <a:pt x="774" y="322"/>
                    <a:pt x="846" y="251"/>
                    <a:pt x="846" y="155"/>
                  </a:cubicBezTo>
                  <a:cubicBezTo>
                    <a:pt x="846" y="72"/>
                    <a:pt x="786" y="1"/>
                    <a:pt x="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0" name="Google Shape;2840;p54"/>
          <p:cNvGrpSpPr/>
          <p:nvPr/>
        </p:nvGrpSpPr>
        <p:grpSpPr>
          <a:xfrm>
            <a:off x="4897750" y="2415639"/>
            <a:ext cx="279513" cy="357255"/>
            <a:chOff x="4897750" y="2415639"/>
            <a:chExt cx="279513" cy="357255"/>
          </a:xfrm>
        </p:grpSpPr>
        <p:sp>
          <p:nvSpPr>
            <p:cNvPr id="2841" name="Google Shape;2841;p54"/>
            <p:cNvSpPr/>
            <p:nvPr/>
          </p:nvSpPr>
          <p:spPr>
            <a:xfrm>
              <a:off x="4964119" y="2715522"/>
              <a:ext cx="10613" cy="55472"/>
            </a:xfrm>
            <a:custGeom>
              <a:rect b="b" l="l" r="r" t="t"/>
              <a:pathLst>
                <a:path extrusionOk="0" h="1751" w="335">
                  <a:moveTo>
                    <a:pt x="167" y="0"/>
                  </a:moveTo>
                  <a:cubicBezTo>
                    <a:pt x="84" y="0"/>
                    <a:pt x="1" y="84"/>
                    <a:pt x="1" y="167"/>
                  </a:cubicBezTo>
                  <a:lnTo>
                    <a:pt x="1" y="1584"/>
                  </a:lnTo>
                  <a:cubicBezTo>
                    <a:pt x="1" y="1679"/>
                    <a:pt x="84" y="1751"/>
                    <a:pt x="167" y="1751"/>
                  </a:cubicBezTo>
                  <a:cubicBezTo>
                    <a:pt x="263" y="1751"/>
                    <a:pt x="334" y="1679"/>
                    <a:pt x="334" y="1584"/>
                  </a:cubicBezTo>
                  <a:lnTo>
                    <a:pt x="334" y="167"/>
                  </a:lnTo>
                  <a:cubicBezTo>
                    <a:pt x="334" y="84"/>
                    <a:pt x="263"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54"/>
            <p:cNvSpPr/>
            <p:nvPr/>
          </p:nvSpPr>
          <p:spPr>
            <a:xfrm>
              <a:off x="5098031" y="2715522"/>
              <a:ext cx="10581" cy="55472"/>
            </a:xfrm>
            <a:custGeom>
              <a:rect b="b" l="l" r="r" t="t"/>
              <a:pathLst>
                <a:path extrusionOk="0" h="1751" w="334">
                  <a:moveTo>
                    <a:pt x="167" y="0"/>
                  </a:moveTo>
                  <a:cubicBezTo>
                    <a:pt x="84" y="0"/>
                    <a:pt x="1" y="84"/>
                    <a:pt x="1" y="167"/>
                  </a:cubicBezTo>
                  <a:lnTo>
                    <a:pt x="1" y="1584"/>
                  </a:lnTo>
                  <a:cubicBezTo>
                    <a:pt x="1" y="1679"/>
                    <a:pt x="84" y="1751"/>
                    <a:pt x="167" y="1751"/>
                  </a:cubicBezTo>
                  <a:cubicBezTo>
                    <a:pt x="251" y="1751"/>
                    <a:pt x="334" y="1679"/>
                    <a:pt x="334" y="1584"/>
                  </a:cubicBezTo>
                  <a:lnTo>
                    <a:pt x="334" y="167"/>
                  </a:lnTo>
                  <a:cubicBezTo>
                    <a:pt x="334" y="84"/>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54"/>
            <p:cNvSpPr/>
            <p:nvPr/>
          </p:nvSpPr>
          <p:spPr>
            <a:xfrm>
              <a:off x="4897750" y="2415639"/>
              <a:ext cx="279513" cy="357255"/>
            </a:xfrm>
            <a:custGeom>
              <a:rect b="b" l="l" r="r" t="t"/>
              <a:pathLst>
                <a:path extrusionOk="0" h="11277" w="8823">
                  <a:moveTo>
                    <a:pt x="4787" y="299"/>
                  </a:moveTo>
                  <a:cubicBezTo>
                    <a:pt x="5418" y="299"/>
                    <a:pt x="6013" y="584"/>
                    <a:pt x="6430" y="1061"/>
                  </a:cubicBezTo>
                  <a:cubicBezTo>
                    <a:pt x="6834" y="1549"/>
                    <a:pt x="6989" y="2180"/>
                    <a:pt x="6894" y="2799"/>
                  </a:cubicBezTo>
                  <a:lnTo>
                    <a:pt x="6799" y="3311"/>
                  </a:lnTo>
                  <a:lnTo>
                    <a:pt x="6715" y="3311"/>
                  </a:lnTo>
                  <a:cubicBezTo>
                    <a:pt x="6656" y="3311"/>
                    <a:pt x="6608" y="3299"/>
                    <a:pt x="6573" y="3251"/>
                  </a:cubicBezTo>
                  <a:cubicBezTo>
                    <a:pt x="6549" y="3204"/>
                    <a:pt x="6513" y="3156"/>
                    <a:pt x="6537" y="3097"/>
                  </a:cubicBezTo>
                  <a:lnTo>
                    <a:pt x="6561" y="2882"/>
                  </a:lnTo>
                  <a:cubicBezTo>
                    <a:pt x="6596" y="2585"/>
                    <a:pt x="6501" y="2287"/>
                    <a:pt x="6311" y="2061"/>
                  </a:cubicBezTo>
                  <a:cubicBezTo>
                    <a:pt x="6120" y="1834"/>
                    <a:pt x="5834" y="1715"/>
                    <a:pt x="5537" y="1715"/>
                  </a:cubicBezTo>
                  <a:lnTo>
                    <a:pt x="5465" y="1715"/>
                  </a:lnTo>
                  <a:cubicBezTo>
                    <a:pt x="5370" y="1715"/>
                    <a:pt x="5299" y="1787"/>
                    <a:pt x="5299" y="1882"/>
                  </a:cubicBezTo>
                  <a:cubicBezTo>
                    <a:pt x="5299" y="1965"/>
                    <a:pt x="5370" y="2049"/>
                    <a:pt x="5465" y="2049"/>
                  </a:cubicBezTo>
                  <a:lnTo>
                    <a:pt x="5537" y="2049"/>
                  </a:lnTo>
                  <a:cubicBezTo>
                    <a:pt x="5751" y="2049"/>
                    <a:pt x="5942" y="2132"/>
                    <a:pt x="6072" y="2287"/>
                  </a:cubicBezTo>
                  <a:cubicBezTo>
                    <a:pt x="6203" y="2430"/>
                    <a:pt x="6263" y="2644"/>
                    <a:pt x="6251" y="2835"/>
                  </a:cubicBezTo>
                  <a:lnTo>
                    <a:pt x="6215" y="3061"/>
                  </a:lnTo>
                  <a:cubicBezTo>
                    <a:pt x="6203" y="3204"/>
                    <a:pt x="6251" y="3358"/>
                    <a:pt x="6358" y="3466"/>
                  </a:cubicBezTo>
                  <a:cubicBezTo>
                    <a:pt x="6453" y="3561"/>
                    <a:pt x="6596" y="3644"/>
                    <a:pt x="6739" y="3644"/>
                  </a:cubicBezTo>
                  <a:lnTo>
                    <a:pt x="6965" y="3644"/>
                  </a:lnTo>
                  <a:cubicBezTo>
                    <a:pt x="7037" y="3644"/>
                    <a:pt x="7108" y="3668"/>
                    <a:pt x="7168" y="3728"/>
                  </a:cubicBezTo>
                  <a:cubicBezTo>
                    <a:pt x="7239" y="3787"/>
                    <a:pt x="7251" y="3859"/>
                    <a:pt x="7251" y="3942"/>
                  </a:cubicBezTo>
                  <a:cubicBezTo>
                    <a:pt x="7239" y="4073"/>
                    <a:pt x="7096" y="4192"/>
                    <a:pt x="6954" y="4192"/>
                  </a:cubicBezTo>
                  <a:lnTo>
                    <a:pt x="6870" y="4192"/>
                  </a:lnTo>
                  <a:lnTo>
                    <a:pt x="6870" y="4180"/>
                  </a:lnTo>
                  <a:cubicBezTo>
                    <a:pt x="6870" y="4085"/>
                    <a:pt x="6799" y="4013"/>
                    <a:pt x="6715" y="4013"/>
                  </a:cubicBezTo>
                  <a:cubicBezTo>
                    <a:pt x="6620" y="4013"/>
                    <a:pt x="6549" y="4085"/>
                    <a:pt x="6549" y="4180"/>
                  </a:cubicBezTo>
                  <a:cubicBezTo>
                    <a:pt x="6549" y="5347"/>
                    <a:pt x="5596" y="6287"/>
                    <a:pt x="4418" y="6287"/>
                  </a:cubicBezTo>
                  <a:cubicBezTo>
                    <a:pt x="4395" y="6288"/>
                    <a:pt x="4373" y="6288"/>
                    <a:pt x="4351" y="6288"/>
                  </a:cubicBezTo>
                  <a:cubicBezTo>
                    <a:pt x="3169" y="6288"/>
                    <a:pt x="2251" y="5349"/>
                    <a:pt x="2251" y="4192"/>
                  </a:cubicBezTo>
                  <a:cubicBezTo>
                    <a:pt x="2251" y="4097"/>
                    <a:pt x="2179" y="4025"/>
                    <a:pt x="2084" y="4025"/>
                  </a:cubicBezTo>
                  <a:cubicBezTo>
                    <a:pt x="2001" y="4025"/>
                    <a:pt x="1917" y="4097"/>
                    <a:pt x="1917" y="4192"/>
                  </a:cubicBezTo>
                  <a:lnTo>
                    <a:pt x="1917" y="4204"/>
                  </a:lnTo>
                  <a:lnTo>
                    <a:pt x="1822" y="4204"/>
                  </a:lnTo>
                  <a:cubicBezTo>
                    <a:pt x="1739" y="4204"/>
                    <a:pt x="1667" y="4168"/>
                    <a:pt x="1608" y="4109"/>
                  </a:cubicBezTo>
                  <a:cubicBezTo>
                    <a:pt x="1548" y="4061"/>
                    <a:pt x="1536" y="3978"/>
                    <a:pt x="1536" y="3906"/>
                  </a:cubicBezTo>
                  <a:cubicBezTo>
                    <a:pt x="1548" y="3775"/>
                    <a:pt x="1679" y="3656"/>
                    <a:pt x="1834" y="3656"/>
                  </a:cubicBezTo>
                  <a:lnTo>
                    <a:pt x="2024" y="3656"/>
                  </a:lnTo>
                  <a:cubicBezTo>
                    <a:pt x="2179" y="3656"/>
                    <a:pt x="2310" y="3597"/>
                    <a:pt x="2405" y="3478"/>
                  </a:cubicBezTo>
                  <a:cubicBezTo>
                    <a:pt x="2513" y="3370"/>
                    <a:pt x="2560" y="3216"/>
                    <a:pt x="2548" y="3073"/>
                  </a:cubicBezTo>
                  <a:lnTo>
                    <a:pt x="2513" y="2846"/>
                  </a:lnTo>
                  <a:cubicBezTo>
                    <a:pt x="2489" y="2644"/>
                    <a:pt x="2560" y="2442"/>
                    <a:pt x="2691" y="2299"/>
                  </a:cubicBezTo>
                  <a:cubicBezTo>
                    <a:pt x="2834" y="2144"/>
                    <a:pt x="3024" y="2061"/>
                    <a:pt x="3227" y="2061"/>
                  </a:cubicBezTo>
                  <a:lnTo>
                    <a:pt x="4703" y="2061"/>
                  </a:lnTo>
                  <a:cubicBezTo>
                    <a:pt x="4787" y="2061"/>
                    <a:pt x="4870" y="1989"/>
                    <a:pt x="4870" y="1894"/>
                  </a:cubicBezTo>
                  <a:cubicBezTo>
                    <a:pt x="4870" y="1811"/>
                    <a:pt x="4787" y="1727"/>
                    <a:pt x="4703" y="1727"/>
                  </a:cubicBezTo>
                  <a:lnTo>
                    <a:pt x="3227" y="1727"/>
                  </a:lnTo>
                  <a:cubicBezTo>
                    <a:pt x="2929" y="1727"/>
                    <a:pt x="2643" y="1870"/>
                    <a:pt x="2453" y="2073"/>
                  </a:cubicBezTo>
                  <a:cubicBezTo>
                    <a:pt x="2262" y="2299"/>
                    <a:pt x="2155" y="2596"/>
                    <a:pt x="2203" y="2894"/>
                  </a:cubicBezTo>
                  <a:lnTo>
                    <a:pt x="2227" y="3120"/>
                  </a:lnTo>
                  <a:cubicBezTo>
                    <a:pt x="2227" y="3180"/>
                    <a:pt x="2215" y="3216"/>
                    <a:pt x="2191" y="3263"/>
                  </a:cubicBezTo>
                  <a:cubicBezTo>
                    <a:pt x="2155" y="3311"/>
                    <a:pt x="2096" y="3323"/>
                    <a:pt x="2048" y="3323"/>
                  </a:cubicBezTo>
                  <a:lnTo>
                    <a:pt x="1893" y="3323"/>
                  </a:lnTo>
                  <a:lnTo>
                    <a:pt x="1798" y="2763"/>
                  </a:lnTo>
                  <a:cubicBezTo>
                    <a:pt x="1691" y="2144"/>
                    <a:pt x="1881" y="1525"/>
                    <a:pt x="2274" y="1049"/>
                  </a:cubicBezTo>
                  <a:cubicBezTo>
                    <a:pt x="2679" y="572"/>
                    <a:pt x="3275" y="299"/>
                    <a:pt x="3882" y="299"/>
                  </a:cubicBezTo>
                  <a:close/>
                  <a:moveTo>
                    <a:pt x="5453" y="6395"/>
                  </a:moveTo>
                  <a:lnTo>
                    <a:pt x="5453" y="6954"/>
                  </a:lnTo>
                  <a:lnTo>
                    <a:pt x="5453" y="7073"/>
                  </a:lnTo>
                  <a:lnTo>
                    <a:pt x="4370" y="7692"/>
                  </a:lnTo>
                  <a:lnTo>
                    <a:pt x="3298" y="7073"/>
                  </a:lnTo>
                  <a:lnTo>
                    <a:pt x="3298" y="6954"/>
                  </a:lnTo>
                  <a:lnTo>
                    <a:pt x="3298" y="6395"/>
                  </a:lnTo>
                  <a:cubicBezTo>
                    <a:pt x="3632" y="6561"/>
                    <a:pt x="3989" y="6633"/>
                    <a:pt x="4370" y="6633"/>
                  </a:cubicBezTo>
                  <a:cubicBezTo>
                    <a:pt x="4763" y="6633"/>
                    <a:pt x="5120" y="6537"/>
                    <a:pt x="5453" y="6395"/>
                  </a:cubicBezTo>
                  <a:close/>
                  <a:moveTo>
                    <a:pt x="3215" y="7383"/>
                  </a:moveTo>
                  <a:lnTo>
                    <a:pt x="4108" y="7895"/>
                  </a:lnTo>
                  <a:lnTo>
                    <a:pt x="3644" y="8371"/>
                  </a:lnTo>
                  <a:cubicBezTo>
                    <a:pt x="3608" y="8419"/>
                    <a:pt x="3560" y="8431"/>
                    <a:pt x="3513" y="8431"/>
                  </a:cubicBezTo>
                  <a:cubicBezTo>
                    <a:pt x="3453" y="8431"/>
                    <a:pt x="3405" y="8395"/>
                    <a:pt x="3382" y="8359"/>
                  </a:cubicBezTo>
                  <a:lnTo>
                    <a:pt x="2905" y="7788"/>
                  </a:lnTo>
                  <a:lnTo>
                    <a:pt x="3001" y="7680"/>
                  </a:lnTo>
                  <a:cubicBezTo>
                    <a:pt x="3096" y="7597"/>
                    <a:pt x="3155" y="7502"/>
                    <a:pt x="3215" y="7383"/>
                  </a:cubicBezTo>
                  <a:close/>
                  <a:moveTo>
                    <a:pt x="5537" y="7407"/>
                  </a:moveTo>
                  <a:cubicBezTo>
                    <a:pt x="5584" y="7514"/>
                    <a:pt x="5656" y="7609"/>
                    <a:pt x="5751" y="7704"/>
                  </a:cubicBezTo>
                  <a:lnTo>
                    <a:pt x="5846" y="7788"/>
                  </a:lnTo>
                  <a:lnTo>
                    <a:pt x="5370" y="8359"/>
                  </a:lnTo>
                  <a:cubicBezTo>
                    <a:pt x="5346" y="8395"/>
                    <a:pt x="5287" y="8419"/>
                    <a:pt x="5239" y="8431"/>
                  </a:cubicBezTo>
                  <a:cubicBezTo>
                    <a:pt x="5180" y="8431"/>
                    <a:pt x="5132" y="8419"/>
                    <a:pt x="5108" y="8371"/>
                  </a:cubicBezTo>
                  <a:lnTo>
                    <a:pt x="4644" y="7907"/>
                  </a:lnTo>
                  <a:lnTo>
                    <a:pt x="5537" y="7407"/>
                  </a:lnTo>
                  <a:close/>
                  <a:moveTo>
                    <a:pt x="4394" y="8121"/>
                  </a:moveTo>
                  <a:lnTo>
                    <a:pt x="4727" y="8466"/>
                  </a:lnTo>
                  <a:lnTo>
                    <a:pt x="4656" y="8657"/>
                  </a:lnTo>
                  <a:cubicBezTo>
                    <a:pt x="4632" y="8728"/>
                    <a:pt x="4560" y="8788"/>
                    <a:pt x="4477" y="8788"/>
                  </a:cubicBezTo>
                  <a:lnTo>
                    <a:pt x="4287" y="8788"/>
                  </a:lnTo>
                  <a:cubicBezTo>
                    <a:pt x="4215" y="8788"/>
                    <a:pt x="4144" y="8740"/>
                    <a:pt x="4108" y="8657"/>
                  </a:cubicBezTo>
                  <a:lnTo>
                    <a:pt x="4048" y="8466"/>
                  </a:lnTo>
                  <a:lnTo>
                    <a:pt x="4394" y="8121"/>
                  </a:lnTo>
                  <a:close/>
                  <a:moveTo>
                    <a:pt x="3906" y="1"/>
                  </a:moveTo>
                  <a:cubicBezTo>
                    <a:pt x="3191" y="1"/>
                    <a:pt x="2501" y="322"/>
                    <a:pt x="2036" y="870"/>
                  </a:cubicBezTo>
                  <a:cubicBezTo>
                    <a:pt x="1584" y="1418"/>
                    <a:pt x="1370" y="2132"/>
                    <a:pt x="1489" y="2846"/>
                  </a:cubicBezTo>
                  <a:lnTo>
                    <a:pt x="1584" y="3430"/>
                  </a:lnTo>
                  <a:cubicBezTo>
                    <a:pt x="1393" y="3513"/>
                    <a:pt x="1262" y="3692"/>
                    <a:pt x="1250" y="3906"/>
                  </a:cubicBezTo>
                  <a:cubicBezTo>
                    <a:pt x="1239" y="4073"/>
                    <a:pt x="1298" y="4251"/>
                    <a:pt x="1393" y="4370"/>
                  </a:cubicBezTo>
                  <a:cubicBezTo>
                    <a:pt x="1512" y="4490"/>
                    <a:pt x="1679" y="4561"/>
                    <a:pt x="1846" y="4561"/>
                  </a:cubicBezTo>
                  <a:lnTo>
                    <a:pt x="1965" y="4561"/>
                  </a:lnTo>
                  <a:cubicBezTo>
                    <a:pt x="2048" y="5240"/>
                    <a:pt x="2441" y="5859"/>
                    <a:pt x="2989" y="6228"/>
                  </a:cubicBezTo>
                  <a:lnTo>
                    <a:pt x="2989" y="6526"/>
                  </a:lnTo>
                  <a:cubicBezTo>
                    <a:pt x="2703" y="6633"/>
                    <a:pt x="1977" y="6930"/>
                    <a:pt x="1536" y="7657"/>
                  </a:cubicBezTo>
                  <a:lnTo>
                    <a:pt x="881" y="7847"/>
                  </a:lnTo>
                  <a:cubicBezTo>
                    <a:pt x="357" y="8002"/>
                    <a:pt x="0" y="8490"/>
                    <a:pt x="0" y="9026"/>
                  </a:cubicBezTo>
                  <a:lnTo>
                    <a:pt x="0" y="11074"/>
                  </a:lnTo>
                  <a:cubicBezTo>
                    <a:pt x="0" y="11169"/>
                    <a:pt x="72" y="11240"/>
                    <a:pt x="167" y="11240"/>
                  </a:cubicBezTo>
                  <a:cubicBezTo>
                    <a:pt x="250" y="11240"/>
                    <a:pt x="334" y="11169"/>
                    <a:pt x="334" y="11074"/>
                  </a:cubicBezTo>
                  <a:lnTo>
                    <a:pt x="334" y="9026"/>
                  </a:lnTo>
                  <a:cubicBezTo>
                    <a:pt x="334" y="8633"/>
                    <a:pt x="596" y="8276"/>
                    <a:pt x="965" y="8180"/>
                  </a:cubicBezTo>
                  <a:lnTo>
                    <a:pt x="1346" y="8073"/>
                  </a:lnTo>
                  <a:lnTo>
                    <a:pt x="1346" y="8073"/>
                  </a:lnTo>
                  <a:cubicBezTo>
                    <a:pt x="1322" y="8121"/>
                    <a:pt x="1310" y="8145"/>
                    <a:pt x="1298" y="8192"/>
                  </a:cubicBezTo>
                  <a:cubicBezTo>
                    <a:pt x="1250" y="8335"/>
                    <a:pt x="1262" y="8514"/>
                    <a:pt x="1358" y="8657"/>
                  </a:cubicBezTo>
                  <a:lnTo>
                    <a:pt x="1548" y="8931"/>
                  </a:lnTo>
                  <a:lnTo>
                    <a:pt x="1084" y="9395"/>
                  </a:lnTo>
                  <a:cubicBezTo>
                    <a:pt x="953" y="9526"/>
                    <a:pt x="905" y="9704"/>
                    <a:pt x="953" y="9883"/>
                  </a:cubicBezTo>
                  <a:lnTo>
                    <a:pt x="1250" y="11133"/>
                  </a:lnTo>
                  <a:cubicBezTo>
                    <a:pt x="1262" y="11217"/>
                    <a:pt x="1346" y="11252"/>
                    <a:pt x="1417" y="11252"/>
                  </a:cubicBezTo>
                  <a:lnTo>
                    <a:pt x="1465" y="11252"/>
                  </a:lnTo>
                  <a:cubicBezTo>
                    <a:pt x="1548" y="11240"/>
                    <a:pt x="1608" y="11157"/>
                    <a:pt x="1584" y="11062"/>
                  </a:cubicBezTo>
                  <a:lnTo>
                    <a:pt x="1286" y="9812"/>
                  </a:lnTo>
                  <a:cubicBezTo>
                    <a:pt x="1262" y="9752"/>
                    <a:pt x="1286" y="9681"/>
                    <a:pt x="1322" y="9633"/>
                  </a:cubicBezTo>
                  <a:lnTo>
                    <a:pt x="1893" y="9073"/>
                  </a:lnTo>
                  <a:cubicBezTo>
                    <a:pt x="1953" y="9014"/>
                    <a:pt x="1953" y="8919"/>
                    <a:pt x="1905" y="8859"/>
                  </a:cubicBezTo>
                  <a:lnTo>
                    <a:pt x="1631" y="8478"/>
                  </a:lnTo>
                  <a:cubicBezTo>
                    <a:pt x="1608" y="8431"/>
                    <a:pt x="1596" y="8371"/>
                    <a:pt x="1620" y="8311"/>
                  </a:cubicBezTo>
                  <a:cubicBezTo>
                    <a:pt x="1905" y="7442"/>
                    <a:pt x="2655" y="7049"/>
                    <a:pt x="3001" y="6907"/>
                  </a:cubicBezTo>
                  <a:lnTo>
                    <a:pt x="3001" y="7014"/>
                  </a:lnTo>
                  <a:cubicBezTo>
                    <a:pt x="3001" y="7204"/>
                    <a:pt x="2929" y="7383"/>
                    <a:pt x="2798" y="7526"/>
                  </a:cubicBezTo>
                  <a:lnTo>
                    <a:pt x="2584" y="7728"/>
                  </a:lnTo>
                  <a:cubicBezTo>
                    <a:pt x="2286" y="8026"/>
                    <a:pt x="2132" y="8419"/>
                    <a:pt x="2132" y="8847"/>
                  </a:cubicBezTo>
                  <a:lnTo>
                    <a:pt x="2132" y="8990"/>
                  </a:lnTo>
                  <a:cubicBezTo>
                    <a:pt x="2132" y="9085"/>
                    <a:pt x="2203" y="9157"/>
                    <a:pt x="2286" y="9157"/>
                  </a:cubicBezTo>
                  <a:cubicBezTo>
                    <a:pt x="2382" y="9157"/>
                    <a:pt x="2453" y="9085"/>
                    <a:pt x="2453" y="8990"/>
                  </a:cubicBezTo>
                  <a:lnTo>
                    <a:pt x="2453" y="8847"/>
                  </a:lnTo>
                  <a:cubicBezTo>
                    <a:pt x="2453" y="8573"/>
                    <a:pt x="2548" y="8311"/>
                    <a:pt x="2703" y="8097"/>
                  </a:cubicBezTo>
                  <a:lnTo>
                    <a:pt x="3155" y="8633"/>
                  </a:lnTo>
                  <a:cubicBezTo>
                    <a:pt x="3239" y="8740"/>
                    <a:pt x="3382" y="8812"/>
                    <a:pt x="3525" y="8812"/>
                  </a:cubicBezTo>
                  <a:lnTo>
                    <a:pt x="3560" y="8812"/>
                  </a:lnTo>
                  <a:cubicBezTo>
                    <a:pt x="3644" y="8812"/>
                    <a:pt x="3739" y="8788"/>
                    <a:pt x="3810" y="8752"/>
                  </a:cubicBezTo>
                  <a:lnTo>
                    <a:pt x="3822" y="8812"/>
                  </a:lnTo>
                  <a:cubicBezTo>
                    <a:pt x="3858" y="8907"/>
                    <a:pt x="3894" y="8978"/>
                    <a:pt x="3977" y="9038"/>
                  </a:cubicBezTo>
                  <a:lnTo>
                    <a:pt x="3715" y="11097"/>
                  </a:lnTo>
                  <a:cubicBezTo>
                    <a:pt x="3703" y="11181"/>
                    <a:pt x="3775" y="11276"/>
                    <a:pt x="3870" y="11276"/>
                  </a:cubicBezTo>
                  <a:lnTo>
                    <a:pt x="3882" y="11276"/>
                  </a:lnTo>
                  <a:cubicBezTo>
                    <a:pt x="3977" y="11276"/>
                    <a:pt x="4037" y="11217"/>
                    <a:pt x="4048" y="11121"/>
                  </a:cubicBezTo>
                  <a:lnTo>
                    <a:pt x="4287" y="9157"/>
                  </a:lnTo>
                  <a:lnTo>
                    <a:pt x="4537" y="9157"/>
                  </a:lnTo>
                  <a:lnTo>
                    <a:pt x="4775" y="11121"/>
                  </a:lnTo>
                  <a:cubicBezTo>
                    <a:pt x="4787" y="11217"/>
                    <a:pt x="4846" y="11276"/>
                    <a:pt x="4941" y="11276"/>
                  </a:cubicBezTo>
                  <a:lnTo>
                    <a:pt x="4953" y="11276"/>
                  </a:lnTo>
                  <a:cubicBezTo>
                    <a:pt x="5049" y="11252"/>
                    <a:pt x="5108" y="11181"/>
                    <a:pt x="5108" y="11097"/>
                  </a:cubicBezTo>
                  <a:lnTo>
                    <a:pt x="4846" y="9038"/>
                  </a:lnTo>
                  <a:cubicBezTo>
                    <a:pt x="4906" y="8978"/>
                    <a:pt x="4965" y="8907"/>
                    <a:pt x="5001" y="8812"/>
                  </a:cubicBezTo>
                  <a:lnTo>
                    <a:pt x="5013" y="8752"/>
                  </a:lnTo>
                  <a:cubicBezTo>
                    <a:pt x="5084" y="8800"/>
                    <a:pt x="5180" y="8812"/>
                    <a:pt x="5263" y="8812"/>
                  </a:cubicBezTo>
                  <a:lnTo>
                    <a:pt x="5299" y="8812"/>
                  </a:lnTo>
                  <a:cubicBezTo>
                    <a:pt x="5441" y="8812"/>
                    <a:pt x="5584" y="8740"/>
                    <a:pt x="5668" y="8633"/>
                  </a:cubicBezTo>
                  <a:lnTo>
                    <a:pt x="6120" y="8097"/>
                  </a:lnTo>
                  <a:cubicBezTo>
                    <a:pt x="6275" y="8311"/>
                    <a:pt x="6370" y="8573"/>
                    <a:pt x="6370" y="8847"/>
                  </a:cubicBezTo>
                  <a:lnTo>
                    <a:pt x="6370" y="8990"/>
                  </a:lnTo>
                  <a:cubicBezTo>
                    <a:pt x="6370" y="9085"/>
                    <a:pt x="6442" y="9157"/>
                    <a:pt x="6537" y="9157"/>
                  </a:cubicBezTo>
                  <a:cubicBezTo>
                    <a:pt x="6620" y="9157"/>
                    <a:pt x="6692" y="9085"/>
                    <a:pt x="6692" y="8990"/>
                  </a:cubicBezTo>
                  <a:lnTo>
                    <a:pt x="6692" y="8847"/>
                  </a:lnTo>
                  <a:cubicBezTo>
                    <a:pt x="6692" y="8431"/>
                    <a:pt x="6537" y="8026"/>
                    <a:pt x="6239" y="7728"/>
                  </a:cubicBezTo>
                  <a:lnTo>
                    <a:pt x="6025" y="7526"/>
                  </a:lnTo>
                  <a:cubicBezTo>
                    <a:pt x="5894" y="7383"/>
                    <a:pt x="5822" y="7204"/>
                    <a:pt x="5822" y="7014"/>
                  </a:cubicBezTo>
                  <a:lnTo>
                    <a:pt x="5822" y="6907"/>
                  </a:lnTo>
                  <a:cubicBezTo>
                    <a:pt x="6180" y="7061"/>
                    <a:pt x="6918" y="7442"/>
                    <a:pt x="7204" y="8311"/>
                  </a:cubicBezTo>
                  <a:cubicBezTo>
                    <a:pt x="7215" y="8371"/>
                    <a:pt x="7215" y="8431"/>
                    <a:pt x="7192" y="8478"/>
                  </a:cubicBezTo>
                  <a:lnTo>
                    <a:pt x="6918" y="8859"/>
                  </a:lnTo>
                  <a:cubicBezTo>
                    <a:pt x="6870" y="8919"/>
                    <a:pt x="6894" y="9014"/>
                    <a:pt x="6930" y="9073"/>
                  </a:cubicBezTo>
                  <a:lnTo>
                    <a:pt x="7501" y="9633"/>
                  </a:lnTo>
                  <a:cubicBezTo>
                    <a:pt x="7549" y="9681"/>
                    <a:pt x="7561" y="9752"/>
                    <a:pt x="7549" y="9812"/>
                  </a:cubicBezTo>
                  <a:lnTo>
                    <a:pt x="7251" y="11062"/>
                  </a:lnTo>
                  <a:cubicBezTo>
                    <a:pt x="7227" y="11157"/>
                    <a:pt x="7275" y="11240"/>
                    <a:pt x="7370" y="11252"/>
                  </a:cubicBezTo>
                  <a:lnTo>
                    <a:pt x="7406" y="11252"/>
                  </a:lnTo>
                  <a:cubicBezTo>
                    <a:pt x="7489" y="11252"/>
                    <a:pt x="7549" y="11217"/>
                    <a:pt x="7573" y="11133"/>
                  </a:cubicBezTo>
                  <a:lnTo>
                    <a:pt x="7870" y="9883"/>
                  </a:lnTo>
                  <a:cubicBezTo>
                    <a:pt x="7918" y="9704"/>
                    <a:pt x="7858" y="9526"/>
                    <a:pt x="7739" y="9395"/>
                  </a:cubicBezTo>
                  <a:lnTo>
                    <a:pt x="7275" y="8931"/>
                  </a:lnTo>
                  <a:lnTo>
                    <a:pt x="7466" y="8657"/>
                  </a:lnTo>
                  <a:cubicBezTo>
                    <a:pt x="7561" y="8514"/>
                    <a:pt x="7573" y="8359"/>
                    <a:pt x="7525" y="8192"/>
                  </a:cubicBezTo>
                  <a:cubicBezTo>
                    <a:pt x="7513" y="8145"/>
                    <a:pt x="7501" y="8121"/>
                    <a:pt x="7489" y="8073"/>
                  </a:cubicBezTo>
                  <a:lnTo>
                    <a:pt x="7489" y="8073"/>
                  </a:lnTo>
                  <a:lnTo>
                    <a:pt x="7858" y="8180"/>
                  </a:lnTo>
                  <a:cubicBezTo>
                    <a:pt x="8228" y="8276"/>
                    <a:pt x="8501" y="8633"/>
                    <a:pt x="8501" y="9026"/>
                  </a:cubicBezTo>
                  <a:lnTo>
                    <a:pt x="8501" y="11074"/>
                  </a:lnTo>
                  <a:cubicBezTo>
                    <a:pt x="8501" y="11169"/>
                    <a:pt x="8573" y="11240"/>
                    <a:pt x="8656" y="11240"/>
                  </a:cubicBezTo>
                  <a:cubicBezTo>
                    <a:pt x="8751" y="11240"/>
                    <a:pt x="8823" y="11169"/>
                    <a:pt x="8823" y="11074"/>
                  </a:cubicBezTo>
                  <a:lnTo>
                    <a:pt x="8823" y="9026"/>
                  </a:lnTo>
                  <a:cubicBezTo>
                    <a:pt x="8763" y="8466"/>
                    <a:pt x="8406" y="7966"/>
                    <a:pt x="7894" y="7823"/>
                  </a:cubicBezTo>
                  <a:lnTo>
                    <a:pt x="7239" y="7633"/>
                  </a:lnTo>
                  <a:cubicBezTo>
                    <a:pt x="6787" y="6895"/>
                    <a:pt x="6072" y="6597"/>
                    <a:pt x="5775" y="6502"/>
                  </a:cubicBezTo>
                  <a:lnTo>
                    <a:pt x="5775" y="6204"/>
                  </a:lnTo>
                  <a:cubicBezTo>
                    <a:pt x="6323" y="5811"/>
                    <a:pt x="6715" y="5216"/>
                    <a:pt x="6799" y="4537"/>
                  </a:cubicBezTo>
                  <a:lnTo>
                    <a:pt x="6906" y="4537"/>
                  </a:lnTo>
                  <a:cubicBezTo>
                    <a:pt x="7239" y="4537"/>
                    <a:pt x="7501" y="4299"/>
                    <a:pt x="7537" y="4001"/>
                  </a:cubicBezTo>
                  <a:cubicBezTo>
                    <a:pt x="7549" y="3835"/>
                    <a:pt x="7489" y="3656"/>
                    <a:pt x="7382" y="3537"/>
                  </a:cubicBezTo>
                  <a:cubicBezTo>
                    <a:pt x="7311" y="3466"/>
                    <a:pt x="7215" y="3406"/>
                    <a:pt x="7132" y="3370"/>
                  </a:cubicBezTo>
                  <a:lnTo>
                    <a:pt x="7215" y="2894"/>
                  </a:lnTo>
                  <a:cubicBezTo>
                    <a:pt x="7358" y="2180"/>
                    <a:pt x="7156" y="1430"/>
                    <a:pt x="6704" y="882"/>
                  </a:cubicBezTo>
                  <a:cubicBezTo>
                    <a:pt x="6239" y="334"/>
                    <a:pt x="5537" y="1"/>
                    <a:pt x="481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54"/>
            <p:cNvSpPr/>
            <p:nvPr/>
          </p:nvSpPr>
          <p:spPr>
            <a:xfrm>
              <a:off x="4997700" y="2526551"/>
              <a:ext cx="10201" cy="16252"/>
            </a:xfrm>
            <a:custGeom>
              <a:rect b="b" l="l" r="r" t="t"/>
              <a:pathLst>
                <a:path extrusionOk="0" h="513" w="322">
                  <a:moveTo>
                    <a:pt x="167" y="0"/>
                  </a:moveTo>
                  <a:cubicBezTo>
                    <a:pt x="72" y="0"/>
                    <a:pt x="0" y="84"/>
                    <a:pt x="0" y="167"/>
                  </a:cubicBezTo>
                  <a:lnTo>
                    <a:pt x="0" y="346"/>
                  </a:lnTo>
                  <a:cubicBezTo>
                    <a:pt x="0" y="441"/>
                    <a:pt x="72" y="512"/>
                    <a:pt x="167" y="512"/>
                  </a:cubicBezTo>
                  <a:cubicBezTo>
                    <a:pt x="250" y="512"/>
                    <a:pt x="322" y="441"/>
                    <a:pt x="322" y="346"/>
                  </a:cubicBezTo>
                  <a:lnTo>
                    <a:pt x="322" y="167"/>
                  </a:lnTo>
                  <a:cubicBezTo>
                    <a:pt x="322" y="60"/>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54"/>
            <p:cNvSpPr/>
            <p:nvPr/>
          </p:nvSpPr>
          <p:spPr>
            <a:xfrm>
              <a:off x="5064830" y="2526551"/>
              <a:ext cx="10233" cy="16252"/>
            </a:xfrm>
            <a:custGeom>
              <a:rect b="b" l="l" r="r" t="t"/>
              <a:pathLst>
                <a:path extrusionOk="0" h="513" w="323">
                  <a:moveTo>
                    <a:pt x="156" y="0"/>
                  </a:moveTo>
                  <a:cubicBezTo>
                    <a:pt x="72" y="0"/>
                    <a:pt x="1" y="84"/>
                    <a:pt x="1" y="167"/>
                  </a:cubicBezTo>
                  <a:lnTo>
                    <a:pt x="1" y="346"/>
                  </a:lnTo>
                  <a:cubicBezTo>
                    <a:pt x="1" y="441"/>
                    <a:pt x="72" y="512"/>
                    <a:pt x="156" y="512"/>
                  </a:cubicBezTo>
                  <a:cubicBezTo>
                    <a:pt x="251" y="512"/>
                    <a:pt x="322" y="441"/>
                    <a:pt x="322" y="346"/>
                  </a:cubicBezTo>
                  <a:lnTo>
                    <a:pt x="322" y="167"/>
                  </a:lnTo>
                  <a:cubicBezTo>
                    <a:pt x="322" y="60"/>
                    <a:pt x="251" y="0"/>
                    <a:pt x="15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54"/>
            <p:cNvSpPr/>
            <p:nvPr/>
          </p:nvSpPr>
          <p:spPr>
            <a:xfrm>
              <a:off x="5013160" y="2565865"/>
              <a:ext cx="46063" cy="16157"/>
            </a:xfrm>
            <a:custGeom>
              <a:rect b="b" l="l" r="r" t="t"/>
              <a:pathLst>
                <a:path extrusionOk="0" h="510" w="1454">
                  <a:moveTo>
                    <a:pt x="188" y="1"/>
                  </a:moveTo>
                  <a:cubicBezTo>
                    <a:pt x="146" y="1"/>
                    <a:pt x="102" y="15"/>
                    <a:pt x="60" y="45"/>
                  </a:cubicBezTo>
                  <a:cubicBezTo>
                    <a:pt x="1" y="105"/>
                    <a:pt x="1" y="212"/>
                    <a:pt x="60" y="283"/>
                  </a:cubicBezTo>
                  <a:cubicBezTo>
                    <a:pt x="215" y="414"/>
                    <a:pt x="453" y="510"/>
                    <a:pt x="703" y="510"/>
                  </a:cubicBezTo>
                  <a:cubicBezTo>
                    <a:pt x="977" y="510"/>
                    <a:pt x="1215" y="414"/>
                    <a:pt x="1346" y="283"/>
                  </a:cubicBezTo>
                  <a:cubicBezTo>
                    <a:pt x="1453" y="212"/>
                    <a:pt x="1453" y="105"/>
                    <a:pt x="1370" y="45"/>
                  </a:cubicBezTo>
                  <a:cubicBezTo>
                    <a:pt x="1340" y="15"/>
                    <a:pt x="1301" y="1"/>
                    <a:pt x="1260" y="1"/>
                  </a:cubicBezTo>
                  <a:cubicBezTo>
                    <a:pt x="1218" y="1"/>
                    <a:pt x="1173" y="15"/>
                    <a:pt x="1132" y="45"/>
                  </a:cubicBezTo>
                  <a:cubicBezTo>
                    <a:pt x="1072" y="105"/>
                    <a:pt x="929" y="176"/>
                    <a:pt x="715" y="176"/>
                  </a:cubicBezTo>
                  <a:cubicBezTo>
                    <a:pt x="513" y="176"/>
                    <a:pt x="358" y="105"/>
                    <a:pt x="298" y="45"/>
                  </a:cubicBezTo>
                  <a:cubicBezTo>
                    <a:pt x="268" y="15"/>
                    <a:pt x="230" y="1"/>
                    <a:pt x="18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54"/>
            <p:cNvSpPr/>
            <p:nvPr/>
          </p:nvSpPr>
          <p:spPr>
            <a:xfrm>
              <a:off x="4992030" y="2509570"/>
              <a:ext cx="21923" cy="10581"/>
            </a:xfrm>
            <a:custGeom>
              <a:rect b="b" l="l" r="r" t="t"/>
              <a:pathLst>
                <a:path extrusionOk="0" h="334" w="692">
                  <a:moveTo>
                    <a:pt x="168" y="1"/>
                  </a:moveTo>
                  <a:cubicBezTo>
                    <a:pt x="72" y="1"/>
                    <a:pt x="1" y="84"/>
                    <a:pt x="1" y="167"/>
                  </a:cubicBezTo>
                  <a:cubicBezTo>
                    <a:pt x="1" y="262"/>
                    <a:pt x="72" y="334"/>
                    <a:pt x="168" y="334"/>
                  </a:cubicBezTo>
                  <a:lnTo>
                    <a:pt x="525" y="334"/>
                  </a:lnTo>
                  <a:cubicBezTo>
                    <a:pt x="608" y="334"/>
                    <a:pt x="691" y="262"/>
                    <a:pt x="691" y="167"/>
                  </a:cubicBezTo>
                  <a:cubicBezTo>
                    <a:pt x="691" y="84"/>
                    <a:pt x="608" y="1"/>
                    <a:pt x="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54"/>
            <p:cNvSpPr/>
            <p:nvPr/>
          </p:nvSpPr>
          <p:spPr>
            <a:xfrm>
              <a:off x="5059191" y="2509570"/>
              <a:ext cx="21511" cy="10581"/>
            </a:xfrm>
            <a:custGeom>
              <a:rect b="b" l="l" r="r" t="t"/>
              <a:pathLst>
                <a:path extrusionOk="0" h="334" w="679">
                  <a:moveTo>
                    <a:pt x="155" y="1"/>
                  </a:moveTo>
                  <a:cubicBezTo>
                    <a:pt x="72" y="1"/>
                    <a:pt x="0" y="84"/>
                    <a:pt x="0" y="167"/>
                  </a:cubicBezTo>
                  <a:cubicBezTo>
                    <a:pt x="0" y="262"/>
                    <a:pt x="72" y="334"/>
                    <a:pt x="155" y="334"/>
                  </a:cubicBezTo>
                  <a:lnTo>
                    <a:pt x="512" y="334"/>
                  </a:lnTo>
                  <a:cubicBezTo>
                    <a:pt x="607" y="334"/>
                    <a:pt x="679" y="262"/>
                    <a:pt x="679" y="167"/>
                  </a:cubicBezTo>
                  <a:cubicBezTo>
                    <a:pt x="679" y="84"/>
                    <a:pt x="607" y="1"/>
                    <a:pt x="51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9" name="Google Shape;2849;p54"/>
          <p:cNvGrpSpPr/>
          <p:nvPr/>
        </p:nvGrpSpPr>
        <p:grpSpPr>
          <a:xfrm>
            <a:off x="5812066" y="2416019"/>
            <a:ext cx="264813" cy="353454"/>
            <a:chOff x="5812066" y="2416019"/>
            <a:chExt cx="264813" cy="353454"/>
          </a:xfrm>
        </p:grpSpPr>
        <p:sp>
          <p:nvSpPr>
            <p:cNvPr id="2850" name="Google Shape;2850;p54"/>
            <p:cNvSpPr/>
            <p:nvPr/>
          </p:nvSpPr>
          <p:spPr>
            <a:xfrm>
              <a:off x="5812066" y="2416019"/>
              <a:ext cx="264813" cy="353454"/>
            </a:xfrm>
            <a:custGeom>
              <a:rect b="b" l="l" r="r" t="t"/>
              <a:pathLst>
                <a:path extrusionOk="0" h="11157" w="8359">
                  <a:moveTo>
                    <a:pt x="1572" y="346"/>
                  </a:moveTo>
                  <a:cubicBezTo>
                    <a:pt x="1905" y="346"/>
                    <a:pt x="2215" y="501"/>
                    <a:pt x="2405" y="751"/>
                  </a:cubicBezTo>
                  <a:cubicBezTo>
                    <a:pt x="1846" y="1144"/>
                    <a:pt x="1405" y="1715"/>
                    <a:pt x="1203" y="2394"/>
                  </a:cubicBezTo>
                  <a:cubicBezTo>
                    <a:pt x="798" y="2239"/>
                    <a:pt x="524" y="1834"/>
                    <a:pt x="524" y="1406"/>
                  </a:cubicBezTo>
                  <a:cubicBezTo>
                    <a:pt x="524" y="822"/>
                    <a:pt x="1000" y="346"/>
                    <a:pt x="1572" y="346"/>
                  </a:cubicBezTo>
                  <a:close/>
                  <a:moveTo>
                    <a:pt x="6799" y="358"/>
                  </a:moveTo>
                  <a:cubicBezTo>
                    <a:pt x="7382" y="358"/>
                    <a:pt x="7858" y="834"/>
                    <a:pt x="7858" y="1406"/>
                  </a:cubicBezTo>
                  <a:cubicBezTo>
                    <a:pt x="7858" y="1858"/>
                    <a:pt x="7572" y="2239"/>
                    <a:pt x="7168" y="2394"/>
                  </a:cubicBezTo>
                  <a:cubicBezTo>
                    <a:pt x="6965" y="1727"/>
                    <a:pt x="6537" y="1144"/>
                    <a:pt x="5965" y="751"/>
                  </a:cubicBezTo>
                  <a:cubicBezTo>
                    <a:pt x="6167" y="501"/>
                    <a:pt x="6465" y="358"/>
                    <a:pt x="6799" y="358"/>
                  </a:cubicBezTo>
                  <a:close/>
                  <a:moveTo>
                    <a:pt x="4191" y="548"/>
                  </a:moveTo>
                  <a:cubicBezTo>
                    <a:pt x="5739" y="548"/>
                    <a:pt x="6989" y="1799"/>
                    <a:pt x="6989" y="3346"/>
                  </a:cubicBezTo>
                  <a:cubicBezTo>
                    <a:pt x="6989" y="3537"/>
                    <a:pt x="6977" y="3727"/>
                    <a:pt x="6929" y="3930"/>
                  </a:cubicBezTo>
                  <a:cubicBezTo>
                    <a:pt x="6870" y="3894"/>
                    <a:pt x="6799" y="3882"/>
                    <a:pt x="6727" y="3882"/>
                  </a:cubicBezTo>
                  <a:lnTo>
                    <a:pt x="6620" y="3882"/>
                  </a:lnTo>
                  <a:lnTo>
                    <a:pt x="6620" y="3489"/>
                  </a:lnTo>
                  <a:lnTo>
                    <a:pt x="6632" y="3489"/>
                  </a:lnTo>
                  <a:cubicBezTo>
                    <a:pt x="6727" y="3489"/>
                    <a:pt x="6799" y="3418"/>
                    <a:pt x="6799" y="3335"/>
                  </a:cubicBezTo>
                  <a:cubicBezTo>
                    <a:pt x="6799" y="3239"/>
                    <a:pt x="6727" y="3168"/>
                    <a:pt x="6632" y="3168"/>
                  </a:cubicBezTo>
                  <a:cubicBezTo>
                    <a:pt x="5263" y="3168"/>
                    <a:pt x="4286" y="2715"/>
                    <a:pt x="3703" y="2346"/>
                  </a:cubicBezTo>
                  <a:cubicBezTo>
                    <a:pt x="3060" y="1942"/>
                    <a:pt x="2750" y="1525"/>
                    <a:pt x="2738" y="1525"/>
                  </a:cubicBezTo>
                  <a:cubicBezTo>
                    <a:pt x="2705" y="1484"/>
                    <a:pt x="2656" y="1463"/>
                    <a:pt x="2608" y="1463"/>
                  </a:cubicBezTo>
                  <a:cubicBezTo>
                    <a:pt x="2573" y="1463"/>
                    <a:pt x="2538" y="1475"/>
                    <a:pt x="2512" y="1501"/>
                  </a:cubicBezTo>
                  <a:cubicBezTo>
                    <a:pt x="2441" y="1561"/>
                    <a:pt x="2417" y="1668"/>
                    <a:pt x="2477" y="1715"/>
                  </a:cubicBezTo>
                  <a:cubicBezTo>
                    <a:pt x="2500" y="1739"/>
                    <a:pt x="2834" y="2168"/>
                    <a:pt x="3512" y="2596"/>
                  </a:cubicBezTo>
                  <a:cubicBezTo>
                    <a:pt x="4084" y="2965"/>
                    <a:pt x="5024" y="3382"/>
                    <a:pt x="6287" y="3466"/>
                  </a:cubicBezTo>
                  <a:lnTo>
                    <a:pt x="6287" y="4013"/>
                  </a:lnTo>
                  <a:cubicBezTo>
                    <a:pt x="6287" y="4073"/>
                    <a:pt x="6322" y="4120"/>
                    <a:pt x="6370" y="4144"/>
                  </a:cubicBezTo>
                  <a:cubicBezTo>
                    <a:pt x="6406" y="4180"/>
                    <a:pt x="6406" y="4180"/>
                    <a:pt x="6572" y="4180"/>
                  </a:cubicBezTo>
                  <a:lnTo>
                    <a:pt x="6715" y="4180"/>
                  </a:lnTo>
                  <a:cubicBezTo>
                    <a:pt x="6858" y="4180"/>
                    <a:pt x="6977" y="4299"/>
                    <a:pt x="6977" y="4442"/>
                  </a:cubicBezTo>
                  <a:cubicBezTo>
                    <a:pt x="6977" y="4597"/>
                    <a:pt x="6858" y="4716"/>
                    <a:pt x="6715" y="4716"/>
                  </a:cubicBezTo>
                  <a:lnTo>
                    <a:pt x="6608" y="4716"/>
                  </a:lnTo>
                  <a:lnTo>
                    <a:pt x="6608" y="4692"/>
                  </a:lnTo>
                  <a:cubicBezTo>
                    <a:pt x="6608" y="4609"/>
                    <a:pt x="6537" y="4537"/>
                    <a:pt x="6441" y="4537"/>
                  </a:cubicBezTo>
                  <a:cubicBezTo>
                    <a:pt x="6358" y="4537"/>
                    <a:pt x="6275" y="4609"/>
                    <a:pt x="6275" y="4692"/>
                  </a:cubicBezTo>
                  <a:cubicBezTo>
                    <a:pt x="6275" y="5859"/>
                    <a:pt x="5346" y="6799"/>
                    <a:pt x="4179" y="6799"/>
                  </a:cubicBezTo>
                  <a:cubicBezTo>
                    <a:pt x="3024" y="6799"/>
                    <a:pt x="2096" y="5871"/>
                    <a:pt x="2096" y="4716"/>
                  </a:cubicBezTo>
                  <a:cubicBezTo>
                    <a:pt x="2096" y="4620"/>
                    <a:pt x="2024" y="4549"/>
                    <a:pt x="1929" y="4549"/>
                  </a:cubicBezTo>
                  <a:cubicBezTo>
                    <a:pt x="1846" y="4549"/>
                    <a:pt x="1774" y="4620"/>
                    <a:pt x="1774" y="4716"/>
                  </a:cubicBezTo>
                  <a:lnTo>
                    <a:pt x="1774" y="4728"/>
                  </a:lnTo>
                  <a:lnTo>
                    <a:pt x="1667" y="4728"/>
                  </a:lnTo>
                  <a:cubicBezTo>
                    <a:pt x="1512" y="4728"/>
                    <a:pt x="1393" y="4609"/>
                    <a:pt x="1393" y="4466"/>
                  </a:cubicBezTo>
                  <a:cubicBezTo>
                    <a:pt x="1393" y="4311"/>
                    <a:pt x="1512" y="4192"/>
                    <a:pt x="1667" y="4192"/>
                  </a:cubicBezTo>
                  <a:lnTo>
                    <a:pt x="1798" y="4192"/>
                  </a:lnTo>
                  <a:cubicBezTo>
                    <a:pt x="1976" y="4192"/>
                    <a:pt x="1976" y="4192"/>
                    <a:pt x="2012" y="4180"/>
                  </a:cubicBezTo>
                  <a:cubicBezTo>
                    <a:pt x="2072" y="4144"/>
                    <a:pt x="2096" y="4085"/>
                    <a:pt x="2096" y="4025"/>
                  </a:cubicBezTo>
                  <a:lnTo>
                    <a:pt x="2096" y="3847"/>
                  </a:lnTo>
                  <a:cubicBezTo>
                    <a:pt x="2096" y="3335"/>
                    <a:pt x="2262" y="2882"/>
                    <a:pt x="2572" y="2513"/>
                  </a:cubicBezTo>
                  <a:cubicBezTo>
                    <a:pt x="2631" y="2442"/>
                    <a:pt x="2619" y="2334"/>
                    <a:pt x="2560" y="2287"/>
                  </a:cubicBezTo>
                  <a:cubicBezTo>
                    <a:pt x="2528" y="2260"/>
                    <a:pt x="2488" y="2248"/>
                    <a:pt x="2450" y="2248"/>
                  </a:cubicBezTo>
                  <a:cubicBezTo>
                    <a:pt x="2404" y="2248"/>
                    <a:pt x="2360" y="2266"/>
                    <a:pt x="2334" y="2299"/>
                  </a:cubicBezTo>
                  <a:cubicBezTo>
                    <a:pt x="1965" y="2739"/>
                    <a:pt x="1774" y="3251"/>
                    <a:pt x="1774" y="3870"/>
                  </a:cubicBezTo>
                  <a:lnTo>
                    <a:pt x="1774" y="3882"/>
                  </a:lnTo>
                  <a:lnTo>
                    <a:pt x="1667" y="3882"/>
                  </a:lnTo>
                  <a:cubicBezTo>
                    <a:pt x="1595" y="3882"/>
                    <a:pt x="1512" y="3894"/>
                    <a:pt x="1453" y="3930"/>
                  </a:cubicBezTo>
                  <a:cubicBezTo>
                    <a:pt x="1417" y="3727"/>
                    <a:pt x="1393" y="3537"/>
                    <a:pt x="1393" y="3346"/>
                  </a:cubicBezTo>
                  <a:cubicBezTo>
                    <a:pt x="1393" y="1799"/>
                    <a:pt x="2643" y="548"/>
                    <a:pt x="4191" y="548"/>
                  </a:cubicBezTo>
                  <a:close/>
                  <a:moveTo>
                    <a:pt x="5084" y="6990"/>
                  </a:moveTo>
                  <a:lnTo>
                    <a:pt x="5084" y="7537"/>
                  </a:lnTo>
                  <a:cubicBezTo>
                    <a:pt x="5084" y="7895"/>
                    <a:pt x="5310" y="8228"/>
                    <a:pt x="5667" y="8347"/>
                  </a:cubicBezTo>
                  <a:lnTo>
                    <a:pt x="6001" y="8466"/>
                  </a:lnTo>
                  <a:lnTo>
                    <a:pt x="5620" y="8811"/>
                  </a:lnTo>
                  <a:cubicBezTo>
                    <a:pt x="5489" y="8942"/>
                    <a:pt x="5429" y="9109"/>
                    <a:pt x="5429" y="9300"/>
                  </a:cubicBezTo>
                  <a:lnTo>
                    <a:pt x="5429" y="9359"/>
                  </a:lnTo>
                  <a:cubicBezTo>
                    <a:pt x="5060" y="9514"/>
                    <a:pt x="4643" y="9621"/>
                    <a:pt x="4191" y="9621"/>
                  </a:cubicBezTo>
                  <a:cubicBezTo>
                    <a:pt x="3762" y="9621"/>
                    <a:pt x="3334" y="9538"/>
                    <a:pt x="2965" y="9359"/>
                  </a:cubicBezTo>
                  <a:lnTo>
                    <a:pt x="2965" y="9300"/>
                  </a:lnTo>
                  <a:cubicBezTo>
                    <a:pt x="2965" y="9121"/>
                    <a:pt x="2881" y="8942"/>
                    <a:pt x="2762" y="8811"/>
                  </a:cubicBezTo>
                  <a:lnTo>
                    <a:pt x="2429" y="8466"/>
                  </a:lnTo>
                  <a:lnTo>
                    <a:pt x="2750" y="8347"/>
                  </a:lnTo>
                  <a:cubicBezTo>
                    <a:pt x="3096" y="8228"/>
                    <a:pt x="3334" y="7895"/>
                    <a:pt x="3334" y="7537"/>
                  </a:cubicBezTo>
                  <a:lnTo>
                    <a:pt x="3334" y="6990"/>
                  </a:lnTo>
                  <a:cubicBezTo>
                    <a:pt x="3596" y="7097"/>
                    <a:pt x="3893" y="7156"/>
                    <a:pt x="4215" y="7156"/>
                  </a:cubicBezTo>
                  <a:cubicBezTo>
                    <a:pt x="4524" y="7156"/>
                    <a:pt x="4822" y="7097"/>
                    <a:pt x="5084" y="6990"/>
                  </a:cubicBezTo>
                  <a:close/>
                  <a:moveTo>
                    <a:pt x="1560" y="1"/>
                  </a:moveTo>
                  <a:cubicBezTo>
                    <a:pt x="798" y="1"/>
                    <a:pt x="179" y="620"/>
                    <a:pt x="179" y="1382"/>
                  </a:cubicBezTo>
                  <a:cubicBezTo>
                    <a:pt x="179" y="1977"/>
                    <a:pt x="548" y="2501"/>
                    <a:pt x="1119" y="2692"/>
                  </a:cubicBezTo>
                  <a:cubicBezTo>
                    <a:pt x="1072" y="2882"/>
                    <a:pt x="1060" y="3096"/>
                    <a:pt x="1060" y="3299"/>
                  </a:cubicBezTo>
                  <a:cubicBezTo>
                    <a:pt x="1060" y="3573"/>
                    <a:pt x="1084" y="3835"/>
                    <a:pt x="1155" y="4108"/>
                  </a:cubicBezTo>
                  <a:cubicBezTo>
                    <a:pt x="1095" y="4192"/>
                    <a:pt x="1060" y="4311"/>
                    <a:pt x="1060" y="4442"/>
                  </a:cubicBezTo>
                  <a:cubicBezTo>
                    <a:pt x="1060" y="4775"/>
                    <a:pt x="1322" y="5037"/>
                    <a:pt x="1655" y="5037"/>
                  </a:cubicBezTo>
                  <a:lnTo>
                    <a:pt x="1774" y="5037"/>
                  </a:lnTo>
                  <a:cubicBezTo>
                    <a:pt x="1869" y="5799"/>
                    <a:pt x="2334" y="6442"/>
                    <a:pt x="2965" y="6811"/>
                  </a:cubicBezTo>
                  <a:lnTo>
                    <a:pt x="2965" y="7526"/>
                  </a:lnTo>
                  <a:cubicBezTo>
                    <a:pt x="2965" y="7752"/>
                    <a:pt x="2810" y="7954"/>
                    <a:pt x="2596" y="8038"/>
                  </a:cubicBezTo>
                  <a:lnTo>
                    <a:pt x="798" y="8669"/>
                  </a:lnTo>
                  <a:cubicBezTo>
                    <a:pt x="322" y="8835"/>
                    <a:pt x="0" y="9300"/>
                    <a:pt x="0" y="9823"/>
                  </a:cubicBezTo>
                  <a:lnTo>
                    <a:pt x="0" y="10990"/>
                  </a:lnTo>
                  <a:cubicBezTo>
                    <a:pt x="0" y="11085"/>
                    <a:pt x="71" y="11157"/>
                    <a:pt x="155" y="11157"/>
                  </a:cubicBezTo>
                  <a:cubicBezTo>
                    <a:pt x="250" y="11157"/>
                    <a:pt x="322" y="11085"/>
                    <a:pt x="322" y="10990"/>
                  </a:cubicBezTo>
                  <a:lnTo>
                    <a:pt x="322" y="9823"/>
                  </a:lnTo>
                  <a:cubicBezTo>
                    <a:pt x="322" y="9442"/>
                    <a:pt x="560" y="9109"/>
                    <a:pt x="917" y="8990"/>
                  </a:cubicBezTo>
                  <a:lnTo>
                    <a:pt x="2048" y="8585"/>
                  </a:lnTo>
                  <a:lnTo>
                    <a:pt x="2512" y="9050"/>
                  </a:lnTo>
                  <a:cubicBezTo>
                    <a:pt x="2584" y="9121"/>
                    <a:pt x="2619" y="9204"/>
                    <a:pt x="2619" y="9300"/>
                  </a:cubicBezTo>
                  <a:lnTo>
                    <a:pt x="2619" y="10990"/>
                  </a:lnTo>
                  <a:cubicBezTo>
                    <a:pt x="2619" y="11085"/>
                    <a:pt x="2691" y="11157"/>
                    <a:pt x="2774" y="11157"/>
                  </a:cubicBezTo>
                  <a:cubicBezTo>
                    <a:pt x="2869" y="11157"/>
                    <a:pt x="2941" y="11085"/>
                    <a:pt x="2941" y="10990"/>
                  </a:cubicBezTo>
                  <a:lnTo>
                    <a:pt x="2941" y="9704"/>
                  </a:lnTo>
                  <a:cubicBezTo>
                    <a:pt x="3334" y="9847"/>
                    <a:pt x="3751" y="9943"/>
                    <a:pt x="4179" y="9943"/>
                  </a:cubicBezTo>
                  <a:cubicBezTo>
                    <a:pt x="4608" y="9943"/>
                    <a:pt x="5024" y="9859"/>
                    <a:pt x="5417" y="9704"/>
                  </a:cubicBezTo>
                  <a:lnTo>
                    <a:pt x="5417" y="9776"/>
                  </a:lnTo>
                  <a:cubicBezTo>
                    <a:pt x="5417" y="9859"/>
                    <a:pt x="5489" y="9943"/>
                    <a:pt x="5572" y="9943"/>
                  </a:cubicBezTo>
                  <a:cubicBezTo>
                    <a:pt x="5667" y="9943"/>
                    <a:pt x="5739" y="9859"/>
                    <a:pt x="5739" y="9776"/>
                  </a:cubicBezTo>
                  <a:lnTo>
                    <a:pt x="5739" y="9300"/>
                  </a:lnTo>
                  <a:cubicBezTo>
                    <a:pt x="5739" y="9204"/>
                    <a:pt x="5786" y="9109"/>
                    <a:pt x="5846" y="9038"/>
                  </a:cubicBezTo>
                  <a:lnTo>
                    <a:pt x="6310" y="8585"/>
                  </a:lnTo>
                  <a:lnTo>
                    <a:pt x="7441" y="8978"/>
                  </a:lnTo>
                  <a:cubicBezTo>
                    <a:pt x="7799" y="9097"/>
                    <a:pt x="8037" y="9442"/>
                    <a:pt x="8037" y="9812"/>
                  </a:cubicBezTo>
                  <a:lnTo>
                    <a:pt x="8037" y="10990"/>
                  </a:lnTo>
                  <a:cubicBezTo>
                    <a:pt x="8037" y="11085"/>
                    <a:pt x="8108" y="11157"/>
                    <a:pt x="8192" y="11157"/>
                  </a:cubicBezTo>
                  <a:cubicBezTo>
                    <a:pt x="8287" y="11157"/>
                    <a:pt x="8358" y="11085"/>
                    <a:pt x="8358" y="10990"/>
                  </a:cubicBezTo>
                  <a:lnTo>
                    <a:pt x="8358" y="9812"/>
                  </a:lnTo>
                  <a:cubicBezTo>
                    <a:pt x="8358" y="9300"/>
                    <a:pt x="8037" y="8835"/>
                    <a:pt x="7561" y="8669"/>
                  </a:cubicBezTo>
                  <a:lnTo>
                    <a:pt x="5763" y="8038"/>
                  </a:lnTo>
                  <a:cubicBezTo>
                    <a:pt x="5548" y="7954"/>
                    <a:pt x="5405" y="7752"/>
                    <a:pt x="5405" y="7526"/>
                  </a:cubicBezTo>
                  <a:lnTo>
                    <a:pt x="5405" y="6811"/>
                  </a:lnTo>
                  <a:cubicBezTo>
                    <a:pt x="6037" y="6442"/>
                    <a:pt x="6489" y="5799"/>
                    <a:pt x="6596" y="5037"/>
                  </a:cubicBezTo>
                  <a:lnTo>
                    <a:pt x="6715" y="5037"/>
                  </a:lnTo>
                  <a:cubicBezTo>
                    <a:pt x="7037" y="5037"/>
                    <a:pt x="7310" y="4775"/>
                    <a:pt x="7310" y="4442"/>
                  </a:cubicBezTo>
                  <a:cubicBezTo>
                    <a:pt x="7310" y="4323"/>
                    <a:pt x="7263" y="4204"/>
                    <a:pt x="7203" y="4108"/>
                  </a:cubicBezTo>
                  <a:cubicBezTo>
                    <a:pt x="7275" y="3847"/>
                    <a:pt x="7310" y="3585"/>
                    <a:pt x="7310" y="3299"/>
                  </a:cubicBezTo>
                  <a:cubicBezTo>
                    <a:pt x="7310" y="3096"/>
                    <a:pt x="7287" y="2882"/>
                    <a:pt x="7251" y="2692"/>
                  </a:cubicBezTo>
                  <a:cubicBezTo>
                    <a:pt x="7799" y="2501"/>
                    <a:pt x="8180" y="1977"/>
                    <a:pt x="8180" y="1382"/>
                  </a:cubicBezTo>
                  <a:cubicBezTo>
                    <a:pt x="8180" y="620"/>
                    <a:pt x="7561" y="1"/>
                    <a:pt x="6799" y="1"/>
                  </a:cubicBezTo>
                  <a:cubicBezTo>
                    <a:pt x="6358" y="1"/>
                    <a:pt x="5953" y="203"/>
                    <a:pt x="5679" y="560"/>
                  </a:cubicBezTo>
                  <a:cubicBezTo>
                    <a:pt x="5239" y="310"/>
                    <a:pt x="4727" y="179"/>
                    <a:pt x="4179" y="179"/>
                  </a:cubicBezTo>
                  <a:cubicBezTo>
                    <a:pt x="3631" y="179"/>
                    <a:pt x="3119" y="310"/>
                    <a:pt x="2679" y="560"/>
                  </a:cubicBezTo>
                  <a:cubicBezTo>
                    <a:pt x="2429" y="203"/>
                    <a:pt x="2012" y="1"/>
                    <a:pt x="156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54"/>
            <p:cNvSpPr/>
            <p:nvPr/>
          </p:nvSpPr>
          <p:spPr>
            <a:xfrm>
              <a:off x="5923707" y="2588136"/>
              <a:ext cx="43402" cy="15396"/>
            </a:xfrm>
            <a:custGeom>
              <a:rect b="b" l="l" r="r" t="t"/>
              <a:pathLst>
                <a:path extrusionOk="0" h="486" w="1370">
                  <a:moveTo>
                    <a:pt x="173" y="0"/>
                  </a:moveTo>
                  <a:cubicBezTo>
                    <a:pt x="131" y="0"/>
                    <a:pt x="90" y="15"/>
                    <a:pt x="60" y="45"/>
                  </a:cubicBezTo>
                  <a:cubicBezTo>
                    <a:pt x="0" y="104"/>
                    <a:pt x="0" y="199"/>
                    <a:pt x="60" y="259"/>
                  </a:cubicBezTo>
                  <a:cubicBezTo>
                    <a:pt x="191" y="402"/>
                    <a:pt x="429" y="485"/>
                    <a:pt x="703" y="485"/>
                  </a:cubicBezTo>
                  <a:cubicBezTo>
                    <a:pt x="953" y="485"/>
                    <a:pt x="1191" y="402"/>
                    <a:pt x="1334" y="259"/>
                  </a:cubicBezTo>
                  <a:cubicBezTo>
                    <a:pt x="1370" y="199"/>
                    <a:pt x="1370" y="104"/>
                    <a:pt x="1310" y="45"/>
                  </a:cubicBezTo>
                  <a:cubicBezTo>
                    <a:pt x="1280" y="15"/>
                    <a:pt x="1239" y="0"/>
                    <a:pt x="1197" y="0"/>
                  </a:cubicBezTo>
                  <a:cubicBezTo>
                    <a:pt x="1155" y="0"/>
                    <a:pt x="1114" y="15"/>
                    <a:pt x="1084" y="45"/>
                  </a:cubicBezTo>
                  <a:cubicBezTo>
                    <a:pt x="1024" y="104"/>
                    <a:pt x="881" y="176"/>
                    <a:pt x="679" y="176"/>
                  </a:cubicBezTo>
                  <a:cubicBezTo>
                    <a:pt x="488" y="176"/>
                    <a:pt x="346" y="104"/>
                    <a:pt x="286" y="45"/>
                  </a:cubicBezTo>
                  <a:cubicBezTo>
                    <a:pt x="256" y="15"/>
                    <a:pt x="215" y="0"/>
                    <a:pt x="17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54"/>
            <p:cNvSpPr/>
            <p:nvPr/>
          </p:nvSpPr>
          <p:spPr>
            <a:xfrm>
              <a:off x="5983677" y="2742291"/>
              <a:ext cx="10201" cy="26833"/>
            </a:xfrm>
            <a:custGeom>
              <a:rect b="b" l="l" r="r" t="t"/>
              <a:pathLst>
                <a:path extrusionOk="0" h="847" w="322">
                  <a:moveTo>
                    <a:pt x="155" y="1"/>
                  </a:moveTo>
                  <a:cubicBezTo>
                    <a:pt x="72" y="1"/>
                    <a:pt x="0" y="72"/>
                    <a:pt x="0" y="155"/>
                  </a:cubicBezTo>
                  <a:lnTo>
                    <a:pt x="0" y="679"/>
                  </a:lnTo>
                  <a:cubicBezTo>
                    <a:pt x="0" y="775"/>
                    <a:pt x="72" y="846"/>
                    <a:pt x="155" y="846"/>
                  </a:cubicBezTo>
                  <a:cubicBezTo>
                    <a:pt x="250" y="846"/>
                    <a:pt x="322" y="775"/>
                    <a:pt x="322" y="679"/>
                  </a:cubicBezTo>
                  <a:lnTo>
                    <a:pt x="322" y="155"/>
                  </a:lnTo>
                  <a:cubicBezTo>
                    <a:pt x="322" y="72"/>
                    <a:pt x="262"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54"/>
            <p:cNvSpPr/>
            <p:nvPr/>
          </p:nvSpPr>
          <p:spPr>
            <a:xfrm>
              <a:off x="5906726" y="2543531"/>
              <a:ext cx="10581" cy="16252"/>
            </a:xfrm>
            <a:custGeom>
              <a:rect b="b" l="l" r="r" t="t"/>
              <a:pathLst>
                <a:path extrusionOk="0" h="513" w="334">
                  <a:moveTo>
                    <a:pt x="167" y="0"/>
                  </a:moveTo>
                  <a:cubicBezTo>
                    <a:pt x="72" y="0"/>
                    <a:pt x="1" y="72"/>
                    <a:pt x="1" y="167"/>
                  </a:cubicBezTo>
                  <a:lnTo>
                    <a:pt x="1" y="345"/>
                  </a:lnTo>
                  <a:cubicBezTo>
                    <a:pt x="1" y="441"/>
                    <a:pt x="72" y="512"/>
                    <a:pt x="167" y="512"/>
                  </a:cubicBezTo>
                  <a:cubicBezTo>
                    <a:pt x="251" y="512"/>
                    <a:pt x="322" y="441"/>
                    <a:pt x="322" y="345"/>
                  </a:cubicBezTo>
                  <a:lnTo>
                    <a:pt x="322" y="167"/>
                  </a:lnTo>
                  <a:cubicBezTo>
                    <a:pt x="334" y="72"/>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54"/>
            <p:cNvSpPr/>
            <p:nvPr/>
          </p:nvSpPr>
          <p:spPr>
            <a:xfrm>
              <a:off x="5972747" y="2543531"/>
              <a:ext cx="10581" cy="16252"/>
            </a:xfrm>
            <a:custGeom>
              <a:rect b="b" l="l" r="r" t="t"/>
              <a:pathLst>
                <a:path extrusionOk="0" h="513" w="334">
                  <a:moveTo>
                    <a:pt x="167" y="0"/>
                  </a:moveTo>
                  <a:cubicBezTo>
                    <a:pt x="72" y="0"/>
                    <a:pt x="0" y="72"/>
                    <a:pt x="0" y="167"/>
                  </a:cubicBezTo>
                  <a:lnTo>
                    <a:pt x="0" y="345"/>
                  </a:lnTo>
                  <a:cubicBezTo>
                    <a:pt x="0" y="441"/>
                    <a:pt x="72" y="512"/>
                    <a:pt x="167" y="512"/>
                  </a:cubicBezTo>
                  <a:cubicBezTo>
                    <a:pt x="250" y="512"/>
                    <a:pt x="322" y="441"/>
                    <a:pt x="322" y="345"/>
                  </a:cubicBezTo>
                  <a:lnTo>
                    <a:pt x="322" y="167"/>
                  </a:lnTo>
                  <a:cubicBezTo>
                    <a:pt x="333" y="72"/>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54"/>
            <p:cNvSpPr/>
            <p:nvPr/>
          </p:nvSpPr>
          <p:spPr>
            <a:xfrm>
              <a:off x="5901055" y="2526931"/>
              <a:ext cx="16252" cy="10581"/>
            </a:xfrm>
            <a:custGeom>
              <a:rect b="b" l="l" r="r" t="t"/>
              <a:pathLst>
                <a:path extrusionOk="0" h="334" w="513">
                  <a:moveTo>
                    <a:pt x="168" y="0"/>
                  </a:moveTo>
                  <a:cubicBezTo>
                    <a:pt x="72" y="0"/>
                    <a:pt x="1" y="84"/>
                    <a:pt x="1" y="167"/>
                  </a:cubicBezTo>
                  <a:cubicBezTo>
                    <a:pt x="1" y="262"/>
                    <a:pt x="72" y="334"/>
                    <a:pt x="168" y="334"/>
                  </a:cubicBezTo>
                  <a:lnTo>
                    <a:pt x="346" y="334"/>
                  </a:lnTo>
                  <a:cubicBezTo>
                    <a:pt x="430" y="334"/>
                    <a:pt x="501" y="262"/>
                    <a:pt x="501" y="167"/>
                  </a:cubicBezTo>
                  <a:cubicBezTo>
                    <a:pt x="513" y="84"/>
                    <a:pt x="430" y="0"/>
                    <a:pt x="3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54"/>
            <p:cNvSpPr/>
            <p:nvPr/>
          </p:nvSpPr>
          <p:spPr>
            <a:xfrm>
              <a:off x="5972367" y="2526899"/>
              <a:ext cx="16220" cy="10613"/>
            </a:xfrm>
            <a:custGeom>
              <a:rect b="b" l="l" r="r" t="t"/>
              <a:pathLst>
                <a:path extrusionOk="0" h="335" w="512">
                  <a:moveTo>
                    <a:pt x="364" y="0"/>
                  </a:moveTo>
                  <a:cubicBezTo>
                    <a:pt x="358" y="0"/>
                    <a:pt x="352" y="0"/>
                    <a:pt x="345" y="1"/>
                  </a:cubicBezTo>
                  <a:lnTo>
                    <a:pt x="167" y="1"/>
                  </a:lnTo>
                  <a:cubicBezTo>
                    <a:pt x="72" y="1"/>
                    <a:pt x="0" y="85"/>
                    <a:pt x="0" y="168"/>
                  </a:cubicBezTo>
                  <a:cubicBezTo>
                    <a:pt x="0" y="263"/>
                    <a:pt x="72" y="335"/>
                    <a:pt x="167" y="335"/>
                  </a:cubicBezTo>
                  <a:lnTo>
                    <a:pt x="345" y="335"/>
                  </a:lnTo>
                  <a:cubicBezTo>
                    <a:pt x="429" y="335"/>
                    <a:pt x="500" y="263"/>
                    <a:pt x="500" y="168"/>
                  </a:cubicBezTo>
                  <a:cubicBezTo>
                    <a:pt x="511" y="79"/>
                    <a:pt x="450" y="0"/>
                    <a:pt x="36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7" name="Google Shape;2857;p54"/>
          <p:cNvGrpSpPr/>
          <p:nvPr/>
        </p:nvGrpSpPr>
        <p:grpSpPr>
          <a:xfrm>
            <a:off x="8054820" y="2416399"/>
            <a:ext cx="264433" cy="353454"/>
            <a:chOff x="8054820" y="2416399"/>
            <a:chExt cx="264433" cy="353454"/>
          </a:xfrm>
        </p:grpSpPr>
        <p:sp>
          <p:nvSpPr>
            <p:cNvPr id="2858" name="Google Shape;2858;p54"/>
            <p:cNvSpPr/>
            <p:nvPr/>
          </p:nvSpPr>
          <p:spPr>
            <a:xfrm>
              <a:off x="8148371" y="2538621"/>
              <a:ext cx="10201" cy="15872"/>
            </a:xfrm>
            <a:custGeom>
              <a:rect b="b" l="l" r="r" t="t"/>
              <a:pathLst>
                <a:path extrusionOk="0" h="501" w="322">
                  <a:moveTo>
                    <a:pt x="155" y="0"/>
                  </a:moveTo>
                  <a:cubicBezTo>
                    <a:pt x="72" y="0"/>
                    <a:pt x="0" y="72"/>
                    <a:pt x="0" y="155"/>
                  </a:cubicBezTo>
                  <a:lnTo>
                    <a:pt x="0" y="334"/>
                  </a:lnTo>
                  <a:cubicBezTo>
                    <a:pt x="0" y="429"/>
                    <a:pt x="72" y="500"/>
                    <a:pt x="155" y="500"/>
                  </a:cubicBezTo>
                  <a:cubicBezTo>
                    <a:pt x="250" y="500"/>
                    <a:pt x="322" y="429"/>
                    <a:pt x="322" y="334"/>
                  </a:cubicBezTo>
                  <a:lnTo>
                    <a:pt x="322" y="155"/>
                  </a:lnTo>
                  <a:cubicBezTo>
                    <a:pt x="310" y="72"/>
                    <a:pt x="250"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54"/>
            <p:cNvSpPr/>
            <p:nvPr/>
          </p:nvSpPr>
          <p:spPr>
            <a:xfrm>
              <a:off x="8214361" y="2538621"/>
              <a:ext cx="10233" cy="15872"/>
            </a:xfrm>
            <a:custGeom>
              <a:rect b="b" l="l" r="r" t="t"/>
              <a:pathLst>
                <a:path extrusionOk="0" h="501" w="323">
                  <a:moveTo>
                    <a:pt x="156" y="0"/>
                  </a:moveTo>
                  <a:cubicBezTo>
                    <a:pt x="72" y="0"/>
                    <a:pt x="1" y="72"/>
                    <a:pt x="1" y="155"/>
                  </a:cubicBezTo>
                  <a:lnTo>
                    <a:pt x="1" y="334"/>
                  </a:lnTo>
                  <a:cubicBezTo>
                    <a:pt x="1" y="429"/>
                    <a:pt x="72" y="500"/>
                    <a:pt x="156" y="500"/>
                  </a:cubicBezTo>
                  <a:cubicBezTo>
                    <a:pt x="251" y="500"/>
                    <a:pt x="322" y="429"/>
                    <a:pt x="322" y="334"/>
                  </a:cubicBezTo>
                  <a:lnTo>
                    <a:pt x="322" y="155"/>
                  </a:lnTo>
                  <a:cubicBezTo>
                    <a:pt x="322" y="72"/>
                    <a:pt x="251" y="0"/>
                    <a:pt x="15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54"/>
            <p:cNvSpPr/>
            <p:nvPr/>
          </p:nvSpPr>
          <p:spPr>
            <a:xfrm>
              <a:off x="8054820" y="2416399"/>
              <a:ext cx="264433" cy="353454"/>
            </a:xfrm>
            <a:custGeom>
              <a:rect b="b" l="l" r="r" t="t"/>
              <a:pathLst>
                <a:path extrusionOk="0" h="11157" w="8347">
                  <a:moveTo>
                    <a:pt x="1703" y="5025"/>
                  </a:moveTo>
                  <a:cubicBezTo>
                    <a:pt x="1787" y="5204"/>
                    <a:pt x="1882" y="5418"/>
                    <a:pt x="1882" y="5573"/>
                  </a:cubicBezTo>
                  <a:cubicBezTo>
                    <a:pt x="1882" y="5680"/>
                    <a:pt x="1787" y="5763"/>
                    <a:pt x="1703" y="5763"/>
                  </a:cubicBezTo>
                  <a:cubicBezTo>
                    <a:pt x="1608" y="5763"/>
                    <a:pt x="1525" y="5668"/>
                    <a:pt x="1525" y="5573"/>
                  </a:cubicBezTo>
                  <a:cubicBezTo>
                    <a:pt x="1525" y="5430"/>
                    <a:pt x="1608" y="5204"/>
                    <a:pt x="1703" y="5025"/>
                  </a:cubicBezTo>
                  <a:close/>
                  <a:moveTo>
                    <a:pt x="6585" y="5025"/>
                  </a:moveTo>
                  <a:cubicBezTo>
                    <a:pt x="6668" y="5204"/>
                    <a:pt x="6763" y="5418"/>
                    <a:pt x="6763" y="5573"/>
                  </a:cubicBezTo>
                  <a:cubicBezTo>
                    <a:pt x="6763" y="5680"/>
                    <a:pt x="6668" y="5763"/>
                    <a:pt x="6585" y="5763"/>
                  </a:cubicBezTo>
                  <a:cubicBezTo>
                    <a:pt x="6490" y="5763"/>
                    <a:pt x="6406" y="5668"/>
                    <a:pt x="6406" y="5573"/>
                  </a:cubicBezTo>
                  <a:cubicBezTo>
                    <a:pt x="6406" y="5430"/>
                    <a:pt x="6490" y="5204"/>
                    <a:pt x="6585" y="5025"/>
                  </a:cubicBezTo>
                  <a:close/>
                  <a:moveTo>
                    <a:pt x="4144" y="322"/>
                  </a:moveTo>
                  <a:cubicBezTo>
                    <a:pt x="6073" y="322"/>
                    <a:pt x="7633" y="1894"/>
                    <a:pt x="7633" y="3823"/>
                  </a:cubicBezTo>
                  <a:cubicBezTo>
                    <a:pt x="7633" y="5847"/>
                    <a:pt x="6478" y="7752"/>
                    <a:pt x="6299" y="8049"/>
                  </a:cubicBezTo>
                  <a:lnTo>
                    <a:pt x="5716" y="7847"/>
                  </a:lnTo>
                  <a:cubicBezTo>
                    <a:pt x="5513" y="7764"/>
                    <a:pt x="5358" y="7561"/>
                    <a:pt x="5358" y="7335"/>
                  </a:cubicBezTo>
                  <a:lnTo>
                    <a:pt x="5358" y="6621"/>
                  </a:lnTo>
                  <a:cubicBezTo>
                    <a:pt x="5692" y="6430"/>
                    <a:pt x="5966" y="6180"/>
                    <a:pt x="6180" y="5859"/>
                  </a:cubicBezTo>
                  <a:cubicBezTo>
                    <a:pt x="6263" y="6001"/>
                    <a:pt x="6418" y="6073"/>
                    <a:pt x="6597" y="6073"/>
                  </a:cubicBezTo>
                  <a:cubicBezTo>
                    <a:pt x="6882" y="6073"/>
                    <a:pt x="7097" y="5847"/>
                    <a:pt x="7097" y="5561"/>
                  </a:cubicBezTo>
                  <a:cubicBezTo>
                    <a:pt x="7097" y="5323"/>
                    <a:pt x="6966" y="5025"/>
                    <a:pt x="6859" y="4823"/>
                  </a:cubicBezTo>
                  <a:cubicBezTo>
                    <a:pt x="7097" y="4751"/>
                    <a:pt x="7275" y="4525"/>
                    <a:pt x="7275" y="4251"/>
                  </a:cubicBezTo>
                  <a:cubicBezTo>
                    <a:pt x="7275" y="3930"/>
                    <a:pt x="7013" y="3656"/>
                    <a:pt x="6680" y="3656"/>
                  </a:cubicBezTo>
                  <a:lnTo>
                    <a:pt x="6597" y="3656"/>
                  </a:lnTo>
                  <a:cubicBezTo>
                    <a:pt x="6597" y="3656"/>
                    <a:pt x="6585" y="3656"/>
                    <a:pt x="6585" y="3644"/>
                  </a:cubicBezTo>
                  <a:lnTo>
                    <a:pt x="6585" y="3120"/>
                  </a:lnTo>
                  <a:cubicBezTo>
                    <a:pt x="6585" y="2453"/>
                    <a:pt x="6049" y="1918"/>
                    <a:pt x="5370" y="1918"/>
                  </a:cubicBezTo>
                  <a:lnTo>
                    <a:pt x="5192" y="1918"/>
                  </a:lnTo>
                  <a:cubicBezTo>
                    <a:pt x="5108" y="1918"/>
                    <a:pt x="5037" y="1989"/>
                    <a:pt x="5037" y="2084"/>
                  </a:cubicBezTo>
                  <a:cubicBezTo>
                    <a:pt x="5037" y="2168"/>
                    <a:pt x="5108" y="2251"/>
                    <a:pt x="5192" y="2251"/>
                  </a:cubicBezTo>
                  <a:lnTo>
                    <a:pt x="5370" y="2251"/>
                  </a:lnTo>
                  <a:cubicBezTo>
                    <a:pt x="5870" y="2251"/>
                    <a:pt x="6251" y="2644"/>
                    <a:pt x="6251" y="3120"/>
                  </a:cubicBezTo>
                  <a:lnTo>
                    <a:pt x="6251" y="3644"/>
                  </a:lnTo>
                  <a:cubicBezTo>
                    <a:pt x="6251" y="3823"/>
                    <a:pt x="6406" y="3989"/>
                    <a:pt x="6597" y="3989"/>
                  </a:cubicBezTo>
                  <a:lnTo>
                    <a:pt x="6680" y="3989"/>
                  </a:lnTo>
                  <a:cubicBezTo>
                    <a:pt x="6835" y="3989"/>
                    <a:pt x="6954" y="4108"/>
                    <a:pt x="6954" y="4251"/>
                  </a:cubicBezTo>
                  <a:cubicBezTo>
                    <a:pt x="6954" y="4406"/>
                    <a:pt x="6835" y="4525"/>
                    <a:pt x="6680" y="4525"/>
                  </a:cubicBezTo>
                  <a:lnTo>
                    <a:pt x="6585" y="4525"/>
                  </a:lnTo>
                  <a:lnTo>
                    <a:pt x="6585" y="4501"/>
                  </a:lnTo>
                  <a:cubicBezTo>
                    <a:pt x="6585" y="4418"/>
                    <a:pt x="6501" y="4346"/>
                    <a:pt x="6418" y="4346"/>
                  </a:cubicBezTo>
                  <a:cubicBezTo>
                    <a:pt x="6323" y="4346"/>
                    <a:pt x="6251" y="4418"/>
                    <a:pt x="6251" y="4501"/>
                  </a:cubicBezTo>
                  <a:cubicBezTo>
                    <a:pt x="6251" y="5668"/>
                    <a:pt x="5311" y="6609"/>
                    <a:pt x="4156" y="6609"/>
                  </a:cubicBezTo>
                  <a:cubicBezTo>
                    <a:pt x="2989" y="6609"/>
                    <a:pt x="2060" y="5668"/>
                    <a:pt x="2060" y="4501"/>
                  </a:cubicBezTo>
                  <a:cubicBezTo>
                    <a:pt x="2060" y="4418"/>
                    <a:pt x="1977" y="4346"/>
                    <a:pt x="1894" y="4346"/>
                  </a:cubicBezTo>
                  <a:cubicBezTo>
                    <a:pt x="1798" y="4346"/>
                    <a:pt x="1727" y="4418"/>
                    <a:pt x="1727" y="4501"/>
                  </a:cubicBezTo>
                  <a:lnTo>
                    <a:pt x="1727" y="4525"/>
                  </a:lnTo>
                  <a:lnTo>
                    <a:pt x="1620" y="4525"/>
                  </a:lnTo>
                  <a:cubicBezTo>
                    <a:pt x="1477" y="4525"/>
                    <a:pt x="1358" y="4406"/>
                    <a:pt x="1358" y="4251"/>
                  </a:cubicBezTo>
                  <a:cubicBezTo>
                    <a:pt x="1358" y="4108"/>
                    <a:pt x="1477" y="3989"/>
                    <a:pt x="1620" y="3989"/>
                  </a:cubicBezTo>
                  <a:lnTo>
                    <a:pt x="1715" y="3989"/>
                  </a:lnTo>
                  <a:cubicBezTo>
                    <a:pt x="1894" y="3989"/>
                    <a:pt x="2060" y="3835"/>
                    <a:pt x="2060" y="3644"/>
                  </a:cubicBezTo>
                  <a:lnTo>
                    <a:pt x="2060" y="3120"/>
                  </a:lnTo>
                  <a:cubicBezTo>
                    <a:pt x="2060" y="2632"/>
                    <a:pt x="2453" y="2251"/>
                    <a:pt x="2930" y="2251"/>
                  </a:cubicBezTo>
                  <a:lnTo>
                    <a:pt x="4501" y="2251"/>
                  </a:lnTo>
                  <a:cubicBezTo>
                    <a:pt x="4585" y="2251"/>
                    <a:pt x="4656" y="2168"/>
                    <a:pt x="4656" y="2084"/>
                  </a:cubicBezTo>
                  <a:cubicBezTo>
                    <a:pt x="4656" y="1989"/>
                    <a:pt x="4585" y="1918"/>
                    <a:pt x="4501" y="1918"/>
                  </a:cubicBezTo>
                  <a:lnTo>
                    <a:pt x="2930" y="1918"/>
                  </a:lnTo>
                  <a:cubicBezTo>
                    <a:pt x="2632" y="1918"/>
                    <a:pt x="2394" y="1679"/>
                    <a:pt x="2394" y="1382"/>
                  </a:cubicBezTo>
                  <a:cubicBezTo>
                    <a:pt x="2394" y="798"/>
                    <a:pt x="3025" y="322"/>
                    <a:pt x="3799" y="322"/>
                  </a:cubicBezTo>
                  <a:close/>
                  <a:moveTo>
                    <a:pt x="2084" y="1310"/>
                  </a:moveTo>
                  <a:lnTo>
                    <a:pt x="2084" y="1406"/>
                  </a:lnTo>
                  <a:cubicBezTo>
                    <a:pt x="2084" y="1679"/>
                    <a:pt x="2203" y="1918"/>
                    <a:pt x="2394" y="2084"/>
                  </a:cubicBezTo>
                  <a:cubicBezTo>
                    <a:pt x="2013" y="2275"/>
                    <a:pt x="1727" y="2692"/>
                    <a:pt x="1727" y="3156"/>
                  </a:cubicBezTo>
                  <a:lnTo>
                    <a:pt x="1727" y="3680"/>
                  </a:lnTo>
                  <a:cubicBezTo>
                    <a:pt x="1727" y="3680"/>
                    <a:pt x="1727" y="3692"/>
                    <a:pt x="1715" y="3692"/>
                  </a:cubicBezTo>
                  <a:lnTo>
                    <a:pt x="1620" y="3692"/>
                  </a:lnTo>
                  <a:cubicBezTo>
                    <a:pt x="1298" y="3692"/>
                    <a:pt x="1025" y="3954"/>
                    <a:pt x="1025" y="4287"/>
                  </a:cubicBezTo>
                  <a:cubicBezTo>
                    <a:pt x="1025" y="4549"/>
                    <a:pt x="1203" y="4775"/>
                    <a:pt x="1441" y="4847"/>
                  </a:cubicBezTo>
                  <a:cubicBezTo>
                    <a:pt x="1346" y="5037"/>
                    <a:pt x="1203" y="5335"/>
                    <a:pt x="1203" y="5597"/>
                  </a:cubicBezTo>
                  <a:cubicBezTo>
                    <a:pt x="1203" y="5870"/>
                    <a:pt x="1429" y="6097"/>
                    <a:pt x="1715" y="6097"/>
                  </a:cubicBezTo>
                  <a:cubicBezTo>
                    <a:pt x="1894" y="6097"/>
                    <a:pt x="2037" y="6013"/>
                    <a:pt x="2132" y="5894"/>
                  </a:cubicBezTo>
                  <a:cubicBezTo>
                    <a:pt x="2334" y="6204"/>
                    <a:pt x="2620" y="6466"/>
                    <a:pt x="2953" y="6656"/>
                  </a:cubicBezTo>
                  <a:lnTo>
                    <a:pt x="2953" y="7347"/>
                  </a:lnTo>
                  <a:cubicBezTo>
                    <a:pt x="2953" y="7573"/>
                    <a:pt x="2799" y="7787"/>
                    <a:pt x="2584" y="7859"/>
                  </a:cubicBezTo>
                  <a:lnTo>
                    <a:pt x="1965" y="8085"/>
                  </a:lnTo>
                  <a:cubicBezTo>
                    <a:pt x="1715" y="7621"/>
                    <a:pt x="834" y="5847"/>
                    <a:pt x="834" y="3882"/>
                  </a:cubicBezTo>
                  <a:cubicBezTo>
                    <a:pt x="834" y="3275"/>
                    <a:pt x="989" y="2727"/>
                    <a:pt x="1263" y="2227"/>
                  </a:cubicBezTo>
                  <a:cubicBezTo>
                    <a:pt x="1477" y="1870"/>
                    <a:pt x="1739" y="1560"/>
                    <a:pt x="2084" y="1310"/>
                  </a:cubicBezTo>
                  <a:close/>
                  <a:moveTo>
                    <a:pt x="3811" y="1"/>
                  </a:moveTo>
                  <a:cubicBezTo>
                    <a:pt x="3346" y="1"/>
                    <a:pt x="2918" y="132"/>
                    <a:pt x="2608" y="382"/>
                  </a:cubicBezTo>
                  <a:cubicBezTo>
                    <a:pt x="2453" y="489"/>
                    <a:pt x="2358" y="620"/>
                    <a:pt x="2263" y="763"/>
                  </a:cubicBezTo>
                  <a:cubicBezTo>
                    <a:pt x="1715" y="1084"/>
                    <a:pt x="1286" y="1537"/>
                    <a:pt x="1001" y="2037"/>
                  </a:cubicBezTo>
                  <a:cubicBezTo>
                    <a:pt x="691" y="2572"/>
                    <a:pt x="524" y="3192"/>
                    <a:pt x="524" y="3858"/>
                  </a:cubicBezTo>
                  <a:cubicBezTo>
                    <a:pt x="524" y="5108"/>
                    <a:pt x="870" y="6251"/>
                    <a:pt x="1144" y="6990"/>
                  </a:cubicBezTo>
                  <a:cubicBezTo>
                    <a:pt x="1358" y="7525"/>
                    <a:pt x="1548" y="7942"/>
                    <a:pt x="1667" y="8156"/>
                  </a:cubicBezTo>
                  <a:lnTo>
                    <a:pt x="810" y="8454"/>
                  </a:lnTo>
                  <a:cubicBezTo>
                    <a:pt x="334" y="8621"/>
                    <a:pt x="1" y="9073"/>
                    <a:pt x="1" y="9597"/>
                  </a:cubicBezTo>
                  <a:lnTo>
                    <a:pt x="1" y="10954"/>
                  </a:lnTo>
                  <a:cubicBezTo>
                    <a:pt x="1" y="11038"/>
                    <a:pt x="72" y="11121"/>
                    <a:pt x="167" y="11121"/>
                  </a:cubicBezTo>
                  <a:cubicBezTo>
                    <a:pt x="251" y="11121"/>
                    <a:pt x="322" y="11038"/>
                    <a:pt x="322" y="10954"/>
                  </a:cubicBezTo>
                  <a:lnTo>
                    <a:pt x="322" y="9633"/>
                  </a:lnTo>
                  <a:cubicBezTo>
                    <a:pt x="322" y="9252"/>
                    <a:pt x="560" y="8918"/>
                    <a:pt x="917" y="8799"/>
                  </a:cubicBezTo>
                  <a:lnTo>
                    <a:pt x="1191" y="8704"/>
                  </a:lnTo>
                  <a:cubicBezTo>
                    <a:pt x="1810" y="9561"/>
                    <a:pt x="2941" y="10097"/>
                    <a:pt x="4180" y="10097"/>
                  </a:cubicBezTo>
                  <a:cubicBezTo>
                    <a:pt x="4727" y="10097"/>
                    <a:pt x="5287" y="10002"/>
                    <a:pt x="5775" y="9788"/>
                  </a:cubicBezTo>
                  <a:cubicBezTo>
                    <a:pt x="5858" y="9764"/>
                    <a:pt x="5894" y="9657"/>
                    <a:pt x="5858" y="9585"/>
                  </a:cubicBezTo>
                  <a:cubicBezTo>
                    <a:pt x="5840" y="9512"/>
                    <a:pt x="5773" y="9481"/>
                    <a:pt x="5711" y="9481"/>
                  </a:cubicBezTo>
                  <a:cubicBezTo>
                    <a:pt x="5692" y="9481"/>
                    <a:pt x="5673" y="9484"/>
                    <a:pt x="5656" y="9490"/>
                  </a:cubicBezTo>
                  <a:cubicBezTo>
                    <a:pt x="5204" y="9680"/>
                    <a:pt x="4704" y="9788"/>
                    <a:pt x="4180" y="9788"/>
                  </a:cubicBezTo>
                  <a:cubicBezTo>
                    <a:pt x="3096" y="9788"/>
                    <a:pt x="2084" y="9347"/>
                    <a:pt x="1513" y="8609"/>
                  </a:cubicBezTo>
                  <a:lnTo>
                    <a:pt x="2727" y="8180"/>
                  </a:lnTo>
                  <a:cubicBezTo>
                    <a:pt x="3061" y="8061"/>
                    <a:pt x="3299" y="7740"/>
                    <a:pt x="3299" y="7383"/>
                  </a:cubicBezTo>
                  <a:lnTo>
                    <a:pt x="3299" y="6823"/>
                  </a:lnTo>
                  <a:cubicBezTo>
                    <a:pt x="3572" y="6930"/>
                    <a:pt x="3870" y="6990"/>
                    <a:pt x="4180" y="6990"/>
                  </a:cubicBezTo>
                  <a:cubicBezTo>
                    <a:pt x="4489" y="6990"/>
                    <a:pt x="4787" y="6930"/>
                    <a:pt x="5061" y="6823"/>
                  </a:cubicBezTo>
                  <a:lnTo>
                    <a:pt x="5061" y="7383"/>
                  </a:lnTo>
                  <a:cubicBezTo>
                    <a:pt x="5061" y="7740"/>
                    <a:pt x="5287" y="8061"/>
                    <a:pt x="5644" y="8180"/>
                  </a:cubicBezTo>
                  <a:lnTo>
                    <a:pt x="6847" y="8609"/>
                  </a:lnTo>
                  <a:cubicBezTo>
                    <a:pt x="6680" y="8823"/>
                    <a:pt x="6478" y="9014"/>
                    <a:pt x="6239" y="9180"/>
                  </a:cubicBezTo>
                  <a:cubicBezTo>
                    <a:pt x="6156" y="9228"/>
                    <a:pt x="6144" y="9323"/>
                    <a:pt x="6192" y="9407"/>
                  </a:cubicBezTo>
                  <a:cubicBezTo>
                    <a:pt x="6216" y="9442"/>
                    <a:pt x="6275" y="9478"/>
                    <a:pt x="6323" y="9478"/>
                  </a:cubicBezTo>
                  <a:cubicBezTo>
                    <a:pt x="6359" y="9478"/>
                    <a:pt x="6382" y="9466"/>
                    <a:pt x="6418" y="9442"/>
                  </a:cubicBezTo>
                  <a:cubicBezTo>
                    <a:pt x="6716" y="9240"/>
                    <a:pt x="6966" y="9002"/>
                    <a:pt x="7156" y="8716"/>
                  </a:cubicBezTo>
                  <a:lnTo>
                    <a:pt x="7430" y="8811"/>
                  </a:lnTo>
                  <a:cubicBezTo>
                    <a:pt x="7787" y="8930"/>
                    <a:pt x="8025" y="9264"/>
                    <a:pt x="8025" y="9645"/>
                  </a:cubicBezTo>
                  <a:lnTo>
                    <a:pt x="8025" y="10990"/>
                  </a:lnTo>
                  <a:cubicBezTo>
                    <a:pt x="8025" y="11085"/>
                    <a:pt x="8097" y="11157"/>
                    <a:pt x="8180" y="11157"/>
                  </a:cubicBezTo>
                  <a:cubicBezTo>
                    <a:pt x="8275" y="11157"/>
                    <a:pt x="8347" y="11085"/>
                    <a:pt x="8347" y="10990"/>
                  </a:cubicBezTo>
                  <a:lnTo>
                    <a:pt x="8347" y="9633"/>
                  </a:lnTo>
                  <a:cubicBezTo>
                    <a:pt x="8323" y="9109"/>
                    <a:pt x="7990" y="8657"/>
                    <a:pt x="7513" y="8478"/>
                  </a:cubicBezTo>
                  <a:lnTo>
                    <a:pt x="6620" y="8168"/>
                  </a:lnTo>
                  <a:cubicBezTo>
                    <a:pt x="6740" y="7978"/>
                    <a:pt x="7013" y="7525"/>
                    <a:pt x="7263" y="6918"/>
                  </a:cubicBezTo>
                  <a:cubicBezTo>
                    <a:pt x="7847" y="5561"/>
                    <a:pt x="7978" y="4489"/>
                    <a:pt x="7978" y="3823"/>
                  </a:cubicBezTo>
                  <a:cubicBezTo>
                    <a:pt x="7978" y="1703"/>
                    <a:pt x="6263" y="1"/>
                    <a:pt x="4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54"/>
            <p:cNvSpPr/>
            <p:nvPr/>
          </p:nvSpPr>
          <p:spPr>
            <a:xfrm>
              <a:off x="8164972" y="2582371"/>
              <a:ext cx="43782" cy="15492"/>
            </a:xfrm>
            <a:custGeom>
              <a:rect b="b" l="l" r="r" t="t"/>
              <a:pathLst>
                <a:path extrusionOk="0" h="489" w="1382">
                  <a:moveTo>
                    <a:pt x="179" y="0"/>
                  </a:moveTo>
                  <a:cubicBezTo>
                    <a:pt x="140" y="0"/>
                    <a:pt x="101" y="12"/>
                    <a:pt x="72" y="36"/>
                  </a:cubicBezTo>
                  <a:cubicBezTo>
                    <a:pt x="0" y="96"/>
                    <a:pt x="0" y="203"/>
                    <a:pt x="72" y="262"/>
                  </a:cubicBezTo>
                  <a:cubicBezTo>
                    <a:pt x="203" y="393"/>
                    <a:pt x="441" y="489"/>
                    <a:pt x="703" y="489"/>
                  </a:cubicBezTo>
                  <a:cubicBezTo>
                    <a:pt x="965" y="489"/>
                    <a:pt x="1191" y="393"/>
                    <a:pt x="1346" y="262"/>
                  </a:cubicBezTo>
                  <a:cubicBezTo>
                    <a:pt x="1381" y="203"/>
                    <a:pt x="1381" y="120"/>
                    <a:pt x="1322" y="36"/>
                  </a:cubicBezTo>
                  <a:cubicBezTo>
                    <a:pt x="1292" y="12"/>
                    <a:pt x="1250" y="0"/>
                    <a:pt x="1209" y="0"/>
                  </a:cubicBezTo>
                  <a:cubicBezTo>
                    <a:pt x="1167" y="0"/>
                    <a:pt x="1125" y="12"/>
                    <a:pt x="1096" y="36"/>
                  </a:cubicBezTo>
                  <a:cubicBezTo>
                    <a:pt x="1036" y="96"/>
                    <a:pt x="881" y="179"/>
                    <a:pt x="691" y="179"/>
                  </a:cubicBezTo>
                  <a:cubicBezTo>
                    <a:pt x="488" y="179"/>
                    <a:pt x="346" y="96"/>
                    <a:pt x="286" y="36"/>
                  </a:cubicBezTo>
                  <a:cubicBezTo>
                    <a:pt x="256" y="12"/>
                    <a:pt x="218"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54"/>
            <p:cNvSpPr/>
            <p:nvPr/>
          </p:nvSpPr>
          <p:spPr>
            <a:xfrm>
              <a:off x="8141592" y="2519137"/>
              <a:ext cx="18501" cy="13844"/>
            </a:xfrm>
            <a:custGeom>
              <a:rect b="b" l="l" r="r" t="t"/>
              <a:pathLst>
                <a:path extrusionOk="0" h="437" w="584">
                  <a:moveTo>
                    <a:pt x="404" y="1"/>
                  </a:moveTo>
                  <a:cubicBezTo>
                    <a:pt x="381" y="1"/>
                    <a:pt x="357" y="7"/>
                    <a:pt x="333" y="20"/>
                  </a:cubicBezTo>
                  <a:lnTo>
                    <a:pt x="119" y="115"/>
                  </a:lnTo>
                  <a:cubicBezTo>
                    <a:pt x="48" y="163"/>
                    <a:pt x="0" y="258"/>
                    <a:pt x="48" y="341"/>
                  </a:cubicBezTo>
                  <a:cubicBezTo>
                    <a:pt x="71" y="401"/>
                    <a:pt x="131" y="437"/>
                    <a:pt x="191" y="437"/>
                  </a:cubicBezTo>
                  <a:cubicBezTo>
                    <a:pt x="226" y="437"/>
                    <a:pt x="238" y="437"/>
                    <a:pt x="274" y="413"/>
                  </a:cubicBezTo>
                  <a:lnTo>
                    <a:pt x="476" y="318"/>
                  </a:lnTo>
                  <a:cubicBezTo>
                    <a:pt x="548" y="270"/>
                    <a:pt x="583" y="163"/>
                    <a:pt x="548" y="91"/>
                  </a:cubicBezTo>
                  <a:cubicBezTo>
                    <a:pt x="522" y="40"/>
                    <a:pt x="465" y="1"/>
                    <a:pt x="40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54"/>
            <p:cNvSpPr/>
            <p:nvPr/>
          </p:nvSpPr>
          <p:spPr>
            <a:xfrm>
              <a:off x="8211731" y="2518409"/>
              <a:ext cx="18881" cy="13812"/>
            </a:xfrm>
            <a:custGeom>
              <a:rect b="b" l="l" r="r" t="t"/>
              <a:pathLst>
                <a:path extrusionOk="0" h="436" w="596">
                  <a:moveTo>
                    <a:pt x="208" y="0"/>
                  </a:moveTo>
                  <a:cubicBezTo>
                    <a:pt x="148" y="0"/>
                    <a:pt x="83" y="39"/>
                    <a:pt x="48" y="91"/>
                  </a:cubicBezTo>
                  <a:cubicBezTo>
                    <a:pt x="1" y="174"/>
                    <a:pt x="48" y="269"/>
                    <a:pt x="120" y="317"/>
                  </a:cubicBezTo>
                  <a:lnTo>
                    <a:pt x="334" y="424"/>
                  </a:lnTo>
                  <a:cubicBezTo>
                    <a:pt x="358" y="436"/>
                    <a:pt x="382" y="436"/>
                    <a:pt x="405" y="436"/>
                  </a:cubicBezTo>
                  <a:cubicBezTo>
                    <a:pt x="465" y="436"/>
                    <a:pt x="524" y="412"/>
                    <a:pt x="560" y="353"/>
                  </a:cubicBezTo>
                  <a:cubicBezTo>
                    <a:pt x="596" y="257"/>
                    <a:pt x="572" y="174"/>
                    <a:pt x="477" y="126"/>
                  </a:cubicBezTo>
                  <a:lnTo>
                    <a:pt x="274" y="19"/>
                  </a:lnTo>
                  <a:cubicBezTo>
                    <a:pt x="255" y="6"/>
                    <a:pt x="232" y="0"/>
                    <a:pt x="20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4" name="Google Shape;2864;p54"/>
          <p:cNvGrpSpPr/>
          <p:nvPr/>
        </p:nvGrpSpPr>
        <p:grpSpPr>
          <a:xfrm>
            <a:off x="5356413" y="2413390"/>
            <a:ext cx="271212" cy="361374"/>
            <a:chOff x="5356413" y="2413390"/>
            <a:chExt cx="271212" cy="361374"/>
          </a:xfrm>
        </p:grpSpPr>
        <p:sp>
          <p:nvSpPr>
            <p:cNvPr id="2865" name="Google Shape;2865;p54"/>
            <p:cNvSpPr/>
            <p:nvPr/>
          </p:nvSpPr>
          <p:spPr>
            <a:xfrm>
              <a:off x="5453734" y="2525790"/>
              <a:ext cx="10201" cy="15872"/>
            </a:xfrm>
            <a:custGeom>
              <a:rect b="b" l="l" r="r" t="t"/>
              <a:pathLst>
                <a:path extrusionOk="0" h="501" w="322">
                  <a:moveTo>
                    <a:pt x="167" y="1"/>
                  </a:moveTo>
                  <a:cubicBezTo>
                    <a:pt x="72" y="1"/>
                    <a:pt x="0" y="72"/>
                    <a:pt x="0" y="167"/>
                  </a:cubicBezTo>
                  <a:lnTo>
                    <a:pt x="0" y="346"/>
                  </a:lnTo>
                  <a:cubicBezTo>
                    <a:pt x="0" y="429"/>
                    <a:pt x="72" y="501"/>
                    <a:pt x="167" y="501"/>
                  </a:cubicBezTo>
                  <a:cubicBezTo>
                    <a:pt x="250" y="501"/>
                    <a:pt x="322" y="429"/>
                    <a:pt x="322" y="346"/>
                  </a:cubicBezTo>
                  <a:lnTo>
                    <a:pt x="322" y="167"/>
                  </a:lnTo>
                  <a:cubicBezTo>
                    <a:pt x="322"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54"/>
            <p:cNvSpPr/>
            <p:nvPr/>
          </p:nvSpPr>
          <p:spPr>
            <a:xfrm>
              <a:off x="5521624" y="2525790"/>
              <a:ext cx="10201" cy="15872"/>
            </a:xfrm>
            <a:custGeom>
              <a:rect b="b" l="l" r="r" t="t"/>
              <a:pathLst>
                <a:path extrusionOk="0" h="501" w="322">
                  <a:moveTo>
                    <a:pt x="155" y="1"/>
                  </a:moveTo>
                  <a:cubicBezTo>
                    <a:pt x="72" y="1"/>
                    <a:pt x="0" y="72"/>
                    <a:pt x="0" y="167"/>
                  </a:cubicBezTo>
                  <a:lnTo>
                    <a:pt x="0" y="346"/>
                  </a:lnTo>
                  <a:cubicBezTo>
                    <a:pt x="0" y="429"/>
                    <a:pt x="72" y="501"/>
                    <a:pt x="155" y="501"/>
                  </a:cubicBezTo>
                  <a:cubicBezTo>
                    <a:pt x="250" y="501"/>
                    <a:pt x="322" y="429"/>
                    <a:pt x="322" y="346"/>
                  </a:cubicBezTo>
                  <a:lnTo>
                    <a:pt x="322" y="167"/>
                  </a:ln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54"/>
            <p:cNvSpPr/>
            <p:nvPr/>
          </p:nvSpPr>
          <p:spPr>
            <a:xfrm>
              <a:off x="5356413" y="2413390"/>
              <a:ext cx="271212" cy="361374"/>
            </a:xfrm>
            <a:custGeom>
              <a:rect b="b" l="l" r="r" t="t"/>
              <a:pathLst>
                <a:path extrusionOk="0" h="11407" w="8561">
                  <a:moveTo>
                    <a:pt x="4215" y="298"/>
                  </a:moveTo>
                  <a:cubicBezTo>
                    <a:pt x="4394" y="298"/>
                    <a:pt x="4560" y="381"/>
                    <a:pt x="4679" y="512"/>
                  </a:cubicBezTo>
                  <a:cubicBezTo>
                    <a:pt x="4707" y="549"/>
                    <a:pt x="4762" y="564"/>
                    <a:pt x="4813" y="564"/>
                  </a:cubicBezTo>
                  <a:cubicBezTo>
                    <a:pt x="4829" y="564"/>
                    <a:pt x="4844" y="563"/>
                    <a:pt x="4858" y="560"/>
                  </a:cubicBezTo>
                  <a:cubicBezTo>
                    <a:pt x="4965" y="512"/>
                    <a:pt x="5072" y="501"/>
                    <a:pt x="5180" y="501"/>
                  </a:cubicBezTo>
                  <a:cubicBezTo>
                    <a:pt x="5644" y="501"/>
                    <a:pt x="6037" y="834"/>
                    <a:pt x="6072" y="1310"/>
                  </a:cubicBezTo>
                  <a:cubicBezTo>
                    <a:pt x="6072" y="1370"/>
                    <a:pt x="6120" y="1429"/>
                    <a:pt x="6180" y="1453"/>
                  </a:cubicBezTo>
                  <a:cubicBezTo>
                    <a:pt x="6453" y="1560"/>
                    <a:pt x="6608" y="1822"/>
                    <a:pt x="6608" y="2120"/>
                  </a:cubicBezTo>
                  <a:cubicBezTo>
                    <a:pt x="6608" y="2525"/>
                    <a:pt x="6287" y="2846"/>
                    <a:pt x="5882" y="2846"/>
                  </a:cubicBezTo>
                  <a:cubicBezTo>
                    <a:pt x="5632" y="2846"/>
                    <a:pt x="5406" y="2715"/>
                    <a:pt x="5275" y="2501"/>
                  </a:cubicBezTo>
                  <a:cubicBezTo>
                    <a:pt x="5239" y="2465"/>
                    <a:pt x="5180" y="2429"/>
                    <a:pt x="5120" y="2429"/>
                  </a:cubicBezTo>
                  <a:cubicBezTo>
                    <a:pt x="5096" y="2429"/>
                    <a:pt x="5084" y="2429"/>
                    <a:pt x="5049" y="2441"/>
                  </a:cubicBezTo>
                  <a:cubicBezTo>
                    <a:pt x="4977" y="2489"/>
                    <a:pt x="4882" y="2501"/>
                    <a:pt x="4810" y="2501"/>
                  </a:cubicBezTo>
                  <a:cubicBezTo>
                    <a:pt x="4513" y="2501"/>
                    <a:pt x="4263" y="2263"/>
                    <a:pt x="4263" y="1953"/>
                  </a:cubicBezTo>
                  <a:cubicBezTo>
                    <a:pt x="4263" y="1905"/>
                    <a:pt x="4263" y="1858"/>
                    <a:pt x="4275" y="1822"/>
                  </a:cubicBezTo>
                  <a:cubicBezTo>
                    <a:pt x="4287" y="1774"/>
                    <a:pt x="4275" y="1715"/>
                    <a:pt x="4251" y="1691"/>
                  </a:cubicBezTo>
                  <a:cubicBezTo>
                    <a:pt x="4215" y="1644"/>
                    <a:pt x="4167" y="1632"/>
                    <a:pt x="4132" y="1608"/>
                  </a:cubicBezTo>
                  <a:cubicBezTo>
                    <a:pt x="3798" y="1584"/>
                    <a:pt x="3548" y="1310"/>
                    <a:pt x="3548" y="989"/>
                  </a:cubicBezTo>
                  <a:cubicBezTo>
                    <a:pt x="3572" y="596"/>
                    <a:pt x="3858" y="298"/>
                    <a:pt x="4215" y="298"/>
                  </a:cubicBezTo>
                  <a:close/>
                  <a:moveTo>
                    <a:pt x="6763" y="2715"/>
                  </a:moveTo>
                  <a:cubicBezTo>
                    <a:pt x="6787" y="2858"/>
                    <a:pt x="6811" y="3013"/>
                    <a:pt x="6811" y="3179"/>
                  </a:cubicBezTo>
                  <a:lnTo>
                    <a:pt x="6811" y="3370"/>
                  </a:lnTo>
                  <a:lnTo>
                    <a:pt x="6608" y="3370"/>
                  </a:lnTo>
                  <a:cubicBezTo>
                    <a:pt x="6513" y="3370"/>
                    <a:pt x="6418" y="3275"/>
                    <a:pt x="6418" y="3179"/>
                  </a:cubicBezTo>
                  <a:lnTo>
                    <a:pt x="6418" y="3025"/>
                  </a:lnTo>
                  <a:cubicBezTo>
                    <a:pt x="6549" y="2953"/>
                    <a:pt x="6668" y="2834"/>
                    <a:pt x="6763" y="2715"/>
                  </a:cubicBezTo>
                  <a:close/>
                  <a:moveTo>
                    <a:pt x="1608" y="2215"/>
                  </a:moveTo>
                  <a:cubicBezTo>
                    <a:pt x="1512" y="2513"/>
                    <a:pt x="1465" y="2810"/>
                    <a:pt x="1465" y="3144"/>
                  </a:cubicBezTo>
                  <a:lnTo>
                    <a:pt x="1465" y="3382"/>
                  </a:lnTo>
                  <a:cubicBezTo>
                    <a:pt x="1250" y="3489"/>
                    <a:pt x="1108" y="3691"/>
                    <a:pt x="1108" y="3930"/>
                  </a:cubicBezTo>
                  <a:cubicBezTo>
                    <a:pt x="1108" y="4275"/>
                    <a:pt x="1370" y="4549"/>
                    <a:pt x="1715" y="4549"/>
                  </a:cubicBezTo>
                  <a:lnTo>
                    <a:pt x="1822" y="4549"/>
                  </a:lnTo>
                  <a:lnTo>
                    <a:pt x="1822" y="4561"/>
                  </a:lnTo>
                  <a:cubicBezTo>
                    <a:pt x="1822" y="5049"/>
                    <a:pt x="1953" y="5501"/>
                    <a:pt x="2203" y="5882"/>
                  </a:cubicBezTo>
                  <a:cubicBezTo>
                    <a:pt x="2092" y="5973"/>
                    <a:pt x="1972" y="6004"/>
                    <a:pt x="1844" y="6004"/>
                  </a:cubicBezTo>
                  <a:cubicBezTo>
                    <a:pt x="1821" y="6004"/>
                    <a:pt x="1798" y="6003"/>
                    <a:pt x="1774" y="6001"/>
                  </a:cubicBezTo>
                  <a:cubicBezTo>
                    <a:pt x="1334" y="5989"/>
                    <a:pt x="953" y="5632"/>
                    <a:pt x="917" y="5180"/>
                  </a:cubicBezTo>
                  <a:lnTo>
                    <a:pt x="917" y="4989"/>
                  </a:lnTo>
                  <a:cubicBezTo>
                    <a:pt x="929" y="4811"/>
                    <a:pt x="881" y="4644"/>
                    <a:pt x="762" y="4549"/>
                  </a:cubicBezTo>
                  <a:cubicBezTo>
                    <a:pt x="631" y="4406"/>
                    <a:pt x="536" y="4215"/>
                    <a:pt x="536" y="4025"/>
                  </a:cubicBezTo>
                  <a:cubicBezTo>
                    <a:pt x="536" y="3751"/>
                    <a:pt x="691" y="3513"/>
                    <a:pt x="917" y="3394"/>
                  </a:cubicBezTo>
                  <a:cubicBezTo>
                    <a:pt x="1072" y="3310"/>
                    <a:pt x="1155" y="3120"/>
                    <a:pt x="1096" y="2941"/>
                  </a:cubicBezTo>
                  <a:cubicBezTo>
                    <a:pt x="1060" y="2834"/>
                    <a:pt x="1060" y="2727"/>
                    <a:pt x="1096" y="2620"/>
                  </a:cubicBezTo>
                  <a:cubicBezTo>
                    <a:pt x="1131" y="2429"/>
                    <a:pt x="1298" y="2286"/>
                    <a:pt x="1489" y="2239"/>
                  </a:cubicBezTo>
                  <a:cubicBezTo>
                    <a:pt x="1536" y="2215"/>
                    <a:pt x="1572" y="2215"/>
                    <a:pt x="1608" y="2215"/>
                  </a:cubicBezTo>
                  <a:close/>
                  <a:moveTo>
                    <a:pt x="6977" y="2251"/>
                  </a:moveTo>
                  <a:cubicBezTo>
                    <a:pt x="7025" y="2251"/>
                    <a:pt x="7061" y="2251"/>
                    <a:pt x="7108" y="2263"/>
                  </a:cubicBezTo>
                  <a:cubicBezTo>
                    <a:pt x="7299" y="2310"/>
                    <a:pt x="7442" y="2453"/>
                    <a:pt x="7501" y="2656"/>
                  </a:cubicBezTo>
                  <a:cubicBezTo>
                    <a:pt x="7537" y="2763"/>
                    <a:pt x="7537" y="2858"/>
                    <a:pt x="7501" y="2965"/>
                  </a:cubicBezTo>
                  <a:cubicBezTo>
                    <a:pt x="7442" y="3144"/>
                    <a:pt x="7525" y="3334"/>
                    <a:pt x="7680" y="3429"/>
                  </a:cubicBezTo>
                  <a:cubicBezTo>
                    <a:pt x="7918" y="3560"/>
                    <a:pt x="8061" y="3799"/>
                    <a:pt x="8061" y="4049"/>
                  </a:cubicBezTo>
                  <a:cubicBezTo>
                    <a:pt x="8061" y="4251"/>
                    <a:pt x="7977" y="4441"/>
                    <a:pt x="7835" y="4572"/>
                  </a:cubicBezTo>
                  <a:cubicBezTo>
                    <a:pt x="7727" y="4680"/>
                    <a:pt x="7668" y="4846"/>
                    <a:pt x="7680" y="5025"/>
                  </a:cubicBezTo>
                  <a:cubicBezTo>
                    <a:pt x="7704" y="5084"/>
                    <a:pt x="7704" y="5156"/>
                    <a:pt x="7680" y="5215"/>
                  </a:cubicBezTo>
                  <a:cubicBezTo>
                    <a:pt x="7644" y="5644"/>
                    <a:pt x="7263" y="6001"/>
                    <a:pt x="6823" y="6037"/>
                  </a:cubicBezTo>
                  <a:cubicBezTo>
                    <a:pt x="6668" y="6037"/>
                    <a:pt x="6525" y="6001"/>
                    <a:pt x="6394" y="5942"/>
                  </a:cubicBezTo>
                  <a:cubicBezTo>
                    <a:pt x="6632" y="5561"/>
                    <a:pt x="6775" y="5108"/>
                    <a:pt x="6775" y="4620"/>
                  </a:cubicBezTo>
                  <a:lnTo>
                    <a:pt x="6775" y="4608"/>
                  </a:lnTo>
                  <a:lnTo>
                    <a:pt x="6882" y="4608"/>
                  </a:lnTo>
                  <a:cubicBezTo>
                    <a:pt x="7227" y="4608"/>
                    <a:pt x="7489" y="4334"/>
                    <a:pt x="7489" y="3989"/>
                  </a:cubicBezTo>
                  <a:cubicBezTo>
                    <a:pt x="7489" y="3739"/>
                    <a:pt x="7346" y="3537"/>
                    <a:pt x="7132" y="3441"/>
                  </a:cubicBezTo>
                  <a:lnTo>
                    <a:pt x="7132" y="3179"/>
                  </a:lnTo>
                  <a:cubicBezTo>
                    <a:pt x="7132" y="2858"/>
                    <a:pt x="7085" y="2548"/>
                    <a:pt x="6977" y="2251"/>
                  </a:cubicBezTo>
                  <a:close/>
                  <a:moveTo>
                    <a:pt x="3239" y="893"/>
                  </a:moveTo>
                  <a:lnTo>
                    <a:pt x="3239" y="941"/>
                  </a:lnTo>
                  <a:cubicBezTo>
                    <a:pt x="3239" y="1370"/>
                    <a:pt x="3536" y="1763"/>
                    <a:pt x="3953" y="1870"/>
                  </a:cubicBezTo>
                  <a:lnTo>
                    <a:pt x="3953" y="1905"/>
                  </a:lnTo>
                  <a:cubicBezTo>
                    <a:pt x="3953" y="2394"/>
                    <a:pt x="4334" y="2787"/>
                    <a:pt x="4822" y="2787"/>
                  </a:cubicBezTo>
                  <a:cubicBezTo>
                    <a:pt x="4918" y="2787"/>
                    <a:pt x="4989" y="2775"/>
                    <a:pt x="5084" y="2739"/>
                  </a:cubicBezTo>
                  <a:cubicBezTo>
                    <a:pt x="5275" y="3001"/>
                    <a:pt x="5572" y="3132"/>
                    <a:pt x="5894" y="3132"/>
                  </a:cubicBezTo>
                  <a:cubicBezTo>
                    <a:pt x="5953" y="3132"/>
                    <a:pt x="6037" y="3132"/>
                    <a:pt x="6096" y="3120"/>
                  </a:cubicBezTo>
                  <a:lnTo>
                    <a:pt x="6096" y="3144"/>
                  </a:lnTo>
                  <a:cubicBezTo>
                    <a:pt x="6096" y="3429"/>
                    <a:pt x="6334" y="3668"/>
                    <a:pt x="6608" y="3668"/>
                  </a:cubicBezTo>
                  <a:lnTo>
                    <a:pt x="6882" y="3668"/>
                  </a:lnTo>
                  <a:cubicBezTo>
                    <a:pt x="7025" y="3668"/>
                    <a:pt x="7168" y="3787"/>
                    <a:pt x="7168" y="3953"/>
                  </a:cubicBezTo>
                  <a:cubicBezTo>
                    <a:pt x="7168" y="4096"/>
                    <a:pt x="7049" y="4227"/>
                    <a:pt x="6882" y="4227"/>
                  </a:cubicBezTo>
                  <a:lnTo>
                    <a:pt x="6775" y="4227"/>
                  </a:lnTo>
                  <a:lnTo>
                    <a:pt x="6775" y="4215"/>
                  </a:lnTo>
                  <a:cubicBezTo>
                    <a:pt x="6775" y="4132"/>
                    <a:pt x="6704" y="4049"/>
                    <a:pt x="6608" y="4049"/>
                  </a:cubicBezTo>
                  <a:cubicBezTo>
                    <a:pt x="6525" y="4049"/>
                    <a:pt x="6453" y="4132"/>
                    <a:pt x="6453" y="4215"/>
                  </a:cubicBezTo>
                  <a:lnTo>
                    <a:pt x="6453" y="4572"/>
                  </a:lnTo>
                  <a:cubicBezTo>
                    <a:pt x="6453" y="5763"/>
                    <a:pt x="5477" y="6716"/>
                    <a:pt x="4310" y="6716"/>
                  </a:cubicBezTo>
                  <a:cubicBezTo>
                    <a:pt x="4289" y="6716"/>
                    <a:pt x="4268" y="6717"/>
                    <a:pt x="4247" y="6717"/>
                  </a:cubicBezTo>
                  <a:cubicBezTo>
                    <a:pt x="3086" y="6717"/>
                    <a:pt x="2167" y="5754"/>
                    <a:pt x="2167" y="4584"/>
                  </a:cubicBezTo>
                  <a:lnTo>
                    <a:pt x="2167" y="4227"/>
                  </a:lnTo>
                  <a:cubicBezTo>
                    <a:pt x="2167" y="4144"/>
                    <a:pt x="2084" y="4072"/>
                    <a:pt x="2001" y="4072"/>
                  </a:cubicBezTo>
                  <a:cubicBezTo>
                    <a:pt x="1905" y="4072"/>
                    <a:pt x="1834" y="4144"/>
                    <a:pt x="1834" y="4227"/>
                  </a:cubicBezTo>
                  <a:lnTo>
                    <a:pt x="1834" y="4251"/>
                  </a:lnTo>
                  <a:lnTo>
                    <a:pt x="1727" y="4251"/>
                  </a:lnTo>
                  <a:cubicBezTo>
                    <a:pt x="1584" y="4251"/>
                    <a:pt x="1453" y="4132"/>
                    <a:pt x="1453" y="3965"/>
                  </a:cubicBezTo>
                  <a:cubicBezTo>
                    <a:pt x="1453" y="3810"/>
                    <a:pt x="1572" y="3679"/>
                    <a:pt x="1727" y="3679"/>
                  </a:cubicBezTo>
                  <a:lnTo>
                    <a:pt x="2001" y="3679"/>
                  </a:lnTo>
                  <a:cubicBezTo>
                    <a:pt x="2286" y="3679"/>
                    <a:pt x="2524" y="3441"/>
                    <a:pt x="2524" y="3156"/>
                  </a:cubicBezTo>
                  <a:cubicBezTo>
                    <a:pt x="2524" y="2667"/>
                    <a:pt x="2715" y="2191"/>
                    <a:pt x="3084" y="1846"/>
                  </a:cubicBezTo>
                  <a:cubicBezTo>
                    <a:pt x="3155" y="1786"/>
                    <a:pt x="3155" y="1691"/>
                    <a:pt x="3084" y="1608"/>
                  </a:cubicBezTo>
                  <a:cubicBezTo>
                    <a:pt x="3054" y="1572"/>
                    <a:pt x="3013" y="1554"/>
                    <a:pt x="2969" y="1554"/>
                  </a:cubicBezTo>
                  <a:cubicBezTo>
                    <a:pt x="2926" y="1554"/>
                    <a:pt x="2882" y="1572"/>
                    <a:pt x="2846" y="1608"/>
                  </a:cubicBezTo>
                  <a:cubicBezTo>
                    <a:pt x="2417" y="2013"/>
                    <a:pt x="2179" y="2560"/>
                    <a:pt x="2179" y="3156"/>
                  </a:cubicBezTo>
                  <a:cubicBezTo>
                    <a:pt x="2179" y="3263"/>
                    <a:pt x="2084" y="3358"/>
                    <a:pt x="1989" y="3358"/>
                  </a:cubicBezTo>
                  <a:lnTo>
                    <a:pt x="1786" y="3358"/>
                  </a:lnTo>
                  <a:lnTo>
                    <a:pt x="1786" y="3179"/>
                  </a:lnTo>
                  <a:cubicBezTo>
                    <a:pt x="1786" y="2191"/>
                    <a:pt x="2358" y="1310"/>
                    <a:pt x="3239" y="893"/>
                  </a:cubicBezTo>
                  <a:close/>
                  <a:moveTo>
                    <a:pt x="5227" y="6894"/>
                  </a:moveTo>
                  <a:lnTo>
                    <a:pt x="5227" y="7251"/>
                  </a:lnTo>
                  <a:cubicBezTo>
                    <a:pt x="5227" y="7359"/>
                    <a:pt x="5215" y="7454"/>
                    <a:pt x="5168" y="7561"/>
                  </a:cubicBezTo>
                  <a:cubicBezTo>
                    <a:pt x="5144" y="7656"/>
                    <a:pt x="5180" y="7740"/>
                    <a:pt x="5275" y="7775"/>
                  </a:cubicBezTo>
                  <a:cubicBezTo>
                    <a:pt x="5287" y="7775"/>
                    <a:pt x="5322" y="7787"/>
                    <a:pt x="5334" y="7787"/>
                  </a:cubicBezTo>
                  <a:cubicBezTo>
                    <a:pt x="5406" y="7787"/>
                    <a:pt x="5465" y="7740"/>
                    <a:pt x="5501" y="7680"/>
                  </a:cubicBezTo>
                  <a:cubicBezTo>
                    <a:pt x="5537" y="7549"/>
                    <a:pt x="5572" y="7418"/>
                    <a:pt x="5572" y="7263"/>
                  </a:cubicBezTo>
                  <a:lnTo>
                    <a:pt x="5572" y="7192"/>
                  </a:lnTo>
                  <a:cubicBezTo>
                    <a:pt x="5930" y="7251"/>
                    <a:pt x="6299" y="7359"/>
                    <a:pt x="6644" y="7478"/>
                  </a:cubicBezTo>
                  <a:cubicBezTo>
                    <a:pt x="6644" y="7478"/>
                    <a:pt x="6656" y="7478"/>
                    <a:pt x="6656" y="7489"/>
                  </a:cubicBezTo>
                  <a:cubicBezTo>
                    <a:pt x="6561" y="8037"/>
                    <a:pt x="6299" y="8573"/>
                    <a:pt x="5882" y="8978"/>
                  </a:cubicBezTo>
                  <a:cubicBezTo>
                    <a:pt x="5453" y="9383"/>
                    <a:pt x="4906" y="9585"/>
                    <a:pt x="4310" y="9585"/>
                  </a:cubicBezTo>
                  <a:cubicBezTo>
                    <a:pt x="3727" y="9585"/>
                    <a:pt x="3155" y="9371"/>
                    <a:pt x="2727" y="8978"/>
                  </a:cubicBezTo>
                  <a:cubicBezTo>
                    <a:pt x="2298" y="8597"/>
                    <a:pt x="2048" y="8049"/>
                    <a:pt x="1989" y="7478"/>
                  </a:cubicBezTo>
                  <a:cubicBezTo>
                    <a:pt x="1989" y="7478"/>
                    <a:pt x="1989" y="7454"/>
                    <a:pt x="2001" y="7454"/>
                  </a:cubicBezTo>
                  <a:cubicBezTo>
                    <a:pt x="2346" y="7347"/>
                    <a:pt x="2715" y="7251"/>
                    <a:pt x="3072" y="7180"/>
                  </a:cubicBezTo>
                  <a:lnTo>
                    <a:pt x="3072" y="7251"/>
                  </a:lnTo>
                  <a:cubicBezTo>
                    <a:pt x="3072" y="7942"/>
                    <a:pt x="3620" y="8490"/>
                    <a:pt x="4310" y="8490"/>
                  </a:cubicBezTo>
                  <a:cubicBezTo>
                    <a:pt x="4525" y="8490"/>
                    <a:pt x="4739" y="8430"/>
                    <a:pt x="4929" y="8323"/>
                  </a:cubicBezTo>
                  <a:cubicBezTo>
                    <a:pt x="5001" y="8275"/>
                    <a:pt x="5037" y="8168"/>
                    <a:pt x="4989" y="8097"/>
                  </a:cubicBezTo>
                  <a:cubicBezTo>
                    <a:pt x="4956" y="8048"/>
                    <a:pt x="4901" y="8015"/>
                    <a:pt x="4843" y="8015"/>
                  </a:cubicBezTo>
                  <a:cubicBezTo>
                    <a:pt x="4816" y="8015"/>
                    <a:pt x="4789" y="8022"/>
                    <a:pt x="4763" y="8037"/>
                  </a:cubicBezTo>
                  <a:cubicBezTo>
                    <a:pt x="4632" y="8109"/>
                    <a:pt x="4465" y="8156"/>
                    <a:pt x="4322" y="8156"/>
                  </a:cubicBezTo>
                  <a:cubicBezTo>
                    <a:pt x="3834" y="8156"/>
                    <a:pt x="3417" y="7751"/>
                    <a:pt x="3417" y="7251"/>
                  </a:cubicBezTo>
                  <a:lnTo>
                    <a:pt x="3417" y="6894"/>
                  </a:lnTo>
                  <a:cubicBezTo>
                    <a:pt x="3691" y="7001"/>
                    <a:pt x="3989" y="7061"/>
                    <a:pt x="4322" y="7061"/>
                  </a:cubicBezTo>
                  <a:cubicBezTo>
                    <a:pt x="4644" y="7061"/>
                    <a:pt x="4941" y="7001"/>
                    <a:pt x="5227" y="6894"/>
                  </a:cubicBezTo>
                  <a:close/>
                  <a:moveTo>
                    <a:pt x="4203" y="0"/>
                  </a:moveTo>
                  <a:cubicBezTo>
                    <a:pt x="3834" y="0"/>
                    <a:pt x="3501" y="215"/>
                    <a:pt x="3334" y="524"/>
                  </a:cubicBezTo>
                  <a:cubicBezTo>
                    <a:pt x="2620" y="774"/>
                    <a:pt x="2060" y="1298"/>
                    <a:pt x="1727" y="1953"/>
                  </a:cubicBezTo>
                  <a:cubicBezTo>
                    <a:pt x="1687" y="1948"/>
                    <a:pt x="1646" y="1945"/>
                    <a:pt x="1602" y="1945"/>
                  </a:cubicBezTo>
                  <a:cubicBezTo>
                    <a:pt x="1541" y="1945"/>
                    <a:pt x="1475" y="1951"/>
                    <a:pt x="1405" y="1965"/>
                  </a:cubicBezTo>
                  <a:cubicBezTo>
                    <a:pt x="1096" y="2048"/>
                    <a:pt x="834" y="2286"/>
                    <a:pt x="762" y="2596"/>
                  </a:cubicBezTo>
                  <a:cubicBezTo>
                    <a:pt x="715" y="2763"/>
                    <a:pt x="715" y="2941"/>
                    <a:pt x="762" y="3084"/>
                  </a:cubicBezTo>
                  <a:cubicBezTo>
                    <a:pt x="774" y="3120"/>
                    <a:pt x="762" y="3144"/>
                    <a:pt x="738" y="3144"/>
                  </a:cubicBezTo>
                  <a:cubicBezTo>
                    <a:pt x="393" y="3322"/>
                    <a:pt x="179" y="3679"/>
                    <a:pt x="179" y="4072"/>
                  </a:cubicBezTo>
                  <a:cubicBezTo>
                    <a:pt x="179" y="4346"/>
                    <a:pt x="298" y="4620"/>
                    <a:pt x="512" y="4822"/>
                  </a:cubicBezTo>
                  <a:cubicBezTo>
                    <a:pt x="560" y="4870"/>
                    <a:pt x="560" y="4965"/>
                    <a:pt x="560" y="4989"/>
                  </a:cubicBezTo>
                  <a:cubicBezTo>
                    <a:pt x="536" y="5084"/>
                    <a:pt x="536" y="5168"/>
                    <a:pt x="560" y="5263"/>
                  </a:cubicBezTo>
                  <a:cubicBezTo>
                    <a:pt x="619" y="5858"/>
                    <a:pt x="1131" y="6346"/>
                    <a:pt x="1727" y="6370"/>
                  </a:cubicBezTo>
                  <a:lnTo>
                    <a:pt x="1774" y="6370"/>
                  </a:lnTo>
                  <a:cubicBezTo>
                    <a:pt x="1989" y="6370"/>
                    <a:pt x="2191" y="6311"/>
                    <a:pt x="2370" y="6227"/>
                  </a:cubicBezTo>
                  <a:cubicBezTo>
                    <a:pt x="2560" y="6454"/>
                    <a:pt x="2786" y="6632"/>
                    <a:pt x="3024" y="6775"/>
                  </a:cubicBezTo>
                  <a:lnTo>
                    <a:pt x="3024" y="6882"/>
                  </a:lnTo>
                  <a:cubicBezTo>
                    <a:pt x="2620" y="6954"/>
                    <a:pt x="2227" y="7049"/>
                    <a:pt x="1846" y="7180"/>
                  </a:cubicBezTo>
                  <a:cubicBezTo>
                    <a:pt x="1703" y="7228"/>
                    <a:pt x="1608" y="7359"/>
                    <a:pt x="1608" y="7501"/>
                  </a:cubicBezTo>
                  <a:lnTo>
                    <a:pt x="941" y="7740"/>
                  </a:lnTo>
                  <a:cubicBezTo>
                    <a:pt x="381" y="7942"/>
                    <a:pt x="0" y="8478"/>
                    <a:pt x="0" y="9085"/>
                  </a:cubicBezTo>
                  <a:lnTo>
                    <a:pt x="0" y="11240"/>
                  </a:lnTo>
                  <a:cubicBezTo>
                    <a:pt x="0" y="11335"/>
                    <a:pt x="84" y="11407"/>
                    <a:pt x="167" y="11407"/>
                  </a:cubicBezTo>
                  <a:cubicBezTo>
                    <a:pt x="262" y="11407"/>
                    <a:pt x="334" y="11335"/>
                    <a:pt x="334" y="11240"/>
                  </a:cubicBezTo>
                  <a:lnTo>
                    <a:pt x="334" y="9085"/>
                  </a:lnTo>
                  <a:cubicBezTo>
                    <a:pt x="334" y="8621"/>
                    <a:pt x="619" y="8216"/>
                    <a:pt x="1048" y="8073"/>
                  </a:cubicBezTo>
                  <a:lnTo>
                    <a:pt x="1655" y="7859"/>
                  </a:lnTo>
                  <a:cubicBezTo>
                    <a:pt x="1774" y="8394"/>
                    <a:pt x="2036" y="8894"/>
                    <a:pt x="2465" y="9275"/>
                  </a:cubicBezTo>
                  <a:cubicBezTo>
                    <a:pt x="2905" y="9692"/>
                    <a:pt x="3489" y="9930"/>
                    <a:pt x="4096" y="9978"/>
                  </a:cubicBezTo>
                  <a:lnTo>
                    <a:pt x="4096" y="11240"/>
                  </a:lnTo>
                  <a:cubicBezTo>
                    <a:pt x="4096" y="11335"/>
                    <a:pt x="4167" y="11407"/>
                    <a:pt x="4263" y="11407"/>
                  </a:cubicBezTo>
                  <a:cubicBezTo>
                    <a:pt x="4346" y="11407"/>
                    <a:pt x="4418" y="11335"/>
                    <a:pt x="4418" y="11240"/>
                  </a:cubicBezTo>
                  <a:lnTo>
                    <a:pt x="4418" y="9978"/>
                  </a:lnTo>
                  <a:cubicBezTo>
                    <a:pt x="5037" y="9930"/>
                    <a:pt x="5596" y="9692"/>
                    <a:pt x="6061" y="9275"/>
                  </a:cubicBezTo>
                  <a:cubicBezTo>
                    <a:pt x="6477" y="8906"/>
                    <a:pt x="6739" y="8418"/>
                    <a:pt x="6858" y="7859"/>
                  </a:cubicBezTo>
                  <a:lnTo>
                    <a:pt x="7477" y="8073"/>
                  </a:lnTo>
                  <a:cubicBezTo>
                    <a:pt x="7906" y="8216"/>
                    <a:pt x="8192" y="8632"/>
                    <a:pt x="8192" y="9085"/>
                  </a:cubicBezTo>
                  <a:lnTo>
                    <a:pt x="8192" y="11240"/>
                  </a:lnTo>
                  <a:cubicBezTo>
                    <a:pt x="8192" y="11335"/>
                    <a:pt x="8263" y="11407"/>
                    <a:pt x="8347" y="11407"/>
                  </a:cubicBezTo>
                  <a:cubicBezTo>
                    <a:pt x="8442" y="11407"/>
                    <a:pt x="8513" y="11335"/>
                    <a:pt x="8513" y="11240"/>
                  </a:cubicBezTo>
                  <a:lnTo>
                    <a:pt x="8513" y="9085"/>
                  </a:lnTo>
                  <a:cubicBezTo>
                    <a:pt x="8561" y="8442"/>
                    <a:pt x="8192" y="7906"/>
                    <a:pt x="7620" y="7716"/>
                  </a:cubicBezTo>
                  <a:lnTo>
                    <a:pt x="6954" y="7478"/>
                  </a:lnTo>
                  <a:cubicBezTo>
                    <a:pt x="6954" y="7323"/>
                    <a:pt x="6870" y="7192"/>
                    <a:pt x="6715" y="7144"/>
                  </a:cubicBezTo>
                  <a:cubicBezTo>
                    <a:pt x="6334" y="7013"/>
                    <a:pt x="5942" y="6906"/>
                    <a:pt x="5537" y="6847"/>
                  </a:cubicBezTo>
                  <a:lnTo>
                    <a:pt x="5537" y="6751"/>
                  </a:lnTo>
                  <a:cubicBezTo>
                    <a:pt x="5799" y="6597"/>
                    <a:pt x="6013" y="6418"/>
                    <a:pt x="6192" y="6192"/>
                  </a:cubicBezTo>
                  <a:cubicBezTo>
                    <a:pt x="6370" y="6299"/>
                    <a:pt x="6584" y="6346"/>
                    <a:pt x="6787" y="6346"/>
                  </a:cubicBezTo>
                  <a:lnTo>
                    <a:pt x="6834" y="6346"/>
                  </a:lnTo>
                  <a:cubicBezTo>
                    <a:pt x="7442" y="6311"/>
                    <a:pt x="7954" y="5835"/>
                    <a:pt x="8013" y="5227"/>
                  </a:cubicBezTo>
                  <a:cubicBezTo>
                    <a:pt x="8025" y="5132"/>
                    <a:pt x="8025" y="5049"/>
                    <a:pt x="8013" y="4965"/>
                  </a:cubicBezTo>
                  <a:cubicBezTo>
                    <a:pt x="8013" y="4930"/>
                    <a:pt x="8001" y="4846"/>
                    <a:pt x="8061" y="4799"/>
                  </a:cubicBezTo>
                  <a:cubicBezTo>
                    <a:pt x="8263" y="4608"/>
                    <a:pt x="8382" y="4322"/>
                    <a:pt x="8382" y="4037"/>
                  </a:cubicBezTo>
                  <a:cubicBezTo>
                    <a:pt x="8382" y="3644"/>
                    <a:pt x="8180" y="3287"/>
                    <a:pt x="7835" y="3108"/>
                  </a:cubicBezTo>
                  <a:cubicBezTo>
                    <a:pt x="7823" y="3096"/>
                    <a:pt x="7799" y="3072"/>
                    <a:pt x="7799" y="3048"/>
                  </a:cubicBezTo>
                  <a:cubicBezTo>
                    <a:pt x="7847" y="2894"/>
                    <a:pt x="7847" y="2727"/>
                    <a:pt x="7799" y="2560"/>
                  </a:cubicBezTo>
                  <a:cubicBezTo>
                    <a:pt x="7716" y="2251"/>
                    <a:pt x="7466" y="2013"/>
                    <a:pt x="7168" y="1941"/>
                  </a:cubicBezTo>
                  <a:cubicBezTo>
                    <a:pt x="7107" y="1924"/>
                    <a:pt x="7052" y="1913"/>
                    <a:pt x="6999" y="1913"/>
                  </a:cubicBezTo>
                  <a:cubicBezTo>
                    <a:pt x="6980" y="1913"/>
                    <a:pt x="6961" y="1914"/>
                    <a:pt x="6942" y="1917"/>
                  </a:cubicBezTo>
                  <a:cubicBezTo>
                    <a:pt x="6882" y="1608"/>
                    <a:pt x="6692" y="1322"/>
                    <a:pt x="6406" y="1179"/>
                  </a:cubicBezTo>
                  <a:cubicBezTo>
                    <a:pt x="6299" y="596"/>
                    <a:pt x="5799" y="167"/>
                    <a:pt x="5180" y="167"/>
                  </a:cubicBezTo>
                  <a:cubicBezTo>
                    <a:pt x="5060" y="167"/>
                    <a:pt x="4941" y="179"/>
                    <a:pt x="4822" y="227"/>
                  </a:cubicBezTo>
                  <a:cubicBezTo>
                    <a:pt x="4644" y="72"/>
                    <a:pt x="4441" y="0"/>
                    <a:pt x="42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54"/>
            <p:cNvSpPr/>
            <p:nvPr/>
          </p:nvSpPr>
          <p:spPr>
            <a:xfrm>
              <a:off x="5459373" y="2530701"/>
              <a:ext cx="66813" cy="72832"/>
            </a:xfrm>
            <a:custGeom>
              <a:rect b="b" l="l" r="r" t="t"/>
              <a:pathLst>
                <a:path extrusionOk="0" h="2299" w="2109">
                  <a:moveTo>
                    <a:pt x="1060" y="346"/>
                  </a:moveTo>
                  <a:cubicBezTo>
                    <a:pt x="1263" y="346"/>
                    <a:pt x="1429" y="512"/>
                    <a:pt x="1429" y="727"/>
                  </a:cubicBezTo>
                  <a:cubicBezTo>
                    <a:pt x="1429" y="929"/>
                    <a:pt x="1263" y="1096"/>
                    <a:pt x="1060" y="1096"/>
                  </a:cubicBezTo>
                  <a:cubicBezTo>
                    <a:pt x="846" y="1096"/>
                    <a:pt x="679" y="929"/>
                    <a:pt x="679" y="727"/>
                  </a:cubicBezTo>
                  <a:cubicBezTo>
                    <a:pt x="679" y="512"/>
                    <a:pt x="846" y="346"/>
                    <a:pt x="1060" y="346"/>
                  </a:cubicBezTo>
                  <a:close/>
                  <a:moveTo>
                    <a:pt x="1775" y="1417"/>
                  </a:moveTo>
                  <a:cubicBezTo>
                    <a:pt x="1679" y="1739"/>
                    <a:pt x="1394" y="1965"/>
                    <a:pt x="1060" y="1965"/>
                  </a:cubicBezTo>
                  <a:cubicBezTo>
                    <a:pt x="715" y="1965"/>
                    <a:pt x="429" y="1727"/>
                    <a:pt x="358" y="1417"/>
                  </a:cubicBezTo>
                  <a:close/>
                  <a:moveTo>
                    <a:pt x="1060" y="0"/>
                  </a:moveTo>
                  <a:cubicBezTo>
                    <a:pt x="667" y="0"/>
                    <a:pt x="358" y="322"/>
                    <a:pt x="358" y="703"/>
                  </a:cubicBezTo>
                  <a:cubicBezTo>
                    <a:pt x="358" y="834"/>
                    <a:pt x="406" y="977"/>
                    <a:pt x="465" y="1072"/>
                  </a:cubicBezTo>
                  <a:lnTo>
                    <a:pt x="167" y="1072"/>
                  </a:lnTo>
                  <a:cubicBezTo>
                    <a:pt x="72" y="1072"/>
                    <a:pt x="1" y="1155"/>
                    <a:pt x="1" y="1239"/>
                  </a:cubicBezTo>
                  <a:cubicBezTo>
                    <a:pt x="1" y="1822"/>
                    <a:pt x="477" y="2298"/>
                    <a:pt x="1060" y="2298"/>
                  </a:cubicBezTo>
                  <a:cubicBezTo>
                    <a:pt x="1632" y="2298"/>
                    <a:pt x="2108" y="1822"/>
                    <a:pt x="2108" y="1239"/>
                  </a:cubicBezTo>
                  <a:cubicBezTo>
                    <a:pt x="2108" y="1155"/>
                    <a:pt x="2037" y="1072"/>
                    <a:pt x="1953" y="1072"/>
                  </a:cubicBezTo>
                  <a:lnTo>
                    <a:pt x="1656" y="1072"/>
                  </a:lnTo>
                  <a:cubicBezTo>
                    <a:pt x="1715" y="977"/>
                    <a:pt x="1751" y="834"/>
                    <a:pt x="1751" y="703"/>
                  </a:cubicBezTo>
                  <a:cubicBezTo>
                    <a:pt x="1751" y="322"/>
                    <a:pt x="1441" y="0"/>
                    <a:pt x="10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54"/>
            <p:cNvSpPr/>
            <p:nvPr/>
          </p:nvSpPr>
          <p:spPr>
            <a:xfrm>
              <a:off x="5446923" y="2502854"/>
              <a:ext cx="23792" cy="16188"/>
            </a:xfrm>
            <a:custGeom>
              <a:rect b="b" l="l" r="r" t="t"/>
              <a:pathLst>
                <a:path extrusionOk="0" h="511" w="751">
                  <a:moveTo>
                    <a:pt x="560" y="1"/>
                  </a:moveTo>
                  <a:cubicBezTo>
                    <a:pt x="534" y="1"/>
                    <a:pt x="506" y="7"/>
                    <a:pt x="477" y="22"/>
                  </a:cubicBezTo>
                  <a:lnTo>
                    <a:pt x="120" y="201"/>
                  </a:lnTo>
                  <a:cubicBezTo>
                    <a:pt x="37" y="248"/>
                    <a:pt x="1" y="355"/>
                    <a:pt x="48" y="427"/>
                  </a:cubicBezTo>
                  <a:cubicBezTo>
                    <a:pt x="84" y="486"/>
                    <a:pt x="132" y="510"/>
                    <a:pt x="203" y="510"/>
                  </a:cubicBezTo>
                  <a:cubicBezTo>
                    <a:pt x="227" y="510"/>
                    <a:pt x="239" y="510"/>
                    <a:pt x="275" y="498"/>
                  </a:cubicBezTo>
                  <a:lnTo>
                    <a:pt x="632" y="320"/>
                  </a:lnTo>
                  <a:cubicBezTo>
                    <a:pt x="715" y="272"/>
                    <a:pt x="751" y="165"/>
                    <a:pt x="703" y="93"/>
                  </a:cubicBezTo>
                  <a:cubicBezTo>
                    <a:pt x="670" y="36"/>
                    <a:pt x="620" y="1"/>
                    <a:pt x="56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0" name="Google Shape;2870;p54"/>
          <p:cNvGrpSpPr/>
          <p:nvPr/>
        </p:nvGrpSpPr>
        <p:grpSpPr>
          <a:xfrm>
            <a:off x="6255238" y="2412249"/>
            <a:ext cx="271244" cy="360994"/>
            <a:chOff x="6255238" y="2412249"/>
            <a:chExt cx="271244" cy="360994"/>
          </a:xfrm>
        </p:grpSpPr>
        <p:sp>
          <p:nvSpPr>
            <p:cNvPr id="2871" name="Google Shape;2871;p54"/>
            <p:cNvSpPr/>
            <p:nvPr/>
          </p:nvSpPr>
          <p:spPr>
            <a:xfrm>
              <a:off x="6351799" y="2554080"/>
              <a:ext cx="10613" cy="15872"/>
            </a:xfrm>
            <a:custGeom>
              <a:rect b="b" l="l" r="r" t="t"/>
              <a:pathLst>
                <a:path extrusionOk="0" h="501" w="335">
                  <a:moveTo>
                    <a:pt x="168" y="0"/>
                  </a:moveTo>
                  <a:cubicBezTo>
                    <a:pt x="72" y="0"/>
                    <a:pt x="1" y="72"/>
                    <a:pt x="1" y="167"/>
                  </a:cubicBezTo>
                  <a:lnTo>
                    <a:pt x="1" y="346"/>
                  </a:lnTo>
                  <a:cubicBezTo>
                    <a:pt x="1" y="429"/>
                    <a:pt x="72" y="501"/>
                    <a:pt x="168" y="501"/>
                  </a:cubicBezTo>
                  <a:cubicBezTo>
                    <a:pt x="251" y="501"/>
                    <a:pt x="334" y="429"/>
                    <a:pt x="334" y="346"/>
                  </a:cubicBezTo>
                  <a:lnTo>
                    <a:pt x="334" y="167"/>
                  </a:lnTo>
                  <a:cubicBezTo>
                    <a:pt x="334" y="72"/>
                    <a:pt x="251"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54"/>
            <p:cNvSpPr/>
            <p:nvPr/>
          </p:nvSpPr>
          <p:spPr>
            <a:xfrm>
              <a:off x="6419720" y="2554080"/>
              <a:ext cx="10581" cy="15872"/>
            </a:xfrm>
            <a:custGeom>
              <a:rect b="b" l="l" r="r" t="t"/>
              <a:pathLst>
                <a:path extrusionOk="0" h="501" w="334">
                  <a:moveTo>
                    <a:pt x="167" y="0"/>
                  </a:moveTo>
                  <a:cubicBezTo>
                    <a:pt x="71" y="0"/>
                    <a:pt x="0" y="72"/>
                    <a:pt x="0" y="167"/>
                  </a:cubicBezTo>
                  <a:lnTo>
                    <a:pt x="0" y="346"/>
                  </a:lnTo>
                  <a:cubicBezTo>
                    <a:pt x="0" y="429"/>
                    <a:pt x="71" y="501"/>
                    <a:pt x="167" y="501"/>
                  </a:cubicBezTo>
                  <a:cubicBezTo>
                    <a:pt x="250" y="501"/>
                    <a:pt x="321" y="429"/>
                    <a:pt x="321" y="346"/>
                  </a:cubicBezTo>
                  <a:lnTo>
                    <a:pt x="321" y="167"/>
                  </a:lnTo>
                  <a:cubicBezTo>
                    <a:pt x="333" y="72"/>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54"/>
            <p:cNvSpPr/>
            <p:nvPr/>
          </p:nvSpPr>
          <p:spPr>
            <a:xfrm>
              <a:off x="6368399" y="2593775"/>
              <a:ext cx="45302" cy="15777"/>
            </a:xfrm>
            <a:custGeom>
              <a:rect b="b" l="l" r="r" t="t"/>
              <a:pathLst>
                <a:path extrusionOk="0" h="498" w="1430">
                  <a:moveTo>
                    <a:pt x="179" y="1"/>
                  </a:moveTo>
                  <a:cubicBezTo>
                    <a:pt x="135" y="1"/>
                    <a:pt x="90" y="15"/>
                    <a:pt x="60" y="45"/>
                  </a:cubicBezTo>
                  <a:cubicBezTo>
                    <a:pt x="1" y="105"/>
                    <a:pt x="1" y="224"/>
                    <a:pt x="60" y="283"/>
                  </a:cubicBezTo>
                  <a:cubicBezTo>
                    <a:pt x="203" y="426"/>
                    <a:pt x="441" y="498"/>
                    <a:pt x="715" y="498"/>
                  </a:cubicBezTo>
                  <a:cubicBezTo>
                    <a:pt x="977" y="498"/>
                    <a:pt x="1215" y="414"/>
                    <a:pt x="1370" y="283"/>
                  </a:cubicBezTo>
                  <a:cubicBezTo>
                    <a:pt x="1430" y="200"/>
                    <a:pt x="1430" y="105"/>
                    <a:pt x="1370" y="45"/>
                  </a:cubicBezTo>
                  <a:cubicBezTo>
                    <a:pt x="1340" y="15"/>
                    <a:pt x="1299" y="1"/>
                    <a:pt x="1255" y="1"/>
                  </a:cubicBezTo>
                  <a:cubicBezTo>
                    <a:pt x="1212" y="1"/>
                    <a:pt x="1168" y="15"/>
                    <a:pt x="1132" y="45"/>
                  </a:cubicBezTo>
                  <a:cubicBezTo>
                    <a:pt x="1072" y="105"/>
                    <a:pt x="918" y="176"/>
                    <a:pt x="715" y="176"/>
                  </a:cubicBezTo>
                  <a:cubicBezTo>
                    <a:pt x="501" y="176"/>
                    <a:pt x="358" y="105"/>
                    <a:pt x="298" y="45"/>
                  </a:cubicBezTo>
                  <a:cubicBezTo>
                    <a:pt x="269" y="15"/>
                    <a:pt x="224"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54"/>
            <p:cNvSpPr/>
            <p:nvPr/>
          </p:nvSpPr>
          <p:spPr>
            <a:xfrm>
              <a:off x="6255238" y="2412249"/>
              <a:ext cx="271244" cy="360994"/>
            </a:xfrm>
            <a:custGeom>
              <a:rect b="b" l="l" r="r" t="t"/>
              <a:pathLst>
                <a:path extrusionOk="0" h="11395" w="8562">
                  <a:moveTo>
                    <a:pt x="4287" y="334"/>
                  </a:moveTo>
                  <a:cubicBezTo>
                    <a:pt x="5621" y="334"/>
                    <a:pt x="6442" y="751"/>
                    <a:pt x="6442" y="1072"/>
                  </a:cubicBezTo>
                  <a:lnTo>
                    <a:pt x="6442" y="1489"/>
                  </a:lnTo>
                  <a:cubicBezTo>
                    <a:pt x="5823" y="1215"/>
                    <a:pt x="5073" y="1084"/>
                    <a:pt x="4287" y="1084"/>
                  </a:cubicBezTo>
                  <a:cubicBezTo>
                    <a:pt x="3501" y="1084"/>
                    <a:pt x="2763" y="1227"/>
                    <a:pt x="2132" y="1489"/>
                  </a:cubicBezTo>
                  <a:lnTo>
                    <a:pt x="2132" y="1072"/>
                  </a:lnTo>
                  <a:cubicBezTo>
                    <a:pt x="2132" y="775"/>
                    <a:pt x="2942" y="334"/>
                    <a:pt x="4287" y="334"/>
                  </a:cubicBezTo>
                  <a:close/>
                  <a:moveTo>
                    <a:pt x="4299" y="1394"/>
                  </a:moveTo>
                  <a:cubicBezTo>
                    <a:pt x="5263" y="1394"/>
                    <a:pt x="6168" y="1632"/>
                    <a:pt x="6859" y="2049"/>
                  </a:cubicBezTo>
                  <a:cubicBezTo>
                    <a:pt x="7514" y="2453"/>
                    <a:pt x="7871" y="2989"/>
                    <a:pt x="7871" y="3549"/>
                  </a:cubicBezTo>
                  <a:cubicBezTo>
                    <a:pt x="7871" y="3882"/>
                    <a:pt x="7740" y="4204"/>
                    <a:pt x="7478" y="4501"/>
                  </a:cubicBezTo>
                  <a:lnTo>
                    <a:pt x="7478" y="3549"/>
                  </a:lnTo>
                  <a:cubicBezTo>
                    <a:pt x="7478" y="3084"/>
                    <a:pt x="7180" y="2656"/>
                    <a:pt x="6633" y="2334"/>
                  </a:cubicBezTo>
                  <a:cubicBezTo>
                    <a:pt x="6608" y="2318"/>
                    <a:pt x="6579" y="2310"/>
                    <a:pt x="6550" y="2310"/>
                  </a:cubicBezTo>
                  <a:cubicBezTo>
                    <a:pt x="6495" y="2310"/>
                    <a:pt x="6438" y="2339"/>
                    <a:pt x="6406" y="2394"/>
                  </a:cubicBezTo>
                  <a:cubicBezTo>
                    <a:pt x="6371" y="2465"/>
                    <a:pt x="6395" y="2572"/>
                    <a:pt x="6466" y="2608"/>
                  </a:cubicBezTo>
                  <a:cubicBezTo>
                    <a:pt x="6918" y="2882"/>
                    <a:pt x="7157" y="3204"/>
                    <a:pt x="7157" y="3537"/>
                  </a:cubicBezTo>
                  <a:lnTo>
                    <a:pt x="7157" y="6394"/>
                  </a:lnTo>
                  <a:cubicBezTo>
                    <a:pt x="7157" y="6990"/>
                    <a:pt x="7299" y="7490"/>
                    <a:pt x="7418" y="7823"/>
                  </a:cubicBezTo>
                  <a:cubicBezTo>
                    <a:pt x="7454" y="7906"/>
                    <a:pt x="7418" y="8002"/>
                    <a:pt x="7359" y="8049"/>
                  </a:cubicBezTo>
                  <a:cubicBezTo>
                    <a:pt x="7157" y="8216"/>
                    <a:pt x="6847" y="8407"/>
                    <a:pt x="6395" y="8573"/>
                  </a:cubicBezTo>
                  <a:lnTo>
                    <a:pt x="5894" y="8383"/>
                  </a:lnTo>
                  <a:cubicBezTo>
                    <a:pt x="5668" y="8311"/>
                    <a:pt x="5537" y="8109"/>
                    <a:pt x="5537" y="7871"/>
                  </a:cubicBezTo>
                  <a:lnTo>
                    <a:pt x="5537" y="7144"/>
                  </a:lnTo>
                  <a:cubicBezTo>
                    <a:pt x="6275" y="6704"/>
                    <a:pt x="6787" y="5906"/>
                    <a:pt x="6787" y="4978"/>
                  </a:cubicBezTo>
                  <a:lnTo>
                    <a:pt x="6787" y="4263"/>
                  </a:lnTo>
                  <a:cubicBezTo>
                    <a:pt x="6787" y="3775"/>
                    <a:pt x="6383" y="3394"/>
                    <a:pt x="5906" y="3394"/>
                  </a:cubicBezTo>
                  <a:lnTo>
                    <a:pt x="5621" y="3394"/>
                  </a:lnTo>
                  <a:lnTo>
                    <a:pt x="4775" y="2537"/>
                  </a:lnTo>
                  <a:cubicBezTo>
                    <a:pt x="4744" y="2514"/>
                    <a:pt x="4703" y="2495"/>
                    <a:pt x="4662" y="2495"/>
                  </a:cubicBezTo>
                  <a:cubicBezTo>
                    <a:pt x="4640" y="2495"/>
                    <a:pt x="4617" y="2501"/>
                    <a:pt x="4597" y="2513"/>
                  </a:cubicBezTo>
                  <a:cubicBezTo>
                    <a:pt x="4537" y="2537"/>
                    <a:pt x="4490" y="2596"/>
                    <a:pt x="4490" y="2656"/>
                  </a:cubicBezTo>
                  <a:lnTo>
                    <a:pt x="4490" y="3382"/>
                  </a:lnTo>
                  <a:lnTo>
                    <a:pt x="3585" y="3382"/>
                  </a:lnTo>
                  <a:cubicBezTo>
                    <a:pt x="3489" y="3382"/>
                    <a:pt x="3418" y="3465"/>
                    <a:pt x="3418" y="3549"/>
                  </a:cubicBezTo>
                  <a:cubicBezTo>
                    <a:pt x="3418" y="3644"/>
                    <a:pt x="3489" y="3715"/>
                    <a:pt x="3585" y="3715"/>
                  </a:cubicBezTo>
                  <a:lnTo>
                    <a:pt x="4656" y="3715"/>
                  </a:lnTo>
                  <a:cubicBezTo>
                    <a:pt x="4740" y="3715"/>
                    <a:pt x="4823" y="3644"/>
                    <a:pt x="4823" y="3549"/>
                  </a:cubicBezTo>
                  <a:lnTo>
                    <a:pt x="4823" y="3061"/>
                  </a:lnTo>
                  <a:lnTo>
                    <a:pt x="5430" y="3668"/>
                  </a:lnTo>
                  <a:cubicBezTo>
                    <a:pt x="5454" y="3704"/>
                    <a:pt x="5502" y="3715"/>
                    <a:pt x="5549" y="3715"/>
                  </a:cubicBezTo>
                  <a:lnTo>
                    <a:pt x="5906" y="3715"/>
                  </a:lnTo>
                  <a:cubicBezTo>
                    <a:pt x="6204" y="3715"/>
                    <a:pt x="6454" y="3954"/>
                    <a:pt x="6454" y="4263"/>
                  </a:cubicBezTo>
                  <a:lnTo>
                    <a:pt x="6454" y="4978"/>
                  </a:lnTo>
                  <a:cubicBezTo>
                    <a:pt x="6454" y="6168"/>
                    <a:pt x="5490" y="7144"/>
                    <a:pt x="4299" y="7144"/>
                  </a:cubicBezTo>
                  <a:cubicBezTo>
                    <a:pt x="3108" y="7144"/>
                    <a:pt x="2144" y="6168"/>
                    <a:pt x="2144" y="4978"/>
                  </a:cubicBezTo>
                  <a:lnTo>
                    <a:pt x="2144" y="4263"/>
                  </a:lnTo>
                  <a:cubicBezTo>
                    <a:pt x="2144" y="3966"/>
                    <a:pt x="2382" y="3715"/>
                    <a:pt x="2692" y="3715"/>
                  </a:cubicBezTo>
                  <a:lnTo>
                    <a:pt x="2870" y="3715"/>
                  </a:lnTo>
                  <a:cubicBezTo>
                    <a:pt x="2954" y="3715"/>
                    <a:pt x="3037" y="3644"/>
                    <a:pt x="3037" y="3549"/>
                  </a:cubicBezTo>
                  <a:cubicBezTo>
                    <a:pt x="3037" y="3465"/>
                    <a:pt x="2954" y="3382"/>
                    <a:pt x="2870" y="3382"/>
                  </a:cubicBezTo>
                  <a:lnTo>
                    <a:pt x="2692" y="3382"/>
                  </a:lnTo>
                  <a:cubicBezTo>
                    <a:pt x="2204" y="3382"/>
                    <a:pt x="1811" y="3787"/>
                    <a:pt x="1811" y="4263"/>
                  </a:cubicBezTo>
                  <a:lnTo>
                    <a:pt x="1811" y="4978"/>
                  </a:lnTo>
                  <a:cubicBezTo>
                    <a:pt x="1811" y="5906"/>
                    <a:pt x="2323" y="6704"/>
                    <a:pt x="3061" y="7133"/>
                  </a:cubicBezTo>
                  <a:lnTo>
                    <a:pt x="3061" y="7871"/>
                  </a:lnTo>
                  <a:cubicBezTo>
                    <a:pt x="3061" y="8109"/>
                    <a:pt x="2918" y="8299"/>
                    <a:pt x="2704" y="8383"/>
                  </a:cubicBezTo>
                  <a:lnTo>
                    <a:pt x="2204" y="8561"/>
                  </a:lnTo>
                  <a:cubicBezTo>
                    <a:pt x="1751" y="8407"/>
                    <a:pt x="1430" y="8204"/>
                    <a:pt x="1251" y="8061"/>
                  </a:cubicBezTo>
                  <a:cubicBezTo>
                    <a:pt x="1168" y="8014"/>
                    <a:pt x="1144" y="7930"/>
                    <a:pt x="1192" y="7835"/>
                  </a:cubicBezTo>
                  <a:cubicBezTo>
                    <a:pt x="1311" y="7514"/>
                    <a:pt x="1453" y="7002"/>
                    <a:pt x="1453" y="6406"/>
                  </a:cubicBezTo>
                  <a:lnTo>
                    <a:pt x="1453" y="3549"/>
                  </a:lnTo>
                  <a:cubicBezTo>
                    <a:pt x="1453" y="2775"/>
                    <a:pt x="2763" y="2108"/>
                    <a:pt x="4311" y="2108"/>
                  </a:cubicBezTo>
                  <a:cubicBezTo>
                    <a:pt x="4859" y="2108"/>
                    <a:pt x="5394" y="2180"/>
                    <a:pt x="5859" y="2346"/>
                  </a:cubicBezTo>
                  <a:cubicBezTo>
                    <a:pt x="5878" y="2351"/>
                    <a:pt x="5896" y="2353"/>
                    <a:pt x="5914" y="2353"/>
                  </a:cubicBezTo>
                  <a:cubicBezTo>
                    <a:pt x="5985" y="2353"/>
                    <a:pt x="6044" y="2315"/>
                    <a:pt x="6073" y="2239"/>
                  </a:cubicBezTo>
                  <a:cubicBezTo>
                    <a:pt x="6097" y="2156"/>
                    <a:pt x="6049" y="2061"/>
                    <a:pt x="5966" y="2037"/>
                  </a:cubicBezTo>
                  <a:cubicBezTo>
                    <a:pt x="5478" y="1870"/>
                    <a:pt x="4894" y="1775"/>
                    <a:pt x="4311" y="1775"/>
                  </a:cubicBezTo>
                  <a:cubicBezTo>
                    <a:pt x="3478" y="1775"/>
                    <a:pt x="2692" y="1953"/>
                    <a:pt x="2096" y="2275"/>
                  </a:cubicBezTo>
                  <a:cubicBezTo>
                    <a:pt x="1465" y="2596"/>
                    <a:pt x="1108" y="3061"/>
                    <a:pt x="1108" y="3549"/>
                  </a:cubicBezTo>
                  <a:lnTo>
                    <a:pt x="1108" y="4501"/>
                  </a:lnTo>
                  <a:cubicBezTo>
                    <a:pt x="858" y="4204"/>
                    <a:pt x="727" y="3882"/>
                    <a:pt x="727" y="3549"/>
                  </a:cubicBezTo>
                  <a:cubicBezTo>
                    <a:pt x="727" y="2989"/>
                    <a:pt x="1084" y="2465"/>
                    <a:pt x="1739" y="2049"/>
                  </a:cubicBezTo>
                  <a:cubicBezTo>
                    <a:pt x="2418" y="1632"/>
                    <a:pt x="3335" y="1394"/>
                    <a:pt x="4299" y="1394"/>
                  </a:cubicBezTo>
                  <a:close/>
                  <a:moveTo>
                    <a:pt x="5192" y="7323"/>
                  </a:moveTo>
                  <a:lnTo>
                    <a:pt x="5192" y="7883"/>
                  </a:lnTo>
                  <a:cubicBezTo>
                    <a:pt x="5192" y="8252"/>
                    <a:pt x="5430" y="8585"/>
                    <a:pt x="5775" y="8716"/>
                  </a:cubicBezTo>
                  <a:lnTo>
                    <a:pt x="6430" y="8942"/>
                  </a:lnTo>
                  <a:cubicBezTo>
                    <a:pt x="6264" y="9323"/>
                    <a:pt x="5978" y="9669"/>
                    <a:pt x="5621" y="9919"/>
                  </a:cubicBezTo>
                  <a:cubicBezTo>
                    <a:pt x="5240" y="10204"/>
                    <a:pt x="4763" y="10359"/>
                    <a:pt x="4287" y="10359"/>
                  </a:cubicBezTo>
                  <a:cubicBezTo>
                    <a:pt x="3347" y="10359"/>
                    <a:pt x="2501" y="9788"/>
                    <a:pt x="2144" y="8942"/>
                  </a:cubicBezTo>
                  <a:lnTo>
                    <a:pt x="2799" y="8716"/>
                  </a:lnTo>
                  <a:cubicBezTo>
                    <a:pt x="3156" y="8597"/>
                    <a:pt x="3382" y="8252"/>
                    <a:pt x="3382" y="7883"/>
                  </a:cubicBezTo>
                  <a:lnTo>
                    <a:pt x="3382" y="7323"/>
                  </a:lnTo>
                  <a:cubicBezTo>
                    <a:pt x="3656" y="7418"/>
                    <a:pt x="3954" y="7478"/>
                    <a:pt x="4287" y="7478"/>
                  </a:cubicBezTo>
                  <a:cubicBezTo>
                    <a:pt x="4597" y="7478"/>
                    <a:pt x="4906" y="7418"/>
                    <a:pt x="5192" y="7323"/>
                  </a:cubicBezTo>
                  <a:close/>
                  <a:moveTo>
                    <a:pt x="4263" y="1"/>
                  </a:moveTo>
                  <a:cubicBezTo>
                    <a:pt x="3061" y="1"/>
                    <a:pt x="1787" y="370"/>
                    <a:pt x="1787" y="1048"/>
                  </a:cubicBezTo>
                  <a:lnTo>
                    <a:pt x="1787" y="1632"/>
                  </a:lnTo>
                  <a:cubicBezTo>
                    <a:pt x="1692" y="1680"/>
                    <a:pt x="1620" y="1727"/>
                    <a:pt x="1525" y="1787"/>
                  </a:cubicBezTo>
                  <a:cubicBezTo>
                    <a:pt x="775" y="2263"/>
                    <a:pt x="358" y="2882"/>
                    <a:pt x="358" y="3573"/>
                  </a:cubicBezTo>
                  <a:cubicBezTo>
                    <a:pt x="358" y="4085"/>
                    <a:pt x="608" y="4573"/>
                    <a:pt x="1072" y="5001"/>
                  </a:cubicBezTo>
                  <a:lnTo>
                    <a:pt x="1072" y="6406"/>
                  </a:lnTo>
                  <a:cubicBezTo>
                    <a:pt x="1072" y="6978"/>
                    <a:pt x="918" y="7478"/>
                    <a:pt x="811" y="7716"/>
                  </a:cubicBezTo>
                  <a:cubicBezTo>
                    <a:pt x="727" y="7942"/>
                    <a:pt x="799" y="8192"/>
                    <a:pt x="989" y="8335"/>
                  </a:cubicBezTo>
                  <a:cubicBezTo>
                    <a:pt x="1144" y="8430"/>
                    <a:pt x="1370" y="8585"/>
                    <a:pt x="1680" y="8728"/>
                  </a:cubicBezTo>
                  <a:lnTo>
                    <a:pt x="811" y="9049"/>
                  </a:lnTo>
                  <a:cubicBezTo>
                    <a:pt x="322" y="9228"/>
                    <a:pt x="1" y="9681"/>
                    <a:pt x="1" y="10204"/>
                  </a:cubicBezTo>
                  <a:lnTo>
                    <a:pt x="1" y="11228"/>
                  </a:lnTo>
                  <a:cubicBezTo>
                    <a:pt x="1" y="11324"/>
                    <a:pt x="72" y="11395"/>
                    <a:pt x="156" y="11395"/>
                  </a:cubicBezTo>
                  <a:cubicBezTo>
                    <a:pt x="251" y="11395"/>
                    <a:pt x="322" y="11324"/>
                    <a:pt x="322" y="11228"/>
                  </a:cubicBezTo>
                  <a:lnTo>
                    <a:pt x="322" y="10204"/>
                  </a:lnTo>
                  <a:cubicBezTo>
                    <a:pt x="322" y="9823"/>
                    <a:pt x="560" y="9478"/>
                    <a:pt x="918" y="9359"/>
                  </a:cubicBezTo>
                  <a:lnTo>
                    <a:pt x="1799" y="9038"/>
                  </a:lnTo>
                  <a:cubicBezTo>
                    <a:pt x="2215" y="10026"/>
                    <a:pt x="3180" y="10681"/>
                    <a:pt x="4251" y="10681"/>
                  </a:cubicBezTo>
                  <a:cubicBezTo>
                    <a:pt x="4799" y="10681"/>
                    <a:pt x="5335" y="10514"/>
                    <a:pt x="5787" y="10192"/>
                  </a:cubicBezTo>
                  <a:cubicBezTo>
                    <a:pt x="6204" y="9895"/>
                    <a:pt x="6514" y="9502"/>
                    <a:pt x="6704" y="9038"/>
                  </a:cubicBezTo>
                  <a:lnTo>
                    <a:pt x="7585" y="9359"/>
                  </a:lnTo>
                  <a:cubicBezTo>
                    <a:pt x="7942" y="9490"/>
                    <a:pt x="8180" y="9835"/>
                    <a:pt x="8180" y="10204"/>
                  </a:cubicBezTo>
                  <a:lnTo>
                    <a:pt x="8180" y="11228"/>
                  </a:lnTo>
                  <a:cubicBezTo>
                    <a:pt x="8180" y="11324"/>
                    <a:pt x="8252" y="11395"/>
                    <a:pt x="8347" y="11395"/>
                  </a:cubicBezTo>
                  <a:cubicBezTo>
                    <a:pt x="8431" y="11395"/>
                    <a:pt x="8514" y="11324"/>
                    <a:pt x="8514" y="11228"/>
                  </a:cubicBezTo>
                  <a:lnTo>
                    <a:pt x="8514" y="10204"/>
                  </a:lnTo>
                  <a:cubicBezTo>
                    <a:pt x="8561" y="9681"/>
                    <a:pt x="8216" y="9204"/>
                    <a:pt x="7728" y="9049"/>
                  </a:cubicBezTo>
                  <a:lnTo>
                    <a:pt x="6859" y="8728"/>
                  </a:lnTo>
                  <a:cubicBezTo>
                    <a:pt x="7157" y="8585"/>
                    <a:pt x="7395" y="8454"/>
                    <a:pt x="7549" y="8335"/>
                  </a:cubicBezTo>
                  <a:cubicBezTo>
                    <a:pt x="7740" y="8192"/>
                    <a:pt x="7811" y="7942"/>
                    <a:pt x="7728" y="7716"/>
                  </a:cubicBezTo>
                  <a:cubicBezTo>
                    <a:pt x="7633" y="7466"/>
                    <a:pt x="7466" y="6978"/>
                    <a:pt x="7466" y="6406"/>
                  </a:cubicBezTo>
                  <a:lnTo>
                    <a:pt x="7466" y="5001"/>
                  </a:lnTo>
                  <a:cubicBezTo>
                    <a:pt x="7930" y="4585"/>
                    <a:pt x="8180" y="4085"/>
                    <a:pt x="8180" y="3573"/>
                  </a:cubicBezTo>
                  <a:cubicBezTo>
                    <a:pt x="8180" y="2882"/>
                    <a:pt x="7764" y="2263"/>
                    <a:pt x="7002" y="1787"/>
                  </a:cubicBezTo>
                  <a:cubicBezTo>
                    <a:pt x="6930" y="1739"/>
                    <a:pt x="6847" y="1680"/>
                    <a:pt x="6752" y="1632"/>
                  </a:cubicBezTo>
                  <a:lnTo>
                    <a:pt x="6752" y="1048"/>
                  </a:lnTo>
                  <a:cubicBezTo>
                    <a:pt x="6752" y="370"/>
                    <a:pt x="5478" y="1"/>
                    <a:pt x="42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54"/>
            <p:cNvSpPr/>
            <p:nvPr/>
          </p:nvSpPr>
          <p:spPr>
            <a:xfrm>
              <a:off x="6345779" y="2535167"/>
              <a:ext cx="22651" cy="12545"/>
            </a:xfrm>
            <a:custGeom>
              <a:rect b="b" l="l" r="r" t="t"/>
              <a:pathLst>
                <a:path extrusionOk="0" h="396" w="715">
                  <a:moveTo>
                    <a:pt x="529" y="0"/>
                  </a:moveTo>
                  <a:cubicBezTo>
                    <a:pt x="520" y="0"/>
                    <a:pt x="510" y="1"/>
                    <a:pt x="500" y="2"/>
                  </a:cubicBezTo>
                  <a:lnTo>
                    <a:pt x="143" y="74"/>
                  </a:lnTo>
                  <a:cubicBezTo>
                    <a:pt x="60" y="86"/>
                    <a:pt x="0" y="181"/>
                    <a:pt x="12" y="264"/>
                  </a:cubicBezTo>
                  <a:cubicBezTo>
                    <a:pt x="24" y="336"/>
                    <a:pt x="96" y="395"/>
                    <a:pt x="179" y="395"/>
                  </a:cubicBezTo>
                  <a:lnTo>
                    <a:pt x="203" y="395"/>
                  </a:lnTo>
                  <a:lnTo>
                    <a:pt x="560" y="324"/>
                  </a:lnTo>
                  <a:cubicBezTo>
                    <a:pt x="667" y="312"/>
                    <a:pt x="715" y="228"/>
                    <a:pt x="703" y="133"/>
                  </a:cubicBezTo>
                  <a:cubicBezTo>
                    <a:pt x="681" y="48"/>
                    <a:pt x="612" y="0"/>
                    <a:pt x="52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54"/>
            <p:cNvSpPr/>
            <p:nvPr/>
          </p:nvSpPr>
          <p:spPr>
            <a:xfrm>
              <a:off x="6413670" y="2535167"/>
              <a:ext cx="22651" cy="12545"/>
            </a:xfrm>
            <a:custGeom>
              <a:rect b="b" l="l" r="r" t="t"/>
              <a:pathLst>
                <a:path extrusionOk="0" h="396" w="715">
                  <a:moveTo>
                    <a:pt x="177" y="0"/>
                  </a:moveTo>
                  <a:cubicBezTo>
                    <a:pt x="101" y="0"/>
                    <a:pt x="23" y="48"/>
                    <a:pt x="12" y="133"/>
                  </a:cubicBezTo>
                  <a:cubicBezTo>
                    <a:pt x="1" y="228"/>
                    <a:pt x="60" y="312"/>
                    <a:pt x="143" y="324"/>
                  </a:cubicBezTo>
                  <a:lnTo>
                    <a:pt x="501" y="395"/>
                  </a:lnTo>
                  <a:lnTo>
                    <a:pt x="536" y="395"/>
                  </a:lnTo>
                  <a:cubicBezTo>
                    <a:pt x="608" y="395"/>
                    <a:pt x="679" y="336"/>
                    <a:pt x="703" y="264"/>
                  </a:cubicBezTo>
                  <a:cubicBezTo>
                    <a:pt x="715" y="193"/>
                    <a:pt x="655" y="109"/>
                    <a:pt x="560" y="74"/>
                  </a:cubicBezTo>
                  <a:lnTo>
                    <a:pt x="203" y="2"/>
                  </a:lnTo>
                  <a:cubicBezTo>
                    <a:pt x="194" y="1"/>
                    <a:pt x="186" y="0"/>
                    <a:pt x="1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7" name="Google Shape;2877;p54"/>
          <p:cNvGrpSpPr/>
          <p:nvPr/>
        </p:nvGrpSpPr>
        <p:grpSpPr>
          <a:xfrm>
            <a:off x="2185372" y="1957799"/>
            <a:ext cx="366664" cy="366981"/>
            <a:chOff x="2185372" y="1957799"/>
            <a:chExt cx="366664" cy="366981"/>
          </a:xfrm>
        </p:grpSpPr>
        <p:sp>
          <p:nvSpPr>
            <p:cNvPr id="2878" name="Google Shape;2878;p54"/>
            <p:cNvSpPr/>
            <p:nvPr/>
          </p:nvSpPr>
          <p:spPr>
            <a:xfrm>
              <a:off x="2228742" y="2000853"/>
              <a:ext cx="75082" cy="74226"/>
            </a:xfrm>
            <a:custGeom>
              <a:rect b="b" l="l" r="r" t="t"/>
              <a:pathLst>
                <a:path extrusionOk="0" h="2343" w="2370">
                  <a:moveTo>
                    <a:pt x="179" y="0"/>
                  </a:moveTo>
                  <a:cubicBezTo>
                    <a:pt x="135" y="0"/>
                    <a:pt x="90" y="15"/>
                    <a:pt x="60" y="45"/>
                  </a:cubicBezTo>
                  <a:cubicBezTo>
                    <a:pt x="1" y="104"/>
                    <a:pt x="1" y="223"/>
                    <a:pt x="60" y="283"/>
                  </a:cubicBezTo>
                  <a:lnTo>
                    <a:pt x="2072" y="2295"/>
                  </a:lnTo>
                  <a:cubicBezTo>
                    <a:pt x="2096" y="2331"/>
                    <a:pt x="2144" y="2343"/>
                    <a:pt x="2191" y="2343"/>
                  </a:cubicBezTo>
                  <a:cubicBezTo>
                    <a:pt x="2227" y="2343"/>
                    <a:pt x="2275" y="2331"/>
                    <a:pt x="2310" y="2295"/>
                  </a:cubicBezTo>
                  <a:cubicBezTo>
                    <a:pt x="2370" y="2235"/>
                    <a:pt x="2370" y="2116"/>
                    <a:pt x="2310" y="2057"/>
                  </a:cubicBezTo>
                  <a:lnTo>
                    <a:pt x="298" y="45"/>
                  </a:lnTo>
                  <a:cubicBezTo>
                    <a:pt x="269" y="15"/>
                    <a:pt x="224"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54"/>
            <p:cNvSpPr/>
            <p:nvPr/>
          </p:nvSpPr>
          <p:spPr>
            <a:xfrm>
              <a:off x="2188001" y="2067159"/>
              <a:ext cx="98873" cy="35070"/>
            </a:xfrm>
            <a:custGeom>
              <a:rect b="b" l="l" r="r" t="t"/>
              <a:pathLst>
                <a:path extrusionOk="0" h="1107" w="3121">
                  <a:moveTo>
                    <a:pt x="188" y="1"/>
                  </a:moveTo>
                  <a:cubicBezTo>
                    <a:pt x="120" y="1"/>
                    <a:pt x="56" y="54"/>
                    <a:pt x="37" y="131"/>
                  </a:cubicBezTo>
                  <a:cubicBezTo>
                    <a:pt x="1" y="214"/>
                    <a:pt x="60" y="309"/>
                    <a:pt x="156" y="333"/>
                  </a:cubicBezTo>
                  <a:lnTo>
                    <a:pt x="2882" y="1107"/>
                  </a:lnTo>
                  <a:lnTo>
                    <a:pt x="2918" y="1107"/>
                  </a:lnTo>
                  <a:cubicBezTo>
                    <a:pt x="3001" y="1107"/>
                    <a:pt x="3073" y="1071"/>
                    <a:pt x="3085" y="988"/>
                  </a:cubicBezTo>
                  <a:cubicBezTo>
                    <a:pt x="3120" y="904"/>
                    <a:pt x="3061" y="809"/>
                    <a:pt x="2965" y="785"/>
                  </a:cubicBezTo>
                  <a:lnTo>
                    <a:pt x="239" y="11"/>
                  </a:lnTo>
                  <a:cubicBezTo>
                    <a:pt x="222" y="4"/>
                    <a:pt x="205" y="1"/>
                    <a:pt x="18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54"/>
            <p:cNvSpPr/>
            <p:nvPr/>
          </p:nvSpPr>
          <p:spPr>
            <a:xfrm>
              <a:off x="2185372" y="2119114"/>
              <a:ext cx="97733" cy="37066"/>
            </a:xfrm>
            <a:custGeom>
              <a:rect b="b" l="l" r="r" t="t"/>
              <a:pathLst>
                <a:path extrusionOk="0" h="1170" w="3085">
                  <a:moveTo>
                    <a:pt x="2872" y="1"/>
                  </a:moveTo>
                  <a:cubicBezTo>
                    <a:pt x="2863" y="1"/>
                    <a:pt x="2855" y="1"/>
                    <a:pt x="2846" y="3"/>
                  </a:cubicBezTo>
                  <a:lnTo>
                    <a:pt x="131" y="836"/>
                  </a:lnTo>
                  <a:cubicBezTo>
                    <a:pt x="48" y="872"/>
                    <a:pt x="0" y="955"/>
                    <a:pt x="12" y="1050"/>
                  </a:cubicBezTo>
                  <a:cubicBezTo>
                    <a:pt x="48" y="1122"/>
                    <a:pt x="108" y="1169"/>
                    <a:pt x="179" y="1169"/>
                  </a:cubicBezTo>
                  <a:cubicBezTo>
                    <a:pt x="191" y="1169"/>
                    <a:pt x="203" y="1169"/>
                    <a:pt x="227" y="1158"/>
                  </a:cubicBezTo>
                  <a:lnTo>
                    <a:pt x="2929" y="324"/>
                  </a:lnTo>
                  <a:cubicBezTo>
                    <a:pt x="3037" y="300"/>
                    <a:pt x="3084" y="217"/>
                    <a:pt x="3048" y="122"/>
                  </a:cubicBezTo>
                  <a:cubicBezTo>
                    <a:pt x="3027" y="47"/>
                    <a:pt x="2948" y="1"/>
                    <a:pt x="28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54"/>
            <p:cNvSpPr/>
            <p:nvPr/>
          </p:nvSpPr>
          <p:spPr>
            <a:xfrm>
              <a:off x="2294763" y="1960587"/>
              <a:ext cx="36242" cy="97131"/>
            </a:xfrm>
            <a:custGeom>
              <a:rect b="b" l="l" r="r" t="t"/>
              <a:pathLst>
                <a:path extrusionOk="0" h="3066" w="1144">
                  <a:moveTo>
                    <a:pt x="185" y="1"/>
                  </a:moveTo>
                  <a:cubicBezTo>
                    <a:pt x="172" y="1"/>
                    <a:pt x="158" y="2"/>
                    <a:pt x="143" y="6"/>
                  </a:cubicBezTo>
                  <a:cubicBezTo>
                    <a:pt x="60" y="42"/>
                    <a:pt x="0" y="125"/>
                    <a:pt x="24" y="220"/>
                  </a:cubicBezTo>
                  <a:lnTo>
                    <a:pt x="798" y="2947"/>
                  </a:lnTo>
                  <a:cubicBezTo>
                    <a:pt x="822" y="3018"/>
                    <a:pt x="893" y="3066"/>
                    <a:pt x="965" y="3066"/>
                  </a:cubicBezTo>
                  <a:lnTo>
                    <a:pt x="1012" y="3066"/>
                  </a:lnTo>
                  <a:cubicBezTo>
                    <a:pt x="1096" y="3030"/>
                    <a:pt x="1143" y="2947"/>
                    <a:pt x="1131" y="2852"/>
                  </a:cubicBezTo>
                  <a:lnTo>
                    <a:pt x="357" y="125"/>
                  </a:lnTo>
                  <a:cubicBezTo>
                    <a:pt x="327" y="54"/>
                    <a:pt x="262" y="1"/>
                    <a:pt x="18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54"/>
            <p:cNvSpPr/>
            <p:nvPr/>
          </p:nvSpPr>
          <p:spPr>
            <a:xfrm>
              <a:off x="2346433" y="1957799"/>
              <a:ext cx="38491" cy="96909"/>
            </a:xfrm>
            <a:custGeom>
              <a:rect b="b" l="l" r="r" t="t"/>
              <a:pathLst>
                <a:path extrusionOk="0" h="3059" w="1215">
                  <a:moveTo>
                    <a:pt x="1021" y="0"/>
                  </a:moveTo>
                  <a:cubicBezTo>
                    <a:pt x="953" y="0"/>
                    <a:pt x="889" y="54"/>
                    <a:pt x="870" y="130"/>
                  </a:cubicBezTo>
                  <a:lnTo>
                    <a:pt x="36" y="2832"/>
                  </a:lnTo>
                  <a:cubicBezTo>
                    <a:pt x="0" y="2928"/>
                    <a:pt x="60" y="3011"/>
                    <a:pt x="155" y="3047"/>
                  </a:cubicBezTo>
                  <a:cubicBezTo>
                    <a:pt x="167" y="3047"/>
                    <a:pt x="179" y="3059"/>
                    <a:pt x="203" y="3059"/>
                  </a:cubicBezTo>
                  <a:cubicBezTo>
                    <a:pt x="274" y="3059"/>
                    <a:pt x="334" y="3011"/>
                    <a:pt x="358" y="2940"/>
                  </a:cubicBezTo>
                  <a:lnTo>
                    <a:pt x="1191" y="237"/>
                  </a:lnTo>
                  <a:cubicBezTo>
                    <a:pt x="1215" y="130"/>
                    <a:pt x="1167" y="23"/>
                    <a:pt x="1072" y="11"/>
                  </a:cubicBezTo>
                  <a:cubicBezTo>
                    <a:pt x="1055" y="4"/>
                    <a:pt x="1038" y="0"/>
                    <a:pt x="102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54"/>
            <p:cNvSpPr/>
            <p:nvPr/>
          </p:nvSpPr>
          <p:spPr>
            <a:xfrm>
              <a:off x="2290993" y="2100391"/>
              <a:ext cx="37731" cy="121778"/>
            </a:xfrm>
            <a:custGeom>
              <a:rect b="b" l="l" r="r" t="t"/>
              <a:pathLst>
                <a:path extrusionOk="0" h="3844" w="1191">
                  <a:moveTo>
                    <a:pt x="721" y="1"/>
                  </a:moveTo>
                  <a:cubicBezTo>
                    <a:pt x="670" y="1"/>
                    <a:pt x="616" y="30"/>
                    <a:pt x="572" y="82"/>
                  </a:cubicBezTo>
                  <a:cubicBezTo>
                    <a:pt x="191" y="629"/>
                    <a:pt x="0" y="1296"/>
                    <a:pt x="60" y="1987"/>
                  </a:cubicBezTo>
                  <a:cubicBezTo>
                    <a:pt x="119" y="2665"/>
                    <a:pt x="417" y="3308"/>
                    <a:pt x="893" y="3796"/>
                  </a:cubicBezTo>
                  <a:cubicBezTo>
                    <a:pt x="917" y="3832"/>
                    <a:pt x="965" y="3844"/>
                    <a:pt x="1012" y="3844"/>
                  </a:cubicBezTo>
                  <a:cubicBezTo>
                    <a:pt x="1060" y="3844"/>
                    <a:pt x="1096" y="3832"/>
                    <a:pt x="1131" y="3796"/>
                  </a:cubicBezTo>
                  <a:cubicBezTo>
                    <a:pt x="1191" y="3725"/>
                    <a:pt x="1191" y="3618"/>
                    <a:pt x="1131" y="3546"/>
                  </a:cubicBezTo>
                  <a:cubicBezTo>
                    <a:pt x="250" y="2665"/>
                    <a:pt x="131" y="1284"/>
                    <a:pt x="857" y="272"/>
                  </a:cubicBezTo>
                  <a:cubicBezTo>
                    <a:pt x="917" y="201"/>
                    <a:pt x="893" y="94"/>
                    <a:pt x="810" y="34"/>
                  </a:cubicBezTo>
                  <a:cubicBezTo>
                    <a:pt x="783" y="12"/>
                    <a:pt x="752" y="1"/>
                    <a:pt x="72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54"/>
            <p:cNvSpPr/>
            <p:nvPr/>
          </p:nvSpPr>
          <p:spPr>
            <a:xfrm>
              <a:off x="2353592" y="2091362"/>
              <a:ext cx="68302" cy="20307"/>
            </a:xfrm>
            <a:custGeom>
              <a:rect b="b" l="l" r="r" t="t"/>
              <a:pathLst>
                <a:path extrusionOk="0" h="641" w="2156">
                  <a:moveTo>
                    <a:pt x="971" y="1"/>
                  </a:moveTo>
                  <a:cubicBezTo>
                    <a:pt x="708" y="1"/>
                    <a:pt x="417" y="59"/>
                    <a:pt x="120" y="224"/>
                  </a:cubicBezTo>
                  <a:cubicBezTo>
                    <a:pt x="24" y="271"/>
                    <a:pt x="1" y="379"/>
                    <a:pt x="60" y="462"/>
                  </a:cubicBezTo>
                  <a:cubicBezTo>
                    <a:pt x="90" y="522"/>
                    <a:pt x="144" y="554"/>
                    <a:pt x="201" y="554"/>
                  </a:cubicBezTo>
                  <a:cubicBezTo>
                    <a:pt x="234" y="554"/>
                    <a:pt x="268" y="543"/>
                    <a:pt x="298" y="521"/>
                  </a:cubicBezTo>
                  <a:cubicBezTo>
                    <a:pt x="537" y="391"/>
                    <a:pt x="771" y="345"/>
                    <a:pt x="982" y="345"/>
                  </a:cubicBezTo>
                  <a:cubicBezTo>
                    <a:pt x="1488" y="345"/>
                    <a:pt x="1869" y="608"/>
                    <a:pt x="1894" y="617"/>
                  </a:cubicBezTo>
                  <a:cubicBezTo>
                    <a:pt x="1918" y="629"/>
                    <a:pt x="1953" y="640"/>
                    <a:pt x="2001" y="640"/>
                  </a:cubicBezTo>
                  <a:cubicBezTo>
                    <a:pt x="2060" y="640"/>
                    <a:pt x="2096" y="617"/>
                    <a:pt x="2132" y="569"/>
                  </a:cubicBezTo>
                  <a:cubicBezTo>
                    <a:pt x="2156" y="498"/>
                    <a:pt x="2144" y="390"/>
                    <a:pt x="2072" y="331"/>
                  </a:cubicBezTo>
                  <a:cubicBezTo>
                    <a:pt x="2039" y="314"/>
                    <a:pt x="1581" y="1"/>
                    <a:pt x="97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54"/>
            <p:cNvSpPr/>
            <p:nvPr/>
          </p:nvSpPr>
          <p:spPr>
            <a:xfrm>
              <a:off x="2321532" y="2064434"/>
              <a:ext cx="230504" cy="260346"/>
            </a:xfrm>
            <a:custGeom>
              <a:rect b="b" l="l" r="r" t="t"/>
              <a:pathLst>
                <a:path extrusionOk="0" h="8218" w="7276">
                  <a:moveTo>
                    <a:pt x="3322" y="3038"/>
                  </a:moveTo>
                  <a:cubicBezTo>
                    <a:pt x="3394" y="3038"/>
                    <a:pt x="3489" y="3074"/>
                    <a:pt x="3549" y="3134"/>
                  </a:cubicBezTo>
                  <a:cubicBezTo>
                    <a:pt x="3668" y="3241"/>
                    <a:pt x="3668" y="3431"/>
                    <a:pt x="3525" y="3562"/>
                  </a:cubicBezTo>
                  <a:cubicBezTo>
                    <a:pt x="3465" y="3622"/>
                    <a:pt x="3388" y="3651"/>
                    <a:pt x="3311" y="3651"/>
                  </a:cubicBezTo>
                  <a:cubicBezTo>
                    <a:pt x="3233" y="3651"/>
                    <a:pt x="3156" y="3622"/>
                    <a:pt x="3096" y="3562"/>
                  </a:cubicBezTo>
                  <a:cubicBezTo>
                    <a:pt x="2977" y="3443"/>
                    <a:pt x="2977" y="3253"/>
                    <a:pt x="3096" y="3134"/>
                  </a:cubicBezTo>
                  <a:cubicBezTo>
                    <a:pt x="3156" y="3074"/>
                    <a:pt x="3227" y="3038"/>
                    <a:pt x="3322" y="3038"/>
                  </a:cubicBezTo>
                  <a:close/>
                  <a:moveTo>
                    <a:pt x="2441" y="3919"/>
                  </a:moveTo>
                  <a:cubicBezTo>
                    <a:pt x="2537" y="3919"/>
                    <a:pt x="2608" y="3955"/>
                    <a:pt x="2668" y="4015"/>
                  </a:cubicBezTo>
                  <a:cubicBezTo>
                    <a:pt x="2727" y="4074"/>
                    <a:pt x="2751" y="4146"/>
                    <a:pt x="2751" y="4229"/>
                  </a:cubicBezTo>
                  <a:cubicBezTo>
                    <a:pt x="2739" y="4312"/>
                    <a:pt x="2715" y="4384"/>
                    <a:pt x="2656" y="4443"/>
                  </a:cubicBezTo>
                  <a:cubicBezTo>
                    <a:pt x="2596" y="4503"/>
                    <a:pt x="2516" y="4533"/>
                    <a:pt x="2435" y="4533"/>
                  </a:cubicBezTo>
                  <a:cubicBezTo>
                    <a:pt x="2355" y="4533"/>
                    <a:pt x="2275" y="4503"/>
                    <a:pt x="2215" y="4443"/>
                  </a:cubicBezTo>
                  <a:cubicBezTo>
                    <a:pt x="2096" y="4324"/>
                    <a:pt x="2096" y="4134"/>
                    <a:pt x="2215" y="4015"/>
                  </a:cubicBezTo>
                  <a:cubicBezTo>
                    <a:pt x="2275" y="3955"/>
                    <a:pt x="2358" y="3919"/>
                    <a:pt x="2441" y="3919"/>
                  </a:cubicBezTo>
                  <a:close/>
                  <a:moveTo>
                    <a:pt x="6109" y="5062"/>
                  </a:moveTo>
                  <a:lnTo>
                    <a:pt x="6620" y="5586"/>
                  </a:lnTo>
                  <a:lnTo>
                    <a:pt x="4775" y="7432"/>
                  </a:lnTo>
                  <a:lnTo>
                    <a:pt x="4656" y="7551"/>
                  </a:lnTo>
                  <a:lnTo>
                    <a:pt x="4144" y="7027"/>
                  </a:lnTo>
                  <a:lnTo>
                    <a:pt x="4215" y="6955"/>
                  </a:lnTo>
                  <a:lnTo>
                    <a:pt x="4680" y="6491"/>
                  </a:lnTo>
                  <a:lnTo>
                    <a:pt x="5573" y="5598"/>
                  </a:lnTo>
                  <a:lnTo>
                    <a:pt x="6025" y="5146"/>
                  </a:lnTo>
                  <a:lnTo>
                    <a:pt x="6109" y="5062"/>
                  </a:lnTo>
                  <a:close/>
                  <a:moveTo>
                    <a:pt x="6644" y="6062"/>
                  </a:moveTo>
                  <a:lnTo>
                    <a:pt x="6668" y="6098"/>
                  </a:lnTo>
                  <a:cubicBezTo>
                    <a:pt x="6859" y="6289"/>
                    <a:pt x="6978" y="6551"/>
                    <a:pt x="6978" y="6836"/>
                  </a:cubicBezTo>
                  <a:cubicBezTo>
                    <a:pt x="6978" y="7122"/>
                    <a:pt x="6859" y="7384"/>
                    <a:pt x="6668" y="7586"/>
                  </a:cubicBezTo>
                  <a:cubicBezTo>
                    <a:pt x="6478" y="7777"/>
                    <a:pt x="6204" y="7896"/>
                    <a:pt x="5930" y="7896"/>
                  </a:cubicBezTo>
                  <a:cubicBezTo>
                    <a:pt x="5644" y="7896"/>
                    <a:pt x="5370" y="7789"/>
                    <a:pt x="5180" y="7586"/>
                  </a:cubicBezTo>
                  <a:lnTo>
                    <a:pt x="5156" y="7551"/>
                  </a:lnTo>
                  <a:lnTo>
                    <a:pt x="6644" y="6062"/>
                  </a:lnTo>
                  <a:close/>
                  <a:moveTo>
                    <a:pt x="1942" y="1"/>
                  </a:moveTo>
                  <a:cubicBezTo>
                    <a:pt x="1249" y="1"/>
                    <a:pt x="584" y="249"/>
                    <a:pt x="72" y="693"/>
                  </a:cubicBezTo>
                  <a:cubicBezTo>
                    <a:pt x="1" y="752"/>
                    <a:pt x="1" y="859"/>
                    <a:pt x="60" y="931"/>
                  </a:cubicBezTo>
                  <a:cubicBezTo>
                    <a:pt x="91" y="968"/>
                    <a:pt x="135" y="986"/>
                    <a:pt x="181" y="986"/>
                  </a:cubicBezTo>
                  <a:cubicBezTo>
                    <a:pt x="222" y="986"/>
                    <a:pt x="264" y="971"/>
                    <a:pt x="298" y="943"/>
                  </a:cubicBezTo>
                  <a:cubicBezTo>
                    <a:pt x="775" y="540"/>
                    <a:pt x="1365" y="340"/>
                    <a:pt x="1953" y="340"/>
                  </a:cubicBezTo>
                  <a:cubicBezTo>
                    <a:pt x="2601" y="340"/>
                    <a:pt x="3247" y="582"/>
                    <a:pt x="3739" y="1062"/>
                  </a:cubicBezTo>
                  <a:cubicBezTo>
                    <a:pt x="4144" y="1467"/>
                    <a:pt x="4406" y="1967"/>
                    <a:pt x="4477" y="2538"/>
                  </a:cubicBezTo>
                  <a:cubicBezTo>
                    <a:pt x="4620" y="3491"/>
                    <a:pt x="5013" y="4336"/>
                    <a:pt x="5668" y="5003"/>
                  </a:cubicBezTo>
                  <a:lnTo>
                    <a:pt x="5454" y="5229"/>
                  </a:lnTo>
                  <a:lnTo>
                    <a:pt x="3882" y="3669"/>
                  </a:lnTo>
                  <a:cubicBezTo>
                    <a:pt x="4037" y="3419"/>
                    <a:pt x="3989" y="3098"/>
                    <a:pt x="3787" y="2884"/>
                  </a:cubicBezTo>
                  <a:cubicBezTo>
                    <a:pt x="3656" y="2753"/>
                    <a:pt x="3486" y="2687"/>
                    <a:pt x="3318" y="2687"/>
                  </a:cubicBezTo>
                  <a:cubicBezTo>
                    <a:pt x="3150" y="2687"/>
                    <a:pt x="2983" y="2753"/>
                    <a:pt x="2858" y="2884"/>
                  </a:cubicBezTo>
                  <a:cubicBezTo>
                    <a:pt x="2656" y="3086"/>
                    <a:pt x="2608" y="3419"/>
                    <a:pt x="2751" y="3669"/>
                  </a:cubicBezTo>
                  <a:cubicBezTo>
                    <a:pt x="2656" y="3610"/>
                    <a:pt x="2549" y="3574"/>
                    <a:pt x="2429" y="3574"/>
                  </a:cubicBezTo>
                  <a:cubicBezTo>
                    <a:pt x="2251" y="3574"/>
                    <a:pt x="2084" y="3657"/>
                    <a:pt x="1965" y="3776"/>
                  </a:cubicBezTo>
                  <a:cubicBezTo>
                    <a:pt x="1715" y="4027"/>
                    <a:pt x="1715" y="4443"/>
                    <a:pt x="1965" y="4693"/>
                  </a:cubicBezTo>
                  <a:cubicBezTo>
                    <a:pt x="2096" y="4824"/>
                    <a:pt x="2263" y="4884"/>
                    <a:pt x="2429" y="4884"/>
                  </a:cubicBezTo>
                  <a:cubicBezTo>
                    <a:pt x="2537" y="4884"/>
                    <a:pt x="2656" y="4860"/>
                    <a:pt x="2739" y="4800"/>
                  </a:cubicBezTo>
                  <a:cubicBezTo>
                    <a:pt x="2834" y="4884"/>
                    <a:pt x="2906" y="4967"/>
                    <a:pt x="2989" y="5039"/>
                  </a:cubicBezTo>
                  <a:cubicBezTo>
                    <a:pt x="3025" y="5062"/>
                    <a:pt x="3072" y="5086"/>
                    <a:pt x="3108" y="5086"/>
                  </a:cubicBezTo>
                  <a:cubicBezTo>
                    <a:pt x="3156" y="5086"/>
                    <a:pt x="3203" y="5062"/>
                    <a:pt x="3227" y="5027"/>
                  </a:cubicBezTo>
                  <a:cubicBezTo>
                    <a:pt x="3287" y="4943"/>
                    <a:pt x="3287" y="4848"/>
                    <a:pt x="3215" y="4789"/>
                  </a:cubicBezTo>
                  <a:cubicBezTo>
                    <a:pt x="3144" y="4705"/>
                    <a:pt x="3049" y="4634"/>
                    <a:pt x="2977" y="4562"/>
                  </a:cubicBezTo>
                  <a:cubicBezTo>
                    <a:pt x="3037" y="4455"/>
                    <a:pt x="3072" y="4348"/>
                    <a:pt x="3072" y="4229"/>
                  </a:cubicBezTo>
                  <a:cubicBezTo>
                    <a:pt x="3072" y="4110"/>
                    <a:pt x="3037" y="3991"/>
                    <a:pt x="2977" y="3907"/>
                  </a:cubicBezTo>
                  <a:lnTo>
                    <a:pt x="2977" y="3907"/>
                  </a:lnTo>
                  <a:cubicBezTo>
                    <a:pt x="3084" y="3967"/>
                    <a:pt x="3203" y="3991"/>
                    <a:pt x="3311" y="3991"/>
                  </a:cubicBezTo>
                  <a:cubicBezTo>
                    <a:pt x="3430" y="3991"/>
                    <a:pt x="3525" y="3967"/>
                    <a:pt x="3632" y="3907"/>
                  </a:cubicBezTo>
                  <a:lnTo>
                    <a:pt x="5192" y="5467"/>
                  </a:lnTo>
                  <a:lnTo>
                    <a:pt x="4537" y="6122"/>
                  </a:lnTo>
                  <a:lnTo>
                    <a:pt x="3751" y="5336"/>
                  </a:lnTo>
                  <a:cubicBezTo>
                    <a:pt x="3721" y="5300"/>
                    <a:pt x="3677" y="5283"/>
                    <a:pt x="3632" y="5283"/>
                  </a:cubicBezTo>
                  <a:cubicBezTo>
                    <a:pt x="3587" y="5283"/>
                    <a:pt x="3543" y="5300"/>
                    <a:pt x="3513" y="5336"/>
                  </a:cubicBezTo>
                  <a:cubicBezTo>
                    <a:pt x="3442" y="5396"/>
                    <a:pt x="3442" y="5515"/>
                    <a:pt x="3513" y="5574"/>
                  </a:cubicBezTo>
                  <a:lnTo>
                    <a:pt x="4299" y="6360"/>
                  </a:lnTo>
                  <a:lnTo>
                    <a:pt x="4084" y="6586"/>
                  </a:lnTo>
                  <a:cubicBezTo>
                    <a:pt x="3394" y="5932"/>
                    <a:pt x="2537" y="5515"/>
                    <a:pt x="1620" y="5396"/>
                  </a:cubicBezTo>
                  <a:cubicBezTo>
                    <a:pt x="1286" y="5348"/>
                    <a:pt x="941" y="5229"/>
                    <a:pt x="644" y="5050"/>
                  </a:cubicBezTo>
                  <a:cubicBezTo>
                    <a:pt x="621" y="5035"/>
                    <a:pt x="595" y="5029"/>
                    <a:pt x="568" y="5029"/>
                  </a:cubicBezTo>
                  <a:cubicBezTo>
                    <a:pt x="510" y="5029"/>
                    <a:pt x="446" y="5061"/>
                    <a:pt x="405" y="5110"/>
                  </a:cubicBezTo>
                  <a:cubicBezTo>
                    <a:pt x="358" y="5181"/>
                    <a:pt x="394" y="5289"/>
                    <a:pt x="465" y="5348"/>
                  </a:cubicBezTo>
                  <a:cubicBezTo>
                    <a:pt x="810" y="5562"/>
                    <a:pt x="1179" y="5681"/>
                    <a:pt x="1560" y="5741"/>
                  </a:cubicBezTo>
                  <a:cubicBezTo>
                    <a:pt x="2394" y="5836"/>
                    <a:pt x="3191" y="6229"/>
                    <a:pt x="3823" y="6824"/>
                  </a:cubicBezTo>
                  <a:lnTo>
                    <a:pt x="3751" y="6896"/>
                  </a:lnTo>
                  <a:cubicBezTo>
                    <a:pt x="3692" y="6955"/>
                    <a:pt x="3692" y="7075"/>
                    <a:pt x="3751" y="7134"/>
                  </a:cubicBezTo>
                  <a:lnTo>
                    <a:pt x="4525" y="7908"/>
                  </a:lnTo>
                  <a:cubicBezTo>
                    <a:pt x="4561" y="7944"/>
                    <a:pt x="4596" y="7956"/>
                    <a:pt x="4644" y="7956"/>
                  </a:cubicBezTo>
                  <a:cubicBezTo>
                    <a:pt x="4692" y="7956"/>
                    <a:pt x="4739" y="7944"/>
                    <a:pt x="4763" y="7908"/>
                  </a:cubicBezTo>
                  <a:lnTo>
                    <a:pt x="4882" y="7789"/>
                  </a:lnTo>
                  <a:lnTo>
                    <a:pt x="4918" y="7825"/>
                  </a:lnTo>
                  <a:cubicBezTo>
                    <a:pt x="5180" y="8087"/>
                    <a:pt x="5525" y="8217"/>
                    <a:pt x="5894" y="8217"/>
                  </a:cubicBezTo>
                  <a:cubicBezTo>
                    <a:pt x="6263" y="8217"/>
                    <a:pt x="6620" y="8075"/>
                    <a:pt x="6882" y="7825"/>
                  </a:cubicBezTo>
                  <a:cubicBezTo>
                    <a:pt x="7144" y="7551"/>
                    <a:pt x="7275" y="7205"/>
                    <a:pt x="7275" y="6836"/>
                  </a:cubicBezTo>
                  <a:cubicBezTo>
                    <a:pt x="7275" y="6467"/>
                    <a:pt x="7180" y="6122"/>
                    <a:pt x="6906" y="5860"/>
                  </a:cubicBezTo>
                  <a:lnTo>
                    <a:pt x="6882" y="5824"/>
                  </a:lnTo>
                  <a:lnTo>
                    <a:pt x="6990" y="5705"/>
                  </a:lnTo>
                  <a:cubicBezTo>
                    <a:pt x="7049" y="5646"/>
                    <a:pt x="7049" y="5527"/>
                    <a:pt x="6990" y="5467"/>
                  </a:cubicBezTo>
                  <a:lnTo>
                    <a:pt x="6216" y="4693"/>
                  </a:lnTo>
                  <a:cubicBezTo>
                    <a:pt x="6192" y="4669"/>
                    <a:pt x="6144" y="4646"/>
                    <a:pt x="6097" y="4646"/>
                  </a:cubicBezTo>
                  <a:cubicBezTo>
                    <a:pt x="6061" y="4646"/>
                    <a:pt x="6013" y="4669"/>
                    <a:pt x="5989" y="4693"/>
                  </a:cubicBezTo>
                  <a:lnTo>
                    <a:pt x="5906" y="4765"/>
                  </a:lnTo>
                  <a:cubicBezTo>
                    <a:pt x="5311" y="4157"/>
                    <a:pt x="4942" y="3372"/>
                    <a:pt x="4823" y="2491"/>
                  </a:cubicBezTo>
                  <a:cubicBezTo>
                    <a:pt x="4739" y="1848"/>
                    <a:pt x="4454" y="1276"/>
                    <a:pt x="3977" y="824"/>
                  </a:cubicBezTo>
                  <a:cubicBezTo>
                    <a:pt x="3453" y="324"/>
                    <a:pt x="2775" y="26"/>
                    <a:pt x="2037" y="2"/>
                  </a:cubicBezTo>
                  <a:cubicBezTo>
                    <a:pt x="2005" y="1"/>
                    <a:pt x="1973" y="1"/>
                    <a:pt x="194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6" name="Google Shape;2886;p54"/>
          <p:cNvGrpSpPr/>
          <p:nvPr/>
        </p:nvGrpSpPr>
        <p:grpSpPr>
          <a:xfrm>
            <a:off x="1737258" y="1988371"/>
            <a:ext cx="370814" cy="307359"/>
            <a:chOff x="1737258" y="1988371"/>
            <a:chExt cx="370814" cy="307359"/>
          </a:xfrm>
        </p:grpSpPr>
        <p:sp>
          <p:nvSpPr>
            <p:cNvPr id="2887" name="Google Shape;2887;p54"/>
            <p:cNvSpPr/>
            <p:nvPr/>
          </p:nvSpPr>
          <p:spPr>
            <a:xfrm>
              <a:off x="1963200" y="1996607"/>
              <a:ext cx="144873" cy="144492"/>
            </a:xfrm>
            <a:custGeom>
              <a:rect b="b" l="l" r="r" t="t"/>
              <a:pathLst>
                <a:path extrusionOk="0" h="4561" w="4573">
                  <a:moveTo>
                    <a:pt x="167" y="0"/>
                  </a:moveTo>
                  <a:cubicBezTo>
                    <a:pt x="72" y="0"/>
                    <a:pt x="1" y="83"/>
                    <a:pt x="1" y="167"/>
                  </a:cubicBezTo>
                  <a:lnTo>
                    <a:pt x="1" y="4393"/>
                  </a:lnTo>
                  <a:cubicBezTo>
                    <a:pt x="1" y="4489"/>
                    <a:pt x="72" y="4560"/>
                    <a:pt x="167" y="4560"/>
                  </a:cubicBezTo>
                  <a:lnTo>
                    <a:pt x="4394" y="4560"/>
                  </a:lnTo>
                  <a:cubicBezTo>
                    <a:pt x="4477" y="4560"/>
                    <a:pt x="4561" y="4489"/>
                    <a:pt x="4561" y="4393"/>
                  </a:cubicBezTo>
                  <a:cubicBezTo>
                    <a:pt x="4573" y="3596"/>
                    <a:pt x="4346" y="2798"/>
                    <a:pt x="3930" y="2119"/>
                  </a:cubicBezTo>
                  <a:cubicBezTo>
                    <a:pt x="3897" y="2070"/>
                    <a:pt x="3842" y="2038"/>
                    <a:pt x="3780" y="2038"/>
                  </a:cubicBezTo>
                  <a:cubicBezTo>
                    <a:pt x="3751" y="2038"/>
                    <a:pt x="3721" y="2045"/>
                    <a:pt x="3692" y="2060"/>
                  </a:cubicBezTo>
                  <a:cubicBezTo>
                    <a:pt x="3620" y="2107"/>
                    <a:pt x="3584" y="2203"/>
                    <a:pt x="3632" y="2298"/>
                  </a:cubicBezTo>
                  <a:cubicBezTo>
                    <a:pt x="3989" y="2881"/>
                    <a:pt x="4204" y="3548"/>
                    <a:pt x="4227" y="4227"/>
                  </a:cubicBezTo>
                  <a:lnTo>
                    <a:pt x="346" y="4227"/>
                  </a:lnTo>
                  <a:lnTo>
                    <a:pt x="346" y="345"/>
                  </a:lnTo>
                  <a:cubicBezTo>
                    <a:pt x="1465" y="393"/>
                    <a:pt x="2513" y="893"/>
                    <a:pt x="3251" y="1762"/>
                  </a:cubicBezTo>
                  <a:cubicBezTo>
                    <a:pt x="3276" y="1800"/>
                    <a:pt x="3317" y="1817"/>
                    <a:pt x="3363" y="1817"/>
                  </a:cubicBezTo>
                  <a:cubicBezTo>
                    <a:pt x="3404" y="1817"/>
                    <a:pt x="3449" y="1803"/>
                    <a:pt x="3489" y="1774"/>
                  </a:cubicBezTo>
                  <a:cubicBezTo>
                    <a:pt x="3561" y="1715"/>
                    <a:pt x="3561" y="1607"/>
                    <a:pt x="3501" y="1536"/>
                  </a:cubicBezTo>
                  <a:cubicBezTo>
                    <a:pt x="2668" y="560"/>
                    <a:pt x="144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54"/>
            <p:cNvSpPr/>
            <p:nvPr/>
          </p:nvSpPr>
          <p:spPr>
            <a:xfrm>
              <a:off x="1737258" y="1988371"/>
              <a:ext cx="350064" cy="307359"/>
            </a:xfrm>
            <a:custGeom>
              <a:rect b="b" l="l" r="r" t="t"/>
              <a:pathLst>
                <a:path extrusionOk="0" h="9702" w="11050">
                  <a:moveTo>
                    <a:pt x="10693" y="5463"/>
                  </a:moveTo>
                  <a:cubicBezTo>
                    <a:pt x="10621" y="7320"/>
                    <a:pt x="9323" y="8868"/>
                    <a:pt x="7502" y="9249"/>
                  </a:cubicBezTo>
                  <a:lnTo>
                    <a:pt x="6847" y="5463"/>
                  </a:lnTo>
                  <a:close/>
                  <a:moveTo>
                    <a:pt x="6537" y="5666"/>
                  </a:moveTo>
                  <a:lnTo>
                    <a:pt x="7168" y="9297"/>
                  </a:lnTo>
                  <a:cubicBezTo>
                    <a:pt x="7002" y="9345"/>
                    <a:pt x="6823" y="9345"/>
                    <a:pt x="6656" y="9345"/>
                  </a:cubicBezTo>
                  <a:cubicBezTo>
                    <a:pt x="5752" y="9345"/>
                    <a:pt x="4859" y="9035"/>
                    <a:pt x="4144" y="8463"/>
                  </a:cubicBezTo>
                  <a:lnTo>
                    <a:pt x="4561" y="7975"/>
                  </a:lnTo>
                  <a:lnTo>
                    <a:pt x="6537" y="5666"/>
                  </a:lnTo>
                  <a:close/>
                  <a:moveTo>
                    <a:pt x="2413" y="1"/>
                  </a:moveTo>
                  <a:cubicBezTo>
                    <a:pt x="1956" y="1"/>
                    <a:pt x="1511" y="130"/>
                    <a:pt x="1120" y="379"/>
                  </a:cubicBezTo>
                  <a:cubicBezTo>
                    <a:pt x="394" y="879"/>
                    <a:pt x="1" y="1725"/>
                    <a:pt x="96" y="2582"/>
                  </a:cubicBezTo>
                  <a:cubicBezTo>
                    <a:pt x="107" y="2670"/>
                    <a:pt x="169" y="2738"/>
                    <a:pt x="264" y="2738"/>
                  </a:cubicBezTo>
                  <a:cubicBezTo>
                    <a:pt x="271" y="2738"/>
                    <a:pt x="279" y="2737"/>
                    <a:pt x="287" y="2737"/>
                  </a:cubicBezTo>
                  <a:cubicBezTo>
                    <a:pt x="382" y="2725"/>
                    <a:pt x="453" y="2641"/>
                    <a:pt x="441" y="2546"/>
                  </a:cubicBezTo>
                  <a:cubicBezTo>
                    <a:pt x="346" y="1796"/>
                    <a:pt x="691" y="1070"/>
                    <a:pt x="1311" y="653"/>
                  </a:cubicBezTo>
                  <a:cubicBezTo>
                    <a:pt x="1648" y="431"/>
                    <a:pt x="2026" y="315"/>
                    <a:pt x="2408" y="315"/>
                  </a:cubicBezTo>
                  <a:cubicBezTo>
                    <a:pt x="2538" y="315"/>
                    <a:pt x="2669" y="328"/>
                    <a:pt x="2799" y="355"/>
                  </a:cubicBezTo>
                  <a:cubicBezTo>
                    <a:pt x="3323" y="462"/>
                    <a:pt x="3775" y="760"/>
                    <a:pt x="4073" y="1201"/>
                  </a:cubicBezTo>
                  <a:cubicBezTo>
                    <a:pt x="4168" y="1367"/>
                    <a:pt x="4263" y="1534"/>
                    <a:pt x="4311" y="1713"/>
                  </a:cubicBezTo>
                  <a:lnTo>
                    <a:pt x="4311" y="1725"/>
                  </a:lnTo>
                  <a:cubicBezTo>
                    <a:pt x="4501" y="2332"/>
                    <a:pt x="4382" y="3022"/>
                    <a:pt x="3966" y="3558"/>
                  </a:cubicBezTo>
                  <a:cubicBezTo>
                    <a:pt x="3930" y="3582"/>
                    <a:pt x="3918" y="3630"/>
                    <a:pt x="3930" y="3677"/>
                  </a:cubicBezTo>
                  <a:lnTo>
                    <a:pt x="3978" y="4665"/>
                  </a:lnTo>
                  <a:lnTo>
                    <a:pt x="3073" y="4249"/>
                  </a:lnTo>
                  <a:cubicBezTo>
                    <a:pt x="3037" y="4237"/>
                    <a:pt x="3001" y="4237"/>
                    <a:pt x="2954" y="4237"/>
                  </a:cubicBezTo>
                  <a:cubicBezTo>
                    <a:pt x="2799" y="4284"/>
                    <a:pt x="2644" y="4308"/>
                    <a:pt x="2489" y="4308"/>
                  </a:cubicBezTo>
                  <a:lnTo>
                    <a:pt x="2465" y="4308"/>
                  </a:lnTo>
                  <a:cubicBezTo>
                    <a:pt x="2442" y="4309"/>
                    <a:pt x="2418" y="4309"/>
                    <a:pt x="2395" y="4309"/>
                  </a:cubicBezTo>
                  <a:cubicBezTo>
                    <a:pt x="1742" y="4309"/>
                    <a:pt x="1119" y="3991"/>
                    <a:pt x="751" y="3439"/>
                  </a:cubicBezTo>
                  <a:cubicBezTo>
                    <a:pt x="691" y="3344"/>
                    <a:pt x="644" y="3272"/>
                    <a:pt x="596" y="3177"/>
                  </a:cubicBezTo>
                  <a:cubicBezTo>
                    <a:pt x="571" y="3119"/>
                    <a:pt x="512" y="3084"/>
                    <a:pt x="454" y="3084"/>
                  </a:cubicBezTo>
                  <a:cubicBezTo>
                    <a:pt x="429" y="3084"/>
                    <a:pt x="404" y="3091"/>
                    <a:pt x="382" y="3106"/>
                  </a:cubicBezTo>
                  <a:cubicBezTo>
                    <a:pt x="287" y="3153"/>
                    <a:pt x="263" y="3260"/>
                    <a:pt x="298" y="3332"/>
                  </a:cubicBezTo>
                  <a:cubicBezTo>
                    <a:pt x="346" y="3439"/>
                    <a:pt x="406" y="3534"/>
                    <a:pt x="477" y="3630"/>
                  </a:cubicBezTo>
                  <a:cubicBezTo>
                    <a:pt x="894" y="4249"/>
                    <a:pt x="1584" y="4630"/>
                    <a:pt x="2299" y="4653"/>
                  </a:cubicBezTo>
                  <a:cubicBezTo>
                    <a:pt x="2263" y="4868"/>
                    <a:pt x="2251" y="5082"/>
                    <a:pt x="2251" y="5308"/>
                  </a:cubicBezTo>
                  <a:cubicBezTo>
                    <a:pt x="2251" y="5916"/>
                    <a:pt x="2370" y="6499"/>
                    <a:pt x="2608" y="7047"/>
                  </a:cubicBezTo>
                  <a:cubicBezTo>
                    <a:pt x="2632" y="7106"/>
                    <a:pt x="2692" y="7154"/>
                    <a:pt x="2751" y="7154"/>
                  </a:cubicBezTo>
                  <a:cubicBezTo>
                    <a:pt x="2787" y="7154"/>
                    <a:pt x="2799" y="7154"/>
                    <a:pt x="2835" y="7142"/>
                  </a:cubicBezTo>
                  <a:cubicBezTo>
                    <a:pt x="2918" y="7094"/>
                    <a:pt x="2954" y="7011"/>
                    <a:pt x="2918" y="6916"/>
                  </a:cubicBezTo>
                  <a:cubicBezTo>
                    <a:pt x="2692" y="6416"/>
                    <a:pt x="2596" y="5868"/>
                    <a:pt x="2596" y="5308"/>
                  </a:cubicBezTo>
                  <a:cubicBezTo>
                    <a:pt x="2596" y="5082"/>
                    <a:pt x="2608" y="4856"/>
                    <a:pt x="2656" y="4653"/>
                  </a:cubicBezTo>
                  <a:cubicBezTo>
                    <a:pt x="2775" y="4642"/>
                    <a:pt x="2894" y="4630"/>
                    <a:pt x="3013" y="4594"/>
                  </a:cubicBezTo>
                  <a:lnTo>
                    <a:pt x="4108" y="5118"/>
                  </a:lnTo>
                  <a:cubicBezTo>
                    <a:pt x="4144" y="5130"/>
                    <a:pt x="4156" y="5130"/>
                    <a:pt x="4180" y="5130"/>
                  </a:cubicBezTo>
                  <a:cubicBezTo>
                    <a:pt x="4216" y="5130"/>
                    <a:pt x="4239" y="5118"/>
                    <a:pt x="4275" y="5106"/>
                  </a:cubicBezTo>
                  <a:cubicBezTo>
                    <a:pt x="4323" y="5070"/>
                    <a:pt x="4347" y="5011"/>
                    <a:pt x="4347" y="4951"/>
                  </a:cubicBezTo>
                  <a:lnTo>
                    <a:pt x="4287" y="3737"/>
                  </a:lnTo>
                  <a:cubicBezTo>
                    <a:pt x="4716" y="3153"/>
                    <a:pt x="4859" y="2439"/>
                    <a:pt x="4692" y="1772"/>
                  </a:cubicBezTo>
                  <a:cubicBezTo>
                    <a:pt x="5240" y="1475"/>
                    <a:pt x="5847" y="1296"/>
                    <a:pt x="6478" y="1260"/>
                  </a:cubicBezTo>
                  <a:lnTo>
                    <a:pt x="6478" y="5249"/>
                  </a:lnTo>
                  <a:lnTo>
                    <a:pt x="4787" y="7201"/>
                  </a:lnTo>
                  <a:lnTo>
                    <a:pt x="3870" y="8261"/>
                  </a:lnTo>
                  <a:cubicBezTo>
                    <a:pt x="3632" y="8035"/>
                    <a:pt x="3406" y="7785"/>
                    <a:pt x="3239" y="7499"/>
                  </a:cubicBezTo>
                  <a:cubicBezTo>
                    <a:pt x="3208" y="7453"/>
                    <a:pt x="3152" y="7421"/>
                    <a:pt x="3091" y="7421"/>
                  </a:cubicBezTo>
                  <a:cubicBezTo>
                    <a:pt x="3058" y="7421"/>
                    <a:pt x="3023" y="7431"/>
                    <a:pt x="2989" y="7451"/>
                  </a:cubicBezTo>
                  <a:cubicBezTo>
                    <a:pt x="2918" y="7499"/>
                    <a:pt x="2894" y="7606"/>
                    <a:pt x="2954" y="7690"/>
                  </a:cubicBezTo>
                  <a:cubicBezTo>
                    <a:pt x="3168" y="8047"/>
                    <a:pt x="3454" y="8356"/>
                    <a:pt x="3763" y="8642"/>
                  </a:cubicBezTo>
                  <a:cubicBezTo>
                    <a:pt x="4561" y="9333"/>
                    <a:pt x="5585" y="9702"/>
                    <a:pt x="6645" y="9702"/>
                  </a:cubicBezTo>
                  <a:cubicBezTo>
                    <a:pt x="6895" y="9702"/>
                    <a:pt x="7145" y="9690"/>
                    <a:pt x="7383" y="9642"/>
                  </a:cubicBezTo>
                  <a:cubicBezTo>
                    <a:pt x="8395" y="9464"/>
                    <a:pt x="9323" y="8940"/>
                    <a:pt x="9990" y="8154"/>
                  </a:cubicBezTo>
                  <a:cubicBezTo>
                    <a:pt x="10657" y="7368"/>
                    <a:pt x="11026" y="6356"/>
                    <a:pt x="11026" y="5308"/>
                  </a:cubicBezTo>
                  <a:cubicBezTo>
                    <a:pt x="11050" y="5201"/>
                    <a:pt x="10978" y="5130"/>
                    <a:pt x="10871" y="5130"/>
                  </a:cubicBezTo>
                  <a:lnTo>
                    <a:pt x="6823" y="5130"/>
                  </a:lnTo>
                  <a:lnTo>
                    <a:pt x="6823" y="1082"/>
                  </a:lnTo>
                  <a:cubicBezTo>
                    <a:pt x="6823" y="998"/>
                    <a:pt x="6752" y="915"/>
                    <a:pt x="6656" y="915"/>
                  </a:cubicBezTo>
                  <a:cubicBezTo>
                    <a:pt x="5930" y="915"/>
                    <a:pt x="5228" y="1094"/>
                    <a:pt x="4585" y="1439"/>
                  </a:cubicBezTo>
                  <a:cubicBezTo>
                    <a:pt x="4525" y="1308"/>
                    <a:pt x="4454" y="1177"/>
                    <a:pt x="4370" y="1034"/>
                  </a:cubicBezTo>
                  <a:cubicBezTo>
                    <a:pt x="4025" y="522"/>
                    <a:pt x="3489" y="177"/>
                    <a:pt x="2882" y="46"/>
                  </a:cubicBezTo>
                  <a:cubicBezTo>
                    <a:pt x="2725" y="16"/>
                    <a:pt x="2569" y="1"/>
                    <a:pt x="241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54"/>
            <p:cNvSpPr/>
            <p:nvPr/>
          </p:nvSpPr>
          <p:spPr>
            <a:xfrm>
              <a:off x="1799129" y="2040738"/>
              <a:ext cx="28322" cy="53571"/>
            </a:xfrm>
            <a:custGeom>
              <a:rect b="b" l="l" r="r" t="t"/>
              <a:pathLst>
                <a:path extrusionOk="0" h="1691" w="894">
                  <a:moveTo>
                    <a:pt x="179" y="0"/>
                  </a:moveTo>
                  <a:cubicBezTo>
                    <a:pt x="84" y="0"/>
                    <a:pt x="12" y="72"/>
                    <a:pt x="12" y="155"/>
                  </a:cubicBezTo>
                  <a:cubicBezTo>
                    <a:pt x="12" y="250"/>
                    <a:pt x="84" y="322"/>
                    <a:pt x="179" y="322"/>
                  </a:cubicBezTo>
                  <a:lnTo>
                    <a:pt x="262" y="322"/>
                  </a:lnTo>
                  <a:lnTo>
                    <a:pt x="262" y="1369"/>
                  </a:lnTo>
                  <a:lnTo>
                    <a:pt x="167" y="1369"/>
                  </a:lnTo>
                  <a:cubicBezTo>
                    <a:pt x="72" y="1369"/>
                    <a:pt x="0" y="1441"/>
                    <a:pt x="0" y="1524"/>
                  </a:cubicBezTo>
                  <a:cubicBezTo>
                    <a:pt x="0" y="1619"/>
                    <a:pt x="72" y="1691"/>
                    <a:pt x="167" y="1691"/>
                  </a:cubicBezTo>
                  <a:lnTo>
                    <a:pt x="727" y="1691"/>
                  </a:lnTo>
                  <a:cubicBezTo>
                    <a:pt x="822" y="1691"/>
                    <a:pt x="893" y="1619"/>
                    <a:pt x="893" y="1524"/>
                  </a:cubicBezTo>
                  <a:cubicBezTo>
                    <a:pt x="893" y="1441"/>
                    <a:pt x="834" y="1381"/>
                    <a:pt x="727" y="1381"/>
                  </a:cubicBezTo>
                  <a:lnTo>
                    <a:pt x="608" y="1381"/>
                  </a:lnTo>
                  <a:lnTo>
                    <a:pt x="608" y="155"/>
                  </a:lnTo>
                  <a:cubicBezTo>
                    <a:pt x="608" y="72"/>
                    <a:pt x="536" y="0"/>
                    <a:pt x="4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54"/>
            <p:cNvSpPr/>
            <p:nvPr/>
          </p:nvSpPr>
          <p:spPr>
            <a:xfrm>
              <a:off x="1802899" y="2024137"/>
              <a:ext cx="16252" cy="15872"/>
            </a:xfrm>
            <a:custGeom>
              <a:rect b="b" l="l" r="r" t="t"/>
              <a:pathLst>
                <a:path extrusionOk="0" h="501" w="513">
                  <a:moveTo>
                    <a:pt x="251" y="0"/>
                  </a:moveTo>
                  <a:cubicBezTo>
                    <a:pt x="120" y="0"/>
                    <a:pt x="1" y="107"/>
                    <a:pt x="1" y="250"/>
                  </a:cubicBezTo>
                  <a:cubicBezTo>
                    <a:pt x="1" y="381"/>
                    <a:pt x="108" y="500"/>
                    <a:pt x="251" y="500"/>
                  </a:cubicBezTo>
                  <a:cubicBezTo>
                    <a:pt x="393" y="500"/>
                    <a:pt x="512" y="405"/>
                    <a:pt x="512" y="250"/>
                  </a:cubicBezTo>
                  <a:cubicBezTo>
                    <a:pt x="512" y="119"/>
                    <a:pt x="393" y="0"/>
                    <a:pt x="2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1" name="Google Shape;2891;p54"/>
          <p:cNvGrpSpPr/>
          <p:nvPr/>
        </p:nvGrpSpPr>
        <p:grpSpPr>
          <a:xfrm>
            <a:off x="848983" y="1989511"/>
            <a:ext cx="369294" cy="304350"/>
            <a:chOff x="848983" y="1989511"/>
            <a:chExt cx="369294" cy="304350"/>
          </a:xfrm>
        </p:grpSpPr>
        <p:sp>
          <p:nvSpPr>
            <p:cNvPr id="2892" name="Google Shape;2892;p54"/>
            <p:cNvSpPr/>
            <p:nvPr/>
          </p:nvSpPr>
          <p:spPr>
            <a:xfrm>
              <a:off x="890483" y="1989511"/>
              <a:ext cx="286704" cy="304350"/>
            </a:xfrm>
            <a:custGeom>
              <a:rect b="b" l="l" r="r" t="t"/>
              <a:pathLst>
                <a:path extrusionOk="0" h="9607" w="9050">
                  <a:moveTo>
                    <a:pt x="3798" y="3677"/>
                  </a:moveTo>
                  <a:cubicBezTo>
                    <a:pt x="3831" y="3677"/>
                    <a:pt x="3864" y="3689"/>
                    <a:pt x="3882" y="3713"/>
                  </a:cubicBezTo>
                  <a:cubicBezTo>
                    <a:pt x="3917" y="3736"/>
                    <a:pt x="3929" y="3772"/>
                    <a:pt x="3929" y="3796"/>
                  </a:cubicBezTo>
                  <a:cubicBezTo>
                    <a:pt x="3929" y="3832"/>
                    <a:pt x="3917" y="3879"/>
                    <a:pt x="3882" y="3891"/>
                  </a:cubicBezTo>
                  <a:cubicBezTo>
                    <a:pt x="3864" y="3915"/>
                    <a:pt x="3831" y="3927"/>
                    <a:pt x="3798" y="3927"/>
                  </a:cubicBezTo>
                  <a:cubicBezTo>
                    <a:pt x="3766" y="3927"/>
                    <a:pt x="3733" y="3915"/>
                    <a:pt x="3715" y="3891"/>
                  </a:cubicBezTo>
                  <a:cubicBezTo>
                    <a:pt x="3656" y="3844"/>
                    <a:pt x="3656" y="3760"/>
                    <a:pt x="3715" y="3713"/>
                  </a:cubicBezTo>
                  <a:cubicBezTo>
                    <a:pt x="3733" y="3689"/>
                    <a:pt x="3766" y="3677"/>
                    <a:pt x="3798" y="3677"/>
                  </a:cubicBezTo>
                  <a:close/>
                  <a:moveTo>
                    <a:pt x="5239" y="3665"/>
                  </a:moveTo>
                  <a:cubicBezTo>
                    <a:pt x="5275" y="3665"/>
                    <a:pt x="5299" y="3677"/>
                    <a:pt x="5334" y="3713"/>
                  </a:cubicBezTo>
                  <a:cubicBezTo>
                    <a:pt x="5382" y="3760"/>
                    <a:pt x="5382" y="3844"/>
                    <a:pt x="5334" y="3891"/>
                  </a:cubicBezTo>
                  <a:cubicBezTo>
                    <a:pt x="5310" y="3915"/>
                    <a:pt x="5278" y="3927"/>
                    <a:pt x="5245" y="3927"/>
                  </a:cubicBezTo>
                  <a:cubicBezTo>
                    <a:pt x="5212" y="3927"/>
                    <a:pt x="5180" y="3915"/>
                    <a:pt x="5156" y="3891"/>
                  </a:cubicBezTo>
                  <a:cubicBezTo>
                    <a:pt x="5120" y="3855"/>
                    <a:pt x="5108" y="3832"/>
                    <a:pt x="5108" y="3796"/>
                  </a:cubicBezTo>
                  <a:cubicBezTo>
                    <a:pt x="5108" y="3772"/>
                    <a:pt x="5120" y="3725"/>
                    <a:pt x="5156" y="3713"/>
                  </a:cubicBezTo>
                  <a:cubicBezTo>
                    <a:pt x="5180" y="3677"/>
                    <a:pt x="5215" y="3665"/>
                    <a:pt x="5239" y="3665"/>
                  </a:cubicBezTo>
                  <a:close/>
                  <a:moveTo>
                    <a:pt x="8323" y="4665"/>
                  </a:moveTo>
                  <a:lnTo>
                    <a:pt x="8323" y="4844"/>
                  </a:lnTo>
                  <a:lnTo>
                    <a:pt x="8358" y="4844"/>
                  </a:lnTo>
                  <a:cubicBezTo>
                    <a:pt x="8335" y="5034"/>
                    <a:pt x="8013" y="5332"/>
                    <a:pt x="7108" y="5570"/>
                  </a:cubicBezTo>
                  <a:cubicBezTo>
                    <a:pt x="6394" y="5749"/>
                    <a:pt x="5465" y="5856"/>
                    <a:pt x="4513" y="5856"/>
                  </a:cubicBezTo>
                  <a:cubicBezTo>
                    <a:pt x="3560" y="5856"/>
                    <a:pt x="2643" y="5749"/>
                    <a:pt x="1929" y="5570"/>
                  </a:cubicBezTo>
                  <a:cubicBezTo>
                    <a:pt x="1000" y="5332"/>
                    <a:pt x="679" y="5034"/>
                    <a:pt x="679" y="4844"/>
                  </a:cubicBezTo>
                  <a:lnTo>
                    <a:pt x="679" y="4665"/>
                  </a:lnTo>
                  <a:cubicBezTo>
                    <a:pt x="893" y="4832"/>
                    <a:pt x="1203" y="4975"/>
                    <a:pt x="1631" y="5094"/>
                  </a:cubicBezTo>
                  <a:cubicBezTo>
                    <a:pt x="2393" y="5320"/>
                    <a:pt x="3417" y="5451"/>
                    <a:pt x="4501" y="5451"/>
                  </a:cubicBezTo>
                  <a:cubicBezTo>
                    <a:pt x="5584" y="5451"/>
                    <a:pt x="6608" y="5332"/>
                    <a:pt x="7370" y="5094"/>
                  </a:cubicBezTo>
                  <a:cubicBezTo>
                    <a:pt x="7787" y="4975"/>
                    <a:pt x="8097" y="4832"/>
                    <a:pt x="8323" y="4665"/>
                  </a:cubicBezTo>
                  <a:close/>
                  <a:moveTo>
                    <a:pt x="8358" y="5403"/>
                  </a:moveTo>
                  <a:lnTo>
                    <a:pt x="8358" y="8249"/>
                  </a:lnTo>
                  <a:cubicBezTo>
                    <a:pt x="8358" y="8439"/>
                    <a:pt x="8025" y="8713"/>
                    <a:pt x="7311" y="8916"/>
                  </a:cubicBezTo>
                  <a:lnTo>
                    <a:pt x="7311" y="5868"/>
                  </a:lnTo>
                  <a:cubicBezTo>
                    <a:pt x="7680" y="5760"/>
                    <a:pt x="8073" y="5618"/>
                    <a:pt x="8358" y="5403"/>
                  </a:cubicBezTo>
                  <a:close/>
                  <a:moveTo>
                    <a:pt x="715" y="5379"/>
                  </a:moveTo>
                  <a:cubicBezTo>
                    <a:pt x="953" y="5558"/>
                    <a:pt x="1298" y="5701"/>
                    <a:pt x="1751" y="5820"/>
                  </a:cubicBezTo>
                  <a:lnTo>
                    <a:pt x="1751" y="6951"/>
                  </a:lnTo>
                  <a:cubicBezTo>
                    <a:pt x="1751" y="7046"/>
                    <a:pt x="1822" y="7118"/>
                    <a:pt x="1905" y="7118"/>
                  </a:cubicBezTo>
                  <a:cubicBezTo>
                    <a:pt x="2001" y="7118"/>
                    <a:pt x="2072" y="7046"/>
                    <a:pt x="2072" y="6951"/>
                  </a:cubicBezTo>
                  <a:lnTo>
                    <a:pt x="2072" y="5915"/>
                  </a:lnTo>
                  <a:cubicBezTo>
                    <a:pt x="2727" y="6058"/>
                    <a:pt x="3536" y="6153"/>
                    <a:pt x="4370" y="6153"/>
                  </a:cubicBezTo>
                  <a:lnTo>
                    <a:pt x="4346" y="9249"/>
                  </a:lnTo>
                  <a:cubicBezTo>
                    <a:pt x="4203" y="9249"/>
                    <a:pt x="4048" y="9249"/>
                    <a:pt x="3906" y="9225"/>
                  </a:cubicBezTo>
                  <a:cubicBezTo>
                    <a:pt x="3334" y="9201"/>
                    <a:pt x="2822" y="9142"/>
                    <a:pt x="2358" y="9059"/>
                  </a:cubicBezTo>
                  <a:cubicBezTo>
                    <a:pt x="2262" y="9035"/>
                    <a:pt x="2167" y="9011"/>
                    <a:pt x="2072" y="8999"/>
                  </a:cubicBezTo>
                  <a:lnTo>
                    <a:pt x="2072" y="7689"/>
                  </a:lnTo>
                  <a:cubicBezTo>
                    <a:pt x="2072" y="7594"/>
                    <a:pt x="2001" y="7523"/>
                    <a:pt x="1905" y="7511"/>
                  </a:cubicBezTo>
                  <a:cubicBezTo>
                    <a:pt x="1822" y="7511"/>
                    <a:pt x="1751" y="7582"/>
                    <a:pt x="1751" y="7665"/>
                  </a:cubicBezTo>
                  <a:lnTo>
                    <a:pt x="1751" y="8892"/>
                  </a:lnTo>
                  <a:cubicBezTo>
                    <a:pt x="1655" y="8856"/>
                    <a:pt x="1548" y="8832"/>
                    <a:pt x="1477" y="8797"/>
                  </a:cubicBezTo>
                  <a:cubicBezTo>
                    <a:pt x="1000" y="8618"/>
                    <a:pt x="715" y="8416"/>
                    <a:pt x="715" y="8225"/>
                  </a:cubicBezTo>
                  <a:lnTo>
                    <a:pt x="715" y="5379"/>
                  </a:lnTo>
                  <a:close/>
                  <a:moveTo>
                    <a:pt x="8870" y="1"/>
                  </a:moveTo>
                  <a:cubicBezTo>
                    <a:pt x="8826" y="1"/>
                    <a:pt x="8781" y="16"/>
                    <a:pt x="8751" y="45"/>
                  </a:cubicBezTo>
                  <a:lnTo>
                    <a:pt x="5977" y="2832"/>
                  </a:lnTo>
                  <a:cubicBezTo>
                    <a:pt x="5680" y="2808"/>
                    <a:pt x="5358" y="2772"/>
                    <a:pt x="5049" y="2760"/>
                  </a:cubicBezTo>
                  <a:cubicBezTo>
                    <a:pt x="4965" y="2760"/>
                    <a:pt x="4870" y="2832"/>
                    <a:pt x="4870" y="2927"/>
                  </a:cubicBezTo>
                  <a:cubicBezTo>
                    <a:pt x="4870" y="3010"/>
                    <a:pt x="4941" y="3105"/>
                    <a:pt x="5037" y="3105"/>
                  </a:cubicBezTo>
                  <a:cubicBezTo>
                    <a:pt x="5263" y="3117"/>
                    <a:pt x="5465" y="3117"/>
                    <a:pt x="5656" y="3141"/>
                  </a:cubicBezTo>
                  <a:lnTo>
                    <a:pt x="5441" y="3367"/>
                  </a:lnTo>
                  <a:cubicBezTo>
                    <a:pt x="5379" y="3342"/>
                    <a:pt x="5311" y="3329"/>
                    <a:pt x="5245" y="3329"/>
                  </a:cubicBezTo>
                  <a:cubicBezTo>
                    <a:pt x="5122" y="3329"/>
                    <a:pt x="5002" y="3374"/>
                    <a:pt x="4918" y="3474"/>
                  </a:cubicBezTo>
                  <a:cubicBezTo>
                    <a:pt x="4822" y="3558"/>
                    <a:pt x="4787" y="3677"/>
                    <a:pt x="4787" y="3796"/>
                  </a:cubicBezTo>
                  <a:cubicBezTo>
                    <a:pt x="4787" y="3915"/>
                    <a:pt x="4822" y="4034"/>
                    <a:pt x="4918" y="4129"/>
                  </a:cubicBezTo>
                  <a:cubicBezTo>
                    <a:pt x="5001" y="4213"/>
                    <a:pt x="5120" y="4260"/>
                    <a:pt x="5239" y="4260"/>
                  </a:cubicBezTo>
                  <a:cubicBezTo>
                    <a:pt x="5358" y="4260"/>
                    <a:pt x="5477" y="4213"/>
                    <a:pt x="5572" y="4129"/>
                  </a:cubicBezTo>
                  <a:cubicBezTo>
                    <a:pt x="5703" y="3998"/>
                    <a:pt x="5751" y="3784"/>
                    <a:pt x="5668" y="3605"/>
                  </a:cubicBezTo>
                  <a:lnTo>
                    <a:pt x="6096" y="3189"/>
                  </a:lnTo>
                  <a:cubicBezTo>
                    <a:pt x="7561" y="3379"/>
                    <a:pt x="8347" y="3796"/>
                    <a:pt x="8347" y="4094"/>
                  </a:cubicBezTo>
                  <a:cubicBezTo>
                    <a:pt x="8347" y="4510"/>
                    <a:pt x="6894" y="5106"/>
                    <a:pt x="4525" y="5106"/>
                  </a:cubicBezTo>
                  <a:cubicBezTo>
                    <a:pt x="2167" y="5106"/>
                    <a:pt x="703" y="4534"/>
                    <a:pt x="703" y="4094"/>
                  </a:cubicBezTo>
                  <a:cubicBezTo>
                    <a:pt x="703" y="3784"/>
                    <a:pt x="1489" y="3367"/>
                    <a:pt x="2965" y="3189"/>
                  </a:cubicBezTo>
                  <a:lnTo>
                    <a:pt x="3394" y="3617"/>
                  </a:lnTo>
                  <a:cubicBezTo>
                    <a:pt x="3322" y="3796"/>
                    <a:pt x="3358" y="4010"/>
                    <a:pt x="3501" y="4141"/>
                  </a:cubicBezTo>
                  <a:cubicBezTo>
                    <a:pt x="3584" y="4236"/>
                    <a:pt x="3715" y="4272"/>
                    <a:pt x="3822" y="4272"/>
                  </a:cubicBezTo>
                  <a:cubicBezTo>
                    <a:pt x="3953" y="4272"/>
                    <a:pt x="4060" y="4225"/>
                    <a:pt x="4156" y="4141"/>
                  </a:cubicBezTo>
                  <a:cubicBezTo>
                    <a:pt x="4239" y="4046"/>
                    <a:pt x="4287" y="3939"/>
                    <a:pt x="4287" y="3820"/>
                  </a:cubicBezTo>
                  <a:cubicBezTo>
                    <a:pt x="4287" y="3701"/>
                    <a:pt x="4239" y="3570"/>
                    <a:pt x="4156" y="3486"/>
                  </a:cubicBezTo>
                  <a:cubicBezTo>
                    <a:pt x="4066" y="3397"/>
                    <a:pt x="3937" y="3346"/>
                    <a:pt x="3807" y="3346"/>
                  </a:cubicBezTo>
                  <a:cubicBezTo>
                    <a:pt x="3748" y="3346"/>
                    <a:pt x="3688" y="3357"/>
                    <a:pt x="3632" y="3379"/>
                  </a:cubicBezTo>
                  <a:lnTo>
                    <a:pt x="3405" y="3165"/>
                  </a:lnTo>
                  <a:cubicBezTo>
                    <a:pt x="3703" y="3129"/>
                    <a:pt x="4048" y="3117"/>
                    <a:pt x="4394" y="3117"/>
                  </a:cubicBezTo>
                  <a:cubicBezTo>
                    <a:pt x="4477" y="3117"/>
                    <a:pt x="4560" y="3046"/>
                    <a:pt x="4560" y="2939"/>
                  </a:cubicBezTo>
                  <a:cubicBezTo>
                    <a:pt x="4560" y="2843"/>
                    <a:pt x="4477" y="2772"/>
                    <a:pt x="4382" y="2772"/>
                  </a:cubicBezTo>
                  <a:cubicBezTo>
                    <a:pt x="3941" y="2772"/>
                    <a:pt x="3501" y="2808"/>
                    <a:pt x="3084" y="2843"/>
                  </a:cubicBezTo>
                  <a:lnTo>
                    <a:pt x="298" y="69"/>
                  </a:lnTo>
                  <a:cubicBezTo>
                    <a:pt x="268" y="40"/>
                    <a:pt x="224" y="25"/>
                    <a:pt x="179" y="25"/>
                  </a:cubicBezTo>
                  <a:cubicBezTo>
                    <a:pt x="134" y="25"/>
                    <a:pt x="90" y="40"/>
                    <a:pt x="60" y="69"/>
                  </a:cubicBezTo>
                  <a:cubicBezTo>
                    <a:pt x="0" y="129"/>
                    <a:pt x="0" y="248"/>
                    <a:pt x="60" y="307"/>
                  </a:cubicBezTo>
                  <a:lnTo>
                    <a:pt x="2667" y="2903"/>
                  </a:lnTo>
                  <a:cubicBezTo>
                    <a:pt x="1370" y="3105"/>
                    <a:pt x="357" y="3522"/>
                    <a:pt x="357" y="4117"/>
                  </a:cubicBezTo>
                  <a:lnTo>
                    <a:pt x="357" y="4415"/>
                  </a:lnTo>
                  <a:lnTo>
                    <a:pt x="357" y="4856"/>
                  </a:lnTo>
                  <a:lnTo>
                    <a:pt x="357" y="8261"/>
                  </a:lnTo>
                  <a:cubicBezTo>
                    <a:pt x="357" y="8499"/>
                    <a:pt x="524" y="8856"/>
                    <a:pt x="1346" y="9154"/>
                  </a:cubicBezTo>
                  <a:cubicBezTo>
                    <a:pt x="1608" y="9261"/>
                    <a:pt x="1941" y="9332"/>
                    <a:pt x="2298" y="9416"/>
                  </a:cubicBezTo>
                  <a:cubicBezTo>
                    <a:pt x="2786" y="9499"/>
                    <a:pt x="3322" y="9570"/>
                    <a:pt x="3906" y="9594"/>
                  </a:cubicBezTo>
                  <a:cubicBezTo>
                    <a:pt x="4108" y="9606"/>
                    <a:pt x="4334" y="9606"/>
                    <a:pt x="4548" y="9606"/>
                  </a:cubicBezTo>
                  <a:cubicBezTo>
                    <a:pt x="4965" y="9606"/>
                    <a:pt x="5382" y="9594"/>
                    <a:pt x="5775" y="9547"/>
                  </a:cubicBezTo>
                  <a:cubicBezTo>
                    <a:pt x="5870" y="9535"/>
                    <a:pt x="5942" y="9451"/>
                    <a:pt x="5930" y="9368"/>
                  </a:cubicBezTo>
                  <a:cubicBezTo>
                    <a:pt x="5919" y="9280"/>
                    <a:pt x="5846" y="9212"/>
                    <a:pt x="5769" y="9212"/>
                  </a:cubicBezTo>
                  <a:cubicBezTo>
                    <a:pt x="5763" y="9212"/>
                    <a:pt x="5757" y="9212"/>
                    <a:pt x="5751" y="9213"/>
                  </a:cubicBezTo>
                  <a:cubicBezTo>
                    <a:pt x="5406" y="9249"/>
                    <a:pt x="5060" y="9261"/>
                    <a:pt x="4703" y="9273"/>
                  </a:cubicBezTo>
                  <a:lnTo>
                    <a:pt x="4703" y="6213"/>
                  </a:lnTo>
                  <a:cubicBezTo>
                    <a:pt x="5537" y="6201"/>
                    <a:pt x="6334" y="6118"/>
                    <a:pt x="7001" y="5975"/>
                  </a:cubicBezTo>
                  <a:lnTo>
                    <a:pt x="7001" y="9035"/>
                  </a:lnTo>
                  <a:cubicBezTo>
                    <a:pt x="6823" y="9082"/>
                    <a:pt x="6632" y="9118"/>
                    <a:pt x="6406" y="9154"/>
                  </a:cubicBezTo>
                  <a:cubicBezTo>
                    <a:pt x="6311" y="9178"/>
                    <a:pt x="6251" y="9261"/>
                    <a:pt x="6251" y="9356"/>
                  </a:cubicBezTo>
                  <a:cubicBezTo>
                    <a:pt x="6275" y="9440"/>
                    <a:pt x="6346" y="9499"/>
                    <a:pt x="6418" y="9499"/>
                  </a:cubicBezTo>
                  <a:lnTo>
                    <a:pt x="6453" y="9499"/>
                  </a:lnTo>
                  <a:cubicBezTo>
                    <a:pt x="6644" y="9475"/>
                    <a:pt x="6906" y="9428"/>
                    <a:pt x="7180" y="9356"/>
                  </a:cubicBezTo>
                  <a:cubicBezTo>
                    <a:pt x="7192" y="9356"/>
                    <a:pt x="7192" y="9356"/>
                    <a:pt x="7204" y="9332"/>
                  </a:cubicBezTo>
                  <a:cubicBezTo>
                    <a:pt x="7906" y="9154"/>
                    <a:pt x="8692" y="8832"/>
                    <a:pt x="8692" y="8297"/>
                  </a:cubicBezTo>
                  <a:lnTo>
                    <a:pt x="8692" y="4903"/>
                  </a:lnTo>
                  <a:lnTo>
                    <a:pt x="8692" y="4891"/>
                  </a:lnTo>
                  <a:lnTo>
                    <a:pt x="8692" y="4141"/>
                  </a:lnTo>
                  <a:cubicBezTo>
                    <a:pt x="8692" y="3772"/>
                    <a:pt x="8311" y="3439"/>
                    <a:pt x="7585" y="3201"/>
                  </a:cubicBezTo>
                  <a:cubicBezTo>
                    <a:pt x="7239" y="3082"/>
                    <a:pt x="6834" y="2998"/>
                    <a:pt x="6406" y="2939"/>
                  </a:cubicBezTo>
                  <a:lnTo>
                    <a:pt x="9013" y="331"/>
                  </a:lnTo>
                  <a:cubicBezTo>
                    <a:pt x="9049" y="224"/>
                    <a:pt x="9049" y="105"/>
                    <a:pt x="8990" y="45"/>
                  </a:cubicBezTo>
                  <a:cubicBezTo>
                    <a:pt x="8960" y="16"/>
                    <a:pt x="8915" y="1"/>
                    <a:pt x="887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54"/>
            <p:cNvSpPr/>
            <p:nvPr/>
          </p:nvSpPr>
          <p:spPr>
            <a:xfrm>
              <a:off x="882943" y="2031107"/>
              <a:ext cx="42641" cy="56802"/>
            </a:xfrm>
            <a:custGeom>
              <a:rect b="b" l="l" r="r" t="t"/>
              <a:pathLst>
                <a:path extrusionOk="0" h="1793" w="1346">
                  <a:moveTo>
                    <a:pt x="195" y="0"/>
                  </a:moveTo>
                  <a:cubicBezTo>
                    <a:pt x="163" y="0"/>
                    <a:pt x="132" y="9"/>
                    <a:pt x="107" y="30"/>
                  </a:cubicBezTo>
                  <a:cubicBezTo>
                    <a:pt x="36" y="78"/>
                    <a:pt x="0" y="197"/>
                    <a:pt x="60" y="268"/>
                  </a:cubicBezTo>
                  <a:lnTo>
                    <a:pt x="1000" y="1709"/>
                  </a:lnTo>
                  <a:cubicBezTo>
                    <a:pt x="1036" y="1757"/>
                    <a:pt x="1096" y="1792"/>
                    <a:pt x="1155" y="1792"/>
                  </a:cubicBezTo>
                  <a:cubicBezTo>
                    <a:pt x="1179" y="1792"/>
                    <a:pt x="1215" y="1769"/>
                    <a:pt x="1238" y="1757"/>
                  </a:cubicBezTo>
                  <a:cubicBezTo>
                    <a:pt x="1310" y="1697"/>
                    <a:pt x="1346" y="1590"/>
                    <a:pt x="1286" y="1519"/>
                  </a:cubicBezTo>
                  <a:lnTo>
                    <a:pt x="345" y="78"/>
                  </a:lnTo>
                  <a:cubicBezTo>
                    <a:pt x="315" y="32"/>
                    <a:pt x="254" y="0"/>
                    <a:pt x="19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54"/>
            <p:cNvSpPr/>
            <p:nvPr/>
          </p:nvSpPr>
          <p:spPr>
            <a:xfrm>
              <a:off x="848983" y="2072354"/>
              <a:ext cx="59622" cy="30635"/>
            </a:xfrm>
            <a:custGeom>
              <a:rect b="b" l="l" r="r" t="t"/>
              <a:pathLst>
                <a:path extrusionOk="0" h="967" w="1882">
                  <a:moveTo>
                    <a:pt x="187" y="0"/>
                  </a:moveTo>
                  <a:cubicBezTo>
                    <a:pt x="117" y="0"/>
                    <a:pt x="54" y="36"/>
                    <a:pt x="36" y="97"/>
                  </a:cubicBezTo>
                  <a:cubicBezTo>
                    <a:pt x="1" y="193"/>
                    <a:pt x="36" y="288"/>
                    <a:pt x="120" y="324"/>
                  </a:cubicBezTo>
                  <a:lnTo>
                    <a:pt x="1608" y="943"/>
                  </a:lnTo>
                  <a:cubicBezTo>
                    <a:pt x="1620" y="967"/>
                    <a:pt x="1656" y="967"/>
                    <a:pt x="1667" y="967"/>
                  </a:cubicBezTo>
                  <a:cubicBezTo>
                    <a:pt x="1727" y="967"/>
                    <a:pt x="1810" y="919"/>
                    <a:pt x="1834" y="859"/>
                  </a:cubicBezTo>
                  <a:cubicBezTo>
                    <a:pt x="1882" y="764"/>
                    <a:pt x="1834" y="669"/>
                    <a:pt x="1751" y="633"/>
                  </a:cubicBezTo>
                  <a:lnTo>
                    <a:pt x="263" y="14"/>
                  </a:lnTo>
                  <a:cubicBezTo>
                    <a:pt x="238" y="5"/>
                    <a:pt x="212" y="0"/>
                    <a:pt x="1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54"/>
            <p:cNvSpPr/>
            <p:nvPr/>
          </p:nvSpPr>
          <p:spPr>
            <a:xfrm>
              <a:off x="1142054" y="2031265"/>
              <a:ext cx="41913" cy="56644"/>
            </a:xfrm>
            <a:custGeom>
              <a:rect b="b" l="l" r="r" t="t"/>
              <a:pathLst>
                <a:path extrusionOk="0" h="1788" w="1323">
                  <a:moveTo>
                    <a:pt x="1130" y="0"/>
                  </a:moveTo>
                  <a:cubicBezTo>
                    <a:pt x="1074" y="0"/>
                    <a:pt x="1016" y="27"/>
                    <a:pt x="977" y="73"/>
                  </a:cubicBezTo>
                  <a:lnTo>
                    <a:pt x="36" y="1514"/>
                  </a:lnTo>
                  <a:cubicBezTo>
                    <a:pt x="1" y="1585"/>
                    <a:pt x="13" y="1692"/>
                    <a:pt x="84" y="1752"/>
                  </a:cubicBezTo>
                  <a:cubicBezTo>
                    <a:pt x="120" y="1764"/>
                    <a:pt x="144" y="1787"/>
                    <a:pt x="179" y="1787"/>
                  </a:cubicBezTo>
                  <a:cubicBezTo>
                    <a:pt x="239" y="1787"/>
                    <a:pt x="275" y="1752"/>
                    <a:pt x="322" y="1704"/>
                  </a:cubicBezTo>
                  <a:lnTo>
                    <a:pt x="1263" y="263"/>
                  </a:lnTo>
                  <a:cubicBezTo>
                    <a:pt x="1322" y="180"/>
                    <a:pt x="1287" y="73"/>
                    <a:pt x="1215" y="25"/>
                  </a:cubicBezTo>
                  <a:cubicBezTo>
                    <a:pt x="1190" y="8"/>
                    <a:pt x="1160" y="0"/>
                    <a:pt x="113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54"/>
            <p:cNvSpPr/>
            <p:nvPr/>
          </p:nvSpPr>
          <p:spPr>
            <a:xfrm>
              <a:off x="1158274" y="2072196"/>
              <a:ext cx="60002" cy="30413"/>
            </a:xfrm>
            <a:custGeom>
              <a:rect b="b" l="l" r="r" t="t"/>
              <a:pathLst>
                <a:path extrusionOk="0" h="960" w="1894">
                  <a:moveTo>
                    <a:pt x="1703" y="0"/>
                  </a:moveTo>
                  <a:cubicBezTo>
                    <a:pt x="1679" y="0"/>
                    <a:pt x="1655" y="6"/>
                    <a:pt x="1632" y="19"/>
                  </a:cubicBezTo>
                  <a:lnTo>
                    <a:pt x="144" y="638"/>
                  </a:lnTo>
                  <a:cubicBezTo>
                    <a:pt x="48" y="662"/>
                    <a:pt x="1" y="769"/>
                    <a:pt x="48" y="864"/>
                  </a:cubicBezTo>
                  <a:cubicBezTo>
                    <a:pt x="84" y="924"/>
                    <a:pt x="144" y="960"/>
                    <a:pt x="215" y="960"/>
                  </a:cubicBezTo>
                  <a:cubicBezTo>
                    <a:pt x="227" y="960"/>
                    <a:pt x="263" y="960"/>
                    <a:pt x="275" y="948"/>
                  </a:cubicBezTo>
                  <a:lnTo>
                    <a:pt x="1763" y="329"/>
                  </a:lnTo>
                  <a:cubicBezTo>
                    <a:pt x="1846" y="293"/>
                    <a:pt x="1894" y="198"/>
                    <a:pt x="1846" y="102"/>
                  </a:cubicBezTo>
                  <a:cubicBezTo>
                    <a:pt x="1829" y="42"/>
                    <a:pt x="1768" y="0"/>
                    <a:pt x="17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7" name="Google Shape;2897;p54"/>
          <p:cNvGrpSpPr/>
          <p:nvPr/>
        </p:nvGrpSpPr>
        <p:grpSpPr>
          <a:xfrm>
            <a:off x="3074027" y="1983777"/>
            <a:ext cx="380604" cy="313854"/>
            <a:chOff x="3074027" y="1983777"/>
            <a:chExt cx="380604" cy="313854"/>
          </a:xfrm>
        </p:grpSpPr>
        <p:sp>
          <p:nvSpPr>
            <p:cNvPr id="2898" name="Google Shape;2898;p54"/>
            <p:cNvSpPr/>
            <p:nvPr/>
          </p:nvSpPr>
          <p:spPr>
            <a:xfrm>
              <a:off x="3130608" y="1984886"/>
              <a:ext cx="324023" cy="312745"/>
            </a:xfrm>
            <a:custGeom>
              <a:rect b="b" l="l" r="r" t="t"/>
              <a:pathLst>
                <a:path extrusionOk="0" h="9872" w="10228">
                  <a:moveTo>
                    <a:pt x="3918" y="5704"/>
                  </a:moveTo>
                  <a:cubicBezTo>
                    <a:pt x="3941" y="5752"/>
                    <a:pt x="3989" y="5811"/>
                    <a:pt x="4049" y="5847"/>
                  </a:cubicBezTo>
                  <a:cubicBezTo>
                    <a:pt x="4096" y="5895"/>
                    <a:pt x="4156" y="5942"/>
                    <a:pt x="4203" y="5990"/>
                  </a:cubicBezTo>
                  <a:lnTo>
                    <a:pt x="3430" y="6764"/>
                  </a:lnTo>
                  <a:lnTo>
                    <a:pt x="3144" y="6478"/>
                  </a:lnTo>
                  <a:lnTo>
                    <a:pt x="3918" y="5704"/>
                  </a:lnTo>
                  <a:close/>
                  <a:moveTo>
                    <a:pt x="6466" y="1"/>
                  </a:moveTo>
                  <a:cubicBezTo>
                    <a:pt x="5537" y="1"/>
                    <a:pt x="4692" y="358"/>
                    <a:pt x="4037" y="1001"/>
                  </a:cubicBezTo>
                  <a:cubicBezTo>
                    <a:pt x="3394" y="1644"/>
                    <a:pt x="3037" y="2501"/>
                    <a:pt x="3037" y="3430"/>
                  </a:cubicBezTo>
                  <a:cubicBezTo>
                    <a:pt x="3037" y="4156"/>
                    <a:pt x="3263" y="4859"/>
                    <a:pt x="3691" y="5430"/>
                  </a:cubicBezTo>
                  <a:lnTo>
                    <a:pt x="2894" y="6240"/>
                  </a:lnTo>
                  <a:lnTo>
                    <a:pt x="2846" y="6192"/>
                  </a:lnTo>
                  <a:cubicBezTo>
                    <a:pt x="2816" y="6162"/>
                    <a:pt x="2772" y="6148"/>
                    <a:pt x="2727" y="6148"/>
                  </a:cubicBezTo>
                  <a:cubicBezTo>
                    <a:pt x="2682" y="6148"/>
                    <a:pt x="2638" y="6162"/>
                    <a:pt x="2608" y="6192"/>
                  </a:cubicBezTo>
                  <a:lnTo>
                    <a:pt x="1501" y="7288"/>
                  </a:lnTo>
                  <a:cubicBezTo>
                    <a:pt x="1441" y="7347"/>
                    <a:pt x="1441" y="7466"/>
                    <a:pt x="1501" y="7538"/>
                  </a:cubicBezTo>
                  <a:cubicBezTo>
                    <a:pt x="1530" y="7561"/>
                    <a:pt x="1575" y="7573"/>
                    <a:pt x="1620" y="7573"/>
                  </a:cubicBezTo>
                  <a:cubicBezTo>
                    <a:pt x="1664" y="7573"/>
                    <a:pt x="1709" y="7561"/>
                    <a:pt x="1739" y="7538"/>
                  </a:cubicBezTo>
                  <a:lnTo>
                    <a:pt x="2727" y="6549"/>
                  </a:lnTo>
                  <a:lnTo>
                    <a:pt x="2775" y="6597"/>
                  </a:lnTo>
                  <a:lnTo>
                    <a:pt x="3287" y="7121"/>
                  </a:lnTo>
                  <a:lnTo>
                    <a:pt x="3334" y="7157"/>
                  </a:lnTo>
                  <a:lnTo>
                    <a:pt x="1048" y="9455"/>
                  </a:lnTo>
                  <a:lnTo>
                    <a:pt x="417" y="8824"/>
                  </a:lnTo>
                  <a:lnTo>
                    <a:pt x="1251" y="7990"/>
                  </a:lnTo>
                  <a:cubicBezTo>
                    <a:pt x="1310" y="7931"/>
                    <a:pt x="1310" y="7811"/>
                    <a:pt x="1251" y="7752"/>
                  </a:cubicBezTo>
                  <a:cubicBezTo>
                    <a:pt x="1221" y="7722"/>
                    <a:pt x="1176" y="7707"/>
                    <a:pt x="1132" y="7707"/>
                  </a:cubicBezTo>
                  <a:cubicBezTo>
                    <a:pt x="1087" y="7707"/>
                    <a:pt x="1042" y="7722"/>
                    <a:pt x="1013" y="7752"/>
                  </a:cubicBezTo>
                  <a:lnTo>
                    <a:pt x="48" y="8716"/>
                  </a:lnTo>
                  <a:cubicBezTo>
                    <a:pt x="12" y="8752"/>
                    <a:pt x="1" y="8800"/>
                    <a:pt x="1" y="8835"/>
                  </a:cubicBezTo>
                  <a:cubicBezTo>
                    <a:pt x="1" y="8883"/>
                    <a:pt x="12" y="8931"/>
                    <a:pt x="48" y="8954"/>
                  </a:cubicBezTo>
                  <a:lnTo>
                    <a:pt x="905" y="9824"/>
                  </a:lnTo>
                  <a:cubicBezTo>
                    <a:pt x="941" y="9847"/>
                    <a:pt x="989" y="9871"/>
                    <a:pt x="1024" y="9871"/>
                  </a:cubicBezTo>
                  <a:cubicBezTo>
                    <a:pt x="1072" y="9871"/>
                    <a:pt x="1120" y="9847"/>
                    <a:pt x="1144" y="9824"/>
                  </a:cubicBezTo>
                  <a:lnTo>
                    <a:pt x="3691" y="7276"/>
                  </a:lnTo>
                  <a:cubicBezTo>
                    <a:pt x="3727" y="7252"/>
                    <a:pt x="3739" y="7204"/>
                    <a:pt x="3739" y="7157"/>
                  </a:cubicBezTo>
                  <a:cubicBezTo>
                    <a:pt x="3739" y="7109"/>
                    <a:pt x="3715" y="7073"/>
                    <a:pt x="3691" y="7038"/>
                  </a:cubicBezTo>
                  <a:lnTo>
                    <a:pt x="3644" y="6990"/>
                  </a:lnTo>
                  <a:lnTo>
                    <a:pt x="4453" y="6192"/>
                  </a:lnTo>
                  <a:cubicBezTo>
                    <a:pt x="4942" y="6549"/>
                    <a:pt x="5537" y="6776"/>
                    <a:pt x="6144" y="6835"/>
                  </a:cubicBezTo>
                  <a:lnTo>
                    <a:pt x="6168" y="6835"/>
                  </a:lnTo>
                  <a:cubicBezTo>
                    <a:pt x="6251" y="6835"/>
                    <a:pt x="6323" y="6776"/>
                    <a:pt x="6323" y="6680"/>
                  </a:cubicBezTo>
                  <a:cubicBezTo>
                    <a:pt x="6347" y="6597"/>
                    <a:pt x="6263" y="6502"/>
                    <a:pt x="6180" y="6502"/>
                  </a:cubicBezTo>
                  <a:cubicBezTo>
                    <a:pt x="5465" y="6442"/>
                    <a:pt x="4799" y="6121"/>
                    <a:pt x="4287" y="5609"/>
                  </a:cubicBezTo>
                  <a:cubicBezTo>
                    <a:pt x="4192" y="5525"/>
                    <a:pt x="4120" y="5430"/>
                    <a:pt x="4049" y="5347"/>
                  </a:cubicBezTo>
                  <a:cubicBezTo>
                    <a:pt x="3620" y="4787"/>
                    <a:pt x="3382" y="4132"/>
                    <a:pt x="3382" y="3418"/>
                  </a:cubicBezTo>
                  <a:cubicBezTo>
                    <a:pt x="3382" y="2608"/>
                    <a:pt x="3703" y="1835"/>
                    <a:pt x="4287" y="1239"/>
                  </a:cubicBezTo>
                  <a:cubicBezTo>
                    <a:pt x="4870" y="656"/>
                    <a:pt x="5644" y="322"/>
                    <a:pt x="6478" y="322"/>
                  </a:cubicBezTo>
                  <a:cubicBezTo>
                    <a:pt x="7299" y="322"/>
                    <a:pt x="8073" y="656"/>
                    <a:pt x="8668" y="1239"/>
                  </a:cubicBezTo>
                  <a:cubicBezTo>
                    <a:pt x="9871" y="2442"/>
                    <a:pt x="9871" y="4394"/>
                    <a:pt x="8668" y="5597"/>
                  </a:cubicBezTo>
                  <a:cubicBezTo>
                    <a:pt x="8156" y="6097"/>
                    <a:pt x="7537" y="6395"/>
                    <a:pt x="6835" y="6478"/>
                  </a:cubicBezTo>
                  <a:cubicBezTo>
                    <a:pt x="6739" y="6490"/>
                    <a:pt x="6668" y="6561"/>
                    <a:pt x="6680" y="6668"/>
                  </a:cubicBezTo>
                  <a:cubicBezTo>
                    <a:pt x="6702" y="6757"/>
                    <a:pt x="6765" y="6825"/>
                    <a:pt x="6859" y="6825"/>
                  </a:cubicBezTo>
                  <a:cubicBezTo>
                    <a:pt x="6867" y="6825"/>
                    <a:pt x="6874" y="6824"/>
                    <a:pt x="6882" y="6823"/>
                  </a:cubicBezTo>
                  <a:cubicBezTo>
                    <a:pt x="7656" y="6728"/>
                    <a:pt x="8371" y="6383"/>
                    <a:pt x="8918" y="5835"/>
                  </a:cubicBezTo>
                  <a:cubicBezTo>
                    <a:pt x="10228" y="4513"/>
                    <a:pt x="10228" y="2335"/>
                    <a:pt x="8883" y="1001"/>
                  </a:cubicBezTo>
                  <a:cubicBezTo>
                    <a:pt x="8252" y="358"/>
                    <a:pt x="7382" y="1"/>
                    <a:pt x="646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54"/>
            <p:cNvSpPr/>
            <p:nvPr/>
          </p:nvSpPr>
          <p:spPr>
            <a:xfrm>
              <a:off x="3243008" y="2008678"/>
              <a:ext cx="185613" cy="169741"/>
            </a:xfrm>
            <a:custGeom>
              <a:rect b="b" l="l" r="r" t="t"/>
              <a:pathLst>
                <a:path extrusionOk="0" h="5358" w="5859">
                  <a:moveTo>
                    <a:pt x="2918" y="333"/>
                  </a:moveTo>
                  <a:cubicBezTo>
                    <a:pt x="3513" y="333"/>
                    <a:pt x="4108" y="560"/>
                    <a:pt x="4561" y="1024"/>
                  </a:cubicBezTo>
                  <a:cubicBezTo>
                    <a:pt x="5489" y="1929"/>
                    <a:pt x="5489" y="3417"/>
                    <a:pt x="4561" y="4322"/>
                  </a:cubicBezTo>
                  <a:cubicBezTo>
                    <a:pt x="4108" y="4780"/>
                    <a:pt x="3510" y="5010"/>
                    <a:pt x="2912" y="5010"/>
                  </a:cubicBezTo>
                  <a:cubicBezTo>
                    <a:pt x="2313" y="5010"/>
                    <a:pt x="1715" y="4780"/>
                    <a:pt x="1263" y="4322"/>
                  </a:cubicBezTo>
                  <a:cubicBezTo>
                    <a:pt x="346" y="3417"/>
                    <a:pt x="346" y="1929"/>
                    <a:pt x="1263" y="1024"/>
                  </a:cubicBezTo>
                  <a:cubicBezTo>
                    <a:pt x="1727" y="560"/>
                    <a:pt x="2322" y="333"/>
                    <a:pt x="2918" y="333"/>
                  </a:cubicBezTo>
                  <a:close/>
                  <a:moveTo>
                    <a:pt x="2930" y="0"/>
                  </a:moveTo>
                  <a:cubicBezTo>
                    <a:pt x="2245" y="0"/>
                    <a:pt x="1560" y="262"/>
                    <a:pt x="1036" y="786"/>
                  </a:cubicBezTo>
                  <a:cubicBezTo>
                    <a:pt x="1" y="1822"/>
                    <a:pt x="1" y="3524"/>
                    <a:pt x="1036" y="4560"/>
                  </a:cubicBezTo>
                  <a:cubicBezTo>
                    <a:pt x="1560" y="5084"/>
                    <a:pt x="2239" y="5358"/>
                    <a:pt x="2930" y="5358"/>
                  </a:cubicBezTo>
                  <a:cubicBezTo>
                    <a:pt x="3608" y="5358"/>
                    <a:pt x="4299" y="5084"/>
                    <a:pt x="4823" y="4560"/>
                  </a:cubicBezTo>
                  <a:cubicBezTo>
                    <a:pt x="5858" y="3524"/>
                    <a:pt x="5858" y="1822"/>
                    <a:pt x="4823" y="786"/>
                  </a:cubicBezTo>
                  <a:cubicBezTo>
                    <a:pt x="4299" y="262"/>
                    <a:pt x="3614" y="0"/>
                    <a:pt x="293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54"/>
            <p:cNvSpPr/>
            <p:nvPr/>
          </p:nvSpPr>
          <p:spPr>
            <a:xfrm>
              <a:off x="3074027" y="1983777"/>
              <a:ext cx="155802" cy="163342"/>
            </a:xfrm>
            <a:custGeom>
              <a:rect b="b" l="l" r="r" t="t"/>
              <a:pathLst>
                <a:path extrusionOk="0" h="5156" w="4918">
                  <a:moveTo>
                    <a:pt x="2370" y="0"/>
                  </a:moveTo>
                  <a:cubicBezTo>
                    <a:pt x="1917" y="24"/>
                    <a:pt x="1489" y="155"/>
                    <a:pt x="1120" y="405"/>
                  </a:cubicBezTo>
                  <a:cubicBezTo>
                    <a:pt x="596" y="750"/>
                    <a:pt x="239" y="1286"/>
                    <a:pt x="120" y="1893"/>
                  </a:cubicBezTo>
                  <a:cubicBezTo>
                    <a:pt x="1" y="2501"/>
                    <a:pt x="120" y="3132"/>
                    <a:pt x="477" y="3655"/>
                  </a:cubicBezTo>
                  <a:cubicBezTo>
                    <a:pt x="913" y="4319"/>
                    <a:pt x="1643" y="4696"/>
                    <a:pt x="2409" y="4696"/>
                  </a:cubicBezTo>
                  <a:cubicBezTo>
                    <a:pt x="2605" y="4696"/>
                    <a:pt x="2804" y="4671"/>
                    <a:pt x="3001" y="4620"/>
                  </a:cubicBezTo>
                  <a:lnTo>
                    <a:pt x="4108" y="5144"/>
                  </a:lnTo>
                  <a:cubicBezTo>
                    <a:pt x="4132" y="5156"/>
                    <a:pt x="4156" y="5156"/>
                    <a:pt x="4180" y="5156"/>
                  </a:cubicBezTo>
                  <a:cubicBezTo>
                    <a:pt x="4215" y="5156"/>
                    <a:pt x="4239" y="5144"/>
                    <a:pt x="4275" y="5120"/>
                  </a:cubicBezTo>
                  <a:cubicBezTo>
                    <a:pt x="4311" y="5096"/>
                    <a:pt x="4346" y="5037"/>
                    <a:pt x="4346" y="4977"/>
                  </a:cubicBezTo>
                  <a:lnTo>
                    <a:pt x="4287" y="3751"/>
                  </a:lnTo>
                  <a:cubicBezTo>
                    <a:pt x="4882" y="2989"/>
                    <a:pt x="4918" y="1893"/>
                    <a:pt x="4358" y="1084"/>
                  </a:cubicBezTo>
                  <a:cubicBezTo>
                    <a:pt x="4061" y="631"/>
                    <a:pt x="3608" y="286"/>
                    <a:pt x="3084" y="143"/>
                  </a:cubicBezTo>
                  <a:cubicBezTo>
                    <a:pt x="3065" y="136"/>
                    <a:pt x="3047" y="133"/>
                    <a:pt x="3029" y="133"/>
                  </a:cubicBezTo>
                  <a:cubicBezTo>
                    <a:pt x="2958" y="133"/>
                    <a:pt x="2899" y="186"/>
                    <a:pt x="2870" y="262"/>
                  </a:cubicBezTo>
                  <a:cubicBezTo>
                    <a:pt x="2846" y="346"/>
                    <a:pt x="2906" y="441"/>
                    <a:pt x="2989" y="465"/>
                  </a:cubicBezTo>
                  <a:cubicBezTo>
                    <a:pt x="3441" y="607"/>
                    <a:pt x="3822" y="881"/>
                    <a:pt x="4096" y="1274"/>
                  </a:cubicBezTo>
                  <a:cubicBezTo>
                    <a:pt x="4584" y="2001"/>
                    <a:pt x="4537" y="2941"/>
                    <a:pt x="4001" y="3620"/>
                  </a:cubicBezTo>
                  <a:cubicBezTo>
                    <a:pt x="3977" y="3655"/>
                    <a:pt x="3965" y="3703"/>
                    <a:pt x="3977" y="3739"/>
                  </a:cubicBezTo>
                  <a:lnTo>
                    <a:pt x="4013" y="4739"/>
                  </a:lnTo>
                  <a:lnTo>
                    <a:pt x="3108" y="4310"/>
                  </a:lnTo>
                  <a:cubicBezTo>
                    <a:pt x="3084" y="4298"/>
                    <a:pt x="3037" y="4298"/>
                    <a:pt x="2989" y="4298"/>
                  </a:cubicBezTo>
                  <a:cubicBezTo>
                    <a:pt x="2810" y="4346"/>
                    <a:pt x="2620" y="4370"/>
                    <a:pt x="2441" y="4370"/>
                  </a:cubicBezTo>
                  <a:cubicBezTo>
                    <a:pt x="1787" y="4370"/>
                    <a:pt x="1155" y="4036"/>
                    <a:pt x="774" y="3477"/>
                  </a:cubicBezTo>
                  <a:cubicBezTo>
                    <a:pt x="477" y="3024"/>
                    <a:pt x="370" y="2489"/>
                    <a:pt x="477" y="1965"/>
                  </a:cubicBezTo>
                  <a:cubicBezTo>
                    <a:pt x="584" y="1453"/>
                    <a:pt x="882" y="988"/>
                    <a:pt x="1322" y="691"/>
                  </a:cubicBezTo>
                  <a:cubicBezTo>
                    <a:pt x="1632" y="477"/>
                    <a:pt x="2013" y="357"/>
                    <a:pt x="2382" y="346"/>
                  </a:cubicBezTo>
                  <a:cubicBezTo>
                    <a:pt x="2465" y="346"/>
                    <a:pt x="2549" y="274"/>
                    <a:pt x="2549" y="167"/>
                  </a:cubicBezTo>
                  <a:cubicBezTo>
                    <a:pt x="2549" y="84"/>
                    <a:pt x="2465" y="0"/>
                    <a:pt x="237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54"/>
            <p:cNvSpPr/>
            <p:nvPr/>
          </p:nvSpPr>
          <p:spPr>
            <a:xfrm>
              <a:off x="3135518" y="2038077"/>
              <a:ext cx="28322" cy="54363"/>
            </a:xfrm>
            <a:custGeom>
              <a:rect b="b" l="l" r="r" t="t"/>
              <a:pathLst>
                <a:path extrusionOk="0" h="1716" w="894">
                  <a:moveTo>
                    <a:pt x="179" y="1"/>
                  </a:moveTo>
                  <a:cubicBezTo>
                    <a:pt x="84" y="1"/>
                    <a:pt x="12" y="84"/>
                    <a:pt x="12" y="167"/>
                  </a:cubicBezTo>
                  <a:cubicBezTo>
                    <a:pt x="12" y="263"/>
                    <a:pt x="84" y="334"/>
                    <a:pt x="179" y="334"/>
                  </a:cubicBezTo>
                  <a:lnTo>
                    <a:pt x="262" y="334"/>
                  </a:lnTo>
                  <a:lnTo>
                    <a:pt x="262" y="1394"/>
                  </a:lnTo>
                  <a:lnTo>
                    <a:pt x="155" y="1394"/>
                  </a:lnTo>
                  <a:cubicBezTo>
                    <a:pt x="72" y="1394"/>
                    <a:pt x="0" y="1465"/>
                    <a:pt x="0" y="1549"/>
                  </a:cubicBezTo>
                  <a:cubicBezTo>
                    <a:pt x="0" y="1644"/>
                    <a:pt x="72" y="1715"/>
                    <a:pt x="155" y="1715"/>
                  </a:cubicBezTo>
                  <a:lnTo>
                    <a:pt x="727" y="1715"/>
                  </a:lnTo>
                  <a:cubicBezTo>
                    <a:pt x="810" y="1715"/>
                    <a:pt x="893" y="1644"/>
                    <a:pt x="893" y="1549"/>
                  </a:cubicBezTo>
                  <a:cubicBezTo>
                    <a:pt x="893" y="1465"/>
                    <a:pt x="834" y="1394"/>
                    <a:pt x="727" y="1394"/>
                  </a:cubicBezTo>
                  <a:lnTo>
                    <a:pt x="608" y="1394"/>
                  </a:lnTo>
                  <a:lnTo>
                    <a:pt x="608" y="167"/>
                  </a:lnTo>
                  <a:cubicBezTo>
                    <a:pt x="608" y="84"/>
                    <a:pt x="536" y="1"/>
                    <a:pt x="44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54"/>
            <p:cNvSpPr/>
            <p:nvPr/>
          </p:nvSpPr>
          <p:spPr>
            <a:xfrm>
              <a:off x="3138908" y="2021096"/>
              <a:ext cx="16252" cy="16252"/>
            </a:xfrm>
            <a:custGeom>
              <a:rect b="b" l="l" r="r" t="t"/>
              <a:pathLst>
                <a:path extrusionOk="0" h="513" w="513">
                  <a:moveTo>
                    <a:pt x="262" y="1"/>
                  </a:moveTo>
                  <a:cubicBezTo>
                    <a:pt x="131" y="1"/>
                    <a:pt x="0" y="120"/>
                    <a:pt x="0" y="263"/>
                  </a:cubicBezTo>
                  <a:cubicBezTo>
                    <a:pt x="0" y="394"/>
                    <a:pt x="120" y="513"/>
                    <a:pt x="262" y="513"/>
                  </a:cubicBezTo>
                  <a:cubicBezTo>
                    <a:pt x="393" y="513"/>
                    <a:pt x="512" y="394"/>
                    <a:pt x="512" y="263"/>
                  </a:cubicBezTo>
                  <a:cubicBezTo>
                    <a:pt x="512" y="120"/>
                    <a:pt x="393" y="1"/>
                    <a:pt x="2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3" name="Google Shape;2903;p54"/>
          <p:cNvGrpSpPr/>
          <p:nvPr/>
        </p:nvGrpSpPr>
        <p:grpSpPr>
          <a:xfrm>
            <a:off x="3522521" y="1975857"/>
            <a:ext cx="367013" cy="331278"/>
            <a:chOff x="3522521" y="1975857"/>
            <a:chExt cx="367013" cy="331278"/>
          </a:xfrm>
        </p:grpSpPr>
        <p:sp>
          <p:nvSpPr>
            <p:cNvPr id="2904" name="Google Shape;2904;p54"/>
            <p:cNvSpPr/>
            <p:nvPr/>
          </p:nvSpPr>
          <p:spPr>
            <a:xfrm>
              <a:off x="3665841" y="1975857"/>
              <a:ext cx="91302" cy="91682"/>
            </a:xfrm>
            <a:custGeom>
              <a:rect b="b" l="l" r="r" t="t"/>
              <a:pathLst>
                <a:path extrusionOk="0" h="2894" w="2882">
                  <a:moveTo>
                    <a:pt x="1429" y="703"/>
                  </a:moveTo>
                  <a:cubicBezTo>
                    <a:pt x="1846" y="703"/>
                    <a:pt x="2167" y="1036"/>
                    <a:pt x="2167" y="1453"/>
                  </a:cubicBezTo>
                  <a:cubicBezTo>
                    <a:pt x="2167" y="1870"/>
                    <a:pt x="1834" y="2191"/>
                    <a:pt x="1429" y="2191"/>
                  </a:cubicBezTo>
                  <a:cubicBezTo>
                    <a:pt x="1024" y="2191"/>
                    <a:pt x="679" y="1870"/>
                    <a:pt x="679" y="1453"/>
                  </a:cubicBezTo>
                  <a:cubicBezTo>
                    <a:pt x="679" y="1048"/>
                    <a:pt x="1013" y="703"/>
                    <a:pt x="1429" y="703"/>
                  </a:cubicBezTo>
                  <a:close/>
                  <a:moveTo>
                    <a:pt x="1441" y="0"/>
                  </a:moveTo>
                  <a:cubicBezTo>
                    <a:pt x="1358" y="0"/>
                    <a:pt x="1274" y="84"/>
                    <a:pt x="1274" y="167"/>
                  </a:cubicBezTo>
                  <a:lnTo>
                    <a:pt x="1274" y="393"/>
                  </a:lnTo>
                  <a:cubicBezTo>
                    <a:pt x="1096" y="417"/>
                    <a:pt x="953" y="476"/>
                    <a:pt x="822" y="584"/>
                  </a:cubicBezTo>
                  <a:lnTo>
                    <a:pt x="655" y="417"/>
                  </a:lnTo>
                  <a:cubicBezTo>
                    <a:pt x="626" y="387"/>
                    <a:pt x="581" y="372"/>
                    <a:pt x="536" y="372"/>
                  </a:cubicBezTo>
                  <a:cubicBezTo>
                    <a:pt x="492" y="372"/>
                    <a:pt x="447" y="387"/>
                    <a:pt x="417" y="417"/>
                  </a:cubicBezTo>
                  <a:cubicBezTo>
                    <a:pt x="358" y="476"/>
                    <a:pt x="358" y="596"/>
                    <a:pt x="417" y="655"/>
                  </a:cubicBezTo>
                  <a:lnTo>
                    <a:pt x="584" y="822"/>
                  </a:lnTo>
                  <a:cubicBezTo>
                    <a:pt x="477" y="953"/>
                    <a:pt x="417" y="1119"/>
                    <a:pt x="381" y="1286"/>
                  </a:cubicBezTo>
                  <a:lnTo>
                    <a:pt x="167" y="1286"/>
                  </a:lnTo>
                  <a:cubicBezTo>
                    <a:pt x="72" y="1286"/>
                    <a:pt x="0" y="1358"/>
                    <a:pt x="0" y="1453"/>
                  </a:cubicBezTo>
                  <a:cubicBezTo>
                    <a:pt x="0" y="1536"/>
                    <a:pt x="72" y="1608"/>
                    <a:pt x="167" y="1608"/>
                  </a:cubicBezTo>
                  <a:lnTo>
                    <a:pt x="381" y="1608"/>
                  </a:lnTo>
                  <a:cubicBezTo>
                    <a:pt x="417" y="1786"/>
                    <a:pt x="477" y="1941"/>
                    <a:pt x="584" y="2072"/>
                  </a:cubicBezTo>
                  <a:lnTo>
                    <a:pt x="417" y="2239"/>
                  </a:lnTo>
                  <a:cubicBezTo>
                    <a:pt x="358" y="2298"/>
                    <a:pt x="358" y="2417"/>
                    <a:pt x="417" y="2477"/>
                  </a:cubicBezTo>
                  <a:cubicBezTo>
                    <a:pt x="441" y="2501"/>
                    <a:pt x="489" y="2524"/>
                    <a:pt x="536" y="2524"/>
                  </a:cubicBezTo>
                  <a:cubicBezTo>
                    <a:pt x="572" y="2524"/>
                    <a:pt x="620" y="2501"/>
                    <a:pt x="655" y="2477"/>
                  </a:cubicBezTo>
                  <a:lnTo>
                    <a:pt x="810" y="2310"/>
                  </a:lnTo>
                  <a:cubicBezTo>
                    <a:pt x="953" y="2417"/>
                    <a:pt x="1108" y="2477"/>
                    <a:pt x="1274" y="2501"/>
                  </a:cubicBezTo>
                  <a:lnTo>
                    <a:pt x="1274" y="2727"/>
                  </a:lnTo>
                  <a:cubicBezTo>
                    <a:pt x="1274" y="2822"/>
                    <a:pt x="1346" y="2893"/>
                    <a:pt x="1441" y="2893"/>
                  </a:cubicBezTo>
                  <a:cubicBezTo>
                    <a:pt x="1536" y="2893"/>
                    <a:pt x="1608" y="2822"/>
                    <a:pt x="1608" y="2727"/>
                  </a:cubicBezTo>
                  <a:lnTo>
                    <a:pt x="1608" y="2501"/>
                  </a:lnTo>
                  <a:cubicBezTo>
                    <a:pt x="1786" y="2477"/>
                    <a:pt x="1929" y="2417"/>
                    <a:pt x="2072" y="2310"/>
                  </a:cubicBezTo>
                  <a:lnTo>
                    <a:pt x="2227" y="2477"/>
                  </a:lnTo>
                  <a:cubicBezTo>
                    <a:pt x="2263" y="2501"/>
                    <a:pt x="2310" y="2524"/>
                    <a:pt x="2346" y="2524"/>
                  </a:cubicBezTo>
                  <a:cubicBezTo>
                    <a:pt x="2394" y="2524"/>
                    <a:pt x="2441" y="2501"/>
                    <a:pt x="2465" y="2477"/>
                  </a:cubicBezTo>
                  <a:cubicBezTo>
                    <a:pt x="2525" y="2417"/>
                    <a:pt x="2525" y="2298"/>
                    <a:pt x="2465" y="2239"/>
                  </a:cubicBezTo>
                  <a:lnTo>
                    <a:pt x="2298" y="2072"/>
                  </a:lnTo>
                  <a:cubicBezTo>
                    <a:pt x="2406" y="1941"/>
                    <a:pt x="2465" y="1774"/>
                    <a:pt x="2501" y="1608"/>
                  </a:cubicBezTo>
                  <a:lnTo>
                    <a:pt x="2715" y="1608"/>
                  </a:lnTo>
                  <a:cubicBezTo>
                    <a:pt x="2810" y="1608"/>
                    <a:pt x="2882" y="1536"/>
                    <a:pt x="2882" y="1453"/>
                  </a:cubicBezTo>
                  <a:cubicBezTo>
                    <a:pt x="2882" y="1358"/>
                    <a:pt x="2810" y="1286"/>
                    <a:pt x="2727" y="1286"/>
                  </a:cubicBezTo>
                  <a:lnTo>
                    <a:pt x="2501" y="1286"/>
                  </a:lnTo>
                  <a:cubicBezTo>
                    <a:pt x="2465" y="1108"/>
                    <a:pt x="2406" y="953"/>
                    <a:pt x="2310" y="822"/>
                  </a:cubicBezTo>
                  <a:lnTo>
                    <a:pt x="2465" y="655"/>
                  </a:lnTo>
                  <a:cubicBezTo>
                    <a:pt x="2525" y="596"/>
                    <a:pt x="2525" y="476"/>
                    <a:pt x="2465" y="417"/>
                  </a:cubicBezTo>
                  <a:cubicBezTo>
                    <a:pt x="2435" y="387"/>
                    <a:pt x="2391" y="372"/>
                    <a:pt x="2346" y="372"/>
                  </a:cubicBezTo>
                  <a:cubicBezTo>
                    <a:pt x="2301" y="372"/>
                    <a:pt x="2257" y="387"/>
                    <a:pt x="2227" y="417"/>
                  </a:cubicBezTo>
                  <a:lnTo>
                    <a:pt x="2072" y="584"/>
                  </a:lnTo>
                  <a:cubicBezTo>
                    <a:pt x="1929" y="476"/>
                    <a:pt x="1775" y="417"/>
                    <a:pt x="1608" y="393"/>
                  </a:cubicBezTo>
                  <a:lnTo>
                    <a:pt x="1608" y="167"/>
                  </a:lnTo>
                  <a:cubicBezTo>
                    <a:pt x="1608" y="84"/>
                    <a:pt x="1536" y="0"/>
                    <a:pt x="14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54"/>
            <p:cNvSpPr/>
            <p:nvPr/>
          </p:nvSpPr>
          <p:spPr>
            <a:xfrm>
              <a:off x="3693751" y="2004147"/>
              <a:ext cx="34721" cy="35101"/>
            </a:xfrm>
            <a:custGeom>
              <a:rect b="b" l="l" r="r" t="t"/>
              <a:pathLst>
                <a:path extrusionOk="0" h="1108" w="1096">
                  <a:moveTo>
                    <a:pt x="548" y="345"/>
                  </a:moveTo>
                  <a:cubicBezTo>
                    <a:pt x="667" y="345"/>
                    <a:pt x="751" y="441"/>
                    <a:pt x="751" y="560"/>
                  </a:cubicBezTo>
                  <a:cubicBezTo>
                    <a:pt x="751" y="679"/>
                    <a:pt x="667" y="762"/>
                    <a:pt x="548" y="762"/>
                  </a:cubicBezTo>
                  <a:cubicBezTo>
                    <a:pt x="429" y="762"/>
                    <a:pt x="334" y="679"/>
                    <a:pt x="334" y="560"/>
                  </a:cubicBezTo>
                  <a:cubicBezTo>
                    <a:pt x="334" y="441"/>
                    <a:pt x="429" y="345"/>
                    <a:pt x="548" y="345"/>
                  </a:cubicBezTo>
                  <a:close/>
                  <a:moveTo>
                    <a:pt x="548" y="0"/>
                  </a:moveTo>
                  <a:cubicBezTo>
                    <a:pt x="251" y="0"/>
                    <a:pt x="1" y="262"/>
                    <a:pt x="1" y="560"/>
                  </a:cubicBezTo>
                  <a:cubicBezTo>
                    <a:pt x="1" y="857"/>
                    <a:pt x="251" y="1107"/>
                    <a:pt x="548" y="1107"/>
                  </a:cubicBezTo>
                  <a:cubicBezTo>
                    <a:pt x="846" y="1107"/>
                    <a:pt x="1096" y="857"/>
                    <a:pt x="1096" y="560"/>
                  </a:cubicBezTo>
                  <a:cubicBezTo>
                    <a:pt x="1096" y="262"/>
                    <a:pt x="846" y="0"/>
                    <a:pt x="54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54"/>
            <p:cNvSpPr/>
            <p:nvPr/>
          </p:nvSpPr>
          <p:spPr>
            <a:xfrm>
              <a:off x="3679052" y="2008297"/>
              <a:ext cx="210482" cy="228983"/>
            </a:xfrm>
            <a:custGeom>
              <a:rect b="b" l="l" r="r" t="t"/>
              <a:pathLst>
                <a:path extrusionOk="0" h="7228" w="6644">
                  <a:moveTo>
                    <a:pt x="4179" y="334"/>
                  </a:moveTo>
                  <a:lnTo>
                    <a:pt x="4179" y="762"/>
                  </a:lnTo>
                  <a:lnTo>
                    <a:pt x="4179" y="786"/>
                  </a:lnTo>
                  <a:cubicBezTo>
                    <a:pt x="4179" y="869"/>
                    <a:pt x="4239" y="941"/>
                    <a:pt x="4334" y="965"/>
                  </a:cubicBezTo>
                  <a:cubicBezTo>
                    <a:pt x="4596" y="988"/>
                    <a:pt x="4846" y="1107"/>
                    <a:pt x="5072" y="1274"/>
                  </a:cubicBezTo>
                  <a:cubicBezTo>
                    <a:pt x="5102" y="1299"/>
                    <a:pt x="5138" y="1311"/>
                    <a:pt x="5174" y="1311"/>
                  </a:cubicBezTo>
                  <a:cubicBezTo>
                    <a:pt x="5225" y="1311"/>
                    <a:pt x="5276" y="1287"/>
                    <a:pt x="5310" y="1238"/>
                  </a:cubicBezTo>
                  <a:lnTo>
                    <a:pt x="5322" y="1227"/>
                  </a:lnTo>
                  <a:lnTo>
                    <a:pt x="5620" y="929"/>
                  </a:lnTo>
                  <a:lnTo>
                    <a:pt x="5715" y="1024"/>
                  </a:lnTo>
                  <a:lnTo>
                    <a:pt x="5418" y="1322"/>
                  </a:lnTo>
                  <a:lnTo>
                    <a:pt x="5406" y="1334"/>
                  </a:lnTo>
                  <a:cubicBezTo>
                    <a:pt x="5322" y="1393"/>
                    <a:pt x="5322" y="1500"/>
                    <a:pt x="5370" y="1572"/>
                  </a:cubicBezTo>
                  <a:cubicBezTo>
                    <a:pt x="5537" y="1798"/>
                    <a:pt x="5632" y="2048"/>
                    <a:pt x="5679" y="2310"/>
                  </a:cubicBezTo>
                  <a:cubicBezTo>
                    <a:pt x="5703" y="2405"/>
                    <a:pt x="5775" y="2465"/>
                    <a:pt x="5858" y="2465"/>
                  </a:cubicBezTo>
                  <a:lnTo>
                    <a:pt x="6311" y="2465"/>
                  </a:lnTo>
                  <a:lnTo>
                    <a:pt x="6311" y="2572"/>
                  </a:lnTo>
                  <a:lnTo>
                    <a:pt x="5846" y="2572"/>
                  </a:lnTo>
                  <a:cubicBezTo>
                    <a:pt x="5763" y="2572"/>
                    <a:pt x="5679" y="2631"/>
                    <a:pt x="5668" y="2715"/>
                  </a:cubicBezTo>
                  <a:cubicBezTo>
                    <a:pt x="5632" y="2989"/>
                    <a:pt x="5525" y="3239"/>
                    <a:pt x="5358" y="3465"/>
                  </a:cubicBezTo>
                  <a:cubicBezTo>
                    <a:pt x="5298" y="3536"/>
                    <a:pt x="5310" y="3643"/>
                    <a:pt x="5382" y="3703"/>
                  </a:cubicBezTo>
                  <a:lnTo>
                    <a:pt x="5406" y="3715"/>
                  </a:lnTo>
                  <a:lnTo>
                    <a:pt x="5715" y="4024"/>
                  </a:lnTo>
                  <a:lnTo>
                    <a:pt x="5620" y="4120"/>
                  </a:lnTo>
                  <a:lnTo>
                    <a:pt x="5310" y="3798"/>
                  </a:lnTo>
                  <a:cubicBezTo>
                    <a:pt x="5310" y="3798"/>
                    <a:pt x="5310" y="3786"/>
                    <a:pt x="5298" y="3786"/>
                  </a:cubicBezTo>
                  <a:cubicBezTo>
                    <a:pt x="5266" y="3747"/>
                    <a:pt x="5218" y="3729"/>
                    <a:pt x="5171" y="3729"/>
                  </a:cubicBezTo>
                  <a:cubicBezTo>
                    <a:pt x="5132" y="3729"/>
                    <a:pt x="5092" y="3741"/>
                    <a:pt x="5060" y="3763"/>
                  </a:cubicBezTo>
                  <a:cubicBezTo>
                    <a:pt x="4846" y="3917"/>
                    <a:pt x="4584" y="4024"/>
                    <a:pt x="4310" y="4072"/>
                  </a:cubicBezTo>
                  <a:cubicBezTo>
                    <a:pt x="4227" y="4084"/>
                    <a:pt x="4167" y="4155"/>
                    <a:pt x="4167" y="4251"/>
                  </a:cubicBezTo>
                  <a:lnTo>
                    <a:pt x="4167" y="4263"/>
                  </a:lnTo>
                  <a:lnTo>
                    <a:pt x="4167" y="4715"/>
                  </a:lnTo>
                  <a:lnTo>
                    <a:pt x="4060" y="4715"/>
                  </a:lnTo>
                  <a:lnTo>
                    <a:pt x="4060" y="4275"/>
                  </a:lnTo>
                  <a:lnTo>
                    <a:pt x="4060" y="4263"/>
                  </a:lnTo>
                  <a:cubicBezTo>
                    <a:pt x="4060" y="4179"/>
                    <a:pt x="4001" y="4096"/>
                    <a:pt x="3917" y="4084"/>
                  </a:cubicBezTo>
                  <a:cubicBezTo>
                    <a:pt x="3644" y="4060"/>
                    <a:pt x="3393" y="3941"/>
                    <a:pt x="3167" y="3774"/>
                  </a:cubicBezTo>
                  <a:cubicBezTo>
                    <a:pt x="3136" y="3749"/>
                    <a:pt x="3099" y="3736"/>
                    <a:pt x="3061" y="3736"/>
                  </a:cubicBezTo>
                  <a:cubicBezTo>
                    <a:pt x="3012" y="3736"/>
                    <a:pt x="2963" y="3758"/>
                    <a:pt x="2929" y="3798"/>
                  </a:cubicBezTo>
                  <a:cubicBezTo>
                    <a:pt x="2929" y="3798"/>
                    <a:pt x="2929" y="3822"/>
                    <a:pt x="2917" y="3822"/>
                  </a:cubicBezTo>
                  <a:lnTo>
                    <a:pt x="2608" y="4132"/>
                  </a:lnTo>
                  <a:lnTo>
                    <a:pt x="2512" y="4036"/>
                  </a:lnTo>
                  <a:lnTo>
                    <a:pt x="2810" y="3739"/>
                  </a:lnTo>
                  <a:lnTo>
                    <a:pt x="2822" y="3727"/>
                  </a:lnTo>
                  <a:cubicBezTo>
                    <a:pt x="2822" y="3727"/>
                    <a:pt x="2846" y="3727"/>
                    <a:pt x="2846" y="3715"/>
                  </a:cubicBezTo>
                  <a:cubicBezTo>
                    <a:pt x="2917" y="3655"/>
                    <a:pt x="2917" y="3548"/>
                    <a:pt x="2870" y="3477"/>
                  </a:cubicBezTo>
                  <a:cubicBezTo>
                    <a:pt x="2703" y="3262"/>
                    <a:pt x="2608" y="3001"/>
                    <a:pt x="2560" y="2727"/>
                  </a:cubicBezTo>
                  <a:cubicBezTo>
                    <a:pt x="2548" y="2643"/>
                    <a:pt x="2465" y="2584"/>
                    <a:pt x="2381" y="2584"/>
                  </a:cubicBezTo>
                  <a:lnTo>
                    <a:pt x="1929" y="2584"/>
                  </a:lnTo>
                  <a:lnTo>
                    <a:pt x="1929" y="2465"/>
                  </a:lnTo>
                  <a:lnTo>
                    <a:pt x="2381" y="2465"/>
                  </a:lnTo>
                  <a:cubicBezTo>
                    <a:pt x="2465" y="2465"/>
                    <a:pt x="2548" y="2405"/>
                    <a:pt x="2560" y="2310"/>
                  </a:cubicBezTo>
                  <a:cubicBezTo>
                    <a:pt x="2584" y="2048"/>
                    <a:pt x="2703" y="1798"/>
                    <a:pt x="2870" y="1572"/>
                  </a:cubicBezTo>
                  <a:cubicBezTo>
                    <a:pt x="2929" y="1500"/>
                    <a:pt x="2917" y="1393"/>
                    <a:pt x="2846" y="1334"/>
                  </a:cubicBezTo>
                  <a:lnTo>
                    <a:pt x="2822" y="1322"/>
                  </a:lnTo>
                  <a:lnTo>
                    <a:pt x="2524" y="1024"/>
                  </a:lnTo>
                  <a:lnTo>
                    <a:pt x="2620" y="929"/>
                  </a:lnTo>
                  <a:lnTo>
                    <a:pt x="2917" y="1227"/>
                  </a:lnTo>
                  <a:lnTo>
                    <a:pt x="2929" y="1238"/>
                  </a:lnTo>
                  <a:cubicBezTo>
                    <a:pt x="2963" y="1286"/>
                    <a:pt x="3012" y="1306"/>
                    <a:pt x="3062" y="1306"/>
                  </a:cubicBezTo>
                  <a:cubicBezTo>
                    <a:pt x="3099" y="1306"/>
                    <a:pt x="3137" y="1295"/>
                    <a:pt x="3167" y="1274"/>
                  </a:cubicBezTo>
                  <a:cubicBezTo>
                    <a:pt x="3393" y="1107"/>
                    <a:pt x="3644" y="1000"/>
                    <a:pt x="3917" y="953"/>
                  </a:cubicBezTo>
                  <a:cubicBezTo>
                    <a:pt x="4001" y="941"/>
                    <a:pt x="4060" y="869"/>
                    <a:pt x="4060" y="774"/>
                  </a:cubicBezTo>
                  <a:lnTo>
                    <a:pt x="4060" y="762"/>
                  </a:lnTo>
                  <a:lnTo>
                    <a:pt x="4060" y="334"/>
                  </a:lnTo>
                  <a:close/>
                  <a:moveTo>
                    <a:pt x="3894" y="0"/>
                  </a:moveTo>
                  <a:cubicBezTo>
                    <a:pt x="3810" y="0"/>
                    <a:pt x="3739" y="84"/>
                    <a:pt x="3739" y="167"/>
                  </a:cubicBezTo>
                  <a:lnTo>
                    <a:pt x="3739" y="667"/>
                  </a:lnTo>
                  <a:cubicBezTo>
                    <a:pt x="3513" y="703"/>
                    <a:pt x="3298" y="798"/>
                    <a:pt x="3108" y="929"/>
                  </a:cubicBezTo>
                  <a:lnTo>
                    <a:pt x="2762" y="584"/>
                  </a:lnTo>
                  <a:cubicBezTo>
                    <a:pt x="2733" y="554"/>
                    <a:pt x="2688" y="539"/>
                    <a:pt x="2643" y="539"/>
                  </a:cubicBezTo>
                  <a:cubicBezTo>
                    <a:pt x="2599" y="539"/>
                    <a:pt x="2554" y="554"/>
                    <a:pt x="2524" y="584"/>
                  </a:cubicBezTo>
                  <a:lnTo>
                    <a:pt x="2203" y="917"/>
                  </a:lnTo>
                  <a:cubicBezTo>
                    <a:pt x="2167" y="941"/>
                    <a:pt x="2155" y="988"/>
                    <a:pt x="2155" y="1036"/>
                  </a:cubicBezTo>
                  <a:cubicBezTo>
                    <a:pt x="2155" y="1084"/>
                    <a:pt x="2167" y="1119"/>
                    <a:pt x="2203" y="1155"/>
                  </a:cubicBezTo>
                  <a:lnTo>
                    <a:pt x="2536" y="1500"/>
                  </a:lnTo>
                  <a:cubicBezTo>
                    <a:pt x="2417" y="1691"/>
                    <a:pt x="2334" y="1893"/>
                    <a:pt x="2274" y="2119"/>
                  </a:cubicBezTo>
                  <a:lnTo>
                    <a:pt x="1786" y="2119"/>
                  </a:lnTo>
                  <a:cubicBezTo>
                    <a:pt x="1691" y="2119"/>
                    <a:pt x="1619" y="2191"/>
                    <a:pt x="1619" y="2286"/>
                  </a:cubicBezTo>
                  <a:lnTo>
                    <a:pt x="1619" y="2751"/>
                  </a:lnTo>
                  <a:cubicBezTo>
                    <a:pt x="1619" y="2834"/>
                    <a:pt x="1691" y="2905"/>
                    <a:pt x="1786" y="2905"/>
                  </a:cubicBezTo>
                  <a:lnTo>
                    <a:pt x="2274" y="2905"/>
                  </a:lnTo>
                  <a:cubicBezTo>
                    <a:pt x="2322" y="3084"/>
                    <a:pt x="2381" y="3251"/>
                    <a:pt x="2465" y="3417"/>
                  </a:cubicBezTo>
                  <a:lnTo>
                    <a:pt x="1084" y="3417"/>
                  </a:lnTo>
                  <a:cubicBezTo>
                    <a:pt x="988" y="3417"/>
                    <a:pt x="917" y="3489"/>
                    <a:pt x="917" y="3584"/>
                  </a:cubicBezTo>
                  <a:cubicBezTo>
                    <a:pt x="917" y="3667"/>
                    <a:pt x="988" y="3739"/>
                    <a:pt x="1084" y="3739"/>
                  </a:cubicBezTo>
                  <a:lnTo>
                    <a:pt x="2334" y="3739"/>
                  </a:lnTo>
                  <a:lnTo>
                    <a:pt x="2203" y="3882"/>
                  </a:lnTo>
                  <a:cubicBezTo>
                    <a:pt x="2143" y="3941"/>
                    <a:pt x="2143" y="4060"/>
                    <a:pt x="2203" y="4120"/>
                  </a:cubicBezTo>
                  <a:lnTo>
                    <a:pt x="2524" y="4441"/>
                  </a:lnTo>
                  <a:cubicBezTo>
                    <a:pt x="2560" y="4477"/>
                    <a:pt x="2608" y="4489"/>
                    <a:pt x="2643" y="4489"/>
                  </a:cubicBezTo>
                  <a:cubicBezTo>
                    <a:pt x="2691" y="4489"/>
                    <a:pt x="2739" y="4477"/>
                    <a:pt x="2762" y="4441"/>
                  </a:cubicBezTo>
                  <a:lnTo>
                    <a:pt x="3108" y="4096"/>
                  </a:lnTo>
                  <a:cubicBezTo>
                    <a:pt x="3286" y="4215"/>
                    <a:pt x="3489" y="4310"/>
                    <a:pt x="3703" y="4358"/>
                  </a:cubicBezTo>
                  <a:lnTo>
                    <a:pt x="3703" y="4370"/>
                  </a:lnTo>
                  <a:lnTo>
                    <a:pt x="3703" y="5144"/>
                  </a:lnTo>
                  <a:lnTo>
                    <a:pt x="155" y="5144"/>
                  </a:lnTo>
                  <a:cubicBezTo>
                    <a:pt x="72" y="5144"/>
                    <a:pt x="0" y="5215"/>
                    <a:pt x="0" y="5310"/>
                  </a:cubicBezTo>
                  <a:cubicBezTo>
                    <a:pt x="0" y="5394"/>
                    <a:pt x="72" y="5465"/>
                    <a:pt x="155" y="5465"/>
                  </a:cubicBezTo>
                  <a:lnTo>
                    <a:pt x="4417" y="5465"/>
                  </a:lnTo>
                  <a:lnTo>
                    <a:pt x="4120" y="7037"/>
                  </a:lnTo>
                  <a:cubicBezTo>
                    <a:pt x="4108" y="7120"/>
                    <a:pt x="4167" y="7215"/>
                    <a:pt x="4251" y="7227"/>
                  </a:cubicBezTo>
                  <a:lnTo>
                    <a:pt x="4286" y="7227"/>
                  </a:lnTo>
                  <a:cubicBezTo>
                    <a:pt x="4358" y="7227"/>
                    <a:pt x="4429" y="7168"/>
                    <a:pt x="4441" y="7096"/>
                  </a:cubicBezTo>
                  <a:lnTo>
                    <a:pt x="4787" y="5322"/>
                  </a:lnTo>
                  <a:cubicBezTo>
                    <a:pt x="4798" y="5275"/>
                    <a:pt x="4787" y="5215"/>
                    <a:pt x="4763" y="5191"/>
                  </a:cubicBezTo>
                  <a:cubicBezTo>
                    <a:pt x="4727" y="5144"/>
                    <a:pt x="4679" y="5132"/>
                    <a:pt x="4620" y="5132"/>
                  </a:cubicBezTo>
                  <a:lnTo>
                    <a:pt x="4048" y="5132"/>
                  </a:lnTo>
                  <a:lnTo>
                    <a:pt x="4048" y="5013"/>
                  </a:lnTo>
                  <a:lnTo>
                    <a:pt x="4370" y="5013"/>
                  </a:lnTo>
                  <a:cubicBezTo>
                    <a:pt x="4465" y="5013"/>
                    <a:pt x="4536" y="4929"/>
                    <a:pt x="4536" y="4846"/>
                  </a:cubicBezTo>
                  <a:lnTo>
                    <a:pt x="4536" y="4358"/>
                  </a:lnTo>
                  <a:cubicBezTo>
                    <a:pt x="4763" y="4310"/>
                    <a:pt x="4965" y="4215"/>
                    <a:pt x="5168" y="4084"/>
                  </a:cubicBezTo>
                  <a:lnTo>
                    <a:pt x="5501" y="4429"/>
                  </a:lnTo>
                  <a:cubicBezTo>
                    <a:pt x="5537" y="4453"/>
                    <a:pt x="5584" y="4477"/>
                    <a:pt x="5620" y="4477"/>
                  </a:cubicBezTo>
                  <a:cubicBezTo>
                    <a:pt x="5668" y="4477"/>
                    <a:pt x="5715" y="4453"/>
                    <a:pt x="5739" y="4429"/>
                  </a:cubicBezTo>
                  <a:lnTo>
                    <a:pt x="6072" y="4096"/>
                  </a:lnTo>
                  <a:cubicBezTo>
                    <a:pt x="6096" y="4072"/>
                    <a:pt x="6108" y="4024"/>
                    <a:pt x="6108" y="3977"/>
                  </a:cubicBezTo>
                  <a:cubicBezTo>
                    <a:pt x="6108" y="3941"/>
                    <a:pt x="6096" y="3894"/>
                    <a:pt x="6072" y="3858"/>
                  </a:cubicBezTo>
                  <a:lnTo>
                    <a:pt x="5727" y="3524"/>
                  </a:lnTo>
                  <a:cubicBezTo>
                    <a:pt x="5846" y="3322"/>
                    <a:pt x="5930" y="3120"/>
                    <a:pt x="5989" y="2893"/>
                  </a:cubicBezTo>
                  <a:lnTo>
                    <a:pt x="6489" y="2893"/>
                  </a:lnTo>
                  <a:cubicBezTo>
                    <a:pt x="6572" y="2893"/>
                    <a:pt x="6644" y="2822"/>
                    <a:pt x="6644" y="2727"/>
                  </a:cubicBezTo>
                  <a:lnTo>
                    <a:pt x="6644" y="2274"/>
                  </a:lnTo>
                  <a:cubicBezTo>
                    <a:pt x="6632" y="2191"/>
                    <a:pt x="6561" y="2119"/>
                    <a:pt x="6477" y="2119"/>
                  </a:cubicBezTo>
                  <a:lnTo>
                    <a:pt x="5977" y="2119"/>
                  </a:lnTo>
                  <a:cubicBezTo>
                    <a:pt x="5941" y="1893"/>
                    <a:pt x="5846" y="1691"/>
                    <a:pt x="5715" y="1500"/>
                  </a:cubicBezTo>
                  <a:lnTo>
                    <a:pt x="6060" y="1155"/>
                  </a:lnTo>
                  <a:cubicBezTo>
                    <a:pt x="6084" y="1119"/>
                    <a:pt x="6096" y="1084"/>
                    <a:pt x="6096" y="1036"/>
                  </a:cubicBezTo>
                  <a:cubicBezTo>
                    <a:pt x="6096" y="988"/>
                    <a:pt x="6084" y="941"/>
                    <a:pt x="6060" y="917"/>
                  </a:cubicBezTo>
                  <a:lnTo>
                    <a:pt x="5727" y="584"/>
                  </a:lnTo>
                  <a:cubicBezTo>
                    <a:pt x="5697" y="554"/>
                    <a:pt x="5653" y="539"/>
                    <a:pt x="5608" y="539"/>
                  </a:cubicBezTo>
                  <a:cubicBezTo>
                    <a:pt x="5563" y="539"/>
                    <a:pt x="5519" y="554"/>
                    <a:pt x="5489" y="584"/>
                  </a:cubicBezTo>
                  <a:lnTo>
                    <a:pt x="5144" y="929"/>
                  </a:lnTo>
                  <a:cubicBezTo>
                    <a:pt x="4953" y="810"/>
                    <a:pt x="4751" y="726"/>
                    <a:pt x="4525" y="667"/>
                  </a:cubicBezTo>
                  <a:lnTo>
                    <a:pt x="4525" y="167"/>
                  </a:lnTo>
                  <a:cubicBezTo>
                    <a:pt x="4525" y="84"/>
                    <a:pt x="4453" y="0"/>
                    <a:pt x="435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54"/>
            <p:cNvSpPr/>
            <p:nvPr/>
          </p:nvSpPr>
          <p:spPr>
            <a:xfrm>
              <a:off x="3772951" y="2050907"/>
              <a:ext cx="73973" cy="73593"/>
            </a:xfrm>
            <a:custGeom>
              <a:rect b="b" l="l" r="r" t="t"/>
              <a:pathLst>
                <a:path extrusionOk="0" h="2323" w="2335">
                  <a:moveTo>
                    <a:pt x="1156" y="322"/>
                  </a:moveTo>
                  <a:cubicBezTo>
                    <a:pt x="1620" y="322"/>
                    <a:pt x="1989" y="703"/>
                    <a:pt x="1989" y="1167"/>
                  </a:cubicBezTo>
                  <a:cubicBezTo>
                    <a:pt x="1989" y="1620"/>
                    <a:pt x="1620" y="2001"/>
                    <a:pt x="1156" y="2001"/>
                  </a:cubicBezTo>
                  <a:cubicBezTo>
                    <a:pt x="691" y="2001"/>
                    <a:pt x="322" y="1620"/>
                    <a:pt x="322" y="1167"/>
                  </a:cubicBezTo>
                  <a:cubicBezTo>
                    <a:pt x="322" y="703"/>
                    <a:pt x="691" y="322"/>
                    <a:pt x="1156" y="322"/>
                  </a:cubicBezTo>
                  <a:close/>
                  <a:moveTo>
                    <a:pt x="1156" y="1"/>
                  </a:moveTo>
                  <a:cubicBezTo>
                    <a:pt x="513" y="1"/>
                    <a:pt x="1" y="524"/>
                    <a:pt x="1" y="1167"/>
                  </a:cubicBezTo>
                  <a:cubicBezTo>
                    <a:pt x="1" y="1798"/>
                    <a:pt x="513" y="2322"/>
                    <a:pt x="1156" y="2322"/>
                  </a:cubicBezTo>
                  <a:cubicBezTo>
                    <a:pt x="1799" y="2322"/>
                    <a:pt x="2323" y="1798"/>
                    <a:pt x="2323" y="1167"/>
                  </a:cubicBezTo>
                  <a:cubicBezTo>
                    <a:pt x="2334" y="524"/>
                    <a:pt x="1811" y="1"/>
                    <a:pt x="1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54"/>
            <p:cNvSpPr/>
            <p:nvPr/>
          </p:nvSpPr>
          <p:spPr>
            <a:xfrm>
              <a:off x="3790312" y="2069028"/>
              <a:ext cx="38491" cy="38491"/>
            </a:xfrm>
            <a:custGeom>
              <a:rect b="b" l="l" r="r" t="t"/>
              <a:pathLst>
                <a:path extrusionOk="0" h="1215" w="1215">
                  <a:moveTo>
                    <a:pt x="608" y="322"/>
                  </a:moveTo>
                  <a:cubicBezTo>
                    <a:pt x="763" y="322"/>
                    <a:pt x="882" y="441"/>
                    <a:pt x="882" y="595"/>
                  </a:cubicBezTo>
                  <a:cubicBezTo>
                    <a:pt x="882" y="738"/>
                    <a:pt x="763" y="857"/>
                    <a:pt x="608" y="857"/>
                  </a:cubicBezTo>
                  <a:cubicBezTo>
                    <a:pt x="465" y="857"/>
                    <a:pt x="346" y="738"/>
                    <a:pt x="346" y="595"/>
                  </a:cubicBezTo>
                  <a:cubicBezTo>
                    <a:pt x="346" y="441"/>
                    <a:pt x="465" y="322"/>
                    <a:pt x="608" y="322"/>
                  </a:cubicBezTo>
                  <a:close/>
                  <a:moveTo>
                    <a:pt x="608" y="0"/>
                  </a:moveTo>
                  <a:cubicBezTo>
                    <a:pt x="286" y="0"/>
                    <a:pt x="1" y="262"/>
                    <a:pt x="1" y="607"/>
                  </a:cubicBezTo>
                  <a:cubicBezTo>
                    <a:pt x="1" y="929"/>
                    <a:pt x="262" y="1215"/>
                    <a:pt x="608" y="1215"/>
                  </a:cubicBezTo>
                  <a:cubicBezTo>
                    <a:pt x="941" y="1215"/>
                    <a:pt x="1215" y="953"/>
                    <a:pt x="1215" y="607"/>
                  </a:cubicBezTo>
                  <a:cubicBezTo>
                    <a:pt x="1215" y="262"/>
                    <a:pt x="953" y="0"/>
                    <a:pt x="60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54"/>
            <p:cNvSpPr/>
            <p:nvPr/>
          </p:nvSpPr>
          <p:spPr>
            <a:xfrm>
              <a:off x="3522521" y="2081447"/>
              <a:ext cx="294212" cy="225688"/>
            </a:xfrm>
            <a:custGeom>
              <a:rect b="b" l="l" r="r" t="t"/>
              <a:pathLst>
                <a:path extrusionOk="0" h="7124" w="9287">
                  <a:moveTo>
                    <a:pt x="155" y="1"/>
                  </a:moveTo>
                  <a:cubicBezTo>
                    <a:pt x="72" y="1"/>
                    <a:pt x="0" y="72"/>
                    <a:pt x="0" y="168"/>
                  </a:cubicBezTo>
                  <a:lnTo>
                    <a:pt x="0" y="6954"/>
                  </a:lnTo>
                  <a:cubicBezTo>
                    <a:pt x="0" y="7121"/>
                    <a:pt x="143" y="7121"/>
                    <a:pt x="262" y="7121"/>
                  </a:cubicBezTo>
                  <a:cubicBezTo>
                    <a:pt x="351" y="7121"/>
                    <a:pt x="2483" y="7124"/>
                    <a:pt x="4603" y="7124"/>
                  </a:cubicBezTo>
                  <a:cubicBezTo>
                    <a:pt x="6724" y="7124"/>
                    <a:pt x="8835" y="7121"/>
                    <a:pt x="8882" y="7109"/>
                  </a:cubicBezTo>
                  <a:cubicBezTo>
                    <a:pt x="8942" y="7085"/>
                    <a:pt x="8989" y="7026"/>
                    <a:pt x="9001" y="6966"/>
                  </a:cubicBezTo>
                  <a:lnTo>
                    <a:pt x="9287" y="5466"/>
                  </a:lnTo>
                  <a:cubicBezTo>
                    <a:pt x="9275" y="5395"/>
                    <a:pt x="9216" y="5299"/>
                    <a:pt x="9120" y="5287"/>
                  </a:cubicBezTo>
                  <a:cubicBezTo>
                    <a:pt x="9113" y="5286"/>
                    <a:pt x="9106" y="5286"/>
                    <a:pt x="9099" y="5286"/>
                  </a:cubicBezTo>
                  <a:cubicBezTo>
                    <a:pt x="9021" y="5286"/>
                    <a:pt x="8941" y="5342"/>
                    <a:pt x="8930" y="5418"/>
                  </a:cubicBezTo>
                  <a:lnTo>
                    <a:pt x="8680" y="6788"/>
                  </a:lnTo>
                  <a:lnTo>
                    <a:pt x="357" y="6788"/>
                  </a:lnTo>
                  <a:lnTo>
                    <a:pt x="1036" y="3192"/>
                  </a:lnTo>
                  <a:lnTo>
                    <a:pt x="4429" y="3192"/>
                  </a:lnTo>
                  <a:cubicBezTo>
                    <a:pt x="4524" y="3192"/>
                    <a:pt x="4596" y="3120"/>
                    <a:pt x="4596" y="3025"/>
                  </a:cubicBezTo>
                  <a:cubicBezTo>
                    <a:pt x="4596" y="2930"/>
                    <a:pt x="4524" y="2858"/>
                    <a:pt x="4429" y="2858"/>
                  </a:cubicBezTo>
                  <a:lnTo>
                    <a:pt x="905" y="2858"/>
                  </a:lnTo>
                  <a:cubicBezTo>
                    <a:pt x="834" y="2858"/>
                    <a:pt x="750" y="2918"/>
                    <a:pt x="738" y="2989"/>
                  </a:cubicBezTo>
                  <a:lnTo>
                    <a:pt x="322" y="5168"/>
                  </a:lnTo>
                  <a:lnTo>
                    <a:pt x="322" y="334"/>
                  </a:lnTo>
                  <a:lnTo>
                    <a:pt x="2453" y="334"/>
                  </a:lnTo>
                  <a:lnTo>
                    <a:pt x="3536" y="1418"/>
                  </a:lnTo>
                  <a:cubicBezTo>
                    <a:pt x="3572" y="1442"/>
                    <a:pt x="3608" y="1465"/>
                    <a:pt x="3655" y="1465"/>
                  </a:cubicBezTo>
                  <a:lnTo>
                    <a:pt x="5358" y="1465"/>
                  </a:lnTo>
                  <a:cubicBezTo>
                    <a:pt x="5441" y="1465"/>
                    <a:pt x="5513" y="1394"/>
                    <a:pt x="5513" y="1299"/>
                  </a:cubicBezTo>
                  <a:cubicBezTo>
                    <a:pt x="5513" y="1204"/>
                    <a:pt x="5441" y="1132"/>
                    <a:pt x="5358" y="1132"/>
                  </a:cubicBezTo>
                  <a:lnTo>
                    <a:pt x="3727" y="1132"/>
                  </a:lnTo>
                  <a:lnTo>
                    <a:pt x="2643" y="49"/>
                  </a:lnTo>
                  <a:cubicBezTo>
                    <a:pt x="2619" y="13"/>
                    <a:pt x="2572" y="1"/>
                    <a:pt x="25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54"/>
            <p:cNvSpPr/>
            <p:nvPr/>
          </p:nvSpPr>
          <p:spPr>
            <a:xfrm>
              <a:off x="3810682" y="2248812"/>
              <a:ext cx="1774" cy="253"/>
            </a:xfrm>
            <a:custGeom>
              <a:rect b="b" l="l" r="r" t="t"/>
              <a:pathLst>
                <a:path extrusionOk="0" h="8" w="56">
                  <a:moveTo>
                    <a:pt x="1" y="1"/>
                  </a:moveTo>
                  <a:cubicBezTo>
                    <a:pt x="1" y="1"/>
                    <a:pt x="7" y="2"/>
                    <a:pt x="24" y="4"/>
                  </a:cubicBezTo>
                  <a:cubicBezTo>
                    <a:pt x="44" y="7"/>
                    <a:pt x="52" y="8"/>
                    <a:pt x="53" y="8"/>
                  </a:cubicBezTo>
                  <a:cubicBezTo>
                    <a:pt x="55" y="8"/>
                    <a:pt x="3"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1" name="Google Shape;2911;p54"/>
          <p:cNvGrpSpPr/>
          <p:nvPr/>
        </p:nvGrpSpPr>
        <p:grpSpPr>
          <a:xfrm>
            <a:off x="2630824" y="1976966"/>
            <a:ext cx="368185" cy="330454"/>
            <a:chOff x="2630824" y="1976966"/>
            <a:chExt cx="368185" cy="330454"/>
          </a:xfrm>
        </p:grpSpPr>
        <p:sp>
          <p:nvSpPr>
            <p:cNvPr id="2912" name="Google Shape;2912;p54"/>
            <p:cNvSpPr/>
            <p:nvPr/>
          </p:nvSpPr>
          <p:spPr>
            <a:xfrm>
              <a:off x="2630824" y="2059967"/>
              <a:ext cx="229743" cy="247072"/>
            </a:xfrm>
            <a:custGeom>
              <a:rect b="b" l="l" r="r" t="t"/>
              <a:pathLst>
                <a:path extrusionOk="0" h="7799" w="7252">
                  <a:moveTo>
                    <a:pt x="167" y="0"/>
                  </a:moveTo>
                  <a:cubicBezTo>
                    <a:pt x="72" y="0"/>
                    <a:pt x="1" y="72"/>
                    <a:pt x="1" y="167"/>
                  </a:cubicBezTo>
                  <a:lnTo>
                    <a:pt x="1" y="7632"/>
                  </a:lnTo>
                  <a:cubicBezTo>
                    <a:pt x="1" y="7727"/>
                    <a:pt x="72" y="7799"/>
                    <a:pt x="167" y="7799"/>
                  </a:cubicBezTo>
                  <a:lnTo>
                    <a:pt x="7085" y="7799"/>
                  </a:lnTo>
                  <a:cubicBezTo>
                    <a:pt x="7180" y="7799"/>
                    <a:pt x="7252" y="7727"/>
                    <a:pt x="7252" y="7632"/>
                  </a:cubicBezTo>
                  <a:cubicBezTo>
                    <a:pt x="7252" y="7549"/>
                    <a:pt x="7180" y="7454"/>
                    <a:pt x="7085" y="7454"/>
                  </a:cubicBezTo>
                  <a:lnTo>
                    <a:pt x="346" y="7454"/>
                  </a:lnTo>
                  <a:lnTo>
                    <a:pt x="346" y="322"/>
                  </a:lnTo>
                  <a:lnTo>
                    <a:pt x="2715" y="322"/>
                  </a:lnTo>
                  <a:lnTo>
                    <a:pt x="3906" y="1512"/>
                  </a:lnTo>
                  <a:cubicBezTo>
                    <a:pt x="3930" y="1548"/>
                    <a:pt x="3977" y="1560"/>
                    <a:pt x="4025" y="1560"/>
                  </a:cubicBezTo>
                  <a:lnTo>
                    <a:pt x="4597" y="1560"/>
                  </a:lnTo>
                  <a:cubicBezTo>
                    <a:pt x="4692" y="1560"/>
                    <a:pt x="4763" y="1489"/>
                    <a:pt x="4763" y="1393"/>
                  </a:cubicBezTo>
                  <a:cubicBezTo>
                    <a:pt x="4763" y="1310"/>
                    <a:pt x="4692" y="1239"/>
                    <a:pt x="4597" y="1239"/>
                  </a:cubicBezTo>
                  <a:lnTo>
                    <a:pt x="4073" y="1239"/>
                  </a:lnTo>
                  <a:lnTo>
                    <a:pt x="2882" y="48"/>
                  </a:lnTo>
                  <a:cubicBezTo>
                    <a:pt x="2858" y="12"/>
                    <a:pt x="2811" y="0"/>
                    <a:pt x="277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54"/>
            <p:cNvSpPr/>
            <p:nvPr/>
          </p:nvSpPr>
          <p:spPr>
            <a:xfrm>
              <a:off x="2792646" y="1976966"/>
              <a:ext cx="206364" cy="330454"/>
            </a:xfrm>
            <a:custGeom>
              <a:rect b="b" l="l" r="r" t="t"/>
              <a:pathLst>
                <a:path extrusionOk="0" h="10431" w="6514">
                  <a:moveTo>
                    <a:pt x="3894" y="1"/>
                  </a:moveTo>
                  <a:cubicBezTo>
                    <a:pt x="2453" y="1"/>
                    <a:pt x="1286" y="1180"/>
                    <a:pt x="1286" y="2608"/>
                  </a:cubicBezTo>
                  <a:cubicBezTo>
                    <a:pt x="1286" y="3061"/>
                    <a:pt x="1405" y="3513"/>
                    <a:pt x="1632" y="3882"/>
                  </a:cubicBezTo>
                  <a:lnTo>
                    <a:pt x="155" y="3882"/>
                  </a:lnTo>
                  <a:cubicBezTo>
                    <a:pt x="72" y="3882"/>
                    <a:pt x="1" y="3954"/>
                    <a:pt x="1" y="4049"/>
                  </a:cubicBezTo>
                  <a:cubicBezTo>
                    <a:pt x="1" y="4132"/>
                    <a:pt x="72" y="4216"/>
                    <a:pt x="155" y="4216"/>
                  </a:cubicBezTo>
                  <a:lnTo>
                    <a:pt x="1858" y="4216"/>
                  </a:lnTo>
                  <a:cubicBezTo>
                    <a:pt x="2334" y="4811"/>
                    <a:pt x="3072" y="5192"/>
                    <a:pt x="3894" y="5192"/>
                  </a:cubicBezTo>
                  <a:cubicBezTo>
                    <a:pt x="4061" y="5192"/>
                    <a:pt x="4227" y="5180"/>
                    <a:pt x="4382" y="5144"/>
                  </a:cubicBezTo>
                  <a:lnTo>
                    <a:pt x="4382" y="10109"/>
                  </a:lnTo>
                  <a:lnTo>
                    <a:pt x="2632" y="10109"/>
                  </a:lnTo>
                  <a:cubicBezTo>
                    <a:pt x="2537" y="10109"/>
                    <a:pt x="2465" y="10181"/>
                    <a:pt x="2465" y="10264"/>
                  </a:cubicBezTo>
                  <a:cubicBezTo>
                    <a:pt x="2465" y="10359"/>
                    <a:pt x="2537" y="10431"/>
                    <a:pt x="2632" y="10431"/>
                  </a:cubicBezTo>
                  <a:lnTo>
                    <a:pt x="4549" y="10431"/>
                  </a:lnTo>
                  <a:cubicBezTo>
                    <a:pt x="4644" y="10431"/>
                    <a:pt x="4715" y="10359"/>
                    <a:pt x="4715" y="10264"/>
                  </a:cubicBezTo>
                  <a:lnTo>
                    <a:pt x="4715" y="5061"/>
                  </a:lnTo>
                  <a:cubicBezTo>
                    <a:pt x="5061" y="4942"/>
                    <a:pt x="5382" y="4752"/>
                    <a:pt x="5656" y="4490"/>
                  </a:cubicBezTo>
                  <a:cubicBezTo>
                    <a:pt x="6132" y="4049"/>
                    <a:pt x="6430" y="3442"/>
                    <a:pt x="6466" y="2787"/>
                  </a:cubicBezTo>
                  <a:cubicBezTo>
                    <a:pt x="6513" y="2680"/>
                    <a:pt x="6442" y="2585"/>
                    <a:pt x="6358" y="2585"/>
                  </a:cubicBezTo>
                  <a:cubicBezTo>
                    <a:pt x="6263" y="2585"/>
                    <a:pt x="6168" y="2644"/>
                    <a:pt x="6168" y="2751"/>
                  </a:cubicBezTo>
                  <a:cubicBezTo>
                    <a:pt x="6085" y="3930"/>
                    <a:pt x="5096" y="4847"/>
                    <a:pt x="3906" y="4847"/>
                  </a:cubicBezTo>
                  <a:cubicBezTo>
                    <a:pt x="2656" y="4847"/>
                    <a:pt x="1644" y="3835"/>
                    <a:pt x="1644" y="2585"/>
                  </a:cubicBezTo>
                  <a:cubicBezTo>
                    <a:pt x="1644" y="1334"/>
                    <a:pt x="2656" y="322"/>
                    <a:pt x="3906" y="322"/>
                  </a:cubicBezTo>
                  <a:cubicBezTo>
                    <a:pt x="4977" y="322"/>
                    <a:pt x="5918" y="1084"/>
                    <a:pt x="6132" y="2144"/>
                  </a:cubicBezTo>
                  <a:cubicBezTo>
                    <a:pt x="6143" y="2220"/>
                    <a:pt x="6214" y="2277"/>
                    <a:pt x="6299" y="2277"/>
                  </a:cubicBezTo>
                  <a:cubicBezTo>
                    <a:pt x="6306" y="2277"/>
                    <a:pt x="6315" y="2276"/>
                    <a:pt x="6323" y="2275"/>
                  </a:cubicBezTo>
                  <a:cubicBezTo>
                    <a:pt x="6406" y="2263"/>
                    <a:pt x="6466" y="2168"/>
                    <a:pt x="6454" y="2085"/>
                  </a:cubicBezTo>
                  <a:cubicBezTo>
                    <a:pt x="6204" y="882"/>
                    <a:pt x="5132" y="1"/>
                    <a:pt x="389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54"/>
            <p:cNvSpPr/>
            <p:nvPr/>
          </p:nvSpPr>
          <p:spPr>
            <a:xfrm>
              <a:off x="2876376" y="2005256"/>
              <a:ext cx="78123" cy="91333"/>
            </a:xfrm>
            <a:custGeom>
              <a:rect b="b" l="l" r="r" t="t"/>
              <a:pathLst>
                <a:path extrusionOk="0" h="2883" w="2466">
                  <a:moveTo>
                    <a:pt x="1239" y="346"/>
                  </a:moveTo>
                  <a:cubicBezTo>
                    <a:pt x="1406" y="346"/>
                    <a:pt x="1537" y="477"/>
                    <a:pt x="1537" y="644"/>
                  </a:cubicBezTo>
                  <a:lnTo>
                    <a:pt x="1537" y="1061"/>
                  </a:lnTo>
                  <a:lnTo>
                    <a:pt x="941" y="1061"/>
                  </a:lnTo>
                  <a:lnTo>
                    <a:pt x="941" y="644"/>
                  </a:lnTo>
                  <a:cubicBezTo>
                    <a:pt x="941" y="477"/>
                    <a:pt x="1072" y="346"/>
                    <a:pt x="1239" y="346"/>
                  </a:cubicBezTo>
                  <a:close/>
                  <a:moveTo>
                    <a:pt x="2120" y="1394"/>
                  </a:moveTo>
                  <a:lnTo>
                    <a:pt x="2120" y="2561"/>
                  </a:lnTo>
                  <a:lnTo>
                    <a:pt x="358" y="2561"/>
                  </a:lnTo>
                  <a:lnTo>
                    <a:pt x="358" y="1394"/>
                  </a:lnTo>
                  <a:close/>
                  <a:moveTo>
                    <a:pt x="1227" y="1"/>
                  </a:moveTo>
                  <a:cubicBezTo>
                    <a:pt x="870" y="1"/>
                    <a:pt x="584" y="275"/>
                    <a:pt x="584" y="644"/>
                  </a:cubicBezTo>
                  <a:lnTo>
                    <a:pt x="584" y="1061"/>
                  </a:lnTo>
                  <a:lnTo>
                    <a:pt x="167" y="1061"/>
                  </a:lnTo>
                  <a:cubicBezTo>
                    <a:pt x="84" y="1061"/>
                    <a:pt x="1" y="1132"/>
                    <a:pt x="1" y="1215"/>
                  </a:cubicBezTo>
                  <a:lnTo>
                    <a:pt x="1" y="2727"/>
                  </a:lnTo>
                  <a:cubicBezTo>
                    <a:pt x="1" y="2811"/>
                    <a:pt x="84" y="2882"/>
                    <a:pt x="167" y="2882"/>
                  </a:cubicBezTo>
                  <a:lnTo>
                    <a:pt x="2263" y="2882"/>
                  </a:lnTo>
                  <a:cubicBezTo>
                    <a:pt x="2358" y="2882"/>
                    <a:pt x="2430" y="2811"/>
                    <a:pt x="2430" y="2727"/>
                  </a:cubicBezTo>
                  <a:lnTo>
                    <a:pt x="2430" y="1215"/>
                  </a:lnTo>
                  <a:cubicBezTo>
                    <a:pt x="2465" y="1132"/>
                    <a:pt x="2382" y="1061"/>
                    <a:pt x="2275" y="1061"/>
                  </a:cubicBezTo>
                  <a:lnTo>
                    <a:pt x="1870" y="1061"/>
                  </a:lnTo>
                  <a:lnTo>
                    <a:pt x="1870" y="644"/>
                  </a:lnTo>
                  <a:cubicBezTo>
                    <a:pt x="1870" y="287"/>
                    <a:pt x="1584" y="1"/>
                    <a:pt x="122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54"/>
            <p:cNvSpPr/>
            <p:nvPr/>
          </p:nvSpPr>
          <p:spPr>
            <a:xfrm>
              <a:off x="2715695" y="2177659"/>
              <a:ext cx="43782" cy="43402"/>
            </a:xfrm>
            <a:custGeom>
              <a:rect b="b" l="l" r="r" t="t"/>
              <a:pathLst>
                <a:path extrusionOk="0" h="1370" w="1382">
                  <a:moveTo>
                    <a:pt x="1048" y="345"/>
                  </a:moveTo>
                  <a:lnTo>
                    <a:pt x="1048" y="1048"/>
                  </a:lnTo>
                  <a:lnTo>
                    <a:pt x="346" y="1048"/>
                  </a:lnTo>
                  <a:lnTo>
                    <a:pt x="346" y="345"/>
                  </a:lnTo>
                  <a:close/>
                  <a:moveTo>
                    <a:pt x="167" y="0"/>
                  </a:moveTo>
                  <a:cubicBezTo>
                    <a:pt x="72" y="0"/>
                    <a:pt x="1" y="83"/>
                    <a:pt x="1" y="167"/>
                  </a:cubicBezTo>
                  <a:lnTo>
                    <a:pt x="1" y="1215"/>
                  </a:lnTo>
                  <a:cubicBezTo>
                    <a:pt x="1" y="1298"/>
                    <a:pt x="72" y="1369"/>
                    <a:pt x="167" y="1369"/>
                  </a:cubicBezTo>
                  <a:lnTo>
                    <a:pt x="1203" y="1369"/>
                  </a:lnTo>
                  <a:cubicBezTo>
                    <a:pt x="1298" y="1369"/>
                    <a:pt x="1370" y="1298"/>
                    <a:pt x="1370" y="1215"/>
                  </a:cubicBezTo>
                  <a:lnTo>
                    <a:pt x="1370" y="167"/>
                  </a:lnTo>
                  <a:cubicBezTo>
                    <a:pt x="1382" y="83"/>
                    <a:pt x="1310" y="0"/>
                    <a:pt x="12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54"/>
            <p:cNvSpPr/>
            <p:nvPr/>
          </p:nvSpPr>
          <p:spPr>
            <a:xfrm>
              <a:off x="2770026" y="2177659"/>
              <a:ext cx="88292" cy="10581"/>
            </a:xfrm>
            <a:custGeom>
              <a:rect b="b" l="l" r="r" t="t"/>
              <a:pathLst>
                <a:path extrusionOk="0" h="334" w="2787">
                  <a:moveTo>
                    <a:pt x="167" y="0"/>
                  </a:moveTo>
                  <a:cubicBezTo>
                    <a:pt x="72" y="0"/>
                    <a:pt x="0" y="83"/>
                    <a:pt x="0" y="167"/>
                  </a:cubicBezTo>
                  <a:cubicBezTo>
                    <a:pt x="0" y="262"/>
                    <a:pt x="72" y="333"/>
                    <a:pt x="167" y="333"/>
                  </a:cubicBezTo>
                  <a:lnTo>
                    <a:pt x="2620" y="333"/>
                  </a:lnTo>
                  <a:cubicBezTo>
                    <a:pt x="2703" y="333"/>
                    <a:pt x="2786" y="262"/>
                    <a:pt x="2786" y="167"/>
                  </a:cubicBezTo>
                  <a:cubicBezTo>
                    <a:pt x="2786" y="83"/>
                    <a:pt x="2703" y="0"/>
                    <a:pt x="26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54"/>
            <p:cNvSpPr/>
            <p:nvPr/>
          </p:nvSpPr>
          <p:spPr>
            <a:xfrm>
              <a:off x="2770026" y="2194227"/>
              <a:ext cx="88292" cy="10613"/>
            </a:xfrm>
            <a:custGeom>
              <a:rect b="b" l="l" r="r" t="t"/>
              <a:pathLst>
                <a:path extrusionOk="0" h="335" w="2787">
                  <a:moveTo>
                    <a:pt x="167" y="1"/>
                  </a:moveTo>
                  <a:cubicBezTo>
                    <a:pt x="72" y="1"/>
                    <a:pt x="0" y="72"/>
                    <a:pt x="0" y="168"/>
                  </a:cubicBezTo>
                  <a:cubicBezTo>
                    <a:pt x="0" y="251"/>
                    <a:pt x="72" y="334"/>
                    <a:pt x="167" y="334"/>
                  </a:cubicBezTo>
                  <a:lnTo>
                    <a:pt x="2620" y="334"/>
                  </a:lnTo>
                  <a:cubicBezTo>
                    <a:pt x="2703" y="334"/>
                    <a:pt x="2786" y="251"/>
                    <a:pt x="2786" y="168"/>
                  </a:cubicBezTo>
                  <a:cubicBezTo>
                    <a:pt x="2786" y="72"/>
                    <a:pt x="2703" y="1"/>
                    <a:pt x="262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54"/>
            <p:cNvSpPr/>
            <p:nvPr/>
          </p:nvSpPr>
          <p:spPr>
            <a:xfrm>
              <a:off x="2770026" y="2210828"/>
              <a:ext cx="88292" cy="10233"/>
            </a:xfrm>
            <a:custGeom>
              <a:rect b="b" l="l" r="r" t="t"/>
              <a:pathLst>
                <a:path extrusionOk="0" h="323" w="2787">
                  <a:moveTo>
                    <a:pt x="167" y="1"/>
                  </a:moveTo>
                  <a:cubicBezTo>
                    <a:pt x="72" y="1"/>
                    <a:pt x="0" y="72"/>
                    <a:pt x="0" y="168"/>
                  </a:cubicBezTo>
                  <a:cubicBezTo>
                    <a:pt x="0" y="251"/>
                    <a:pt x="72" y="322"/>
                    <a:pt x="167" y="322"/>
                  </a:cubicBezTo>
                  <a:lnTo>
                    <a:pt x="2620" y="322"/>
                  </a:lnTo>
                  <a:cubicBezTo>
                    <a:pt x="2703" y="322"/>
                    <a:pt x="2786" y="251"/>
                    <a:pt x="2786" y="168"/>
                  </a:cubicBezTo>
                  <a:cubicBezTo>
                    <a:pt x="2786" y="72"/>
                    <a:pt x="2703" y="1"/>
                    <a:pt x="262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54"/>
            <p:cNvSpPr/>
            <p:nvPr/>
          </p:nvSpPr>
          <p:spPr>
            <a:xfrm>
              <a:off x="2908436" y="2058447"/>
              <a:ext cx="16252" cy="18913"/>
            </a:xfrm>
            <a:custGeom>
              <a:rect b="b" l="l" r="r" t="t"/>
              <a:pathLst>
                <a:path extrusionOk="0" h="597" w="513">
                  <a:moveTo>
                    <a:pt x="167" y="1"/>
                  </a:moveTo>
                  <a:cubicBezTo>
                    <a:pt x="72" y="1"/>
                    <a:pt x="1" y="72"/>
                    <a:pt x="1" y="167"/>
                  </a:cubicBezTo>
                  <a:cubicBezTo>
                    <a:pt x="1" y="227"/>
                    <a:pt x="36" y="286"/>
                    <a:pt x="96" y="310"/>
                  </a:cubicBezTo>
                  <a:lnTo>
                    <a:pt x="96" y="429"/>
                  </a:lnTo>
                  <a:cubicBezTo>
                    <a:pt x="96" y="525"/>
                    <a:pt x="167" y="596"/>
                    <a:pt x="263" y="596"/>
                  </a:cubicBezTo>
                  <a:cubicBezTo>
                    <a:pt x="346" y="596"/>
                    <a:pt x="417" y="525"/>
                    <a:pt x="417" y="429"/>
                  </a:cubicBezTo>
                  <a:lnTo>
                    <a:pt x="417" y="310"/>
                  </a:lnTo>
                  <a:cubicBezTo>
                    <a:pt x="465" y="286"/>
                    <a:pt x="513" y="227"/>
                    <a:pt x="513" y="167"/>
                  </a:cubicBezTo>
                  <a:cubicBezTo>
                    <a:pt x="513" y="72"/>
                    <a:pt x="441" y="1"/>
                    <a:pt x="3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0" name="Google Shape;2920;p54"/>
          <p:cNvGrpSpPr/>
          <p:nvPr/>
        </p:nvGrpSpPr>
        <p:grpSpPr>
          <a:xfrm>
            <a:off x="1293706" y="1966416"/>
            <a:ext cx="369294" cy="350444"/>
            <a:chOff x="1293706" y="1966416"/>
            <a:chExt cx="369294" cy="350444"/>
          </a:xfrm>
        </p:grpSpPr>
        <p:sp>
          <p:nvSpPr>
            <p:cNvPr id="2921" name="Google Shape;2921;p54"/>
            <p:cNvSpPr/>
            <p:nvPr/>
          </p:nvSpPr>
          <p:spPr>
            <a:xfrm>
              <a:off x="1509067" y="1966416"/>
              <a:ext cx="153933" cy="162994"/>
            </a:xfrm>
            <a:custGeom>
              <a:rect b="b" l="l" r="r" t="t"/>
              <a:pathLst>
                <a:path extrusionOk="0" h="5145" w="4859">
                  <a:moveTo>
                    <a:pt x="2514" y="0"/>
                  </a:moveTo>
                  <a:cubicBezTo>
                    <a:pt x="1759" y="0"/>
                    <a:pt x="1016" y="363"/>
                    <a:pt x="560" y="1036"/>
                  </a:cubicBezTo>
                  <a:cubicBezTo>
                    <a:pt x="1" y="1870"/>
                    <a:pt x="36" y="2953"/>
                    <a:pt x="632" y="3739"/>
                  </a:cubicBezTo>
                  <a:lnTo>
                    <a:pt x="572" y="4965"/>
                  </a:lnTo>
                  <a:cubicBezTo>
                    <a:pt x="572" y="5025"/>
                    <a:pt x="596" y="5085"/>
                    <a:pt x="643" y="5108"/>
                  </a:cubicBezTo>
                  <a:cubicBezTo>
                    <a:pt x="679" y="5120"/>
                    <a:pt x="703" y="5144"/>
                    <a:pt x="739" y="5144"/>
                  </a:cubicBezTo>
                  <a:cubicBezTo>
                    <a:pt x="763" y="5144"/>
                    <a:pt x="774" y="5144"/>
                    <a:pt x="810" y="5120"/>
                  </a:cubicBezTo>
                  <a:lnTo>
                    <a:pt x="1929" y="4608"/>
                  </a:lnTo>
                  <a:cubicBezTo>
                    <a:pt x="2120" y="4644"/>
                    <a:pt x="2310" y="4680"/>
                    <a:pt x="2501" y="4680"/>
                  </a:cubicBezTo>
                  <a:cubicBezTo>
                    <a:pt x="3275" y="4680"/>
                    <a:pt x="4013" y="4311"/>
                    <a:pt x="4453" y="3632"/>
                  </a:cubicBezTo>
                  <a:cubicBezTo>
                    <a:pt x="4692" y="3275"/>
                    <a:pt x="4823" y="2858"/>
                    <a:pt x="4846" y="2441"/>
                  </a:cubicBezTo>
                  <a:cubicBezTo>
                    <a:pt x="4858" y="2370"/>
                    <a:pt x="4787" y="2287"/>
                    <a:pt x="4692" y="2287"/>
                  </a:cubicBezTo>
                  <a:cubicBezTo>
                    <a:pt x="4608" y="2287"/>
                    <a:pt x="4513" y="2358"/>
                    <a:pt x="4513" y="2441"/>
                  </a:cubicBezTo>
                  <a:cubicBezTo>
                    <a:pt x="4501" y="2799"/>
                    <a:pt x="4382" y="3156"/>
                    <a:pt x="4168" y="3453"/>
                  </a:cubicBezTo>
                  <a:cubicBezTo>
                    <a:pt x="3786" y="4030"/>
                    <a:pt x="3158" y="4352"/>
                    <a:pt x="2504" y="4352"/>
                  </a:cubicBezTo>
                  <a:cubicBezTo>
                    <a:pt x="2321" y="4352"/>
                    <a:pt x="2136" y="4327"/>
                    <a:pt x="1953" y="4275"/>
                  </a:cubicBezTo>
                  <a:cubicBezTo>
                    <a:pt x="1933" y="4270"/>
                    <a:pt x="1918" y="4267"/>
                    <a:pt x="1903" y="4267"/>
                  </a:cubicBezTo>
                  <a:cubicBezTo>
                    <a:pt x="1882" y="4267"/>
                    <a:pt x="1862" y="4273"/>
                    <a:pt x="1834" y="4287"/>
                  </a:cubicBezTo>
                  <a:lnTo>
                    <a:pt x="929" y="4727"/>
                  </a:lnTo>
                  <a:lnTo>
                    <a:pt x="977" y="3715"/>
                  </a:lnTo>
                  <a:cubicBezTo>
                    <a:pt x="977" y="3668"/>
                    <a:pt x="953" y="3632"/>
                    <a:pt x="941" y="3596"/>
                  </a:cubicBezTo>
                  <a:cubicBezTo>
                    <a:pt x="393" y="2906"/>
                    <a:pt x="358" y="1953"/>
                    <a:pt x="858" y="1227"/>
                  </a:cubicBezTo>
                  <a:cubicBezTo>
                    <a:pt x="1237" y="646"/>
                    <a:pt x="1868" y="336"/>
                    <a:pt x="2512" y="336"/>
                  </a:cubicBezTo>
                  <a:cubicBezTo>
                    <a:pt x="2898" y="336"/>
                    <a:pt x="3288" y="447"/>
                    <a:pt x="3632" y="679"/>
                  </a:cubicBezTo>
                  <a:cubicBezTo>
                    <a:pt x="4037" y="941"/>
                    <a:pt x="4334" y="1358"/>
                    <a:pt x="4453" y="1822"/>
                  </a:cubicBezTo>
                  <a:cubicBezTo>
                    <a:pt x="4484" y="1893"/>
                    <a:pt x="4548" y="1947"/>
                    <a:pt x="4618" y="1947"/>
                  </a:cubicBezTo>
                  <a:cubicBezTo>
                    <a:pt x="4631" y="1947"/>
                    <a:pt x="4643" y="1945"/>
                    <a:pt x="4656" y="1941"/>
                  </a:cubicBezTo>
                  <a:cubicBezTo>
                    <a:pt x="4751" y="1906"/>
                    <a:pt x="4811" y="1822"/>
                    <a:pt x="4787" y="1727"/>
                  </a:cubicBezTo>
                  <a:cubicBezTo>
                    <a:pt x="4632" y="1179"/>
                    <a:pt x="4287" y="703"/>
                    <a:pt x="3811" y="393"/>
                  </a:cubicBezTo>
                  <a:cubicBezTo>
                    <a:pt x="3412" y="128"/>
                    <a:pt x="2961" y="0"/>
                    <a:pt x="251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54"/>
            <p:cNvSpPr/>
            <p:nvPr/>
          </p:nvSpPr>
          <p:spPr>
            <a:xfrm>
              <a:off x="1574328" y="2021096"/>
              <a:ext cx="28702" cy="54363"/>
            </a:xfrm>
            <a:custGeom>
              <a:rect b="b" l="l" r="r" t="t"/>
              <a:pathLst>
                <a:path extrusionOk="0" h="1716" w="906">
                  <a:moveTo>
                    <a:pt x="179" y="1"/>
                  </a:moveTo>
                  <a:cubicBezTo>
                    <a:pt x="84" y="1"/>
                    <a:pt x="12" y="84"/>
                    <a:pt x="12" y="168"/>
                  </a:cubicBezTo>
                  <a:cubicBezTo>
                    <a:pt x="12" y="263"/>
                    <a:pt x="84" y="334"/>
                    <a:pt x="179" y="334"/>
                  </a:cubicBezTo>
                  <a:lnTo>
                    <a:pt x="262" y="334"/>
                  </a:lnTo>
                  <a:lnTo>
                    <a:pt x="262" y="1394"/>
                  </a:lnTo>
                  <a:lnTo>
                    <a:pt x="155" y="1394"/>
                  </a:lnTo>
                  <a:cubicBezTo>
                    <a:pt x="72" y="1394"/>
                    <a:pt x="0" y="1465"/>
                    <a:pt x="0" y="1549"/>
                  </a:cubicBezTo>
                  <a:cubicBezTo>
                    <a:pt x="0" y="1644"/>
                    <a:pt x="72" y="1715"/>
                    <a:pt x="155" y="1715"/>
                  </a:cubicBezTo>
                  <a:lnTo>
                    <a:pt x="727" y="1715"/>
                  </a:lnTo>
                  <a:cubicBezTo>
                    <a:pt x="822" y="1715"/>
                    <a:pt x="893" y="1644"/>
                    <a:pt x="893" y="1549"/>
                  </a:cubicBezTo>
                  <a:cubicBezTo>
                    <a:pt x="905" y="1465"/>
                    <a:pt x="834" y="1394"/>
                    <a:pt x="727" y="1394"/>
                  </a:cubicBezTo>
                  <a:lnTo>
                    <a:pt x="608" y="1394"/>
                  </a:lnTo>
                  <a:lnTo>
                    <a:pt x="608" y="168"/>
                  </a:lnTo>
                  <a:cubicBezTo>
                    <a:pt x="608" y="84"/>
                    <a:pt x="536" y="1"/>
                    <a:pt x="44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54"/>
            <p:cNvSpPr/>
            <p:nvPr/>
          </p:nvSpPr>
          <p:spPr>
            <a:xfrm>
              <a:off x="1578098" y="2004147"/>
              <a:ext cx="15872" cy="16252"/>
            </a:xfrm>
            <a:custGeom>
              <a:rect b="b" l="l" r="r" t="t"/>
              <a:pathLst>
                <a:path extrusionOk="0" h="513" w="501">
                  <a:moveTo>
                    <a:pt x="250" y="0"/>
                  </a:moveTo>
                  <a:cubicBezTo>
                    <a:pt x="119" y="0"/>
                    <a:pt x="0" y="119"/>
                    <a:pt x="0" y="262"/>
                  </a:cubicBezTo>
                  <a:cubicBezTo>
                    <a:pt x="0" y="393"/>
                    <a:pt x="119" y="512"/>
                    <a:pt x="250" y="512"/>
                  </a:cubicBezTo>
                  <a:cubicBezTo>
                    <a:pt x="381" y="512"/>
                    <a:pt x="500" y="393"/>
                    <a:pt x="500" y="262"/>
                  </a:cubicBezTo>
                  <a:cubicBezTo>
                    <a:pt x="489" y="107"/>
                    <a:pt x="381" y="0"/>
                    <a:pt x="25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54"/>
            <p:cNvSpPr/>
            <p:nvPr/>
          </p:nvSpPr>
          <p:spPr>
            <a:xfrm>
              <a:off x="1293706" y="1999997"/>
              <a:ext cx="274982" cy="316863"/>
            </a:xfrm>
            <a:custGeom>
              <a:rect b="b" l="l" r="r" t="t"/>
              <a:pathLst>
                <a:path extrusionOk="0" h="10002" w="8680">
                  <a:moveTo>
                    <a:pt x="2096" y="2655"/>
                  </a:moveTo>
                  <a:lnTo>
                    <a:pt x="2096" y="3727"/>
                  </a:lnTo>
                  <a:cubicBezTo>
                    <a:pt x="1905" y="3644"/>
                    <a:pt x="1762" y="3465"/>
                    <a:pt x="1762" y="3251"/>
                  </a:cubicBezTo>
                  <a:lnTo>
                    <a:pt x="1762" y="3132"/>
                  </a:lnTo>
                  <a:cubicBezTo>
                    <a:pt x="1762" y="2905"/>
                    <a:pt x="1893" y="2727"/>
                    <a:pt x="2096" y="2655"/>
                  </a:cubicBezTo>
                  <a:close/>
                  <a:moveTo>
                    <a:pt x="6620" y="2655"/>
                  </a:moveTo>
                  <a:cubicBezTo>
                    <a:pt x="6822" y="2727"/>
                    <a:pt x="6965" y="2905"/>
                    <a:pt x="6965" y="3132"/>
                  </a:cubicBezTo>
                  <a:lnTo>
                    <a:pt x="6965" y="3251"/>
                  </a:lnTo>
                  <a:cubicBezTo>
                    <a:pt x="6965" y="3465"/>
                    <a:pt x="6834" y="3644"/>
                    <a:pt x="6620" y="3727"/>
                  </a:cubicBezTo>
                  <a:lnTo>
                    <a:pt x="6620" y="2655"/>
                  </a:lnTo>
                  <a:close/>
                  <a:moveTo>
                    <a:pt x="6703" y="4060"/>
                  </a:moveTo>
                  <a:lnTo>
                    <a:pt x="6858" y="5394"/>
                  </a:lnTo>
                  <a:lnTo>
                    <a:pt x="6346" y="5394"/>
                  </a:lnTo>
                  <a:cubicBezTo>
                    <a:pt x="6525" y="5108"/>
                    <a:pt x="6620" y="4763"/>
                    <a:pt x="6620" y="4406"/>
                  </a:cubicBezTo>
                  <a:lnTo>
                    <a:pt x="6620" y="4084"/>
                  </a:lnTo>
                  <a:cubicBezTo>
                    <a:pt x="6656" y="4084"/>
                    <a:pt x="6668" y="4060"/>
                    <a:pt x="6703" y="4060"/>
                  </a:cubicBezTo>
                  <a:close/>
                  <a:moveTo>
                    <a:pt x="3739" y="1405"/>
                  </a:moveTo>
                  <a:cubicBezTo>
                    <a:pt x="3810" y="1643"/>
                    <a:pt x="3941" y="1953"/>
                    <a:pt x="4132" y="2251"/>
                  </a:cubicBezTo>
                  <a:cubicBezTo>
                    <a:pt x="4572" y="2870"/>
                    <a:pt x="5179" y="3227"/>
                    <a:pt x="5917" y="3274"/>
                  </a:cubicBezTo>
                  <a:lnTo>
                    <a:pt x="5917" y="3572"/>
                  </a:lnTo>
                  <a:cubicBezTo>
                    <a:pt x="5906" y="4215"/>
                    <a:pt x="5572" y="4822"/>
                    <a:pt x="5001" y="5168"/>
                  </a:cubicBezTo>
                  <a:lnTo>
                    <a:pt x="4751" y="5310"/>
                  </a:lnTo>
                  <a:cubicBezTo>
                    <a:pt x="4632" y="5382"/>
                    <a:pt x="4498" y="5418"/>
                    <a:pt x="4364" y="5418"/>
                  </a:cubicBezTo>
                  <a:cubicBezTo>
                    <a:pt x="4230" y="5418"/>
                    <a:pt x="4096" y="5382"/>
                    <a:pt x="3977" y="5310"/>
                  </a:cubicBezTo>
                  <a:lnTo>
                    <a:pt x="3727" y="5168"/>
                  </a:lnTo>
                  <a:cubicBezTo>
                    <a:pt x="3155" y="4834"/>
                    <a:pt x="2810" y="4227"/>
                    <a:pt x="2810" y="3572"/>
                  </a:cubicBezTo>
                  <a:lnTo>
                    <a:pt x="2810" y="2322"/>
                  </a:lnTo>
                  <a:cubicBezTo>
                    <a:pt x="3024" y="2239"/>
                    <a:pt x="3429" y="1977"/>
                    <a:pt x="3739" y="1405"/>
                  </a:cubicBezTo>
                  <a:close/>
                  <a:moveTo>
                    <a:pt x="5477" y="5715"/>
                  </a:moveTo>
                  <a:cubicBezTo>
                    <a:pt x="5429" y="5727"/>
                    <a:pt x="5394" y="5763"/>
                    <a:pt x="5346" y="5775"/>
                  </a:cubicBezTo>
                  <a:lnTo>
                    <a:pt x="5346" y="5715"/>
                  </a:lnTo>
                  <a:close/>
                  <a:moveTo>
                    <a:pt x="5001" y="5549"/>
                  </a:moveTo>
                  <a:lnTo>
                    <a:pt x="5001" y="5870"/>
                  </a:lnTo>
                  <a:cubicBezTo>
                    <a:pt x="4953" y="5882"/>
                    <a:pt x="4894" y="5882"/>
                    <a:pt x="4846" y="5882"/>
                  </a:cubicBezTo>
                  <a:cubicBezTo>
                    <a:pt x="4822" y="5810"/>
                    <a:pt x="4798" y="5751"/>
                    <a:pt x="4727" y="5691"/>
                  </a:cubicBezTo>
                  <a:cubicBezTo>
                    <a:pt x="4786" y="5656"/>
                    <a:pt x="4846" y="5644"/>
                    <a:pt x="4905" y="5596"/>
                  </a:cubicBezTo>
                  <a:lnTo>
                    <a:pt x="5001" y="5549"/>
                  </a:lnTo>
                  <a:close/>
                  <a:moveTo>
                    <a:pt x="4378" y="5881"/>
                  </a:moveTo>
                  <a:cubicBezTo>
                    <a:pt x="4474" y="5881"/>
                    <a:pt x="4536" y="5960"/>
                    <a:pt x="4536" y="6061"/>
                  </a:cubicBezTo>
                  <a:cubicBezTo>
                    <a:pt x="4536" y="6168"/>
                    <a:pt x="4465" y="6239"/>
                    <a:pt x="4358" y="6239"/>
                  </a:cubicBezTo>
                  <a:cubicBezTo>
                    <a:pt x="4263" y="6239"/>
                    <a:pt x="4179" y="6168"/>
                    <a:pt x="4179" y="6061"/>
                  </a:cubicBezTo>
                  <a:cubicBezTo>
                    <a:pt x="4179" y="5953"/>
                    <a:pt x="4263" y="5882"/>
                    <a:pt x="4358" y="5882"/>
                  </a:cubicBezTo>
                  <a:cubicBezTo>
                    <a:pt x="4365" y="5881"/>
                    <a:pt x="4371" y="5881"/>
                    <a:pt x="4378" y="5881"/>
                  </a:cubicBezTo>
                  <a:close/>
                  <a:moveTo>
                    <a:pt x="3703" y="5537"/>
                  </a:moveTo>
                  <a:lnTo>
                    <a:pt x="3798" y="5584"/>
                  </a:lnTo>
                  <a:lnTo>
                    <a:pt x="3977" y="5668"/>
                  </a:lnTo>
                  <a:cubicBezTo>
                    <a:pt x="3882" y="5763"/>
                    <a:pt x="3822" y="5894"/>
                    <a:pt x="3822" y="6025"/>
                  </a:cubicBezTo>
                  <a:cubicBezTo>
                    <a:pt x="3846" y="6144"/>
                    <a:pt x="3870" y="6251"/>
                    <a:pt x="3917" y="6322"/>
                  </a:cubicBezTo>
                  <a:lnTo>
                    <a:pt x="3703" y="6180"/>
                  </a:lnTo>
                  <a:lnTo>
                    <a:pt x="3703" y="5537"/>
                  </a:lnTo>
                  <a:close/>
                  <a:moveTo>
                    <a:pt x="4870" y="6203"/>
                  </a:moveTo>
                  <a:cubicBezTo>
                    <a:pt x="4882" y="6215"/>
                    <a:pt x="4897" y="6221"/>
                    <a:pt x="4914" y="6221"/>
                  </a:cubicBezTo>
                  <a:cubicBezTo>
                    <a:pt x="4932" y="6221"/>
                    <a:pt x="4953" y="6215"/>
                    <a:pt x="4977" y="6203"/>
                  </a:cubicBezTo>
                  <a:lnTo>
                    <a:pt x="4977" y="6203"/>
                  </a:lnTo>
                  <a:lnTo>
                    <a:pt x="4810" y="6322"/>
                  </a:lnTo>
                  <a:cubicBezTo>
                    <a:pt x="4834" y="6299"/>
                    <a:pt x="4846" y="6251"/>
                    <a:pt x="4870" y="6203"/>
                  </a:cubicBezTo>
                  <a:close/>
                  <a:moveTo>
                    <a:pt x="4465" y="6561"/>
                  </a:moveTo>
                  <a:lnTo>
                    <a:pt x="4358" y="6644"/>
                  </a:lnTo>
                  <a:lnTo>
                    <a:pt x="4239" y="6561"/>
                  </a:lnTo>
                  <a:lnTo>
                    <a:pt x="4239" y="6561"/>
                  </a:lnTo>
                  <a:cubicBezTo>
                    <a:pt x="4274" y="6584"/>
                    <a:pt x="4322" y="6584"/>
                    <a:pt x="4346" y="6584"/>
                  </a:cubicBezTo>
                  <a:cubicBezTo>
                    <a:pt x="4393" y="6584"/>
                    <a:pt x="4417" y="6584"/>
                    <a:pt x="4465" y="6561"/>
                  </a:cubicBezTo>
                  <a:close/>
                  <a:moveTo>
                    <a:pt x="5013" y="6596"/>
                  </a:moveTo>
                  <a:lnTo>
                    <a:pt x="5013" y="7334"/>
                  </a:lnTo>
                  <a:lnTo>
                    <a:pt x="4620" y="6882"/>
                  </a:lnTo>
                  <a:lnTo>
                    <a:pt x="5013" y="6596"/>
                  </a:lnTo>
                  <a:close/>
                  <a:moveTo>
                    <a:pt x="3727" y="6608"/>
                  </a:moveTo>
                  <a:lnTo>
                    <a:pt x="4120" y="6894"/>
                  </a:lnTo>
                  <a:lnTo>
                    <a:pt x="3727" y="7358"/>
                  </a:lnTo>
                  <a:lnTo>
                    <a:pt x="3727" y="6608"/>
                  </a:lnTo>
                  <a:close/>
                  <a:moveTo>
                    <a:pt x="4334" y="0"/>
                  </a:moveTo>
                  <a:cubicBezTo>
                    <a:pt x="3715" y="0"/>
                    <a:pt x="3143" y="226"/>
                    <a:pt x="2691" y="631"/>
                  </a:cubicBezTo>
                  <a:cubicBezTo>
                    <a:pt x="2250" y="1024"/>
                    <a:pt x="1953" y="1584"/>
                    <a:pt x="1869" y="2179"/>
                  </a:cubicBezTo>
                  <a:lnTo>
                    <a:pt x="1846" y="2370"/>
                  </a:lnTo>
                  <a:cubicBezTo>
                    <a:pt x="1560" y="2501"/>
                    <a:pt x="1369" y="2798"/>
                    <a:pt x="1369" y="3132"/>
                  </a:cubicBezTo>
                  <a:lnTo>
                    <a:pt x="1369" y="3251"/>
                  </a:lnTo>
                  <a:cubicBezTo>
                    <a:pt x="1369" y="3501"/>
                    <a:pt x="1488" y="3727"/>
                    <a:pt x="1655" y="3882"/>
                  </a:cubicBezTo>
                  <a:lnTo>
                    <a:pt x="1453" y="5537"/>
                  </a:lnTo>
                  <a:cubicBezTo>
                    <a:pt x="1453" y="5584"/>
                    <a:pt x="1476" y="5644"/>
                    <a:pt x="1500" y="5668"/>
                  </a:cubicBezTo>
                  <a:cubicBezTo>
                    <a:pt x="1536" y="5703"/>
                    <a:pt x="1572" y="5727"/>
                    <a:pt x="1631" y="5727"/>
                  </a:cubicBezTo>
                  <a:lnTo>
                    <a:pt x="3334" y="5727"/>
                  </a:lnTo>
                  <a:lnTo>
                    <a:pt x="3334" y="6168"/>
                  </a:lnTo>
                  <a:lnTo>
                    <a:pt x="1607" y="6715"/>
                  </a:lnTo>
                  <a:cubicBezTo>
                    <a:pt x="655" y="7025"/>
                    <a:pt x="0" y="7906"/>
                    <a:pt x="0" y="8918"/>
                  </a:cubicBezTo>
                  <a:lnTo>
                    <a:pt x="0" y="9835"/>
                  </a:lnTo>
                  <a:cubicBezTo>
                    <a:pt x="0" y="9930"/>
                    <a:pt x="72" y="10001"/>
                    <a:pt x="167" y="10001"/>
                  </a:cubicBezTo>
                  <a:lnTo>
                    <a:pt x="2262" y="10001"/>
                  </a:lnTo>
                  <a:cubicBezTo>
                    <a:pt x="2346" y="10001"/>
                    <a:pt x="2429" y="9930"/>
                    <a:pt x="2429" y="9835"/>
                  </a:cubicBezTo>
                  <a:cubicBezTo>
                    <a:pt x="2429" y="9751"/>
                    <a:pt x="2346" y="9680"/>
                    <a:pt x="2262" y="9680"/>
                  </a:cubicBezTo>
                  <a:lnTo>
                    <a:pt x="322" y="9680"/>
                  </a:lnTo>
                  <a:lnTo>
                    <a:pt x="322" y="8930"/>
                  </a:lnTo>
                  <a:cubicBezTo>
                    <a:pt x="322" y="8073"/>
                    <a:pt x="881" y="7323"/>
                    <a:pt x="1691" y="7061"/>
                  </a:cubicBezTo>
                  <a:lnTo>
                    <a:pt x="3322" y="6537"/>
                  </a:lnTo>
                  <a:lnTo>
                    <a:pt x="3322" y="7835"/>
                  </a:lnTo>
                  <a:cubicBezTo>
                    <a:pt x="3322" y="7906"/>
                    <a:pt x="3358" y="7966"/>
                    <a:pt x="3417" y="7989"/>
                  </a:cubicBezTo>
                  <a:cubicBezTo>
                    <a:pt x="3441" y="7989"/>
                    <a:pt x="3465" y="8013"/>
                    <a:pt x="3477" y="8013"/>
                  </a:cubicBezTo>
                  <a:cubicBezTo>
                    <a:pt x="3524" y="8013"/>
                    <a:pt x="3584" y="7989"/>
                    <a:pt x="3620" y="7954"/>
                  </a:cubicBezTo>
                  <a:lnTo>
                    <a:pt x="4298" y="7144"/>
                  </a:lnTo>
                  <a:lnTo>
                    <a:pt x="4989" y="7954"/>
                  </a:lnTo>
                  <a:cubicBezTo>
                    <a:pt x="5013" y="7989"/>
                    <a:pt x="5060" y="8013"/>
                    <a:pt x="5120" y="8013"/>
                  </a:cubicBezTo>
                  <a:cubicBezTo>
                    <a:pt x="5132" y="8013"/>
                    <a:pt x="5167" y="8013"/>
                    <a:pt x="5179" y="7989"/>
                  </a:cubicBezTo>
                  <a:cubicBezTo>
                    <a:pt x="5251" y="7966"/>
                    <a:pt x="5286" y="7906"/>
                    <a:pt x="5286" y="7835"/>
                  </a:cubicBezTo>
                  <a:lnTo>
                    <a:pt x="5286" y="6537"/>
                  </a:lnTo>
                  <a:lnTo>
                    <a:pt x="6906" y="7061"/>
                  </a:lnTo>
                  <a:cubicBezTo>
                    <a:pt x="7727" y="7323"/>
                    <a:pt x="8275" y="8073"/>
                    <a:pt x="8275" y="8930"/>
                  </a:cubicBezTo>
                  <a:lnTo>
                    <a:pt x="8275" y="9680"/>
                  </a:lnTo>
                  <a:lnTo>
                    <a:pt x="2917" y="9680"/>
                  </a:lnTo>
                  <a:cubicBezTo>
                    <a:pt x="2822" y="9680"/>
                    <a:pt x="2750" y="9751"/>
                    <a:pt x="2750" y="9835"/>
                  </a:cubicBezTo>
                  <a:cubicBezTo>
                    <a:pt x="2750" y="9930"/>
                    <a:pt x="2822" y="10001"/>
                    <a:pt x="2917" y="10001"/>
                  </a:cubicBezTo>
                  <a:lnTo>
                    <a:pt x="8513" y="10001"/>
                  </a:lnTo>
                  <a:cubicBezTo>
                    <a:pt x="8608" y="10001"/>
                    <a:pt x="8680" y="9930"/>
                    <a:pt x="8680" y="9835"/>
                  </a:cubicBezTo>
                  <a:lnTo>
                    <a:pt x="8680" y="8918"/>
                  </a:lnTo>
                  <a:cubicBezTo>
                    <a:pt x="8680" y="7906"/>
                    <a:pt x="8037" y="7013"/>
                    <a:pt x="7072" y="6715"/>
                  </a:cubicBezTo>
                  <a:lnTo>
                    <a:pt x="5346" y="6168"/>
                  </a:lnTo>
                  <a:lnTo>
                    <a:pt x="5346" y="6144"/>
                  </a:lnTo>
                  <a:cubicBezTo>
                    <a:pt x="5608" y="6061"/>
                    <a:pt x="5846" y="5930"/>
                    <a:pt x="6060" y="5727"/>
                  </a:cubicBezTo>
                  <a:lnTo>
                    <a:pt x="7037" y="5727"/>
                  </a:lnTo>
                  <a:cubicBezTo>
                    <a:pt x="7084" y="5727"/>
                    <a:pt x="7132" y="5715"/>
                    <a:pt x="7180" y="5668"/>
                  </a:cubicBezTo>
                  <a:cubicBezTo>
                    <a:pt x="7203" y="5644"/>
                    <a:pt x="7215" y="5584"/>
                    <a:pt x="7215" y="5537"/>
                  </a:cubicBezTo>
                  <a:lnTo>
                    <a:pt x="7025" y="3882"/>
                  </a:lnTo>
                  <a:cubicBezTo>
                    <a:pt x="7203" y="3739"/>
                    <a:pt x="7311" y="3501"/>
                    <a:pt x="7311" y="3251"/>
                  </a:cubicBezTo>
                  <a:lnTo>
                    <a:pt x="7311" y="3132"/>
                  </a:lnTo>
                  <a:cubicBezTo>
                    <a:pt x="7311" y="2798"/>
                    <a:pt x="7108" y="2501"/>
                    <a:pt x="6834" y="2370"/>
                  </a:cubicBezTo>
                  <a:lnTo>
                    <a:pt x="6799" y="2179"/>
                  </a:lnTo>
                  <a:cubicBezTo>
                    <a:pt x="6727" y="1548"/>
                    <a:pt x="6418" y="988"/>
                    <a:pt x="5941" y="584"/>
                  </a:cubicBezTo>
                  <a:cubicBezTo>
                    <a:pt x="5909" y="557"/>
                    <a:pt x="5870" y="545"/>
                    <a:pt x="5831" y="545"/>
                  </a:cubicBezTo>
                  <a:cubicBezTo>
                    <a:pt x="5783" y="545"/>
                    <a:pt x="5736" y="563"/>
                    <a:pt x="5703" y="596"/>
                  </a:cubicBezTo>
                  <a:cubicBezTo>
                    <a:pt x="5644" y="667"/>
                    <a:pt x="5656" y="774"/>
                    <a:pt x="5715" y="834"/>
                  </a:cubicBezTo>
                  <a:cubicBezTo>
                    <a:pt x="6132" y="1179"/>
                    <a:pt x="6382" y="1667"/>
                    <a:pt x="6465" y="2203"/>
                  </a:cubicBezTo>
                  <a:lnTo>
                    <a:pt x="6465" y="2262"/>
                  </a:lnTo>
                  <a:lnTo>
                    <a:pt x="6429" y="2262"/>
                  </a:lnTo>
                  <a:cubicBezTo>
                    <a:pt x="6334" y="2262"/>
                    <a:pt x="6263" y="2334"/>
                    <a:pt x="6263" y="2429"/>
                  </a:cubicBezTo>
                  <a:lnTo>
                    <a:pt x="6263" y="3905"/>
                  </a:lnTo>
                  <a:lnTo>
                    <a:pt x="6263" y="3917"/>
                  </a:lnTo>
                  <a:lnTo>
                    <a:pt x="6263" y="3929"/>
                  </a:lnTo>
                  <a:lnTo>
                    <a:pt x="6263" y="4382"/>
                  </a:lnTo>
                  <a:cubicBezTo>
                    <a:pt x="6263" y="4751"/>
                    <a:pt x="6132" y="5096"/>
                    <a:pt x="5894" y="5358"/>
                  </a:cubicBezTo>
                  <a:lnTo>
                    <a:pt x="5322" y="5358"/>
                  </a:lnTo>
                  <a:lnTo>
                    <a:pt x="5322" y="5310"/>
                  </a:lnTo>
                  <a:cubicBezTo>
                    <a:pt x="5894" y="4894"/>
                    <a:pt x="6239" y="4239"/>
                    <a:pt x="6239" y="3524"/>
                  </a:cubicBezTo>
                  <a:lnTo>
                    <a:pt x="6239" y="3072"/>
                  </a:lnTo>
                  <a:cubicBezTo>
                    <a:pt x="6239" y="2977"/>
                    <a:pt x="6168" y="2905"/>
                    <a:pt x="6072" y="2905"/>
                  </a:cubicBezTo>
                  <a:cubicBezTo>
                    <a:pt x="4596" y="2905"/>
                    <a:pt x="4096" y="1619"/>
                    <a:pt x="3929" y="869"/>
                  </a:cubicBezTo>
                  <a:cubicBezTo>
                    <a:pt x="3929" y="846"/>
                    <a:pt x="3917" y="834"/>
                    <a:pt x="3917" y="822"/>
                  </a:cubicBezTo>
                  <a:cubicBezTo>
                    <a:pt x="3889" y="720"/>
                    <a:pt x="3811" y="683"/>
                    <a:pt x="3755" y="683"/>
                  </a:cubicBezTo>
                  <a:cubicBezTo>
                    <a:pt x="3739" y="683"/>
                    <a:pt x="3725" y="686"/>
                    <a:pt x="3715" y="691"/>
                  </a:cubicBezTo>
                  <a:cubicBezTo>
                    <a:pt x="3655" y="703"/>
                    <a:pt x="3596" y="750"/>
                    <a:pt x="3584" y="810"/>
                  </a:cubicBezTo>
                  <a:cubicBezTo>
                    <a:pt x="3310" y="1679"/>
                    <a:pt x="2750" y="1953"/>
                    <a:pt x="2608" y="2012"/>
                  </a:cubicBezTo>
                  <a:cubicBezTo>
                    <a:pt x="2512" y="2012"/>
                    <a:pt x="2441" y="2084"/>
                    <a:pt x="2441" y="2179"/>
                  </a:cubicBezTo>
                  <a:lnTo>
                    <a:pt x="2441" y="3548"/>
                  </a:lnTo>
                  <a:cubicBezTo>
                    <a:pt x="2441" y="4239"/>
                    <a:pt x="2786" y="4918"/>
                    <a:pt x="3346" y="5334"/>
                  </a:cubicBezTo>
                  <a:lnTo>
                    <a:pt x="3346" y="5370"/>
                  </a:lnTo>
                  <a:lnTo>
                    <a:pt x="1846" y="5370"/>
                  </a:lnTo>
                  <a:lnTo>
                    <a:pt x="2012" y="4048"/>
                  </a:lnTo>
                  <a:cubicBezTo>
                    <a:pt x="2084" y="4060"/>
                    <a:pt x="2155" y="4084"/>
                    <a:pt x="2250" y="4084"/>
                  </a:cubicBezTo>
                  <a:cubicBezTo>
                    <a:pt x="2334" y="4084"/>
                    <a:pt x="2417" y="4001"/>
                    <a:pt x="2417" y="3917"/>
                  </a:cubicBezTo>
                  <a:lnTo>
                    <a:pt x="2417" y="2441"/>
                  </a:lnTo>
                  <a:cubicBezTo>
                    <a:pt x="2417" y="2358"/>
                    <a:pt x="2334" y="2274"/>
                    <a:pt x="2250" y="2274"/>
                  </a:cubicBezTo>
                  <a:lnTo>
                    <a:pt x="2215" y="2274"/>
                  </a:lnTo>
                  <a:lnTo>
                    <a:pt x="2215" y="2215"/>
                  </a:lnTo>
                  <a:cubicBezTo>
                    <a:pt x="2274" y="1703"/>
                    <a:pt x="2536" y="1227"/>
                    <a:pt x="2917" y="881"/>
                  </a:cubicBezTo>
                  <a:cubicBezTo>
                    <a:pt x="3310" y="536"/>
                    <a:pt x="3810" y="346"/>
                    <a:pt x="4334" y="346"/>
                  </a:cubicBezTo>
                  <a:cubicBezTo>
                    <a:pt x="4608" y="346"/>
                    <a:pt x="4894" y="405"/>
                    <a:pt x="5167" y="512"/>
                  </a:cubicBezTo>
                  <a:cubicBezTo>
                    <a:pt x="5187" y="518"/>
                    <a:pt x="5208" y="521"/>
                    <a:pt x="5229" y="521"/>
                  </a:cubicBezTo>
                  <a:cubicBezTo>
                    <a:pt x="5297" y="521"/>
                    <a:pt x="5366" y="490"/>
                    <a:pt x="5394" y="417"/>
                  </a:cubicBezTo>
                  <a:cubicBezTo>
                    <a:pt x="5417" y="334"/>
                    <a:pt x="5394" y="226"/>
                    <a:pt x="5298" y="191"/>
                  </a:cubicBezTo>
                  <a:cubicBezTo>
                    <a:pt x="4989" y="60"/>
                    <a:pt x="4679" y="0"/>
                    <a:pt x="433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54"/>
            <p:cNvSpPr/>
            <p:nvPr/>
          </p:nvSpPr>
          <p:spPr>
            <a:xfrm>
              <a:off x="1426826" y="2243648"/>
              <a:ext cx="10233" cy="11341"/>
            </a:xfrm>
            <a:custGeom>
              <a:rect b="b" l="l" r="r" t="t"/>
              <a:pathLst>
                <a:path extrusionOk="0" h="358" w="323">
                  <a:moveTo>
                    <a:pt x="156" y="1"/>
                  </a:moveTo>
                  <a:cubicBezTo>
                    <a:pt x="72" y="1"/>
                    <a:pt x="1" y="84"/>
                    <a:pt x="1" y="167"/>
                  </a:cubicBezTo>
                  <a:lnTo>
                    <a:pt x="1" y="203"/>
                  </a:lnTo>
                  <a:cubicBezTo>
                    <a:pt x="1" y="286"/>
                    <a:pt x="72" y="358"/>
                    <a:pt x="156" y="358"/>
                  </a:cubicBezTo>
                  <a:cubicBezTo>
                    <a:pt x="251" y="358"/>
                    <a:pt x="322" y="286"/>
                    <a:pt x="322" y="203"/>
                  </a:cubicBezTo>
                  <a:lnTo>
                    <a:pt x="322" y="167"/>
                  </a:lnTo>
                  <a:cubicBezTo>
                    <a:pt x="322" y="84"/>
                    <a:pt x="251" y="1"/>
                    <a:pt x="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54"/>
            <p:cNvSpPr/>
            <p:nvPr/>
          </p:nvSpPr>
          <p:spPr>
            <a:xfrm>
              <a:off x="1426826" y="2262149"/>
              <a:ext cx="10233" cy="11341"/>
            </a:xfrm>
            <a:custGeom>
              <a:rect b="b" l="l" r="r" t="t"/>
              <a:pathLst>
                <a:path extrusionOk="0" h="358" w="323">
                  <a:moveTo>
                    <a:pt x="156" y="0"/>
                  </a:moveTo>
                  <a:cubicBezTo>
                    <a:pt x="72" y="0"/>
                    <a:pt x="1" y="72"/>
                    <a:pt x="1" y="167"/>
                  </a:cubicBezTo>
                  <a:lnTo>
                    <a:pt x="1" y="191"/>
                  </a:lnTo>
                  <a:cubicBezTo>
                    <a:pt x="1" y="286"/>
                    <a:pt x="72" y="357"/>
                    <a:pt x="156" y="357"/>
                  </a:cubicBezTo>
                  <a:cubicBezTo>
                    <a:pt x="251" y="357"/>
                    <a:pt x="322" y="286"/>
                    <a:pt x="322" y="191"/>
                  </a:cubicBezTo>
                  <a:lnTo>
                    <a:pt x="322" y="167"/>
                  </a:lnTo>
                  <a:cubicBezTo>
                    <a:pt x="322" y="72"/>
                    <a:pt x="251" y="0"/>
                    <a:pt x="15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54"/>
            <p:cNvSpPr/>
            <p:nvPr/>
          </p:nvSpPr>
          <p:spPr>
            <a:xfrm>
              <a:off x="1471336" y="2261389"/>
              <a:ext cx="63804" cy="30571"/>
            </a:xfrm>
            <a:custGeom>
              <a:rect b="b" l="l" r="r" t="t"/>
              <a:pathLst>
                <a:path extrusionOk="0" h="965" w="2014">
                  <a:moveTo>
                    <a:pt x="1596" y="322"/>
                  </a:moveTo>
                  <a:cubicBezTo>
                    <a:pt x="1644" y="322"/>
                    <a:pt x="1668" y="346"/>
                    <a:pt x="1668" y="393"/>
                  </a:cubicBezTo>
                  <a:lnTo>
                    <a:pt x="1668" y="560"/>
                  </a:lnTo>
                  <a:cubicBezTo>
                    <a:pt x="1668" y="607"/>
                    <a:pt x="1644" y="631"/>
                    <a:pt x="1596" y="631"/>
                  </a:cubicBezTo>
                  <a:lnTo>
                    <a:pt x="394" y="631"/>
                  </a:lnTo>
                  <a:cubicBezTo>
                    <a:pt x="346" y="631"/>
                    <a:pt x="310" y="607"/>
                    <a:pt x="310" y="560"/>
                  </a:cubicBezTo>
                  <a:lnTo>
                    <a:pt x="310" y="393"/>
                  </a:lnTo>
                  <a:cubicBezTo>
                    <a:pt x="310" y="346"/>
                    <a:pt x="346" y="322"/>
                    <a:pt x="394" y="322"/>
                  </a:cubicBezTo>
                  <a:close/>
                  <a:moveTo>
                    <a:pt x="406" y="0"/>
                  </a:moveTo>
                  <a:cubicBezTo>
                    <a:pt x="180" y="0"/>
                    <a:pt x="1" y="179"/>
                    <a:pt x="1" y="393"/>
                  </a:cubicBezTo>
                  <a:lnTo>
                    <a:pt x="1" y="560"/>
                  </a:lnTo>
                  <a:cubicBezTo>
                    <a:pt x="1" y="786"/>
                    <a:pt x="180" y="965"/>
                    <a:pt x="406" y="965"/>
                  </a:cubicBezTo>
                  <a:lnTo>
                    <a:pt x="1608" y="965"/>
                  </a:lnTo>
                  <a:cubicBezTo>
                    <a:pt x="1834" y="965"/>
                    <a:pt x="2013" y="786"/>
                    <a:pt x="2013" y="560"/>
                  </a:cubicBezTo>
                  <a:lnTo>
                    <a:pt x="2013" y="393"/>
                  </a:lnTo>
                  <a:cubicBezTo>
                    <a:pt x="2013" y="179"/>
                    <a:pt x="1834" y="0"/>
                    <a:pt x="160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54"/>
            <p:cNvSpPr/>
            <p:nvPr/>
          </p:nvSpPr>
          <p:spPr>
            <a:xfrm>
              <a:off x="1420807" y="2092788"/>
              <a:ext cx="22271" cy="36971"/>
            </a:xfrm>
            <a:custGeom>
              <a:rect b="b" l="l" r="r" t="t"/>
              <a:pathLst>
                <a:path extrusionOk="0" h="1167" w="703">
                  <a:moveTo>
                    <a:pt x="167" y="0"/>
                  </a:moveTo>
                  <a:cubicBezTo>
                    <a:pt x="84" y="0"/>
                    <a:pt x="0" y="84"/>
                    <a:pt x="0" y="167"/>
                  </a:cubicBezTo>
                  <a:lnTo>
                    <a:pt x="0" y="1000"/>
                  </a:lnTo>
                  <a:cubicBezTo>
                    <a:pt x="0" y="1096"/>
                    <a:pt x="84" y="1167"/>
                    <a:pt x="167" y="1167"/>
                  </a:cubicBezTo>
                  <a:lnTo>
                    <a:pt x="536" y="1167"/>
                  </a:lnTo>
                  <a:cubicBezTo>
                    <a:pt x="632" y="1167"/>
                    <a:pt x="703" y="1096"/>
                    <a:pt x="703" y="1000"/>
                  </a:cubicBezTo>
                  <a:cubicBezTo>
                    <a:pt x="703" y="893"/>
                    <a:pt x="620" y="822"/>
                    <a:pt x="524" y="822"/>
                  </a:cubicBezTo>
                  <a:lnTo>
                    <a:pt x="334" y="822"/>
                  </a:lnTo>
                  <a:lnTo>
                    <a:pt x="334" y="167"/>
                  </a:lnTo>
                  <a:cubicBezTo>
                    <a:pt x="334" y="84"/>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9" name="Google Shape;2929;p54"/>
          <p:cNvGrpSpPr/>
          <p:nvPr/>
        </p:nvGrpSpPr>
        <p:grpSpPr>
          <a:xfrm>
            <a:off x="3967213" y="1975477"/>
            <a:ext cx="368185" cy="331816"/>
            <a:chOff x="3967213" y="1975477"/>
            <a:chExt cx="368185" cy="331816"/>
          </a:xfrm>
        </p:grpSpPr>
        <p:sp>
          <p:nvSpPr>
            <p:cNvPr id="2930" name="Google Shape;2930;p54"/>
            <p:cNvSpPr/>
            <p:nvPr/>
          </p:nvSpPr>
          <p:spPr>
            <a:xfrm>
              <a:off x="3967213" y="1975477"/>
              <a:ext cx="368185" cy="331816"/>
            </a:xfrm>
            <a:custGeom>
              <a:rect b="b" l="l" r="r" t="t"/>
              <a:pathLst>
                <a:path extrusionOk="0" h="10474" w="11622">
                  <a:moveTo>
                    <a:pt x="9026" y="0"/>
                  </a:moveTo>
                  <a:cubicBezTo>
                    <a:pt x="7585" y="0"/>
                    <a:pt x="6430" y="1179"/>
                    <a:pt x="6430" y="2608"/>
                  </a:cubicBezTo>
                  <a:cubicBezTo>
                    <a:pt x="6430" y="3072"/>
                    <a:pt x="6549" y="3513"/>
                    <a:pt x="6763" y="3882"/>
                  </a:cubicBezTo>
                  <a:lnTo>
                    <a:pt x="5680" y="3882"/>
                  </a:lnTo>
                  <a:cubicBezTo>
                    <a:pt x="5597" y="3882"/>
                    <a:pt x="5513" y="3965"/>
                    <a:pt x="5513" y="4048"/>
                  </a:cubicBezTo>
                  <a:cubicBezTo>
                    <a:pt x="5513" y="4144"/>
                    <a:pt x="5597" y="4215"/>
                    <a:pt x="5680" y="4215"/>
                  </a:cubicBezTo>
                  <a:lnTo>
                    <a:pt x="6978" y="4215"/>
                  </a:lnTo>
                  <a:cubicBezTo>
                    <a:pt x="7454" y="4810"/>
                    <a:pt x="8192" y="5191"/>
                    <a:pt x="9014" y="5191"/>
                  </a:cubicBezTo>
                  <a:cubicBezTo>
                    <a:pt x="9180" y="5191"/>
                    <a:pt x="9359" y="5180"/>
                    <a:pt x="9502" y="5156"/>
                  </a:cubicBezTo>
                  <a:lnTo>
                    <a:pt x="9502" y="5775"/>
                  </a:lnTo>
                  <a:lnTo>
                    <a:pt x="977" y="5775"/>
                  </a:lnTo>
                  <a:cubicBezTo>
                    <a:pt x="905" y="5775"/>
                    <a:pt x="834" y="5834"/>
                    <a:pt x="810" y="5906"/>
                  </a:cubicBezTo>
                  <a:lnTo>
                    <a:pt x="322" y="8466"/>
                  </a:lnTo>
                  <a:lnTo>
                    <a:pt x="322" y="2965"/>
                  </a:lnTo>
                  <a:lnTo>
                    <a:pt x="2691" y="2965"/>
                  </a:lnTo>
                  <a:lnTo>
                    <a:pt x="3882" y="4156"/>
                  </a:lnTo>
                  <a:cubicBezTo>
                    <a:pt x="3906" y="4179"/>
                    <a:pt x="3953" y="4203"/>
                    <a:pt x="4001" y="4203"/>
                  </a:cubicBezTo>
                  <a:lnTo>
                    <a:pt x="5001" y="4203"/>
                  </a:lnTo>
                  <a:cubicBezTo>
                    <a:pt x="5085" y="4203"/>
                    <a:pt x="5156" y="4120"/>
                    <a:pt x="5156" y="4037"/>
                  </a:cubicBezTo>
                  <a:cubicBezTo>
                    <a:pt x="5156" y="3941"/>
                    <a:pt x="5085" y="3870"/>
                    <a:pt x="5001" y="3870"/>
                  </a:cubicBezTo>
                  <a:lnTo>
                    <a:pt x="4073" y="3870"/>
                  </a:lnTo>
                  <a:lnTo>
                    <a:pt x="2882" y="2679"/>
                  </a:lnTo>
                  <a:cubicBezTo>
                    <a:pt x="2858" y="2655"/>
                    <a:pt x="2810" y="2632"/>
                    <a:pt x="2763" y="2632"/>
                  </a:cubicBezTo>
                  <a:lnTo>
                    <a:pt x="155" y="2632"/>
                  </a:lnTo>
                  <a:cubicBezTo>
                    <a:pt x="72" y="2632"/>
                    <a:pt x="1" y="2715"/>
                    <a:pt x="1" y="2798"/>
                  </a:cubicBezTo>
                  <a:lnTo>
                    <a:pt x="1" y="10299"/>
                  </a:lnTo>
                  <a:cubicBezTo>
                    <a:pt x="1" y="10457"/>
                    <a:pt x="121" y="10466"/>
                    <a:pt x="248" y="10466"/>
                  </a:cubicBezTo>
                  <a:cubicBezTo>
                    <a:pt x="264" y="10466"/>
                    <a:pt x="281" y="10466"/>
                    <a:pt x="298" y="10466"/>
                  </a:cubicBezTo>
                  <a:cubicBezTo>
                    <a:pt x="414" y="10466"/>
                    <a:pt x="3457" y="10474"/>
                    <a:pt x="6062" y="10474"/>
                  </a:cubicBezTo>
                  <a:cubicBezTo>
                    <a:pt x="8016" y="10474"/>
                    <a:pt x="9723" y="10469"/>
                    <a:pt x="9764" y="10454"/>
                  </a:cubicBezTo>
                  <a:cubicBezTo>
                    <a:pt x="9799" y="10418"/>
                    <a:pt x="9847" y="10371"/>
                    <a:pt x="9859" y="10335"/>
                  </a:cubicBezTo>
                  <a:lnTo>
                    <a:pt x="10192" y="8609"/>
                  </a:lnTo>
                  <a:cubicBezTo>
                    <a:pt x="10204" y="8513"/>
                    <a:pt x="10145" y="8430"/>
                    <a:pt x="10061" y="8406"/>
                  </a:cubicBezTo>
                  <a:cubicBezTo>
                    <a:pt x="10053" y="8405"/>
                    <a:pt x="10045" y="8405"/>
                    <a:pt x="10037" y="8405"/>
                  </a:cubicBezTo>
                  <a:cubicBezTo>
                    <a:pt x="9952" y="8405"/>
                    <a:pt x="9881" y="8461"/>
                    <a:pt x="9859" y="8537"/>
                  </a:cubicBezTo>
                  <a:lnTo>
                    <a:pt x="9561" y="10121"/>
                  </a:lnTo>
                  <a:lnTo>
                    <a:pt x="393" y="10121"/>
                  </a:lnTo>
                  <a:lnTo>
                    <a:pt x="1155" y="6132"/>
                  </a:lnTo>
                  <a:lnTo>
                    <a:pt x="10335" y="6132"/>
                  </a:lnTo>
                  <a:lnTo>
                    <a:pt x="10014" y="7870"/>
                  </a:lnTo>
                  <a:cubicBezTo>
                    <a:pt x="10002" y="7966"/>
                    <a:pt x="10061" y="8049"/>
                    <a:pt x="10145" y="8061"/>
                  </a:cubicBezTo>
                  <a:cubicBezTo>
                    <a:pt x="10159" y="8064"/>
                    <a:pt x="10173" y="8066"/>
                    <a:pt x="10186" y="8066"/>
                  </a:cubicBezTo>
                  <a:cubicBezTo>
                    <a:pt x="10263" y="8066"/>
                    <a:pt x="10325" y="8011"/>
                    <a:pt x="10335" y="7930"/>
                  </a:cubicBezTo>
                  <a:lnTo>
                    <a:pt x="10716" y="6001"/>
                  </a:lnTo>
                  <a:cubicBezTo>
                    <a:pt x="10728" y="5953"/>
                    <a:pt x="10716" y="5894"/>
                    <a:pt x="10680" y="5870"/>
                  </a:cubicBezTo>
                  <a:cubicBezTo>
                    <a:pt x="10657" y="5822"/>
                    <a:pt x="10609" y="5811"/>
                    <a:pt x="10550" y="5811"/>
                  </a:cubicBezTo>
                  <a:lnTo>
                    <a:pt x="9847" y="5811"/>
                  </a:lnTo>
                  <a:lnTo>
                    <a:pt x="9847" y="5096"/>
                  </a:lnTo>
                  <a:cubicBezTo>
                    <a:pt x="10776" y="4775"/>
                    <a:pt x="11466" y="3965"/>
                    <a:pt x="11585" y="2965"/>
                  </a:cubicBezTo>
                  <a:cubicBezTo>
                    <a:pt x="11609" y="2858"/>
                    <a:pt x="11550" y="2774"/>
                    <a:pt x="11454" y="2751"/>
                  </a:cubicBezTo>
                  <a:cubicBezTo>
                    <a:pt x="11448" y="2750"/>
                    <a:pt x="11442" y="2749"/>
                    <a:pt x="11436" y="2749"/>
                  </a:cubicBezTo>
                  <a:cubicBezTo>
                    <a:pt x="11358" y="2749"/>
                    <a:pt x="11275" y="2817"/>
                    <a:pt x="11264" y="2905"/>
                  </a:cubicBezTo>
                  <a:cubicBezTo>
                    <a:pt x="11109" y="4025"/>
                    <a:pt x="10145" y="4870"/>
                    <a:pt x="9014" y="4870"/>
                  </a:cubicBezTo>
                  <a:cubicBezTo>
                    <a:pt x="7763" y="4870"/>
                    <a:pt x="6751" y="3858"/>
                    <a:pt x="6751" y="2608"/>
                  </a:cubicBezTo>
                  <a:cubicBezTo>
                    <a:pt x="6751" y="1358"/>
                    <a:pt x="7763" y="346"/>
                    <a:pt x="9014" y="346"/>
                  </a:cubicBezTo>
                  <a:cubicBezTo>
                    <a:pt x="10133" y="346"/>
                    <a:pt x="11097" y="1179"/>
                    <a:pt x="11264" y="2274"/>
                  </a:cubicBezTo>
                  <a:cubicBezTo>
                    <a:pt x="11275" y="2363"/>
                    <a:pt x="11358" y="2431"/>
                    <a:pt x="11436" y="2431"/>
                  </a:cubicBezTo>
                  <a:cubicBezTo>
                    <a:pt x="11442" y="2431"/>
                    <a:pt x="11448" y="2430"/>
                    <a:pt x="11454" y="2429"/>
                  </a:cubicBezTo>
                  <a:cubicBezTo>
                    <a:pt x="11550" y="2417"/>
                    <a:pt x="11621" y="2322"/>
                    <a:pt x="11609" y="2239"/>
                  </a:cubicBezTo>
                  <a:cubicBezTo>
                    <a:pt x="11514" y="1620"/>
                    <a:pt x="11204" y="1060"/>
                    <a:pt x="10740" y="643"/>
                  </a:cubicBezTo>
                  <a:cubicBezTo>
                    <a:pt x="10264" y="227"/>
                    <a:pt x="9657" y="0"/>
                    <a:pt x="902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54"/>
            <p:cNvSpPr/>
            <p:nvPr/>
          </p:nvSpPr>
          <p:spPr>
            <a:xfrm>
              <a:off x="4237665" y="2034307"/>
              <a:ext cx="32092" cy="63772"/>
            </a:xfrm>
            <a:custGeom>
              <a:rect b="b" l="l" r="r" t="t"/>
              <a:pathLst>
                <a:path extrusionOk="0" h="2013" w="1013">
                  <a:moveTo>
                    <a:pt x="179" y="1"/>
                  </a:moveTo>
                  <a:cubicBezTo>
                    <a:pt x="84" y="1"/>
                    <a:pt x="12" y="72"/>
                    <a:pt x="12" y="167"/>
                  </a:cubicBezTo>
                  <a:cubicBezTo>
                    <a:pt x="12" y="263"/>
                    <a:pt x="84" y="334"/>
                    <a:pt x="179" y="334"/>
                  </a:cubicBezTo>
                  <a:lnTo>
                    <a:pt x="322" y="334"/>
                  </a:lnTo>
                  <a:lnTo>
                    <a:pt x="322" y="1691"/>
                  </a:lnTo>
                  <a:lnTo>
                    <a:pt x="167" y="1691"/>
                  </a:lnTo>
                  <a:cubicBezTo>
                    <a:pt x="72" y="1691"/>
                    <a:pt x="0" y="1763"/>
                    <a:pt x="0" y="1846"/>
                  </a:cubicBezTo>
                  <a:cubicBezTo>
                    <a:pt x="0" y="1941"/>
                    <a:pt x="72" y="2013"/>
                    <a:pt x="167" y="2013"/>
                  </a:cubicBezTo>
                  <a:lnTo>
                    <a:pt x="846" y="2013"/>
                  </a:lnTo>
                  <a:cubicBezTo>
                    <a:pt x="941" y="2013"/>
                    <a:pt x="1012" y="1941"/>
                    <a:pt x="1012" y="1846"/>
                  </a:cubicBezTo>
                  <a:cubicBezTo>
                    <a:pt x="1012" y="1775"/>
                    <a:pt x="941" y="1703"/>
                    <a:pt x="846" y="1703"/>
                  </a:cubicBezTo>
                  <a:lnTo>
                    <a:pt x="667" y="1703"/>
                  </a:lnTo>
                  <a:lnTo>
                    <a:pt x="667" y="167"/>
                  </a:lnTo>
                  <a:cubicBezTo>
                    <a:pt x="667" y="72"/>
                    <a:pt x="596" y="1"/>
                    <a:pt x="50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54"/>
            <p:cNvSpPr/>
            <p:nvPr/>
          </p:nvSpPr>
          <p:spPr>
            <a:xfrm>
              <a:off x="4241815" y="2014317"/>
              <a:ext cx="17012" cy="17012"/>
            </a:xfrm>
            <a:custGeom>
              <a:rect b="b" l="l" r="r" t="t"/>
              <a:pathLst>
                <a:path extrusionOk="0" h="537" w="537">
                  <a:moveTo>
                    <a:pt x="274" y="1"/>
                  </a:moveTo>
                  <a:cubicBezTo>
                    <a:pt x="119" y="1"/>
                    <a:pt x="0" y="120"/>
                    <a:pt x="0" y="263"/>
                  </a:cubicBezTo>
                  <a:cubicBezTo>
                    <a:pt x="0" y="417"/>
                    <a:pt x="119" y="536"/>
                    <a:pt x="274" y="536"/>
                  </a:cubicBezTo>
                  <a:cubicBezTo>
                    <a:pt x="417" y="536"/>
                    <a:pt x="536" y="417"/>
                    <a:pt x="536" y="263"/>
                  </a:cubicBezTo>
                  <a:cubicBezTo>
                    <a:pt x="536" y="120"/>
                    <a:pt x="417" y="1"/>
                    <a:pt x="27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3" name="Google Shape;2933;p54"/>
          <p:cNvGrpSpPr/>
          <p:nvPr/>
        </p:nvGrpSpPr>
        <p:grpSpPr>
          <a:xfrm>
            <a:off x="8047661" y="1969046"/>
            <a:ext cx="279132" cy="356875"/>
            <a:chOff x="8047661" y="1969046"/>
            <a:chExt cx="279132" cy="356875"/>
          </a:xfrm>
        </p:grpSpPr>
        <p:sp>
          <p:nvSpPr>
            <p:cNvPr id="2934" name="Google Shape;2934;p54"/>
            <p:cNvSpPr/>
            <p:nvPr/>
          </p:nvSpPr>
          <p:spPr>
            <a:xfrm>
              <a:off x="8169502" y="2126115"/>
              <a:ext cx="33961" cy="15713"/>
            </a:xfrm>
            <a:custGeom>
              <a:rect b="b" l="l" r="r" t="t"/>
              <a:pathLst>
                <a:path extrusionOk="0" h="496" w="1072">
                  <a:moveTo>
                    <a:pt x="175" y="0"/>
                  </a:moveTo>
                  <a:cubicBezTo>
                    <a:pt x="145" y="0"/>
                    <a:pt x="113" y="7"/>
                    <a:pt x="83" y="20"/>
                  </a:cubicBezTo>
                  <a:cubicBezTo>
                    <a:pt x="12" y="67"/>
                    <a:pt x="0" y="175"/>
                    <a:pt x="48" y="246"/>
                  </a:cubicBezTo>
                  <a:cubicBezTo>
                    <a:pt x="143" y="413"/>
                    <a:pt x="322" y="496"/>
                    <a:pt x="536" y="496"/>
                  </a:cubicBezTo>
                  <a:cubicBezTo>
                    <a:pt x="738" y="496"/>
                    <a:pt x="917" y="413"/>
                    <a:pt x="1024" y="246"/>
                  </a:cubicBezTo>
                  <a:cubicBezTo>
                    <a:pt x="1072" y="175"/>
                    <a:pt x="1060" y="67"/>
                    <a:pt x="976" y="20"/>
                  </a:cubicBezTo>
                  <a:cubicBezTo>
                    <a:pt x="951" y="7"/>
                    <a:pt x="921" y="0"/>
                    <a:pt x="891" y="0"/>
                  </a:cubicBezTo>
                  <a:cubicBezTo>
                    <a:pt x="837" y="0"/>
                    <a:pt x="785" y="22"/>
                    <a:pt x="762" y="67"/>
                  </a:cubicBezTo>
                  <a:cubicBezTo>
                    <a:pt x="714" y="127"/>
                    <a:pt x="643" y="175"/>
                    <a:pt x="536" y="175"/>
                  </a:cubicBezTo>
                  <a:cubicBezTo>
                    <a:pt x="429" y="175"/>
                    <a:pt x="357" y="127"/>
                    <a:pt x="310" y="67"/>
                  </a:cubicBezTo>
                  <a:cubicBezTo>
                    <a:pt x="279" y="22"/>
                    <a:pt x="229" y="0"/>
                    <a:pt x="17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54"/>
            <p:cNvSpPr/>
            <p:nvPr/>
          </p:nvSpPr>
          <p:spPr>
            <a:xfrm>
              <a:off x="8141592" y="2047517"/>
              <a:ext cx="27562" cy="10581"/>
            </a:xfrm>
            <a:custGeom>
              <a:rect b="b" l="l" r="r" t="t"/>
              <a:pathLst>
                <a:path extrusionOk="0" h="334" w="870">
                  <a:moveTo>
                    <a:pt x="167" y="0"/>
                  </a:moveTo>
                  <a:cubicBezTo>
                    <a:pt x="71" y="0"/>
                    <a:pt x="0" y="84"/>
                    <a:pt x="0" y="167"/>
                  </a:cubicBezTo>
                  <a:cubicBezTo>
                    <a:pt x="0" y="262"/>
                    <a:pt x="71" y="334"/>
                    <a:pt x="167" y="334"/>
                  </a:cubicBezTo>
                  <a:lnTo>
                    <a:pt x="703" y="334"/>
                  </a:lnTo>
                  <a:cubicBezTo>
                    <a:pt x="786" y="334"/>
                    <a:pt x="869" y="262"/>
                    <a:pt x="869" y="167"/>
                  </a:cubicBezTo>
                  <a:cubicBezTo>
                    <a:pt x="869" y="84"/>
                    <a:pt x="786" y="0"/>
                    <a:pt x="7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54"/>
            <p:cNvSpPr/>
            <p:nvPr/>
          </p:nvSpPr>
          <p:spPr>
            <a:xfrm>
              <a:off x="8203431" y="2047517"/>
              <a:ext cx="27181" cy="10581"/>
            </a:xfrm>
            <a:custGeom>
              <a:rect b="b" l="l" r="r" t="t"/>
              <a:pathLst>
                <a:path extrusionOk="0" h="334" w="858">
                  <a:moveTo>
                    <a:pt x="167" y="0"/>
                  </a:moveTo>
                  <a:cubicBezTo>
                    <a:pt x="72" y="0"/>
                    <a:pt x="1" y="84"/>
                    <a:pt x="1" y="167"/>
                  </a:cubicBezTo>
                  <a:cubicBezTo>
                    <a:pt x="1" y="262"/>
                    <a:pt x="72" y="334"/>
                    <a:pt x="167" y="334"/>
                  </a:cubicBezTo>
                  <a:lnTo>
                    <a:pt x="703" y="334"/>
                  </a:lnTo>
                  <a:cubicBezTo>
                    <a:pt x="786" y="334"/>
                    <a:pt x="858" y="262"/>
                    <a:pt x="858" y="167"/>
                  </a:cubicBezTo>
                  <a:cubicBezTo>
                    <a:pt x="858" y="84"/>
                    <a:pt x="786" y="0"/>
                    <a:pt x="7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54"/>
            <p:cNvSpPr/>
            <p:nvPr/>
          </p:nvSpPr>
          <p:spPr>
            <a:xfrm>
              <a:off x="8047661" y="1969046"/>
              <a:ext cx="279132" cy="356875"/>
            </a:xfrm>
            <a:custGeom>
              <a:rect b="b" l="l" r="r" t="t"/>
              <a:pathLst>
                <a:path extrusionOk="0" h="11265" w="8811">
                  <a:moveTo>
                    <a:pt x="4382" y="334"/>
                  </a:moveTo>
                  <a:cubicBezTo>
                    <a:pt x="5751" y="334"/>
                    <a:pt x="6870" y="1453"/>
                    <a:pt x="6870" y="2823"/>
                  </a:cubicBezTo>
                  <a:lnTo>
                    <a:pt x="6870" y="3192"/>
                  </a:lnTo>
                  <a:lnTo>
                    <a:pt x="6132" y="3192"/>
                  </a:lnTo>
                  <a:lnTo>
                    <a:pt x="6132" y="3180"/>
                  </a:lnTo>
                  <a:cubicBezTo>
                    <a:pt x="6132" y="3085"/>
                    <a:pt x="6061" y="3013"/>
                    <a:pt x="5977" y="3013"/>
                  </a:cubicBezTo>
                  <a:lnTo>
                    <a:pt x="4739" y="3013"/>
                  </a:lnTo>
                  <a:cubicBezTo>
                    <a:pt x="4644" y="3013"/>
                    <a:pt x="4572" y="3085"/>
                    <a:pt x="4572" y="3180"/>
                  </a:cubicBezTo>
                  <a:lnTo>
                    <a:pt x="4572" y="3228"/>
                  </a:lnTo>
                  <a:cubicBezTo>
                    <a:pt x="4513" y="3192"/>
                    <a:pt x="4453" y="3192"/>
                    <a:pt x="4382" y="3192"/>
                  </a:cubicBezTo>
                  <a:cubicBezTo>
                    <a:pt x="4310" y="3192"/>
                    <a:pt x="4251" y="3216"/>
                    <a:pt x="4191" y="3228"/>
                  </a:cubicBezTo>
                  <a:lnTo>
                    <a:pt x="4191" y="3180"/>
                  </a:lnTo>
                  <a:cubicBezTo>
                    <a:pt x="4191" y="3085"/>
                    <a:pt x="4108" y="3013"/>
                    <a:pt x="4025" y="3013"/>
                  </a:cubicBezTo>
                  <a:lnTo>
                    <a:pt x="2786" y="3013"/>
                  </a:lnTo>
                  <a:cubicBezTo>
                    <a:pt x="2703" y="3013"/>
                    <a:pt x="2620" y="3085"/>
                    <a:pt x="2620" y="3180"/>
                  </a:cubicBezTo>
                  <a:lnTo>
                    <a:pt x="2620" y="3192"/>
                  </a:lnTo>
                  <a:lnTo>
                    <a:pt x="1893" y="3192"/>
                  </a:lnTo>
                  <a:lnTo>
                    <a:pt x="1893" y="2823"/>
                  </a:lnTo>
                  <a:cubicBezTo>
                    <a:pt x="1893" y="1453"/>
                    <a:pt x="3013" y="334"/>
                    <a:pt x="4382" y="334"/>
                  </a:cubicBezTo>
                  <a:close/>
                  <a:moveTo>
                    <a:pt x="3846" y="3323"/>
                  </a:moveTo>
                  <a:lnTo>
                    <a:pt x="3846" y="3704"/>
                  </a:lnTo>
                  <a:cubicBezTo>
                    <a:pt x="3846" y="3799"/>
                    <a:pt x="3751" y="3894"/>
                    <a:pt x="3656" y="3894"/>
                  </a:cubicBezTo>
                  <a:lnTo>
                    <a:pt x="3120" y="3894"/>
                  </a:lnTo>
                  <a:cubicBezTo>
                    <a:pt x="3013" y="3894"/>
                    <a:pt x="2917" y="3799"/>
                    <a:pt x="2917" y="3704"/>
                  </a:cubicBezTo>
                  <a:lnTo>
                    <a:pt x="2917" y="3323"/>
                  </a:lnTo>
                  <a:lnTo>
                    <a:pt x="3203" y="3323"/>
                  </a:lnTo>
                  <a:lnTo>
                    <a:pt x="3203" y="3525"/>
                  </a:lnTo>
                  <a:cubicBezTo>
                    <a:pt x="3239" y="3609"/>
                    <a:pt x="3310" y="3692"/>
                    <a:pt x="3394" y="3692"/>
                  </a:cubicBezTo>
                  <a:cubicBezTo>
                    <a:pt x="3489" y="3692"/>
                    <a:pt x="3560" y="3609"/>
                    <a:pt x="3560" y="3525"/>
                  </a:cubicBezTo>
                  <a:lnTo>
                    <a:pt x="3560" y="3323"/>
                  </a:lnTo>
                  <a:close/>
                  <a:moveTo>
                    <a:pt x="5799" y="3323"/>
                  </a:moveTo>
                  <a:lnTo>
                    <a:pt x="5799" y="3704"/>
                  </a:lnTo>
                  <a:cubicBezTo>
                    <a:pt x="5799" y="3799"/>
                    <a:pt x="5703" y="3894"/>
                    <a:pt x="5596" y="3894"/>
                  </a:cubicBezTo>
                  <a:lnTo>
                    <a:pt x="5061" y="3894"/>
                  </a:lnTo>
                  <a:cubicBezTo>
                    <a:pt x="4965" y="3894"/>
                    <a:pt x="4870" y="3799"/>
                    <a:pt x="4870" y="3704"/>
                  </a:cubicBezTo>
                  <a:lnTo>
                    <a:pt x="4870" y="3323"/>
                  </a:lnTo>
                  <a:lnTo>
                    <a:pt x="5156" y="3323"/>
                  </a:lnTo>
                  <a:lnTo>
                    <a:pt x="5156" y="3525"/>
                  </a:lnTo>
                  <a:cubicBezTo>
                    <a:pt x="5180" y="3609"/>
                    <a:pt x="5263" y="3692"/>
                    <a:pt x="5346" y="3692"/>
                  </a:cubicBezTo>
                  <a:cubicBezTo>
                    <a:pt x="5442" y="3692"/>
                    <a:pt x="5513" y="3609"/>
                    <a:pt x="5513" y="3525"/>
                  </a:cubicBezTo>
                  <a:lnTo>
                    <a:pt x="5513" y="3323"/>
                  </a:lnTo>
                  <a:close/>
                  <a:moveTo>
                    <a:pt x="6954" y="3525"/>
                  </a:moveTo>
                  <a:cubicBezTo>
                    <a:pt x="7025" y="3525"/>
                    <a:pt x="7097" y="3549"/>
                    <a:pt x="7168" y="3609"/>
                  </a:cubicBezTo>
                  <a:cubicBezTo>
                    <a:pt x="7227" y="3668"/>
                    <a:pt x="7239" y="3751"/>
                    <a:pt x="7239" y="3823"/>
                  </a:cubicBezTo>
                  <a:cubicBezTo>
                    <a:pt x="7227" y="3954"/>
                    <a:pt x="7085" y="4073"/>
                    <a:pt x="6942" y="4073"/>
                  </a:cubicBezTo>
                  <a:lnTo>
                    <a:pt x="6870" y="4073"/>
                  </a:lnTo>
                  <a:lnTo>
                    <a:pt x="6870" y="4061"/>
                  </a:lnTo>
                  <a:cubicBezTo>
                    <a:pt x="6870" y="3966"/>
                    <a:pt x="6787" y="3894"/>
                    <a:pt x="6704" y="3894"/>
                  </a:cubicBezTo>
                  <a:cubicBezTo>
                    <a:pt x="6608" y="3894"/>
                    <a:pt x="6537" y="3966"/>
                    <a:pt x="6537" y="4061"/>
                  </a:cubicBezTo>
                  <a:cubicBezTo>
                    <a:pt x="6537" y="4775"/>
                    <a:pt x="6180" y="5442"/>
                    <a:pt x="5584" y="5835"/>
                  </a:cubicBezTo>
                  <a:lnTo>
                    <a:pt x="5584" y="5799"/>
                  </a:lnTo>
                  <a:lnTo>
                    <a:pt x="5501" y="5037"/>
                  </a:lnTo>
                  <a:cubicBezTo>
                    <a:pt x="5453" y="4680"/>
                    <a:pt x="5156" y="4418"/>
                    <a:pt x="4811" y="4418"/>
                  </a:cubicBezTo>
                  <a:lnTo>
                    <a:pt x="3989" y="4418"/>
                  </a:lnTo>
                  <a:cubicBezTo>
                    <a:pt x="3632" y="4418"/>
                    <a:pt x="3334" y="4680"/>
                    <a:pt x="3310" y="5037"/>
                  </a:cubicBezTo>
                  <a:lnTo>
                    <a:pt x="3215" y="5799"/>
                  </a:lnTo>
                  <a:lnTo>
                    <a:pt x="3215" y="5835"/>
                  </a:lnTo>
                  <a:cubicBezTo>
                    <a:pt x="2953" y="5668"/>
                    <a:pt x="2739" y="5454"/>
                    <a:pt x="2584" y="5204"/>
                  </a:cubicBezTo>
                  <a:cubicBezTo>
                    <a:pt x="2358" y="4859"/>
                    <a:pt x="2239" y="4466"/>
                    <a:pt x="2239" y="4061"/>
                  </a:cubicBezTo>
                  <a:cubicBezTo>
                    <a:pt x="2239" y="3966"/>
                    <a:pt x="2167" y="3894"/>
                    <a:pt x="2072" y="3894"/>
                  </a:cubicBezTo>
                  <a:cubicBezTo>
                    <a:pt x="1989" y="3894"/>
                    <a:pt x="1905" y="3966"/>
                    <a:pt x="1905" y="4061"/>
                  </a:cubicBezTo>
                  <a:lnTo>
                    <a:pt x="1905" y="4073"/>
                  </a:lnTo>
                  <a:lnTo>
                    <a:pt x="1810" y="4073"/>
                  </a:lnTo>
                  <a:cubicBezTo>
                    <a:pt x="1727" y="4073"/>
                    <a:pt x="1655" y="4049"/>
                    <a:pt x="1596" y="3990"/>
                  </a:cubicBezTo>
                  <a:cubicBezTo>
                    <a:pt x="1536" y="3930"/>
                    <a:pt x="1524" y="3847"/>
                    <a:pt x="1524" y="3775"/>
                  </a:cubicBezTo>
                  <a:cubicBezTo>
                    <a:pt x="1536" y="3644"/>
                    <a:pt x="1667" y="3525"/>
                    <a:pt x="1822" y="3525"/>
                  </a:cubicBezTo>
                  <a:lnTo>
                    <a:pt x="2608" y="3525"/>
                  </a:lnTo>
                  <a:lnTo>
                    <a:pt x="2608" y="3716"/>
                  </a:lnTo>
                  <a:cubicBezTo>
                    <a:pt x="2608" y="4001"/>
                    <a:pt x="2846" y="4240"/>
                    <a:pt x="3132" y="4240"/>
                  </a:cubicBezTo>
                  <a:lnTo>
                    <a:pt x="3668" y="4240"/>
                  </a:lnTo>
                  <a:cubicBezTo>
                    <a:pt x="3953" y="4240"/>
                    <a:pt x="4191" y="4001"/>
                    <a:pt x="4191" y="3716"/>
                  </a:cubicBezTo>
                  <a:cubicBezTo>
                    <a:pt x="4191" y="3609"/>
                    <a:pt x="4275" y="3525"/>
                    <a:pt x="4382" y="3525"/>
                  </a:cubicBezTo>
                  <a:cubicBezTo>
                    <a:pt x="4489" y="3525"/>
                    <a:pt x="4572" y="3609"/>
                    <a:pt x="4572" y="3716"/>
                  </a:cubicBezTo>
                  <a:cubicBezTo>
                    <a:pt x="4572" y="4001"/>
                    <a:pt x="4811" y="4240"/>
                    <a:pt x="5096" y="4240"/>
                  </a:cubicBezTo>
                  <a:lnTo>
                    <a:pt x="5632" y="4240"/>
                  </a:lnTo>
                  <a:cubicBezTo>
                    <a:pt x="5906" y="4240"/>
                    <a:pt x="6144" y="4001"/>
                    <a:pt x="6144" y="3716"/>
                  </a:cubicBezTo>
                  <a:lnTo>
                    <a:pt x="6144" y="3525"/>
                  </a:lnTo>
                  <a:close/>
                  <a:moveTo>
                    <a:pt x="4799" y="4740"/>
                  </a:moveTo>
                  <a:cubicBezTo>
                    <a:pt x="4989" y="4740"/>
                    <a:pt x="5144" y="4882"/>
                    <a:pt x="5156" y="5073"/>
                  </a:cubicBezTo>
                  <a:lnTo>
                    <a:pt x="5239" y="5835"/>
                  </a:lnTo>
                  <a:cubicBezTo>
                    <a:pt x="5239" y="5978"/>
                    <a:pt x="5168" y="6133"/>
                    <a:pt x="5037" y="6204"/>
                  </a:cubicBezTo>
                  <a:lnTo>
                    <a:pt x="4549" y="6454"/>
                  </a:lnTo>
                  <a:cubicBezTo>
                    <a:pt x="4495" y="6478"/>
                    <a:pt x="4438" y="6490"/>
                    <a:pt x="4382" y="6490"/>
                  </a:cubicBezTo>
                  <a:cubicBezTo>
                    <a:pt x="4325" y="6490"/>
                    <a:pt x="4269" y="6478"/>
                    <a:pt x="4215" y="6454"/>
                  </a:cubicBezTo>
                  <a:lnTo>
                    <a:pt x="3727" y="6204"/>
                  </a:lnTo>
                  <a:cubicBezTo>
                    <a:pt x="3596" y="6133"/>
                    <a:pt x="3501" y="5990"/>
                    <a:pt x="3537" y="5835"/>
                  </a:cubicBezTo>
                  <a:lnTo>
                    <a:pt x="3620" y="5073"/>
                  </a:lnTo>
                  <a:cubicBezTo>
                    <a:pt x="3632" y="4894"/>
                    <a:pt x="3798" y="4740"/>
                    <a:pt x="3977" y="4740"/>
                  </a:cubicBezTo>
                  <a:close/>
                  <a:moveTo>
                    <a:pt x="2965" y="6633"/>
                  </a:moveTo>
                  <a:lnTo>
                    <a:pt x="2965" y="6966"/>
                  </a:lnTo>
                  <a:cubicBezTo>
                    <a:pt x="2965" y="7109"/>
                    <a:pt x="2882" y="7240"/>
                    <a:pt x="2727" y="7299"/>
                  </a:cubicBezTo>
                  <a:lnTo>
                    <a:pt x="2346" y="7049"/>
                  </a:lnTo>
                  <a:cubicBezTo>
                    <a:pt x="2239" y="6978"/>
                    <a:pt x="2227" y="6871"/>
                    <a:pt x="2251" y="6799"/>
                  </a:cubicBezTo>
                  <a:cubicBezTo>
                    <a:pt x="2286" y="6728"/>
                    <a:pt x="2346" y="6633"/>
                    <a:pt x="2465" y="6633"/>
                  </a:cubicBezTo>
                  <a:close/>
                  <a:moveTo>
                    <a:pt x="6275" y="6633"/>
                  </a:moveTo>
                  <a:cubicBezTo>
                    <a:pt x="6382" y="6633"/>
                    <a:pt x="6465" y="6728"/>
                    <a:pt x="6477" y="6799"/>
                  </a:cubicBezTo>
                  <a:cubicBezTo>
                    <a:pt x="6513" y="6871"/>
                    <a:pt x="6489" y="6978"/>
                    <a:pt x="6394" y="7049"/>
                  </a:cubicBezTo>
                  <a:lnTo>
                    <a:pt x="6001" y="7299"/>
                  </a:lnTo>
                  <a:cubicBezTo>
                    <a:pt x="5870" y="7240"/>
                    <a:pt x="5763" y="7109"/>
                    <a:pt x="5763" y="6966"/>
                  </a:cubicBezTo>
                  <a:lnTo>
                    <a:pt x="5763" y="6633"/>
                  </a:lnTo>
                  <a:close/>
                  <a:moveTo>
                    <a:pt x="2953" y="6109"/>
                  </a:moveTo>
                  <a:lnTo>
                    <a:pt x="2953" y="6311"/>
                  </a:lnTo>
                  <a:lnTo>
                    <a:pt x="2465" y="6311"/>
                  </a:lnTo>
                  <a:cubicBezTo>
                    <a:pt x="2203" y="6311"/>
                    <a:pt x="2001" y="6454"/>
                    <a:pt x="1929" y="6692"/>
                  </a:cubicBezTo>
                  <a:cubicBezTo>
                    <a:pt x="1846" y="6930"/>
                    <a:pt x="1941" y="7168"/>
                    <a:pt x="2144" y="7323"/>
                  </a:cubicBezTo>
                  <a:lnTo>
                    <a:pt x="4191" y="8669"/>
                  </a:lnTo>
                  <a:lnTo>
                    <a:pt x="4191" y="8954"/>
                  </a:lnTo>
                  <a:lnTo>
                    <a:pt x="3489" y="8954"/>
                  </a:lnTo>
                  <a:cubicBezTo>
                    <a:pt x="3370" y="8954"/>
                    <a:pt x="3239" y="8943"/>
                    <a:pt x="3120" y="8931"/>
                  </a:cubicBezTo>
                  <a:lnTo>
                    <a:pt x="3120" y="8776"/>
                  </a:lnTo>
                  <a:cubicBezTo>
                    <a:pt x="3120" y="8692"/>
                    <a:pt x="3036" y="8609"/>
                    <a:pt x="2953" y="8609"/>
                  </a:cubicBezTo>
                  <a:cubicBezTo>
                    <a:pt x="2858" y="8609"/>
                    <a:pt x="2786" y="8692"/>
                    <a:pt x="2786" y="8776"/>
                  </a:cubicBezTo>
                  <a:lnTo>
                    <a:pt x="2786" y="8835"/>
                  </a:lnTo>
                  <a:cubicBezTo>
                    <a:pt x="2060" y="8550"/>
                    <a:pt x="1524" y="7835"/>
                    <a:pt x="1524" y="7002"/>
                  </a:cubicBezTo>
                  <a:cubicBezTo>
                    <a:pt x="1524" y="6514"/>
                    <a:pt x="1929" y="6109"/>
                    <a:pt x="2417" y="6109"/>
                  </a:cubicBezTo>
                  <a:close/>
                  <a:moveTo>
                    <a:pt x="6323" y="6133"/>
                  </a:moveTo>
                  <a:cubicBezTo>
                    <a:pt x="6823" y="6133"/>
                    <a:pt x="7216" y="6526"/>
                    <a:pt x="7216" y="7026"/>
                  </a:cubicBezTo>
                  <a:cubicBezTo>
                    <a:pt x="7227" y="7835"/>
                    <a:pt x="6692" y="8550"/>
                    <a:pt x="5954" y="8835"/>
                  </a:cubicBezTo>
                  <a:lnTo>
                    <a:pt x="5954" y="8776"/>
                  </a:lnTo>
                  <a:cubicBezTo>
                    <a:pt x="5954" y="8692"/>
                    <a:pt x="5882" y="8609"/>
                    <a:pt x="5799" y="8609"/>
                  </a:cubicBezTo>
                  <a:cubicBezTo>
                    <a:pt x="5703" y="8609"/>
                    <a:pt x="5632" y="8692"/>
                    <a:pt x="5632" y="8776"/>
                  </a:cubicBezTo>
                  <a:lnTo>
                    <a:pt x="5632" y="8931"/>
                  </a:lnTo>
                  <a:cubicBezTo>
                    <a:pt x="5513" y="8954"/>
                    <a:pt x="5394" y="8954"/>
                    <a:pt x="5263" y="8954"/>
                  </a:cubicBezTo>
                  <a:lnTo>
                    <a:pt x="4549" y="8954"/>
                  </a:lnTo>
                  <a:lnTo>
                    <a:pt x="4549" y="8669"/>
                  </a:lnTo>
                  <a:lnTo>
                    <a:pt x="5180" y="8252"/>
                  </a:lnTo>
                  <a:cubicBezTo>
                    <a:pt x="5263" y="8216"/>
                    <a:pt x="5275" y="8109"/>
                    <a:pt x="5227" y="8038"/>
                  </a:cubicBezTo>
                  <a:cubicBezTo>
                    <a:pt x="5198" y="7986"/>
                    <a:pt x="5151" y="7962"/>
                    <a:pt x="5099" y="7962"/>
                  </a:cubicBezTo>
                  <a:cubicBezTo>
                    <a:pt x="5067" y="7962"/>
                    <a:pt x="5033" y="7972"/>
                    <a:pt x="5001" y="7990"/>
                  </a:cubicBezTo>
                  <a:lnTo>
                    <a:pt x="4394" y="8407"/>
                  </a:lnTo>
                  <a:lnTo>
                    <a:pt x="3060" y="7514"/>
                  </a:lnTo>
                  <a:cubicBezTo>
                    <a:pt x="3215" y="7383"/>
                    <a:pt x="3322" y="7180"/>
                    <a:pt x="3322" y="6966"/>
                  </a:cubicBezTo>
                  <a:lnTo>
                    <a:pt x="3322" y="6276"/>
                  </a:lnTo>
                  <a:cubicBezTo>
                    <a:pt x="3322" y="6276"/>
                    <a:pt x="3334" y="6276"/>
                    <a:pt x="3358" y="6287"/>
                  </a:cubicBezTo>
                  <a:cubicBezTo>
                    <a:pt x="3417" y="6383"/>
                    <a:pt x="3501" y="6442"/>
                    <a:pt x="3596" y="6502"/>
                  </a:cubicBezTo>
                  <a:lnTo>
                    <a:pt x="4084" y="6752"/>
                  </a:lnTo>
                  <a:cubicBezTo>
                    <a:pt x="4191" y="6799"/>
                    <a:pt x="4287" y="6823"/>
                    <a:pt x="4394" y="6823"/>
                  </a:cubicBezTo>
                  <a:cubicBezTo>
                    <a:pt x="4501" y="6823"/>
                    <a:pt x="4608" y="6799"/>
                    <a:pt x="4703" y="6752"/>
                  </a:cubicBezTo>
                  <a:lnTo>
                    <a:pt x="5192" y="6502"/>
                  </a:lnTo>
                  <a:cubicBezTo>
                    <a:pt x="5299" y="6454"/>
                    <a:pt x="5382" y="6383"/>
                    <a:pt x="5430" y="6287"/>
                  </a:cubicBezTo>
                  <a:cubicBezTo>
                    <a:pt x="5453" y="6287"/>
                    <a:pt x="5453" y="6287"/>
                    <a:pt x="5465" y="6276"/>
                  </a:cubicBezTo>
                  <a:lnTo>
                    <a:pt x="5465" y="6966"/>
                  </a:lnTo>
                  <a:cubicBezTo>
                    <a:pt x="5465" y="7168"/>
                    <a:pt x="5573" y="7383"/>
                    <a:pt x="5727" y="7514"/>
                  </a:cubicBezTo>
                  <a:lnTo>
                    <a:pt x="5632" y="7585"/>
                  </a:lnTo>
                  <a:cubicBezTo>
                    <a:pt x="5549" y="7633"/>
                    <a:pt x="5537" y="7740"/>
                    <a:pt x="5584" y="7811"/>
                  </a:cubicBezTo>
                  <a:cubicBezTo>
                    <a:pt x="5608" y="7859"/>
                    <a:pt x="5668" y="7883"/>
                    <a:pt x="5715" y="7883"/>
                  </a:cubicBezTo>
                  <a:cubicBezTo>
                    <a:pt x="5751" y="7883"/>
                    <a:pt x="5775" y="7871"/>
                    <a:pt x="5811" y="7859"/>
                  </a:cubicBezTo>
                  <a:lnTo>
                    <a:pt x="6596" y="7335"/>
                  </a:lnTo>
                  <a:cubicBezTo>
                    <a:pt x="6799" y="7204"/>
                    <a:pt x="6894" y="6942"/>
                    <a:pt x="6823" y="6704"/>
                  </a:cubicBezTo>
                  <a:cubicBezTo>
                    <a:pt x="6739" y="6466"/>
                    <a:pt x="6537" y="6323"/>
                    <a:pt x="6287" y="6323"/>
                  </a:cubicBezTo>
                  <a:lnTo>
                    <a:pt x="5787" y="6323"/>
                  </a:lnTo>
                  <a:lnTo>
                    <a:pt x="5787" y="6133"/>
                  </a:lnTo>
                  <a:close/>
                  <a:moveTo>
                    <a:pt x="4406" y="1"/>
                  </a:moveTo>
                  <a:cubicBezTo>
                    <a:pt x="2858" y="1"/>
                    <a:pt x="1596" y="1263"/>
                    <a:pt x="1596" y="2811"/>
                  </a:cubicBezTo>
                  <a:lnTo>
                    <a:pt x="1596" y="3239"/>
                  </a:lnTo>
                  <a:cubicBezTo>
                    <a:pt x="1405" y="3335"/>
                    <a:pt x="1262" y="3513"/>
                    <a:pt x="1239" y="3716"/>
                  </a:cubicBezTo>
                  <a:cubicBezTo>
                    <a:pt x="1227" y="3894"/>
                    <a:pt x="1286" y="4061"/>
                    <a:pt x="1382" y="4192"/>
                  </a:cubicBezTo>
                  <a:cubicBezTo>
                    <a:pt x="1501" y="4323"/>
                    <a:pt x="1667" y="4382"/>
                    <a:pt x="1834" y="4382"/>
                  </a:cubicBezTo>
                  <a:lnTo>
                    <a:pt x="1953" y="4382"/>
                  </a:lnTo>
                  <a:cubicBezTo>
                    <a:pt x="2001" y="4740"/>
                    <a:pt x="2132" y="5073"/>
                    <a:pt x="2322" y="5371"/>
                  </a:cubicBezTo>
                  <a:cubicBezTo>
                    <a:pt x="2417" y="5502"/>
                    <a:pt x="2513" y="5633"/>
                    <a:pt x="2632" y="5752"/>
                  </a:cubicBezTo>
                  <a:lnTo>
                    <a:pt x="2453" y="5752"/>
                  </a:lnTo>
                  <a:cubicBezTo>
                    <a:pt x="1786" y="5752"/>
                    <a:pt x="1239" y="6311"/>
                    <a:pt x="1239" y="6978"/>
                  </a:cubicBezTo>
                  <a:cubicBezTo>
                    <a:pt x="1239" y="7228"/>
                    <a:pt x="1286" y="7466"/>
                    <a:pt x="1358" y="7692"/>
                  </a:cubicBezTo>
                  <a:lnTo>
                    <a:pt x="881" y="7823"/>
                  </a:lnTo>
                  <a:cubicBezTo>
                    <a:pt x="358" y="7978"/>
                    <a:pt x="0" y="8466"/>
                    <a:pt x="0" y="9002"/>
                  </a:cubicBezTo>
                  <a:lnTo>
                    <a:pt x="0" y="11098"/>
                  </a:lnTo>
                  <a:cubicBezTo>
                    <a:pt x="0" y="11193"/>
                    <a:pt x="72" y="11264"/>
                    <a:pt x="167" y="11264"/>
                  </a:cubicBezTo>
                  <a:cubicBezTo>
                    <a:pt x="250" y="11264"/>
                    <a:pt x="334" y="11193"/>
                    <a:pt x="334" y="11098"/>
                  </a:cubicBezTo>
                  <a:lnTo>
                    <a:pt x="334" y="9002"/>
                  </a:lnTo>
                  <a:cubicBezTo>
                    <a:pt x="334" y="8597"/>
                    <a:pt x="596" y="8252"/>
                    <a:pt x="965" y="8133"/>
                  </a:cubicBezTo>
                  <a:lnTo>
                    <a:pt x="1477" y="7990"/>
                  </a:lnTo>
                  <a:cubicBezTo>
                    <a:pt x="1739" y="8538"/>
                    <a:pt x="2239" y="8954"/>
                    <a:pt x="2834" y="9145"/>
                  </a:cubicBezTo>
                  <a:lnTo>
                    <a:pt x="2834" y="11098"/>
                  </a:lnTo>
                  <a:cubicBezTo>
                    <a:pt x="2834" y="11193"/>
                    <a:pt x="2906" y="11264"/>
                    <a:pt x="2989" y="11264"/>
                  </a:cubicBezTo>
                  <a:cubicBezTo>
                    <a:pt x="3084" y="11264"/>
                    <a:pt x="3156" y="11193"/>
                    <a:pt x="3156" y="11098"/>
                  </a:cubicBezTo>
                  <a:lnTo>
                    <a:pt x="3156" y="9228"/>
                  </a:lnTo>
                  <a:cubicBezTo>
                    <a:pt x="3275" y="9240"/>
                    <a:pt x="3394" y="9252"/>
                    <a:pt x="3525" y="9252"/>
                  </a:cubicBezTo>
                  <a:lnTo>
                    <a:pt x="4239" y="9252"/>
                  </a:lnTo>
                  <a:lnTo>
                    <a:pt x="4239" y="11098"/>
                  </a:lnTo>
                  <a:cubicBezTo>
                    <a:pt x="4239" y="11193"/>
                    <a:pt x="4322" y="11264"/>
                    <a:pt x="4406" y="11264"/>
                  </a:cubicBezTo>
                  <a:cubicBezTo>
                    <a:pt x="4501" y="11264"/>
                    <a:pt x="4572" y="11193"/>
                    <a:pt x="4572" y="11098"/>
                  </a:cubicBezTo>
                  <a:lnTo>
                    <a:pt x="4572" y="9252"/>
                  </a:lnTo>
                  <a:lnTo>
                    <a:pt x="5287" y="9252"/>
                  </a:lnTo>
                  <a:cubicBezTo>
                    <a:pt x="5406" y="9252"/>
                    <a:pt x="5537" y="9240"/>
                    <a:pt x="5656" y="9228"/>
                  </a:cubicBezTo>
                  <a:lnTo>
                    <a:pt x="5656" y="11098"/>
                  </a:lnTo>
                  <a:cubicBezTo>
                    <a:pt x="5656" y="11193"/>
                    <a:pt x="5727" y="11264"/>
                    <a:pt x="5823" y="11264"/>
                  </a:cubicBezTo>
                  <a:cubicBezTo>
                    <a:pt x="5906" y="11264"/>
                    <a:pt x="5989" y="11193"/>
                    <a:pt x="5989" y="11098"/>
                  </a:cubicBezTo>
                  <a:lnTo>
                    <a:pt x="5989" y="9145"/>
                  </a:lnTo>
                  <a:cubicBezTo>
                    <a:pt x="6585" y="8954"/>
                    <a:pt x="7061" y="8538"/>
                    <a:pt x="7335" y="7990"/>
                  </a:cubicBezTo>
                  <a:lnTo>
                    <a:pt x="7847" y="8133"/>
                  </a:lnTo>
                  <a:cubicBezTo>
                    <a:pt x="8216" y="8240"/>
                    <a:pt x="8490" y="8597"/>
                    <a:pt x="8490" y="9002"/>
                  </a:cubicBezTo>
                  <a:lnTo>
                    <a:pt x="8490" y="11098"/>
                  </a:lnTo>
                  <a:cubicBezTo>
                    <a:pt x="8490" y="11193"/>
                    <a:pt x="8561" y="11264"/>
                    <a:pt x="8644" y="11264"/>
                  </a:cubicBezTo>
                  <a:cubicBezTo>
                    <a:pt x="8740" y="11264"/>
                    <a:pt x="8811" y="11193"/>
                    <a:pt x="8811" y="11098"/>
                  </a:cubicBezTo>
                  <a:lnTo>
                    <a:pt x="8811" y="9002"/>
                  </a:lnTo>
                  <a:cubicBezTo>
                    <a:pt x="8787" y="8490"/>
                    <a:pt x="8430" y="8014"/>
                    <a:pt x="7906" y="7859"/>
                  </a:cubicBezTo>
                  <a:lnTo>
                    <a:pt x="7430" y="7716"/>
                  </a:lnTo>
                  <a:cubicBezTo>
                    <a:pt x="7501" y="7502"/>
                    <a:pt x="7549" y="7264"/>
                    <a:pt x="7549" y="7002"/>
                  </a:cubicBezTo>
                  <a:cubicBezTo>
                    <a:pt x="7549" y="6335"/>
                    <a:pt x="7001" y="5787"/>
                    <a:pt x="6335" y="5787"/>
                  </a:cubicBezTo>
                  <a:lnTo>
                    <a:pt x="6156" y="5787"/>
                  </a:lnTo>
                  <a:cubicBezTo>
                    <a:pt x="6513" y="5418"/>
                    <a:pt x="6763" y="4942"/>
                    <a:pt x="6835" y="4406"/>
                  </a:cubicBezTo>
                  <a:lnTo>
                    <a:pt x="6942" y="4406"/>
                  </a:lnTo>
                  <a:cubicBezTo>
                    <a:pt x="7263" y="4406"/>
                    <a:pt x="7537" y="4168"/>
                    <a:pt x="7561" y="3847"/>
                  </a:cubicBezTo>
                  <a:cubicBezTo>
                    <a:pt x="7573" y="3668"/>
                    <a:pt x="7525" y="3513"/>
                    <a:pt x="7418" y="3370"/>
                  </a:cubicBezTo>
                  <a:cubicBezTo>
                    <a:pt x="7358" y="3311"/>
                    <a:pt x="7299" y="3275"/>
                    <a:pt x="7227" y="3228"/>
                  </a:cubicBezTo>
                  <a:lnTo>
                    <a:pt x="7227" y="2811"/>
                  </a:lnTo>
                  <a:cubicBezTo>
                    <a:pt x="7227" y="1263"/>
                    <a:pt x="5954" y="1"/>
                    <a:pt x="440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8" name="Google Shape;2938;p54"/>
          <p:cNvGrpSpPr/>
          <p:nvPr/>
        </p:nvGrpSpPr>
        <p:grpSpPr>
          <a:xfrm>
            <a:off x="7596157" y="1968159"/>
            <a:ext cx="279544" cy="358142"/>
            <a:chOff x="7596157" y="1968159"/>
            <a:chExt cx="279544" cy="358142"/>
          </a:xfrm>
        </p:grpSpPr>
        <p:sp>
          <p:nvSpPr>
            <p:cNvPr id="2939" name="Google Shape;2939;p54"/>
            <p:cNvSpPr/>
            <p:nvPr/>
          </p:nvSpPr>
          <p:spPr>
            <a:xfrm>
              <a:off x="7696868" y="2092408"/>
              <a:ext cx="10581" cy="16252"/>
            </a:xfrm>
            <a:custGeom>
              <a:rect b="b" l="l" r="r" t="t"/>
              <a:pathLst>
                <a:path extrusionOk="0" h="513" w="334">
                  <a:moveTo>
                    <a:pt x="167" y="0"/>
                  </a:moveTo>
                  <a:cubicBezTo>
                    <a:pt x="84" y="0"/>
                    <a:pt x="1" y="72"/>
                    <a:pt x="1" y="167"/>
                  </a:cubicBezTo>
                  <a:lnTo>
                    <a:pt x="1" y="346"/>
                  </a:lnTo>
                  <a:cubicBezTo>
                    <a:pt x="1" y="429"/>
                    <a:pt x="84" y="512"/>
                    <a:pt x="167" y="512"/>
                  </a:cubicBezTo>
                  <a:cubicBezTo>
                    <a:pt x="263" y="512"/>
                    <a:pt x="334" y="429"/>
                    <a:pt x="334" y="346"/>
                  </a:cubicBezTo>
                  <a:lnTo>
                    <a:pt x="334" y="167"/>
                  </a:lnTo>
                  <a:cubicBezTo>
                    <a:pt x="334" y="72"/>
                    <a:pt x="263"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54"/>
            <p:cNvSpPr/>
            <p:nvPr/>
          </p:nvSpPr>
          <p:spPr>
            <a:xfrm>
              <a:off x="7764378" y="2092408"/>
              <a:ext cx="10613" cy="16252"/>
            </a:xfrm>
            <a:custGeom>
              <a:rect b="b" l="l" r="r" t="t"/>
              <a:pathLst>
                <a:path extrusionOk="0" h="513" w="335">
                  <a:moveTo>
                    <a:pt x="167" y="0"/>
                  </a:moveTo>
                  <a:cubicBezTo>
                    <a:pt x="72" y="0"/>
                    <a:pt x="1" y="72"/>
                    <a:pt x="1" y="167"/>
                  </a:cubicBezTo>
                  <a:lnTo>
                    <a:pt x="1" y="346"/>
                  </a:lnTo>
                  <a:cubicBezTo>
                    <a:pt x="1" y="429"/>
                    <a:pt x="72" y="512"/>
                    <a:pt x="167" y="512"/>
                  </a:cubicBezTo>
                  <a:cubicBezTo>
                    <a:pt x="251" y="512"/>
                    <a:pt x="334" y="429"/>
                    <a:pt x="334" y="346"/>
                  </a:cubicBezTo>
                  <a:lnTo>
                    <a:pt x="334" y="167"/>
                  </a:lnTo>
                  <a:cubicBezTo>
                    <a:pt x="334" y="72"/>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54"/>
            <p:cNvSpPr/>
            <p:nvPr/>
          </p:nvSpPr>
          <p:spPr>
            <a:xfrm>
              <a:off x="7713088" y="2143032"/>
              <a:ext cx="45302" cy="15777"/>
            </a:xfrm>
            <a:custGeom>
              <a:rect b="b" l="l" r="r" t="t"/>
              <a:pathLst>
                <a:path extrusionOk="0" h="498" w="1430">
                  <a:moveTo>
                    <a:pt x="184" y="1"/>
                  </a:moveTo>
                  <a:cubicBezTo>
                    <a:pt x="140" y="1"/>
                    <a:pt x="96" y="16"/>
                    <a:pt x="60" y="45"/>
                  </a:cubicBezTo>
                  <a:cubicBezTo>
                    <a:pt x="1" y="105"/>
                    <a:pt x="1" y="200"/>
                    <a:pt x="60" y="283"/>
                  </a:cubicBezTo>
                  <a:cubicBezTo>
                    <a:pt x="203" y="414"/>
                    <a:pt x="441" y="498"/>
                    <a:pt x="703" y="498"/>
                  </a:cubicBezTo>
                  <a:cubicBezTo>
                    <a:pt x="953" y="498"/>
                    <a:pt x="1203" y="414"/>
                    <a:pt x="1334" y="283"/>
                  </a:cubicBezTo>
                  <a:cubicBezTo>
                    <a:pt x="1429" y="200"/>
                    <a:pt x="1429" y="105"/>
                    <a:pt x="1370" y="45"/>
                  </a:cubicBezTo>
                  <a:cubicBezTo>
                    <a:pt x="1340" y="16"/>
                    <a:pt x="1298" y="1"/>
                    <a:pt x="1255" y="1"/>
                  </a:cubicBezTo>
                  <a:cubicBezTo>
                    <a:pt x="1212" y="1"/>
                    <a:pt x="1167" y="16"/>
                    <a:pt x="1132" y="45"/>
                  </a:cubicBezTo>
                  <a:cubicBezTo>
                    <a:pt x="1072" y="105"/>
                    <a:pt x="917" y="176"/>
                    <a:pt x="715" y="176"/>
                  </a:cubicBezTo>
                  <a:cubicBezTo>
                    <a:pt x="501" y="176"/>
                    <a:pt x="358" y="105"/>
                    <a:pt x="298" y="45"/>
                  </a:cubicBezTo>
                  <a:cubicBezTo>
                    <a:pt x="268" y="16"/>
                    <a:pt x="227" y="1"/>
                    <a:pt x="1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54"/>
            <p:cNvSpPr/>
            <p:nvPr/>
          </p:nvSpPr>
          <p:spPr>
            <a:xfrm>
              <a:off x="7691197" y="2075427"/>
              <a:ext cx="21923" cy="10581"/>
            </a:xfrm>
            <a:custGeom>
              <a:rect b="b" l="l" r="r" t="t"/>
              <a:pathLst>
                <a:path extrusionOk="0" h="334" w="692">
                  <a:moveTo>
                    <a:pt x="168" y="0"/>
                  </a:moveTo>
                  <a:cubicBezTo>
                    <a:pt x="84" y="0"/>
                    <a:pt x="1" y="72"/>
                    <a:pt x="1" y="167"/>
                  </a:cubicBezTo>
                  <a:cubicBezTo>
                    <a:pt x="1" y="251"/>
                    <a:pt x="84" y="334"/>
                    <a:pt x="168" y="334"/>
                  </a:cubicBezTo>
                  <a:lnTo>
                    <a:pt x="525" y="334"/>
                  </a:lnTo>
                  <a:cubicBezTo>
                    <a:pt x="620" y="334"/>
                    <a:pt x="692" y="251"/>
                    <a:pt x="692" y="167"/>
                  </a:cubicBezTo>
                  <a:cubicBezTo>
                    <a:pt x="692" y="72"/>
                    <a:pt x="620" y="0"/>
                    <a:pt x="5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54"/>
            <p:cNvSpPr/>
            <p:nvPr/>
          </p:nvSpPr>
          <p:spPr>
            <a:xfrm>
              <a:off x="7758739" y="2075427"/>
              <a:ext cx="21891" cy="10581"/>
            </a:xfrm>
            <a:custGeom>
              <a:rect b="b" l="l" r="r" t="t"/>
              <a:pathLst>
                <a:path extrusionOk="0" h="334" w="691">
                  <a:moveTo>
                    <a:pt x="167" y="0"/>
                  </a:moveTo>
                  <a:cubicBezTo>
                    <a:pt x="72" y="0"/>
                    <a:pt x="0" y="72"/>
                    <a:pt x="0" y="167"/>
                  </a:cubicBezTo>
                  <a:cubicBezTo>
                    <a:pt x="0" y="251"/>
                    <a:pt x="72" y="334"/>
                    <a:pt x="167" y="334"/>
                  </a:cubicBezTo>
                  <a:lnTo>
                    <a:pt x="524" y="334"/>
                  </a:lnTo>
                  <a:cubicBezTo>
                    <a:pt x="607" y="334"/>
                    <a:pt x="691" y="251"/>
                    <a:pt x="691" y="167"/>
                  </a:cubicBezTo>
                  <a:cubicBezTo>
                    <a:pt x="691" y="72"/>
                    <a:pt x="607" y="0"/>
                    <a:pt x="5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54"/>
            <p:cNvSpPr/>
            <p:nvPr/>
          </p:nvSpPr>
          <p:spPr>
            <a:xfrm>
              <a:off x="7596157" y="1968159"/>
              <a:ext cx="279544" cy="358142"/>
            </a:xfrm>
            <a:custGeom>
              <a:rect b="b" l="l" r="r" t="t"/>
              <a:pathLst>
                <a:path extrusionOk="0" h="11305" w="8824">
                  <a:moveTo>
                    <a:pt x="2287" y="481"/>
                  </a:moveTo>
                  <a:cubicBezTo>
                    <a:pt x="2394" y="565"/>
                    <a:pt x="2525" y="600"/>
                    <a:pt x="2691" y="636"/>
                  </a:cubicBezTo>
                  <a:cubicBezTo>
                    <a:pt x="3001" y="708"/>
                    <a:pt x="3322" y="708"/>
                    <a:pt x="3537" y="708"/>
                  </a:cubicBezTo>
                  <a:lnTo>
                    <a:pt x="5299" y="708"/>
                  </a:lnTo>
                  <a:cubicBezTo>
                    <a:pt x="5739" y="708"/>
                    <a:pt x="6192" y="898"/>
                    <a:pt x="6490" y="1243"/>
                  </a:cubicBezTo>
                  <a:cubicBezTo>
                    <a:pt x="6787" y="1589"/>
                    <a:pt x="6930" y="2029"/>
                    <a:pt x="6894" y="2482"/>
                  </a:cubicBezTo>
                  <a:lnTo>
                    <a:pt x="6751" y="3744"/>
                  </a:lnTo>
                  <a:lnTo>
                    <a:pt x="6728" y="3744"/>
                  </a:lnTo>
                  <a:cubicBezTo>
                    <a:pt x="6620" y="3744"/>
                    <a:pt x="6537" y="3660"/>
                    <a:pt x="6537" y="3553"/>
                  </a:cubicBezTo>
                  <a:lnTo>
                    <a:pt x="6537" y="2839"/>
                  </a:lnTo>
                  <a:cubicBezTo>
                    <a:pt x="6537" y="2446"/>
                    <a:pt x="6216" y="2136"/>
                    <a:pt x="5835" y="2136"/>
                  </a:cubicBezTo>
                  <a:lnTo>
                    <a:pt x="4954" y="2136"/>
                  </a:lnTo>
                  <a:cubicBezTo>
                    <a:pt x="3846" y="2136"/>
                    <a:pt x="3072" y="1886"/>
                    <a:pt x="2644" y="1374"/>
                  </a:cubicBezTo>
                  <a:cubicBezTo>
                    <a:pt x="2382" y="1065"/>
                    <a:pt x="2299" y="719"/>
                    <a:pt x="2287" y="481"/>
                  </a:cubicBezTo>
                  <a:close/>
                  <a:moveTo>
                    <a:pt x="2215" y="1398"/>
                  </a:moveTo>
                  <a:cubicBezTo>
                    <a:pt x="2263" y="1458"/>
                    <a:pt x="2310" y="1529"/>
                    <a:pt x="2370" y="1589"/>
                  </a:cubicBezTo>
                  <a:cubicBezTo>
                    <a:pt x="2858" y="2172"/>
                    <a:pt x="3715" y="2470"/>
                    <a:pt x="4942" y="2470"/>
                  </a:cubicBezTo>
                  <a:lnTo>
                    <a:pt x="5823" y="2470"/>
                  </a:lnTo>
                  <a:cubicBezTo>
                    <a:pt x="6025" y="2470"/>
                    <a:pt x="6192" y="2624"/>
                    <a:pt x="6192" y="2839"/>
                  </a:cubicBezTo>
                  <a:lnTo>
                    <a:pt x="6192" y="3553"/>
                  </a:lnTo>
                  <a:cubicBezTo>
                    <a:pt x="6192" y="3839"/>
                    <a:pt x="6430" y="4077"/>
                    <a:pt x="6716" y="4077"/>
                  </a:cubicBezTo>
                  <a:lnTo>
                    <a:pt x="6978" y="4077"/>
                  </a:lnTo>
                  <a:cubicBezTo>
                    <a:pt x="7049" y="4077"/>
                    <a:pt x="7132" y="4101"/>
                    <a:pt x="7192" y="4160"/>
                  </a:cubicBezTo>
                  <a:cubicBezTo>
                    <a:pt x="7252" y="4220"/>
                    <a:pt x="7263" y="4291"/>
                    <a:pt x="7263" y="4375"/>
                  </a:cubicBezTo>
                  <a:cubicBezTo>
                    <a:pt x="7252" y="4506"/>
                    <a:pt x="7109" y="4625"/>
                    <a:pt x="6966" y="4625"/>
                  </a:cubicBezTo>
                  <a:lnTo>
                    <a:pt x="6894" y="4625"/>
                  </a:lnTo>
                  <a:lnTo>
                    <a:pt x="6894" y="4613"/>
                  </a:lnTo>
                  <a:cubicBezTo>
                    <a:pt x="6894" y="4518"/>
                    <a:pt x="6811" y="4446"/>
                    <a:pt x="6728" y="4446"/>
                  </a:cubicBezTo>
                  <a:cubicBezTo>
                    <a:pt x="6632" y="4446"/>
                    <a:pt x="6561" y="4518"/>
                    <a:pt x="6561" y="4613"/>
                  </a:cubicBezTo>
                  <a:cubicBezTo>
                    <a:pt x="6561" y="4815"/>
                    <a:pt x="6537" y="5006"/>
                    <a:pt x="6478" y="5208"/>
                  </a:cubicBezTo>
                  <a:cubicBezTo>
                    <a:pt x="6359" y="4982"/>
                    <a:pt x="6120" y="4803"/>
                    <a:pt x="5835" y="4803"/>
                  </a:cubicBezTo>
                  <a:lnTo>
                    <a:pt x="3001" y="4803"/>
                  </a:lnTo>
                  <a:cubicBezTo>
                    <a:pt x="2727" y="4803"/>
                    <a:pt x="2489" y="4970"/>
                    <a:pt x="2370" y="5208"/>
                  </a:cubicBezTo>
                  <a:cubicBezTo>
                    <a:pt x="2310" y="5006"/>
                    <a:pt x="2275" y="4815"/>
                    <a:pt x="2275" y="4613"/>
                  </a:cubicBezTo>
                  <a:cubicBezTo>
                    <a:pt x="2275" y="4518"/>
                    <a:pt x="2203" y="4446"/>
                    <a:pt x="2108" y="4446"/>
                  </a:cubicBezTo>
                  <a:cubicBezTo>
                    <a:pt x="2025" y="4446"/>
                    <a:pt x="1953" y="4518"/>
                    <a:pt x="1953" y="4613"/>
                  </a:cubicBezTo>
                  <a:lnTo>
                    <a:pt x="1953" y="4625"/>
                  </a:lnTo>
                  <a:lnTo>
                    <a:pt x="1846" y="4625"/>
                  </a:lnTo>
                  <a:cubicBezTo>
                    <a:pt x="1775" y="4625"/>
                    <a:pt x="1691" y="4589"/>
                    <a:pt x="1632" y="4529"/>
                  </a:cubicBezTo>
                  <a:cubicBezTo>
                    <a:pt x="1572" y="4470"/>
                    <a:pt x="1560" y="4399"/>
                    <a:pt x="1560" y="4327"/>
                  </a:cubicBezTo>
                  <a:cubicBezTo>
                    <a:pt x="1572" y="4196"/>
                    <a:pt x="1715" y="4077"/>
                    <a:pt x="1858" y="4077"/>
                  </a:cubicBezTo>
                  <a:lnTo>
                    <a:pt x="2096" y="4077"/>
                  </a:lnTo>
                  <a:cubicBezTo>
                    <a:pt x="2382" y="4077"/>
                    <a:pt x="2620" y="3839"/>
                    <a:pt x="2620" y="3553"/>
                  </a:cubicBezTo>
                  <a:lnTo>
                    <a:pt x="2620" y="2672"/>
                  </a:lnTo>
                  <a:cubicBezTo>
                    <a:pt x="2620" y="2601"/>
                    <a:pt x="2644" y="2541"/>
                    <a:pt x="2703" y="2505"/>
                  </a:cubicBezTo>
                  <a:cubicBezTo>
                    <a:pt x="2787" y="2470"/>
                    <a:pt x="2810" y="2363"/>
                    <a:pt x="2763" y="2291"/>
                  </a:cubicBezTo>
                  <a:cubicBezTo>
                    <a:pt x="2739" y="2236"/>
                    <a:pt x="2685" y="2207"/>
                    <a:pt x="2630" y="2207"/>
                  </a:cubicBezTo>
                  <a:cubicBezTo>
                    <a:pt x="2602" y="2207"/>
                    <a:pt x="2573" y="2215"/>
                    <a:pt x="2549" y="2232"/>
                  </a:cubicBezTo>
                  <a:cubicBezTo>
                    <a:pt x="2382" y="2315"/>
                    <a:pt x="2287" y="2494"/>
                    <a:pt x="2287" y="2672"/>
                  </a:cubicBezTo>
                  <a:lnTo>
                    <a:pt x="2287" y="3553"/>
                  </a:lnTo>
                  <a:cubicBezTo>
                    <a:pt x="2287" y="3660"/>
                    <a:pt x="2203" y="3744"/>
                    <a:pt x="2096" y="3744"/>
                  </a:cubicBezTo>
                  <a:lnTo>
                    <a:pt x="2072" y="3744"/>
                  </a:lnTo>
                  <a:lnTo>
                    <a:pt x="1929" y="2482"/>
                  </a:lnTo>
                  <a:cubicBezTo>
                    <a:pt x="1894" y="2089"/>
                    <a:pt x="1989" y="1708"/>
                    <a:pt x="2215" y="1398"/>
                  </a:cubicBezTo>
                  <a:close/>
                  <a:moveTo>
                    <a:pt x="5823" y="5125"/>
                  </a:moveTo>
                  <a:cubicBezTo>
                    <a:pt x="6025" y="5125"/>
                    <a:pt x="6192" y="5291"/>
                    <a:pt x="6192" y="5506"/>
                  </a:cubicBezTo>
                  <a:lnTo>
                    <a:pt x="6192" y="5684"/>
                  </a:lnTo>
                  <a:cubicBezTo>
                    <a:pt x="6192" y="6661"/>
                    <a:pt x="5382" y="7470"/>
                    <a:pt x="4406" y="7470"/>
                  </a:cubicBezTo>
                  <a:cubicBezTo>
                    <a:pt x="3418" y="7470"/>
                    <a:pt x="2620" y="6661"/>
                    <a:pt x="2620" y="5684"/>
                  </a:cubicBezTo>
                  <a:lnTo>
                    <a:pt x="2620" y="5506"/>
                  </a:lnTo>
                  <a:cubicBezTo>
                    <a:pt x="2620" y="5291"/>
                    <a:pt x="2775" y="5125"/>
                    <a:pt x="2989" y="5125"/>
                  </a:cubicBezTo>
                  <a:close/>
                  <a:moveTo>
                    <a:pt x="2114" y="1"/>
                  </a:moveTo>
                  <a:cubicBezTo>
                    <a:pt x="2100" y="1"/>
                    <a:pt x="2086" y="2"/>
                    <a:pt x="2072" y="5"/>
                  </a:cubicBezTo>
                  <a:cubicBezTo>
                    <a:pt x="2013" y="29"/>
                    <a:pt x="1965" y="77"/>
                    <a:pt x="1953" y="136"/>
                  </a:cubicBezTo>
                  <a:cubicBezTo>
                    <a:pt x="1953" y="172"/>
                    <a:pt x="1870" y="577"/>
                    <a:pt x="2072" y="1053"/>
                  </a:cubicBezTo>
                  <a:cubicBezTo>
                    <a:pt x="1727" y="1446"/>
                    <a:pt x="1572" y="1970"/>
                    <a:pt x="1620" y="2494"/>
                  </a:cubicBezTo>
                  <a:lnTo>
                    <a:pt x="1751" y="3732"/>
                  </a:lnTo>
                  <a:cubicBezTo>
                    <a:pt x="1489" y="3779"/>
                    <a:pt x="1275" y="3994"/>
                    <a:pt x="1251" y="4268"/>
                  </a:cubicBezTo>
                  <a:cubicBezTo>
                    <a:pt x="1239" y="4446"/>
                    <a:pt x="1298" y="4613"/>
                    <a:pt x="1394" y="4744"/>
                  </a:cubicBezTo>
                  <a:cubicBezTo>
                    <a:pt x="1513" y="4875"/>
                    <a:pt x="1679" y="4934"/>
                    <a:pt x="1846" y="4934"/>
                  </a:cubicBezTo>
                  <a:lnTo>
                    <a:pt x="1965" y="4934"/>
                  </a:lnTo>
                  <a:cubicBezTo>
                    <a:pt x="2013" y="5280"/>
                    <a:pt x="2132" y="5589"/>
                    <a:pt x="2310" y="5887"/>
                  </a:cubicBezTo>
                  <a:cubicBezTo>
                    <a:pt x="2334" y="6196"/>
                    <a:pt x="2441" y="6482"/>
                    <a:pt x="2584" y="6732"/>
                  </a:cubicBezTo>
                  <a:cubicBezTo>
                    <a:pt x="2429" y="6768"/>
                    <a:pt x="2287" y="6899"/>
                    <a:pt x="2287" y="7077"/>
                  </a:cubicBezTo>
                  <a:lnTo>
                    <a:pt x="2287" y="7923"/>
                  </a:lnTo>
                  <a:cubicBezTo>
                    <a:pt x="2287" y="8089"/>
                    <a:pt x="2191" y="8220"/>
                    <a:pt x="2037" y="8268"/>
                  </a:cubicBezTo>
                  <a:lnTo>
                    <a:pt x="858" y="8625"/>
                  </a:lnTo>
                  <a:cubicBezTo>
                    <a:pt x="346" y="8792"/>
                    <a:pt x="1" y="9244"/>
                    <a:pt x="1" y="9804"/>
                  </a:cubicBezTo>
                  <a:lnTo>
                    <a:pt x="1" y="11137"/>
                  </a:lnTo>
                  <a:cubicBezTo>
                    <a:pt x="1" y="11233"/>
                    <a:pt x="72" y="11304"/>
                    <a:pt x="167" y="11304"/>
                  </a:cubicBezTo>
                  <a:cubicBezTo>
                    <a:pt x="251" y="11304"/>
                    <a:pt x="322" y="11233"/>
                    <a:pt x="322" y="11137"/>
                  </a:cubicBezTo>
                  <a:lnTo>
                    <a:pt x="322" y="9804"/>
                  </a:lnTo>
                  <a:cubicBezTo>
                    <a:pt x="322" y="9399"/>
                    <a:pt x="584" y="9054"/>
                    <a:pt x="953" y="8935"/>
                  </a:cubicBezTo>
                  <a:lnTo>
                    <a:pt x="2025" y="8613"/>
                  </a:lnTo>
                  <a:cubicBezTo>
                    <a:pt x="2322" y="9352"/>
                    <a:pt x="3287" y="9887"/>
                    <a:pt x="4394" y="9887"/>
                  </a:cubicBezTo>
                  <a:cubicBezTo>
                    <a:pt x="4775" y="9887"/>
                    <a:pt x="5168" y="9828"/>
                    <a:pt x="5501" y="9697"/>
                  </a:cubicBezTo>
                  <a:cubicBezTo>
                    <a:pt x="5597" y="9661"/>
                    <a:pt x="5644" y="9578"/>
                    <a:pt x="5608" y="9482"/>
                  </a:cubicBezTo>
                  <a:cubicBezTo>
                    <a:pt x="5590" y="9418"/>
                    <a:pt x="5529" y="9375"/>
                    <a:pt x="5464" y="9375"/>
                  </a:cubicBezTo>
                  <a:cubicBezTo>
                    <a:pt x="5445" y="9375"/>
                    <a:pt x="5425" y="9379"/>
                    <a:pt x="5406" y="9387"/>
                  </a:cubicBezTo>
                  <a:cubicBezTo>
                    <a:pt x="5085" y="9482"/>
                    <a:pt x="4751" y="9554"/>
                    <a:pt x="4394" y="9554"/>
                  </a:cubicBezTo>
                  <a:cubicBezTo>
                    <a:pt x="3870" y="9554"/>
                    <a:pt x="3382" y="9435"/>
                    <a:pt x="2989" y="9197"/>
                  </a:cubicBezTo>
                  <a:cubicBezTo>
                    <a:pt x="2668" y="8994"/>
                    <a:pt x="2429" y="8744"/>
                    <a:pt x="2322" y="8459"/>
                  </a:cubicBezTo>
                  <a:cubicBezTo>
                    <a:pt x="2501" y="8328"/>
                    <a:pt x="2608" y="8125"/>
                    <a:pt x="2608" y="7899"/>
                  </a:cubicBezTo>
                  <a:lnTo>
                    <a:pt x="2608" y="7054"/>
                  </a:lnTo>
                  <a:cubicBezTo>
                    <a:pt x="2608" y="7054"/>
                    <a:pt x="2608" y="7030"/>
                    <a:pt x="2620" y="7030"/>
                  </a:cubicBezTo>
                  <a:lnTo>
                    <a:pt x="2810" y="7030"/>
                  </a:lnTo>
                  <a:cubicBezTo>
                    <a:pt x="3191" y="7470"/>
                    <a:pt x="3763" y="7744"/>
                    <a:pt x="4382" y="7744"/>
                  </a:cubicBezTo>
                  <a:cubicBezTo>
                    <a:pt x="5013" y="7744"/>
                    <a:pt x="5573" y="7482"/>
                    <a:pt x="5966" y="7030"/>
                  </a:cubicBezTo>
                  <a:lnTo>
                    <a:pt x="6156" y="7030"/>
                  </a:lnTo>
                  <a:cubicBezTo>
                    <a:pt x="6156" y="7030"/>
                    <a:pt x="6168" y="7030"/>
                    <a:pt x="6168" y="7054"/>
                  </a:cubicBezTo>
                  <a:lnTo>
                    <a:pt x="6168" y="7899"/>
                  </a:lnTo>
                  <a:cubicBezTo>
                    <a:pt x="6168" y="8125"/>
                    <a:pt x="6275" y="8328"/>
                    <a:pt x="6454" y="8459"/>
                  </a:cubicBezTo>
                  <a:cubicBezTo>
                    <a:pt x="6382" y="8673"/>
                    <a:pt x="6216" y="8875"/>
                    <a:pt x="5989" y="9042"/>
                  </a:cubicBezTo>
                  <a:cubicBezTo>
                    <a:pt x="5918" y="9101"/>
                    <a:pt x="5906" y="9209"/>
                    <a:pt x="5966" y="9280"/>
                  </a:cubicBezTo>
                  <a:cubicBezTo>
                    <a:pt x="5989" y="9328"/>
                    <a:pt x="6037" y="9340"/>
                    <a:pt x="6097" y="9340"/>
                  </a:cubicBezTo>
                  <a:cubicBezTo>
                    <a:pt x="6132" y="9340"/>
                    <a:pt x="6168" y="9328"/>
                    <a:pt x="6204" y="9316"/>
                  </a:cubicBezTo>
                  <a:cubicBezTo>
                    <a:pt x="6466" y="9101"/>
                    <a:pt x="6644" y="8863"/>
                    <a:pt x="6751" y="8601"/>
                  </a:cubicBezTo>
                  <a:lnTo>
                    <a:pt x="7823" y="8923"/>
                  </a:lnTo>
                  <a:cubicBezTo>
                    <a:pt x="8204" y="9042"/>
                    <a:pt x="8454" y="9387"/>
                    <a:pt x="8454" y="9792"/>
                  </a:cubicBezTo>
                  <a:lnTo>
                    <a:pt x="8454" y="11126"/>
                  </a:lnTo>
                  <a:cubicBezTo>
                    <a:pt x="8454" y="11221"/>
                    <a:pt x="8525" y="11292"/>
                    <a:pt x="8621" y="11292"/>
                  </a:cubicBezTo>
                  <a:cubicBezTo>
                    <a:pt x="8704" y="11292"/>
                    <a:pt x="8776" y="11221"/>
                    <a:pt x="8776" y="11126"/>
                  </a:cubicBezTo>
                  <a:lnTo>
                    <a:pt x="8776" y="9792"/>
                  </a:lnTo>
                  <a:cubicBezTo>
                    <a:pt x="8823" y="9280"/>
                    <a:pt x="8478" y="8804"/>
                    <a:pt x="7966" y="8661"/>
                  </a:cubicBezTo>
                  <a:lnTo>
                    <a:pt x="6787" y="8304"/>
                  </a:lnTo>
                  <a:cubicBezTo>
                    <a:pt x="6632" y="8256"/>
                    <a:pt x="6537" y="8101"/>
                    <a:pt x="6537" y="7958"/>
                  </a:cubicBezTo>
                  <a:lnTo>
                    <a:pt x="6537" y="7113"/>
                  </a:lnTo>
                  <a:cubicBezTo>
                    <a:pt x="6537" y="6935"/>
                    <a:pt x="6394" y="6792"/>
                    <a:pt x="6239" y="6768"/>
                  </a:cubicBezTo>
                  <a:cubicBezTo>
                    <a:pt x="6382" y="6518"/>
                    <a:pt x="6490" y="6232"/>
                    <a:pt x="6513" y="5923"/>
                  </a:cubicBezTo>
                  <a:cubicBezTo>
                    <a:pt x="6692" y="5625"/>
                    <a:pt x="6811" y="5303"/>
                    <a:pt x="6859" y="4970"/>
                  </a:cubicBezTo>
                  <a:lnTo>
                    <a:pt x="6966" y="4970"/>
                  </a:lnTo>
                  <a:cubicBezTo>
                    <a:pt x="7287" y="4970"/>
                    <a:pt x="7561" y="4732"/>
                    <a:pt x="7585" y="4410"/>
                  </a:cubicBezTo>
                  <a:cubicBezTo>
                    <a:pt x="7609" y="4232"/>
                    <a:pt x="7549" y="4077"/>
                    <a:pt x="7442" y="3934"/>
                  </a:cubicBezTo>
                  <a:cubicBezTo>
                    <a:pt x="7347" y="3839"/>
                    <a:pt x="7216" y="3779"/>
                    <a:pt x="7085" y="3744"/>
                  </a:cubicBezTo>
                  <a:lnTo>
                    <a:pt x="7216" y="2505"/>
                  </a:lnTo>
                  <a:cubicBezTo>
                    <a:pt x="7275" y="1958"/>
                    <a:pt x="7097" y="1422"/>
                    <a:pt x="6728" y="1005"/>
                  </a:cubicBezTo>
                  <a:cubicBezTo>
                    <a:pt x="6359" y="600"/>
                    <a:pt x="5835" y="362"/>
                    <a:pt x="5287" y="362"/>
                  </a:cubicBezTo>
                  <a:lnTo>
                    <a:pt x="3525" y="362"/>
                  </a:lnTo>
                  <a:cubicBezTo>
                    <a:pt x="2918" y="362"/>
                    <a:pt x="2406" y="243"/>
                    <a:pt x="2227" y="53"/>
                  </a:cubicBezTo>
                  <a:cubicBezTo>
                    <a:pt x="2200" y="16"/>
                    <a:pt x="2159" y="1"/>
                    <a:pt x="211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5" name="Google Shape;2945;p54"/>
          <p:cNvGrpSpPr/>
          <p:nvPr/>
        </p:nvGrpSpPr>
        <p:grpSpPr>
          <a:xfrm>
            <a:off x="7147315" y="1969046"/>
            <a:ext cx="279513" cy="357636"/>
            <a:chOff x="7147315" y="1969046"/>
            <a:chExt cx="279513" cy="357636"/>
          </a:xfrm>
        </p:grpSpPr>
        <p:sp>
          <p:nvSpPr>
            <p:cNvPr id="2946" name="Google Shape;2946;p54"/>
            <p:cNvSpPr/>
            <p:nvPr/>
          </p:nvSpPr>
          <p:spPr>
            <a:xfrm>
              <a:off x="7248026" y="2081098"/>
              <a:ext cx="10581" cy="16252"/>
            </a:xfrm>
            <a:custGeom>
              <a:rect b="b" l="l" r="r" t="t"/>
              <a:pathLst>
                <a:path extrusionOk="0" h="513" w="334">
                  <a:moveTo>
                    <a:pt x="167" y="0"/>
                  </a:moveTo>
                  <a:cubicBezTo>
                    <a:pt x="83" y="0"/>
                    <a:pt x="0" y="72"/>
                    <a:pt x="0" y="167"/>
                  </a:cubicBezTo>
                  <a:lnTo>
                    <a:pt x="0" y="345"/>
                  </a:lnTo>
                  <a:cubicBezTo>
                    <a:pt x="0" y="429"/>
                    <a:pt x="83" y="512"/>
                    <a:pt x="167" y="512"/>
                  </a:cubicBezTo>
                  <a:cubicBezTo>
                    <a:pt x="262" y="512"/>
                    <a:pt x="334" y="429"/>
                    <a:pt x="334" y="345"/>
                  </a:cubicBezTo>
                  <a:lnTo>
                    <a:pt x="334" y="167"/>
                  </a:lnTo>
                  <a:cubicBezTo>
                    <a:pt x="334" y="72"/>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54"/>
            <p:cNvSpPr/>
            <p:nvPr/>
          </p:nvSpPr>
          <p:spPr>
            <a:xfrm>
              <a:off x="7315536" y="2081098"/>
              <a:ext cx="10581" cy="16252"/>
            </a:xfrm>
            <a:custGeom>
              <a:rect b="b" l="l" r="r" t="t"/>
              <a:pathLst>
                <a:path extrusionOk="0" h="513" w="334">
                  <a:moveTo>
                    <a:pt x="167" y="0"/>
                  </a:moveTo>
                  <a:cubicBezTo>
                    <a:pt x="72" y="0"/>
                    <a:pt x="0" y="72"/>
                    <a:pt x="0" y="167"/>
                  </a:cubicBezTo>
                  <a:lnTo>
                    <a:pt x="0" y="345"/>
                  </a:lnTo>
                  <a:cubicBezTo>
                    <a:pt x="0" y="429"/>
                    <a:pt x="72" y="512"/>
                    <a:pt x="167" y="512"/>
                  </a:cubicBezTo>
                  <a:cubicBezTo>
                    <a:pt x="250" y="512"/>
                    <a:pt x="322" y="429"/>
                    <a:pt x="322" y="345"/>
                  </a:cubicBezTo>
                  <a:lnTo>
                    <a:pt x="322" y="167"/>
                  </a:lnTo>
                  <a:cubicBezTo>
                    <a:pt x="334" y="72"/>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54"/>
            <p:cNvSpPr/>
            <p:nvPr/>
          </p:nvSpPr>
          <p:spPr>
            <a:xfrm>
              <a:off x="7241595" y="2064308"/>
              <a:ext cx="28702" cy="16442"/>
            </a:xfrm>
            <a:custGeom>
              <a:rect b="b" l="l" r="r" t="t"/>
              <a:pathLst>
                <a:path extrusionOk="0" h="519" w="906">
                  <a:moveTo>
                    <a:pt x="190" y="0"/>
                  </a:moveTo>
                  <a:cubicBezTo>
                    <a:pt x="116" y="0"/>
                    <a:pt x="54" y="45"/>
                    <a:pt x="25" y="113"/>
                  </a:cubicBezTo>
                  <a:cubicBezTo>
                    <a:pt x="1" y="209"/>
                    <a:pt x="48" y="292"/>
                    <a:pt x="132" y="316"/>
                  </a:cubicBezTo>
                  <a:lnTo>
                    <a:pt x="667" y="494"/>
                  </a:lnTo>
                  <a:cubicBezTo>
                    <a:pt x="679" y="494"/>
                    <a:pt x="703" y="518"/>
                    <a:pt x="727" y="518"/>
                  </a:cubicBezTo>
                  <a:cubicBezTo>
                    <a:pt x="798" y="518"/>
                    <a:pt x="858" y="471"/>
                    <a:pt x="894" y="399"/>
                  </a:cubicBezTo>
                  <a:cubicBezTo>
                    <a:pt x="906" y="304"/>
                    <a:pt x="858" y="221"/>
                    <a:pt x="775" y="185"/>
                  </a:cubicBezTo>
                  <a:lnTo>
                    <a:pt x="239" y="6"/>
                  </a:lnTo>
                  <a:cubicBezTo>
                    <a:pt x="222" y="2"/>
                    <a:pt x="206" y="0"/>
                    <a:pt x="19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54"/>
            <p:cNvSpPr/>
            <p:nvPr/>
          </p:nvSpPr>
          <p:spPr>
            <a:xfrm>
              <a:off x="7303466" y="2064276"/>
              <a:ext cx="28702" cy="16474"/>
            </a:xfrm>
            <a:custGeom>
              <a:rect b="b" l="l" r="r" t="t"/>
              <a:pathLst>
                <a:path extrusionOk="0" h="520" w="906">
                  <a:moveTo>
                    <a:pt x="718" y="0"/>
                  </a:moveTo>
                  <a:cubicBezTo>
                    <a:pt x="701" y="0"/>
                    <a:pt x="684" y="2"/>
                    <a:pt x="667" y="7"/>
                  </a:cubicBezTo>
                  <a:lnTo>
                    <a:pt x="131" y="186"/>
                  </a:lnTo>
                  <a:cubicBezTo>
                    <a:pt x="36" y="222"/>
                    <a:pt x="0" y="305"/>
                    <a:pt x="24" y="400"/>
                  </a:cubicBezTo>
                  <a:cubicBezTo>
                    <a:pt x="60" y="472"/>
                    <a:pt x="108" y="519"/>
                    <a:pt x="191" y="519"/>
                  </a:cubicBezTo>
                  <a:cubicBezTo>
                    <a:pt x="203" y="519"/>
                    <a:pt x="215" y="519"/>
                    <a:pt x="250" y="495"/>
                  </a:cubicBezTo>
                  <a:lnTo>
                    <a:pt x="786" y="317"/>
                  </a:lnTo>
                  <a:cubicBezTo>
                    <a:pt x="858" y="293"/>
                    <a:pt x="905" y="210"/>
                    <a:pt x="870" y="114"/>
                  </a:cubicBezTo>
                  <a:cubicBezTo>
                    <a:pt x="850" y="38"/>
                    <a:pt x="786" y="0"/>
                    <a:pt x="71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54"/>
            <p:cNvSpPr/>
            <p:nvPr/>
          </p:nvSpPr>
          <p:spPr>
            <a:xfrm>
              <a:off x="7281575" y="2277229"/>
              <a:ext cx="10993" cy="49452"/>
            </a:xfrm>
            <a:custGeom>
              <a:rect b="b" l="l" r="r" t="t"/>
              <a:pathLst>
                <a:path extrusionOk="0" h="1561" w="347">
                  <a:moveTo>
                    <a:pt x="167" y="0"/>
                  </a:moveTo>
                  <a:cubicBezTo>
                    <a:pt x="72" y="0"/>
                    <a:pt x="1" y="72"/>
                    <a:pt x="1" y="167"/>
                  </a:cubicBezTo>
                  <a:lnTo>
                    <a:pt x="1" y="1405"/>
                  </a:lnTo>
                  <a:cubicBezTo>
                    <a:pt x="1" y="1489"/>
                    <a:pt x="72" y="1560"/>
                    <a:pt x="167" y="1560"/>
                  </a:cubicBezTo>
                  <a:cubicBezTo>
                    <a:pt x="251" y="1560"/>
                    <a:pt x="334" y="1489"/>
                    <a:pt x="334" y="1405"/>
                  </a:cubicBezTo>
                  <a:lnTo>
                    <a:pt x="334" y="167"/>
                  </a:lnTo>
                  <a:cubicBezTo>
                    <a:pt x="346" y="72"/>
                    <a:pt x="275"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54"/>
            <p:cNvSpPr/>
            <p:nvPr/>
          </p:nvSpPr>
          <p:spPr>
            <a:xfrm>
              <a:off x="7147315" y="1969046"/>
              <a:ext cx="279513" cy="357255"/>
            </a:xfrm>
            <a:custGeom>
              <a:rect b="b" l="l" r="r" t="t"/>
              <a:pathLst>
                <a:path extrusionOk="0" h="11277" w="8823">
                  <a:moveTo>
                    <a:pt x="4906" y="370"/>
                  </a:moveTo>
                  <a:cubicBezTo>
                    <a:pt x="5977" y="370"/>
                    <a:pt x="6858" y="1239"/>
                    <a:pt x="6858" y="2323"/>
                  </a:cubicBezTo>
                  <a:lnTo>
                    <a:pt x="6858" y="3394"/>
                  </a:lnTo>
                  <a:lnTo>
                    <a:pt x="6632" y="3394"/>
                  </a:lnTo>
                  <a:cubicBezTo>
                    <a:pt x="6632" y="3394"/>
                    <a:pt x="6620" y="3394"/>
                    <a:pt x="6620" y="3370"/>
                  </a:cubicBezTo>
                  <a:cubicBezTo>
                    <a:pt x="6549" y="3001"/>
                    <a:pt x="6275" y="2037"/>
                    <a:pt x="5537" y="1311"/>
                  </a:cubicBezTo>
                  <a:cubicBezTo>
                    <a:pt x="5507" y="1281"/>
                    <a:pt x="5465" y="1266"/>
                    <a:pt x="5422" y="1266"/>
                  </a:cubicBezTo>
                  <a:cubicBezTo>
                    <a:pt x="5379" y="1266"/>
                    <a:pt x="5334" y="1281"/>
                    <a:pt x="5298" y="1311"/>
                  </a:cubicBezTo>
                  <a:cubicBezTo>
                    <a:pt x="5298" y="1311"/>
                    <a:pt x="4822" y="1787"/>
                    <a:pt x="4358" y="1965"/>
                  </a:cubicBezTo>
                  <a:cubicBezTo>
                    <a:pt x="3882" y="1787"/>
                    <a:pt x="3417" y="1323"/>
                    <a:pt x="3417" y="1311"/>
                  </a:cubicBezTo>
                  <a:cubicBezTo>
                    <a:pt x="3387" y="1281"/>
                    <a:pt x="3349" y="1266"/>
                    <a:pt x="3307" y="1266"/>
                  </a:cubicBezTo>
                  <a:cubicBezTo>
                    <a:pt x="3265" y="1266"/>
                    <a:pt x="3221" y="1281"/>
                    <a:pt x="3179" y="1311"/>
                  </a:cubicBezTo>
                  <a:cubicBezTo>
                    <a:pt x="3120" y="1370"/>
                    <a:pt x="3060" y="1442"/>
                    <a:pt x="3001" y="1513"/>
                  </a:cubicBezTo>
                  <a:cubicBezTo>
                    <a:pt x="2941" y="1584"/>
                    <a:pt x="2965" y="1692"/>
                    <a:pt x="3024" y="1751"/>
                  </a:cubicBezTo>
                  <a:cubicBezTo>
                    <a:pt x="3057" y="1778"/>
                    <a:pt x="3096" y="1790"/>
                    <a:pt x="3134" y="1790"/>
                  </a:cubicBezTo>
                  <a:cubicBezTo>
                    <a:pt x="3180" y="1790"/>
                    <a:pt x="3224" y="1772"/>
                    <a:pt x="3251" y="1739"/>
                  </a:cubicBezTo>
                  <a:cubicBezTo>
                    <a:pt x="3274" y="1704"/>
                    <a:pt x="3298" y="1692"/>
                    <a:pt x="3322" y="1680"/>
                  </a:cubicBezTo>
                  <a:cubicBezTo>
                    <a:pt x="3513" y="1858"/>
                    <a:pt x="3917" y="2168"/>
                    <a:pt x="4310" y="2299"/>
                  </a:cubicBezTo>
                  <a:cubicBezTo>
                    <a:pt x="4328" y="2311"/>
                    <a:pt x="4349" y="2317"/>
                    <a:pt x="4368" y="2317"/>
                  </a:cubicBezTo>
                  <a:cubicBezTo>
                    <a:pt x="4388" y="2317"/>
                    <a:pt x="4405" y="2311"/>
                    <a:pt x="4417" y="2299"/>
                  </a:cubicBezTo>
                  <a:cubicBezTo>
                    <a:pt x="4822" y="2168"/>
                    <a:pt x="5227" y="1834"/>
                    <a:pt x="5418" y="1680"/>
                  </a:cubicBezTo>
                  <a:cubicBezTo>
                    <a:pt x="6001" y="2335"/>
                    <a:pt x="6215" y="3132"/>
                    <a:pt x="6299" y="3466"/>
                  </a:cubicBezTo>
                  <a:cubicBezTo>
                    <a:pt x="6322" y="3632"/>
                    <a:pt x="6477" y="3728"/>
                    <a:pt x="6620" y="3728"/>
                  </a:cubicBezTo>
                  <a:lnTo>
                    <a:pt x="6918" y="3728"/>
                  </a:lnTo>
                  <a:cubicBezTo>
                    <a:pt x="6989" y="3728"/>
                    <a:pt x="7072" y="3763"/>
                    <a:pt x="7132" y="3823"/>
                  </a:cubicBezTo>
                  <a:cubicBezTo>
                    <a:pt x="7192" y="3882"/>
                    <a:pt x="7203" y="3954"/>
                    <a:pt x="7203" y="4025"/>
                  </a:cubicBezTo>
                  <a:cubicBezTo>
                    <a:pt x="7192" y="4168"/>
                    <a:pt x="7049" y="4287"/>
                    <a:pt x="6906" y="4287"/>
                  </a:cubicBezTo>
                  <a:lnTo>
                    <a:pt x="6834" y="4287"/>
                  </a:lnTo>
                  <a:lnTo>
                    <a:pt x="6834" y="4263"/>
                  </a:lnTo>
                  <a:cubicBezTo>
                    <a:pt x="6834" y="4180"/>
                    <a:pt x="6751" y="4097"/>
                    <a:pt x="6668" y="4097"/>
                  </a:cubicBezTo>
                  <a:cubicBezTo>
                    <a:pt x="6572" y="4097"/>
                    <a:pt x="6501" y="4180"/>
                    <a:pt x="6501" y="4263"/>
                  </a:cubicBezTo>
                  <a:cubicBezTo>
                    <a:pt x="6501" y="5442"/>
                    <a:pt x="5548" y="6395"/>
                    <a:pt x="4370" y="6395"/>
                  </a:cubicBezTo>
                  <a:cubicBezTo>
                    <a:pt x="3203" y="6395"/>
                    <a:pt x="2250" y="5442"/>
                    <a:pt x="2250" y="4263"/>
                  </a:cubicBezTo>
                  <a:cubicBezTo>
                    <a:pt x="2250" y="4180"/>
                    <a:pt x="2167" y="4097"/>
                    <a:pt x="2084" y="4097"/>
                  </a:cubicBezTo>
                  <a:cubicBezTo>
                    <a:pt x="1989" y="4097"/>
                    <a:pt x="1953" y="4144"/>
                    <a:pt x="1953" y="4240"/>
                  </a:cubicBezTo>
                  <a:lnTo>
                    <a:pt x="1846" y="4251"/>
                  </a:lnTo>
                  <a:cubicBezTo>
                    <a:pt x="1774" y="4251"/>
                    <a:pt x="1691" y="4228"/>
                    <a:pt x="1631" y="4168"/>
                  </a:cubicBezTo>
                  <a:cubicBezTo>
                    <a:pt x="1572" y="4109"/>
                    <a:pt x="1560" y="4025"/>
                    <a:pt x="1560" y="3954"/>
                  </a:cubicBezTo>
                  <a:cubicBezTo>
                    <a:pt x="1572" y="3823"/>
                    <a:pt x="1715" y="3704"/>
                    <a:pt x="1858" y="3704"/>
                  </a:cubicBezTo>
                  <a:lnTo>
                    <a:pt x="2131" y="3704"/>
                  </a:lnTo>
                  <a:cubicBezTo>
                    <a:pt x="2286" y="3704"/>
                    <a:pt x="2429" y="3597"/>
                    <a:pt x="2453" y="3430"/>
                  </a:cubicBezTo>
                  <a:cubicBezTo>
                    <a:pt x="2500" y="3216"/>
                    <a:pt x="2631" y="2751"/>
                    <a:pt x="2905" y="2275"/>
                  </a:cubicBezTo>
                  <a:cubicBezTo>
                    <a:pt x="2941" y="2204"/>
                    <a:pt x="2917" y="2096"/>
                    <a:pt x="2846" y="2049"/>
                  </a:cubicBezTo>
                  <a:cubicBezTo>
                    <a:pt x="2820" y="2034"/>
                    <a:pt x="2791" y="2027"/>
                    <a:pt x="2763" y="2027"/>
                  </a:cubicBezTo>
                  <a:cubicBezTo>
                    <a:pt x="2702" y="2027"/>
                    <a:pt x="2644" y="2059"/>
                    <a:pt x="2620" y="2108"/>
                  </a:cubicBezTo>
                  <a:cubicBezTo>
                    <a:pt x="2322" y="2632"/>
                    <a:pt x="2203" y="3120"/>
                    <a:pt x="2143" y="3370"/>
                  </a:cubicBezTo>
                  <a:cubicBezTo>
                    <a:pt x="2143" y="3370"/>
                    <a:pt x="2143" y="3394"/>
                    <a:pt x="2131" y="3394"/>
                  </a:cubicBezTo>
                  <a:lnTo>
                    <a:pt x="1905" y="3394"/>
                  </a:lnTo>
                  <a:lnTo>
                    <a:pt x="1905" y="2323"/>
                  </a:lnTo>
                  <a:cubicBezTo>
                    <a:pt x="1905" y="1251"/>
                    <a:pt x="2786" y="370"/>
                    <a:pt x="3846" y="370"/>
                  </a:cubicBezTo>
                  <a:close/>
                  <a:moveTo>
                    <a:pt x="2096" y="5121"/>
                  </a:moveTo>
                  <a:cubicBezTo>
                    <a:pt x="2274" y="5573"/>
                    <a:pt x="2584" y="5978"/>
                    <a:pt x="2989" y="6264"/>
                  </a:cubicBezTo>
                  <a:lnTo>
                    <a:pt x="2989" y="7214"/>
                  </a:lnTo>
                  <a:lnTo>
                    <a:pt x="1357" y="5240"/>
                  </a:lnTo>
                  <a:lnTo>
                    <a:pt x="2096" y="5121"/>
                  </a:lnTo>
                  <a:close/>
                  <a:moveTo>
                    <a:pt x="6715" y="5121"/>
                  </a:moveTo>
                  <a:lnTo>
                    <a:pt x="7453" y="5240"/>
                  </a:lnTo>
                  <a:lnTo>
                    <a:pt x="5822" y="7228"/>
                  </a:lnTo>
                  <a:lnTo>
                    <a:pt x="5822" y="6264"/>
                  </a:lnTo>
                  <a:cubicBezTo>
                    <a:pt x="6215" y="5978"/>
                    <a:pt x="6537" y="5573"/>
                    <a:pt x="6715" y="5121"/>
                  </a:cubicBezTo>
                  <a:close/>
                  <a:moveTo>
                    <a:pt x="5489" y="6454"/>
                  </a:moveTo>
                  <a:lnTo>
                    <a:pt x="5489" y="7633"/>
                  </a:lnTo>
                  <a:lnTo>
                    <a:pt x="4417" y="8931"/>
                  </a:lnTo>
                  <a:lnTo>
                    <a:pt x="3346" y="7633"/>
                  </a:lnTo>
                  <a:lnTo>
                    <a:pt x="3346" y="6454"/>
                  </a:lnTo>
                  <a:cubicBezTo>
                    <a:pt x="3679" y="6621"/>
                    <a:pt x="4036" y="6704"/>
                    <a:pt x="4417" y="6704"/>
                  </a:cubicBezTo>
                  <a:cubicBezTo>
                    <a:pt x="4810" y="6704"/>
                    <a:pt x="5167" y="6621"/>
                    <a:pt x="5489" y="6454"/>
                  </a:cubicBezTo>
                  <a:close/>
                  <a:moveTo>
                    <a:pt x="3894" y="1"/>
                  </a:moveTo>
                  <a:cubicBezTo>
                    <a:pt x="2631" y="1"/>
                    <a:pt x="1608" y="1025"/>
                    <a:pt x="1608" y="2287"/>
                  </a:cubicBezTo>
                  <a:lnTo>
                    <a:pt x="1608" y="3418"/>
                  </a:lnTo>
                  <a:cubicBezTo>
                    <a:pt x="1417" y="3513"/>
                    <a:pt x="1274" y="3692"/>
                    <a:pt x="1250" y="3894"/>
                  </a:cubicBezTo>
                  <a:cubicBezTo>
                    <a:pt x="1238" y="4073"/>
                    <a:pt x="1286" y="4240"/>
                    <a:pt x="1393" y="4371"/>
                  </a:cubicBezTo>
                  <a:cubicBezTo>
                    <a:pt x="1512" y="4501"/>
                    <a:pt x="1679" y="4561"/>
                    <a:pt x="1846" y="4561"/>
                  </a:cubicBezTo>
                  <a:lnTo>
                    <a:pt x="1965" y="4561"/>
                  </a:lnTo>
                  <a:cubicBezTo>
                    <a:pt x="1977" y="4644"/>
                    <a:pt x="1989" y="4716"/>
                    <a:pt x="2000" y="4775"/>
                  </a:cubicBezTo>
                  <a:lnTo>
                    <a:pt x="1262" y="4894"/>
                  </a:lnTo>
                  <a:cubicBezTo>
                    <a:pt x="1155" y="4906"/>
                    <a:pt x="1048" y="4978"/>
                    <a:pt x="1012" y="5073"/>
                  </a:cubicBezTo>
                  <a:cubicBezTo>
                    <a:pt x="965" y="5180"/>
                    <a:pt x="965" y="5275"/>
                    <a:pt x="1012" y="5383"/>
                  </a:cubicBezTo>
                  <a:lnTo>
                    <a:pt x="2108" y="7502"/>
                  </a:lnTo>
                  <a:lnTo>
                    <a:pt x="857" y="7883"/>
                  </a:lnTo>
                  <a:cubicBezTo>
                    <a:pt x="334" y="8050"/>
                    <a:pt x="0" y="8514"/>
                    <a:pt x="0" y="9062"/>
                  </a:cubicBezTo>
                  <a:lnTo>
                    <a:pt x="0" y="11109"/>
                  </a:lnTo>
                  <a:cubicBezTo>
                    <a:pt x="0" y="11205"/>
                    <a:pt x="72" y="11276"/>
                    <a:pt x="155" y="11276"/>
                  </a:cubicBezTo>
                  <a:cubicBezTo>
                    <a:pt x="250" y="11276"/>
                    <a:pt x="322" y="11205"/>
                    <a:pt x="322" y="11109"/>
                  </a:cubicBezTo>
                  <a:lnTo>
                    <a:pt x="322" y="9062"/>
                  </a:lnTo>
                  <a:cubicBezTo>
                    <a:pt x="322" y="8943"/>
                    <a:pt x="357" y="8823"/>
                    <a:pt x="381" y="8716"/>
                  </a:cubicBezTo>
                  <a:lnTo>
                    <a:pt x="1215" y="9431"/>
                  </a:lnTo>
                  <a:cubicBezTo>
                    <a:pt x="1334" y="9538"/>
                    <a:pt x="1405" y="9681"/>
                    <a:pt x="1405" y="9847"/>
                  </a:cubicBezTo>
                  <a:lnTo>
                    <a:pt x="1405" y="11109"/>
                  </a:lnTo>
                  <a:cubicBezTo>
                    <a:pt x="1405" y="11205"/>
                    <a:pt x="1488" y="11276"/>
                    <a:pt x="1572" y="11276"/>
                  </a:cubicBezTo>
                  <a:cubicBezTo>
                    <a:pt x="1667" y="11276"/>
                    <a:pt x="1738" y="11205"/>
                    <a:pt x="1738" y="11109"/>
                  </a:cubicBezTo>
                  <a:lnTo>
                    <a:pt x="1738" y="9847"/>
                  </a:lnTo>
                  <a:cubicBezTo>
                    <a:pt x="1738" y="9597"/>
                    <a:pt x="1631" y="9359"/>
                    <a:pt x="1441" y="9181"/>
                  </a:cubicBezTo>
                  <a:lnTo>
                    <a:pt x="572" y="8431"/>
                  </a:lnTo>
                  <a:cubicBezTo>
                    <a:pt x="679" y="8335"/>
                    <a:pt x="810" y="8240"/>
                    <a:pt x="965" y="8192"/>
                  </a:cubicBezTo>
                  <a:lnTo>
                    <a:pt x="2274" y="7776"/>
                  </a:lnTo>
                  <a:lnTo>
                    <a:pt x="2989" y="9145"/>
                  </a:lnTo>
                  <a:lnTo>
                    <a:pt x="2762" y="9597"/>
                  </a:lnTo>
                  <a:cubicBezTo>
                    <a:pt x="2679" y="9776"/>
                    <a:pt x="2691" y="9966"/>
                    <a:pt x="2810" y="10133"/>
                  </a:cubicBezTo>
                  <a:lnTo>
                    <a:pt x="3572" y="11205"/>
                  </a:lnTo>
                  <a:cubicBezTo>
                    <a:pt x="3596" y="11252"/>
                    <a:pt x="3655" y="11276"/>
                    <a:pt x="3703" y="11276"/>
                  </a:cubicBezTo>
                  <a:cubicBezTo>
                    <a:pt x="3727" y="11276"/>
                    <a:pt x="3763" y="11264"/>
                    <a:pt x="3786" y="11252"/>
                  </a:cubicBezTo>
                  <a:cubicBezTo>
                    <a:pt x="3870" y="11193"/>
                    <a:pt x="3882" y="11086"/>
                    <a:pt x="3834" y="11014"/>
                  </a:cubicBezTo>
                  <a:lnTo>
                    <a:pt x="3072" y="9943"/>
                  </a:lnTo>
                  <a:cubicBezTo>
                    <a:pt x="3036" y="9883"/>
                    <a:pt x="3036" y="9800"/>
                    <a:pt x="3060" y="9740"/>
                  </a:cubicBezTo>
                  <a:lnTo>
                    <a:pt x="3310" y="9228"/>
                  </a:lnTo>
                  <a:cubicBezTo>
                    <a:pt x="3346" y="9181"/>
                    <a:pt x="3346" y="9121"/>
                    <a:pt x="3310" y="9073"/>
                  </a:cubicBezTo>
                  <a:lnTo>
                    <a:pt x="1917" y="6395"/>
                  </a:lnTo>
                  <a:lnTo>
                    <a:pt x="4263" y="9252"/>
                  </a:lnTo>
                  <a:cubicBezTo>
                    <a:pt x="4298" y="9300"/>
                    <a:pt x="4346" y="9312"/>
                    <a:pt x="4405" y="9312"/>
                  </a:cubicBezTo>
                  <a:cubicBezTo>
                    <a:pt x="4441" y="9312"/>
                    <a:pt x="4489" y="9300"/>
                    <a:pt x="4536" y="9252"/>
                  </a:cubicBezTo>
                  <a:lnTo>
                    <a:pt x="6882" y="6395"/>
                  </a:lnTo>
                  <a:lnTo>
                    <a:pt x="5489" y="9073"/>
                  </a:lnTo>
                  <a:cubicBezTo>
                    <a:pt x="5453" y="9121"/>
                    <a:pt x="5453" y="9181"/>
                    <a:pt x="5489" y="9228"/>
                  </a:cubicBezTo>
                  <a:lnTo>
                    <a:pt x="5739" y="9740"/>
                  </a:lnTo>
                  <a:cubicBezTo>
                    <a:pt x="5775" y="9800"/>
                    <a:pt x="5775" y="9871"/>
                    <a:pt x="5727" y="9943"/>
                  </a:cubicBezTo>
                  <a:lnTo>
                    <a:pt x="4965" y="11014"/>
                  </a:lnTo>
                  <a:cubicBezTo>
                    <a:pt x="4906" y="11086"/>
                    <a:pt x="4941" y="11193"/>
                    <a:pt x="5013" y="11252"/>
                  </a:cubicBezTo>
                  <a:cubicBezTo>
                    <a:pt x="5037" y="11264"/>
                    <a:pt x="5072" y="11276"/>
                    <a:pt x="5096" y="11276"/>
                  </a:cubicBezTo>
                  <a:cubicBezTo>
                    <a:pt x="5144" y="11276"/>
                    <a:pt x="5203" y="11252"/>
                    <a:pt x="5239" y="11205"/>
                  </a:cubicBezTo>
                  <a:lnTo>
                    <a:pt x="5989" y="10133"/>
                  </a:lnTo>
                  <a:cubicBezTo>
                    <a:pt x="6108" y="9966"/>
                    <a:pt x="6132" y="9776"/>
                    <a:pt x="6037" y="9597"/>
                  </a:cubicBezTo>
                  <a:lnTo>
                    <a:pt x="5810" y="9145"/>
                  </a:lnTo>
                  <a:lnTo>
                    <a:pt x="6525" y="7776"/>
                  </a:lnTo>
                  <a:lnTo>
                    <a:pt x="7834" y="8192"/>
                  </a:lnTo>
                  <a:cubicBezTo>
                    <a:pt x="7989" y="8240"/>
                    <a:pt x="8120" y="8335"/>
                    <a:pt x="8227" y="8431"/>
                  </a:cubicBezTo>
                  <a:lnTo>
                    <a:pt x="7358" y="9181"/>
                  </a:lnTo>
                  <a:cubicBezTo>
                    <a:pt x="7168" y="9347"/>
                    <a:pt x="7061" y="9585"/>
                    <a:pt x="7061" y="9847"/>
                  </a:cubicBezTo>
                  <a:lnTo>
                    <a:pt x="7061" y="11109"/>
                  </a:lnTo>
                  <a:cubicBezTo>
                    <a:pt x="7061" y="11205"/>
                    <a:pt x="7144" y="11276"/>
                    <a:pt x="7227" y="11276"/>
                  </a:cubicBezTo>
                  <a:cubicBezTo>
                    <a:pt x="7323" y="11276"/>
                    <a:pt x="7394" y="11205"/>
                    <a:pt x="7394" y="11109"/>
                  </a:cubicBezTo>
                  <a:lnTo>
                    <a:pt x="7394" y="9847"/>
                  </a:lnTo>
                  <a:cubicBezTo>
                    <a:pt x="7394" y="9681"/>
                    <a:pt x="7465" y="9538"/>
                    <a:pt x="7584" y="9431"/>
                  </a:cubicBezTo>
                  <a:lnTo>
                    <a:pt x="8418" y="8716"/>
                  </a:lnTo>
                  <a:cubicBezTo>
                    <a:pt x="8466" y="8823"/>
                    <a:pt x="8477" y="8943"/>
                    <a:pt x="8477" y="9062"/>
                  </a:cubicBezTo>
                  <a:lnTo>
                    <a:pt x="8477" y="11109"/>
                  </a:lnTo>
                  <a:cubicBezTo>
                    <a:pt x="8477" y="11205"/>
                    <a:pt x="8549" y="11276"/>
                    <a:pt x="8644" y="11276"/>
                  </a:cubicBezTo>
                  <a:cubicBezTo>
                    <a:pt x="8727" y="11276"/>
                    <a:pt x="8811" y="11205"/>
                    <a:pt x="8811" y="11109"/>
                  </a:cubicBezTo>
                  <a:lnTo>
                    <a:pt x="8811" y="9062"/>
                  </a:lnTo>
                  <a:cubicBezTo>
                    <a:pt x="8823" y="8538"/>
                    <a:pt x="8477" y="8073"/>
                    <a:pt x="7965" y="7919"/>
                  </a:cubicBezTo>
                  <a:lnTo>
                    <a:pt x="6715" y="7526"/>
                  </a:lnTo>
                  <a:lnTo>
                    <a:pt x="7811" y="5418"/>
                  </a:lnTo>
                  <a:cubicBezTo>
                    <a:pt x="7858" y="5311"/>
                    <a:pt x="7858" y="5204"/>
                    <a:pt x="7811" y="5097"/>
                  </a:cubicBezTo>
                  <a:cubicBezTo>
                    <a:pt x="7763" y="5002"/>
                    <a:pt x="7668" y="4942"/>
                    <a:pt x="7561" y="4918"/>
                  </a:cubicBezTo>
                  <a:lnTo>
                    <a:pt x="6811" y="4799"/>
                  </a:lnTo>
                  <a:cubicBezTo>
                    <a:pt x="6822" y="4728"/>
                    <a:pt x="6846" y="4656"/>
                    <a:pt x="6858" y="4597"/>
                  </a:cubicBezTo>
                  <a:lnTo>
                    <a:pt x="6965" y="4597"/>
                  </a:lnTo>
                  <a:cubicBezTo>
                    <a:pt x="7287" y="4597"/>
                    <a:pt x="7561" y="4359"/>
                    <a:pt x="7584" y="4049"/>
                  </a:cubicBezTo>
                  <a:cubicBezTo>
                    <a:pt x="7608" y="3870"/>
                    <a:pt x="7549" y="3704"/>
                    <a:pt x="7442" y="3573"/>
                  </a:cubicBezTo>
                  <a:cubicBezTo>
                    <a:pt x="7382" y="3513"/>
                    <a:pt x="7323" y="3466"/>
                    <a:pt x="7251" y="3418"/>
                  </a:cubicBezTo>
                  <a:lnTo>
                    <a:pt x="7251" y="2287"/>
                  </a:lnTo>
                  <a:cubicBezTo>
                    <a:pt x="7251" y="1025"/>
                    <a:pt x="6215" y="1"/>
                    <a:pt x="495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54"/>
            <p:cNvSpPr/>
            <p:nvPr/>
          </p:nvSpPr>
          <p:spPr>
            <a:xfrm>
              <a:off x="7248026" y="2111067"/>
              <a:ext cx="78471" cy="36052"/>
            </a:xfrm>
            <a:custGeom>
              <a:rect b="b" l="l" r="r" t="t"/>
              <a:pathLst>
                <a:path extrusionOk="0" h="1138" w="2477">
                  <a:moveTo>
                    <a:pt x="619" y="411"/>
                  </a:moveTo>
                  <a:cubicBezTo>
                    <a:pt x="679" y="411"/>
                    <a:pt x="738" y="423"/>
                    <a:pt x="798" y="423"/>
                  </a:cubicBezTo>
                  <a:lnTo>
                    <a:pt x="703" y="602"/>
                  </a:lnTo>
                  <a:lnTo>
                    <a:pt x="619" y="411"/>
                  </a:lnTo>
                  <a:close/>
                  <a:moveTo>
                    <a:pt x="1846" y="411"/>
                  </a:moveTo>
                  <a:lnTo>
                    <a:pt x="1762" y="602"/>
                  </a:lnTo>
                  <a:lnTo>
                    <a:pt x="1667" y="423"/>
                  </a:lnTo>
                  <a:cubicBezTo>
                    <a:pt x="1727" y="423"/>
                    <a:pt x="1786" y="411"/>
                    <a:pt x="1846" y="411"/>
                  </a:cubicBezTo>
                  <a:close/>
                  <a:moveTo>
                    <a:pt x="2310" y="1"/>
                  </a:moveTo>
                  <a:cubicBezTo>
                    <a:pt x="2295" y="1"/>
                    <a:pt x="2279" y="2"/>
                    <a:pt x="2262" y="7"/>
                  </a:cubicBezTo>
                  <a:cubicBezTo>
                    <a:pt x="1965" y="78"/>
                    <a:pt x="1607" y="114"/>
                    <a:pt x="1238" y="114"/>
                  </a:cubicBezTo>
                  <a:cubicBezTo>
                    <a:pt x="869" y="114"/>
                    <a:pt x="524" y="66"/>
                    <a:pt x="214" y="7"/>
                  </a:cubicBezTo>
                  <a:cubicBezTo>
                    <a:pt x="203" y="5"/>
                    <a:pt x="191" y="4"/>
                    <a:pt x="180" y="4"/>
                  </a:cubicBezTo>
                  <a:cubicBezTo>
                    <a:pt x="100" y="4"/>
                    <a:pt x="34" y="42"/>
                    <a:pt x="24" y="126"/>
                  </a:cubicBezTo>
                  <a:cubicBezTo>
                    <a:pt x="0" y="221"/>
                    <a:pt x="48" y="304"/>
                    <a:pt x="143" y="316"/>
                  </a:cubicBezTo>
                  <a:cubicBezTo>
                    <a:pt x="167" y="316"/>
                    <a:pt x="203" y="340"/>
                    <a:pt x="226" y="340"/>
                  </a:cubicBezTo>
                  <a:lnTo>
                    <a:pt x="560" y="1054"/>
                  </a:lnTo>
                  <a:cubicBezTo>
                    <a:pt x="584" y="1114"/>
                    <a:pt x="643" y="1138"/>
                    <a:pt x="703" y="1138"/>
                  </a:cubicBezTo>
                  <a:cubicBezTo>
                    <a:pt x="762" y="1138"/>
                    <a:pt x="822" y="1114"/>
                    <a:pt x="857" y="1054"/>
                  </a:cubicBezTo>
                  <a:lnTo>
                    <a:pt x="1167" y="435"/>
                  </a:lnTo>
                  <a:lnTo>
                    <a:pt x="1310" y="435"/>
                  </a:lnTo>
                  <a:lnTo>
                    <a:pt x="1619" y="1054"/>
                  </a:lnTo>
                  <a:cubicBezTo>
                    <a:pt x="1655" y="1114"/>
                    <a:pt x="1715" y="1138"/>
                    <a:pt x="1774" y="1138"/>
                  </a:cubicBezTo>
                  <a:cubicBezTo>
                    <a:pt x="1834" y="1138"/>
                    <a:pt x="1893" y="1090"/>
                    <a:pt x="1917" y="1054"/>
                  </a:cubicBezTo>
                  <a:lnTo>
                    <a:pt x="2250" y="340"/>
                  </a:lnTo>
                  <a:cubicBezTo>
                    <a:pt x="2274" y="340"/>
                    <a:pt x="2310" y="316"/>
                    <a:pt x="2334" y="316"/>
                  </a:cubicBezTo>
                  <a:cubicBezTo>
                    <a:pt x="2417" y="304"/>
                    <a:pt x="2477" y="221"/>
                    <a:pt x="2465" y="126"/>
                  </a:cubicBezTo>
                  <a:cubicBezTo>
                    <a:pt x="2445" y="47"/>
                    <a:pt x="2384" y="1"/>
                    <a:pt x="231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3" name="Google Shape;2953;p54"/>
          <p:cNvGrpSpPr/>
          <p:nvPr/>
        </p:nvGrpSpPr>
        <p:grpSpPr>
          <a:xfrm>
            <a:off x="6697681" y="1968317"/>
            <a:ext cx="280305" cy="359093"/>
            <a:chOff x="6697681" y="1968317"/>
            <a:chExt cx="280305" cy="359093"/>
          </a:xfrm>
        </p:grpSpPr>
        <p:sp>
          <p:nvSpPr>
            <p:cNvPr id="2954" name="Google Shape;2954;p54"/>
            <p:cNvSpPr/>
            <p:nvPr/>
          </p:nvSpPr>
          <p:spPr>
            <a:xfrm>
              <a:off x="6799152" y="2092408"/>
              <a:ext cx="10613" cy="16252"/>
            </a:xfrm>
            <a:custGeom>
              <a:rect b="b" l="l" r="r" t="t"/>
              <a:pathLst>
                <a:path extrusionOk="0" h="513" w="335">
                  <a:moveTo>
                    <a:pt x="167" y="0"/>
                  </a:moveTo>
                  <a:cubicBezTo>
                    <a:pt x="84" y="0"/>
                    <a:pt x="1" y="72"/>
                    <a:pt x="1" y="167"/>
                  </a:cubicBezTo>
                  <a:lnTo>
                    <a:pt x="1" y="346"/>
                  </a:lnTo>
                  <a:cubicBezTo>
                    <a:pt x="1" y="429"/>
                    <a:pt x="84" y="512"/>
                    <a:pt x="167" y="512"/>
                  </a:cubicBezTo>
                  <a:cubicBezTo>
                    <a:pt x="251" y="512"/>
                    <a:pt x="334" y="429"/>
                    <a:pt x="334" y="346"/>
                  </a:cubicBezTo>
                  <a:lnTo>
                    <a:pt x="334" y="167"/>
                  </a:lnTo>
                  <a:cubicBezTo>
                    <a:pt x="334" y="72"/>
                    <a:pt x="263"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54"/>
            <p:cNvSpPr/>
            <p:nvPr/>
          </p:nvSpPr>
          <p:spPr>
            <a:xfrm>
              <a:off x="6866662" y="2092408"/>
              <a:ext cx="10613" cy="16252"/>
            </a:xfrm>
            <a:custGeom>
              <a:rect b="b" l="l" r="r" t="t"/>
              <a:pathLst>
                <a:path extrusionOk="0" h="513" w="335">
                  <a:moveTo>
                    <a:pt x="168" y="0"/>
                  </a:moveTo>
                  <a:cubicBezTo>
                    <a:pt x="72" y="0"/>
                    <a:pt x="1" y="72"/>
                    <a:pt x="1" y="167"/>
                  </a:cubicBezTo>
                  <a:lnTo>
                    <a:pt x="1" y="346"/>
                  </a:lnTo>
                  <a:cubicBezTo>
                    <a:pt x="1" y="429"/>
                    <a:pt x="72" y="512"/>
                    <a:pt x="168" y="512"/>
                  </a:cubicBezTo>
                  <a:cubicBezTo>
                    <a:pt x="251" y="512"/>
                    <a:pt x="334" y="429"/>
                    <a:pt x="334" y="346"/>
                  </a:cubicBezTo>
                  <a:lnTo>
                    <a:pt x="334" y="167"/>
                  </a:lnTo>
                  <a:cubicBezTo>
                    <a:pt x="334" y="72"/>
                    <a:pt x="251"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54"/>
            <p:cNvSpPr/>
            <p:nvPr/>
          </p:nvSpPr>
          <p:spPr>
            <a:xfrm>
              <a:off x="6815372" y="2143032"/>
              <a:ext cx="45302" cy="15777"/>
            </a:xfrm>
            <a:custGeom>
              <a:rect b="b" l="l" r="r" t="t"/>
              <a:pathLst>
                <a:path extrusionOk="0" h="498" w="1430">
                  <a:moveTo>
                    <a:pt x="184" y="1"/>
                  </a:moveTo>
                  <a:cubicBezTo>
                    <a:pt x="141" y="1"/>
                    <a:pt x="96" y="16"/>
                    <a:pt x="60" y="45"/>
                  </a:cubicBezTo>
                  <a:cubicBezTo>
                    <a:pt x="1" y="105"/>
                    <a:pt x="1" y="200"/>
                    <a:pt x="60" y="283"/>
                  </a:cubicBezTo>
                  <a:cubicBezTo>
                    <a:pt x="203" y="414"/>
                    <a:pt x="441" y="498"/>
                    <a:pt x="703" y="498"/>
                  </a:cubicBezTo>
                  <a:cubicBezTo>
                    <a:pt x="965" y="498"/>
                    <a:pt x="1203" y="414"/>
                    <a:pt x="1334" y="283"/>
                  </a:cubicBezTo>
                  <a:cubicBezTo>
                    <a:pt x="1429" y="200"/>
                    <a:pt x="1429" y="105"/>
                    <a:pt x="1370" y="45"/>
                  </a:cubicBezTo>
                  <a:cubicBezTo>
                    <a:pt x="1340" y="16"/>
                    <a:pt x="1298" y="1"/>
                    <a:pt x="1255" y="1"/>
                  </a:cubicBezTo>
                  <a:cubicBezTo>
                    <a:pt x="1212" y="1"/>
                    <a:pt x="1167" y="16"/>
                    <a:pt x="1132" y="45"/>
                  </a:cubicBezTo>
                  <a:cubicBezTo>
                    <a:pt x="1072" y="105"/>
                    <a:pt x="917" y="176"/>
                    <a:pt x="715" y="176"/>
                  </a:cubicBezTo>
                  <a:cubicBezTo>
                    <a:pt x="501" y="176"/>
                    <a:pt x="358" y="105"/>
                    <a:pt x="298" y="45"/>
                  </a:cubicBezTo>
                  <a:cubicBezTo>
                    <a:pt x="269" y="16"/>
                    <a:pt x="227" y="1"/>
                    <a:pt x="1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54"/>
            <p:cNvSpPr/>
            <p:nvPr/>
          </p:nvSpPr>
          <p:spPr>
            <a:xfrm>
              <a:off x="6697681" y="1968317"/>
              <a:ext cx="280305" cy="358713"/>
            </a:xfrm>
            <a:custGeom>
              <a:rect b="b" l="l" r="r" t="t"/>
              <a:pathLst>
                <a:path extrusionOk="0" h="11323" w="8848">
                  <a:moveTo>
                    <a:pt x="4430" y="345"/>
                  </a:moveTo>
                  <a:cubicBezTo>
                    <a:pt x="4978" y="345"/>
                    <a:pt x="5502" y="512"/>
                    <a:pt x="5918" y="822"/>
                  </a:cubicBezTo>
                  <a:cubicBezTo>
                    <a:pt x="6252" y="1072"/>
                    <a:pt x="6526" y="1417"/>
                    <a:pt x="6668" y="1786"/>
                  </a:cubicBezTo>
                  <a:lnTo>
                    <a:pt x="6371" y="1786"/>
                  </a:lnTo>
                  <a:cubicBezTo>
                    <a:pt x="6287" y="1786"/>
                    <a:pt x="6216" y="1857"/>
                    <a:pt x="6216" y="1953"/>
                  </a:cubicBezTo>
                  <a:cubicBezTo>
                    <a:pt x="6216" y="2048"/>
                    <a:pt x="6287" y="2119"/>
                    <a:pt x="6371" y="2119"/>
                  </a:cubicBezTo>
                  <a:lnTo>
                    <a:pt x="7085" y="2119"/>
                  </a:lnTo>
                  <a:cubicBezTo>
                    <a:pt x="7085" y="2119"/>
                    <a:pt x="7109" y="2119"/>
                    <a:pt x="7109" y="2131"/>
                  </a:cubicBezTo>
                  <a:lnTo>
                    <a:pt x="7109" y="2846"/>
                  </a:lnTo>
                  <a:cubicBezTo>
                    <a:pt x="7109" y="2846"/>
                    <a:pt x="7109" y="2858"/>
                    <a:pt x="7085" y="2858"/>
                  </a:cubicBezTo>
                  <a:lnTo>
                    <a:pt x="1787" y="2858"/>
                  </a:lnTo>
                  <a:cubicBezTo>
                    <a:pt x="1787" y="2858"/>
                    <a:pt x="1775" y="2858"/>
                    <a:pt x="1775" y="2846"/>
                  </a:cubicBezTo>
                  <a:lnTo>
                    <a:pt x="1775" y="2131"/>
                  </a:lnTo>
                  <a:lnTo>
                    <a:pt x="1763" y="2131"/>
                  </a:lnTo>
                  <a:lnTo>
                    <a:pt x="5668" y="2119"/>
                  </a:lnTo>
                  <a:cubicBezTo>
                    <a:pt x="5752" y="2119"/>
                    <a:pt x="5823" y="2048"/>
                    <a:pt x="5823" y="1953"/>
                  </a:cubicBezTo>
                  <a:cubicBezTo>
                    <a:pt x="5823" y="1857"/>
                    <a:pt x="5752" y="1786"/>
                    <a:pt x="5668" y="1786"/>
                  </a:cubicBezTo>
                  <a:lnTo>
                    <a:pt x="2180" y="1786"/>
                  </a:lnTo>
                  <a:cubicBezTo>
                    <a:pt x="2335" y="1417"/>
                    <a:pt x="2585" y="1072"/>
                    <a:pt x="2942" y="822"/>
                  </a:cubicBezTo>
                  <a:cubicBezTo>
                    <a:pt x="3370" y="512"/>
                    <a:pt x="3870" y="345"/>
                    <a:pt x="4430" y="345"/>
                  </a:cubicBezTo>
                  <a:close/>
                  <a:moveTo>
                    <a:pt x="6918" y="3179"/>
                  </a:moveTo>
                  <a:lnTo>
                    <a:pt x="6918" y="3191"/>
                  </a:lnTo>
                  <a:lnTo>
                    <a:pt x="6918" y="3739"/>
                  </a:lnTo>
                  <a:lnTo>
                    <a:pt x="6716" y="3739"/>
                  </a:lnTo>
                  <a:cubicBezTo>
                    <a:pt x="6621" y="3739"/>
                    <a:pt x="6526" y="3643"/>
                    <a:pt x="6526" y="3548"/>
                  </a:cubicBezTo>
                  <a:lnTo>
                    <a:pt x="6526" y="3179"/>
                  </a:lnTo>
                  <a:close/>
                  <a:moveTo>
                    <a:pt x="2335" y="3203"/>
                  </a:moveTo>
                  <a:lnTo>
                    <a:pt x="2335" y="3560"/>
                  </a:lnTo>
                  <a:cubicBezTo>
                    <a:pt x="2335" y="3667"/>
                    <a:pt x="2239" y="3751"/>
                    <a:pt x="2132" y="3751"/>
                  </a:cubicBezTo>
                  <a:lnTo>
                    <a:pt x="1942" y="3751"/>
                  </a:lnTo>
                  <a:lnTo>
                    <a:pt x="1942" y="3203"/>
                  </a:lnTo>
                  <a:close/>
                  <a:moveTo>
                    <a:pt x="6180" y="3179"/>
                  </a:moveTo>
                  <a:lnTo>
                    <a:pt x="6180" y="3548"/>
                  </a:lnTo>
                  <a:cubicBezTo>
                    <a:pt x="6180" y="3834"/>
                    <a:pt x="6418" y="4072"/>
                    <a:pt x="6704" y="4072"/>
                  </a:cubicBezTo>
                  <a:lnTo>
                    <a:pt x="6978" y="4072"/>
                  </a:lnTo>
                  <a:cubicBezTo>
                    <a:pt x="7049" y="4072"/>
                    <a:pt x="7121" y="4096"/>
                    <a:pt x="7180" y="4155"/>
                  </a:cubicBezTo>
                  <a:cubicBezTo>
                    <a:pt x="7240" y="4215"/>
                    <a:pt x="7252" y="4286"/>
                    <a:pt x="7252" y="4370"/>
                  </a:cubicBezTo>
                  <a:cubicBezTo>
                    <a:pt x="7240" y="4501"/>
                    <a:pt x="7109" y="4620"/>
                    <a:pt x="6954" y="4620"/>
                  </a:cubicBezTo>
                  <a:lnTo>
                    <a:pt x="6883" y="4620"/>
                  </a:lnTo>
                  <a:lnTo>
                    <a:pt x="6883" y="4608"/>
                  </a:lnTo>
                  <a:cubicBezTo>
                    <a:pt x="6883" y="4513"/>
                    <a:pt x="6811" y="4441"/>
                    <a:pt x="6716" y="4441"/>
                  </a:cubicBezTo>
                  <a:cubicBezTo>
                    <a:pt x="6633" y="4441"/>
                    <a:pt x="6561" y="4513"/>
                    <a:pt x="6561" y="4608"/>
                  </a:cubicBezTo>
                  <a:cubicBezTo>
                    <a:pt x="6561" y="4810"/>
                    <a:pt x="6526" y="5001"/>
                    <a:pt x="6466" y="5203"/>
                  </a:cubicBezTo>
                  <a:cubicBezTo>
                    <a:pt x="6383" y="4977"/>
                    <a:pt x="6121" y="4798"/>
                    <a:pt x="5847" y="4798"/>
                  </a:cubicBezTo>
                  <a:lnTo>
                    <a:pt x="3013" y="4798"/>
                  </a:lnTo>
                  <a:cubicBezTo>
                    <a:pt x="2727" y="4798"/>
                    <a:pt x="2489" y="4965"/>
                    <a:pt x="2370" y="5203"/>
                  </a:cubicBezTo>
                  <a:cubicBezTo>
                    <a:pt x="2311" y="5001"/>
                    <a:pt x="2287" y="4810"/>
                    <a:pt x="2287" y="4608"/>
                  </a:cubicBezTo>
                  <a:cubicBezTo>
                    <a:pt x="2287" y="4513"/>
                    <a:pt x="2215" y="4441"/>
                    <a:pt x="2120" y="4441"/>
                  </a:cubicBezTo>
                  <a:cubicBezTo>
                    <a:pt x="2037" y="4441"/>
                    <a:pt x="1954" y="4513"/>
                    <a:pt x="1954" y="4608"/>
                  </a:cubicBezTo>
                  <a:lnTo>
                    <a:pt x="1954" y="4620"/>
                  </a:lnTo>
                  <a:lnTo>
                    <a:pt x="1858" y="4620"/>
                  </a:lnTo>
                  <a:cubicBezTo>
                    <a:pt x="1775" y="4620"/>
                    <a:pt x="1704" y="4584"/>
                    <a:pt x="1644" y="4524"/>
                  </a:cubicBezTo>
                  <a:cubicBezTo>
                    <a:pt x="1584" y="4465"/>
                    <a:pt x="1573" y="4394"/>
                    <a:pt x="1573" y="4322"/>
                  </a:cubicBezTo>
                  <a:cubicBezTo>
                    <a:pt x="1584" y="4191"/>
                    <a:pt x="1715" y="4072"/>
                    <a:pt x="1870" y="4072"/>
                  </a:cubicBezTo>
                  <a:lnTo>
                    <a:pt x="2108" y="4072"/>
                  </a:lnTo>
                  <a:cubicBezTo>
                    <a:pt x="2394" y="4072"/>
                    <a:pt x="2632" y="3834"/>
                    <a:pt x="2632" y="3548"/>
                  </a:cubicBezTo>
                  <a:lnTo>
                    <a:pt x="2632" y="3179"/>
                  </a:lnTo>
                  <a:close/>
                  <a:moveTo>
                    <a:pt x="2013" y="5108"/>
                  </a:moveTo>
                  <a:cubicBezTo>
                    <a:pt x="2073" y="5394"/>
                    <a:pt x="2180" y="5656"/>
                    <a:pt x="2335" y="5894"/>
                  </a:cubicBezTo>
                  <a:lnTo>
                    <a:pt x="2335" y="7108"/>
                  </a:lnTo>
                  <a:cubicBezTo>
                    <a:pt x="2335" y="7251"/>
                    <a:pt x="2346" y="7382"/>
                    <a:pt x="2370" y="7537"/>
                  </a:cubicBezTo>
                  <a:lnTo>
                    <a:pt x="1215" y="7846"/>
                  </a:lnTo>
                  <a:cubicBezTo>
                    <a:pt x="1168" y="7727"/>
                    <a:pt x="1120" y="7477"/>
                    <a:pt x="1346" y="7180"/>
                  </a:cubicBezTo>
                  <a:cubicBezTo>
                    <a:pt x="1596" y="6822"/>
                    <a:pt x="1620" y="6584"/>
                    <a:pt x="1620" y="6239"/>
                  </a:cubicBezTo>
                  <a:lnTo>
                    <a:pt x="1620" y="6156"/>
                  </a:lnTo>
                  <a:cubicBezTo>
                    <a:pt x="1632" y="5763"/>
                    <a:pt x="1715" y="5608"/>
                    <a:pt x="1834" y="5429"/>
                  </a:cubicBezTo>
                  <a:cubicBezTo>
                    <a:pt x="1894" y="5346"/>
                    <a:pt x="1954" y="5239"/>
                    <a:pt x="2013" y="5108"/>
                  </a:cubicBezTo>
                  <a:close/>
                  <a:moveTo>
                    <a:pt x="6871" y="5084"/>
                  </a:moveTo>
                  <a:cubicBezTo>
                    <a:pt x="6918" y="5215"/>
                    <a:pt x="6990" y="5322"/>
                    <a:pt x="7049" y="5406"/>
                  </a:cubicBezTo>
                  <a:cubicBezTo>
                    <a:pt x="7168" y="5584"/>
                    <a:pt x="7252" y="5751"/>
                    <a:pt x="7276" y="6120"/>
                  </a:cubicBezTo>
                  <a:lnTo>
                    <a:pt x="7276" y="6215"/>
                  </a:lnTo>
                  <a:cubicBezTo>
                    <a:pt x="7276" y="6549"/>
                    <a:pt x="7288" y="6787"/>
                    <a:pt x="7538" y="7144"/>
                  </a:cubicBezTo>
                  <a:cubicBezTo>
                    <a:pt x="7728" y="7477"/>
                    <a:pt x="7704" y="7727"/>
                    <a:pt x="7657" y="7846"/>
                  </a:cubicBezTo>
                  <a:lnTo>
                    <a:pt x="6514" y="7501"/>
                  </a:lnTo>
                  <a:cubicBezTo>
                    <a:pt x="6537" y="7370"/>
                    <a:pt x="6561" y="7227"/>
                    <a:pt x="6561" y="7072"/>
                  </a:cubicBezTo>
                  <a:lnTo>
                    <a:pt x="6561" y="5870"/>
                  </a:lnTo>
                  <a:cubicBezTo>
                    <a:pt x="6704" y="5632"/>
                    <a:pt x="6811" y="5358"/>
                    <a:pt x="6871" y="5084"/>
                  </a:cubicBezTo>
                  <a:close/>
                  <a:moveTo>
                    <a:pt x="5847" y="5120"/>
                  </a:moveTo>
                  <a:cubicBezTo>
                    <a:pt x="6049" y="5120"/>
                    <a:pt x="6216" y="5286"/>
                    <a:pt x="6216" y="5501"/>
                  </a:cubicBezTo>
                  <a:lnTo>
                    <a:pt x="6216" y="7084"/>
                  </a:lnTo>
                  <a:cubicBezTo>
                    <a:pt x="6216" y="8073"/>
                    <a:pt x="5406" y="8870"/>
                    <a:pt x="4430" y="8870"/>
                  </a:cubicBezTo>
                  <a:cubicBezTo>
                    <a:pt x="3442" y="8870"/>
                    <a:pt x="2644" y="8073"/>
                    <a:pt x="2644" y="7084"/>
                  </a:cubicBezTo>
                  <a:lnTo>
                    <a:pt x="2644" y="5501"/>
                  </a:lnTo>
                  <a:cubicBezTo>
                    <a:pt x="2644" y="5286"/>
                    <a:pt x="2811" y="5120"/>
                    <a:pt x="3013" y="5120"/>
                  </a:cubicBezTo>
                  <a:close/>
                  <a:moveTo>
                    <a:pt x="4442" y="0"/>
                  </a:moveTo>
                  <a:cubicBezTo>
                    <a:pt x="3823" y="0"/>
                    <a:pt x="3239" y="179"/>
                    <a:pt x="2763" y="536"/>
                  </a:cubicBezTo>
                  <a:cubicBezTo>
                    <a:pt x="2335" y="857"/>
                    <a:pt x="2001" y="1286"/>
                    <a:pt x="1858" y="1774"/>
                  </a:cubicBezTo>
                  <a:lnTo>
                    <a:pt x="1799" y="1774"/>
                  </a:lnTo>
                  <a:cubicBezTo>
                    <a:pt x="1596" y="1774"/>
                    <a:pt x="1453" y="1929"/>
                    <a:pt x="1453" y="2119"/>
                  </a:cubicBezTo>
                  <a:lnTo>
                    <a:pt x="1453" y="2834"/>
                  </a:lnTo>
                  <a:cubicBezTo>
                    <a:pt x="1453" y="2965"/>
                    <a:pt x="1525" y="3072"/>
                    <a:pt x="1632" y="3131"/>
                  </a:cubicBezTo>
                  <a:lnTo>
                    <a:pt x="1632" y="3786"/>
                  </a:lnTo>
                  <a:cubicBezTo>
                    <a:pt x="1442" y="3870"/>
                    <a:pt x="1299" y="4048"/>
                    <a:pt x="1275" y="4263"/>
                  </a:cubicBezTo>
                  <a:cubicBezTo>
                    <a:pt x="1263" y="4441"/>
                    <a:pt x="1323" y="4608"/>
                    <a:pt x="1418" y="4739"/>
                  </a:cubicBezTo>
                  <a:cubicBezTo>
                    <a:pt x="1501" y="4822"/>
                    <a:pt x="1620" y="4882"/>
                    <a:pt x="1715" y="4917"/>
                  </a:cubicBezTo>
                  <a:cubicBezTo>
                    <a:pt x="1680" y="5036"/>
                    <a:pt x="1632" y="5120"/>
                    <a:pt x="1561" y="5227"/>
                  </a:cubicBezTo>
                  <a:cubicBezTo>
                    <a:pt x="1442" y="5417"/>
                    <a:pt x="1287" y="5644"/>
                    <a:pt x="1275" y="6120"/>
                  </a:cubicBezTo>
                  <a:lnTo>
                    <a:pt x="1275" y="6227"/>
                  </a:lnTo>
                  <a:cubicBezTo>
                    <a:pt x="1275" y="6549"/>
                    <a:pt x="1263" y="6715"/>
                    <a:pt x="1061" y="6989"/>
                  </a:cubicBezTo>
                  <a:cubicBezTo>
                    <a:pt x="763" y="7382"/>
                    <a:pt x="811" y="7739"/>
                    <a:pt x="882" y="7942"/>
                  </a:cubicBezTo>
                  <a:cubicBezTo>
                    <a:pt x="370" y="8084"/>
                    <a:pt x="1" y="8573"/>
                    <a:pt x="1" y="9108"/>
                  </a:cubicBezTo>
                  <a:lnTo>
                    <a:pt x="1" y="11144"/>
                  </a:lnTo>
                  <a:cubicBezTo>
                    <a:pt x="1" y="11240"/>
                    <a:pt x="84" y="11311"/>
                    <a:pt x="168" y="11311"/>
                  </a:cubicBezTo>
                  <a:cubicBezTo>
                    <a:pt x="263" y="11311"/>
                    <a:pt x="334" y="11240"/>
                    <a:pt x="334" y="11144"/>
                  </a:cubicBezTo>
                  <a:lnTo>
                    <a:pt x="334" y="9108"/>
                  </a:lnTo>
                  <a:cubicBezTo>
                    <a:pt x="334" y="8704"/>
                    <a:pt x="596" y="8370"/>
                    <a:pt x="977" y="8251"/>
                  </a:cubicBezTo>
                  <a:lnTo>
                    <a:pt x="1596" y="8073"/>
                  </a:lnTo>
                  <a:lnTo>
                    <a:pt x="1596" y="11144"/>
                  </a:lnTo>
                  <a:cubicBezTo>
                    <a:pt x="1596" y="11240"/>
                    <a:pt x="1668" y="11311"/>
                    <a:pt x="1763" y="11311"/>
                  </a:cubicBezTo>
                  <a:cubicBezTo>
                    <a:pt x="1846" y="11311"/>
                    <a:pt x="1930" y="11240"/>
                    <a:pt x="1930" y="11144"/>
                  </a:cubicBezTo>
                  <a:lnTo>
                    <a:pt x="1930" y="7977"/>
                  </a:lnTo>
                  <a:lnTo>
                    <a:pt x="2430" y="7834"/>
                  </a:lnTo>
                  <a:cubicBezTo>
                    <a:pt x="2442" y="7858"/>
                    <a:pt x="2466" y="7906"/>
                    <a:pt x="2477" y="7930"/>
                  </a:cubicBezTo>
                  <a:lnTo>
                    <a:pt x="2477" y="11168"/>
                  </a:lnTo>
                  <a:cubicBezTo>
                    <a:pt x="2477" y="11251"/>
                    <a:pt x="2549" y="11323"/>
                    <a:pt x="2644" y="11323"/>
                  </a:cubicBezTo>
                  <a:cubicBezTo>
                    <a:pt x="2727" y="11323"/>
                    <a:pt x="2799" y="11251"/>
                    <a:pt x="2799" y="11168"/>
                  </a:cubicBezTo>
                  <a:lnTo>
                    <a:pt x="2799" y="8465"/>
                  </a:lnTo>
                  <a:cubicBezTo>
                    <a:pt x="3192" y="8918"/>
                    <a:pt x="3775" y="9216"/>
                    <a:pt x="4406" y="9216"/>
                  </a:cubicBezTo>
                  <a:cubicBezTo>
                    <a:pt x="5323" y="9216"/>
                    <a:pt x="6097" y="8644"/>
                    <a:pt x="6395" y="7846"/>
                  </a:cubicBezTo>
                  <a:lnTo>
                    <a:pt x="6895" y="7989"/>
                  </a:lnTo>
                  <a:lnTo>
                    <a:pt x="6895" y="11168"/>
                  </a:lnTo>
                  <a:cubicBezTo>
                    <a:pt x="6895" y="11251"/>
                    <a:pt x="6966" y="11323"/>
                    <a:pt x="7061" y="11323"/>
                  </a:cubicBezTo>
                  <a:cubicBezTo>
                    <a:pt x="7145" y="11323"/>
                    <a:pt x="7228" y="11251"/>
                    <a:pt x="7228" y="11168"/>
                  </a:cubicBezTo>
                  <a:lnTo>
                    <a:pt x="7228" y="8084"/>
                  </a:lnTo>
                  <a:lnTo>
                    <a:pt x="7847" y="8263"/>
                  </a:lnTo>
                  <a:cubicBezTo>
                    <a:pt x="8216" y="8370"/>
                    <a:pt x="8490" y="8727"/>
                    <a:pt x="8490" y="9120"/>
                  </a:cubicBezTo>
                  <a:lnTo>
                    <a:pt x="8490" y="11168"/>
                  </a:lnTo>
                  <a:cubicBezTo>
                    <a:pt x="8490" y="11251"/>
                    <a:pt x="8562" y="11323"/>
                    <a:pt x="8657" y="11323"/>
                  </a:cubicBezTo>
                  <a:cubicBezTo>
                    <a:pt x="8740" y="11323"/>
                    <a:pt x="8812" y="11251"/>
                    <a:pt x="8812" y="11168"/>
                  </a:cubicBezTo>
                  <a:lnTo>
                    <a:pt x="8812" y="9120"/>
                  </a:lnTo>
                  <a:cubicBezTo>
                    <a:pt x="8847" y="8573"/>
                    <a:pt x="8490" y="8096"/>
                    <a:pt x="7966" y="7953"/>
                  </a:cubicBezTo>
                  <a:cubicBezTo>
                    <a:pt x="8026" y="7763"/>
                    <a:pt x="8085" y="7406"/>
                    <a:pt x="7788" y="7001"/>
                  </a:cubicBezTo>
                  <a:cubicBezTo>
                    <a:pt x="7597" y="6727"/>
                    <a:pt x="7597" y="6572"/>
                    <a:pt x="7585" y="6239"/>
                  </a:cubicBezTo>
                  <a:lnTo>
                    <a:pt x="7585" y="6132"/>
                  </a:lnTo>
                  <a:cubicBezTo>
                    <a:pt x="7573" y="5656"/>
                    <a:pt x="7430" y="5441"/>
                    <a:pt x="7299" y="5239"/>
                  </a:cubicBezTo>
                  <a:cubicBezTo>
                    <a:pt x="7240" y="5144"/>
                    <a:pt x="7180" y="5048"/>
                    <a:pt x="7133" y="4929"/>
                  </a:cubicBezTo>
                  <a:cubicBezTo>
                    <a:pt x="7371" y="4870"/>
                    <a:pt x="7573" y="4667"/>
                    <a:pt x="7597" y="4405"/>
                  </a:cubicBezTo>
                  <a:cubicBezTo>
                    <a:pt x="7609" y="4227"/>
                    <a:pt x="7549" y="4072"/>
                    <a:pt x="7442" y="3929"/>
                  </a:cubicBezTo>
                  <a:cubicBezTo>
                    <a:pt x="7383" y="3870"/>
                    <a:pt x="7323" y="3834"/>
                    <a:pt x="7252" y="3786"/>
                  </a:cubicBezTo>
                  <a:lnTo>
                    <a:pt x="7252" y="3131"/>
                  </a:lnTo>
                  <a:cubicBezTo>
                    <a:pt x="7359" y="3072"/>
                    <a:pt x="7430" y="2965"/>
                    <a:pt x="7430" y="2834"/>
                  </a:cubicBezTo>
                  <a:lnTo>
                    <a:pt x="7430" y="2119"/>
                  </a:lnTo>
                  <a:cubicBezTo>
                    <a:pt x="7430" y="1929"/>
                    <a:pt x="7288" y="1774"/>
                    <a:pt x="7097" y="1774"/>
                  </a:cubicBezTo>
                  <a:lnTo>
                    <a:pt x="7026" y="1774"/>
                  </a:lnTo>
                  <a:cubicBezTo>
                    <a:pt x="6871" y="1298"/>
                    <a:pt x="6549" y="857"/>
                    <a:pt x="6121" y="536"/>
                  </a:cubicBezTo>
                  <a:cubicBezTo>
                    <a:pt x="5644" y="179"/>
                    <a:pt x="5049" y="0"/>
                    <a:pt x="444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54"/>
            <p:cNvSpPr/>
            <p:nvPr/>
          </p:nvSpPr>
          <p:spPr>
            <a:xfrm>
              <a:off x="6888933" y="2249319"/>
              <a:ext cx="10201" cy="78091"/>
            </a:xfrm>
            <a:custGeom>
              <a:rect b="b" l="l" r="r" t="t"/>
              <a:pathLst>
                <a:path extrusionOk="0" h="2465" w="322">
                  <a:moveTo>
                    <a:pt x="167" y="0"/>
                  </a:moveTo>
                  <a:cubicBezTo>
                    <a:pt x="72" y="0"/>
                    <a:pt x="0" y="84"/>
                    <a:pt x="0" y="167"/>
                  </a:cubicBezTo>
                  <a:lnTo>
                    <a:pt x="0" y="2298"/>
                  </a:lnTo>
                  <a:cubicBezTo>
                    <a:pt x="0" y="2381"/>
                    <a:pt x="72" y="2465"/>
                    <a:pt x="167" y="2465"/>
                  </a:cubicBezTo>
                  <a:cubicBezTo>
                    <a:pt x="250" y="2465"/>
                    <a:pt x="322" y="2381"/>
                    <a:pt x="322" y="2298"/>
                  </a:cubicBezTo>
                  <a:lnTo>
                    <a:pt x="322" y="167"/>
                  </a:lnTo>
                  <a:cubicBezTo>
                    <a:pt x="322" y="84"/>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54"/>
            <p:cNvSpPr/>
            <p:nvPr/>
          </p:nvSpPr>
          <p:spPr>
            <a:xfrm>
              <a:off x="6793133" y="2075364"/>
              <a:ext cx="22651" cy="13306"/>
            </a:xfrm>
            <a:custGeom>
              <a:rect b="b" l="l" r="r" t="t"/>
              <a:pathLst>
                <a:path extrusionOk="0" h="420" w="715">
                  <a:moveTo>
                    <a:pt x="517" y="1"/>
                  </a:moveTo>
                  <a:cubicBezTo>
                    <a:pt x="508" y="1"/>
                    <a:pt x="498" y="1"/>
                    <a:pt x="488" y="2"/>
                  </a:cubicBezTo>
                  <a:lnTo>
                    <a:pt x="131" y="98"/>
                  </a:lnTo>
                  <a:cubicBezTo>
                    <a:pt x="48" y="122"/>
                    <a:pt x="0" y="217"/>
                    <a:pt x="12" y="300"/>
                  </a:cubicBezTo>
                  <a:cubicBezTo>
                    <a:pt x="36" y="372"/>
                    <a:pt x="107" y="419"/>
                    <a:pt x="179" y="419"/>
                  </a:cubicBezTo>
                  <a:lnTo>
                    <a:pt x="226" y="419"/>
                  </a:lnTo>
                  <a:lnTo>
                    <a:pt x="584" y="336"/>
                  </a:lnTo>
                  <a:cubicBezTo>
                    <a:pt x="667" y="300"/>
                    <a:pt x="715" y="217"/>
                    <a:pt x="703" y="122"/>
                  </a:cubicBezTo>
                  <a:cubicBezTo>
                    <a:pt x="671" y="47"/>
                    <a:pt x="600" y="1"/>
                    <a:pt x="5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54"/>
            <p:cNvSpPr/>
            <p:nvPr/>
          </p:nvSpPr>
          <p:spPr>
            <a:xfrm>
              <a:off x="6859502" y="2075649"/>
              <a:ext cx="23792" cy="13401"/>
            </a:xfrm>
            <a:custGeom>
              <a:rect b="b" l="l" r="r" t="t"/>
              <a:pathLst>
                <a:path extrusionOk="0" h="423" w="751">
                  <a:moveTo>
                    <a:pt x="201" y="0"/>
                  </a:moveTo>
                  <a:cubicBezTo>
                    <a:pt x="128" y="0"/>
                    <a:pt x="57" y="54"/>
                    <a:pt x="36" y="124"/>
                  </a:cubicBezTo>
                  <a:cubicBezTo>
                    <a:pt x="1" y="220"/>
                    <a:pt x="60" y="303"/>
                    <a:pt x="155" y="339"/>
                  </a:cubicBezTo>
                  <a:lnTo>
                    <a:pt x="513" y="422"/>
                  </a:lnTo>
                  <a:lnTo>
                    <a:pt x="548" y="422"/>
                  </a:lnTo>
                  <a:cubicBezTo>
                    <a:pt x="632" y="422"/>
                    <a:pt x="691" y="386"/>
                    <a:pt x="715" y="303"/>
                  </a:cubicBezTo>
                  <a:cubicBezTo>
                    <a:pt x="751" y="220"/>
                    <a:pt x="691" y="124"/>
                    <a:pt x="596" y="101"/>
                  </a:cubicBezTo>
                  <a:lnTo>
                    <a:pt x="239" y="5"/>
                  </a:lnTo>
                  <a:cubicBezTo>
                    <a:pt x="226" y="2"/>
                    <a:pt x="213" y="0"/>
                    <a:pt x="2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1" name="Google Shape;2961;p54"/>
          <p:cNvGrpSpPr/>
          <p:nvPr/>
        </p:nvGrpSpPr>
        <p:grpSpPr>
          <a:xfrm>
            <a:off x="6248839" y="1967937"/>
            <a:ext cx="280273" cy="358744"/>
            <a:chOff x="6248839" y="1967937"/>
            <a:chExt cx="280273" cy="358744"/>
          </a:xfrm>
        </p:grpSpPr>
        <p:sp>
          <p:nvSpPr>
            <p:cNvPr id="2962" name="Google Shape;2962;p54"/>
            <p:cNvSpPr/>
            <p:nvPr/>
          </p:nvSpPr>
          <p:spPr>
            <a:xfrm>
              <a:off x="6383859" y="2316449"/>
              <a:ext cx="10613" cy="10233"/>
            </a:xfrm>
            <a:custGeom>
              <a:rect b="b" l="l" r="r" t="t"/>
              <a:pathLst>
                <a:path extrusionOk="0" h="323" w="335">
                  <a:moveTo>
                    <a:pt x="168" y="1"/>
                  </a:moveTo>
                  <a:cubicBezTo>
                    <a:pt x="72" y="1"/>
                    <a:pt x="1" y="72"/>
                    <a:pt x="1" y="167"/>
                  </a:cubicBezTo>
                  <a:cubicBezTo>
                    <a:pt x="1" y="251"/>
                    <a:pt x="72" y="322"/>
                    <a:pt x="168" y="322"/>
                  </a:cubicBezTo>
                  <a:cubicBezTo>
                    <a:pt x="251" y="322"/>
                    <a:pt x="334" y="251"/>
                    <a:pt x="334" y="167"/>
                  </a:cubicBezTo>
                  <a:cubicBezTo>
                    <a:pt x="334" y="72"/>
                    <a:pt x="275"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54"/>
            <p:cNvSpPr/>
            <p:nvPr/>
          </p:nvSpPr>
          <p:spPr>
            <a:xfrm>
              <a:off x="6248839" y="1967937"/>
              <a:ext cx="280273" cy="358364"/>
            </a:xfrm>
            <a:custGeom>
              <a:rect b="b" l="l" r="r" t="t"/>
              <a:pathLst>
                <a:path extrusionOk="0" h="11312" w="8847">
                  <a:moveTo>
                    <a:pt x="4001" y="357"/>
                  </a:moveTo>
                  <a:cubicBezTo>
                    <a:pt x="4156" y="357"/>
                    <a:pt x="4311" y="476"/>
                    <a:pt x="4358" y="643"/>
                  </a:cubicBezTo>
                  <a:lnTo>
                    <a:pt x="4430" y="953"/>
                  </a:lnTo>
                  <a:cubicBezTo>
                    <a:pt x="4442" y="1024"/>
                    <a:pt x="4513" y="1072"/>
                    <a:pt x="4596" y="1072"/>
                  </a:cubicBezTo>
                  <a:lnTo>
                    <a:pt x="4632" y="1072"/>
                  </a:lnTo>
                  <a:cubicBezTo>
                    <a:pt x="4727" y="1060"/>
                    <a:pt x="4787" y="953"/>
                    <a:pt x="4751" y="881"/>
                  </a:cubicBezTo>
                  <a:lnTo>
                    <a:pt x="4680" y="560"/>
                  </a:lnTo>
                  <a:cubicBezTo>
                    <a:pt x="4668" y="488"/>
                    <a:pt x="4632" y="429"/>
                    <a:pt x="4596" y="369"/>
                  </a:cubicBezTo>
                  <a:lnTo>
                    <a:pt x="5549" y="369"/>
                  </a:lnTo>
                  <a:cubicBezTo>
                    <a:pt x="5942" y="369"/>
                    <a:pt x="6299" y="643"/>
                    <a:pt x="6406" y="1036"/>
                  </a:cubicBezTo>
                  <a:lnTo>
                    <a:pt x="6656" y="1989"/>
                  </a:lnTo>
                  <a:lnTo>
                    <a:pt x="6001" y="1989"/>
                  </a:lnTo>
                  <a:cubicBezTo>
                    <a:pt x="5918" y="1989"/>
                    <a:pt x="5846" y="2072"/>
                    <a:pt x="5846" y="2155"/>
                  </a:cubicBezTo>
                  <a:cubicBezTo>
                    <a:pt x="5846" y="2250"/>
                    <a:pt x="5918" y="2322"/>
                    <a:pt x="6001" y="2322"/>
                  </a:cubicBezTo>
                  <a:lnTo>
                    <a:pt x="6751" y="2322"/>
                  </a:lnTo>
                  <a:lnTo>
                    <a:pt x="6858" y="2691"/>
                  </a:lnTo>
                  <a:lnTo>
                    <a:pt x="1977" y="2691"/>
                  </a:lnTo>
                  <a:lnTo>
                    <a:pt x="2096" y="2310"/>
                  </a:lnTo>
                  <a:lnTo>
                    <a:pt x="5311" y="2310"/>
                  </a:lnTo>
                  <a:cubicBezTo>
                    <a:pt x="5394" y="2310"/>
                    <a:pt x="5465" y="2239"/>
                    <a:pt x="5465" y="2143"/>
                  </a:cubicBezTo>
                  <a:cubicBezTo>
                    <a:pt x="5465" y="2048"/>
                    <a:pt x="5394" y="1977"/>
                    <a:pt x="5311" y="1977"/>
                  </a:cubicBezTo>
                  <a:lnTo>
                    <a:pt x="2167" y="1977"/>
                  </a:lnTo>
                  <a:lnTo>
                    <a:pt x="2417" y="1024"/>
                  </a:lnTo>
                  <a:cubicBezTo>
                    <a:pt x="2525" y="643"/>
                    <a:pt x="2882" y="357"/>
                    <a:pt x="3287" y="357"/>
                  </a:cubicBezTo>
                  <a:close/>
                  <a:moveTo>
                    <a:pt x="2310" y="3024"/>
                  </a:moveTo>
                  <a:lnTo>
                    <a:pt x="2310" y="3572"/>
                  </a:lnTo>
                  <a:lnTo>
                    <a:pt x="1941" y="3572"/>
                  </a:lnTo>
                  <a:lnTo>
                    <a:pt x="1941" y="3024"/>
                  </a:lnTo>
                  <a:close/>
                  <a:moveTo>
                    <a:pt x="6918" y="3024"/>
                  </a:moveTo>
                  <a:lnTo>
                    <a:pt x="6918" y="3572"/>
                  </a:lnTo>
                  <a:lnTo>
                    <a:pt x="6537" y="3572"/>
                  </a:lnTo>
                  <a:lnTo>
                    <a:pt x="6537" y="3024"/>
                  </a:lnTo>
                  <a:close/>
                  <a:moveTo>
                    <a:pt x="6204" y="3024"/>
                  </a:moveTo>
                  <a:lnTo>
                    <a:pt x="6204" y="3572"/>
                  </a:lnTo>
                  <a:lnTo>
                    <a:pt x="6168" y="3572"/>
                  </a:lnTo>
                  <a:lnTo>
                    <a:pt x="6168" y="3560"/>
                  </a:lnTo>
                  <a:cubicBezTo>
                    <a:pt x="6180" y="3465"/>
                    <a:pt x="6108" y="3393"/>
                    <a:pt x="6025" y="3393"/>
                  </a:cubicBezTo>
                  <a:lnTo>
                    <a:pt x="4787" y="3393"/>
                  </a:lnTo>
                  <a:cubicBezTo>
                    <a:pt x="4692" y="3393"/>
                    <a:pt x="4620" y="3465"/>
                    <a:pt x="4620" y="3560"/>
                  </a:cubicBezTo>
                  <a:lnTo>
                    <a:pt x="4620" y="3608"/>
                  </a:lnTo>
                  <a:cubicBezTo>
                    <a:pt x="4561" y="3572"/>
                    <a:pt x="4501" y="3572"/>
                    <a:pt x="4430" y="3572"/>
                  </a:cubicBezTo>
                  <a:cubicBezTo>
                    <a:pt x="4358" y="3572"/>
                    <a:pt x="4299" y="3584"/>
                    <a:pt x="4239" y="3608"/>
                  </a:cubicBezTo>
                  <a:lnTo>
                    <a:pt x="4239" y="3560"/>
                  </a:lnTo>
                  <a:cubicBezTo>
                    <a:pt x="4239" y="3465"/>
                    <a:pt x="4156" y="3393"/>
                    <a:pt x="4072" y="3393"/>
                  </a:cubicBezTo>
                  <a:lnTo>
                    <a:pt x="2834" y="3393"/>
                  </a:lnTo>
                  <a:cubicBezTo>
                    <a:pt x="2751" y="3393"/>
                    <a:pt x="2667" y="3465"/>
                    <a:pt x="2667" y="3560"/>
                  </a:cubicBezTo>
                  <a:lnTo>
                    <a:pt x="2667" y="3572"/>
                  </a:lnTo>
                  <a:lnTo>
                    <a:pt x="2644" y="3572"/>
                  </a:lnTo>
                  <a:lnTo>
                    <a:pt x="2644" y="3024"/>
                  </a:lnTo>
                  <a:close/>
                  <a:moveTo>
                    <a:pt x="3894" y="3727"/>
                  </a:moveTo>
                  <a:lnTo>
                    <a:pt x="3894" y="4096"/>
                  </a:lnTo>
                  <a:cubicBezTo>
                    <a:pt x="3894" y="4203"/>
                    <a:pt x="3799" y="4286"/>
                    <a:pt x="3703" y="4286"/>
                  </a:cubicBezTo>
                  <a:lnTo>
                    <a:pt x="3168" y="4286"/>
                  </a:lnTo>
                  <a:cubicBezTo>
                    <a:pt x="3060" y="4286"/>
                    <a:pt x="2965" y="4203"/>
                    <a:pt x="2965" y="4096"/>
                  </a:cubicBezTo>
                  <a:lnTo>
                    <a:pt x="2965" y="3727"/>
                  </a:lnTo>
                  <a:lnTo>
                    <a:pt x="3287" y="3727"/>
                  </a:lnTo>
                  <a:lnTo>
                    <a:pt x="3287" y="3739"/>
                  </a:lnTo>
                  <a:lnTo>
                    <a:pt x="3287" y="3917"/>
                  </a:lnTo>
                  <a:cubicBezTo>
                    <a:pt x="3287" y="4001"/>
                    <a:pt x="3358" y="4084"/>
                    <a:pt x="3441" y="4084"/>
                  </a:cubicBezTo>
                  <a:cubicBezTo>
                    <a:pt x="3537" y="4084"/>
                    <a:pt x="3608" y="4001"/>
                    <a:pt x="3608" y="3917"/>
                  </a:cubicBezTo>
                  <a:lnTo>
                    <a:pt x="3608" y="3739"/>
                  </a:lnTo>
                  <a:lnTo>
                    <a:pt x="3608" y="3727"/>
                  </a:lnTo>
                  <a:close/>
                  <a:moveTo>
                    <a:pt x="5858" y="3727"/>
                  </a:moveTo>
                  <a:lnTo>
                    <a:pt x="5858" y="4096"/>
                  </a:lnTo>
                  <a:cubicBezTo>
                    <a:pt x="5858" y="4203"/>
                    <a:pt x="5763" y="4286"/>
                    <a:pt x="5668" y="4286"/>
                  </a:cubicBezTo>
                  <a:lnTo>
                    <a:pt x="5132" y="4286"/>
                  </a:lnTo>
                  <a:cubicBezTo>
                    <a:pt x="5025" y="4286"/>
                    <a:pt x="4930" y="4203"/>
                    <a:pt x="4930" y="4096"/>
                  </a:cubicBezTo>
                  <a:lnTo>
                    <a:pt x="4930" y="3727"/>
                  </a:lnTo>
                  <a:lnTo>
                    <a:pt x="5215" y="3727"/>
                  </a:lnTo>
                  <a:lnTo>
                    <a:pt x="5215" y="3739"/>
                  </a:lnTo>
                  <a:lnTo>
                    <a:pt x="5215" y="3917"/>
                  </a:lnTo>
                  <a:cubicBezTo>
                    <a:pt x="5227" y="4001"/>
                    <a:pt x="5311" y="4084"/>
                    <a:pt x="5406" y="4084"/>
                  </a:cubicBezTo>
                  <a:cubicBezTo>
                    <a:pt x="5501" y="4084"/>
                    <a:pt x="5573" y="4001"/>
                    <a:pt x="5573" y="3917"/>
                  </a:cubicBezTo>
                  <a:lnTo>
                    <a:pt x="5573" y="3739"/>
                  </a:lnTo>
                  <a:lnTo>
                    <a:pt x="5573" y="3727"/>
                  </a:lnTo>
                  <a:close/>
                  <a:moveTo>
                    <a:pt x="7013" y="3917"/>
                  </a:moveTo>
                  <a:cubicBezTo>
                    <a:pt x="7085" y="3917"/>
                    <a:pt x="7168" y="3941"/>
                    <a:pt x="7228" y="4001"/>
                  </a:cubicBezTo>
                  <a:cubicBezTo>
                    <a:pt x="7287" y="4060"/>
                    <a:pt x="7299" y="4144"/>
                    <a:pt x="7299" y="4215"/>
                  </a:cubicBezTo>
                  <a:cubicBezTo>
                    <a:pt x="7287" y="4346"/>
                    <a:pt x="7144" y="4465"/>
                    <a:pt x="7001" y="4465"/>
                  </a:cubicBezTo>
                  <a:lnTo>
                    <a:pt x="6930" y="4465"/>
                  </a:lnTo>
                  <a:lnTo>
                    <a:pt x="6930" y="4453"/>
                  </a:lnTo>
                  <a:cubicBezTo>
                    <a:pt x="6930" y="4358"/>
                    <a:pt x="6847" y="4286"/>
                    <a:pt x="6763" y="4286"/>
                  </a:cubicBezTo>
                  <a:cubicBezTo>
                    <a:pt x="6680" y="4286"/>
                    <a:pt x="6597" y="4358"/>
                    <a:pt x="6597" y="4453"/>
                  </a:cubicBezTo>
                  <a:lnTo>
                    <a:pt x="6597" y="4536"/>
                  </a:lnTo>
                  <a:cubicBezTo>
                    <a:pt x="6156" y="4858"/>
                    <a:pt x="5608" y="4941"/>
                    <a:pt x="5418" y="4953"/>
                  </a:cubicBezTo>
                  <a:cubicBezTo>
                    <a:pt x="5311" y="4870"/>
                    <a:pt x="5156" y="4810"/>
                    <a:pt x="4989" y="4810"/>
                  </a:cubicBezTo>
                  <a:lnTo>
                    <a:pt x="3930" y="4810"/>
                  </a:lnTo>
                  <a:cubicBezTo>
                    <a:pt x="3775" y="4810"/>
                    <a:pt x="3620" y="4870"/>
                    <a:pt x="3501" y="4953"/>
                  </a:cubicBezTo>
                  <a:cubicBezTo>
                    <a:pt x="3334" y="4941"/>
                    <a:pt x="2775" y="4858"/>
                    <a:pt x="2322" y="4536"/>
                  </a:cubicBezTo>
                  <a:lnTo>
                    <a:pt x="2322" y="4453"/>
                  </a:lnTo>
                  <a:cubicBezTo>
                    <a:pt x="2298" y="4358"/>
                    <a:pt x="2227" y="4286"/>
                    <a:pt x="2132" y="4286"/>
                  </a:cubicBezTo>
                  <a:cubicBezTo>
                    <a:pt x="2048" y="4286"/>
                    <a:pt x="1977" y="4358"/>
                    <a:pt x="1977" y="4453"/>
                  </a:cubicBezTo>
                  <a:lnTo>
                    <a:pt x="1977" y="4465"/>
                  </a:lnTo>
                  <a:lnTo>
                    <a:pt x="1870" y="4465"/>
                  </a:lnTo>
                  <a:cubicBezTo>
                    <a:pt x="1798" y="4465"/>
                    <a:pt x="1715" y="4441"/>
                    <a:pt x="1655" y="4382"/>
                  </a:cubicBezTo>
                  <a:cubicBezTo>
                    <a:pt x="1596" y="4322"/>
                    <a:pt x="1584" y="4239"/>
                    <a:pt x="1584" y="4167"/>
                  </a:cubicBezTo>
                  <a:cubicBezTo>
                    <a:pt x="1596" y="4036"/>
                    <a:pt x="1739" y="3917"/>
                    <a:pt x="1882" y="3917"/>
                  </a:cubicBezTo>
                  <a:lnTo>
                    <a:pt x="2667" y="3917"/>
                  </a:lnTo>
                  <a:lnTo>
                    <a:pt x="2667" y="4108"/>
                  </a:lnTo>
                  <a:cubicBezTo>
                    <a:pt x="2667" y="4394"/>
                    <a:pt x="2906" y="4632"/>
                    <a:pt x="3191" y="4632"/>
                  </a:cubicBezTo>
                  <a:lnTo>
                    <a:pt x="3727" y="4632"/>
                  </a:lnTo>
                  <a:cubicBezTo>
                    <a:pt x="4013" y="4632"/>
                    <a:pt x="4251" y="4394"/>
                    <a:pt x="4251" y="4108"/>
                  </a:cubicBezTo>
                  <a:cubicBezTo>
                    <a:pt x="4251" y="4001"/>
                    <a:pt x="4334" y="3917"/>
                    <a:pt x="4442" y="3917"/>
                  </a:cubicBezTo>
                  <a:cubicBezTo>
                    <a:pt x="4549" y="3917"/>
                    <a:pt x="4632" y="4001"/>
                    <a:pt x="4632" y="4108"/>
                  </a:cubicBezTo>
                  <a:cubicBezTo>
                    <a:pt x="4632" y="4394"/>
                    <a:pt x="4870" y="4632"/>
                    <a:pt x="5156" y="4632"/>
                  </a:cubicBezTo>
                  <a:lnTo>
                    <a:pt x="5692" y="4632"/>
                  </a:lnTo>
                  <a:cubicBezTo>
                    <a:pt x="5977" y="4632"/>
                    <a:pt x="6216" y="4394"/>
                    <a:pt x="6216" y="4108"/>
                  </a:cubicBezTo>
                  <a:lnTo>
                    <a:pt x="6216" y="3917"/>
                  </a:lnTo>
                  <a:close/>
                  <a:moveTo>
                    <a:pt x="4215" y="5132"/>
                  </a:moveTo>
                  <a:cubicBezTo>
                    <a:pt x="4156" y="5251"/>
                    <a:pt x="4037" y="5334"/>
                    <a:pt x="3894" y="5334"/>
                  </a:cubicBezTo>
                  <a:lnTo>
                    <a:pt x="3560" y="5334"/>
                  </a:lnTo>
                  <a:cubicBezTo>
                    <a:pt x="3620" y="5215"/>
                    <a:pt x="3739" y="5132"/>
                    <a:pt x="3894" y="5132"/>
                  </a:cubicBezTo>
                  <a:close/>
                  <a:moveTo>
                    <a:pt x="5006" y="5152"/>
                  </a:moveTo>
                  <a:cubicBezTo>
                    <a:pt x="5123" y="5152"/>
                    <a:pt x="5234" y="5239"/>
                    <a:pt x="5287" y="5346"/>
                  </a:cubicBezTo>
                  <a:lnTo>
                    <a:pt x="4965" y="5346"/>
                  </a:lnTo>
                  <a:cubicBezTo>
                    <a:pt x="4811" y="5346"/>
                    <a:pt x="4692" y="5275"/>
                    <a:pt x="4632" y="5156"/>
                  </a:cubicBezTo>
                  <a:lnTo>
                    <a:pt x="4965" y="5156"/>
                  </a:lnTo>
                  <a:cubicBezTo>
                    <a:pt x="4979" y="5153"/>
                    <a:pt x="4993" y="5152"/>
                    <a:pt x="5006" y="5152"/>
                  </a:cubicBezTo>
                  <a:close/>
                  <a:moveTo>
                    <a:pt x="6549" y="4941"/>
                  </a:moveTo>
                  <a:lnTo>
                    <a:pt x="6549" y="4941"/>
                  </a:lnTo>
                  <a:cubicBezTo>
                    <a:pt x="6406" y="5965"/>
                    <a:pt x="5513" y="6763"/>
                    <a:pt x="4442" y="6763"/>
                  </a:cubicBezTo>
                  <a:cubicBezTo>
                    <a:pt x="3370" y="6763"/>
                    <a:pt x="2477" y="5965"/>
                    <a:pt x="2334" y="4941"/>
                  </a:cubicBezTo>
                  <a:lnTo>
                    <a:pt x="2334" y="4941"/>
                  </a:lnTo>
                  <a:cubicBezTo>
                    <a:pt x="2667" y="5132"/>
                    <a:pt x="3025" y="5227"/>
                    <a:pt x="3251" y="5251"/>
                  </a:cubicBezTo>
                  <a:cubicBezTo>
                    <a:pt x="3227" y="5334"/>
                    <a:pt x="3203" y="5418"/>
                    <a:pt x="3203" y="5489"/>
                  </a:cubicBezTo>
                  <a:cubicBezTo>
                    <a:pt x="3203" y="5584"/>
                    <a:pt x="3287" y="5656"/>
                    <a:pt x="3370" y="5656"/>
                  </a:cubicBezTo>
                  <a:lnTo>
                    <a:pt x="3906" y="5656"/>
                  </a:lnTo>
                  <a:cubicBezTo>
                    <a:pt x="4120" y="5656"/>
                    <a:pt x="4311" y="5572"/>
                    <a:pt x="4442" y="5406"/>
                  </a:cubicBezTo>
                  <a:cubicBezTo>
                    <a:pt x="4572" y="5549"/>
                    <a:pt x="4751" y="5656"/>
                    <a:pt x="4977" y="5656"/>
                  </a:cubicBezTo>
                  <a:lnTo>
                    <a:pt x="5513" y="5656"/>
                  </a:lnTo>
                  <a:cubicBezTo>
                    <a:pt x="5596" y="5656"/>
                    <a:pt x="5680" y="5584"/>
                    <a:pt x="5680" y="5489"/>
                  </a:cubicBezTo>
                  <a:cubicBezTo>
                    <a:pt x="5680" y="5406"/>
                    <a:pt x="5656" y="5334"/>
                    <a:pt x="5632" y="5251"/>
                  </a:cubicBezTo>
                  <a:cubicBezTo>
                    <a:pt x="5858" y="5215"/>
                    <a:pt x="6216" y="5120"/>
                    <a:pt x="6549" y="4941"/>
                  </a:cubicBezTo>
                  <a:close/>
                  <a:moveTo>
                    <a:pt x="5501" y="6846"/>
                  </a:moveTo>
                  <a:lnTo>
                    <a:pt x="5501" y="7203"/>
                  </a:lnTo>
                  <a:lnTo>
                    <a:pt x="4430" y="7799"/>
                  </a:lnTo>
                  <a:lnTo>
                    <a:pt x="3358" y="7203"/>
                  </a:lnTo>
                  <a:lnTo>
                    <a:pt x="3358" y="6846"/>
                  </a:lnTo>
                  <a:cubicBezTo>
                    <a:pt x="3680" y="7013"/>
                    <a:pt x="4037" y="7096"/>
                    <a:pt x="4430" y="7096"/>
                  </a:cubicBezTo>
                  <a:cubicBezTo>
                    <a:pt x="4811" y="7096"/>
                    <a:pt x="5168" y="7013"/>
                    <a:pt x="5501" y="6846"/>
                  </a:cubicBezTo>
                  <a:close/>
                  <a:moveTo>
                    <a:pt x="5954" y="7323"/>
                  </a:moveTo>
                  <a:lnTo>
                    <a:pt x="6168" y="7751"/>
                  </a:lnTo>
                  <a:lnTo>
                    <a:pt x="5311" y="8501"/>
                  </a:lnTo>
                  <a:cubicBezTo>
                    <a:pt x="5263" y="8525"/>
                    <a:pt x="5215" y="8549"/>
                    <a:pt x="5168" y="8549"/>
                  </a:cubicBezTo>
                  <a:cubicBezTo>
                    <a:pt x="5132" y="8549"/>
                    <a:pt x="5073" y="8513"/>
                    <a:pt x="5037" y="8466"/>
                  </a:cubicBezTo>
                  <a:lnTo>
                    <a:pt x="4680" y="8025"/>
                  </a:lnTo>
                  <a:lnTo>
                    <a:pt x="5942" y="7323"/>
                  </a:lnTo>
                  <a:close/>
                  <a:moveTo>
                    <a:pt x="2906" y="7334"/>
                  </a:moveTo>
                  <a:lnTo>
                    <a:pt x="4180" y="8037"/>
                  </a:lnTo>
                  <a:lnTo>
                    <a:pt x="3822" y="8489"/>
                  </a:lnTo>
                  <a:cubicBezTo>
                    <a:pt x="3787" y="8525"/>
                    <a:pt x="3739" y="8549"/>
                    <a:pt x="3680" y="8561"/>
                  </a:cubicBezTo>
                  <a:cubicBezTo>
                    <a:pt x="3644" y="8561"/>
                    <a:pt x="3584" y="8549"/>
                    <a:pt x="3549" y="8513"/>
                  </a:cubicBezTo>
                  <a:lnTo>
                    <a:pt x="2691" y="7775"/>
                  </a:lnTo>
                  <a:lnTo>
                    <a:pt x="2894" y="7334"/>
                  </a:lnTo>
                  <a:close/>
                  <a:moveTo>
                    <a:pt x="3299" y="0"/>
                  </a:moveTo>
                  <a:cubicBezTo>
                    <a:pt x="2739" y="0"/>
                    <a:pt x="2251" y="369"/>
                    <a:pt x="2108" y="905"/>
                  </a:cubicBezTo>
                  <a:lnTo>
                    <a:pt x="1644" y="2655"/>
                  </a:lnTo>
                  <a:lnTo>
                    <a:pt x="1060" y="2655"/>
                  </a:lnTo>
                  <a:cubicBezTo>
                    <a:pt x="977" y="2655"/>
                    <a:pt x="893" y="2727"/>
                    <a:pt x="893" y="2810"/>
                  </a:cubicBezTo>
                  <a:cubicBezTo>
                    <a:pt x="893" y="2905"/>
                    <a:pt x="977" y="2977"/>
                    <a:pt x="1060" y="2977"/>
                  </a:cubicBezTo>
                  <a:lnTo>
                    <a:pt x="1596" y="2977"/>
                  </a:lnTo>
                  <a:lnTo>
                    <a:pt x="1596" y="3584"/>
                  </a:lnTo>
                  <a:cubicBezTo>
                    <a:pt x="1405" y="3679"/>
                    <a:pt x="1274" y="3858"/>
                    <a:pt x="1239" y="4060"/>
                  </a:cubicBezTo>
                  <a:cubicBezTo>
                    <a:pt x="1227" y="4239"/>
                    <a:pt x="1286" y="4406"/>
                    <a:pt x="1394" y="4536"/>
                  </a:cubicBezTo>
                  <a:cubicBezTo>
                    <a:pt x="1513" y="4679"/>
                    <a:pt x="1667" y="4739"/>
                    <a:pt x="1834" y="4739"/>
                  </a:cubicBezTo>
                  <a:lnTo>
                    <a:pt x="1941" y="4739"/>
                  </a:lnTo>
                  <a:cubicBezTo>
                    <a:pt x="1989" y="5513"/>
                    <a:pt x="2406" y="6180"/>
                    <a:pt x="3001" y="6596"/>
                  </a:cubicBezTo>
                  <a:lnTo>
                    <a:pt x="3001" y="6965"/>
                  </a:lnTo>
                  <a:cubicBezTo>
                    <a:pt x="2959" y="6953"/>
                    <a:pt x="2920" y="6947"/>
                    <a:pt x="2885" y="6947"/>
                  </a:cubicBezTo>
                  <a:cubicBezTo>
                    <a:pt x="2849" y="6947"/>
                    <a:pt x="2816" y="6953"/>
                    <a:pt x="2787" y="6965"/>
                  </a:cubicBezTo>
                  <a:cubicBezTo>
                    <a:pt x="2703" y="7001"/>
                    <a:pt x="2620" y="7061"/>
                    <a:pt x="2584" y="7144"/>
                  </a:cubicBezTo>
                  <a:lnTo>
                    <a:pt x="2322" y="7668"/>
                  </a:lnTo>
                  <a:lnTo>
                    <a:pt x="882" y="8096"/>
                  </a:lnTo>
                  <a:cubicBezTo>
                    <a:pt x="358" y="8251"/>
                    <a:pt x="0" y="8739"/>
                    <a:pt x="0" y="9275"/>
                  </a:cubicBezTo>
                  <a:lnTo>
                    <a:pt x="0" y="11133"/>
                  </a:lnTo>
                  <a:cubicBezTo>
                    <a:pt x="0" y="11228"/>
                    <a:pt x="84" y="11299"/>
                    <a:pt x="167" y="11299"/>
                  </a:cubicBezTo>
                  <a:cubicBezTo>
                    <a:pt x="262" y="11299"/>
                    <a:pt x="334" y="11228"/>
                    <a:pt x="334" y="11133"/>
                  </a:cubicBezTo>
                  <a:lnTo>
                    <a:pt x="334" y="9275"/>
                  </a:lnTo>
                  <a:cubicBezTo>
                    <a:pt x="334" y="8870"/>
                    <a:pt x="596" y="8525"/>
                    <a:pt x="977" y="8406"/>
                  </a:cubicBezTo>
                  <a:lnTo>
                    <a:pt x="1596" y="8227"/>
                  </a:lnTo>
                  <a:lnTo>
                    <a:pt x="1596" y="11133"/>
                  </a:lnTo>
                  <a:cubicBezTo>
                    <a:pt x="1596" y="11228"/>
                    <a:pt x="1667" y="11299"/>
                    <a:pt x="1763" y="11299"/>
                  </a:cubicBezTo>
                  <a:cubicBezTo>
                    <a:pt x="1846" y="11299"/>
                    <a:pt x="1929" y="11228"/>
                    <a:pt x="1929" y="11133"/>
                  </a:cubicBezTo>
                  <a:lnTo>
                    <a:pt x="1929" y="8144"/>
                  </a:lnTo>
                  <a:lnTo>
                    <a:pt x="2298" y="8037"/>
                  </a:lnTo>
                  <a:lnTo>
                    <a:pt x="2298" y="11144"/>
                  </a:lnTo>
                  <a:cubicBezTo>
                    <a:pt x="2298" y="11240"/>
                    <a:pt x="2370" y="11311"/>
                    <a:pt x="2465" y="11311"/>
                  </a:cubicBezTo>
                  <a:cubicBezTo>
                    <a:pt x="2548" y="11311"/>
                    <a:pt x="2620" y="11240"/>
                    <a:pt x="2620" y="11144"/>
                  </a:cubicBezTo>
                  <a:lnTo>
                    <a:pt x="2620" y="8144"/>
                  </a:lnTo>
                  <a:lnTo>
                    <a:pt x="3310" y="8739"/>
                  </a:lnTo>
                  <a:cubicBezTo>
                    <a:pt x="3394" y="8811"/>
                    <a:pt x="3513" y="8858"/>
                    <a:pt x="3656" y="8858"/>
                  </a:cubicBezTo>
                  <a:lnTo>
                    <a:pt x="3691" y="8858"/>
                  </a:lnTo>
                  <a:cubicBezTo>
                    <a:pt x="3846" y="8847"/>
                    <a:pt x="3965" y="8787"/>
                    <a:pt x="4049" y="8668"/>
                  </a:cubicBezTo>
                  <a:lnTo>
                    <a:pt x="4394" y="8227"/>
                  </a:lnTo>
                  <a:lnTo>
                    <a:pt x="4739" y="8668"/>
                  </a:lnTo>
                  <a:cubicBezTo>
                    <a:pt x="4823" y="8763"/>
                    <a:pt x="4942" y="8847"/>
                    <a:pt x="5096" y="8858"/>
                  </a:cubicBezTo>
                  <a:lnTo>
                    <a:pt x="5144" y="8858"/>
                  </a:lnTo>
                  <a:cubicBezTo>
                    <a:pt x="5263" y="8858"/>
                    <a:pt x="5382" y="8811"/>
                    <a:pt x="5477" y="8739"/>
                  </a:cubicBezTo>
                  <a:lnTo>
                    <a:pt x="6347" y="7989"/>
                  </a:lnTo>
                  <a:lnTo>
                    <a:pt x="6882" y="8144"/>
                  </a:lnTo>
                  <a:lnTo>
                    <a:pt x="6882" y="11133"/>
                  </a:lnTo>
                  <a:cubicBezTo>
                    <a:pt x="6882" y="11228"/>
                    <a:pt x="6954" y="11299"/>
                    <a:pt x="7049" y="11299"/>
                  </a:cubicBezTo>
                  <a:cubicBezTo>
                    <a:pt x="7132" y="11299"/>
                    <a:pt x="7204" y="11228"/>
                    <a:pt x="7204" y="11133"/>
                  </a:cubicBezTo>
                  <a:lnTo>
                    <a:pt x="7204" y="8227"/>
                  </a:lnTo>
                  <a:lnTo>
                    <a:pt x="7835" y="8406"/>
                  </a:lnTo>
                  <a:cubicBezTo>
                    <a:pt x="8204" y="8513"/>
                    <a:pt x="8478" y="8870"/>
                    <a:pt x="8478" y="9275"/>
                  </a:cubicBezTo>
                  <a:lnTo>
                    <a:pt x="8478" y="11133"/>
                  </a:lnTo>
                  <a:cubicBezTo>
                    <a:pt x="8478" y="11228"/>
                    <a:pt x="8549" y="11299"/>
                    <a:pt x="8633" y="11299"/>
                  </a:cubicBezTo>
                  <a:cubicBezTo>
                    <a:pt x="8728" y="11299"/>
                    <a:pt x="8799" y="11228"/>
                    <a:pt x="8799" y="11133"/>
                  </a:cubicBezTo>
                  <a:lnTo>
                    <a:pt x="8799" y="9275"/>
                  </a:lnTo>
                  <a:cubicBezTo>
                    <a:pt x="8847" y="8763"/>
                    <a:pt x="8478" y="8287"/>
                    <a:pt x="7954" y="8132"/>
                  </a:cubicBezTo>
                  <a:lnTo>
                    <a:pt x="6513" y="7692"/>
                  </a:lnTo>
                  <a:lnTo>
                    <a:pt x="6263" y="7180"/>
                  </a:lnTo>
                  <a:cubicBezTo>
                    <a:pt x="6216" y="7084"/>
                    <a:pt x="6144" y="7025"/>
                    <a:pt x="6049" y="7001"/>
                  </a:cubicBezTo>
                  <a:cubicBezTo>
                    <a:pt x="6013" y="6989"/>
                    <a:pt x="5977" y="6983"/>
                    <a:pt x="5942" y="6983"/>
                  </a:cubicBezTo>
                  <a:cubicBezTo>
                    <a:pt x="5906" y="6983"/>
                    <a:pt x="5870" y="6989"/>
                    <a:pt x="5835" y="7001"/>
                  </a:cubicBezTo>
                  <a:lnTo>
                    <a:pt x="5835" y="6620"/>
                  </a:lnTo>
                  <a:cubicBezTo>
                    <a:pt x="6430" y="6203"/>
                    <a:pt x="6835" y="5537"/>
                    <a:pt x="6894" y="4763"/>
                  </a:cubicBezTo>
                  <a:lnTo>
                    <a:pt x="6966" y="4763"/>
                  </a:lnTo>
                  <a:cubicBezTo>
                    <a:pt x="7299" y="4763"/>
                    <a:pt x="7561" y="4525"/>
                    <a:pt x="7597" y="4215"/>
                  </a:cubicBezTo>
                  <a:cubicBezTo>
                    <a:pt x="7609" y="4036"/>
                    <a:pt x="7549" y="3870"/>
                    <a:pt x="7442" y="3739"/>
                  </a:cubicBezTo>
                  <a:cubicBezTo>
                    <a:pt x="7382" y="3679"/>
                    <a:pt x="7323" y="3632"/>
                    <a:pt x="7251" y="3584"/>
                  </a:cubicBezTo>
                  <a:lnTo>
                    <a:pt x="7251" y="2977"/>
                  </a:lnTo>
                  <a:lnTo>
                    <a:pt x="7787" y="2977"/>
                  </a:lnTo>
                  <a:cubicBezTo>
                    <a:pt x="7882" y="2977"/>
                    <a:pt x="7954" y="2905"/>
                    <a:pt x="7954" y="2810"/>
                  </a:cubicBezTo>
                  <a:cubicBezTo>
                    <a:pt x="7954" y="2727"/>
                    <a:pt x="7882" y="2655"/>
                    <a:pt x="7787" y="2655"/>
                  </a:cubicBezTo>
                  <a:lnTo>
                    <a:pt x="7204" y="2655"/>
                  </a:lnTo>
                  <a:lnTo>
                    <a:pt x="6751" y="905"/>
                  </a:lnTo>
                  <a:cubicBezTo>
                    <a:pt x="6597" y="369"/>
                    <a:pt x="6120" y="0"/>
                    <a:pt x="556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54"/>
            <p:cNvSpPr/>
            <p:nvPr/>
          </p:nvSpPr>
          <p:spPr>
            <a:xfrm>
              <a:off x="6445730" y="2238009"/>
              <a:ext cx="10201" cy="88672"/>
            </a:xfrm>
            <a:custGeom>
              <a:rect b="b" l="l" r="r" t="t"/>
              <a:pathLst>
                <a:path extrusionOk="0" h="2799" w="322">
                  <a:moveTo>
                    <a:pt x="167" y="0"/>
                  </a:moveTo>
                  <a:cubicBezTo>
                    <a:pt x="72" y="0"/>
                    <a:pt x="1" y="83"/>
                    <a:pt x="1" y="167"/>
                  </a:cubicBezTo>
                  <a:lnTo>
                    <a:pt x="1" y="2643"/>
                  </a:lnTo>
                  <a:cubicBezTo>
                    <a:pt x="1" y="2727"/>
                    <a:pt x="72" y="2798"/>
                    <a:pt x="167" y="2798"/>
                  </a:cubicBezTo>
                  <a:cubicBezTo>
                    <a:pt x="251" y="2798"/>
                    <a:pt x="322" y="2727"/>
                    <a:pt x="322" y="2643"/>
                  </a:cubicBezTo>
                  <a:lnTo>
                    <a:pt x="322" y="167"/>
                  </a:lnTo>
                  <a:cubicBezTo>
                    <a:pt x="322" y="83"/>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54"/>
            <p:cNvSpPr/>
            <p:nvPr/>
          </p:nvSpPr>
          <p:spPr>
            <a:xfrm>
              <a:off x="6383859" y="2249319"/>
              <a:ext cx="10613" cy="10581"/>
            </a:xfrm>
            <a:custGeom>
              <a:rect b="b" l="l" r="r" t="t"/>
              <a:pathLst>
                <a:path extrusionOk="0" h="334" w="335">
                  <a:moveTo>
                    <a:pt x="168" y="0"/>
                  </a:moveTo>
                  <a:cubicBezTo>
                    <a:pt x="72" y="0"/>
                    <a:pt x="1" y="84"/>
                    <a:pt x="1" y="167"/>
                  </a:cubicBezTo>
                  <a:cubicBezTo>
                    <a:pt x="1" y="262"/>
                    <a:pt x="72" y="334"/>
                    <a:pt x="168" y="334"/>
                  </a:cubicBezTo>
                  <a:cubicBezTo>
                    <a:pt x="251" y="334"/>
                    <a:pt x="334" y="262"/>
                    <a:pt x="334" y="167"/>
                  </a:cubicBezTo>
                  <a:cubicBezTo>
                    <a:pt x="334" y="84"/>
                    <a:pt x="275"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54"/>
            <p:cNvSpPr/>
            <p:nvPr/>
          </p:nvSpPr>
          <p:spPr>
            <a:xfrm>
              <a:off x="6383859" y="2282868"/>
              <a:ext cx="10613" cy="10613"/>
            </a:xfrm>
            <a:custGeom>
              <a:rect b="b" l="l" r="r" t="t"/>
              <a:pathLst>
                <a:path extrusionOk="0" h="335" w="335">
                  <a:moveTo>
                    <a:pt x="168" y="1"/>
                  </a:moveTo>
                  <a:cubicBezTo>
                    <a:pt x="72" y="1"/>
                    <a:pt x="1" y="72"/>
                    <a:pt x="1" y="168"/>
                  </a:cubicBezTo>
                  <a:cubicBezTo>
                    <a:pt x="1" y="251"/>
                    <a:pt x="72" y="334"/>
                    <a:pt x="168" y="334"/>
                  </a:cubicBezTo>
                  <a:cubicBezTo>
                    <a:pt x="251" y="334"/>
                    <a:pt x="334" y="251"/>
                    <a:pt x="334" y="168"/>
                  </a:cubicBezTo>
                  <a:cubicBezTo>
                    <a:pt x="334" y="72"/>
                    <a:pt x="275"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54"/>
            <p:cNvSpPr/>
            <p:nvPr/>
          </p:nvSpPr>
          <p:spPr>
            <a:xfrm>
              <a:off x="6378220" y="2154247"/>
              <a:ext cx="21891" cy="10233"/>
            </a:xfrm>
            <a:custGeom>
              <a:rect b="b" l="l" r="r" t="t"/>
              <a:pathLst>
                <a:path extrusionOk="0" h="323" w="691">
                  <a:moveTo>
                    <a:pt x="167" y="1"/>
                  </a:moveTo>
                  <a:cubicBezTo>
                    <a:pt x="72" y="1"/>
                    <a:pt x="0" y="72"/>
                    <a:pt x="0" y="168"/>
                  </a:cubicBezTo>
                  <a:cubicBezTo>
                    <a:pt x="0" y="251"/>
                    <a:pt x="72" y="322"/>
                    <a:pt x="167" y="322"/>
                  </a:cubicBezTo>
                  <a:lnTo>
                    <a:pt x="524" y="322"/>
                  </a:lnTo>
                  <a:cubicBezTo>
                    <a:pt x="608" y="322"/>
                    <a:pt x="691" y="251"/>
                    <a:pt x="691" y="168"/>
                  </a:cubicBezTo>
                  <a:cubicBezTo>
                    <a:pt x="691" y="60"/>
                    <a:pt x="608" y="1"/>
                    <a:pt x="5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8" name="Google Shape;2968;p54"/>
          <p:cNvGrpSpPr/>
          <p:nvPr/>
        </p:nvGrpSpPr>
        <p:grpSpPr>
          <a:xfrm>
            <a:off x="5801485" y="1969046"/>
            <a:ext cx="279164" cy="357794"/>
            <a:chOff x="5801485" y="1969046"/>
            <a:chExt cx="279164" cy="357794"/>
          </a:xfrm>
        </p:grpSpPr>
        <p:sp>
          <p:nvSpPr>
            <p:cNvPr id="2969" name="Google Shape;2969;p54"/>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54"/>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54"/>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54"/>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54"/>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54"/>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54"/>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54"/>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54"/>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54"/>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54"/>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54"/>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54"/>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2" name="Google Shape;2982;p54"/>
          <p:cNvGrpSpPr/>
          <p:nvPr/>
        </p:nvGrpSpPr>
        <p:grpSpPr>
          <a:xfrm>
            <a:off x="5352643" y="1969046"/>
            <a:ext cx="278404" cy="358364"/>
            <a:chOff x="5352643" y="1969046"/>
            <a:chExt cx="278404" cy="358364"/>
          </a:xfrm>
        </p:grpSpPr>
        <p:sp>
          <p:nvSpPr>
            <p:cNvPr id="2983" name="Google Shape;2983;p54"/>
            <p:cNvSpPr/>
            <p:nvPr/>
          </p:nvSpPr>
          <p:spPr>
            <a:xfrm>
              <a:off x="5352643" y="1969046"/>
              <a:ext cx="278404" cy="358364"/>
            </a:xfrm>
            <a:custGeom>
              <a:rect b="b" l="l" r="r" t="t"/>
              <a:pathLst>
                <a:path extrusionOk="0" h="11312" w="8788">
                  <a:moveTo>
                    <a:pt x="4882" y="453"/>
                  </a:moveTo>
                  <a:cubicBezTo>
                    <a:pt x="5418" y="739"/>
                    <a:pt x="5834" y="1430"/>
                    <a:pt x="5953" y="2299"/>
                  </a:cubicBezTo>
                  <a:lnTo>
                    <a:pt x="5239" y="2299"/>
                  </a:lnTo>
                  <a:cubicBezTo>
                    <a:pt x="5215" y="1632"/>
                    <a:pt x="5096" y="918"/>
                    <a:pt x="4882" y="453"/>
                  </a:cubicBezTo>
                  <a:close/>
                  <a:moveTo>
                    <a:pt x="5667" y="687"/>
                  </a:moveTo>
                  <a:lnTo>
                    <a:pt x="5667" y="687"/>
                  </a:lnTo>
                  <a:cubicBezTo>
                    <a:pt x="6245" y="1045"/>
                    <a:pt x="6669" y="1625"/>
                    <a:pt x="6811" y="2299"/>
                  </a:cubicBezTo>
                  <a:lnTo>
                    <a:pt x="6299" y="2299"/>
                  </a:lnTo>
                  <a:cubicBezTo>
                    <a:pt x="6227" y="1692"/>
                    <a:pt x="6013" y="1144"/>
                    <a:pt x="5691" y="727"/>
                  </a:cubicBezTo>
                  <a:cubicBezTo>
                    <a:pt x="5682" y="708"/>
                    <a:pt x="5680" y="697"/>
                    <a:pt x="5667" y="687"/>
                  </a:cubicBezTo>
                  <a:close/>
                  <a:moveTo>
                    <a:pt x="3894" y="477"/>
                  </a:moveTo>
                  <a:lnTo>
                    <a:pt x="3894" y="477"/>
                  </a:lnTo>
                  <a:cubicBezTo>
                    <a:pt x="3679" y="918"/>
                    <a:pt x="3572" y="1632"/>
                    <a:pt x="3524" y="2311"/>
                  </a:cubicBezTo>
                  <a:lnTo>
                    <a:pt x="2810" y="2311"/>
                  </a:lnTo>
                  <a:cubicBezTo>
                    <a:pt x="2810" y="2263"/>
                    <a:pt x="2834" y="2215"/>
                    <a:pt x="2846" y="2156"/>
                  </a:cubicBezTo>
                  <a:cubicBezTo>
                    <a:pt x="2858" y="2061"/>
                    <a:pt x="2798" y="1977"/>
                    <a:pt x="2715" y="1954"/>
                  </a:cubicBezTo>
                  <a:cubicBezTo>
                    <a:pt x="2707" y="1953"/>
                    <a:pt x="2699" y="1952"/>
                    <a:pt x="2691" y="1952"/>
                  </a:cubicBezTo>
                  <a:cubicBezTo>
                    <a:pt x="2606" y="1952"/>
                    <a:pt x="2534" y="2009"/>
                    <a:pt x="2512" y="2096"/>
                  </a:cubicBezTo>
                  <a:cubicBezTo>
                    <a:pt x="2501" y="2168"/>
                    <a:pt x="2489" y="2239"/>
                    <a:pt x="2489" y="2311"/>
                  </a:cubicBezTo>
                  <a:lnTo>
                    <a:pt x="1977" y="2311"/>
                  </a:lnTo>
                  <a:cubicBezTo>
                    <a:pt x="2108" y="1620"/>
                    <a:pt x="2512" y="1037"/>
                    <a:pt x="3096" y="691"/>
                  </a:cubicBezTo>
                  <a:lnTo>
                    <a:pt x="3096" y="691"/>
                  </a:lnTo>
                  <a:cubicBezTo>
                    <a:pt x="2953" y="870"/>
                    <a:pt x="2834" y="1096"/>
                    <a:pt x="2727" y="1346"/>
                  </a:cubicBezTo>
                  <a:cubicBezTo>
                    <a:pt x="2703" y="1442"/>
                    <a:pt x="2727" y="1525"/>
                    <a:pt x="2810" y="1573"/>
                  </a:cubicBezTo>
                  <a:cubicBezTo>
                    <a:pt x="2835" y="1582"/>
                    <a:pt x="2860" y="1586"/>
                    <a:pt x="2884" y="1586"/>
                  </a:cubicBezTo>
                  <a:cubicBezTo>
                    <a:pt x="2951" y="1586"/>
                    <a:pt x="3010" y="1551"/>
                    <a:pt x="3036" y="1489"/>
                  </a:cubicBezTo>
                  <a:cubicBezTo>
                    <a:pt x="3251" y="1013"/>
                    <a:pt x="3548" y="644"/>
                    <a:pt x="3894" y="477"/>
                  </a:cubicBezTo>
                  <a:close/>
                  <a:moveTo>
                    <a:pt x="4382" y="334"/>
                  </a:moveTo>
                  <a:cubicBezTo>
                    <a:pt x="4417" y="334"/>
                    <a:pt x="4560" y="441"/>
                    <a:pt x="4691" y="894"/>
                  </a:cubicBezTo>
                  <a:cubicBezTo>
                    <a:pt x="4810" y="1263"/>
                    <a:pt x="4882" y="1763"/>
                    <a:pt x="4918" y="2323"/>
                  </a:cubicBezTo>
                  <a:lnTo>
                    <a:pt x="3846" y="2323"/>
                  </a:lnTo>
                  <a:cubicBezTo>
                    <a:pt x="3870" y="1763"/>
                    <a:pt x="3941" y="1263"/>
                    <a:pt x="4060" y="894"/>
                  </a:cubicBezTo>
                  <a:cubicBezTo>
                    <a:pt x="4203" y="430"/>
                    <a:pt x="4334" y="334"/>
                    <a:pt x="4382" y="334"/>
                  </a:cubicBezTo>
                  <a:close/>
                  <a:moveTo>
                    <a:pt x="7025" y="2632"/>
                  </a:moveTo>
                  <a:cubicBezTo>
                    <a:pt x="7025" y="2632"/>
                    <a:pt x="7037" y="2632"/>
                    <a:pt x="7037" y="2644"/>
                  </a:cubicBezTo>
                  <a:lnTo>
                    <a:pt x="7037" y="3180"/>
                  </a:lnTo>
                  <a:lnTo>
                    <a:pt x="1715" y="3180"/>
                  </a:lnTo>
                  <a:lnTo>
                    <a:pt x="1715" y="2644"/>
                  </a:lnTo>
                  <a:cubicBezTo>
                    <a:pt x="1715" y="2644"/>
                    <a:pt x="1715" y="2632"/>
                    <a:pt x="1727" y="2632"/>
                  </a:cubicBezTo>
                  <a:close/>
                  <a:moveTo>
                    <a:pt x="1905" y="3525"/>
                  </a:moveTo>
                  <a:lnTo>
                    <a:pt x="1905" y="3716"/>
                  </a:lnTo>
                  <a:lnTo>
                    <a:pt x="1834" y="3716"/>
                  </a:lnTo>
                  <a:cubicBezTo>
                    <a:pt x="1810" y="3716"/>
                    <a:pt x="1762" y="3716"/>
                    <a:pt x="1715" y="3728"/>
                  </a:cubicBezTo>
                  <a:lnTo>
                    <a:pt x="1715" y="3525"/>
                  </a:lnTo>
                  <a:close/>
                  <a:moveTo>
                    <a:pt x="7049" y="3525"/>
                  </a:moveTo>
                  <a:lnTo>
                    <a:pt x="7049" y="3728"/>
                  </a:lnTo>
                  <a:cubicBezTo>
                    <a:pt x="7013" y="3728"/>
                    <a:pt x="6977" y="3716"/>
                    <a:pt x="6942" y="3716"/>
                  </a:cubicBezTo>
                  <a:lnTo>
                    <a:pt x="6846" y="3716"/>
                  </a:lnTo>
                  <a:lnTo>
                    <a:pt x="6846" y="3525"/>
                  </a:lnTo>
                  <a:close/>
                  <a:moveTo>
                    <a:pt x="1905" y="4049"/>
                  </a:moveTo>
                  <a:lnTo>
                    <a:pt x="1905" y="4585"/>
                  </a:lnTo>
                  <a:lnTo>
                    <a:pt x="1905" y="4597"/>
                  </a:lnTo>
                  <a:lnTo>
                    <a:pt x="1822" y="4597"/>
                  </a:lnTo>
                  <a:cubicBezTo>
                    <a:pt x="1750" y="4597"/>
                    <a:pt x="1667" y="4561"/>
                    <a:pt x="1608" y="4501"/>
                  </a:cubicBezTo>
                  <a:cubicBezTo>
                    <a:pt x="1548" y="4442"/>
                    <a:pt x="1536" y="4371"/>
                    <a:pt x="1536" y="4299"/>
                  </a:cubicBezTo>
                  <a:cubicBezTo>
                    <a:pt x="1548" y="4168"/>
                    <a:pt x="1691" y="4049"/>
                    <a:pt x="1834" y="4049"/>
                  </a:cubicBezTo>
                  <a:close/>
                  <a:moveTo>
                    <a:pt x="6953" y="4049"/>
                  </a:moveTo>
                  <a:cubicBezTo>
                    <a:pt x="7025" y="4049"/>
                    <a:pt x="7108" y="4073"/>
                    <a:pt x="7168" y="4132"/>
                  </a:cubicBezTo>
                  <a:cubicBezTo>
                    <a:pt x="7204" y="4192"/>
                    <a:pt x="7227" y="4263"/>
                    <a:pt x="7227" y="4359"/>
                  </a:cubicBezTo>
                  <a:cubicBezTo>
                    <a:pt x="7204" y="4490"/>
                    <a:pt x="7073" y="4609"/>
                    <a:pt x="6930" y="4609"/>
                  </a:cubicBezTo>
                  <a:lnTo>
                    <a:pt x="6846" y="4609"/>
                  </a:lnTo>
                  <a:lnTo>
                    <a:pt x="6846" y="4597"/>
                  </a:lnTo>
                  <a:lnTo>
                    <a:pt x="6846" y="4049"/>
                  </a:lnTo>
                  <a:close/>
                  <a:moveTo>
                    <a:pt x="6525" y="3525"/>
                  </a:moveTo>
                  <a:lnTo>
                    <a:pt x="6513" y="4049"/>
                  </a:lnTo>
                  <a:lnTo>
                    <a:pt x="5644" y="4644"/>
                  </a:lnTo>
                  <a:cubicBezTo>
                    <a:pt x="5559" y="4703"/>
                    <a:pt x="5463" y="4727"/>
                    <a:pt x="5363" y="4727"/>
                  </a:cubicBezTo>
                  <a:cubicBezTo>
                    <a:pt x="5322" y="4727"/>
                    <a:pt x="5281" y="4723"/>
                    <a:pt x="5239" y="4716"/>
                  </a:cubicBezTo>
                  <a:cubicBezTo>
                    <a:pt x="5108" y="4668"/>
                    <a:pt x="4989" y="4561"/>
                    <a:pt x="4929" y="4442"/>
                  </a:cubicBezTo>
                  <a:cubicBezTo>
                    <a:pt x="4846" y="4228"/>
                    <a:pt x="4620" y="4085"/>
                    <a:pt x="4382" y="4085"/>
                  </a:cubicBezTo>
                  <a:cubicBezTo>
                    <a:pt x="4144" y="4085"/>
                    <a:pt x="3917" y="4228"/>
                    <a:pt x="3834" y="4442"/>
                  </a:cubicBezTo>
                  <a:cubicBezTo>
                    <a:pt x="3775" y="4585"/>
                    <a:pt x="3655" y="4680"/>
                    <a:pt x="3513" y="4716"/>
                  </a:cubicBezTo>
                  <a:cubicBezTo>
                    <a:pt x="3473" y="4730"/>
                    <a:pt x="3431" y="4737"/>
                    <a:pt x="3390" y="4737"/>
                  </a:cubicBezTo>
                  <a:cubicBezTo>
                    <a:pt x="3296" y="4737"/>
                    <a:pt x="3202" y="4702"/>
                    <a:pt x="3120" y="4644"/>
                  </a:cubicBezTo>
                  <a:lnTo>
                    <a:pt x="2251" y="4049"/>
                  </a:lnTo>
                  <a:lnTo>
                    <a:pt x="2251" y="3525"/>
                  </a:lnTo>
                  <a:close/>
                  <a:moveTo>
                    <a:pt x="4382" y="4406"/>
                  </a:moveTo>
                  <a:cubicBezTo>
                    <a:pt x="4501" y="4406"/>
                    <a:pt x="4584" y="4466"/>
                    <a:pt x="4632" y="4561"/>
                  </a:cubicBezTo>
                  <a:cubicBezTo>
                    <a:pt x="4715" y="4787"/>
                    <a:pt x="4918" y="4954"/>
                    <a:pt x="5156" y="5025"/>
                  </a:cubicBezTo>
                  <a:cubicBezTo>
                    <a:pt x="5227" y="5037"/>
                    <a:pt x="5299" y="5061"/>
                    <a:pt x="5382" y="5061"/>
                  </a:cubicBezTo>
                  <a:cubicBezTo>
                    <a:pt x="5537" y="5061"/>
                    <a:pt x="5703" y="5013"/>
                    <a:pt x="5834" y="4906"/>
                  </a:cubicBezTo>
                  <a:lnTo>
                    <a:pt x="6501" y="4442"/>
                  </a:lnTo>
                  <a:lnTo>
                    <a:pt x="6501" y="4597"/>
                  </a:lnTo>
                  <a:cubicBezTo>
                    <a:pt x="6501" y="5775"/>
                    <a:pt x="5549" y="6728"/>
                    <a:pt x="4382" y="6728"/>
                  </a:cubicBezTo>
                  <a:cubicBezTo>
                    <a:pt x="3203" y="6728"/>
                    <a:pt x="2251" y="5775"/>
                    <a:pt x="2251" y="4597"/>
                  </a:cubicBezTo>
                  <a:lnTo>
                    <a:pt x="2251" y="4442"/>
                  </a:lnTo>
                  <a:lnTo>
                    <a:pt x="2917" y="4906"/>
                  </a:lnTo>
                  <a:cubicBezTo>
                    <a:pt x="3070" y="5000"/>
                    <a:pt x="3235" y="5051"/>
                    <a:pt x="3403" y="5051"/>
                  </a:cubicBezTo>
                  <a:cubicBezTo>
                    <a:pt x="3471" y="5051"/>
                    <a:pt x="3539" y="5042"/>
                    <a:pt x="3608" y="5025"/>
                  </a:cubicBezTo>
                  <a:cubicBezTo>
                    <a:pt x="3846" y="4954"/>
                    <a:pt x="4036" y="4787"/>
                    <a:pt x="4120" y="4561"/>
                  </a:cubicBezTo>
                  <a:cubicBezTo>
                    <a:pt x="4167" y="4478"/>
                    <a:pt x="4263" y="4406"/>
                    <a:pt x="4382" y="4406"/>
                  </a:cubicBezTo>
                  <a:close/>
                  <a:moveTo>
                    <a:pt x="2977" y="7228"/>
                  </a:moveTo>
                  <a:lnTo>
                    <a:pt x="2977" y="7561"/>
                  </a:lnTo>
                  <a:cubicBezTo>
                    <a:pt x="2977" y="7704"/>
                    <a:pt x="2893" y="7835"/>
                    <a:pt x="2739" y="7895"/>
                  </a:cubicBezTo>
                  <a:lnTo>
                    <a:pt x="2358" y="7645"/>
                  </a:lnTo>
                  <a:cubicBezTo>
                    <a:pt x="2251" y="7573"/>
                    <a:pt x="2239" y="7466"/>
                    <a:pt x="2262" y="7395"/>
                  </a:cubicBezTo>
                  <a:cubicBezTo>
                    <a:pt x="2298" y="7323"/>
                    <a:pt x="2358" y="7228"/>
                    <a:pt x="2477" y="7228"/>
                  </a:cubicBezTo>
                  <a:close/>
                  <a:moveTo>
                    <a:pt x="6275" y="7228"/>
                  </a:moveTo>
                  <a:cubicBezTo>
                    <a:pt x="6382" y="7228"/>
                    <a:pt x="6465" y="7323"/>
                    <a:pt x="6477" y="7395"/>
                  </a:cubicBezTo>
                  <a:cubicBezTo>
                    <a:pt x="6513" y="7466"/>
                    <a:pt x="6489" y="7573"/>
                    <a:pt x="6394" y="7645"/>
                  </a:cubicBezTo>
                  <a:lnTo>
                    <a:pt x="6001" y="7895"/>
                  </a:lnTo>
                  <a:cubicBezTo>
                    <a:pt x="5882" y="7835"/>
                    <a:pt x="5775" y="7704"/>
                    <a:pt x="5775" y="7561"/>
                  </a:cubicBezTo>
                  <a:lnTo>
                    <a:pt x="5775" y="7228"/>
                  </a:lnTo>
                  <a:close/>
                  <a:moveTo>
                    <a:pt x="2977" y="6704"/>
                  </a:moveTo>
                  <a:lnTo>
                    <a:pt x="2977" y="6907"/>
                  </a:lnTo>
                  <a:lnTo>
                    <a:pt x="2489" y="6907"/>
                  </a:lnTo>
                  <a:cubicBezTo>
                    <a:pt x="2239" y="6907"/>
                    <a:pt x="2024" y="7049"/>
                    <a:pt x="1953" y="7288"/>
                  </a:cubicBezTo>
                  <a:cubicBezTo>
                    <a:pt x="1881" y="7526"/>
                    <a:pt x="1965" y="7764"/>
                    <a:pt x="2179" y="7919"/>
                  </a:cubicBezTo>
                  <a:lnTo>
                    <a:pt x="4167" y="9240"/>
                  </a:lnTo>
                  <a:cubicBezTo>
                    <a:pt x="4036" y="9300"/>
                    <a:pt x="3929" y="9419"/>
                    <a:pt x="3894" y="9550"/>
                  </a:cubicBezTo>
                  <a:lnTo>
                    <a:pt x="3501" y="9550"/>
                  </a:lnTo>
                  <a:cubicBezTo>
                    <a:pt x="2429" y="9550"/>
                    <a:pt x="1548" y="8669"/>
                    <a:pt x="1548" y="7597"/>
                  </a:cubicBezTo>
                  <a:cubicBezTo>
                    <a:pt x="1548" y="7109"/>
                    <a:pt x="1953" y="6704"/>
                    <a:pt x="2441" y="6704"/>
                  </a:cubicBezTo>
                  <a:close/>
                  <a:moveTo>
                    <a:pt x="6311" y="6728"/>
                  </a:moveTo>
                  <a:cubicBezTo>
                    <a:pt x="6811" y="6728"/>
                    <a:pt x="7204" y="7121"/>
                    <a:pt x="7204" y="7621"/>
                  </a:cubicBezTo>
                  <a:cubicBezTo>
                    <a:pt x="7227" y="8669"/>
                    <a:pt x="6346" y="9550"/>
                    <a:pt x="5263" y="9550"/>
                  </a:cubicBezTo>
                  <a:lnTo>
                    <a:pt x="4870" y="9550"/>
                  </a:lnTo>
                  <a:cubicBezTo>
                    <a:pt x="4822" y="9419"/>
                    <a:pt x="4727" y="9300"/>
                    <a:pt x="4584" y="9240"/>
                  </a:cubicBezTo>
                  <a:lnTo>
                    <a:pt x="5168" y="8847"/>
                  </a:lnTo>
                  <a:cubicBezTo>
                    <a:pt x="5239" y="8812"/>
                    <a:pt x="5263" y="8704"/>
                    <a:pt x="5215" y="8633"/>
                  </a:cubicBezTo>
                  <a:cubicBezTo>
                    <a:pt x="5186" y="8582"/>
                    <a:pt x="5134" y="8557"/>
                    <a:pt x="5082" y="8557"/>
                  </a:cubicBezTo>
                  <a:cubicBezTo>
                    <a:pt x="5049" y="8557"/>
                    <a:pt x="5016" y="8567"/>
                    <a:pt x="4989" y="8585"/>
                  </a:cubicBezTo>
                  <a:lnTo>
                    <a:pt x="4382" y="9002"/>
                  </a:lnTo>
                  <a:lnTo>
                    <a:pt x="3036" y="8109"/>
                  </a:lnTo>
                  <a:cubicBezTo>
                    <a:pt x="3203" y="7978"/>
                    <a:pt x="3310" y="7776"/>
                    <a:pt x="3310" y="7561"/>
                  </a:cubicBezTo>
                  <a:lnTo>
                    <a:pt x="3310" y="6811"/>
                  </a:lnTo>
                  <a:cubicBezTo>
                    <a:pt x="3632" y="6978"/>
                    <a:pt x="3989" y="7061"/>
                    <a:pt x="4382" y="7061"/>
                  </a:cubicBezTo>
                  <a:cubicBezTo>
                    <a:pt x="4763" y="7061"/>
                    <a:pt x="5120" y="6978"/>
                    <a:pt x="5453" y="6811"/>
                  </a:cubicBezTo>
                  <a:lnTo>
                    <a:pt x="5453" y="7561"/>
                  </a:lnTo>
                  <a:cubicBezTo>
                    <a:pt x="5453" y="7764"/>
                    <a:pt x="5560" y="7978"/>
                    <a:pt x="5715" y="8109"/>
                  </a:cubicBezTo>
                  <a:lnTo>
                    <a:pt x="5620" y="8181"/>
                  </a:lnTo>
                  <a:cubicBezTo>
                    <a:pt x="5537" y="8228"/>
                    <a:pt x="5525" y="8335"/>
                    <a:pt x="5572" y="8407"/>
                  </a:cubicBezTo>
                  <a:cubicBezTo>
                    <a:pt x="5596" y="8454"/>
                    <a:pt x="5656" y="8478"/>
                    <a:pt x="5703" y="8478"/>
                  </a:cubicBezTo>
                  <a:cubicBezTo>
                    <a:pt x="5739" y="8478"/>
                    <a:pt x="5763" y="8466"/>
                    <a:pt x="5799" y="8454"/>
                  </a:cubicBezTo>
                  <a:lnTo>
                    <a:pt x="6584" y="7930"/>
                  </a:lnTo>
                  <a:cubicBezTo>
                    <a:pt x="6787" y="7800"/>
                    <a:pt x="6882" y="7538"/>
                    <a:pt x="6811" y="7299"/>
                  </a:cubicBezTo>
                  <a:cubicBezTo>
                    <a:pt x="6727" y="7061"/>
                    <a:pt x="6525" y="6918"/>
                    <a:pt x="6275" y="6918"/>
                  </a:cubicBezTo>
                  <a:lnTo>
                    <a:pt x="5775" y="6918"/>
                  </a:lnTo>
                  <a:lnTo>
                    <a:pt x="5775" y="6728"/>
                  </a:lnTo>
                  <a:close/>
                  <a:moveTo>
                    <a:pt x="4382" y="9526"/>
                  </a:moveTo>
                  <a:cubicBezTo>
                    <a:pt x="4489" y="9538"/>
                    <a:pt x="4572" y="9609"/>
                    <a:pt x="4572" y="9716"/>
                  </a:cubicBezTo>
                  <a:cubicBezTo>
                    <a:pt x="4572" y="9824"/>
                    <a:pt x="4489" y="9907"/>
                    <a:pt x="4382" y="9907"/>
                  </a:cubicBezTo>
                  <a:cubicBezTo>
                    <a:pt x="4275" y="9907"/>
                    <a:pt x="4191" y="9824"/>
                    <a:pt x="4191" y="9716"/>
                  </a:cubicBezTo>
                  <a:cubicBezTo>
                    <a:pt x="4191" y="9609"/>
                    <a:pt x="4275" y="9526"/>
                    <a:pt x="4382" y="9526"/>
                  </a:cubicBezTo>
                  <a:close/>
                  <a:moveTo>
                    <a:pt x="4406" y="1"/>
                  </a:moveTo>
                  <a:cubicBezTo>
                    <a:pt x="3727" y="1"/>
                    <a:pt x="3060" y="251"/>
                    <a:pt x="2548" y="691"/>
                  </a:cubicBezTo>
                  <a:cubicBezTo>
                    <a:pt x="2072" y="1108"/>
                    <a:pt x="1750" y="1692"/>
                    <a:pt x="1643" y="2323"/>
                  </a:cubicBezTo>
                  <a:cubicBezTo>
                    <a:pt x="1512" y="2358"/>
                    <a:pt x="1417" y="2501"/>
                    <a:pt x="1417" y="2644"/>
                  </a:cubicBezTo>
                  <a:lnTo>
                    <a:pt x="1417" y="3906"/>
                  </a:lnTo>
                  <a:cubicBezTo>
                    <a:pt x="1334" y="4001"/>
                    <a:pt x="1250" y="4132"/>
                    <a:pt x="1238" y="4263"/>
                  </a:cubicBezTo>
                  <a:cubicBezTo>
                    <a:pt x="1227" y="4442"/>
                    <a:pt x="1286" y="4609"/>
                    <a:pt x="1393" y="4740"/>
                  </a:cubicBezTo>
                  <a:cubicBezTo>
                    <a:pt x="1512" y="4882"/>
                    <a:pt x="1667" y="4942"/>
                    <a:pt x="1834" y="4942"/>
                  </a:cubicBezTo>
                  <a:lnTo>
                    <a:pt x="1953" y="4942"/>
                  </a:lnTo>
                  <a:cubicBezTo>
                    <a:pt x="2024" y="5502"/>
                    <a:pt x="2298" y="5990"/>
                    <a:pt x="2703" y="6383"/>
                  </a:cubicBezTo>
                  <a:lnTo>
                    <a:pt x="2465" y="6383"/>
                  </a:lnTo>
                  <a:cubicBezTo>
                    <a:pt x="1786" y="6383"/>
                    <a:pt x="1238" y="6930"/>
                    <a:pt x="1238" y="7597"/>
                  </a:cubicBezTo>
                  <a:cubicBezTo>
                    <a:pt x="1238" y="7859"/>
                    <a:pt x="1286" y="8097"/>
                    <a:pt x="1358" y="8311"/>
                  </a:cubicBezTo>
                  <a:lnTo>
                    <a:pt x="881" y="8454"/>
                  </a:lnTo>
                  <a:cubicBezTo>
                    <a:pt x="357" y="8597"/>
                    <a:pt x="0" y="9085"/>
                    <a:pt x="0" y="9621"/>
                  </a:cubicBezTo>
                  <a:lnTo>
                    <a:pt x="0" y="11133"/>
                  </a:lnTo>
                  <a:cubicBezTo>
                    <a:pt x="0" y="11217"/>
                    <a:pt x="84" y="11288"/>
                    <a:pt x="167" y="11288"/>
                  </a:cubicBezTo>
                  <a:cubicBezTo>
                    <a:pt x="250" y="11288"/>
                    <a:pt x="334" y="11217"/>
                    <a:pt x="334" y="11133"/>
                  </a:cubicBezTo>
                  <a:lnTo>
                    <a:pt x="334" y="9621"/>
                  </a:lnTo>
                  <a:cubicBezTo>
                    <a:pt x="334" y="9490"/>
                    <a:pt x="357" y="9359"/>
                    <a:pt x="417" y="9252"/>
                  </a:cubicBezTo>
                  <a:lnTo>
                    <a:pt x="1227" y="9955"/>
                  </a:lnTo>
                  <a:cubicBezTo>
                    <a:pt x="1346" y="10050"/>
                    <a:pt x="1417" y="10205"/>
                    <a:pt x="1417" y="10371"/>
                  </a:cubicBezTo>
                  <a:lnTo>
                    <a:pt x="1417" y="11145"/>
                  </a:lnTo>
                  <a:cubicBezTo>
                    <a:pt x="1417" y="11228"/>
                    <a:pt x="1489" y="11312"/>
                    <a:pt x="1584" y="11312"/>
                  </a:cubicBezTo>
                  <a:cubicBezTo>
                    <a:pt x="1667" y="11312"/>
                    <a:pt x="1739" y="11228"/>
                    <a:pt x="1739" y="11145"/>
                  </a:cubicBezTo>
                  <a:lnTo>
                    <a:pt x="1739" y="10359"/>
                  </a:lnTo>
                  <a:cubicBezTo>
                    <a:pt x="1739" y="10097"/>
                    <a:pt x="1643" y="9859"/>
                    <a:pt x="1441" y="9681"/>
                  </a:cubicBezTo>
                  <a:lnTo>
                    <a:pt x="607" y="8966"/>
                  </a:lnTo>
                  <a:cubicBezTo>
                    <a:pt x="715" y="8883"/>
                    <a:pt x="834" y="8812"/>
                    <a:pt x="965" y="8764"/>
                  </a:cubicBezTo>
                  <a:lnTo>
                    <a:pt x="1477" y="8609"/>
                  </a:lnTo>
                  <a:cubicBezTo>
                    <a:pt x="1846" y="9359"/>
                    <a:pt x="2620" y="9883"/>
                    <a:pt x="3513" y="9883"/>
                  </a:cubicBezTo>
                  <a:lnTo>
                    <a:pt x="3905" y="9883"/>
                  </a:lnTo>
                  <a:cubicBezTo>
                    <a:pt x="3941" y="10026"/>
                    <a:pt x="4084" y="10145"/>
                    <a:pt x="4227" y="10205"/>
                  </a:cubicBezTo>
                  <a:lnTo>
                    <a:pt x="4227" y="11133"/>
                  </a:lnTo>
                  <a:cubicBezTo>
                    <a:pt x="4227" y="11217"/>
                    <a:pt x="4298" y="11288"/>
                    <a:pt x="4394" y="11288"/>
                  </a:cubicBezTo>
                  <a:cubicBezTo>
                    <a:pt x="4477" y="11288"/>
                    <a:pt x="4560" y="11217"/>
                    <a:pt x="4560" y="11133"/>
                  </a:cubicBezTo>
                  <a:lnTo>
                    <a:pt x="4560" y="10205"/>
                  </a:lnTo>
                  <a:cubicBezTo>
                    <a:pt x="4703" y="10157"/>
                    <a:pt x="4822" y="10026"/>
                    <a:pt x="4882" y="9883"/>
                  </a:cubicBezTo>
                  <a:lnTo>
                    <a:pt x="5275" y="9883"/>
                  </a:lnTo>
                  <a:cubicBezTo>
                    <a:pt x="6168" y="9883"/>
                    <a:pt x="6942" y="9359"/>
                    <a:pt x="7311" y="8609"/>
                  </a:cubicBezTo>
                  <a:lnTo>
                    <a:pt x="7811" y="8764"/>
                  </a:lnTo>
                  <a:cubicBezTo>
                    <a:pt x="7954" y="8812"/>
                    <a:pt x="8085" y="8883"/>
                    <a:pt x="8168" y="8966"/>
                  </a:cubicBezTo>
                  <a:lnTo>
                    <a:pt x="7346" y="9681"/>
                  </a:lnTo>
                  <a:cubicBezTo>
                    <a:pt x="7144" y="9847"/>
                    <a:pt x="7049" y="10086"/>
                    <a:pt x="7049" y="10359"/>
                  </a:cubicBezTo>
                  <a:lnTo>
                    <a:pt x="7049" y="11133"/>
                  </a:lnTo>
                  <a:cubicBezTo>
                    <a:pt x="7049" y="11217"/>
                    <a:pt x="7120" y="11288"/>
                    <a:pt x="7204" y="11288"/>
                  </a:cubicBezTo>
                  <a:cubicBezTo>
                    <a:pt x="7299" y="11288"/>
                    <a:pt x="7370" y="11217"/>
                    <a:pt x="7370" y="11133"/>
                  </a:cubicBezTo>
                  <a:lnTo>
                    <a:pt x="7370" y="10359"/>
                  </a:lnTo>
                  <a:cubicBezTo>
                    <a:pt x="7370" y="10193"/>
                    <a:pt x="7442" y="10038"/>
                    <a:pt x="7561" y="9943"/>
                  </a:cubicBezTo>
                  <a:lnTo>
                    <a:pt x="8370" y="9240"/>
                  </a:lnTo>
                  <a:cubicBezTo>
                    <a:pt x="8430" y="9359"/>
                    <a:pt x="8454" y="9478"/>
                    <a:pt x="8454" y="9609"/>
                  </a:cubicBezTo>
                  <a:lnTo>
                    <a:pt x="8454" y="11109"/>
                  </a:lnTo>
                  <a:cubicBezTo>
                    <a:pt x="8454" y="11205"/>
                    <a:pt x="8525" y="11276"/>
                    <a:pt x="8620" y="11276"/>
                  </a:cubicBezTo>
                  <a:cubicBezTo>
                    <a:pt x="8704" y="11276"/>
                    <a:pt x="8787" y="11205"/>
                    <a:pt x="8787" y="11109"/>
                  </a:cubicBezTo>
                  <a:lnTo>
                    <a:pt x="8787" y="9609"/>
                  </a:lnTo>
                  <a:cubicBezTo>
                    <a:pt x="8787" y="9085"/>
                    <a:pt x="8430" y="8597"/>
                    <a:pt x="7906" y="8454"/>
                  </a:cubicBezTo>
                  <a:lnTo>
                    <a:pt x="7430" y="8311"/>
                  </a:lnTo>
                  <a:cubicBezTo>
                    <a:pt x="7501" y="8097"/>
                    <a:pt x="7549" y="7859"/>
                    <a:pt x="7549" y="7597"/>
                  </a:cubicBezTo>
                  <a:cubicBezTo>
                    <a:pt x="7549" y="6930"/>
                    <a:pt x="7001" y="6383"/>
                    <a:pt x="6322" y="6383"/>
                  </a:cubicBezTo>
                  <a:lnTo>
                    <a:pt x="6084" y="6383"/>
                  </a:lnTo>
                  <a:cubicBezTo>
                    <a:pt x="6477" y="6014"/>
                    <a:pt x="6751" y="5502"/>
                    <a:pt x="6834" y="4942"/>
                  </a:cubicBezTo>
                  <a:lnTo>
                    <a:pt x="6942" y="4942"/>
                  </a:lnTo>
                  <a:cubicBezTo>
                    <a:pt x="7263" y="4942"/>
                    <a:pt x="7537" y="4704"/>
                    <a:pt x="7561" y="4382"/>
                  </a:cubicBezTo>
                  <a:cubicBezTo>
                    <a:pt x="7573" y="4204"/>
                    <a:pt x="7525" y="4049"/>
                    <a:pt x="7418" y="3906"/>
                  </a:cubicBezTo>
                  <a:lnTo>
                    <a:pt x="7406" y="3894"/>
                  </a:lnTo>
                  <a:lnTo>
                    <a:pt x="7406" y="2644"/>
                  </a:lnTo>
                  <a:cubicBezTo>
                    <a:pt x="7406" y="2501"/>
                    <a:pt x="7311" y="2382"/>
                    <a:pt x="7180" y="2323"/>
                  </a:cubicBezTo>
                  <a:cubicBezTo>
                    <a:pt x="7073" y="1692"/>
                    <a:pt x="6751" y="1132"/>
                    <a:pt x="6275" y="691"/>
                  </a:cubicBezTo>
                  <a:cubicBezTo>
                    <a:pt x="5751" y="239"/>
                    <a:pt x="5096" y="1"/>
                    <a:pt x="440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54"/>
            <p:cNvSpPr/>
            <p:nvPr/>
          </p:nvSpPr>
          <p:spPr>
            <a:xfrm>
              <a:off x="5452593" y="2092408"/>
              <a:ext cx="10581" cy="16252"/>
            </a:xfrm>
            <a:custGeom>
              <a:rect b="b" l="l" r="r" t="t"/>
              <a:pathLst>
                <a:path extrusionOk="0" h="513" w="334">
                  <a:moveTo>
                    <a:pt x="167" y="0"/>
                  </a:moveTo>
                  <a:cubicBezTo>
                    <a:pt x="84" y="0"/>
                    <a:pt x="0" y="72"/>
                    <a:pt x="0" y="167"/>
                  </a:cubicBezTo>
                  <a:lnTo>
                    <a:pt x="0" y="346"/>
                  </a:lnTo>
                  <a:cubicBezTo>
                    <a:pt x="0" y="429"/>
                    <a:pt x="84" y="512"/>
                    <a:pt x="167" y="512"/>
                  </a:cubicBezTo>
                  <a:cubicBezTo>
                    <a:pt x="250" y="512"/>
                    <a:pt x="334" y="429"/>
                    <a:pt x="334" y="346"/>
                  </a:cubicBezTo>
                  <a:lnTo>
                    <a:pt x="334" y="167"/>
                  </a:lnTo>
                  <a:cubicBezTo>
                    <a:pt x="334" y="72"/>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54"/>
            <p:cNvSpPr/>
            <p:nvPr/>
          </p:nvSpPr>
          <p:spPr>
            <a:xfrm>
              <a:off x="5519723" y="2092408"/>
              <a:ext cx="10233" cy="16252"/>
            </a:xfrm>
            <a:custGeom>
              <a:rect b="b" l="l" r="r" t="t"/>
              <a:pathLst>
                <a:path extrusionOk="0" h="513" w="323">
                  <a:moveTo>
                    <a:pt x="167" y="0"/>
                  </a:moveTo>
                  <a:cubicBezTo>
                    <a:pt x="72" y="0"/>
                    <a:pt x="1" y="72"/>
                    <a:pt x="1" y="167"/>
                  </a:cubicBezTo>
                  <a:lnTo>
                    <a:pt x="1" y="346"/>
                  </a:lnTo>
                  <a:cubicBezTo>
                    <a:pt x="1" y="429"/>
                    <a:pt x="72" y="512"/>
                    <a:pt x="167" y="512"/>
                  </a:cubicBezTo>
                  <a:cubicBezTo>
                    <a:pt x="251" y="512"/>
                    <a:pt x="322" y="429"/>
                    <a:pt x="322" y="346"/>
                  </a:cubicBezTo>
                  <a:lnTo>
                    <a:pt x="322" y="167"/>
                  </a:lnTo>
                  <a:cubicBezTo>
                    <a:pt x="322" y="72"/>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54"/>
            <p:cNvSpPr/>
            <p:nvPr/>
          </p:nvSpPr>
          <p:spPr>
            <a:xfrm>
              <a:off x="5474833" y="2137298"/>
              <a:ext cx="32852" cy="10201"/>
            </a:xfrm>
            <a:custGeom>
              <a:rect b="b" l="l" r="r" t="t"/>
              <a:pathLst>
                <a:path extrusionOk="0" h="322" w="1037">
                  <a:moveTo>
                    <a:pt x="168" y="0"/>
                  </a:moveTo>
                  <a:cubicBezTo>
                    <a:pt x="72" y="0"/>
                    <a:pt x="1" y="72"/>
                    <a:pt x="1" y="167"/>
                  </a:cubicBezTo>
                  <a:cubicBezTo>
                    <a:pt x="1" y="250"/>
                    <a:pt x="72" y="322"/>
                    <a:pt x="168" y="322"/>
                  </a:cubicBezTo>
                  <a:lnTo>
                    <a:pt x="882" y="322"/>
                  </a:lnTo>
                  <a:cubicBezTo>
                    <a:pt x="965" y="322"/>
                    <a:pt x="1037" y="250"/>
                    <a:pt x="1037" y="167"/>
                  </a:cubicBezTo>
                  <a:cubicBezTo>
                    <a:pt x="1037" y="72"/>
                    <a:pt x="965" y="0"/>
                    <a:pt x="8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7" name="Google Shape;2987;p54"/>
          <p:cNvGrpSpPr/>
          <p:nvPr/>
        </p:nvGrpSpPr>
        <p:grpSpPr>
          <a:xfrm>
            <a:off x="4897750" y="1968317"/>
            <a:ext cx="279132" cy="358364"/>
            <a:chOff x="4897750" y="1968317"/>
            <a:chExt cx="279132" cy="358364"/>
          </a:xfrm>
        </p:grpSpPr>
        <p:sp>
          <p:nvSpPr>
            <p:cNvPr id="2988" name="Google Shape;2988;p54"/>
            <p:cNvSpPr/>
            <p:nvPr/>
          </p:nvSpPr>
          <p:spPr>
            <a:xfrm>
              <a:off x="4997700" y="2075427"/>
              <a:ext cx="10201" cy="16252"/>
            </a:xfrm>
            <a:custGeom>
              <a:rect b="b" l="l" r="r" t="t"/>
              <a:pathLst>
                <a:path extrusionOk="0" h="513" w="322">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22" y="72"/>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54"/>
            <p:cNvSpPr/>
            <p:nvPr/>
          </p:nvSpPr>
          <p:spPr>
            <a:xfrm>
              <a:off x="5064830" y="2075427"/>
              <a:ext cx="10233" cy="16252"/>
            </a:xfrm>
            <a:custGeom>
              <a:rect b="b" l="l" r="r" t="t"/>
              <a:pathLst>
                <a:path extrusionOk="0" h="513" w="323">
                  <a:moveTo>
                    <a:pt x="156" y="0"/>
                  </a:moveTo>
                  <a:cubicBezTo>
                    <a:pt x="72" y="0"/>
                    <a:pt x="1" y="72"/>
                    <a:pt x="1" y="167"/>
                  </a:cubicBezTo>
                  <a:lnTo>
                    <a:pt x="1" y="346"/>
                  </a:lnTo>
                  <a:cubicBezTo>
                    <a:pt x="1" y="429"/>
                    <a:pt x="72" y="512"/>
                    <a:pt x="156" y="512"/>
                  </a:cubicBezTo>
                  <a:cubicBezTo>
                    <a:pt x="251" y="512"/>
                    <a:pt x="322" y="429"/>
                    <a:pt x="322" y="346"/>
                  </a:cubicBezTo>
                  <a:lnTo>
                    <a:pt x="322" y="167"/>
                  </a:lnTo>
                  <a:cubicBezTo>
                    <a:pt x="322" y="72"/>
                    <a:pt x="251" y="0"/>
                    <a:pt x="15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54"/>
            <p:cNvSpPr/>
            <p:nvPr/>
          </p:nvSpPr>
          <p:spPr>
            <a:xfrm>
              <a:off x="5013920" y="2115122"/>
              <a:ext cx="45302" cy="16157"/>
            </a:xfrm>
            <a:custGeom>
              <a:rect b="b" l="l" r="r" t="t"/>
              <a:pathLst>
                <a:path extrusionOk="0" h="510" w="1430">
                  <a:moveTo>
                    <a:pt x="183" y="1"/>
                  </a:moveTo>
                  <a:cubicBezTo>
                    <a:pt x="140" y="1"/>
                    <a:pt x="96" y="15"/>
                    <a:pt x="60" y="45"/>
                  </a:cubicBezTo>
                  <a:cubicBezTo>
                    <a:pt x="0" y="105"/>
                    <a:pt x="0" y="212"/>
                    <a:pt x="60" y="283"/>
                  </a:cubicBezTo>
                  <a:cubicBezTo>
                    <a:pt x="203" y="414"/>
                    <a:pt x="441" y="510"/>
                    <a:pt x="691" y="510"/>
                  </a:cubicBezTo>
                  <a:cubicBezTo>
                    <a:pt x="953" y="510"/>
                    <a:pt x="1203" y="414"/>
                    <a:pt x="1334" y="283"/>
                  </a:cubicBezTo>
                  <a:cubicBezTo>
                    <a:pt x="1429" y="212"/>
                    <a:pt x="1429" y="105"/>
                    <a:pt x="1370" y="45"/>
                  </a:cubicBezTo>
                  <a:cubicBezTo>
                    <a:pt x="1334" y="15"/>
                    <a:pt x="1292" y="1"/>
                    <a:pt x="1251" y="1"/>
                  </a:cubicBezTo>
                  <a:cubicBezTo>
                    <a:pt x="1209" y="1"/>
                    <a:pt x="1167" y="15"/>
                    <a:pt x="1132" y="45"/>
                  </a:cubicBezTo>
                  <a:cubicBezTo>
                    <a:pt x="1072" y="105"/>
                    <a:pt x="917" y="176"/>
                    <a:pt x="715" y="176"/>
                  </a:cubicBezTo>
                  <a:cubicBezTo>
                    <a:pt x="500" y="176"/>
                    <a:pt x="358" y="105"/>
                    <a:pt x="298" y="45"/>
                  </a:cubicBezTo>
                  <a:cubicBezTo>
                    <a:pt x="268" y="15"/>
                    <a:pt x="227" y="1"/>
                    <a:pt x="18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54"/>
            <p:cNvSpPr/>
            <p:nvPr/>
          </p:nvSpPr>
          <p:spPr>
            <a:xfrm>
              <a:off x="4897750" y="1968317"/>
              <a:ext cx="279132" cy="358364"/>
            </a:xfrm>
            <a:custGeom>
              <a:rect b="b" l="l" r="r" t="t"/>
              <a:pathLst>
                <a:path extrusionOk="0" h="11312" w="8811">
                  <a:moveTo>
                    <a:pt x="6108" y="357"/>
                  </a:moveTo>
                  <a:cubicBezTo>
                    <a:pt x="6263" y="357"/>
                    <a:pt x="6418" y="476"/>
                    <a:pt x="6465" y="643"/>
                  </a:cubicBezTo>
                  <a:lnTo>
                    <a:pt x="6668" y="1441"/>
                  </a:lnTo>
                  <a:lnTo>
                    <a:pt x="6180" y="1441"/>
                  </a:lnTo>
                  <a:cubicBezTo>
                    <a:pt x="6084" y="1441"/>
                    <a:pt x="6013" y="1524"/>
                    <a:pt x="6013" y="1607"/>
                  </a:cubicBezTo>
                  <a:cubicBezTo>
                    <a:pt x="6013" y="1703"/>
                    <a:pt x="6084" y="1774"/>
                    <a:pt x="6180" y="1774"/>
                  </a:cubicBezTo>
                  <a:lnTo>
                    <a:pt x="6763" y="1774"/>
                  </a:lnTo>
                  <a:lnTo>
                    <a:pt x="6846" y="2143"/>
                  </a:lnTo>
                  <a:lnTo>
                    <a:pt x="1965" y="2143"/>
                  </a:lnTo>
                  <a:lnTo>
                    <a:pt x="2024" y="1774"/>
                  </a:lnTo>
                  <a:lnTo>
                    <a:pt x="5430" y="1774"/>
                  </a:lnTo>
                  <a:cubicBezTo>
                    <a:pt x="5525" y="1774"/>
                    <a:pt x="5596" y="1703"/>
                    <a:pt x="5596" y="1607"/>
                  </a:cubicBezTo>
                  <a:cubicBezTo>
                    <a:pt x="5596" y="1524"/>
                    <a:pt x="5525" y="1441"/>
                    <a:pt x="5430" y="1441"/>
                  </a:cubicBezTo>
                  <a:lnTo>
                    <a:pt x="2120" y="1441"/>
                  </a:lnTo>
                  <a:lnTo>
                    <a:pt x="2322" y="643"/>
                  </a:lnTo>
                  <a:cubicBezTo>
                    <a:pt x="2370" y="476"/>
                    <a:pt x="2513" y="357"/>
                    <a:pt x="2679" y="357"/>
                  </a:cubicBezTo>
                  <a:close/>
                  <a:moveTo>
                    <a:pt x="2262" y="2477"/>
                  </a:moveTo>
                  <a:lnTo>
                    <a:pt x="2262" y="3012"/>
                  </a:lnTo>
                  <a:cubicBezTo>
                    <a:pt x="2262" y="3120"/>
                    <a:pt x="2179" y="3203"/>
                    <a:pt x="2072" y="3203"/>
                  </a:cubicBezTo>
                  <a:lnTo>
                    <a:pt x="1881" y="3203"/>
                  </a:lnTo>
                  <a:lnTo>
                    <a:pt x="1881" y="2477"/>
                  </a:lnTo>
                  <a:close/>
                  <a:moveTo>
                    <a:pt x="6858" y="2477"/>
                  </a:moveTo>
                  <a:lnTo>
                    <a:pt x="6858" y="3203"/>
                  </a:lnTo>
                  <a:lnTo>
                    <a:pt x="6668" y="3203"/>
                  </a:lnTo>
                  <a:cubicBezTo>
                    <a:pt x="6561" y="3203"/>
                    <a:pt x="6477" y="3108"/>
                    <a:pt x="6477" y="3012"/>
                  </a:cubicBezTo>
                  <a:lnTo>
                    <a:pt x="6477" y="2477"/>
                  </a:lnTo>
                  <a:close/>
                  <a:moveTo>
                    <a:pt x="6144" y="2489"/>
                  </a:moveTo>
                  <a:lnTo>
                    <a:pt x="6144" y="3024"/>
                  </a:lnTo>
                  <a:cubicBezTo>
                    <a:pt x="6144" y="3310"/>
                    <a:pt x="6382" y="3548"/>
                    <a:pt x="6668" y="3548"/>
                  </a:cubicBezTo>
                  <a:lnTo>
                    <a:pt x="6942" y="3548"/>
                  </a:lnTo>
                  <a:cubicBezTo>
                    <a:pt x="7013" y="3548"/>
                    <a:pt x="7085" y="3572"/>
                    <a:pt x="7144" y="3632"/>
                  </a:cubicBezTo>
                  <a:cubicBezTo>
                    <a:pt x="7204" y="3691"/>
                    <a:pt x="7215" y="3774"/>
                    <a:pt x="7215" y="3846"/>
                  </a:cubicBezTo>
                  <a:cubicBezTo>
                    <a:pt x="7204" y="3977"/>
                    <a:pt x="7073" y="4096"/>
                    <a:pt x="6918" y="4096"/>
                  </a:cubicBezTo>
                  <a:lnTo>
                    <a:pt x="6846" y="4096"/>
                  </a:lnTo>
                  <a:lnTo>
                    <a:pt x="6846" y="4084"/>
                  </a:lnTo>
                  <a:cubicBezTo>
                    <a:pt x="6846" y="3989"/>
                    <a:pt x="6775" y="3917"/>
                    <a:pt x="6680" y="3917"/>
                  </a:cubicBezTo>
                  <a:cubicBezTo>
                    <a:pt x="6596" y="3917"/>
                    <a:pt x="6525" y="3989"/>
                    <a:pt x="6525" y="4084"/>
                  </a:cubicBezTo>
                  <a:cubicBezTo>
                    <a:pt x="6525" y="5263"/>
                    <a:pt x="5572" y="6215"/>
                    <a:pt x="4394" y="6215"/>
                  </a:cubicBezTo>
                  <a:cubicBezTo>
                    <a:pt x="3203" y="6215"/>
                    <a:pt x="2251" y="5263"/>
                    <a:pt x="2251" y="4084"/>
                  </a:cubicBezTo>
                  <a:cubicBezTo>
                    <a:pt x="2251" y="3989"/>
                    <a:pt x="2179" y="3917"/>
                    <a:pt x="2084" y="3917"/>
                  </a:cubicBezTo>
                  <a:cubicBezTo>
                    <a:pt x="2001" y="3917"/>
                    <a:pt x="1917" y="3989"/>
                    <a:pt x="1917" y="4084"/>
                  </a:cubicBezTo>
                  <a:lnTo>
                    <a:pt x="1917" y="4096"/>
                  </a:lnTo>
                  <a:lnTo>
                    <a:pt x="1822" y="4096"/>
                  </a:lnTo>
                  <a:cubicBezTo>
                    <a:pt x="1739" y="4096"/>
                    <a:pt x="1667" y="4072"/>
                    <a:pt x="1608" y="4013"/>
                  </a:cubicBezTo>
                  <a:cubicBezTo>
                    <a:pt x="1548" y="3953"/>
                    <a:pt x="1536" y="3870"/>
                    <a:pt x="1536" y="3798"/>
                  </a:cubicBezTo>
                  <a:cubicBezTo>
                    <a:pt x="1548" y="3667"/>
                    <a:pt x="1679" y="3548"/>
                    <a:pt x="1834" y="3548"/>
                  </a:cubicBezTo>
                  <a:lnTo>
                    <a:pt x="2072" y="3548"/>
                  </a:lnTo>
                  <a:cubicBezTo>
                    <a:pt x="2358" y="3548"/>
                    <a:pt x="2584" y="3310"/>
                    <a:pt x="2584" y="3024"/>
                  </a:cubicBezTo>
                  <a:lnTo>
                    <a:pt x="2584" y="2489"/>
                  </a:lnTo>
                  <a:close/>
                  <a:moveTo>
                    <a:pt x="2989" y="6894"/>
                  </a:moveTo>
                  <a:cubicBezTo>
                    <a:pt x="3013" y="6894"/>
                    <a:pt x="3024" y="6894"/>
                    <a:pt x="3036" y="6906"/>
                  </a:cubicBezTo>
                  <a:cubicBezTo>
                    <a:pt x="3227" y="7120"/>
                    <a:pt x="3513" y="7263"/>
                    <a:pt x="3858" y="7358"/>
                  </a:cubicBezTo>
                  <a:lnTo>
                    <a:pt x="3858" y="7370"/>
                  </a:lnTo>
                  <a:lnTo>
                    <a:pt x="3858" y="8120"/>
                  </a:lnTo>
                  <a:cubicBezTo>
                    <a:pt x="3334" y="8025"/>
                    <a:pt x="2858" y="7799"/>
                    <a:pt x="2536" y="7465"/>
                  </a:cubicBezTo>
                  <a:lnTo>
                    <a:pt x="2929" y="6918"/>
                  </a:lnTo>
                  <a:cubicBezTo>
                    <a:pt x="2953" y="6906"/>
                    <a:pt x="2965" y="6894"/>
                    <a:pt x="2989" y="6894"/>
                  </a:cubicBezTo>
                  <a:close/>
                  <a:moveTo>
                    <a:pt x="5763" y="6894"/>
                  </a:moveTo>
                  <a:cubicBezTo>
                    <a:pt x="5775" y="6894"/>
                    <a:pt x="5799" y="6906"/>
                    <a:pt x="5822" y="6918"/>
                  </a:cubicBezTo>
                  <a:lnTo>
                    <a:pt x="6227" y="7465"/>
                  </a:lnTo>
                  <a:cubicBezTo>
                    <a:pt x="5894" y="7799"/>
                    <a:pt x="5418" y="8025"/>
                    <a:pt x="4894" y="8120"/>
                  </a:cubicBezTo>
                  <a:lnTo>
                    <a:pt x="4894" y="7370"/>
                  </a:lnTo>
                  <a:lnTo>
                    <a:pt x="4894" y="7358"/>
                  </a:lnTo>
                  <a:cubicBezTo>
                    <a:pt x="5239" y="7263"/>
                    <a:pt x="5525" y="7120"/>
                    <a:pt x="5715" y="6906"/>
                  </a:cubicBezTo>
                  <a:cubicBezTo>
                    <a:pt x="5727" y="6894"/>
                    <a:pt x="5751" y="6894"/>
                    <a:pt x="5763" y="6894"/>
                  </a:cubicBezTo>
                  <a:close/>
                  <a:moveTo>
                    <a:pt x="5465" y="6299"/>
                  </a:moveTo>
                  <a:lnTo>
                    <a:pt x="5465" y="6727"/>
                  </a:lnTo>
                  <a:cubicBezTo>
                    <a:pt x="5310" y="6882"/>
                    <a:pt x="5096" y="6989"/>
                    <a:pt x="4834" y="7049"/>
                  </a:cubicBezTo>
                  <a:cubicBezTo>
                    <a:pt x="4668" y="7084"/>
                    <a:pt x="4572" y="7227"/>
                    <a:pt x="4572" y="7370"/>
                  </a:cubicBezTo>
                  <a:lnTo>
                    <a:pt x="4572" y="8144"/>
                  </a:lnTo>
                  <a:cubicBezTo>
                    <a:pt x="4513" y="8150"/>
                    <a:pt x="4450" y="8153"/>
                    <a:pt x="4388" y="8153"/>
                  </a:cubicBezTo>
                  <a:cubicBezTo>
                    <a:pt x="4325" y="8153"/>
                    <a:pt x="4263" y="8150"/>
                    <a:pt x="4203" y="8144"/>
                  </a:cubicBezTo>
                  <a:lnTo>
                    <a:pt x="4203" y="7370"/>
                  </a:lnTo>
                  <a:cubicBezTo>
                    <a:pt x="4203" y="7203"/>
                    <a:pt x="4096" y="7072"/>
                    <a:pt x="3941" y="7049"/>
                  </a:cubicBezTo>
                  <a:cubicBezTo>
                    <a:pt x="3691" y="6989"/>
                    <a:pt x="3465" y="6870"/>
                    <a:pt x="3322" y="6727"/>
                  </a:cubicBezTo>
                  <a:lnTo>
                    <a:pt x="3322" y="6299"/>
                  </a:lnTo>
                  <a:cubicBezTo>
                    <a:pt x="3644" y="6465"/>
                    <a:pt x="4001" y="6549"/>
                    <a:pt x="4394" y="6549"/>
                  </a:cubicBezTo>
                  <a:cubicBezTo>
                    <a:pt x="4775" y="6549"/>
                    <a:pt x="5132" y="6465"/>
                    <a:pt x="5465" y="6299"/>
                  </a:cubicBezTo>
                  <a:close/>
                  <a:moveTo>
                    <a:pt x="2691" y="0"/>
                  </a:moveTo>
                  <a:cubicBezTo>
                    <a:pt x="2382" y="0"/>
                    <a:pt x="2096" y="226"/>
                    <a:pt x="2024" y="524"/>
                  </a:cubicBezTo>
                  <a:lnTo>
                    <a:pt x="1596" y="2250"/>
                  </a:lnTo>
                  <a:lnTo>
                    <a:pt x="1596" y="2298"/>
                  </a:lnTo>
                  <a:lnTo>
                    <a:pt x="1596" y="3251"/>
                  </a:lnTo>
                  <a:cubicBezTo>
                    <a:pt x="1393" y="3334"/>
                    <a:pt x="1262" y="3512"/>
                    <a:pt x="1239" y="3727"/>
                  </a:cubicBezTo>
                  <a:cubicBezTo>
                    <a:pt x="1215" y="3905"/>
                    <a:pt x="1274" y="4072"/>
                    <a:pt x="1381" y="4203"/>
                  </a:cubicBezTo>
                  <a:cubicBezTo>
                    <a:pt x="1500" y="4334"/>
                    <a:pt x="1667" y="4394"/>
                    <a:pt x="1834" y="4394"/>
                  </a:cubicBezTo>
                  <a:lnTo>
                    <a:pt x="1953" y="4394"/>
                  </a:lnTo>
                  <a:cubicBezTo>
                    <a:pt x="2048" y="5096"/>
                    <a:pt x="2441" y="5691"/>
                    <a:pt x="2989" y="6072"/>
                  </a:cubicBezTo>
                  <a:lnTo>
                    <a:pt x="2989" y="6537"/>
                  </a:lnTo>
                  <a:cubicBezTo>
                    <a:pt x="2870" y="6537"/>
                    <a:pt x="2763" y="6596"/>
                    <a:pt x="2691" y="6703"/>
                  </a:cubicBezTo>
                  <a:lnTo>
                    <a:pt x="2215" y="7346"/>
                  </a:lnTo>
                  <a:lnTo>
                    <a:pt x="881" y="7739"/>
                  </a:lnTo>
                  <a:cubicBezTo>
                    <a:pt x="357" y="7894"/>
                    <a:pt x="0" y="8382"/>
                    <a:pt x="0" y="8918"/>
                  </a:cubicBezTo>
                  <a:lnTo>
                    <a:pt x="0" y="11132"/>
                  </a:lnTo>
                  <a:cubicBezTo>
                    <a:pt x="0" y="11228"/>
                    <a:pt x="72" y="11299"/>
                    <a:pt x="167" y="11299"/>
                  </a:cubicBezTo>
                  <a:cubicBezTo>
                    <a:pt x="250" y="11299"/>
                    <a:pt x="322" y="11228"/>
                    <a:pt x="322" y="11132"/>
                  </a:cubicBezTo>
                  <a:lnTo>
                    <a:pt x="322" y="8918"/>
                  </a:lnTo>
                  <a:cubicBezTo>
                    <a:pt x="322" y="8513"/>
                    <a:pt x="596" y="8180"/>
                    <a:pt x="965" y="8061"/>
                  </a:cubicBezTo>
                  <a:lnTo>
                    <a:pt x="2322" y="7656"/>
                  </a:lnTo>
                  <a:cubicBezTo>
                    <a:pt x="2501" y="7846"/>
                    <a:pt x="2727" y="8001"/>
                    <a:pt x="2977" y="8132"/>
                  </a:cubicBezTo>
                  <a:lnTo>
                    <a:pt x="2286" y="8132"/>
                  </a:lnTo>
                  <a:cubicBezTo>
                    <a:pt x="1810" y="8132"/>
                    <a:pt x="1417" y="8513"/>
                    <a:pt x="1417" y="9001"/>
                  </a:cubicBezTo>
                  <a:cubicBezTo>
                    <a:pt x="1417" y="9096"/>
                    <a:pt x="1489" y="9168"/>
                    <a:pt x="1572" y="9168"/>
                  </a:cubicBezTo>
                  <a:cubicBezTo>
                    <a:pt x="1667" y="9168"/>
                    <a:pt x="1739" y="9096"/>
                    <a:pt x="1739" y="9001"/>
                  </a:cubicBezTo>
                  <a:cubicBezTo>
                    <a:pt x="1739" y="8704"/>
                    <a:pt x="1977" y="8465"/>
                    <a:pt x="2274" y="8465"/>
                  </a:cubicBezTo>
                  <a:lnTo>
                    <a:pt x="4406" y="8465"/>
                  </a:lnTo>
                  <a:cubicBezTo>
                    <a:pt x="5239" y="8465"/>
                    <a:pt x="6001" y="8168"/>
                    <a:pt x="6489" y="7668"/>
                  </a:cubicBezTo>
                  <a:lnTo>
                    <a:pt x="7847" y="8073"/>
                  </a:lnTo>
                  <a:cubicBezTo>
                    <a:pt x="8216" y="8168"/>
                    <a:pt x="8478" y="8537"/>
                    <a:pt x="8478" y="8930"/>
                  </a:cubicBezTo>
                  <a:lnTo>
                    <a:pt x="8478" y="11144"/>
                  </a:lnTo>
                  <a:cubicBezTo>
                    <a:pt x="8478" y="11240"/>
                    <a:pt x="8561" y="11311"/>
                    <a:pt x="8644" y="11311"/>
                  </a:cubicBezTo>
                  <a:cubicBezTo>
                    <a:pt x="8739" y="11311"/>
                    <a:pt x="8811" y="11240"/>
                    <a:pt x="8811" y="11144"/>
                  </a:cubicBezTo>
                  <a:lnTo>
                    <a:pt x="8811" y="8930"/>
                  </a:lnTo>
                  <a:cubicBezTo>
                    <a:pt x="8787" y="8394"/>
                    <a:pt x="8430" y="7918"/>
                    <a:pt x="7906" y="7775"/>
                  </a:cubicBezTo>
                  <a:lnTo>
                    <a:pt x="6561" y="7370"/>
                  </a:lnTo>
                  <a:lnTo>
                    <a:pt x="6084" y="6727"/>
                  </a:lnTo>
                  <a:cubicBezTo>
                    <a:pt x="6013" y="6644"/>
                    <a:pt x="5906" y="6584"/>
                    <a:pt x="5787" y="6572"/>
                  </a:cubicBezTo>
                  <a:lnTo>
                    <a:pt x="5787" y="6108"/>
                  </a:lnTo>
                  <a:cubicBezTo>
                    <a:pt x="6346" y="5715"/>
                    <a:pt x="6727" y="5120"/>
                    <a:pt x="6834" y="4417"/>
                  </a:cubicBezTo>
                  <a:lnTo>
                    <a:pt x="6942" y="4417"/>
                  </a:lnTo>
                  <a:cubicBezTo>
                    <a:pt x="7263" y="4417"/>
                    <a:pt x="7537" y="4179"/>
                    <a:pt x="7561" y="3870"/>
                  </a:cubicBezTo>
                  <a:cubicBezTo>
                    <a:pt x="7573" y="3691"/>
                    <a:pt x="7513" y="3524"/>
                    <a:pt x="7418" y="3393"/>
                  </a:cubicBezTo>
                  <a:cubicBezTo>
                    <a:pt x="7346" y="3334"/>
                    <a:pt x="7299" y="3298"/>
                    <a:pt x="7215" y="3251"/>
                  </a:cubicBezTo>
                  <a:lnTo>
                    <a:pt x="7215" y="2298"/>
                  </a:lnTo>
                  <a:lnTo>
                    <a:pt x="7215" y="2250"/>
                  </a:lnTo>
                  <a:lnTo>
                    <a:pt x="6787" y="524"/>
                  </a:lnTo>
                  <a:cubicBezTo>
                    <a:pt x="6715" y="214"/>
                    <a:pt x="6430" y="0"/>
                    <a:pt x="61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54"/>
            <p:cNvSpPr/>
            <p:nvPr/>
          </p:nvSpPr>
          <p:spPr>
            <a:xfrm>
              <a:off x="4992030" y="2058827"/>
              <a:ext cx="21923" cy="10581"/>
            </a:xfrm>
            <a:custGeom>
              <a:rect b="b" l="l" r="r" t="t"/>
              <a:pathLst>
                <a:path extrusionOk="0" h="334" w="692">
                  <a:moveTo>
                    <a:pt x="168" y="1"/>
                  </a:moveTo>
                  <a:cubicBezTo>
                    <a:pt x="72" y="1"/>
                    <a:pt x="1" y="84"/>
                    <a:pt x="1" y="167"/>
                  </a:cubicBezTo>
                  <a:cubicBezTo>
                    <a:pt x="1" y="263"/>
                    <a:pt x="72" y="334"/>
                    <a:pt x="168" y="334"/>
                  </a:cubicBezTo>
                  <a:lnTo>
                    <a:pt x="525" y="334"/>
                  </a:lnTo>
                  <a:cubicBezTo>
                    <a:pt x="608" y="334"/>
                    <a:pt x="691" y="263"/>
                    <a:pt x="691" y="167"/>
                  </a:cubicBezTo>
                  <a:cubicBezTo>
                    <a:pt x="691" y="60"/>
                    <a:pt x="608" y="1"/>
                    <a:pt x="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54"/>
            <p:cNvSpPr/>
            <p:nvPr/>
          </p:nvSpPr>
          <p:spPr>
            <a:xfrm>
              <a:off x="5059191" y="2058827"/>
              <a:ext cx="21511" cy="10581"/>
            </a:xfrm>
            <a:custGeom>
              <a:rect b="b" l="l" r="r" t="t"/>
              <a:pathLst>
                <a:path extrusionOk="0" h="334" w="679">
                  <a:moveTo>
                    <a:pt x="155" y="1"/>
                  </a:moveTo>
                  <a:cubicBezTo>
                    <a:pt x="72" y="1"/>
                    <a:pt x="0" y="84"/>
                    <a:pt x="0" y="167"/>
                  </a:cubicBezTo>
                  <a:cubicBezTo>
                    <a:pt x="0" y="263"/>
                    <a:pt x="72" y="334"/>
                    <a:pt x="155" y="334"/>
                  </a:cubicBezTo>
                  <a:lnTo>
                    <a:pt x="512" y="334"/>
                  </a:lnTo>
                  <a:cubicBezTo>
                    <a:pt x="607" y="334"/>
                    <a:pt x="679" y="263"/>
                    <a:pt x="679" y="167"/>
                  </a:cubicBezTo>
                  <a:cubicBezTo>
                    <a:pt x="679" y="60"/>
                    <a:pt x="607" y="1"/>
                    <a:pt x="51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54"/>
            <p:cNvSpPr/>
            <p:nvPr/>
          </p:nvSpPr>
          <p:spPr>
            <a:xfrm>
              <a:off x="4941500" y="2271558"/>
              <a:ext cx="10581" cy="55123"/>
            </a:xfrm>
            <a:custGeom>
              <a:rect b="b" l="l" r="r" t="t"/>
              <a:pathLst>
                <a:path extrusionOk="0" h="1740" w="334">
                  <a:moveTo>
                    <a:pt x="167" y="1"/>
                  </a:moveTo>
                  <a:cubicBezTo>
                    <a:pt x="84" y="1"/>
                    <a:pt x="0" y="72"/>
                    <a:pt x="0" y="167"/>
                  </a:cubicBezTo>
                  <a:lnTo>
                    <a:pt x="0" y="1584"/>
                  </a:lnTo>
                  <a:cubicBezTo>
                    <a:pt x="0" y="1668"/>
                    <a:pt x="84" y="1739"/>
                    <a:pt x="167" y="1739"/>
                  </a:cubicBezTo>
                  <a:cubicBezTo>
                    <a:pt x="250" y="1739"/>
                    <a:pt x="334" y="1668"/>
                    <a:pt x="334" y="1584"/>
                  </a:cubicBezTo>
                  <a:lnTo>
                    <a:pt x="334" y="167"/>
                  </a:lnTo>
                  <a:cubicBezTo>
                    <a:pt x="334" y="72"/>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54"/>
            <p:cNvSpPr/>
            <p:nvPr/>
          </p:nvSpPr>
          <p:spPr>
            <a:xfrm>
              <a:off x="4963739" y="2254578"/>
              <a:ext cx="10993" cy="10613"/>
            </a:xfrm>
            <a:custGeom>
              <a:rect b="b" l="l" r="r" t="t"/>
              <a:pathLst>
                <a:path extrusionOk="0" h="335" w="347">
                  <a:moveTo>
                    <a:pt x="168" y="1"/>
                  </a:moveTo>
                  <a:cubicBezTo>
                    <a:pt x="72" y="1"/>
                    <a:pt x="1" y="72"/>
                    <a:pt x="1" y="168"/>
                  </a:cubicBezTo>
                  <a:cubicBezTo>
                    <a:pt x="1" y="251"/>
                    <a:pt x="72" y="334"/>
                    <a:pt x="168" y="334"/>
                  </a:cubicBezTo>
                  <a:cubicBezTo>
                    <a:pt x="251" y="334"/>
                    <a:pt x="322" y="251"/>
                    <a:pt x="322" y="168"/>
                  </a:cubicBezTo>
                  <a:cubicBezTo>
                    <a:pt x="346" y="72"/>
                    <a:pt x="275"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54"/>
            <p:cNvSpPr/>
            <p:nvPr/>
          </p:nvSpPr>
          <p:spPr>
            <a:xfrm>
              <a:off x="5098791" y="2254578"/>
              <a:ext cx="10201" cy="10613"/>
            </a:xfrm>
            <a:custGeom>
              <a:rect b="b" l="l" r="r" t="t"/>
              <a:pathLst>
                <a:path extrusionOk="0" h="335" w="322">
                  <a:moveTo>
                    <a:pt x="155" y="1"/>
                  </a:moveTo>
                  <a:cubicBezTo>
                    <a:pt x="72" y="1"/>
                    <a:pt x="0" y="72"/>
                    <a:pt x="0" y="168"/>
                  </a:cubicBezTo>
                  <a:cubicBezTo>
                    <a:pt x="0" y="251"/>
                    <a:pt x="72" y="334"/>
                    <a:pt x="155" y="334"/>
                  </a:cubicBezTo>
                  <a:cubicBezTo>
                    <a:pt x="250" y="334"/>
                    <a:pt x="322" y="251"/>
                    <a:pt x="322" y="168"/>
                  </a:cubicBez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54"/>
            <p:cNvSpPr/>
            <p:nvPr/>
          </p:nvSpPr>
          <p:spPr>
            <a:xfrm>
              <a:off x="5098791" y="2282868"/>
              <a:ext cx="10201" cy="10613"/>
            </a:xfrm>
            <a:custGeom>
              <a:rect b="b" l="l" r="r" t="t"/>
              <a:pathLst>
                <a:path extrusionOk="0" h="335" w="322">
                  <a:moveTo>
                    <a:pt x="155" y="1"/>
                  </a:moveTo>
                  <a:cubicBezTo>
                    <a:pt x="72" y="1"/>
                    <a:pt x="0" y="72"/>
                    <a:pt x="0" y="168"/>
                  </a:cubicBezTo>
                  <a:cubicBezTo>
                    <a:pt x="0" y="251"/>
                    <a:pt x="72" y="334"/>
                    <a:pt x="155" y="334"/>
                  </a:cubicBezTo>
                  <a:cubicBezTo>
                    <a:pt x="250" y="334"/>
                    <a:pt x="322" y="251"/>
                    <a:pt x="322" y="168"/>
                  </a:cubicBez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54"/>
            <p:cNvSpPr/>
            <p:nvPr/>
          </p:nvSpPr>
          <p:spPr>
            <a:xfrm>
              <a:off x="4963739" y="2282868"/>
              <a:ext cx="10993" cy="10613"/>
            </a:xfrm>
            <a:custGeom>
              <a:rect b="b" l="l" r="r" t="t"/>
              <a:pathLst>
                <a:path extrusionOk="0" h="335" w="347">
                  <a:moveTo>
                    <a:pt x="168" y="1"/>
                  </a:moveTo>
                  <a:cubicBezTo>
                    <a:pt x="72" y="1"/>
                    <a:pt x="1" y="72"/>
                    <a:pt x="1" y="168"/>
                  </a:cubicBezTo>
                  <a:cubicBezTo>
                    <a:pt x="1" y="251"/>
                    <a:pt x="72" y="334"/>
                    <a:pt x="168" y="334"/>
                  </a:cubicBezTo>
                  <a:cubicBezTo>
                    <a:pt x="251" y="334"/>
                    <a:pt x="322" y="251"/>
                    <a:pt x="322" y="168"/>
                  </a:cubicBezTo>
                  <a:cubicBezTo>
                    <a:pt x="346" y="72"/>
                    <a:pt x="275"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54"/>
            <p:cNvSpPr/>
            <p:nvPr/>
          </p:nvSpPr>
          <p:spPr>
            <a:xfrm>
              <a:off x="5098791" y="2310778"/>
              <a:ext cx="10201" cy="10233"/>
            </a:xfrm>
            <a:custGeom>
              <a:rect b="b" l="l" r="r" t="t"/>
              <a:pathLst>
                <a:path extrusionOk="0" h="323" w="322">
                  <a:moveTo>
                    <a:pt x="155" y="1"/>
                  </a:moveTo>
                  <a:cubicBezTo>
                    <a:pt x="72" y="1"/>
                    <a:pt x="0" y="72"/>
                    <a:pt x="0" y="168"/>
                  </a:cubicBezTo>
                  <a:cubicBezTo>
                    <a:pt x="0" y="251"/>
                    <a:pt x="72" y="322"/>
                    <a:pt x="155" y="322"/>
                  </a:cubicBezTo>
                  <a:cubicBezTo>
                    <a:pt x="250" y="322"/>
                    <a:pt x="322" y="251"/>
                    <a:pt x="322" y="168"/>
                  </a:cubicBez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54"/>
            <p:cNvSpPr/>
            <p:nvPr/>
          </p:nvSpPr>
          <p:spPr>
            <a:xfrm>
              <a:off x="4963739" y="2310778"/>
              <a:ext cx="10233" cy="10233"/>
            </a:xfrm>
            <a:custGeom>
              <a:rect b="b" l="l" r="r" t="t"/>
              <a:pathLst>
                <a:path extrusionOk="0" h="323" w="323">
                  <a:moveTo>
                    <a:pt x="168" y="1"/>
                  </a:moveTo>
                  <a:cubicBezTo>
                    <a:pt x="72" y="1"/>
                    <a:pt x="1" y="72"/>
                    <a:pt x="1" y="168"/>
                  </a:cubicBezTo>
                  <a:cubicBezTo>
                    <a:pt x="1" y="251"/>
                    <a:pt x="72" y="322"/>
                    <a:pt x="168" y="322"/>
                  </a:cubicBezTo>
                  <a:cubicBezTo>
                    <a:pt x="251" y="322"/>
                    <a:pt x="322" y="251"/>
                    <a:pt x="322" y="168"/>
                  </a:cubicBezTo>
                  <a:cubicBezTo>
                    <a:pt x="322" y="72"/>
                    <a:pt x="275"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1" name="Google Shape;3001;p54"/>
          <p:cNvSpPr/>
          <p:nvPr/>
        </p:nvSpPr>
        <p:spPr>
          <a:xfrm>
            <a:off x="872362" y="1513044"/>
            <a:ext cx="325164" cy="347783"/>
          </a:xfrm>
          <a:custGeom>
            <a:rect b="b" l="l" r="r" t="t"/>
            <a:pathLst>
              <a:path extrusionOk="0" h="10978" w="10264">
                <a:moveTo>
                  <a:pt x="3096" y="310"/>
                </a:moveTo>
                <a:lnTo>
                  <a:pt x="3096" y="381"/>
                </a:lnTo>
                <a:lnTo>
                  <a:pt x="3096" y="3870"/>
                </a:lnTo>
                <a:cubicBezTo>
                  <a:pt x="3096" y="4787"/>
                  <a:pt x="3811" y="5549"/>
                  <a:pt x="4704" y="5644"/>
                </a:cubicBezTo>
                <a:lnTo>
                  <a:pt x="4704" y="6965"/>
                </a:lnTo>
                <a:lnTo>
                  <a:pt x="2656" y="6965"/>
                </a:lnTo>
                <a:lnTo>
                  <a:pt x="2656" y="310"/>
                </a:lnTo>
                <a:close/>
                <a:moveTo>
                  <a:pt x="7585" y="310"/>
                </a:moveTo>
                <a:lnTo>
                  <a:pt x="7585" y="6965"/>
                </a:lnTo>
                <a:lnTo>
                  <a:pt x="5549" y="6965"/>
                </a:lnTo>
                <a:lnTo>
                  <a:pt x="5549" y="5644"/>
                </a:lnTo>
                <a:cubicBezTo>
                  <a:pt x="6454" y="5549"/>
                  <a:pt x="7168" y="4787"/>
                  <a:pt x="7168" y="3870"/>
                </a:cubicBezTo>
                <a:lnTo>
                  <a:pt x="7168" y="381"/>
                </a:lnTo>
                <a:lnTo>
                  <a:pt x="7168" y="310"/>
                </a:lnTo>
                <a:close/>
                <a:moveTo>
                  <a:pt x="2370" y="310"/>
                </a:moveTo>
                <a:lnTo>
                  <a:pt x="2370" y="7132"/>
                </a:lnTo>
                <a:cubicBezTo>
                  <a:pt x="2370" y="7215"/>
                  <a:pt x="2453" y="7287"/>
                  <a:pt x="2537" y="7287"/>
                </a:cubicBezTo>
                <a:lnTo>
                  <a:pt x="4728" y="7287"/>
                </a:lnTo>
                <a:lnTo>
                  <a:pt x="4728" y="7823"/>
                </a:lnTo>
                <a:lnTo>
                  <a:pt x="334" y="7823"/>
                </a:lnTo>
                <a:lnTo>
                  <a:pt x="334" y="7287"/>
                </a:lnTo>
                <a:lnTo>
                  <a:pt x="1668" y="7287"/>
                </a:lnTo>
                <a:cubicBezTo>
                  <a:pt x="1751" y="7287"/>
                  <a:pt x="1822" y="7215"/>
                  <a:pt x="1822" y="7132"/>
                </a:cubicBezTo>
                <a:lnTo>
                  <a:pt x="1822" y="6692"/>
                </a:lnTo>
                <a:cubicBezTo>
                  <a:pt x="1822" y="6608"/>
                  <a:pt x="1751" y="6537"/>
                  <a:pt x="1668" y="6537"/>
                </a:cubicBezTo>
                <a:cubicBezTo>
                  <a:pt x="1572" y="6537"/>
                  <a:pt x="1501" y="6608"/>
                  <a:pt x="1501" y="6692"/>
                </a:cubicBezTo>
                <a:lnTo>
                  <a:pt x="1501" y="6965"/>
                </a:lnTo>
                <a:lnTo>
                  <a:pt x="322" y="6965"/>
                </a:lnTo>
                <a:lnTo>
                  <a:pt x="322" y="5501"/>
                </a:lnTo>
                <a:cubicBezTo>
                  <a:pt x="596" y="5477"/>
                  <a:pt x="846" y="5346"/>
                  <a:pt x="1049" y="5144"/>
                </a:cubicBezTo>
                <a:cubicBezTo>
                  <a:pt x="1287" y="4906"/>
                  <a:pt x="1430" y="4596"/>
                  <a:pt x="1430" y="4275"/>
                </a:cubicBezTo>
                <a:lnTo>
                  <a:pt x="1430" y="310"/>
                </a:lnTo>
                <a:lnTo>
                  <a:pt x="1513" y="310"/>
                </a:lnTo>
                <a:lnTo>
                  <a:pt x="1513" y="6061"/>
                </a:lnTo>
                <a:cubicBezTo>
                  <a:pt x="1513" y="6144"/>
                  <a:pt x="1584" y="6215"/>
                  <a:pt x="1680" y="6215"/>
                </a:cubicBezTo>
                <a:cubicBezTo>
                  <a:pt x="1763" y="6215"/>
                  <a:pt x="1846" y="6144"/>
                  <a:pt x="1846" y="6061"/>
                </a:cubicBezTo>
                <a:lnTo>
                  <a:pt x="1846" y="310"/>
                </a:lnTo>
                <a:close/>
                <a:moveTo>
                  <a:pt x="8430" y="310"/>
                </a:moveTo>
                <a:lnTo>
                  <a:pt x="8430" y="7132"/>
                </a:lnTo>
                <a:cubicBezTo>
                  <a:pt x="8430" y="7215"/>
                  <a:pt x="8502" y="7287"/>
                  <a:pt x="8597" y="7287"/>
                </a:cubicBezTo>
                <a:lnTo>
                  <a:pt x="9943" y="7287"/>
                </a:lnTo>
                <a:lnTo>
                  <a:pt x="9943" y="7823"/>
                </a:lnTo>
                <a:lnTo>
                  <a:pt x="5549" y="7823"/>
                </a:lnTo>
                <a:lnTo>
                  <a:pt x="5549" y="7287"/>
                </a:lnTo>
                <a:lnTo>
                  <a:pt x="7728" y="7287"/>
                </a:lnTo>
                <a:cubicBezTo>
                  <a:pt x="7823" y="7287"/>
                  <a:pt x="7895" y="7215"/>
                  <a:pt x="7895" y="7132"/>
                </a:cubicBezTo>
                <a:lnTo>
                  <a:pt x="7895" y="310"/>
                </a:lnTo>
                <a:close/>
                <a:moveTo>
                  <a:pt x="4716" y="8144"/>
                </a:moveTo>
                <a:lnTo>
                  <a:pt x="4716" y="8751"/>
                </a:lnTo>
                <a:lnTo>
                  <a:pt x="322" y="8751"/>
                </a:lnTo>
                <a:lnTo>
                  <a:pt x="322" y="8144"/>
                </a:lnTo>
                <a:close/>
                <a:moveTo>
                  <a:pt x="9943" y="8144"/>
                </a:moveTo>
                <a:lnTo>
                  <a:pt x="9943" y="8751"/>
                </a:lnTo>
                <a:lnTo>
                  <a:pt x="5549" y="8751"/>
                </a:lnTo>
                <a:lnTo>
                  <a:pt x="5549" y="8144"/>
                </a:lnTo>
                <a:close/>
                <a:moveTo>
                  <a:pt x="4716" y="9073"/>
                </a:moveTo>
                <a:lnTo>
                  <a:pt x="4716" y="9609"/>
                </a:lnTo>
                <a:lnTo>
                  <a:pt x="322" y="9609"/>
                </a:lnTo>
                <a:lnTo>
                  <a:pt x="322" y="9073"/>
                </a:lnTo>
                <a:close/>
                <a:moveTo>
                  <a:pt x="9943" y="9073"/>
                </a:moveTo>
                <a:lnTo>
                  <a:pt x="9943" y="9609"/>
                </a:lnTo>
                <a:lnTo>
                  <a:pt x="5549" y="9609"/>
                </a:lnTo>
                <a:lnTo>
                  <a:pt x="5549" y="9073"/>
                </a:lnTo>
                <a:close/>
                <a:moveTo>
                  <a:pt x="6823" y="619"/>
                </a:moveTo>
                <a:lnTo>
                  <a:pt x="6823" y="3834"/>
                </a:lnTo>
                <a:cubicBezTo>
                  <a:pt x="6847" y="4668"/>
                  <a:pt x="6192" y="5322"/>
                  <a:pt x="5394" y="5322"/>
                </a:cubicBezTo>
                <a:cubicBezTo>
                  <a:pt x="5311" y="5322"/>
                  <a:pt x="5240" y="5406"/>
                  <a:pt x="5240" y="5489"/>
                </a:cubicBezTo>
                <a:lnTo>
                  <a:pt x="5240" y="7132"/>
                </a:lnTo>
                <a:lnTo>
                  <a:pt x="5240" y="7977"/>
                </a:lnTo>
                <a:lnTo>
                  <a:pt x="5240" y="8918"/>
                </a:lnTo>
                <a:lnTo>
                  <a:pt x="5240" y="9763"/>
                </a:lnTo>
                <a:lnTo>
                  <a:pt x="5240" y="10644"/>
                </a:lnTo>
                <a:lnTo>
                  <a:pt x="5025" y="10644"/>
                </a:lnTo>
                <a:lnTo>
                  <a:pt x="5025" y="9752"/>
                </a:lnTo>
                <a:lnTo>
                  <a:pt x="5025" y="8894"/>
                </a:lnTo>
                <a:lnTo>
                  <a:pt x="5025" y="7966"/>
                </a:lnTo>
                <a:lnTo>
                  <a:pt x="5025" y="7108"/>
                </a:lnTo>
                <a:lnTo>
                  <a:pt x="5025" y="5465"/>
                </a:lnTo>
                <a:cubicBezTo>
                  <a:pt x="5025" y="5370"/>
                  <a:pt x="4954" y="5299"/>
                  <a:pt x="4859" y="5299"/>
                </a:cubicBezTo>
                <a:cubicBezTo>
                  <a:pt x="4061" y="5299"/>
                  <a:pt x="3406" y="4644"/>
                  <a:pt x="3406" y="3834"/>
                </a:cubicBezTo>
                <a:lnTo>
                  <a:pt x="3406" y="619"/>
                </a:lnTo>
                <a:cubicBezTo>
                  <a:pt x="3942" y="869"/>
                  <a:pt x="4525" y="1012"/>
                  <a:pt x="5120" y="1012"/>
                </a:cubicBezTo>
                <a:cubicBezTo>
                  <a:pt x="5716" y="1012"/>
                  <a:pt x="6287" y="881"/>
                  <a:pt x="6823" y="619"/>
                </a:cubicBezTo>
                <a:close/>
                <a:moveTo>
                  <a:pt x="4716" y="9930"/>
                </a:moveTo>
                <a:lnTo>
                  <a:pt x="4716" y="10656"/>
                </a:lnTo>
                <a:lnTo>
                  <a:pt x="322" y="10656"/>
                </a:lnTo>
                <a:lnTo>
                  <a:pt x="322" y="9930"/>
                </a:lnTo>
                <a:close/>
                <a:moveTo>
                  <a:pt x="1251" y="0"/>
                </a:moveTo>
                <a:cubicBezTo>
                  <a:pt x="1156" y="0"/>
                  <a:pt x="1084" y="72"/>
                  <a:pt x="1084" y="155"/>
                </a:cubicBezTo>
                <a:lnTo>
                  <a:pt x="1084" y="4287"/>
                </a:lnTo>
                <a:cubicBezTo>
                  <a:pt x="1084" y="4537"/>
                  <a:pt x="989" y="4763"/>
                  <a:pt x="810" y="4941"/>
                </a:cubicBezTo>
                <a:cubicBezTo>
                  <a:pt x="632" y="5120"/>
                  <a:pt x="418" y="5203"/>
                  <a:pt x="156" y="5203"/>
                </a:cubicBezTo>
                <a:cubicBezTo>
                  <a:pt x="72" y="5203"/>
                  <a:pt x="1" y="5275"/>
                  <a:pt x="1" y="5370"/>
                </a:cubicBezTo>
                <a:lnTo>
                  <a:pt x="1" y="7144"/>
                </a:lnTo>
                <a:lnTo>
                  <a:pt x="1" y="7989"/>
                </a:lnTo>
                <a:lnTo>
                  <a:pt x="1" y="8930"/>
                </a:lnTo>
                <a:lnTo>
                  <a:pt x="1" y="9775"/>
                </a:lnTo>
                <a:lnTo>
                  <a:pt x="1" y="10811"/>
                </a:lnTo>
                <a:cubicBezTo>
                  <a:pt x="1" y="10906"/>
                  <a:pt x="72" y="10978"/>
                  <a:pt x="156" y="10978"/>
                </a:cubicBezTo>
                <a:lnTo>
                  <a:pt x="8180" y="10978"/>
                </a:lnTo>
                <a:cubicBezTo>
                  <a:pt x="8276" y="10978"/>
                  <a:pt x="8347" y="10906"/>
                  <a:pt x="8347" y="10811"/>
                </a:cubicBezTo>
                <a:cubicBezTo>
                  <a:pt x="8347" y="10728"/>
                  <a:pt x="8276" y="10656"/>
                  <a:pt x="8180" y="10656"/>
                </a:cubicBezTo>
                <a:lnTo>
                  <a:pt x="5549" y="10656"/>
                </a:lnTo>
                <a:lnTo>
                  <a:pt x="5549" y="9918"/>
                </a:lnTo>
                <a:lnTo>
                  <a:pt x="9943" y="9918"/>
                </a:lnTo>
                <a:lnTo>
                  <a:pt x="9943" y="10656"/>
                </a:lnTo>
                <a:lnTo>
                  <a:pt x="8811" y="10656"/>
                </a:lnTo>
                <a:cubicBezTo>
                  <a:pt x="8716" y="10656"/>
                  <a:pt x="8645" y="10728"/>
                  <a:pt x="8645" y="10811"/>
                </a:cubicBezTo>
                <a:cubicBezTo>
                  <a:pt x="8645" y="10906"/>
                  <a:pt x="8716" y="10978"/>
                  <a:pt x="8811" y="10978"/>
                </a:cubicBezTo>
                <a:lnTo>
                  <a:pt x="10085" y="10978"/>
                </a:lnTo>
                <a:cubicBezTo>
                  <a:pt x="10181" y="10978"/>
                  <a:pt x="10252" y="10906"/>
                  <a:pt x="10252" y="10811"/>
                </a:cubicBezTo>
                <a:lnTo>
                  <a:pt x="10252" y="6644"/>
                </a:lnTo>
                <a:cubicBezTo>
                  <a:pt x="10252" y="6561"/>
                  <a:pt x="10181" y="6489"/>
                  <a:pt x="10085" y="6489"/>
                </a:cubicBezTo>
                <a:cubicBezTo>
                  <a:pt x="10002" y="6489"/>
                  <a:pt x="9919" y="6561"/>
                  <a:pt x="9919" y="6644"/>
                </a:cubicBezTo>
                <a:lnTo>
                  <a:pt x="9919" y="6977"/>
                </a:lnTo>
                <a:lnTo>
                  <a:pt x="8752" y="6977"/>
                </a:lnTo>
                <a:lnTo>
                  <a:pt x="8752" y="322"/>
                </a:lnTo>
                <a:lnTo>
                  <a:pt x="8835" y="322"/>
                </a:lnTo>
                <a:lnTo>
                  <a:pt x="8835" y="4287"/>
                </a:lnTo>
                <a:cubicBezTo>
                  <a:pt x="8835" y="4608"/>
                  <a:pt x="8966" y="4941"/>
                  <a:pt x="9204" y="5156"/>
                </a:cubicBezTo>
                <a:cubicBezTo>
                  <a:pt x="9407" y="5358"/>
                  <a:pt x="9657" y="5489"/>
                  <a:pt x="9943" y="5513"/>
                </a:cubicBezTo>
                <a:lnTo>
                  <a:pt x="9943" y="6013"/>
                </a:lnTo>
                <a:cubicBezTo>
                  <a:pt x="9943" y="6096"/>
                  <a:pt x="10014" y="6180"/>
                  <a:pt x="10097" y="6180"/>
                </a:cubicBezTo>
                <a:cubicBezTo>
                  <a:pt x="10193" y="6180"/>
                  <a:pt x="10264" y="6096"/>
                  <a:pt x="10264" y="6013"/>
                </a:cubicBezTo>
                <a:lnTo>
                  <a:pt x="10264" y="5370"/>
                </a:lnTo>
                <a:cubicBezTo>
                  <a:pt x="10264" y="5275"/>
                  <a:pt x="10193" y="5203"/>
                  <a:pt x="10097" y="5203"/>
                </a:cubicBezTo>
                <a:cubicBezTo>
                  <a:pt x="9847" y="5203"/>
                  <a:pt x="9621" y="5120"/>
                  <a:pt x="9442" y="4941"/>
                </a:cubicBezTo>
                <a:cubicBezTo>
                  <a:pt x="9264" y="4763"/>
                  <a:pt x="9181" y="4537"/>
                  <a:pt x="9181" y="4287"/>
                </a:cubicBezTo>
                <a:lnTo>
                  <a:pt x="9181" y="155"/>
                </a:lnTo>
                <a:cubicBezTo>
                  <a:pt x="9181" y="72"/>
                  <a:pt x="9109" y="0"/>
                  <a:pt x="9014" y="0"/>
                </a:cubicBezTo>
                <a:lnTo>
                  <a:pt x="7002" y="0"/>
                </a:lnTo>
                <a:cubicBezTo>
                  <a:pt x="6918" y="0"/>
                  <a:pt x="6847" y="72"/>
                  <a:pt x="6847" y="155"/>
                </a:cubicBezTo>
                <a:lnTo>
                  <a:pt x="6847" y="310"/>
                </a:lnTo>
                <a:cubicBezTo>
                  <a:pt x="6323" y="596"/>
                  <a:pt x="5728" y="738"/>
                  <a:pt x="5132" y="738"/>
                </a:cubicBezTo>
                <a:cubicBezTo>
                  <a:pt x="4537" y="738"/>
                  <a:pt x="3942" y="596"/>
                  <a:pt x="3418" y="310"/>
                </a:cubicBezTo>
                <a:lnTo>
                  <a:pt x="3418" y="155"/>
                </a:lnTo>
                <a:cubicBezTo>
                  <a:pt x="3418" y="72"/>
                  <a:pt x="3346" y="0"/>
                  <a:pt x="32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2" name="Google Shape;3002;p54"/>
          <p:cNvGrpSpPr/>
          <p:nvPr/>
        </p:nvGrpSpPr>
        <p:grpSpPr>
          <a:xfrm>
            <a:off x="1767449" y="1513044"/>
            <a:ext cx="324403" cy="347783"/>
            <a:chOff x="1767449" y="1513044"/>
            <a:chExt cx="324403" cy="347783"/>
          </a:xfrm>
        </p:grpSpPr>
        <p:sp>
          <p:nvSpPr>
            <p:cNvPr id="3003" name="Google Shape;3003;p54"/>
            <p:cNvSpPr/>
            <p:nvPr/>
          </p:nvSpPr>
          <p:spPr>
            <a:xfrm>
              <a:off x="1850039" y="1513044"/>
              <a:ext cx="159604" cy="347783"/>
            </a:xfrm>
            <a:custGeom>
              <a:rect b="b" l="l" r="r" t="t"/>
              <a:pathLst>
                <a:path extrusionOk="0" h="10978" w="5038">
                  <a:moveTo>
                    <a:pt x="1918" y="1893"/>
                  </a:moveTo>
                  <a:cubicBezTo>
                    <a:pt x="2156" y="1893"/>
                    <a:pt x="2358" y="2084"/>
                    <a:pt x="2358" y="2322"/>
                  </a:cubicBezTo>
                  <a:lnTo>
                    <a:pt x="2358" y="3465"/>
                  </a:lnTo>
                  <a:lnTo>
                    <a:pt x="1501" y="3465"/>
                  </a:lnTo>
                  <a:lnTo>
                    <a:pt x="1501" y="2703"/>
                  </a:lnTo>
                  <a:lnTo>
                    <a:pt x="1501" y="2310"/>
                  </a:lnTo>
                  <a:cubicBezTo>
                    <a:pt x="1501" y="2191"/>
                    <a:pt x="1549" y="2084"/>
                    <a:pt x="1620" y="2012"/>
                  </a:cubicBezTo>
                  <a:cubicBezTo>
                    <a:pt x="1703" y="1929"/>
                    <a:pt x="1822" y="1893"/>
                    <a:pt x="1918" y="1893"/>
                  </a:cubicBezTo>
                  <a:close/>
                  <a:moveTo>
                    <a:pt x="751" y="322"/>
                  </a:moveTo>
                  <a:cubicBezTo>
                    <a:pt x="989" y="322"/>
                    <a:pt x="1180" y="524"/>
                    <a:pt x="1180" y="750"/>
                  </a:cubicBezTo>
                  <a:lnTo>
                    <a:pt x="1180" y="2322"/>
                  </a:lnTo>
                  <a:lnTo>
                    <a:pt x="1180" y="2715"/>
                  </a:lnTo>
                  <a:lnTo>
                    <a:pt x="1180" y="3465"/>
                  </a:lnTo>
                  <a:lnTo>
                    <a:pt x="715" y="3465"/>
                  </a:lnTo>
                  <a:cubicBezTo>
                    <a:pt x="572" y="3465"/>
                    <a:pt x="429" y="3513"/>
                    <a:pt x="310" y="3584"/>
                  </a:cubicBezTo>
                  <a:lnTo>
                    <a:pt x="310" y="738"/>
                  </a:lnTo>
                  <a:lnTo>
                    <a:pt x="334" y="738"/>
                  </a:lnTo>
                  <a:cubicBezTo>
                    <a:pt x="334" y="619"/>
                    <a:pt x="370" y="524"/>
                    <a:pt x="453" y="441"/>
                  </a:cubicBezTo>
                  <a:cubicBezTo>
                    <a:pt x="525" y="369"/>
                    <a:pt x="644" y="322"/>
                    <a:pt x="751" y="322"/>
                  </a:cubicBezTo>
                  <a:close/>
                  <a:moveTo>
                    <a:pt x="4335" y="1870"/>
                  </a:moveTo>
                  <a:cubicBezTo>
                    <a:pt x="4537" y="1870"/>
                    <a:pt x="4716" y="2036"/>
                    <a:pt x="4716" y="2262"/>
                  </a:cubicBezTo>
                  <a:lnTo>
                    <a:pt x="4716" y="3275"/>
                  </a:lnTo>
                  <a:cubicBezTo>
                    <a:pt x="4704" y="3477"/>
                    <a:pt x="4537" y="3656"/>
                    <a:pt x="4335" y="3656"/>
                  </a:cubicBezTo>
                  <a:lnTo>
                    <a:pt x="4239" y="3656"/>
                  </a:lnTo>
                  <a:cubicBezTo>
                    <a:pt x="4037" y="3656"/>
                    <a:pt x="3858" y="3501"/>
                    <a:pt x="3858" y="3275"/>
                  </a:cubicBezTo>
                  <a:lnTo>
                    <a:pt x="3858" y="2286"/>
                  </a:lnTo>
                  <a:lnTo>
                    <a:pt x="3858" y="2262"/>
                  </a:lnTo>
                  <a:cubicBezTo>
                    <a:pt x="3858" y="2048"/>
                    <a:pt x="4013" y="1870"/>
                    <a:pt x="4239" y="1870"/>
                  </a:cubicBezTo>
                  <a:close/>
                  <a:moveTo>
                    <a:pt x="3108" y="1870"/>
                  </a:moveTo>
                  <a:cubicBezTo>
                    <a:pt x="3335" y="1870"/>
                    <a:pt x="3525" y="2048"/>
                    <a:pt x="3525" y="2286"/>
                  </a:cubicBezTo>
                  <a:lnTo>
                    <a:pt x="3525" y="3275"/>
                  </a:lnTo>
                  <a:lnTo>
                    <a:pt x="3525" y="3501"/>
                  </a:lnTo>
                  <a:cubicBezTo>
                    <a:pt x="3525" y="3715"/>
                    <a:pt x="3346" y="3917"/>
                    <a:pt x="3108" y="3917"/>
                  </a:cubicBezTo>
                  <a:lnTo>
                    <a:pt x="3037" y="3917"/>
                  </a:lnTo>
                  <a:lnTo>
                    <a:pt x="3037" y="3620"/>
                  </a:lnTo>
                  <a:cubicBezTo>
                    <a:pt x="3037" y="3525"/>
                    <a:pt x="2965" y="3453"/>
                    <a:pt x="2870" y="3453"/>
                  </a:cubicBezTo>
                  <a:lnTo>
                    <a:pt x="2668" y="3453"/>
                  </a:lnTo>
                  <a:lnTo>
                    <a:pt x="2668" y="2310"/>
                  </a:lnTo>
                  <a:lnTo>
                    <a:pt x="2668" y="2286"/>
                  </a:lnTo>
                  <a:cubicBezTo>
                    <a:pt x="2668" y="2072"/>
                    <a:pt x="2846" y="1870"/>
                    <a:pt x="3085" y="1870"/>
                  </a:cubicBezTo>
                  <a:close/>
                  <a:moveTo>
                    <a:pt x="2727" y="3763"/>
                  </a:moveTo>
                  <a:lnTo>
                    <a:pt x="2727" y="4632"/>
                  </a:lnTo>
                  <a:cubicBezTo>
                    <a:pt x="2727" y="4846"/>
                    <a:pt x="2549" y="5025"/>
                    <a:pt x="2323" y="5025"/>
                  </a:cubicBezTo>
                  <a:lnTo>
                    <a:pt x="727" y="5025"/>
                  </a:lnTo>
                  <a:cubicBezTo>
                    <a:pt x="513" y="5025"/>
                    <a:pt x="334" y="4846"/>
                    <a:pt x="334" y="4632"/>
                  </a:cubicBezTo>
                  <a:lnTo>
                    <a:pt x="334" y="4167"/>
                  </a:lnTo>
                  <a:cubicBezTo>
                    <a:pt x="334" y="3941"/>
                    <a:pt x="513" y="3763"/>
                    <a:pt x="727" y="3763"/>
                  </a:cubicBezTo>
                  <a:close/>
                  <a:moveTo>
                    <a:pt x="763" y="0"/>
                  </a:moveTo>
                  <a:cubicBezTo>
                    <a:pt x="572" y="0"/>
                    <a:pt x="370" y="72"/>
                    <a:pt x="227" y="227"/>
                  </a:cubicBezTo>
                  <a:cubicBezTo>
                    <a:pt x="72" y="369"/>
                    <a:pt x="1" y="548"/>
                    <a:pt x="1" y="762"/>
                  </a:cubicBezTo>
                  <a:lnTo>
                    <a:pt x="1" y="6751"/>
                  </a:lnTo>
                  <a:cubicBezTo>
                    <a:pt x="1" y="6846"/>
                    <a:pt x="72" y="6918"/>
                    <a:pt x="167" y="6918"/>
                  </a:cubicBezTo>
                  <a:cubicBezTo>
                    <a:pt x="251" y="6918"/>
                    <a:pt x="334" y="6846"/>
                    <a:pt x="334" y="6751"/>
                  </a:cubicBezTo>
                  <a:lnTo>
                    <a:pt x="334" y="5239"/>
                  </a:lnTo>
                  <a:cubicBezTo>
                    <a:pt x="453" y="5310"/>
                    <a:pt x="584" y="5358"/>
                    <a:pt x="727" y="5358"/>
                  </a:cubicBezTo>
                  <a:lnTo>
                    <a:pt x="2323" y="5358"/>
                  </a:lnTo>
                  <a:cubicBezTo>
                    <a:pt x="2727" y="5358"/>
                    <a:pt x="3037" y="5025"/>
                    <a:pt x="3037" y="4644"/>
                  </a:cubicBezTo>
                  <a:lnTo>
                    <a:pt x="3037" y="4239"/>
                  </a:lnTo>
                  <a:lnTo>
                    <a:pt x="3108" y="4239"/>
                  </a:lnTo>
                  <a:cubicBezTo>
                    <a:pt x="3394" y="4239"/>
                    <a:pt x="3644" y="4072"/>
                    <a:pt x="3763" y="3822"/>
                  </a:cubicBezTo>
                  <a:cubicBezTo>
                    <a:pt x="3882" y="3929"/>
                    <a:pt x="4049" y="3989"/>
                    <a:pt x="4216" y="3989"/>
                  </a:cubicBezTo>
                  <a:lnTo>
                    <a:pt x="4299" y="3989"/>
                  </a:lnTo>
                  <a:cubicBezTo>
                    <a:pt x="4442" y="3989"/>
                    <a:pt x="4573" y="3941"/>
                    <a:pt x="4692" y="3870"/>
                  </a:cubicBezTo>
                  <a:lnTo>
                    <a:pt x="4692" y="8335"/>
                  </a:lnTo>
                  <a:lnTo>
                    <a:pt x="2989" y="8335"/>
                  </a:lnTo>
                  <a:cubicBezTo>
                    <a:pt x="2906" y="8335"/>
                    <a:pt x="2834" y="8406"/>
                    <a:pt x="2834" y="8501"/>
                  </a:cubicBezTo>
                  <a:cubicBezTo>
                    <a:pt x="2834" y="8585"/>
                    <a:pt x="2906" y="8656"/>
                    <a:pt x="2989" y="8656"/>
                  </a:cubicBezTo>
                  <a:lnTo>
                    <a:pt x="4692" y="8656"/>
                  </a:lnTo>
                  <a:lnTo>
                    <a:pt x="4692" y="9299"/>
                  </a:lnTo>
                  <a:lnTo>
                    <a:pt x="334" y="9299"/>
                  </a:lnTo>
                  <a:lnTo>
                    <a:pt x="334" y="8656"/>
                  </a:lnTo>
                  <a:lnTo>
                    <a:pt x="2311" y="8656"/>
                  </a:lnTo>
                  <a:cubicBezTo>
                    <a:pt x="2394" y="8656"/>
                    <a:pt x="2477" y="8585"/>
                    <a:pt x="2477" y="8501"/>
                  </a:cubicBezTo>
                  <a:cubicBezTo>
                    <a:pt x="2477" y="8406"/>
                    <a:pt x="2394" y="8335"/>
                    <a:pt x="2311" y="8335"/>
                  </a:cubicBezTo>
                  <a:lnTo>
                    <a:pt x="346" y="8335"/>
                  </a:lnTo>
                  <a:lnTo>
                    <a:pt x="346" y="7382"/>
                  </a:lnTo>
                  <a:cubicBezTo>
                    <a:pt x="346" y="7287"/>
                    <a:pt x="275" y="7215"/>
                    <a:pt x="179" y="7215"/>
                  </a:cubicBezTo>
                  <a:cubicBezTo>
                    <a:pt x="96" y="7215"/>
                    <a:pt x="13" y="7287"/>
                    <a:pt x="13" y="7382"/>
                  </a:cubicBezTo>
                  <a:lnTo>
                    <a:pt x="13" y="9454"/>
                  </a:lnTo>
                  <a:cubicBezTo>
                    <a:pt x="13" y="9537"/>
                    <a:pt x="96" y="9609"/>
                    <a:pt x="179" y="9609"/>
                  </a:cubicBezTo>
                  <a:lnTo>
                    <a:pt x="1299" y="9609"/>
                  </a:lnTo>
                  <a:lnTo>
                    <a:pt x="1299" y="10823"/>
                  </a:lnTo>
                  <a:cubicBezTo>
                    <a:pt x="1299" y="10906"/>
                    <a:pt x="1370" y="10978"/>
                    <a:pt x="1465" y="10978"/>
                  </a:cubicBezTo>
                  <a:lnTo>
                    <a:pt x="2203" y="10978"/>
                  </a:lnTo>
                  <a:cubicBezTo>
                    <a:pt x="2299" y="10978"/>
                    <a:pt x="2370" y="10906"/>
                    <a:pt x="2370" y="10823"/>
                  </a:cubicBezTo>
                  <a:cubicBezTo>
                    <a:pt x="2370" y="10728"/>
                    <a:pt x="2299" y="10656"/>
                    <a:pt x="2203" y="10656"/>
                  </a:cubicBezTo>
                  <a:lnTo>
                    <a:pt x="1608" y="10656"/>
                  </a:lnTo>
                  <a:lnTo>
                    <a:pt x="1608" y="9597"/>
                  </a:lnTo>
                  <a:lnTo>
                    <a:pt x="3442" y="9597"/>
                  </a:lnTo>
                  <a:lnTo>
                    <a:pt x="3442" y="10656"/>
                  </a:lnTo>
                  <a:lnTo>
                    <a:pt x="2834" y="10656"/>
                  </a:lnTo>
                  <a:cubicBezTo>
                    <a:pt x="2739" y="10656"/>
                    <a:pt x="2668" y="10728"/>
                    <a:pt x="2668" y="10823"/>
                  </a:cubicBezTo>
                  <a:cubicBezTo>
                    <a:pt x="2668" y="10906"/>
                    <a:pt x="2739" y="10978"/>
                    <a:pt x="2834" y="10978"/>
                  </a:cubicBezTo>
                  <a:lnTo>
                    <a:pt x="3585" y="10978"/>
                  </a:lnTo>
                  <a:cubicBezTo>
                    <a:pt x="3680" y="10978"/>
                    <a:pt x="3751" y="10906"/>
                    <a:pt x="3751" y="10823"/>
                  </a:cubicBezTo>
                  <a:lnTo>
                    <a:pt x="3751" y="9609"/>
                  </a:lnTo>
                  <a:lnTo>
                    <a:pt x="4870" y="9609"/>
                  </a:lnTo>
                  <a:cubicBezTo>
                    <a:pt x="4954" y="9609"/>
                    <a:pt x="5037" y="9537"/>
                    <a:pt x="5037" y="9454"/>
                  </a:cubicBezTo>
                  <a:lnTo>
                    <a:pt x="5037" y="2703"/>
                  </a:lnTo>
                  <a:lnTo>
                    <a:pt x="5037" y="2262"/>
                  </a:lnTo>
                  <a:cubicBezTo>
                    <a:pt x="5037" y="1870"/>
                    <a:pt x="4716" y="1560"/>
                    <a:pt x="4335" y="1560"/>
                  </a:cubicBezTo>
                  <a:lnTo>
                    <a:pt x="4239" y="1560"/>
                  </a:lnTo>
                  <a:cubicBezTo>
                    <a:pt x="4025" y="1560"/>
                    <a:pt x="3823" y="1667"/>
                    <a:pt x="3692" y="1834"/>
                  </a:cubicBezTo>
                  <a:cubicBezTo>
                    <a:pt x="3561" y="1667"/>
                    <a:pt x="3346" y="1560"/>
                    <a:pt x="3132" y="1560"/>
                  </a:cubicBezTo>
                  <a:lnTo>
                    <a:pt x="3096" y="1560"/>
                  </a:lnTo>
                  <a:cubicBezTo>
                    <a:pt x="2858" y="1560"/>
                    <a:pt x="2656" y="1667"/>
                    <a:pt x="2513" y="1846"/>
                  </a:cubicBezTo>
                  <a:cubicBezTo>
                    <a:pt x="2382" y="1679"/>
                    <a:pt x="2180" y="1560"/>
                    <a:pt x="1942" y="1560"/>
                  </a:cubicBezTo>
                  <a:cubicBezTo>
                    <a:pt x="1787" y="1560"/>
                    <a:pt x="1644" y="1608"/>
                    <a:pt x="1501" y="1691"/>
                  </a:cubicBezTo>
                  <a:lnTo>
                    <a:pt x="1501" y="738"/>
                  </a:lnTo>
                  <a:cubicBezTo>
                    <a:pt x="1501" y="322"/>
                    <a:pt x="1168" y="0"/>
                    <a:pt x="7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54"/>
            <p:cNvSpPr/>
            <p:nvPr/>
          </p:nvSpPr>
          <p:spPr>
            <a:xfrm>
              <a:off x="1887009" y="1702332"/>
              <a:ext cx="53222" cy="48375"/>
            </a:xfrm>
            <a:custGeom>
              <a:rect b="b" l="l" r="r" t="t"/>
              <a:pathLst>
                <a:path extrusionOk="0" h="1527" w="1680">
                  <a:moveTo>
                    <a:pt x="1084" y="562"/>
                  </a:moveTo>
                  <a:lnTo>
                    <a:pt x="1013" y="979"/>
                  </a:lnTo>
                  <a:lnTo>
                    <a:pt x="608" y="979"/>
                  </a:lnTo>
                  <a:lnTo>
                    <a:pt x="679" y="562"/>
                  </a:lnTo>
                  <a:close/>
                  <a:moveTo>
                    <a:pt x="572" y="1"/>
                  </a:moveTo>
                  <a:cubicBezTo>
                    <a:pt x="487" y="1"/>
                    <a:pt x="415" y="57"/>
                    <a:pt x="394" y="133"/>
                  </a:cubicBezTo>
                  <a:lnTo>
                    <a:pt x="382" y="228"/>
                  </a:lnTo>
                  <a:lnTo>
                    <a:pt x="310" y="228"/>
                  </a:lnTo>
                  <a:cubicBezTo>
                    <a:pt x="215" y="228"/>
                    <a:pt x="143" y="300"/>
                    <a:pt x="143" y="395"/>
                  </a:cubicBezTo>
                  <a:cubicBezTo>
                    <a:pt x="143" y="478"/>
                    <a:pt x="215" y="562"/>
                    <a:pt x="310" y="562"/>
                  </a:cubicBezTo>
                  <a:lnTo>
                    <a:pt x="322" y="562"/>
                  </a:lnTo>
                  <a:lnTo>
                    <a:pt x="251" y="979"/>
                  </a:lnTo>
                  <a:lnTo>
                    <a:pt x="155" y="979"/>
                  </a:lnTo>
                  <a:cubicBezTo>
                    <a:pt x="72" y="979"/>
                    <a:pt x="1" y="1050"/>
                    <a:pt x="1" y="1133"/>
                  </a:cubicBezTo>
                  <a:cubicBezTo>
                    <a:pt x="1" y="1229"/>
                    <a:pt x="72" y="1300"/>
                    <a:pt x="155" y="1300"/>
                  </a:cubicBezTo>
                  <a:lnTo>
                    <a:pt x="191" y="1300"/>
                  </a:lnTo>
                  <a:lnTo>
                    <a:pt x="191" y="1336"/>
                  </a:lnTo>
                  <a:cubicBezTo>
                    <a:pt x="167" y="1419"/>
                    <a:pt x="239" y="1514"/>
                    <a:pt x="322" y="1526"/>
                  </a:cubicBezTo>
                  <a:lnTo>
                    <a:pt x="346" y="1526"/>
                  </a:lnTo>
                  <a:cubicBezTo>
                    <a:pt x="429" y="1526"/>
                    <a:pt x="501" y="1467"/>
                    <a:pt x="513" y="1395"/>
                  </a:cubicBezTo>
                  <a:lnTo>
                    <a:pt x="536" y="1300"/>
                  </a:lnTo>
                  <a:lnTo>
                    <a:pt x="929" y="1300"/>
                  </a:lnTo>
                  <a:lnTo>
                    <a:pt x="929" y="1336"/>
                  </a:lnTo>
                  <a:cubicBezTo>
                    <a:pt x="917" y="1419"/>
                    <a:pt x="977" y="1514"/>
                    <a:pt x="1060" y="1526"/>
                  </a:cubicBezTo>
                  <a:lnTo>
                    <a:pt x="1096" y="1526"/>
                  </a:lnTo>
                  <a:cubicBezTo>
                    <a:pt x="1167" y="1526"/>
                    <a:pt x="1239" y="1467"/>
                    <a:pt x="1263" y="1395"/>
                  </a:cubicBezTo>
                  <a:lnTo>
                    <a:pt x="1275" y="1300"/>
                  </a:lnTo>
                  <a:lnTo>
                    <a:pt x="1370" y="1300"/>
                  </a:lnTo>
                  <a:cubicBezTo>
                    <a:pt x="1453" y="1300"/>
                    <a:pt x="1525" y="1229"/>
                    <a:pt x="1525" y="1133"/>
                  </a:cubicBezTo>
                  <a:cubicBezTo>
                    <a:pt x="1525" y="1050"/>
                    <a:pt x="1453" y="979"/>
                    <a:pt x="1370" y="979"/>
                  </a:cubicBezTo>
                  <a:lnTo>
                    <a:pt x="1334" y="979"/>
                  </a:lnTo>
                  <a:lnTo>
                    <a:pt x="1406" y="562"/>
                  </a:lnTo>
                  <a:lnTo>
                    <a:pt x="1513" y="562"/>
                  </a:lnTo>
                  <a:cubicBezTo>
                    <a:pt x="1608" y="562"/>
                    <a:pt x="1679" y="478"/>
                    <a:pt x="1679" y="395"/>
                  </a:cubicBezTo>
                  <a:cubicBezTo>
                    <a:pt x="1679" y="300"/>
                    <a:pt x="1608" y="228"/>
                    <a:pt x="1513" y="228"/>
                  </a:cubicBezTo>
                  <a:lnTo>
                    <a:pt x="1465" y="228"/>
                  </a:lnTo>
                  <a:lnTo>
                    <a:pt x="1465" y="205"/>
                  </a:lnTo>
                  <a:cubicBezTo>
                    <a:pt x="1489" y="109"/>
                    <a:pt x="1429" y="26"/>
                    <a:pt x="1334" y="2"/>
                  </a:cubicBezTo>
                  <a:cubicBezTo>
                    <a:pt x="1327" y="1"/>
                    <a:pt x="1320" y="1"/>
                    <a:pt x="1312" y="1"/>
                  </a:cubicBezTo>
                  <a:cubicBezTo>
                    <a:pt x="1235" y="1"/>
                    <a:pt x="1154" y="57"/>
                    <a:pt x="1144" y="133"/>
                  </a:cubicBezTo>
                  <a:lnTo>
                    <a:pt x="1132" y="228"/>
                  </a:lnTo>
                  <a:lnTo>
                    <a:pt x="727" y="228"/>
                  </a:lnTo>
                  <a:lnTo>
                    <a:pt x="727" y="205"/>
                  </a:lnTo>
                  <a:cubicBezTo>
                    <a:pt x="739" y="109"/>
                    <a:pt x="679" y="26"/>
                    <a:pt x="596" y="2"/>
                  </a:cubicBezTo>
                  <a:cubicBezTo>
                    <a:pt x="588" y="1"/>
                    <a:pt x="580" y="1"/>
                    <a:pt x="5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54"/>
            <p:cNvSpPr/>
            <p:nvPr/>
          </p:nvSpPr>
          <p:spPr>
            <a:xfrm>
              <a:off x="1943970" y="1686745"/>
              <a:ext cx="28702" cy="63962"/>
            </a:xfrm>
            <a:custGeom>
              <a:rect b="b" l="l" r="r" t="t"/>
              <a:pathLst>
                <a:path extrusionOk="0" h="2019" w="906">
                  <a:moveTo>
                    <a:pt x="457" y="0"/>
                  </a:moveTo>
                  <a:cubicBezTo>
                    <a:pt x="429" y="0"/>
                    <a:pt x="399" y="6"/>
                    <a:pt x="370" y="18"/>
                  </a:cubicBezTo>
                  <a:lnTo>
                    <a:pt x="108" y="173"/>
                  </a:lnTo>
                  <a:cubicBezTo>
                    <a:pt x="24" y="220"/>
                    <a:pt x="0" y="304"/>
                    <a:pt x="48" y="399"/>
                  </a:cubicBezTo>
                  <a:cubicBezTo>
                    <a:pt x="73" y="448"/>
                    <a:pt x="126" y="475"/>
                    <a:pt x="184" y="475"/>
                  </a:cubicBezTo>
                  <a:cubicBezTo>
                    <a:pt x="210" y="475"/>
                    <a:pt x="237" y="470"/>
                    <a:pt x="262" y="459"/>
                  </a:cubicBezTo>
                  <a:lnTo>
                    <a:pt x="298" y="435"/>
                  </a:lnTo>
                  <a:lnTo>
                    <a:pt x="298" y="1685"/>
                  </a:lnTo>
                  <a:lnTo>
                    <a:pt x="191" y="1685"/>
                  </a:lnTo>
                  <a:cubicBezTo>
                    <a:pt x="108" y="1685"/>
                    <a:pt x="24" y="1768"/>
                    <a:pt x="24" y="1852"/>
                  </a:cubicBezTo>
                  <a:cubicBezTo>
                    <a:pt x="24" y="1947"/>
                    <a:pt x="108" y="2018"/>
                    <a:pt x="191" y="2018"/>
                  </a:cubicBezTo>
                  <a:lnTo>
                    <a:pt x="739" y="2018"/>
                  </a:lnTo>
                  <a:cubicBezTo>
                    <a:pt x="834" y="2018"/>
                    <a:pt x="905" y="1947"/>
                    <a:pt x="905" y="1852"/>
                  </a:cubicBezTo>
                  <a:cubicBezTo>
                    <a:pt x="905" y="1768"/>
                    <a:pt x="822" y="1673"/>
                    <a:pt x="727" y="1673"/>
                  </a:cubicBezTo>
                  <a:lnTo>
                    <a:pt x="608" y="1673"/>
                  </a:lnTo>
                  <a:lnTo>
                    <a:pt x="608" y="161"/>
                  </a:lnTo>
                  <a:cubicBezTo>
                    <a:pt x="608" y="101"/>
                    <a:pt x="584" y="54"/>
                    <a:pt x="536" y="18"/>
                  </a:cubicBezTo>
                  <a:cubicBezTo>
                    <a:pt x="512" y="6"/>
                    <a:pt x="486" y="0"/>
                    <a:pt x="45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54"/>
            <p:cNvSpPr/>
            <p:nvPr/>
          </p:nvSpPr>
          <p:spPr>
            <a:xfrm>
              <a:off x="2029221" y="1707306"/>
              <a:ext cx="62631" cy="10201"/>
            </a:xfrm>
            <a:custGeom>
              <a:rect b="b" l="l" r="r" t="t"/>
              <a:pathLst>
                <a:path extrusionOk="0" h="322" w="1977">
                  <a:moveTo>
                    <a:pt x="167" y="0"/>
                  </a:moveTo>
                  <a:cubicBezTo>
                    <a:pt x="72" y="0"/>
                    <a:pt x="0" y="71"/>
                    <a:pt x="0" y="167"/>
                  </a:cubicBezTo>
                  <a:cubicBezTo>
                    <a:pt x="0" y="250"/>
                    <a:pt x="72" y="321"/>
                    <a:pt x="167" y="321"/>
                  </a:cubicBezTo>
                  <a:lnTo>
                    <a:pt x="1822" y="321"/>
                  </a:lnTo>
                  <a:cubicBezTo>
                    <a:pt x="1905" y="321"/>
                    <a:pt x="1977" y="250"/>
                    <a:pt x="1977" y="167"/>
                  </a:cubicBezTo>
                  <a:cubicBezTo>
                    <a:pt x="1977" y="60"/>
                    <a:pt x="1905" y="0"/>
                    <a:pt x="18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54"/>
            <p:cNvSpPr/>
            <p:nvPr/>
          </p:nvSpPr>
          <p:spPr>
            <a:xfrm>
              <a:off x="2029221" y="1758311"/>
              <a:ext cx="47552" cy="46696"/>
            </a:xfrm>
            <a:custGeom>
              <a:rect b="b" l="l" r="r" t="t"/>
              <a:pathLst>
                <a:path extrusionOk="0" h="1474" w="1501">
                  <a:moveTo>
                    <a:pt x="173" y="0"/>
                  </a:moveTo>
                  <a:cubicBezTo>
                    <a:pt x="131" y="0"/>
                    <a:pt x="90" y="15"/>
                    <a:pt x="60" y="45"/>
                  </a:cubicBezTo>
                  <a:cubicBezTo>
                    <a:pt x="0" y="105"/>
                    <a:pt x="0" y="200"/>
                    <a:pt x="60" y="259"/>
                  </a:cubicBezTo>
                  <a:lnTo>
                    <a:pt x="1227" y="1426"/>
                  </a:lnTo>
                  <a:cubicBezTo>
                    <a:pt x="1250" y="1450"/>
                    <a:pt x="1298" y="1474"/>
                    <a:pt x="1346" y="1474"/>
                  </a:cubicBezTo>
                  <a:cubicBezTo>
                    <a:pt x="1381" y="1474"/>
                    <a:pt x="1429" y="1450"/>
                    <a:pt x="1465" y="1426"/>
                  </a:cubicBezTo>
                  <a:cubicBezTo>
                    <a:pt x="1500" y="1378"/>
                    <a:pt x="1500" y="1271"/>
                    <a:pt x="1441" y="1200"/>
                  </a:cubicBezTo>
                  <a:lnTo>
                    <a:pt x="286" y="45"/>
                  </a:lnTo>
                  <a:cubicBezTo>
                    <a:pt x="256" y="15"/>
                    <a:pt x="215" y="0"/>
                    <a:pt x="17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54"/>
            <p:cNvSpPr/>
            <p:nvPr/>
          </p:nvSpPr>
          <p:spPr>
            <a:xfrm>
              <a:off x="2029221" y="1615339"/>
              <a:ext cx="47552" cy="46728"/>
            </a:xfrm>
            <a:custGeom>
              <a:rect b="b" l="l" r="r" t="t"/>
              <a:pathLst>
                <a:path extrusionOk="0" h="1475" w="1501">
                  <a:moveTo>
                    <a:pt x="1334" y="1"/>
                  </a:moveTo>
                  <a:cubicBezTo>
                    <a:pt x="1295" y="1"/>
                    <a:pt x="1256" y="16"/>
                    <a:pt x="1227" y="46"/>
                  </a:cubicBezTo>
                  <a:lnTo>
                    <a:pt x="60" y="1200"/>
                  </a:lnTo>
                  <a:cubicBezTo>
                    <a:pt x="0" y="1260"/>
                    <a:pt x="0" y="1367"/>
                    <a:pt x="60" y="1427"/>
                  </a:cubicBezTo>
                  <a:cubicBezTo>
                    <a:pt x="96" y="1462"/>
                    <a:pt x="131" y="1474"/>
                    <a:pt x="179" y="1474"/>
                  </a:cubicBezTo>
                  <a:cubicBezTo>
                    <a:pt x="226" y="1474"/>
                    <a:pt x="274" y="1462"/>
                    <a:pt x="298" y="1427"/>
                  </a:cubicBezTo>
                  <a:lnTo>
                    <a:pt x="1465" y="272"/>
                  </a:lnTo>
                  <a:cubicBezTo>
                    <a:pt x="1500" y="212"/>
                    <a:pt x="1500" y="105"/>
                    <a:pt x="1441" y="46"/>
                  </a:cubicBezTo>
                  <a:cubicBezTo>
                    <a:pt x="1411" y="16"/>
                    <a:pt x="1372" y="1"/>
                    <a:pt x="13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54"/>
            <p:cNvSpPr/>
            <p:nvPr/>
          </p:nvSpPr>
          <p:spPr>
            <a:xfrm>
              <a:off x="1767449" y="1703504"/>
              <a:ext cx="63012" cy="10233"/>
            </a:xfrm>
            <a:custGeom>
              <a:rect b="b" l="l" r="r" t="t"/>
              <a:pathLst>
                <a:path extrusionOk="0" h="323" w="1989">
                  <a:moveTo>
                    <a:pt x="167" y="1"/>
                  </a:moveTo>
                  <a:cubicBezTo>
                    <a:pt x="72" y="1"/>
                    <a:pt x="0" y="72"/>
                    <a:pt x="0" y="168"/>
                  </a:cubicBezTo>
                  <a:cubicBezTo>
                    <a:pt x="0" y="251"/>
                    <a:pt x="72" y="322"/>
                    <a:pt x="167" y="322"/>
                  </a:cubicBezTo>
                  <a:lnTo>
                    <a:pt x="1822" y="322"/>
                  </a:lnTo>
                  <a:cubicBezTo>
                    <a:pt x="1905" y="322"/>
                    <a:pt x="1989" y="251"/>
                    <a:pt x="1989" y="168"/>
                  </a:cubicBezTo>
                  <a:cubicBezTo>
                    <a:pt x="1989" y="72"/>
                    <a:pt x="1905" y="1"/>
                    <a:pt x="182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54"/>
            <p:cNvSpPr/>
            <p:nvPr/>
          </p:nvSpPr>
          <p:spPr>
            <a:xfrm>
              <a:off x="1783289" y="1615719"/>
              <a:ext cx="47552" cy="46728"/>
            </a:xfrm>
            <a:custGeom>
              <a:rect b="b" l="l" r="r" t="t"/>
              <a:pathLst>
                <a:path extrusionOk="0" h="1475" w="1501">
                  <a:moveTo>
                    <a:pt x="167" y="1"/>
                  </a:moveTo>
                  <a:cubicBezTo>
                    <a:pt x="128" y="1"/>
                    <a:pt x="90" y="16"/>
                    <a:pt x="60" y="45"/>
                  </a:cubicBezTo>
                  <a:cubicBezTo>
                    <a:pt x="0" y="105"/>
                    <a:pt x="0" y="212"/>
                    <a:pt x="60" y="272"/>
                  </a:cubicBezTo>
                  <a:lnTo>
                    <a:pt x="1215" y="1427"/>
                  </a:lnTo>
                  <a:cubicBezTo>
                    <a:pt x="1251" y="1462"/>
                    <a:pt x="1286" y="1474"/>
                    <a:pt x="1334" y="1474"/>
                  </a:cubicBezTo>
                  <a:cubicBezTo>
                    <a:pt x="1382" y="1474"/>
                    <a:pt x="1429" y="1462"/>
                    <a:pt x="1453" y="1427"/>
                  </a:cubicBezTo>
                  <a:cubicBezTo>
                    <a:pt x="1501" y="1367"/>
                    <a:pt x="1501" y="1272"/>
                    <a:pt x="1441" y="1212"/>
                  </a:cubicBezTo>
                  <a:lnTo>
                    <a:pt x="274" y="45"/>
                  </a:lnTo>
                  <a:cubicBezTo>
                    <a:pt x="244" y="16"/>
                    <a:pt x="206"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54"/>
            <p:cNvSpPr/>
            <p:nvPr/>
          </p:nvSpPr>
          <p:spPr>
            <a:xfrm>
              <a:off x="1783289" y="1758311"/>
              <a:ext cx="47552" cy="46696"/>
            </a:xfrm>
            <a:custGeom>
              <a:rect b="b" l="l" r="r" t="t"/>
              <a:pathLst>
                <a:path extrusionOk="0" h="1474" w="1501">
                  <a:moveTo>
                    <a:pt x="1328" y="0"/>
                  </a:moveTo>
                  <a:cubicBezTo>
                    <a:pt x="1286" y="0"/>
                    <a:pt x="1245" y="15"/>
                    <a:pt x="1215" y="45"/>
                  </a:cubicBezTo>
                  <a:lnTo>
                    <a:pt x="60" y="1200"/>
                  </a:lnTo>
                  <a:cubicBezTo>
                    <a:pt x="0" y="1259"/>
                    <a:pt x="0" y="1367"/>
                    <a:pt x="60" y="1426"/>
                  </a:cubicBezTo>
                  <a:cubicBezTo>
                    <a:pt x="84" y="1450"/>
                    <a:pt x="131" y="1474"/>
                    <a:pt x="179" y="1474"/>
                  </a:cubicBezTo>
                  <a:cubicBezTo>
                    <a:pt x="215" y="1474"/>
                    <a:pt x="262" y="1450"/>
                    <a:pt x="298" y="1426"/>
                  </a:cubicBezTo>
                  <a:lnTo>
                    <a:pt x="1453" y="259"/>
                  </a:lnTo>
                  <a:cubicBezTo>
                    <a:pt x="1501" y="200"/>
                    <a:pt x="1501" y="105"/>
                    <a:pt x="1441" y="45"/>
                  </a:cubicBezTo>
                  <a:cubicBezTo>
                    <a:pt x="1411" y="15"/>
                    <a:pt x="1370" y="0"/>
                    <a:pt x="132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2" name="Google Shape;3012;p54"/>
          <p:cNvGrpSpPr/>
          <p:nvPr/>
        </p:nvGrpSpPr>
        <p:grpSpPr>
          <a:xfrm>
            <a:off x="4007193" y="1512727"/>
            <a:ext cx="320633" cy="348100"/>
            <a:chOff x="4007193" y="1512727"/>
            <a:chExt cx="320633" cy="348100"/>
          </a:xfrm>
        </p:grpSpPr>
        <p:sp>
          <p:nvSpPr>
            <p:cNvPr id="3013" name="Google Shape;3013;p54"/>
            <p:cNvSpPr/>
            <p:nvPr/>
          </p:nvSpPr>
          <p:spPr>
            <a:xfrm>
              <a:off x="4177695" y="1512727"/>
              <a:ext cx="143732" cy="153109"/>
            </a:xfrm>
            <a:custGeom>
              <a:rect b="b" l="l" r="r" t="t"/>
              <a:pathLst>
                <a:path extrusionOk="0" h="4833" w="4537">
                  <a:moveTo>
                    <a:pt x="2359" y="1"/>
                  </a:moveTo>
                  <a:cubicBezTo>
                    <a:pt x="2213" y="1"/>
                    <a:pt x="2065" y="16"/>
                    <a:pt x="1917" y="46"/>
                  </a:cubicBezTo>
                  <a:cubicBezTo>
                    <a:pt x="1346" y="165"/>
                    <a:pt x="846" y="498"/>
                    <a:pt x="524" y="987"/>
                  </a:cubicBezTo>
                  <a:cubicBezTo>
                    <a:pt x="0" y="1761"/>
                    <a:pt x="36" y="2773"/>
                    <a:pt x="584" y="3523"/>
                  </a:cubicBezTo>
                  <a:lnTo>
                    <a:pt x="536" y="4666"/>
                  </a:lnTo>
                  <a:cubicBezTo>
                    <a:pt x="536" y="4725"/>
                    <a:pt x="572" y="4773"/>
                    <a:pt x="607" y="4797"/>
                  </a:cubicBezTo>
                  <a:cubicBezTo>
                    <a:pt x="643" y="4809"/>
                    <a:pt x="667" y="4832"/>
                    <a:pt x="703" y="4832"/>
                  </a:cubicBezTo>
                  <a:cubicBezTo>
                    <a:pt x="727" y="4832"/>
                    <a:pt x="750" y="4832"/>
                    <a:pt x="774" y="4809"/>
                  </a:cubicBezTo>
                  <a:lnTo>
                    <a:pt x="1822" y="4332"/>
                  </a:lnTo>
                  <a:cubicBezTo>
                    <a:pt x="2006" y="4381"/>
                    <a:pt x="2191" y="4404"/>
                    <a:pt x="2373" y="4404"/>
                  </a:cubicBezTo>
                  <a:cubicBezTo>
                    <a:pt x="3091" y="4404"/>
                    <a:pt x="3771" y="4044"/>
                    <a:pt x="4179" y="3427"/>
                  </a:cubicBezTo>
                  <a:cubicBezTo>
                    <a:pt x="4382" y="3142"/>
                    <a:pt x="4501" y="2832"/>
                    <a:pt x="4537" y="2487"/>
                  </a:cubicBezTo>
                  <a:cubicBezTo>
                    <a:pt x="4525" y="2392"/>
                    <a:pt x="4453" y="2320"/>
                    <a:pt x="4382" y="2296"/>
                  </a:cubicBezTo>
                  <a:cubicBezTo>
                    <a:pt x="4374" y="2295"/>
                    <a:pt x="4366" y="2295"/>
                    <a:pt x="4358" y="2295"/>
                  </a:cubicBezTo>
                  <a:cubicBezTo>
                    <a:pt x="4275" y="2295"/>
                    <a:pt x="4214" y="2352"/>
                    <a:pt x="4203" y="2439"/>
                  </a:cubicBezTo>
                  <a:cubicBezTo>
                    <a:pt x="4156" y="2713"/>
                    <a:pt x="4072" y="2987"/>
                    <a:pt x="3906" y="3237"/>
                  </a:cubicBezTo>
                  <a:cubicBezTo>
                    <a:pt x="3554" y="3774"/>
                    <a:pt x="2971" y="4074"/>
                    <a:pt x="2360" y="4074"/>
                  </a:cubicBezTo>
                  <a:cubicBezTo>
                    <a:pt x="2185" y="4074"/>
                    <a:pt x="2008" y="4049"/>
                    <a:pt x="1834" y="3999"/>
                  </a:cubicBezTo>
                  <a:cubicBezTo>
                    <a:pt x="1814" y="3994"/>
                    <a:pt x="1798" y="3991"/>
                    <a:pt x="1784" y="3991"/>
                  </a:cubicBezTo>
                  <a:cubicBezTo>
                    <a:pt x="1762" y="3991"/>
                    <a:pt x="1743" y="3997"/>
                    <a:pt x="1715" y="4011"/>
                  </a:cubicBezTo>
                  <a:lnTo>
                    <a:pt x="869" y="4416"/>
                  </a:lnTo>
                  <a:lnTo>
                    <a:pt x="905" y="3475"/>
                  </a:lnTo>
                  <a:cubicBezTo>
                    <a:pt x="905" y="3427"/>
                    <a:pt x="893" y="3404"/>
                    <a:pt x="881" y="3368"/>
                  </a:cubicBezTo>
                  <a:cubicBezTo>
                    <a:pt x="369" y="2737"/>
                    <a:pt x="346" y="1856"/>
                    <a:pt x="786" y="1165"/>
                  </a:cubicBezTo>
                  <a:cubicBezTo>
                    <a:pt x="1072" y="748"/>
                    <a:pt x="1489" y="475"/>
                    <a:pt x="1977" y="379"/>
                  </a:cubicBezTo>
                  <a:cubicBezTo>
                    <a:pt x="2104" y="352"/>
                    <a:pt x="2231" y="339"/>
                    <a:pt x="2357" y="339"/>
                  </a:cubicBezTo>
                  <a:cubicBezTo>
                    <a:pt x="2721" y="339"/>
                    <a:pt x="3071" y="452"/>
                    <a:pt x="3382" y="665"/>
                  </a:cubicBezTo>
                  <a:cubicBezTo>
                    <a:pt x="3798" y="939"/>
                    <a:pt x="4084" y="1380"/>
                    <a:pt x="4179" y="1868"/>
                  </a:cubicBezTo>
                  <a:cubicBezTo>
                    <a:pt x="4200" y="1949"/>
                    <a:pt x="4263" y="2004"/>
                    <a:pt x="4340" y="2004"/>
                  </a:cubicBezTo>
                  <a:cubicBezTo>
                    <a:pt x="4354" y="2004"/>
                    <a:pt x="4368" y="2002"/>
                    <a:pt x="4382" y="1999"/>
                  </a:cubicBezTo>
                  <a:cubicBezTo>
                    <a:pt x="4465" y="1987"/>
                    <a:pt x="4525" y="1903"/>
                    <a:pt x="4513" y="1808"/>
                  </a:cubicBezTo>
                  <a:cubicBezTo>
                    <a:pt x="4406" y="1225"/>
                    <a:pt x="4060" y="725"/>
                    <a:pt x="3572" y="379"/>
                  </a:cubicBezTo>
                  <a:cubicBezTo>
                    <a:pt x="3208" y="130"/>
                    <a:pt x="2790" y="1"/>
                    <a:pt x="235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54"/>
            <p:cNvSpPr/>
            <p:nvPr/>
          </p:nvSpPr>
          <p:spPr>
            <a:xfrm>
              <a:off x="4214666" y="1543583"/>
              <a:ext cx="77711" cy="77363"/>
            </a:xfrm>
            <a:custGeom>
              <a:rect b="b" l="l" r="r" t="t"/>
              <a:pathLst>
                <a:path extrusionOk="0" h="2442" w="2453">
                  <a:moveTo>
                    <a:pt x="1072" y="346"/>
                  </a:moveTo>
                  <a:lnTo>
                    <a:pt x="1072" y="1239"/>
                  </a:lnTo>
                  <a:cubicBezTo>
                    <a:pt x="1072" y="1322"/>
                    <a:pt x="1143" y="1406"/>
                    <a:pt x="1238" y="1406"/>
                  </a:cubicBezTo>
                  <a:lnTo>
                    <a:pt x="2131" y="1406"/>
                  </a:lnTo>
                  <a:cubicBezTo>
                    <a:pt x="2048" y="1822"/>
                    <a:pt x="1679" y="2144"/>
                    <a:pt x="1238" y="2144"/>
                  </a:cubicBezTo>
                  <a:cubicBezTo>
                    <a:pt x="726" y="2144"/>
                    <a:pt x="322" y="1739"/>
                    <a:pt x="322" y="1239"/>
                  </a:cubicBezTo>
                  <a:cubicBezTo>
                    <a:pt x="322" y="787"/>
                    <a:pt x="655" y="417"/>
                    <a:pt x="1072" y="346"/>
                  </a:cubicBezTo>
                  <a:close/>
                  <a:moveTo>
                    <a:pt x="1215" y="1"/>
                  </a:moveTo>
                  <a:cubicBezTo>
                    <a:pt x="548" y="1"/>
                    <a:pt x="0" y="548"/>
                    <a:pt x="0" y="1215"/>
                  </a:cubicBezTo>
                  <a:cubicBezTo>
                    <a:pt x="0" y="1894"/>
                    <a:pt x="548" y="2441"/>
                    <a:pt x="1215" y="2441"/>
                  </a:cubicBezTo>
                  <a:cubicBezTo>
                    <a:pt x="1893" y="2441"/>
                    <a:pt x="2441" y="1894"/>
                    <a:pt x="2441" y="1215"/>
                  </a:cubicBezTo>
                  <a:cubicBezTo>
                    <a:pt x="2453" y="1144"/>
                    <a:pt x="2381" y="1072"/>
                    <a:pt x="2286" y="1072"/>
                  </a:cubicBezTo>
                  <a:lnTo>
                    <a:pt x="1381" y="1072"/>
                  </a:lnTo>
                  <a:lnTo>
                    <a:pt x="1381" y="167"/>
                  </a:lnTo>
                  <a:cubicBezTo>
                    <a:pt x="1381" y="72"/>
                    <a:pt x="1310" y="1"/>
                    <a:pt x="1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54"/>
            <p:cNvSpPr/>
            <p:nvPr/>
          </p:nvSpPr>
          <p:spPr>
            <a:xfrm>
              <a:off x="4007193" y="1541334"/>
              <a:ext cx="320633" cy="319493"/>
            </a:xfrm>
            <a:custGeom>
              <a:rect b="b" l="l" r="r" t="t"/>
              <a:pathLst>
                <a:path extrusionOk="0" h="10085" w="10121">
                  <a:moveTo>
                    <a:pt x="3823" y="1239"/>
                  </a:moveTo>
                  <a:lnTo>
                    <a:pt x="4823" y="2227"/>
                  </a:lnTo>
                  <a:cubicBezTo>
                    <a:pt x="5418" y="2822"/>
                    <a:pt x="5525" y="3739"/>
                    <a:pt x="5085" y="4453"/>
                  </a:cubicBezTo>
                  <a:cubicBezTo>
                    <a:pt x="5049" y="4501"/>
                    <a:pt x="5061" y="4596"/>
                    <a:pt x="5120" y="4644"/>
                  </a:cubicBezTo>
                  <a:lnTo>
                    <a:pt x="5442" y="4965"/>
                  </a:lnTo>
                  <a:cubicBezTo>
                    <a:pt x="5478" y="5002"/>
                    <a:pt x="5524" y="5016"/>
                    <a:pt x="5567" y="5016"/>
                  </a:cubicBezTo>
                  <a:cubicBezTo>
                    <a:pt x="5594" y="5016"/>
                    <a:pt x="5621" y="5010"/>
                    <a:pt x="5644" y="5001"/>
                  </a:cubicBezTo>
                  <a:cubicBezTo>
                    <a:pt x="5939" y="4824"/>
                    <a:pt x="6267" y="4736"/>
                    <a:pt x="6591" y="4736"/>
                  </a:cubicBezTo>
                  <a:cubicBezTo>
                    <a:pt x="7053" y="4736"/>
                    <a:pt x="7509" y="4913"/>
                    <a:pt x="7859" y="5263"/>
                  </a:cubicBezTo>
                  <a:lnTo>
                    <a:pt x="8859" y="6263"/>
                  </a:lnTo>
                  <a:lnTo>
                    <a:pt x="6299" y="8823"/>
                  </a:lnTo>
                  <a:lnTo>
                    <a:pt x="5299" y="7823"/>
                  </a:lnTo>
                  <a:cubicBezTo>
                    <a:pt x="5073" y="7608"/>
                    <a:pt x="4906" y="7335"/>
                    <a:pt x="4835" y="7037"/>
                  </a:cubicBezTo>
                  <a:cubicBezTo>
                    <a:pt x="4704" y="6561"/>
                    <a:pt x="4775" y="6037"/>
                    <a:pt x="5025" y="5608"/>
                  </a:cubicBezTo>
                  <a:cubicBezTo>
                    <a:pt x="5073" y="5549"/>
                    <a:pt x="5061" y="5465"/>
                    <a:pt x="5001" y="5418"/>
                  </a:cubicBezTo>
                  <a:lnTo>
                    <a:pt x="4668" y="5084"/>
                  </a:lnTo>
                  <a:cubicBezTo>
                    <a:pt x="4634" y="5051"/>
                    <a:pt x="4597" y="5036"/>
                    <a:pt x="4560" y="5036"/>
                  </a:cubicBezTo>
                  <a:cubicBezTo>
                    <a:pt x="4532" y="5036"/>
                    <a:pt x="4503" y="5045"/>
                    <a:pt x="4477" y="5060"/>
                  </a:cubicBezTo>
                  <a:cubicBezTo>
                    <a:pt x="4186" y="5235"/>
                    <a:pt x="3864" y="5321"/>
                    <a:pt x="3543" y="5321"/>
                  </a:cubicBezTo>
                  <a:cubicBezTo>
                    <a:pt x="3077" y="5321"/>
                    <a:pt x="2616" y="5139"/>
                    <a:pt x="2263" y="4787"/>
                  </a:cubicBezTo>
                  <a:lnTo>
                    <a:pt x="1263" y="3798"/>
                  </a:lnTo>
                  <a:lnTo>
                    <a:pt x="3823" y="1239"/>
                  </a:lnTo>
                  <a:close/>
                  <a:moveTo>
                    <a:pt x="9371" y="6192"/>
                  </a:moveTo>
                  <a:lnTo>
                    <a:pt x="9716" y="6537"/>
                  </a:lnTo>
                  <a:lnTo>
                    <a:pt x="6561" y="9692"/>
                  </a:lnTo>
                  <a:lnTo>
                    <a:pt x="6216" y="9347"/>
                  </a:lnTo>
                  <a:lnTo>
                    <a:pt x="9192" y="6370"/>
                  </a:lnTo>
                  <a:lnTo>
                    <a:pt x="9371" y="6192"/>
                  </a:lnTo>
                  <a:close/>
                  <a:moveTo>
                    <a:pt x="3561" y="0"/>
                  </a:moveTo>
                  <a:cubicBezTo>
                    <a:pt x="3513" y="0"/>
                    <a:pt x="3465" y="12"/>
                    <a:pt x="3442" y="36"/>
                  </a:cubicBezTo>
                  <a:lnTo>
                    <a:pt x="2191" y="1286"/>
                  </a:lnTo>
                  <a:cubicBezTo>
                    <a:pt x="2132" y="1346"/>
                    <a:pt x="2132" y="1453"/>
                    <a:pt x="2191" y="1512"/>
                  </a:cubicBezTo>
                  <a:cubicBezTo>
                    <a:pt x="2221" y="1542"/>
                    <a:pt x="2260" y="1557"/>
                    <a:pt x="2299" y="1557"/>
                  </a:cubicBezTo>
                  <a:cubicBezTo>
                    <a:pt x="2337" y="1557"/>
                    <a:pt x="2376" y="1542"/>
                    <a:pt x="2406" y="1512"/>
                  </a:cubicBezTo>
                  <a:lnTo>
                    <a:pt x="3561" y="369"/>
                  </a:lnTo>
                  <a:lnTo>
                    <a:pt x="3894" y="715"/>
                  </a:lnTo>
                  <a:lnTo>
                    <a:pt x="3715" y="893"/>
                  </a:lnTo>
                  <a:lnTo>
                    <a:pt x="917" y="3691"/>
                  </a:lnTo>
                  <a:lnTo>
                    <a:pt x="739" y="3870"/>
                  </a:lnTo>
                  <a:lnTo>
                    <a:pt x="405" y="3525"/>
                  </a:lnTo>
                  <a:lnTo>
                    <a:pt x="1965" y="1965"/>
                  </a:lnTo>
                  <a:cubicBezTo>
                    <a:pt x="2025" y="1905"/>
                    <a:pt x="2025" y="1798"/>
                    <a:pt x="1965" y="1739"/>
                  </a:cubicBezTo>
                  <a:cubicBezTo>
                    <a:pt x="1935" y="1709"/>
                    <a:pt x="1894" y="1694"/>
                    <a:pt x="1852" y="1694"/>
                  </a:cubicBezTo>
                  <a:cubicBezTo>
                    <a:pt x="1810" y="1694"/>
                    <a:pt x="1769" y="1709"/>
                    <a:pt x="1739" y="1739"/>
                  </a:cubicBezTo>
                  <a:lnTo>
                    <a:pt x="60" y="3417"/>
                  </a:lnTo>
                  <a:cubicBezTo>
                    <a:pt x="1" y="3477"/>
                    <a:pt x="1" y="3584"/>
                    <a:pt x="60" y="3644"/>
                  </a:cubicBezTo>
                  <a:lnTo>
                    <a:pt x="620" y="4203"/>
                  </a:lnTo>
                  <a:cubicBezTo>
                    <a:pt x="655" y="4239"/>
                    <a:pt x="703" y="4251"/>
                    <a:pt x="739" y="4251"/>
                  </a:cubicBezTo>
                  <a:cubicBezTo>
                    <a:pt x="786" y="4251"/>
                    <a:pt x="834" y="4239"/>
                    <a:pt x="858" y="4203"/>
                  </a:cubicBezTo>
                  <a:lnTo>
                    <a:pt x="1036" y="4025"/>
                  </a:lnTo>
                  <a:lnTo>
                    <a:pt x="2037" y="5025"/>
                  </a:lnTo>
                  <a:cubicBezTo>
                    <a:pt x="2453" y="5441"/>
                    <a:pt x="3003" y="5657"/>
                    <a:pt x="3558" y="5657"/>
                  </a:cubicBezTo>
                  <a:cubicBezTo>
                    <a:pt x="3892" y="5657"/>
                    <a:pt x="4228" y="5579"/>
                    <a:pt x="4537" y="5418"/>
                  </a:cubicBezTo>
                  <a:lnTo>
                    <a:pt x="4692" y="5560"/>
                  </a:lnTo>
                  <a:cubicBezTo>
                    <a:pt x="4430" y="6037"/>
                    <a:pt x="4370" y="6608"/>
                    <a:pt x="4525" y="7144"/>
                  </a:cubicBezTo>
                  <a:cubicBezTo>
                    <a:pt x="4632" y="7501"/>
                    <a:pt x="4811" y="7811"/>
                    <a:pt x="5073" y="8085"/>
                  </a:cubicBezTo>
                  <a:lnTo>
                    <a:pt x="6073" y="9073"/>
                  </a:lnTo>
                  <a:lnTo>
                    <a:pt x="5894" y="9251"/>
                  </a:lnTo>
                  <a:cubicBezTo>
                    <a:pt x="5835" y="9311"/>
                    <a:pt x="5835" y="9418"/>
                    <a:pt x="5894" y="9478"/>
                  </a:cubicBezTo>
                  <a:lnTo>
                    <a:pt x="6454" y="10049"/>
                  </a:lnTo>
                  <a:cubicBezTo>
                    <a:pt x="6490" y="10073"/>
                    <a:pt x="6537" y="10085"/>
                    <a:pt x="6573" y="10085"/>
                  </a:cubicBezTo>
                  <a:cubicBezTo>
                    <a:pt x="6621" y="10085"/>
                    <a:pt x="6668" y="10073"/>
                    <a:pt x="6692" y="10049"/>
                  </a:cubicBezTo>
                  <a:lnTo>
                    <a:pt x="10073" y="6668"/>
                  </a:lnTo>
                  <a:cubicBezTo>
                    <a:pt x="10121" y="6596"/>
                    <a:pt x="10121" y="6489"/>
                    <a:pt x="10061" y="6430"/>
                  </a:cubicBezTo>
                  <a:lnTo>
                    <a:pt x="9490" y="5858"/>
                  </a:lnTo>
                  <a:cubicBezTo>
                    <a:pt x="9460" y="5828"/>
                    <a:pt x="9421" y="5813"/>
                    <a:pt x="9383" y="5813"/>
                  </a:cubicBezTo>
                  <a:cubicBezTo>
                    <a:pt x="9344" y="5813"/>
                    <a:pt x="9305" y="5828"/>
                    <a:pt x="9276" y="5858"/>
                  </a:cubicBezTo>
                  <a:lnTo>
                    <a:pt x="9097" y="6037"/>
                  </a:lnTo>
                  <a:lnTo>
                    <a:pt x="8097" y="5049"/>
                  </a:lnTo>
                  <a:cubicBezTo>
                    <a:pt x="7683" y="4627"/>
                    <a:pt x="7137" y="4413"/>
                    <a:pt x="6585" y="4413"/>
                  </a:cubicBezTo>
                  <a:cubicBezTo>
                    <a:pt x="6248" y="4413"/>
                    <a:pt x="5908" y="4493"/>
                    <a:pt x="5597" y="4656"/>
                  </a:cubicBezTo>
                  <a:lnTo>
                    <a:pt x="5442" y="4501"/>
                  </a:lnTo>
                  <a:cubicBezTo>
                    <a:pt x="5882" y="3691"/>
                    <a:pt x="5728" y="2679"/>
                    <a:pt x="5061" y="2001"/>
                  </a:cubicBezTo>
                  <a:lnTo>
                    <a:pt x="4061" y="1012"/>
                  </a:lnTo>
                  <a:lnTo>
                    <a:pt x="4239" y="834"/>
                  </a:lnTo>
                  <a:cubicBezTo>
                    <a:pt x="4299" y="774"/>
                    <a:pt x="4299" y="667"/>
                    <a:pt x="4239" y="607"/>
                  </a:cubicBezTo>
                  <a:lnTo>
                    <a:pt x="3680" y="36"/>
                  </a:lnTo>
                  <a:cubicBezTo>
                    <a:pt x="3644" y="12"/>
                    <a:pt x="3596" y="0"/>
                    <a:pt x="356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54"/>
            <p:cNvSpPr/>
            <p:nvPr/>
          </p:nvSpPr>
          <p:spPr>
            <a:xfrm>
              <a:off x="4064914" y="1665805"/>
              <a:ext cx="101123" cy="40012"/>
            </a:xfrm>
            <a:custGeom>
              <a:rect b="b" l="l" r="r" t="t"/>
              <a:pathLst>
                <a:path extrusionOk="0" h="1263" w="3192">
                  <a:moveTo>
                    <a:pt x="2703" y="310"/>
                  </a:moveTo>
                  <a:lnTo>
                    <a:pt x="2608" y="417"/>
                  </a:lnTo>
                  <a:cubicBezTo>
                    <a:pt x="2346" y="739"/>
                    <a:pt x="2001" y="941"/>
                    <a:pt x="1631" y="941"/>
                  </a:cubicBezTo>
                  <a:cubicBezTo>
                    <a:pt x="1274" y="941"/>
                    <a:pt x="929" y="774"/>
                    <a:pt x="679" y="477"/>
                  </a:cubicBezTo>
                  <a:cubicBezTo>
                    <a:pt x="679" y="477"/>
                    <a:pt x="619" y="393"/>
                    <a:pt x="548" y="310"/>
                  </a:cubicBezTo>
                  <a:close/>
                  <a:moveTo>
                    <a:pt x="191" y="0"/>
                  </a:moveTo>
                  <a:cubicBezTo>
                    <a:pt x="131" y="0"/>
                    <a:pt x="72" y="24"/>
                    <a:pt x="36" y="84"/>
                  </a:cubicBezTo>
                  <a:cubicBezTo>
                    <a:pt x="0" y="143"/>
                    <a:pt x="24" y="203"/>
                    <a:pt x="48" y="250"/>
                  </a:cubicBezTo>
                  <a:cubicBezTo>
                    <a:pt x="155" y="369"/>
                    <a:pt x="393" y="667"/>
                    <a:pt x="393" y="679"/>
                  </a:cubicBezTo>
                  <a:cubicBezTo>
                    <a:pt x="703" y="1060"/>
                    <a:pt x="1143" y="1262"/>
                    <a:pt x="1584" y="1262"/>
                  </a:cubicBezTo>
                  <a:lnTo>
                    <a:pt x="1620" y="1262"/>
                  </a:lnTo>
                  <a:cubicBezTo>
                    <a:pt x="2072" y="1250"/>
                    <a:pt x="2524" y="1024"/>
                    <a:pt x="2846" y="619"/>
                  </a:cubicBezTo>
                  <a:lnTo>
                    <a:pt x="3132" y="262"/>
                  </a:lnTo>
                  <a:cubicBezTo>
                    <a:pt x="3191" y="203"/>
                    <a:pt x="3191" y="143"/>
                    <a:pt x="3167" y="84"/>
                  </a:cubicBezTo>
                  <a:cubicBezTo>
                    <a:pt x="3132" y="24"/>
                    <a:pt x="3072" y="0"/>
                    <a:pt x="30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54"/>
            <p:cNvSpPr/>
            <p:nvPr/>
          </p:nvSpPr>
          <p:spPr>
            <a:xfrm>
              <a:off x="4162235" y="1749155"/>
              <a:ext cx="101851" cy="60382"/>
            </a:xfrm>
            <a:custGeom>
              <a:rect b="b" l="l" r="r" t="t"/>
              <a:pathLst>
                <a:path extrusionOk="0" h="1906" w="3215">
                  <a:moveTo>
                    <a:pt x="167" y="1"/>
                  </a:moveTo>
                  <a:cubicBezTo>
                    <a:pt x="72" y="1"/>
                    <a:pt x="0" y="72"/>
                    <a:pt x="0" y="167"/>
                  </a:cubicBezTo>
                  <a:cubicBezTo>
                    <a:pt x="0" y="536"/>
                    <a:pt x="238" y="786"/>
                    <a:pt x="286" y="834"/>
                  </a:cubicBezTo>
                  <a:lnTo>
                    <a:pt x="1310" y="1858"/>
                  </a:lnTo>
                  <a:cubicBezTo>
                    <a:pt x="1346" y="1894"/>
                    <a:pt x="1381" y="1906"/>
                    <a:pt x="1429" y="1906"/>
                  </a:cubicBezTo>
                  <a:cubicBezTo>
                    <a:pt x="1476" y="1906"/>
                    <a:pt x="1512" y="1894"/>
                    <a:pt x="1548" y="1858"/>
                  </a:cubicBezTo>
                  <a:lnTo>
                    <a:pt x="3143" y="274"/>
                  </a:lnTo>
                  <a:cubicBezTo>
                    <a:pt x="3203" y="239"/>
                    <a:pt x="3215" y="167"/>
                    <a:pt x="3191" y="108"/>
                  </a:cubicBezTo>
                  <a:cubicBezTo>
                    <a:pt x="3155" y="48"/>
                    <a:pt x="3096" y="1"/>
                    <a:pt x="3036" y="1"/>
                  </a:cubicBezTo>
                  <a:lnTo>
                    <a:pt x="1607" y="1"/>
                  </a:lnTo>
                  <a:cubicBezTo>
                    <a:pt x="1524" y="1"/>
                    <a:pt x="1441" y="72"/>
                    <a:pt x="1441" y="167"/>
                  </a:cubicBezTo>
                  <a:cubicBezTo>
                    <a:pt x="1441" y="251"/>
                    <a:pt x="1524" y="334"/>
                    <a:pt x="1607" y="334"/>
                  </a:cubicBezTo>
                  <a:lnTo>
                    <a:pt x="2631" y="334"/>
                  </a:lnTo>
                  <a:lnTo>
                    <a:pt x="1429" y="1537"/>
                  </a:lnTo>
                  <a:lnTo>
                    <a:pt x="500" y="608"/>
                  </a:lnTo>
                  <a:cubicBezTo>
                    <a:pt x="488" y="596"/>
                    <a:pt x="393" y="489"/>
                    <a:pt x="345" y="334"/>
                  </a:cubicBezTo>
                  <a:lnTo>
                    <a:pt x="965" y="334"/>
                  </a:lnTo>
                  <a:cubicBezTo>
                    <a:pt x="1060" y="334"/>
                    <a:pt x="1131" y="251"/>
                    <a:pt x="1131" y="167"/>
                  </a:cubicBezTo>
                  <a:cubicBezTo>
                    <a:pt x="1131" y="72"/>
                    <a:pt x="1060" y="1"/>
                    <a:pt x="96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8" name="Google Shape;3018;p54"/>
          <p:cNvGrpSpPr/>
          <p:nvPr/>
        </p:nvGrpSpPr>
        <p:grpSpPr>
          <a:xfrm>
            <a:off x="3530425" y="1508747"/>
            <a:ext cx="368175" cy="344594"/>
            <a:chOff x="3530425" y="1508747"/>
            <a:chExt cx="368175" cy="344594"/>
          </a:xfrm>
        </p:grpSpPr>
        <p:sp>
          <p:nvSpPr>
            <p:cNvPr id="3019" name="Google Shape;3019;p54"/>
            <p:cNvSpPr/>
            <p:nvPr/>
          </p:nvSpPr>
          <p:spPr>
            <a:xfrm>
              <a:off x="3530425" y="1508747"/>
              <a:ext cx="316765" cy="344594"/>
            </a:xfrm>
            <a:custGeom>
              <a:rect b="b" l="l" r="r" t="t"/>
              <a:pathLst>
                <a:path extrusionOk="0" h="8538" w="7848">
                  <a:moveTo>
                    <a:pt x="6835" y="3406"/>
                  </a:moveTo>
                  <a:cubicBezTo>
                    <a:pt x="7252" y="3466"/>
                    <a:pt x="7561" y="3823"/>
                    <a:pt x="7561" y="4251"/>
                  </a:cubicBezTo>
                  <a:cubicBezTo>
                    <a:pt x="7573" y="4704"/>
                    <a:pt x="7264" y="5061"/>
                    <a:pt x="6835" y="5121"/>
                  </a:cubicBezTo>
                  <a:lnTo>
                    <a:pt x="6835" y="3406"/>
                  </a:lnTo>
                  <a:close/>
                  <a:moveTo>
                    <a:pt x="2144" y="3263"/>
                  </a:moveTo>
                  <a:lnTo>
                    <a:pt x="2144" y="5263"/>
                  </a:lnTo>
                  <a:lnTo>
                    <a:pt x="1263" y="5263"/>
                  </a:lnTo>
                  <a:lnTo>
                    <a:pt x="1263" y="3263"/>
                  </a:lnTo>
                  <a:close/>
                  <a:moveTo>
                    <a:pt x="1013" y="3275"/>
                  </a:moveTo>
                  <a:lnTo>
                    <a:pt x="1013" y="5287"/>
                  </a:lnTo>
                  <a:lnTo>
                    <a:pt x="715" y="5287"/>
                  </a:lnTo>
                  <a:cubicBezTo>
                    <a:pt x="477" y="5287"/>
                    <a:pt x="287" y="5085"/>
                    <a:pt x="287" y="4847"/>
                  </a:cubicBezTo>
                  <a:lnTo>
                    <a:pt x="287" y="3704"/>
                  </a:lnTo>
                  <a:cubicBezTo>
                    <a:pt x="287" y="3466"/>
                    <a:pt x="477" y="3275"/>
                    <a:pt x="715" y="3275"/>
                  </a:cubicBezTo>
                  <a:close/>
                  <a:moveTo>
                    <a:pt x="2287" y="6252"/>
                  </a:moveTo>
                  <a:lnTo>
                    <a:pt x="2287" y="6847"/>
                  </a:lnTo>
                  <a:lnTo>
                    <a:pt x="2037" y="6847"/>
                  </a:lnTo>
                  <a:lnTo>
                    <a:pt x="2204" y="6252"/>
                  </a:lnTo>
                  <a:close/>
                  <a:moveTo>
                    <a:pt x="2108" y="5549"/>
                  </a:moveTo>
                  <a:lnTo>
                    <a:pt x="1608" y="7407"/>
                  </a:lnTo>
                  <a:lnTo>
                    <a:pt x="1275" y="7407"/>
                  </a:lnTo>
                  <a:lnTo>
                    <a:pt x="1275" y="5549"/>
                  </a:lnTo>
                  <a:close/>
                  <a:moveTo>
                    <a:pt x="6561" y="263"/>
                  </a:moveTo>
                  <a:lnTo>
                    <a:pt x="6561" y="8276"/>
                  </a:lnTo>
                  <a:lnTo>
                    <a:pt x="5966" y="8276"/>
                  </a:lnTo>
                  <a:lnTo>
                    <a:pt x="5966" y="2632"/>
                  </a:lnTo>
                  <a:cubicBezTo>
                    <a:pt x="5966" y="2561"/>
                    <a:pt x="5906" y="2501"/>
                    <a:pt x="5835" y="2501"/>
                  </a:cubicBezTo>
                  <a:cubicBezTo>
                    <a:pt x="5764" y="2501"/>
                    <a:pt x="5704" y="2561"/>
                    <a:pt x="5704" y="2632"/>
                  </a:cubicBezTo>
                  <a:lnTo>
                    <a:pt x="5704" y="7395"/>
                  </a:lnTo>
                  <a:cubicBezTo>
                    <a:pt x="5537" y="7157"/>
                    <a:pt x="5264" y="6847"/>
                    <a:pt x="4942" y="6537"/>
                  </a:cubicBezTo>
                  <a:cubicBezTo>
                    <a:pt x="4573" y="6180"/>
                    <a:pt x="4180" y="5883"/>
                    <a:pt x="3775" y="5668"/>
                  </a:cubicBezTo>
                  <a:cubicBezTo>
                    <a:pt x="3323" y="5430"/>
                    <a:pt x="2858" y="5299"/>
                    <a:pt x="2394" y="5287"/>
                  </a:cubicBezTo>
                  <a:lnTo>
                    <a:pt x="2394" y="3263"/>
                  </a:lnTo>
                  <a:cubicBezTo>
                    <a:pt x="2858" y="3239"/>
                    <a:pt x="3335" y="3108"/>
                    <a:pt x="3775" y="2870"/>
                  </a:cubicBezTo>
                  <a:cubicBezTo>
                    <a:pt x="4180" y="2668"/>
                    <a:pt x="4573" y="2382"/>
                    <a:pt x="4942" y="2001"/>
                  </a:cubicBezTo>
                  <a:cubicBezTo>
                    <a:pt x="5264" y="1692"/>
                    <a:pt x="5525" y="1370"/>
                    <a:pt x="5704" y="1144"/>
                  </a:cubicBezTo>
                  <a:lnTo>
                    <a:pt x="5704" y="1989"/>
                  </a:lnTo>
                  <a:cubicBezTo>
                    <a:pt x="5704" y="2061"/>
                    <a:pt x="5764" y="2120"/>
                    <a:pt x="5835" y="2120"/>
                  </a:cubicBezTo>
                  <a:cubicBezTo>
                    <a:pt x="5906" y="2120"/>
                    <a:pt x="5966" y="2061"/>
                    <a:pt x="5966" y="1989"/>
                  </a:cubicBezTo>
                  <a:lnTo>
                    <a:pt x="5966" y="263"/>
                  </a:lnTo>
                  <a:close/>
                  <a:moveTo>
                    <a:pt x="5847" y="1"/>
                  </a:moveTo>
                  <a:cubicBezTo>
                    <a:pt x="5776" y="1"/>
                    <a:pt x="5716" y="60"/>
                    <a:pt x="5716" y="132"/>
                  </a:cubicBezTo>
                  <a:lnTo>
                    <a:pt x="5716" y="668"/>
                  </a:lnTo>
                  <a:cubicBezTo>
                    <a:pt x="5645" y="799"/>
                    <a:pt x="5299" y="1311"/>
                    <a:pt x="4763" y="1834"/>
                  </a:cubicBezTo>
                  <a:cubicBezTo>
                    <a:pt x="4216" y="2370"/>
                    <a:pt x="3335" y="3001"/>
                    <a:pt x="2275" y="3001"/>
                  </a:cubicBezTo>
                  <a:lnTo>
                    <a:pt x="703" y="3001"/>
                  </a:lnTo>
                  <a:cubicBezTo>
                    <a:pt x="311" y="3001"/>
                    <a:pt x="1" y="3323"/>
                    <a:pt x="1" y="3704"/>
                  </a:cubicBezTo>
                  <a:lnTo>
                    <a:pt x="1" y="4847"/>
                  </a:lnTo>
                  <a:cubicBezTo>
                    <a:pt x="1" y="5240"/>
                    <a:pt x="311" y="5549"/>
                    <a:pt x="703" y="5549"/>
                  </a:cubicBezTo>
                  <a:lnTo>
                    <a:pt x="1001" y="5549"/>
                  </a:lnTo>
                  <a:lnTo>
                    <a:pt x="1001" y="7561"/>
                  </a:lnTo>
                  <a:cubicBezTo>
                    <a:pt x="1001" y="7633"/>
                    <a:pt x="1061" y="7692"/>
                    <a:pt x="1132" y="7692"/>
                  </a:cubicBezTo>
                  <a:lnTo>
                    <a:pt x="1692" y="7692"/>
                  </a:lnTo>
                  <a:cubicBezTo>
                    <a:pt x="1751" y="7692"/>
                    <a:pt x="1811" y="7645"/>
                    <a:pt x="1823" y="7585"/>
                  </a:cubicBezTo>
                  <a:lnTo>
                    <a:pt x="1942" y="7109"/>
                  </a:lnTo>
                  <a:lnTo>
                    <a:pt x="2406" y="7109"/>
                  </a:lnTo>
                  <a:cubicBezTo>
                    <a:pt x="2477" y="7109"/>
                    <a:pt x="2537" y="7049"/>
                    <a:pt x="2537" y="6978"/>
                  </a:cubicBezTo>
                  <a:lnTo>
                    <a:pt x="2537" y="6121"/>
                  </a:lnTo>
                  <a:cubicBezTo>
                    <a:pt x="2537" y="6037"/>
                    <a:pt x="2477" y="5978"/>
                    <a:pt x="2406" y="5978"/>
                  </a:cubicBezTo>
                  <a:lnTo>
                    <a:pt x="2239" y="5978"/>
                  </a:lnTo>
                  <a:lnTo>
                    <a:pt x="2358" y="5537"/>
                  </a:lnTo>
                  <a:cubicBezTo>
                    <a:pt x="3370" y="5585"/>
                    <a:pt x="4228" y="6192"/>
                    <a:pt x="4740" y="6716"/>
                  </a:cubicBezTo>
                  <a:cubicBezTo>
                    <a:pt x="5264" y="7216"/>
                    <a:pt x="5609" y="7740"/>
                    <a:pt x="5692" y="7871"/>
                  </a:cubicBezTo>
                  <a:lnTo>
                    <a:pt x="5692" y="8407"/>
                  </a:lnTo>
                  <a:cubicBezTo>
                    <a:pt x="5692" y="8478"/>
                    <a:pt x="5752" y="8538"/>
                    <a:pt x="5835" y="8538"/>
                  </a:cubicBezTo>
                  <a:lnTo>
                    <a:pt x="6692" y="8538"/>
                  </a:lnTo>
                  <a:cubicBezTo>
                    <a:pt x="6764" y="8538"/>
                    <a:pt x="6823" y="8478"/>
                    <a:pt x="6823" y="8407"/>
                  </a:cubicBezTo>
                  <a:lnTo>
                    <a:pt x="6823" y="5406"/>
                  </a:lnTo>
                  <a:cubicBezTo>
                    <a:pt x="7395" y="5323"/>
                    <a:pt x="7823" y="4847"/>
                    <a:pt x="7823" y="4275"/>
                  </a:cubicBezTo>
                  <a:cubicBezTo>
                    <a:pt x="7847" y="3692"/>
                    <a:pt x="7407" y="3216"/>
                    <a:pt x="6835" y="3144"/>
                  </a:cubicBezTo>
                  <a:lnTo>
                    <a:pt x="6835" y="132"/>
                  </a:lnTo>
                  <a:cubicBezTo>
                    <a:pt x="6835" y="60"/>
                    <a:pt x="6776" y="1"/>
                    <a:pt x="669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54"/>
            <p:cNvSpPr/>
            <p:nvPr/>
          </p:nvSpPr>
          <p:spPr>
            <a:xfrm>
              <a:off x="3870185" y="1675515"/>
              <a:ext cx="28415" cy="11099"/>
            </a:xfrm>
            <a:custGeom>
              <a:rect b="b" l="l" r="r" t="t"/>
              <a:pathLst>
                <a:path extrusionOk="0" h="275" w="704">
                  <a:moveTo>
                    <a:pt x="144" y="0"/>
                  </a:moveTo>
                  <a:cubicBezTo>
                    <a:pt x="60" y="0"/>
                    <a:pt x="1" y="60"/>
                    <a:pt x="1" y="143"/>
                  </a:cubicBezTo>
                  <a:cubicBezTo>
                    <a:pt x="1" y="215"/>
                    <a:pt x="60" y="274"/>
                    <a:pt x="144" y="274"/>
                  </a:cubicBezTo>
                  <a:lnTo>
                    <a:pt x="572" y="274"/>
                  </a:lnTo>
                  <a:cubicBezTo>
                    <a:pt x="644" y="274"/>
                    <a:pt x="703" y="215"/>
                    <a:pt x="703" y="143"/>
                  </a:cubicBezTo>
                  <a:cubicBezTo>
                    <a:pt x="703" y="60"/>
                    <a:pt x="644" y="0"/>
                    <a:pt x="57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54"/>
            <p:cNvSpPr/>
            <p:nvPr/>
          </p:nvSpPr>
          <p:spPr>
            <a:xfrm>
              <a:off x="3846170" y="1610293"/>
              <a:ext cx="25993" cy="22965"/>
            </a:xfrm>
            <a:custGeom>
              <a:rect b="b" l="l" r="r" t="t"/>
              <a:pathLst>
                <a:path extrusionOk="0" h="569" w="644">
                  <a:moveTo>
                    <a:pt x="489" y="0"/>
                  </a:moveTo>
                  <a:cubicBezTo>
                    <a:pt x="456" y="0"/>
                    <a:pt x="423" y="15"/>
                    <a:pt x="393" y="45"/>
                  </a:cubicBezTo>
                  <a:lnTo>
                    <a:pt x="96" y="342"/>
                  </a:lnTo>
                  <a:cubicBezTo>
                    <a:pt x="0" y="426"/>
                    <a:pt x="60" y="569"/>
                    <a:pt x="179" y="569"/>
                  </a:cubicBezTo>
                  <a:cubicBezTo>
                    <a:pt x="215" y="569"/>
                    <a:pt x="262" y="545"/>
                    <a:pt x="274" y="521"/>
                  </a:cubicBezTo>
                  <a:lnTo>
                    <a:pt x="572" y="223"/>
                  </a:lnTo>
                  <a:cubicBezTo>
                    <a:pt x="643" y="176"/>
                    <a:pt x="643" y="104"/>
                    <a:pt x="584" y="45"/>
                  </a:cubicBezTo>
                  <a:cubicBezTo>
                    <a:pt x="554" y="15"/>
                    <a:pt x="521" y="0"/>
                    <a:pt x="4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54"/>
            <p:cNvSpPr/>
            <p:nvPr/>
          </p:nvSpPr>
          <p:spPr>
            <a:xfrm>
              <a:off x="3847623" y="1728508"/>
              <a:ext cx="24540" cy="23086"/>
            </a:xfrm>
            <a:custGeom>
              <a:rect b="b" l="l" r="r" t="t"/>
              <a:pathLst>
                <a:path extrusionOk="0" h="572" w="608">
                  <a:moveTo>
                    <a:pt x="155" y="0"/>
                  </a:moveTo>
                  <a:cubicBezTo>
                    <a:pt x="122" y="0"/>
                    <a:pt x="89" y="15"/>
                    <a:pt x="60" y="45"/>
                  </a:cubicBezTo>
                  <a:cubicBezTo>
                    <a:pt x="0" y="104"/>
                    <a:pt x="0" y="176"/>
                    <a:pt x="60" y="235"/>
                  </a:cubicBezTo>
                  <a:lnTo>
                    <a:pt x="357" y="533"/>
                  </a:lnTo>
                  <a:cubicBezTo>
                    <a:pt x="384" y="560"/>
                    <a:pt x="416" y="572"/>
                    <a:pt x="447" y="572"/>
                  </a:cubicBezTo>
                  <a:cubicBezTo>
                    <a:pt x="485" y="572"/>
                    <a:pt x="522" y="554"/>
                    <a:pt x="548" y="521"/>
                  </a:cubicBezTo>
                  <a:cubicBezTo>
                    <a:pt x="607" y="473"/>
                    <a:pt x="607" y="390"/>
                    <a:pt x="548" y="342"/>
                  </a:cubicBezTo>
                  <a:lnTo>
                    <a:pt x="250" y="45"/>
                  </a:lnTo>
                  <a:cubicBezTo>
                    <a:pt x="220" y="15"/>
                    <a:pt x="188"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3" name="Google Shape;3023;p54"/>
          <p:cNvGrpSpPr/>
          <p:nvPr/>
        </p:nvGrpSpPr>
        <p:grpSpPr>
          <a:xfrm>
            <a:off x="3127598" y="1513234"/>
            <a:ext cx="289714" cy="347593"/>
            <a:chOff x="3127598" y="1513234"/>
            <a:chExt cx="289714" cy="347593"/>
          </a:xfrm>
        </p:grpSpPr>
        <p:sp>
          <p:nvSpPr>
            <p:cNvPr id="3024" name="Google Shape;3024;p54"/>
            <p:cNvSpPr/>
            <p:nvPr/>
          </p:nvSpPr>
          <p:spPr>
            <a:xfrm>
              <a:off x="3127598" y="1513234"/>
              <a:ext cx="289714" cy="347593"/>
            </a:xfrm>
            <a:custGeom>
              <a:rect b="b" l="l" r="r" t="t"/>
              <a:pathLst>
                <a:path extrusionOk="0" h="10972" w="9145">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54"/>
            <p:cNvSpPr/>
            <p:nvPr/>
          </p:nvSpPr>
          <p:spPr>
            <a:xfrm>
              <a:off x="3254698" y="1788375"/>
              <a:ext cx="121493" cy="10233"/>
            </a:xfrm>
            <a:custGeom>
              <a:rect b="b" l="l" r="r" t="t"/>
              <a:pathLst>
                <a:path extrusionOk="0" h="323" w="3835">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54"/>
            <p:cNvSpPr/>
            <p:nvPr/>
          </p:nvSpPr>
          <p:spPr>
            <a:xfrm>
              <a:off x="3185668" y="1638275"/>
              <a:ext cx="172783" cy="29051"/>
            </a:xfrm>
            <a:custGeom>
              <a:rect b="b" l="l" r="r" t="t"/>
              <a:pathLst>
                <a:path extrusionOk="0" h="917" w="5454">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54"/>
            <p:cNvSpPr/>
            <p:nvPr/>
          </p:nvSpPr>
          <p:spPr>
            <a:xfrm>
              <a:off x="3186428" y="1681645"/>
              <a:ext cx="172022" cy="10581"/>
            </a:xfrm>
            <a:custGeom>
              <a:rect b="b" l="l" r="r" t="t"/>
              <a:pathLst>
                <a:path extrusionOk="0" h="334" w="543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54"/>
            <p:cNvSpPr/>
            <p:nvPr/>
          </p:nvSpPr>
          <p:spPr>
            <a:xfrm>
              <a:off x="3186428" y="1707306"/>
              <a:ext cx="172022" cy="10201"/>
            </a:xfrm>
            <a:custGeom>
              <a:rect b="b" l="l" r="r" t="t"/>
              <a:pathLst>
                <a:path extrusionOk="0" h="322" w="543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9" name="Google Shape;3029;p54"/>
          <p:cNvGrpSpPr/>
          <p:nvPr/>
        </p:nvGrpSpPr>
        <p:grpSpPr>
          <a:xfrm>
            <a:off x="2662884" y="1513044"/>
            <a:ext cx="322914" cy="348543"/>
            <a:chOff x="2662884" y="1513044"/>
            <a:chExt cx="322914" cy="348543"/>
          </a:xfrm>
        </p:grpSpPr>
        <p:sp>
          <p:nvSpPr>
            <p:cNvPr id="3030" name="Google Shape;3030;p54"/>
            <p:cNvSpPr/>
            <p:nvPr/>
          </p:nvSpPr>
          <p:spPr>
            <a:xfrm>
              <a:off x="2662884" y="1513044"/>
              <a:ext cx="260663" cy="348543"/>
            </a:xfrm>
            <a:custGeom>
              <a:rect b="b" l="l" r="r" t="t"/>
              <a:pathLst>
                <a:path extrusionOk="0" h="11002" w="8228">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54"/>
            <p:cNvSpPr/>
            <p:nvPr/>
          </p:nvSpPr>
          <p:spPr>
            <a:xfrm>
              <a:off x="2663264" y="1513044"/>
              <a:ext cx="165243" cy="282554"/>
            </a:xfrm>
            <a:custGeom>
              <a:rect b="b" l="l" r="r" t="t"/>
              <a:pathLst>
                <a:path extrusionOk="0" h="8919" w="5216">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54"/>
            <p:cNvSpPr/>
            <p:nvPr/>
          </p:nvSpPr>
          <p:spPr>
            <a:xfrm>
              <a:off x="2717596" y="1747634"/>
              <a:ext cx="152412" cy="10613"/>
            </a:xfrm>
            <a:custGeom>
              <a:rect b="b" l="l" r="r" t="t"/>
              <a:pathLst>
                <a:path extrusionOk="0" h="335" w="4811">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54"/>
            <p:cNvSpPr/>
            <p:nvPr/>
          </p:nvSpPr>
          <p:spPr>
            <a:xfrm>
              <a:off x="2788876" y="1809886"/>
              <a:ext cx="81132" cy="10581"/>
            </a:xfrm>
            <a:custGeom>
              <a:rect b="b" l="l" r="r" t="t"/>
              <a:pathLst>
                <a:path extrusionOk="0" h="334" w="2561">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54"/>
            <p:cNvSpPr/>
            <p:nvPr/>
          </p:nvSpPr>
          <p:spPr>
            <a:xfrm>
              <a:off x="2717596" y="1722385"/>
              <a:ext cx="152412" cy="10201"/>
            </a:xfrm>
            <a:custGeom>
              <a:rect b="b" l="l" r="r" t="t"/>
              <a:pathLst>
                <a:path extrusionOk="0" h="322" w="4811">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54"/>
            <p:cNvSpPr/>
            <p:nvPr/>
          </p:nvSpPr>
          <p:spPr>
            <a:xfrm>
              <a:off x="2717596" y="1696344"/>
              <a:ext cx="152412" cy="10613"/>
            </a:xfrm>
            <a:custGeom>
              <a:rect b="b" l="l" r="r" t="t"/>
              <a:pathLst>
                <a:path extrusionOk="0" h="335" w="4811">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54"/>
            <p:cNvSpPr/>
            <p:nvPr/>
          </p:nvSpPr>
          <p:spPr>
            <a:xfrm>
              <a:off x="2717596" y="1670335"/>
              <a:ext cx="152412" cy="10581"/>
            </a:xfrm>
            <a:custGeom>
              <a:rect b="b" l="l" r="r" t="t"/>
              <a:pathLst>
                <a:path extrusionOk="0" h="334" w="4811">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54"/>
            <p:cNvSpPr/>
            <p:nvPr/>
          </p:nvSpPr>
          <p:spPr>
            <a:xfrm>
              <a:off x="2778326" y="1594145"/>
              <a:ext cx="31332" cy="61111"/>
            </a:xfrm>
            <a:custGeom>
              <a:rect b="b" l="l" r="r" t="t"/>
              <a:pathLst>
                <a:path extrusionOk="0" h="1929" w="989">
                  <a:moveTo>
                    <a:pt x="179" y="0"/>
                  </a:moveTo>
                  <a:cubicBezTo>
                    <a:pt x="95" y="0"/>
                    <a:pt x="12" y="72"/>
                    <a:pt x="12" y="167"/>
                  </a:cubicBezTo>
                  <a:cubicBezTo>
                    <a:pt x="12" y="250"/>
                    <a:pt x="95" y="322"/>
                    <a:pt x="179" y="322"/>
                  </a:cubicBezTo>
                  <a:lnTo>
                    <a:pt x="333" y="322"/>
                  </a:lnTo>
                  <a:lnTo>
                    <a:pt x="333" y="1607"/>
                  </a:lnTo>
                  <a:lnTo>
                    <a:pt x="167" y="1607"/>
                  </a:lnTo>
                  <a:cubicBezTo>
                    <a:pt x="72" y="1607"/>
                    <a:pt x="0" y="1679"/>
                    <a:pt x="0" y="1774"/>
                  </a:cubicBezTo>
                  <a:cubicBezTo>
                    <a:pt x="0" y="1858"/>
                    <a:pt x="72" y="1929"/>
                    <a:pt x="167" y="1929"/>
                  </a:cubicBezTo>
                  <a:lnTo>
                    <a:pt x="822" y="1929"/>
                  </a:lnTo>
                  <a:cubicBezTo>
                    <a:pt x="905" y="1929"/>
                    <a:pt x="988" y="1858"/>
                    <a:pt x="988" y="1774"/>
                  </a:cubicBezTo>
                  <a:cubicBezTo>
                    <a:pt x="976" y="1679"/>
                    <a:pt x="893" y="1607"/>
                    <a:pt x="810" y="1607"/>
                  </a:cubicBezTo>
                  <a:lnTo>
                    <a:pt x="643" y="1607"/>
                  </a:lnTo>
                  <a:lnTo>
                    <a:pt x="643" y="167"/>
                  </a:lnTo>
                  <a:cubicBezTo>
                    <a:pt x="643" y="72"/>
                    <a:pt x="572" y="0"/>
                    <a:pt x="47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54"/>
            <p:cNvSpPr/>
            <p:nvPr/>
          </p:nvSpPr>
          <p:spPr>
            <a:xfrm>
              <a:off x="2782476" y="1575263"/>
              <a:ext cx="16220" cy="15872"/>
            </a:xfrm>
            <a:custGeom>
              <a:rect b="b" l="l" r="r" t="t"/>
              <a:pathLst>
                <a:path extrusionOk="0" h="501" w="512">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54"/>
            <p:cNvSpPr/>
            <p:nvPr/>
          </p:nvSpPr>
          <p:spPr>
            <a:xfrm>
              <a:off x="2943537" y="1513044"/>
              <a:ext cx="42261" cy="347783"/>
            </a:xfrm>
            <a:custGeom>
              <a:rect b="b" l="l" r="r" t="t"/>
              <a:pathLst>
                <a:path extrusionOk="0" h="10978" w="1334">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0" name="Google Shape;3040;p54"/>
          <p:cNvGrpSpPr/>
          <p:nvPr/>
        </p:nvGrpSpPr>
        <p:grpSpPr>
          <a:xfrm>
            <a:off x="2232511" y="1512759"/>
            <a:ext cx="299534" cy="348068"/>
            <a:chOff x="2232511" y="1512759"/>
            <a:chExt cx="299534" cy="348068"/>
          </a:xfrm>
        </p:grpSpPr>
        <p:sp>
          <p:nvSpPr>
            <p:cNvPr id="3041" name="Google Shape;3041;p54"/>
            <p:cNvSpPr/>
            <p:nvPr/>
          </p:nvSpPr>
          <p:spPr>
            <a:xfrm>
              <a:off x="2278162" y="1715226"/>
              <a:ext cx="95452" cy="10581"/>
            </a:xfrm>
            <a:custGeom>
              <a:rect b="b" l="l" r="r" t="t"/>
              <a:pathLst>
                <a:path extrusionOk="0" h="334" w="3013">
                  <a:moveTo>
                    <a:pt x="167" y="0"/>
                  </a:moveTo>
                  <a:cubicBezTo>
                    <a:pt x="72" y="0"/>
                    <a:pt x="0" y="71"/>
                    <a:pt x="0" y="167"/>
                  </a:cubicBezTo>
                  <a:cubicBezTo>
                    <a:pt x="0" y="250"/>
                    <a:pt x="72" y="333"/>
                    <a:pt x="167" y="333"/>
                  </a:cubicBezTo>
                  <a:lnTo>
                    <a:pt x="2846" y="333"/>
                  </a:lnTo>
                  <a:cubicBezTo>
                    <a:pt x="2929" y="333"/>
                    <a:pt x="3013" y="250"/>
                    <a:pt x="3013" y="167"/>
                  </a:cubicBezTo>
                  <a:cubicBezTo>
                    <a:pt x="3013" y="71"/>
                    <a:pt x="2929" y="0"/>
                    <a:pt x="28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54"/>
            <p:cNvSpPr/>
            <p:nvPr/>
          </p:nvSpPr>
          <p:spPr>
            <a:xfrm>
              <a:off x="2278162" y="1734455"/>
              <a:ext cx="95452" cy="10581"/>
            </a:xfrm>
            <a:custGeom>
              <a:rect b="b" l="l" r="r" t="t"/>
              <a:pathLst>
                <a:path extrusionOk="0" h="334" w="3013">
                  <a:moveTo>
                    <a:pt x="167" y="0"/>
                  </a:moveTo>
                  <a:cubicBezTo>
                    <a:pt x="72" y="0"/>
                    <a:pt x="0" y="84"/>
                    <a:pt x="0" y="167"/>
                  </a:cubicBezTo>
                  <a:cubicBezTo>
                    <a:pt x="0" y="262"/>
                    <a:pt x="72" y="334"/>
                    <a:pt x="167" y="334"/>
                  </a:cubicBezTo>
                  <a:lnTo>
                    <a:pt x="2846" y="334"/>
                  </a:lnTo>
                  <a:cubicBezTo>
                    <a:pt x="2929" y="334"/>
                    <a:pt x="3013" y="262"/>
                    <a:pt x="3013" y="167"/>
                  </a:cubicBezTo>
                  <a:cubicBezTo>
                    <a:pt x="3013" y="84"/>
                    <a:pt x="2929" y="0"/>
                    <a:pt x="28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54"/>
            <p:cNvSpPr/>
            <p:nvPr/>
          </p:nvSpPr>
          <p:spPr>
            <a:xfrm>
              <a:off x="2278162" y="1754446"/>
              <a:ext cx="95452" cy="10201"/>
            </a:xfrm>
            <a:custGeom>
              <a:rect b="b" l="l" r="r" t="t"/>
              <a:pathLst>
                <a:path extrusionOk="0" h="322" w="3013">
                  <a:moveTo>
                    <a:pt x="167" y="0"/>
                  </a:moveTo>
                  <a:cubicBezTo>
                    <a:pt x="72" y="0"/>
                    <a:pt x="0" y="72"/>
                    <a:pt x="0" y="167"/>
                  </a:cubicBezTo>
                  <a:cubicBezTo>
                    <a:pt x="0" y="250"/>
                    <a:pt x="72" y="322"/>
                    <a:pt x="167" y="322"/>
                  </a:cubicBezTo>
                  <a:lnTo>
                    <a:pt x="2846" y="322"/>
                  </a:lnTo>
                  <a:cubicBezTo>
                    <a:pt x="2929" y="322"/>
                    <a:pt x="3013" y="250"/>
                    <a:pt x="3013" y="167"/>
                  </a:cubicBezTo>
                  <a:cubicBezTo>
                    <a:pt x="3013" y="72"/>
                    <a:pt x="2929" y="0"/>
                    <a:pt x="28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54"/>
            <p:cNvSpPr/>
            <p:nvPr/>
          </p:nvSpPr>
          <p:spPr>
            <a:xfrm>
              <a:off x="2278162" y="1773675"/>
              <a:ext cx="95452" cy="10581"/>
            </a:xfrm>
            <a:custGeom>
              <a:rect b="b" l="l" r="r" t="t"/>
              <a:pathLst>
                <a:path extrusionOk="0" h="334" w="3013">
                  <a:moveTo>
                    <a:pt x="167" y="1"/>
                  </a:moveTo>
                  <a:cubicBezTo>
                    <a:pt x="72" y="1"/>
                    <a:pt x="0" y="72"/>
                    <a:pt x="0" y="167"/>
                  </a:cubicBezTo>
                  <a:cubicBezTo>
                    <a:pt x="0" y="251"/>
                    <a:pt x="72" y="334"/>
                    <a:pt x="167" y="334"/>
                  </a:cubicBezTo>
                  <a:lnTo>
                    <a:pt x="2846" y="334"/>
                  </a:lnTo>
                  <a:cubicBezTo>
                    <a:pt x="2929" y="334"/>
                    <a:pt x="3013" y="251"/>
                    <a:pt x="3013" y="167"/>
                  </a:cubicBezTo>
                  <a:cubicBezTo>
                    <a:pt x="3013" y="72"/>
                    <a:pt x="2929" y="1"/>
                    <a:pt x="284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54"/>
            <p:cNvSpPr/>
            <p:nvPr/>
          </p:nvSpPr>
          <p:spPr>
            <a:xfrm>
              <a:off x="2232511" y="1512759"/>
              <a:ext cx="299534" cy="348068"/>
            </a:xfrm>
            <a:custGeom>
              <a:rect b="b" l="l" r="r" t="t"/>
              <a:pathLst>
                <a:path extrusionOk="0" h="10987" w="9455">
                  <a:moveTo>
                    <a:pt x="2965" y="1700"/>
                  </a:moveTo>
                  <a:cubicBezTo>
                    <a:pt x="3275" y="1700"/>
                    <a:pt x="3537" y="1950"/>
                    <a:pt x="3561" y="2271"/>
                  </a:cubicBezTo>
                  <a:cubicBezTo>
                    <a:pt x="3561" y="2355"/>
                    <a:pt x="3632" y="2414"/>
                    <a:pt x="3715" y="2414"/>
                  </a:cubicBezTo>
                  <a:lnTo>
                    <a:pt x="4275" y="2414"/>
                  </a:lnTo>
                  <a:lnTo>
                    <a:pt x="4275" y="3367"/>
                  </a:lnTo>
                  <a:lnTo>
                    <a:pt x="3977" y="3367"/>
                  </a:lnTo>
                  <a:cubicBezTo>
                    <a:pt x="3882" y="3367"/>
                    <a:pt x="3811" y="3438"/>
                    <a:pt x="3811" y="3534"/>
                  </a:cubicBezTo>
                  <a:cubicBezTo>
                    <a:pt x="3811" y="3629"/>
                    <a:pt x="3882" y="3700"/>
                    <a:pt x="3977" y="3700"/>
                  </a:cubicBezTo>
                  <a:lnTo>
                    <a:pt x="4418" y="3700"/>
                  </a:lnTo>
                  <a:cubicBezTo>
                    <a:pt x="4513" y="3700"/>
                    <a:pt x="4585" y="3629"/>
                    <a:pt x="4585" y="3534"/>
                  </a:cubicBezTo>
                  <a:lnTo>
                    <a:pt x="4585" y="3403"/>
                  </a:lnTo>
                  <a:lnTo>
                    <a:pt x="5073" y="3403"/>
                  </a:lnTo>
                  <a:lnTo>
                    <a:pt x="5073" y="9891"/>
                  </a:lnTo>
                  <a:lnTo>
                    <a:pt x="834" y="9891"/>
                  </a:lnTo>
                  <a:lnTo>
                    <a:pt x="834" y="3403"/>
                  </a:lnTo>
                  <a:lnTo>
                    <a:pt x="1322" y="3403"/>
                  </a:lnTo>
                  <a:lnTo>
                    <a:pt x="1322" y="3534"/>
                  </a:lnTo>
                  <a:cubicBezTo>
                    <a:pt x="1322" y="3629"/>
                    <a:pt x="1394" y="3700"/>
                    <a:pt x="1489" y="3700"/>
                  </a:cubicBezTo>
                  <a:lnTo>
                    <a:pt x="3346" y="3700"/>
                  </a:lnTo>
                  <a:cubicBezTo>
                    <a:pt x="3442" y="3700"/>
                    <a:pt x="3513" y="3629"/>
                    <a:pt x="3513" y="3534"/>
                  </a:cubicBezTo>
                  <a:cubicBezTo>
                    <a:pt x="3513" y="3438"/>
                    <a:pt x="3442" y="3367"/>
                    <a:pt x="3346" y="3367"/>
                  </a:cubicBezTo>
                  <a:lnTo>
                    <a:pt x="1656" y="3367"/>
                  </a:lnTo>
                  <a:lnTo>
                    <a:pt x="1656" y="2414"/>
                  </a:lnTo>
                  <a:lnTo>
                    <a:pt x="2203" y="2414"/>
                  </a:lnTo>
                  <a:cubicBezTo>
                    <a:pt x="2287" y="2414"/>
                    <a:pt x="2346" y="2355"/>
                    <a:pt x="2370" y="2271"/>
                  </a:cubicBezTo>
                  <a:cubicBezTo>
                    <a:pt x="2382" y="1950"/>
                    <a:pt x="2644" y="1700"/>
                    <a:pt x="2965" y="1700"/>
                  </a:cubicBezTo>
                  <a:close/>
                  <a:moveTo>
                    <a:pt x="7091" y="1"/>
                  </a:moveTo>
                  <a:cubicBezTo>
                    <a:pt x="6970" y="1"/>
                    <a:pt x="6849" y="12"/>
                    <a:pt x="6728" y="33"/>
                  </a:cubicBezTo>
                  <a:cubicBezTo>
                    <a:pt x="6192" y="140"/>
                    <a:pt x="5728" y="450"/>
                    <a:pt x="5418" y="914"/>
                  </a:cubicBezTo>
                  <a:cubicBezTo>
                    <a:pt x="5085" y="1402"/>
                    <a:pt x="5001" y="1986"/>
                    <a:pt x="5120" y="2522"/>
                  </a:cubicBezTo>
                  <a:lnTo>
                    <a:pt x="4585" y="2522"/>
                  </a:lnTo>
                  <a:lnTo>
                    <a:pt x="4585" y="2248"/>
                  </a:lnTo>
                  <a:cubicBezTo>
                    <a:pt x="4585" y="2164"/>
                    <a:pt x="4501" y="2093"/>
                    <a:pt x="4418" y="2093"/>
                  </a:cubicBezTo>
                  <a:lnTo>
                    <a:pt x="3846" y="2093"/>
                  </a:lnTo>
                  <a:cubicBezTo>
                    <a:pt x="3763" y="1676"/>
                    <a:pt x="3394" y="1379"/>
                    <a:pt x="2953" y="1379"/>
                  </a:cubicBezTo>
                  <a:cubicBezTo>
                    <a:pt x="2525" y="1379"/>
                    <a:pt x="2156" y="1676"/>
                    <a:pt x="2061" y="2093"/>
                  </a:cubicBezTo>
                  <a:lnTo>
                    <a:pt x="1501" y="2093"/>
                  </a:lnTo>
                  <a:cubicBezTo>
                    <a:pt x="1406" y="2093"/>
                    <a:pt x="1334" y="2164"/>
                    <a:pt x="1334" y="2248"/>
                  </a:cubicBezTo>
                  <a:lnTo>
                    <a:pt x="1334" y="2522"/>
                  </a:lnTo>
                  <a:lnTo>
                    <a:pt x="156" y="2522"/>
                  </a:lnTo>
                  <a:cubicBezTo>
                    <a:pt x="72" y="2522"/>
                    <a:pt x="1" y="2593"/>
                    <a:pt x="1" y="2688"/>
                  </a:cubicBezTo>
                  <a:lnTo>
                    <a:pt x="1" y="10832"/>
                  </a:lnTo>
                  <a:cubicBezTo>
                    <a:pt x="1" y="10915"/>
                    <a:pt x="72" y="10987"/>
                    <a:pt x="156" y="10987"/>
                  </a:cubicBezTo>
                  <a:lnTo>
                    <a:pt x="3370" y="10987"/>
                  </a:lnTo>
                  <a:cubicBezTo>
                    <a:pt x="3465" y="10987"/>
                    <a:pt x="3537" y="10915"/>
                    <a:pt x="3537" y="10832"/>
                  </a:cubicBezTo>
                  <a:cubicBezTo>
                    <a:pt x="3537" y="10737"/>
                    <a:pt x="3465" y="10665"/>
                    <a:pt x="3370" y="10665"/>
                  </a:cubicBezTo>
                  <a:lnTo>
                    <a:pt x="322" y="10665"/>
                  </a:lnTo>
                  <a:lnTo>
                    <a:pt x="322" y="2843"/>
                  </a:lnTo>
                  <a:lnTo>
                    <a:pt x="1334" y="2843"/>
                  </a:lnTo>
                  <a:lnTo>
                    <a:pt x="1334" y="3069"/>
                  </a:lnTo>
                  <a:lnTo>
                    <a:pt x="679" y="3069"/>
                  </a:lnTo>
                  <a:cubicBezTo>
                    <a:pt x="596" y="3069"/>
                    <a:pt x="513" y="3141"/>
                    <a:pt x="513" y="3236"/>
                  </a:cubicBezTo>
                  <a:lnTo>
                    <a:pt x="513" y="10058"/>
                  </a:lnTo>
                  <a:cubicBezTo>
                    <a:pt x="513" y="10142"/>
                    <a:pt x="596" y="10213"/>
                    <a:pt x="679" y="10213"/>
                  </a:cubicBezTo>
                  <a:lnTo>
                    <a:pt x="5228" y="10213"/>
                  </a:lnTo>
                  <a:cubicBezTo>
                    <a:pt x="5311" y="10213"/>
                    <a:pt x="5382" y="10142"/>
                    <a:pt x="5382" y="10058"/>
                  </a:cubicBezTo>
                  <a:lnTo>
                    <a:pt x="5382" y="3236"/>
                  </a:lnTo>
                  <a:cubicBezTo>
                    <a:pt x="5382" y="3141"/>
                    <a:pt x="5311" y="3069"/>
                    <a:pt x="5228" y="3069"/>
                  </a:cubicBezTo>
                  <a:lnTo>
                    <a:pt x="4585" y="3069"/>
                  </a:lnTo>
                  <a:lnTo>
                    <a:pt x="4585" y="2843"/>
                  </a:lnTo>
                  <a:lnTo>
                    <a:pt x="5228" y="2843"/>
                  </a:lnTo>
                  <a:cubicBezTo>
                    <a:pt x="5287" y="2998"/>
                    <a:pt x="5370" y="3141"/>
                    <a:pt x="5478" y="3284"/>
                  </a:cubicBezTo>
                  <a:lnTo>
                    <a:pt x="5430" y="4331"/>
                  </a:lnTo>
                  <a:cubicBezTo>
                    <a:pt x="5430" y="4391"/>
                    <a:pt x="5466" y="4438"/>
                    <a:pt x="5501" y="4474"/>
                  </a:cubicBezTo>
                  <a:cubicBezTo>
                    <a:pt x="5537" y="4486"/>
                    <a:pt x="5561" y="4498"/>
                    <a:pt x="5597" y="4498"/>
                  </a:cubicBezTo>
                  <a:lnTo>
                    <a:pt x="5609" y="4498"/>
                  </a:lnTo>
                  <a:lnTo>
                    <a:pt x="5609" y="10665"/>
                  </a:lnTo>
                  <a:lnTo>
                    <a:pt x="3989" y="10665"/>
                  </a:lnTo>
                  <a:cubicBezTo>
                    <a:pt x="3894" y="10665"/>
                    <a:pt x="3823" y="10737"/>
                    <a:pt x="3823" y="10820"/>
                  </a:cubicBezTo>
                  <a:cubicBezTo>
                    <a:pt x="3823" y="10915"/>
                    <a:pt x="3894" y="10987"/>
                    <a:pt x="3989" y="10987"/>
                  </a:cubicBezTo>
                  <a:lnTo>
                    <a:pt x="5775" y="10987"/>
                  </a:lnTo>
                  <a:cubicBezTo>
                    <a:pt x="5859" y="10987"/>
                    <a:pt x="5942" y="10915"/>
                    <a:pt x="5942" y="10820"/>
                  </a:cubicBezTo>
                  <a:lnTo>
                    <a:pt x="5942" y="4367"/>
                  </a:lnTo>
                  <a:lnTo>
                    <a:pt x="6621" y="4046"/>
                  </a:lnTo>
                  <a:cubicBezTo>
                    <a:pt x="6796" y="4092"/>
                    <a:pt x="6971" y="4109"/>
                    <a:pt x="7152" y="4109"/>
                  </a:cubicBezTo>
                  <a:cubicBezTo>
                    <a:pt x="7205" y="4109"/>
                    <a:pt x="7258" y="4108"/>
                    <a:pt x="7311" y="4105"/>
                  </a:cubicBezTo>
                  <a:cubicBezTo>
                    <a:pt x="7395" y="4081"/>
                    <a:pt x="7454" y="4010"/>
                    <a:pt x="7454" y="3926"/>
                  </a:cubicBezTo>
                  <a:cubicBezTo>
                    <a:pt x="7454" y="3831"/>
                    <a:pt x="7371" y="3772"/>
                    <a:pt x="7275" y="3772"/>
                  </a:cubicBezTo>
                  <a:cubicBezTo>
                    <a:pt x="7230" y="3774"/>
                    <a:pt x="7184" y="3776"/>
                    <a:pt x="7137" y="3776"/>
                  </a:cubicBezTo>
                  <a:cubicBezTo>
                    <a:pt x="6977" y="3776"/>
                    <a:pt x="6813" y="3758"/>
                    <a:pt x="6656" y="3712"/>
                  </a:cubicBezTo>
                  <a:cubicBezTo>
                    <a:pt x="6637" y="3707"/>
                    <a:pt x="6619" y="3704"/>
                    <a:pt x="6602" y="3704"/>
                  </a:cubicBezTo>
                  <a:cubicBezTo>
                    <a:pt x="6579" y="3704"/>
                    <a:pt x="6558" y="3710"/>
                    <a:pt x="6537" y="3724"/>
                  </a:cubicBezTo>
                  <a:lnTo>
                    <a:pt x="5763" y="4081"/>
                  </a:lnTo>
                  <a:lnTo>
                    <a:pt x="5799" y="3236"/>
                  </a:lnTo>
                  <a:cubicBezTo>
                    <a:pt x="5799" y="3188"/>
                    <a:pt x="5787" y="3164"/>
                    <a:pt x="5775" y="3129"/>
                  </a:cubicBezTo>
                  <a:cubicBezTo>
                    <a:pt x="5656" y="2986"/>
                    <a:pt x="5561" y="2819"/>
                    <a:pt x="5501" y="2652"/>
                  </a:cubicBezTo>
                  <a:cubicBezTo>
                    <a:pt x="5501" y="2641"/>
                    <a:pt x="5501" y="2641"/>
                    <a:pt x="5490" y="2629"/>
                  </a:cubicBezTo>
                  <a:cubicBezTo>
                    <a:pt x="5311" y="2117"/>
                    <a:pt x="5382" y="1557"/>
                    <a:pt x="5680" y="1093"/>
                  </a:cubicBezTo>
                  <a:cubicBezTo>
                    <a:pt x="5942" y="712"/>
                    <a:pt x="6323" y="450"/>
                    <a:pt x="6787" y="366"/>
                  </a:cubicBezTo>
                  <a:cubicBezTo>
                    <a:pt x="6900" y="342"/>
                    <a:pt x="7015" y="330"/>
                    <a:pt x="7129" y="330"/>
                  </a:cubicBezTo>
                  <a:cubicBezTo>
                    <a:pt x="7461" y="330"/>
                    <a:pt x="7793" y="431"/>
                    <a:pt x="8085" y="617"/>
                  </a:cubicBezTo>
                  <a:cubicBezTo>
                    <a:pt x="8871" y="1152"/>
                    <a:pt x="9097" y="2224"/>
                    <a:pt x="8561" y="3010"/>
                  </a:cubicBezTo>
                  <a:cubicBezTo>
                    <a:pt x="8383" y="3284"/>
                    <a:pt x="8145" y="3486"/>
                    <a:pt x="7847" y="3629"/>
                  </a:cubicBezTo>
                  <a:cubicBezTo>
                    <a:pt x="7764" y="3665"/>
                    <a:pt x="7728" y="3760"/>
                    <a:pt x="7764" y="3831"/>
                  </a:cubicBezTo>
                  <a:cubicBezTo>
                    <a:pt x="7798" y="3883"/>
                    <a:pt x="7857" y="3922"/>
                    <a:pt x="7914" y="3922"/>
                  </a:cubicBezTo>
                  <a:cubicBezTo>
                    <a:pt x="7936" y="3922"/>
                    <a:pt x="7958" y="3916"/>
                    <a:pt x="7978" y="3903"/>
                  </a:cubicBezTo>
                  <a:cubicBezTo>
                    <a:pt x="8323" y="3748"/>
                    <a:pt x="8597" y="3510"/>
                    <a:pt x="8811" y="3188"/>
                  </a:cubicBezTo>
                  <a:cubicBezTo>
                    <a:pt x="9454" y="2260"/>
                    <a:pt x="9192" y="974"/>
                    <a:pt x="8264" y="355"/>
                  </a:cubicBezTo>
                  <a:cubicBezTo>
                    <a:pt x="7904" y="124"/>
                    <a:pt x="7503" y="1"/>
                    <a:pt x="70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54"/>
            <p:cNvSpPr/>
            <p:nvPr/>
          </p:nvSpPr>
          <p:spPr>
            <a:xfrm>
              <a:off x="2422623" y="1574883"/>
              <a:ext cx="10201" cy="11373"/>
            </a:xfrm>
            <a:custGeom>
              <a:rect b="b" l="l" r="r" t="t"/>
              <a:pathLst>
                <a:path extrusionOk="0" h="359" w="322">
                  <a:moveTo>
                    <a:pt x="155" y="1"/>
                  </a:moveTo>
                  <a:cubicBezTo>
                    <a:pt x="72" y="1"/>
                    <a:pt x="0" y="72"/>
                    <a:pt x="0" y="156"/>
                  </a:cubicBezTo>
                  <a:lnTo>
                    <a:pt x="0" y="191"/>
                  </a:lnTo>
                  <a:cubicBezTo>
                    <a:pt x="0" y="275"/>
                    <a:pt x="72" y="358"/>
                    <a:pt x="155" y="358"/>
                  </a:cubicBezTo>
                  <a:cubicBezTo>
                    <a:pt x="251" y="358"/>
                    <a:pt x="322" y="275"/>
                    <a:pt x="322" y="191"/>
                  </a:cubicBezTo>
                  <a:lnTo>
                    <a:pt x="322" y="156"/>
                  </a:lnTo>
                  <a:cubicBezTo>
                    <a:pt x="322" y="72"/>
                    <a:pt x="251"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54"/>
            <p:cNvSpPr/>
            <p:nvPr/>
          </p:nvSpPr>
          <p:spPr>
            <a:xfrm>
              <a:off x="2442613" y="1574883"/>
              <a:ext cx="10581" cy="11373"/>
            </a:xfrm>
            <a:custGeom>
              <a:rect b="b" l="l" r="r" t="t"/>
              <a:pathLst>
                <a:path extrusionOk="0" h="359" w="334">
                  <a:moveTo>
                    <a:pt x="167" y="1"/>
                  </a:moveTo>
                  <a:cubicBezTo>
                    <a:pt x="84" y="1"/>
                    <a:pt x="1" y="72"/>
                    <a:pt x="1" y="156"/>
                  </a:cubicBezTo>
                  <a:lnTo>
                    <a:pt x="1" y="191"/>
                  </a:lnTo>
                  <a:cubicBezTo>
                    <a:pt x="1" y="275"/>
                    <a:pt x="84" y="358"/>
                    <a:pt x="167" y="358"/>
                  </a:cubicBezTo>
                  <a:cubicBezTo>
                    <a:pt x="262" y="358"/>
                    <a:pt x="334" y="275"/>
                    <a:pt x="334" y="191"/>
                  </a:cubicBezTo>
                  <a:lnTo>
                    <a:pt x="334" y="156"/>
                  </a:lnTo>
                  <a:cubicBezTo>
                    <a:pt x="334" y="72"/>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54"/>
            <p:cNvSpPr/>
            <p:nvPr/>
          </p:nvSpPr>
          <p:spPr>
            <a:xfrm>
              <a:off x="2462983" y="1574883"/>
              <a:ext cx="10581" cy="11373"/>
            </a:xfrm>
            <a:custGeom>
              <a:rect b="b" l="l" r="r" t="t"/>
              <a:pathLst>
                <a:path extrusionOk="0" h="359" w="334">
                  <a:moveTo>
                    <a:pt x="167" y="1"/>
                  </a:moveTo>
                  <a:cubicBezTo>
                    <a:pt x="72" y="1"/>
                    <a:pt x="0" y="72"/>
                    <a:pt x="0" y="156"/>
                  </a:cubicBezTo>
                  <a:lnTo>
                    <a:pt x="0" y="191"/>
                  </a:lnTo>
                  <a:cubicBezTo>
                    <a:pt x="0" y="275"/>
                    <a:pt x="72" y="358"/>
                    <a:pt x="167" y="358"/>
                  </a:cubicBezTo>
                  <a:cubicBezTo>
                    <a:pt x="250" y="358"/>
                    <a:pt x="334" y="275"/>
                    <a:pt x="334" y="191"/>
                  </a:cubicBezTo>
                  <a:lnTo>
                    <a:pt x="334" y="156"/>
                  </a:lnTo>
                  <a:cubicBezTo>
                    <a:pt x="310"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54"/>
            <p:cNvSpPr/>
            <p:nvPr/>
          </p:nvSpPr>
          <p:spPr>
            <a:xfrm>
              <a:off x="2482974" y="1574883"/>
              <a:ext cx="10201" cy="11373"/>
            </a:xfrm>
            <a:custGeom>
              <a:rect b="b" l="l" r="r" t="t"/>
              <a:pathLst>
                <a:path extrusionOk="0" h="359" w="322">
                  <a:moveTo>
                    <a:pt x="155" y="1"/>
                  </a:moveTo>
                  <a:cubicBezTo>
                    <a:pt x="72" y="1"/>
                    <a:pt x="0" y="72"/>
                    <a:pt x="0" y="156"/>
                  </a:cubicBezTo>
                  <a:lnTo>
                    <a:pt x="0" y="191"/>
                  </a:lnTo>
                  <a:cubicBezTo>
                    <a:pt x="0" y="275"/>
                    <a:pt x="72" y="358"/>
                    <a:pt x="155" y="358"/>
                  </a:cubicBezTo>
                  <a:cubicBezTo>
                    <a:pt x="251" y="358"/>
                    <a:pt x="322" y="275"/>
                    <a:pt x="322" y="191"/>
                  </a:cubicBezTo>
                  <a:lnTo>
                    <a:pt x="322" y="156"/>
                  </a:lnTo>
                  <a:cubicBezTo>
                    <a:pt x="322" y="72"/>
                    <a:pt x="251"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54"/>
            <p:cNvSpPr/>
            <p:nvPr/>
          </p:nvSpPr>
          <p:spPr>
            <a:xfrm>
              <a:off x="2312852" y="1654495"/>
              <a:ext cx="26073" cy="49041"/>
            </a:xfrm>
            <a:custGeom>
              <a:rect b="b" l="l" r="r" t="t"/>
              <a:pathLst>
                <a:path extrusionOk="0" h="1548" w="823">
                  <a:moveTo>
                    <a:pt x="179" y="0"/>
                  </a:moveTo>
                  <a:cubicBezTo>
                    <a:pt x="96" y="0"/>
                    <a:pt x="25" y="72"/>
                    <a:pt x="25" y="167"/>
                  </a:cubicBezTo>
                  <a:cubicBezTo>
                    <a:pt x="25" y="250"/>
                    <a:pt x="96" y="322"/>
                    <a:pt x="179" y="322"/>
                  </a:cubicBezTo>
                  <a:lnTo>
                    <a:pt x="263" y="322"/>
                  </a:lnTo>
                  <a:lnTo>
                    <a:pt x="263" y="1215"/>
                  </a:lnTo>
                  <a:lnTo>
                    <a:pt x="167" y="1215"/>
                  </a:lnTo>
                  <a:cubicBezTo>
                    <a:pt x="84" y="1215"/>
                    <a:pt x="1" y="1298"/>
                    <a:pt x="1" y="1381"/>
                  </a:cubicBezTo>
                  <a:cubicBezTo>
                    <a:pt x="1" y="1477"/>
                    <a:pt x="84" y="1548"/>
                    <a:pt x="167" y="1548"/>
                  </a:cubicBezTo>
                  <a:lnTo>
                    <a:pt x="656" y="1548"/>
                  </a:lnTo>
                  <a:cubicBezTo>
                    <a:pt x="751" y="1548"/>
                    <a:pt x="822" y="1477"/>
                    <a:pt x="822" y="1381"/>
                  </a:cubicBezTo>
                  <a:cubicBezTo>
                    <a:pt x="822" y="1274"/>
                    <a:pt x="751" y="1203"/>
                    <a:pt x="668" y="1203"/>
                  </a:cubicBezTo>
                  <a:lnTo>
                    <a:pt x="572" y="1203"/>
                  </a:lnTo>
                  <a:lnTo>
                    <a:pt x="572" y="167"/>
                  </a:lnTo>
                  <a:cubicBezTo>
                    <a:pt x="572" y="72"/>
                    <a:pt x="501" y="0"/>
                    <a:pt x="40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54"/>
            <p:cNvSpPr/>
            <p:nvPr/>
          </p:nvSpPr>
          <p:spPr>
            <a:xfrm>
              <a:off x="2316242" y="1637135"/>
              <a:ext cx="14383" cy="13971"/>
            </a:xfrm>
            <a:custGeom>
              <a:rect b="b" l="l" r="r" t="t"/>
              <a:pathLst>
                <a:path extrusionOk="0" h="441" w="454">
                  <a:moveTo>
                    <a:pt x="227" y="0"/>
                  </a:moveTo>
                  <a:cubicBezTo>
                    <a:pt x="96" y="0"/>
                    <a:pt x="1" y="96"/>
                    <a:pt x="1" y="215"/>
                  </a:cubicBezTo>
                  <a:cubicBezTo>
                    <a:pt x="1" y="334"/>
                    <a:pt x="108" y="441"/>
                    <a:pt x="227" y="441"/>
                  </a:cubicBezTo>
                  <a:cubicBezTo>
                    <a:pt x="358" y="441"/>
                    <a:pt x="453" y="334"/>
                    <a:pt x="453" y="215"/>
                  </a:cubicBezTo>
                  <a:cubicBezTo>
                    <a:pt x="453" y="96"/>
                    <a:pt x="358" y="0"/>
                    <a:pt x="22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2" name="Google Shape;3052;p54"/>
          <p:cNvGrpSpPr/>
          <p:nvPr/>
        </p:nvGrpSpPr>
        <p:grpSpPr>
          <a:xfrm>
            <a:off x="1331406" y="1513361"/>
            <a:ext cx="301784" cy="348607"/>
            <a:chOff x="1331406" y="1513361"/>
            <a:chExt cx="301784" cy="348607"/>
          </a:xfrm>
        </p:grpSpPr>
        <p:sp>
          <p:nvSpPr>
            <p:cNvPr id="3053" name="Google Shape;3053;p54"/>
            <p:cNvSpPr/>
            <p:nvPr/>
          </p:nvSpPr>
          <p:spPr>
            <a:xfrm>
              <a:off x="1473237" y="1513361"/>
              <a:ext cx="159952" cy="169076"/>
            </a:xfrm>
            <a:custGeom>
              <a:rect b="b" l="l" r="r" t="t"/>
              <a:pathLst>
                <a:path extrusionOk="0" h="5337" w="5049">
                  <a:moveTo>
                    <a:pt x="2623" y="0"/>
                  </a:moveTo>
                  <a:cubicBezTo>
                    <a:pt x="2460" y="0"/>
                    <a:pt x="2295" y="17"/>
                    <a:pt x="2132" y="50"/>
                  </a:cubicBezTo>
                  <a:cubicBezTo>
                    <a:pt x="1489" y="169"/>
                    <a:pt x="941" y="538"/>
                    <a:pt x="584" y="1074"/>
                  </a:cubicBezTo>
                  <a:cubicBezTo>
                    <a:pt x="0" y="1943"/>
                    <a:pt x="36" y="3050"/>
                    <a:pt x="655" y="3884"/>
                  </a:cubicBezTo>
                  <a:lnTo>
                    <a:pt x="596" y="5170"/>
                  </a:lnTo>
                  <a:cubicBezTo>
                    <a:pt x="596" y="5229"/>
                    <a:pt x="631" y="5277"/>
                    <a:pt x="679" y="5300"/>
                  </a:cubicBezTo>
                  <a:cubicBezTo>
                    <a:pt x="703" y="5312"/>
                    <a:pt x="739" y="5336"/>
                    <a:pt x="762" y="5336"/>
                  </a:cubicBezTo>
                  <a:cubicBezTo>
                    <a:pt x="798" y="5336"/>
                    <a:pt x="810" y="5336"/>
                    <a:pt x="834" y="5312"/>
                  </a:cubicBezTo>
                  <a:lnTo>
                    <a:pt x="2001" y="4777"/>
                  </a:lnTo>
                  <a:cubicBezTo>
                    <a:pt x="2203" y="4836"/>
                    <a:pt x="2417" y="4860"/>
                    <a:pt x="2608" y="4860"/>
                  </a:cubicBezTo>
                  <a:cubicBezTo>
                    <a:pt x="3394" y="4860"/>
                    <a:pt x="4156" y="4467"/>
                    <a:pt x="4620" y="3765"/>
                  </a:cubicBezTo>
                  <a:cubicBezTo>
                    <a:pt x="4870" y="3395"/>
                    <a:pt x="5001" y="2967"/>
                    <a:pt x="5025" y="2514"/>
                  </a:cubicBezTo>
                  <a:cubicBezTo>
                    <a:pt x="5049" y="2431"/>
                    <a:pt x="4989" y="2360"/>
                    <a:pt x="4906" y="2360"/>
                  </a:cubicBezTo>
                  <a:cubicBezTo>
                    <a:pt x="4811" y="2360"/>
                    <a:pt x="4739" y="2431"/>
                    <a:pt x="4739" y="2503"/>
                  </a:cubicBezTo>
                  <a:cubicBezTo>
                    <a:pt x="4715" y="2895"/>
                    <a:pt x="4608" y="3265"/>
                    <a:pt x="4382" y="3586"/>
                  </a:cubicBezTo>
                  <a:cubicBezTo>
                    <a:pt x="3981" y="4183"/>
                    <a:pt x="3325" y="4524"/>
                    <a:pt x="2630" y="4524"/>
                  </a:cubicBezTo>
                  <a:cubicBezTo>
                    <a:pt x="2438" y="4524"/>
                    <a:pt x="2242" y="4498"/>
                    <a:pt x="2048" y="4443"/>
                  </a:cubicBezTo>
                  <a:cubicBezTo>
                    <a:pt x="2027" y="4433"/>
                    <a:pt x="2008" y="4427"/>
                    <a:pt x="1990" y="4427"/>
                  </a:cubicBezTo>
                  <a:cubicBezTo>
                    <a:pt x="1969" y="4427"/>
                    <a:pt x="1949" y="4435"/>
                    <a:pt x="1929" y="4455"/>
                  </a:cubicBezTo>
                  <a:lnTo>
                    <a:pt x="953" y="4919"/>
                  </a:lnTo>
                  <a:lnTo>
                    <a:pt x="1001" y="3848"/>
                  </a:lnTo>
                  <a:cubicBezTo>
                    <a:pt x="1001" y="3800"/>
                    <a:pt x="989" y="3765"/>
                    <a:pt x="977" y="3741"/>
                  </a:cubicBezTo>
                  <a:cubicBezTo>
                    <a:pt x="405" y="3026"/>
                    <a:pt x="358" y="2026"/>
                    <a:pt x="870" y="1252"/>
                  </a:cubicBezTo>
                  <a:cubicBezTo>
                    <a:pt x="1179" y="788"/>
                    <a:pt x="1655" y="467"/>
                    <a:pt x="2203" y="359"/>
                  </a:cubicBezTo>
                  <a:cubicBezTo>
                    <a:pt x="2344" y="332"/>
                    <a:pt x="2485" y="319"/>
                    <a:pt x="2624" y="319"/>
                  </a:cubicBezTo>
                  <a:cubicBezTo>
                    <a:pt x="3038" y="319"/>
                    <a:pt x="3439" y="437"/>
                    <a:pt x="3787" y="669"/>
                  </a:cubicBezTo>
                  <a:cubicBezTo>
                    <a:pt x="4227" y="967"/>
                    <a:pt x="4525" y="1419"/>
                    <a:pt x="4668" y="1919"/>
                  </a:cubicBezTo>
                  <a:cubicBezTo>
                    <a:pt x="4678" y="1998"/>
                    <a:pt x="4736" y="2044"/>
                    <a:pt x="4811" y="2044"/>
                  </a:cubicBezTo>
                  <a:cubicBezTo>
                    <a:pt x="4826" y="2044"/>
                    <a:pt x="4842" y="2042"/>
                    <a:pt x="4858" y="2038"/>
                  </a:cubicBezTo>
                  <a:cubicBezTo>
                    <a:pt x="4942" y="2026"/>
                    <a:pt x="4989" y="1943"/>
                    <a:pt x="4977" y="1848"/>
                  </a:cubicBezTo>
                  <a:cubicBezTo>
                    <a:pt x="4822" y="1252"/>
                    <a:pt x="4465" y="752"/>
                    <a:pt x="3965" y="407"/>
                  </a:cubicBezTo>
                  <a:cubicBezTo>
                    <a:pt x="3566" y="141"/>
                    <a:pt x="3100" y="0"/>
                    <a:pt x="262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54"/>
            <p:cNvSpPr/>
            <p:nvPr/>
          </p:nvSpPr>
          <p:spPr>
            <a:xfrm>
              <a:off x="1331406" y="1579033"/>
              <a:ext cx="152412" cy="282934"/>
            </a:xfrm>
            <a:custGeom>
              <a:rect b="b" l="l" r="r" t="t"/>
              <a:pathLst>
                <a:path extrusionOk="0" h="8931" w="4811">
                  <a:moveTo>
                    <a:pt x="1132" y="310"/>
                  </a:moveTo>
                  <a:cubicBezTo>
                    <a:pt x="1203" y="310"/>
                    <a:pt x="1263" y="346"/>
                    <a:pt x="1310" y="382"/>
                  </a:cubicBezTo>
                  <a:cubicBezTo>
                    <a:pt x="1358" y="430"/>
                    <a:pt x="1382" y="501"/>
                    <a:pt x="1382" y="560"/>
                  </a:cubicBezTo>
                  <a:lnTo>
                    <a:pt x="1382" y="2073"/>
                  </a:lnTo>
                  <a:lnTo>
                    <a:pt x="858" y="2073"/>
                  </a:lnTo>
                  <a:lnTo>
                    <a:pt x="858" y="560"/>
                  </a:lnTo>
                  <a:cubicBezTo>
                    <a:pt x="870" y="430"/>
                    <a:pt x="977" y="310"/>
                    <a:pt x="1132" y="310"/>
                  </a:cubicBezTo>
                  <a:close/>
                  <a:moveTo>
                    <a:pt x="3644" y="310"/>
                  </a:moveTo>
                  <a:cubicBezTo>
                    <a:pt x="3727" y="310"/>
                    <a:pt x="3787" y="346"/>
                    <a:pt x="3823" y="382"/>
                  </a:cubicBezTo>
                  <a:cubicBezTo>
                    <a:pt x="3870" y="430"/>
                    <a:pt x="3906" y="501"/>
                    <a:pt x="3906" y="560"/>
                  </a:cubicBezTo>
                  <a:lnTo>
                    <a:pt x="3906" y="2073"/>
                  </a:lnTo>
                  <a:lnTo>
                    <a:pt x="3382" y="2073"/>
                  </a:lnTo>
                  <a:lnTo>
                    <a:pt x="3382" y="560"/>
                  </a:lnTo>
                  <a:cubicBezTo>
                    <a:pt x="3394" y="430"/>
                    <a:pt x="3513" y="310"/>
                    <a:pt x="3644" y="310"/>
                  </a:cubicBezTo>
                  <a:close/>
                  <a:moveTo>
                    <a:pt x="4454" y="2406"/>
                  </a:moveTo>
                  <a:lnTo>
                    <a:pt x="4454" y="2918"/>
                  </a:lnTo>
                  <a:lnTo>
                    <a:pt x="310" y="2918"/>
                  </a:lnTo>
                  <a:lnTo>
                    <a:pt x="310" y="2406"/>
                  </a:lnTo>
                  <a:close/>
                  <a:moveTo>
                    <a:pt x="2989" y="5513"/>
                  </a:moveTo>
                  <a:lnTo>
                    <a:pt x="2989" y="5978"/>
                  </a:lnTo>
                  <a:lnTo>
                    <a:pt x="1787" y="5978"/>
                  </a:lnTo>
                  <a:lnTo>
                    <a:pt x="1787" y="5513"/>
                  </a:lnTo>
                  <a:close/>
                  <a:moveTo>
                    <a:pt x="2846" y="6299"/>
                  </a:moveTo>
                  <a:lnTo>
                    <a:pt x="2846" y="6752"/>
                  </a:lnTo>
                  <a:lnTo>
                    <a:pt x="1930" y="6752"/>
                  </a:lnTo>
                  <a:lnTo>
                    <a:pt x="1930" y="6299"/>
                  </a:lnTo>
                  <a:close/>
                  <a:moveTo>
                    <a:pt x="1132" y="1"/>
                  </a:moveTo>
                  <a:cubicBezTo>
                    <a:pt x="798" y="1"/>
                    <a:pt x="548" y="263"/>
                    <a:pt x="548" y="572"/>
                  </a:cubicBezTo>
                  <a:lnTo>
                    <a:pt x="548" y="2084"/>
                  </a:lnTo>
                  <a:lnTo>
                    <a:pt x="167" y="2084"/>
                  </a:lnTo>
                  <a:cubicBezTo>
                    <a:pt x="72" y="2084"/>
                    <a:pt x="1" y="2156"/>
                    <a:pt x="1" y="2239"/>
                  </a:cubicBezTo>
                  <a:lnTo>
                    <a:pt x="1" y="3061"/>
                  </a:lnTo>
                  <a:cubicBezTo>
                    <a:pt x="1" y="3156"/>
                    <a:pt x="72" y="3227"/>
                    <a:pt x="167" y="3227"/>
                  </a:cubicBezTo>
                  <a:lnTo>
                    <a:pt x="203" y="3227"/>
                  </a:lnTo>
                  <a:lnTo>
                    <a:pt x="203" y="3823"/>
                  </a:lnTo>
                  <a:cubicBezTo>
                    <a:pt x="203" y="3847"/>
                    <a:pt x="227" y="3894"/>
                    <a:pt x="239" y="3930"/>
                  </a:cubicBezTo>
                  <a:lnTo>
                    <a:pt x="727" y="4537"/>
                  </a:lnTo>
                  <a:cubicBezTo>
                    <a:pt x="760" y="4576"/>
                    <a:pt x="807" y="4594"/>
                    <a:pt x="853" y="4594"/>
                  </a:cubicBezTo>
                  <a:cubicBezTo>
                    <a:pt x="890" y="4594"/>
                    <a:pt x="926" y="4582"/>
                    <a:pt x="953" y="4561"/>
                  </a:cubicBezTo>
                  <a:cubicBezTo>
                    <a:pt x="1025" y="4501"/>
                    <a:pt x="1025" y="4406"/>
                    <a:pt x="977" y="4347"/>
                  </a:cubicBezTo>
                  <a:lnTo>
                    <a:pt x="525" y="3775"/>
                  </a:lnTo>
                  <a:lnTo>
                    <a:pt x="525" y="3239"/>
                  </a:lnTo>
                  <a:lnTo>
                    <a:pt x="4239" y="3239"/>
                  </a:lnTo>
                  <a:lnTo>
                    <a:pt x="4239" y="3775"/>
                  </a:lnTo>
                  <a:lnTo>
                    <a:pt x="3084" y="5216"/>
                  </a:lnTo>
                  <a:lnTo>
                    <a:pt x="1691" y="5216"/>
                  </a:lnTo>
                  <a:lnTo>
                    <a:pt x="1429" y="4882"/>
                  </a:lnTo>
                  <a:cubicBezTo>
                    <a:pt x="1418" y="4847"/>
                    <a:pt x="1394" y="4835"/>
                    <a:pt x="1382" y="4823"/>
                  </a:cubicBezTo>
                  <a:cubicBezTo>
                    <a:pt x="1351" y="4797"/>
                    <a:pt x="1313" y="4785"/>
                    <a:pt x="1277" y="4785"/>
                  </a:cubicBezTo>
                  <a:cubicBezTo>
                    <a:pt x="1229" y="4785"/>
                    <a:pt x="1183" y="4806"/>
                    <a:pt x="1156" y="4847"/>
                  </a:cubicBezTo>
                  <a:cubicBezTo>
                    <a:pt x="1120" y="4906"/>
                    <a:pt x="1120" y="4978"/>
                    <a:pt x="1156" y="5037"/>
                  </a:cubicBezTo>
                  <a:lnTo>
                    <a:pt x="1489" y="5442"/>
                  </a:lnTo>
                  <a:lnTo>
                    <a:pt x="1489" y="6156"/>
                  </a:lnTo>
                  <a:cubicBezTo>
                    <a:pt x="1489" y="6252"/>
                    <a:pt x="1560" y="6311"/>
                    <a:pt x="1632" y="6323"/>
                  </a:cubicBezTo>
                  <a:lnTo>
                    <a:pt x="1632" y="6942"/>
                  </a:lnTo>
                  <a:cubicBezTo>
                    <a:pt x="1632" y="7037"/>
                    <a:pt x="1715" y="7109"/>
                    <a:pt x="1799" y="7109"/>
                  </a:cubicBezTo>
                  <a:lnTo>
                    <a:pt x="1834" y="7109"/>
                  </a:lnTo>
                  <a:lnTo>
                    <a:pt x="1834" y="8764"/>
                  </a:lnTo>
                  <a:cubicBezTo>
                    <a:pt x="1834" y="8859"/>
                    <a:pt x="1906" y="8931"/>
                    <a:pt x="1989" y="8931"/>
                  </a:cubicBezTo>
                  <a:lnTo>
                    <a:pt x="2846" y="8931"/>
                  </a:lnTo>
                  <a:cubicBezTo>
                    <a:pt x="2930" y="8931"/>
                    <a:pt x="3001" y="8859"/>
                    <a:pt x="3001" y="8764"/>
                  </a:cubicBezTo>
                  <a:lnTo>
                    <a:pt x="3001" y="8145"/>
                  </a:lnTo>
                  <a:cubicBezTo>
                    <a:pt x="3001" y="8050"/>
                    <a:pt x="2930" y="7978"/>
                    <a:pt x="2846" y="7978"/>
                  </a:cubicBezTo>
                  <a:cubicBezTo>
                    <a:pt x="2751" y="7978"/>
                    <a:pt x="2680" y="8050"/>
                    <a:pt x="2680" y="8145"/>
                  </a:cubicBezTo>
                  <a:lnTo>
                    <a:pt x="2680" y="8597"/>
                  </a:lnTo>
                  <a:lnTo>
                    <a:pt x="2156" y="8597"/>
                  </a:lnTo>
                  <a:lnTo>
                    <a:pt x="2156" y="7109"/>
                  </a:lnTo>
                  <a:lnTo>
                    <a:pt x="2680" y="7109"/>
                  </a:lnTo>
                  <a:lnTo>
                    <a:pt x="2680" y="7502"/>
                  </a:lnTo>
                  <a:cubicBezTo>
                    <a:pt x="2680" y="7585"/>
                    <a:pt x="2751" y="7669"/>
                    <a:pt x="2846" y="7669"/>
                  </a:cubicBezTo>
                  <a:cubicBezTo>
                    <a:pt x="2930" y="7669"/>
                    <a:pt x="3001" y="7585"/>
                    <a:pt x="3001" y="7502"/>
                  </a:cubicBezTo>
                  <a:lnTo>
                    <a:pt x="3001" y="7109"/>
                  </a:lnTo>
                  <a:lnTo>
                    <a:pt x="3037" y="7109"/>
                  </a:lnTo>
                  <a:cubicBezTo>
                    <a:pt x="3120" y="7109"/>
                    <a:pt x="3203" y="7037"/>
                    <a:pt x="3203" y="6954"/>
                  </a:cubicBezTo>
                  <a:lnTo>
                    <a:pt x="3203" y="6323"/>
                  </a:lnTo>
                  <a:cubicBezTo>
                    <a:pt x="3287" y="6323"/>
                    <a:pt x="3346" y="6252"/>
                    <a:pt x="3346" y="6156"/>
                  </a:cubicBezTo>
                  <a:lnTo>
                    <a:pt x="3346" y="5442"/>
                  </a:lnTo>
                  <a:lnTo>
                    <a:pt x="4573" y="3942"/>
                  </a:lnTo>
                  <a:cubicBezTo>
                    <a:pt x="4597" y="3906"/>
                    <a:pt x="4597" y="3882"/>
                    <a:pt x="4597" y="3835"/>
                  </a:cubicBezTo>
                  <a:lnTo>
                    <a:pt x="4597" y="3239"/>
                  </a:lnTo>
                  <a:lnTo>
                    <a:pt x="4644" y="3239"/>
                  </a:lnTo>
                  <a:cubicBezTo>
                    <a:pt x="4727" y="3239"/>
                    <a:pt x="4811" y="3168"/>
                    <a:pt x="4811" y="3073"/>
                  </a:cubicBezTo>
                  <a:lnTo>
                    <a:pt x="4811" y="2263"/>
                  </a:lnTo>
                  <a:cubicBezTo>
                    <a:pt x="4775" y="2156"/>
                    <a:pt x="4704" y="2084"/>
                    <a:pt x="4620" y="2084"/>
                  </a:cubicBezTo>
                  <a:lnTo>
                    <a:pt x="4227" y="2084"/>
                  </a:lnTo>
                  <a:lnTo>
                    <a:pt x="4227" y="584"/>
                  </a:lnTo>
                  <a:cubicBezTo>
                    <a:pt x="4227" y="430"/>
                    <a:pt x="4168" y="287"/>
                    <a:pt x="4061" y="156"/>
                  </a:cubicBezTo>
                  <a:cubicBezTo>
                    <a:pt x="3954" y="60"/>
                    <a:pt x="3811" y="1"/>
                    <a:pt x="3644" y="1"/>
                  </a:cubicBezTo>
                  <a:cubicBezTo>
                    <a:pt x="3323" y="1"/>
                    <a:pt x="3061" y="263"/>
                    <a:pt x="3061" y="572"/>
                  </a:cubicBezTo>
                  <a:lnTo>
                    <a:pt x="3061" y="2084"/>
                  </a:lnTo>
                  <a:lnTo>
                    <a:pt x="1715" y="2084"/>
                  </a:lnTo>
                  <a:lnTo>
                    <a:pt x="1715" y="572"/>
                  </a:lnTo>
                  <a:cubicBezTo>
                    <a:pt x="1715" y="430"/>
                    <a:pt x="1656" y="275"/>
                    <a:pt x="1549" y="156"/>
                  </a:cubicBezTo>
                  <a:cubicBezTo>
                    <a:pt x="1441" y="60"/>
                    <a:pt x="1298" y="1"/>
                    <a:pt x="11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54"/>
            <p:cNvSpPr/>
            <p:nvPr/>
          </p:nvSpPr>
          <p:spPr>
            <a:xfrm>
              <a:off x="1373667" y="1686935"/>
              <a:ext cx="66401" cy="10581"/>
            </a:xfrm>
            <a:custGeom>
              <a:rect b="b" l="l" r="r" t="t"/>
              <a:pathLst>
                <a:path extrusionOk="0" h="334" w="2096">
                  <a:moveTo>
                    <a:pt x="167" y="0"/>
                  </a:moveTo>
                  <a:cubicBezTo>
                    <a:pt x="84" y="0"/>
                    <a:pt x="0" y="72"/>
                    <a:pt x="0" y="167"/>
                  </a:cubicBezTo>
                  <a:cubicBezTo>
                    <a:pt x="0" y="250"/>
                    <a:pt x="84" y="333"/>
                    <a:pt x="167" y="333"/>
                  </a:cubicBezTo>
                  <a:lnTo>
                    <a:pt x="1929" y="333"/>
                  </a:lnTo>
                  <a:cubicBezTo>
                    <a:pt x="2012" y="333"/>
                    <a:pt x="2096" y="250"/>
                    <a:pt x="2096" y="167"/>
                  </a:cubicBezTo>
                  <a:cubicBezTo>
                    <a:pt x="2096" y="72"/>
                    <a:pt x="2012" y="0"/>
                    <a:pt x="192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54"/>
            <p:cNvSpPr/>
            <p:nvPr/>
          </p:nvSpPr>
          <p:spPr>
            <a:xfrm>
              <a:off x="1518508" y="1536044"/>
              <a:ext cx="72452" cy="112812"/>
            </a:xfrm>
            <a:custGeom>
              <a:rect b="b" l="l" r="r" t="t"/>
              <a:pathLst>
                <a:path extrusionOk="0" h="3561" w="2287">
                  <a:moveTo>
                    <a:pt x="1596" y="334"/>
                  </a:moveTo>
                  <a:lnTo>
                    <a:pt x="1024" y="1084"/>
                  </a:lnTo>
                  <a:cubicBezTo>
                    <a:pt x="1000" y="1132"/>
                    <a:pt x="988" y="1203"/>
                    <a:pt x="1012" y="1251"/>
                  </a:cubicBezTo>
                  <a:cubicBezTo>
                    <a:pt x="1048" y="1310"/>
                    <a:pt x="1107" y="1346"/>
                    <a:pt x="1167" y="1346"/>
                  </a:cubicBezTo>
                  <a:lnTo>
                    <a:pt x="1774" y="1346"/>
                  </a:lnTo>
                  <a:lnTo>
                    <a:pt x="893" y="2370"/>
                  </a:lnTo>
                  <a:lnTo>
                    <a:pt x="1167" y="1775"/>
                  </a:lnTo>
                  <a:cubicBezTo>
                    <a:pt x="1191" y="1727"/>
                    <a:pt x="1179" y="1667"/>
                    <a:pt x="1155" y="1620"/>
                  </a:cubicBezTo>
                  <a:cubicBezTo>
                    <a:pt x="1119" y="1584"/>
                    <a:pt x="1072" y="1548"/>
                    <a:pt x="1012" y="1548"/>
                  </a:cubicBezTo>
                  <a:lnTo>
                    <a:pt x="453" y="1548"/>
                  </a:lnTo>
                  <a:lnTo>
                    <a:pt x="1155" y="334"/>
                  </a:lnTo>
                  <a:close/>
                  <a:moveTo>
                    <a:pt x="1048" y="1"/>
                  </a:moveTo>
                  <a:cubicBezTo>
                    <a:pt x="988" y="1"/>
                    <a:pt x="941" y="24"/>
                    <a:pt x="917" y="72"/>
                  </a:cubicBezTo>
                  <a:lnTo>
                    <a:pt x="36" y="1620"/>
                  </a:lnTo>
                  <a:cubicBezTo>
                    <a:pt x="0" y="1667"/>
                    <a:pt x="0" y="1727"/>
                    <a:pt x="36" y="1787"/>
                  </a:cubicBezTo>
                  <a:cubicBezTo>
                    <a:pt x="60" y="1834"/>
                    <a:pt x="107" y="1858"/>
                    <a:pt x="167" y="1858"/>
                  </a:cubicBezTo>
                  <a:lnTo>
                    <a:pt x="762" y="1858"/>
                  </a:lnTo>
                  <a:lnTo>
                    <a:pt x="95" y="3322"/>
                  </a:lnTo>
                  <a:cubicBezTo>
                    <a:pt x="60" y="3394"/>
                    <a:pt x="95" y="3477"/>
                    <a:pt x="155" y="3525"/>
                  </a:cubicBezTo>
                  <a:cubicBezTo>
                    <a:pt x="179" y="3537"/>
                    <a:pt x="215" y="3561"/>
                    <a:pt x="238" y="3561"/>
                  </a:cubicBezTo>
                  <a:cubicBezTo>
                    <a:pt x="286" y="3561"/>
                    <a:pt x="334" y="3537"/>
                    <a:pt x="357" y="3501"/>
                  </a:cubicBezTo>
                  <a:lnTo>
                    <a:pt x="2203" y="1275"/>
                  </a:lnTo>
                  <a:cubicBezTo>
                    <a:pt x="2262" y="1227"/>
                    <a:pt x="2286" y="1167"/>
                    <a:pt x="2250" y="1108"/>
                  </a:cubicBezTo>
                  <a:cubicBezTo>
                    <a:pt x="2227" y="1048"/>
                    <a:pt x="2167" y="1013"/>
                    <a:pt x="2108" y="1013"/>
                  </a:cubicBezTo>
                  <a:lnTo>
                    <a:pt x="1477" y="1013"/>
                  </a:lnTo>
                  <a:lnTo>
                    <a:pt x="2048" y="251"/>
                  </a:lnTo>
                  <a:cubicBezTo>
                    <a:pt x="2072" y="203"/>
                    <a:pt x="2084" y="132"/>
                    <a:pt x="2060" y="84"/>
                  </a:cubicBezTo>
                  <a:cubicBezTo>
                    <a:pt x="2024" y="24"/>
                    <a:pt x="1965" y="1"/>
                    <a:pt x="190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7" name="Google Shape;3057;p54"/>
          <p:cNvGrpSpPr/>
          <p:nvPr/>
        </p:nvGrpSpPr>
        <p:grpSpPr>
          <a:xfrm>
            <a:off x="7144274" y="1500214"/>
            <a:ext cx="282174" cy="355735"/>
            <a:chOff x="7144274" y="1500214"/>
            <a:chExt cx="282174" cy="355735"/>
          </a:xfrm>
        </p:grpSpPr>
        <p:sp>
          <p:nvSpPr>
            <p:cNvPr id="3058" name="Google Shape;3058;p54"/>
            <p:cNvSpPr/>
            <p:nvPr/>
          </p:nvSpPr>
          <p:spPr>
            <a:xfrm>
              <a:off x="7245745" y="1613375"/>
              <a:ext cx="10613" cy="16252"/>
            </a:xfrm>
            <a:custGeom>
              <a:rect b="b" l="l" r="r" t="t"/>
              <a:pathLst>
                <a:path extrusionOk="0" h="513" w="335">
                  <a:moveTo>
                    <a:pt x="167" y="0"/>
                  </a:moveTo>
                  <a:cubicBezTo>
                    <a:pt x="72" y="0"/>
                    <a:pt x="1" y="72"/>
                    <a:pt x="1" y="167"/>
                  </a:cubicBezTo>
                  <a:lnTo>
                    <a:pt x="1" y="346"/>
                  </a:lnTo>
                  <a:cubicBezTo>
                    <a:pt x="1" y="429"/>
                    <a:pt x="72" y="512"/>
                    <a:pt x="167" y="512"/>
                  </a:cubicBezTo>
                  <a:cubicBezTo>
                    <a:pt x="251" y="512"/>
                    <a:pt x="334" y="429"/>
                    <a:pt x="334" y="346"/>
                  </a:cubicBezTo>
                  <a:lnTo>
                    <a:pt x="334" y="167"/>
                  </a:lnTo>
                  <a:cubicBezTo>
                    <a:pt x="334" y="72"/>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54"/>
            <p:cNvSpPr/>
            <p:nvPr/>
          </p:nvSpPr>
          <p:spPr>
            <a:xfrm>
              <a:off x="7313635" y="1613375"/>
              <a:ext cx="10613" cy="16252"/>
            </a:xfrm>
            <a:custGeom>
              <a:rect b="b" l="l" r="r" t="t"/>
              <a:pathLst>
                <a:path extrusionOk="0" h="513" w="335">
                  <a:moveTo>
                    <a:pt x="168" y="0"/>
                  </a:moveTo>
                  <a:cubicBezTo>
                    <a:pt x="72" y="0"/>
                    <a:pt x="1" y="72"/>
                    <a:pt x="1" y="167"/>
                  </a:cubicBezTo>
                  <a:lnTo>
                    <a:pt x="1" y="346"/>
                  </a:lnTo>
                  <a:cubicBezTo>
                    <a:pt x="1" y="429"/>
                    <a:pt x="72" y="512"/>
                    <a:pt x="168" y="512"/>
                  </a:cubicBezTo>
                  <a:cubicBezTo>
                    <a:pt x="251" y="512"/>
                    <a:pt x="334" y="429"/>
                    <a:pt x="334" y="346"/>
                  </a:cubicBezTo>
                  <a:lnTo>
                    <a:pt x="334" y="167"/>
                  </a:lnTo>
                  <a:cubicBezTo>
                    <a:pt x="334" y="72"/>
                    <a:pt x="251"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54"/>
            <p:cNvSpPr/>
            <p:nvPr/>
          </p:nvSpPr>
          <p:spPr>
            <a:xfrm>
              <a:off x="7262345" y="1653070"/>
              <a:ext cx="45302" cy="16157"/>
            </a:xfrm>
            <a:custGeom>
              <a:rect b="b" l="l" r="r" t="t"/>
              <a:pathLst>
                <a:path extrusionOk="0" h="510" w="1430">
                  <a:moveTo>
                    <a:pt x="184" y="0"/>
                  </a:moveTo>
                  <a:cubicBezTo>
                    <a:pt x="140" y="0"/>
                    <a:pt x="96" y="15"/>
                    <a:pt x="60" y="45"/>
                  </a:cubicBezTo>
                  <a:cubicBezTo>
                    <a:pt x="1" y="105"/>
                    <a:pt x="1" y="212"/>
                    <a:pt x="60" y="283"/>
                  </a:cubicBezTo>
                  <a:cubicBezTo>
                    <a:pt x="203" y="426"/>
                    <a:pt x="441" y="509"/>
                    <a:pt x="715" y="509"/>
                  </a:cubicBezTo>
                  <a:cubicBezTo>
                    <a:pt x="977" y="509"/>
                    <a:pt x="1215" y="414"/>
                    <a:pt x="1370" y="283"/>
                  </a:cubicBezTo>
                  <a:cubicBezTo>
                    <a:pt x="1429" y="212"/>
                    <a:pt x="1429" y="105"/>
                    <a:pt x="1370" y="45"/>
                  </a:cubicBezTo>
                  <a:cubicBezTo>
                    <a:pt x="1340" y="15"/>
                    <a:pt x="1298" y="0"/>
                    <a:pt x="1255" y="0"/>
                  </a:cubicBezTo>
                  <a:cubicBezTo>
                    <a:pt x="1212" y="0"/>
                    <a:pt x="1167" y="15"/>
                    <a:pt x="1132" y="45"/>
                  </a:cubicBezTo>
                  <a:cubicBezTo>
                    <a:pt x="1072" y="105"/>
                    <a:pt x="917" y="176"/>
                    <a:pt x="715" y="176"/>
                  </a:cubicBezTo>
                  <a:cubicBezTo>
                    <a:pt x="501" y="176"/>
                    <a:pt x="358" y="105"/>
                    <a:pt x="298" y="45"/>
                  </a:cubicBezTo>
                  <a:cubicBezTo>
                    <a:pt x="268" y="15"/>
                    <a:pt x="227" y="0"/>
                    <a:pt x="1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54"/>
            <p:cNvSpPr/>
            <p:nvPr/>
          </p:nvSpPr>
          <p:spPr>
            <a:xfrm>
              <a:off x="7144274" y="1500214"/>
              <a:ext cx="282174" cy="355735"/>
            </a:xfrm>
            <a:custGeom>
              <a:rect b="b" l="l" r="r" t="t"/>
              <a:pathLst>
                <a:path extrusionOk="0" h="11229" w="8907">
                  <a:moveTo>
                    <a:pt x="7299" y="334"/>
                  </a:moveTo>
                  <a:cubicBezTo>
                    <a:pt x="7228" y="1048"/>
                    <a:pt x="6597" y="1608"/>
                    <a:pt x="5871" y="1608"/>
                  </a:cubicBezTo>
                  <a:lnTo>
                    <a:pt x="2656" y="1608"/>
                  </a:lnTo>
                  <a:cubicBezTo>
                    <a:pt x="2561" y="1608"/>
                    <a:pt x="2489" y="1679"/>
                    <a:pt x="2489" y="1775"/>
                  </a:cubicBezTo>
                  <a:cubicBezTo>
                    <a:pt x="2489" y="1858"/>
                    <a:pt x="2561" y="1941"/>
                    <a:pt x="2656" y="1941"/>
                  </a:cubicBezTo>
                  <a:lnTo>
                    <a:pt x="5871" y="1941"/>
                  </a:lnTo>
                  <a:cubicBezTo>
                    <a:pt x="6192" y="1941"/>
                    <a:pt x="6514" y="1846"/>
                    <a:pt x="6776" y="1679"/>
                  </a:cubicBezTo>
                  <a:lnTo>
                    <a:pt x="6776" y="3560"/>
                  </a:lnTo>
                  <a:cubicBezTo>
                    <a:pt x="6776" y="3644"/>
                    <a:pt x="6847" y="3727"/>
                    <a:pt x="6942" y="3727"/>
                  </a:cubicBezTo>
                  <a:lnTo>
                    <a:pt x="7026" y="3727"/>
                  </a:lnTo>
                  <a:cubicBezTo>
                    <a:pt x="7109" y="3727"/>
                    <a:pt x="7180" y="3751"/>
                    <a:pt x="7240" y="3810"/>
                  </a:cubicBezTo>
                  <a:cubicBezTo>
                    <a:pt x="7299" y="3870"/>
                    <a:pt x="7311" y="3941"/>
                    <a:pt x="7311" y="4037"/>
                  </a:cubicBezTo>
                  <a:cubicBezTo>
                    <a:pt x="7299" y="4180"/>
                    <a:pt x="7168" y="4287"/>
                    <a:pt x="7002" y="4287"/>
                  </a:cubicBezTo>
                  <a:lnTo>
                    <a:pt x="6930" y="4287"/>
                  </a:lnTo>
                  <a:lnTo>
                    <a:pt x="6930" y="4275"/>
                  </a:lnTo>
                  <a:cubicBezTo>
                    <a:pt x="6930" y="4180"/>
                    <a:pt x="6847" y="4108"/>
                    <a:pt x="6764" y="4108"/>
                  </a:cubicBezTo>
                  <a:cubicBezTo>
                    <a:pt x="6668" y="4108"/>
                    <a:pt x="6597" y="4180"/>
                    <a:pt x="6597" y="4275"/>
                  </a:cubicBezTo>
                  <a:cubicBezTo>
                    <a:pt x="6597" y="5465"/>
                    <a:pt x="5633" y="6430"/>
                    <a:pt x="4442" y="6430"/>
                  </a:cubicBezTo>
                  <a:cubicBezTo>
                    <a:pt x="3251" y="6430"/>
                    <a:pt x="2287" y="5465"/>
                    <a:pt x="2287" y="4275"/>
                  </a:cubicBezTo>
                  <a:cubicBezTo>
                    <a:pt x="2287" y="4180"/>
                    <a:pt x="2204" y="4108"/>
                    <a:pt x="2120" y="4108"/>
                  </a:cubicBezTo>
                  <a:cubicBezTo>
                    <a:pt x="2025" y="4108"/>
                    <a:pt x="1954" y="4180"/>
                    <a:pt x="1954" y="4275"/>
                  </a:cubicBezTo>
                  <a:lnTo>
                    <a:pt x="1954" y="4287"/>
                  </a:lnTo>
                  <a:lnTo>
                    <a:pt x="1846" y="4287"/>
                  </a:lnTo>
                  <a:cubicBezTo>
                    <a:pt x="1775" y="4287"/>
                    <a:pt x="1704" y="4263"/>
                    <a:pt x="1644" y="4203"/>
                  </a:cubicBezTo>
                  <a:cubicBezTo>
                    <a:pt x="1584" y="4144"/>
                    <a:pt x="1573" y="4061"/>
                    <a:pt x="1573" y="3977"/>
                  </a:cubicBezTo>
                  <a:cubicBezTo>
                    <a:pt x="1584" y="3822"/>
                    <a:pt x="1715" y="3727"/>
                    <a:pt x="1882" y="3727"/>
                  </a:cubicBezTo>
                  <a:lnTo>
                    <a:pt x="1942" y="3727"/>
                  </a:lnTo>
                  <a:cubicBezTo>
                    <a:pt x="2025" y="3727"/>
                    <a:pt x="2108" y="3644"/>
                    <a:pt x="2108" y="3560"/>
                  </a:cubicBezTo>
                  <a:lnTo>
                    <a:pt x="2108" y="1775"/>
                  </a:lnTo>
                  <a:cubicBezTo>
                    <a:pt x="2108" y="989"/>
                    <a:pt x="2739" y="334"/>
                    <a:pt x="3549" y="334"/>
                  </a:cubicBezTo>
                  <a:close/>
                  <a:moveTo>
                    <a:pt x="3025" y="6763"/>
                  </a:moveTo>
                  <a:lnTo>
                    <a:pt x="3025" y="7085"/>
                  </a:lnTo>
                  <a:cubicBezTo>
                    <a:pt x="3025" y="7239"/>
                    <a:pt x="2918" y="7382"/>
                    <a:pt x="2787" y="7430"/>
                  </a:cubicBezTo>
                  <a:lnTo>
                    <a:pt x="2406" y="7180"/>
                  </a:lnTo>
                  <a:cubicBezTo>
                    <a:pt x="2299" y="7097"/>
                    <a:pt x="2287" y="7001"/>
                    <a:pt x="2311" y="6918"/>
                  </a:cubicBezTo>
                  <a:cubicBezTo>
                    <a:pt x="2346" y="6847"/>
                    <a:pt x="2406" y="6763"/>
                    <a:pt x="2537" y="6763"/>
                  </a:cubicBezTo>
                  <a:close/>
                  <a:moveTo>
                    <a:pt x="6359" y="6763"/>
                  </a:moveTo>
                  <a:cubicBezTo>
                    <a:pt x="6478" y="6763"/>
                    <a:pt x="6549" y="6847"/>
                    <a:pt x="6585" y="6918"/>
                  </a:cubicBezTo>
                  <a:cubicBezTo>
                    <a:pt x="6609" y="7001"/>
                    <a:pt x="6597" y="7120"/>
                    <a:pt x="6490" y="7180"/>
                  </a:cubicBezTo>
                  <a:lnTo>
                    <a:pt x="6109" y="7430"/>
                  </a:lnTo>
                  <a:cubicBezTo>
                    <a:pt x="5954" y="7382"/>
                    <a:pt x="5859" y="7239"/>
                    <a:pt x="5859" y="7085"/>
                  </a:cubicBezTo>
                  <a:lnTo>
                    <a:pt x="5859" y="6763"/>
                  </a:lnTo>
                  <a:close/>
                  <a:moveTo>
                    <a:pt x="6371" y="6216"/>
                  </a:moveTo>
                  <a:cubicBezTo>
                    <a:pt x="6883" y="6216"/>
                    <a:pt x="7276" y="6620"/>
                    <a:pt x="7276" y="7132"/>
                  </a:cubicBezTo>
                  <a:cubicBezTo>
                    <a:pt x="7311" y="8156"/>
                    <a:pt x="6514" y="9025"/>
                    <a:pt x="5502" y="9097"/>
                  </a:cubicBezTo>
                  <a:lnTo>
                    <a:pt x="5502" y="8918"/>
                  </a:lnTo>
                  <a:cubicBezTo>
                    <a:pt x="5502" y="8823"/>
                    <a:pt x="5418" y="8752"/>
                    <a:pt x="5335" y="8752"/>
                  </a:cubicBezTo>
                  <a:cubicBezTo>
                    <a:pt x="5240" y="8752"/>
                    <a:pt x="5168" y="8823"/>
                    <a:pt x="5168" y="8918"/>
                  </a:cubicBezTo>
                  <a:lnTo>
                    <a:pt x="5168" y="9109"/>
                  </a:lnTo>
                  <a:lnTo>
                    <a:pt x="3716" y="9109"/>
                  </a:lnTo>
                  <a:lnTo>
                    <a:pt x="3716" y="8918"/>
                  </a:lnTo>
                  <a:cubicBezTo>
                    <a:pt x="3716" y="8823"/>
                    <a:pt x="3632" y="8752"/>
                    <a:pt x="3549" y="8752"/>
                  </a:cubicBezTo>
                  <a:cubicBezTo>
                    <a:pt x="3454" y="8752"/>
                    <a:pt x="3382" y="8823"/>
                    <a:pt x="3382" y="8918"/>
                  </a:cubicBezTo>
                  <a:lnTo>
                    <a:pt x="3382" y="9097"/>
                  </a:lnTo>
                  <a:cubicBezTo>
                    <a:pt x="2370" y="9002"/>
                    <a:pt x="1573" y="8156"/>
                    <a:pt x="1573" y="7132"/>
                  </a:cubicBezTo>
                  <a:cubicBezTo>
                    <a:pt x="1573" y="6620"/>
                    <a:pt x="1965" y="6227"/>
                    <a:pt x="2477" y="6227"/>
                  </a:cubicBezTo>
                  <a:lnTo>
                    <a:pt x="2906" y="6227"/>
                  </a:lnTo>
                  <a:cubicBezTo>
                    <a:pt x="2954" y="6251"/>
                    <a:pt x="3001" y="6287"/>
                    <a:pt x="3025" y="6311"/>
                  </a:cubicBezTo>
                  <a:lnTo>
                    <a:pt x="3025" y="6430"/>
                  </a:lnTo>
                  <a:lnTo>
                    <a:pt x="2525" y="6430"/>
                  </a:lnTo>
                  <a:cubicBezTo>
                    <a:pt x="2263" y="6430"/>
                    <a:pt x="2061" y="6585"/>
                    <a:pt x="1989" y="6835"/>
                  </a:cubicBezTo>
                  <a:cubicBezTo>
                    <a:pt x="1906" y="7085"/>
                    <a:pt x="2001" y="7323"/>
                    <a:pt x="2204" y="7454"/>
                  </a:cubicBezTo>
                  <a:lnTo>
                    <a:pt x="4037" y="8680"/>
                  </a:lnTo>
                  <a:cubicBezTo>
                    <a:pt x="4156" y="8752"/>
                    <a:pt x="4287" y="8799"/>
                    <a:pt x="4430" y="8799"/>
                  </a:cubicBezTo>
                  <a:cubicBezTo>
                    <a:pt x="4561" y="8799"/>
                    <a:pt x="4692" y="8752"/>
                    <a:pt x="4811" y="8680"/>
                  </a:cubicBezTo>
                  <a:lnTo>
                    <a:pt x="5228" y="8394"/>
                  </a:lnTo>
                  <a:cubicBezTo>
                    <a:pt x="5299" y="8347"/>
                    <a:pt x="5323" y="8252"/>
                    <a:pt x="5275" y="8168"/>
                  </a:cubicBezTo>
                  <a:cubicBezTo>
                    <a:pt x="5247" y="8125"/>
                    <a:pt x="5197" y="8104"/>
                    <a:pt x="5146" y="8104"/>
                  </a:cubicBezTo>
                  <a:cubicBezTo>
                    <a:pt x="5112" y="8104"/>
                    <a:pt x="5078" y="8113"/>
                    <a:pt x="5049" y="8132"/>
                  </a:cubicBezTo>
                  <a:lnTo>
                    <a:pt x="4632" y="8406"/>
                  </a:lnTo>
                  <a:cubicBezTo>
                    <a:pt x="4573" y="8454"/>
                    <a:pt x="4501" y="8478"/>
                    <a:pt x="4429" y="8478"/>
                  </a:cubicBezTo>
                  <a:cubicBezTo>
                    <a:pt x="4356" y="8478"/>
                    <a:pt x="4281" y="8454"/>
                    <a:pt x="4216" y="8406"/>
                  </a:cubicBezTo>
                  <a:lnTo>
                    <a:pt x="3073" y="7656"/>
                  </a:lnTo>
                  <a:cubicBezTo>
                    <a:pt x="3239" y="7513"/>
                    <a:pt x="3335" y="7323"/>
                    <a:pt x="3335" y="7097"/>
                  </a:cubicBezTo>
                  <a:lnTo>
                    <a:pt x="3335" y="6525"/>
                  </a:lnTo>
                  <a:cubicBezTo>
                    <a:pt x="3668" y="6680"/>
                    <a:pt x="4037" y="6775"/>
                    <a:pt x="4430" y="6775"/>
                  </a:cubicBezTo>
                  <a:cubicBezTo>
                    <a:pt x="4811" y="6775"/>
                    <a:pt x="5180" y="6680"/>
                    <a:pt x="5514" y="6525"/>
                  </a:cubicBezTo>
                  <a:lnTo>
                    <a:pt x="5514" y="7097"/>
                  </a:lnTo>
                  <a:cubicBezTo>
                    <a:pt x="5514" y="7323"/>
                    <a:pt x="5621" y="7513"/>
                    <a:pt x="5775" y="7656"/>
                  </a:cubicBezTo>
                  <a:lnTo>
                    <a:pt x="5668" y="7728"/>
                  </a:lnTo>
                  <a:cubicBezTo>
                    <a:pt x="5597" y="7775"/>
                    <a:pt x="5585" y="7871"/>
                    <a:pt x="5633" y="7954"/>
                  </a:cubicBezTo>
                  <a:cubicBezTo>
                    <a:pt x="5656" y="7990"/>
                    <a:pt x="5716" y="8025"/>
                    <a:pt x="5764" y="8025"/>
                  </a:cubicBezTo>
                  <a:cubicBezTo>
                    <a:pt x="5799" y="8025"/>
                    <a:pt x="5823" y="8001"/>
                    <a:pt x="5847" y="7990"/>
                  </a:cubicBezTo>
                  <a:lnTo>
                    <a:pt x="6645" y="7454"/>
                  </a:lnTo>
                  <a:cubicBezTo>
                    <a:pt x="6847" y="7323"/>
                    <a:pt x="6942" y="7073"/>
                    <a:pt x="6859" y="6835"/>
                  </a:cubicBezTo>
                  <a:cubicBezTo>
                    <a:pt x="6787" y="6597"/>
                    <a:pt x="6585" y="6430"/>
                    <a:pt x="6323" y="6430"/>
                  </a:cubicBezTo>
                  <a:lnTo>
                    <a:pt x="5823" y="6430"/>
                  </a:lnTo>
                  <a:lnTo>
                    <a:pt x="5823" y="6311"/>
                  </a:lnTo>
                  <a:cubicBezTo>
                    <a:pt x="5871" y="6287"/>
                    <a:pt x="5906" y="6251"/>
                    <a:pt x="5942" y="6216"/>
                  </a:cubicBezTo>
                  <a:close/>
                  <a:moveTo>
                    <a:pt x="3561" y="0"/>
                  </a:moveTo>
                  <a:cubicBezTo>
                    <a:pt x="2585" y="0"/>
                    <a:pt x="1787" y="786"/>
                    <a:pt x="1787" y="1775"/>
                  </a:cubicBezTo>
                  <a:lnTo>
                    <a:pt x="1787" y="3394"/>
                  </a:lnTo>
                  <a:cubicBezTo>
                    <a:pt x="1513" y="3441"/>
                    <a:pt x="1287" y="3668"/>
                    <a:pt x="1251" y="3930"/>
                  </a:cubicBezTo>
                  <a:cubicBezTo>
                    <a:pt x="1239" y="4108"/>
                    <a:pt x="1299" y="4275"/>
                    <a:pt x="1406" y="4406"/>
                  </a:cubicBezTo>
                  <a:cubicBezTo>
                    <a:pt x="1525" y="4537"/>
                    <a:pt x="1692" y="4608"/>
                    <a:pt x="1846" y="4608"/>
                  </a:cubicBezTo>
                  <a:lnTo>
                    <a:pt x="1989" y="4608"/>
                  </a:lnTo>
                  <a:cubicBezTo>
                    <a:pt x="2061" y="5108"/>
                    <a:pt x="2251" y="5537"/>
                    <a:pt x="2561" y="5894"/>
                  </a:cubicBezTo>
                  <a:lnTo>
                    <a:pt x="2489" y="5894"/>
                  </a:lnTo>
                  <a:cubicBezTo>
                    <a:pt x="1811" y="5894"/>
                    <a:pt x="1251" y="6442"/>
                    <a:pt x="1251" y="7132"/>
                  </a:cubicBezTo>
                  <a:cubicBezTo>
                    <a:pt x="1251" y="7382"/>
                    <a:pt x="1299" y="7620"/>
                    <a:pt x="1370" y="7859"/>
                  </a:cubicBezTo>
                  <a:lnTo>
                    <a:pt x="894" y="7990"/>
                  </a:lnTo>
                  <a:cubicBezTo>
                    <a:pt x="382" y="8144"/>
                    <a:pt x="1" y="8633"/>
                    <a:pt x="1" y="9180"/>
                  </a:cubicBezTo>
                  <a:lnTo>
                    <a:pt x="1" y="11061"/>
                  </a:lnTo>
                  <a:cubicBezTo>
                    <a:pt x="1" y="11145"/>
                    <a:pt x="84" y="11228"/>
                    <a:pt x="168" y="11228"/>
                  </a:cubicBezTo>
                  <a:cubicBezTo>
                    <a:pt x="263" y="11228"/>
                    <a:pt x="334" y="11145"/>
                    <a:pt x="334" y="11061"/>
                  </a:cubicBezTo>
                  <a:lnTo>
                    <a:pt x="334" y="9180"/>
                  </a:lnTo>
                  <a:cubicBezTo>
                    <a:pt x="334" y="8775"/>
                    <a:pt x="596" y="8418"/>
                    <a:pt x="989" y="8323"/>
                  </a:cubicBezTo>
                  <a:lnTo>
                    <a:pt x="1489" y="8168"/>
                  </a:lnTo>
                  <a:cubicBezTo>
                    <a:pt x="1846" y="8883"/>
                    <a:pt x="2561" y="9371"/>
                    <a:pt x="3394" y="9430"/>
                  </a:cubicBezTo>
                  <a:lnTo>
                    <a:pt x="3394" y="11061"/>
                  </a:lnTo>
                  <a:cubicBezTo>
                    <a:pt x="3394" y="11145"/>
                    <a:pt x="3478" y="11216"/>
                    <a:pt x="3561" y="11216"/>
                  </a:cubicBezTo>
                  <a:cubicBezTo>
                    <a:pt x="3656" y="11216"/>
                    <a:pt x="3728" y="11145"/>
                    <a:pt x="3728" y="11061"/>
                  </a:cubicBezTo>
                  <a:lnTo>
                    <a:pt x="3728" y="9430"/>
                  </a:lnTo>
                  <a:lnTo>
                    <a:pt x="5180" y="9430"/>
                  </a:lnTo>
                  <a:lnTo>
                    <a:pt x="5180" y="11061"/>
                  </a:lnTo>
                  <a:cubicBezTo>
                    <a:pt x="5180" y="11145"/>
                    <a:pt x="5263" y="11216"/>
                    <a:pt x="5347" y="11216"/>
                  </a:cubicBezTo>
                  <a:cubicBezTo>
                    <a:pt x="5430" y="11216"/>
                    <a:pt x="5514" y="11145"/>
                    <a:pt x="5514" y="11061"/>
                  </a:cubicBezTo>
                  <a:lnTo>
                    <a:pt x="5514" y="9430"/>
                  </a:lnTo>
                  <a:cubicBezTo>
                    <a:pt x="6347" y="9371"/>
                    <a:pt x="7061" y="8871"/>
                    <a:pt x="7419" y="8168"/>
                  </a:cubicBezTo>
                  <a:lnTo>
                    <a:pt x="7919" y="8323"/>
                  </a:lnTo>
                  <a:cubicBezTo>
                    <a:pt x="8311" y="8442"/>
                    <a:pt x="8573" y="8799"/>
                    <a:pt x="8573" y="9180"/>
                  </a:cubicBezTo>
                  <a:lnTo>
                    <a:pt x="8573" y="11061"/>
                  </a:lnTo>
                  <a:cubicBezTo>
                    <a:pt x="8573" y="11145"/>
                    <a:pt x="8657" y="11228"/>
                    <a:pt x="8740" y="11228"/>
                  </a:cubicBezTo>
                  <a:cubicBezTo>
                    <a:pt x="8823" y="11228"/>
                    <a:pt x="8907" y="11145"/>
                    <a:pt x="8907" y="11061"/>
                  </a:cubicBezTo>
                  <a:lnTo>
                    <a:pt x="8907" y="9180"/>
                  </a:lnTo>
                  <a:cubicBezTo>
                    <a:pt x="8895" y="8633"/>
                    <a:pt x="8514" y="8144"/>
                    <a:pt x="8002" y="7990"/>
                  </a:cubicBezTo>
                  <a:lnTo>
                    <a:pt x="7526" y="7859"/>
                  </a:lnTo>
                  <a:cubicBezTo>
                    <a:pt x="7597" y="7632"/>
                    <a:pt x="7645" y="7382"/>
                    <a:pt x="7645" y="7132"/>
                  </a:cubicBezTo>
                  <a:cubicBezTo>
                    <a:pt x="7645" y="6442"/>
                    <a:pt x="7085" y="5894"/>
                    <a:pt x="6406" y="5894"/>
                  </a:cubicBezTo>
                  <a:lnTo>
                    <a:pt x="6311" y="5894"/>
                  </a:lnTo>
                  <a:cubicBezTo>
                    <a:pt x="6609" y="5537"/>
                    <a:pt x="6823" y="5108"/>
                    <a:pt x="6895" y="4620"/>
                  </a:cubicBezTo>
                  <a:lnTo>
                    <a:pt x="7002" y="4620"/>
                  </a:lnTo>
                  <a:cubicBezTo>
                    <a:pt x="7323" y="4620"/>
                    <a:pt x="7597" y="4382"/>
                    <a:pt x="7645" y="4061"/>
                  </a:cubicBezTo>
                  <a:cubicBezTo>
                    <a:pt x="7657" y="3882"/>
                    <a:pt x="7597" y="3727"/>
                    <a:pt x="7490" y="3584"/>
                  </a:cubicBezTo>
                  <a:cubicBezTo>
                    <a:pt x="7383" y="3489"/>
                    <a:pt x="7252" y="3406"/>
                    <a:pt x="7121" y="3394"/>
                  </a:cubicBezTo>
                  <a:lnTo>
                    <a:pt x="7121" y="1429"/>
                  </a:lnTo>
                  <a:cubicBezTo>
                    <a:pt x="7442" y="1108"/>
                    <a:pt x="7657" y="655"/>
                    <a:pt x="7657" y="167"/>
                  </a:cubicBezTo>
                  <a:cubicBezTo>
                    <a:pt x="7657" y="72"/>
                    <a:pt x="7585" y="0"/>
                    <a:pt x="749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54"/>
            <p:cNvSpPr/>
            <p:nvPr/>
          </p:nvSpPr>
          <p:spPr>
            <a:xfrm>
              <a:off x="7239726" y="1594081"/>
              <a:ext cx="22651" cy="12165"/>
            </a:xfrm>
            <a:custGeom>
              <a:rect b="b" l="l" r="r" t="t"/>
              <a:pathLst>
                <a:path extrusionOk="0" h="384" w="715">
                  <a:moveTo>
                    <a:pt x="524" y="1"/>
                  </a:moveTo>
                  <a:cubicBezTo>
                    <a:pt x="517" y="1"/>
                    <a:pt x="508" y="1"/>
                    <a:pt x="500" y="2"/>
                  </a:cubicBezTo>
                  <a:lnTo>
                    <a:pt x="143" y="62"/>
                  </a:lnTo>
                  <a:cubicBezTo>
                    <a:pt x="60" y="74"/>
                    <a:pt x="0" y="169"/>
                    <a:pt x="12" y="252"/>
                  </a:cubicBezTo>
                  <a:cubicBezTo>
                    <a:pt x="24" y="324"/>
                    <a:pt x="95" y="383"/>
                    <a:pt x="179" y="383"/>
                  </a:cubicBezTo>
                  <a:lnTo>
                    <a:pt x="203" y="383"/>
                  </a:lnTo>
                  <a:lnTo>
                    <a:pt x="560" y="324"/>
                  </a:lnTo>
                  <a:cubicBezTo>
                    <a:pt x="655" y="312"/>
                    <a:pt x="715" y="228"/>
                    <a:pt x="703" y="133"/>
                  </a:cubicBezTo>
                  <a:cubicBezTo>
                    <a:pt x="681" y="57"/>
                    <a:pt x="609" y="1"/>
                    <a:pt x="5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54"/>
            <p:cNvSpPr/>
            <p:nvPr/>
          </p:nvSpPr>
          <p:spPr>
            <a:xfrm>
              <a:off x="7307616" y="1594462"/>
              <a:ext cx="22651" cy="12514"/>
            </a:xfrm>
            <a:custGeom>
              <a:rect b="b" l="l" r="r" t="t"/>
              <a:pathLst>
                <a:path extrusionOk="0" h="395" w="715">
                  <a:moveTo>
                    <a:pt x="181" y="1"/>
                  </a:moveTo>
                  <a:cubicBezTo>
                    <a:pt x="104" y="1"/>
                    <a:pt x="23" y="57"/>
                    <a:pt x="12" y="133"/>
                  </a:cubicBezTo>
                  <a:cubicBezTo>
                    <a:pt x="0" y="228"/>
                    <a:pt x="60" y="312"/>
                    <a:pt x="143" y="335"/>
                  </a:cubicBezTo>
                  <a:lnTo>
                    <a:pt x="500" y="395"/>
                  </a:lnTo>
                  <a:lnTo>
                    <a:pt x="536" y="395"/>
                  </a:lnTo>
                  <a:cubicBezTo>
                    <a:pt x="608" y="395"/>
                    <a:pt x="679" y="335"/>
                    <a:pt x="703" y="252"/>
                  </a:cubicBezTo>
                  <a:cubicBezTo>
                    <a:pt x="715" y="169"/>
                    <a:pt x="655" y="73"/>
                    <a:pt x="560" y="62"/>
                  </a:cubicBezTo>
                  <a:lnTo>
                    <a:pt x="203" y="2"/>
                  </a:lnTo>
                  <a:cubicBezTo>
                    <a:pt x="196" y="1"/>
                    <a:pt x="188" y="1"/>
                    <a:pt x="1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4" name="Google Shape;3064;p54"/>
          <p:cNvGrpSpPr/>
          <p:nvPr/>
        </p:nvGrpSpPr>
        <p:grpSpPr>
          <a:xfrm>
            <a:off x="6685262" y="1500214"/>
            <a:ext cx="289682" cy="354594"/>
            <a:chOff x="6685262" y="1500214"/>
            <a:chExt cx="289682" cy="354594"/>
          </a:xfrm>
        </p:grpSpPr>
        <p:sp>
          <p:nvSpPr>
            <p:cNvPr id="3065" name="Google Shape;3065;p54"/>
            <p:cNvSpPr/>
            <p:nvPr/>
          </p:nvSpPr>
          <p:spPr>
            <a:xfrm>
              <a:off x="6685262" y="1500214"/>
              <a:ext cx="289682" cy="354594"/>
            </a:xfrm>
            <a:custGeom>
              <a:rect b="b" l="l" r="r" t="t"/>
              <a:pathLst>
                <a:path extrusionOk="0" h="11193" w="9144">
                  <a:moveTo>
                    <a:pt x="7037" y="3310"/>
                  </a:moveTo>
                  <a:lnTo>
                    <a:pt x="7037" y="3322"/>
                  </a:lnTo>
                  <a:lnTo>
                    <a:pt x="7037" y="3691"/>
                  </a:lnTo>
                  <a:lnTo>
                    <a:pt x="6846" y="3691"/>
                  </a:lnTo>
                  <a:cubicBezTo>
                    <a:pt x="6739" y="3691"/>
                    <a:pt x="6656" y="3608"/>
                    <a:pt x="6656" y="3501"/>
                  </a:cubicBezTo>
                  <a:lnTo>
                    <a:pt x="6656" y="3310"/>
                  </a:lnTo>
                  <a:close/>
                  <a:moveTo>
                    <a:pt x="2465" y="3322"/>
                  </a:moveTo>
                  <a:lnTo>
                    <a:pt x="2465" y="3513"/>
                  </a:lnTo>
                  <a:cubicBezTo>
                    <a:pt x="2465" y="3620"/>
                    <a:pt x="2381" y="3703"/>
                    <a:pt x="2274" y="3703"/>
                  </a:cubicBezTo>
                  <a:lnTo>
                    <a:pt x="2096" y="3703"/>
                  </a:lnTo>
                  <a:lnTo>
                    <a:pt x="2096" y="3691"/>
                  </a:lnTo>
                  <a:lnTo>
                    <a:pt x="2096" y="3322"/>
                  </a:lnTo>
                  <a:close/>
                  <a:moveTo>
                    <a:pt x="4596" y="370"/>
                  </a:moveTo>
                  <a:lnTo>
                    <a:pt x="8453" y="2989"/>
                  </a:lnTo>
                  <a:lnTo>
                    <a:pt x="3691" y="2989"/>
                  </a:lnTo>
                  <a:cubicBezTo>
                    <a:pt x="3596" y="2989"/>
                    <a:pt x="3524" y="3072"/>
                    <a:pt x="3524" y="3156"/>
                  </a:cubicBezTo>
                  <a:cubicBezTo>
                    <a:pt x="3524" y="3251"/>
                    <a:pt x="3596" y="3322"/>
                    <a:pt x="3691" y="3322"/>
                  </a:cubicBezTo>
                  <a:lnTo>
                    <a:pt x="6334" y="3322"/>
                  </a:lnTo>
                  <a:lnTo>
                    <a:pt x="6334" y="3513"/>
                  </a:lnTo>
                  <a:cubicBezTo>
                    <a:pt x="6334" y="3799"/>
                    <a:pt x="6572" y="4037"/>
                    <a:pt x="6858" y="4037"/>
                  </a:cubicBezTo>
                  <a:lnTo>
                    <a:pt x="7120" y="4037"/>
                  </a:lnTo>
                  <a:cubicBezTo>
                    <a:pt x="7203" y="4037"/>
                    <a:pt x="7275" y="4061"/>
                    <a:pt x="7334" y="4120"/>
                  </a:cubicBezTo>
                  <a:cubicBezTo>
                    <a:pt x="7394" y="4180"/>
                    <a:pt x="7406" y="4263"/>
                    <a:pt x="7406" y="4334"/>
                  </a:cubicBezTo>
                  <a:cubicBezTo>
                    <a:pt x="7394" y="4465"/>
                    <a:pt x="7263" y="4584"/>
                    <a:pt x="7108" y="4584"/>
                  </a:cubicBezTo>
                  <a:lnTo>
                    <a:pt x="7037" y="4584"/>
                  </a:lnTo>
                  <a:lnTo>
                    <a:pt x="7037" y="4572"/>
                  </a:lnTo>
                  <a:cubicBezTo>
                    <a:pt x="7037" y="4477"/>
                    <a:pt x="6965" y="4406"/>
                    <a:pt x="6870" y="4406"/>
                  </a:cubicBezTo>
                  <a:cubicBezTo>
                    <a:pt x="6787" y="4406"/>
                    <a:pt x="6715" y="4477"/>
                    <a:pt x="6715" y="4572"/>
                  </a:cubicBezTo>
                  <a:cubicBezTo>
                    <a:pt x="6715" y="5692"/>
                    <a:pt x="5846" y="6597"/>
                    <a:pt x="4763" y="6680"/>
                  </a:cubicBezTo>
                  <a:lnTo>
                    <a:pt x="4763" y="6501"/>
                  </a:lnTo>
                  <a:cubicBezTo>
                    <a:pt x="4763" y="6418"/>
                    <a:pt x="4691" y="6347"/>
                    <a:pt x="4596" y="6347"/>
                  </a:cubicBezTo>
                  <a:cubicBezTo>
                    <a:pt x="4512" y="6347"/>
                    <a:pt x="4429" y="6418"/>
                    <a:pt x="4429" y="6501"/>
                  </a:cubicBezTo>
                  <a:lnTo>
                    <a:pt x="4429" y="6680"/>
                  </a:lnTo>
                  <a:cubicBezTo>
                    <a:pt x="3346" y="6597"/>
                    <a:pt x="2488" y="5692"/>
                    <a:pt x="2488" y="4572"/>
                  </a:cubicBezTo>
                  <a:cubicBezTo>
                    <a:pt x="2488" y="4477"/>
                    <a:pt x="2405" y="4406"/>
                    <a:pt x="2322" y="4406"/>
                  </a:cubicBezTo>
                  <a:cubicBezTo>
                    <a:pt x="2226" y="4406"/>
                    <a:pt x="2155" y="4477"/>
                    <a:pt x="2155" y="4572"/>
                  </a:cubicBezTo>
                  <a:lnTo>
                    <a:pt x="2155" y="4584"/>
                  </a:lnTo>
                  <a:lnTo>
                    <a:pt x="2048" y="4584"/>
                  </a:lnTo>
                  <a:cubicBezTo>
                    <a:pt x="1976" y="4584"/>
                    <a:pt x="1905" y="4561"/>
                    <a:pt x="1845" y="4501"/>
                  </a:cubicBezTo>
                  <a:cubicBezTo>
                    <a:pt x="1786" y="4442"/>
                    <a:pt x="1774" y="4358"/>
                    <a:pt x="1774" y="4287"/>
                  </a:cubicBezTo>
                  <a:cubicBezTo>
                    <a:pt x="1786" y="4156"/>
                    <a:pt x="1917" y="4037"/>
                    <a:pt x="2072" y="4037"/>
                  </a:cubicBezTo>
                  <a:lnTo>
                    <a:pt x="2310" y="4037"/>
                  </a:lnTo>
                  <a:cubicBezTo>
                    <a:pt x="2584" y="4037"/>
                    <a:pt x="2822" y="3799"/>
                    <a:pt x="2822" y="3513"/>
                  </a:cubicBezTo>
                  <a:lnTo>
                    <a:pt x="2822" y="3322"/>
                  </a:lnTo>
                  <a:lnTo>
                    <a:pt x="3024" y="3322"/>
                  </a:lnTo>
                  <a:cubicBezTo>
                    <a:pt x="3108" y="3322"/>
                    <a:pt x="3179" y="3251"/>
                    <a:pt x="3179" y="3156"/>
                  </a:cubicBezTo>
                  <a:cubicBezTo>
                    <a:pt x="3179" y="3072"/>
                    <a:pt x="3108" y="2989"/>
                    <a:pt x="3024" y="2989"/>
                  </a:cubicBezTo>
                  <a:lnTo>
                    <a:pt x="738" y="2989"/>
                  </a:lnTo>
                  <a:lnTo>
                    <a:pt x="4596" y="370"/>
                  </a:lnTo>
                  <a:close/>
                  <a:moveTo>
                    <a:pt x="5632" y="6763"/>
                  </a:moveTo>
                  <a:lnTo>
                    <a:pt x="5632" y="7144"/>
                  </a:lnTo>
                  <a:cubicBezTo>
                    <a:pt x="5644" y="7430"/>
                    <a:pt x="5798" y="7668"/>
                    <a:pt x="6060" y="7787"/>
                  </a:cubicBezTo>
                  <a:cubicBezTo>
                    <a:pt x="5977" y="7978"/>
                    <a:pt x="5858" y="8156"/>
                    <a:pt x="5715" y="8311"/>
                  </a:cubicBezTo>
                  <a:cubicBezTo>
                    <a:pt x="5655" y="8371"/>
                    <a:pt x="5655" y="8466"/>
                    <a:pt x="5715" y="8549"/>
                  </a:cubicBezTo>
                  <a:cubicBezTo>
                    <a:pt x="5739" y="8573"/>
                    <a:pt x="5786" y="8585"/>
                    <a:pt x="5834" y="8585"/>
                  </a:cubicBezTo>
                  <a:cubicBezTo>
                    <a:pt x="5882" y="8585"/>
                    <a:pt x="5917" y="8573"/>
                    <a:pt x="5953" y="8549"/>
                  </a:cubicBezTo>
                  <a:cubicBezTo>
                    <a:pt x="6132" y="8347"/>
                    <a:pt x="6275" y="8132"/>
                    <a:pt x="6370" y="7894"/>
                  </a:cubicBezTo>
                  <a:lnTo>
                    <a:pt x="6727" y="7990"/>
                  </a:lnTo>
                  <a:cubicBezTo>
                    <a:pt x="6572" y="8394"/>
                    <a:pt x="6310" y="8763"/>
                    <a:pt x="5953" y="9037"/>
                  </a:cubicBezTo>
                  <a:cubicBezTo>
                    <a:pt x="5548" y="9335"/>
                    <a:pt x="5072" y="9502"/>
                    <a:pt x="4572" y="9502"/>
                  </a:cubicBezTo>
                  <a:cubicBezTo>
                    <a:pt x="4072" y="9502"/>
                    <a:pt x="3596" y="9335"/>
                    <a:pt x="3203" y="9049"/>
                  </a:cubicBezTo>
                  <a:cubicBezTo>
                    <a:pt x="2846" y="8787"/>
                    <a:pt x="2572" y="8406"/>
                    <a:pt x="2405" y="8013"/>
                  </a:cubicBezTo>
                  <a:lnTo>
                    <a:pt x="2762" y="7906"/>
                  </a:lnTo>
                  <a:cubicBezTo>
                    <a:pt x="2905" y="8252"/>
                    <a:pt x="3119" y="8549"/>
                    <a:pt x="3405" y="8752"/>
                  </a:cubicBezTo>
                  <a:cubicBezTo>
                    <a:pt x="3739" y="9002"/>
                    <a:pt x="4131" y="9144"/>
                    <a:pt x="4548" y="9144"/>
                  </a:cubicBezTo>
                  <a:cubicBezTo>
                    <a:pt x="4822" y="9144"/>
                    <a:pt x="5072" y="9085"/>
                    <a:pt x="5322" y="8978"/>
                  </a:cubicBezTo>
                  <a:cubicBezTo>
                    <a:pt x="5417" y="8942"/>
                    <a:pt x="5441" y="8847"/>
                    <a:pt x="5417" y="8752"/>
                  </a:cubicBezTo>
                  <a:cubicBezTo>
                    <a:pt x="5391" y="8690"/>
                    <a:pt x="5332" y="8654"/>
                    <a:pt x="5265" y="8654"/>
                  </a:cubicBezTo>
                  <a:cubicBezTo>
                    <a:pt x="5241" y="8654"/>
                    <a:pt x="5216" y="8659"/>
                    <a:pt x="5191" y="8668"/>
                  </a:cubicBezTo>
                  <a:cubicBezTo>
                    <a:pt x="4989" y="8752"/>
                    <a:pt x="4774" y="8799"/>
                    <a:pt x="4548" y="8799"/>
                  </a:cubicBezTo>
                  <a:cubicBezTo>
                    <a:pt x="3893" y="8799"/>
                    <a:pt x="3322" y="8394"/>
                    <a:pt x="3084" y="7799"/>
                  </a:cubicBezTo>
                  <a:cubicBezTo>
                    <a:pt x="3334" y="7692"/>
                    <a:pt x="3500" y="7442"/>
                    <a:pt x="3500" y="7180"/>
                  </a:cubicBezTo>
                  <a:lnTo>
                    <a:pt x="3500" y="6787"/>
                  </a:lnTo>
                  <a:cubicBezTo>
                    <a:pt x="3774" y="6918"/>
                    <a:pt x="4072" y="7013"/>
                    <a:pt x="4405" y="7025"/>
                  </a:cubicBezTo>
                  <a:lnTo>
                    <a:pt x="4405" y="7573"/>
                  </a:lnTo>
                  <a:cubicBezTo>
                    <a:pt x="4405" y="7668"/>
                    <a:pt x="4477" y="7740"/>
                    <a:pt x="4560" y="7740"/>
                  </a:cubicBezTo>
                  <a:cubicBezTo>
                    <a:pt x="4655" y="7740"/>
                    <a:pt x="4727" y="7668"/>
                    <a:pt x="4727" y="7573"/>
                  </a:cubicBezTo>
                  <a:lnTo>
                    <a:pt x="4727" y="7001"/>
                  </a:lnTo>
                  <a:cubicBezTo>
                    <a:pt x="5060" y="6978"/>
                    <a:pt x="5358" y="6894"/>
                    <a:pt x="5632" y="6763"/>
                  </a:cubicBezTo>
                  <a:close/>
                  <a:moveTo>
                    <a:pt x="4562" y="0"/>
                  </a:moveTo>
                  <a:cubicBezTo>
                    <a:pt x="4530" y="0"/>
                    <a:pt x="4501" y="12"/>
                    <a:pt x="4477" y="36"/>
                  </a:cubicBezTo>
                  <a:lnTo>
                    <a:pt x="83" y="3025"/>
                  </a:lnTo>
                  <a:cubicBezTo>
                    <a:pt x="24" y="3072"/>
                    <a:pt x="0" y="3144"/>
                    <a:pt x="24" y="3203"/>
                  </a:cubicBezTo>
                  <a:cubicBezTo>
                    <a:pt x="60" y="3263"/>
                    <a:pt x="119" y="3322"/>
                    <a:pt x="191" y="3322"/>
                  </a:cubicBezTo>
                  <a:lnTo>
                    <a:pt x="1786" y="3322"/>
                  </a:lnTo>
                  <a:lnTo>
                    <a:pt x="1786" y="3751"/>
                  </a:lnTo>
                  <a:cubicBezTo>
                    <a:pt x="1584" y="3846"/>
                    <a:pt x="1453" y="4025"/>
                    <a:pt x="1441" y="4227"/>
                  </a:cubicBezTo>
                  <a:cubicBezTo>
                    <a:pt x="1429" y="4394"/>
                    <a:pt x="1488" y="4572"/>
                    <a:pt x="1584" y="4692"/>
                  </a:cubicBezTo>
                  <a:cubicBezTo>
                    <a:pt x="1703" y="4811"/>
                    <a:pt x="1869" y="4882"/>
                    <a:pt x="2036" y="4882"/>
                  </a:cubicBezTo>
                  <a:lnTo>
                    <a:pt x="2155" y="4882"/>
                  </a:lnTo>
                  <a:cubicBezTo>
                    <a:pt x="2238" y="5573"/>
                    <a:pt x="2631" y="6180"/>
                    <a:pt x="3179" y="6549"/>
                  </a:cubicBezTo>
                  <a:lnTo>
                    <a:pt x="3179" y="7132"/>
                  </a:lnTo>
                  <a:cubicBezTo>
                    <a:pt x="3179" y="7299"/>
                    <a:pt x="3072" y="7430"/>
                    <a:pt x="2929" y="7478"/>
                  </a:cubicBezTo>
                  <a:lnTo>
                    <a:pt x="1203" y="7978"/>
                  </a:lnTo>
                  <a:cubicBezTo>
                    <a:pt x="607" y="8156"/>
                    <a:pt x="202" y="8704"/>
                    <a:pt x="202" y="9323"/>
                  </a:cubicBezTo>
                  <a:lnTo>
                    <a:pt x="202" y="11026"/>
                  </a:lnTo>
                  <a:cubicBezTo>
                    <a:pt x="202" y="11121"/>
                    <a:pt x="274" y="11192"/>
                    <a:pt x="369" y="11192"/>
                  </a:cubicBezTo>
                  <a:cubicBezTo>
                    <a:pt x="452" y="11192"/>
                    <a:pt x="536" y="11121"/>
                    <a:pt x="536" y="11026"/>
                  </a:cubicBezTo>
                  <a:lnTo>
                    <a:pt x="536" y="9323"/>
                  </a:lnTo>
                  <a:cubicBezTo>
                    <a:pt x="536" y="8847"/>
                    <a:pt x="845" y="8430"/>
                    <a:pt x="1286" y="8287"/>
                  </a:cubicBezTo>
                  <a:lnTo>
                    <a:pt x="2107" y="8049"/>
                  </a:lnTo>
                  <a:cubicBezTo>
                    <a:pt x="2286" y="8549"/>
                    <a:pt x="2596" y="8966"/>
                    <a:pt x="3012" y="9275"/>
                  </a:cubicBezTo>
                  <a:cubicBezTo>
                    <a:pt x="3429" y="9585"/>
                    <a:pt x="3905" y="9752"/>
                    <a:pt x="4417" y="9776"/>
                  </a:cubicBezTo>
                  <a:lnTo>
                    <a:pt x="4417" y="11026"/>
                  </a:lnTo>
                  <a:cubicBezTo>
                    <a:pt x="4417" y="11121"/>
                    <a:pt x="4489" y="11192"/>
                    <a:pt x="4584" y="11192"/>
                  </a:cubicBezTo>
                  <a:cubicBezTo>
                    <a:pt x="4667" y="11192"/>
                    <a:pt x="4739" y="11121"/>
                    <a:pt x="4739" y="11026"/>
                  </a:cubicBezTo>
                  <a:lnTo>
                    <a:pt x="4739" y="9776"/>
                  </a:lnTo>
                  <a:cubicBezTo>
                    <a:pt x="5263" y="9752"/>
                    <a:pt x="5739" y="9573"/>
                    <a:pt x="6156" y="9252"/>
                  </a:cubicBezTo>
                  <a:cubicBezTo>
                    <a:pt x="6560" y="8942"/>
                    <a:pt x="6870" y="8525"/>
                    <a:pt x="7049" y="8049"/>
                  </a:cubicBezTo>
                  <a:lnTo>
                    <a:pt x="7870" y="8287"/>
                  </a:lnTo>
                  <a:cubicBezTo>
                    <a:pt x="8311" y="8418"/>
                    <a:pt x="8632" y="8835"/>
                    <a:pt x="8632" y="9311"/>
                  </a:cubicBezTo>
                  <a:lnTo>
                    <a:pt x="8632" y="11026"/>
                  </a:lnTo>
                  <a:cubicBezTo>
                    <a:pt x="8632" y="11121"/>
                    <a:pt x="8703" y="11192"/>
                    <a:pt x="8787" y="11192"/>
                  </a:cubicBezTo>
                  <a:cubicBezTo>
                    <a:pt x="8882" y="11192"/>
                    <a:pt x="8954" y="11121"/>
                    <a:pt x="8954" y="11026"/>
                  </a:cubicBezTo>
                  <a:lnTo>
                    <a:pt x="8954" y="9311"/>
                  </a:lnTo>
                  <a:cubicBezTo>
                    <a:pt x="8954" y="8704"/>
                    <a:pt x="8537" y="8156"/>
                    <a:pt x="7953" y="7978"/>
                  </a:cubicBezTo>
                  <a:lnTo>
                    <a:pt x="6227" y="7466"/>
                  </a:lnTo>
                  <a:cubicBezTo>
                    <a:pt x="6084" y="7430"/>
                    <a:pt x="5977" y="7275"/>
                    <a:pt x="5977" y="7132"/>
                  </a:cubicBezTo>
                  <a:lnTo>
                    <a:pt x="5977" y="6549"/>
                  </a:lnTo>
                  <a:cubicBezTo>
                    <a:pt x="6525" y="6156"/>
                    <a:pt x="6918" y="5561"/>
                    <a:pt x="7001" y="4882"/>
                  </a:cubicBezTo>
                  <a:lnTo>
                    <a:pt x="7108" y="4882"/>
                  </a:lnTo>
                  <a:cubicBezTo>
                    <a:pt x="7441" y="4882"/>
                    <a:pt x="7703" y="4644"/>
                    <a:pt x="7739" y="4346"/>
                  </a:cubicBezTo>
                  <a:cubicBezTo>
                    <a:pt x="7751" y="4180"/>
                    <a:pt x="7691" y="4001"/>
                    <a:pt x="7584" y="3882"/>
                  </a:cubicBezTo>
                  <a:cubicBezTo>
                    <a:pt x="7525" y="3822"/>
                    <a:pt x="7465" y="3775"/>
                    <a:pt x="7394" y="3739"/>
                  </a:cubicBezTo>
                  <a:lnTo>
                    <a:pt x="7394" y="3299"/>
                  </a:lnTo>
                  <a:lnTo>
                    <a:pt x="8989" y="3299"/>
                  </a:lnTo>
                  <a:cubicBezTo>
                    <a:pt x="9061" y="3299"/>
                    <a:pt x="9120" y="3263"/>
                    <a:pt x="9144" y="3179"/>
                  </a:cubicBezTo>
                  <a:cubicBezTo>
                    <a:pt x="9132" y="3132"/>
                    <a:pt x="9108" y="3048"/>
                    <a:pt x="9049" y="3025"/>
                  </a:cubicBezTo>
                  <a:lnTo>
                    <a:pt x="4655" y="36"/>
                  </a:lnTo>
                  <a:cubicBezTo>
                    <a:pt x="4626" y="12"/>
                    <a:pt x="4593" y="0"/>
                    <a:pt x="45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54"/>
            <p:cNvSpPr/>
            <p:nvPr/>
          </p:nvSpPr>
          <p:spPr>
            <a:xfrm>
              <a:off x="6792372" y="1655984"/>
              <a:ext cx="76222" cy="38143"/>
            </a:xfrm>
            <a:custGeom>
              <a:rect b="b" l="l" r="r" t="t"/>
              <a:pathLst>
                <a:path extrusionOk="0" h="1204" w="2406">
                  <a:moveTo>
                    <a:pt x="989" y="334"/>
                  </a:moveTo>
                  <a:cubicBezTo>
                    <a:pt x="917" y="441"/>
                    <a:pt x="798" y="537"/>
                    <a:pt x="667" y="537"/>
                  </a:cubicBezTo>
                  <a:lnTo>
                    <a:pt x="334" y="537"/>
                  </a:lnTo>
                  <a:cubicBezTo>
                    <a:pt x="393" y="417"/>
                    <a:pt x="512" y="334"/>
                    <a:pt x="667" y="334"/>
                  </a:cubicBezTo>
                  <a:close/>
                  <a:moveTo>
                    <a:pt x="1727" y="334"/>
                  </a:moveTo>
                  <a:cubicBezTo>
                    <a:pt x="1858" y="334"/>
                    <a:pt x="1989" y="417"/>
                    <a:pt x="2048" y="537"/>
                  </a:cubicBezTo>
                  <a:lnTo>
                    <a:pt x="1727" y="537"/>
                  </a:lnTo>
                  <a:cubicBezTo>
                    <a:pt x="1584" y="537"/>
                    <a:pt x="1453" y="453"/>
                    <a:pt x="1393" y="334"/>
                  </a:cubicBezTo>
                  <a:close/>
                  <a:moveTo>
                    <a:pt x="679" y="1"/>
                  </a:moveTo>
                  <a:cubicBezTo>
                    <a:pt x="298" y="1"/>
                    <a:pt x="0" y="310"/>
                    <a:pt x="0" y="679"/>
                  </a:cubicBezTo>
                  <a:lnTo>
                    <a:pt x="0" y="1037"/>
                  </a:lnTo>
                  <a:cubicBezTo>
                    <a:pt x="0" y="1132"/>
                    <a:pt x="72" y="1203"/>
                    <a:pt x="155" y="1203"/>
                  </a:cubicBezTo>
                  <a:cubicBezTo>
                    <a:pt x="250" y="1203"/>
                    <a:pt x="322" y="1132"/>
                    <a:pt x="322" y="1037"/>
                  </a:cubicBezTo>
                  <a:lnTo>
                    <a:pt x="322" y="846"/>
                  </a:lnTo>
                  <a:lnTo>
                    <a:pt x="679" y="846"/>
                  </a:lnTo>
                  <a:cubicBezTo>
                    <a:pt x="893" y="846"/>
                    <a:pt x="1084" y="751"/>
                    <a:pt x="1203" y="608"/>
                  </a:cubicBezTo>
                  <a:cubicBezTo>
                    <a:pt x="1334" y="751"/>
                    <a:pt x="1512" y="846"/>
                    <a:pt x="1727" y="846"/>
                  </a:cubicBezTo>
                  <a:lnTo>
                    <a:pt x="2084" y="846"/>
                  </a:lnTo>
                  <a:lnTo>
                    <a:pt x="2084" y="1037"/>
                  </a:lnTo>
                  <a:cubicBezTo>
                    <a:pt x="2084" y="1132"/>
                    <a:pt x="2155" y="1203"/>
                    <a:pt x="2239" y="1203"/>
                  </a:cubicBezTo>
                  <a:cubicBezTo>
                    <a:pt x="2334" y="1203"/>
                    <a:pt x="2405" y="1132"/>
                    <a:pt x="2405" y="1037"/>
                  </a:cubicBezTo>
                  <a:lnTo>
                    <a:pt x="2405" y="679"/>
                  </a:lnTo>
                  <a:cubicBezTo>
                    <a:pt x="2405" y="310"/>
                    <a:pt x="2096" y="1"/>
                    <a:pt x="172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54"/>
            <p:cNvSpPr/>
            <p:nvPr/>
          </p:nvSpPr>
          <p:spPr>
            <a:xfrm>
              <a:off x="6785593" y="1622815"/>
              <a:ext cx="21891" cy="10581"/>
            </a:xfrm>
            <a:custGeom>
              <a:rect b="b" l="l" r="r" t="t"/>
              <a:pathLst>
                <a:path extrusionOk="0" h="334" w="691">
                  <a:moveTo>
                    <a:pt x="167" y="0"/>
                  </a:moveTo>
                  <a:cubicBezTo>
                    <a:pt x="72" y="0"/>
                    <a:pt x="0" y="71"/>
                    <a:pt x="0" y="167"/>
                  </a:cubicBezTo>
                  <a:cubicBezTo>
                    <a:pt x="0" y="250"/>
                    <a:pt x="72" y="333"/>
                    <a:pt x="167" y="333"/>
                  </a:cubicBezTo>
                  <a:lnTo>
                    <a:pt x="524" y="333"/>
                  </a:lnTo>
                  <a:cubicBezTo>
                    <a:pt x="607" y="333"/>
                    <a:pt x="679" y="250"/>
                    <a:pt x="679" y="167"/>
                  </a:cubicBezTo>
                  <a:cubicBezTo>
                    <a:pt x="691" y="71"/>
                    <a:pt x="607" y="0"/>
                    <a:pt x="5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54"/>
            <p:cNvSpPr/>
            <p:nvPr/>
          </p:nvSpPr>
          <p:spPr>
            <a:xfrm>
              <a:off x="6852723" y="1622815"/>
              <a:ext cx="21542" cy="10581"/>
            </a:xfrm>
            <a:custGeom>
              <a:rect b="b" l="l" r="r" t="t"/>
              <a:pathLst>
                <a:path extrusionOk="0" h="334" w="680">
                  <a:moveTo>
                    <a:pt x="155" y="0"/>
                  </a:moveTo>
                  <a:cubicBezTo>
                    <a:pt x="72" y="0"/>
                    <a:pt x="0" y="71"/>
                    <a:pt x="0" y="167"/>
                  </a:cubicBezTo>
                  <a:cubicBezTo>
                    <a:pt x="0" y="250"/>
                    <a:pt x="72" y="333"/>
                    <a:pt x="155" y="333"/>
                  </a:cubicBezTo>
                  <a:lnTo>
                    <a:pt x="512" y="333"/>
                  </a:lnTo>
                  <a:cubicBezTo>
                    <a:pt x="608" y="333"/>
                    <a:pt x="679" y="250"/>
                    <a:pt x="679" y="167"/>
                  </a:cubicBezTo>
                  <a:cubicBezTo>
                    <a:pt x="679" y="71"/>
                    <a:pt x="608" y="0"/>
                    <a:pt x="51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9" name="Google Shape;3069;p54"/>
          <p:cNvGrpSpPr/>
          <p:nvPr/>
        </p:nvGrpSpPr>
        <p:grpSpPr>
          <a:xfrm>
            <a:off x="6200938" y="1500594"/>
            <a:ext cx="322154" cy="355355"/>
            <a:chOff x="6200938" y="1500594"/>
            <a:chExt cx="322154" cy="355355"/>
          </a:xfrm>
        </p:grpSpPr>
        <p:sp>
          <p:nvSpPr>
            <p:cNvPr id="3070" name="Google Shape;3070;p54"/>
            <p:cNvSpPr/>
            <p:nvPr/>
          </p:nvSpPr>
          <p:spPr>
            <a:xfrm>
              <a:off x="6325789" y="1605835"/>
              <a:ext cx="10581" cy="16252"/>
            </a:xfrm>
            <a:custGeom>
              <a:rect b="b" l="l" r="r" t="t"/>
              <a:pathLst>
                <a:path extrusionOk="0" h="513" w="334">
                  <a:moveTo>
                    <a:pt x="167" y="0"/>
                  </a:moveTo>
                  <a:cubicBezTo>
                    <a:pt x="84" y="0"/>
                    <a:pt x="0" y="72"/>
                    <a:pt x="0" y="167"/>
                  </a:cubicBezTo>
                  <a:lnTo>
                    <a:pt x="0" y="346"/>
                  </a:lnTo>
                  <a:cubicBezTo>
                    <a:pt x="0" y="429"/>
                    <a:pt x="84" y="512"/>
                    <a:pt x="167" y="512"/>
                  </a:cubicBezTo>
                  <a:cubicBezTo>
                    <a:pt x="262" y="512"/>
                    <a:pt x="334" y="429"/>
                    <a:pt x="334" y="346"/>
                  </a:cubicBezTo>
                  <a:lnTo>
                    <a:pt x="334" y="167"/>
                  </a:lnTo>
                  <a:cubicBezTo>
                    <a:pt x="334" y="72"/>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54"/>
            <p:cNvSpPr/>
            <p:nvPr/>
          </p:nvSpPr>
          <p:spPr>
            <a:xfrm>
              <a:off x="6387280" y="1605835"/>
              <a:ext cx="10201" cy="16252"/>
            </a:xfrm>
            <a:custGeom>
              <a:rect b="b" l="l" r="r" t="t"/>
              <a:pathLst>
                <a:path extrusionOk="0" h="513" w="322">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22" y="72"/>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54"/>
            <p:cNvSpPr/>
            <p:nvPr/>
          </p:nvSpPr>
          <p:spPr>
            <a:xfrm>
              <a:off x="6345779" y="1650725"/>
              <a:ext cx="32472" cy="10201"/>
            </a:xfrm>
            <a:custGeom>
              <a:rect b="b" l="l" r="r" t="t"/>
              <a:pathLst>
                <a:path extrusionOk="0" h="322" w="1025">
                  <a:moveTo>
                    <a:pt x="167" y="0"/>
                  </a:moveTo>
                  <a:cubicBezTo>
                    <a:pt x="72" y="0"/>
                    <a:pt x="0" y="72"/>
                    <a:pt x="0" y="167"/>
                  </a:cubicBezTo>
                  <a:cubicBezTo>
                    <a:pt x="0" y="250"/>
                    <a:pt x="72" y="322"/>
                    <a:pt x="167" y="322"/>
                  </a:cubicBezTo>
                  <a:lnTo>
                    <a:pt x="858" y="322"/>
                  </a:lnTo>
                  <a:cubicBezTo>
                    <a:pt x="953" y="322"/>
                    <a:pt x="1024" y="250"/>
                    <a:pt x="1024" y="167"/>
                  </a:cubicBezTo>
                  <a:cubicBezTo>
                    <a:pt x="1024" y="72"/>
                    <a:pt x="953" y="0"/>
                    <a:pt x="85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54"/>
            <p:cNvSpPr/>
            <p:nvPr/>
          </p:nvSpPr>
          <p:spPr>
            <a:xfrm>
              <a:off x="6200938" y="1500594"/>
              <a:ext cx="322154" cy="355355"/>
            </a:xfrm>
            <a:custGeom>
              <a:rect b="b" l="l" r="r" t="t"/>
              <a:pathLst>
                <a:path extrusionOk="0" h="11217" w="10169">
                  <a:moveTo>
                    <a:pt x="5072" y="322"/>
                  </a:moveTo>
                  <a:cubicBezTo>
                    <a:pt x="5251" y="322"/>
                    <a:pt x="5442" y="334"/>
                    <a:pt x="5608" y="381"/>
                  </a:cubicBezTo>
                  <a:lnTo>
                    <a:pt x="5608" y="1727"/>
                  </a:lnTo>
                  <a:cubicBezTo>
                    <a:pt x="5608" y="1822"/>
                    <a:pt x="5680" y="1893"/>
                    <a:pt x="5775" y="1893"/>
                  </a:cubicBezTo>
                  <a:cubicBezTo>
                    <a:pt x="5858" y="1893"/>
                    <a:pt x="5942" y="1822"/>
                    <a:pt x="5942" y="1727"/>
                  </a:cubicBezTo>
                  <a:lnTo>
                    <a:pt x="5942" y="465"/>
                  </a:lnTo>
                  <a:cubicBezTo>
                    <a:pt x="6835" y="798"/>
                    <a:pt x="7466" y="1632"/>
                    <a:pt x="7525" y="2608"/>
                  </a:cubicBezTo>
                  <a:lnTo>
                    <a:pt x="5942" y="2608"/>
                  </a:lnTo>
                  <a:lnTo>
                    <a:pt x="5942" y="2417"/>
                  </a:lnTo>
                  <a:cubicBezTo>
                    <a:pt x="5942" y="2322"/>
                    <a:pt x="5858" y="2251"/>
                    <a:pt x="5775" y="2251"/>
                  </a:cubicBezTo>
                  <a:cubicBezTo>
                    <a:pt x="5680" y="2251"/>
                    <a:pt x="5608" y="2322"/>
                    <a:pt x="5608" y="2417"/>
                  </a:cubicBezTo>
                  <a:lnTo>
                    <a:pt x="5608" y="2608"/>
                  </a:lnTo>
                  <a:lnTo>
                    <a:pt x="4537" y="2608"/>
                  </a:lnTo>
                  <a:lnTo>
                    <a:pt x="4537" y="381"/>
                  </a:lnTo>
                  <a:cubicBezTo>
                    <a:pt x="4715" y="334"/>
                    <a:pt x="4894" y="322"/>
                    <a:pt x="5072" y="322"/>
                  </a:cubicBezTo>
                  <a:close/>
                  <a:moveTo>
                    <a:pt x="4215" y="477"/>
                  </a:moveTo>
                  <a:lnTo>
                    <a:pt x="4215" y="2620"/>
                  </a:lnTo>
                  <a:lnTo>
                    <a:pt x="2620" y="2620"/>
                  </a:lnTo>
                  <a:cubicBezTo>
                    <a:pt x="2679" y="1643"/>
                    <a:pt x="3322" y="810"/>
                    <a:pt x="4215" y="477"/>
                  </a:cubicBezTo>
                  <a:close/>
                  <a:moveTo>
                    <a:pt x="7204" y="2941"/>
                  </a:moveTo>
                  <a:lnTo>
                    <a:pt x="7204" y="4013"/>
                  </a:lnTo>
                  <a:cubicBezTo>
                    <a:pt x="7204" y="4072"/>
                    <a:pt x="7204" y="4132"/>
                    <a:pt x="7192" y="4203"/>
                  </a:cubicBezTo>
                  <a:lnTo>
                    <a:pt x="2965" y="4203"/>
                  </a:lnTo>
                  <a:cubicBezTo>
                    <a:pt x="2965" y="4144"/>
                    <a:pt x="2953" y="4084"/>
                    <a:pt x="2953" y="4013"/>
                  </a:cubicBezTo>
                  <a:lnTo>
                    <a:pt x="2953" y="3656"/>
                  </a:lnTo>
                  <a:cubicBezTo>
                    <a:pt x="2953" y="3560"/>
                    <a:pt x="2870" y="3489"/>
                    <a:pt x="2786" y="3489"/>
                  </a:cubicBezTo>
                  <a:cubicBezTo>
                    <a:pt x="2691" y="3489"/>
                    <a:pt x="2620" y="3560"/>
                    <a:pt x="2620" y="3656"/>
                  </a:cubicBezTo>
                  <a:lnTo>
                    <a:pt x="2620" y="4013"/>
                  </a:lnTo>
                  <a:lnTo>
                    <a:pt x="2620" y="4203"/>
                  </a:lnTo>
                  <a:lnTo>
                    <a:pt x="2441" y="4203"/>
                  </a:lnTo>
                  <a:cubicBezTo>
                    <a:pt x="2334" y="4203"/>
                    <a:pt x="2251" y="4108"/>
                    <a:pt x="2251" y="4013"/>
                  </a:cubicBezTo>
                  <a:lnTo>
                    <a:pt x="2251" y="3132"/>
                  </a:lnTo>
                  <a:cubicBezTo>
                    <a:pt x="2251" y="3025"/>
                    <a:pt x="2334" y="2941"/>
                    <a:pt x="2441" y="2941"/>
                  </a:cubicBezTo>
                  <a:lnTo>
                    <a:pt x="2632" y="2941"/>
                  </a:lnTo>
                  <a:lnTo>
                    <a:pt x="2632" y="2953"/>
                  </a:lnTo>
                  <a:cubicBezTo>
                    <a:pt x="2632" y="3036"/>
                    <a:pt x="2715" y="3120"/>
                    <a:pt x="2798" y="3120"/>
                  </a:cubicBezTo>
                  <a:cubicBezTo>
                    <a:pt x="2882" y="3120"/>
                    <a:pt x="2965" y="3036"/>
                    <a:pt x="2965" y="2953"/>
                  </a:cubicBezTo>
                  <a:lnTo>
                    <a:pt x="2965" y="2941"/>
                  </a:lnTo>
                  <a:close/>
                  <a:moveTo>
                    <a:pt x="7692" y="2953"/>
                  </a:moveTo>
                  <a:cubicBezTo>
                    <a:pt x="7811" y="2953"/>
                    <a:pt x="7894" y="3036"/>
                    <a:pt x="7894" y="3144"/>
                  </a:cubicBezTo>
                  <a:lnTo>
                    <a:pt x="7894" y="4025"/>
                  </a:lnTo>
                  <a:cubicBezTo>
                    <a:pt x="7894" y="4120"/>
                    <a:pt x="7799" y="4215"/>
                    <a:pt x="7692" y="4215"/>
                  </a:cubicBezTo>
                  <a:lnTo>
                    <a:pt x="7501" y="4215"/>
                  </a:lnTo>
                  <a:lnTo>
                    <a:pt x="7501" y="4025"/>
                  </a:lnTo>
                  <a:lnTo>
                    <a:pt x="7501" y="2953"/>
                  </a:lnTo>
                  <a:close/>
                  <a:moveTo>
                    <a:pt x="7513" y="4513"/>
                  </a:moveTo>
                  <a:lnTo>
                    <a:pt x="7418" y="5096"/>
                  </a:lnTo>
                  <a:cubicBezTo>
                    <a:pt x="7394" y="5180"/>
                    <a:pt x="7323" y="5239"/>
                    <a:pt x="7239" y="5239"/>
                  </a:cubicBezTo>
                  <a:lnTo>
                    <a:pt x="7192" y="5239"/>
                  </a:lnTo>
                  <a:cubicBezTo>
                    <a:pt x="7323" y="5025"/>
                    <a:pt x="7418" y="4763"/>
                    <a:pt x="7478" y="4513"/>
                  </a:cubicBezTo>
                  <a:close/>
                  <a:moveTo>
                    <a:pt x="3691" y="4525"/>
                  </a:moveTo>
                  <a:lnTo>
                    <a:pt x="3822" y="5263"/>
                  </a:lnTo>
                  <a:lnTo>
                    <a:pt x="3346" y="5263"/>
                  </a:lnTo>
                  <a:cubicBezTo>
                    <a:pt x="3203" y="5037"/>
                    <a:pt x="3084" y="4799"/>
                    <a:pt x="3013" y="4525"/>
                  </a:cubicBezTo>
                  <a:close/>
                  <a:moveTo>
                    <a:pt x="6108" y="4525"/>
                  </a:moveTo>
                  <a:lnTo>
                    <a:pt x="5965" y="5263"/>
                  </a:lnTo>
                  <a:lnTo>
                    <a:pt x="4168" y="5263"/>
                  </a:lnTo>
                  <a:lnTo>
                    <a:pt x="4037" y="4525"/>
                  </a:lnTo>
                  <a:close/>
                  <a:moveTo>
                    <a:pt x="7144" y="4525"/>
                  </a:moveTo>
                  <a:cubicBezTo>
                    <a:pt x="7073" y="4787"/>
                    <a:pt x="6966" y="5025"/>
                    <a:pt x="6823" y="5227"/>
                  </a:cubicBezTo>
                  <a:cubicBezTo>
                    <a:pt x="6823" y="5239"/>
                    <a:pt x="6799" y="5239"/>
                    <a:pt x="6799" y="5263"/>
                  </a:cubicBezTo>
                  <a:lnTo>
                    <a:pt x="6323" y="5263"/>
                  </a:lnTo>
                  <a:lnTo>
                    <a:pt x="6465" y="4525"/>
                  </a:lnTo>
                  <a:close/>
                  <a:moveTo>
                    <a:pt x="2691" y="4549"/>
                  </a:moveTo>
                  <a:cubicBezTo>
                    <a:pt x="2751" y="4799"/>
                    <a:pt x="2846" y="5049"/>
                    <a:pt x="2977" y="5275"/>
                  </a:cubicBezTo>
                  <a:lnTo>
                    <a:pt x="2917" y="5275"/>
                  </a:lnTo>
                  <a:lnTo>
                    <a:pt x="2917" y="5263"/>
                  </a:lnTo>
                  <a:cubicBezTo>
                    <a:pt x="2834" y="5263"/>
                    <a:pt x="2751" y="5203"/>
                    <a:pt x="2739" y="5108"/>
                  </a:cubicBezTo>
                  <a:lnTo>
                    <a:pt x="2655" y="4549"/>
                  </a:lnTo>
                  <a:close/>
                  <a:moveTo>
                    <a:pt x="3906" y="5584"/>
                  </a:moveTo>
                  <a:lnTo>
                    <a:pt x="3941" y="5811"/>
                  </a:lnTo>
                  <a:cubicBezTo>
                    <a:pt x="3846" y="5751"/>
                    <a:pt x="3739" y="5680"/>
                    <a:pt x="3644" y="5584"/>
                  </a:cubicBezTo>
                  <a:close/>
                  <a:moveTo>
                    <a:pt x="6501" y="5584"/>
                  </a:moveTo>
                  <a:cubicBezTo>
                    <a:pt x="6418" y="5680"/>
                    <a:pt x="6311" y="5739"/>
                    <a:pt x="6204" y="5811"/>
                  </a:cubicBezTo>
                  <a:lnTo>
                    <a:pt x="6251" y="5584"/>
                  </a:lnTo>
                  <a:close/>
                  <a:moveTo>
                    <a:pt x="5906" y="5584"/>
                  </a:moveTo>
                  <a:lnTo>
                    <a:pt x="5870" y="5834"/>
                  </a:lnTo>
                  <a:cubicBezTo>
                    <a:pt x="5834" y="6013"/>
                    <a:pt x="5692" y="6132"/>
                    <a:pt x="5513" y="6132"/>
                  </a:cubicBezTo>
                  <a:lnTo>
                    <a:pt x="4632" y="6132"/>
                  </a:lnTo>
                  <a:cubicBezTo>
                    <a:pt x="4453" y="6132"/>
                    <a:pt x="4299" y="6013"/>
                    <a:pt x="4275" y="5834"/>
                  </a:cubicBezTo>
                  <a:lnTo>
                    <a:pt x="4227" y="5584"/>
                  </a:lnTo>
                  <a:close/>
                  <a:moveTo>
                    <a:pt x="6132" y="6204"/>
                  </a:moveTo>
                  <a:lnTo>
                    <a:pt x="6132" y="6775"/>
                  </a:lnTo>
                  <a:cubicBezTo>
                    <a:pt x="6132" y="7073"/>
                    <a:pt x="6346" y="7358"/>
                    <a:pt x="6620" y="7442"/>
                  </a:cubicBezTo>
                  <a:lnTo>
                    <a:pt x="6704" y="7466"/>
                  </a:lnTo>
                  <a:cubicBezTo>
                    <a:pt x="6406" y="7859"/>
                    <a:pt x="5870" y="8442"/>
                    <a:pt x="5072" y="8751"/>
                  </a:cubicBezTo>
                  <a:cubicBezTo>
                    <a:pt x="4287" y="8442"/>
                    <a:pt x="3751" y="7859"/>
                    <a:pt x="3441" y="7466"/>
                  </a:cubicBezTo>
                  <a:lnTo>
                    <a:pt x="3513" y="7442"/>
                  </a:lnTo>
                  <a:cubicBezTo>
                    <a:pt x="3810" y="7358"/>
                    <a:pt x="4001" y="7085"/>
                    <a:pt x="4001" y="6775"/>
                  </a:cubicBezTo>
                  <a:lnTo>
                    <a:pt x="4001" y="6204"/>
                  </a:lnTo>
                  <a:cubicBezTo>
                    <a:pt x="4049" y="6239"/>
                    <a:pt x="4108" y="6251"/>
                    <a:pt x="4168" y="6287"/>
                  </a:cubicBezTo>
                  <a:lnTo>
                    <a:pt x="4179" y="6287"/>
                  </a:lnTo>
                  <a:cubicBezTo>
                    <a:pt x="4299" y="6382"/>
                    <a:pt x="4465" y="6454"/>
                    <a:pt x="4632" y="6454"/>
                  </a:cubicBezTo>
                  <a:lnTo>
                    <a:pt x="5513" y="6454"/>
                  </a:lnTo>
                  <a:cubicBezTo>
                    <a:pt x="5668" y="6454"/>
                    <a:pt x="5834" y="6394"/>
                    <a:pt x="5954" y="6287"/>
                  </a:cubicBezTo>
                  <a:cubicBezTo>
                    <a:pt x="6013" y="6251"/>
                    <a:pt x="6073" y="6239"/>
                    <a:pt x="6132" y="6204"/>
                  </a:cubicBezTo>
                  <a:close/>
                  <a:moveTo>
                    <a:pt x="8942" y="6632"/>
                  </a:moveTo>
                  <a:cubicBezTo>
                    <a:pt x="9442" y="6632"/>
                    <a:pt x="9835" y="7025"/>
                    <a:pt x="9835" y="7525"/>
                  </a:cubicBezTo>
                  <a:lnTo>
                    <a:pt x="9835" y="8751"/>
                  </a:lnTo>
                  <a:lnTo>
                    <a:pt x="9823" y="8751"/>
                  </a:lnTo>
                  <a:cubicBezTo>
                    <a:pt x="9823" y="9049"/>
                    <a:pt x="9585" y="9287"/>
                    <a:pt x="9287" y="9287"/>
                  </a:cubicBezTo>
                  <a:lnTo>
                    <a:pt x="8049" y="9287"/>
                  </a:lnTo>
                  <a:lnTo>
                    <a:pt x="8049" y="7061"/>
                  </a:lnTo>
                  <a:cubicBezTo>
                    <a:pt x="8109" y="7025"/>
                    <a:pt x="8168" y="7001"/>
                    <a:pt x="8216" y="6954"/>
                  </a:cubicBezTo>
                  <a:lnTo>
                    <a:pt x="8454" y="6775"/>
                  </a:lnTo>
                  <a:cubicBezTo>
                    <a:pt x="8573" y="6692"/>
                    <a:pt x="8716" y="6632"/>
                    <a:pt x="8882" y="6632"/>
                  </a:cubicBezTo>
                  <a:close/>
                  <a:moveTo>
                    <a:pt x="5072" y="0"/>
                  </a:moveTo>
                  <a:cubicBezTo>
                    <a:pt x="3572" y="0"/>
                    <a:pt x="2358" y="1179"/>
                    <a:pt x="2274" y="2667"/>
                  </a:cubicBezTo>
                  <a:cubicBezTo>
                    <a:pt x="2072" y="2739"/>
                    <a:pt x="1917" y="2929"/>
                    <a:pt x="1917" y="3156"/>
                  </a:cubicBezTo>
                  <a:lnTo>
                    <a:pt x="1917" y="4037"/>
                  </a:lnTo>
                  <a:cubicBezTo>
                    <a:pt x="1917" y="4275"/>
                    <a:pt x="2084" y="4465"/>
                    <a:pt x="2298" y="4525"/>
                  </a:cubicBezTo>
                  <a:lnTo>
                    <a:pt x="2394" y="5168"/>
                  </a:lnTo>
                  <a:cubicBezTo>
                    <a:pt x="2441" y="5418"/>
                    <a:pt x="2655" y="5596"/>
                    <a:pt x="2906" y="5596"/>
                  </a:cubicBezTo>
                  <a:lnTo>
                    <a:pt x="3191" y="5596"/>
                  </a:lnTo>
                  <a:cubicBezTo>
                    <a:pt x="3334" y="5763"/>
                    <a:pt x="3489" y="5906"/>
                    <a:pt x="3679" y="6049"/>
                  </a:cubicBezTo>
                  <a:lnTo>
                    <a:pt x="3679" y="6799"/>
                  </a:lnTo>
                  <a:cubicBezTo>
                    <a:pt x="3679" y="6966"/>
                    <a:pt x="3572" y="7097"/>
                    <a:pt x="3429" y="7144"/>
                  </a:cubicBezTo>
                  <a:lnTo>
                    <a:pt x="3263" y="7192"/>
                  </a:lnTo>
                  <a:cubicBezTo>
                    <a:pt x="3203" y="7097"/>
                    <a:pt x="3167" y="7049"/>
                    <a:pt x="3167" y="7025"/>
                  </a:cubicBezTo>
                  <a:cubicBezTo>
                    <a:pt x="3108" y="6906"/>
                    <a:pt x="2989" y="6846"/>
                    <a:pt x="2870" y="6846"/>
                  </a:cubicBezTo>
                  <a:lnTo>
                    <a:pt x="2572" y="6846"/>
                  </a:lnTo>
                  <a:cubicBezTo>
                    <a:pt x="2429" y="6846"/>
                    <a:pt x="2263" y="6799"/>
                    <a:pt x="2144" y="6704"/>
                  </a:cubicBezTo>
                  <a:lnTo>
                    <a:pt x="1905" y="6525"/>
                  </a:lnTo>
                  <a:cubicBezTo>
                    <a:pt x="1727" y="6394"/>
                    <a:pt x="1501" y="6311"/>
                    <a:pt x="1286" y="6311"/>
                  </a:cubicBezTo>
                  <a:lnTo>
                    <a:pt x="1227" y="6311"/>
                  </a:lnTo>
                  <a:cubicBezTo>
                    <a:pt x="548" y="6311"/>
                    <a:pt x="0" y="6870"/>
                    <a:pt x="0" y="7537"/>
                  </a:cubicBezTo>
                  <a:lnTo>
                    <a:pt x="0" y="8775"/>
                  </a:lnTo>
                  <a:cubicBezTo>
                    <a:pt x="0" y="9192"/>
                    <a:pt x="298" y="9549"/>
                    <a:pt x="703" y="9621"/>
                  </a:cubicBezTo>
                  <a:lnTo>
                    <a:pt x="703" y="11049"/>
                  </a:lnTo>
                  <a:cubicBezTo>
                    <a:pt x="703" y="11133"/>
                    <a:pt x="774" y="11216"/>
                    <a:pt x="870" y="11216"/>
                  </a:cubicBezTo>
                  <a:cubicBezTo>
                    <a:pt x="953" y="11216"/>
                    <a:pt x="1024" y="11133"/>
                    <a:pt x="1024" y="11049"/>
                  </a:cubicBezTo>
                  <a:lnTo>
                    <a:pt x="1024" y="9633"/>
                  </a:lnTo>
                  <a:lnTo>
                    <a:pt x="2096" y="9633"/>
                  </a:lnTo>
                  <a:lnTo>
                    <a:pt x="2096" y="11049"/>
                  </a:lnTo>
                  <a:cubicBezTo>
                    <a:pt x="2096" y="11133"/>
                    <a:pt x="2179" y="11216"/>
                    <a:pt x="2263" y="11216"/>
                  </a:cubicBezTo>
                  <a:cubicBezTo>
                    <a:pt x="2358" y="11216"/>
                    <a:pt x="2429" y="11133"/>
                    <a:pt x="2429" y="11049"/>
                  </a:cubicBezTo>
                  <a:lnTo>
                    <a:pt x="2429" y="9109"/>
                  </a:lnTo>
                  <a:cubicBezTo>
                    <a:pt x="2429" y="9025"/>
                    <a:pt x="2358" y="8954"/>
                    <a:pt x="2263" y="8954"/>
                  </a:cubicBezTo>
                  <a:cubicBezTo>
                    <a:pt x="2179" y="8954"/>
                    <a:pt x="2096" y="9025"/>
                    <a:pt x="2096" y="9109"/>
                  </a:cubicBezTo>
                  <a:lnTo>
                    <a:pt x="2096" y="9311"/>
                  </a:lnTo>
                  <a:lnTo>
                    <a:pt x="870" y="9311"/>
                  </a:lnTo>
                  <a:cubicBezTo>
                    <a:pt x="572" y="9311"/>
                    <a:pt x="334" y="9073"/>
                    <a:pt x="334" y="8775"/>
                  </a:cubicBezTo>
                  <a:lnTo>
                    <a:pt x="334" y="7537"/>
                  </a:lnTo>
                  <a:cubicBezTo>
                    <a:pt x="334" y="7049"/>
                    <a:pt x="727" y="6644"/>
                    <a:pt x="1227" y="6644"/>
                  </a:cubicBezTo>
                  <a:lnTo>
                    <a:pt x="1286" y="6644"/>
                  </a:lnTo>
                  <a:cubicBezTo>
                    <a:pt x="1429" y="6644"/>
                    <a:pt x="1596" y="6692"/>
                    <a:pt x="1715" y="6787"/>
                  </a:cubicBezTo>
                  <a:lnTo>
                    <a:pt x="1953" y="6966"/>
                  </a:lnTo>
                  <a:cubicBezTo>
                    <a:pt x="2013" y="7013"/>
                    <a:pt x="2060" y="7049"/>
                    <a:pt x="2120" y="7073"/>
                  </a:cubicBezTo>
                  <a:lnTo>
                    <a:pt x="2120" y="8418"/>
                  </a:lnTo>
                  <a:cubicBezTo>
                    <a:pt x="2120" y="8501"/>
                    <a:pt x="2191" y="8573"/>
                    <a:pt x="2274" y="8573"/>
                  </a:cubicBezTo>
                  <a:cubicBezTo>
                    <a:pt x="2370" y="8573"/>
                    <a:pt x="2441" y="8501"/>
                    <a:pt x="2441" y="8418"/>
                  </a:cubicBezTo>
                  <a:lnTo>
                    <a:pt x="2441" y="7168"/>
                  </a:lnTo>
                  <a:cubicBezTo>
                    <a:pt x="2489" y="7168"/>
                    <a:pt x="2536" y="7180"/>
                    <a:pt x="2572" y="7180"/>
                  </a:cubicBezTo>
                  <a:lnTo>
                    <a:pt x="2894" y="7180"/>
                  </a:lnTo>
                  <a:cubicBezTo>
                    <a:pt x="2917" y="7239"/>
                    <a:pt x="3608" y="8549"/>
                    <a:pt x="5037" y="9097"/>
                  </a:cubicBezTo>
                  <a:cubicBezTo>
                    <a:pt x="5055" y="9103"/>
                    <a:pt x="5072" y="9106"/>
                    <a:pt x="5092" y="9106"/>
                  </a:cubicBezTo>
                  <a:cubicBezTo>
                    <a:pt x="5111" y="9106"/>
                    <a:pt x="5132" y="9103"/>
                    <a:pt x="5156" y="9097"/>
                  </a:cubicBezTo>
                  <a:cubicBezTo>
                    <a:pt x="6596" y="8561"/>
                    <a:pt x="7275" y="7239"/>
                    <a:pt x="7299" y="7180"/>
                  </a:cubicBezTo>
                  <a:lnTo>
                    <a:pt x="7608" y="7180"/>
                  </a:lnTo>
                  <a:cubicBezTo>
                    <a:pt x="7656" y="7180"/>
                    <a:pt x="7692" y="7180"/>
                    <a:pt x="7739" y="7168"/>
                  </a:cubicBezTo>
                  <a:lnTo>
                    <a:pt x="7739" y="11049"/>
                  </a:lnTo>
                  <a:cubicBezTo>
                    <a:pt x="7739" y="11133"/>
                    <a:pt x="7811" y="11216"/>
                    <a:pt x="7906" y="11216"/>
                  </a:cubicBezTo>
                  <a:cubicBezTo>
                    <a:pt x="7989" y="11216"/>
                    <a:pt x="8073" y="11133"/>
                    <a:pt x="8073" y="11049"/>
                  </a:cubicBezTo>
                  <a:lnTo>
                    <a:pt x="8073" y="9633"/>
                  </a:lnTo>
                  <a:lnTo>
                    <a:pt x="9144" y="9633"/>
                  </a:lnTo>
                  <a:lnTo>
                    <a:pt x="9144" y="11049"/>
                  </a:lnTo>
                  <a:cubicBezTo>
                    <a:pt x="9144" y="11133"/>
                    <a:pt x="9216" y="11216"/>
                    <a:pt x="9299" y="11216"/>
                  </a:cubicBezTo>
                  <a:cubicBezTo>
                    <a:pt x="9394" y="11216"/>
                    <a:pt x="9466" y="11133"/>
                    <a:pt x="9466" y="11049"/>
                  </a:cubicBezTo>
                  <a:lnTo>
                    <a:pt x="9466" y="9621"/>
                  </a:lnTo>
                  <a:cubicBezTo>
                    <a:pt x="9871" y="9549"/>
                    <a:pt x="10168" y="9192"/>
                    <a:pt x="10168" y="8775"/>
                  </a:cubicBezTo>
                  <a:lnTo>
                    <a:pt x="10168" y="7537"/>
                  </a:lnTo>
                  <a:cubicBezTo>
                    <a:pt x="10156" y="6846"/>
                    <a:pt x="9621" y="6311"/>
                    <a:pt x="8930" y="6311"/>
                  </a:cubicBezTo>
                  <a:lnTo>
                    <a:pt x="8871" y="6311"/>
                  </a:lnTo>
                  <a:cubicBezTo>
                    <a:pt x="8644" y="6311"/>
                    <a:pt x="8418" y="6394"/>
                    <a:pt x="8240" y="6525"/>
                  </a:cubicBezTo>
                  <a:lnTo>
                    <a:pt x="8013" y="6704"/>
                  </a:lnTo>
                  <a:cubicBezTo>
                    <a:pt x="7894" y="6787"/>
                    <a:pt x="7739" y="6846"/>
                    <a:pt x="7573" y="6846"/>
                  </a:cubicBezTo>
                  <a:lnTo>
                    <a:pt x="7275" y="6846"/>
                  </a:lnTo>
                  <a:cubicBezTo>
                    <a:pt x="7144" y="6846"/>
                    <a:pt x="7037" y="6930"/>
                    <a:pt x="6977" y="7025"/>
                  </a:cubicBezTo>
                  <a:cubicBezTo>
                    <a:pt x="6977" y="7049"/>
                    <a:pt x="6954" y="7097"/>
                    <a:pt x="6894" y="7192"/>
                  </a:cubicBezTo>
                  <a:lnTo>
                    <a:pt x="6727" y="7144"/>
                  </a:lnTo>
                  <a:cubicBezTo>
                    <a:pt x="6585" y="7097"/>
                    <a:pt x="6477" y="6954"/>
                    <a:pt x="6477" y="6799"/>
                  </a:cubicBezTo>
                  <a:lnTo>
                    <a:pt x="6477" y="6049"/>
                  </a:lnTo>
                  <a:cubicBezTo>
                    <a:pt x="6656" y="5930"/>
                    <a:pt x="6823" y="5775"/>
                    <a:pt x="6966" y="5596"/>
                  </a:cubicBezTo>
                  <a:lnTo>
                    <a:pt x="7251" y="5596"/>
                  </a:lnTo>
                  <a:cubicBezTo>
                    <a:pt x="7501" y="5596"/>
                    <a:pt x="7716" y="5418"/>
                    <a:pt x="7751" y="5168"/>
                  </a:cubicBezTo>
                  <a:lnTo>
                    <a:pt x="7859" y="4525"/>
                  </a:lnTo>
                  <a:cubicBezTo>
                    <a:pt x="8073" y="4465"/>
                    <a:pt x="8228" y="4263"/>
                    <a:pt x="8228" y="4037"/>
                  </a:cubicBezTo>
                  <a:lnTo>
                    <a:pt x="8228" y="3156"/>
                  </a:lnTo>
                  <a:cubicBezTo>
                    <a:pt x="8228" y="2929"/>
                    <a:pt x="8085" y="2739"/>
                    <a:pt x="7870" y="2667"/>
                  </a:cubicBezTo>
                  <a:cubicBezTo>
                    <a:pt x="7799" y="1191"/>
                    <a:pt x="6585" y="0"/>
                    <a:pt x="507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54"/>
            <p:cNvSpPr/>
            <p:nvPr/>
          </p:nvSpPr>
          <p:spPr>
            <a:xfrm>
              <a:off x="6312199" y="1800445"/>
              <a:ext cx="99253" cy="54743"/>
            </a:xfrm>
            <a:custGeom>
              <a:rect b="b" l="l" r="r" t="t"/>
              <a:pathLst>
                <a:path extrusionOk="0" h="1728" w="3133">
                  <a:moveTo>
                    <a:pt x="1560" y="1"/>
                  </a:moveTo>
                  <a:cubicBezTo>
                    <a:pt x="703" y="1"/>
                    <a:pt x="1" y="703"/>
                    <a:pt x="1" y="1572"/>
                  </a:cubicBezTo>
                  <a:cubicBezTo>
                    <a:pt x="1" y="1656"/>
                    <a:pt x="72" y="1727"/>
                    <a:pt x="167" y="1727"/>
                  </a:cubicBezTo>
                  <a:cubicBezTo>
                    <a:pt x="251" y="1727"/>
                    <a:pt x="334" y="1656"/>
                    <a:pt x="334" y="1572"/>
                  </a:cubicBezTo>
                  <a:cubicBezTo>
                    <a:pt x="334" y="882"/>
                    <a:pt x="882" y="334"/>
                    <a:pt x="1560" y="334"/>
                  </a:cubicBezTo>
                  <a:cubicBezTo>
                    <a:pt x="2251" y="334"/>
                    <a:pt x="2799" y="882"/>
                    <a:pt x="2799" y="1572"/>
                  </a:cubicBezTo>
                  <a:cubicBezTo>
                    <a:pt x="2799" y="1656"/>
                    <a:pt x="2870" y="1727"/>
                    <a:pt x="2965" y="1727"/>
                  </a:cubicBezTo>
                  <a:cubicBezTo>
                    <a:pt x="3049" y="1727"/>
                    <a:pt x="3120" y="1656"/>
                    <a:pt x="3120" y="1572"/>
                  </a:cubicBezTo>
                  <a:cubicBezTo>
                    <a:pt x="3132" y="703"/>
                    <a:pt x="2430" y="1"/>
                    <a:pt x="156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5" name="Google Shape;3075;p54"/>
          <p:cNvGrpSpPr/>
          <p:nvPr/>
        </p:nvGrpSpPr>
        <p:grpSpPr>
          <a:xfrm>
            <a:off x="5289631" y="1500214"/>
            <a:ext cx="332355" cy="354974"/>
            <a:chOff x="5289631" y="1500214"/>
            <a:chExt cx="332355" cy="354974"/>
          </a:xfrm>
        </p:grpSpPr>
        <p:sp>
          <p:nvSpPr>
            <p:cNvPr id="3076" name="Google Shape;3076;p54"/>
            <p:cNvSpPr/>
            <p:nvPr/>
          </p:nvSpPr>
          <p:spPr>
            <a:xfrm>
              <a:off x="5432603" y="1667040"/>
              <a:ext cx="45651" cy="16157"/>
            </a:xfrm>
            <a:custGeom>
              <a:rect b="b" l="l" r="r" t="t"/>
              <a:pathLst>
                <a:path extrusionOk="0" h="510" w="1441">
                  <a:moveTo>
                    <a:pt x="183" y="0"/>
                  </a:moveTo>
                  <a:cubicBezTo>
                    <a:pt x="140" y="0"/>
                    <a:pt x="96" y="15"/>
                    <a:pt x="60" y="45"/>
                  </a:cubicBezTo>
                  <a:cubicBezTo>
                    <a:pt x="0" y="104"/>
                    <a:pt x="0" y="211"/>
                    <a:pt x="60" y="283"/>
                  </a:cubicBezTo>
                  <a:cubicBezTo>
                    <a:pt x="203" y="426"/>
                    <a:pt x="441" y="509"/>
                    <a:pt x="691" y="509"/>
                  </a:cubicBezTo>
                  <a:cubicBezTo>
                    <a:pt x="965" y="509"/>
                    <a:pt x="1203" y="426"/>
                    <a:pt x="1334" y="283"/>
                  </a:cubicBezTo>
                  <a:cubicBezTo>
                    <a:pt x="1441" y="223"/>
                    <a:pt x="1441" y="128"/>
                    <a:pt x="1370" y="45"/>
                  </a:cubicBezTo>
                  <a:cubicBezTo>
                    <a:pt x="1334" y="15"/>
                    <a:pt x="1292" y="0"/>
                    <a:pt x="1251" y="0"/>
                  </a:cubicBezTo>
                  <a:cubicBezTo>
                    <a:pt x="1209" y="0"/>
                    <a:pt x="1167" y="15"/>
                    <a:pt x="1131" y="45"/>
                  </a:cubicBezTo>
                  <a:cubicBezTo>
                    <a:pt x="1072" y="104"/>
                    <a:pt x="917" y="188"/>
                    <a:pt x="715" y="188"/>
                  </a:cubicBezTo>
                  <a:cubicBezTo>
                    <a:pt x="500" y="188"/>
                    <a:pt x="358" y="104"/>
                    <a:pt x="298" y="45"/>
                  </a:cubicBezTo>
                  <a:cubicBezTo>
                    <a:pt x="268" y="15"/>
                    <a:pt x="227" y="0"/>
                    <a:pt x="18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54"/>
            <p:cNvSpPr/>
            <p:nvPr/>
          </p:nvSpPr>
          <p:spPr>
            <a:xfrm>
              <a:off x="5416763" y="1628074"/>
              <a:ext cx="10581" cy="15872"/>
            </a:xfrm>
            <a:custGeom>
              <a:rect b="b" l="l" r="r" t="t"/>
              <a:pathLst>
                <a:path extrusionOk="0" h="501" w="334">
                  <a:moveTo>
                    <a:pt x="167" y="1"/>
                  </a:moveTo>
                  <a:cubicBezTo>
                    <a:pt x="84" y="1"/>
                    <a:pt x="0" y="72"/>
                    <a:pt x="0" y="167"/>
                  </a:cubicBezTo>
                  <a:lnTo>
                    <a:pt x="0" y="346"/>
                  </a:lnTo>
                  <a:cubicBezTo>
                    <a:pt x="0" y="429"/>
                    <a:pt x="84" y="501"/>
                    <a:pt x="167" y="501"/>
                  </a:cubicBezTo>
                  <a:cubicBezTo>
                    <a:pt x="262" y="501"/>
                    <a:pt x="334" y="429"/>
                    <a:pt x="334" y="346"/>
                  </a:cubicBezTo>
                  <a:lnTo>
                    <a:pt x="334" y="167"/>
                  </a:lnTo>
                  <a:cubicBezTo>
                    <a:pt x="334" y="72"/>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54"/>
            <p:cNvSpPr/>
            <p:nvPr/>
          </p:nvSpPr>
          <p:spPr>
            <a:xfrm>
              <a:off x="5483893" y="1628074"/>
              <a:ext cx="10233" cy="15872"/>
            </a:xfrm>
            <a:custGeom>
              <a:rect b="b" l="l" r="r" t="t"/>
              <a:pathLst>
                <a:path extrusionOk="0" h="501" w="323">
                  <a:moveTo>
                    <a:pt x="155" y="1"/>
                  </a:moveTo>
                  <a:cubicBezTo>
                    <a:pt x="72" y="1"/>
                    <a:pt x="1" y="72"/>
                    <a:pt x="1" y="167"/>
                  </a:cubicBezTo>
                  <a:lnTo>
                    <a:pt x="1" y="346"/>
                  </a:lnTo>
                  <a:cubicBezTo>
                    <a:pt x="1" y="429"/>
                    <a:pt x="72" y="501"/>
                    <a:pt x="155" y="501"/>
                  </a:cubicBezTo>
                  <a:cubicBezTo>
                    <a:pt x="251" y="501"/>
                    <a:pt x="322" y="429"/>
                    <a:pt x="322" y="346"/>
                  </a:cubicBezTo>
                  <a:lnTo>
                    <a:pt x="322" y="167"/>
                  </a:lnTo>
                  <a:cubicBezTo>
                    <a:pt x="322" y="72"/>
                    <a:pt x="251"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54"/>
            <p:cNvSpPr/>
            <p:nvPr/>
          </p:nvSpPr>
          <p:spPr>
            <a:xfrm>
              <a:off x="5411093" y="1611474"/>
              <a:ext cx="21923" cy="10613"/>
            </a:xfrm>
            <a:custGeom>
              <a:rect b="b" l="l" r="r" t="t"/>
              <a:pathLst>
                <a:path extrusionOk="0" h="335" w="692">
                  <a:moveTo>
                    <a:pt x="167" y="1"/>
                  </a:moveTo>
                  <a:cubicBezTo>
                    <a:pt x="72" y="1"/>
                    <a:pt x="1" y="72"/>
                    <a:pt x="1" y="168"/>
                  </a:cubicBezTo>
                  <a:cubicBezTo>
                    <a:pt x="1" y="251"/>
                    <a:pt x="72" y="334"/>
                    <a:pt x="167" y="334"/>
                  </a:cubicBezTo>
                  <a:lnTo>
                    <a:pt x="525" y="334"/>
                  </a:lnTo>
                  <a:cubicBezTo>
                    <a:pt x="608" y="334"/>
                    <a:pt x="691" y="251"/>
                    <a:pt x="691" y="168"/>
                  </a:cubicBezTo>
                  <a:cubicBezTo>
                    <a:pt x="691" y="72"/>
                    <a:pt x="620" y="1"/>
                    <a:pt x="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54"/>
            <p:cNvSpPr/>
            <p:nvPr/>
          </p:nvSpPr>
          <p:spPr>
            <a:xfrm>
              <a:off x="5478254" y="1611474"/>
              <a:ext cx="21511" cy="10613"/>
            </a:xfrm>
            <a:custGeom>
              <a:rect b="b" l="l" r="r" t="t"/>
              <a:pathLst>
                <a:path extrusionOk="0" h="335" w="679">
                  <a:moveTo>
                    <a:pt x="155" y="1"/>
                  </a:moveTo>
                  <a:cubicBezTo>
                    <a:pt x="71" y="1"/>
                    <a:pt x="0" y="72"/>
                    <a:pt x="0" y="168"/>
                  </a:cubicBezTo>
                  <a:cubicBezTo>
                    <a:pt x="0" y="251"/>
                    <a:pt x="71" y="334"/>
                    <a:pt x="155" y="334"/>
                  </a:cubicBezTo>
                  <a:lnTo>
                    <a:pt x="524" y="334"/>
                  </a:lnTo>
                  <a:cubicBezTo>
                    <a:pt x="607" y="334"/>
                    <a:pt x="679" y="251"/>
                    <a:pt x="679" y="168"/>
                  </a:cubicBezTo>
                  <a:cubicBezTo>
                    <a:pt x="679" y="72"/>
                    <a:pt x="607" y="1"/>
                    <a:pt x="5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54"/>
            <p:cNvSpPr/>
            <p:nvPr/>
          </p:nvSpPr>
          <p:spPr>
            <a:xfrm>
              <a:off x="5289631" y="1500214"/>
              <a:ext cx="332355" cy="354974"/>
            </a:xfrm>
            <a:custGeom>
              <a:rect b="b" l="l" r="r" t="t"/>
              <a:pathLst>
                <a:path extrusionOk="0" h="11205" w="10491">
                  <a:moveTo>
                    <a:pt x="5930" y="322"/>
                  </a:moveTo>
                  <a:cubicBezTo>
                    <a:pt x="6395" y="322"/>
                    <a:pt x="6978" y="596"/>
                    <a:pt x="7347" y="858"/>
                  </a:cubicBezTo>
                  <a:cubicBezTo>
                    <a:pt x="7752" y="1143"/>
                    <a:pt x="8240" y="1655"/>
                    <a:pt x="8335" y="2429"/>
                  </a:cubicBezTo>
                  <a:cubicBezTo>
                    <a:pt x="8395" y="2989"/>
                    <a:pt x="8550" y="3263"/>
                    <a:pt x="8716" y="3513"/>
                  </a:cubicBezTo>
                  <a:cubicBezTo>
                    <a:pt x="8812" y="3680"/>
                    <a:pt x="8895" y="3822"/>
                    <a:pt x="8966" y="4049"/>
                  </a:cubicBezTo>
                  <a:cubicBezTo>
                    <a:pt x="9073" y="4370"/>
                    <a:pt x="9073" y="4632"/>
                    <a:pt x="9073" y="4894"/>
                  </a:cubicBezTo>
                  <a:cubicBezTo>
                    <a:pt x="9073" y="5144"/>
                    <a:pt x="9073" y="5406"/>
                    <a:pt x="9169" y="5715"/>
                  </a:cubicBezTo>
                  <a:cubicBezTo>
                    <a:pt x="9228" y="5918"/>
                    <a:pt x="9300" y="6085"/>
                    <a:pt x="9371" y="6239"/>
                  </a:cubicBezTo>
                  <a:cubicBezTo>
                    <a:pt x="9526" y="6537"/>
                    <a:pt x="9657" y="6799"/>
                    <a:pt x="9645" y="7442"/>
                  </a:cubicBezTo>
                  <a:cubicBezTo>
                    <a:pt x="9621" y="8037"/>
                    <a:pt x="9800" y="8430"/>
                    <a:pt x="9919" y="8740"/>
                  </a:cubicBezTo>
                  <a:cubicBezTo>
                    <a:pt x="10062" y="9049"/>
                    <a:pt x="10145" y="9264"/>
                    <a:pt x="10026" y="9597"/>
                  </a:cubicBezTo>
                  <a:cubicBezTo>
                    <a:pt x="9931" y="9918"/>
                    <a:pt x="9645" y="10133"/>
                    <a:pt x="9454" y="10252"/>
                  </a:cubicBezTo>
                  <a:lnTo>
                    <a:pt x="9454" y="9692"/>
                  </a:lnTo>
                  <a:cubicBezTo>
                    <a:pt x="9454" y="9168"/>
                    <a:pt x="9121" y="8704"/>
                    <a:pt x="8633" y="8549"/>
                  </a:cubicBezTo>
                  <a:lnTo>
                    <a:pt x="6811" y="7906"/>
                  </a:lnTo>
                  <a:cubicBezTo>
                    <a:pt x="6609" y="7835"/>
                    <a:pt x="6454" y="7620"/>
                    <a:pt x="6454" y="7394"/>
                  </a:cubicBezTo>
                  <a:lnTo>
                    <a:pt x="6454" y="6680"/>
                  </a:lnTo>
                  <a:cubicBezTo>
                    <a:pt x="7180" y="6263"/>
                    <a:pt x="7692" y="5465"/>
                    <a:pt x="7692" y="4561"/>
                  </a:cubicBezTo>
                  <a:lnTo>
                    <a:pt x="7692" y="3977"/>
                  </a:lnTo>
                  <a:cubicBezTo>
                    <a:pt x="7704" y="3989"/>
                    <a:pt x="7716" y="3989"/>
                    <a:pt x="7716" y="4001"/>
                  </a:cubicBezTo>
                  <a:cubicBezTo>
                    <a:pt x="8073" y="4263"/>
                    <a:pt x="8300" y="4418"/>
                    <a:pt x="8347" y="4989"/>
                  </a:cubicBezTo>
                  <a:cubicBezTo>
                    <a:pt x="8347" y="5073"/>
                    <a:pt x="8419" y="5132"/>
                    <a:pt x="8514" y="5132"/>
                  </a:cubicBezTo>
                  <a:lnTo>
                    <a:pt x="8526" y="5132"/>
                  </a:lnTo>
                  <a:cubicBezTo>
                    <a:pt x="8609" y="5132"/>
                    <a:pt x="8692" y="5049"/>
                    <a:pt x="8669" y="4953"/>
                  </a:cubicBezTo>
                  <a:cubicBezTo>
                    <a:pt x="8609" y="4239"/>
                    <a:pt x="8276" y="3989"/>
                    <a:pt x="7895" y="3739"/>
                  </a:cubicBezTo>
                  <a:cubicBezTo>
                    <a:pt x="7633" y="3560"/>
                    <a:pt x="7359" y="3370"/>
                    <a:pt x="7121" y="2965"/>
                  </a:cubicBezTo>
                  <a:cubicBezTo>
                    <a:pt x="6728" y="2322"/>
                    <a:pt x="6287" y="2215"/>
                    <a:pt x="5954" y="2132"/>
                  </a:cubicBezTo>
                  <a:cubicBezTo>
                    <a:pt x="5787" y="2084"/>
                    <a:pt x="5633" y="2060"/>
                    <a:pt x="5513" y="1965"/>
                  </a:cubicBezTo>
                  <a:cubicBezTo>
                    <a:pt x="5442" y="1917"/>
                    <a:pt x="5418" y="1834"/>
                    <a:pt x="5418" y="1763"/>
                  </a:cubicBezTo>
                  <a:lnTo>
                    <a:pt x="5418" y="1417"/>
                  </a:lnTo>
                  <a:cubicBezTo>
                    <a:pt x="5418" y="1322"/>
                    <a:pt x="5335" y="1251"/>
                    <a:pt x="5252" y="1251"/>
                  </a:cubicBezTo>
                  <a:cubicBezTo>
                    <a:pt x="5156" y="1251"/>
                    <a:pt x="5085" y="1322"/>
                    <a:pt x="5085" y="1417"/>
                  </a:cubicBezTo>
                  <a:lnTo>
                    <a:pt x="5085" y="1763"/>
                  </a:lnTo>
                  <a:cubicBezTo>
                    <a:pt x="5085" y="1846"/>
                    <a:pt x="5037" y="1917"/>
                    <a:pt x="4978" y="1965"/>
                  </a:cubicBezTo>
                  <a:cubicBezTo>
                    <a:pt x="4859" y="2060"/>
                    <a:pt x="4716" y="2084"/>
                    <a:pt x="4549" y="2132"/>
                  </a:cubicBezTo>
                  <a:cubicBezTo>
                    <a:pt x="4204" y="2215"/>
                    <a:pt x="3763" y="2322"/>
                    <a:pt x="3370" y="2965"/>
                  </a:cubicBezTo>
                  <a:cubicBezTo>
                    <a:pt x="3120" y="3370"/>
                    <a:pt x="2858" y="3549"/>
                    <a:pt x="2596" y="3739"/>
                  </a:cubicBezTo>
                  <a:cubicBezTo>
                    <a:pt x="2227" y="3989"/>
                    <a:pt x="1882" y="4239"/>
                    <a:pt x="1823" y="4953"/>
                  </a:cubicBezTo>
                  <a:cubicBezTo>
                    <a:pt x="1823" y="5049"/>
                    <a:pt x="1882" y="5120"/>
                    <a:pt x="1977" y="5132"/>
                  </a:cubicBezTo>
                  <a:cubicBezTo>
                    <a:pt x="2061" y="5132"/>
                    <a:pt x="2144" y="5073"/>
                    <a:pt x="2156" y="4989"/>
                  </a:cubicBezTo>
                  <a:cubicBezTo>
                    <a:pt x="2204" y="4418"/>
                    <a:pt x="2442" y="4263"/>
                    <a:pt x="2775" y="4001"/>
                  </a:cubicBezTo>
                  <a:cubicBezTo>
                    <a:pt x="3049" y="3822"/>
                    <a:pt x="3358" y="3584"/>
                    <a:pt x="3644" y="3144"/>
                  </a:cubicBezTo>
                  <a:cubicBezTo>
                    <a:pt x="3966" y="2620"/>
                    <a:pt x="4287" y="2525"/>
                    <a:pt x="4621" y="2453"/>
                  </a:cubicBezTo>
                  <a:cubicBezTo>
                    <a:pt x="4835" y="2394"/>
                    <a:pt x="5061" y="2346"/>
                    <a:pt x="5263" y="2179"/>
                  </a:cubicBezTo>
                  <a:cubicBezTo>
                    <a:pt x="5454" y="2346"/>
                    <a:pt x="5680" y="2394"/>
                    <a:pt x="5906" y="2453"/>
                  </a:cubicBezTo>
                  <a:cubicBezTo>
                    <a:pt x="6252" y="2548"/>
                    <a:pt x="6561" y="2620"/>
                    <a:pt x="6883" y="3144"/>
                  </a:cubicBezTo>
                  <a:cubicBezTo>
                    <a:pt x="7049" y="3394"/>
                    <a:pt x="7216" y="3584"/>
                    <a:pt x="7395" y="3715"/>
                  </a:cubicBezTo>
                  <a:lnTo>
                    <a:pt x="7395" y="4525"/>
                  </a:lnTo>
                  <a:cubicBezTo>
                    <a:pt x="7395" y="5680"/>
                    <a:pt x="6454" y="6656"/>
                    <a:pt x="5299" y="6668"/>
                  </a:cubicBezTo>
                  <a:cubicBezTo>
                    <a:pt x="5292" y="6668"/>
                    <a:pt x="5285" y="6668"/>
                    <a:pt x="5277" y="6668"/>
                  </a:cubicBezTo>
                  <a:cubicBezTo>
                    <a:pt x="4109" y="6668"/>
                    <a:pt x="3156" y="5720"/>
                    <a:pt x="3156" y="4549"/>
                  </a:cubicBezTo>
                  <a:lnTo>
                    <a:pt x="3156" y="4489"/>
                  </a:lnTo>
                  <a:cubicBezTo>
                    <a:pt x="3156" y="4406"/>
                    <a:pt x="3073" y="4334"/>
                    <a:pt x="2989" y="4334"/>
                  </a:cubicBezTo>
                  <a:cubicBezTo>
                    <a:pt x="2894" y="4334"/>
                    <a:pt x="2823" y="4406"/>
                    <a:pt x="2823" y="4489"/>
                  </a:cubicBezTo>
                  <a:lnTo>
                    <a:pt x="2823" y="4549"/>
                  </a:lnTo>
                  <a:cubicBezTo>
                    <a:pt x="2823" y="5465"/>
                    <a:pt x="3311" y="6251"/>
                    <a:pt x="4061" y="6680"/>
                  </a:cubicBezTo>
                  <a:lnTo>
                    <a:pt x="4061" y="7394"/>
                  </a:lnTo>
                  <a:cubicBezTo>
                    <a:pt x="4061" y="7620"/>
                    <a:pt x="3906" y="7823"/>
                    <a:pt x="3704" y="7906"/>
                  </a:cubicBezTo>
                  <a:lnTo>
                    <a:pt x="1882" y="8537"/>
                  </a:lnTo>
                  <a:cubicBezTo>
                    <a:pt x="1394" y="8716"/>
                    <a:pt x="1072" y="9180"/>
                    <a:pt x="1072" y="9692"/>
                  </a:cubicBezTo>
                  <a:lnTo>
                    <a:pt x="1072" y="10252"/>
                  </a:lnTo>
                  <a:cubicBezTo>
                    <a:pt x="858" y="10133"/>
                    <a:pt x="596" y="9906"/>
                    <a:pt x="489" y="9597"/>
                  </a:cubicBezTo>
                  <a:cubicBezTo>
                    <a:pt x="370" y="9252"/>
                    <a:pt x="453" y="9049"/>
                    <a:pt x="608" y="8740"/>
                  </a:cubicBezTo>
                  <a:cubicBezTo>
                    <a:pt x="739" y="8418"/>
                    <a:pt x="906" y="8049"/>
                    <a:pt x="894" y="7442"/>
                  </a:cubicBezTo>
                  <a:cubicBezTo>
                    <a:pt x="870" y="6799"/>
                    <a:pt x="1025" y="6513"/>
                    <a:pt x="1156" y="6239"/>
                  </a:cubicBezTo>
                  <a:cubicBezTo>
                    <a:pt x="1227" y="6085"/>
                    <a:pt x="1311" y="5918"/>
                    <a:pt x="1370" y="5715"/>
                  </a:cubicBezTo>
                  <a:cubicBezTo>
                    <a:pt x="1453" y="5406"/>
                    <a:pt x="1453" y="5144"/>
                    <a:pt x="1453" y="4894"/>
                  </a:cubicBezTo>
                  <a:cubicBezTo>
                    <a:pt x="1453" y="4632"/>
                    <a:pt x="1453" y="4370"/>
                    <a:pt x="1561" y="4049"/>
                  </a:cubicBezTo>
                  <a:cubicBezTo>
                    <a:pt x="1632" y="3822"/>
                    <a:pt x="1727" y="3680"/>
                    <a:pt x="1811" y="3513"/>
                  </a:cubicBezTo>
                  <a:cubicBezTo>
                    <a:pt x="1965" y="3263"/>
                    <a:pt x="2120" y="2989"/>
                    <a:pt x="2204" y="2429"/>
                  </a:cubicBezTo>
                  <a:cubicBezTo>
                    <a:pt x="2287" y="1655"/>
                    <a:pt x="2775" y="1155"/>
                    <a:pt x="3180" y="858"/>
                  </a:cubicBezTo>
                  <a:cubicBezTo>
                    <a:pt x="3692" y="489"/>
                    <a:pt x="4251" y="322"/>
                    <a:pt x="4597" y="322"/>
                  </a:cubicBezTo>
                  <a:cubicBezTo>
                    <a:pt x="4763" y="322"/>
                    <a:pt x="4894" y="358"/>
                    <a:pt x="4978" y="429"/>
                  </a:cubicBezTo>
                  <a:cubicBezTo>
                    <a:pt x="5067" y="489"/>
                    <a:pt x="5168" y="518"/>
                    <a:pt x="5268" y="518"/>
                  </a:cubicBezTo>
                  <a:cubicBezTo>
                    <a:pt x="5368" y="518"/>
                    <a:pt x="5466" y="489"/>
                    <a:pt x="5549" y="429"/>
                  </a:cubicBezTo>
                  <a:cubicBezTo>
                    <a:pt x="5656" y="370"/>
                    <a:pt x="5775" y="322"/>
                    <a:pt x="5930" y="322"/>
                  </a:cubicBezTo>
                  <a:close/>
                  <a:moveTo>
                    <a:pt x="4585" y="0"/>
                  </a:moveTo>
                  <a:cubicBezTo>
                    <a:pt x="4109" y="0"/>
                    <a:pt x="3478" y="239"/>
                    <a:pt x="2977" y="596"/>
                  </a:cubicBezTo>
                  <a:cubicBezTo>
                    <a:pt x="2525" y="917"/>
                    <a:pt x="1965" y="1489"/>
                    <a:pt x="1858" y="2382"/>
                  </a:cubicBezTo>
                  <a:cubicBezTo>
                    <a:pt x="1799" y="2870"/>
                    <a:pt x="1668" y="3096"/>
                    <a:pt x="1513" y="3334"/>
                  </a:cubicBezTo>
                  <a:cubicBezTo>
                    <a:pt x="1418" y="3501"/>
                    <a:pt x="1311" y="3680"/>
                    <a:pt x="1239" y="3941"/>
                  </a:cubicBezTo>
                  <a:cubicBezTo>
                    <a:pt x="1132" y="4311"/>
                    <a:pt x="1120" y="4596"/>
                    <a:pt x="1120" y="4882"/>
                  </a:cubicBezTo>
                  <a:cubicBezTo>
                    <a:pt x="1120" y="5120"/>
                    <a:pt x="1120" y="5346"/>
                    <a:pt x="1037" y="5608"/>
                  </a:cubicBezTo>
                  <a:cubicBezTo>
                    <a:pt x="1001" y="5787"/>
                    <a:pt x="918" y="5918"/>
                    <a:pt x="846" y="6073"/>
                  </a:cubicBezTo>
                  <a:cubicBezTo>
                    <a:pt x="703" y="6382"/>
                    <a:pt x="537" y="6716"/>
                    <a:pt x="549" y="7430"/>
                  </a:cubicBezTo>
                  <a:cubicBezTo>
                    <a:pt x="560" y="7966"/>
                    <a:pt x="418" y="8287"/>
                    <a:pt x="287" y="8585"/>
                  </a:cubicBezTo>
                  <a:cubicBezTo>
                    <a:pt x="132" y="8918"/>
                    <a:pt x="1" y="9228"/>
                    <a:pt x="168" y="9692"/>
                  </a:cubicBezTo>
                  <a:cubicBezTo>
                    <a:pt x="346" y="10192"/>
                    <a:pt x="846" y="10514"/>
                    <a:pt x="1061" y="10609"/>
                  </a:cubicBezTo>
                  <a:lnTo>
                    <a:pt x="1061" y="11026"/>
                  </a:lnTo>
                  <a:cubicBezTo>
                    <a:pt x="1061" y="11121"/>
                    <a:pt x="1132" y="11192"/>
                    <a:pt x="1215" y="11192"/>
                  </a:cubicBezTo>
                  <a:cubicBezTo>
                    <a:pt x="1311" y="11192"/>
                    <a:pt x="1382" y="11121"/>
                    <a:pt x="1382" y="11026"/>
                  </a:cubicBezTo>
                  <a:lnTo>
                    <a:pt x="1382" y="9668"/>
                  </a:lnTo>
                  <a:cubicBezTo>
                    <a:pt x="1382" y="9514"/>
                    <a:pt x="1430" y="9359"/>
                    <a:pt x="1501" y="9228"/>
                  </a:cubicBezTo>
                  <a:lnTo>
                    <a:pt x="2275" y="9895"/>
                  </a:lnTo>
                  <a:cubicBezTo>
                    <a:pt x="2394" y="10002"/>
                    <a:pt x="2465" y="10145"/>
                    <a:pt x="2465" y="10299"/>
                  </a:cubicBezTo>
                  <a:lnTo>
                    <a:pt x="2465" y="11026"/>
                  </a:lnTo>
                  <a:cubicBezTo>
                    <a:pt x="2465" y="11121"/>
                    <a:pt x="2549" y="11192"/>
                    <a:pt x="2632" y="11192"/>
                  </a:cubicBezTo>
                  <a:cubicBezTo>
                    <a:pt x="2716" y="11192"/>
                    <a:pt x="2799" y="11121"/>
                    <a:pt x="2799" y="11026"/>
                  </a:cubicBezTo>
                  <a:lnTo>
                    <a:pt x="2799" y="10299"/>
                  </a:lnTo>
                  <a:cubicBezTo>
                    <a:pt x="2799" y="10049"/>
                    <a:pt x="2692" y="9811"/>
                    <a:pt x="2501" y="9645"/>
                  </a:cubicBezTo>
                  <a:lnTo>
                    <a:pt x="1727" y="8978"/>
                  </a:lnTo>
                  <a:cubicBezTo>
                    <a:pt x="1799" y="8918"/>
                    <a:pt x="1882" y="8871"/>
                    <a:pt x="1977" y="8823"/>
                  </a:cubicBezTo>
                  <a:lnTo>
                    <a:pt x="3013" y="8454"/>
                  </a:lnTo>
                  <a:cubicBezTo>
                    <a:pt x="3728" y="9371"/>
                    <a:pt x="4466" y="10002"/>
                    <a:pt x="5192" y="10299"/>
                  </a:cubicBezTo>
                  <a:cubicBezTo>
                    <a:pt x="5204" y="10311"/>
                    <a:pt x="5240" y="10311"/>
                    <a:pt x="5252" y="10311"/>
                  </a:cubicBezTo>
                  <a:cubicBezTo>
                    <a:pt x="5263" y="10311"/>
                    <a:pt x="5299" y="10311"/>
                    <a:pt x="5311" y="10299"/>
                  </a:cubicBezTo>
                  <a:cubicBezTo>
                    <a:pt x="5764" y="10121"/>
                    <a:pt x="6216" y="9811"/>
                    <a:pt x="6668" y="9395"/>
                  </a:cubicBezTo>
                  <a:cubicBezTo>
                    <a:pt x="6728" y="9335"/>
                    <a:pt x="6740" y="9228"/>
                    <a:pt x="6668" y="9156"/>
                  </a:cubicBezTo>
                  <a:cubicBezTo>
                    <a:pt x="6636" y="9124"/>
                    <a:pt x="6590" y="9102"/>
                    <a:pt x="6543" y="9102"/>
                  </a:cubicBezTo>
                  <a:cubicBezTo>
                    <a:pt x="6503" y="9102"/>
                    <a:pt x="6463" y="9118"/>
                    <a:pt x="6430" y="9156"/>
                  </a:cubicBezTo>
                  <a:cubicBezTo>
                    <a:pt x="6025" y="9525"/>
                    <a:pt x="5644" y="9811"/>
                    <a:pt x="5252" y="9966"/>
                  </a:cubicBezTo>
                  <a:cubicBezTo>
                    <a:pt x="4478" y="9633"/>
                    <a:pt x="3811" y="8930"/>
                    <a:pt x="3347" y="8347"/>
                  </a:cubicBezTo>
                  <a:lnTo>
                    <a:pt x="3799" y="8204"/>
                  </a:lnTo>
                  <a:cubicBezTo>
                    <a:pt x="4132" y="8085"/>
                    <a:pt x="4370" y="7751"/>
                    <a:pt x="4370" y="7382"/>
                  </a:cubicBezTo>
                  <a:lnTo>
                    <a:pt x="4370" y="6811"/>
                  </a:lnTo>
                  <a:cubicBezTo>
                    <a:pt x="4656" y="6918"/>
                    <a:pt x="4954" y="6978"/>
                    <a:pt x="5263" y="6978"/>
                  </a:cubicBezTo>
                  <a:cubicBezTo>
                    <a:pt x="5585" y="6978"/>
                    <a:pt x="5883" y="6918"/>
                    <a:pt x="6156" y="6811"/>
                  </a:cubicBezTo>
                  <a:lnTo>
                    <a:pt x="6156" y="7382"/>
                  </a:lnTo>
                  <a:cubicBezTo>
                    <a:pt x="6156" y="7751"/>
                    <a:pt x="6395" y="8085"/>
                    <a:pt x="6740" y="8204"/>
                  </a:cubicBezTo>
                  <a:lnTo>
                    <a:pt x="7192" y="8347"/>
                  </a:lnTo>
                  <a:cubicBezTo>
                    <a:pt x="7097" y="8466"/>
                    <a:pt x="7014" y="8573"/>
                    <a:pt x="6907" y="8692"/>
                  </a:cubicBezTo>
                  <a:cubicBezTo>
                    <a:pt x="6847" y="8763"/>
                    <a:pt x="6847" y="8871"/>
                    <a:pt x="6918" y="8930"/>
                  </a:cubicBezTo>
                  <a:cubicBezTo>
                    <a:pt x="6954" y="8954"/>
                    <a:pt x="6990" y="8978"/>
                    <a:pt x="7026" y="8978"/>
                  </a:cubicBezTo>
                  <a:cubicBezTo>
                    <a:pt x="7073" y="8978"/>
                    <a:pt x="7109" y="8954"/>
                    <a:pt x="7145" y="8918"/>
                  </a:cubicBezTo>
                  <a:cubicBezTo>
                    <a:pt x="7264" y="8787"/>
                    <a:pt x="7383" y="8633"/>
                    <a:pt x="7502" y="8490"/>
                  </a:cubicBezTo>
                  <a:lnTo>
                    <a:pt x="8538" y="8859"/>
                  </a:lnTo>
                  <a:cubicBezTo>
                    <a:pt x="8645" y="8883"/>
                    <a:pt x="8740" y="8942"/>
                    <a:pt x="8812" y="9002"/>
                  </a:cubicBezTo>
                  <a:lnTo>
                    <a:pt x="8038" y="9656"/>
                  </a:lnTo>
                  <a:cubicBezTo>
                    <a:pt x="7847" y="9823"/>
                    <a:pt x="7740" y="10061"/>
                    <a:pt x="7740" y="10311"/>
                  </a:cubicBezTo>
                  <a:lnTo>
                    <a:pt x="7740" y="11038"/>
                  </a:lnTo>
                  <a:cubicBezTo>
                    <a:pt x="7740" y="11133"/>
                    <a:pt x="7811" y="11204"/>
                    <a:pt x="7895" y="11204"/>
                  </a:cubicBezTo>
                  <a:cubicBezTo>
                    <a:pt x="7990" y="11204"/>
                    <a:pt x="8061" y="11133"/>
                    <a:pt x="8061" y="11038"/>
                  </a:cubicBezTo>
                  <a:lnTo>
                    <a:pt x="8061" y="10311"/>
                  </a:lnTo>
                  <a:cubicBezTo>
                    <a:pt x="8061" y="10145"/>
                    <a:pt x="8133" y="10002"/>
                    <a:pt x="8252" y="9918"/>
                  </a:cubicBezTo>
                  <a:lnTo>
                    <a:pt x="9014" y="9264"/>
                  </a:lnTo>
                  <a:cubicBezTo>
                    <a:pt x="9085" y="9395"/>
                    <a:pt x="9133" y="9537"/>
                    <a:pt x="9133" y="9692"/>
                  </a:cubicBezTo>
                  <a:lnTo>
                    <a:pt x="9133" y="11049"/>
                  </a:lnTo>
                  <a:cubicBezTo>
                    <a:pt x="9133" y="11133"/>
                    <a:pt x="9204" y="11204"/>
                    <a:pt x="9300" y="11204"/>
                  </a:cubicBezTo>
                  <a:cubicBezTo>
                    <a:pt x="9383" y="11204"/>
                    <a:pt x="9466" y="11133"/>
                    <a:pt x="9466" y="11049"/>
                  </a:cubicBezTo>
                  <a:lnTo>
                    <a:pt x="9466" y="10633"/>
                  </a:lnTo>
                  <a:cubicBezTo>
                    <a:pt x="9681" y="10514"/>
                    <a:pt x="10193" y="10216"/>
                    <a:pt x="10359" y="9704"/>
                  </a:cubicBezTo>
                  <a:cubicBezTo>
                    <a:pt x="10490" y="9240"/>
                    <a:pt x="10359" y="8930"/>
                    <a:pt x="10228" y="8585"/>
                  </a:cubicBezTo>
                  <a:cubicBezTo>
                    <a:pt x="10085" y="8287"/>
                    <a:pt x="9955" y="7966"/>
                    <a:pt x="9955" y="7430"/>
                  </a:cubicBezTo>
                  <a:cubicBezTo>
                    <a:pt x="9966" y="6716"/>
                    <a:pt x="9812" y="6382"/>
                    <a:pt x="9657" y="6073"/>
                  </a:cubicBezTo>
                  <a:cubicBezTo>
                    <a:pt x="9585" y="5918"/>
                    <a:pt x="9526" y="5787"/>
                    <a:pt x="9466" y="5608"/>
                  </a:cubicBezTo>
                  <a:cubicBezTo>
                    <a:pt x="9395" y="5346"/>
                    <a:pt x="9395" y="5120"/>
                    <a:pt x="9395" y="4882"/>
                  </a:cubicBezTo>
                  <a:cubicBezTo>
                    <a:pt x="9395" y="4596"/>
                    <a:pt x="9395" y="4311"/>
                    <a:pt x="9276" y="3941"/>
                  </a:cubicBezTo>
                  <a:cubicBezTo>
                    <a:pt x="9193" y="3680"/>
                    <a:pt x="9097" y="3513"/>
                    <a:pt x="8990" y="3334"/>
                  </a:cubicBezTo>
                  <a:cubicBezTo>
                    <a:pt x="8835" y="3096"/>
                    <a:pt x="8704" y="2870"/>
                    <a:pt x="8645" y="2382"/>
                  </a:cubicBezTo>
                  <a:cubicBezTo>
                    <a:pt x="8538" y="1489"/>
                    <a:pt x="7978" y="917"/>
                    <a:pt x="7526" y="596"/>
                  </a:cubicBezTo>
                  <a:cubicBezTo>
                    <a:pt x="7026" y="239"/>
                    <a:pt x="6395" y="0"/>
                    <a:pt x="5918" y="0"/>
                  </a:cubicBezTo>
                  <a:cubicBezTo>
                    <a:pt x="5704" y="0"/>
                    <a:pt x="5502" y="48"/>
                    <a:pt x="5359" y="143"/>
                  </a:cubicBezTo>
                  <a:cubicBezTo>
                    <a:pt x="5329" y="167"/>
                    <a:pt x="5290" y="179"/>
                    <a:pt x="5252" y="179"/>
                  </a:cubicBezTo>
                  <a:cubicBezTo>
                    <a:pt x="5213" y="179"/>
                    <a:pt x="5174" y="167"/>
                    <a:pt x="5144" y="143"/>
                  </a:cubicBezTo>
                  <a:cubicBezTo>
                    <a:pt x="5002" y="48"/>
                    <a:pt x="4811" y="0"/>
                    <a:pt x="458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2" name="Google Shape;3082;p54"/>
          <p:cNvGrpSpPr/>
          <p:nvPr/>
        </p:nvGrpSpPr>
        <p:grpSpPr>
          <a:xfrm>
            <a:off x="5748295" y="1499833"/>
            <a:ext cx="323294" cy="356115"/>
            <a:chOff x="5748295" y="1499833"/>
            <a:chExt cx="323294" cy="356115"/>
          </a:xfrm>
        </p:grpSpPr>
        <p:sp>
          <p:nvSpPr>
            <p:cNvPr id="3083" name="Google Shape;3083;p54"/>
            <p:cNvSpPr/>
            <p:nvPr/>
          </p:nvSpPr>
          <p:spPr>
            <a:xfrm>
              <a:off x="5871276" y="1611474"/>
              <a:ext cx="10581" cy="16252"/>
            </a:xfrm>
            <a:custGeom>
              <a:rect b="b" l="l" r="r" t="t"/>
              <a:pathLst>
                <a:path extrusionOk="0" h="513" w="334">
                  <a:moveTo>
                    <a:pt x="167" y="1"/>
                  </a:moveTo>
                  <a:cubicBezTo>
                    <a:pt x="84" y="1"/>
                    <a:pt x="0" y="72"/>
                    <a:pt x="0" y="168"/>
                  </a:cubicBezTo>
                  <a:lnTo>
                    <a:pt x="0" y="346"/>
                  </a:lnTo>
                  <a:cubicBezTo>
                    <a:pt x="0" y="429"/>
                    <a:pt x="84" y="513"/>
                    <a:pt x="167" y="513"/>
                  </a:cubicBezTo>
                  <a:cubicBezTo>
                    <a:pt x="250" y="513"/>
                    <a:pt x="334" y="429"/>
                    <a:pt x="334" y="346"/>
                  </a:cubicBezTo>
                  <a:lnTo>
                    <a:pt x="334" y="168"/>
                  </a:lnTo>
                  <a:cubicBezTo>
                    <a:pt x="334" y="72"/>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54"/>
            <p:cNvSpPr/>
            <p:nvPr/>
          </p:nvSpPr>
          <p:spPr>
            <a:xfrm>
              <a:off x="5938406" y="1611474"/>
              <a:ext cx="10233" cy="16252"/>
            </a:xfrm>
            <a:custGeom>
              <a:rect b="b" l="l" r="r" t="t"/>
              <a:pathLst>
                <a:path extrusionOk="0" h="513" w="323">
                  <a:moveTo>
                    <a:pt x="167" y="1"/>
                  </a:moveTo>
                  <a:cubicBezTo>
                    <a:pt x="72" y="1"/>
                    <a:pt x="1" y="72"/>
                    <a:pt x="1" y="168"/>
                  </a:cubicBezTo>
                  <a:lnTo>
                    <a:pt x="1" y="346"/>
                  </a:lnTo>
                  <a:cubicBezTo>
                    <a:pt x="1" y="429"/>
                    <a:pt x="72" y="513"/>
                    <a:pt x="167" y="513"/>
                  </a:cubicBezTo>
                  <a:cubicBezTo>
                    <a:pt x="251" y="513"/>
                    <a:pt x="322" y="429"/>
                    <a:pt x="322" y="346"/>
                  </a:cubicBezTo>
                  <a:lnTo>
                    <a:pt x="322" y="168"/>
                  </a:lnTo>
                  <a:cubicBezTo>
                    <a:pt x="322"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54"/>
            <p:cNvSpPr/>
            <p:nvPr/>
          </p:nvSpPr>
          <p:spPr>
            <a:xfrm>
              <a:off x="5887116" y="1650820"/>
              <a:ext cx="45683" cy="15777"/>
            </a:xfrm>
            <a:custGeom>
              <a:rect b="b" l="l" r="r" t="t"/>
              <a:pathLst>
                <a:path extrusionOk="0" h="498" w="1442">
                  <a:moveTo>
                    <a:pt x="183" y="0"/>
                  </a:moveTo>
                  <a:cubicBezTo>
                    <a:pt x="140" y="0"/>
                    <a:pt x="96" y="15"/>
                    <a:pt x="60" y="45"/>
                  </a:cubicBezTo>
                  <a:cubicBezTo>
                    <a:pt x="0" y="104"/>
                    <a:pt x="0" y="199"/>
                    <a:pt x="60" y="283"/>
                  </a:cubicBezTo>
                  <a:cubicBezTo>
                    <a:pt x="203" y="414"/>
                    <a:pt x="441" y="497"/>
                    <a:pt x="691" y="497"/>
                  </a:cubicBezTo>
                  <a:cubicBezTo>
                    <a:pt x="965" y="497"/>
                    <a:pt x="1203" y="414"/>
                    <a:pt x="1334" y="283"/>
                  </a:cubicBezTo>
                  <a:cubicBezTo>
                    <a:pt x="1441" y="199"/>
                    <a:pt x="1441" y="104"/>
                    <a:pt x="1370" y="45"/>
                  </a:cubicBezTo>
                  <a:cubicBezTo>
                    <a:pt x="1340" y="15"/>
                    <a:pt x="1298" y="0"/>
                    <a:pt x="1255" y="0"/>
                  </a:cubicBezTo>
                  <a:cubicBezTo>
                    <a:pt x="1212" y="0"/>
                    <a:pt x="1167" y="15"/>
                    <a:pt x="1131" y="45"/>
                  </a:cubicBezTo>
                  <a:cubicBezTo>
                    <a:pt x="1072" y="104"/>
                    <a:pt x="917" y="176"/>
                    <a:pt x="715" y="176"/>
                  </a:cubicBezTo>
                  <a:cubicBezTo>
                    <a:pt x="500" y="176"/>
                    <a:pt x="358" y="104"/>
                    <a:pt x="298" y="45"/>
                  </a:cubicBezTo>
                  <a:cubicBezTo>
                    <a:pt x="268" y="15"/>
                    <a:pt x="227" y="0"/>
                    <a:pt x="18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54"/>
            <p:cNvSpPr/>
            <p:nvPr/>
          </p:nvSpPr>
          <p:spPr>
            <a:xfrm>
              <a:off x="5748295" y="1499833"/>
              <a:ext cx="323294" cy="355355"/>
            </a:xfrm>
            <a:custGeom>
              <a:rect b="b" l="l" r="r" t="t"/>
              <a:pathLst>
                <a:path extrusionOk="0" h="11217" w="10205">
                  <a:moveTo>
                    <a:pt x="7026" y="334"/>
                  </a:moveTo>
                  <a:cubicBezTo>
                    <a:pt x="7323" y="334"/>
                    <a:pt x="7561" y="572"/>
                    <a:pt x="7561" y="870"/>
                  </a:cubicBezTo>
                  <a:lnTo>
                    <a:pt x="7561" y="3346"/>
                  </a:lnTo>
                  <a:lnTo>
                    <a:pt x="7371" y="3346"/>
                  </a:lnTo>
                  <a:cubicBezTo>
                    <a:pt x="7264" y="3346"/>
                    <a:pt x="7180" y="3251"/>
                    <a:pt x="7180" y="3156"/>
                  </a:cubicBezTo>
                  <a:lnTo>
                    <a:pt x="7180" y="2632"/>
                  </a:lnTo>
                  <a:cubicBezTo>
                    <a:pt x="7180" y="2156"/>
                    <a:pt x="6787" y="1763"/>
                    <a:pt x="6311" y="1763"/>
                  </a:cubicBezTo>
                  <a:lnTo>
                    <a:pt x="4561" y="1763"/>
                  </a:lnTo>
                  <a:cubicBezTo>
                    <a:pt x="4466" y="1763"/>
                    <a:pt x="4394" y="1846"/>
                    <a:pt x="4394" y="1929"/>
                  </a:cubicBezTo>
                  <a:cubicBezTo>
                    <a:pt x="4394" y="2025"/>
                    <a:pt x="4466" y="2096"/>
                    <a:pt x="4561" y="2096"/>
                  </a:cubicBezTo>
                  <a:lnTo>
                    <a:pt x="6311" y="2096"/>
                  </a:lnTo>
                  <a:cubicBezTo>
                    <a:pt x="6609" y="2096"/>
                    <a:pt x="6847" y="2334"/>
                    <a:pt x="6847" y="2632"/>
                  </a:cubicBezTo>
                  <a:lnTo>
                    <a:pt x="6847" y="3156"/>
                  </a:lnTo>
                  <a:cubicBezTo>
                    <a:pt x="6847" y="3441"/>
                    <a:pt x="7085" y="3680"/>
                    <a:pt x="7371" y="3680"/>
                  </a:cubicBezTo>
                  <a:lnTo>
                    <a:pt x="7633" y="3680"/>
                  </a:lnTo>
                  <a:cubicBezTo>
                    <a:pt x="7704" y="3680"/>
                    <a:pt x="7788" y="3703"/>
                    <a:pt x="7847" y="3763"/>
                  </a:cubicBezTo>
                  <a:cubicBezTo>
                    <a:pt x="7907" y="3822"/>
                    <a:pt x="7919" y="3894"/>
                    <a:pt x="7919" y="3977"/>
                  </a:cubicBezTo>
                  <a:cubicBezTo>
                    <a:pt x="7907" y="4108"/>
                    <a:pt x="7776" y="4227"/>
                    <a:pt x="7621" y="4227"/>
                  </a:cubicBezTo>
                  <a:lnTo>
                    <a:pt x="7549" y="4227"/>
                  </a:lnTo>
                  <a:lnTo>
                    <a:pt x="7549" y="4215"/>
                  </a:lnTo>
                  <a:cubicBezTo>
                    <a:pt x="7549" y="4120"/>
                    <a:pt x="7478" y="4049"/>
                    <a:pt x="7383" y="4049"/>
                  </a:cubicBezTo>
                  <a:cubicBezTo>
                    <a:pt x="7299" y="4049"/>
                    <a:pt x="7216" y="4120"/>
                    <a:pt x="7216" y="4215"/>
                  </a:cubicBezTo>
                  <a:cubicBezTo>
                    <a:pt x="7216" y="5370"/>
                    <a:pt x="6264" y="6323"/>
                    <a:pt x="5109" y="6323"/>
                  </a:cubicBezTo>
                  <a:cubicBezTo>
                    <a:pt x="5101" y="6323"/>
                    <a:pt x="5094" y="6323"/>
                    <a:pt x="5087" y="6323"/>
                  </a:cubicBezTo>
                  <a:cubicBezTo>
                    <a:pt x="3930" y="6323"/>
                    <a:pt x="2989" y="5375"/>
                    <a:pt x="2989" y="4215"/>
                  </a:cubicBezTo>
                  <a:cubicBezTo>
                    <a:pt x="2989" y="4120"/>
                    <a:pt x="2918" y="4049"/>
                    <a:pt x="2835" y="4049"/>
                  </a:cubicBezTo>
                  <a:cubicBezTo>
                    <a:pt x="2739" y="4049"/>
                    <a:pt x="2668" y="4120"/>
                    <a:pt x="2668" y="4215"/>
                  </a:cubicBezTo>
                  <a:lnTo>
                    <a:pt x="2668" y="4227"/>
                  </a:lnTo>
                  <a:lnTo>
                    <a:pt x="2561" y="4227"/>
                  </a:lnTo>
                  <a:cubicBezTo>
                    <a:pt x="2489" y="4227"/>
                    <a:pt x="2418" y="4192"/>
                    <a:pt x="2358" y="4132"/>
                  </a:cubicBezTo>
                  <a:cubicBezTo>
                    <a:pt x="2299" y="4073"/>
                    <a:pt x="2275" y="4001"/>
                    <a:pt x="2275" y="3930"/>
                  </a:cubicBezTo>
                  <a:cubicBezTo>
                    <a:pt x="2299" y="3799"/>
                    <a:pt x="2430" y="3680"/>
                    <a:pt x="2573" y="3680"/>
                  </a:cubicBezTo>
                  <a:lnTo>
                    <a:pt x="2811" y="3680"/>
                  </a:lnTo>
                  <a:cubicBezTo>
                    <a:pt x="3097" y="3680"/>
                    <a:pt x="3335" y="3441"/>
                    <a:pt x="3335" y="3156"/>
                  </a:cubicBezTo>
                  <a:lnTo>
                    <a:pt x="3335" y="2632"/>
                  </a:lnTo>
                  <a:cubicBezTo>
                    <a:pt x="3335" y="2334"/>
                    <a:pt x="3573" y="2096"/>
                    <a:pt x="3870" y="2096"/>
                  </a:cubicBezTo>
                  <a:cubicBezTo>
                    <a:pt x="3954" y="2096"/>
                    <a:pt x="4037" y="2025"/>
                    <a:pt x="4037" y="1929"/>
                  </a:cubicBezTo>
                  <a:cubicBezTo>
                    <a:pt x="4037" y="1846"/>
                    <a:pt x="3954" y="1763"/>
                    <a:pt x="3870" y="1763"/>
                  </a:cubicBezTo>
                  <a:cubicBezTo>
                    <a:pt x="3394" y="1763"/>
                    <a:pt x="3013" y="2156"/>
                    <a:pt x="3013" y="2632"/>
                  </a:cubicBezTo>
                  <a:lnTo>
                    <a:pt x="3013" y="3156"/>
                  </a:lnTo>
                  <a:cubicBezTo>
                    <a:pt x="3013" y="3251"/>
                    <a:pt x="2918" y="3346"/>
                    <a:pt x="2811" y="3346"/>
                  </a:cubicBezTo>
                  <a:lnTo>
                    <a:pt x="2620" y="3346"/>
                  </a:lnTo>
                  <a:lnTo>
                    <a:pt x="2620" y="870"/>
                  </a:lnTo>
                  <a:cubicBezTo>
                    <a:pt x="2620" y="572"/>
                    <a:pt x="2858" y="334"/>
                    <a:pt x="3156" y="334"/>
                  </a:cubicBezTo>
                  <a:close/>
                  <a:moveTo>
                    <a:pt x="6549" y="6204"/>
                  </a:moveTo>
                  <a:lnTo>
                    <a:pt x="6549" y="6632"/>
                  </a:lnTo>
                  <a:cubicBezTo>
                    <a:pt x="6549" y="6811"/>
                    <a:pt x="6621" y="6990"/>
                    <a:pt x="6764" y="7121"/>
                  </a:cubicBezTo>
                  <a:lnTo>
                    <a:pt x="7085" y="7454"/>
                  </a:lnTo>
                  <a:lnTo>
                    <a:pt x="7085" y="8085"/>
                  </a:lnTo>
                  <a:lnTo>
                    <a:pt x="7061" y="8085"/>
                  </a:lnTo>
                  <a:cubicBezTo>
                    <a:pt x="7061" y="9097"/>
                    <a:pt x="6264" y="9930"/>
                    <a:pt x="5287" y="10014"/>
                  </a:cubicBezTo>
                  <a:lnTo>
                    <a:pt x="5287" y="9835"/>
                  </a:lnTo>
                  <a:cubicBezTo>
                    <a:pt x="5287" y="9752"/>
                    <a:pt x="5204" y="9668"/>
                    <a:pt x="5121" y="9668"/>
                  </a:cubicBezTo>
                  <a:cubicBezTo>
                    <a:pt x="5037" y="9668"/>
                    <a:pt x="4954" y="9752"/>
                    <a:pt x="4954" y="9835"/>
                  </a:cubicBezTo>
                  <a:lnTo>
                    <a:pt x="4954" y="10014"/>
                  </a:lnTo>
                  <a:cubicBezTo>
                    <a:pt x="3966" y="9930"/>
                    <a:pt x="3192" y="9097"/>
                    <a:pt x="3192" y="8085"/>
                  </a:cubicBezTo>
                  <a:lnTo>
                    <a:pt x="3192" y="7442"/>
                  </a:lnTo>
                  <a:lnTo>
                    <a:pt x="3513" y="7109"/>
                  </a:lnTo>
                  <a:cubicBezTo>
                    <a:pt x="3644" y="6978"/>
                    <a:pt x="3728" y="6811"/>
                    <a:pt x="3728" y="6620"/>
                  </a:cubicBezTo>
                  <a:lnTo>
                    <a:pt x="3728" y="6204"/>
                  </a:lnTo>
                  <a:cubicBezTo>
                    <a:pt x="4120" y="6489"/>
                    <a:pt x="4621" y="6668"/>
                    <a:pt x="5132" y="6668"/>
                  </a:cubicBezTo>
                  <a:cubicBezTo>
                    <a:pt x="5668" y="6668"/>
                    <a:pt x="6145" y="6501"/>
                    <a:pt x="6549" y="6204"/>
                  </a:cubicBezTo>
                  <a:close/>
                  <a:moveTo>
                    <a:pt x="3168" y="1"/>
                  </a:moveTo>
                  <a:cubicBezTo>
                    <a:pt x="2692" y="1"/>
                    <a:pt x="2311" y="382"/>
                    <a:pt x="2311" y="858"/>
                  </a:cubicBezTo>
                  <a:lnTo>
                    <a:pt x="2311" y="3394"/>
                  </a:lnTo>
                  <a:cubicBezTo>
                    <a:pt x="2120" y="3477"/>
                    <a:pt x="1977" y="3656"/>
                    <a:pt x="1965" y="3870"/>
                  </a:cubicBezTo>
                  <a:cubicBezTo>
                    <a:pt x="1954" y="4037"/>
                    <a:pt x="2013" y="4215"/>
                    <a:pt x="2120" y="4334"/>
                  </a:cubicBezTo>
                  <a:cubicBezTo>
                    <a:pt x="2239" y="4454"/>
                    <a:pt x="2394" y="4525"/>
                    <a:pt x="2561" y="4525"/>
                  </a:cubicBezTo>
                  <a:lnTo>
                    <a:pt x="2680" y="4525"/>
                  </a:lnTo>
                  <a:cubicBezTo>
                    <a:pt x="2751" y="5049"/>
                    <a:pt x="2989" y="5525"/>
                    <a:pt x="3347" y="5894"/>
                  </a:cubicBezTo>
                  <a:lnTo>
                    <a:pt x="3347" y="6609"/>
                  </a:lnTo>
                  <a:cubicBezTo>
                    <a:pt x="3347" y="6716"/>
                    <a:pt x="3311" y="6799"/>
                    <a:pt x="3251" y="6859"/>
                  </a:cubicBezTo>
                  <a:lnTo>
                    <a:pt x="2632" y="7466"/>
                  </a:lnTo>
                  <a:cubicBezTo>
                    <a:pt x="2573" y="7525"/>
                    <a:pt x="2513" y="7561"/>
                    <a:pt x="2442" y="7573"/>
                  </a:cubicBezTo>
                  <a:lnTo>
                    <a:pt x="1299" y="7787"/>
                  </a:lnTo>
                  <a:cubicBezTo>
                    <a:pt x="549" y="7918"/>
                    <a:pt x="1" y="8573"/>
                    <a:pt x="1" y="9335"/>
                  </a:cubicBezTo>
                  <a:lnTo>
                    <a:pt x="1" y="11038"/>
                  </a:lnTo>
                  <a:cubicBezTo>
                    <a:pt x="1" y="11133"/>
                    <a:pt x="72" y="11204"/>
                    <a:pt x="168" y="11204"/>
                  </a:cubicBezTo>
                  <a:cubicBezTo>
                    <a:pt x="251" y="11204"/>
                    <a:pt x="334" y="11133"/>
                    <a:pt x="334" y="11038"/>
                  </a:cubicBezTo>
                  <a:lnTo>
                    <a:pt x="334" y="9335"/>
                  </a:lnTo>
                  <a:cubicBezTo>
                    <a:pt x="334" y="8740"/>
                    <a:pt x="763" y="8216"/>
                    <a:pt x="1358" y="8109"/>
                  </a:cubicBezTo>
                  <a:lnTo>
                    <a:pt x="2120" y="7978"/>
                  </a:lnTo>
                  <a:lnTo>
                    <a:pt x="2120" y="11061"/>
                  </a:lnTo>
                  <a:cubicBezTo>
                    <a:pt x="2120" y="11145"/>
                    <a:pt x="2192" y="11216"/>
                    <a:pt x="2275" y="11216"/>
                  </a:cubicBezTo>
                  <a:cubicBezTo>
                    <a:pt x="2370" y="11216"/>
                    <a:pt x="2442" y="11145"/>
                    <a:pt x="2442" y="11061"/>
                  </a:cubicBezTo>
                  <a:lnTo>
                    <a:pt x="2442" y="7918"/>
                  </a:lnTo>
                  <a:lnTo>
                    <a:pt x="2501" y="7894"/>
                  </a:lnTo>
                  <a:cubicBezTo>
                    <a:pt x="2620" y="7883"/>
                    <a:pt x="2727" y="7823"/>
                    <a:pt x="2835" y="7752"/>
                  </a:cubicBezTo>
                  <a:lnTo>
                    <a:pt x="2835" y="8061"/>
                  </a:lnTo>
                  <a:cubicBezTo>
                    <a:pt x="2835" y="9311"/>
                    <a:pt x="3847" y="10347"/>
                    <a:pt x="5109" y="10347"/>
                  </a:cubicBezTo>
                  <a:cubicBezTo>
                    <a:pt x="6359" y="10347"/>
                    <a:pt x="7383" y="9335"/>
                    <a:pt x="7383" y="8061"/>
                  </a:cubicBezTo>
                  <a:lnTo>
                    <a:pt x="7383" y="7752"/>
                  </a:lnTo>
                  <a:cubicBezTo>
                    <a:pt x="7478" y="7823"/>
                    <a:pt x="7597" y="7883"/>
                    <a:pt x="7716" y="7894"/>
                  </a:cubicBezTo>
                  <a:lnTo>
                    <a:pt x="7776" y="7918"/>
                  </a:lnTo>
                  <a:lnTo>
                    <a:pt x="7776" y="8240"/>
                  </a:lnTo>
                  <a:cubicBezTo>
                    <a:pt x="7776" y="8335"/>
                    <a:pt x="7847" y="8406"/>
                    <a:pt x="7930" y="8406"/>
                  </a:cubicBezTo>
                  <a:cubicBezTo>
                    <a:pt x="8026" y="8406"/>
                    <a:pt x="8097" y="8335"/>
                    <a:pt x="8097" y="8240"/>
                  </a:cubicBezTo>
                  <a:lnTo>
                    <a:pt x="8097" y="7978"/>
                  </a:lnTo>
                  <a:lnTo>
                    <a:pt x="8859" y="8109"/>
                  </a:lnTo>
                  <a:cubicBezTo>
                    <a:pt x="9454" y="8216"/>
                    <a:pt x="9883" y="8728"/>
                    <a:pt x="9883" y="9323"/>
                  </a:cubicBezTo>
                  <a:lnTo>
                    <a:pt x="9883" y="11038"/>
                  </a:lnTo>
                  <a:cubicBezTo>
                    <a:pt x="9883" y="11133"/>
                    <a:pt x="9955" y="11204"/>
                    <a:pt x="10050" y="11204"/>
                  </a:cubicBezTo>
                  <a:cubicBezTo>
                    <a:pt x="10133" y="11204"/>
                    <a:pt x="10205" y="11133"/>
                    <a:pt x="10205" y="11038"/>
                  </a:cubicBezTo>
                  <a:lnTo>
                    <a:pt x="10205" y="9323"/>
                  </a:lnTo>
                  <a:cubicBezTo>
                    <a:pt x="10181" y="8585"/>
                    <a:pt x="9645" y="7930"/>
                    <a:pt x="8907" y="7799"/>
                  </a:cubicBezTo>
                  <a:lnTo>
                    <a:pt x="7752" y="7585"/>
                  </a:lnTo>
                  <a:cubicBezTo>
                    <a:pt x="7680" y="7573"/>
                    <a:pt x="7621" y="7549"/>
                    <a:pt x="7561" y="7490"/>
                  </a:cubicBezTo>
                  <a:lnTo>
                    <a:pt x="6954" y="6870"/>
                  </a:lnTo>
                  <a:cubicBezTo>
                    <a:pt x="6883" y="6799"/>
                    <a:pt x="6847" y="6716"/>
                    <a:pt x="6847" y="6620"/>
                  </a:cubicBezTo>
                  <a:lnTo>
                    <a:pt x="6847" y="5906"/>
                  </a:lnTo>
                  <a:cubicBezTo>
                    <a:pt x="7204" y="5549"/>
                    <a:pt x="7442" y="5073"/>
                    <a:pt x="7514" y="4537"/>
                  </a:cubicBezTo>
                  <a:lnTo>
                    <a:pt x="7621" y="4537"/>
                  </a:lnTo>
                  <a:cubicBezTo>
                    <a:pt x="7954" y="4537"/>
                    <a:pt x="8216" y="4299"/>
                    <a:pt x="8252" y="4001"/>
                  </a:cubicBezTo>
                  <a:cubicBezTo>
                    <a:pt x="8264" y="3834"/>
                    <a:pt x="8204" y="3656"/>
                    <a:pt x="8097" y="3537"/>
                  </a:cubicBezTo>
                  <a:cubicBezTo>
                    <a:pt x="8038" y="3477"/>
                    <a:pt x="7978" y="3441"/>
                    <a:pt x="7907" y="3394"/>
                  </a:cubicBezTo>
                  <a:lnTo>
                    <a:pt x="7907" y="858"/>
                  </a:lnTo>
                  <a:cubicBezTo>
                    <a:pt x="7907" y="382"/>
                    <a:pt x="7514" y="1"/>
                    <a:pt x="703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54"/>
            <p:cNvSpPr/>
            <p:nvPr/>
          </p:nvSpPr>
          <p:spPr>
            <a:xfrm>
              <a:off x="5865225" y="1594842"/>
              <a:ext cx="22683" cy="12894"/>
            </a:xfrm>
            <a:custGeom>
              <a:rect b="b" l="l" r="r" t="t"/>
              <a:pathLst>
                <a:path extrusionOk="0" h="407" w="716">
                  <a:moveTo>
                    <a:pt x="191" y="0"/>
                  </a:moveTo>
                  <a:cubicBezTo>
                    <a:pt x="104" y="0"/>
                    <a:pt x="24" y="58"/>
                    <a:pt x="13" y="145"/>
                  </a:cubicBezTo>
                  <a:cubicBezTo>
                    <a:pt x="1" y="228"/>
                    <a:pt x="60" y="323"/>
                    <a:pt x="156" y="335"/>
                  </a:cubicBezTo>
                  <a:lnTo>
                    <a:pt x="513" y="407"/>
                  </a:lnTo>
                  <a:lnTo>
                    <a:pt x="537" y="407"/>
                  </a:lnTo>
                  <a:cubicBezTo>
                    <a:pt x="608" y="407"/>
                    <a:pt x="691" y="347"/>
                    <a:pt x="703" y="276"/>
                  </a:cubicBezTo>
                  <a:cubicBezTo>
                    <a:pt x="715" y="181"/>
                    <a:pt x="656" y="97"/>
                    <a:pt x="572" y="85"/>
                  </a:cubicBezTo>
                  <a:lnTo>
                    <a:pt x="215" y="2"/>
                  </a:lnTo>
                  <a:cubicBezTo>
                    <a:pt x="207" y="1"/>
                    <a:pt x="199" y="0"/>
                    <a:pt x="1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54"/>
            <p:cNvSpPr/>
            <p:nvPr/>
          </p:nvSpPr>
          <p:spPr>
            <a:xfrm>
              <a:off x="5931627" y="1594462"/>
              <a:ext cx="23412" cy="12894"/>
            </a:xfrm>
            <a:custGeom>
              <a:rect b="b" l="l" r="r" t="t"/>
              <a:pathLst>
                <a:path extrusionOk="0" h="407" w="739">
                  <a:moveTo>
                    <a:pt x="534" y="1"/>
                  </a:moveTo>
                  <a:cubicBezTo>
                    <a:pt x="527" y="1"/>
                    <a:pt x="519" y="1"/>
                    <a:pt x="512" y="2"/>
                  </a:cubicBezTo>
                  <a:lnTo>
                    <a:pt x="155" y="73"/>
                  </a:lnTo>
                  <a:cubicBezTo>
                    <a:pt x="60" y="97"/>
                    <a:pt x="0" y="181"/>
                    <a:pt x="12" y="276"/>
                  </a:cubicBezTo>
                  <a:cubicBezTo>
                    <a:pt x="36" y="347"/>
                    <a:pt x="107" y="407"/>
                    <a:pt x="179" y="407"/>
                  </a:cubicBezTo>
                  <a:lnTo>
                    <a:pt x="215" y="407"/>
                  </a:lnTo>
                  <a:lnTo>
                    <a:pt x="572" y="335"/>
                  </a:lnTo>
                  <a:cubicBezTo>
                    <a:pt x="679" y="312"/>
                    <a:pt x="739" y="228"/>
                    <a:pt x="703" y="133"/>
                  </a:cubicBezTo>
                  <a:cubicBezTo>
                    <a:pt x="692" y="57"/>
                    <a:pt x="611" y="1"/>
                    <a:pt x="5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54"/>
            <p:cNvSpPr/>
            <p:nvPr/>
          </p:nvSpPr>
          <p:spPr>
            <a:xfrm>
              <a:off x="5993846" y="1778586"/>
              <a:ext cx="10613" cy="77363"/>
            </a:xfrm>
            <a:custGeom>
              <a:rect b="b" l="l" r="r" t="t"/>
              <a:pathLst>
                <a:path extrusionOk="0" h="2442" w="335">
                  <a:moveTo>
                    <a:pt x="168" y="0"/>
                  </a:moveTo>
                  <a:cubicBezTo>
                    <a:pt x="84" y="0"/>
                    <a:pt x="1" y="72"/>
                    <a:pt x="1" y="155"/>
                  </a:cubicBezTo>
                  <a:lnTo>
                    <a:pt x="1" y="2274"/>
                  </a:lnTo>
                  <a:cubicBezTo>
                    <a:pt x="1" y="2358"/>
                    <a:pt x="84" y="2441"/>
                    <a:pt x="168" y="2441"/>
                  </a:cubicBezTo>
                  <a:cubicBezTo>
                    <a:pt x="251" y="2441"/>
                    <a:pt x="334" y="2358"/>
                    <a:pt x="334" y="2274"/>
                  </a:cubicBezTo>
                  <a:lnTo>
                    <a:pt x="334" y="155"/>
                  </a:lnTo>
                  <a:cubicBezTo>
                    <a:pt x="334" y="72"/>
                    <a:pt x="263"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0" name="Google Shape;3090;p54"/>
          <p:cNvGrpSpPr/>
          <p:nvPr/>
        </p:nvGrpSpPr>
        <p:grpSpPr>
          <a:xfrm>
            <a:off x="8047661" y="1501037"/>
            <a:ext cx="278404" cy="355260"/>
            <a:chOff x="8047661" y="1501037"/>
            <a:chExt cx="278404" cy="355260"/>
          </a:xfrm>
        </p:grpSpPr>
        <p:sp>
          <p:nvSpPr>
            <p:cNvPr id="3091" name="Google Shape;3091;p54"/>
            <p:cNvSpPr/>
            <p:nvPr/>
          </p:nvSpPr>
          <p:spPr>
            <a:xfrm>
              <a:off x="8147611" y="1622815"/>
              <a:ext cx="10581" cy="16220"/>
            </a:xfrm>
            <a:custGeom>
              <a:rect b="b" l="l" r="r" t="t"/>
              <a:pathLst>
                <a:path extrusionOk="0" h="512" w="334">
                  <a:moveTo>
                    <a:pt x="167" y="0"/>
                  </a:moveTo>
                  <a:cubicBezTo>
                    <a:pt x="84" y="0"/>
                    <a:pt x="1" y="71"/>
                    <a:pt x="1" y="167"/>
                  </a:cubicBezTo>
                  <a:lnTo>
                    <a:pt x="1" y="345"/>
                  </a:lnTo>
                  <a:cubicBezTo>
                    <a:pt x="1" y="429"/>
                    <a:pt x="84" y="512"/>
                    <a:pt x="167" y="512"/>
                  </a:cubicBezTo>
                  <a:cubicBezTo>
                    <a:pt x="251" y="512"/>
                    <a:pt x="334" y="429"/>
                    <a:pt x="334" y="345"/>
                  </a:cubicBezTo>
                  <a:lnTo>
                    <a:pt x="334" y="167"/>
                  </a:lnTo>
                  <a:cubicBezTo>
                    <a:pt x="334" y="71"/>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54"/>
            <p:cNvSpPr/>
            <p:nvPr/>
          </p:nvSpPr>
          <p:spPr>
            <a:xfrm>
              <a:off x="8214741" y="1622815"/>
              <a:ext cx="10233" cy="16220"/>
            </a:xfrm>
            <a:custGeom>
              <a:rect b="b" l="l" r="r" t="t"/>
              <a:pathLst>
                <a:path extrusionOk="0" h="512" w="323">
                  <a:moveTo>
                    <a:pt x="168" y="0"/>
                  </a:moveTo>
                  <a:cubicBezTo>
                    <a:pt x="72" y="0"/>
                    <a:pt x="1" y="71"/>
                    <a:pt x="1" y="167"/>
                  </a:cubicBezTo>
                  <a:lnTo>
                    <a:pt x="1" y="345"/>
                  </a:lnTo>
                  <a:cubicBezTo>
                    <a:pt x="1" y="429"/>
                    <a:pt x="72" y="512"/>
                    <a:pt x="168" y="512"/>
                  </a:cubicBezTo>
                  <a:cubicBezTo>
                    <a:pt x="251" y="512"/>
                    <a:pt x="322" y="429"/>
                    <a:pt x="322" y="345"/>
                  </a:cubicBezTo>
                  <a:lnTo>
                    <a:pt x="322" y="167"/>
                  </a:lnTo>
                  <a:cubicBezTo>
                    <a:pt x="322" y="71"/>
                    <a:pt x="251"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54"/>
            <p:cNvSpPr/>
            <p:nvPr/>
          </p:nvSpPr>
          <p:spPr>
            <a:xfrm>
              <a:off x="8163451" y="1661370"/>
              <a:ext cx="45302" cy="16157"/>
            </a:xfrm>
            <a:custGeom>
              <a:rect b="b" l="l" r="r" t="t"/>
              <a:pathLst>
                <a:path extrusionOk="0" h="510" w="1430">
                  <a:moveTo>
                    <a:pt x="184" y="0"/>
                  </a:moveTo>
                  <a:cubicBezTo>
                    <a:pt x="141" y="0"/>
                    <a:pt x="96" y="15"/>
                    <a:pt x="60" y="45"/>
                  </a:cubicBezTo>
                  <a:cubicBezTo>
                    <a:pt x="1" y="105"/>
                    <a:pt x="1" y="212"/>
                    <a:pt x="60" y="283"/>
                  </a:cubicBezTo>
                  <a:cubicBezTo>
                    <a:pt x="203" y="426"/>
                    <a:pt x="441" y="509"/>
                    <a:pt x="691" y="509"/>
                  </a:cubicBezTo>
                  <a:cubicBezTo>
                    <a:pt x="965" y="509"/>
                    <a:pt x="1203" y="426"/>
                    <a:pt x="1334" y="283"/>
                  </a:cubicBezTo>
                  <a:cubicBezTo>
                    <a:pt x="1429" y="224"/>
                    <a:pt x="1429" y="128"/>
                    <a:pt x="1370" y="45"/>
                  </a:cubicBezTo>
                  <a:cubicBezTo>
                    <a:pt x="1340" y="15"/>
                    <a:pt x="1298" y="0"/>
                    <a:pt x="1255" y="0"/>
                  </a:cubicBezTo>
                  <a:cubicBezTo>
                    <a:pt x="1212" y="0"/>
                    <a:pt x="1167" y="15"/>
                    <a:pt x="1132" y="45"/>
                  </a:cubicBezTo>
                  <a:cubicBezTo>
                    <a:pt x="1072" y="105"/>
                    <a:pt x="917" y="188"/>
                    <a:pt x="715" y="188"/>
                  </a:cubicBezTo>
                  <a:cubicBezTo>
                    <a:pt x="501" y="188"/>
                    <a:pt x="358" y="105"/>
                    <a:pt x="298" y="45"/>
                  </a:cubicBezTo>
                  <a:cubicBezTo>
                    <a:pt x="269" y="15"/>
                    <a:pt x="227" y="0"/>
                    <a:pt x="1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54"/>
            <p:cNvSpPr/>
            <p:nvPr/>
          </p:nvSpPr>
          <p:spPr>
            <a:xfrm>
              <a:off x="8047661" y="1501037"/>
              <a:ext cx="278404" cy="355260"/>
            </a:xfrm>
            <a:custGeom>
              <a:rect b="b" l="l" r="r" t="t"/>
              <a:pathLst>
                <a:path extrusionOk="0" h="11214" w="8788">
                  <a:moveTo>
                    <a:pt x="5358" y="344"/>
                  </a:moveTo>
                  <a:lnTo>
                    <a:pt x="5823" y="808"/>
                  </a:lnTo>
                  <a:cubicBezTo>
                    <a:pt x="5858" y="844"/>
                    <a:pt x="5894" y="856"/>
                    <a:pt x="5942" y="856"/>
                  </a:cubicBezTo>
                  <a:lnTo>
                    <a:pt x="6751" y="856"/>
                  </a:lnTo>
                  <a:lnTo>
                    <a:pt x="6477" y="1510"/>
                  </a:lnTo>
                  <a:cubicBezTo>
                    <a:pt x="6465" y="1558"/>
                    <a:pt x="6465" y="1618"/>
                    <a:pt x="6489" y="1653"/>
                  </a:cubicBezTo>
                  <a:cubicBezTo>
                    <a:pt x="6525" y="1701"/>
                    <a:pt x="6573" y="1737"/>
                    <a:pt x="6632" y="1737"/>
                  </a:cubicBezTo>
                  <a:lnTo>
                    <a:pt x="7287" y="1737"/>
                  </a:lnTo>
                  <a:lnTo>
                    <a:pt x="7001" y="2570"/>
                  </a:lnTo>
                  <a:cubicBezTo>
                    <a:pt x="6989" y="2630"/>
                    <a:pt x="7001" y="2689"/>
                    <a:pt x="7049" y="2725"/>
                  </a:cubicBezTo>
                  <a:lnTo>
                    <a:pt x="7311" y="2999"/>
                  </a:lnTo>
                  <a:lnTo>
                    <a:pt x="7025" y="3677"/>
                  </a:lnTo>
                  <a:cubicBezTo>
                    <a:pt x="6989" y="3665"/>
                    <a:pt x="6942" y="3665"/>
                    <a:pt x="6882" y="3665"/>
                  </a:cubicBezTo>
                  <a:lnTo>
                    <a:pt x="6608" y="3665"/>
                  </a:lnTo>
                  <a:cubicBezTo>
                    <a:pt x="6513" y="3665"/>
                    <a:pt x="6418" y="3582"/>
                    <a:pt x="6418" y="3475"/>
                  </a:cubicBezTo>
                  <a:lnTo>
                    <a:pt x="6418" y="3118"/>
                  </a:lnTo>
                  <a:cubicBezTo>
                    <a:pt x="6418" y="3058"/>
                    <a:pt x="6394" y="3011"/>
                    <a:pt x="6346" y="2987"/>
                  </a:cubicBezTo>
                  <a:lnTo>
                    <a:pt x="5287" y="2284"/>
                  </a:lnTo>
                  <a:cubicBezTo>
                    <a:pt x="5261" y="2265"/>
                    <a:pt x="5227" y="2256"/>
                    <a:pt x="5194" y="2256"/>
                  </a:cubicBezTo>
                  <a:cubicBezTo>
                    <a:pt x="5168" y="2256"/>
                    <a:pt x="5141" y="2262"/>
                    <a:pt x="5120" y="2272"/>
                  </a:cubicBezTo>
                  <a:cubicBezTo>
                    <a:pt x="5061" y="2296"/>
                    <a:pt x="5037" y="2356"/>
                    <a:pt x="5037" y="2415"/>
                  </a:cubicBezTo>
                  <a:lnTo>
                    <a:pt x="5037" y="2832"/>
                  </a:lnTo>
                  <a:lnTo>
                    <a:pt x="4049" y="2272"/>
                  </a:lnTo>
                  <a:cubicBezTo>
                    <a:pt x="4022" y="2255"/>
                    <a:pt x="3994" y="2247"/>
                    <a:pt x="3967" y="2247"/>
                  </a:cubicBezTo>
                  <a:cubicBezTo>
                    <a:pt x="3919" y="2247"/>
                    <a:pt x="3872" y="2270"/>
                    <a:pt x="3834" y="2308"/>
                  </a:cubicBezTo>
                  <a:lnTo>
                    <a:pt x="3560" y="2725"/>
                  </a:lnTo>
                  <a:lnTo>
                    <a:pt x="3156" y="2534"/>
                  </a:lnTo>
                  <a:cubicBezTo>
                    <a:pt x="3132" y="2521"/>
                    <a:pt x="3108" y="2515"/>
                    <a:pt x="3084" y="2515"/>
                  </a:cubicBezTo>
                  <a:cubicBezTo>
                    <a:pt x="3024" y="2515"/>
                    <a:pt x="2967" y="2554"/>
                    <a:pt x="2941" y="2606"/>
                  </a:cubicBezTo>
                  <a:cubicBezTo>
                    <a:pt x="2894" y="2701"/>
                    <a:pt x="2941" y="2784"/>
                    <a:pt x="3013" y="2832"/>
                  </a:cubicBezTo>
                  <a:lnTo>
                    <a:pt x="3537" y="3082"/>
                  </a:lnTo>
                  <a:cubicBezTo>
                    <a:pt x="3561" y="3094"/>
                    <a:pt x="3587" y="3101"/>
                    <a:pt x="3613" y="3101"/>
                  </a:cubicBezTo>
                  <a:cubicBezTo>
                    <a:pt x="3661" y="3101"/>
                    <a:pt x="3708" y="3077"/>
                    <a:pt x="3739" y="3022"/>
                  </a:cubicBezTo>
                  <a:lnTo>
                    <a:pt x="4013" y="2630"/>
                  </a:lnTo>
                  <a:lnTo>
                    <a:pt x="5108" y="3249"/>
                  </a:lnTo>
                  <a:cubicBezTo>
                    <a:pt x="5132" y="3267"/>
                    <a:pt x="5162" y="3275"/>
                    <a:pt x="5192" y="3275"/>
                  </a:cubicBezTo>
                  <a:cubicBezTo>
                    <a:pt x="5221" y="3275"/>
                    <a:pt x="5251" y="3267"/>
                    <a:pt x="5275" y="3249"/>
                  </a:cubicBezTo>
                  <a:cubicBezTo>
                    <a:pt x="5322" y="3225"/>
                    <a:pt x="5346" y="3165"/>
                    <a:pt x="5346" y="3106"/>
                  </a:cubicBezTo>
                  <a:lnTo>
                    <a:pt x="5346" y="2701"/>
                  </a:lnTo>
                  <a:lnTo>
                    <a:pt x="6073" y="3177"/>
                  </a:lnTo>
                  <a:lnTo>
                    <a:pt x="6073" y="3439"/>
                  </a:lnTo>
                  <a:cubicBezTo>
                    <a:pt x="6073" y="3725"/>
                    <a:pt x="6311" y="3963"/>
                    <a:pt x="6596" y="3963"/>
                  </a:cubicBezTo>
                  <a:lnTo>
                    <a:pt x="6870" y="3963"/>
                  </a:lnTo>
                  <a:cubicBezTo>
                    <a:pt x="6942" y="3963"/>
                    <a:pt x="7013" y="3999"/>
                    <a:pt x="7073" y="4058"/>
                  </a:cubicBezTo>
                  <a:cubicBezTo>
                    <a:pt x="7132" y="4118"/>
                    <a:pt x="7144" y="4189"/>
                    <a:pt x="7144" y="4261"/>
                  </a:cubicBezTo>
                  <a:cubicBezTo>
                    <a:pt x="7132" y="4392"/>
                    <a:pt x="7001" y="4511"/>
                    <a:pt x="6846" y="4511"/>
                  </a:cubicBezTo>
                  <a:lnTo>
                    <a:pt x="6775" y="4511"/>
                  </a:lnTo>
                  <a:lnTo>
                    <a:pt x="6775" y="4499"/>
                  </a:lnTo>
                  <a:cubicBezTo>
                    <a:pt x="6775" y="4416"/>
                    <a:pt x="6704" y="4332"/>
                    <a:pt x="6608" y="4332"/>
                  </a:cubicBezTo>
                  <a:cubicBezTo>
                    <a:pt x="6525" y="4332"/>
                    <a:pt x="6454" y="4416"/>
                    <a:pt x="6454" y="4499"/>
                  </a:cubicBezTo>
                  <a:cubicBezTo>
                    <a:pt x="6454" y="5666"/>
                    <a:pt x="5501" y="6618"/>
                    <a:pt x="4334" y="6618"/>
                  </a:cubicBezTo>
                  <a:cubicBezTo>
                    <a:pt x="4320" y="6618"/>
                    <a:pt x="4306" y="6619"/>
                    <a:pt x="4292" y="6619"/>
                  </a:cubicBezTo>
                  <a:cubicBezTo>
                    <a:pt x="3180" y="6619"/>
                    <a:pt x="2263" y="5687"/>
                    <a:pt x="2263" y="4535"/>
                  </a:cubicBezTo>
                  <a:cubicBezTo>
                    <a:pt x="2263" y="4439"/>
                    <a:pt x="2191" y="4368"/>
                    <a:pt x="2108" y="4368"/>
                  </a:cubicBezTo>
                  <a:cubicBezTo>
                    <a:pt x="2013" y="4368"/>
                    <a:pt x="1941" y="4439"/>
                    <a:pt x="1941" y="4535"/>
                  </a:cubicBezTo>
                  <a:lnTo>
                    <a:pt x="1941" y="4546"/>
                  </a:lnTo>
                  <a:lnTo>
                    <a:pt x="1834" y="4546"/>
                  </a:lnTo>
                  <a:cubicBezTo>
                    <a:pt x="1763" y="4546"/>
                    <a:pt x="1691" y="4511"/>
                    <a:pt x="1632" y="4451"/>
                  </a:cubicBezTo>
                  <a:cubicBezTo>
                    <a:pt x="1572" y="4392"/>
                    <a:pt x="1548" y="4320"/>
                    <a:pt x="1548" y="4249"/>
                  </a:cubicBezTo>
                  <a:cubicBezTo>
                    <a:pt x="1572" y="4118"/>
                    <a:pt x="1703" y="3999"/>
                    <a:pt x="1846" y="3999"/>
                  </a:cubicBezTo>
                  <a:lnTo>
                    <a:pt x="2084" y="3999"/>
                  </a:lnTo>
                  <a:cubicBezTo>
                    <a:pt x="2370" y="3999"/>
                    <a:pt x="2608" y="3761"/>
                    <a:pt x="2608" y="3475"/>
                  </a:cubicBezTo>
                  <a:lnTo>
                    <a:pt x="2608" y="2415"/>
                  </a:lnTo>
                  <a:cubicBezTo>
                    <a:pt x="2608" y="2332"/>
                    <a:pt x="2536" y="2249"/>
                    <a:pt x="2441" y="2249"/>
                  </a:cubicBezTo>
                  <a:cubicBezTo>
                    <a:pt x="2358" y="2249"/>
                    <a:pt x="2286" y="2332"/>
                    <a:pt x="2286" y="2415"/>
                  </a:cubicBezTo>
                  <a:lnTo>
                    <a:pt x="2286" y="3475"/>
                  </a:lnTo>
                  <a:cubicBezTo>
                    <a:pt x="2286" y="3582"/>
                    <a:pt x="2191" y="3665"/>
                    <a:pt x="2084" y="3665"/>
                  </a:cubicBezTo>
                  <a:lnTo>
                    <a:pt x="1846" y="3665"/>
                  </a:lnTo>
                  <a:cubicBezTo>
                    <a:pt x="1786" y="3665"/>
                    <a:pt x="1727" y="3677"/>
                    <a:pt x="1691" y="3701"/>
                  </a:cubicBezTo>
                  <a:lnTo>
                    <a:pt x="1405" y="2999"/>
                  </a:lnTo>
                  <a:lnTo>
                    <a:pt x="1667" y="2725"/>
                  </a:lnTo>
                  <a:cubicBezTo>
                    <a:pt x="1715" y="2689"/>
                    <a:pt x="1727" y="2630"/>
                    <a:pt x="1715" y="2570"/>
                  </a:cubicBezTo>
                  <a:lnTo>
                    <a:pt x="1429" y="1737"/>
                  </a:lnTo>
                  <a:lnTo>
                    <a:pt x="1905" y="1737"/>
                  </a:lnTo>
                  <a:cubicBezTo>
                    <a:pt x="2001" y="1737"/>
                    <a:pt x="2072" y="1653"/>
                    <a:pt x="2072" y="1570"/>
                  </a:cubicBezTo>
                  <a:lnTo>
                    <a:pt x="2072" y="856"/>
                  </a:lnTo>
                  <a:lnTo>
                    <a:pt x="2786" y="856"/>
                  </a:lnTo>
                  <a:cubicBezTo>
                    <a:pt x="2822" y="856"/>
                    <a:pt x="2858" y="832"/>
                    <a:pt x="2894" y="820"/>
                  </a:cubicBezTo>
                  <a:lnTo>
                    <a:pt x="3537" y="344"/>
                  </a:lnTo>
                  <a:lnTo>
                    <a:pt x="4156" y="510"/>
                  </a:lnTo>
                  <a:lnTo>
                    <a:pt x="4215" y="510"/>
                  </a:lnTo>
                  <a:lnTo>
                    <a:pt x="5358" y="344"/>
                  </a:lnTo>
                  <a:close/>
                  <a:moveTo>
                    <a:pt x="2882" y="7225"/>
                  </a:moveTo>
                  <a:lnTo>
                    <a:pt x="4096" y="7892"/>
                  </a:lnTo>
                  <a:lnTo>
                    <a:pt x="3203" y="8654"/>
                  </a:lnTo>
                  <a:lnTo>
                    <a:pt x="3191" y="8654"/>
                  </a:lnTo>
                  <a:lnTo>
                    <a:pt x="2644" y="7690"/>
                  </a:lnTo>
                  <a:lnTo>
                    <a:pt x="2858" y="7225"/>
                  </a:lnTo>
                  <a:close/>
                  <a:moveTo>
                    <a:pt x="5442" y="6737"/>
                  </a:moveTo>
                  <a:lnTo>
                    <a:pt x="5442" y="7094"/>
                  </a:lnTo>
                  <a:lnTo>
                    <a:pt x="5239" y="7190"/>
                  </a:lnTo>
                  <a:cubicBezTo>
                    <a:pt x="5168" y="7237"/>
                    <a:pt x="5144" y="7344"/>
                    <a:pt x="5180" y="7416"/>
                  </a:cubicBezTo>
                  <a:cubicBezTo>
                    <a:pt x="5212" y="7465"/>
                    <a:pt x="5273" y="7497"/>
                    <a:pt x="5331" y="7497"/>
                  </a:cubicBezTo>
                  <a:cubicBezTo>
                    <a:pt x="5357" y="7497"/>
                    <a:pt x="5383" y="7490"/>
                    <a:pt x="5406" y="7475"/>
                  </a:cubicBezTo>
                  <a:lnTo>
                    <a:pt x="5882" y="7213"/>
                  </a:lnTo>
                  <a:lnTo>
                    <a:pt x="5894" y="7213"/>
                  </a:lnTo>
                  <a:lnTo>
                    <a:pt x="6120" y="7666"/>
                  </a:lnTo>
                  <a:lnTo>
                    <a:pt x="5573" y="8654"/>
                  </a:lnTo>
                  <a:lnTo>
                    <a:pt x="5561" y="8654"/>
                  </a:lnTo>
                  <a:lnTo>
                    <a:pt x="4668" y="7892"/>
                  </a:lnTo>
                  <a:lnTo>
                    <a:pt x="4811" y="7821"/>
                  </a:lnTo>
                  <a:cubicBezTo>
                    <a:pt x="4882" y="7773"/>
                    <a:pt x="4918" y="7666"/>
                    <a:pt x="4870" y="7594"/>
                  </a:cubicBezTo>
                  <a:cubicBezTo>
                    <a:pt x="4837" y="7545"/>
                    <a:pt x="4782" y="7513"/>
                    <a:pt x="4724" y="7513"/>
                  </a:cubicBezTo>
                  <a:cubicBezTo>
                    <a:pt x="4697" y="7513"/>
                    <a:pt x="4670" y="7520"/>
                    <a:pt x="4644" y="7535"/>
                  </a:cubicBezTo>
                  <a:lnTo>
                    <a:pt x="4382" y="7690"/>
                  </a:lnTo>
                  <a:lnTo>
                    <a:pt x="3310" y="7094"/>
                  </a:lnTo>
                  <a:lnTo>
                    <a:pt x="3310" y="6737"/>
                  </a:lnTo>
                  <a:cubicBezTo>
                    <a:pt x="3632" y="6892"/>
                    <a:pt x="3989" y="6975"/>
                    <a:pt x="4382" y="6975"/>
                  </a:cubicBezTo>
                  <a:cubicBezTo>
                    <a:pt x="4763" y="6975"/>
                    <a:pt x="5120" y="6880"/>
                    <a:pt x="5442" y="6737"/>
                  </a:cubicBezTo>
                  <a:close/>
                  <a:moveTo>
                    <a:pt x="4382" y="8071"/>
                  </a:moveTo>
                  <a:lnTo>
                    <a:pt x="4572" y="8237"/>
                  </a:lnTo>
                  <a:lnTo>
                    <a:pt x="4560" y="9630"/>
                  </a:lnTo>
                  <a:lnTo>
                    <a:pt x="4203" y="9630"/>
                  </a:lnTo>
                  <a:cubicBezTo>
                    <a:pt x="4203" y="9630"/>
                    <a:pt x="4191" y="9630"/>
                    <a:pt x="4191" y="9619"/>
                  </a:cubicBezTo>
                  <a:lnTo>
                    <a:pt x="4191" y="8237"/>
                  </a:lnTo>
                  <a:lnTo>
                    <a:pt x="4382" y="8071"/>
                  </a:lnTo>
                  <a:close/>
                  <a:moveTo>
                    <a:pt x="453" y="8726"/>
                  </a:moveTo>
                  <a:lnTo>
                    <a:pt x="1393" y="9535"/>
                  </a:lnTo>
                  <a:cubicBezTo>
                    <a:pt x="1512" y="9630"/>
                    <a:pt x="1584" y="9785"/>
                    <a:pt x="1584" y="9928"/>
                  </a:cubicBezTo>
                  <a:lnTo>
                    <a:pt x="1584" y="10107"/>
                  </a:lnTo>
                  <a:lnTo>
                    <a:pt x="334" y="9833"/>
                  </a:lnTo>
                  <a:lnTo>
                    <a:pt x="334" y="9178"/>
                  </a:lnTo>
                  <a:cubicBezTo>
                    <a:pt x="334" y="9011"/>
                    <a:pt x="369" y="8857"/>
                    <a:pt x="453" y="8726"/>
                  </a:cubicBezTo>
                  <a:close/>
                  <a:moveTo>
                    <a:pt x="3504" y="0"/>
                  </a:moveTo>
                  <a:cubicBezTo>
                    <a:pt x="3468" y="0"/>
                    <a:pt x="3431" y="17"/>
                    <a:pt x="3406" y="34"/>
                  </a:cubicBezTo>
                  <a:lnTo>
                    <a:pt x="2751" y="522"/>
                  </a:lnTo>
                  <a:lnTo>
                    <a:pt x="1941" y="522"/>
                  </a:lnTo>
                  <a:cubicBezTo>
                    <a:pt x="1846" y="522"/>
                    <a:pt x="1774" y="606"/>
                    <a:pt x="1774" y="689"/>
                  </a:cubicBezTo>
                  <a:lnTo>
                    <a:pt x="1774" y="1403"/>
                  </a:lnTo>
                  <a:lnTo>
                    <a:pt x="1239" y="1403"/>
                  </a:lnTo>
                  <a:cubicBezTo>
                    <a:pt x="1179" y="1403"/>
                    <a:pt x="1131" y="1439"/>
                    <a:pt x="1108" y="1475"/>
                  </a:cubicBezTo>
                  <a:cubicBezTo>
                    <a:pt x="1072" y="1522"/>
                    <a:pt x="1060" y="1582"/>
                    <a:pt x="1072" y="1629"/>
                  </a:cubicBezTo>
                  <a:lnTo>
                    <a:pt x="1382" y="2582"/>
                  </a:lnTo>
                  <a:lnTo>
                    <a:pt x="1108" y="2868"/>
                  </a:lnTo>
                  <a:cubicBezTo>
                    <a:pt x="1060" y="2903"/>
                    <a:pt x="1048" y="2987"/>
                    <a:pt x="1072" y="3046"/>
                  </a:cubicBezTo>
                  <a:lnTo>
                    <a:pt x="1417" y="3892"/>
                  </a:lnTo>
                  <a:cubicBezTo>
                    <a:pt x="1322" y="3975"/>
                    <a:pt x="1262" y="4106"/>
                    <a:pt x="1251" y="4249"/>
                  </a:cubicBezTo>
                  <a:cubicBezTo>
                    <a:pt x="1239" y="4404"/>
                    <a:pt x="1298" y="4582"/>
                    <a:pt x="1405" y="4701"/>
                  </a:cubicBezTo>
                  <a:cubicBezTo>
                    <a:pt x="1524" y="4832"/>
                    <a:pt x="1679" y="4904"/>
                    <a:pt x="1846" y="4904"/>
                  </a:cubicBezTo>
                  <a:lnTo>
                    <a:pt x="1965" y="4904"/>
                  </a:lnTo>
                  <a:cubicBezTo>
                    <a:pt x="2060" y="5582"/>
                    <a:pt x="2441" y="6190"/>
                    <a:pt x="2989" y="6571"/>
                  </a:cubicBezTo>
                  <a:lnTo>
                    <a:pt x="2989" y="6940"/>
                  </a:lnTo>
                  <a:cubicBezTo>
                    <a:pt x="2953" y="6928"/>
                    <a:pt x="2917" y="6922"/>
                    <a:pt x="2883" y="6922"/>
                  </a:cubicBezTo>
                  <a:cubicBezTo>
                    <a:pt x="2849" y="6922"/>
                    <a:pt x="2816" y="6928"/>
                    <a:pt x="2786" y="6940"/>
                  </a:cubicBezTo>
                  <a:cubicBezTo>
                    <a:pt x="2691" y="6963"/>
                    <a:pt x="2620" y="7035"/>
                    <a:pt x="2572" y="7118"/>
                  </a:cubicBezTo>
                  <a:lnTo>
                    <a:pt x="2322" y="7618"/>
                  </a:lnTo>
                  <a:lnTo>
                    <a:pt x="881" y="8035"/>
                  </a:lnTo>
                  <a:cubicBezTo>
                    <a:pt x="358" y="8190"/>
                    <a:pt x="0" y="8666"/>
                    <a:pt x="0" y="9202"/>
                  </a:cubicBezTo>
                  <a:lnTo>
                    <a:pt x="0" y="11047"/>
                  </a:lnTo>
                  <a:cubicBezTo>
                    <a:pt x="0" y="11131"/>
                    <a:pt x="72" y="11214"/>
                    <a:pt x="167" y="11214"/>
                  </a:cubicBezTo>
                  <a:cubicBezTo>
                    <a:pt x="250" y="11214"/>
                    <a:pt x="334" y="11131"/>
                    <a:pt x="334" y="11047"/>
                  </a:cubicBezTo>
                  <a:lnTo>
                    <a:pt x="334" y="10202"/>
                  </a:lnTo>
                  <a:lnTo>
                    <a:pt x="1584" y="10476"/>
                  </a:lnTo>
                  <a:lnTo>
                    <a:pt x="1584" y="11047"/>
                  </a:lnTo>
                  <a:cubicBezTo>
                    <a:pt x="1584" y="11131"/>
                    <a:pt x="1655" y="11214"/>
                    <a:pt x="1739" y="11214"/>
                  </a:cubicBezTo>
                  <a:cubicBezTo>
                    <a:pt x="1834" y="11214"/>
                    <a:pt x="1905" y="11131"/>
                    <a:pt x="1905" y="11047"/>
                  </a:cubicBezTo>
                  <a:lnTo>
                    <a:pt x="1905" y="9952"/>
                  </a:lnTo>
                  <a:cubicBezTo>
                    <a:pt x="1905" y="9690"/>
                    <a:pt x="1798" y="9452"/>
                    <a:pt x="1608" y="9297"/>
                  </a:cubicBezTo>
                  <a:lnTo>
                    <a:pt x="667" y="8487"/>
                  </a:lnTo>
                  <a:cubicBezTo>
                    <a:pt x="762" y="8416"/>
                    <a:pt x="870" y="8368"/>
                    <a:pt x="965" y="8345"/>
                  </a:cubicBezTo>
                  <a:lnTo>
                    <a:pt x="2382" y="7928"/>
                  </a:lnTo>
                  <a:lnTo>
                    <a:pt x="2906" y="8833"/>
                  </a:lnTo>
                  <a:cubicBezTo>
                    <a:pt x="2953" y="8916"/>
                    <a:pt x="3036" y="8976"/>
                    <a:pt x="3144" y="8999"/>
                  </a:cubicBezTo>
                  <a:lnTo>
                    <a:pt x="3203" y="8999"/>
                  </a:lnTo>
                  <a:cubicBezTo>
                    <a:pt x="3275" y="8999"/>
                    <a:pt x="3370" y="8964"/>
                    <a:pt x="3429" y="8916"/>
                  </a:cubicBezTo>
                  <a:lnTo>
                    <a:pt x="3870" y="8535"/>
                  </a:lnTo>
                  <a:lnTo>
                    <a:pt x="3870" y="9630"/>
                  </a:lnTo>
                  <a:cubicBezTo>
                    <a:pt x="3870" y="9833"/>
                    <a:pt x="4025" y="9976"/>
                    <a:pt x="4215" y="9976"/>
                  </a:cubicBezTo>
                  <a:lnTo>
                    <a:pt x="4572" y="9976"/>
                  </a:lnTo>
                  <a:cubicBezTo>
                    <a:pt x="4763" y="9976"/>
                    <a:pt x="4918" y="9833"/>
                    <a:pt x="4918" y="9630"/>
                  </a:cubicBezTo>
                  <a:lnTo>
                    <a:pt x="4918" y="8535"/>
                  </a:lnTo>
                  <a:lnTo>
                    <a:pt x="5358" y="8916"/>
                  </a:lnTo>
                  <a:cubicBezTo>
                    <a:pt x="5418" y="8976"/>
                    <a:pt x="5489" y="8999"/>
                    <a:pt x="5584" y="8999"/>
                  </a:cubicBezTo>
                  <a:lnTo>
                    <a:pt x="5644" y="8999"/>
                  </a:lnTo>
                  <a:cubicBezTo>
                    <a:pt x="5751" y="8976"/>
                    <a:pt x="5834" y="8916"/>
                    <a:pt x="5882" y="8833"/>
                  </a:cubicBezTo>
                  <a:lnTo>
                    <a:pt x="6406" y="7928"/>
                  </a:lnTo>
                  <a:lnTo>
                    <a:pt x="7811" y="8345"/>
                  </a:lnTo>
                  <a:cubicBezTo>
                    <a:pt x="7918" y="8368"/>
                    <a:pt x="8025" y="8428"/>
                    <a:pt x="8109" y="8487"/>
                  </a:cubicBezTo>
                  <a:lnTo>
                    <a:pt x="7180" y="9297"/>
                  </a:lnTo>
                  <a:cubicBezTo>
                    <a:pt x="6977" y="9452"/>
                    <a:pt x="6882" y="9690"/>
                    <a:pt x="6882" y="9952"/>
                  </a:cubicBezTo>
                  <a:lnTo>
                    <a:pt x="6882" y="11035"/>
                  </a:lnTo>
                  <a:cubicBezTo>
                    <a:pt x="6882" y="11119"/>
                    <a:pt x="6954" y="11202"/>
                    <a:pt x="7037" y="11202"/>
                  </a:cubicBezTo>
                  <a:cubicBezTo>
                    <a:pt x="7132" y="11202"/>
                    <a:pt x="7204" y="11119"/>
                    <a:pt x="7204" y="11035"/>
                  </a:cubicBezTo>
                  <a:lnTo>
                    <a:pt x="7204" y="10464"/>
                  </a:lnTo>
                  <a:lnTo>
                    <a:pt x="7430" y="10428"/>
                  </a:lnTo>
                  <a:cubicBezTo>
                    <a:pt x="7513" y="10404"/>
                    <a:pt x="7573" y="10321"/>
                    <a:pt x="7549" y="10226"/>
                  </a:cubicBezTo>
                  <a:cubicBezTo>
                    <a:pt x="7539" y="10155"/>
                    <a:pt x="7469" y="10101"/>
                    <a:pt x="7397" y="10101"/>
                  </a:cubicBezTo>
                  <a:cubicBezTo>
                    <a:pt x="7384" y="10101"/>
                    <a:pt x="7371" y="10103"/>
                    <a:pt x="7358" y="10107"/>
                  </a:cubicBezTo>
                  <a:lnTo>
                    <a:pt x="7204" y="10142"/>
                  </a:lnTo>
                  <a:lnTo>
                    <a:pt x="7204" y="9952"/>
                  </a:lnTo>
                  <a:cubicBezTo>
                    <a:pt x="7204" y="9785"/>
                    <a:pt x="7275" y="9630"/>
                    <a:pt x="7394" y="9547"/>
                  </a:cubicBezTo>
                  <a:lnTo>
                    <a:pt x="8335" y="8737"/>
                  </a:lnTo>
                  <a:cubicBezTo>
                    <a:pt x="8406" y="8880"/>
                    <a:pt x="8454" y="9023"/>
                    <a:pt x="8454" y="9190"/>
                  </a:cubicBezTo>
                  <a:lnTo>
                    <a:pt x="8454" y="9845"/>
                  </a:lnTo>
                  <a:lnTo>
                    <a:pt x="8049" y="9928"/>
                  </a:lnTo>
                  <a:cubicBezTo>
                    <a:pt x="7966" y="9952"/>
                    <a:pt x="7906" y="10035"/>
                    <a:pt x="7930" y="10131"/>
                  </a:cubicBezTo>
                  <a:cubicBezTo>
                    <a:pt x="7954" y="10202"/>
                    <a:pt x="8025" y="10261"/>
                    <a:pt x="8097" y="10261"/>
                  </a:cubicBezTo>
                  <a:lnTo>
                    <a:pt x="8132" y="10261"/>
                  </a:lnTo>
                  <a:lnTo>
                    <a:pt x="8454" y="10190"/>
                  </a:lnTo>
                  <a:lnTo>
                    <a:pt x="8454" y="11035"/>
                  </a:lnTo>
                  <a:cubicBezTo>
                    <a:pt x="8454" y="11119"/>
                    <a:pt x="8525" y="11202"/>
                    <a:pt x="8621" y="11202"/>
                  </a:cubicBezTo>
                  <a:cubicBezTo>
                    <a:pt x="8704" y="11202"/>
                    <a:pt x="8787" y="11119"/>
                    <a:pt x="8787" y="11035"/>
                  </a:cubicBezTo>
                  <a:lnTo>
                    <a:pt x="8751" y="9190"/>
                  </a:lnTo>
                  <a:cubicBezTo>
                    <a:pt x="8751" y="8654"/>
                    <a:pt x="8394" y="8178"/>
                    <a:pt x="7870" y="8023"/>
                  </a:cubicBezTo>
                  <a:lnTo>
                    <a:pt x="6430" y="7606"/>
                  </a:lnTo>
                  <a:lnTo>
                    <a:pt x="6180" y="7106"/>
                  </a:lnTo>
                  <a:cubicBezTo>
                    <a:pt x="6132" y="7011"/>
                    <a:pt x="6061" y="6952"/>
                    <a:pt x="5965" y="6928"/>
                  </a:cubicBezTo>
                  <a:cubicBezTo>
                    <a:pt x="5930" y="6922"/>
                    <a:pt x="5894" y="6919"/>
                    <a:pt x="5860" y="6919"/>
                  </a:cubicBezTo>
                  <a:cubicBezTo>
                    <a:pt x="5826" y="6919"/>
                    <a:pt x="5793" y="6922"/>
                    <a:pt x="5763" y="6928"/>
                  </a:cubicBezTo>
                  <a:lnTo>
                    <a:pt x="5763" y="6559"/>
                  </a:lnTo>
                  <a:cubicBezTo>
                    <a:pt x="6311" y="6166"/>
                    <a:pt x="6704" y="5570"/>
                    <a:pt x="6787" y="4892"/>
                  </a:cubicBezTo>
                  <a:lnTo>
                    <a:pt x="6894" y="4892"/>
                  </a:lnTo>
                  <a:cubicBezTo>
                    <a:pt x="7216" y="4892"/>
                    <a:pt x="7489" y="4654"/>
                    <a:pt x="7513" y="4356"/>
                  </a:cubicBezTo>
                  <a:cubicBezTo>
                    <a:pt x="7537" y="4189"/>
                    <a:pt x="7478" y="4011"/>
                    <a:pt x="7370" y="3892"/>
                  </a:cubicBezTo>
                  <a:lnTo>
                    <a:pt x="7358" y="3868"/>
                  </a:lnTo>
                  <a:lnTo>
                    <a:pt x="7680" y="3034"/>
                  </a:lnTo>
                  <a:cubicBezTo>
                    <a:pt x="7716" y="2975"/>
                    <a:pt x="7692" y="2903"/>
                    <a:pt x="7656" y="2856"/>
                  </a:cubicBezTo>
                  <a:lnTo>
                    <a:pt x="7370" y="2582"/>
                  </a:lnTo>
                  <a:lnTo>
                    <a:pt x="7680" y="1629"/>
                  </a:lnTo>
                  <a:cubicBezTo>
                    <a:pt x="7692" y="1582"/>
                    <a:pt x="7692" y="1522"/>
                    <a:pt x="7656" y="1475"/>
                  </a:cubicBezTo>
                  <a:cubicBezTo>
                    <a:pt x="7620" y="1427"/>
                    <a:pt x="7573" y="1403"/>
                    <a:pt x="7513" y="1403"/>
                  </a:cubicBezTo>
                  <a:lnTo>
                    <a:pt x="6882" y="1403"/>
                  </a:lnTo>
                  <a:lnTo>
                    <a:pt x="7144" y="748"/>
                  </a:lnTo>
                  <a:cubicBezTo>
                    <a:pt x="7156" y="701"/>
                    <a:pt x="7156" y="641"/>
                    <a:pt x="7132" y="606"/>
                  </a:cubicBezTo>
                  <a:cubicBezTo>
                    <a:pt x="7097" y="558"/>
                    <a:pt x="7061" y="522"/>
                    <a:pt x="7001" y="522"/>
                  </a:cubicBezTo>
                  <a:lnTo>
                    <a:pt x="6013" y="522"/>
                  </a:lnTo>
                  <a:lnTo>
                    <a:pt x="5537" y="46"/>
                  </a:lnTo>
                  <a:cubicBezTo>
                    <a:pt x="5519" y="28"/>
                    <a:pt x="5479" y="2"/>
                    <a:pt x="5440" y="2"/>
                  </a:cubicBezTo>
                  <a:cubicBezTo>
                    <a:pt x="5429" y="2"/>
                    <a:pt x="5417" y="5"/>
                    <a:pt x="5406" y="10"/>
                  </a:cubicBezTo>
                  <a:lnTo>
                    <a:pt x="4215" y="165"/>
                  </a:lnTo>
                  <a:lnTo>
                    <a:pt x="3548" y="10"/>
                  </a:lnTo>
                  <a:cubicBezTo>
                    <a:pt x="3535" y="3"/>
                    <a:pt x="3520" y="0"/>
                    <a:pt x="350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5" name="Google Shape;3095;p54"/>
          <p:cNvGrpSpPr/>
          <p:nvPr/>
        </p:nvGrpSpPr>
        <p:grpSpPr>
          <a:xfrm>
            <a:off x="4903389" y="1500214"/>
            <a:ext cx="267854" cy="355735"/>
            <a:chOff x="4903389" y="1500214"/>
            <a:chExt cx="267854" cy="355735"/>
          </a:xfrm>
        </p:grpSpPr>
        <p:sp>
          <p:nvSpPr>
            <p:cNvPr id="3096" name="Google Shape;3096;p54"/>
            <p:cNvSpPr/>
            <p:nvPr/>
          </p:nvSpPr>
          <p:spPr>
            <a:xfrm>
              <a:off x="4997700" y="1611854"/>
              <a:ext cx="10201" cy="16252"/>
            </a:xfrm>
            <a:custGeom>
              <a:rect b="b" l="l" r="r" t="t"/>
              <a:pathLst>
                <a:path extrusionOk="0" h="513" w="322">
                  <a:moveTo>
                    <a:pt x="167" y="1"/>
                  </a:moveTo>
                  <a:cubicBezTo>
                    <a:pt x="72" y="1"/>
                    <a:pt x="0" y="84"/>
                    <a:pt x="0" y="167"/>
                  </a:cubicBezTo>
                  <a:lnTo>
                    <a:pt x="0" y="346"/>
                  </a:lnTo>
                  <a:cubicBezTo>
                    <a:pt x="0" y="441"/>
                    <a:pt x="72" y="513"/>
                    <a:pt x="167" y="513"/>
                  </a:cubicBezTo>
                  <a:cubicBezTo>
                    <a:pt x="250" y="513"/>
                    <a:pt x="322" y="441"/>
                    <a:pt x="322" y="346"/>
                  </a:cubicBezTo>
                  <a:lnTo>
                    <a:pt x="322" y="167"/>
                  </a:lnTo>
                  <a:cubicBezTo>
                    <a:pt x="322" y="84"/>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54"/>
            <p:cNvSpPr/>
            <p:nvPr/>
          </p:nvSpPr>
          <p:spPr>
            <a:xfrm>
              <a:off x="5064830" y="1611854"/>
              <a:ext cx="10233" cy="16252"/>
            </a:xfrm>
            <a:custGeom>
              <a:rect b="b" l="l" r="r" t="t"/>
              <a:pathLst>
                <a:path extrusionOk="0" h="513" w="323">
                  <a:moveTo>
                    <a:pt x="156" y="1"/>
                  </a:moveTo>
                  <a:cubicBezTo>
                    <a:pt x="72" y="1"/>
                    <a:pt x="1" y="84"/>
                    <a:pt x="1" y="167"/>
                  </a:cubicBezTo>
                  <a:lnTo>
                    <a:pt x="1" y="346"/>
                  </a:lnTo>
                  <a:cubicBezTo>
                    <a:pt x="1" y="441"/>
                    <a:pt x="72" y="513"/>
                    <a:pt x="156" y="513"/>
                  </a:cubicBezTo>
                  <a:cubicBezTo>
                    <a:pt x="251" y="513"/>
                    <a:pt x="322" y="441"/>
                    <a:pt x="322" y="346"/>
                  </a:cubicBezTo>
                  <a:lnTo>
                    <a:pt x="322" y="167"/>
                  </a:lnTo>
                  <a:cubicBezTo>
                    <a:pt x="322" y="84"/>
                    <a:pt x="251" y="1"/>
                    <a:pt x="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54"/>
            <p:cNvSpPr/>
            <p:nvPr/>
          </p:nvSpPr>
          <p:spPr>
            <a:xfrm>
              <a:off x="5013160" y="1650820"/>
              <a:ext cx="45302" cy="15777"/>
            </a:xfrm>
            <a:custGeom>
              <a:rect b="b" l="l" r="r" t="t"/>
              <a:pathLst>
                <a:path extrusionOk="0" h="498" w="1430">
                  <a:moveTo>
                    <a:pt x="188" y="0"/>
                  </a:moveTo>
                  <a:cubicBezTo>
                    <a:pt x="146" y="0"/>
                    <a:pt x="102" y="15"/>
                    <a:pt x="60" y="45"/>
                  </a:cubicBezTo>
                  <a:cubicBezTo>
                    <a:pt x="1" y="104"/>
                    <a:pt x="1" y="199"/>
                    <a:pt x="60" y="283"/>
                  </a:cubicBezTo>
                  <a:cubicBezTo>
                    <a:pt x="203" y="414"/>
                    <a:pt x="453" y="497"/>
                    <a:pt x="703" y="497"/>
                  </a:cubicBezTo>
                  <a:cubicBezTo>
                    <a:pt x="953" y="497"/>
                    <a:pt x="1215" y="414"/>
                    <a:pt x="1346" y="283"/>
                  </a:cubicBezTo>
                  <a:cubicBezTo>
                    <a:pt x="1429" y="223"/>
                    <a:pt x="1429" y="116"/>
                    <a:pt x="1370" y="45"/>
                  </a:cubicBezTo>
                  <a:cubicBezTo>
                    <a:pt x="1340" y="15"/>
                    <a:pt x="1301" y="0"/>
                    <a:pt x="1260" y="0"/>
                  </a:cubicBezTo>
                  <a:cubicBezTo>
                    <a:pt x="1218" y="0"/>
                    <a:pt x="1173" y="15"/>
                    <a:pt x="1132" y="45"/>
                  </a:cubicBezTo>
                  <a:cubicBezTo>
                    <a:pt x="1072" y="104"/>
                    <a:pt x="929" y="176"/>
                    <a:pt x="715" y="176"/>
                  </a:cubicBezTo>
                  <a:cubicBezTo>
                    <a:pt x="513" y="176"/>
                    <a:pt x="358" y="104"/>
                    <a:pt x="298" y="45"/>
                  </a:cubicBezTo>
                  <a:cubicBezTo>
                    <a:pt x="268" y="15"/>
                    <a:pt x="230" y="0"/>
                    <a:pt x="18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54"/>
            <p:cNvSpPr/>
            <p:nvPr/>
          </p:nvSpPr>
          <p:spPr>
            <a:xfrm>
              <a:off x="4903389" y="1500214"/>
              <a:ext cx="267854" cy="355735"/>
            </a:xfrm>
            <a:custGeom>
              <a:rect b="b" l="l" r="r" t="t"/>
              <a:pathLst>
                <a:path extrusionOk="0" h="11229" w="8455">
                  <a:moveTo>
                    <a:pt x="1382" y="3144"/>
                  </a:moveTo>
                  <a:lnTo>
                    <a:pt x="1382" y="3394"/>
                  </a:lnTo>
                  <a:cubicBezTo>
                    <a:pt x="1180" y="3489"/>
                    <a:pt x="1025" y="3691"/>
                    <a:pt x="1025" y="3941"/>
                  </a:cubicBezTo>
                  <a:cubicBezTo>
                    <a:pt x="1025" y="4275"/>
                    <a:pt x="1299" y="4537"/>
                    <a:pt x="1620" y="4537"/>
                  </a:cubicBezTo>
                  <a:lnTo>
                    <a:pt x="1739" y="4537"/>
                  </a:lnTo>
                  <a:cubicBezTo>
                    <a:pt x="1811" y="5073"/>
                    <a:pt x="2073" y="5549"/>
                    <a:pt x="2430" y="5930"/>
                  </a:cubicBezTo>
                  <a:cubicBezTo>
                    <a:pt x="2362" y="5952"/>
                    <a:pt x="2270" y="5961"/>
                    <a:pt x="2172" y="5961"/>
                  </a:cubicBezTo>
                  <a:cubicBezTo>
                    <a:pt x="2116" y="5961"/>
                    <a:pt x="2058" y="5958"/>
                    <a:pt x="2001" y="5954"/>
                  </a:cubicBezTo>
                  <a:cubicBezTo>
                    <a:pt x="1656" y="5894"/>
                    <a:pt x="1370" y="5644"/>
                    <a:pt x="1251" y="5299"/>
                  </a:cubicBezTo>
                  <a:cubicBezTo>
                    <a:pt x="1203" y="5168"/>
                    <a:pt x="1192" y="5037"/>
                    <a:pt x="1203" y="4894"/>
                  </a:cubicBezTo>
                  <a:cubicBezTo>
                    <a:pt x="1215" y="4715"/>
                    <a:pt x="1144" y="4537"/>
                    <a:pt x="989" y="4442"/>
                  </a:cubicBezTo>
                  <a:cubicBezTo>
                    <a:pt x="751" y="4275"/>
                    <a:pt x="620" y="3989"/>
                    <a:pt x="691" y="3703"/>
                  </a:cubicBezTo>
                  <a:cubicBezTo>
                    <a:pt x="751" y="3429"/>
                    <a:pt x="965" y="3203"/>
                    <a:pt x="1251" y="3156"/>
                  </a:cubicBezTo>
                  <a:cubicBezTo>
                    <a:pt x="1299" y="3144"/>
                    <a:pt x="1334" y="3144"/>
                    <a:pt x="1382" y="3144"/>
                  </a:cubicBezTo>
                  <a:close/>
                  <a:moveTo>
                    <a:pt x="7002" y="3144"/>
                  </a:moveTo>
                  <a:cubicBezTo>
                    <a:pt x="7037" y="3144"/>
                    <a:pt x="7085" y="3144"/>
                    <a:pt x="7145" y="3156"/>
                  </a:cubicBezTo>
                  <a:cubicBezTo>
                    <a:pt x="7430" y="3203"/>
                    <a:pt x="7669" y="3441"/>
                    <a:pt x="7716" y="3703"/>
                  </a:cubicBezTo>
                  <a:cubicBezTo>
                    <a:pt x="7776" y="3989"/>
                    <a:pt x="7657" y="4275"/>
                    <a:pt x="7418" y="4442"/>
                  </a:cubicBezTo>
                  <a:cubicBezTo>
                    <a:pt x="7264" y="4537"/>
                    <a:pt x="7180" y="4715"/>
                    <a:pt x="7192" y="4894"/>
                  </a:cubicBezTo>
                  <a:cubicBezTo>
                    <a:pt x="7204" y="5037"/>
                    <a:pt x="7192" y="5168"/>
                    <a:pt x="7145" y="5299"/>
                  </a:cubicBezTo>
                  <a:cubicBezTo>
                    <a:pt x="7037" y="5632"/>
                    <a:pt x="6740" y="5894"/>
                    <a:pt x="6406" y="5954"/>
                  </a:cubicBezTo>
                  <a:cubicBezTo>
                    <a:pt x="6348" y="5966"/>
                    <a:pt x="6290" y="5971"/>
                    <a:pt x="6233" y="5971"/>
                  </a:cubicBezTo>
                  <a:cubicBezTo>
                    <a:pt x="6126" y="5971"/>
                    <a:pt x="6023" y="5953"/>
                    <a:pt x="5930" y="5930"/>
                  </a:cubicBezTo>
                  <a:cubicBezTo>
                    <a:pt x="6287" y="5549"/>
                    <a:pt x="6537" y="5073"/>
                    <a:pt x="6609" y="4537"/>
                  </a:cubicBezTo>
                  <a:lnTo>
                    <a:pt x="6728" y="4537"/>
                  </a:lnTo>
                  <a:cubicBezTo>
                    <a:pt x="7061" y="4537"/>
                    <a:pt x="7323" y="4275"/>
                    <a:pt x="7323" y="3941"/>
                  </a:cubicBezTo>
                  <a:cubicBezTo>
                    <a:pt x="7323" y="3703"/>
                    <a:pt x="7168" y="3501"/>
                    <a:pt x="6966" y="3394"/>
                  </a:cubicBezTo>
                  <a:lnTo>
                    <a:pt x="6966" y="3144"/>
                  </a:lnTo>
                  <a:close/>
                  <a:moveTo>
                    <a:pt x="4216" y="346"/>
                  </a:moveTo>
                  <a:cubicBezTo>
                    <a:pt x="5585" y="346"/>
                    <a:pt x="6680" y="1441"/>
                    <a:pt x="6680" y="2810"/>
                  </a:cubicBezTo>
                  <a:lnTo>
                    <a:pt x="6680" y="3346"/>
                  </a:lnTo>
                  <a:lnTo>
                    <a:pt x="6668" y="3346"/>
                  </a:lnTo>
                  <a:cubicBezTo>
                    <a:pt x="6502" y="3346"/>
                    <a:pt x="6347" y="3322"/>
                    <a:pt x="6192" y="3287"/>
                  </a:cubicBezTo>
                  <a:cubicBezTo>
                    <a:pt x="6180" y="3283"/>
                    <a:pt x="6167" y="3281"/>
                    <a:pt x="6154" y="3281"/>
                  </a:cubicBezTo>
                  <a:cubicBezTo>
                    <a:pt x="6081" y="3281"/>
                    <a:pt x="6008" y="3335"/>
                    <a:pt x="5978" y="3406"/>
                  </a:cubicBezTo>
                  <a:cubicBezTo>
                    <a:pt x="5954" y="3501"/>
                    <a:pt x="6014" y="3584"/>
                    <a:pt x="6097" y="3620"/>
                  </a:cubicBezTo>
                  <a:cubicBezTo>
                    <a:pt x="6299" y="3680"/>
                    <a:pt x="6490" y="3691"/>
                    <a:pt x="6668" y="3691"/>
                  </a:cubicBezTo>
                  <a:lnTo>
                    <a:pt x="6752" y="3691"/>
                  </a:lnTo>
                  <a:cubicBezTo>
                    <a:pt x="6907" y="3691"/>
                    <a:pt x="7026" y="3810"/>
                    <a:pt x="7026" y="3965"/>
                  </a:cubicBezTo>
                  <a:cubicBezTo>
                    <a:pt x="7026" y="4108"/>
                    <a:pt x="6907" y="4227"/>
                    <a:pt x="6752" y="4227"/>
                  </a:cubicBezTo>
                  <a:lnTo>
                    <a:pt x="6656" y="4227"/>
                  </a:lnTo>
                  <a:lnTo>
                    <a:pt x="6656" y="4215"/>
                  </a:lnTo>
                  <a:cubicBezTo>
                    <a:pt x="6656" y="4120"/>
                    <a:pt x="6573" y="4049"/>
                    <a:pt x="6490" y="4049"/>
                  </a:cubicBezTo>
                  <a:cubicBezTo>
                    <a:pt x="6395" y="4049"/>
                    <a:pt x="6323" y="4120"/>
                    <a:pt x="6323" y="4215"/>
                  </a:cubicBezTo>
                  <a:cubicBezTo>
                    <a:pt x="6323" y="5370"/>
                    <a:pt x="5371" y="6323"/>
                    <a:pt x="4216" y="6323"/>
                  </a:cubicBezTo>
                  <a:cubicBezTo>
                    <a:pt x="3037" y="6311"/>
                    <a:pt x="2084" y="5358"/>
                    <a:pt x="2084" y="4203"/>
                  </a:cubicBezTo>
                  <a:cubicBezTo>
                    <a:pt x="2084" y="4108"/>
                    <a:pt x="2013" y="4037"/>
                    <a:pt x="1918" y="4037"/>
                  </a:cubicBezTo>
                  <a:cubicBezTo>
                    <a:pt x="1834" y="4037"/>
                    <a:pt x="1763" y="4108"/>
                    <a:pt x="1763" y="4203"/>
                  </a:cubicBezTo>
                  <a:lnTo>
                    <a:pt x="1763" y="4215"/>
                  </a:lnTo>
                  <a:lnTo>
                    <a:pt x="1656" y="4215"/>
                  </a:lnTo>
                  <a:cubicBezTo>
                    <a:pt x="1501" y="4215"/>
                    <a:pt x="1382" y="4096"/>
                    <a:pt x="1382" y="3941"/>
                  </a:cubicBezTo>
                  <a:cubicBezTo>
                    <a:pt x="1382" y="3799"/>
                    <a:pt x="1501" y="3680"/>
                    <a:pt x="1656" y="3680"/>
                  </a:cubicBezTo>
                  <a:lnTo>
                    <a:pt x="1739" y="3680"/>
                  </a:lnTo>
                  <a:cubicBezTo>
                    <a:pt x="2918" y="3680"/>
                    <a:pt x="3847" y="2667"/>
                    <a:pt x="4180" y="2215"/>
                  </a:cubicBezTo>
                  <a:lnTo>
                    <a:pt x="4216" y="2215"/>
                  </a:lnTo>
                  <a:cubicBezTo>
                    <a:pt x="4418" y="2489"/>
                    <a:pt x="4871" y="2977"/>
                    <a:pt x="5454" y="3322"/>
                  </a:cubicBezTo>
                  <a:cubicBezTo>
                    <a:pt x="5476" y="3337"/>
                    <a:pt x="5502" y="3344"/>
                    <a:pt x="5528" y="3344"/>
                  </a:cubicBezTo>
                  <a:cubicBezTo>
                    <a:pt x="5586" y="3344"/>
                    <a:pt x="5644" y="3312"/>
                    <a:pt x="5668" y="3263"/>
                  </a:cubicBezTo>
                  <a:cubicBezTo>
                    <a:pt x="5716" y="3191"/>
                    <a:pt x="5680" y="3084"/>
                    <a:pt x="5609" y="3037"/>
                  </a:cubicBezTo>
                  <a:cubicBezTo>
                    <a:pt x="5073" y="2727"/>
                    <a:pt x="4680" y="2263"/>
                    <a:pt x="4478" y="2025"/>
                  </a:cubicBezTo>
                  <a:cubicBezTo>
                    <a:pt x="4418" y="1929"/>
                    <a:pt x="4323" y="1894"/>
                    <a:pt x="4216" y="1894"/>
                  </a:cubicBezTo>
                  <a:cubicBezTo>
                    <a:pt x="4109" y="1894"/>
                    <a:pt x="4001" y="1941"/>
                    <a:pt x="3942" y="2025"/>
                  </a:cubicBezTo>
                  <a:cubicBezTo>
                    <a:pt x="2989" y="3227"/>
                    <a:pt x="2096" y="3346"/>
                    <a:pt x="1763" y="3346"/>
                  </a:cubicBezTo>
                  <a:lnTo>
                    <a:pt x="1739" y="3346"/>
                  </a:lnTo>
                  <a:lnTo>
                    <a:pt x="1739" y="2810"/>
                  </a:lnTo>
                  <a:cubicBezTo>
                    <a:pt x="1739" y="1453"/>
                    <a:pt x="2846" y="346"/>
                    <a:pt x="4216" y="346"/>
                  </a:cubicBezTo>
                  <a:close/>
                  <a:moveTo>
                    <a:pt x="5085" y="6477"/>
                  </a:moveTo>
                  <a:lnTo>
                    <a:pt x="5085" y="7359"/>
                  </a:lnTo>
                  <a:cubicBezTo>
                    <a:pt x="5085" y="7847"/>
                    <a:pt x="4692" y="8252"/>
                    <a:pt x="4192" y="8252"/>
                  </a:cubicBezTo>
                  <a:cubicBezTo>
                    <a:pt x="3704" y="8252"/>
                    <a:pt x="3299" y="7847"/>
                    <a:pt x="3299" y="7359"/>
                  </a:cubicBezTo>
                  <a:lnTo>
                    <a:pt x="3299" y="6477"/>
                  </a:lnTo>
                  <a:cubicBezTo>
                    <a:pt x="3573" y="6585"/>
                    <a:pt x="3882" y="6644"/>
                    <a:pt x="4192" y="6644"/>
                  </a:cubicBezTo>
                  <a:cubicBezTo>
                    <a:pt x="4513" y="6644"/>
                    <a:pt x="4811" y="6585"/>
                    <a:pt x="5085" y="6477"/>
                  </a:cubicBezTo>
                  <a:close/>
                  <a:moveTo>
                    <a:pt x="5430" y="7061"/>
                  </a:moveTo>
                  <a:lnTo>
                    <a:pt x="5883" y="7204"/>
                  </a:lnTo>
                  <a:cubicBezTo>
                    <a:pt x="5954" y="7239"/>
                    <a:pt x="6002" y="7299"/>
                    <a:pt x="6002" y="7370"/>
                  </a:cubicBezTo>
                  <a:cubicBezTo>
                    <a:pt x="6014" y="7990"/>
                    <a:pt x="5883" y="8502"/>
                    <a:pt x="5752" y="8799"/>
                  </a:cubicBezTo>
                  <a:cubicBezTo>
                    <a:pt x="5664" y="9003"/>
                    <a:pt x="5465" y="9128"/>
                    <a:pt x="5259" y="9128"/>
                  </a:cubicBezTo>
                  <a:cubicBezTo>
                    <a:pt x="5213" y="9128"/>
                    <a:pt x="5166" y="9122"/>
                    <a:pt x="5121" y="9109"/>
                  </a:cubicBezTo>
                  <a:lnTo>
                    <a:pt x="4240" y="8883"/>
                  </a:lnTo>
                  <a:lnTo>
                    <a:pt x="4168" y="8883"/>
                  </a:lnTo>
                  <a:lnTo>
                    <a:pt x="3287" y="9109"/>
                  </a:lnTo>
                  <a:cubicBezTo>
                    <a:pt x="3247" y="9118"/>
                    <a:pt x="3205" y="9123"/>
                    <a:pt x="3164" y="9123"/>
                  </a:cubicBezTo>
                  <a:cubicBezTo>
                    <a:pt x="2953" y="9123"/>
                    <a:pt x="2748" y="8999"/>
                    <a:pt x="2668" y="8799"/>
                  </a:cubicBezTo>
                  <a:cubicBezTo>
                    <a:pt x="2525" y="8490"/>
                    <a:pt x="2394" y="7990"/>
                    <a:pt x="2430" y="7370"/>
                  </a:cubicBezTo>
                  <a:cubicBezTo>
                    <a:pt x="2430" y="7299"/>
                    <a:pt x="2489" y="7216"/>
                    <a:pt x="2549" y="7204"/>
                  </a:cubicBezTo>
                  <a:lnTo>
                    <a:pt x="2989" y="7061"/>
                  </a:lnTo>
                  <a:lnTo>
                    <a:pt x="2989" y="7359"/>
                  </a:lnTo>
                  <a:cubicBezTo>
                    <a:pt x="2989" y="8025"/>
                    <a:pt x="3537" y="8573"/>
                    <a:pt x="4216" y="8573"/>
                  </a:cubicBezTo>
                  <a:cubicBezTo>
                    <a:pt x="4882" y="8573"/>
                    <a:pt x="5430" y="8025"/>
                    <a:pt x="5430" y="7359"/>
                  </a:cubicBezTo>
                  <a:lnTo>
                    <a:pt x="5430" y="7061"/>
                  </a:lnTo>
                  <a:close/>
                  <a:moveTo>
                    <a:pt x="4204" y="0"/>
                  </a:moveTo>
                  <a:cubicBezTo>
                    <a:pt x="2656" y="0"/>
                    <a:pt x="1406" y="1251"/>
                    <a:pt x="1406" y="2798"/>
                  </a:cubicBezTo>
                  <a:lnTo>
                    <a:pt x="1406" y="2810"/>
                  </a:lnTo>
                  <a:cubicBezTo>
                    <a:pt x="1346" y="2810"/>
                    <a:pt x="1263" y="2810"/>
                    <a:pt x="1203" y="2822"/>
                  </a:cubicBezTo>
                  <a:cubicBezTo>
                    <a:pt x="787" y="2906"/>
                    <a:pt x="453" y="3227"/>
                    <a:pt x="370" y="3644"/>
                  </a:cubicBezTo>
                  <a:cubicBezTo>
                    <a:pt x="287" y="4061"/>
                    <a:pt x="465" y="4477"/>
                    <a:pt x="811" y="4715"/>
                  </a:cubicBezTo>
                  <a:cubicBezTo>
                    <a:pt x="870" y="4751"/>
                    <a:pt x="894" y="4823"/>
                    <a:pt x="882" y="4882"/>
                  </a:cubicBezTo>
                  <a:cubicBezTo>
                    <a:pt x="870" y="5061"/>
                    <a:pt x="882" y="5239"/>
                    <a:pt x="941" y="5418"/>
                  </a:cubicBezTo>
                  <a:cubicBezTo>
                    <a:pt x="1084" y="5858"/>
                    <a:pt x="1477" y="6204"/>
                    <a:pt x="1942" y="6299"/>
                  </a:cubicBezTo>
                  <a:cubicBezTo>
                    <a:pt x="2013" y="6311"/>
                    <a:pt x="2096" y="6311"/>
                    <a:pt x="2180" y="6311"/>
                  </a:cubicBezTo>
                  <a:cubicBezTo>
                    <a:pt x="2370" y="6311"/>
                    <a:pt x="2561" y="6263"/>
                    <a:pt x="2739" y="6180"/>
                  </a:cubicBezTo>
                  <a:cubicBezTo>
                    <a:pt x="2811" y="6239"/>
                    <a:pt x="2894" y="6275"/>
                    <a:pt x="2977" y="6323"/>
                  </a:cubicBezTo>
                  <a:lnTo>
                    <a:pt x="2977" y="6716"/>
                  </a:lnTo>
                  <a:lnTo>
                    <a:pt x="2430" y="6906"/>
                  </a:lnTo>
                  <a:cubicBezTo>
                    <a:pt x="2239" y="6978"/>
                    <a:pt x="2096" y="7156"/>
                    <a:pt x="2084" y="7370"/>
                  </a:cubicBezTo>
                  <a:lnTo>
                    <a:pt x="2084" y="7394"/>
                  </a:lnTo>
                  <a:lnTo>
                    <a:pt x="822" y="7847"/>
                  </a:lnTo>
                  <a:cubicBezTo>
                    <a:pt x="334" y="8025"/>
                    <a:pt x="1" y="8466"/>
                    <a:pt x="1" y="8990"/>
                  </a:cubicBezTo>
                  <a:lnTo>
                    <a:pt x="1" y="11061"/>
                  </a:lnTo>
                  <a:cubicBezTo>
                    <a:pt x="1" y="11145"/>
                    <a:pt x="72" y="11228"/>
                    <a:pt x="168" y="11228"/>
                  </a:cubicBezTo>
                  <a:cubicBezTo>
                    <a:pt x="251" y="11228"/>
                    <a:pt x="334" y="11145"/>
                    <a:pt x="334" y="11061"/>
                  </a:cubicBezTo>
                  <a:lnTo>
                    <a:pt x="334" y="8990"/>
                  </a:lnTo>
                  <a:cubicBezTo>
                    <a:pt x="334" y="8883"/>
                    <a:pt x="346" y="8787"/>
                    <a:pt x="394" y="8680"/>
                  </a:cubicBezTo>
                  <a:lnTo>
                    <a:pt x="1227" y="9395"/>
                  </a:lnTo>
                  <a:cubicBezTo>
                    <a:pt x="1346" y="9490"/>
                    <a:pt x="1418" y="9645"/>
                    <a:pt x="1418" y="9787"/>
                  </a:cubicBezTo>
                  <a:lnTo>
                    <a:pt x="1418" y="11061"/>
                  </a:lnTo>
                  <a:cubicBezTo>
                    <a:pt x="1418" y="11145"/>
                    <a:pt x="1489" y="11228"/>
                    <a:pt x="1584" y="11228"/>
                  </a:cubicBezTo>
                  <a:cubicBezTo>
                    <a:pt x="1668" y="11228"/>
                    <a:pt x="1739" y="11145"/>
                    <a:pt x="1739" y="11061"/>
                  </a:cubicBezTo>
                  <a:lnTo>
                    <a:pt x="1739" y="9787"/>
                  </a:lnTo>
                  <a:cubicBezTo>
                    <a:pt x="1739" y="9537"/>
                    <a:pt x="1644" y="9299"/>
                    <a:pt x="1442" y="9144"/>
                  </a:cubicBezTo>
                  <a:lnTo>
                    <a:pt x="584" y="8394"/>
                  </a:lnTo>
                  <a:cubicBezTo>
                    <a:pt x="668" y="8287"/>
                    <a:pt x="811" y="8204"/>
                    <a:pt x="941" y="8156"/>
                  </a:cubicBezTo>
                  <a:lnTo>
                    <a:pt x="2096" y="7751"/>
                  </a:lnTo>
                  <a:cubicBezTo>
                    <a:pt x="2132" y="8263"/>
                    <a:pt x="2251" y="8680"/>
                    <a:pt x="2370" y="8942"/>
                  </a:cubicBezTo>
                  <a:cubicBezTo>
                    <a:pt x="2508" y="9277"/>
                    <a:pt x="2825" y="9481"/>
                    <a:pt x="3167" y="9481"/>
                  </a:cubicBezTo>
                  <a:cubicBezTo>
                    <a:pt x="3238" y="9481"/>
                    <a:pt x="3310" y="9473"/>
                    <a:pt x="3382" y="9454"/>
                  </a:cubicBezTo>
                  <a:lnTo>
                    <a:pt x="4061" y="9287"/>
                  </a:lnTo>
                  <a:lnTo>
                    <a:pt x="4061" y="9823"/>
                  </a:lnTo>
                  <a:cubicBezTo>
                    <a:pt x="4061" y="9918"/>
                    <a:pt x="4144" y="9990"/>
                    <a:pt x="4228" y="9990"/>
                  </a:cubicBezTo>
                  <a:cubicBezTo>
                    <a:pt x="4311" y="9990"/>
                    <a:pt x="4394" y="9918"/>
                    <a:pt x="4394" y="9823"/>
                  </a:cubicBezTo>
                  <a:lnTo>
                    <a:pt x="4394" y="9287"/>
                  </a:lnTo>
                  <a:lnTo>
                    <a:pt x="5073" y="9454"/>
                  </a:lnTo>
                  <a:cubicBezTo>
                    <a:pt x="5144" y="9466"/>
                    <a:pt x="5228" y="9478"/>
                    <a:pt x="5287" y="9478"/>
                  </a:cubicBezTo>
                  <a:cubicBezTo>
                    <a:pt x="5621" y="9478"/>
                    <a:pt x="5942" y="9275"/>
                    <a:pt x="6085" y="8942"/>
                  </a:cubicBezTo>
                  <a:cubicBezTo>
                    <a:pt x="6204" y="8680"/>
                    <a:pt x="6323" y="8263"/>
                    <a:pt x="6359" y="7751"/>
                  </a:cubicBezTo>
                  <a:lnTo>
                    <a:pt x="7514" y="8156"/>
                  </a:lnTo>
                  <a:cubicBezTo>
                    <a:pt x="7669" y="8204"/>
                    <a:pt x="7788" y="8287"/>
                    <a:pt x="7871" y="8394"/>
                  </a:cubicBezTo>
                  <a:lnTo>
                    <a:pt x="7014" y="9133"/>
                  </a:lnTo>
                  <a:cubicBezTo>
                    <a:pt x="6823" y="9299"/>
                    <a:pt x="6716" y="9537"/>
                    <a:pt x="6716" y="9787"/>
                  </a:cubicBezTo>
                  <a:lnTo>
                    <a:pt x="6716" y="11061"/>
                  </a:lnTo>
                  <a:cubicBezTo>
                    <a:pt x="6716" y="11145"/>
                    <a:pt x="6787" y="11216"/>
                    <a:pt x="6871" y="11216"/>
                  </a:cubicBezTo>
                  <a:cubicBezTo>
                    <a:pt x="6966" y="11216"/>
                    <a:pt x="7037" y="11145"/>
                    <a:pt x="7037" y="11061"/>
                  </a:cubicBezTo>
                  <a:lnTo>
                    <a:pt x="7037" y="9787"/>
                  </a:lnTo>
                  <a:cubicBezTo>
                    <a:pt x="7037" y="9633"/>
                    <a:pt x="7109" y="9478"/>
                    <a:pt x="7228" y="9395"/>
                  </a:cubicBezTo>
                  <a:lnTo>
                    <a:pt x="8061" y="8680"/>
                  </a:lnTo>
                  <a:cubicBezTo>
                    <a:pt x="8097" y="8775"/>
                    <a:pt x="8121" y="8883"/>
                    <a:pt x="8121" y="8990"/>
                  </a:cubicBezTo>
                  <a:lnTo>
                    <a:pt x="8121" y="11061"/>
                  </a:lnTo>
                  <a:cubicBezTo>
                    <a:pt x="8121" y="11145"/>
                    <a:pt x="8204" y="11216"/>
                    <a:pt x="8288" y="11216"/>
                  </a:cubicBezTo>
                  <a:cubicBezTo>
                    <a:pt x="8383" y="11216"/>
                    <a:pt x="8454" y="11145"/>
                    <a:pt x="8454" y="11061"/>
                  </a:cubicBezTo>
                  <a:lnTo>
                    <a:pt x="8454" y="8990"/>
                  </a:lnTo>
                  <a:cubicBezTo>
                    <a:pt x="8395" y="8466"/>
                    <a:pt x="8061" y="8013"/>
                    <a:pt x="7573" y="7847"/>
                  </a:cubicBezTo>
                  <a:lnTo>
                    <a:pt x="6311" y="7394"/>
                  </a:lnTo>
                  <a:lnTo>
                    <a:pt x="6311" y="7370"/>
                  </a:lnTo>
                  <a:cubicBezTo>
                    <a:pt x="6299" y="7156"/>
                    <a:pt x="6168" y="6978"/>
                    <a:pt x="5966" y="6906"/>
                  </a:cubicBezTo>
                  <a:lnTo>
                    <a:pt x="5418" y="6716"/>
                  </a:lnTo>
                  <a:lnTo>
                    <a:pt x="5418" y="6323"/>
                  </a:lnTo>
                  <a:cubicBezTo>
                    <a:pt x="5502" y="6275"/>
                    <a:pt x="5585" y="6216"/>
                    <a:pt x="5656" y="6180"/>
                  </a:cubicBezTo>
                  <a:cubicBezTo>
                    <a:pt x="5835" y="6263"/>
                    <a:pt x="6025" y="6311"/>
                    <a:pt x="6216" y="6311"/>
                  </a:cubicBezTo>
                  <a:cubicBezTo>
                    <a:pt x="6299" y="6311"/>
                    <a:pt x="6383" y="6311"/>
                    <a:pt x="6454" y="6299"/>
                  </a:cubicBezTo>
                  <a:cubicBezTo>
                    <a:pt x="6918" y="6204"/>
                    <a:pt x="7311" y="5858"/>
                    <a:pt x="7454" y="5418"/>
                  </a:cubicBezTo>
                  <a:cubicBezTo>
                    <a:pt x="7514" y="5239"/>
                    <a:pt x="7526" y="5061"/>
                    <a:pt x="7514" y="4882"/>
                  </a:cubicBezTo>
                  <a:cubicBezTo>
                    <a:pt x="7514" y="4823"/>
                    <a:pt x="7549" y="4751"/>
                    <a:pt x="7585" y="4715"/>
                  </a:cubicBezTo>
                  <a:cubicBezTo>
                    <a:pt x="7954" y="4477"/>
                    <a:pt x="8109" y="4061"/>
                    <a:pt x="8026" y="3644"/>
                  </a:cubicBezTo>
                  <a:cubicBezTo>
                    <a:pt x="7930" y="3227"/>
                    <a:pt x="7609" y="2906"/>
                    <a:pt x="7192" y="2822"/>
                  </a:cubicBezTo>
                  <a:cubicBezTo>
                    <a:pt x="7133" y="2810"/>
                    <a:pt x="7061" y="2810"/>
                    <a:pt x="7002" y="2810"/>
                  </a:cubicBezTo>
                  <a:lnTo>
                    <a:pt x="7002" y="2798"/>
                  </a:lnTo>
                  <a:cubicBezTo>
                    <a:pt x="7002" y="1251"/>
                    <a:pt x="5752" y="0"/>
                    <a:pt x="420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54"/>
            <p:cNvSpPr/>
            <p:nvPr/>
          </p:nvSpPr>
          <p:spPr>
            <a:xfrm>
              <a:off x="5031281" y="1828007"/>
              <a:ext cx="10201" cy="15872"/>
            </a:xfrm>
            <a:custGeom>
              <a:rect b="b" l="l" r="r" t="t"/>
              <a:pathLst>
                <a:path extrusionOk="0" h="501" w="322">
                  <a:moveTo>
                    <a:pt x="155" y="0"/>
                  </a:moveTo>
                  <a:cubicBezTo>
                    <a:pt x="72" y="0"/>
                    <a:pt x="0" y="71"/>
                    <a:pt x="0" y="167"/>
                  </a:cubicBezTo>
                  <a:lnTo>
                    <a:pt x="0" y="345"/>
                  </a:lnTo>
                  <a:cubicBezTo>
                    <a:pt x="0" y="429"/>
                    <a:pt x="72" y="500"/>
                    <a:pt x="155" y="500"/>
                  </a:cubicBezTo>
                  <a:cubicBezTo>
                    <a:pt x="250" y="500"/>
                    <a:pt x="322" y="429"/>
                    <a:pt x="322" y="345"/>
                  </a:cubicBezTo>
                  <a:lnTo>
                    <a:pt x="322" y="167"/>
                  </a:lnTo>
                  <a:cubicBezTo>
                    <a:pt x="322" y="71"/>
                    <a:pt x="250"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1" name="Google Shape;3101;p54"/>
          <p:cNvGrpSpPr/>
          <p:nvPr/>
        </p:nvGrpSpPr>
        <p:grpSpPr>
          <a:xfrm>
            <a:off x="7613518" y="1501354"/>
            <a:ext cx="264433" cy="353074"/>
            <a:chOff x="7613518" y="1501354"/>
            <a:chExt cx="264433" cy="353074"/>
          </a:xfrm>
        </p:grpSpPr>
        <p:sp>
          <p:nvSpPr>
            <p:cNvPr id="3102" name="Google Shape;3102;p54"/>
            <p:cNvSpPr/>
            <p:nvPr/>
          </p:nvSpPr>
          <p:spPr>
            <a:xfrm>
              <a:off x="7707069" y="1628454"/>
              <a:ext cx="10201" cy="16252"/>
            </a:xfrm>
            <a:custGeom>
              <a:rect b="b" l="l" r="r" t="t"/>
              <a:pathLst>
                <a:path extrusionOk="0" h="513" w="322">
                  <a:moveTo>
                    <a:pt x="155" y="1"/>
                  </a:moveTo>
                  <a:cubicBezTo>
                    <a:pt x="71" y="1"/>
                    <a:pt x="0" y="72"/>
                    <a:pt x="0" y="167"/>
                  </a:cubicBezTo>
                  <a:lnTo>
                    <a:pt x="0" y="346"/>
                  </a:lnTo>
                  <a:cubicBezTo>
                    <a:pt x="0" y="429"/>
                    <a:pt x="71" y="513"/>
                    <a:pt x="155" y="513"/>
                  </a:cubicBezTo>
                  <a:cubicBezTo>
                    <a:pt x="250" y="513"/>
                    <a:pt x="322" y="429"/>
                    <a:pt x="322" y="346"/>
                  </a:cubicBezTo>
                  <a:lnTo>
                    <a:pt x="322" y="167"/>
                  </a:ln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54"/>
            <p:cNvSpPr/>
            <p:nvPr/>
          </p:nvSpPr>
          <p:spPr>
            <a:xfrm>
              <a:off x="7773439" y="1628454"/>
              <a:ext cx="10201" cy="16252"/>
            </a:xfrm>
            <a:custGeom>
              <a:rect b="b" l="l" r="r" t="t"/>
              <a:pathLst>
                <a:path extrusionOk="0" h="513" w="322">
                  <a:moveTo>
                    <a:pt x="167" y="1"/>
                  </a:moveTo>
                  <a:cubicBezTo>
                    <a:pt x="72" y="1"/>
                    <a:pt x="1" y="72"/>
                    <a:pt x="1" y="167"/>
                  </a:cubicBezTo>
                  <a:lnTo>
                    <a:pt x="1" y="346"/>
                  </a:lnTo>
                  <a:cubicBezTo>
                    <a:pt x="1" y="429"/>
                    <a:pt x="72" y="513"/>
                    <a:pt x="167" y="513"/>
                  </a:cubicBezTo>
                  <a:cubicBezTo>
                    <a:pt x="251" y="513"/>
                    <a:pt x="322" y="429"/>
                    <a:pt x="322" y="346"/>
                  </a:cubicBezTo>
                  <a:lnTo>
                    <a:pt x="322" y="167"/>
                  </a:lnTo>
                  <a:cubicBezTo>
                    <a:pt x="322"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54"/>
            <p:cNvSpPr/>
            <p:nvPr/>
          </p:nvSpPr>
          <p:spPr>
            <a:xfrm>
              <a:off x="7613518" y="1501354"/>
              <a:ext cx="264433" cy="353074"/>
            </a:xfrm>
            <a:custGeom>
              <a:rect b="b" l="l" r="r" t="t"/>
              <a:pathLst>
                <a:path extrusionOk="0" h="11145" w="8347">
                  <a:moveTo>
                    <a:pt x="4156" y="334"/>
                  </a:moveTo>
                  <a:cubicBezTo>
                    <a:pt x="5703" y="334"/>
                    <a:pt x="6954" y="1584"/>
                    <a:pt x="6954" y="3132"/>
                  </a:cubicBezTo>
                  <a:lnTo>
                    <a:pt x="6954" y="4358"/>
                  </a:lnTo>
                  <a:cubicBezTo>
                    <a:pt x="6954" y="5263"/>
                    <a:pt x="7156" y="5941"/>
                    <a:pt x="7335" y="6382"/>
                  </a:cubicBezTo>
                  <a:cubicBezTo>
                    <a:pt x="7346" y="6418"/>
                    <a:pt x="7346" y="6465"/>
                    <a:pt x="7335" y="6513"/>
                  </a:cubicBezTo>
                  <a:cubicBezTo>
                    <a:pt x="7323" y="6561"/>
                    <a:pt x="7275" y="6596"/>
                    <a:pt x="7227" y="6620"/>
                  </a:cubicBezTo>
                  <a:cubicBezTo>
                    <a:pt x="7156" y="6644"/>
                    <a:pt x="7073" y="6680"/>
                    <a:pt x="6989" y="6703"/>
                  </a:cubicBezTo>
                  <a:cubicBezTo>
                    <a:pt x="6787" y="6441"/>
                    <a:pt x="6442" y="6263"/>
                    <a:pt x="6072" y="6263"/>
                  </a:cubicBezTo>
                  <a:lnTo>
                    <a:pt x="5846" y="6263"/>
                  </a:lnTo>
                  <a:cubicBezTo>
                    <a:pt x="6299" y="5810"/>
                    <a:pt x="6584" y="5203"/>
                    <a:pt x="6584" y="4525"/>
                  </a:cubicBezTo>
                  <a:lnTo>
                    <a:pt x="6584" y="3834"/>
                  </a:lnTo>
                  <a:cubicBezTo>
                    <a:pt x="6584" y="3358"/>
                    <a:pt x="6192" y="2977"/>
                    <a:pt x="5715" y="2977"/>
                  </a:cubicBezTo>
                  <a:lnTo>
                    <a:pt x="5430" y="2977"/>
                  </a:lnTo>
                  <a:lnTo>
                    <a:pt x="4620" y="2155"/>
                  </a:lnTo>
                  <a:cubicBezTo>
                    <a:pt x="4588" y="2123"/>
                    <a:pt x="4546" y="2108"/>
                    <a:pt x="4503" y="2108"/>
                  </a:cubicBezTo>
                  <a:cubicBezTo>
                    <a:pt x="4482" y="2108"/>
                    <a:pt x="4461" y="2112"/>
                    <a:pt x="4441" y="2120"/>
                  </a:cubicBezTo>
                  <a:cubicBezTo>
                    <a:pt x="4382" y="2155"/>
                    <a:pt x="4334" y="2215"/>
                    <a:pt x="4334" y="2274"/>
                  </a:cubicBezTo>
                  <a:lnTo>
                    <a:pt x="4334" y="2989"/>
                  </a:lnTo>
                  <a:lnTo>
                    <a:pt x="3453" y="2989"/>
                  </a:lnTo>
                  <a:cubicBezTo>
                    <a:pt x="3370" y="2989"/>
                    <a:pt x="3286" y="3060"/>
                    <a:pt x="3286" y="3155"/>
                  </a:cubicBezTo>
                  <a:cubicBezTo>
                    <a:pt x="3286" y="3239"/>
                    <a:pt x="3370" y="3310"/>
                    <a:pt x="3453" y="3310"/>
                  </a:cubicBezTo>
                  <a:lnTo>
                    <a:pt x="4501" y="3310"/>
                  </a:lnTo>
                  <a:cubicBezTo>
                    <a:pt x="4584" y="3310"/>
                    <a:pt x="4656" y="3239"/>
                    <a:pt x="4656" y="3155"/>
                  </a:cubicBezTo>
                  <a:lnTo>
                    <a:pt x="4656" y="2679"/>
                  </a:lnTo>
                  <a:lnTo>
                    <a:pt x="5251" y="3274"/>
                  </a:lnTo>
                  <a:cubicBezTo>
                    <a:pt x="5287" y="3298"/>
                    <a:pt x="5322" y="3310"/>
                    <a:pt x="5370" y="3310"/>
                  </a:cubicBezTo>
                  <a:lnTo>
                    <a:pt x="5715" y="3310"/>
                  </a:lnTo>
                  <a:cubicBezTo>
                    <a:pt x="6013" y="3310"/>
                    <a:pt x="6251" y="3548"/>
                    <a:pt x="6251" y="3846"/>
                  </a:cubicBezTo>
                  <a:lnTo>
                    <a:pt x="6251" y="4548"/>
                  </a:lnTo>
                  <a:cubicBezTo>
                    <a:pt x="6251" y="5715"/>
                    <a:pt x="5310" y="6644"/>
                    <a:pt x="4156" y="6644"/>
                  </a:cubicBezTo>
                  <a:cubicBezTo>
                    <a:pt x="2989" y="6644"/>
                    <a:pt x="2048" y="5715"/>
                    <a:pt x="2048" y="4548"/>
                  </a:cubicBezTo>
                  <a:lnTo>
                    <a:pt x="2048" y="3834"/>
                  </a:lnTo>
                  <a:cubicBezTo>
                    <a:pt x="2048" y="3536"/>
                    <a:pt x="2286" y="3298"/>
                    <a:pt x="2584" y="3298"/>
                  </a:cubicBezTo>
                  <a:lnTo>
                    <a:pt x="2763" y="3298"/>
                  </a:lnTo>
                  <a:cubicBezTo>
                    <a:pt x="2858" y="3298"/>
                    <a:pt x="2929" y="3227"/>
                    <a:pt x="2929" y="3132"/>
                  </a:cubicBezTo>
                  <a:cubicBezTo>
                    <a:pt x="2929" y="3048"/>
                    <a:pt x="2858" y="2965"/>
                    <a:pt x="2763" y="2965"/>
                  </a:cubicBezTo>
                  <a:lnTo>
                    <a:pt x="2584" y="2965"/>
                  </a:lnTo>
                  <a:cubicBezTo>
                    <a:pt x="2108" y="2965"/>
                    <a:pt x="1727" y="3358"/>
                    <a:pt x="1727" y="3834"/>
                  </a:cubicBezTo>
                  <a:lnTo>
                    <a:pt x="1727" y="4536"/>
                  </a:lnTo>
                  <a:cubicBezTo>
                    <a:pt x="1727" y="5215"/>
                    <a:pt x="2012" y="5822"/>
                    <a:pt x="2453" y="6275"/>
                  </a:cubicBezTo>
                  <a:lnTo>
                    <a:pt x="2227" y="6275"/>
                  </a:lnTo>
                  <a:cubicBezTo>
                    <a:pt x="1858" y="6275"/>
                    <a:pt x="1536" y="6441"/>
                    <a:pt x="1310" y="6703"/>
                  </a:cubicBezTo>
                  <a:cubicBezTo>
                    <a:pt x="1239" y="6680"/>
                    <a:pt x="1143" y="6644"/>
                    <a:pt x="1072" y="6620"/>
                  </a:cubicBezTo>
                  <a:cubicBezTo>
                    <a:pt x="1024" y="6596"/>
                    <a:pt x="989" y="6561"/>
                    <a:pt x="965" y="6513"/>
                  </a:cubicBezTo>
                  <a:cubicBezTo>
                    <a:pt x="953" y="6465"/>
                    <a:pt x="953" y="6418"/>
                    <a:pt x="965" y="6382"/>
                  </a:cubicBezTo>
                  <a:cubicBezTo>
                    <a:pt x="1143" y="5965"/>
                    <a:pt x="1358" y="5263"/>
                    <a:pt x="1358" y="4358"/>
                  </a:cubicBezTo>
                  <a:lnTo>
                    <a:pt x="1358" y="3132"/>
                  </a:lnTo>
                  <a:cubicBezTo>
                    <a:pt x="1358" y="1584"/>
                    <a:pt x="2608" y="334"/>
                    <a:pt x="4156" y="334"/>
                  </a:cubicBezTo>
                  <a:close/>
                  <a:moveTo>
                    <a:pt x="2953" y="7096"/>
                  </a:moveTo>
                  <a:lnTo>
                    <a:pt x="2953" y="7108"/>
                  </a:lnTo>
                  <a:lnTo>
                    <a:pt x="2953" y="7334"/>
                  </a:lnTo>
                  <a:cubicBezTo>
                    <a:pt x="2953" y="7537"/>
                    <a:pt x="2834" y="7739"/>
                    <a:pt x="2632" y="7823"/>
                  </a:cubicBezTo>
                  <a:lnTo>
                    <a:pt x="2155" y="7513"/>
                  </a:lnTo>
                  <a:cubicBezTo>
                    <a:pt x="2060" y="7454"/>
                    <a:pt x="2060" y="7334"/>
                    <a:pt x="2072" y="7263"/>
                  </a:cubicBezTo>
                  <a:cubicBezTo>
                    <a:pt x="2096" y="7180"/>
                    <a:pt x="2155" y="7096"/>
                    <a:pt x="2274" y="7096"/>
                  </a:cubicBezTo>
                  <a:close/>
                  <a:moveTo>
                    <a:pt x="6025" y="7108"/>
                  </a:moveTo>
                  <a:cubicBezTo>
                    <a:pt x="6144" y="7108"/>
                    <a:pt x="6227" y="7180"/>
                    <a:pt x="6239" y="7275"/>
                  </a:cubicBezTo>
                  <a:cubicBezTo>
                    <a:pt x="6263" y="7346"/>
                    <a:pt x="6251" y="7454"/>
                    <a:pt x="6144" y="7525"/>
                  </a:cubicBezTo>
                  <a:lnTo>
                    <a:pt x="5668" y="7835"/>
                  </a:lnTo>
                  <a:cubicBezTo>
                    <a:pt x="5489" y="7751"/>
                    <a:pt x="5370" y="7561"/>
                    <a:pt x="5370" y="7346"/>
                  </a:cubicBezTo>
                  <a:lnTo>
                    <a:pt x="5370" y="7108"/>
                  </a:lnTo>
                  <a:close/>
                  <a:moveTo>
                    <a:pt x="6096" y="6584"/>
                  </a:moveTo>
                  <a:cubicBezTo>
                    <a:pt x="6596" y="6584"/>
                    <a:pt x="6977" y="6989"/>
                    <a:pt x="6977" y="7465"/>
                  </a:cubicBezTo>
                  <a:cubicBezTo>
                    <a:pt x="6965" y="8477"/>
                    <a:pt x="6180" y="9311"/>
                    <a:pt x="5191" y="9406"/>
                  </a:cubicBezTo>
                  <a:lnTo>
                    <a:pt x="5191" y="9228"/>
                  </a:lnTo>
                  <a:cubicBezTo>
                    <a:pt x="5191" y="9132"/>
                    <a:pt x="5120" y="9061"/>
                    <a:pt x="5037" y="9061"/>
                  </a:cubicBezTo>
                  <a:cubicBezTo>
                    <a:pt x="4941" y="9061"/>
                    <a:pt x="4870" y="9132"/>
                    <a:pt x="4870" y="9228"/>
                  </a:cubicBezTo>
                  <a:lnTo>
                    <a:pt x="4870" y="9406"/>
                  </a:lnTo>
                  <a:lnTo>
                    <a:pt x="3453" y="9406"/>
                  </a:lnTo>
                  <a:lnTo>
                    <a:pt x="3453" y="9228"/>
                  </a:lnTo>
                  <a:cubicBezTo>
                    <a:pt x="3453" y="9132"/>
                    <a:pt x="3382" y="9061"/>
                    <a:pt x="3286" y="9061"/>
                  </a:cubicBezTo>
                  <a:cubicBezTo>
                    <a:pt x="3203" y="9061"/>
                    <a:pt x="3132" y="9132"/>
                    <a:pt x="3132" y="9228"/>
                  </a:cubicBezTo>
                  <a:lnTo>
                    <a:pt x="3132" y="9406"/>
                  </a:lnTo>
                  <a:cubicBezTo>
                    <a:pt x="2143" y="9311"/>
                    <a:pt x="1358" y="8489"/>
                    <a:pt x="1358" y="7477"/>
                  </a:cubicBezTo>
                  <a:cubicBezTo>
                    <a:pt x="1358" y="6989"/>
                    <a:pt x="1762" y="6608"/>
                    <a:pt x="2239" y="6608"/>
                  </a:cubicBezTo>
                  <a:lnTo>
                    <a:pt x="2870" y="6608"/>
                  </a:lnTo>
                  <a:cubicBezTo>
                    <a:pt x="2905" y="6620"/>
                    <a:pt x="2917" y="6632"/>
                    <a:pt x="2953" y="6644"/>
                  </a:cubicBezTo>
                  <a:lnTo>
                    <a:pt x="2953" y="6799"/>
                  </a:lnTo>
                  <a:lnTo>
                    <a:pt x="2298" y="6799"/>
                  </a:lnTo>
                  <a:cubicBezTo>
                    <a:pt x="2036" y="6799"/>
                    <a:pt x="1846" y="6942"/>
                    <a:pt x="1774" y="7180"/>
                  </a:cubicBezTo>
                  <a:cubicBezTo>
                    <a:pt x="1703" y="7418"/>
                    <a:pt x="1786" y="7656"/>
                    <a:pt x="2001" y="7799"/>
                  </a:cubicBezTo>
                  <a:lnTo>
                    <a:pt x="3786" y="8989"/>
                  </a:lnTo>
                  <a:cubicBezTo>
                    <a:pt x="3906" y="9061"/>
                    <a:pt x="4037" y="9108"/>
                    <a:pt x="4167" y="9108"/>
                  </a:cubicBezTo>
                  <a:cubicBezTo>
                    <a:pt x="4298" y="9108"/>
                    <a:pt x="4441" y="9061"/>
                    <a:pt x="4560" y="8989"/>
                  </a:cubicBezTo>
                  <a:lnTo>
                    <a:pt x="4953" y="8716"/>
                  </a:lnTo>
                  <a:cubicBezTo>
                    <a:pt x="5037" y="8668"/>
                    <a:pt x="5049" y="8573"/>
                    <a:pt x="5001" y="8489"/>
                  </a:cubicBezTo>
                  <a:cubicBezTo>
                    <a:pt x="4972" y="8446"/>
                    <a:pt x="4927" y="8425"/>
                    <a:pt x="4877" y="8425"/>
                  </a:cubicBezTo>
                  <a:cubicBezTo>
                    <a:pt x="4843" y="8425"/>
                    <a:pt x="4808" y="8435"/>
                    <a:pt x="4775" y="8454"/>
                  </a:cubicBezTo>
                  <a:lnTo>
                    <a:pt x="4382" y="8716"/>
                  </a:lnTo>
                  <a:cubicBezTo>
                    <a:pt x="4322" y="8751"/>
                    <a:pt x="4251" y="8769"/>
                    <a:pt x="4179" y="8769"/>
                  </a:cubicBezTo>
                  <a:cubicBezTo>
                    <a:pt x="4108" y="8769"/>
                    <a:pt x="4037" y="8751"/>
                    <a:pt x="3977" y="8716"/>
                  </a:cubicBezTo>
                  <a:lnTo>
                    <a:pt x="2941" y="8037"/>
                  </a:lnTo>
                  <a:cubicBezTo>
                    <a:pt x="3155" y="7870"/>
                    <a:pt x="3286" y="7620"/>
                    <a:pt x="3286" y="7346"/>
                  </a:cubicBezTo>
                  <a:lnTo>
                    <a:pt x="3286" y="6799"/>
                  </a:lnTo>
                  <a:cubicBezTo>
                    <a:pt x="3560" y="6906"/>
                    <a:pt x="3858" y="6965"/>
                    <a:pt x="4167" y="6965"/>
                  </a:cubicBezTo>
                  <a:cubicBezTo>
                    <a:pt x="4477" y="6965"/>
                    <a:pt x="4775" y="6906"/>
                    <a:pt x="5049" y="6799"/>
                  </a:cubicBezTo>
                  <a:lnTo>
                    <a:pt x="5049" y="7346"/>
                  </a:lnTo>
                  <a:cubicBezTo>
                    <a:pt x="5049" y="7620"/>
                    <a:pt x="5180" y="7870"/>
                    <a:pt x="5394" y="8037"/>
                  </a:cubicBezTo>
                  <a:cubicBezTo>
                    <a:pt x="5310" y="8073"/>
                    <a:pt x="5299" y="8180"/>
                    <a:pt x="5346" y="8251"/>
                  </a:cubicBezTo>
                  <a:cubicBezTo>
                    <a:pt x="5370" y="8299"/>
                    <a:pt x="5430" y="8335"/>
                    <a:pt x="5477" y="8335"/>
                  </a:cubicBezTo>
                  <a:cubicBezTo>
                    <a:pt x="5513" y="8335"/>
                    <a:pt x="5537" y="8311"/>
                    <a:pt x="5572" y="8299"/>
                  </a:cubicBezTo>
                  <a:lnTo>
                    <a:pt x="6346" y="7775"/>
                  </a:lnTo>
                  <a:cubicBezTo>
                    <a:pt x="6549" y="7644"/>
                    <a:pt x="6644" y="7406"/>
                    <a:pt x="6561" y="7168"/>
                  </a:cubicBezTo>
                  <a:cubicBezTo>
                    <a:pt x="6489" y="6930"/>
                    <a:pt x="6287" y="6787"/>
                    <a:pt x="6049" y="6787"/>
                  </a:cubicBezTo>
                  <a:lnTo>
                    <a:pt x="5394" y="6787"/>
                  </a:lnTo>
                  <a:lnTo>
                    <a:pt x="5394" y="6632"/>
                  </a:lnTo>
                  <a:cubicBezTo>
                    <a:pt x="5418" y="6620"/>
                    <a:pt x="5430" y="6608"/>
                    <a:pt x="5465" y="6584"/>
                  </a:cubicBezTo>
                  <a:close/>
                  <a:moveTo>
                    <a:pt x="4167" y="0"/>
                  </a:moveTo>
                  <a:cubicBezTo>
                    <a:pt x="2441" y="0"/>
                    <a:pt x="1048" y="1393"/>
                    <a:pt x="1048" y="3120"/>
                  </a:cubicBezTo>
                  <a:lnTo>
                    <a:pt x="1048" y="4346"/>
                  </a:lnTo>
                  <a:cubicBezTo>
                    <a:pt x="1048" y="5239"/>
                    <a:pt x="822" y="5906"/>
                    <a:pt x="691" y="6227"/>
                  </a:cubicBezTo>
                  <a:cubicBezTo>
                    <a:pt x="631" y="6346"/>
                    <a:pt x="631" y="6501"/>
                    <a:pt x="691" y="6620"/>
                  </a:cubicBezTo>
                  <a:cubicBezTo>
                    <a:pt x="750" y="6751"/>
                    <a:pt x="834" y="6846"/>
                    <a:pt x="965" y="6906"/>
                  </a:cubicBezTo>
                  <a:cubicBezTo>
                    <a:pt x="1024" y="6930"/>
                    <a:pt x="1084" y="6942"/>
                    <a:pt x="1143" y="6977"/>
                  </a:cubicBezTo>
                  <a:cubicBezTo>
                    <a:pt x="1084" y="7120"/>
                    <a:pt x="1048" y="7287"/>
                    <a:pt x="1048" y="7465"/>
                  </a:cubicBezTo>
                  <a:cubicBezTo>
                    <a:pt x="1048" y="7775"/>
                    <a:pt x="1108" y="8061"/>
                    <a:pt x="1227" y="8335"/>
                  </a:cubicBezTo>
                  <a:lnTo>
                    <a:pt x="810" y="8477"/>
                  </a:lnTo>
                  <a:cubicBezTo>
                    <a:pt x="334" y="8644"/>
                    <a:pt x="0" y="9108"/>
                    <a:pt x="0" y="9620"/>
                  </a:cubicBezTo>
                  <a:lnTo>
                    <a:pt x="0" y="10978"/>
                  </a:lnTo>
                  <a:cubicBezTo>
                    <a:pt x="0" y="11073"/>
                    <a:pt x="72" y="11144"/>
                    <a:pt x="167" y="11144"/>
                  </a:cubicBezTo>
                  <a:cubicBezTo>
                    <a:pt x="250" y="11144"/>
                    <a:pt x="334" y="11073"/>
                    <a:pt x="334" y="10978"/>
                  </a:cubicBezTo>
                  <a:lnTo>
                    <a:pt x="334" y="9620"/>
                  </a:lnTo>
                  <a:cubicBezTo>
                    <a:pt x="334" y="9525"/>
                    <a:pt x="346" y="9418"/>
                    <a:pt x="393" y="9311"/>
                  </a:cubicBezTo>
                  <a:lnTo>
                    <a:pt x="1203" y="10013"/>
                  </a:lnTo>
                  <a:cubicBezTo>
                    <a:pt x="1322" y="10109"/>
                    <a:pt x="1405" y="10263"/>
                    <a:pt x="1405" y="10406"/>
                  </a:cubicBezTo>
                  <a:lnTo>
                    <a:pt x="1405" y="10966"/>
                  </a:lnTo>
                  <a:cubicBezTo>
                    <a:pt x="1405" y="11049"/>
                    <a:pt x="1477" y="11121"/>
                    <a:pt x="1560" y="11121"/>
                  </a:cubicBezTo>
                  <a:cubicBezTo>
                    <a:pt x="1655" y="11121"/>
                    <a:pt x="1727" y="11049"/>
                    <a:pt x="1727" y="10966"/>
                  </a:cubicBezTo>
                  <a:lnTo>
                    <a:pt x="1727" y="10406"/>
                  </a:lnTo>
                  <a:cubicBezTo>
                    <a:pt x="1727" y="10156"/>
                    <a:pt x="1620" y="9918"/>
                    <a:pt x="1429" y="9751"/>
                  </a:cubicBezTo>
                  <a:lnTo>
                    <a:pt x="560" y="9013"/>
                  </a:lnTo>
                  <a:cubicBezTo>
                    <a:pt x="655" y="8906"/>
                    <a:pt x="786" y="8823"/>
                    <a:pt x="929" y="8775"/>
                  </a:cubicBezTo>
                  <a:lnTo>
                    <a:pt x="1370" y="8608"/>
                  </a:lnTo>
                  <a:cubicBezTo>
                    <a:pt x="1739" y="9216"/>
                    <a:pt x="2382" y="9656"/>
                    <a:pt x="3144" y="9692"/>
                  </a:cubicBezTo>
                  <a:lnTo>
                    <a:pt x="3144" y="10930"/>
                  </a:lnTo>
                  <a:cubicBezTo>
                    <a:pt x="3144" y="11025"/>
                    <a:pt x="3215" y="11097"/>
                    <a:pt x="3310" y="11097"/>
                  </a:cubicBezTo>
                  <a:cubicBezTo>
                    <a:pt x="3394" y="11097"/>
                    <a:pt x="3465" y="11025"/>
                    <a:pt x="3465" y="10930"/>
                  </a:cubicBezTo>
                  <a:lnTo>
                    <a:pt x="3465" y="9692"/>
                  </a:lnTo>
                  <a:lnTo>
                    <a:pt x="4882" y="9692"/>
                  </a:lnTo>
                  <a:lnTo>
                    <a:pt x="4882" y="10930"/>
                  </a:lnTo>
                  <a:cubicBezTo>
                    <a:pt x="4882" y="11025"/>
                    <a:pt x="4953" y="11097"/>
                    <a:pt x="5049" y="11097"/>
                  </a:cubicBezTo>
                  <a:cubicBezTo>
                    <a:pt x="5132" y="11097"/>
                    <a:pt x="5203" y="11025"/>
                    <a:pt x="5203" y="10930"/>
                  </a:cubicBezTo>
                  <a:lnTo>
                    <a:pt x="5203" y="9692"/>
                  </a:lnTo>
                  <a:cubicBezTo>
                    <a:pt x="5953" y="9632"/>
                    <a:pt x="6608" y="9216"/>
                    <a:pt x="6977" y="8608"/>
                  </a:cubicBezTo>
                  <a:lnTo>
                    <a:pt x="7430" y="8775"/>
                  </a:lnTo>
                  <a:cubicBezTo>
                    <a:pt x="7561" y="8823"/>
                    <a:pt x="7692" y="8906"/>
                    <a:pt x="7787" y="9013"/>
                  </a:cubicBezTo>
                  <a:lnTo>
                    <a:pt x="6918" y="9751"/>
                  </a:lnTo>
                  <a:cubicBezTo>
                    <a:pt x="6727" y="9918"/>
                    <a:pt x="6620" y="10156"/>
                    <a:pt x="6620" y="10406"/>
                  </a:cubicBezTo>
                  <a:lnTo>
                    <a:pt x="6620" y="10966"/>
                  </a:lnTo>
                  <a:cubicBezTo>
                    <a:pt x="6620" y="11049"/>
                    <a:pt x="6692" y="11121"/>
                    <a:pt x="6787" y="11121"/>
                  </a:cubicBezTo>
                  <a:cubicBezTo>
                    <a:pt x="6870" y="11121"/>
                    <a:pt x="6954" y="11049"/>
                    <a:pt x="6954" y="10966"/>
                  </a:cubicBezTo>
                  <a:lnTo>
                    <a:pt x="6954" y="10406"/>
                  </a:lnTo>
                  <a:cubicBezTo>
                    <a:pt x="6954" y="10263"/>
                    <a:pt x="7025" y="10109"/>
                    <a:pt x="7144" y="10013"/>
                  </a:cubicBezTo>
                  <a:lnTo>
                    <a:pt x="7966" y="9311"/>
                  </a:lnTo>
                  <a:cubicBezTo>
                    <a:pt x="7989" y="9418"/>
                    <a:pt x="8025" y="9513"/>
                    <a:pt x="8025" y="9620"/>
                  </a:cubicBezTo>
                  <a:lnTo>
                    <a:pt x="8025" y="10978"/>
                  </a:lnTo>
                  <a:cubicBezTo>
                    <a:pt x="8025" y="11073"/>
                    <a:pt x="8097" y="11144"/>
                    <a:pt x="8180" y="11144"/>
                  </a:cubicBezTo>
                  <a:cubicBezTo>
                    <a:pt x="8275" y="11144"/>
                    <a:pt x="8347" y="11073"/>
                    <a:pt x="8347" y="10978"/>
                  </a:cubicBezTo>
                  <a:lnTo>
                    <a:pt x="8347" y="9620"/>
                  </a:lnTo>
                  <a:cubicBezTo>
                    <a:pt x="8335" y="9120"/>
                    <a:pt x="8013" y="8656"/>
                    <a:pt x="7537" y="8477"/>
                  </a:cubicBezTo>
                  <a:lnTo>
                    <a:pt x="7120" y="8335"/>
                  </a:lnTo>
                  <a:cubicBezTo>
                    <a:pt x="7215" y="8061"/>
                    <a:pt x="7299" y="7775"/>
                    <a:pt x="7299" y="7465"/>
                  </a:cubicBezTo>
                  <a:cubicBezTo>
                    <a:pt x="7299" y="7287"/>
                    <a:pt x="7251" y="7120"/>
                    <a:pt x="7192" y="6977"/>
                  </a:cubicBezTo>
                  <a:cubicBezTo>
                    <a:pt x="7251" y="6942"/>
                    <a:pt x="7311" y="6930"/>
                    <a:pt x="7370" y="6906"/>
                  </a:cubicBezTo>
                  <a:cubicBezTo>
                    <a:pt x="7501" y="6858"/>
                    <a:pt x="7596" y="6751"/>
                    <a:pt x="7656" y="6620"/>
                  </a:cubicBezTo>
                  <a:cubicBezTo>
                    <a:pt x="7716" y="6501"/>
                    <a:pt x="7716" y="6346"/>
                    <a:pt x="7656" y="6227"/>
                  </a:cubicBezTo>
                  <a:cubicBezTo>
                    <a:pt x="7513" y="5906"/>
                    <a:pt x="7299" y="5239"/>
                    <a:pt x="7299" y="4346"/>
                  </a:cubicBezTo>
                  <a:lnTo>
                    <a:pt x="7299" y="3120"/>
                  </a:lnTo>
                  <a:cubicBezTo>
                    <a:pt x="7299" y="1393"/>
                    <a:pt x="5894" y="0"/>
                    <a:pt x="4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54"/>
            <p:cNvSpPr/>
            <p:nvPr/>
          </p:nvSpPr>
          <p:spPr>
            <a:xfrm>
              <a:off x="7701778" y="1611474"/>
              <a:ext cx="21162" cy="10613"/>
            </a:xfrm>
            <a:custGeom>
              <a:rect b="b" l="l" r="r" t="t"/>
              <a:pathLst>
                <a:path extrusionOk="0" h="335" w="668">
                  <a:moveTo>
                    <a:pt x="167" y="1"/>
                  </a:moveTo>
                  <a:cubicBezTo>
                    <a:pt x="72" y="1"/>
                    <a:pt x="0" y="72"/>
                    <a:pt x="0" y="168"/>
                  </a:cubicBezTo>
                  <a:cubicBezTo>
                    <a:pt x="0" y="251"/>
                    <a:pt x="72" y="334"/>
                    <a:pt x="167" y="334"/>
                  </a:cubicBezTo>
                  <a:lnTo>
                    <a:pt x="500" y="334"/>
                  </a:lnTo>
                  <a:cubicBezTo>
                    <a:pt x="596" y="334"/>
                    <a:pt x="667" y="251"/>
                    <a:pt x="667" y="168"/>
                  </a:cubicBezTo>
                  <a:cubicBezTo>
                    <a:pt x="667" y="72"/>
                    <a:pt x="596" y="1"/>
                    <a:pt x="50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54"/>
            <p:cNvSpPr/>
            <p:nvPr/>
          </p:nvSpPr>
          <p:spPr>
            <a:xfrm>
              <a:off x="7768148" y="1611474"/>
              <a:ext cx="21162" cy="10613"/>
            </a:xfrm>
            <a:custGeom>
              <a:rect b="b" l="l" r="r" t="t"/>
              <a:pathLst>
                <a:path extrusionOk="0" h="335" w="668">
                  <a:moveTo>
                    <a:pt x="168" y="1"/>
                  </a:moveTo>
                  <a:cubicBezTo>
                    <a:pt x="72" y="1"/>
                    <a:pt x="1" y="72"/>
                    <a:pt x="1" y="168"/>
                  </a:cubicBezTo>
                  <a:cubicBezTo>
                    <a:pt x="1" y="251"/>
                    <a:pt x="72" y="334"/>
                    <a:pt x="168" y="334"/>
                  </a:cubicBezTo>
                  <a:lnTo>
                    <a:pt x="513" y="334"/>
                  </a:lnTo>
                  <a:cubicBezTo>
                    <a:pt x="596" y="334"/>
                    <a:pt x="668" y="251"/>
                    <a:pt x="668" y="168"/>
                  </a:cubicBezTo>
                  <a:cubicBezTo>
                    <a:pt x="668" y="72"/>
                    <a:pt x="596" y="1"/>
                    <a:pt x="51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54"/>
            <p:cNvSpPr/>
            <p:nvPr/>
          </p:nvSpPr>
          <p:spPr>
            <a:xfrm>
              <a:off x="7715337" y="1659025"/>
              <a:ext cx="60382" cy="32820"/>
            </a:xfrm>
            <a:custGeom>
              <a:rect b="b" l="l" r="r" t="t"/>
              <a:pathLst>
                <a:path extrusionOk="0" h="1036" w="1906">
                  <a:moveTo>
                    <a:pt x="1537" y="321"/>
                  </a:moveTo>
                  <a:cubicBezTo>
                    <a:pt x="1465" y="536"/>
                    <a:pt x="1227" y="691"/>
                    <a:pt x="953" y="691"/>
                  </a:cubicBezTo>
                  <a:cubicBezTo>
                    <a:pt x="668" y="691"/>
                    <a:pt x="453" y="536"/>
                    <a:pt x="358" y="321"/>
                  </a:cubicBezTo>
                  <a:close/>
                  <a:moveTo>
                    <a:pt x="168" y="0"/>
                  </a:moveTo>
                  <a:cubicBezTo>
                    <a:pt x="72" y="0"/>
                    <a:pt x="1" y="83"/>
                    <a:pt x="1" y="167"/>
                  </a:cubicBezTo>
                  <a:cubicBezTo>
                    <a:pt x="1" y="643"/>
                    <a:pt x="430" y="1036"/>
                    <a:pt x="953" y="1036"/>
                  </a:cubicBezTo>
                  <a:cubicBezTo>
                    <a:pt x="1477" y="1036"/>
                    <a:pt x="1906" y="643"/>
                    <a:pt x="1906" y="167"/>
                  </a:cubicBezTo>
                  <a:cubicBezTo>
                    <a:pt x="1894" y="60"/>
                    <a:pt x="1823" y="0"/>
                    <a:pt x="172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3111" name="Shape 3111"/>
        <p:cNvGrpSpPr/>
        <p:nvPr/>
      </p:nvGrpSpPr>
      <p:grpSpPr>
        <a:xfrm>
          <a:off x="0" y="0"/>
          <a:ext cx="0" cy="0"/>
          <a:chOff x="0" y="0"/>
          <a:chExt cx="0" cy="0"/>
        </a:xfrm>
      </p:grpSpPr>
      <p:sp>
        <p:nvSpPr>
          <p:cNvPr id="3112" name="Google Shape;3112;p55"/>
          <p:cNvSpPr txBox="1"/>
          <p:nvPr>
            <p:ph idx="4294967295" type="title"/>
          </p:nvPr>
        </p:nvSpPr>
        <p:spPr>
          <a:xfrm>
            <a:off x="849675" y="943800"/>
            <a:ext cx="3482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Creative Process 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3113" name="Google Shape;3113;p55"/>
          <p:cNvSpPr txBox="1"/>
          <p:nvPr>
            <p:ph idx="4294967295" type="title"/>
          </p:nvPr>
        </p:nvSpPr>
        <p:spPr>
          <a:xfrm>
            <a:off x="4858400" y="943800"/>
            <a:ext cx="3482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Performing Arts Icons</a:t>
            </a:r>
            <a:endParaRPr>
              <a:solidFill>
                <a:srgbClr val="FFFFFF"/>
              </a:solidFill>
              <a:latin typeface="Arial"/>
              <a:ea typeface="Arial"/>
              <a:cs typeface="Arial"/>
              <a:sym typeface="Arial"/>
            </a:endParaRPr>
          </a:p>
        </p:txBody>
      </p:sp>
      <p:grpSp>
        <p:nvGrpSpPr>
          <p:cNvPr id="3114" name="Google Shape;3114;p55"/>
          <p:cNvGrpSpPr/>
          <p:nvPr/>
        </p:nvGrpSpPr>
        <p:grpSpPr>
          <a:xfrm>
            <a:off x="1757085" y="1500675"/>
            <a:ext cx="371069" cy="359396"/>
            <a:chOff x="1757085" y="1500675"/>
            <a:chExt cx="371069" cy="359396"/>
          </a:xfrm>
        </p:grpSpPr>
        <p:sp>
          <p:nvSpPr>
            <p:cNvPr id="3115" name="Google Shape;3115;p55"/>
            <p:cNvSpPr/>
            <p:nvPr/>
          </p:nvSpPr>
          <p:spPr>
            <a:xfrm>
              <a:off x="2032389" y="1667206"/>
              <a:ext cx="66313" cy="60684"/>
            </a:xfrm>
            <a:custGeom>
              <a:rect b="b" l="l" r="r" t="t"/>
              <a:pathLst>
                <a:path extrusionOk="0" h="1908" w="2085">
                  <a:moveTo>
                    <a:pt x="978" y="0"/>
                  </a:moveTo>
                  <a:cubicBezTo>
                    <a:pt x="891" y="0"/>
                    <a:pt x="803" y="13"/>
                    <a:pt x="715" y="39"/>
                  </a:cubicBezTo>
                  <a:cubicBezTo>
                    <a:pt x="298" y="158"/>
                    <a:pt x="1" y="539"/>
                    <a:pt x="1" y="979"/>
                  </a:cubicBezTo>
                  <a:cubicBezTo>
                    <a:pt x="1" y="1348"/>
                    <a:pt x="215" y="1670"/>
                    <a:pt x="524" y="1836"/>
                  </a:cubicBezTo>
                  <a:cubicBezTo>
                    <a:pt x="546" y="1851"/>
                    <a:pt x="571" y="1858"/>
                    <a:pt x="597" y="1858"/>
                  </a:cubicBezTo>
                  <a:cubicBezTo>
                    <a:pt x="656" y="1858"/>
                    <a:pt x="718" y="1823"/>
                    <a:pt x="751" y="1765"/>
                  </a:cubicBezTo>
                  <a:cubicBezTo>
                    <a:pt x="798" y="1694"/>
                    <a:pt x="763" y="1586"/>
                    <a:pt x="679" y="1539"/>
                  </a:cubicBezTo>
                  <a:cubicBezTo>
                    <a:pt x="155" y="1277"/>
                    <a:pt x="239" y="503"/>
                    <a:pt x="810" y="348"/>
                  </a:cubicBezTo>
                  <a:cubicBezTo>
                    <a:pt x="866" y="333"/>
                    <a:pt x="922" y="326"/>
                    <a:pt x="977" y="326"/>
                  </a:cubicBezTo>
                  <a:cubicBezTo>
                    <a:pt x="1316" y="326"/>
                    <a:pt x="1608" y="600"/>
                    <a:pt x="1608" y="979"/>
                  </a:cubicBezTo>
                  <a:cubicBezTo>
                    <a:pt x="1608" y="1241"/>
                    <a:pt x="1429" y="1491"/>
                    <a:pt x="1179" y="1586"/>
                  </a:cubicBezTo>
                  <a:cubicBezTo>
                    <a:pt x="1001" y="1646"/>
                    <a:pt x="1048" y="1908"/>
                    <a:pt x="1239" y="1908"/>
                  </a:cubicBezTo>
                  <a:cubicBezTo>
                    <a:pt x="1477" y="1908"/>
                    <a:pt x="2084" y="1420"/>
                    <a:pt x="1906" y="717"/>
                  </a:cubicBezTo>
                  <a:cubicBezTo>
                    <a:pt x="1797" y="301"/>
                    <a:pt x="1407" y="0"/>
                    <a:pt x="97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55"/>
            <p:cNvSpPr/>
            <p:nvPr/>
          </p:nvSpPr>
          <p:spPr>
            <a:xfrm>
              <a:off x="1971419" y="1747609"/>
              <a:ext cx="12531" cy="11513"/>
            </a:xfrm>
            <a:custGeom>
              <a:rect b="b" l="l" r="r" t="t"/>
              <a:pathLst>
                <a:path extrusionOk="0" h="362" w="394">
                  <a:moveTo>
                    <a:pt x="212" y="0"/>
                  </a:moveTo>
                  <a:cubicBezTo>
                    <a:pt x="194" y="0"/>
                    <a:pt x="175" y="4"/>
                    <a:pt x="155" y="11"/>
                  </a:cubicBezTo>
                  <a:cubicBezTo>
                    <a:pt x="60" y="35"/>
                    <a:pt x="1" y="130"/>
                    <a:pt x="36" y="237"/>
                  </a:cubicBezTo>
                  <a:cubicBezTo>
                    <a:pt x="57" y="308"/>
                    <a:pt x="128" y="361"/>
                    <a:pt x="208" y="361"/>
                  </a:cubicBezTo>
                  <a:cubicBezTo>
                    <a:pt x="222" y="361"/>
                    <a:pt x="236" y="360"/>
                    <a:pt x="251" y="356"/>
                  </a:cubicBezTo>
                  <a:cubicBezTo>
                    <a:pt x="346" y="320"/>
                    <a:pt x="394" y="213"/>
                    <a:pt x="370" y="130"/>
                  </a:cubicBezTo>
                  <a:cubicBezTo>
                    <a:pt x="351" y="54"/>
                    <a:pt x="286" y="0"/>
                    <a:pt x="21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55"/>
            <p:cNvSpPr/>
            <p:nvPr/>
          </p:nvSpPr>
          <p:spPr>
            <a:xfrm>
              <a:off x="2032008" y="1776202"/>
              <a:ext cx="62910" cy="61702"/>
            </a:xfrm>
            <a:custGeom>
              <a:rect b="b" l="l" r="r" t="t"/>
              <a:pathLst>
                <a:path extrusionOk="0" h="1940" w="1978">
                  <a:moveTo>
                    <a:pt x="988" y="0"/>
                  </a:moveTo>
                  <a:cubicBezTo>
                    <a:pt x="490" y="0"/>
                    <a:pt x="1" y="379"/>
                    <a:pt x="1" y="969"/>
                  </a:cubicBezTo>
                  <a:cubicBezTo>
                    <a:pt x="1" y="1543"/>
                    <a:pt x="471" y="1940"/>
                    <a:pt x="975" y="1940"/>
                  </a:cubicBezTo>
                  <a:cubicBezTo>
                    <a:pt x="1161" y="1940"/>
                    <a:pt x="1351" y="1886"/>
                    <a:pt x="1525" y="1767"/>
                  </a:cubicBezTo>
                  <a:cubicBezTo>
                    <a:pt x="1596" y="1731"/>
                    <a:pt x="1608" y="1624"/>
                    <a:pt x="1560" y="1553"/>
                  </a:cubicBezTo>
                  <a:cubicBezTo>
                    <a:pt x="1538" y="1501"/>
                    <a:pt x="1489" y="1477"/>
                    <a:pt x="1438" y="1477"/>
                  </a:cubicBezTo>
                  <a:cubicBezTo>
                    <a:pt x="1406" y="1477"/>
                    <a:pt x="1374" y="1487"/>
                    <a:pt x="1346" y="1505"/>
                  </a:cubicBezTo>
                  <a:cubicBezTo>
                    <a:pt x="1237" y="1576"/>
                    <a:pt x="1111" y="1612"/>
                    <a:pt x="985" y="1612"/>
                  </a:cubicBezTo>
                  <a:cubicBezTo>
                    <a:pt x="795" y="1612"/>
                    <a:pt x="606" y="1532"/>
                    <a:pt x="477" y="1374"/>
                  </a:cubicBezTo>
                  <a:cubicBezTo>
                    <a:pt x="155" y="957"/>
                    <a:pt x="453" y="326"/>
                    <a:pt x="989" y="326"/>
                  </a:cubicBezTo>
                  <a:cubicBezTo>
                    <a:pt x="1370" y="326"/>
                    <a:pt x="1679" y="672"/>
                    <a:pt x="1620" y="1076"/>
                  </a:cubicBezTo>
                  <a:cubicBezTo>
                    <a:pt x="1608" y="1160"/>
                    <a:pt x="1668" y="1255"/>
                    <a:pt x="1763" y="1267"/>
                  </a:cubicBezTo>
                  <a:cubicBezTo>
                    <a:pt x="1770" y="1268"/>
                    <a:pt x="1777" y="1268"/>
                    <a:pt x="1784" y="1268"/>
                  </a:cubicBezTo>
                  <a:cubicBezTo>
                    <a:pt x="1862" y="1268"/>
                    <a:pt x="1942" y="1212"/>
                    <a:pt x="1953" y="1136"/>
                  </a:cubicBezTo>
                  <a:cubicBezTo>
                    <a:pt x="1977" y="862"/>
                    <a:pt x="1918" y="600"/>
                    <a:pt x="1739" y="374"/>
                  </a:cubicBezTo>
                  <a:cubicBezTo>
                    <a:pt x="1540" y="116"/>
                    <a:pt x="1263" y="0"/>
                    <a:pt x="98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55"/>
            <p:cNvSpPr/>
            <p:nvPr/>
          </p:nvSpPr>
          <p:spPr>
            <a:xfrm>
              <a:off x="1976349" y="1775216"/>
              <a:ext cx="32" cy="32"/>
            </a:xfrm>
            <a:custGeom>
              <a:rect b="b" l="l" r="r" t="t"/>
              <a:pathLst>
                <a:path extrusionOk="0" h="1" w="1">
                  <a:moveTo>
                    <a:pt x="0" y="0"/>
                  </a:moveTo>
                  <a:lnTo>
                    <a:pt x="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55"/>
            <p:cNvSpPr/>
            <p:nvPr/>
          </p:nvSpPr>
          <p:spPr>
            <a:xfrm>
              <a:off x="2016487" y="1775216"/>
              <a:ext cx="32" cy="32"/>
            </a:xfrm>
            <a:custGeom>
              <a:rect b="b" l="l" r="r" t="t"/>
              <a:pathLst>
                <a:path extrusionOk="0" h="1" w="1">
                  <a:moveTo>
                    <a:pt x="1" y="0"/>
                  </a:moveTo>
                  <a:lnTo>
                    <a:pt x="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55"/>
            <p:cNvSpPr/>
            <p:nvPr/>
          </p:nvSpPr>
          <p:spPr>
            <a:xfrm>
              <a:off x="1914615" y="1724837"/>
              <a:ext cx="32" cy="32"/>
            </a:xfrm>
            <a:custGeom>
              <a:rect b="b" l="l" r="r" t="t"/>
              <a:pathLst>
                <a:path extrusionOk="0" h="1" w="1">
                  <a:moveTo>
                    <a:pt x="1" y="1"/>
                  </a:move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55"/>
            <p:cNvSpPr/>
            <p:nvPr/>
          </p:nvSpPr>
          <p:spPr>
            <a:xfrm>
              <a:off x="1976349" y="1730530"/>
              <a:ext cx="32" cy="32"/>
            </a:xfrm>
            <a:custGeom>
              <a:rect b="b" l="l" r="r" t="t"/>
              <a:pathLst>
                <a:path extrusionOk="0" h="1" w="1">
                  <a:moveTo>
                    <a:pt x="0" y="0"/>
                  </a:moveTo>
                  <a:lnTo>
                    <a:pt x="0" y="0"/>
                  </a:lnTo>
                  <a:lnTo>
                    <a:pt x="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55"/>
            <p:cNvSpPr/>
            <p:nvPr/>
          </p:nvSpPr>
          <p:spPr>
            <a:xfrm>
              <a:off x="1976349" y="1730530"/>
              <a:ext cx="413" cy="32"/>
            </a:xfrm>
            <a:custGeom>
              <a:rect b="b" l="l" r="r" t="t"/>
              <a:pathLst>
                <a:path extrusionOk="0" h="1" w="13">
                  <a:moveTo>
                    <a:pt x="0" y="0"/>
                  </a:moveTo>
                  <a:lnTo>
                    <a:pt x="0" y="0"/>
                  </a:lnTo>
                  <a:cubicBezTo>
                    <a:pt x="12" y="0"/>
                    <a:pt x="12" y="0"/>
                    <a:pt x="0" y="0"/>
                  </a:cubicBezTo>
                  <a:cubicBezTo>
                    <a:pt x="12" y="0"/>
                    <a:pt x="12" y="0"/>
                    <a:pt x="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55"/>
            <p:cNvSpPr/>
            <p:nvPr/>
          </p:nvSpPr>
          <p:spPr>
            <a:xfrm>
              <a:off x="1976349" y="1730530"/>
              <a:ext cx="32" cy="32"/>
            </a:xfrm>
            <a:custGeom>
              <a:rect b="b" l="l" r="r" t="t"/>
              <a:pathLst>
                <a:path extrusionOk="0" h="1" w="1">
                  <a:moveTo>
                    <a:pt x="0" y="0"/>
                  </a:moveTo>
                  <a:lnTo>
                    <a:pt x="0" y="0"/>
                  </a:lnTo>
                  <a:lnTo>
                    <a:pt x="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55"/>
            <p:cNvSpPr/>
            <p:nvPr/>
          </p:nvSpPr>
          <p:spPr>
            <a:xfrm>
              <a:off x="1757085" y="1500675"/>
              <a:ext cx="371069" cy="359396"/>
            </a:xfrm>
            <a:custGeom>
              <a:rect b="b" l="l" r="r" t="t"/>
              <a:pathLst>
                <a:path extrusionOk="0" h="11300" w="11667">
                  <a:moveTo>
                    <a:pt x="9644" y="4908"/>
                  </a:moveTo>
                  <a:cubicBezTo>
                    <a:pt x="9857" y="4908"/>
                    <a:pt x="10077" y="4962"/>
                    <a:pt x="10288" y="5084"/>
                  </a:cubicBezTo>
                  <a:cubicBezTo>
                    <a:pt x="11264" y="5644"/>
                    <a:pt x="11085" y="7132"/>
                    <a:pt x="10002" y="7442"/>
                  </a:cubicBezTo>
                  <a:lnTo>
                    <a:pt x="9990" y="7442"/>
                  </a:lnTo>
                  <a:lnTo>
                    <a:pt x="8883" y="7739"/>
                  </a:lnTo>
                  <a:lnTo>
                    <a:pt x="7907" y="7477"/>
                  </a:lnTo>
                  <a:lnTo>
                    <a:pt x="7526" y="7370"/>
                  </a:lnTo>
                  <a:cubicBezTo>
                    <a:pt x="7978" y="7263"/>
                    <a:pt x="8145" y="7239"/>
                    <a:pt x="8168" y="7227"/>
                  </a:cubicBezTo>
                  <a:lnTo>
                    <a:pt x="8168" y="7227"/>
                  </a:lnTo>
                  <a:cubicBezTo>
                    <a:pt x="8139" y="7233"/>
                    <a:pt x="8037" y="7257"/>
                    <a:pt x="8029" y="7257"/>
                  </a:cubicBezTo>
                  <a:cubicBezTo>
                    <a:pt x="8020" y="7257"/>
                    <a:pt x="8103" y="7233"/>
                    <a:pt x="8442" y="7144"/>
                  </a:cubicBezTo>
                  <a:cubicBezTo>
                    <a:pt x="8538" y="7120"/>
                    <a:pt x="8597" y="7001"/>
                    <a:pt x="8538" y="6894"/>
                  </a:cubicBezTo>
                  <a:cubicBezTo>
                    <a:pt x="8466" y="6787"/>
                    <a:pt x="8418" y="6668"/>
                    <a:pt x="8395" y="6537"/>
                  </a:cubicBezTo>
                  <a:cubicBezTo>
                    <a:pt x="8160" y="5656"/>
                    <a:pt x="8855" y="4908"/>
                    <a:pt x="9644" y="4908"/>
                  </a:cubicBezTo>
                  <a:close/>
                  <a:moveTo>
                    <a:pt x="3874" y="6792"/>
                  </a:moveTo>
                  <a:cubicBezTo>
                    <a:pt x="3951" y="6792"/>
                    <a:pt x="4030" y="6802"/>
                    <a:pt x="4108" y="6822"/>
                  </a:cubicBezTo>
                  <a:lnTo>
                    <a:pt x="4632" y="6965"/>
                  </a:lnTo>
                  <a:lnTo>
                    <a:pt x="4954" y="7061"/>
                  </a:lnTo>
                  <a:cubicBezTo>
                    <a:pt x="4978" y="7072"/>
                    <a:pt x="5227" y="7132"/>
                    <a:pt x="6415" y="7452"/>
                  </a:cubicBezTo>
                  <a:lnTo>
                    <a:pt x="6415" y="7452"/>
                  </a:lnTo>
                  <a:cubicBezTo>
                    <a:pt x="6414" y="7452"/>
                    <a:pt x="6414" y="7452"/>
                    <a:pt x="6414" y="7452"/>
                  </a:cubicBezTo>
                  <a:cubicBezTo>
                    <a:pt x="6388" y="7452"/>
                    <a:pt x="6335" y="7537"/>
                    <a:pt x="6335" y="7537"/>
                  </a:cubicBezTo>
                  <a:cubicBezTo>
                    <a:pt x="6323" y="7549"/>
                    <a:pt x="6311" y="7561"/>
                    <a:pt x="6311" y="7596"/>
                  </a:cubicBezTo>
                  <a:cubicBezTo>
                    <a:pt x="6216" y="7751"/>
                    <a:pt x="6192" y="7954"/>
                    <a:pt x="6252" y="8108"/>
                  </a:cubicBezTo>
                  <a:cubicBezTo>
                    <a:pt x="4120" y="7537"/>
                    <a:pt x="5478" y="7906"/>
                    <a:pt x="3120" y="7275"/>
                  </a:cubicBezTo>
                  <a:cubicBezTo>
                    <a:pt x="3108" y="7275"/>
                    <a:pt x="3108" y="7263"/>
                    <a:pt x="3108" y="7251"/>
                  </a:cubicBezTo>
                  <a:cubicBezTo>
                    <a:pt x="3262" y="6963"/>
                    <a:pt x="3554" y="6792"/>
                    <a:pt x="3874" y="6792"/>
                  </a:cubicBezTo>
                  <a:close/>
                  <a:moveTo>
                    <a:pt x="4894" y="8096"/>
                  </a:moveTo>
                  <a:cubicBezTo>
                    <a:pt x="5966" y="8382"/>
                    <a:pt x="6204" y="8454"/>
                    <a:pt x="6252" y="8454"/>
                  </a:cubicBezTo>
                  <a:cubicBezTo>
                    <a:pt x="6216" y="8477"/>
                    <a:pt x="5954" y="8537"/>
                    <a:pt x="4097" y="9037"/>
                  </a:cubicBezTo>
                  <a:cubicBezTo>
                    <a:pt x="4020" y="9058"/>
                    <a:pt x="3943" y="9068"/>
                    <a:pt x="3866" y="9068"/>
                  </a:cubicBezTo>
                  <a:cubicBezTo>
                    <a:pt x="3550" y="9068"/>
                    <a:pt x="3250" y="8896"/>
                    <a:pt x="3096" y="8608"/>
                  </a:cubicBezTo>
                  <a:cubicBezTo>
                    <a:pt x="3096" y="8596"/>
                    <a:pt x="3096" y="8573"/>
                    <a:pt x="3108" y="8573"/>
                  </a:cubicBezTo>
                  <a:cubicBezTo>
                    <a:pt x="3096" y="8573"/>
                    <a:pt x="3180" y="8561"/>
                    <a:pt x="4894" y="8096"/>
                  </a:cubicBezTo>
                  <a:close/>
                  <a:moveTo>
                    <a:pt x="6895" y="7575"/>
                  </a:moveTo>
                  <a:cubicBezTo>
                    <a:pt x="6922" y="7575"/>
                    <a:pt x="6950" y="7578"/>
                    <a:pt x="6978" y="7584"/>
                  </a:cubicBezTo>
                  <a:cubicBezTo>
                    <a:pt x="8847" y="8084"/>
                    <a:pt x="9597" y="8275"/>
                    <a:pt x="9847" y="8346"/>
                  </a:cubicBezTo>
                  <a:cubicBezTo>
                    <a:pt x="9847" y="8346"/>
                    <a:pt x="9883" y="8370"/>
                    <a:pt x="9966" y="8394"/>
                  </a:cubicBezTo>
                  <a:cubicBezTo>
                    <a:pt x="10657" y="8596"/>
                    <a:pt x="11062" y="9311"/>
                    <a:pt x="10883" y="9978"/>
                  </a:cubicBezTo>
                  <a:cubicBezTo>
                    <a:pt x="10734" y="10545"/>
                    <a:pt x="10211" y="10929"/>
                    <a:pt x="9633" y="10929"/>
                  </a:cubicBezTo>
                  <a:cubicBezTo>
                    <a:pt x="9519" y="10929"/>
                    <a:pt x="9403" y="10914"/>
                    <a:pt x="9288" y="10882"/>
                  </a:cubicBezTo>
                  <a:cubicBezTo>
                    <a:pt x="8454" y="10656"/>
                    <a:pt x="8061" y="9692"/>
                    <a:pt x="8526" y="8954"/>
                  </a:cubicBezTo>
                  <a:cubicBezTo>
                    <a:pt x="8585" y="8858"/>
                    <a:pt x="8538" y="8727"/>
                    <a:pt x="8418" y="8692"/>
                  </a:cubicBezTo>
                  <a:lnTo>
                    <a:pt x="8157" y="8620"/>
                  </a:lnTo>
                  <a:cubicBezTo>
                    <a:pt x="8121" y="8608"/>
                    <a:pt x="7990" y="8573"/>
                    <a:pt x="7526" y="8454"/>
                  </a:cubicBezTo>
                  <a:cubicBezTo>
                    <a:pt x="7347" y="8418"/>
                    <a:pt x="7252" y="8382"/>
                    <a:pt x="7192" y="8370"/>
                  </a:cubicBezTo>
                  <a:lnTo>
                    <a:pt x="7192" y="8370"/>
                  </a:lnTo>
                  <a:cubicBezTo>
                    <a:pt x="7201" y="8373"/>
                    <a:pt x="7207" y="8375"/>
                    <a:pt x="7205" y="8375"/>
                  </a:cubicBezTo>
                  <a:cubicBezTo>
                    <a:pt x="7199" y="8375"/>
                    <a:pt x="7116" y="8354"/>
                    <a:pt x="6799" y="8263"/>
                  </a:cubicBezTo>
                  <a:cubicBezTo>
                    <a:pt x="6644" y="8215"/>
                    <a:pt x="6525" y="8084"/>
                    <a:pt x="6549" y="7906"/>
                  </a:cubicBezTo>
                  <a:lnTo>
                    <a:pt x="6549" y="7894"/>
                  </a:lnTo>
                  <a:cubicBezTo>
                    <a:pt x="6560" y="7708"/>
                    <a:pt x="6714" y="7575"/>
                    <a:pt x="6895" y="7575"/>
                  </a:cubicBezTo>
                  <a:close/>
                  <a:moveTo>
                    <a:pt x="2906" y="0"/>
                  </a:moveTo>
                  <a:cubicBezTo>
                    <a:pt x="2406" y="24"/>
                    <a:pt x="1930" y="143"/>
                    <a:pt x="1501" y="393"/>
                  </a:cubicBezTo>
                  <a:cubicBezTo>
                    <a:pt x="1084" y="631"/>
                    <a:pt x="739" y="953"/>
                    <a:pt x="489" y="1357"/>
                  </a:cubicBezTo>
                  <a:cubicBezTo>
                    <a:pt x="441" y="1429"/>
                    <a:pt x="465" y="1536"/>
                    <a:pt x="537" y="1584"/>
                  </a:cubicBezTo>
                  <a:cubicBezTo>
                    <a:pt x="562" y="1601"/>
                    <a:pt x="592" y="1608"/>
                    <a:pt x="622" y="1608"/>
                  </a:cubicBezTo>
                  <a:cubicBezTo>
                    <a:pt x="676" y="1608"/>
                    <a:pt x="732" y="1582"/>
                    <a:pt x="763" y="1536"/>
                  </a:cubicBezTo>
                  <a:cubicBezTo>
                    <a:pt x="977" y="1179"/>
                    <a:pt x="1299" y="881"/>
                    <a:pt x="1656" y="679"/>
                  </a:cubicBezTo>
                  <a:cubicBezTo>
                    <a:pt x="2056" y="446"/>
                    <a:pt x="2494" y="336"/>
                    <a:pt x="2927" y="336"/>
                  </a:cubicBezTo>
                  <a:cubicBezTo>
                    <a:pt x="3822" y="336"/>
                    <a:pt x="4695" y="805"/>
                    <a:pt x="5168" y="1631"/>
                  </a:cubicBezTo>
                  <a:cubicBezTo>
                    <a:pt x="5382" y="2012"/>
                    <a:pt x="5501" y="2465"/>
                    <a:pt x="5501" y="2905"/>
                  </a:cubicBezTo>
                  <a:cubicBezTo>
                    <a:pt x="5501" y="4336"/>
                    <a:pt x="4332" y="5485"/>
                    <a:pt x="2912" y="5485"/>
                  </a:cubicBezTo>
                  <a:cubicBezTo>
                    <a:pt x="2843" y="5485"/>
                    <a:pt x="2773" y="5483"/>
                    <a:pt x="2703" y="5477"/>
                  </a:cubicBezTo>
                  <a:cubicBezTo>
                    <a:pt x="1870" y="5406"/>
                    <a:pt x="1120" y="4929"/>
                    <a:pt x="679" y="4203"/>
                  </a:cubicBezTo>
                  <a:cubicBezTo>
                    <a:pt x="489" y="3858"/>
                    <a:pt x="370" y="3489"/>
                    <a:pt x="346" y="3084"/>
                  </a:cubicBezTo>
                  <a:cubicBezTo>
                    <a:pt x="310" y="2739"/>
                    <a:pt x="370" y="2405"/>
                    <a:pt x="465" y="2108"/>
                  </a:cubicBezTo>
                  <a:cubicBezTo>
                    <a:pt x="489" y="2012"/>
                    <a:pt x="441" y="1929"/>
                    <a:pt x="358" y="1893"/>
                  </a:cubicBezTo>
                  <a:cubicBezTo>
                    <a:pt x="339" y="1888"/>
                    <a:pt x="320" y="1886"/>
                    <a:pt x="303" y="1886"/>
                  </a:cubicBezTo>
                  <a:cubicBezTo>
                    <a:pt x="231" y="1886"/>
                    <a:pt x="172" y="1924"/>
                    <a:pt x="144" y="2000"/>
                  </a:cubicBezTo>
                  <a:cubicBezTo>
                    <a:pt x="48" y="2298"/>
                    <a:pt x="1" y="2608"/>
                    <a:pt x="1" y="2917"/>
                  </a:cubicBezTo>
                  <a:lnTo>
                    <a:pt x="1" y="2953"/>
                  </a:lnTo>
                  <a:lnTo>
                    <a:pt x="1" y="5679"/>
                  </a:lnTo>
                  <a:cubicBezTo>
                    <a:pt x="1" y="5763"/>
                    <a:pt x="72" y="5834"/>
                    <a:pt x="167" y="5834"/>
                  </a:cubicBezTo>
                  <a:cubicBezTo>
                    <a:pt x="251" y="5834"/>
                    <a:pt x="322" y="5763"/>
                    <a:pt x="322" y="5679"/>
                  </a:cubicBezTo>
                  <a:lnTo>
                    <a:pt x="322" y="4274"/>
                  </a:lnTo>
                  <a:cubicBezTo>
                    <a:pt x="346" y="4310"/>
                    <a:pt x="358" y="4334"/>
                    <a:pt x="382" y="4382"/>
                  </a:cubicBezTo>
                  <a:cubicBezTo>
                    <a:pt x="895" y="5257"/>
                    <a:pt x="1832" y="5835"/>
                    <a:pt x="2901" y="5835"/>
                  </a:cubicBezTo>
                  <a:cubicBezTo>
                    <a:pt x="2922" y="5835"/>
                    <a:pt x="2944" y="5835"/>
                    <a:pt x="2965" y="5834"/>
                  </a:cubicBezTo>
                  <a:lnTo>
                    <a:pt x="4549" y="5834"/>
                  </a:lnTo>
                  <a:lnTo>
                    <a:pt x="4549" y="6656"/>
                  </a:lnTo>
                  <a:lnTo>
                    <a:pt x="4120" y="6537"/>
                  </a:lnTo>
                  <a:cubicBezTo>
                    <a:pt x="4019" y="6510"/>
                    <a:pt x="3916" y="6497"/>
                    <a:pt x="3814" y="6497"/>
                  </a:cubicBezTo>
                  <a:cubicBezTo>
                    <a:pt x="3376" y="6497"/>
                    <a:pt x="2954" y="6736"/>
                    <a:pt x="2751" y="7132"/>
                  </a:cubicBezTo>
                  <a:cubicBezTo>
                    <a:pt x="2703" y="7227"/>
                    <a:pt x="2692" y="7346"/>
                    <a:pt x="2739" y="7430"/>
                  </a:cubicBezTo>
                  <a:cubicBezTo>
                    <a:pt x="2799" y="7584"/>
                    <a:pt x="2918" y="7620"/>
                    <a:pt x="3061" y="7656"/>
                  </a:cubicBezTo>
                  <a:cubicBezTo>
                    <a:pt x="3215" y="7703"/>
                    <a:pt x="4073" y="7918"/>
                    <a:pt x="4216" y="7965"/>
                  </a:cubicBezTo>
                  <a:cubicBezTo>
                    <a:pt x="3209" y="8241"/>
                    <a:pt x="3066" y="8279"/>
                    <a:pt x="3058" y="8279"/>
                  </a:cubicBezTo>
                  <a:cubicBezTo>
                    <a:pt x="3055" y="8279"/>
                    <a:pt x="3071" y="8274"/>
                    <a:pt x="3067" y="8274"/>
                  </a:cubicBezTo>
                  <a:cubicBezTo>
                    <a:pt x="3066" y="8274"/>
                    <a:pt x="3064" y="8274"/>
                    <a:pt x="3061" y="8275"/>
                  </a:cubicBezTo>
                  <a:cubicBezTo>
                    <a:pt x="3025" y="8299"/>
                    <a:pt x="2823" y="8311"/>
                    <a:pt x="2739" y="8501"/>
                  </a:cubicBezTo>
                  <a:cubicBezTo>
                    <a:pt x="2692" y="8608"/>
                    <a:pt x="2692" y="8716"/>
                    <a:pt x="2751" y="8799"/>
                  </a:cubicBezTo>
                  <a:cubicBezTo>
                    <a:pt x="2953" y="9192"/>
                    <a:pt x="3370" y="9439"/>
                    <a:pt x="3805" y="9439"/>
                  </a:cubicBezTo>
                  <a:cubicBezTo>
                    <a:pt x="3910" y="9439"/>
                    <a:pt x="4016" y="9424"/>
                    <a:pt x="4120" y="9394"/>
                  </a:cubicBezTo>
                  <a:lnTo>
                    <a:pt x="4549" y="9275"/>
                  </a:lnTo>
                  <a:lnTo>
                    <a:pt x="4549" y="10561"/>
                  </a:lnTo>
                  <a:cubicBezTo>
                    <a:pt x="4549" y="10704"/>
                    <a:pt x="4430" y="10823"/>
                    <a:pt x="4287" y="10823"/>
                  </a:cubicBezTo>
                  <a:lnTo>
                    <a:pt x="3632" y="10823"/>
                  </a:lnTo>
                  <a:cubicBezTo>
                    <a:pt x="3537" y="10823"/>
                    <a:pt x="3465" y="10894"/>
                    <a:pt x="3465" y="10990"/>
                  </a:cubicBezTo>
                  <a:cubicBezTo>
                    <a:pt x="3465" y="11073"/>
                    <a:pt x="3537" y="11156"/>
                    <a:pt x="3632" y="11156"/>
                  </a:cubicBezTo>
                  <a:lnTo>
                    <a:pt x="4287" y="11156"/>
                  </a:lnTo>
                  <a:cubicBezTo>
                    <a:pt x="4608" y="11156"/>
                    <a:pt x="4882" y="10882"/>
                    <a:pt x="4882" y="10561"/>
                  </a:cubicBezTo>
                  <a:lnTo>
                    <a:pt x="4882" y="9192"/>
                  </a:lnTo>
                  <a:lnTo>
                    <a:pt x="6835" y="8668"/>
                  </a:lnTo>
                  <a:cubicBezTo>
                    <a:pt x="6871" y="8680"/>
                    <a:pt x="7097" y="8739"/>
                    <a:pt x="8085" y="9013"/>
                  </a:cubicBezTo>
                  <a:cubicBezTo>
                    <a:pt x="7585" y="10085"/>
                    <a:pt x="8383" y="11299"/>
                    <a:pt x="9573" y="11299"/>
                  </a:cubicBezTo>
                  <a:cubicBezTo>
                    <a:pt x="10824" y="11299"/>
                    <a:pt x="11597" y="9942"/>
                    <a:pt x="10978" y="8870"/>
                  </a:cubicBezTo>
                  <a:cubicBezTo>
                    <a:pt x="10585" y="8037"/>
                    <a:pt x="9788" y="8037"/>
                    <a:pt x="9514" y="7918"/>
                  </a:cubicBezTo>
                  <a:cubicBezTo>
                    <a:pt x="9788" y="7799"/>
                    <a:pt x="10585" y="7799"/>
                    <a:pt x="11038" y="7001"/>
                  </a:cubicBezTo>
                  <a:cubicBezTo>
                    <a:pt x="11666" y="5883"/>
                    <a:pt x="10818" y="4574"/>
                    <a:pt x="9627" y="4574"/>
                  </a:cubicBezTo>
                  <a:cubicBezTo>
                    <a:pt x="9486" y="4574"/>
                    <a:pt x="9341" y="4593"/>
                    <a:pt x="9192" y="4632"/>
                  </a:cubicBezTo>
                  <a:cubicBezTo>
                    <a:pt x="8216" y="4906"/>
                    <a:pt x="7728" y="5977"/>
                    <a:pt x="8145" y="6882"/>
                  </a:cubicBezTo>
                  <a:cubicBezTo>
                    <a:pt x="7156" y="7144"/>
                    <a:pt x="6930" y="7203"/>
                    <a:pt x="6894" y="7227"/>
                  </a:cubicBezTo>
                  <a:lnTo>
                    <a:pt x="4942" y="6703"/>
                  </a:lnTo>
                  <a:lnTo>
                    <a:pt x="4942" y="5798"/>
                  </a:lnTo>
                  <a:cubicBezTo>
                    <a:pt x="5478" y="5763"/>
                    <a:pt x="6002" y="5584"/>
                    <a:pt x="6442" y="5287"/>
                  </a:cubicBezTo>
                  <a:cubicBezTo>
                    <a:pt x="6513" y="5227"/>
                    <a:pt x="6537" y="5144"/>
                    <a:pt x="6490" y="5060"/>
                  </a:cubicBezTo>
                  <a:cubicBezTo>
                    <a:pt x="6461" y="5017"/>
                    <a:pt x="6411" y="4996"/>
                    <a:pt x="6360" y="4996"/>
                  </a:cubicBezTo>
                  <a:cubicBezTo>
                    <a:pt x="6326" y="4996"/>
                    <a:pt x="6292" y="5006"/>
                    <a:pt x="6263" y="5025"/>
                  </a:cubicBezTo>
                  <a:cubicBezTo>
                    <a:pt x="5682" y="5429"/>
                    <a:pt x="5116" y="5476"/>
                    <a:pt x="4727" y="5476"/>
                  </a:cubicBezTo>
                  <a:cubicBezTo>
                    <a:pt x="4608" y="5476"/>
                    <a:pt x="4505" y="5472"/>
                    <a:pt x="4423" y="5472"/>
                  </a:cubicBezTo>
                  <a:cubicBezTo>
                    <a:pt x="4379" y="5472"/>
                    <a:pt x="4342" y="5473"/>
                    <a:pt x="4311" y="5477"/>
                  </a:cubicBezTo>
                  <a:cubicBezTo>
                    <a:pt x="4418" y="5417"/>
                    <a:pt x="4513" y="5358"/>
                    <a:pt x="4608" y="5298"/>
                  </a:cubicBezTo>
                  <a:cubicBezTo>
                    <a:pt x="4728" y="5227"/>
                    <a:pt x="4847" y="5120"/>
                    <a:pt x="4942" y="5036"/>
                  </a:cubicBezTo>
                  <a:cubicBezTo>
                    <a:pt x="5525" y="4489"/>
                    <a:pt x="5882" y="3715"/>
                    <a:pt x="5882" y="2905"/>
                  </a:cubicBezTo>
                  <a:cubicBezTo>
                    <a:pt x="5882" y="2405"/>
                    <a:pt x="5740" y="1905"/>
                    <a:pt x="5490" y="1465"/>
                  </a:cubicBezTo>
                  <a:cubicBezTo>
                    <a:pt x="5204" y="976"/>
                    <a:pt x="4787" y="584"/>
                    <a:pt x="4311" y="334"/>
                  </a:cubicBezTo>
                  <a:lnTo>
                    <a:pt x="4847" y="334"/>
                  </a:lnTo>
                  <a:cubicBezTo>
                    <a:pt x="6252" y="357"/>
                    <a:pt x="7383" y="1512"/>
                    <a:pt x="7383" y="2905"/>
                  </a:cubicBezTo>
                  <a:cubicBezTo>
                    <a:pt x="7383" y="3536"/>
                    <a:pt x="7156" y="4144"/>
                    <a:pt x="6728" y="4620"/>
                  </a:cubicBezTo>
                  <a:cubicBezTo>
                    <a:pt x="6633" y="4727"/>
                    <a:pt x="6716" y="4906"/>
                    <a:pt x="6847" y="4906"/>
                  </a:cubicBezTo>
                  <a:cubicBezTo>
                    <a:pt x="6894" y="4906"/>
                    <a:pt x="6930" y="4882"/>
                    <a:pt x="6966" y="4846"/>
                  </a:cubicBezTo>
                  <a:cubicBezTo>
                    <a:pt x="7442" y="4310"/>
                    <a:pt x="7692" y="3620"/>
                    <a:pt x="7692" y="2905"/>
                  </a:cubicBezTo>
                  <a:cubicBezTo>
                    <a:pt x="7692" y="2131"/>
                    <a:pt x="7395" y="1417"/>
                    <a:pt x="6859" y="869"/>
                  </a:cubicBezTo>
                  <a:cubicBezTo>
                    <a:pt x="6299" y="298"/>
                    <a:pt x="5537" y="0"/>
                    <a:pt x="483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55"/>
            <p:cNvSpPr/>
            <p:nvPr/>
          </p:nvSpPr>
          <p:spPr>
            <a:xfrm>
              <a:off x="1976349" y="1775216"/>
              <a:ext cx="413" cy="32"/>
            </a:xfrm>
            <a:custGeom>
              <a:rect b="b" l="l" r="r" t="t"/>
              <a:pathLst>
                <a:path extrusionOk="0" h="1" w="13">
                  <a:moveTo>
                    <a:pt x="0" y="0"/>
                  </a:moveTo>
                  <a:cubicBezTo>
                    <a:pt x="0" y="0"/>
                    <a:pt x="12" y="0"/>
                    <a:pt x="0" y="0"/>
                  </a:cubicBezTo>
                  <a:cubicBezTo>
                    <a:pt x="12" y="0"/>
                    <a:pt x="12" y="0"/>
                    <a:pt x="0" y="0"/>
                  </a:cubicBezTo>
                  <a:cubicBezTo>
                    <a:pt x="12" y="0"/>
                    <a:pt x="0" y="0"/>
                    <a:pt x="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55"/>
            <p:cNvSpPr/>
            <p:nvPr/>
          </p:nvSpPr>
          <p:spPr>
            <a:xfrm>
              <a:off x="1955898" y="1769523"/>
              <a:ext cx="32" cy="32"/>
            </a:xfrm>
            <a:custGeom>
              <a:rect b="b" l="l" r="r" t="t"/>
              <a:pathLst>
                <a:path extrusionOk="0" h="1" w="1">
                  <a:moveTo>
                    <a:pt x="1" y="1"/>
                  </a:move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55"/>
            <p:cNvSpPr/>
            <p:nvPr/>
          </p:nvSpPr>
          <p:spPr>
            <a:xfrm>
              <a:off x="1914615" y="1724837"/>
              <a:ext cx="32" cy="32"/>
            </a:xfrm>
            <a:custGeom>
              <a:rect b="b" l="l" r="r" t="t"/>
              <a:pathLst>
                <a:path extrusionOk="0" h="1" w="1">
                  <a:moveTo>
                    <a:pt x="1" y="1"/>
                  </a:move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55"/>
            <p:cNvSpPr/>
            <p:nvPr/>
          </p:nvSpPr>
          <p:spPr>
            <a:xfrm>
              <a:off x="2016868" y="1775216"/>
              <a:ext cx="32" cy="32"/>
            </a:xfrm>
            <a:custGeom>
              <a:rect b="b" l="l" r="r" t="t"/>
              <a:pathLst>
                <a:path extrusionOk="0" h="1" w="1">
                  <a:moveTo>
                    <a:pt x="0" y="0"/>
                  </a:move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55"/>
            <p:cNvSpPr/>
            <p:nvPr/>
          </p:nvSpPr>
          <p:spPr>
            <a:xfrm>
              <a:off x="1914615" y="1724837"/>
              <a:ext cx="32" cy="32"/>
            </a:xfrm>
            <a:custGeom>
              <a:rect b="b" l="l" r="r" t="t"/>
              <a:pathLst>
                <a:path extrusionOk="0" h="1" w="1">
                  <a:moveTo>
                    <a:pt x="1" y="1"/>
                  </a:moveTo>
                  <a:lnTo>
                    <a:pt x="1" y="1"/>
                  </a:ln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55"/>
            <p:cNvSpPr/>
            <p:nvPr/>
          </p:nvSpPr>
          <p:spPr>
            <a:xfrm>
              <a:off x="1914615" y="1724837"/>
              <a:ext cx="32" cy="32"/>
            </a:xfrm>
            <a:custGeom>
              <a:rect b="b" l="l" r="r" t="t"/>
              <a:pathLst>
                <a:path extrusionOk="0" h="1" w="1">
                  <a:moveTo>
                    <a:pt x="1" y="1"/>
                  </a:move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55"/>
            <p:cNvSpPr/>
            <p:nvPr/>
          </p:nvSpPr>
          <p:spPr>
            <a:xfrm>
              <a:off x="1955898" y="1769523"/>
              <a:ext cx="32" cy="32"/>
            </a:xfrm>
            <a:custGeom>
              <a:rect b="b" l="l" r="r" t="t"/>
              <a:pathLst>
                <a:path extrusionOk="0" h="1" w="1">
                  <a:moveTo>
                    <a:pt x="1" y="1"/>
                  </a:move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55"/>
            <p:cNvSpPr/>
            <p:nvPr/>
          </p:nvSpPr>
          <p:spPr>
            <a:xfrm>
              <a:off x="1955898" y="1769523"/>
              <a:ext cx="32" cy="32"/>
            </a:xfrm>
            <a:custGeom>
              <a:rect b="b" l="l" r="r" t="t"/>
              <a:pathLst>
                <a:path extrusionOk="0" h="1" w="1">
                  <a:moveTo>
                    <a:pt x="1" y="1"/>
                  </a:move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55"/>
            <p:cNvSpPr/>
            <p:nvPr/>
          </p:nvSpPr>
          <p:spPr>
            <a:xfrm>
              <a:off x="1914615" y="1724837"/>
              <a:ext cx="32" cy="32"/>
            </a:xfrm>
            <a:custGeom>
              <a:rect b="b" l="l" r="r" t="t"/>
              <a:pathLst>
                <a:path extrusionOk="0" h="1" w="1">
                  <a:moveTo>
                    <a:pt x="1" y="1"/>
                  </a:move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55"/>
            <p:cNvSpPr/>
            <p:nvPr/>
          </p:nvSpPr>
          <p:spPr>
            <a:xfrm>
              <a:off x="1955898" y="1769523"/>
              <a:ext cx="32" cy="32"/>
            </a:xfrm>
            <a:custGeom>
              <a:rect b="b" l="l" r="r" t="t"/>
              <a:pathLst>
                <a:path extrusionOk="0" h="1" w="1">
                  <a:moveTo>
                    <a:pt x="1" y="1"/>
                  </a:move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55"/>
            <p:cNvSpPr/>
            <p:nvPr/>
          </p:nvSpPr>
          <p:spPr>
            <a:xfrm>
              <a:off x="2016487" y="1775216"/>
              <a:ext cx="32" cy="32"/>
            </a:xfrm>
            <a:custGeom>
              <a:rect b="b" l="l" r="r" t="t"/>
              <a:pathLst>
                <a:path extrusionOk="0" h="1" w="1">
                  <a:moveTo>
                    <a:pt x="1" y="0"/>
                  </a:moveTo>
                  <a:lnTo>
                    <a:pt x="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55"/>
            <p:cNvSpPr/>
            <p:nvPr/>
          </p:nvSpPr>
          <p:spPr>
            <a:xfrm>
              <a:off x="2016487" y="1775216"/>
              <a:ext cx="32" cy="32"/>
            </a:xfrm>
            <a:custGeom>
              <a:rect b="b" l="l" r="r" t="t"/>
              <a:pathLst>
                <a:path extrusionOk="0" h="1" w="1">
                  <a:moveTo>
                    <a:pt x="1" y="0"/>
                  </a:moveTo>
                  <a:lnTo>
                    <a:pt x="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55"/>
            <p:cNvSpPr/>
            <p:nvPr/>
          </p:nvSpPr>
          <p:spPr>
            <a:xfrm>
              <a:off x="2016868" y="1775216"/>
              <a:ext cx="32" cy="32"/>
            </a:xfrm>
            <a:custGeom>
              <a:rect b="b" l="l" r="r" t="t"/>
              <a:pathLst>
                <a:path extrusionOk="0" h="1" w="1">
                  <a:moveTo>
                    <a:pt x="0" y="0"/>
                  </a:moveTo>
                  <a:lnTo>
                    <a:pt x="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55"/>
            <p:cNvSpPr/>
            <p:nvPr/>
          </p:nvSpPr>
          <p:spPr>
            <a:xfrm>
              <a:off x="1955898" y="1769523"/>
              <a:ext cx="32" cy="32"/>
            </a:xfrm>
            <a:custGeom>
              <a:rect b="b" l="l" r="r" t="t"/>
              <a:pathLst>
                <a:path extrusionOk="0" h="1" w="1">
                  <a:moveTo>
                    <a:pt x="1" y="1"/>
                  </a:moveTo>
                  <a:lnTo>
                    <a:pt x="1" y="1"/>
                  </a:lnTo>
                  <a:lnTo>
                    <a:pt x="1" y="1"/>
                  </a:ln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55"/>
            <p:cNvSpPr/>
            <p:nvPr/>
          </p:nvSpPr>
          <p:spPr>
            <a:xfrm>
              <a:off x="1955898" y="1769523"/>
              <a:ext cx="32" cy="32"/>
            </a:xfrm>
            <a:custGeom>
              <a:rect b="b" l="l" r="r" t="t"/>
              <a:pathLst>
                <a:path extrusionOk="0" h="1" w="1">
                  <a:moveTo>
                    <a:pt x="1" y="1"/>
                  </a:moveTo>
                  <a:lnTo>
                    <a:pt x="1" y="1"/>
                  </a:ln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55"/>
            <p:cNvSpPr/>
            <p:nvPr/>
          </p:nvSpPr>
          <p:spPr>
            <a:xfrm>
              <a:off x="1812744" y="1556302"/>
              <a:ext cx="77668" cy="72929"/>
            </a:xfrm>
            <a:custGeom>
              <a:rect b="b" l="l" r="r" t="t"/>
              <a:pathLst>
                <a:path extrusionOk="0" h="2293" w="2442">
                  <a:moveTo>
                    <a:pt x="1212" y="326"/>
                  </a:moveTo>
                  <a:cubicBezTo>
                    <a:pt x="1252" y="326"/>
                    <a:pt x="1293" y="329"/>
                    <a:pt x="1334" y="335"/>
                  </a:cubicBezTo>
                  <a:cubicBezTo>
                    <a:pt x="1811" y="394"/>
                    <a:pt x="2120" y="859"/>
                    <a:pt x="2013" y="1311"/>
                  </a:cubicBezTo>
                  <a:cubicBezTo>
                    <a:pt x="1923" y="1684"/>
                    <a:pt x="1585" y="1945"/>
                    <a:pt x="1209" y="1945"/>
                  </a:cubicBezTo>
                  <a:cubicBezTo>
                    <a:pt x="1141" y="1945"/>
                    <a:pt x="1071" y="1937"/>
                    <a:pt x="1001" y="1918"/>
                  </a:cubicBezTo>
                  <a:cubicBezTo>
                    <a:pt x="715" y="1847"/>
                    <a:pt x="501" y="1609"/>
                    <a:pt x="418" y="1311"/>
                  </a:cubicBezTo>
                  <a:cubicBezTo>
                    <a:pt x="307" y="793"/>
                    <a:pt x="708" y="326"/>
                    <a:pt x="1212" y="326"/>
                  </a:cubicBezTo>
                  <a:close/>
                  <a:moveTo>
                    <a:pt x="1259" y="1"/>
                  </a:moveTo>
                  <a:cubicBezTo>
                    <a:pt x="1205" y="1"/>
                    <a:pt x="1151" y="5"/>
                    <a:pt x="1096" y="13"/>
                  </a:cubicBezTo>
                  <a:cubicBezTo>
                    <a:pt x="453" y="85"/>
                    <a:pt x="1" y="680"/>
                    <a:pt x="108" y="1323"/>
                  </a:cubicBezTo>
                  <a:cubicBezTo>
                    <a:pt x="197" y="1881"/>
                    <a:pt x="685" y="2293"/>
                    <a:pt x="1246" y="2293"/>
                  </a:cubicBezTo>
                  <a:cubicBezTo>
                    <a:pt x="1283" y="2293"/>
                    <a:pt x="1320" y="2291"/>
                    <a:pt x="1358" y="2287"/>
                  </a:cubicBezTo>
                  <a:cubicBezTo>
                    <a:pt x="1989" y="2204"/>
                    <a:pt x="2442" y="1621"/>
                    <a:pt x="2358" y="978"/>
                  </a:cubicBezTo>
                  <a:cubicBezTo>
                    <a:pt x="2272" y="425"/>
                    <a:pt x="1800" y="1"/>
                    <a:pt x="125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55"/>
            <p:cNvSpPr/>
            <p:nvPr/>
          </p:nvSpPr>
          <p:spPr>
            <a:xfrm>
              <a:off x="1759375" y="1695671"/>
              <a:ext cx="99613" cy="158707"/>
            </a:xfrm>
            <a:custGeom>
              <a:rect b="b" l="l" r="r" t="t"/>
              <a:pathLst>
                <a:path extrusionOk="0" h="4990" w="3132">
                  <a:moveTo>
                    <a:pt x="167" y="1"/>
                  </a:moveTo>
                  <a:cubicBezTo>
                    <a:pt x="72" y="1"/>
                    <a:pt x="0" y="72"/>
                    <a:pt x="0" y="168"/>
                  </a:cubicBezTo>
                  <a:lnTo>
                    <a:pt x="0" y="4394"/>
                  </a:lnTo>
                  <a:cubicBezTo>
                    <a:pt x="0" y="4728"/>
                    <a:pt x="274" y="4990"/>
                    <a:pt x="596" y="4990"/>
                  </a:cubicBezTo>
                  <a:lnTo>
                    <a:pt x="2965" y="4990"/>
                  </a:lnTo>
                  <a:cubicBezTo>
                    <a:pt x="3048" y="4990"/>
                    <a:pt x="3120" y="4918"/>
                    <a:pt x="3120" y="4823"/>
                  </a:cubicBezTo>
                  <a:cubicBezTo>
                    <a:pt x="3132" y="4740"/>
                    <a:pt x="3048" y="4668"/>
                    <a:pt x="2965" y="4668"/>
                  </a:cubicBezTo>
                  <a:lnTo>
                    <a:pt x="596" y="4668"/>
                  </a:lnTo>
                  <a:cubicBezTo>
                    <a:pt x="453" y="4668"/>
                    <a:pt x="334" y="4549"/>
                    <a:pt x="334" y="4394"/>
                  </a:cubicBezTo>
                  <a:lnTo>
                    <a:pt x="334" y="1965"/>
                  </a:lnTo>
                  <a:lnTo>
                    <a:pt x="762" y="1965"/>
                  </a:lnTo>
                  <a:cubicBezTo>
                    <a:pt x="846" y="1965"/>
                    <a:pt x="929" y="1894"/>
                    <a:pt x="929" y="1799"/>
                  </a:cubicBezTo>
                  <a:cubicBezTo>
                    <a:pt x="929" y="1715"/>
                    <a:pt x="846" y="1644"/>
                    <a:pt x="762" y="1644"/>
                  </a:cubicBezTo>
                  <a:lnTo>
                    <a:pt x="334" y="1644"/>
                  </a:lnTo>
                  <a:lnTo>
                    <a:pt x="334" y="168"/>
                  </a:lnTo>
                  <a:cubicBezTo>
                    <a:pt x="334"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55"/>
            <p:cNvSpPr/>
            <p:nvPr/>
          </p:nvSpPr>
          <p:spPr>
            <a:xfrm>
              <a:off x="1794965" y="1747195"/>
              <a:ext cx="38261" cy="10623"/>
            </a:xfrm>
            <a:custGeom>
              <a:rect b="b" l="l" r="r" t="t"/>
              <a:pathLst>
                <a:path extrusionOk="0" h="334" w="1203">
                  <a:moveTo>
                    <a:pt x="167" y="0"/>
                  </a:moveTo>
                  <a:cubicBezTo>
                    <a:pt x="72" y="0"/>
                    <a:pt x="0" y="83"/>
                    <a:pt x="0" y="167"/>
                  </a:cubicBezTo>
                  <a:cubicBezTo>
                    <a:pt x="0" y="262"/>
                    <a:pt x="72" y="333"/>
                    <a:pt x="167" y="333"/>
                  </a:cubicBezTo>
                  <a:lnTo>
                    <a:pt x="1024" y="333"/>
                  </a:lnTo>
                  <a:cubicBezTo>
                    <a:pt x="1120" y="333"/>
                    <a:pt x="1191" y="262"/>
                    <a:pt x="1191" y="167"/>
                  </a:cubicBezTo>
                  <a:cubicBezTo>
                    <a:pt x="1203" y="83"/>
                    <a:pt x="1131" y="0"/>
                    <a:pt x="10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55"/>
            <p:cNvSpPr/>
            <p:nvPr/>
          </p:nvSpPr>
          <p:spPr>
            <a:xfrm>
              <a:off x="1839269" y="1747195"/>
              <a:ext cx="37912" cy="10623"/>
            </a:xfrm>
            <a:custGeom>
              <a:rect b="b" l="l" r="r" t="t"/>
              <a:pathLst>
                <a:path extrusionOk="0" h="334" w="1192">
                  <a:moveTo>
                    <a:pt x="167" y="0"/>
                  </a:moveTo>
                  <a:cubicBezTo>
                    <a:pt x="84" y="0"/>
                    <a:pt x="0" y="83"/>
                    <a:pt x="0" y="167"/>
                  </a:cubicBezTo>
                  <a:cubicBezTo>
                    <a:pt x="0" y="262"/>
                    <a:pt x="84" y="333"/>
                    <a:pt x="167" y="333"/>
                  </a:cubicBezTo>
                  <a:lnTo>
                    <a:pt x="1036" y="333"/>
                  </a:lnTo>
                  <a:cubicBezTo>
                    <a:pt x="1120" y="333"/>
                    <a:pt x="1191" y="262"/>
                    <a:pt x="1191" y="167"/>
                  </a:cubicBezTo>
                  <a:cubicBezTo>
                    <a:pt x="1191" y="83"/>
                    <a:pt x="1120" y="0"/>
                    <a:pt x="103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4" name="Google Shape;3144;p55"/>
          <p:cNvGrpSpPr/>
          <p:nvPr/>
        </p:nvGrpSpPr>
        <p:grpSpPr>
          <a:xfrm>
            <a:off x="2774209" y="1954691"/>
            <a:ext cx="116693" cy="374186"/>
            <a:chOff x="2774209" y="1954691"/>
            <a:chExt cx="116693" cy="374186"/>
          </a:xfrm>
        </p:grpSpPr>
        <p:sp>
          <p:nvSpPr>
            <p:cNvPr id="3145" name="Google Shape;3145;p55"/>
            <p:cNvSpPr/>
            <p:nvPr/>
          </p:nvSpPr>
          <p:spPr>
            <a:xfrm>
              <a:off x="2774209" y="2181525"/>
              <a:ext cx="115166" cy="147353"/>
            </a:xfrm>
            <a:custGeom>
              <a:rect b="b" l="l" r="r" t="t"/>
              <a:pathLst>
                <a:path extrusionOk="0" h="4633" w="3621">
                  <a:moveTo>
                    <a:pt x="3263" y="3263"/>
                  </a:moveTo>
                  <a:lnTo>
                    <a:pt x="3263" y="4013"/>
                  </a:lnTo>
                  <a:lnTo>
                    <a:pt x="3275" y="4013"/>
                  </a:lnTo>
                  <a:cubicBezTo>
                    <a:pt x="3275" y="4168"/>
                    <a:pt x="3156" y="4287"/>
                    <a:pt x="3025" y="4287"/>
                  </a:cubicBezTo>
                  <a:lnTo>
                    <a:pt x="3025" y="3751"/>
                  </a:lnTo>
                  <a:cubicBezTo>
                    <a:pt x="3025" y="3656"/>
                    <a:pt x="2954" y="3572"/>
                    <a:pt x="2847" y="3572"/>
                  </a:cubicBezTo>
                  <a:cubicBezTo>
                    <a:pt x="2739" y="3572"/>
                    <a:pt x="2668" y="3644"/>
                    <a:pt x="2668" y="3751"/>
                  </a:cubicBezTo>
                  <a:lnTo>
                    <a:pt x="2668" y="4287"/>
                  </a:lnTo>
                  <a:lnTo>
                    <a:pt x="2335" y="4287"/>
                  </a:lnTo>
                  <a:lnTo>
                    <a:pt x="2335" y="3751"/>
                  </a:lnTo>
                  <a:cubicBezTo>
                    <a:pt x="2335" y="3656"/>
                    <a:pt x="2263" y="3572"/>
                    <a:pt x="2156" y="3572"/>
                  </a:cubicBezTo>
                  <a:cubicBezTo>
                    <a:pt x="2073" y="3572"/>
                    <a:pt x="1977" y="3644"/>
                    <a:pt x="1977" y="3751"/>
                  </a:cubicBezTo>
                  <a:lnTo>
                    <a:pt x="1977" y="4287"/>
                  </a:lnTo>
                  <a:lnTo>
                    <a:pt x="1656" y="4287"/>
                  </a:lnTo>
                  <a:lnTo>
                    <a:pt x="1656" y="3751"/>
                  </a:lnTo>
                  <a:cubicBezTo>
                    <a:pt x="1656" y="3656"/>
                    <a:pt x="1573" y="3572"/>
                    <a:pt x="1477" y="3572"/>
                  </a:cubicBezTo>
                  <a:cubicBezTo>
                    <a:pt x="1370" y="3572"/>
                    <a:pt x="1299" y="3644"/>
                    <a:pt x="1299" y="3751"/>
                  </a:cubicBezTo>
                  <a:lnTo>
                    <a:pt x="1299" y="4287"/>
                  </a:lnTo>
                  <a:lnTo>
                    <a:pt x="965" y="4287"/>
                  </a:lnTo>
                  <a:lnTo>
                    <a:pt x="965" y="3751"/>
                  </a:lnTo>
                  <a:cubicBezTo>
                    <a:pt x="965" y="3656"/>
                    <a:pt x="894" y="3572"/>
                    <a:pt x="787" y="3572"/>
                  </a:cubicBezTo>
                  <a:cubicBezTo>
                    <a:pt x="680" y="3572"/>
                    <a:pt x="608" y="3644"/>
                    <a:pt x="608" y="3751"/>
                  </a:cubicBezTo>
                  <a:lnTo>
                    <a:pt x="608" y="4287"/>
                  </a:lnTo>
                  <a:cubicBezTo>
                    <a:pt x="465" y="4287"/>
                    <a:pt x="358" y="4168"/>
                    <a:pt x="358" y="4013"/>
                  </a:cubicBezTo>
                  <a:lnTo>
                    <a:pt x="358" y="3263"/>
                  </a:lnTo>
                  <a:close/>
                  <a:moveTo>
                    <a:pt x="3442" y="1"/>
                  </a:moveTo>
                  <a:cubicBezTo>
                    <a:pt x="3347" y="1"/>
                    <a:pt x="3263" y="72"/>
                    <a:pt x="3263" y="179"/>
                  </a:cubicBezTo>
                  <a:lnTo>
                    <a:pt x="3263" y="2906"/>
                  </a:lnTo>
                  <a:lnTo>
                    <a:pt x="358" y="2906"/>
                  </a:lnTo>
                  <a:lnTo>
                    <a:pt x="358" y="1429"/>
                  </a:lnTo>
                  <a:cubicBezTo>
                    <a:pt x="358" y="1334"/>
                    <a:pt x="287" y="1251"/>
                    <a:pt x="180" y="1251"/>
                  </a:cubicBezTo>
                  <a:cubicBezTo>
                    <a:pt x="84" y="1251"/>
                    <a:pt x="1" y="1322"/>
                    <a:pt x="1" y="1429"/>
                  </a:cubicBezTo>
                  <a:lnTo>
                    <a:pt x="1" y="4013"/>
                  </a:lnTo>
                  <a:cubicBezTo>
                    <a:pt x="1" y="4358"/>
                    <a:pt x="287" y="4632"/>
                    <a:pt x="608" y="4632"/>
                  </a:cubicBezTo>
                  <a:lnTo>
                    <a:pt x="2978" y="4632"/>
                  </a:lnTo>
                  <a:cubicBezTo>
                    <a:pt x="3323" y="4632"/>
                    <a:pt x="3585" y="4346"/>
                    <a:pt x="3585" y="4013"/>
                  </a:cubicBezTo>
                  <a:lnTo>
                    <a:pt x="3585" y="191"/>
                  </a:lnTo>
                  <a:cubicBezTo>
                    <a:pt x="3620" y="84"/>
                    <a:pt x="3549" y="1"/>
                    <a:pt x="344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55"/>
            <p:cNvSpPr/>
            <p:nvPr/>
          </p:nvSpPr>
          <p:spPr>
            <a:xfrm>
              <a:off x="2774591" y="1954691"/>
              <a:ext cx="116311" cy="255649"/>
            </a:xfrm>
            <a:custGeom>
              <a:rect b="b" l="l" r="r" t="t"/>
              <a:pathLst>
                <a:path extrusionOk="0" h="8038" w="3657">
                  <a:moveTo>
                    <a:pt x="1156" y="1870"/>
                  </a:moveTo>
                  <a:lnTo>
                    <a:pt x="1156" y="2537"/>
                  </a:lnTo>
                  <a:lnTo>
                    <a:pt x="644" y="2537"/>
                  </a:lnTo>
                  <a:lnTo>
                    <a:pt x="644" y="2144"/>
                  </a:lnTo>
                  <a:cubicBezTo>
                    <a:pt x="644" y="2001"/>
                    <a:pt x="763" y="1870"/>
                    <a:pt x="918" y="1870"/>
                  </a:cubicBezTo>
                  <a:close/>
                  <a:moveTo>
                    <a:pt x="2108" y="1882"/>
                  </a:moveTo>
                  <a:lnTo>
                    <a:pt x="2108" y="2537"/>
                  </a:lnTo>
                  <a:lnTo>
                    <a:pt x="1513" y="2537"/>
                  </a:lnTo>
                  <a:lnTo>
                    <a:pt x="1513" y="1882"/>
                  </a:lnTo>
                  <a:close/>
                  <a:moveTo>
                    <a:pt x="2680" y="1882"/>
                  </a:moveTo>
                  <a:cubicBezTo>
                    <a:pt x="2835" y="1882"/>
                    <a:pt x="2954" y="2001"/>
                    <a:pt x="2954" y="2144"/>
                  </a:cubicBezTo>
                  <a:lnTo>
                    <a:pt x="2954" y="2537"/>
                  </a:lnTo>
                  <a:lnTo>
                    <a:pt x="2442" y="2537"/>
                  </a:lnTo>
                  <a:lnTo>
                    <a:pt x="2442" y="1882"/>
                  </a:lnTo>
                  <a:close/>
                  <a:moveTo>
                    <a:pt x="1180" y="1"/>
                  </a:moveTo>
                  <a:cubicBezTo>
                    <a:pt x="834" y="1"/>
                    <a:pt x="572" y="286"/>
                    <a:pt x="572" y="608"/>
                  </a:cubicBezTo>
                  <a:lnTo>
                    <a:pt x="572" y="1644"/>
                  </a:lnTo>
                  <a:cubicBezTo>
                    <a:pt x="406" y="1739"/>
                    <a:pt x="299" y="1941"/>
                    <a:pt x="299" y="2144"/>
                  </a:cubicBezTo>
                  <a:lnTo>
                    <a:pt x="299" y="2596"/>
                  </a:lnTo>
                  <a:cubicBezTo>
                    <a:pt x="120" y="2680"/>
                    <a:pt x="1" y="2870"/>
                    <a:pt x="1" y="3084"/>
                  </a:cubicBezTo>
                  <a:lnTo>
                    <a:pt x="1" y="7859"/>
                  </a:lnTo>
                  <a:cubicBezTo>
                    <a:pt x="1" y="7954"/>
                    <a:pt x="84" y="8037"/>
                    <a:pt x="179" y="8037"/>
                  </a:cubicBezTo>
                  <a:cubicBezTo>
                    <a:pt x="287" y="8037"/>
                    <a:pt x="358" y="7966"/>
                    <a:pt x="358" y="7859"/>
                  </a:cubicBezTo>
                  <a:lnTo>
                    <a:pt x="358" y="3084"/>
                  </a:lnTo>
                  <a:cubicBezTo>
                    <a:pt x="358" y="2965"/>
                    <a:pt x="453" y="2870"/>
                    <a:pt x="572" y="2870"/>
                  </a:cubicBezTo>
                  <a:lnTo>
                    <a:pt x="1549" y="2870"/>
                  </a:lnTo>
                  <a:lnTo>
                    <a:pt x="1549" y="5168"/>
                  </a:lnTo>
                  <a:cubicBezTo>
                    <a:pt x="1549" y="5466"/>
                    <a:pt x="1787" y="5716"/>
                    <a:pt x="2108" y="5716"/>
                  </a:cubicBezTo>
                  <a:cubicBezTo>
                    <a:pt x="2406" y="5716"/>
                    <a:pt x="2656" y="5478"/>
                    <a:pt x="2656" y="5168"/>
                  </a:cubicBezTo>
                  <a:lnTo>
                    <a:pt x="2656" y="4477"/>
                  </a:lnTo>
                  <a:cubicBezTo>
                    <a:pt x="2656" y="4394"/>
                    <a:pt x="2585" y="4299"/>
                    <a:pt x="2477" y="4299"/>
                  </a:cubicBezTo>
                  <a:cubicBezTo>
                    <a:pt x="2382" y="4299"/>
                    <a:pt x="2299" y="4382"/>
                    <a:pt x="2299" y="4477"/>
                  </a:cubicBezTo>
                  <a:lnTo>
                    <a:pt x="2299" y="5168"/>
                  </a:lnTo>
                  <a:cubicBezTo>
                    <a:pt x="2299" y="5275"/>
                    <a:pt x="2204" y="5359"/>
                    <a:pt x="2108" y="5359"/>
                  </a:cubicBezTo>
                  <a:cubicBezTo>
                    <a:pt x="2001" y="5359"/>
                    <a:pt x="1906" y="5275"/>
                    <a:pt x="1906" y="5168"/>
                  </a:cubicBezTo>
                  <a:lnTo>
                    <a:pt x="1906" y="2870"/>
                  </a:lnTo>
                  <a:lnTo>
                    <a:pt x="2311" y="2870"/>
                  </a:lnTo>
                  <a:lnTo>
                    <a:pt x="2311" y="3799"/>
                  </a:lnTo>
                  <a:cubicBezTo>
                    <a:pt x="2311" y="3882"/>
                    <a:pt x="2382" y="3977"/>
                    <a:pt x="2489" y="3977"/>
                  </a:cubicBezTo>
                  <a:cubicBezTo>
                    <a:pt x="2585" y="3977"/>
                    <a:pt x="2668" y="3906"/>
                    <a:pt x="2668" y="3799"/>
                  </a:cubicBezTo>
                  <a:lnTo>
                    <a:pt x="2668" y="2870"/>
                  </a:lnTo>
                  <a:lnTo>
                    <a:pt x="3085" y="2870"/>
                  </a:lnTo>
                  <a:cubicBezTo>
                    <a:pt x="3204" y="2870"/>
                    <a:pt x="3299" y="2965"/>
                    <a:pt x="3299" y="3084"/>
                  </a:cubicBezTo>
                  <a:lnTo>
                    <a:pt x="3299" y="6609"/>
                  </a:lnTo>
                  <a:cubicBezTo>
                    <a:pt x="3299" y="6704"/>
                    <a:pt x="3370" y="6787"/>
                    <a:pt x="3477" y="6787"/>
                  </a:cubicBezTo>
                  <a:cubicBezTo>
                    <a:pt x="3561" y="6787"/>
                    <a:pt x="3656" y="6716"/>
                    <a:pt x="3656" y="6609"/>
                  </a:cubicBezTo>
                  <a:lnTo>
                    <a:pt x="3656" y="3084"/>
                  </a:lnTo>
                  <a:cubicBezTo>
                    <a:pt x="3608" y="2870"/>
                    <a:pt x="3489" y="2680"/>
                    <a:pt x="3311" y="2596"/>
                  </a:cubicBezTo>
                  <a:lnTo>
                    <a:pt x="3311" y="2144"/>
                  </a:lnTo>
                  <a:cubicBezTo>
                    <a:pt x="3311" y="1941"/>
                    <a:pt x="3204" y="1739"/>
                    <a:pt x="3037" y="1644"/>
                  </a:cubicBezTo>
                  <a:lnTo>
                    <a:pt x="3037" y="1132"/>
                  </a:lnTo>
                  <a:cubicBezTo>
                    <a:pt x="3037" y="1048"/>
                    <a:pt x="2966" y="953"/>
                    <a:pt x="2858" y="953"/>
                  </a:cubicBezTo>
                  <a:cubicBezTo>
                    <a:pt x="2775" y="953"/>
                    <a:pt x="2680" y="1025"/>
                    <a:pt x="2680" y="1132"/>
                  </a:cubicBezTo>
                  <a:lnTo>
                    <a:pt x="2680" y="1537"/>
                  </a:lnTo>
                  <a:lnTo>
                    <a:pt x="918" y="1537"/>
                  </a:lnTo>
                  <a:lnTo>
                    <a:pt x="918" y="608"/>
                  </a:lnTo>
                  <a:cubicBezTo>
                    <a:pt x="918" y="465"/>
                    <a:pt x="1025" y="346"/>
                    <a:pt x="1180" y="346"/>
                  </a:cubicBezTo>
                  <a:lnTo>
                    <a:pt x="2418" y="346"/>
                  </a:lnTo>
                  <a:cubicBezTo>
                    <a:pt x="2513" y="346"/>
                    <a:pt x="2620" y="406"/>
                    <a:pt x="2668" y="513"/>
                  </a:cubicBezTo>
                  <a:cubicBezTo>
                    <a:pt x="2702" y="573"/>
                    <a:pt x="2756" y="615"/>
                    <a:pt x="2819" y="615"/>
                  </a:cubicBezTo>
                  <a:cubicBezTo>
                    <a:pt x="2843" y="615"/>
                    <a:pt x="2868" y="609"/>
                    <a:pt x="2894" y="596"/>
                  </a:cubicBezTo>
                  <a:cubicBezTo>
                    <a:pt x="2977" y="548"/>
                    <a:pt x="3025" y="465"/>
                    <a:pt x="2977" y="370"/>
                  </a:cubicBezTo>
                  <a:cubicBezTo>
                    <a:pt x="2894" y="155"/>
                    <a:pt x="2668" y="1"/>
                    <a:pt x="241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7" name="Google Shape;3147;p55"/>
          <p:cNvGrpSpPr/>
          <p:nvPr/>
        </p:nvGrpSpPr>
        <p:grpSpPr>
          <a:xfrm>
            <a:off x="4017435" y="1499912"/>
            <a:ext cx="315092" cy="359397"/>
            <a:chOff x="4017435" y="1499912"/>
            <a:chExt cx="315092" cy="359397"/>
          </a:xfrm>
        </p:grpSpPr>
        <p:sp>
          <p:nvSpPr>
            <p:cNvPr id="3148" name="Google Shape;3148;p55"/>
            <p:cNvSpPr/>
            <p:nvPr/>
          </p:nvSpPr>
          <p:spPr>
            <a:xfrm>
              <a:off x="4017816" y="1499912"/>
              <a:ext cx="314710" cy="359397"/>
            </a:xfrm>
            <a:custGeom>
              <a:rect b="b" l="l" r="r" t="t"/>
              <a:pathLst>
                <a:path extrusionOk="0" h="11300" w="9895">
                  <a:moveTo>
                    <a:pt x="4929" y="0"/>
                  </a:moveTo>
                  <a:cubicBezTo>
                    <a:pt x="4810" y="0"/>
                    <a:pt x="4691" y="24"/>
                    <a:pt x="4584" y="84"/>
                  </a:cubicBezTo>
                  <a:lnTo>
                    <a:pt x="4048" y="405"/>
                  </a:lnTo>
                  <a:cubicBezTo>
                    <a:pt x="3977" y="441"/>
                    <a:pt x="3941" y="548"/>
                    <a:pt x="3989" y="643"/>
                  </a:cubicBezTo>
                  <a:cubicBezTo>
                    <a:pt x="4022" y="693"/>
                    <a:pt x="4077" y="719"/>
                    <a:pt x="4140" y="719"/>
                  </a:cubicBezTo>
                  <a:cubicBezTo>
                    <a:pt x="4168" y="719"/>
                    <a:pt x="4197" y="714"/>
                    <a:pt x="4227" y="703"/>
                  </a:cubicBezTo>
                  <a:lnTo>
                    <a:pt x="4763" y="381"/>
                  </a:lnTo>
                  <a:cubicBezTo>
                    <a:pt x="4816" y="352"/>
                    <a:pt x="4876" y="337"/>
                    <a:pt x="4935" y="337"/>
                  </a:cubicBezTo>
                  <a:cubicBezTo>
                    <a:pt x="4995" y="337"/>
                    <a:pt x="5054" y="352"/>
                    <a:pt x="5108" y="381"/>
                  </a:cubicBezTo>
                  <a:lnTo>
                    <a:pt x="9335" y="2822"/>
                  </a:lnTo>
                  <a:cubicBezTo>
                    <a:pt x="9346" y="2846"/>
                    <a:pt x="9358" y="2846"/>
                    <a:pt x="9370" y="2858"/>
                  </a:cubicBezTo>
                  <a:lnTo>
                    <a:pt x="4941" y="5382"/>
                  </a:lnTo>
                  <a:lnTo>
                    <a:pt x="4298" y="5013"/>
                  </a:lnTo>
                  <a:cubicBezTo>
                    <a:pt x="4276" y="4998"/>
                    <a:pt x="4250" y="4991"/>
                    <a:pt x="4223" y="4991"/>
                  </a:cubicBezTo>
                  <a:cubicBezTo>
                    <a:pt x="4165" y="4991"/>
                    <a:pt x="4105" y="5023"/>
                    <a:pt x="4072" y="5072"/>
                  </a:cubicBezTo>
                  <a:cubicBezTo>
                    <a:pt x="4036" y="5144"/>
                    <a:pt x="4060" y="5251"/>
                    <a:pt x="4132" y="5299"/>
                  </a:cubicBezTo>
                  <a:lnTo>
                    <a:pt x="4774" y="5668"/>
                  </a:lnTo>
                  <a:lnTo>
                    <a:pt x="4774" y="10823"/>
                  </a:lnTo>
                  <a:lnTo>
                    <a:pt x="488" y="8347"/>
                  </a:lnTo>
                  <a:cubicBezTo>
                    <a:pt x="381" y="8287"/>
                    <a:pt x="322" y="8180"/>
                    <a:pt x="322" y="8073"/>
                  </a:cubicBezTo>
                  <a:lnTo>
                    <a:pt x="322" y="7704"/>
                  </a:lnTo>
                  <a:cubicBezTo>
                    <a:pt x="322" y="7620"/>
                    <a:pt x="250" y="7537"/>
                    <a:pt x="167" y="7537"/>
                  </a:cubicBezTo>
                  <a:cubicBezTo>
                    <a:pt x="72" y="7537"/>
                    <a:pt x="0" y="7620"/>
                    <a:pt x="0" y="7704"/>
                  </a:cubicBezTo>
                  <a:lnTo>
                    <a:pt x="0" y="8073"/>
                  </a:lnTo>
                  <a:cubicBezTo>
                    <a:pt x="0" y="8323"/>
                    <a:pt x="119" y="8525"/>
                    <a:pt x="322" y="8644"/>
                  </a:cubicBezTo>
                  <a:lnTo>
                    <a:pt x="4870" y="11264"/>
                  </a:lnTo>
                  <a:cubicBezTo>
                    <a:pt x="4894" y="11276"/>
                    <a:pt x="4929" y="11299"/>
                    <a:pt x="4953" y="11299"/>
                  </a:cubicBezTo>
                  <a:cubicBezTo>
                    <a:pt x="4989" y="11299"/>
                    <a:pt x="5013" y="11276"/>
                    <a:pt x="5048" y="11264"/>
                  </a:cubicBezTo>
                  <a:lnTo>
                    <a:pt x="6715" y="10311"/>
                  </a:lnTo>
                  <a:cubicBezTo>
                    <a:pt x="6787" y="10263"/>
                    <a:pt x="6810" y="10168"/>
                    <a:pt x="6775" y="10073"/>
                  </a:cubicBezTo>
                  <a:cubicBezTo>
                    <a:pt x="6742" y="10024"/>
                    <a:pt x="6681" y="9992"/>
                    <a:pt x="6620" y="9992"/>
                  </a:cubicBezTo>
                  <a:cubicBezTo>
                    <a:pt x="6591" y="9992"/>
                    <a:pt x="6563" y="9999"/>
                    <a:pt x="6537" y="10013"/>
                  </a:cubicBezTo>
                  <a:lnTo>
                    <a:pt x="5120" y="10835"/>
                  </a:lnTo>
                  <a:lnTo>
                    <a:pt x="5120" y="5680"/>
                  </a:lnTo>
                  <a:lnTo>
                    <a:pt x="9549" y="3155"/>
                  </a:lnTo>
                  <a:lnTo>
                    <a:pt x="9549" y="3167"/>
                  </a:lnTo>
                  <a:lnTo>
                    <a:pt x="9549" y="3179"/>
                  </a:lnTo>
                  <a:lnTo>
                    <a:pt x="9549" y="3215"/>
                  </a:lnTo>
                  <a:lnTo>
                    <a:pt x="9549" y="8108"/>
                  </a:lnTo>
                  <a:cubicBezTo>
                    <a:pt x="9549" y="8228"/>
                    <a:pt x="9489" y="8335"/>
                    <a:pt x="9394" y="8382"/>
                  </a:cubicBezTo>
                  <a:lnTo>
                    <a:pt x="7096" y="9704"/>
                  </a:lnTo>
                  <a:cubicBezTo>
                    <a:pt x="7025" y="9752"/>
                    <a:pt x="6989" y="9847"/>
                    <a:pt x="7037" y="9942"/>
                  </a:cubicBezTo>
                  <a:cubicBezTo>
                    <a:pt x="7069" y="9991"/>
                    <a:pt x="7130" y="10023"/>
                    <a:pt x="7192" y="10023"/>
                  </a:cubicBezTo>
                  <a:cubicBezTo>
                    <a:pt x="7220" y="10023"/>
                    <a:pt x="7249" y="10017"/>
                    <a:pt x="7275" y="10002"/>
                  </a:cubicBezTo>
                  <a:lnTo>
                    <a:pt x="9573" y="8680"/>
                  </a:lnTo>
                  <a:cubicBezTo>
                    <a:pt x="9775" y="8561"/>
                    <a:pt x="9894" y="8347"/>
                    <a:pt x="9894" y="8108"/>
                  </a:cubicBezTo>
                  <a:lnTo>
                    <a:pt x="9894" y="3215"/>
                  </a:lnTo>
                  <a:cubicBezTo>
                    <a:pt x="9882" y="3060"/>
                    <a:pt x="9847" y="2929"/>
                    <a:pt x="9775" y="2810"/>
                  </a:cubicBezTo>
                  <a:cubicBezTo>
                    <a:pt x="9704" y="2691"/>
                    <a:pt x="9608" y="2608"/>
                    <a:pt x="9489" y="2524"/>
                  </a:cubicBezTo>
                  <a:lnTo>
                    <a:pt x="5263" y="84"/>
                  </a:lnTo>
                  <a:cubicBezTo>
                    <a:pt x="5167" y="24"/>
                    <a:pt x="5048" y="0"/>
                    <a:pt x="492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55"/>
            <p:cNvSpPr/>
            <p:nvPr/>
          </p:nvSpPr>
          <p:spPr>
            <a:xfrm>
              <a:off x="4017435" y="1522302"/>
              <a:ext cx="121591" cy="207114"/>
            </a:xfrm>
            <a:custGeom>
              <a:rect b="b" l="l" r="r" t="t"/>
              <a:pathLst>
                <a:path extrusionOk="0" h="6512" w="3823">
                  <a:moveTo>
                    <a:pt x="3552" y="1"/>
                  </a:moveTo>
                  <a:cubicBezTo>
                    <a:pt x="3525" y="1"/>
                    <a:pt x="3499" y="8"/>
                    <a:pt x="3477" y="23"/>
                  </a:cubicBezTo>
                  <a:lnTo>
                    <a:pt x="429" y="1809"/>
                  </a:lnTo>
                  <a:cubicBezTo>
                    <a:pt x="298" y="1880"/>
                    <a:pt x="191" y="1987"/>
                    <a:pt x="119" y="2118"/>
                  </a:cubicBezTo>
                  <a:cubicBezTo>
                    <a:pt x="36" y="2261"/>
                    <a:pt x="0" y="2404"/>
                    <a:pt x="0" y="2559"/>
                  </a:cubicBezTo>
                  <a:lnTo>
                    <a:pt x="0" y="6345"/>
                  </a:lnTo>
                  <a:cubicBezTo>
                    <a:pt x="0" y="6440"/>
                    <a:pt x="72" y="6512"/>
                    <a:pt x="155" y="6512"/>
                  </a:cubicBezTo>
                  <a:cubicBezTo>
                    <a:pt x="250" y="6512"/>
                    <a:pt x="322" y="6440"/>
                    <a:pt x="322" y="6345"/>
                  </a:cubicBezTo>
                  <a:lnTo>
                    <a:pt x="322" y="2559"/>
                  </a:lnTo>
                  <a:lnTo>
                    <a:pt x="322" y="2511"/>
                  </a:lnTo>
                  <a:lnTo>
                    <a:pt x="322" y="2487"/>
                  </a:lnTo>
                  <a:lnTo>
                    <a:pt x="322" y="2451"/>
                  </a:lnTo>
                  <a:lnTo>
                    <a:pt x="3524" y="4273"/>
                  </a:lnTo>
                  <a:cubicBezTo>
                    <a:pt x="3550" y="4290"/>
                    <a:pt x="3580" y="4298"/>
                    <a:pt x="3610" y="4298"/>
                  </a:cubicBezTo>
                  <a:cubicBezTo>
                    <a:pt x="3664" y="4298"/>
                    <a:pt x="3720" y="4272"/>
                    <a:pt x="3751" y="4226"/>
                  </a:cubicBezTo>
                  <a:cubicBezTo>
                    <a:pt x="3822" y="4130"/>
                    <a:pt x="3810" y="4023"/>
                    <a:pt x="3715" y="3987"/>
                  </a:cubicBezTo>
                  <a:lnTo>
                    <a:pt x="512" y="2154"/>
                  </a:lnTo>
                  <a:cubicBezTo>
                    <a:pt x="548" y="2142"/>
                    <a:pt x="560" y="2106"/>
                    <a:pt x="595" y="2094"/>
                  </a:cubicBezTo>
                  <a:lnTo>
                    <a:pt x="3643" y="320"/>
                  </a:lnTo>
                  <a:cubicBezTo>
                    <a:pt x="3715" y="273"/>
                    <a:pt x="3751" y="177"/>
                    <a:pt x="3703" y="82"/>
                  </a:cubicBezTo>
                  <a:cubicBezTo>
                    <a:pt x="3670" y="33"/>
                    <a:pt x="3610" y="1"/>
                    <a:pt x="355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0" name="Google Shape;3150;p55"/>
          <p:cNvGrpSpPr/>
          <p:nvPr/>
        </p:nvGrpSpPr>
        <p:grpSpPr>
          <a:xfrm>
            <a:off x="3963652" y="1999759"/>
            <a:ext cx="374154" cy="284050"/>
            <a:chOff x="3963652" y="1999759"/>
            <a:chExt cx="374154" cy="284050"/>
          </a:xfrm>
        </p:grpSpPr>
        <p:sp>
          <p:nvSpPr>
            <p:cNvPr id="3151" name="Google Shape;3151;p55"/>
            <p:cNvSpPr/>
            <p:nvPr/>
          </p:nvSpPr>
          <p:spPr>
            <a:xfrm>
              <a:off x="4123441" y="2104652"/>
              <a:ext cx="214366" cy="179158"/>
            </a:xfrm>
            <a:custGeom>
              <a:rect b="b" l="l" r="r" t="t"/>
              <a:pathLst>
                <a:path extrusionOk="0" h="5633" w="6740">
                  <a:moveTo>
                    <a:pt x="6573" y="1"/>
                  </a:moveTo>
                  <a:cubicBezTo>
                    <a:pt x="6490" y="1"/>
                    <a:pt x="6395" y="84"/>
                    <a:pt x="6395" y="179"/>
                  </a:cubicBezTo>
                  <a:lnTo>
                    <a:pt x="6395" y="5275"/>
                  </a:lnTo>
                  <a:lnTo>
                    <a:pt x="180" y="5275"/>
                  </a:lnTo>
                  <a:cubicBezTo>
                    <a:pt x="84" y="5275"/>
                    <a:pt x="1" y="5346"/>
                    <a:pt x="1" y="5454"/>
                  </a:cubicBezTo>
                  <a:cubicBezTo>
                    <a:pt x="1" y="5549"/>
                    <a:pt x="72" y="5632"/>
                    <a:pt x="180" y="5632"/>
                  </a:cubicBezTo>
                  <a:lnTo>
                    <a:pt x="6561" y="5632"/>
                  </a:lnTo>
                  <a:cubicBezTo>
                    <a:pt x="6645" y="5632"/>
                    <a:pt x="6740" y="5549"/>
                    <a:pt x="6740" y="5454"/>
                  </a:cubicBezTo>
                  <a:lnTo>
                    <a:pt x="6740" y="179"/>
                  </a:lnTo>
                  <a:cubicBezTo>
                    <a:pt x="6740" y="84"/>
                    <a:pt x="6668" y="1"/>
                    <a:pt x="657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55"/>
            <p:cNvSpPr/>
            <p:nvPr/>
          </p:nvSpPr>
          <p:spPr>
            <a:xfrm>
              <a:off x="3963652" y="1999759"/>
              <a:ext cx="374154" cy="283669"/>
            </a:xfrm>
            <a:custGeom>
              <a:rect b="b" l="l" r="r" t="t"/>
              <a:pathLst>
                <a:path extrusionOk="0" h="8919" w="11764">
                  <a:moveTo>
                    <a:pt x="1036" y="1"/>
                  </a:moveTo>
                  <a:cubicBezTo>
                    <a:pt x="465" y="1"/>
                    <a:pt x="0" y="465"/>
                    <a:pt x="0" y="1024"/>
                  </a:cubicBezTo>
                  <a:lnTo>
                    <a:pt x="0" y="7847"/>
                  </a:lnTo>
                  <a:cubicBezTo>
                    <a:pt x="0" y="8418"/>
                    <a:pt x="477" y="8918"/>
                    <a:pt x="1072" y="8918"/>
                  </a:cubicBezTo>
                  <a:lnTo>
                    <a:pt x="4513" y="8918"/>
                  </a:lnTo>
                  <a:cubicBezTo>
                    <a:pt x="4608" y="8918"/>
                    <a:pt x="4692" y="8835"/>
                    <a:pt x="4692" y="8740"/>
                  </a:cubicBezTo>
                  <a:cubicBezTo>
                    <a:pt x="4692" y="8644"/>
                    <a:pt x="4620" y="8561"/>
                    <a:pt x="4513" y="8561"/>
                  </a:cubicBezTo>
                  <a:lnTo>
                    <a:pt x="1072" y="8561"/>
                  </a:lnTo>
                  <a:cubicBezTo>
                    <a:pt x="679" y="8561"/>
                    <a:pt x="358" y="8228"/>
                    <a:pt x="358" y="7847"/>
                  </a:cubicBezTo>
                  <a:lnTo>
                    <a:pt x="358" y="7799"/>
                  </a:lnTo>
                  <a:lnTo>
                    <a:pt x="358" y="7763"/>
                  </a:lnTo>
                  <a:cubicBezTo>
                    <a:pt x="405" y="7430"/>
                    <a:pt x="691" y="7168"/>
                    <a:pt x="1036" y="7168"/>
                  </a:cubicBezTo>
                  <a:lnTo>
                    <a:pt x="1358" y="7168"/>
                  </a:lnTo>
                  <a:cubicBezTo>
                    <a:pt x="1453" y="7168"/>
                    <a:pt x="1536" y="7097"/>
                    <a:pt x="1536" y="6990"/>
                  </a:cubicBezTo>
                  <a:cubicBezTo>
                    <a:pt x="1536" y="6906"/>
                    <a:pt x="1465" y="6811"/>
                    <a:pt x="1358" y="6811"/>
                  </a:cubicBezTo>
                  <a:cubicBezTo>
                    <a:pt x="1335" y="6814"/>
                    <a:pt x="1309" y="6815"/>
                    <a:pt x="1278" y="6815"/>
                  </a:cubicBezTo>
                  <a:cubicBezTo>
                    <a:pt x="1232" y="6815"/>
                    <a:pt x="1177" y="6813"/>
                    <a:pt x="1116" y="6813"/>
                  </a:cubicBezTo>
                  <a:cubicBezTo>
                    <a:pt x="905" y="6813"/>
                    <a:pt x="620" y="6839"/>
                    <a:pt x="346" y="7073"/>
                  </a:cubicBezTo>
                  <a:lnTo>
                    <a:pt x="346" y="1013"/>
                  </a:lnTo>
                  <a:cubicBezTo>
                    <a:pt x="346" y="643"/>
                    <a:pt x="655" y="322"/>
                    <a:pt x="1036" y="322"/>
                  </a:cubicBezTo>
                  <a:lnTo>
                    <a:pt x="2465" y="322"/>
                  </a:lnTo>
                  <a:lnTo>
                    <a:pt x="2465" y="6811"/>
                  </a:lnTo>
                  <a:lnTo>
                    <a:pt x="2048" y="6811"/>
                  </a:lnTo>
                  <a:cubicBezTo>
                    <a:pt x="1953" y="6811"/>
                    <a:pt x="1870" y="6894"/>
                    <a:pt x="1870" y="6990"/>
                  </a:cubicBezTo>
                  <a:cubicBezTo>
                    <a:pt x="1870" y="7085"/>
                    <a:pt x="1941" y="7168"/>
                    <a:pt x="2048" y="7168"/>
                  </a:cubicBezTo>
                  <a:lnTo>
                    <a:pt x="2620" y="7168"/>
                  </a:lnTo>
                  <a:cubicBezTo>
                    <a:pt x="2715" y="7168"/>
                    <a:pt x="2798" y="7097"/>
                    <a:pt x="2798" y="6990"/>
                  </a:cubicBezTo>
                  <a:lnTo>
                    <a:pt x="2798" y="1191"/>
                  </a:lnTo>
                  <a:lnTo>
                    <a:pt x="11407" y="1191"/>
                  </a:lnTo>
                  <a:lnTo>
                    <a:pt x="11407" y="2763"/>
                  </a:lnTo>
                  <a:cubicBezTo>
                    <a:pt x="11407" y="2858"/>
                    <a:pt x="11478" y="2941"/>
                    <a:pt x="11585" y="2941"/>
                  </a:cubicBezTo>
                  <a:cubicBezTo>
                    <a:pt x="11669" y="2941"/>
                    <a:pt x="11764" y="2870"/>
                    <a:pt x="11764" y="2763"/>
                  </a:cubicBezTo>
                  <a:lnTo>
                    <a:pt x="11764" y="1024"/>
                  </a:lnTo>
                  <a:cubicBezTo>
                    <a:pt x="11764" y="941"/>
                    <a:pt x="11692" y="858"/>
                    <a:pt x="11597" y="858"/>
                  </a:cubicBezTo>
                  <a:lnTo>
                    <a:pt x="2822" y="858"/>
                  </a:lnTo>
                  <a:lnTo>
                    <a:pt x="2822" y="179"/>
                  </a:lnTo>
                  <a:cubicBezTo>
                    <a:pt x="2822" y="84"/>
                    <a:pt x="2739" y="1"/>
                    <a:pt x="26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55"/>
            <p:cNvSpPr/>
            <p:nvPr/>
          </p:nvSpPr>
          <p:spPr>
            <a:xfrm>
              <a:off x="4069309" y="2061874"/>
              <a:ext cx="234435" cy="182911"/>
            </a:xfrm>
            <a:custGeom>
              <a:rect b="b" l="l" r="r" t="t"/>
              <a:pathLst>
                <a:path extrusionOk="0" h="5751" w="7371">
                  <a:moveTo>
                    <a:pt x="5477" y="357"/>
                  </a:moveTo>
                  <a:lnTo>
                    <a:pt x="5477" y="1631"/>
                  </a:lnTo>
                  <a:lnTo>
                    <a:pt x="3013" y="1631"/>
                  </a:lnTo>
                  <a:lnTo>
                    <a:pt x="3013" y="357"/>
                  </a:lnTo>
                  <a:close/>
                  <a:moveTo>
                    <a:pt x="2667" y="3036"/>
                  </a:moveTo>
                  <a:lnTo>
                    <a:pt x="2667" y="5394"/>
                  </a:lnTo>
                  <a:lnTo>
                    <a:pt x="1643" y="5394"/>
                  </a:lnTo>
                  <a:cubicBezTo>
                    <a:pt x="929" y="5394"/>
                    <a:pt x="358" y="4822"/>
                    <a:pt x="358" y="4120"/>
                  </a:cubicBezTo>
                  <a:lnTo>
                    <a:pt x="358" y="3036"/>
                  </a:lnTo>
                  <a:close/>
                  <a:moveTo>
                    <a:pt x="7013" y="334"/>
                  </a:moveTo>
                  <a:lnTo>
                    <a:pt x="7013" y="5394"/>
                  </a:lnTo>
                  <a:lnTo>
                    <a:pt x="3013" y="5394"/>
                  </a:lnTo>
                  <a:lnTo>
                    <a:pt x="3013" y="1977"/>
                  </a:lnTo>
                  <a:lnTo>
                    <a:pt x="5656" y="1977"/>
                  </a:lnTo>
                  <a:cubicBezTo>
                    <a:pt x="5751" y="1977"/>
                    <a:pt x="5834" y="1905"/>
                    <a:pt x="5834" y="1798"/>
                  </a:cubicBezTo>
                  <a:lnTo>
                    <a:pt x="5834" y="334"/>
                  </a:lnTo>
                  <a:close/>
                  <a:moveTo>
                    <a:pt x="179" y="0"/>
                  </a:moveTo>
                  <a:cubicBezTo>
                    <a:pt x="96" y="0"/>
                    <a:pt x="0" y="72"/>
                    <a:pt x="0" y="179"/>
                  </a:cubicBezTo>
                  <a:lnTo>
                    <a:pt x="0" y="4120"/>
                  </a:lnTo>
                  <a:cubicBezTo>
                    <a:pt x="0" y="5025"/>
                    <a:pt x="727" y="5751"/>
                    <a:pt x="1643" y="5751"/>
                  </a:cubicBezTo>
                  <a:lnTo>
                    <a:pt x="7192" y="5751"/>
                  </a:lnTo>
                  <a:cubicBezTo>
                    <a:pt x="7275" y="5751"/>
                    <a:pt x="7370" y="5679"/>
                    <a:pt x="7370" y="5572"/>
                  </a:cubicBezTo>
                  <a:lnTo>
                    <a:pt x="7370" y="179"/>
                  </a:lnTo>
                  <a:cubicBezTo>
                    <a:pt x="7358" y="72"/>
                    <a:pt x="7275" y="0"/>
                    <a:pt x="7192" y="0"/>
                  </a:cubicBezTo>
                  <a:lnTo>
                    <a:pt x="2024" y="0"/>
                  </a:lnTo>
                  <a:cubicBezTo>
                    <a:pt x="1941" y="0"/>
                    <a:pt x="1846" y="72"/>
                    <a:pt x="1846" y="179"/>
                  </a:cubicBezTo>
                  <a:cubicBezTo>
                    <a:pt x="1846" y="262"/>
                    <a:pt x="1917" y="357"/>
                    <a:pt x="2024" y="357"/>
                  </a:cubicBezTo>
                  <a:lnTo>
                    <a:pt x="2667" y="357"/>
                  </a:lnTo>
                  <a:lnTo>
                    <a:pt x="2667" y="2691"/>
                  </a:lnTo>
                  <a:lnTo>
                    <a:pt x="358" y="2691"/>
                  </a:lnTo>
                  <a:lnTo>
                    <a:pt x="358" y="357"/>
                  </a:lnTo>
                  <a:lnTo>
                    <a:pt x="1322" y="357"/>
                  </a:lnTo>
                  <a:cubicBezTo>
                    <a:pt x="1417" y="357"/>
                    <a:pt x="1501" y="274"/>
                    <a:pt x="1501" y="179"/>
                  </a:cubicBezTo>
                  <a:cubicBezTo>
                    <a:pt x="1501" y="84"/>
                    <a:pt x="1429" y="0"/>
                    <a:pt x="13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4" name="Google Shape;3154;p55"/>
          <p:cNvGrpSpPr/>
          <p:nvPr/>
        </p:nvGrpSpPr>
        <p:grpSpPr>
          <a:xfrm>
            <a:off x="1777536" y="2014866"/>
            <a:ext cx="376444" cy="253772"/>
            <a:chOff x="1777536" y="2014866"/>
            <a:chExt cx="376444" cy="253772"/>
          </a:xfrm>
        </p:grpSpPr>
        <p:sp>
          <p:nvSpPr>
            <p:cNvPr id="3155" name="Google Shape;3155;p55"/>
            <p:cNvSpPr/>
            <p:nvPr/>
          </p:nvSpPr>
          <p:spPr>
            <a:xfrm>
              <a:off x="1777536" y="2178503"/>
              <a:ext cx="376444" cy="90135"/>
            </a:xfrm>
            <a:custGeom>
              <a:rect b="b" l="l" r="r" t="t"/>
              <a:pathLst>
                <a:path extrusionOk="0" h="2834" w="11836">
                  <a:moveTo>
                    <a:pt x="11431" y="357"/>
                  </a:moveTo>
                  <a:lnTo>
                    <a:pt x="11431" y="2489"/>
                  </a:lnTo>
                  <a:lnTo>
                    <a:pt x="10966" y="2489"/>
                  </a:lnTo>
                  <a:lnTo>
                    <a:pt x="10966" y="357"/>
                  </a:lnTo>
                  <a:close/>
                  <a:moveTo>
                    <a:pt x="10966" y="0"/>
                  </a:moveTo>
                  <a:cubicBezTo>
                    <a:pt x="10764" y="0"/>
                    <a:pt x="10621" y="167"/>
                    <a:pt x="10621" y="346"/>
                  </a:cubicBezTo>
                  <a:lnTo>
                    <a:pt x="10621" y="738"/>
                  </a:lnTo>
                  <a:lnTo>
                    <a:pt x="5525" y="738"/>
                  </a:lnTo>
                  <a:lnTo>
                    <a:pt x="5525" y="631"/>
                  </a:lnTo>
                  <a:cubicBezTo>
                    <a:pt x="5525" y="536"/>
                    <a:pt x="5454" y="453"/>
                    <a:pt x="5359" y="453"/>
                  </a:cubicBezTo>
                  <a:cubicBezTo>
                    <a:pt x="5251" y="453"/>
                    <a:pt x="5180" y="524"/>
                    <a:pt x="5180" y="631"/>
                  </a:cubicBezTo>
                  <a:lnTo>
                    <a:pt x="5180" y="738"/>
                  </a:lnTo>
                  <a:lnTo>
                    <a:pt x="5180" y="2227"/>
                  </a:lnTo>
                  <a:cubicBezTo>
                    <a:pt x="5180" y="2370"/>
                    <a:pt x="5061" y="2489"/>
                    <a:pt x="4906" y="2489"/>
                  </a:cubicBezTo>
                  <a:lnTo>
                    <a:pt x="620" y="2489"/>
                  </a:lnTo>
                  <a:cubicBezTo>
                    <a:pt x="465" y="2489"/>
                    <a:pt x="346" y="2370"/>
                    <a:pt x="346" y="2227"/>
                  </a:cubicBezTo>
                  <a:lnTo>
                    <a:pt x="346" y="1370"/>
                  </a:lnTo>
                  <a:cubicBezTo>
                    <a:pt x="346" y="1286"/>
                    <a:pt x="275" y="1191"/>
                    <a:pt x="167" y="1191"/>
                  </a:cubicBezTo>
                  <a:cubicBezTo>
                    <a:pt x="84" y="1191"/>
                    <a:pt x="1" y="1274"/>
                    <a:pt x="1" y="1370"/>
                  </a:cubicBezTo>
                  <a:lnTo>
                    <a:pt x="1" y="2227"/>
                  </a:lnTo>
                  <a:cubicBezTo>
                    <a:pt x="1" y="2560"/>
                    <a:pt x="275" y="2834"/>
                    <a:pt x="608" y="2834"/>
                  </a:cubicBezTo>
                  <a:lnTo>
                    <a:pt x="6144" y="2834"/>
                  </a:lnTo>
                  <a:cubicBezTo>
                    <a:pt x="6228" y="2834"/>
                    <a:pt x="6323" y="2763"/>
                    <a:pt x="6323" y="2655"/>
                  </a:cubicBezTo>
                  <a:cubicBezTo>
                    <a:pt x="6323" y="2548"/>
                    <a:pt x="6251" y="2477"/>
                    <a:pt x="6144" y="2477"/>
                  </a:cubicBezTo>
                  <a:lnTo>
                    <a:pt x="5454" y="2477"/>
                  </a:lnTo>
                  <a:cubicBezTo>
                    <a:pt x="5561" y="2251"/>
                    <a:pt x="5501" y="2143"/>
                    <a:pt x="5513" y="1072"/>
                  </a:cubicBezTo>
                  <a:lnTo>
                    <a:pt x="5728" y="1072"/>
                  </a:lnTo>
                  <a:lnTo>
                    <a:pt x="5728" y="1465"/>
                  </a:lnTo>
                  <a:cubicBezTo>
                    <a:pt x="5728" y="1548"/>
                    <a:pt x="5799" y="1643"/>
                    <a:pt x="5906" y="1643"/>
                  </a:cubicBezTo>
                  <a:cubicBezTo>
                    <a:pt x="6001" y="1643"/>
                    <a:pt x="6085" y="1572"/>
                    <a:pt x="6085" y="1465"/>
                  </a:cubicBezTo>
                  <a:lnTo>
                    <a:pt x="6085" y="1072"/>
                  </a:lnTo>
                  <a:lnTo>
                    <a:pt x="6275" y="1072"/>
                  </a:lnTo>
                  <a:lnTo>
                    <a:pt x="6275" y="1941"/>
                  </a:lnTo>
                  <a:cubicBezTo>
                    <a:pt x="6275" y="2024"/>
                    <a:pt x="6347" y="2120"/>
                    <a:pt x="6454" y="2120"/>
                  </a:cubicBezTo>
                  <a:cubicBezTo>
                    <a:pt x="6561" y="2120"/>
                    <a:pt x="6632" y="2048"/>
                    <a:pt x="6632" y="1941"/>
                  </a:cubicBezTo>
                  <a:lnTo>
                    <a:pt x="6632" y="1072"/>
                  </a:lnTo>
                  <a:lnTo>
                    <a:pt x="6823" y="1072"/>
                  </a:lnTo>
                  <a:lnTo>
                    <a:pt x="6823" y="1465"/>
                  </a:lnTo>
                  <a:cubicBezTo>
                    <a:pt x="6823" y="1548"/>
                    <a:pt x="6894" y="1643"/>
                    <a:pt x="7002" y="1643"/>
                  </a:cubicBezTo>
                  <a:cubicBezTo>
                    <a:pt x="7109" y="1643"/>
                    <a:pt x="7180" y="1572"/>
                    <a:pt x="7180" y="1465"/>
                  </a:cubicBezTo>
                  <a:lnTo>
                    <a:pt x="7180" y="1072"/>
                  </a:lnTo>
                  <a:lnTo>
                    <a:pt x="7371" y="1072"/>
                  </a:lnTo>
                  <a:lnTo>
                    <a:pt x="7371" y="1465"/>
                  </a:lnTo>
                  <a:cubicBezTo>
                    <a:pt x="7371" y="1548"/>
                    <a:pt x="7454" y="1643"/>
                    <a:pt x="7549" y="1643"/>
                  </a:cubicBezTo>
                  <a:cubicBezTo>
                    <a:pt x="7656" y="1643"/>
                    <a:pt x="7728" y="1572"/>
                    <a:pt x="7728" y="1465"/>
                  </a:cubicBezTo>
                  <a:lnTo>
                    <a:pt x="7728" y="1072"/>
                  </a:lnTo>
                  <a:lnTo>
                    <a:pt x="7930" y="1072"/>
                  </a:lnTo>
                  <a:lnTo>
                    <a:pt x="7930" y="1465"/>
                  </a:lnTo>
                  <a:cubicBezTo>
                    <a:pt x="7930" y="1548"/>
                    <a:pt x="8002" y="1643"/>
                    <a:pt x="8109" y="1643"/>
                  </a:cubicBezTo>
                  <a:cubicBezTo>
                    <a:pt x="8192" y="1643"/>
                    <a:pt x="8287" y="1572"/>
                    <a:pt x="8287" y="1465"/>
                  </a:cubicBezTo>
                  <a:lnTo>
                    <a:pt x="8287" y="1072"/>
                  </a:lnTo>
                  <a:lnTo>
                    <a:pt x="8478" y="1072"/>
                  </a:lnTo>
                  <a:lnTo>
                    <a:pt x="8478" y="1941"/>
                  </a:lnTo>
                  <a:cubicBezTo>
                    <a:pt x="8478" y="2024"/>
                    <a:pt x="8549" y="2120"/>
                    <a:pt x="8657" y="2120"/>
                  </a:cubicBezTo>
                  <a:cubicBezTo>
                    <a:pt x="8764" y="2120"/>
                    <a:pt x="8835" y="2048"/>
                    <a:pt x="8835" y="1941"/>
                  </a:cubicBezTo>
                  <a:lnTo>
                    <a:pt x="8835" y="1072"/>
                  </a:lnTo>
                  <a:lnTo>
                    <a:pt x="9026" y="1072"/>
                  </a:lnTo>
                  <a:lnTo>
                    <a:pt x="9026" y="1465"/>
                  </a:lnTo>
                  <a:cubicBezTo>
                    <a:pt x="9026" y="1548"/>
                    <a:pt x="9097" y="1643"/>
                    <a:pt x="9204" y="1643"/>
                  </a:cubicBezTo>
                  <a:cubicBezTo>
                    <a:pt x="9311" y="1643"/>
                    <a:pt x="9383" y="1572"/>
                    <a:pt x="9383" y="1465"/>
                  </a:cubicBezTo>
                  <a:lnTo>
                    <a:pt x="9383" y="1072"/>
                  </a:lnTo>
                  <a:lnTo>
                    <a:pt x="9573" y="1072"/>
                  </a:lnTo>
                  <a:lnTo>
                    <a:pt x="9573" y="1465"/>
                  </a:lnTo>
                  <a:cubicBezTo>
                    <a:pt x="9573" y="1548"/>
                    <a:pt x="9657" y="1643"/>
                    <a:pt x="9752" y="1643"/>
                  </a:cubicBezTo>
                  <a:cubicBezTo>
                    <a:pt x="9859" y="1643"/>
                    <a:pt x="9931" y="1572"/>
                    <a:pt x="9931" y="1465"/>
                  </a:cubicBezTo>
                  <a:lnTo>
                    <a:pt x="9931" y="1072"/>
                  </a:lnTo>
                  <a:lnTo>
                    <a:pt x="10133" y="1072"/>
                  </a:lnTo>
                  <a:lnTo>
                    <a:pt x="10133" y="1465"/>
                  </a:lnTo>
                  <a:cubicBezTo>
                    <a:pt x="10133" y="1548"/>
                    <a:pt x="10204" y="1643"/>
                    <a:pt x="10312" y="1643"/>
                  </a:cubicBezTo>
                  <a:cubicBezTo>
                    <a:pt x="10407" y="1643"/>
                    <a:pt x="10490" y="1572"/>
                    <a:pt x="10490" y="1465"/>
                  </a:cubicBezTo>
                  <a:lnTo>
                    <a:pt x="10490" y="1072"/>
                  </a:lnTo>
                  <a:lnTo>
                    <a:pt x="10693" y="1072"/>
                  </a:lnTo>
                  <a:lnTo>
                    <a:pt x="10693" y="2477"/>
                  </a:lnTo>
                  <a:lnTo>
                    <a:pt x="6930" y="2477"/>
                  </a:lnTo>
                  <a:cubicBezTo>
                    <a:pt x="6835" y="2477"/>
                    <a:pt x="6752" y="2548"/>
                    <a:pt x="6752" y="2655"/>
                  </a:cubicBezTo>
                  <a:cubicBezTo>
                    <a:pt x="6752" y="2763"/>
                    <a:pt x="6823" y="2834"/>
                    <a:pt x="6930" y="2834"/>
                  </a:cubicBezTo>
                  <a:lnTo>
                    <a:pt x="11502" y="2834"/>
                  </a:lnTo>
                  <a:cubicBezTo>
                    <a:pt x="11693" y="2834"/>
                    <a:pt x="11836" y="2667"/>
                    <a:pt x="11836" y="2489"/>
                  </a:cubicBezTo>
                  <a:lnTo>
                    <a:pt x="11836" y="357"/>
                  </a:lnTo>
                  <a:cubicBezTo>
                    <a:pt x="11764" y="155"/>
                    <a:pt x="11621" y="0"/>
                    <a:pt x="1143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55"/>
            <p:cNvSpPr/>
            <p:nvPr/>
          </p:nvSpPr>
          <p:spPr>
            <a:xfrm>
              <a:off x="1859338" y="2014866"/>
              <a:ext cx="107565" cy="167072"/>
            </a:xfrm>
            <a:custGeom>
              <a:rect b="b" l="l" r="r" t="t"/>
              <a:pathLst>
                <a:path extrusionOk="0" h="5253" w="3382">
                  <a:moveTo>
                    <a:pt x="1434" y="0"/>
                  </a:moveTo>
                  <a:cubicBezTo>
                    <a:pt x="1356" y="0"/>
                    <a:pt x="1274" y="67"/>
                    <a:pt x="1263" y="145"/>
                  </a:cubicBezTo>
                  <a:cubicBezTo>
                    <a:pt x="1251" y="240"/>
                    <a:pt x="1322" y="323"/>
                    <a:pt x="1417" y="347"/>
                  </a:cubicBezTo>
                  <a:cubicBezTo>
                    <a:pt x="1453" y="347"/>
                    <a:pt x="1501" y="359"/>
                    <a:pt x="1536" y="371"/>
                  </a:cubicBezTo>
                  <a:cubicBezTo>
                    <a:pt x="2465" y="728"/>
                    <a:pt x="2917" y="1454"/>
                    <a:pt x="2917" y="1776"/>
                  </a:cubicBezTo>
                  <a:cubicBezTo>
                    <a:pt x="2917" y="1931"/>
                    <a:pt x="2822" y="2097"/>
                    <a:pt x="2691" y="2193"/>
                  </a:cubicBezTo>
                  <a:cubicBezTo>
                    <a:pt x="2346" y="1454"/>
                    <a:pt x="1691" y="895"/>
                    <a:pt x="905" y="680"/>
                  </a:cubicBezTo>
                  <a:cubicBezTo>
                    <a:pt x="917" y="645"/>
                    <a:pt x="941" y="597"/>
                    <a:pt x="965" y="561"/>
                  </a:cubicBezTo>
                  <a:cubicBezTo>
                    <a:pt x="1024" y="490"/>
                    <a:pt x="1012" y="371"/>
                    <a:pt x="917" y="323"/>
                  </a:cubicBezTo>
                  <a:cubicBezTo>
                    <a:pt x="888" y="299"/>
                    <a:pt x="852" y="287"/>
                    <a:pt x="815" y="287"/>
                  </a:cubicBezTo>
                  <a:cubicBezTo>
                    <a:pt x="761" y="287"/>
                    <a:pt x="708" y="314"/>
                    <a:pt x="679" y="371"/>
                  </a:cubicBezTo>
                  <a:cubicBezTo>
                    <a:pt x="620" y="442"/>
                    <a:pt x="572" y="538"/>
                    <a:pt x="560" y="621"/>
                  </a:cubicBezTo>
                  <a:cubicBezTo>
                    <a:pt x="370" y="597"/>
                    <a:pt x="179" y="597"/>
                    <a:pt x="179" y="597"/>
                  </a:cubicBezTo>
                  <a:cubicBezTo>
                    <a:pt x="84" y="597"/>
                    <a:pt x="0" y="669"/>
                    <a:pt x="0" y="776"/>
                  </a:cubicBezTo>
                  <a:cubicBezTo>
                    <a:pt x="0" y="859"/>
                    <a:pt x="72" y="954"/>
                    <a:pt x="179" y="954"/>
                  </a:cubicBezTo>
                  <a:cubicBezTo>
                    <a:pt x="179" y="954"/>
                    <a:pt x="322" y="954"/>
                    <a:pt x="536" y="978"/>
                  </a:cubicBezTo>
                  <a:cubicBezTo>
                    <a:pt x="1691" y="1145"/>
                    <a:pt x="2596" y="2157"/>
                    <a:pt x="2596" y="3359"/>
                  </a:cubicBezTo>
                  <a:lnTo>
                    <a:pt x="2596" y="5074"/>
                  </a:lnTo>
                  <a:cubicBezTo>
                    <a:pt x="2596" y="5169"/>
                    <a:pt x="2679" y="5252"/>
                    <a:pt x="2775" y="5252"/>
                  </a:cubicBezTo>
                  <a:cubicBezTo>
                    <a:pt x="2882" y="5252"/>
                    <a:pt x="2953" y="5181"/>
                    <a:pt x="2953" y="5074"/>
                  </a:cubicBezTo>
                  <a:cubicBezTo>
                    <a:pt x="2929" y="3514"/>
                    <a:pt x="3037" y="3145"/>
                    <a:pt x="2822" y="2502"/>
                  </a:cubicBezTo>
                  <a:cubicBezTo>
                    <a:pt x="3203" y="2312"/>
                    <a:pt x="3382" y="1847"/>
                    <a:pt x="3203" y="1442"/>
                  </a:cubicBezTo>
                  <a:cubicBezTo>
                    <a:pt x="2941" y="835"/>
                    <a:pt x="2394" y="323"/>
                    <a:pt x="1667" y="49"/>
                  </a:cubicBezTo>
                  <a:cubicBezTo>
                    <a:pt x="1596" y="14"/>
                    <a:pt x="1513" y="2"/>
                    <a:pt x="1453" y="2"/>
                  </a:cubicBezTo>
                  <a:cubicBezTo>
                    <a:pt x="1447" y="1"/>
                    <a:pt x="1441" y="0"/>
                    <a:pt x="143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55"/>
            <p:cNvSpPr/>
            <p:nvPr/>
          </p:nvSpPr>
          <p:spPr>
            <a:xfrm>
              <a:off x="1777536" y="2036335"/>
              <a:ext cx="71243" cy="169457"/>
            </a:xfrm>
            <a:custGeom>
              <a:rect b="b" l="l" r="r" t="t"/>
              <a:pathLst>
                <a:path extrusionOk="0" h="5328" w="2240">
                  <a:moveTo>
                    <a:pt x="2048" y="0"/>
                  </a:moveTo>
                  <a:cubicBezTo>
                    <a:pt x="2033" y="0"/>
                    <a:pt x="2017" y="2"/>
                    <a:pt x="2001" y="5"/>
                  </a:cubicBezTo>
                  <a:cubicBezTo>
                    <a:pt x="834" y="351"/>
                    <a:pt x="1" y="1434"/>
                    <a:pt x="1" y="2661"/>
                  </a:cubicBezTo>
                  <a:lnTo>
                    <a:pt x="1" y="5149"/>
                  </a:lnTo>
                  <a:cubicBezTo>
                    <a:pt x="1" y="5232"/>
                    <a:pt x="72" y="5328"/>
                    <a:pt x="179" y="5328"/>
                  </a:cubicBezTo>
                  <a:cubicBezTo>
                    <a:pt x="263" y="5328"/>
                    <a:pt x="358" y="5244"/>
                    <a:pt x="358" y="5149"/>
                  </a:cubicBezTo>
                  <a:lnTo>
                    <a:pt x="358" y="2661"/>
                  </a:lnTo>
                  <a:cubicBezTo>
                    <a:pt x="358" y="1589"/>
                    <a:pt x="1072" y="636"/>
                    <a:pt x="2108" y="339"/>
                  </a:cubicBezTo>
                  <a:cubicBezTo>
                    <a:pt x="2203" y="303"/>
                    <a:pt x="2239" y="220"/>
                    <a:pt x="2227" y="125"/>
                  </a:cubicBezTo>
                  <a:cubicBezTo>
                    <a:pt x="2207" y="54"/>
                    <a:pt x="2135" y="0"/>
                    <a:pt x="204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55"/>
            <p:cNvSpPr/>
            <p:nvPr/>
          </p:nvSpPr>
          <p:spPr>
            <a:xfrm>
              <a:off x="1817197" y="2078794"/>
              <a:ext cx="85714" cy="54291"/>
            </a:xfrm>
            <a:custGeom>
              <a:rect b="b" l="l" r="r" t="t"/>
              <a:pathLst>
                <a:path extrusionOk="0" h="1707" w="2695">
                  <a:moveTo>
                    <a:pt x="1528" y="0"/>
                  </a:moveTo>
                  <a:cubicBezTo>
                    <a:pt x="754" y="0"/>
                    <a:pt x="1" y="618"/>
                    <a:pt x="63" y="1552"/>
                  </a:cubicBezTo>
                  <a:cubicBezTo>
                    <a:pt x="63" y="1635"/>
                    <a:pt x="147" y="1707"/>
                    <a:pt x="242" y="1707"/>
                  </a:cubicBezTo>
                  <a:cubicBezTo>
                    <a:pt x="325" y="1707"/>
                    <a:pt x="397" y="1623"/>
                    <a:pt x="397" y="1528"/>
                  </a:cubicBezTo>
                  <a:cubicBezTo>
                    <a:pt x="350" y="837"/>
                    <a:pt x="918" y="369"/>
                    <a:pt x="1506" y="369"/>
                  </a:cubicBezTo>
                  <a:cubicBezTo>
                    <a:pt x="1810" y="369"/>
                    <a:pt x="2118" y="494"/>
                    <a:pt x="2349" y="778"/>
                  </a:cubicBezTo>
                  <a:cubicBezTo>
                    <a:pt x="2383" y="818"/>
                    <a:pt x="2432" y="840"/>
                    <a:pt x="2484" y="840"/>
                  </a:cubicBezTo>
                  <a:cubicBezTo>
                    <a:pt x="2523" y="840"/>
                    <a:pt x="2563" y="827"/>
                    <a:pt x="2599" y="802"/>
                  </a:cubicBezTo>
                  <a:cubicBezTo>
                    <a:pt x="2695" y="718"/>
                    <a:pt x="2695" y="599"/>
                    <a:pt x="2635" y="540"/>
                  </a:cubicBezTo>
                  <a:cubicBezTo>
                    <a:pt x="2335" y="166"/>
                    <a:pt x="1929" y="0"/>
                    <a:pt x="152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55"/>
            <p:cNvSpPr/>
            <p:nvPr/>
          </p:nvSpPr>
          <p:spPr>
            <a:xfrm>
              <a:off x="1826007" y="2113716"/>
              <a:ext cx="88641" cy="56867"/>
            </a:xfrm>
            <a:custGeom>
              <a:rect b="b" l="l" r="r" t="t"/>
              <a:pathLst>
                <a:path extrusionOk="0" h="1788" w="2787">
                  <a:moveTo>
                    <a:pt x="2496" y="0"/>
                  </a:moveTo>
                  <a:cubicBezTo>
                    <a:pt x="2489" y="0"/>
                    <a:pt x="2483" y="0"/>
                    <a:pt x="2477" y="1"/>
                  </a:cubicBezTo>
                  <a:cubicBezTo>
                    <a:pt x="2382" y="13"/>
                    <a:pt x="2311" y="108"/>
                    <a:pt x="2322" y="192"/>
                  </a:cubicBezTo>
                  <a:cubicBezTo>
                    <a:pt x="2418" y="870"/>
                    <a:pt x="1894" y="1442"/>
                    <a:pt x="1239" y="1442"/>
                  </a:cubicBezTo>
                  <a:cubicBezTo>
                    <a:pt x="882" y="1442"/>
                    <a:pt x="560" y="1263"/>
                    <a:pt x="346" y="990"/>
                  </a:cubicBezTo>
                  <a:cubicBezTo>
                    <a:pt x="309" y="938"/>
                    <a:pt x="253" y="909"/>
                    <a:pt x="200" y="909"/>
                  </a:cubicBezTo>
                  <a:cubicBezTo>
                    <a:pt x="167" y="909"/>
                    <a:pt x="135" y="919"/>
                    <a:pt x="108" y="942"/>
                  </a:cubicBezTo>
                  <a:cubicBezTo>
                    <a:pt x="36" y="1001"/>
                    <a:pt x="1" y="1109"/>
                    <a:pt x="60" y="1180"/>
                  </a:cubicBezTo>
                  <a:cubicBezTo>
                    <a:pt x="334" y="1561"/>
                    <a:pt x="775" y="1787"/>
                    <a:pt x="1239" y="1787"/>
                  </a:cubicBezTo>
                  <a:cubicBezTo>
                    <a:pt x="2108" y="1787"/>
                    <a:pt x="2787" y="1025"/>
                    <a:pt x="2668" y="156"/>
                  </a:cubicBezTo>
                  <a:cubicBezTo>
                    <a:pt x="2657" y="68"/>
                    <a:pt x="2574" y="0"/>
                    <a:pt x="24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0" name="Google Shape;3160;p55"/>
          <p:cNvGrpSpPr/>
          <p:nvPr/>
        </p:nvGrpSpPr>
        <p:grpSpPr>
          <a:xfrm>
            <a:off x="1309875" y="2057326"/>
            <a:ext cx="374154" cy="169680"/>
            <a:chOff x="1309875" y="2057326"/>
            <a:chExt cx="374154" cy="169680"/>
          </a:xfrm>
        </p:grpSpPr>
        <p:sp>
          <p:nvSpPr>
            <p:cNvPr id="3161" name="Google Shape;3161;p55"/>
            <p:cNvSpPr/>
            <p:nvPr/>
          </p:nvSpPr>
          <p:spPr>
            <a:xfrm>
              <a:off x="1480668" y="2212566"/>
              <a:ext cx="32" cy="32"/>
            </a:xfrm>
            <a:custGeom>
              <a:rect b="b" l="l" r="r" t="t"/>
              <a:pathLst>
                <a:path extrusionOk="0" h="1" w="1">
                  <a:moveTo>
                    <a:pt x="0" y="1"/>
                  </a:moveTo>
                  <a:lnTo>
                    <a:pt x="0"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55"/>
            <p:cNvSpPr/>
            <p:nvPr/>
          </p:nvSpPr>
          <p:spPr>
            <a:xfrm>
              <a:off x="1480668" y="2212566"/>
              <a:ext cx="32" cy="32"/>
            </a:xfrm>
            <a:custGeom>
              <a:rect b="b" l="l" r="r" t="t"/>
              <a:pathLst>
                <a:path extrusionOk="0" h="1" w="1">
                  <a:moveTo>
                    <a:pt x="0" y="1"/>
                  </a:moveTo>
                  <a:lnTo>
                    <a:pt x="0"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55"/>
            <p:cNvSpPr/>
            <p:nvPr/>
          </p:nvSpPr>
          <p:spPr>
            <a:xfrm>
              <a:off x="1480668" y="2212566"/>
              <a:ext cx="32" cy="32"/>
            </a:xfrm>
            <a:custGeom>
              <a:rect b="b" l="l" r="r" t="t"/>
              <a:pathLst>
                <a:path extrusionOk="0" h="1" w="1">
                  <a:moveTo>
                    <a:pt x="0" y="1"/>
                  </a:moveTo>
                  <a:lnTo>
                    <a:pt x="0"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55"/>
            <p:cNvSpPr/>
            <p:nvPr/>
          </p:nvSpPr>
          <p:spPr>
            <a:xfrm>
              <a:off x="1480286" y="2212566"/>
              <a:ext cx="413" cy="32"/>
            </a:xfrm>
            <a:custGeom>
              <a:rect b="b" l="l" r="r" t="t"/>
              <a:pathLst>
                <a:path extrusionOk="0" h="1" w="13">
                  <a:moveTo>
                    <a:pt x="12" y="1"/>
                  </a:moveTo>
                  <a:cubicBezTo>
                    <a:pt x="0" y="1"/>
                    <a:pt x="0" y="1"/>
                    <a:pt x="12" y="1"/>
                  </a:cubicBezTo>
                  <a:lnTo>
                    <a:pt x="12" y="1"/>
                  </a:lnTo>
                  <a:cubicBezTo>
                    <a:pt x="0" y="1"/>
                    <a:pt x="0" y="1"/>
                    <a:pt x="1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55"/>
            <p:cNvSpPr/>
            <p:nvPr/>
          </p:nvSpPr>
          <p:spPr>
            <a:xfrm>
              <a:off x="1480668" y="2212566"/>
              <a:ext cx="32" cy="32"/>
            </a:xfrm>
            <a:custGeom>
              <a:rect b="b" l="l" r="r" t="t"/>
              <a:pathLst>
                <a:path extrusionOk="0" h="1" w="1">
                  <a:moveTo>
                    <a:pt x="0" y="1"/>
                  </a:move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55"/>
            <p:cNvSpPr/>
            <p:nvPr/>
          </p:nvSpPr>
          <p:spPr>
            <a:xfrm>
              <a:off x="1460599" y="2082993"/>
              <a:ext cx="223430" cy="142232"/>
            </a:xfrm>
            <a:custGeom>
              <a:rect b="b" l="l" r="r" t="t"/>
              <a:pathLst>
                <a:path extrusionOk="0" h="4472" w="7025">
                  <a:moveTo>
                    <a:pt x="6763" y="491"/>
                  </a:moveTo>
                  <a:lnTo>
                    <a:pt x="6763" y="1729"/>
                  </a:lnTo>
                  <a:lnTo>
                    <a:pt x="1762" y="1729"/>
                  </a:lnTo>
                  <a:cubicBezTo>
                    <a:pt x="1762" y="1479"/>
                    <a:pt x="1774" y="1444"/>
                    <a:pt x="1738" y="1372"/>
                  </a:cubicBezTo>
                  <a:lnTo>
                    <a:pt x="1286" y="491"/>
                  </a:lnTo>
                  <a:lnTo>
                    <a:pt x="1786" y="491"/>
                  </a:lnTo>
                  <a:lnTo>
                    <a:pt x="1786" y="884"/>
                  </a:lnTo>
                  <a:cubicBezTo>
                    <a:pt x="1786" y="967"/>
                    <a:pt x="1858" y="1063"/>
                    <a:pt x="1965" y="1063"/>
                  </a:cubicBezTo>
                  <a:cubicBezTo>
                    <a:pt x="2060" y="1063"/>
                    <a:pt x="2143" y="979"/>
                    <a:pt x="2143" y="884"/>
                  </a:cubicBezTo>
                  <a:lnTo>
                    <a:pt x="2143" y="491"/>
                  </a:lnTo>
                  <a:lnTo>
                    <a:pt x="2334" y="491"/>
                  </a:lnTo>
                  <a:lnTo>
                    <a:pt x="2334" y="1360"/>
                  </a:lnTo>
                  <a:cubicBezTo>
                    <a:pt x="2334" y="1444"/>
                    <a:pt x="2417" y="1539"/>
                    <a:pt x="2512" y="1539"/>
                  </a:cubicBezTo>
                  <a:cubicBezTo>
                    <a:pt x="2608" y="1539"/>
                    <a:pt x="2691" y="1455"/>
                    <a:pt x="2691" y="1360"/>
                  </a:cubicBezTo>
                  <a:lnTo>
                    <a:pt x="2691" y="491"/>
                  </a:lnTo>
                  <a:lnTo>
                    <a:pt x="2893" y="491"/>
                  </a:lnTo>
                  <a:lnTo>
                    <a:pt x="2893" y="884"/>
                  </a:lnTo>
                  <a:cubicBezTo>
                    <a:pt x="2893" y="967"/>
                    <a:pt x="2965" y="1063"/>
                    <a:pt x="3072" y="1063"/>
                  </a:cubicBezTo>
                  <a:cubicBezTo>
                    <a:pt x="3155" y="1063"/>
                    <a:pt x="3251" y="979"/>
                    <a:pt x="3251" y="884"/>
                  </a:cubicBezTo>
                  <a:lnTo>
                    <a:pt x="3251" y="491"/>
                  </a:lnTo>
                  <a:lnTo>
                    <a:pt x="3441" y="491"/>
                  </a:lnTo>
                  <a:lnTo>
                    <a:pt x="3441" y="884"/>
                  </a:lnTo>
                  <a:cubicBezTo>
                    <a:pt x="3441" y="967"/>
                    <a:pt x="3513" y="1063"/>
                    <a:pt x="3620" y="1063"/>
                  </a:cubicBezTo>
                  <a:cubicBezTo>
                    <a:pt x="3703" y="1063"/>
                    <a:pt x="3798" y="979"/>
                    <a:pt x="3798" y="884"/>
                  </a:cubicBezTo>
                  <a:lnTo>
                    <a:pt x="3798" y="491"/>
                  </a:lnTo>
                  <a:lnTo>
                    <a:pt x="3989" y="491"/>
                  </a:lnTo>
                  <a:lnTo>
                    <a:pt x="3989" y="884"/>
                  </a:lnTo>
                  <a:cubicBezTo>
                    <a:pt x="3989" y="967"/>
                    <a:pt x="4060" y="1063"/>
                    <a:pt x="4167" y="1063"/>
                  </a:cubicBezTo>
                  <a:cubicBezTo>
                    <a:pt x="4263" y="1063"/>
                    <a:pt x="4346" y="979"/>
                    <a:pt x="4346" y="884"/>
                  </a:cubicBezTo>
                  <a:lnTo>
                    <a:pt x="4346" y="491"/>
                  </a:lnTo>
                  <a:lnTo>
                    <a:pt x="4536" y="491"/>
                  </a:lnTo>
                  <a:lnTo>
                    <a:pt x="4536" y="1360"/>
                  </a:lnTo>
                  <a:cubicBezTo>
                    <a:pt x="4536" y="1444"/>
                    <a:pt x="4620" y="1539"/>
                    <a:pt x="4715" y="1539"/>
                  </a:cubicBezTo>
                  <a:cubicBezTo>
                    <a:pt x="4822" y="1539"/>
                    <a:pt x="4894" y="1455"/>
                    <a:pt x="4894" y="1360"/>
                  </a:cubicBezTo>
                  <a:lnTo>
                    <a:pt x="4894" y="491"/>
                  </a:lnTo>
                  <a:lnTo>
                    <a:pt x="5096" y="491"/>
                  </a:lnTo>
                  <a:lnTo>
                    <a:pt x="5096" y="884"/>
                  </a:lnTo>
                  <a:cubicBezTo>
                    <a:pt x="5096" y="967"/>
                    <a:pt x="5167" y="1063"/>
                    <a:pt x="5275" y="1063"/>
                  </a:cubicBezTo>
                  <a:cubicBezTo>
                    <a:pt x="5358" y="1063"/>
                    <a:pt x="5453" y="979"/>
                    <a:pt x="5453" y="884"/>
                  </a:cubicBezTo>
                  <a:lnTo>
                    <a:pt x="5453" y="491"/>
                  </a:lnTo>
                  <a:lnTo>
                    <a:pt x="5644" y="491"/>
                  </a:lnTo>
                  <a:lnTo>
                    <a:pt x="5644" y="884"/>
                  </a:lnTo>
                  <a:cubicBezTo>
                    <a:pt x="5644" y="967"/>
                    <a:pt x="5715" y="1063"/>
                    <a:pt x="5822" y="1063"/>
                  </a:cubicBezTo>
                  <a:cubicBezTo>
                    <a:pt x="5906" y="1063"/>
                    <a:pt x="6001" y="979"/>
                    <a:pt x="6001" y="884"/>
                  </a:cubicBezTo>
                  <a:lnTo>
                    <a:pt x="6001" y="491"/>
                  </a:lnTo>
                  <a:lnTo>
                    <a:pt x="6191" y="491"/>
                  </a:lnTo>
                  <a:lnTo>
                    <a:pt x="6191" y="884"/>
                  </a:lnTo>
                  <a:cubicBezTo>
                    <a:pt x="6191" y="967"/>
                    <a:pt x="6263" y="1063"/>
                    <a:pt x="6370" y="1063"/>
                  </a:cubicBezTo>
                  <a:cubicBezTo>
                    <a:pt x="6465" y="1063"/>
                    <a:pt x="6549" y="979"/>
                    <a:pt x="6549" y="884"/>
                  </a:cubicBezTo>
                  <a:lnTo>
                    <a:pt x="6549" y="491"/>
                  </a:lnTo>
                  <a:close/>
                  <a:moveTo>
                    <a:pt x="914" y="1"/>
                  </a:moveTo>
                  <a:cubicBezTo>
                    <a:pt x="831" y="1"/>
                    <a:pt x="745" y="55"/>
                    <a:pt x="738" y="146"/>
                  </a:cubicBezTo>
                  <a:cubicBezTo>
                    <a:pt x="738" y="182"/>
                    <a:pt x="738" y="229"/>
                    <a:pt x="750" y="253"/>
                  </a:cubicBezTo>
                  <a:lnTo>
                    <a:pt x="881" y="503"/>
                  </a:lnTo>
                  <a:lnTo>
                    <a:pt x="1405" y="1503"/>
                  </a:lnTo>
                  <a:lnTo>
                    <a:pt x="1405" y="2087"/>
                  </a:lnTo>
                  <a:lnTo>
                    <a:pt x="1405" y="3158"/>
                  </a:lnTo>
                  <a:cubicBezTo>
                    <a:pt x="762" y="3896"/>
                    <a:pt x="631" y="4063"/>
                    <a:pt x="619" y="4075"/>
                  </a:cubicBezTo>
                  <a:cubicBezTo>
                    <a:pt x="584" y="4122"/>
                    <a:pt x="536" y="4122"/>
                    <a:pt x="512" y="4122"/>
                  </a:cubicBezTo>
                  <a:cubicBezTo>
                    <a:pt x="453" y="4122"/>
                    <a:pt x="357" y="4075"/>
                    <a:pt x="357" y="3968"/>
                  </a:cubicBezTo>
                  <a:lnTo>
                    <a:pt x="357" y="2860"/>
                  </a:lnTo>
                  <a:cubicBezTo>
                    <a:pt x="357" y="2765"/>
                    <a:pt x="286" y="2682"/>
                    <a:pt x="179" y="2682"/>
                  </a:cubicBezTo>
                  <a:cubicBezTo>
                    <a:pt x="84" y="2682"/>
                    <a:pt x="0" y="2753"/>
                    <a:pt x="0" y="2860"/>
                  </a:cubicBezTo>
                  <a:lnTo>
                    <a:pt x="0" y="3968"/>
                  </a:lnTo>
                  <a:cubicBezTo>
                    <a:pt x="0" y="4274"/>
                    <a:pt x="254" y="4471"/>
                    <a:pt x="512" y="4471"/>
                  </a:cubicBezTo>
                  <a:cubicBezTo>
                    <a:pt x="645" y="4471"/>
                    <a:pt x="780" y="4419"/>
                    <a:pt x="881" y="4301"/>
                  </a:cubicBezTo>
                  <a:lnTo>
                    <a:pt x="1655" y="3372"/>
                  </a:lnTo>
                  <a:lnTo>
                    <a:pt x="3155" y="3372"/>
                  </a:lnTo>
                  <a:cubicBezTo>
                    <a:pt x="3251" y="3372"/>
                    <a:pt x="3334" y="3301"/>
                    <a:pt x="3334" y="3194"/>
                  </a:cubicBezTo>
                  <a:cubicBezTo>
                    <a:pt x="3334" y="3110"/>
                    <a:pt x="3262" y="3027"/>
                    <a:pt x="3155" y="3027"/>
                  </a:cubicBezTo>
                  <a:lnTo>
                    <a:pt x="1762" y="3027"/>
                  </a:lnTo>
                  <a:lnTo>
                    <a:pt x="1762" y="2051"/>
                  </a:lnTo>
                  <a:lnTo>
                    <a:pt x="6668" y="2051"/>
                  </a:lnTo>
                  <a:lnTo>
                    <a:pt x="6668" y="3027"/>
                  </a:lnTo>
                  <a:lnTo>
                    <a:pt x="3858" y="3027"/>
                  </a:lnTo>
                  <a:cubicBezTo>
                    <a:pt x="3774" y="3027"/>
                    <a:pt x="3679" y="3099"/>
                    <a:pt x="3679" y="3194"/>
                  </a:cubicBezTo>
                  <a:cubicBezTo>
                    <a:pt x="3679" y="3289"/>
                    <a:pt x="3751" y="3372"/>
                    <a:pt x="3858" y="3372"/>
                  </a:cubicBezTo>
                  <a:lnTo>
                    <a:pt x="6846" y="3372"/>
                  </a:lnTo>
                  <a:cubicBezTo>
                    <a:pt x="6942" y="3372"/>
                    <a:pt x="7025" y="3301"/>
                    <a:pt x="7025" y="3194"/>
                  </a:cubicBezTo>
                  <a:lnTo>
                    <a:pt x="7025" y="301"/>
                  </a:lnTo>
                  <a:cubicBezTo>
                    <a:pt x="7025" y="229"/>
                    <a:pt x="6953" y="146"/>
                    <a:pt x="6846" y="146"/>
                  </a:cubicBezTo>
                  <a:lnTo>
                    <a:pt x="1096" y="146"/>
                  </a:lnTo>
                  <a:lnTo>
                    <a:pt x="1060" y="86"/>
                  </a:lnTo>
                  <a:cubicBezTo>
                    <a:pt x="1030" y="27"/>
                    <a:pt x="973" y="1"/>
                    <a:pt x="91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55"/>
            <p:cNvSpPr/>
            <p:nvPr/>
          </p:nvSpPr>
          <p:spPr>
            <a:xfrm>
              <a:off x="1480668" y="2212566"/>
              <a:ext cx="32" cy="32"/>
            </a:xfrm>
            <a:custGeom>
              <a:rect b="b" l="l" r="r" t="t"/>
              <a:pathLst>
                <a:path extrusionOk="0" h="1" w="1">
                  <a:moveTo>
                    <a:pt x="0" y="1"/>
                  </a:moveTo>
                  <a:lnTo>
                    <a:pt x="0"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55"/>
            <p:cNvSpPr/>
            <p:nvPr/>
          </p:nvSpPr>
          <p:spPr>
            <a:xfrm>
              <a:off x="1480668" y="2212566"/>
              <a:ext cx="32" cy="32"/>
            </a:xfrm>
            <a:custGeom>
              <a:rect b="b" l="l" r="r" t="t"/>
              <a:pathLst>
                <a:path extrusionOk="0" h="1" w="1">
                  <a:moveTo>
                    <a:pt x="0" y="1"/>
                  </a:moveTo>
                  <a:lnTo>
                    <a:pt x="0"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55"/>
            <p:cNvSpPr/>
            <p:nvPr/>
          </p:nvSpPr>
          <p:spPr>
            <a:xfrm>
              <a:off x="1397339" y="2183433"/>
              <a:ext cx="32" cy="32"/>
            </a:xfrm>
            <a:custGeom>
              <a:rect b="b" l="l" r="r" t="t"/>
              <a:pathLst>
                <a:path extrusionOk="0" h="1" w="1">
                  <a:moveTo>
                    <a:pt x="1" y="0"/>
                  </a:moveTo>
                  <a:lnTo>
                    <a:pt x="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55"/>
            <p:cNvSpPr/>
            <p:nvPr/>
          </p:nvSpPr>
          <p:spPr>
            <a:xfrm>
              <a:off x="1309875" y="2057326"/>
              <a:ext cx="132945" cy="169680"/>
            </a:xfrm>
            <a:custGeom>
              <a:rect b="b" l="l" r="r" t="t"/>
              <a:pathLst>
                <a:path extrusionOk="0" h="5335" w="4180">
                  <a:moveTo>
                    <a:pt x="2406" y="2894"/>
                  </a:moveTo>
                  <a:lnTo>
                    <a:pt x="2406" y="3858"/>
                  </a:lnTo>
                  <a:lnTo>
                    <a:pt x="358" y="3858"/>
                  </a:lnTo>
                  <a:lnTo>
                    <a:pt x="358" y="2894"/>
                  </a:lnTo>
                  <a:close/>
                  <a:moveTo>
                    <a:pt x="3775" y="0"/>
                  </a:moveTo>
                  <a:cubicBezTo>
                    <a:pt x="3644" y="0"/>
                    <a:pt x="3525" y="84"/>
                    <a:pt x="3453" y="203"/>
                  </a:cubicBezTo>
                  <a:lnTo>
                    <a:pt x="3048" y="953"/>
                  </a:lnTo>
                  <a:lnTo>
                    <a:pt x="179" y="953"/>
                  </a:lnTo>
                  <a:cubicBezTo>
                    <a:pt x="84" y="953"/>
                    <a:pt x="0" y="1036"/>
                    <a:pt x="0" y="1131"/>
                  </a:cubicBezTo>
                  <a:lnTo>
                    <a:pt x="0" y="1512"/>
                  </a:lnTo>
                  <a:cubicBezTo>
                    <a:pt x="0" y="1596"/>
                    <a:pt x="72" y="1691"/>
                    <a:pt x="179" y="1691"/>
                  </a:cubicBezTo>
                  <a:cubicBezTo>
                    <a:pt x="262" y="1691"/>
                    <a:pt x="358" y="1608"/>
                    <a:pt x="358" y="1512"/>
                  </a:cubicBezTo>
                  <a:lnTo>
                    <a:pt x="358" y="1310"/>
                  </a:lnTo>
                  <a:lnTo>
                    <a:pt x="596" y="1310"/>
                  </a:lnTo>
                  <a:lnTo>
                    <a:pt x="596" y="2179"/>
                  </a:lnTo>
                  <a:cubicBezTo>
                    <a:pt x="596" y="2262"/>
                    <a:pt x="667" y="2358"/>
                    <a:pt x="774" y="2358"/>
                  </a:cubicBezTo>
                  <a:cubicBezTo>
                    <a:pt x="858" y="2358"/>
                    <a:pt x="953" y="2286"/>
                    <a:pt x="953" y="2179"/>
                  </a:cubicBezTo>
                  <a:lnTo>
                    <a:pt x="953" y="1310"/>
                  </a:lnTo>
                  <a:lnTo>
                    <a:pt x="1143" y="1310"/>
                  </a:lnTo>
                  <a:lnTo>
                    <a:pt x="1143" y="1703"/>
                  </a:lnTo>
                  <a:cubicBezTo>
                    <a:pt x="1143" y="1786"/>
                    <a:pt x="1215" y="1881"/>
                    <a:pt x="1322" y="1881"/>
                  </a:cubicBezTo>
                  <a:cubicBezTo>
                    <a:pt x="1405" y="1881"/>
                    <a:pt x="1501" y="1810"/>
                    <a:pt x="1501" y="1703"/>
                  </a:cubicBezTo>
                  <a:lnTo>
                    <a:pt x="1501" y="1310"/>
                  </a:lnTo>
                  <a:lnTo>
                    <a:pt x="1691" y="1310"/>
                  </a:lnTo>
                  <a:lnTo>
                    <a:pt x="1691" y="1703"/>
                  </a:lnTo>
                  <a:cubicBezTo>
                    <a:pt x="1691" y="1786"/>
                    <a:pt x="1763" y="1881"/>
                    <a:pt x="1870" y="1881"/>
                  </a:cubicBezTo>
                  <a:cubicBezTo>
                    <a:pt x="1965" y="1881"/>
                    <a:pt x="2048" y="1810"/>
                    <a:pt x="2048" y="1703"/>
                  </a:cubicBezTo>
                  <a:lnTo>
                    <a:pt x="2048" y="1310"/>
                  </a:lnTo>
                  <a:lnTo>
                    <a:pt x="2239" y="1310"/>
                  </a:lnTo>
                  <a:lnTo>
                    <a:pt x="2239" y="1703"/>
                  </a:lnTo>
                  <a:cubicBezTo>
                    <a:pt x="2239" y="1786"/>
                    <a:pt x="2310" y="1881"/>
                    <a:pt x="2417" y="1881"/>
                  </a:cubicBezTo>
                  <a:cubicBezTo>
                    <a:pt x="2513" y="1881"/>
                    <a:pt x="2596" y="1810"/>
                    <a:pt x="2596" y="1703"/>
                  </a:cubicBezTo>
                  <a:lnTo>
                    <a:pt x="2596" y="1310"/>
                  </a:lnTo>
                  <a:lnTo>
                    <a:pt x="2787" y="1310"/>
                  </a:lnTo>
                  <a:lnTo>
                    <a:pt x="2787" y="1572"/>
                  </a:lnTo>
                  <a:cubicBezTo>
                    <a:pt x="2334" y="2465"/>
                    <a:pt x="2465" y="2084"/>
                    <a:pt x="2453" y="2548"/>
                  </a:cubicBezTo>
                  <a:lnTo>
                    <a:pt x="393" y="2548"/>
                  </a:lnTo>
                  <a:lnTo>
                    <a:pt x="393" y="2227"/>
                  </a:lnTo>
                  <a:cubicBezTo>
                    <a:pt x="393" y="2132"/>
                    <a:pt x="322" y="2048"/>
                    <a:pt x="215" y="2048"/>
                  </a:cubicBezTo>
                  <a:cubicBezTo>
                    <a:pt x="131" y="2048"/>
                    <a:pt x="36" y="2120"/>
                    <a:pt x="36" y="2227"/>
                  </a:cubicBezTo>
                  <a:lnTo>
                    <a:pt x="36" y="4048"/>
                  </a:lnTo>
                  <a:cubicBezTo>
                    <a:pt x="36" y="4144"/>
                    <a:pt x="108" y="4227"/>
                    <a:pt x="215" y="4227"/>
                  </a:cubicBezTo>
                  <a:lnTo>
                    <a:pt x="2537" y="4227"/>
                  </a:lnTo>
                  <a:lnTo>
                    <a:pt x="2751" y="4489"/>
                  </a:lnTo>
                  <a:cubicBezTo>
                    <a:pt x="2783" y="4528"/>
                    <a:pt x="2833" y="4549"/>
                    <a:pt x="2883" y="4549"/>
                  </a:cubicBezTo>
                  <a:cubicBezTo>
                    <a:pt x="2925" y="4549"/>
                    <a:pt x="2968" y="4534"/>
                    <a:pt x="3001" y="4501"/>
                  </a:cubicBezTo>
                  <a:cubicBezTo>
                    <a:pt x="3072" y="4441"/>
                    <a:pt x="3084" y="4322"/>
                    <a:pt x="3013" y="4251"/>
                  </a:cubicBezTo>
                  <a:cubicBezTo>
                    <a:pt x="2834" y="4037"/>
                    <a:pt x="2810" y="3989"/>
                    <a:pt x="2787" y="3989"/>
                  </a:cubicBezTo>
                  <a:lnTo>
                    <a:pt x="2787" y="2346"/>
                  </a:lnTo>
                  <a:cubicBezTo>
                    <a:pt x="3762" y="490"/>
                    <a:pt x="3804" y="379"/>
                    <a:pt x="3817" y="379"/>
                  </a:cubicBezTo>
                  <a:cubicBezTo>
                    <a:pt x="3818" y="379"/>
                    <a:pt x="3820" y="381"/>
                    <a:pt x="3822" y="381"/>
                  </a:cubicBezTo>
                  <a:cubicBezTo>
                    <a:pt x="3825" y="381"/>
                    <a:pt x="3828" y="377"/>
                    <a:pt x="3829" y="377"/>
                  </a:cubicBezTo>
                  <a:cubicBezTo>
                    <a:pt x="3844" y="377"/>
                    <a:pt x="3834" y="626"/>
                    <a:pt x="3834" y="4822"/>
                  </a:cubicBezTo>
                  <a:cubicBezTo>
                    <a:pt x="3834" y="4929"/>
                    <a:pt x="3739" y="4977"/>
                    <a:pt x="3680" y="4977"/>
                  </a:cubicBezTo>
                  <a:cubicBezTo>
                    <a:pt x="3584" y="4977"/>
                    <a:pt x="3549" y="4870"/>
                    <a:pt x="3465" y="4787"/>
                  </a:cubicBezTo>
                  <a:cubicBezTo>
                    <a:pt x="3432" y="4740"/>
                    <a:pt x="3380" y="4716"/>
                    <a:pt x="3327" y="4716"/>
                  </a:cubicBezTo>
                  <a:cubicBezTo>
                    <a:pt x="3284" y="4716"/>
                    <a:pt x="3240" y="4731"/>
                    <a:pt x="3203" y="4763"/>
                  </a:cubicBezTo>
                  <a:cubicBezTo>
                    <a:pt x="3132" y="4822"/>
                    <a:pt x="3120" y="4941"/>
                    <a:pt x="3191" y="5025"/>
                  </a:cubicBezTo>
                  <a:lnTo>
                    <a:pt x="3310" y="5156"/>
                  </a:lnTo>
                  <a:cubicBezTo>
                    <a:pt x="3406" y="5275"/>
                    <a:pt x="3537" y="5334"/>
                    <a:pt x="3680" y="5334"/>
                  </a:cubicBezTo>
                  <a:cubicBezTo>
                    <a:pt x="3965" y="5334"/>
                    <a:pt x="4180" y="5108"/>
                    <a:pt x="4180" y="4834"/>
                  </a:cubicBezTo>
                  <a:lnTo>
                    <a:pt x="4180" y="405"/>
                  </a:lnTo>
                  <a:cubicBezTo>
                    <a:pt x="4144" y="167"/>
                    <a:pt x="3989" y="0"/>
                    <a:pt x="377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55"/>
            <p:cNvSpPr/>
            <p:nvPr/>
          </p:nvSpPr>
          <p:spPr>
            <a:xfrm>
              <a:off x="1460599" y="2057326"/>
              <a:ext cx="25380" cy="101140"/>
            </a:xfrm>
            <a:custGeom>
              <a:rect b="b" l="l" r="r" t="t"/>
              <a:pathLst>
                <a:path extrusionOk="0" h="3180" w="798">
                  <a:moveTo>
                    <a:pt x="381" y="0"/>
                  </a:moveTo>
                  <a:cubicBezTo>
                    <a:pt x="167" y="0"/>
                    <a:pt x="0" y="167"/>
                    <a:pt x="0" y="381"/>
                  </a:cubicBezTo>
                  <a:lnTo>
                    <a:pt x="0" y="3001"/>
                  </a:lnTo>
                  <a:cubicBezTo>
                    <a:pt x="0" y="3084"/>
                    <a:pt x="84" y="3179"/>
                    <a:pt x="179" y="3179"/>
                  </a:cubicBezTo>
                  <a:cubicBezTo>
                    <a:pt x="274" y="3179"/>
                    <a:pt x="357" y="3096"/>
                    <a:pt x="357" y="3001"/>
                  </a:cubicBezTo>
                  <a:lnTo>
                    <a:pt x="357" y="381"/>
                  </a:lnTo>
                  <a:cubicBezTo>
                    <a:pt x="357" y="381"/>
                    <a:pt x="357" y="357"/>
                    <a:pt x="381" y="357"/>
                  </a:cubicBezTo>
                  <a:cubicBezTo>
                    <a:pt x="381" y="357"/>
                    <a:pt x="393" y="357"/>
                    <a:pt x="393" y="381"/>
                  </a:cubicBezTo>
                  <a:lnTo>
                    <a:pt x="441" y="453"/>
                  </a:lnTo>
                  <a:cubicBezTo>
                    <a:pt x="465" y="511"/>
                    <a:pt x="525" y="545"/>
                    <a:pt x="590" y="545"/>
                  </a:cubicBezTo>
                  <a:cubicBezTo>
                    <a:pt x="619" y="545"/>
                    <a:pt x="650" y="539"/>
                    <a:pt x="679" y="524"/>
                  </a:cubicBezTo>
                  <a:cubicBezTo>
                    <a:pt x="762" y="465"/>
                    <a:pt x="798" y="357"/>
                    <a:pt x="750" y="274"/>
                  </a:cubicBezTo>
                  <a:lnTo>
                    <a:pt x="703" y="203"/>
                  </a:lnTo>
                  <a:cubicBezTo>
                    <a:pt x="643" y="84"/>
                    <a:pt x="524" y="0"/>
                    <a:pt x="38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72" name="Google Shape;3172;p55"/>
          <p:cNvSpPr/>
          <p:nvPr/>
        </p:nvSpPr>
        <p:spPr>
          <a:xfrm>
            <a:off x="862283" y="2076250"/>
            <a:ext cx="374536" cy="130305"/>
          </a:xfrm>
          <a:custGeom>
            <a:rect b="b" l="l" r="r" t="t"/>
            <a:pathLst>
              <a:path extrusionOk="0" h="4097" w="11776">
                <a:moveTo>
                  <a:pt x="179" y="1"/>
                </a:moveTo>
                <a:cubicBezTo>
                  <a:pt x="96" y="1"/>
                  <a:pt x="0" y="84"/>
                  <a:pt x="0" y="179"/>
                </a:cubicBezTo>
                <a:lnTo>
                  <a:pt x="0" y="3906"/>
                </a:lnTo>
                <a:cubicBezTo>
                  <a:pt x="0" y="3989"/>
                  <a:pt x="84" y="4084"/>
                  <a:pt x="179" y="4084"/>
                </a:cubicBezTo>
                <a:lnTo>
                  <a:pt x="1215" y="4084"/>
                </a:lnTo>
                <a:cubicBezTo>
                  <a:pt x="1298" y="4084"/>
                  <a:pt x="1393" y="4013"/>
                  <a:pt x="1393" y="3906"/>
                </a:cubicBezTo>
                <a:cubicBezTo>
                  <a:pt x="1393" y="3811"/>
                  <a:pt x="1310" y="3727"/>
                  <a:pt x="1215" y="3727"/>
                </a:cubicBezTo>
                <a:lnTo>
                  <a:pt x="357" y="3727"/>
                </a:lnTo>
                <a:lnTo>
                  <a:pt x="357" y="1929"/>
                </a:lnTo>
                <a:lnTo>
                  <a:pt x="11418" y="1929"/>
                </a:lnTo>
                <a:lnTo>
                  <a:pt x="11418" y="3739"/>
                </a:lnTo>
                <a:lnTo>
                  <a:pt x="1893" y="3739"/>
                </a:lnTo>
                <a:cubicBezTo>
                  <a:pt x="1810" y="3739"/>
                  <a:pt x="1715" y="3811"/>
                  <a:pt x="1715" y="3918"/>
                </a:cubicBezTo>
                <a:cubicBezTo>
                  <a:pt x="1715" y="4013"/>
                  <a:pt x="1786" y="4096"/>
                  <a:pt x="1893" y="4096"/>
                </a:cubicBezTo>
                <a:lnTo>
                  <a:pt x="11585" y="4096"/>
                </a:lnTo>
                <a:cubicBezTo>
                  <a:pt x="11668" y="4096"/>
                  <a:pt x="11764" y="4025"/>
                  <a:pt x="11764" y="3918"/>
                </a:cubicBezTo>
                <a:lnTo>
                  <a:pt x="11764" y="1537"/>
                </a:lnTo>
                <a:cubicBezTo>
                  <a:pt x="11764" y="1453"/>
                  <a:pt x="11692" y="1358"/>
                  <a:pt x="11585" y="1358"/>
                </a:cubicBezTo>
                <a:cubicBezTo>
                  <a:pt x="11490" y="1358"/>
                  <a:pt x="11406" y="1429"/>
                  <a:pt x="11406" y="1537"/>
                </a:cubicBezTo>
                <a:lnTo>
                  <a:pt x="11406" y="1596"/>
                </a:lnTo>
                <a:lnTo>
                  <a:pt x="334" y="1596"/>
                </a:lnTo>
                <a:lnTo>
                  <a:pt x="334" y="358"/>
                </a:lnTo>
                <a:lnTo>
                  <a:pt x="1155" y="358"/>
                </a:lnTo>
                <a:lnTo>
                  <a:pt x="1155" y="1132"/>
                </a:lnTo>
                <a:cubicBezTo>
                  <a:pt x="1155" y="1227"/>
                  <a:pt x="1227" y="1310"/>
                  <a:pt x="1334" y="1310"/>
                </a:cubicBezTo>
                <a:cubicBezTo>
                  <a:pt x="1429" y="1310"/>
                  <a:pt x="1500" y="1239"/>
                  <a:pt x="1500" y="1132"/>
                </a:cubicBezTo>
                <a:lnTo>
                  <a:pt x="1500" y="358"/>
                </a:lnTo>
                <a:lnTo>
                  <a:pt x="2072" y="358"/>
                </a:lnTo>
                <a:lnTo>
                  <a:pt x="2072" y="834"/>
                </a:lnTo>
                <a:cubicBezTo>
                  <a:pt x="2072" y="929"/>
                  <a:pt x="2143" y="1013"/>
                  <a:pt x="2251" y="1013"/>
                </a:cubicBezTo>
                <a:cubicBezTo>
                  <a:pt x="2334" y="1013"/>
                  <a:pt x="2429" y="941"/>
                  <a:pt x="2429" y="834"/>
                </a:cubicBezTo>
                <a:lnTo>
                  <a:pt x="2429" y="358"/>
                </a:lnTo>
                <a:lnTo>
                  <a:pt x="2977" y="358"/>
                </a:lnTo>
                <a:lnTo>
                  <a:pt x="2977" y="1132"/>
                </a:lnTo>
                <a:cubicBezTo>
                  <a:pt x="2977" y="1227"/>
                  <a:pt x="3048" y="1310"/>
                  <a:pt x="3155" y="1310"/>
                </a:cubicBezTo>
                <a:cubicBezTo>
                  <a:pt x="3263" y="1310"/>
                  <a:pt x="3334" y="1239"/>
                  <a:pt x="3334" y="1132"/>
                </a:cubicBezTo>
                <a:lnTo>
                  <a:pt x="3334" y="358"/>
                </a:lnTo>
                <a:lnTo>
                  <a:pt x="3906" y="358"/>
                </a:lnTo>
                <a:lnTo>
                  <a:pt x="3906" y="834"/>
                </a:lnTo>
                <a:cubicBezTo>
                  <a:pt x="3906" y="929"/>
                  <a:pt x="3977" y="1013"/>
                  <a:pt x="4084" y="1013"/>
                </a:cubicBezTo>
                <a:cubicBezTo>
                  <a:pt x="4167" y="1013"/>
                  <a:pt x="4263" y="941"/>
                  <a:pt x="4263" y="834"/>
                </a:cubicBezTo>
                <a:lnTo>
                  <a:pt x="4263" y="358"/>
                </a:lnTo>
                <a:lnTo>
                  <a:pt x="4810" y="358"/>
                </a:lnTo>
                <a:lnTo>
                  <a:pt x="4810" y="1132"/>
                </a:lnTo>
                <a:cubicBezTo>
                  <a:pt x="4810" y="1227"/>
                  <a:pt x="4882" y="1310"/>
                  <a:pt x="4989" y="1310"/>
                </a:cubicBezTo>
                <a:cubicBezTo>
                  <a:pt x="5096" y="1310"/>
                  <a:pt x="5168" y="1239"/>
                  <a:pt x="5168" y="1132"/>
                </a:cubicBezTo>
                <a:lnTo>
                  <a:pt x="5168" y="358"/>
                </a:lnTo>
                <a:lnTo>
                  <a:pt x="5727" y="358"/>
                </a:lnTo>
                <a:lnTo>
                  <a:pt x="5727" y="834"/>
                </a:lnTo>
                <a:cubicBezTo>
                  <a:pt x="5727" y="929"/>
                  <a:pt x="5811" y="1013"/>
                  <a:pt x="5906" y="1013"/>
                </a:cubicBezTo>
                <a:cubicBezTo>
                  <a:pt x="6001" y="1013"/>
                  <a:pt x="6084" y="941"/>
                  <a:pt x="6084" y="834"/>
                </a:cubicBezTo>
                <a:lnTo>
                  <a:pt x="6084" y="358"/>
                </a:lnTo>
                <a:lnTo>
                  <a:pt x="6644" y="358"/>
                </a:lnTo>
                <a:lnTo>
                  <a:pt x="6644" y="1132"/>
                </a:lnTo>
                <a:cubicBezTo>
                  <a:pt x="6644" y="1227"/>
                  <a:pt x="6715" y="1310"/>
                  <a:pt x="6823" y="1310"/>
                </a:cubicBezTo>
                <a:cubicBezTo>
                  <a:pt x="6906" y="1310"/>
                  <a:pt x="7001" y="1239"/>
                  <a:pt x="7001" y="1132"/>
                </a:cubicBezTo>
                <a:lnTo>
                  <a:pt x="7001" y="358"/>
                </a:lnTo>
                <a:lnTo>
                  <a:pt x="7561" y="358"/>
                </a:lnTo>
                <a:lnTo>
                  <a:pt x="7561" y="834"/>
                </a:lnTo>
                <a:cubicBezTo>
                  <a:pt x="7561" y="929"/>
                  <a:pt x="7632" y="1013"/>
                  <a:pt x="7739" y="1013"/>
                </a:cubicBezTo>
                <a:cubicBezTo>
                  <a:pt x="7835" y="1013"/>
                  <a:pt x="7918" y="941"/>
                  <a:pt x="7918" y="834"/>
                </a:cubicBezTo>
                <a:lnTo>
                  <a:pt x="7918" y="358"/>
                </a:lnTo>
                <a:lnTo>
                  <a:pt x="8466" y="358"/>
                </a:lnTo>
                <a:lnTo>
                  <a:pt x="8466" y="1132"/>
                </a:lnTo>
                <a:cubicBezTo>
                  <a:pt x="8466" y="1227"/>
                  <a:pt x="8549" y="1310"/>
                  <a:pt x="8644" y="1310"/>
                </a:cubicBezTo>
                <a:cubicBezTo>
                  <a:pt x="8739" y="1310"/>
                  <a:pt x="8823" y="1239"/>
                  <a:pt x="8823" y="1132"/>
                </a:cubicBezTo>
                <a:lnTo>
                  <a:pt x="8823" y="358"/>
                </a:lnTo>
                <a:lnTo>
                  <a:pt x="9394" y="358"/>
                </a:lnTo>
                <a:lnTo>
                  <a:pt x="9394" y="834"/>
                </a:lnTo>
                <a:cubicBezTo>
                  <a:pt x="9394" y="929"/>
                  <a:pt x="9466" y="1013"/>
                  <a:pt x="9573" y="1013"/>
                </a:cubicBezTo>
                <a:cubicBezTo>
                  <a:pt x="9656" y="1013"/>
                  <a:pt x="9752" y="941"/>
                  <a:pt x="9752" y="834"/>
                </a:cubicBezTo>
                <a:lnTo>
                  <a:pt x="9752" y="358"/>
                </a:lnTo>
                <a:lnTo>
                  <a:pt x="10299" y="358"/>
                </a:lnTo>
                <a:lnTo>
                  <a:pt x="10299" y="1132"/>
                </a:lnTo>
                <a:cubicBezTo>
                  <a:pt x="10299" y="1227"/>
                  <a:pt x="10371" y="1310"/>
                  <a:pt x="10478" y="1310"/>
                </a:cubicBezTo>
                <a:cubicBezTo>
                  <a:pt x="10573" y="1310"/>
                  <a:pt x="10656" y="1239"/>
                  <a:pt x="10656" y="1132"/>
                </a:cubicBezTo>
                <a:lnTo>
                  <a:pt x="10656" y="358"/>
                </a:lnTo>
                <a:lnTo>
                  <a:pt x="11478" y="358"/>
                </a:lnTo>
                <a:lnTo>
                  <a:pt x="11478" y="834"/>
                </a:lnTo>
                <a:cubicBezTo>
                  <a:pt x="11418" y="941"/>
                  <a:pt x="11490" y="1013"/>
                  <a:pt x="11597" y="1013"/>
                </a:cubicBezTo>
                <a:cubicBezTo>
                  <a:pt x="11692" y="1013"/>
                  <a:pt x="11776" y="941"/>
                  <a:pt x="11776" y="834"/>
                </a:cubicBezTo>
                <a:lnTo>
                  <a:pt x="11776" y="179"/>
                </a:lnTo>
                <a:cubicBezTo>
                  <a:pt x="11776" y="96"/>
                  <a:pt x="11704" y="1"/>
                  <a:pt x="1159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73" name="Google Shape;3173;p55"/>
          <p:cNvGrpSpPr/>
          <p:nvPr/>
        </p:nvGrpSpPr>
        <p:grpSpPr>
          <a:xfrm>
            <a:off x="2347450" y="1954564"/>
            <a:ext cx="113639" cy="373168"/>
            <a:chOff x="2347450" y="1954564"/>
            <a:chExt cx="113639" cy="373168"/>
          </a:xfrm>
        </p:grpSpPr>
        <p:sp>
          <p:nvSpPr>
            <p:cNvPr id="3174" name="Google Shape;3174;p55"/>
            <p:cNvSpPr/>
            <p:nvPr/>
          </p:nvSpPr>
          <p:spPr>
            <a:xfrm>
              <a:off x="2347450" y="1954564"/>
              <a:ext cx="89022" cy="261819"/>
            </a:xfrm>
            <a:custGeom>
              <a:rect b="b" l="l" r="r" t="t"/>
              <a:pathLst>
                <a:path extrusionOk="0" h="8232" w="2799">
                  <a:moveTo>
                    <a:pt x="1799" y="0"/>
                  </a:moveTo>
                  <a:cubicBezTo>
                    <a:pt x="1610" y="0"/>
                    <a:pt x="1422" y="78"/>
                    <a:pt x="1286" y="231"/>
                  </a:cubicBezTo>
                  <a:lnTo>
                    <a:pt x="786" y="814"/>
                  </a:lnTo>
                  <a:cubicBezTo>
                    <a:pt x="274" y="1386"/>
                    <a:pt x="1" y="2124"/>
                    <a:pt x="1" y="2898"/>
                  </a:cubicBezTo>
                  <a:lnTo>
                    <a:pt x="1" y="4874"/>
                  </a:lnTo>
                  <a:cubicBezTo>
                    <a:pt x="1" y="5077"/>
                    <a:pt x="394" y="5124"/>
                    <a:pt x="394" y="5434"/>
                  </a:cubicBezTo>
                  <a:cubicBezTo>
                    <a:pt x="394" y="5636"/>
                    <a:pt x="239" y="5708"/>
                    <a:pt x="60" y="5934"/>
                  </a:cubicBezTo>
                  <a:cubicBezTo>
                    <a:pt x="24" y="5958"/>
                    <a:pt x="13" y="6005"/>
                    <a:pt x="13" y="6053"/>
                  </a:cubicBezTo>
                  <a:lnTo>
                    <a:pt x="13" y="7279"/>
                  </a:lnTo>
                  <a:cubicBezTo>
                    <a:pt x="13" y="7577"/>
                    <a:pt x="72" y="7863"/>
                    <a:pt x="191" y="8137"/>
                  </a:cubicBezTo>
                  <a:cubicBezTo>
                    <a:pt x="215" y="8196"/>
                    <a:pt x="274" y="8232"/>
                    <a:pt x="358" y="8232"/>
                  </a:cubicBezTo>
                  <a:cubicBezTo>
                    <a:pt x="477" y="8232"/>
                    <a:pt x="560" y="8101"/>
                    <a:pt x="513" y="7982"/>
                  </a:cubicBezTo>
                  <a:cubicBezTo>
                    <a:pt x="417" y="7756"/>
                    <a:pt x="394" y="7089"/>
                    <a:pt x="370" y="6113"/>
                  </a:cubicBezTo>
                  <a:cubicBezTo>
                    <a:pt x="489" y="5958"/>
                    <a:pt x="775" y="5815"/>
                    <a:pt x="775" y="5422"/>
                  </a:cubicBezTo>
                  <a:cubicBezTo>
                    <a:pt x="775" y="5005"/>
                    <a:pt x="441" y="4839"/>
                    <a:pt x="370" y="4779"/>
                  </a:cubicBezTo>
                  <a:lnTo>
                    <a:pt x="370" y="2874"/>
                  </a:lnTo>
                  <a:cubicBezTo>
                    <a:pt x="370" y="2195"/>
                    <a:pt x="620" y="1541"/>
                    <a:pt x="1072" y="1029"/>
                  </a:cubicBezTo>
                  <a:lnTo>
                    <a:pt x="1572" y="457"/>
                  </a:lnTo>
                  <a:cubicBezTo>
                    <a:pt x="1636" y="381"/>
                    <a:pt x="1727" y="343"/>
                    <a:pt x="1816" y="343"/>
                  </a:cubicBezTo>
                  <a:cubicBezTo>
                    <a:pt x="1908" y="343"/>
                    <a:pt x="2000" y="384"/>
                    <a:pt x="2060" y="469"/>
                  </a:cubicBezTo>
                  <a:lnTo>
                    <a:pt x="2477" y="969"/>
                  </a:lnTo>
                  <a:cubicBezTo>
                    <a:pt x="2512" y="1018"/>
                    <a:pt x="2567" y="1042"/>
                    <a:pt x="2623" y="1042"/>
                  </a:cubicBezTo>
                  <a:cubicBezTo>
                    <a:pt x="2663" y="1042"/>
                    <a:pt x="2704" y="1030"/>
                    <a:pt x="2739" y="1005"/>
                  </a:cubicBezTo>
                  <a:cubicBezTo>
                    <a:pt x="2799" y="933"/>
                    <a:pt x="2799" y="826"/>
                    <a:pt x="2739" y="755"/>
                  </a:cubicBezTo>
                  <a:lnTo>
                    <a:pt x="2322" y="243"/>
                  </a:lnTo>
                  <a:cubicBezTo>
                    <a:pt x="2184" y="81"/>
                    <a:pt x="1991" y="0"/>
                    <a:pt x="17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55"/>
            <p:cNvSpPr/>
            <p:nvPr/>
          </p:nvSpPr>
          <p:spPr>
            <a:xfrm>
              <a:off x="2362970" y="1994352"/>
              <a:ext cx="98118" cy="333380"/>
            </a:xfrm>
            <a:custGeom>
              <a:rect b="b" l="l" r="r" t="t"/>
              <a:pathLst>
                <a:path extrusionOk="0" h="10482" w="3085">
                  <a:moveTo>
                    <a:pt x="2488" y="0"/>
                  </a:moveTo>
                  <a:cubicBezTo>
                    <a:pt x="2461" y="0"/>
                    <a:pt x="2434" y="5"/>
                    <a:pt x="2406" y="16"/>
                  </a:cubicBezTo>
                  <a:cubicBezTo>
                    <a:pt x="2322" y="63"/>
                    <a:pt x="2287" y="171"/>
                    <a:pt x="2334" y="254"/>
                  </a:cubicBezTo>
                  <a:cubicBezTo>
                    <a:pt x="2703" y="1004"/>
                    <a:pt x="2620" y="1623"/>
                    <a:pt x="2632" y="1742"/>
                  </a:cubicBezTo>
                  <a:lnTo>
                    <a:pt x="2227" y="2159"/>
                  </a:lnTo>
                  <a:cubicBezTo>
                    <a:pt x="1965" y="2445"/>
                    <a:pt x="1989" y="2909"/>
                    <a:pt x="2287" y="3147"/>
                  </a:cubicBezTo>
                  <a:lnTo>
                    <a:pt x="2632" y="3433"/>
                  </a:lnTo>
                  <a:lnTo>
                    <a:pt x="2632" y="5957"/>
                  </a:lnTo>
                  <a:cubicBezTo>
                    <a:pt x="2632" y="6326"/>
                    <a:pt x="2513" y="6683"/>
                    <a:pt x="2287" y="6981"/>
                  </a:cubicBezTo>
                  <a:lnTo>
                    <a:pt x="1406" y="8172"/>
                  </a:lnTo>
                  <a:lnTo>
                    <a:pt x="1406" y="4171"/>
                  </a:lnTo>
                  <a:lnTo>
                    <a:pt x="2203" y="3588"/>
                  </a:lnTo>
                  <a:cubicBezTo>
                    <a:pt x="2275" y="3528"/>
                    <a:pt x="2287" y="3433"/>
                    <a:pt x="2251" y="3350"/>
                  </a:cubicBezTo>
                  <a:cubicBezTo>
                    <a:pt x="2215" y="3307"/>
                    <a:pt x="2162" y="3285"/>
                    <a:pt x="2108" y="3285"/>
                  </a:cubicBezTo>
                  <a:cubicBezTo>
                    <a:pt x="2071" y="3285"/>
                    <a:pt x="2034" y="3295"/>
                    <a:pt x="2001" y="3314"/>
                  </a:cubicBezTo>
                  <a:lnTo>
                    <a:pt x="1430" y="3742"/>
                  </a:lnTo>
                  <a:lnTo>
                    <a:pt x="1430" y="230"/>
                  </a:lnTo>
                  <a:cubicBezTo>
                    <a:pt x="1430" y="123"/>
                    <a:pt x="1358" y="51"/>
                    <a:pt x="1251" y="51"/>
                  </a:cubicBezTo>
                  <a:cubicBezTo>
                    <a:pt x="1144" y="51"/>
                    <a:pt x="1072" y="123"/>
                    <a:pt x="1072" y="230"/>
                  </a:cubicBezTo>
                  <a:lnTo>
                    <a:pt x="1072" y="1349"/>
                  </a:lnTo>
                  <a:lnTo>
                    <a:pt x="656" y="992"/>
                  </a:lnTo>
                  <a:cubicBezTo>
                    <a:pt x="622" y="964"/>
                    <a:pt x="579" y="949"/>
                    <a:pt x="537" y="949"/>
                  </a:cubicBezTo>
                  <a:cubicBezTo>
                    <a:pt x="490" y="949"/>
                    <a:pt x="443" y="967"/>
                    <a:pt x="406" y="1004"/>
                  </a:cubicBezTo>
                  <a:cubicBezTo>
                    <a:pt x="346" y="1075"/>
                    <a:pt x="346" y="1183"/>
                    <a:pt x="417" y="1254"/>
                  </a:cubicBezTo>
                  <a:cubicBezTo>
                    <a:pt x="906" y="1683"/>
                    <a:pt x="1037" y="1826"/>
                    <a:pt x="1060" y="1826"/>
                  </a:cubicBezTo>
                  <a:lnTo>
                    <a:pt x="1060" y="5135"/>
                  </a:lnTo>
                  <a:lnTo>
                    <a:pt x="703" y="4814"/>
                  </a:lnTo>
                  <a:cubicBezTo>
                    <a:pt x="663" y="4786"/>
                    <a:pt x="621" y="4771"/>
                    <a:pt x="578" y="4771"/>
                  </a:cubicBezTo>
                  <a:cubicBezTo>
                    <a:pt x="532" y="4771"/>
                    <a:pt x="485" y="4789"/>
                    <a:pt x="441" y="4826"/>
                  </a:cubicBezTo>
                  <a:cubicBezTo>
                    <a:pt x="382" y="4897"/>
                    <a:pt x="382" y="5004"/>
                    <a:pt x="465" y="5076"/>
                  </a:cubicBezTo>
                  <a:lnTo>
                    <a:pt x="1060" y="5636"/>
                  </a:lnTo>
                  <a:lnTo>
                    <a:pt x="1060" y="8267"/>
                  </a:lnTo>
                  <a:lnTo>
                    <a:pt x="358" y="7267"/>
                  </a:lnTo>
                  <a:cubicBezTo>
                    <a:pt x="319" y="7220"/>
                    <a:pt x="261" y="7189"/>
                    <a:pt x="205" y="7189"/>
                  </a:cubicBezTo>
                  <a:cubicBezTo>
                    <a:pt x="174" y="7189"/>
                    <a:pt x="145" y="7198"/>
                    <a:pt x="120" y="7219"/>
                  </a:cubicBezTo>
                  <a:cubicBezTo>
                    <a:pt x="48" y="7279"/>
                    <a:pt x="13" y="7386"/>
                    <a:pt x="72" y="7457"/>
                  </a:cubicBezTo>
                  <a:lnTo>
                    <a:pt x="1072" y="8850"/>
                  </a:lnTo>
                  <a:lnTo>
                    <a:pt x="1072" y="9231"/>
                  </a:lnTo>
                  <a:lnTo>
                    <a:pt x="322" y="8517"/>
                  </a:lnTo>
                  <a:cubicBezTo>
                    <a:pt x="288" y="8483"/>
                    <a:pt x="246" y="8468"/>
                    <a:pt x="203" y="8468"/>
                  </a:cubicBezTo>
                  <a:cubicBezTo>
                    <a:pt x="157" y="8468"/>
                    <a:pt x="110" y="8486"/>
                    <a:pt x="72" y="8517"/>
                  </a:cubicBezTo>
                  <a:cubicBezTo>
                    <a:pt x="1" y="8588"/>
                    <a:pt x="13" y="8695"/>
                    <a:pt x="72" y="8767"/>
                  </a:cubicBezTo>
                  <a:lnTo>
                    <a:pt x="1060" y="9719"/>
                  </a:lnTo>
                  <a:lnTo>
                    <a:pt x="1060" y="10303"/>
                  </a:lnTo>
                  <a:cubicBezTo>
                    <a:pt x="1060" y="10410"/>
                    <a:pt x="1132" y="10481"/>
                    <a:pt x="1239" y="10481"/>
                  </a:cubicBezTo>
                  <a:cubicBezTo>
                    <a:pt x="1334" y="10481"/>
                    <a:pt x="1418" y="10410"/>
                    <a:pt x="1418" y="10303"/>
                  </a:cubicBezTo>
                  <a:lnTo>
                    <a:pt x="1418" y="9719"/>
                  </a:lnTo>
                  <a:lnTo>
                    <a:pt x="2430" y="8695"/>
                  </a:lnTo>
                  <a:cubicBezTo>
                    <a:pt x="2501" y="8624"/>
                    <a:pt x="2501" y="8517"/>
                    <a:pt x="2430" y="8445"/>
                  </a:cubicBezTo>
                  <a:cubicBezTo>
                    <a:pt x="2388" y="8410"/>
                    <a:pt x="2343" y="8392"/>
                    <a:pt x="2299" y="8392"/>
                  </a:cubicBezTo>
                  <a:cubicBezTo>
                    <a:pt x="2254" y="8392"/>
                    <a:pt x="2209" y="8410"/>
                    <a:pt x="2168" y="8445"/>
                  </a:cubicBezTo>
                  <a:lnTo>
                    <a:pt x="1394" y="9219"/>
                  </a:lnTo>
                  <a:lnTo>
                    <a:pt x="1394" y="8767"/>
                  </a:lnTo>
                  <a:lnTo>
                    <a:pt x="2561" y="7183"/>
                  </a:lnTo>
                  <a:cubicBezTo>
                    <a:pt x="2823" y="6826"/>
                    <a:pt x="2965" y="6386"/>
                    <a:pt x="2965" y="5945"/>
                  </a:cubicBezTo>
                  <a:lnTo>
                    <a:pt x="2965" y="3338"/>
                  </a:lnTo>
                  <a:cubicBezTo>
                    <a:pt x="3001" y="3326"/>
                    <a:pt x="2977" y="3266"/>
                    <a:pt x="2930" y="3230"/>
                  </a:cubicBezTo>
                  <a:lnTo>
                    <a:pt x="2513" y="2897"/>
                  </a:lnTo>
                  <a:cubicBezTo>
                    <a:pt x="2370" y="2778"/>
                    <a:pt x="2346" y="2552"/>
                    <a:pt x="2489" y="2421"/>
                  </a:cubicBezTo>
                  <a:cubicBezTo>
                    <a:pt x="2918" y="1956"/>
                    <a:pt x="2989" y="1945"/>
                    <a:pt x="2989" y="1826"/>
                  </a:cubicBezTo>
                  <a:cubicBezTo>
                    <a:pt x="2977" y="1671"/>
                    <a:pt x="3084" y="944"/>
                    <a:pt x="2644" y="99"/>
                  </a:cubicBezTo>
                  <a:cubicBezTo>
                    <a:pt x="2610" y="32"/>
                    <a:pt x="2553" y="0"/>
                    <a:pt x="248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76" name="Google Shape;3176;p55"/>
          <p:cNvSpPr/>
          <p:nvPr/>
        </p:nvSpPr>
        <p:spPr>
          <a:xfrm>
            <a:off x="861520" y="1586835"/>
            <a:ext cx="360160" cy="184628"/>
          </a:xfrm>
          <a:custGeom>
            <a:rect b="b" l="l" r="r" t="t"/>
            <a:pathLst>
              <a:path extrusionOk="0" h="5805" w="11324">
                <a:moveTo>
                  <a:pt x="5525" y="339"/>
                </a:moveTo>
                <a:lnTo>
                  <a:pt x="5525" y="4066"/>
                </a:lnTo>
                <a:cubicBezTo>
                  <a:pt x="5430" y="4078"/>
                  <a:pt x="5323" y="4090"/>
                  <a:pt x="5239" y="4125"/>
                </a:cubicBezTo>
                <a:lnTo>
                  <a:pt x="3810" y="684"/>
                </a:lnTo>
                <a:cubicBezTo>
                  <a:pt x="4013" y="601"/>
                  <a:pt x="4239" y="542"/>
                  <a:pt x="4477" y="482"/>
                </a:cubicBezTo>
                <a:lnTo>
                  <a:pt x="4692" y="1542"/>
                </a:lnTo>
                <a:cubicBezTo>
                  <a:pt x="4702" y="1618"/>
                  <a:pt x="4773" y="1674"/>
                  <a:pt x="4858" y="1674"/>
                </a:cubicBezTo>
                <a:cubicBezTo>
                  <a:pt x="4866" y="1674"/>
                  <a:pt x="4874" y="1674"/>
                  <a:pt x="4882" y="1673"/>
                </a:cubicBezTo>
                <a:cubicBezTo>
                  <a:pt x="4965" y="1649"/>
                  <a:pt x="5025" y="1565"/>
                  <a:pt x="5013" y="1470"/>
                </a:cubicBezTo>
                <a:lnTo>
                  <a:pt x="4811" y="422"/>
                </a:lnTo>
                <a:cubicBezTo>
                  <a:pt x="5049" y="375"/>
                  <a:pt x="5263" y="363"/>
                  <a:pt x="5525" y="339"/>
                </a:cubicBezTo>
                <a:close/>
                <a:moveTo>
                  <a:pt x="5846" y="351"/>
                </a:moveTo>
                <a:cubicBezTo>
                  <a:pt x="6085" y="351"/>
                  <a:pt x="6323" y="375"/>
                  <a:pt x="6561" y="422"/>
                </a:cubicBezTo>
                <a:lnTo>
                  <a:pt x="6358" y="1458"/>
                </a:lnTo>
                <a:cubicBezTo>
                  <a:pt x="6335" y="1554"/>
                  <a:pt x="6394" y="1637"/>
                  <a:pt x="6489" y="1661"/>
                </a:cubicBezTo>
                <a:cubicBezTo>
                  <a:pt x="6496" y="1662"/>
                  <a:pt x="6504" y="1662"/>
                  <a:pt x="6511" y="1662"/>
                </a:cubicBezTo>
                <a:cubicBezTo>
                  <a:pt x="6588" y="1662"/>
                  <a:pt x="6669" y="1605"/>
                  <a:pt x="6680" y="1518"/>
                </a:cubicBezTo>
                <a:lnTo>
                  <a:pt x="6894" y="482"/>
                </a:lnTo>
                <a:cubicBezTo>
                  <a:pt x="7109" y="542"/>
                  <a:pt x="7347" y="601"/>
                  <a:pt x="7573" y="684"/>
                </a:cubicBezTo>
                <a:lnTo>
                  <a:pt x="6144" y="4125"/>
                </a:lnTo>
                <a:cubicBezTo>
                  <a:pt x="6061" y="4102"/>
                  <a:pt x="5954" y="4078"/>
                  <a:pt x="5846" y="4066"/>
                </a:cubicBezTo>
                <a:lnTo>
                  <a:pt x="5846" y="351"/>
                </a:lnTo>
                <a:close/>
                <a:moveTo>
                  <a:pt x="3477" y="803"/>
                </a:moveTo>
                <a:lnTo>
                  <a:pt x="4906" y="4232"/>
                </a:lnTo>
                <a:cubicBezTo>
                  <a:pt x="4823" y="4280"/>
                  <a:pt x="4727" y="4328"/>
                  <a:pt x="4644" y="4399"/>
                </a:cubicBezTo>
                <a:lnTo>
                  <a:pt x="2036" y="1792"/>
                </a:lnTo>
                <a:cubicBezTo>
                  <a:pt x="2215" y="1625"/>
                  <a:pt x="2394" y="1470"/>
                  <a:pt x="2584" y="1339"/>
                </a:cubicBezTo>
                <a:lnTo>
                  <a:pt x="3179" y="2232"/>
                </a:lnTo>
                <a:cubicBezTo>
                  <a:pt x="3215" y="2280"/>
                  <a:pt x="3275" y="2316"/>
                  <a:pt x="3322" y="2316"/>
                </a:cubicBezTo>
                <a:cubicBezTo>
                  <a:pt x="3346" y="2316"/>
                  <a:pt x="3382" y="2292"/>
                  <a:pt x="3406" y="2280"/>
                </a:cubicBezTo>
                <a:cubicBezTo>
                  <a:pt x="3477" y="2232"/>
                  <a:pt x="3513" y="2137"/>
                  <a:pt x="3453" y="2042"/>
                </a:cubicBezTo>
                <a:lnTo>
                  <a:pt x="2858" y="1149"/>
                </a:lnTo>
                <a:cubicBezTo>
                  <a:pt x="3048" y="1030"/>
                  <a:pt x="3263" y="911"/>
                  <a:pt x="3477" y="803"/>
                </a:cubicBezTo>
                <a:close/>
                <a:moveTo>
                  <a:pt x="7859" y="803"/>
                </a:moveTo>
                <a:cubicBezTo>
                  <a:pt x="8085" y="911"/>
                  <a:pt x="8287" y="1030"/>
                  <a:pt x="8502" y="1149"/>
                </a:cubicBezTo>
                <a:lnTo>
                  <a:pt x="7906" y="2042"/>
                </a:lnTo>
                <a:cubicBezTo>
                  <a:pt x="7823" y="2161"/>
                  <a:pt x="7906" y="2316"/>
                  <a:pt x="8037" y="2316"/>
                </a:cubicBezTo>
                <a:cubicBezTo>
                  <a:pt x="8097" y="2316"/>
                  <a:pt x="8144" y="2280"/>
                  <a:pt x="8168" y="2232"/>
                </a:cubicBezTo>
                <a:lnTo>
                  <a:pt x="8763" y="1339"/>
                </a:lnTo>
                <a:cubicBezTo>
                  <a:pt x="8954" y="1470"/>
                  <a:pt x="9133" y="1625"/>
                  <a:pt x="9311" y="1792"/>
                </a:cubicBezTo>
                <a:cubicBezTo>
                  <a:pt x="6804" y="4299"/>
                  <a:pt x="6713" y="4400"/>
                  <a:pt x="6696" y="4400"/>
                </a:cubicBezTo>
                <a:cubicBezTo>
                  <a:pt x="6695" y="4400"/>
                  <a:pt x="6694" y="4399"/>
                  <a:pt x="6692" y="4399"/>
                </a:cubicBezTo>
                <a:cubicBezTo>
                  <a:pt x="6608" y="4340"/>
                  <a:pt x="6537" y="4280"/>
                  <a:pt x="6442" y="4232"/>
                </a:cubicBezTo>
                <a:lnTo>
                  <a:pt x="7859" y="803"/>
                </a:lnTo>
                <a:close/>
                <a:moveTo>
                  <a:pt x="9549" y="2042"/>
                </a:moveTo>
                <a:cubicBezTo>
                  <a:pt x="9716" y="2220"/>
                  <a:pt x="9859" y="2399"/>
                  <a:pt x="10002" y="2589"/>
                </a:cubicBezTo>
                <a:lnTo>
                  <a:pt x="9109" y="3185"/>
                </a:lnTo>
                <a:cubicBezTo>
                  <a:pt x="9037" y="3232"/>
                  <a:pt x="9002" y="3340"/>
                  <a:pt x="9061" y="3423"/>
                </a:cubicBezTo>
                <a:cubicBezTo>
                  <a:pt x="9091" y="3475"/>
                  <a:pt x="9139" y="3504"/>
                  <a:pt x="9194" y="3504"/>
                </a:cubicBezTo>
                <a:cubicBezTo>
                  <a:pt x="9227" y="3504"/>
                  <a:pt x="9263" y="3493"/>
                  <a:pt x="9299" y="3470"/>
                </a:cubicBezTo>
                <a:lnTo>
                  <a:pt x="10192" y="2875"/>
                </a:lnTo>
                <a:cubicBezTo>
                  <a:pt x="10311" y="3066"/>
                  <a:pt x="10430" y="3292"/>
                  <a:pt x="10514" y="3506"/>
                </a:cubicBezTo>
                <a:lnTo>
                  <a:pt x="7144" y="4887"/>
                </a:lnTo>
                <a:cubicBezTo>
                  <a:pt x="7085" y="4792"/>
                  <a:pt x="7025" y="4709"/>
                  <a:pt x="6954" y="4637"/>
                </a:cubicBezTo>
                <a:lnTo>
                  <a:pt x="9549" y="2042"/>
                </a:lnTo>
                <a:close/>
                <a:moveTo>
                  <a:pt x="703" y="3780"/>
                </a:moveTo>
                <a:lnTo>
                  <a:pt x="4061" y="5185"/>
                </a:lnTo>
                <a:cubicBezTo>
                  <a:pt x="4037" y="5292"/>
                  <a:pt x="4001" y="5375"/>
                  <a:pt x="3989" y="5483"/>
                </a:cubicBezTo>
                <a:lnTo>
                  <a:pt x="370" y="5483"/>
                </a:lnTo>
                <a:cubicBezTo>
                  <a:pt x="370" y="5245"/>
                  <a:pt x="405" y="5018"/>
                  <a:pt x="429" y="4792"/>
                </a:cubicBezTo>
                <a:lnTo>
                  <a:pt x="1489" y="5006"/>
                </a:lnTo>
                <a:lnTo>
                  <a:pt x="1513" y="5006"/>
                </a:lnTo>
                <a:cubicBezTo>
                  <a:pt x="1596" y="5006"/>
                  <a:pt x="1667" y="4947"/>
                  <a:pt x="1679" y="4875"/>
                </a:cubicBezTo>
                <a:cubicBezTo>
                  <a:pt x="1691" y="4780"/>
                  <a:pt x="1632" y="4697"/>
                  <a:pt x="1548" y="4673"/>
                </a:cubicBezTo>
                <a:lnTo>
                  <a:pt x="489" y="4471"/>
                </a:lnTo>
                <a:cubicBezTo>
                  <a:pt x="548" y="4244"/>
                  <a:pt x="608" y="4006"/>
                  <a:pt x="703" y="3780"/>
                </a:cubicBezTo>
                <a:close/>
                <a:moveTo>
                  <a:pt x="5680" y="4399"/>
                </a:moveTo>
                <a:cubicBezTo>
                  <a:pt x="6335" y="4399"/>
                  <a:pt x="6906" y="4852"/>
                  <a:pt x="7037" y="5483"/>
                </a:cubicBezTo>
                <a:lnTo>
                  <a:pt x="4334" y="5483"/>
                </a:lnTo>
                <a:cubicBezTo>
                  <a:pt x="4465" y="4852"/>
                  <a:pt x="5025" y="4399"/>
                  <a:pt x="5680" y="4399"/>
                </a:cubicBezTo>
                <a:close/>
                <a:moveTo>
                  <a:pt x="5632" y="0"/>
                </a:moveTo>
                <a:cubicBezTo>
                  <a:pt x="4161" y="0"/>
                  <a:pt x="2669" y="573"/>
                  <a:pt x="1513" y="1816"/>
                </a:cubicBezTo>
                <a:cubicBezTo>
                  <a:pt x="1453" y="1899"/>
                  <a:pt x="1453" y="1994"/>
                  <a:pt x="1536" y="2054"/>
                </a:cubicBezTo>
                <a:cubicBezTo>
                  <a:pt x="1570" y="2082"/>
                  <a:pt x="1613" y="2097"/>
                  <a:pt x="1654" y="2097"/>
                </a:cubicBezTo>
                <a:cubicBezTo>
                  <a:pt x="1699" y="2097"/>
                  <a:pt x="1743" y="2079"/>
                  <a:pt x="1775" y="2042"/>
                </a:cubicBezTo>
                <a:cubicBezTo>
                  <a:pt x="1775" y="2030"/>
                  <a:pt x="1786" y="2030"/>
                  <a:pt x="1786" y="2018"/>
                </a:cubicBezTo>
                <a:lnTo>
                  <a:pt x="4394" y="4613"/>
                </a:lnTo>
                <a:cubicBezTo>
                  <a:pt x="4311" y="4697"/>
                  <a:pt x="4251" y="4780"/>
                  <a:pt x="4191" y="4875"/>
                </a:cubicBezTo>
                <a:lnTo>
                  <a:pt x="822" y="3470"/>
                </a:lnTo>
                <a:cubicBezTo>
                  <a:pt x="917" y="3268"/>
                  <a:pt x="1024" y="3042"/>
                  <a:pt x="1143" y="2851"/>
                </a:cubicBezTo>
                <a:cubicBezTo>
                  <a:pt x="2084" y="3459"/>
                  <a:pt x="2036" y="3470"/>
                  <a:pt x="2120" y="3470"/>
                </a:cubicBezTo>
                <a:cubicBezTo>
                  <a:pt x="2286" y="3470"/>
                  <a:pt x="2358" y="3268"/>
                  <a:pt x="2215" y="3161"/>
                </a:cubicBezTo>
                <a:lnTo>
                  <a:pt x="1322" y="2566"/>
                </a:lnTo>
                <a:cubicBezTo>
                  <a:pt x="1322" y="2542"/>
                  <a:pt x="1334" y="2542"/>
                  <a:pt x="1334" y="2530"/>
                </a:cubicBezTo>
                <a:cubicBezTo>
                  <a:pt x="1394" y="2458"/>
                  <a:pt x="1370" y="2351"/>
                  <a:pt x="1286" y="2292"/>
                </a:cubicBezTo>
                <a:cubicBezTo>
                  <a:pt x="1261" y="2271"/>
                  <a:pt x="1232" y="2262"/>
                  <a:pt x="1202" y="2262"/>
                </a:cubicBezTo>
                <a:cubicBezTo>
                  <a:pt x="1146" y="2262"/>
                  <a:pt x="1087" y="2293"/>
                  <a:pt x="1048" y="2339"/>
                </a:cubicBezTo>
                <a:cubicBezTo>
                  <a:pt x="381" y="3256"/>
                  <a:pt x="0" y="4411"/>
                  <a:pt x="0" y="5637"/>
                </a:cubicBezTo>
                <a:cubicBezTo>
                  <a:pt x="0" y="5733"/>
                  <a:pt x="72" y="5804"/>
                  <a:pt x="155" y="5804"/>
                </a:cubicBezTo>
                <a:lnTo>
                  <a:pt x="7740" y="5804"/>
                </a:lnTo>
                <a:cubicBezTo>
                  <a:pt x="7823" y="5804"/>
                  <a:pt x="7894" y="5733"/>
                  <a:pt x="7894" y="5637"/>
                </a:cubicBezTo>
                <a:cubicBezTo>
                  <a:pt x="7894" y="5554"/>
                  <a:pt x="7823" y="5483"/>
                  <a:pt x="7740" y="5483"/>
                </a:cubicBezTo>
                <a:lnTo>
                  <a:pt x="7347" y="5483"/>
                </a:lnTo>
                <a:cubicBezTo>
                  <a:pt x="7335" y="5375"/>
                  <a:pt x="7299" y="5268"/>
                  <a:pt x="7263" y="5161"/>
                </a:cubicBezTo>
                <a:lnTo>
                  <a:pt x="10609" y="3780"/>
                </a:lnTo>
                <a:cubicBezTo>
                  <a:pt x="10692" y="4006"/>
                  <a:pt x="10752" y="4232"/>
                  <a:pt x="10823" y="4471"/>
                </a:cubicBezTo>
                <a:lnTo>
                  <a:pt x="9776" y="4673"/>
                </a:lnTo>
                <a:cubicBezTo>
                  <a:pt x="9692" y="4685"/>
                  <a:pt x="9633" y="4780"/>
                  <a:pt x="9645" y="4864"/>
                </a:cubicBezTo>
                <a:cubicBezTo>
                  <a:pt x="9655" y="4951"/>
                  <a:pt x="9726" y="5008"/>
                  <a:pt x="9811" y="5008"/>
                </a:cubicBezTo>
                <a:cubicBezTo>
                  <a:pt x="9819" y="5008"/>
                  <a:pt x="9827" y="5007"/>
                  <a:pt x="9835" y="5006"/>
                </a:cubicBezTo>
                <a:lnTo>
                  <a:pt x="10883" y="4792"/>
                </a:lnTo>
                <a:cubicBezTo>
                  <a:pt x="10907" y="5018"/>
                  <a:pt x="10942" y="5256"/>
                  <a:pt x="10942" y="5483"/>
                </a:cubicBezTo>
                <a:lnTo>
                  <a:pt x="8394" y="5483"/>
                </a:lnTo>
                <a:cubicBezTo>
                  <a:pt x="8299" y="5483"/>
                  <a:pt x="8228" y="5554"/>
                  <a:pt x="8228" y="5637"/>
                </a:cubicBezTo>
                <a:cubicBezTo>
                  <a:pt x="8228" y="5733"/>
                  <a:pt x="8299" y="5804"/>
                  <a:pt x="8394" y="5804"/>
                </a:cubicBezTo>
                <a:lnTo>
                  <a:pt x="11097" y="5804"/>
                </a:lnTo>
                <a:cubicBezTo>
                  <a:pt x="11192" y="5804"/>
                  <a:pt x="11264" y="5733"/>
                  <a:pt x="11264" y="5637"/>
                </a:cubicBezTo>
                <a:cubicBezTo>
                  <a:pt x="11323" y="4911"/>
                  <a:pt x="11180" y="4185"/>
                  <a:pt x="10895" y="3506"/>
                </a:cubicBezTo>
                <a:cubicBezTo>
                  <a:pt x="9975" y="1275"/>
                  <a:pt x="7827" y="0"/>
                  <a:pt x="563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77" name="Google Shape;3177;p55"/>
          <p:cNvGrpSpPr/>
          <p:nvPr/>
        </p:nvGrpSpPr>
        <p:grpSpPr>
          <a:xfrm>
            <a:off x="3110102" y="1499880"/>
            <a:ext cx="330613" cy="358379"/>
            <a:chOff x="3110102" y="1499880"/>
            <a:chExt cx="330613" cy="358379"/>
          </a:xfrm>
        </p:grpSpPr>
        <p:sp>
          <p:nvSpPr>
            <p:cNvPr id="3178" name="Google Shape;3178;p55"/>
            <p:cNvSpPr/>
            <p:nvPr/>
          </p:nvSpPr>
          <p:spPr>
            <a:xfrm>
              <a:off x="3385024" y="1775979"/>
              <a:ext cx="55341" cy="71211"/>
            </a:xfrm>
            <a:custGeom>
              <a:rect b="b" l="l" r="r" t="t"/>
              <a:pathLst>
                <a:path extrusionOk="0" h="2239" w="1740">
                  <a:moveTo>
                    <a:pt x="1248" y="0"/>
                  </a:moveTo>
                  <a:cubicBezTo>
                    <a:pt x="1180" y="0"/>
                    <a:pt x="1124" y="45"/>
                    <a:pt x="1096" y="119"/>
                  </a:cubicBezTo>
                  <a:cubicBezTo>
                    <a:pt x="1072" y="202"/>
                    <a:pt x="1108" y="286"/>
                    <a:pt x="1203" y="321"/>
                  </a:cubicBezTo>
                  <a:cubicBezTo>
                    <a:pt x="1275" y="333"/>
                    <a:pt x="1334" y="369"/>
                    <a:pt x="1406" y="369"/>
                  </a:cubicBezTo>
                  <a:lnTo>
                    <a:pt x="1406" y="1095"/>
                  </a:lnTo>
                  <a:cubicBezTo>
                    <a:pt x="1320" y="1097"/>
                    <a:pt x="1242" y="1097"/>
                    <a:pt x="1171" y="1097"/>
                  </a:cubicBezTo>
                  <a:cubicBezTo>
                    <a:pt x="861" y="1097"/>
                    <a:pt x="689" y="1088"/>
                    <a:pt x="585" y="1088"/>
                  </a:cubicBezTo>
                  <a:cubicBezTo>
                    <a:pt x="472" y="1088"/>
                    <a:pt x="438" y="1098"/>
                    <a:pt x="394" y="1143"/>
                  </a:cubicBezTo>
                  <a:cubicBezTo>
                    <a:pt x="370" y="1167"/>
                    <a:pt x="358" y="1214"/>
                    <a:pt x="358" y="1262"/>
                  </a:cubicBezTo>
                  <a:cubicBezTo>
                    <a:pt x="370" y="1524"/>
                    <a:pt x="263" y="1774"/>
                    <a:pt x="96" y="1953"/>
                  </a:cubicBezTo>
                  <a:cubicBezTo>
                    <a:pt x="1" y="2060"/>
                    <a:pt x="72" y="2238"/>
                    <a:pt x="215" y="2238"/>
                  </a:cubicBezTo>
                  <a:cubicBezTo>
                    <a:pt x="263" y="2238"/>
                    <a:pt x="310" y="2226"/>
                    <a:pt x="334" y="2179"/>
                  </a:cubicBezTo>
                  <a:cubicBezTo>
                    <a:pt x="537" y="1976"/>
                    <a:pt x="667" y="1703"/>
                    <a:pt x="679" y="1417"/>
                  </a:cubicBezTo>
                  <a:lnTo>
                    <a:pt x="1572" y="1417"/>
                  </a:lnTo>
                  <a:cubicBezTo>
                    <a:pt x="1668" y="1417"/>
                    <a:pt x="1739" y="1345"/>
                    <a:pt x="1739" y="1262"/>
                  </a:cubicBezTo>
                  <a:lnTo>
                    <a:pt x="1739" y="238"/>
                  </a:lnTo>
                  <a:cubicBezTo>
                    <a:pt x="1739" y="131"/>
                    <a:pt x="1680" y="60"/>
                    <a:pt x="1572" y="60"/>
                  </a:cubicBezTo>
                  <a:cubicBezTo>
                    <a:pt x="1489" y="60"/>
                    <a:pt x="1382" y="36"/>
                    <a:pt x="1310" y="12"/>
                  </a:cubicBezTo>
                  <a:cubicBezTo>
                    <a:pt x="1289" y="4"/>
                    <a:pt x="1268" y="0"/>
                    <a:pt x="124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55"/>
            <p:cNvSpPr/>
            <p:nvPr/>
          </p:nvSpPr>
          <p:spPr>
            <a:xfrm>
              <a:off x="3347176" y="1535501"/>
              <a:ext cx="93189" cy="61765"/>
            </a:xfrm>
            <a:custGeom>
              <a:rect b="b" l="l" r="r" t="t"/>
              <a:pathLst>
                <a:path extrusionOk="0" h="1942" w="2930">
                  <a:moveTo>
                    <a:pt x="1703" y="1"/>
                  </a:moveTo>
                  <a:cubicBezTo>
                    <a:pt x="1619" y="1"/>
                    <a:pt x="1524" y="72"/>
                    <a:pt x="1536" y="179"/>
                  </a:cubicBezTo>
                  <a:cubicBezTo>
                    <a:pt x="1572" y="655"/>
                    <a:pt x="1155" y="1132"/>
                    <a:pt x="595" y="1132"/>
                  </a:cubicBezTo>
                  <a:cubicBezTo>
                    <a:pt x="476" y="1132"/>
                    <a:pt x="345" y="1108"/>
                    <a:pt x="250" y="1072"/>
                  </a:cubicBezTo>
                  <a:cubicBezTo>
                    <a:pt x="228" y="1064"/>
                    <a:pt x="206" y="1060"/>
                    <a:pt x="186" y="1060"/>
                  </a:cubicBezTo>
                  <a:cubicBezTo>
                    <a:pt x="118" y="1060"/>
                    <a:pt x="60" y="1101"/>
                    <a:pt x="24" y="1155"/>
                  </a:cubicBezTo>
                  <a:cubicBezTo>
                    <a:pt x="0" y="1251"/>
                    <a:pt x="36" y="1334"/>
                    <a:pt x="119" y="1382"/>
                  </a:cubicBezTo>
                  <a:cubicBezTo>
                    <a:pt x="262" y="1441"/>
                    <a:pt x="429" y="1465"/>
                    <a:pt x="595" y="1465"/>
                  </a:cubicBezTo>
                  <a:cubicBezTo>
                    <a:pt x="1250" y="1465"/>
                    <a:pt x="1798" y="977"/>
                    <a:pt x="1869" y="334"/>
                  </a:cubicBezTo>
                  <a:lnTo>
                    <a:pt x="2596" y="334"/>
                  </a:lnTo>
                  <a:lnTo>
                    <a:pt x="2596" y="1786"/>
                  </a:lnTo>
                  <a:cubicBezTo>
                    <a:pt x="2596" y="1870"/>
                    <a:pt x="2679" y="1941"/>
                    <a:pt x="2762" y="1941"/>
                  </a:cubicBezTo>
                  <a:cubicBezTo>
                    <a:pt x="2858" y="1941"/>
                    <a:pt x="2929" y="1870"/>
                    <a:pt x="2929" y="1786"/>
                  </a:cubicBezTo>
                  <a:lnTo>
                    <a:pt x="2929" y="155"/>
                  </a:lnTo>
                  <a:cubicBezTo>
                    <a:pt x="2929" y="72"/>
                    <a:pt x="2858" y="1"/>
                    <a:pt x="27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55"/>
            <p:cNvSpPr/>
            <p:nvPr/>
          </p:nvSpPr>
          <p:spPr>
            <a:xfrm>
              <a:off x="3110102" y="1580728"/>
              <a:ext cx="330613" cy="277530"/>
            </a:xfrm>
            <a:custGeom>
              <a:rect b="b" l="l" r="r" t="t"/>
              <a:pathLst>
                <a:path extrusionOk="0" h="8726" w="10395">
                  <a:moveTo>
                    <a:pt x="5044" y="1"/>
                  </a:moveTo>
                  <a:cubicBezTo>
                    <a:pt x="4997" y="1"/>
                    <a:pt x="4950" y="22"/>
                    <a:pt x="4918" y="67"/>
                  </a:cubicBezTo>
                  <a:cubicBezTo>
                    <a:pt x="4251" y="817"/>
                    <a:pt x="4692" y="2055"/>
                    <a:pt x="5704" y="2186"/>
                  </a:cubicBezTo>
                  <a:lnTo>
                    <a:pt x="5704" y="2924"/>
                  </a:lnTo>
                  <a:lnTo>
                    <a:pt x="4823" y="2924"/>
                  </a:lnTo>
                  <a:cubicBezTo>
                    <a:pt x="4739" y="2924"/>
                    <a:pt x="4668" y="2996"/>
                    <a:pt x="4668" y="3079"/>
                  </a:cubicBezTo>
                  <a:cubicBezTo>
                    <a:pt x="4668" y="3630"/>
                    <a:pt x="4207" y="4034"/>
                    <a:pt x="3710" y="4034"/>
                  </a:cubicBezTo>
                  <a:cubicBezTo>
                    <a:pt x="3573" y="4034"/>
                    <a:pt x="3433" y="4003"/>
                    <a:pt x="3299" y="3936"/>
                  </a:cubicBezTo>
                  <a:cubicBezTo>
                    <a:pt x="2977" y="3770"/>
                    <a:pt x="2775" y="3460"/>
                    <a:pt x="2775" y="3079"/>
                  </a:cubicBezTo>
                  <a:cubicBezTo>
                    <a:pt x="2775" y="2996"/>
                    <a:pt x="2704" y="2924"/>
                    <a:pt x="2608" y="2924"/>
                  </a:cubicBezTo>
                  <a:lnTo>
                    <a:pt x="1727" y="2924"/>
                  </a:lnTo>
                  <a:lnTo>
                    <a:pt x="1727" y="2043"/>
                  </a:lnTo>
                  <a:cubicBezTo>
                    <a:pt x="1727" y="1948"/>
                    <a:pt x="1656" y="1877"/>
                    <a:pt x="1572" y="1877"/>
                  </a:cubicBezTo>
                  <a:cubicBezTo>
                    <a:pt x="834" y="1865"/>
                    <a:pt x="394" y="1055"/>
                    <a:pt x="763" y="436"/>
                  </a:cubicBezTo>
                  <a:cubicBezTo>
                    <a:pt x="810" y="364"/>
                    <a:pt x="799" y="257"/>
                    <a:pt x="703" y="210"/>
                  </a:cubicBezTo>
                  <a:cubicBezTo>
                    <a:pt x="679" y="193"/>
                    <a:pt x="650" y="185"/>
                    <a:pt x="621" y="185"/>
                  </a:cubicBezTo>
                  <a:cubicBezTo>
                    <a:pt x="565" y="185"/>
                    <a:pt x="508" y="214"/>
                    <a:pt x="477" y="269"/>
                  </a:cubicBezTo>
                  <a:cubicBezTo>
                    <a:pt x="1" y="1055"/>
                    <a:pt x="501" y="2067"/>
                    <a:pt x="1406" y="2210"/>
                  </a:cubicBezTo>
                  <a:lnTo>
                    <a:pt x="1406" y="3651"/>
                  </a:lnTo>
                  <a:cubicBezTo>
                    <a:pt x="1406" y="3734"/>
                    <a:pt x="1477" y="3817"/>
                    <a:pt x="1572" y="3817"/>
                  </a:cubicBezTo>
                  <a:cubicBezTo>
                    <a:pt x="1656" y="3817"/>
                    <a:pt x="1727" y="3734"/>
                    <a:pt x="1727" y="3651"/>
                  </a:cubicBezTo>
                  <a:lnTo>
                    <a:pt x="1727" y="3246"/>
                  </a:lnTo>
                  <a:lnTo>
                    <a:pt x="2465" y="3246"/>
                  </a:lnTo>
                  <a:cubicBezTo>
                    <a:pt x="2537" y="3817"/>
                    <a:pt x="2977" y="4258"/>
                    <a:pt x="3549" y="4341"/>
                  </a:cubicBezTo>
                  <a:cubicBezTo>
                    <a:pt x="3614" y="4351"/>
                    <a:pt x="3678" y="4356"/>
                    <a:pt x="3742" y="4356"/>
                  </a:cubicBezTo>
                  <a:cubicBezTo>
                    <a:pt x="4376" y="4356"/>
                    <a:pt x="4914" y="3884"/>
                    <a:pt x="4990" y="3246"/>
                  </a:cubicBezTo>
                  <a:lnTo>
                    <a:pt x="5716" y="3246"/>
                  </a:lnTo>
                  <a:lnTo>
                    <a:pt x="5716" y="4127"/>
                  </a:lnTo>
                  <a:cubicBezTo>
                    <a:pt x="5716" y="4210"/>
                    <a:pt x="5799" y="4294"/>
                    <a:pt x="5882" y="4294"/>
                  </a:cubicBezTo>
                  <a:cubicBezTo>
                    <a:pt x="6406" y="4294"/>
                    <a:pt x="6835" y="4722"/>
                    <a:pt x="6835" y="5234"/>
                  </a:cubicBezTo>
                  <a:cubicBezTo>
                    <a:pt x="6835" y="5758"/>
                    <a:pt x="6406" y="6187"/>
                    <a:pt x="5882" y="6187"/>
                  </a:cubicBezTo>
                  <a:cubicBezTo>
                    <a:pt x="5799" y="6187"/>
                    <a:pt x="5716" y="6270"/>
                    <a:pt x="5716" y="6353"/>
                  </a:cubicBezTo>
                  <a:lnTo>
                    <a:pt x="5716" y="7234"/>
                  </a:lnTo>
                  <a:lnTo>
                    <a:pt x="4990" y="7234"/>
                  </a:lnTo>
                  <a:cubicBezTo>
                    <a:pt x="4906" y="7234"/>
                    <a:pt x="4823" y="7306"/>
                    <a:pt x="4823" y="7401"/>
                  </a:cubicBezTo>
                  <a:cubicBezTo>
                    <a:pt x="4823" y="7484"/>
                    <a:pt x="4906" y="7568"/>
                    <a:pt x="4990" y="7568"/>
                  </a:cubicBezTo>
                  <a:lnTo>
                    <a:pt x="6775" y="7568"/>
                  </a:lnTo>
                  <a:cubicBezTo>
                    <a:pt x="6839" y="8230"/>
                    <a:pt x="7403" y="8726"/>
                    <a:pt x="8059" y="8726"/>
                  </a:cubicBezTo>
                  <a:cubicBezTo>
                    <a:pt x="8146" y="8726"/>
                    <a:pt x="8234" y="8717"/>
                    <a:pt x="8323" y="8699"/>
                  </a:cubicBezTo>
                  <a:cubicBezTo>
                    <a:pt x="8419" y="8675"/>
                    <a:pt x="8478" y="8592"/>
                    <a:pt x="8454" y="8496"/>
                  </a:cubicBezTo>
                  <a:cubicBezTo>
                    <a:pt x="8443" y="8420"/>
                    <a:pt x="8373" y="8364"/>
                    <a:pt x="8288" y="8364"/>
                  </a:cubicBezTo>
                  <a:cubicBezTo>
                    <a:pt x="8280" y="8364"/>
                    <a:pt x="8272" y="8364"/>
                    <a:pt x="8264" y="8365"/>
                  </a:cubicBezTo>
                  <a:cubicBezTo>
                    <a:pt x="8195" y="8380"/>
                    <a:pt x="8127" y="8387"/>
                    <a:pt x="8061" y="8387"/>
                  </a:cubicBezTo>
                  <a:cubicBezTo>
                    <a:pt x="7535" y="8387"/>
                    <a:pt x="7089" y="7950"/>
                    <a:pt x="7121" y="7401"/>
                  </a:cubicBezTo>
                  <a:cubicBezTo>
                    <a:pt x="7121" y="7353"/>
                    <a:pt x="7109" y="7306"/>
                    <a:pt x="7073" y="7282"/>
                  </a:cubicBezTo>
                  <a:cubicBezTo>
                    <a:pt x="7034" y="7237"/>
                    <a:pt x="7003" y="7227"/>
                    <a:pt x="6891" y="7227"/>
                  </a:cubicBezTo>
                  <a:cubicBezTo>
                    <a:pt x="6787" y="7227"/>
                    <a:pt x="6613" y="7236"/>
                    <a:pt x="6299" y="7236"/>
                  </a:cubicBezTo>
                  <a:cubicBezTo>
                    <a:pt x="6227" y="7236"/>
                    <a:pt x="6148" y="7236"/>
                    <a:pt x="6061" y="7234"/>
                  </a:cubicBezTo>
                  <a:lnTo>
                    <a:pt x="6061" y="6508"/>
                  </a:lnTo>
                  <a:cubicBezTo>
                    <a:pt x="6811" y="6401"/>
                    <a:pt x="7299" y="5698"/>
                    <a:pt x="7145" y="4972"/>
                  </a:cubicBezTo>
                  <a:cubicBezTo>
                    <a:pt x="7049" y="4472"/>
                    <a:pt x="6633" y="4032"/>
                    <a:pt x="6061" y="3960"/>
                  </a:cubicBezTo>
                  <a:lnTo>
                    <a:pt x="6061" y="3234"/>
                  </a:lnTo>
                  <a:lnTo>
                    <a:pt x="6787" y="3234"/>
                  </a:lnTo>
                  <a:cubicBezTo>
                    <a:pt x="6878" y="3888"/>
                    <a:pt x="7448" y="4334"/>
                    <a:pt x="8061" y="4334"/>
                  </a:cubicBezTo>
                  <a:cubicBezTo>
                    <a:pt x="8252" y="4334"/>
                    <a:pt x="8447" y="4291"/>
                    <a:pt x="8633" y="4198"/>
                  </a:cubicBezTo>
                  <a:cubicBezTo>
                    <a:pt x="9026" y="4008"/>
                    <a:pt x="9276" y="3651"/>
                    <a:pt x="9335" y="3234"/>
                  </a:cubicBezTo>
                  <a:lnTo>
                    <a:pt x="10062" y="3234"/>
                  </a:lnTo>
                  <a:lnTo>
                    <a:pt x="10062" y="3960"/>
                  </a:lnTo>
                  <a:cubicBezTo>
                    <a:pt x="9109" y="4091"/>
                    <a:pt x="8633" y="5246"/>
                    <a:pt x="9228" y="6020"/>
                  </a:cubicBezTo>
                  <a:cubicBezTo>
                    <a:pt x="9262" y="6060"/>
                    <a:pt x="9311" y="6082"/>
                    <a:pt x="9360" y="6082"/>
                  </a:cubicBezTo>
                  <a:cubicBezTo>
                    <a:pt x="9398" y="6082"/>
                    <a:pt x="9435" y="6069"/>
                    <a:pt x="9466" y="6044"/>
                  </a:cubicBezTo>
                  <a:cubicBezTo>
                    <a:pt x="9550" y="5984"/>
                    <a:pt x="9562" y="5877"/>
                    <a:pt x="9502" y="5806"/>
                  </a:cubicBezTo>
                  <a:cubicBezTo>
                    <a:pt x="9026" y="5198"/>
                    <a:pt x="9454" y="4294"/>
                    <a:pt x="10228" y="4270"/>
                  </a:cubicBezTo>
                  <a:cubicBezTo>
                    <a:pt x="10324" y="4270"/>
                    <a:pt x="10395" y="4198"/>
                    <a:pt x="10395" y="4103"/>
                  </a:cubicBezTo>
                  <a:lnTo>
                    <a:pt x="10395" y="1007"/>
                  </a:lnTo>
                  <a:cubicBezTo>
                    <a:pt x="10383" y="936"/>
                    <a:pt x="10312" y="865"/>
                    <a:pt x="10216" y="865"/>
                  </a:cubicBezTo>
                  <a:cubicBezTo>
                    <a:pt x="10133" y="865"/>
                    <a:pt x="10050" y="936"/>
                    <a:pt x="10050" y="1031"/>
                  </a:cubicBezTo>
                  <a:lnTo>
                    <a:pt x="10050" y="2900"/>
                  </a:lnTo>
                  <a:lnTo>
                    <a:pt x="9157" y="2900"/>
                  </a:lnTo>
                  <a:cubicBezTo>
                    <a:pt x="9073" y="2900"/>
                    <a:pt x="8990" y="2984"/>
                    <a:pt x="8990" y="3067"/>
                  </a:cubicBezTo>
                  <a:cubicBezTo>
                    <a:pt x="8990" y="3293"/>
                    <a:pt x="8907" y="3520"/>
                    <a:pt x="8740" y="3698"/>
                  </a:cubicBezTo>
                  <a:cubicBezTo>
                    <a:pt x="8542" y="3912"/>
                    <a:pt x="8291" y="4008"/>
                    <a:pt x="8045" y="4008"/>
                  </a:cubicBezTo>
                  <a:cubicBezTo>
                    <a:pt x="7564" y="4008"/>
                    <a:pt x="7101" y="3642"/>
                    <a:pt x="7085" y="3067"/>
                  </a:cubicBezTo>
                  <a:cubicBezTo>
                    <a:pt x="7085" y="2984"/>
                    <a:pt x="7014" y="2900"/>
                    <a:pt x="6930" y="2900"/>
                  </a:cubicBezTo>
                  <a:lnTo>
                    <a:pt x="6049" y="2900"/>
                  </a:lnTo>
                  <a:lnTo>
                    <a:pt x="6049" y="2031"/>
                  </a:lnTo>
                  <a:cubicBezTo>
                    <a:pt x="6049" y="1936"/>
                    <a:pt x="5978" y="1865"/>
                    <a:pt x="5882" y="1865"/>
                  </a:cubicBezTo>
                  <a:cubicBezTo>
                    <a:pt x="5061" y="1865"/>
                    <a:pt x="4632" y="900"/>
                    <a:pt x="5168" y="281"/>
                  </a:cubicBezTo>
                  <a:cubicBezTo>
                    <a:pt x="5228" y="210"/>
                    <a:pt x="5228" y="103"/>
                    <a:pt x="5156" y="43"/>
                  </a:cubicBezTo>
                  <a:cubicBezTo>
                    <a:pt x="5123" y="16"/>
                    <a:pt x="5083" y="1"/>
                    <a:pt x="50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55"/>
            <p:cNvSpPr/>
            <p:nvPr/>
          </p:nvSpPr>
          <p:spPr>
            <a:xfrm>
              <a:off x="3139267" y="1504428"/>
              <a:ext cx="77668" cy="78113"/>
            </a:xfrm>
            <a:custGeom>
              <a:rect b="b" l="l" r="r" t="t"/>
              <a:pathLst>
                <a:path extrusionOk="0" h="2456" w="2442">
                  <a:moveTo>
                    <a:pt x="2255" y="1"/>
                  </a:moveTo>
                  <a:cubicBezTo>
                    <a:pt x="2226" y="1"/>
                    <a:pt x="2196" y="9"/>
                    <a:pt x="2168" y="25"/>
                  </a:cubicBezTo>
                  <a:cubicBezTo>
                    <a:pt x="1810" y="216"/>
                    <a:pt x="1572" y="573"/>
                    <a:pt x="1513" y="978"/>
                  </a:cubicBezTo>
                  <a:lnTo>
                    <a:pt x="620" y="978"/>
                  </a:lnTo>
                  <a:cubicBezTo>
                    <a:pt x="536" y="978"/>
                    <a:pt x="465" y="1049"/>
                    <a:pt x="465" y="1132"/>
                  </a:cubicBezTo>
                  <a:lnTo>
                    <a:pt x="465" y="2025"/>
                  </a:lnTo>
                  <a:cubicBezTo>
                    <a:pt x="346" y="2049"/>
                    <a:pt x="215" y="2073"/>
                    <a:pt x="120" y="2132"/>
                  </a:cubicBezTo>
                  <a:cubicBezTo>
                    <a:pt x="24" y="2180"/>
                    <a:pt x="1" y="2263"/>
                    <a:pt x="24" y="2359"/>
                  </a:cubicBezTo>
                  <a:cubicBezTo>
                    <a:pt x="60" y="2420"/>
                    <a:pt x="121" y="2456"/>
                    <a:pt x="184" y="2456"/>
                  </a:cubicBezTo>
                  <a:cubicBezTo>
                    <a:pt x="206" y="2456"/>
                    <a:pt x="229" y="2451"/>
                    <a:pt x="251" y="2442"/>
                  </a:cubicBezTo>
                  <a:cubicBezTo>
                    <a:pt x="370" y="2382"/>
                    <a:pt x="501" y="2359"/>
                    <a:pt x="620" y="2359"/>
                  </a:cubicBezTo>
                  <a:cubicBezTo>
                    <a:pt x="715" y="2359"/>
                    <a:pt x="786" y="2275"/>
                    <a:pt x="786" y="2192"/>
                  </a:cubicBezTo>
                  <a:lnTo>
                    <a:pt x="786" y="1299"/>
                  </a:lnTo>
                  <a:lnTo>
                    <a:pt x="1667" y="1299"/>
                  </a:lnTo>
                  <a:cubicBezTo>
                    <a:pt x="1751" y="1299"/>
                    <a:pt x="1834" y="1228"/>
                    <a:pt x="1834" y="1132"/>
                  </a:cubicBezTo>
                  <a:cubicBezTo>
                    <a:pt x="1834" y="1132"/>
                    <a:pt x="1810" y="585"/>
                    <a:pt x="2322" y="299"/>
                  </a:cubicBezTo>
                  <a:cubicBezTo>
                    <a:pt x="2406" y="263"/>
                    <a:pt x="2441" y="168"/>
                    <a:pt x="2394" y="85"/>
                  </a:cubicBezTo>
                  <a:cubicBezTo>
                    <a:pt x="2362" y="30"/>
                    <a:pt x="2311" y="1"/>
                    <a:pt x="22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55"/>
            <p:cNvSpPr/>
            <p:nvPr/>
          </p:nvSpPr>
          <p:spPr>
            <a:xfrm>
              <a:off x="3226381" y="1499880"/>
              <a:ext cx="116279" cy="82661"/>
            </a:xfrm>
            <a:custGeom>
              <a:rect b="b" l="l" r="r" t="t"/>
              <a:pathLst>
                <a:path extrusionOk="0" h="2599" w="3656">
                  <a:moveTo>
                    <a:pt x="170" y="0"/>
                  </a:moveTo>
                  <a:cubicBezTo>
                    <a:pt x="83" y="0"/>
                    <a:pt x="12" y="67"/>
                    <a:pt x="12" y="144"/>
                  </a:cubicBezTo>
                  <a:cubicBezTo>
                    <a:pt x="0" y="239"/>
                    <a:pt x="71" y="323"/>
                    <a:pt x="155" y="323"/>
                  </a:cubicBezTo>
                  <a:cubicBezTo>
                    <a:pt x="631" y="370"/>
                    <a:pt x="1024" y="775"/>
                    <a:pt x="1024" y="1275"/>
                  </a:cubicBezTo>
                  <a:cubicBezTo>
                    <a:pt x="1024" y="1371"/>
                    <a:pt x="1095" y="1442"/>
                    <a:pt x="1191" y="1442"/>
                  </a:cubicBezTo>
                  <a:lnTo>
                    <a:pt x="2084" y="1442"/>
                  </a:lnTo>
                  <a:lnTo>
                    <a:pt x="2084" y="2168"/>
                  </a:lnTo>
                  <a:cubicBezTo>
                    <a:pt x="1965" y="2192"/>
                    <a:pt x="1822" y="2228"/>
                    <a:pt x="1738" y="2275"/>
                  </a:cubicBezTo>
                  <a:cubicBezTo>
                    <a:pt x="1643" y="2299"/>
                    <a:pt x="1619" y="2406"/>
                    <a:pt x="1643" y="2502"/>
                  </a:cubicBezTo>
                  <a:cubicBezTo>
                    <a:pt x="1669" y="2563"/>
                    <a:pt x="1735" y="2599"/>
                    <a:pt x="1801" y="2599"/>
                  </a:cubicBezTo>
                  <a:cubicBezTo>
                    <a:pt x="1824" y="2599"/>
                    <a:pt x="1848" y="2594"/>
                    <a:pt x="1869" y="2585"/>
                  </a:cubicBezTo>
                  <a:cubicBezTo>
                    <a:pt x="1988" y="2549"/>
                    <a:pt x="2107" y="2514"/>
                    <a:pt x="2238" y="2514"/>
                  </a:cubicBezTo>
                  <a:cubicBezTo>
                    <a:pt x="2334" y="2514"/>
                    <a:pt x="2405" y="2442"/>
                    <a:pt x="2405" y="2347"/>
                  </a:cubicBezTo>
                  <a:lnTo>
                    <a:pt x="2405" y="1454"/>
                  </a:lnTo>
                  <a:lnTo>
                    <a:pt x="3131" y="1454"/>
                  </a:lnTo>
                  <a:cubicBezTo>
                    <a:pt x="3167" y="1668"/>
                    <a:pt x="3227" y="1859"/>
                    <a:pt x="3346" y="2025"/>
                  </a:cubicBezTo>
                  <a:cubicBezTo>
                    <a:pt x="3376" y="2072"/>
                    <a:pt x="3427" y="2098"/>
                    <a:pt x="3485" y="2098"/>
                  </a:cubicBezTo>
                  <a:cubicBezTo>
                    <a:pt x="3516" y="2098"/>
                    <a:pt x="3550" y="2090"/>
                    <a:pt x="3584" y="2073"/>
                  </a:cubicBezTo>
                  <a:cubicBezTo>
                    <a:pt x="3643" y="2013"/>
                    <a:pt x="3655" y="1906"/>
                    <a:pt x="3620" y="1823"/>
                  </a:cubicBezTo>
                  <a:cubicBezTo>
                    <a:pt x="3500" y="1656"/>
                    <a:pt x="3453" y="1442"/>
                    <a:pt x="3453" y="1299"/>
                  </a:cubicBezTo>
                  <a:cubicBezTo>
                    <a:pt x="3453" y="1204"/>
                    <a:pt x="3381" y="1121"/>
                    <a:pt x="3286" y="1121"/>
                  </a:cubicBezTo>
                  <a:lnTo>
                    <a:pt x="1334" y="1121"/>
                  </a:lnTo>
                  <a:cubicBezTo>
                    <a:pt x="1262" y="525"/>
                    <a:pt x="774" y="61"/>
                    <a:pt x="191" y="1"/>
                  </a:cubicBezTo>
                  <a:cubicBezTo>
                    <a:pt x="183" y="0"/>
                    <a:pt x="177" y="0"/>
                    <a:pt x="17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55"/>
            <p:cNvSpPr/>
            <p:nvPr/>
          </p:nvSpPr>
          <p:spPr>
            <a:xfrm>
              <a:off x="3179786" y="1775216"/>
              <a:ext cx="86764" cy="46594"/>
            </a:xfrm>
            <a:custGeom>
              <a:rect b="b" l="l" r="r" t="t"/>
              <a:pathLst>
                <a:path extrusionOk="0" h="1465" w="2728">
                  <a:moveTo>
                    <a:pt x="1525" y="0"/>
                  </a:moveTo>
                  <a:cubicBezTo>
                    <a:pt x="870" y="0"/>
                    <a:pt x="322" y="500"/>
                    <a:pt x="239" y="1131"/>
                  </a:cubicBezTo>
                  <a:lnTo>
                    <a:pt x="167" y="1131"/>
                  </a:lnTo>
                  <a:cubicBezTo>
                    <a:pt x="84" y="1131"/>
                    <a:pt x="1" y="1215"/>
                    <a:pt x="1" y="1298"/>
                  </a:cubicBezTo>
                  <a:cubicBezTo>
                    <a:pt x="1" y="1393"/>
                    <a:pt x="84" y="1465"/>
                    <a:pt x="167" y="1465"/>
                  </a:cubicBezTo>
                  <a:lnTo>
                    <a:pt x="405" y="1465"/>
                  </a:lnTo>
                  <a:cubicBezTo>
                    <a:pt x="501" y="1465"/>
                    <a:pt x="584" y="1393"/>
                    <a:pt x="572" y="1286"/>
                  </a:cubicBezTo>
                  <a:cubicBezTo>
                    <a:pt x="560" y="798"/>
                    <a:pt x="953" y="322"/>
                    <a:pt x="1525" y="322"/>
                  </a:cubicBezTo>
                  <a:cubicBezTo>
                    <a:pt x="1882" y="322"/>
                    <a:pt x="2227" y="524"/>
                    <a:pt x="2382" y="857"/>
                  </a:cubicBezTo>
                  <a:cubicBezTo>
                    <a:pt x="2415" y="915"/>
                    <a:pt x="2471" y="950"/>
                    <a:pt x="2530" y="950"/>
                  </a:cubicBezTo>
                  <a:cubicBezTo>
                    <a:pt x="2556" y="950"/>
                    <a:pt x="2583" y="943"/>
                    <a:pt x="2608" y="929"/>
                  </a:cubicBezTo>
                  <a:cubicBezTo>
                    <a:pt x="2679" y="905"/>
                    <a:pt x="2727" y="810"/>
                    <a:pt x="2679" y="738"/>
                  </a:cubicBezTo>
                  <a:cubicBezTo>
                    <a:pt x="2477" y="286"/>
                    <a:pt x="2013" y="0"/>
                    <a:pt x="15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55"/>
            <p:cNvSpPr/>
            <p:nvPr/>
          </p:nvSpPr>
          <p:spPr>
            <a:xfrm>
              <a:off x="3154024" y="1712337"/>
              <a:ext cx="15203" cy="109473"/>
            </a:xfrm>
            <a:custGeom>
              <a:rect b="b" l="l" r="r" t="t"/>
              <a:pathLst>
                <a:path extrusionOk="0" h="3442" w="478">
                  <a:moveTo>
                    <a:pt x="156" y="1"/>
                  </a:moveTo>
                  <a:cubicBezTo>
                    <a:pt x="72" y="1"/>
                    <a:pt x="1" y="72"/>
                    <a:pt x="1" y="167"/>
                  </a:cubicBezTo>
                  <a:lnTo>
                    <a:pt x="1" y="3275"/>
                  </a:lnTo>
                  <a:cubicBezTo>
                    <a:pt x="1" y="3370"/>
                    <a:pt x="72" y="3442"/>
                    <a:pt x="156" y="3442"/>
                  </a:cubicBezTo>
                  <a:lnTo>
                    <a:pt x="310" y="3442"/>
                  </a:lnTo>
                  <a:cubicBezTo>
                    <a:pt x="394" y="3442"/>
                    <a:pt x="477" y="3370"/>
                    <a:pt x="477" y="3275"/>
                  </a:cubicBezTo>
                  <a:cubicBezTo>
                    <a:pt x="477" y="3203"/>
                    <a:pt x="418" y="3132"/>
                    <a:pt x="322" y="3108"/>
                  </a:cubicBezTo>
                  <a:lnTo>
                    <a:pt x="322" y="167"/>
                  </a:lnTo>
                  <a:cubicBezTo>
                    <a:pt x="322" y="72"/>
                    <a:pt x="251" y="1"/>
                    <a:pt x="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85" name="Google Shape;3185;p55"/>
          <p:cNvSpPr/>
          <p:nvPr/>
        </p:nvSpPr>
        <p:spPr>
          <a:xfrm>
            <a:off x="3196834" y="1954214"/>
            <a:ext cx="118537" cy="373518"/>
          </a:xfrm>
          <a:custGeom>
            <a:rect b="b" l="l" r="r" t="t"/>
            <a:pathLst>
              <a:path extrusionOk="0" h="11744" w="3727">
                <a:moveTo>
                  <a:pt x="3273" y="1"/>
                </a:moveTo>
                <a:cubicBezTo>
                  <a:pt x="2520" y="1"/>
                  <a:pt x="1832" y="264"/>
                  <a:pt x="1239" y="802"/>
                </a:cubicBezTo>
                <a:cubicBezTo>
                  <a:pt x="762" y="1254"/>
                  <a:pt x="453" y="1790"/>
                  <a:pt x="286" y="2147"/>
                </a:cubicBezTo>
                <a:cubicBezTo>
                  <a:pt x="238" y="2230"/>
                  <a:pt x="286" y="2337"/>
                  <a:pt x="381" y="2385"/>
                </a:cubicBezTo>
                <a:cubicBezTo>
                  <a:pt x="404" y="2398"/>
                  <a:pt x="428" y="2404"/>
                  <a:pt x="452" y="2404"/>
                </a:cubicBezTo>
                <a:cubicBezTo>
                  <a:pt x="518" y="2404"/>
                  <a:pt x="585" y="2360"/>
                  <a:pt x="619" y="2290"/>
                </a:cubicBezTo>
                <a:cubicBezTo>
                  <a:pt x="1148" y="1163"/>
                  <a:pt x="2035" y="349"/>
                  <a:pt x="3314" y="349"/>
                </a:cubicBezTo>
                <a:cubicBezTo>
                  <a:pt x="3333" y="349"/>
                  <a:pt x="3351" y="349"/>
                  <a:pt x="3370" y="349"/>
                </a:cubicBezTo>
                <a:cubicBezTo>
                  <a:pt x="3084" y="694"/>
                  <a:pt x="2858" y="1040"/>
                  <a:pt x="2727" y="1421"/>
                </a:cubicBezTo>
                <a:cubicBezTo>
                  <a:pt x="2489" y="2135"/>
                  <a:pt x="2739" y="2564"/>
                  <a:pt x="2846" y="2814"/>
                </a:cubicBezTo>
                <a:cubicBezTo>
                  <a:pt x="3179" y="3611"/>
                  <a:pt x="2644" y="4540"/>
                  <a:pt x="1786" y="4588"/>
                </a:cubicBezTo>
                <a:cubicBezTo>
                  <a:pt x="1761" y="4588"/>
                  <a:pt x="1725" y="4589"/>
                  <a:pt x="1681" y="4589"/>
                </a:cubicBezTo>
                <a:cubicBezTo>
                  <a:pt x="1560" y="4589"/>
                  <a:pt x="1374" y="4577"/>
                  <a:pt x="1155" y="4481"/>
                </a:cubicBezTo>
                <a:cubicBezTo>
                  <a:pt x="584" y="4231"/>
                  <a:pt x="274" y="3576"/>
                  <a:pt x="393" y="2897"/>
                </a:cubicBezTo>
                <a:cubicBezTo>
                  <a:pt x="405" y="2814"/>
                  <a:pt x="346" y="2718"/>
                  <a:pt x="238" y="2695"/>
                </a:cubicBezTo>
                <a:cubicBezTo>
                  <a:pt x="231" y="2694"/>
                  <a:pt x="224" y="2693"/>
                  <a:pt x="217" y="2693"/>
                </a:cubicBezTo>
                <a:cubicBezTo>
                  <a:pt x="139" y="2693"/>
                  <a:pt x="58" y="2750"/>
                  <a:pt x="36" y="2837"/>
                </a:cubicBezTo>
                <a:cubicBezTo>
                  <a:pt x="24" y="2957"/>
                  <a:pt x="0" y="3064"/>
                  <a:pt x="0" y="3183"/>
                </a:cubicBezTo>
                <a:cubicBezTo>
                  <a:pt x="0" y="3826"/>
                  <a:pt x="298" y="4361"/>
                  <a:pt x="750" y="4659"/>
                </a:cubicBezTo>
                <a:cubicBezTo>
                  <a:pt x="393" y="6921"/>
                  <a:pt x="441" y="9553"/>
                  <a:pt x="1465" y="11612"/>
                </a:cubicBezTo>
                <a:cubicBezTo>
                  <a:pt x="1501" y="11684"/>
                  <a:pt x="1584" y="11743"/>
                  <a:pt x="1667" y="11743"/>
                </a:cubicBezTo>
                <a:cubicBezTo>
                  <a:pt x="1762" y="11743"/>
                  <a:pt x="1834" y="11696"/>
                  <a:pt x="1882" y="11612"/>
                </a:cubicBezTo>
                <a:cubicBezTo>
                  <a:pt x="2143" y="11077"/>
                  <a:pt x="2358" y="10457"/>
                  <a:pt x="2501" y="9803"/>
                </a:cubicBezTo>
                <a:cubicBezTo>
                  <a:pt x="2524" y="9719"/>
                  <a:pt x="2477" y="9612"/>
                  <a:pt x="2370" y="9600"/>
                </a:cubicBezTo>
                <a:cubicBezTo>
                  <a:pt x="2360" y="9599"/>
                  <a:pt x="2349" y="9598"/>
                  <a:pt x="2338" y="9598"/>
                </a:cubicBezTo>
                <a:cubicBezTo>
                  <a:pt x="2262" y="9598"/>
                  <a:pt x="2178" y="9637"/>
                  <a:pt x="2167" y="9731"/>
                </a:cubicBezTo>
                <a:cubicBezTo>
                  <a:pt x="2048" y="10267"/>
                  <a:pt x="1870" y="10779"/>
                  <a:pt x="1667" y="11231"/>
                </a:cubicBezTo>
                <a:cubicBezTo>
                  <a:pt x="1060" y="9862"/>
                  <a:pt x="869" y="8302"/>
                  <a:pt x="893" y="6814"/>
                </a:cubicBezTo>
                <a:lnTo>
                  <a:pt x="1155" y="6814"/>
                </a:lnTo>
                <a:cubicBezTo>
                  <a:pt x="1250" y="6814"/>
                  <a:pt x="1334" y="6743"/>
                  <a:pt x="1334" y="6636"/>
                </a:cubicBezTo>
                <a:cubicBezTo>
                  <a:pt x="1334" y="6552"/>
                  <a:pt x="1250" y="6457"/>
                  <a:pt x="1155" y="6457"/>
                </a:cubicBezTo>
                <a:lnTo>
                  <a:pt x="917" y="6457"/>
                </a:lnTo>
                <a:cubicBezTo>
                  <a:pt x="917" y="6397"/>
                  <a:pt x="929" y="6112"/>
                  <a:pt x="953" y="5838"/>
                </a:cubicBezTo>
                <a:lnTo>
                  <a:pt x="1584" y="5838"/>
                </a:lnTo>
                <a:cubicBezTo>
                  <a:pt x="1691" y="5838"/>
                  <a:pt x="1762" y="5755"/>
                  <a:pt x="1762" y="5659"/>
                </a:cubicBezTo>
                <a:cubicBezTo>
                  <a:pt x="1762" y="5552"/>
                  <a:pt x="1691" y="5481"/>
                  <a:pt x="1584" y="5481"/>
                </a:cubicBezTo>
                <a:lnTo>
                  <a:pt x="989" y="5481"/>
                </a:lnTo>
                <a:cubicBezTo>
                  <a:pt x="1012" y="5243"/>
                  <a:pt x="1048" y="5016"/>
                  <a:pt x="1072" y="4814"/>
                </a:cubicBezTo>
                <a:cubicBezTo>
                  <a:pt x="1250" y="4879"/>
                  <a:pt x="1456" y="4912"/>
                  <a:pt x="1661" y="4912"/>
                </a:cubicBezTo>
                <a:cubicBezTo>
                  <a:pt x="1867" y="4912"/>
                  <a:pt x="2072" y="4879"/>
                  <a:pt x="2251" y="4814"/>
                </a:cubicBezTo>
                <a:cubicBezTo>
                  <a:pt x="2286" y="5016"/>
                  <a:pt x="2310" y="5243"/>
                  <a:pt x="2346" y="5481"/>
                </a:cubicBezTo>
                <a:lnTo>
                  <a:pt x="2286" y="5481"/>
                </a:lnTo>
                <a:cubicBezTo>
                  <a:pt x="2191" y="5481"/>
                  <a:pt x="2108" y="5552"/>
                  <a:pt x="2108" y="5659"/>
                </a:cubicBezTo>
                <a:cubicBezTo>
                  <a:pt x="2108" y="5755"/>
                  <a:pt x="2179" y="5838"/>
                  <a:pt x="2286" y="5838"/>
                </a:cubicBezTo>
                <a:lnTo>
                  <a:pt x="2370" y="5838"/>
                </a:lnTo>
                <a:cubicBezTo>
                  <a:pt x="2382" y="6052"/>
                  <a:pt x="2405" y="6231"/>
                  <a:pt x="2417" y="6457"/>
                </a:cubicBezTo>
                <a:lnTo>
                  <a:pt x="1870" y="6457"/>
                </a:lnTo>
                <a:cubicBezTo>
                  <a:pt x="1774" y="6457"/>
                  <a:pt x="1691" y="6528"/>
                  <a:pt x="1691" y="6636"/>
                </a:cubicBezTo>
                <a:cubicBezTo>
                  <a:pt x="1691" y="6743"/>
                  <a:pt x="1762" y="6814"/>
                  <a:pt x="1870" y="6814"/>
                </a:cubicBezTo>
                <a:lnTo>
                  <a:pt x="2441" y="6814"/>
                </a:lnTo>
                <a:cubicBezTo>
                  <a:pt x="2465" y="7540"/>
                  <a:pt x="2429" y="8314"/>
                  <a:pt x="2310" y="9064"/>
                </a:cubicBezTo>
                <a:cubicBezTo>
                  <a:pt x="2298" y="9160"/>
                  <a:pt x="2358" y="9243"/>
                  <a:pt x="2465" y="9255"/>
                </a:cubicBezTo>
                <a:cubicBezTo>
                  <a:pt x="2476" y="9258"/>
                  <a:pt x="2487" y="9260"/>
                  <a:pt x="2498" y="9260"/>
                </a:cubicBezTo>
                <a:cubicBezTo>
                  <a:pt x="2572" y="9260"/>
                  <a:pt x="2645" y="9195"/>
                  <a:pt x="2655" y="9112"/>
                </a:cubicBezTo>
                <a:cubicBezTo>
                  <a:pt x="2882" y="7671"/>
                  <a:pt x="2834" y="6088"/>
                  <a:pt x="2596" y="4647"/>
                </a:cubicBezTo>
                <a:cubicBezTo>
                  <a:pt x="3191" y="4231"/>
                  <a:pt x="3477" y="3409"/>
                  <a:pt x="3179" y="2659"/>
                </a:cubicBezTo>
                <a:cubicBezTo>
                  <a:pt x="3072" y="2397"/>
                  <a:pt x="2691" y="1849"/>
                  <a:pt x="3417" y="849"/>
                </a:cubicBezTo>
                <a:cubicBezTo>
                  <a:pt x="3667" y="492"/>
                  <a:pt x="3727" y="492"/>
                  <a:pt x="3727" y="325"/>
                </a:cubicBezTo>
                <a:cubicBezTo>
                  <a:pt x="3727" y="147"/>
                  <a:pt x="3596" y="16"/>
                  <a:pt x="3417" y="4"/>
                </a:cubicBezTo>
                <a:cubicBezTo>
                  <a:pt x="3369" y="2"/>
                  <a:pt x="3321" y="1"/>
                  <a:pt x="327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86" name="Google Shape;3186;p55"/>
          <p:cNvGrpSpPr/>
          <p:nvPr/>
        </p:nvGrpSpPr>
        <p:grpSpPr>
          <a:xfrm>
            <a:off x="3485575" y="1999759"/>
            <a:ext cx="373772" cy="284050"/>
            <a:chOff x="3531200" y="1999759"/>
            <a:chExt cx="373772" cy="284050"/>
          </a:xfrm>
        </p:grpSpPr>
        <p:sp>
          <p:nvSpPr>
            <p:cNvPr id="3187" name="Google Shape;3187;p55"/>
            <p:cNvSpPr/>
            <p:nvPr/>
          </p:nvSpPr>
          <p:spPr>
            <a:xfrm>
              <a:off x="3531200" y="1999759"/>
              <a:ext cx="373772" cy="283669"/>
            </a:xfrm>
            <a:custGeom>
              <a:rect b="b" l="l" r="r" t="t"/>
              <a:pathLst>
                <a:path extrusionOk="0" h="8919" w="11752">
                  <a:moveTo>
                    <a:pt x="1024" y="1"/>
                  </a:moveTo>
                  <a:cubicBezTo>
                    <a:pt x="465" y="1"/>
                    <a:pt x="1" y="465"/>
                    <a:pt x="1" y="1024"/>
                  </a:cubicBezTo>
                  <a:lnTo>
                    <a:pt x="1" y="7847"/>
                  </a:lnTo>
                  <a:cubicBezTo>
                    <a:pt x="1" y="8418"/>
                    <a:pt x="477" y="8918"/>
                    <a:pt x="1072" y="8918"/>
                  </a:cubicBezTo>
                  <a:lnTo>
                    <a:pt x="4513" y="8918"/>
                  </a:lnTo>
                  <a:cubicBezTo>
                    <a:pt x="4596" y="8918"/>
                    <a:pt x="4692" y="8835"/>
                    <a:pt x="4692" y="8740"/>
                  </a:cubicBezTo>
                  <a:cubicBezTo>
                    <a:pt x="4692" y="8633"/>
                    <a:pt x="4608" y="8561"/>
                    <a:pt x="4513" y="8561"/>
                  </a:cubicBezTo>
                  <a:lnTo>
                    <a:pt x="1072" y="8561"/>
                  </a:lnTo>
                  <a:cubicBezTo>
                    <a:pt x="667" y="8561"/>
                    <a:pt x="358" y="8228"/>
                    <a:pt x="358" y="7847"/>
                  </a:cubicBezTo>
                  <a:lnTo>
                    <a:pt x="358" y="7763"/>
                  </a:lnTo>
                  <a:cubicBezTo>
                    <a:pt x="405" y="7430"/>
                    <a:pt x="679" y="7168"/>
                    <a:pt x="1024" y="7168"/>
                  </a:cubicBezTo>
                  <a:lnTo>
                    <a:pt x="1358" y="7168"/>
                  </a:lnTo>
                  <a:cubicBezTo>
                    <a:pt x="1441" y="7168"/>
                    <a:pt x="1536" y="7097"/>
                    <a:pt x="1536" y="6990"/>
                  </a:cubicBezTo>
                  <a:cubicBezTo>
                    <a:pt x="1536" y="6906"/>
                    <a:pt x="1453" y="6811"/>
                    <a:pt x="1358" y="6811"/>
                  </a:cubicBezTo>
                  <a:cubicBezTo>
                    <a:pt x="1335" y="6814"/>
                    <a:pt x="1308" y="6815"/>
                    <a:pt x="1278" y="6815"/>
                  </a:cubicBezTo>
                  <a:cubicBezTo>
                    <a:pt x="1231" y="6815"/>
                    <a:pt x="1176" y="6813"/>
                    <a:pt x="1114" y="6813"/>
                  </a:cubicBezTo>
                  <a:cubicBezTo>
                    <a:pt x="900" y="6813"/>
                    <a:pt x="612" y="6839"/>
                    <a:pt x="346" y="7073"/>
                  </a:cubicBezTo>
                  <a:cubicBezTo>
                    <a:pt x="358" y="679"/>
                    <a:pt x="322" y="1001"/>
                    <a:pt x="358" y="834"/>
                  </a:cubicBezTo>
                  <a:cubicBezTo>
                    <a:pt x="429" y="536"/>
                    <a:pt x="703" y="322"/>
                    <a:pt x="1013" y="322"/>
                  </a:cubicBezTo>
                  <a:lnTo>
                    <a:pt x="2441" y="322"/>
                  </a:lnTo>
                  <a:lnTo>
                    <a:pt x="2441" y="6811"/>
                  </a:lnTo>
                  <a:lnTo>
                    <a:pt x="2025" y="6811"/>
                  </a:lnTo>
                  <a:cubicBezTo>
                    <a:pt x="1929" y="6811"/>
                    <a:pt x="1846" y="6894"/>
                    <a:pt x="1846" y="6990"/>
                  </a:cubicBezTo>
                  <a:cubicBezTo>
                    <a:pt x="1846" y="7085"/>
                    <a:pt x="1917" y="7168"/>
                    <a:pt x="2025" y="7168"/>
                  </a:cubicBezTo>
                  <a:lnTo>
                    <a:pt x="2608" y="7168"/>
                  </a:lnTo>
                  <a:cubicBezTo>
                    <a:pt x="2644" y="7168"/>
                    <a:pt x="2691" y="7156"/>
                    <a:pt x="2727" y="7132"/>
                  </a:cubicBezTo>
                  <a:cubicBezTo>
                    <a:pt x="2751" y="7097"/>
                    <a:pt x="2763" y="7049"/>
                    <a:pt x="2763" y="7013"/>
                  </a:cubicBezTo>
                  <a:lnTo>
                    <a:pt x="2763" y="1203"/>
                  </a:lnTo>
                  <a:lnTo>
                    <a:pt x="11371" y="1203"/>
                  </a:lnTo>
                  <a:lnTo>
                    <a:pt x="11371" y="2787"/>
                  </a:lnTo>
                  <a:cubicBezTo>
                    <a:pt x="11371" y="2870"/>
                    <a:pt x="11442" y="2965"/>
                    <a:pt x="11550" y="2965"/>
                  </a:cubicBezTo>
                  <a:cubicBezTo>
                    <a:pt x="11633" y="2965"/>
                    <a:pt x="11728" y="2882"/>
                    <a:pt x="11728" y="2787"/>
                  </a:cubicBezTo>
                  <a:lnTo>
                    <a:pt x="11728" y="1036"/>
                  </a:lnTo>
                  <a:cubicBezTo>
                    <a:pt x="11752" y="941"/>
                    <a:pt x="11681" y="858"/>
                    <a:pt x="11597" y="858"/>
                  </a:cubicBezTo>
                  <a:lnTo>
                    <a:pt x="2810" y="858"/>
                  </a:lnTo>
                  <a:lnTo>
                    <a:pt x="2810" y="179"/>
                  </a:lnTo>
                  <a:cubicBezTo>
                    <a:pt x="2810" y="84"/>
                    <a:pt x="2739" y="1"/>
                    <a:pt x="2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55"/>
            <p:cNvSpPr/>
            <p:nvPr/>
          </p:nvSpPr>
          <p:spPr>
            <a:xfrm>
              <a:off x="3690638" y="2104652"/>
              <a:ext cx="214334" cy="179158"/>
            </a:xfrm>
            <a:custGeom>
              <a:rect b="b" l="l" r="r" t="t"/>
              <a:pathLst>
                <a:path extrusionOk="0" h="5633" w="6739">
                  <a:moveTo>
                    <a:pt x="6584" y="1"/>
                  </a:moveTo>
                  <a:cubicBezTo>
                    <a:pt x="6489" y="1"/>
                    <a:pt x="6406" y="84"/>
                    <a:pt x="6406" y="179"/>
                  </a:cubicBezTo>
                  <a:lnTo>
                    <a:pt x="6406" y="5275"/>
                  </a:lnTo>
                  <a:lnTo>
                    <a:pt x="179" y="5275"/>
                  </a:lnTo>
                  <a:cubicBezTo>
                    <a:pt x="95" y="5275"/>
                    <a:pt x="0" y="5346"/>
                    <a:pt x="0" y="5454"/>
                  </a:cubicBezTo>
                  <a:cubicBezTo>
                    <a:pt x="0" y="5549"/>
                    <a:pt x="72" y="5632"/>
                    <a:pt x="179" y="5632"/>
                  </a:cubicBezTo>
                  <a:lnTo>
                    <a:pt x="6560" y="5632"/>
                  </a:lnTo>
                  <a:cubicBezTo>
                    <a:pt x="6656" y="5632"/>
                    <a:pt x="6739" y="5549"/>
                    <a:pt x="6739" y="5454"/>
                  </a:cubicBezTo>
                  <a:lnTo>
                    <a:pt x="6739" y="179"/>
                  </a:lnTo>
                  <a:cubicBezTo>
                    <a:pt x="6739" y="84"/>
                    <a:pt x="6668" y="1"/>
                    <a:pt x="65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55"/>
            <p:cNvSpPr/>
            <p:nvPr/>
          </p:nvSpPr>
          <p:spPr>
            <a:xfrm>
              <a:off x="3631163" y="2148193"/>
              <a:ext cx="259433" cy="84856"/>
            </a:xfrm>
            <a:custGeom>
              <a:rect b="b" l="l" r="r" t="t"/>
              <a:pathLst>
                <a:path extrusionOk="0" h="2668" w="8157">
                  <a:moveTo>
                    <a:pt x="179" y="1"/>
                  </a:moveTo>
                  <a:cubicBezTo>
                    <a:pt x="84" y="1"/>
                    <a:pt x="1" y="84"/>
                    <a:pt x="1" y="179"/>
                  </a:cubicBezTo>
                  <a:lnTo>
                    <a:pt x="1" y="2489"/>
                  </a:lnTo>
                  <a:cubicBezTo>
                    <a:pt x="1" y="2584"/>
                    <a:pt x="72" y="2668"/>
                    <a:pt x="179" y="2668"/>
                  </a:cubicBezTo>
                  <a:lnTo>
                    <a:pt x="4954" y="2668"/>
                  </a:lnTo>
                  <a:cubicBezTo>
                    <a:pt x="5037" y="2668"/>
                    <a:pt x="5132" y="2596"/>
                    <a:pt x="5132" y="2489"/>
                  </a:cubicBezTo>
                  <a:cubicBezTo>
                    <a:pt x="5132" y="2382"/>
                    <a:pt x="5061" y="2311"/>
                    <a:pt x="4954" y="2311"/>
                  </a:cubicBezTo>
                  <a:lnTo>
                    <a:pt x="358" y="2311"/>
                  </a:lnTo>
                  <a:lnTo>
                    <a:pt x="358" y="346"/>
                  </a:lnTo>
                  <a:lnTo>
                    <a:pt x="501" y="346"/>
                  </a:lnTo>
                  <a:lnTo>
                    <a:pt x="501" y="1227"/>
                  </a:lnTo>
                  <a:cubicBezTo>
                    <a:pt x="501" y="1310"/>
                    <a:pt x="572" y="1406"/>
                    <a:pt x="679" y="1406"/>
                  </a:cubicBezTo>
                  <a:cubicBezTo>
                    <a:pt x="787" y="1406"/>
                    <a:pt x="858" y="1334"/>
                    <a:pt x="858" y="1227"/>
                  </a:cubicBezTo>
                  <a:lnTo>
                    <a:pt x="858" y="346"/>
                  </a:lnTo>
                  <a:lnTo>
                    <a:pt x="1072" y="346"/>
                  </a:lnTo>
                  <a:lnTo>
                    <a:pt x="1072" y="739"/>
                  </a:lnTo>
                  <a:cubicBezTo>
                    <a:pt x="1072" y="822"/>
                    <a:pt x="1144" y="918"/>
                    <a:pt x="1251" y="918"/>
                  </a:cubicBezTo>
                  <a:cubicBezTo>
                    <a:pt x="1346" y="918"/>
                    <a:pt x="1430" y="834"/>
                    <a:pt x="1430" y="739"/>
                  </a:cubicBezTo>
                  <a:lnTo>
                    <a:pt x="1430" y="346"/>
                  </a:lnTo>
                  <a:lnTo>
                    <a:pt x="1632" y="346"/>
                  </a:lnTo>
                  <a:lnTo>
                    <a:pt x="1632" y="739"/>
                  </a:lnTo>
                  <a:cubicBezTo>
                    <a:pt x="1632" y="822"/>
                    <a:pt x="1703" y="918"/>
                    <a:pt x="1811" y="918"/>
                  </a:cubicBezTo>
                  <a:cubicBezTo>
                    <a:pt x="1918" y="918"/>
                    <a:pt x="1989" y="834"/>
                    <a:pt x="1989" y="739"/>
                  </a:cubicBezTo>
                  <a:lnTo>
                    <a:pt x="1989" y="346"/>
                  </a:lnTo>
                  <a:lnTo>
                    <a:pt x="2203" y="346"/>
                  </a:lnTo>
                  <a:lnTo>
                    <a:pt x="2203" y="739"/>
                  </a:lnTo>
                  <a:cubicBezTo>
                    <a:pt x="2203" y="822"/>
                    <a:pt x="2275" y="918"/>
                    <a:pt x="2382" y="918"/>
                  </a:cubicBezTo>
                  <a:cubicBezTo>
                    <a:pt x="2477" y="918"/>
                    <a:pt x="2561" y="834"/>
                    <a:pt x="2561" y="739"/>
                  </a:cubicBezTo>
                  <a:lnTo>
                    <a:pt x="2561" y="346"/>
                  </a:lnTo>
                  <a:lnTo>
                    <a:pt x="2763" y="346"/>
                  </a:lnTo>
                  <a:lnTo>
                    <a:pt x="2763" y="1227"/>
                  </a:lnTo>
                  <a:cubicBezTo>
                    <a:pt x="2763" y="1310"/>
                    <a:pt x="2834" y="1406"/>
                    <a:pt x="2942" y="1406"/>
                  </a:cubicBezTo>
                  <a:cubicBezTo>
                    <a:pt x="3049" y="1406"/>
                    <a:pt x="3120" y="1334"/>
                    <a:pt x="3120" y="1227"/>
                  </a:cubicBezTo>
                  <a:lnTo>
                    <a:pt x="3120" y="346"/>
                  </a:lnTo>
                  <a:lnTo>
                    <a:pt x="3335" y="346"/>
                  </a:lnTo>
                  <a:lnTo>
                    <a:pt x="3335" y="739"/>
                  </a:lnTo>
                  <a:cubicBezTo>
                    <a:pt x="3335" y="822"/>
                    <a:pt x="3406" y="918"/>
                    <a:pt x="3513" y="918"/>
                  </a:cubicBezTo>
                  <a:cubicBezTo>
                    <a:pt x="3608" y="918"/>
                    <a:pt x="3692" y="834"/>
                    <a:pt x="3692" y="739"/>
                  </a:cubicBezTo>
                  <a:lnTo>
                    <a:pt x="3692" y="346"/>
                  </a:lnTo>
                  <a:lnTo>
                    <a:pt x="3894" y="346"/>
                  </a:lnTo>
                  <a:lnTo>
                    <a:pt x="3894" y="739"/>
                  </a:lnTo>
                  <a:cubicBezTo>
                    <a:pt x="3894" y="822"/>
                    <a:pt x="3966" y="918"/>
                    <a:pt x="4073" y="918"/>
                  </a:cubicBezTo>
                  <a:cubicBezTo>
                    <a:pt x="4168" y="918"/>
                    <a:pt x="4251" y="834"/>
                    <a:pt x="4251" y="739"/>
                  </a:cubicBezTo>
                  <a:lnTo>
                    <a:pt x="4251" y="346"/>
                  </a:lnTo>
                  <a:lnTo>
                    <a:pt x="4466" y="346"/>
                  </a:lnTo>
                  <a:lnTo>
                    <a:pt x="4466" y="739"/>
                  </a:lnTo>
                  <a:cubicBezTo>
                    <a:pt x="4466" y="822"/>
                    <a:pt x="4537" y="918"/>
                    <a:pt x="4644" y="918"/>
                  </a:cubicBezTo>
                  <a:cubicBezTo>
                    <a:pt x="4739" y="918"/>
                    <a:pt x="4823" y="834"/>
                    <a:pt x="4823" y="739"/>
                  </a:cubicBezTo>
                  <a:lnTo>
                    <a:pt x="4823" y="346"/>
                  </a:lnTo>
                  <a:lnTo>
                    <a:pt x="5025" y="346"/>
                  </a:lnTo>
                  <a:lnTo>
                    <a:pt x="5025" y="1227"/>
                  </a:lnTo>
                  <a:cubicBezTo>
                    <a:pt x="5025" y="1310"/>
                    <a:pt x="5097" y="1406"/>
                    <a:pt x="5204" y="1406"/>
                  </a:cubicBezTo>
                  <a:cubicBezTo>
                    <a:pt x="5311" y="1406"/>
                    <a:pt x="5382" y="1334"/>
                    <a:pt x="5382" y="1227"/>
                  </a:cubicBezTo>
                  <a:lnTo>
                    <a:pt x="5382" y="346"/>
                  </a:lnTo>
                  <a:lnTo>
                    <a:pt x="5597" y="346"/>
                  </a:lnTo>
                  <a:lnTo>
                    <a:pt x="5597" y="739"/>
                  </a:lnTo>
                  <a:cubicBezTo>
                    <a:pt x="5597" y="822"/>
                    <a:pt x="5668" y="918"/>
                    <a:pt x="5775" y="918"/>
                  </a:cubicBezTo>
                  <a:cubicBezTo>
                    <a:pt x="5871" y="918"/>
                    <a:pt x="5954" y="834"/>
                    <a:pt x="5954" y="739"/>
                  </a:cubicBezTo>
                  <a:lnTo>
                    <a:pt x="5954" y="346"/>
                  </a:lnTo>
                  <a:lnTo>
                    <a:pt x="6156" y="346"/>
                  </a:lnTo>
                  <a:lnTo>
                    <a:pt x="6156" y="739"/>
                  </a:lnTo>
                  <a:cubicBezTo>
                    <a:pt x="6156" y="822"/>
                    <a:pt x="6228" y="918"/>
                    <a:pt x="6335" y="918"/>
                  </a:cubicBezTo>
                  <a:cubicBezTo>
                    <a:pt x="6442" y="918"/>
                    <a:pt x="6514" y="834"/>
                    <a:pt x="6514" y="739"/>
                  </a:cubicBezTo>
                  <a:lnTo>
                    <a:pt x="6514" y="346"/>
                  </a:lnTo>
                  <a:lnTo>
                    <a:pt x="6728" y="346"/>
                  </a:lnTo>
                  <a:lnTo>
                    <a:pt x="6728" y="739"/>
                  </a:lnTo>
                  <a:cubicBezTo>
                    <a:pt x="6728" y="822"/>
                    <a:pt x="6799" y="918"/>
                    <a:pt x="6906" y="918"/>
                  </a:cubicBezTo>
                  <a:cubicBezTo>
                    <a:pt x="7002" y="918"/>
                    <a:pt x="7085" y="834"/>
                    <a:pt x="7085" y="739"/>
                  </a:cubicBezTo>
                  <a:lnTo>
                    <a:pt x="7085" y="346"/>
                  </a:lnTo>
                  <a:lnTo>
                    <a:pt x="7287" y="346"/>
                  </a:lnTo>
                  <a:lnTo>
                    <a:pt x="7287" y="1227"/>
                  </a:lnTo>
                  <a:cubicBezTo>
                    <a:pt x="7287" y="1310"/>
                    <a:pt x="7359" y="1406"/>
                    <a:pt x="7466" y="1406"/>
                  </a:cubicBezTo>
                  <a:cubicBezTo>
                    <a:pt x="7573" y="1406"/>
                    <a:pt x="7645" y="1334"/>
                    <a:pt x="7645" y="1227"/>
                  </a:cubicBezTo>
                  <a:lnTo>
                    <a:pt x="7645" y="346"/>
                  </a:lnTo>
                  <a:lnTo>
                    <a:pt x="7799" y="346"/>
                  </a:lnTo>
                  <a:lnTo>
                    <a:pt x="7799" y="2311"/>
                  </a:lnTo>
                  <a:lnTo>
                    <a:pt x="5835" y="2311"/>
                  </a:lnTo>
                  <a:cubicBezTo>
                    <a:pt x="5740" y="2311"/>
                    <a:pt x="5656" y="2382"/>
                    <a:pt x="5656" y="2489"/>
                  </a:cubicBezTo>
                  <a:cubicBezTo>
                    <a:pt x="5656" y="2596"/>
                    <a:pt x="5728" y="2668"/>
                    <a:pt x="5835" y="2668"/>
                  </a:cubicBezTo>
                  <a:lnTo>
                    <a:pt x="7978" y="2668"/>
                  </a:lnTo>
                  <a:cubicBezTo>
                    <a:pt x="8061" y="2668"/>
                    <a:pt x="8157" y="2596"/>
                    <a:pt x="8157" y="2489"/>
                  </a:cubicBezTo>
                  <a:lnTo>
                    <a:pt x="8157" y="179"/>
                  </a:lnTo>
                  <a:cubicBezTo>
                    <a:pt x="7954" y="96"/>
                    <a:pt x="7883" y="1"/>
                    <a:pt x="77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55"/>
            <p:cNvSpPr/>
            <p:nvPr/>
          </p:nvSpPr>
          <p:spPr>
            <a:xfrm>
              <a:off x="3639496" y="2058089"/>
              <a:ext cx="206414" cy="73120"/>
            </a:xfrm>
            <a:custGeom>
              <a:rect b="b" l="l" r="r" t="t"/>
              <a:pathLst>
                <a:path extrusionOk="0" h="2299" w="6490">
                  <a:moveTo>
                    <a:pt x="179" y="0"/>
                  </a:moveTo>
                  <a:cubicBezTo>
                    <a:pt x="84" y="0"/>
                    <a:pt x="1" y="72"/>
                    <a:pt x="1" y="179"/>
                  </a:cubicBezTo>
                  <a:cubicBezTo>
                    <a:pt x="1" y="274"/>
                    <a:pt x="72" y="357"/>
                    <a:pt x="179" y="357"/>
                  </a:cubicBezTo>
                  <a:lnTo>
                    <a:pt x="3013" y="357"/>
                  </a:lnTo>
                  <a:cubicBezTo>
                    <a:pt x="3168" y="357"/>
                    <a:pt x="3311" y="488"/>
                    <a:pt x="3311" y="655"/>
                  </a:cubicBezTo>
                  <a:lnTo>
                    <a:pt x="3311" y="691"/>
                  </a:lnTo>
                  <a:cubicBezTo>
                    <a:pt x="3311" y="857"/>
                    <a:pt x="3168" y="988"/>
                    <a:pt x="3013" y="988"/>
                  </a:cubicBezTo>
                  <a:lnTo>
                    <a:pt x="2799" y="988"/>
                  </a:lnTo>
                  <a:cubicBezTo>
                    <a:pt x="2442" y="988"/>
                    <a:pt x="2144" y="1286"/>
                    <a:pt x="2144" y="1643"/>
                  </a:cubicBezTo>
                  <a:cubicBezTo>
                    <a:pt x="2144" y="2000"/>
                    <a:pt x="2442" y="2298"/>
                    <a:pt x="2799" y="2298"/>
                  </a:cubicBezTo>
                  <a:lnTo>
                    <a:pt x="6311" y="2298"/>
                  </a:lnTo>
                  <a:cubicBezTo>
                    <a:pt x="6406" y="2298"/>
                    <a:pt x="6490" y="2227"/>
                    <a:pt x="6490" y="2119"/>
                  </a:cubicBezTo>
                  <a:cubicBezTo>
                    <a:pt x="6490" y="2024"/>
                    <a:pt x="6418" y="1941"/>
                    <a:pt x="6311" y="1941"/>
                  </a:cubicBezTo>
                  <a:lnTo>
                    <a:pt x="2799" y="1941"/>
                  </a:lnTo>
                  <a:cubicBezTo>
                    <a:pt x="2632" y="1941"/>
                    <a:pt x="2501" y="1810"/>
                    <a:pt x="2501" y="1643"/>
                  </a:cubicBezTo>
                  <a:cubicBezTo>
                    <a:pt x="2501" y="1488"/>
                    <a:pt x="2632" y="1346"/>
                    <a:pt x="2799" y="1346"/>
                  </a:cubicBezTo>
                  <a:lnTo>
                    <a:pt x="3013" y="1346"/>
                  </a:lnTo>
                  <a:cubicBezTo>
                    <a:pt x="3358" y="1346"/>
                    <a:pt x="3656" y="1048"/>
                    <a:pt x="3656" y="691"/>
                  </a:cubicBezTo>
                  <a:lnTo>
                    <a:pt x="3656" y="655"/>
                  </a:lnTo>
                  <a:cubicBezTo>
                    <a:pt x="3656" y="298"/>
                    <a:pt x="3358" y="0"/>
                    <a:pt x="30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1" name="Google Shape;3191;p55"/>
          <p:cNvGrpSpPr/>
          <p:nvPr/>
        </p:nvGrpSpPr>
        <p:grpSpPr>
          <a:xfrm>
            <a:off x="2667058" y="1500293"/>
            <a:ext cx="330231" cy="359015"/>
            <a:chOff x="2667058" y="1500293"/>
            <a:chExt cx="330231" cy="359015"/>
          </a:xfrm>
        </p:grpSpPr>
        <p:sp>
          <p:nvSpPr>
            <p:cNvPr id="3192" name="Google Shape;3192;p55"/>
            <p:cNvSpPr/>
            <p:nvPr/>
          </p:nvSpPr>
          <p:spPr>
            <a:xfrm>
              <a:off x="2944239" y="1581714"/>
              <a:ext cx="32" cy="32"/>
            </a:xfrm>
            <a:custGeom>
              <a:rect b="b" l="l" r="r" t="t"/>
              <a:pathLst>
                <a:path extrusionOk="0" h="1" w="1">
                  <a:moveTo>
                    <a:pt x="1" y="0"/>
                  </a:moveTo>
                  <a:lnTo>
                    <a:pt x="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55"/>
            <p:cNvSpPr/>
            <p:nvPr/>
          </p:nvSpPr>
          <p:spPr>
            <a:xfrm>
              <a:off x="2667058" y="1500293"/>
              <a:ext cx="330231" cy="359015"/>
            </a:xfrm>
            <a:custGeom>
              <a:rect b="b" l="l" r="r" t="t"/>
              <a:pathLst>
                <a:path extrusionOk="0" h="11288" w="10383">
                  <a:moveTo>
                    <a:pt x="1036" y="322"/>
                  </a:moveTo>
                  <a:lnTo>
                    <a:pt x="1036" y="1048"/>
                  </a:lnTo>
                  <a:lnTo>
                    <a:pt x="322" y="1048"/>
                  </a:lnTo>
                  <a:lnTo>
                    <a:pt x="322" y="322"/>
                  </a:lnTo>
                  <a:close/>
                  <a:moveTo>
                    <a:pt x="5561" y="334"/>
                  </a:moveTo>
                  <a:lnTo>
                    <a:pt x="5561" y="1048"/>
                  </a:lnTo>
                  <a:lnTo>
                    <a:pt x="4846" y="1048"/>
                  </a:lnTo>
                  <a:lnTo>
                    <a:pt x="4846" y="334"/>
                  </a:lnTo>
                  <a:close/>
                  <a:moveTo>
                    <a:pt x="10049" y="334"/>
                  </a:moveTo>
                  <a:lnTo>
                    <a:pt x="10049" y="1048"/>
                  </a:lnTo>
                  <a:lnTo>
                    <a:pt x="9335" y="1048"/>
                  </a:lnTo>
                  <a:lnTo>
                    <a:pt x="9335" y="334"/>
                  </a:lnTo>
                  <a:close/>
                  <a:moveTo>
                    <a:pt x="8799" y="1905"/>
                  </a:moveTo>
                  <a:lnTo>
                    <a:pt x="8799" y="1905"/>
                  </a:lnTo>
                  <a:cubicBezTo>
                    <a:pt x="8740" y="2381"/>
                    <a:pt x="8728" y="2536"/>
                    <a:pt x="8728" y="2560"/>
                  </a:cubicBezTo>
                  <a:lnTo>
                    <a:pt x="8549" y="2381"/>
                  </a:lnTo>
                  <a:lnTo>
                    <a:pt x="8311" y="2143"/>
                  </a:lnTo>
                  <a:lnTo>
                    <a:pt x="8132" y="1965"/>
                  </a:lnTo>
                  <a:lnTo>
                    <a:pt x="8132" y="1965"/>
                  </a:lnTo>
                  <a:cubicBezTo>
                    <a:pt x="8140" y="1967"/>
                    <a:pt x="8153" y="1969"/>
                    <a:pt x="8173" y="1969"/>
                  </a:cubicBezTo>
                  <a:cubicBezTo>
                    <a:pt x="8242" y="1969"/>
                    <a:pt x="8402" y="1951"/>
                    <a:pt x="8799" y="1905"/>
                  </a:cubicBezTo>
                  <a:close/>
                  <a:moveTo>
                    <a:pt x="7061" y="3048"/>
                  </a:moveTo>
                  <a:lnTo>
                    <a:pt x="7656" y="3644"/>
                  </a:lnTo>
                  <a:cubicBezTo>
                    <a:pt x="7156" y="3703"/>
                    <a:pt x="7347" y="3679"/>
                    <a:pt x="6989" y="3727"/>
                  </a:cubicBezTo>
                  <a:cubicBezTo>
                    <a:pt x="6989" y="3727"/>
                    <a:pt x="7001" y="3644"/>
                    <a:pt x="7061" y="3048"/>
                  </a:cubicBezTo>
                  <a:close/>
                  <a:moveTo>
                    <a:pt x="1036" y="5299"/>
                  </a:moveTo>
                  <a:lnTo>
                    <a:pt x="1036" y="6013"/>
                  </a:lnTo>
                  <a:lnTo>
                    <a:pt x="322" y="6013"/>
                  </a:lnTo>
                  <a:lnTo>
                    <a:pt x="322" y="5299"/>
                  </a:lnTo>
                  <a:close/>
                  <a:moveTo>
                    <a:pt x="10049" y="5299"/>
                  </a:moveTo>
                  <a:lnTo>
                    <a:pt x="10049" y="6013"/>
                  </a:lnTo>
                  <a:lnTo>
                    <a:pt x="9335" y="6013"/>
                  </a:lnTo>
                  <a:lnTo>
                    <a:pt x="9335" y="5299"/>
                  </a:lnTo>
                  <a:close/>
                  <a:moveTo>
                    <a:pt x="6728" y="3227"/>
                  </a:moveTo>
                  <a:lnTo>
                    <a:pt x="6656" y="3894"/>
                  </a:lnTo>
                  <a:cubicBezTo>
                    <a:pt x="6644" y="4001"/>
                    <a:pt x="6751" y="4096"/>
                    <a:pt x="6847" y="4096"/>
                  </a:cubicBezTo>
                  <a:lnTo>
                    <a:pt x="7418" y="4036"/>
                  </a:lnTo>
                  <a:lnTo>
                    <a:pt x="7418" y="10418"/>
                  </a:lnTo>
                  <a:lnTo>
                    <a:pt x="5906" y="10418"/>
                  </a:lnTo>
                  <a:lnTo>
                    <a:pt x="5906" y="10061"/>
                  </a:lnTo>
                  <a:cubicBezTo>
                    <a:pt x="5906" y="9978"/>
                    <a:pt x="5823" y="9894"/>
                    <a:pt x="5739" y="9894"/>
                  </a:cubicBezTo>
                  <a:lnTo>
                    <a:pt x="4680" y="9894"/>
                  </a:lnTo>
                  <a:cubicBezTo>
                    <a:pt x="4596" y="9894"/>
                    <a:pt x="4513" y="9978"/>
                    <a:pt x="4513" y="10061"/>
                  </a:cubicBezTo>
                  <a:lnTo>
                    <a:pt x="4513" y="10418"/>
                  </a:lnTo>
                  <a:lnTo>
                    <a:pt x="1394" y="10418"/>
                  </a:lnTo>
                  <a:lnTo>
                    <a:pt x="1394" y="10061"/>
                  </a:lnTo>
                  <a:cubicBezTo>
                    <a:pt x="1394" y="9978"/>
                    <a:pt x="1322" y="9894"/>
                    <a:pt x="1227" y="9894"/>
                  </a:cubicBezTo>
                  <a:lnTo>
                    <a:pt x="870" y="9894"/>
                  </a:lnTo>
                  <a:lnTo>
                    <a:pt x="870" y="6346"/>
                  </a:lnTo>
                  <a:lnTo>
                    <a:pt x="1227" y="6346"/>
                  </a:lnTo>
                  <a:cubicBezTo>
                    <a:pt x="1322" y="6346"/>
                    <a:pt x="1394" y="6263"/>
                    <a:pt x="1394" y="6180"/>
                  </a:cubicBezTo>
                  <a:lnTo>
                    <a:pt x="1394" y="5120"/>
                  </a:lnTo>
                  <a:cubicBezTo>
                    <a:pt x="1394" y="5025"/>
                    <a:pt x="1322" y="4953"/>
                    <a:pt x="1227" y="4953"/>
                  </a:cubicBezTo>
                  <a:lnTo>
                    <a:pt x="870" y="4953"/>
                  </a:lnTo>
                  <a:lnTo>
                    <a:pt x="870" y="3227"/>
                  </a:lnTo>
                  <a:close/>
                  <a:moveTo>
                    <a:pt x="9002" y="834"/>
                  </a:moveTo>
                  <a:lnTo>
                    <a:pt x="9002" y="1191"/>
                  </a:lnTo>
                  <a:cubicBezTo>
                    <a:pt x="9002" y="1274"/>
                    <a:pt x="9073" y="1358"/>
                    <a:pt x="9156" y="1358"/>
                  </a:cubicBezTo>
                  <a:lnTo>
                    <a:pt x="9514" y="1358"/>
                  </a:lnTo>
                  <a:lnTo>
                    <a:pt x="9514" y="4929"/>
                  </a:lnTo>
                  <a:lnTo>
                    <a:pt x="9156" y="4929"/>
                  </a:lnTo>
                  <a:cubicBezTo>
                    <a:pt x="9073" y="4929"/>
                    <a:pt x="9002" y="5001"/>
                    <a:pt x="9002" y="5084"/>
                  </a:cubicBezTo>
                  <a:lnTo>
                    <a:pt x="9002" y="6144"/>
                  </a:lnTo>
                  <a:cubicBezTo>
                    <a:pt x="9002" y="6239"/>
                    <a:pt x="9073" y="6311"/>
                    <a:pt x="9156" y="6311"/>
                  </a:cubicBezTo>
                  <a:lnTo>
                    <a:pt x="9514" y="6311"/>
                  </a:lnTo>
                  <a:lnTo>
                    <a:pt x="9514" y="9870"/>
                  </a:lnTo>
                  <a:lnTo>
                    <a:pt x="9156" y="9870"/>
                  </a:lnTo>
                  <a:cubicBezTo>
                    <a:pt x="9073" y="9894"/>
                    <a:pt x="9002" y="9978"/>
                    <a:pt x="9002" y="10061"/>
                  </a:cubicBezTo>
                  <a:lnTo>
                    <a:pt x="9002" y="10418"/>
                  </a:lnTo>
                  <a:lnTo>
                    <a:pt x="7716" y="10418"/>
                  </a:lnTo>
                  <a:lnTo>
                    <a:pt x="7716" y="3977"/>
                  </a:lnTo>
                  <a:lnTo>
                    <a:pt x="8049" y="3929"/>
                  </a:lnTo>
                  <a:cubicBezTo>
                    <a:pt x="8180" y="3917"/>
                    <a:pt x="8240" y="3739"/>
                    <a:pt x="8144" y="3644"/>
                  </a:cubicBezTo>
                  <a:lnTo>
                    <a:pt x="7728" y="3227"/>
                  </a:lnTo>
                  <a:lnTo>
                    <a:pt x="8323" y="2632"/>
                  </a:lnTo>
                  <a:cubicBezTo>
                    <a:pt x="8728" y="3024"/>
                    <a:pt x="8740" y="3096"/>
                    <a:pt x="8859" y="3096"/>
                  </a:cubicBezTo>
                  <a:cubicBezTo>
                    <a:pt x="8954" y="3096"/>
                    <a:pt x="9025" y="3036"/>
                    <a:pt x="9025" y="2953"/>
                  </a:cubicBezTo>
                  <a:lnTo>
                    <a:pt x="9025" y="2929"/>
                  </a:lnTo>
                  <a:cubicBezTo>
                    <a:pt x="9025" y="2882"/>
                    <a:pt x="9061" y="2667"/>
                    <a:pt x="9180" y="1715"/>
                  </a:cubicBezTo>
                  <a:cubicBezTo>
                    <a:pt x="9192" y="1608"/>
                    <a:pt x="9097" y="1512"/>
                    <a:pt x="8978" y="1512"/>
                  </a:cubicBezTo>
                  <a:lnTo>
                    <a:pt x="7763" y="1667"/>
                  </a:lnTo>
                  <a:cubicBezTo>
                    <a:pt x="7632" y="1679"/>
                    <a:pt x="7573" y="1858"/>
                    <a:pt x="7656" y="1953"/>
                  </a:cubicBezTo>
                  <a:lnTo>
                    <a:pt x="8085" y="2381"/>
                  </a:lnTo>
                  <a:lnTo>
                    <a:pt x="7513" y="2965"/>
                  </a:lnTo>
                  <a:lnTo>
                    <a:pt x="7406" y="2858"/>
                  </a:lnTo>
                  <a:lnTo>
                    <a:pt x="7073" y="2524"/>
                  </a:lnTo>
                  <a:cubicBezTo>
                    <a:pt x="7041" y="2493"/>
                    <a:pt x="7001" y="2478"/>
                    <a:pt x="6962" y="2478"/>
                  </a:cubicBezTo>
                  <a:cubicBezTo>
                    <a:pt x="6884" y="2478"/>
                    <a:pt x="6807" y="2536"/>
                    <a:pt x="6799" y="2632"/>
                  </a:cubicBezTo>
                  <a:lnTo>
                    <a:pt x="6763" y="2858"/>
                  </a:lnTo>
                  <a:lnTo>
                    <a:pt x="870" y="2858"/>
                  </a:lnTo>
                  <a:lnTo>
                    <a:pt x="870" y="1358"/>
                  </a:lnTo>
                  <a:lnTo>
                    <a:pt x="1227" y="1358"/>
                  </a:lnTo>
                  <a:cubicBezTo>
                    <a:pt x="1322" y="1358"/>
                    <a:pt x="1394" y="1274"/>
                    <a:pt x="1394" y="1191"/>
                  </a:cubicBezTo>
                  <a:lnTo>
                    <a:pt x="1394" y="834"/>
                  </a:lnTo>
                  <a:lnTo>
                    <a:pt x="4513" y="834"/>
                  </a:lnTo>
                  <a:lnTo>
                    <a:pt x="4513" y="1191"/>
                  </a:lnTo>
                  <a:cubicBezTo>
                    <a:pt x="4513" y="1274"/>
                    <a:pt x="4596" y="1358"/>
                    <a:pt x="4680" y="1358"/>
                  </a:cubicBezTo>
                  <a:lnTo>
                    <a:pt x="5739" y="1358"/>
                  </a:lnTo>
                  <a:cubicBezTo>
                    <a:pt x="5823" y="1358"/>
                    <a:pt x="5906" y="1274"/>
                    <a:pt x="5906" y="1191"/>
                  </a:cubicBezTo>
                  <a:lnTo>
                    <a:pt x="5906" y="834"/>
                  </a:lnTo>
                  <a:close/>
                  <a:moveTo>
                    <a:pt x="1036" y="10228"/>
                  </a:moveTo>
                  <a:lnTo>
                    <a:pt x="1036" y="10942"/>
                  </a:lnTo>
                  <a:lnTo>
                    <a:pt x="322" y="10942"/>
                  </a:lnTo>
                  <a:lnTo>
                    <a:pt x="322" y="10228"/>
                  </a:lnTo>
                  <a:close/>
                  <a:moveTo>
                    <a:pt x="5561" y="10228"/>
                  </a:moveTo>
                  <a:lnTo>
                    <a:pt x="5561" y="10942"/>
                  </a:lnTo>
                  <a:lnTo>
                    <a:pt x="4846" y="10942"/>
                  </a:lnTo>
                  <a:lnTo>
                    <a:pt x="4846" y="10228"/>
                  </a:lnTo>
                  <a:close/>
                  <a:moveTo>
                    <a:pt x="10049" y="10228"/>
                  </a:moveTo>
                  <a:lnTo>
                    <a:pt x="10049" y="10942"/>
                  </a:lnTo>
                  <a:lnTo>
                    <a:pt x="9335" y="10942"/>
                  </a:lnTo>
                  <a:lnTo>
                    <a:pt x="9335" y="10228"/>
                  </a:lnTo>
                  <a:close/>
                  <a:moveTo>
                    <a:pt x="167" y="0"/>
                  </a:moveTo>
                  <a:cubicBezTo>
                    <a:pt x="84" y="0"/>
                    <a:pt x="0" y="72"/>
                    <a:pt x="0" y="167"/>
                  </a:cubicBezTo>
                  <a:lnTo>
                    <a:pt x="0" y="1215"/>
                  </a:lnTo>
                  <a:cubicBezTo>
                    <a:pt x="0" y="1310"/>
                    <a:pt x="84" y="1381"/>
                    <a:pt x="167" y="1381"/>
                  </a:cubicBezTo>
                  <a:lnTo>
                    <a:pt x="524" y="1381"/>
                  </a:lnTo>
                  <a:lnTo>
                    <a:pt x="524" y="4953"/>
                  </a:lnTo>
                  <a:lnTo>
                    <a:pt x="167" y="4953"/>
                  </a:lnTo>
                  <a:cubicBezTo>
                    <a:pt x="84" y="4953"/>
                    <a:pt x="0" y="5025"/>
                    <a:pt x="0" y="5120"/>
                  </a:cubicBezTo>
                  <a:lnTo>
                    <a:pt x="0" y="6180"/>
                  </a:lnTo>
                  <a:cubicBezTo>
                    <a:pt x="0" y="6263"/>
                    <a:pt x="84" y="6346"/>
                    <a:pt x="167" y="6346"/>
                  </a:cubicBezTo>
                  <a:lnTo>
                    <a:pt x="524" y="6346"/>
                  </a:lnTo>
                  <a:lnTo>
                    <a:pt x="524" y="9894"/>
                  </a:lnTo>
                  <a:lnTo>
                    <a:pt x="167" y="9894"/>
                  </a:lnTo>
                  <a:cubicBezTo>
                    <a:pt x="84" y="9894"/>
                    <a:pt x="0" y="9978"/>
                    <a:pt x="0" y="10061"/>
                  </a:cubicBezTo>
                  <a:lnTo>
                    <a:pt x="0" y="11121"/>
                  </a:lnTo>
                  <a:cubicBezTo>
                    <a:pt x="0" y="11204"/>
                    <a:pt x="84" y="11287"/>
                    <a:pt x="167" y="11287"/>
                  </a:cubicBezTo>
                  <a:lnTo>
                    <a:pt x="1227" y="11287"/>
                  </a:lnTo>
                  <a:cubicBezTo>
                    <a:pt x="1322" y="11287"/>
                    <a:pt x="1394" y="11204"/>
                    <a:pt x="1394" y="11121"/>
                  </a:cubicBezTo>
                  <a:lnTo>
                    <a:pt x="1394" y="10763"/>
                  </a:lnTo>
                  <a:lnTo>
                    <a:pt x="4513" y="10763"/>
                  </a:lnTo>
                  <a:lnTo>
                    <a:pt x="4513" y="11121"/>
                  </a:lnTo>
                  <a:cubicBezTo>
                    <a:pt x="4513" y="11204"/>
                    <a:pt x="4596" y="11287"/>
                    <a:pt x="4680" y="11287"/>
                  </a:cubicBezTo>
                  <a:lnTo>
                    <a:pt x="5739" y="11287"/>
                  </a:lnTo>
                  <a:cubicBezTo>
                    <a:pt x="5823" y="11287"/>
                    <a:pt x="5906" y="11204"/>
                    <a:pt x="5906" y="11121"/>
                  </a:cubicBezTo>
                  <a:lnTo>
                    <a:pt x="5906" y="10763"/>
                  </a:lnTo>
                  <a:lnTo>
                    <a:pt x="9002" y="10763"/>
                  </a:lnTo>
                  <a:lnTo>
                    <a:pt x="9002" y="11121"/>
                  </a:lnTo>
                  <a:cubicBezTo>
                    <a:pt x="9002" y="11204"/>
                    <a:pt x="9073" y="11287"/>
                    <a:pt x="9156" y="11287"/>
                  </a:cubicBezTo>
                  <a:lnTo>
                    <a:pt x="10216" y="11287"/>
                  </a:lnTo>
                  <a:cubicBezTo>
                    <a:pt x="10311" y="11287"/>
                    <a:pt x="10383" y="11204"/>
                    <a:pt x="10383" y="11121"/>
                  </a:cubicBezTo>
                  <a:lnTo>
                    <a:pt x="10383" y="10061"/>
                  </a:lnTo>
                  <a:cubicBezTo>
                    <a:pt x="10383" y="9978"/>
                    <a:pt x="10311" y="9894"/>
                    <a:pt x="10216" y="9894"/>
                  </a:cubicBezTo>
                  <a:lnTo>
                    <a:pt x="9859" y="9894"/>
                  </a:lnTo>
                  <a:lnTo>
                    <a:pt x="9859" y="6346"/>
                  </a:lnTo>
                  <a:lnTo>
                    <a:pt x="10216" y="6346"/>
                  </a:lnTo>
                  <a:cubicBezTo>
                    <a:pt x="10311" y="6346"/>
                    <a:pt x="10383" y="6263"/>
                    <a:pt x="10383" y="6180"/>
                  </a:cubicBezTo>
                  <a:lnTo>
                    <a:pt x="10383" y="5120"/>
                  </a:lnTo>
                  <a:cubicBezTo>
                    <a:pt x="10383" y="5025"/>
                    <a:pt x="10311" y="4953"/>
                    <a:pt x="10216" y="4953"/>
                  </a:cubicBezTo>
                  <a:lnTo>
                    <a:pt x="9859" y="4953"/>
                  </a:lnTo>
                  <a:lnTo>
                    <a:pt x="9859" y="1381"/>
                  </a:lnTo>
                  <a:lnTo>
                    <a:pt x="10216" y="1381"/>
                  </a:lnTo>
                  <a:cubicBezTo>
                    <a:pt x="10311" y="1381"/>
                    <a:pt x="10383" y="1310"/>
                    <a:pt x="10383" y="1215"/>
                  </a:cubicBezTo>
                  <a:lnTo>
                    <a:pt x="10383" y="167"/>
                  </a:lnTo>
                  <a:cubicBezTo>
                    <a:pt x="10383" y="72"/>
                    <a:pt x="10311" y="0"/>
                    <a:pt x="10216" y="0"/>
                  </a:cubicBezTo>
                  <a:lnTo>
                    <a:pt x="9156" y="0"/>
                  </a:lnTo>
                  <a:cubicBezTo>
                    <a:pt x="9073" y="0"/>
                    <a:pt x="9002" y="72"/>
                    <a:pt x="9002" y="167"/>
                  </a:cubicBezTo>
                  <a:lnTo>
                    <a:pt x="9002" y="524"/>
                  </a:lnTo>
                  <a:lnTo>
                    <a:pt x="5882" y="524"/>
                  </a:lnTo>
                  <a:lnTo>
                    <a:pt x="5882" y="167"/>
                  </a:lnTo>
                  <a:cubicBezTo>
                    <a:pt x="5882" y="72"/>
                    <a:pt x="5811" y="0"/>
                    <a:pt x="5727" y="0"/>
                  </a:cubicBezTo>
                  <a:lnTo>
                    <a:pt x="4680" y="0"/>
                  </a:lnTo>
                  <a:cubicBezTo>
                    <a:pt x="4596" y="0"/>
                    <a:pt x="4513" y="72"/>
                    <a:pt x="4513" y="167"/>
                  </a:cubicBezTo>
                  <a:lnTo>
                    <a:pt x="4513" y="524"/>
                  </a:lnTo>
                  <a:lnTo>
                    <a:pt x="1394" y="524"/>
                  </a:lnTo>
                  <a:lnTo>
                    <a:pt x="1394" y="167"/>
                  </a:lnTo>
                  <a:cubicBezTo>
                    <a:pt x="1394" y="72"/>
                    <a:pt x="1322" y="0"/>
                    <a:pt x="122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55"/>
            <p:cNvSpPr/>
            <p:nvPr/>
          </p:nvSpPr>
          <p:spPr>
            <a:xfrm>
              <a:off x="2925696" y="1563140"/>
              <a:ext cx="32" cy="32"/>
            </a:xfrm>
            <a:custGeom>
              <a:rect b="b" l="l" r="r" t="t"/>
              <a:pathLst>
                <a:path extrusionOk="0" h="1" w="1">
                  <a:moveTo>
                    <a:pt x="0" y="1"/>
                  </a:move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55"/>
            <p:cNvSpPr/>
            <p:nvPr/>
          </p:nvSpPr>
          <p:spPr>
            <a:xfrm>
              <a:off x="2953717" y="1594563"/>
              <a:ext cx="32" cy="32"/>
            </a:xfrm>
            <a:custGeom>
              <a:rect b="b" l="l" r="r" t="t"/>
              <a:pathLst>
                <a:path extrusionOk="0" h="1" w="1">
                  <a:moveTo>
                    <a:pt x="1" y="1"/>
                  </a:move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55"/>
            <p:cNvSpPr/>
            <p:nvPr/>
          </p:nvSpPr>
          <p:spPr>
            <a:xfrm>
              <a:off x="2953717" y="1594182"/>
              <a:ext cx="32" cy="413"/>
            </a:xfrm>
            <a:custGeom>
              <a:rect b="b" l="l" r="r" t="t"/>
              <a:pathLst>
                <a:path extrusionOk="0" h="13" w="1">
                  <a:moveTo>
                    <a:pt x="1" y="1"/>
                  </a:moveTo>
                  <a:cubicBezTo>
                    <a:pt x="1" y="1"/>
                    <a:pt x="1" y="13"/>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55"/>
            <p:cNvSpPr/>
            <p:nvPr/>
          </p:nvSpPr>
          <p:spPr>
            <a:xfrm>
              <a:off x="2925696" y="1563140"/>
              <a:ext cx="32" cy="32"/>
            </a:xfrm>
            <a:custGeom>
              <a:rect b="b" l="l" r="r" t="t"/>
              <a:pathLst>
                <a:path extrusionOk="0" h="1" w="1">
                  <a:moveTo>
                    <a:pt x="0" y="1"/>
                  </a:moveTo>
                  <a:lnTo>
                    <a:pt x="0"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55"/>
            <p:cNvSpPr/>
            <p:nvPr/>
          </p:nvSpPr>
          <p:spPr>
            <a:xfrm>
              <a:off x="2925696" y="1563140"/>
              <a:ext cx="32" cy="32"/>
            </a:xfrm>
            <a:custGeom>
              <a:rect b="b" l="l" r="r" t="t"/>
              <a:pathLst>
                <a:path extrusionOk="0" h="1" w="1">
                  <a:moveTo>
                    <a:pt x="0" y="1"/>
                  </a:moveTo>
                  <a:lnTo>
                    <a:pt x="0"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55"/>
            <p:cNvSpPr/>
            <p:nvPr/>
          </p:nvSpPr>
          <p:spPr>
            <a:xfrm>
              <a:off x="2953717" y="1594182"/>
              <a:ext cx="32" cy="32"/>
            </a:xfrm>
            <a:custGeom>
              <a:rect b="b" l="l" r="r" t="t"/>
              <a:pathLst>
                <a:path extrusionOk="0" h="1" w="1">
                  <a:moveTo>
                    <a:pt x="1" y="1"/>
                  </a:move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55"/>
            <p:cNvSpPr/>
            <p:nvPr/>
          </p:nvSpPr>
          <p:spPr>
            <a:xfrm>
              <a:off x="2953717" y="1594182"/>
              <a:ext cx="32" cy="32"/>
            </a:xfrm>
            <a:custGeom>
              <a:rect b="b" l="l" r="r" t="t"/>
              <a:pathLst>
                <a:path extrusionOk="0" h="1" w="1">
                  <a:moveTo>
                    <a:pt x="1" y="1"/>
                  </a:move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55"/>
            <p:cNvSpPr/>
            <p:nvPr/>
          </p:nvSpPr>
          <p:spPr>
            <a:xfrm>
              <a:off x="2923788" y="1576403"/>
              <a:ext cx="32" cy="32"/>
            </a:xfrm>
            <a:custGeom>
              <a:rect b="b" l="l" r="r" t="t"/>
              <a:pathLst>
                <a:path extrusionOk="0" h="1" w="1">
                  <a:moveTo>
                    <a:pt x="1" y="0"/>
                  </a:moveTo>
                  <a:lnTo>
                    <a:pt x="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55"/>
            <p:cNvSpPr/>
            <p:nvPr/>
          </p:nvSpPr>
          <p:spPr>
            <a:xfrm>
              <a:off x="2953717" y="1594182"/>
              <a:ext cx="32" cy="32"/>
            </a:xfrm>
            <a:custGeom>
              <a:rect b="b" l="l" r="r" t="t"/>
              <a:pathLst>
                <a:path extrusionOk="0" h="1" w="1">
                  <a:moveTo>
                    <a:pt x="1" y="1"/>
                  </a:moveTo>
                  <a:lnTo>
                    <a:pt x="1" y="1"/>
                  </a:lnTo>
                  <a:lnTo>
                    <a:pt x="1" y="1"/>
                  </a:ln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55"/>
            <p:cNvSpPr/>
            <p:nvPr/>
          </p:nvSpPr>
          <p:spPr>
            <a:xfrm>
              <a:off x="2953717" y="1594182"/>
              <a:ext cx="32" cy="32"/>
            </a:xfrm>
            <a:custGeom>
              <a:rect b="b" l="l" r="r" t="t"/>
              <a:pathLst>
                <a:path extrusionOk="0" h="1" w="1">
                  <a:moveTo>
                    <a:pt x="1" y="1"/>
                  </a:move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55"/>
            <p:cNvSpPr/>
            <p:nvPr/>
          </p:nvSpPr>
          <p:spPr>
            <a:xfrm>
              <a:off x="2953717" y="1594182"/>
              <a:ext cx="32" cy="32"/>
            </a:xfrm>
            <a:custGeom>
              <a:rect b="b" l="l" r="r" t="t"/>
              <a:pathLst>
                <a:path extrusionOk="0" h="1" w="1">
                  <a:moveTo>
                    <a:pt x="1" y="1"/>
                  </a:move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55"/>
            <p:cNvSpPr/>
            <p:nvPr/>
          </p:nvSpPr>
          <p:spPr>
            <a:xfrm>
              <a:off x="2923438" y="1576784"/>
              <a:ext cx="0" cy="32"/>
            </a:xfrm>
            <a:custGeom>
              <a:rect b="b" l="l" r="r" t="t"/>
              <a:pathLst>
                <a:path extrusionOk="0" h="1" w="0">
                  <a:moveTo>
                    <a:pt x="0" y="0"/>
                  </a:moveTo>
                  <a:lnTo>
                    <a:pt x="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55"/>
            <p:cNvSpPr/>
            <p:nvPr/>
          </p:nvSpPr>
          <p:spPr>
            <a:xfrm>
              <a:off x="2792783" y="1631298"/>
              <a:ext cx="87877" cy="101140"/>
            </a:xfrm>
            <a:custGeom>
              <a:rect b="b" l="l" r="r" t="t"/>
              <a:pathLst>
                <a:path extrusionOk="0" h="3180" w="2763">
                  <a:moveTo>
                    <a:pt x="167" y="1"/>
                  </a:moveTo>
                  <a:cubicBezTo>
                    <a:pt x="72" y="1"/>
                    <a:pt x="0" y="72"/>
                    <a:pt x="0" y="167"/>
                  </a:cubicBezTo>
                  <a:cubicBezTo>
                    <a:pt x="0" y="263"/>
                    <a:pt x="72" y="334"/>
                    <a:pt x="167" y="334"/>
                  </a:cubicBezTo>
                  <a:lnTo>
                    <a:pt x="2167" y="334"/>
                  </a:lnTo>
                  <a:cubicBezTo>
                    <a:pt x="2310" y="334"/>
                    <a:pt x="2429" y="453"/>
                    <a:pt x="2429" y="584"/>
                  </a:cubicBezTo>
                  <a:lnTo>
                    <a:pt x="2429" y="3013"/>
                  </a:lnTo>
                  <a:cubicBezTo>
                    <a:pt x="2429" y="3096"/>
                    <a:pt x="2501" y="3180"/>
                    <a:pt x="2584" y="3180"/>
                  </a:cubicBezTo>
                  <a:cubicBezTo>
                    <a:pt x="2679" y="3180"/>
                    <a:pt x="2751" y="3096"/>
                    <a:pt x="2751" y="3013"/>
                  </a:cubicBezTo>
                  <a:lnTo>
                    <a:pt x="2751" y="584"/>
                  </a:lnTo>
                  <a:cubicBezTo>
                    <a:pt x="2763" y="275"/>
                    <a:pt x="2501" y="1"/>
                    <a:pt x="2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55"/>
            <p:cNvSpPr/>
            <p:nvPr/>
          </p:nvSpPr>
          <p:spPr>
            <a:xfrm>
              <a:off x="2715147" y="1631298"/>
              <a:ext cx="66695" cy="122735"/>
            </a:xfrm>
            <a:custGeom>
              <a:rect b="b" l="l" r="r" t="t"/>
              <a:pathLst>
                <a:path extrusionOk="0" h="3859" w="2097">
                  <a:moveTo>
                    <a:pt x="596" y="1"/>
                  </a:moveTo>
                  <a:cubicBezTo>
                    <a:pt x="263" y="1"/>
                    <a:pt x="1" y="275"/>
                    <a:pt x="1" y="596"/>
                  </a:cubicBezTo>
                  <a:lnTo>
                    <a:pt x="1" y="3692"/>
                  </a:lnTo>
                  <a:cubicBezTo>
                    <a:pt x="1" y="3787"/>
                    <a:pt x="72" y="3858"/>
                    <a:pt x="167" y="3858"/>
                  </a:cubicBezTo>
                  <a:cubicBezTo>
                    <a:pt x="251" y="3858"/>
                    <a:pt x="322" y="3787"/>
                    <a:pt x="322" y="3692"/>
                  </a:cubicBezTo>
                  <a:lnTo>
                    <a:pt x="322" y="596"/>
                  </a:lnTo>
                  <a:cubicBezTo>
                    <a:pt x="322" y="453"/>
                    <a:pt x="441" y="346"/>
                    <a:pt x="584" y="346"/>
                  </a:cubicBezTo>
                  <a:lnTo>
                    <a:pt x="1917" y="346"/>
                  </a:lnTo>
                  <a:cubicBezTo>
                    <a:pt x="2013" y="346"/>
                    <a:pt x="2084" y="275"/>
                    <a:pt x="2084" y="179"/>
                  </a:cubicBezTo>
                  <a:cubicBezTo>
                    <a:pt x="2096" y="72"/>
                    <a:pt x="2025" y="1"/>
                    <a:pt x="192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55"/>
            <p:cNvSpPr/>
            <p:nvPr/>
          </p:nvSpPr>
          <p:spPr>
            <a:xfrm>
              <a:off x="2715911" y="1707789"/>
              <a:ext cx="166277" cy="93570"/>
            </a:xfrm>
            <a:custGeom>
              <a:rect b="b" l="l" r="r" t="t"/>
              <a:pathLst>
                <a:path extrusionOk="0" h="2942" w="5228">
                  <a:moveTo>
                    <a:pt x="2001" y="358"/>
                  </a:moveTo>
                  <a:cubicBezTo>
                    <a:pt x="2132" y="358"/>
                    <a:pt x="2239" y="429"/>
                    <a:pt x="2298" y="537"/>
                  </a:cubicBezTo>
                  <a:lnTo>
                    <a:pt x="2596" y="1132"/>
                  </a:lnTo>
                  <a:cubicBezTo>
                    <a:pt x="2429" y="1287"/>
                    <a:pt x="2215" y="1382"/>
                    <a:pt x="2001" y="1382"/>
                  </a:cubicBezTo>
                  <a:cubicBezTo>
                    <a:pt x="1763" y="1382"/>
                    <a:pt x="1548" y="1287"/>
                    <a:pt x="1382" y="1132"/>
                  </a:cubicBezTo>
                  <a:lnTo>
                    <a:pt x="1703" y="537"/>
                  </a:lnTo>
                  <a:cubicBezTo>
                    <a:pt x="1763" y="418"/>
                    <a:pt x="1870" y="358"/>
                    <a:pt x="2001" y="358"/>
                  </a:cubicBezTo>
                  <a:close/>
                  <a:moveTo>
                    <a:pt x="2739" y="1453"/>
                  </a:moveTo>
                  <a:lnTo>
                    <a:pt x="3334" y="2632"/>
                  </a:lnTo>
                  <a:lnTo>
                    <a:pt x="631" y="2632"/>
                  </a:lnTo>
                  <a:lnTo>
                    <a:pt x="1227" y="1453"/>
                  </a:lnTo>
                  <a:cubicBezTo>
                    <a:pt x="1429" y="1632"/>
                    <a:pt x="1703" y="1739"/>
                    <a:pt x="1989" y="1739"/>
                  </a:cubicBezTo>
                  <a:cubicBezTo>
                    <a:pt x="2263" y="1739"/>
                    <a:pt x="2536" y="1632"/>
                    <a:pt x="2739" y="1453"/>
                  </a:cubicBezTo>
                  <a:close/>
                  <a:moveTo>
                    <a:pt x="2001" y="1"/>
                  </a:moveTo>
                  <a:cubicBezTo>
                    <a:pt x="1739" y="1"/>
                    <a:pt x="1524" y="132"/>
                    <a:pt x="1405" y="370"/>
                  </a:cubicBezTo>
                  <a:lnTo>
                    <a:pt x="1048" y="1072"/>
                  </a:lnTo>
                  <a:lnTo>
                    <a:pt x="346" y="2454"/>
                  </a:lnTo>
                  <a:cubicBezTo>
                    <a:pt x="334" y="2418"/>
                    <a:pt x="334" y="2382"/>
                    <a:pt x="334" y="2346"/>
                  </a:cubicBezTo>
                  <a:lnTo>
                    <a:pt x="334" y="1930"/>
                  </a:lnTo>
                  <a:cubicBezTo>
                    <a:pt x="334" y="1834"/>
                    <a:pt x="250" y="1763"/>
                    <a:pt x="167" y="1763"/>
                  </a:cubicBezTo>
                  <a:cubicBezTo>
                    <a:pt x="72" y="1763"/>
                    <a:pt x="0" y="1834"/>
                    <a:pt x="0" y="1930"/>
                  </a:cubicBezTo>
                  <a:lnTo>
                    <a:pt x="0" y="2346"/>
                  </a:lnTo>
                  <a:cubicBezTo>
                    <a:pt x="0" y="2680"/>
                    <a:pt x="274" y="2942"/>
                    <a:pt x="596" y="2942"/>
                  </a:cubicBezTo>
                  <a:lnTo>
                    <a:pt x="4632" y="2942"/>
                  </a:lnTo>
                  <a:cubicBezTo>
                    <a:pt x="4953" y="2942"/>
                    <a:pt x="5227" y="2680"/>
                    <a:pt x="5227" y="2346"/>
                  </a:cubicBezTo>
                  <a:lnTo>
                    <a:pt x="5227" y="1263"/>
                  </a:lnTo>
                  <a:cubicBezTo>
                    <a:pt x="5180" y="1191"/>
                    <a:pt x="5108" y="1108"/>
                    <a:pt x="5025" y="1108"/>
                  </a:cubicBezTo>
                  <a:cubicBezTo>
                    <a:pt x="4930" y="1108"/>
                    <a:pt x="4858" y="1191"/>
                    <a:pt x="4858" y="1275"/>
                  </a:cubicBezTo>
                  <a:lnTo>
                    <a:pt x="4858" y="2358"/>
                  </a:lnTo>
                  <a:cubicBezTo>
                    <a:pt x="4858" y="2513"/>
                    <a:pt x="4739" y="2620"/>
                    <a:pt x="4596" y="2620"/>
                  </a:cubicBezTo>
                  <a:lnTo>
                    <a:pt x="3739" y="2620"/>
                  </a:lnTo>
                  <a:lnTo>
                    <a:pt x="2608" y="370"/>
                  </a:lnTo>
                  <a:cubicBezTo>
                    <a:pt x="2548" y="251"/>
                    <a:pt x="2465" y="156"/>
                    <a:pt x="2358" y="96"/>
                  </a:cubicBezTo>
                  <a:cubicBezTo>
                    <a:pt x="2251" y="37"/>
                    <a:pt x="2132" y="1"/>
                    <a:pt x="20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55"/>
            <p:cNvSpPr/>
            <p:nvPr/>
          </p:nvSpPr>
          <p:spPr>
            <a:xfrm>
              <a:off x="2799589" y="1654706"/>
              <a:ext cx="61384" cy="62974"/>
            </a:xfrm>
            <a:custGeom>
              <a:rect b="b" l="l" r="r" t="t"/>
              <a:pathLst>
                <a:path extrusionOk="0" h="1980" w="1930">
                  <a:moveTo>
                    <a:pt x="644" y="432"/>
                  </a:moveTo>
                  <a:cubicBezTo>
                    <a:pt x="608" y="932"/>
                    <a:pt x="965" y="1384"/>
                    <a:pt x="1441" y="1467"/>
                  </a:cubicBezTo>
                  <a:cubicBezTo>
                    <a:pt x="1322" y="1587"/>
                    <a:pt x="1167" y="1646"/>
                    <a:pt x="989" y="1646"/>
                  </a:cubicBezTo>
                  <a:cubicBezTo>
                    <a:pt x="620" y="1646"/>
                    <a:pt x="334" y="1348"/>
                    <a:pt x="334" y="991"/>
                  </a:cubicBezTo>
                  <a:cubicBezTo>
                    <a:pt x="334" y="753"/>
                    <a:pt x="453" y="551"/>
                    <a:pt x="644" y="432"/>
                  </a:cubicBezTo>
                  <a:close/>
                  <a:moveTo>
                    <a:pt x="898" y="0"/>
                  </a:moveTo>
                  <a:cubicBezTo>
                    <a:pt x="889" y="0"/>
                    <a:pt x="880" y="1"/>
                    <a:pt x="870" y="3"/>
                  </a:cubicBezTo>
                  <a:cubicBezTo>
                    <a:pt x="382" y="74"/>
                    <a:pt x="1" y="491"/>
                    <a:pt x="1" y="979"/>
                  </a:cubicBezTo>
                  <a:cubicBezTo>
                    <a:pt x="1" y="1527"/>
                    <a:pt x="453" y="1979"/>
                    <a:pt x="1001" y="1979"/>
                  </a:cubicBezTo>
                  <a:cubicBezTo>
                    <a:pt x="1406" y="1979"/>
                    <a:pt x="1763" y="1741"/>
                    <a:pt x="1918" y="1384"/>
                  </a:cubicBezTo>
                  <a:cubicBezTo>
                    <a:pt x="1929" y="1336"/>
                    <a:pt x="1929" y="1265"/>
                    <a:pt x="1894" y="1217"/>
                  </a:cubicBezTo>
                  <a:cubicBezTo>
                    <a:pt x="1874" y="1178"/>
                    <a:pt x="1830" y="1155"/>
                    <a:pt x="1768" y="1155"/>
                  </a:cubicBezTo>
                  <a:cubicBezTo>
                    <a:pt x="1755" y="1155"/>
                    <a:pt x="1741" y="1156"/>
                    <a:pt x="1727" y="1158"/>
                  </a:cubicBezTo>
                  <a:lnTo>
                    <a:pt x="1644" y="1158"/>
                  </a:lnTo>
                  <a:cubicBezTo>
                    <a:pt x="1275" y="1158"/>
                    <a:pt x="989" y="860"/>
                    <a:pt x="989" y="503"/>
                  </a:cubicBezTo>
                  <a:cubicBezTo>
                    <a:pt x="989" y="420"/>
                    <a:pt x="1001" y="324"/>
                    <a:pt x="1048" y="241"/>
                  </a:cubicBezTo>
                  <a:cubicBezTo>
                    <a:pt x="1092" y="131"/>
                    <a:pt x="1014" y="0"/>
                    <a:pt x="89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0" name="Google Shape;3210;p55"/>
          <p:cNvGrpSpPr/>
          <p:nvPr/>
        </p:nvGrpSpPr>
        <p:grpSpPr>
          <a:xfrm>
            <a:off x="3567553" y="1499912"/>
            <a:ext cx="320022" cy="359778"/>
            <a:chOff x="3567553" y="1499912"/>
            <a:chExt cx="320022" cy="359778"/>
          </a:xfrm>
        </p:grpSpPr>
        <p:sp>
          <p:nvSpPr>
            <p:cNvPr id="3211" name="Google Shape;3211;p55"/>
            <p:cNvSpPr/>
            <p:nvPr/>
          </p:nvSpPr>
          <p:spPr>
            <a:xfrm>
              <a:off x="3567553" y="1502933"/>
              <a:ext cx="263218" cy="356757"/>
            </a:xfrm>
            <a:custGeom>
              <a:rect b="b" l="l" r="r" t="t"/>
              <a:pathLst>
                <a:path extrusionOk="0" h="11217" w="8276">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55"/>
            <p:cNvSpPr/>
            <p:nvPr/>
          </p:nvSpPr>
          <p:spPr>
            <a:xfrm>
              <a:off x="3638001" y="1499912"/>
              <a:ext cx="249574" cy="142773"/>
            </a:xfrm>
            <a:custGeom>
              <a:rect b="b" l="l" r="r" t="t"/>
              <a:pathLst>
                <a:path extrusionOk="0" h="4489" w="7847">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55"/>
            <p:cNvSpPr/>
            <p:nvPr/>
          </p:nvSpPr>
          <p:spPr>
            <a:xfrm>
              <a:off x="3641786" y="1594563"/>
              <a:ext cx="141659" cy="10273"/>
            </a:xfrm>
            <a:custGeom>
              <a:rect b="b" l="l" r="r" t="t"/>
              <a:pathLst>
                <a:path extrusionOk="0" h="323" w="4454">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55"/>
            <p:cNvSpPr/>
            <p:nvPr/>
          </p:nvSpPr>
          <p:spPr>
            <a:xfrm>
              <a:off x="3641786" y="1638136"/>
              <a:ext cx="141659" cy="10241"/>
            </a:xfrm>
            <a:custGeom>
              <a:rect b="b" l="l" r="r" t="t"/>
              <a:pathLst>
                <a:path extrusionOk="0" h="322" w="4454">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55"/>
            <p:cNvSpPr/>
            <p:nvPr/>
          </p:nvSpPr>
          <p:spPr>
            <a:xfrm>
              <a:off x="3641786" y="1682059"/>
              <a:ext cx="141659" cy="10623"/>
            </a:xfrm>
            <a:custGeom>
              <a:rect b="b" l="l" r="r" t="t"/>
              <a:pathLst>
                <a:path extrusionOk="0" h="334" w="4454">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55"/>
            <p:cNvSpPr/>
            <p:nvPr/>
          </p:nvSpPr>
          <p:spPr>
            <a:xfrm>
              <a:off x="3641786" y="1725600"/>
              <a:ext cx="141659" cy="10623"/>
            </a:xfrm>
            <a:custGeom>
              <a:rect b="b" l="l" r="r" t="t"/>
              <a:pathLst>
                <a:path extrusionOk="0" h="334" w="4454">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7" name="Google Shape;3217;p55"/>
          <p:cNvGrpSpPr/>
          <p:nvPr/>
        </p:nvGrpSpPr>
        <p:grpSpPr>
          <a:xfrm>
            <a:off x="1309875" y="1499912"/>
            <a:ext cx="359015" cy="358633"/>
            <a:chOff x="1309875" y="1499912"/>
            <a:chExt cx="359015" cy="358633"/>
          </a:xfrm>
        </p:grpSpPr>
        <p:sp>
          <p:nvSpPr>
            <p:cNvPr id="3218" name="Google Shape;3218;p55"/>
            <p:cNvSpPr/>
            <p:nvPr/>
          </p:nvSpPr>
          <p:spPr>
            <a:xfrm>
              <a:off x="1309875" y="1499912"/>
              <a:ext cx="133708" cy="204665"/>
            </a:xfrm>
            <a:custGeom>
              <a:rect b="b" l="l" r="r" t="t"/>
              <a:pathLst>
                <a:path extrusionOk="0" h="6435" w="4204">
                  <a:moveTo>
                    <a:pt x="1310" y="0"/>
                  </a:moveTo>
                  <a:cubicBezTo>
                    <a:pt x="608" y="0"/>
                    <a:pt x="24" y="560"/>
                    <a:pt x="24" y="1274"/>
                  </a:cubicBezTo>
                  <a:cubicBezTo>
                    <a:pt x="36" y="6323"/>
                    <a:pt x="0" y="6037"/>
                    <a:pt x="72" y="6311"/>
                  </a:cubicBezTo>
                  <a:cubicBezTo>
                    <a:pt x="82" y="6381"/>
                    <a:pt x="152" y="6435"/>
                    <a:pt x="231" y="6435"/>
                  </a:cubicBezTo>
                  <a:cubicBezTo>
                    <a:pt x="246" y="6435"/>
                    <a:pt x="260" y="6433"/>
                    <a:pt x="274" y="6430"/>
                  </a:cubicBezTo>
                  <a:cubicBezTo>
                    <a:pt x="370" y="6394"/>
                    <a:pt x="429" y="6311"/>
                    <a:pt x="393" y="6215"/>
                  </a:cubicBezTo>
                  <a:cubicBezTo>
                    <a:pt x="358" y="6013"/>
                    <a:pt x="381" y="6180"/>
                    <a:pt x="370" y="1262"/>
                  </a:cubicBezTo>
                  <a:cubicBezTo>
                    <a:pt x="370" y="739"/>
                    <a:pt x="786" y="322"/>
                    <a:pt x="1310" y="322"/>
                  </a:cubicBezTo>
                  <a:lnTo>
                    <a:pt x="4049" y="322"/>
                  </a:lnTo>
                  <a:cubicBezTo>
                    <a:pt x="4132" y="322"/>
                    <a:pt x="4203" y="250"/>
                    <a:pt x="4203" y="167"/>
                  </a:cubicBezTo>
                  <a:cubicBezTo>
                    <a:pt x="4203" y="72"/>
                    <a:pt x="4132" y="0"/>
                    <a:pt x="404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55"/>
            <p:cNvSpPr/>
            <p:nvPr/>
          </p:nvSpPr>
          <p:spPr>
            <a:xfrm>
              <a:off x="1454524" y="1499912"/>
              <a:ext cx="213602" cy="123467"/>
            </a:xfrm>
            <a:custGeom>
              <a:rect b="b" l="l" r="r" t="t"/>
              <a:pathLst>
                <a:path extrusionOk="0" h="3882" w="6716">
                  <a:moveTo>
                    <a:pt x="167" y="0"/>
                  </a:moveTo>
                  <a:cubicBezTo>
                    <a:pt x="72" y="0"/>
                    <a:pt x="1" y="72"/>
                    <a:pt x="1" y="167"/>
                  </a:cubicBezTo>
                  <a:cubicBezTo>
                    <a:pt x="1" y="250"/>
                    <a:pt x="72" y="322"/>
                    <a:pt x="167" y="322"/>
                  </a:cubicBezTo>
                  <a:lnTo>
                    <a:pt x="5430" y="322"/>
                  </a:lnTo>
                  <a:cubicBezTo>
                    <a:pt x="5954" y="322"/>
                    <a:pt x="6371" y="739"/>
                    <a:pt x="6371" y="1262"/>
                  </a:cubicBezTo>
                  <a:lnTo>
                    <a:pt x="6371" y="3715"/>
                  </a:lnTo>
                  <a:cubicBezTo>
                    <a:pt x="6371" y="3810"/>
                    <a:pt x="6442" y="3882"/>
                    <a:pt x="6537" y="3882"/>
                  </a:cubicBezTo>
                  <a:cubicBezTo>
                    <a:pt x="6621" y="3882"/>
                    <a:pt x="6704" y="3810"/>
                    <a:pt x="6704" y="3715"/>
                  </a:cubicBezTo>
                  <a:lnTo>
                    <a:pt x="6704" y="1262"/>
                  </a:lnTo>
                  <a:cubicBezTo>
                    <a:pt x="6716" y="584"/>
                    <a:pt x="6144" y="0"/>
                    <a:pt x="543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55"/>
            <p:cNvSpPr/>
            <p:nvPr/>
          </p:nvSpPr>
          <p:spPr>
            <a:xfrm>
              <a:off x="1322756" y="1634701"/>
              <a:ext cx="346134" cy="223844"/>
            </a:xfrm>
            <a:custGeom>
              <a:rect b="b" l="l" r="r" t="t"/>
              <a:pathLst>
                <a:path extrusionOk="0" h="7038" w="10883">
                  <a:moveTo>
                    <a:pt x="5930" y="3037"/>
                  </a:moveTo>
                  <a:lnTo>
                    <a:pt x="5930" y="5656"/>
                  </a:lnTo>
                  <a:lnTo>
                    <a:pt x="4560" y="5656"/>
                  </a:lnTo>
                  <a:lnTo>
                    <a:pt x="4560" y="3037"/>
                  </a:lnTo>
                  <a:close/>
                  <a:moveTo>
                    <a:pt x="7370" y="5990"/>
                  </a:moveTo>
                  <a:cubicBezTo>
                    <a:pt x="7549" y="5990"/>
                    <a:pt x="7716" y="6133"/>
                    <a:pt x="7716" y="6323"/>
                  </a:cubicBezTo>
                  <a:lnTo>
                    <a:pt x="7716" y="6383"/>
                  </a:lnTo>
                  <a:cubicBezTo>
                    <a:pt x="7716" y="6561"/>
                    <a:pt x="7573" y="6728"/>
                    <a:pt x="7370" y="6728"/>
                  </a:cubicBezTo>
                  <a:lnTo>
                    <a:pt x="3120" y="6728"/>
                  </a:lnTo>
                  <a:cubicBezTo>
                    <a:pt x="2941" y="6728"/>
                    <a:pt x="2774" y="6585"/>
                    <a:pt x="2774" y="6383"/>
                  </a:cubicBezTo>
                  <a:lnTo>
                    <a:pt x="2774" y="6323"/>
                  </a:lnTo>
                  <a:cubicBezTo>
                    <a:pt x="2774" y="6145"/>
                    <a:pt x="2929" y="5990"/>
                    <a:pt x="3120" y="5990"/>
                  </a:cubicBezTo>
                  <a:close/>
                  <a:moveTo>
                    <a:pt x="10692" y="1"/>
                  </a:moveTo>
                  <a:cubicBezTo>
                    <a:pt x="10597" y="1"/>
                    <a:pt x="10525" y="72"/>
                    <a:pt x="10525" y="168"/>
                  </a:cubicBezTo>
                  <a:lnTo>
                    <a:pt x="10525" y="1763"/>
                  </a:lnTo>
                  <a:cubicBezTo>
                    <a:pt x="10525" y="2275"/>
                    <a:pt x="10109" y="2692"/>
                    <a:pt x="9585" y="2692"/>
                  </a:cubicBezTo>
                  <a:lnTo>
                    <a:pt x="917" y="2692"/>
                  </a:lnTo>
                  <a:cubicBezTo>
                    <a:pt x="691" y="2692"/>
                    <a:pt x="465" y="2608"/>
                    <a:pt x="298" y="2454"/>
                  </a:cubicBezTo>
                  <a:cubicBezTo>
                    <a:pt x="265" y="2426"/>
                    <a:pt x="225" y="2412"/>
                    <a:pt x="185" y="2412"/>
                  </a:cubicBezTo>
                  <a:cubicBezTo>
                    <a:pt x="138" y="2412"/>
                    <a:pt x="92" y="2432"/>
                    <a:pt x="60" y="2477"/>
                  </a:cubicBezTo>
                  <a:cubicBezTo>
                    <a:pt x="0" y="2549"/>
                    <a:pt x="0" y="2656"/>
                    <a:pt x="84" y="2716"/>
                  </a:cubicBezTo>
                  <a:cubicBezTo>
                    <a:pt x="322" y="2918"/>
                    <a:pt x="619" y="3025"/>
                    <a:pt x="917" y="3025"/>
                  </a:cubicBezTo>
                  <a:lnTo>
                    <a:pt x="4227" y="3025"/>
                  </a:lnTo>
                  <a:lnTo>
                    <a:pt x="4227" y="5644"/>
                  </a:lnTo>
                  <a:lnTo>
                    <a:pt x="3132" y="5644"/>
                  </a:lnTo>
                  <a:cubicBezTo>
                    <a:pt x="2763" y="5644"/>
                    <a:pt x="2465" y="5942"/>
                    <a:pt x="2465" y="6311"/>
                  </a:cubicBezTo>
                  <a:lnTo>
                    <a:pt x="2465" y="6371"/>
                  </a:lnTo>
                  <a:cubicBezTo>
                    <a:pt x="2465" y="6740"/>
                    <a:pt x="2763" y="7038"/>
                    <a:pt x="3132" y="7038"/>
                  </a:cubicBezTo>
                  <a:lnTo>
                    <a:pt x="7394" y="7038"/>
                  </a:lnTo>
                  <a:cubicBezTo>
                    <a:pt x="7763" y="7038"/>
                    <a:pt x="8061" y="6740"/>
                    <a:pt x="8061" y="6371"/>
                  </a:cubicBezTo>
                  <a:lnTo>
                    <a:pt x="8061" y="6311"/>
                  </a:lnTo>
                  <a:cubicBezTo>
                    <a:pt x="8061" y="5942"/>
                    <a:pt x="7763" y="5644"/>
                    <a:pt x="7394" y="5644"/>
                  </a:cubicBezTo>
                  <a:lnTo>
                    <a:pt x="6287" y="5644"/>
                  </a:lnTo>
                  <a:lnTo>
                    <a:pt x="6287" y="3037"/>
                  </a:lnTo>
                  <a:lnTo>
                    <a:pt x="9609" y="3037"/>
                  </a:lnTo>
                  <a:cubicBezTo>
                    <a:pt x="10311" y="3037"/>
                    <a:pt x="10883" y="2477"/>
                    <a:pt x="10883" y="1751"/>
                  </a:cubicBezTo>
                  <a:lnTo>
                    <a:pt x="10883" y="168"/>
                  </a:lnTo>
                  <a:cubicBezTo>
                    <a:pt x="10859" y="72"/>
                    <a:pt x="10787" y="1"/>
                    <a:pt x="1069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55"/>
            <p:cNvSpPr/>
            <p:nvPr/>
          </p:nvSpPr>
          <p:spPr>
            <a:xfrm>
              <a:off x="1331852" y="1519217"/>
              <a:ext cx="191243" cy="140514"/>
            </a:xfrm>
            <a:custGeom>
              <a:rect b="b" l="l" r="r" t="t"/>
              <a:pathLst>
                <a:path extrusionOk="0" h="4418" w="6013">
                  <a:moveTo>
                    <a:pt x="869" y="1"/>
                  </a:moveTo>
                  <a:cubicBezTo>
                    <a:pt x="393" y="1"/>
                    <a:pt x="0" y="393"/>
                    <a:pt x="0" y="870"/>
                  </a:cubicBezTo>
                  <a:lnTo>
                    <a:pt x="0" y="4263"/>
                  </a:lnTo>
                  <a:cubicBezTo>
                    <a:pt x="0" y="4346"/>
                    <a:pt x="83" y="4418"/>
                    <a:pt x="167" y="4418"/>
                  </a:cubicBezTo>
                  <a:cubicBezTo>
                    <a:pt x="262" y="4418"/>
                    <a:pt x="333" y="4346"/>
                    <a:pt x="333" y="4263"/>
                  </a:cubicBezTo>
                  <a:lnTo>
                    <a:pt x="333" y="870"/>
                  </a:lnTo>
                  <a:cubicBezTo>
                    <a:pt x="333" y="572"/>
                    <a:pt x="572" y="334"/>
                    <a:pt x="869" y="334"/>
                  </a:cubicBezTo>
                  <a:lnTo>
                    <a:pt x="5834" y="334"/>
                  </a:lnTo>
                  <a:cubicBezTo>
                    <a:pt x="5929" y="334"/>
                    <a:pt x="6001" y="251"/>
                    <a:pt x="6001" y="167"/>
                  </a:cubicBezTo>
                  <a:cubicBezTo>
                    <a:pt x="6013" y="72"/>
                    <a:pt x="5929" y="1"/>
                    <a:pt x="58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55"/>
            <p:cNvSpPr/>
            <p:nvPr/>
          </p:nvSpPr>
          <p:spPr>
            <a:xfrm>
              <a:off x="1331852" y="1519217"/>
              <a:ext cx="315442" cy="190512"/>
            </a:xfrm>
            <a:custGeom>
              <a:rect b="b" l="l" r="r" t="t"/>
              <a:pathLst>
                <a:path extrusionOk="0" h="5990" w="9918">
                  <a:moveTo>
                    <a:pt x="6513" y="1"/>
                  </a:moveTo>
                  <a:cubicBezTo>
                    <a:pt x="6418" y="1"/>
                    <a:pt x="6346" y="72"/>
                    <a:pt x="6346" y="167"/>
                  </a:cubicBezTo>
                  <a:cubicBezTo>
                    <a:pt x="6346" y="251"/>
                    <a:pt x="6418" y="322"/>
                    <a:pt x="6513" y="322"/>
                  </a:cubicBezTo>
                  <a:lnTo>
                    <a:pt x="9049" y="322"/>
                  </a:lnTo>
                  <a:cubicBezTo>
                    <a:pt x="9346" y="322"/>
                    <a:pt x="9585" y="560"/>
                    <a:pt x="9585" y="870"/>
                  </a:cubicBezTo>
                  <a:lnTo>
                    <a:pt x="9585" y="5120"/>
                  </a:lnTo>
                  <a:cubicBezTo>
                    <a:pt x="9585" y="5418"/>
                    <a:pt x="9346" y="5656"/>
                    <a:pt x="9049" y="5656"/>
                  </a:cubicBezTo>
                  <a:lnTo>
                    <a:pt x="869" y="5656"/>
                  </a:lnTo>
                  <a:cubicBezTo>
                    <a:pt x="572" y="5656"/>
                    <a:pt x="333" y="5418"/>
                    <a:pt x="333" y="5120"/>
                  </a:cubicBezTo>
                  <a:lnTo>
                    <a:pt x="333" y="4930"/>
                  </a:lnTo>
                  <a:cubicBezTo>
                    <a:pt x="333" y="4834"/>
                    <a:pt x="262" y="4763"/>
                    <a:pt x="167" y="4763"/>
                  </a:cubicBezTo>
                  <a:cubicBezTo>
                    <a:pt x="71" y="4763"/>
                    <a:pt x="0" y="4834"/>
                    <a:pt x="0" y="4930"/>
                  </a:cubicBezTo>
                  <a:lnTo>
                    <a:pt x="0" y="5120"/>
                  </a:lnTo>
                  <a:cubicBezTo>
                    <a:pt x="0" y="5596"/>
                    <a:pt x="393" y="5989"/>
                    <a:pt x="869" y="5989"/>
                  </a:cubicBezTo>
                  <a:lnTo>
                    <a:pt x="9049" y="5989"/>
                  </a:lnTo>
                  <a:cubicBezTo>
                    <a:pt x="9525" y="5989"/>
                    <a:pt x="9918" y="5596"/>
                    <a:pt x="9918" y="5120"/>
                  </a:cubicBezTo>
                  <a:lnTo>
                    <a:pt x="9918" y="870"/>
                  </a:lnTo>
                  <a:cubicBezTo>
                    <a:pt x="9918" y="393"/>
                    <a:pt x="9525" y="1"/>
                    <a:pt x="904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55"/>
            <p:cNvSpPr/>
            <p:nvPr/>
          </p:nvSpPr>
          <p:spPr>
            <a:xfrm>
              <a:off x="1587056" y="1669178"/>
              <a:ext cx="32" cy="32"/>
            </a:xfrm>
            <a:custGeom>
              <a:rect b="b" l="l" r="r" t="t"/>
              <a:pathLst>
                <a:path extrusionOk="0" h="1" w="1">
                  <a:moveTo>
                    <a:pt x="1" y="0"/>
                  </a:moveTo>
                  <a:lnTo>
                    <a:pt x="1" y="0"/>
                  </a:lnTo>
                  <a:lnTo>
                    <a:pt x="1" y="0"/>
                  </a:lnTo>
                  <a:lnTo>
                    <a:pt x="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55"/>
            <p:cNvSpPr/>
            <p:nvPr/>
          </p:nvSpPr>
          <p:spPr>
            <a:xfrm>
              <a:off x="1471190" y="1538523"/>
              <a:ext cx="160965" cy="141278"/>
            </a:xfrm>
            <a:custGeom>
              <a:rect b="b" l="l" r="r" t="t"/>
              <a:pathLst>
                <a:path extrusionOk="0" h="4442" w="5061">
                  <a:moveTo>
                    <a:pt x="2489" y="346"/>
                  </a:moveTo>
                  <a:lnTo>
                    <a:pt x="1536" y="1096"/>
                  </a:lnTo>
                  <a:lnTo>
                    <a:pt x="548" y="346"/>
                  </a:lnTo>
                  <a:close/>
                  <a:moveTo>
                    <a:pt x="322" y="596"/>
                  </a:moveTo>
                  <a:lnTo>
                    <a:pt x="1251" y="1299"/>
                  </a:lnTo>
                  <a:lnTo>
                    <a:pt x="322" y="2013"/>
                  </a:lnTo>
                  <a:lnTo>
                    <a:pt x="322" y="596"/>
                  </a:lnTo>
                  <a:close/>
                  <a:moveTo>
                    <a:pt x="2739" y="584"/>
                  </a:moveTo>
                  <a:lnTo>
                    <a:pt x="2739" y="2013"/>
                  </a:lnTo>
                  <a:lnTo>
                    <a:pt x="1810" y="1299"/>
                  </a:lnTo>
                  <a:lnTo>
                    <a:pt x="2739" y="584"/>
                  </a:lnTo>
                  <a:close/>
                  <a:moveTo>
                    <a:pt x="1536" y="1501"/>
                  </a:moveTo>
                  <a:lnTo>
                    <a:pt x="2525" y="2263"/>
                  </a:lnTo>
                  <a:lnTo>
                    <a:pt x="548" y="2263"/>
                  </a:lnTo>
                  <a:lnTo>
                    <a:pt x="1536" y="1501"/>
                  </a:lnTo>
                  <a:close/>
                  <a:moveTo>
                    <a:pt x="3239" y="2680"/>
                  </a:moveTo>
                  <a:lnTo>
                    <a:pt x="3239" y="2680"/>
                  </a:lnTo>
                  <a:cubicBezTo>
                    <a:pt x="3261" y="2702"/>
                    <a:pt x="4644" y="3120"/>
                    <a:pt x="4644" y="3120"/>
                  </a:cubicBezTo>
                  <a:cubicBezTo>
                    <a:pt x="4639" y="3122"/>
                    <a:pt x="4637" y="3122"/>
                    <a:pt x="4636" y="3122"/>
                  </a:cubicBezTo>
                  <a:cubicBezTo>
                    <a:pt x="4636" y="3122"/>
                    <a:pt x="4642" y="3120"/>
                    <a:pt x="4640" y="3120"/>
                  </a:cubicBezTo>
                  <a:cubicBezTo>
                    <a:pt x="4636" y="3120"/>
                    <a:pt x="4565" y="3136"/>
                    <a:pt x="4049" y="3263"/>
                  </a:cubicBezTo>
                  <a:cubicBezTo>
                    <a:pt x="3930" y="3287"/>
                    <a:pt x="3834" y="3382"/>
                    <a:pt x="3811" y="3501"/>
                  </a:cubicBezTo>
                  <a:cubicBezTo>
                    <a:pt x="3686" y="3957"/>
                    <a:pt x="3662" y="4068"/>
                    <a:pt x="3659" y="4091"/>
                  </a:cubicBezTo>
                  <a:lnTo>
                    <a:pt x="3659" y="4091"/>
                  </a:lnTo>
                  <a:cubicBezTo>
                    <a:pt x="3658" y="4092"/>
                    <a:pt x="3657" y="4094"/>
                    <a:pt x="3656" y="4097"/>
                  </a:cubicBezTo>
                  <a:cubicBezTo>
                    <a:pt x="3656" y="4085"/>
                    <a:pt x="3620" y="3954"/>
                    <a:pt x="3239" y="2680"/>
                  </a:cubicBezTo>
                  <a:close/>
                  <a:moveTo>
                    <a:pt x="322" y="1"/>
                  </a:moveTo>
                  <a:cubicBezTo>
                    <a:pt x="143" y="1"/>
                    <a:pt x="1" y="156"/>
                    <a:pt x="1" y="334"/>
                  </a:cubicBezTo>
                  <a:lnTo>
                    <a:pt x="1" y="2263"/>
                  </a:lnTo>
                  <a:cubicBezTo>
                    <a:pt x="1" y="2442"/>
                    <a:pt x="143" y="2596"/>
                    <a:pt x="322" y="2596"/>
                  </a:cubicBezTo>
                  <a:lnTo>
                    <a:pt x="2739" y="2596"/>
                  </a:lnTo>
                  <a:cubicBezTo>
                    <a:pt x="2810" y="2596"/>
                    <a:pt x="2882" y="2561"/>
                    <a:pt x="2941" y="2513"/>
                  </a:cubicBezTo>
                  <a:lnTo>
                    <a:pt x="2941" y="2513"/>
                  </a:lnTo>
                  <a:cubicBezTo>
                    <a:pt x="2894" y="2596"/>
                    <a:pt x="2882" y="2692"/>
                    <a:pt x="2918" y="2787"/>
                  </a:cubicBezTo>
                  <a:lnTo>
                    <a:pt x="3334" y="4204"/>
                  </a:lnTo>
                  <a:cubicBezTo>
                    <a:pt x="3375" y="4362"/>
                    <a:pt x="3511" y="4442"/>
                    <a:pt x="3650" y="4442"/>
                  </a:cubicBezTo>
                  <a:cubicBezTo>
                    <a:pt x="3793" y="4442"/>
                    <a:pt x="3941" y="4356"/>
                    <a:pt x="3989" y="4180"/>
                  </a:cubicBezTo>
                  <a:lnTo>
                    <a:pt x="4132" y="3585"/>
                  </a:lnTo>
                  <a:lnTo>
                    <a:pt x="4727" y="3442"/>
                  </a:lnTo>
                  <a:cubicBezTo>
                    <a:pt x="5061" y="3358"/>
                    <a:pt x="5061" y="2894"/>
                    <a:pt x="4727" y="2787"/>
                  </a:cubicBezTo>
                  <a:lnTo>
                    <a:pt x="3322" y="2370"/>
                  </a:lnTo>
                  <a:cubicBezTo>
                    <a:pt x="3290" y="2363"/>
                    <a:pt x="3256" y="2359"/>
                    <a:pt x="3223" y="2359"/>
                  </a:cubicBezTo>
                  <a:cubicBezTo>
                    <a:pt x="3147" y="2359"/>
                    <a:pt x="3075" y="2380"/>
                    <a:pt x="3025" y="2430"/>
                  </a:cubicBezTo>
                  <a:cubicBezTo>
                    <a:pt x="3096" y="2299"/>
                    <a:pt x="3049" y="2334"/>
                    <a:pt x="3060" y="334"/>
                  </a:cubicBezTo>
                  <a:cubicBezTo>
                    <a:pt x="3060" y="287"/>
                    <a:pt x="3060" y="251"/>
                    <a:pt x="3049" y="215"/>
                  </a:cubicBezTo>
                  <a:cubicBezTo>
                    <a:pt x="3049" y="179"/>
                    <a:pt x="3037" y="156"/>
                    <a:pt x="3025" y="132"/>
                  </a:cubicBezTo>
                  <a:cubicBezTo>
                    <a:pt x="3001" y="120"/>
                    <a:pt x="2989" y="108"/>
                    <a:pt x="2977" y="108"/>
                  </a:cubicBezTo>
                  <a:cubicBezTo>
                    <a:pt x="2918" y="48"/>
                    <a:pt x="2822" y="1"/>
                    <a:pt x="273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55"/>
            <p:cNvSpPr/>
            <p:nvPr/>
          </p:nvSpPr>
          <p:spPr>
            <a:xfrm>
              <a:off x="1354943" y="1540049"/>
              <a:ext cx="124230" cy="148847"/>
            </a:xfrm>
            <a:custGeom>
              <a:rect b="b" l="l" r="r" t="t"/>
              <a:pathLst>
                <a:path extrusionOk="0" h="4680" w="3906">
                  <a:moveTo>
                    <a:pt x="1834" y="0"/>
                  </a:moveTo>
                  <a:cubicBezTo>
                    <a:pt x="1489" y="0"/>
                    <a:pt x="1179" y="227"/>
                    <a:pt x="1072" y="548"/>
                  </a:cubicBezTo>
                  <a:cubicBezTo>
                    <a:pt x="0" y="3929"/>
                    <a:pt x="24" y="3751"/>
                    <a:pt x="24" y="3941"/>
                  </a:cubicBezTo>
                  <a:cubicBezTo>
                    <a:pt x="24" y="4346"/>
                    <a:pt x="346" y="4680"/>
                    <a:pt x="750" y="4680"/>
                  </a:cubicBezTo>
                  <a:cubicBezTo>
                    <a:pt x="1060" y="4680"/>
                    <a:pt x="1346" y="4477"/>
                    <a:pt x="1429" y="4168"/>
                  </a:cubicBezTo>
                  <a:lnTo>
                    <a:pt x="1524" y="3882"/>
                  </a:lnTo>
                  <a:cubicBezTo>
                    <a:pt x="1572" y="3739"/>
                    <a:pt x="1703" y="3644"/>
                    <a:pt x="1846" y="3644"/>
                  </a:cubicBezTo>
                  <a:lnTo>
                    <a:pt x="2024" y="3644"/>
                  </a:lnTo>
                  <a:cubicBezTo>
                    <a:pt x="2179" y="3644"/>
                    <a:pt x="2310" y="3739"/>
                    <a:pt x="2358" y="3882"/>
                  </a:cubicBezTo>
                  <a:lnTo>
                    <a:pt x="2441" y="4168"/>
                  </a:lnTo>
                  <a:cubicBezTo>
                    <a:pt x="2548" y="4465"/>
                    <a:pt x="2822" y="4680"/>
                    <a:pt x="3132" y="4680"/>
                  </a:cubicBezTo>
                  <a:cubicBezTo>
                    <a:pt x="3536" y="4680"/>
                    <a:pt x="3858" y="4346"/>
                    <a:pt x="3858" y="3941"/>
                  </a:cubicBezTo>
                  <a:cubicBezTo>
                    <a:pt x="3906" y="3751"/>
                    <a:pt x="3858" y="3739"/>
                    <a:pt x="3489" y="2501"/>
                  </a:cubicBezTo>
                  <a:cubicBezTo>
                    <a:pt x="3470" y="2424"/>
                    <a:pt x="3405" y="2386"/>
                    <a:pt x="3337" y="2386"/>
                  </a:cubicBezTo>
                  <a:cubicBezTo>
                    <a:pt x="3320" y="2386"/>
                    <a:pt x="3303" y="2389"/>
                    <a:pt x="3286" y="2394"/>
                  </a:cubicBezTo>
                  <a:cubicBezTo>
                    <a:pt x="3191" y="2429"/>
                    <a:pt x="3144" y="2513"/>
                    <a:pt x="3179" y="2608"/>
                  </a:cubicBezTo>
                  <a:cubicBezTo>
                    <a:pt x="3584" y="3882"/>
                    <a:pt x="3596" y="3834"/>
                    <a:pt x="3596" y="3941"/>
                  </a:cubicBezTo>
                  <a:cubicBezTo>
                    <a:pt x="3596" y="4168"/>
                    <a:pt x="3417" y="4334"/>
                    <a:pt x="3203" y="4334"/>
                  </a:cubicBezTo>
                  <a:cubicBezTo>
                    <a:pt x="3048" y="4334"/>
                    <a:pt x="2894" y="4227"/>
                    <a:pt x="2834" y="4060"/>
                  </a:cubicBezTo>
                  <a:lnTo>
                    <a:pt x="2751" y="3787"/>
                  </a:lnTo>
                  <a:cubicBezTo>
                    <a:pt x="2655" y="3501"/>
                    <a:pt x="2393" y="3310"/>
                    <a:pt x="2096" y="3310"/>
                  </a:cubicBezTo>
                  <a:lnTo>
                    <a:pt x="1882" y="3310"/>
                  </a:lnTo>
                  <a:cubicBezTo>
                    <a:pt x="1584" y="3310"/>
                    <a:pt x="1334" y="3501"/>
                    <a:pt x="1227" y="3787"/>
                  </a:cubicBezTo>
                  <a:lnTo>
                    <a:pt x="1143" y="4084"/>
                  </a:lnTo>
                  <a:cubicBezTo>
                    <a:pt x="1084" y="4239"/>
                    <a:pt x="929" y="4346"/>
                    <a:pt x="762" y="4346"/>
                  </a:cubicBezTo>
                  <a:cubicBezTo>
                    <a:pt x="500" y="4346"/>
                    <a:pt x="298" y="4096"/>
                    <a:pt x="393" y="3822"/>
                  </a:cubicBezTo>
                  <a:lnTo>
                    <a:pt x="1417" y="655"/>
                  </a:lnTo>
                  <a:cubicBezTo>
                    <a:pt x="1477" y="465"/>
                    <a:pt x="1655" y="346"/>
                    <a:pt x="1846" y="346"/>
                  </a:cubicBezTo>
                  <a:lnTo>
                    <a:pt x="2084" y="346"/>
                  </a:lnTo>
                  <a:cubicBezTo>
                    <a:pt x="2286" y="346"/>
                    <a:pt x="2465" y="477"/>
                    <a:pt x="2524" y="655"/>
                  </a:cubicBezTo>
                  <a:lnTo>
                    <a:pt x="2941" y="1965"/>
                  </a:lnTo>
                  <a:cubicBezTo>
                    <a:pt x="2960" y="2041"/>
                    <a:pt x="3025" y="2079"/>
                    <a:pt x="3093" y="2079"/>
                  </a:cubicBezTo>
                  <a:cubicBezTo>
                    <a:pt x="3110" y="2079"/>
                    <a:pt x="3127" y="2077"/>
                    <a:pt x="3144" y="2072"/>
                  </a:cubicBezTo>
                  <a:cubicBezTo>
                    <a:pt x="3239" y="2036"/>
                    <a:pt x="3275" y="1953"/>
                    <a:pt x="3251" y="1858"/>
                  </a:cubicBezTo>
                  <a:lnTo>
                    <a:pt x="2834" y="548"/>
                  </a:lnTo>
                  <a:cubicBezTo>
                    <a:pt x="2727" y="227"/>
                    <a:pt x="2417" y="0"/>
                    <a:pt x="207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55"/>
            <p:cNvSpPr/>
            <p:nvPr/>
          </p:nvSpPr>
          <p:spPr>
            <a:xfrm>
              <a:off x="1399629" y="1581714"/>
              <a:ext cx="37148" cy="52669"/>
            </a:xfrm>
            <a:custGeom>
              <a:rect b="b" l="l" r="r" t="t"/>
              <a:pathLst>
                <a:path extrusionOk="0" h="1656" w="1168">
                  <a:moveTo>
                    <a:pt x="596" y="738"/>
                  </a:moveTo>
                  <a:lnTo>
                    <a:pt x="774" y="1310"/>
                  </a:lnTo>
                  <a:lnTo>
                    <a:pt x="417" y="1310"/>
                  </a:lnTo>
                  <a:lnTo>
                    <a:pt x="596" y="738"/>
                  </a:lnTo>
                  <a:close/>
                  <a:moveTo>
                    <a:pt x="584" y="0"/>
                  </a:moveTo>
                  <a:cubicBezTo>
                    <a:pt x="512" y="0"/>
                    <a:pt x="453" y="48"/>
                    <a:pt x="417" y="119"/>
                  </a:cubicBezTo>
                  <a:lnTo>
                    <a:pt x="36" y="1429"/>
                  </a:lnTo>
                  <a:cubicBezTo>
                    <a:pt x="0" y="1536"/>
                    <a:pt x="72" y="1655"/>
                    <a:pt x="191" y="1655"/>
                  </a:cubicBezTo>
                  <a:lnTo>
                    <a:pt x="1000" y="1655"/>
                  </a:lnTo>
                  <a:cubicBezTo>
                    <a:pt x="1060" y="1655"/>
                    <a:pt x="1108" y="1619"/>
                    <a:pt x="1131" y="1584"/>
                  </a:cubicBezTo>
                  <a:cubicBezTo>
                    <a:pt x="1167" y="1536"/>
                    <a:pt x="1167" y="1488"/>
                    <a:pt x="1143" y="1429"/>
                  </a:cubicBezTo>
                  <a:lnTo>
                    <a:pt x="750" y="119"/>
                  </a:lnTo>
                  <a:cubicBezTo>
                    <a:pt x="727" y="48"/>
                    <a:pt x="655" y="0"/>
                    <a:pt x="5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7" name="Google Shape;3227;p55"/>
          <p:cNvGrpSpPr/>
          <p:nvPr/>
        </p:nvGrpSpPr>
        <p:grpSpPr>
          <a:xfrm>
            <a:off x="2219466" y="1500293"/>
            <a:ext cx="330613" cy="359015"/>
            <a:chOff x="2219466" y="1500293"/>
            <a:chExt cx="330613" cy="359015"/>
          </a:xfrm>
        </p:grpSpPr>
        <p:sp>
          <p:nvSpPr>
            <p:cNvPr id="3228" name="Google Shape;3228;p55"/>
            <p:cNvSpPr/>
            <p:nvPr/>
          </p:nvSpPr>
          <p:spPr>
            <a:xfrm>
              <a:off x="2353906" y="1635560"/>
              <a:ext cx="65518" cy="82121"/>
            </a:xfrm>
            <a:custGeom>
              <a:rect b="b" l="l" r="r" t="t"/>
              <a:pathLst>
                <a:path extrusionOk="0" h="2582" w="2060">
                  <a:moveTo>
                    <a:pt x="994" y="319"/>
                  </a:moveTo>
                  <a:cubicBezTo>
                    <a:pt x="1051" y="319"/>
                    <a:pt x="1107" y="355"/>
                    <a:pt x="1131" y="426"/>
                  </a:cubicBezTo>
                  <a:lnTo>
                    <a:pt x="1631" y="2093"/>
                  </a:lnTo>
                  <a:cubicBezTo>
                    <a:pt x="1667" y="2165"/>
                    <a:pt x="1607" y="2236"/>
                    <a:pt x="1536" y="2236"/>
                  </a:cubicBezTo>
                  <a:lnTo>
                    <a:pt x="476" y="2236"/>
                  </a:lnTo>
                  <a:cubicBezTo>
                    <a:pt x="405" y="2236"/>
                    <a:pt x="345" y="2165"/>
                    <a:pt x="357" y="2093"/>
                  </a:cubicBezTo>
                  <a:lnTo>
                    <a:pt x="857" y="426"/>
                  </a:lnTo>
                  <a:cubicBezTo>
                    <a:pt x="881" y="355"/>
                    <a:pt x="938" y="319"/>
                    <a:pt x="994" y="319"/>
                  </a:cubicBezTo>
                  <a:close/>
                  <a:moveTo>
                    <a:pt x="1006" y="1"/>
                  </a:moveTo>
                  <a:cubicBezTo>
                    <a:pt x="813" y="1"/>
                    <a:pt x="619" y="111"/>
                    <a:pt x="548" y="331"/>
                  </a:cubicBezTo>
                  <a:lnTo>
                    <a:pt x="48" y="1998"/>
                  </a:lnTo>
                  <a:cubicBezTo>
                    <a:pt x="0" y="2129"/>
                    <a:pt x="36" y="2284"/>
                    <a:pt x="119" y="2403"/>
                  </a:cubicBezTo>
                  <a:cubicBezTo>
                    <a:pt x="214" y="2522"/>
                    <a:pt x="345" y="2581"/>
                    <a:pt x="476" y="2581"/>
                  </a:cubicBezTo>
                  <a:lnTo>
                    <a:pt x="1536" y="2581"/>
                  </a:lnTo>
                  <a:cubicBezTo>
                    <a:pt x="1845" y="2581"/>
                    <a:pt x="2060" y="2284"/>
                    <a:pt x="1965" y="1998"/>
                  </a:cubicBezTo>
                  <a:lnTo>
                    <a:pt x="1464" y="331"/>
                  </a:lnTo>
                  <a:cubicBezTo>
                    <a:pt x="1393" y="111"/>
                    <a:pt x="1200" y="1"/>
                    <a:pt x="100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55"/>
            <p:cNvSpPr/>
            <p:nvPr/>
          </p:nvSpPr>
          <p:spPr>
            <a:xfrm>
              <a:off x="2219466" y="1500293"/>
              <a:ext cx="330613" cy="359015"/>
            </a:xfrm>
            <a:custGeom>
              <a:rect b="b" l="l" r="r" t="t"/>
              <a:pathLst>
                <a:path extrusionOk="0" h="11288" w="10395">
                  <a:moveTo>
                    <a:pt x="1048" y="322"/>
                  </a:moveTo>
                  <a:lnTo>
                    <a:pt x="1048" y="1048"/>
                  </a:lnTo>
                  <a:lnTo>
                    <a:pt x="334" y="1048"/>
                  </a:lnTo>
                  <a:lnTo>
                    <a:pt x="334" y="322"/>
                  </a:lnTo>
                  <a:close/>
                  <a:moveTo>
                    <a:pt x="5549" y="334"/>
                  </a:moveTo>
                  <a:lnTo>
                    <a:pt x="5549" y="1048"/>
                  </a:lnTo>
                  <a:lnTo>
                    <a:pt x="4834" y="1048"/>
                  </a:lnTo>
                  <a:lnTo>
                    <a:pt x="4834" y="334"/>
                  </a:lnTo>
                  <a:close/>
                  <a:moveTo>
                    <a:pt x="10049" y="322"/>
                  </a:moveTo>
                  <a:lnTo>
                    <a:pt x="10049" y="1048"/>
                  </a:lnTo>
                  <a:lnTo>
                    <a:pt x="9335" y="1048"/>
                  </a:lnTo>
                  <a:lnTo>
                    <a:pt x="9335" y="322"/>
                  </a:lnTo>
                  <a:close/>
                  <a:moveTo>
                    <a:pt x="10061" y="5287"/>
                  </a:moveTo>
                  <a:lnTo>
                    <a:pt x="10061" y="6001"/>
                  </a:lnTo>
                  <a:lnTo>
                    <a:pt x="9347" y="6001"/>
                  </a:lnTo>
                  <a:lnTo>
                    <a:pt x="9347" y="5287"/>
                  </a:lnTo>
                  <a:close/>
                  <a:moveTo>
                    <a:pt x="1048" y="5299"/>
                  </a:moveTo>
                  <a:lnTo>
                    <a:pt x="1048" y="6013"/>
                  </a:lnTo>
                  <a:lnTo>
                    <a:pt x="334" y="6013"/>
                  </a:lnTo>
                  <a:lnTo>
                    <a:pt x="334" y="5299"/>
                  </a:lnTo>
                  <a:close/>
                  <a:moveTo>
                    <a:pt x="1381" y="10287"/>
                  </a:moveTo>
                  <a:lnTo>
                    <a:pt x="1524" y="10418"/>
                  </a:lnTo>
                  <a:lnTo>
                    <a:pt x="1381" y="10418"/>
                  </a:lnTo>
                  <a:lnTo>
                    <a:pt x="1381" y="10287"/>
                  </a:lnTo>
                  <a:close/>
                  <a:moveTo>
                    <a:pt x="9001" y="10287"/>
                  </a:moveTo>
                  <a:lnTo>
                    <a:pt x="9001" y="10418"/>
                  </a:lnTo>
                  <a:lnTo>
                    <a:pt x="8870" y="10418"/>
                  </a:lnTo>
                  <a:lnTo>
                    <a:pt x="9001" y="10287"/>
                  </a:lnTo>
                  <a:close/>
                  <a:moveTo>
                    <a:pt x="9025" y="857"/>
                  </a:moveTo>
                  <a:lnTo>
                    <a:pt x="9025" y="1215"/>
                  </a:lnTo>
                  <a:cubicBezTo>
                    <a:pt x="9025" y="1310"/>
                    <a:pt x="9097" y="1381"/>
                    <a:pt x="9180" y="1381"/>
                  </a:cubicBezTo>
                  <a:lnTo>
                    <a:pt x="9537" y="1381"/>
                  </a:lnTo>
                  <a:lnTo>
                    <a:pt x="9537" y="4953"/>
                  </a:lnTo>
                  <a:lnTo>
                    <a:pt x="9180" y="4953"/>
                  </a:lnTo>
                  <a:cubicBezTo>
                    <a:pt x="9097" y="4953"/>
                    <a:pt x="9025" y="5025"/>
                    <a:pt x="9025" y="5120"/>
                  </a:cubicBezTo>
                  <a:lnTo>
                    <a:pt x="9025" y="6180"/>
                  </a:lnTo>
                  <a:cubicBezTo>
                    <a:pt x="9025" y="6263"/>
                    <a:pt x="9097" y="6346"/>
                    <a:pt x="9180" y="6346"/>
                  </a:cubicBezTo>
                  <a:lnTo>
                    <a:pt x="9537" y="6346"/>
                  </a:lnTo>
                  <a:lnTo>
                    <a:pt x="9537" y="9894"/>
                  </a:lnTo>
                  <a:lnTo>
                    <a:pt x="9275" y="9894"/>
                  </a:lnTo>
                  <a:cubicBezTo>
                    <a:pt x="9406" y="9573"/>
                    <a:pt x="9442" y="9216"/>
                    <a:pt x="9323" y="8870"/>
                  </a:cubicBezTo>
                  <a:lnTo>
                    <a:pt x="7311" y="2632"/>
                  </a:lnTo>
                  <a:cubicBezTo>
                    <a:pt x="7283" y="2567"/>
                    <a:pt x="7227" y="2524"/>
                    <a:pt x="7160" y="2524"/>
                  </a:cubicBezTo>
                  <a:cubicBezTo>
                    <a:pt x="7139" y="2524"/>
                    <a:pt x="7118" y="2528"/>
                    <a:pt x="7096" y="2536"/>
                  </a:cubicBezTo>
                  <a:cubicBezTo>
                    <a:pt x="7013" y="2560"/>
                    <a:pt x="6965" y="2655"/>
                    <a:pt x="7001" y="2739"/>
                  </a:cubicBezTo>
                  <a:lnTo>
                    <a:pt x="9001" y="8978"/>
                  </a:lnTo>
                  <a:cubicBezTo>
                    <a:pt x="9263" y="9780"/>
                    <a:pt x="8624" y="10429"/>
                    <a:pt x="7936" y="10429"/>
                  </a:cubicBezTo>
                  <a:cubicBezTo>
                    <a:pt x="7685" y="10429"/>
                    <a:pt x="7427" y="10342"/>
                    <a:pt x="7204" y="10144"/>
                  </a:cubicBezTo>
                  <a:cubicBezTo>
                    <a:pt x="7171" y="10123"/>
                    <a:pt x="7132" y="10111"/>
                    <a:pt x="7093" y="10111"/>
                  </a:cubicBezTo>
                  <a:cubicBezTo>
                    <a:pt x="7045" y="10111"/>
                    <a:pt x="6998" y="10129"/>
                    <a:pt x="6965" y="10168"/>
                  </a:cubicBezTo>
                  <a:cubicBezTo>
                    <a:pt x="6906" y="10240"/>
                    <a:pt x="6906" y="10347"/>
                    <a:pt x="6977" y="10406"/>
                  </a:cubicBezTo>
                  <a:cubicBezTo>
                    <a:pt x="7001" y="10418"/>
                    <a:pt x="7013" y="10430"/>
                    <a:pt x="7025" y="10430"/>
                  </a:cubicBezTo>
                  <a:lnTo>
                    <a:pt x="5906" y="10430"/>
                  </a:lnTo>
                  <a:lnTo>
                    <a:pt x="5906" y="10073"/>
                  </a:lnTo>
                  <a:cubicBezTo>
                    <a:pt x="5906" y="9990"/>
                    <a:pt x="5834" y="9918"/>
                    <a:pt x="5751" y="9918"/>
                  </a:cubicBezTo>
                  <a:lnTo>
                    <a:pt x="4691" y="9918"/>
                  </a:lnTo>
                  <a:cubicBezTo>
                    <a:pt x="4596" y="9918"/>
                    <a:pt x="4525" y="9990"/>
                    <a:pt x="4525" y="10073"/>
                  </a:cubicBezTo>
                  <a:lnTo>
                    <a:pt x="4525" y="10430"/>
                  </a:lnTo>
                  <a:lnTo>
                    <a:pt x="3382" y="10430"/>
                  </a:lnTo>
                  <a:cubicBezTo>
                    <a:pt x="3834" y="10049"/>
                    <a:pt x="3858" y="9585"/>
                    <a:pt x="4037" y="9144"/>
                  </a:cubicBezTo>
                  <a:cubicBezTo>
                    <a:pt x="4167" y="8728"/>
                    <a:pt x="4548" y="8442"/>
                    <a:pt x="5001" y="8442"/>
                  </a:cubicBezTo>
                  <a:lnTo>
                    <a:pt x="5418" y="8442"/>
                  </a:lnTo>
                  <a:cubicBezTo>
                    <a:pt x="5846" y="8442"/>
                    <a:pt x="6239" y="8728"/>
                    <a:pt x="6382" y="9144"/>
                  </a:cubicBezTo>
                  <a:lnTo>
                    <a:pt x="6596" y="9775"/>
                  </a:lnTo>
                  <a:cubicBezTo>
                    <a:pt x="6615" y="9849"/>
                    <a:pt x="6676" y="9894"/>
                    <a:pt x="6742" y="9894"/>
                  </a:cubicBezTo>
                  <a:cubicBezTo>
                    <a:pt x="6761" y="9894"/>
                    <a:pt x="6780" y="9890"/>
                    <a:pt x="6799" y="9882"/>
                  </a:cubicBezTo>
                  <a:cubicBezTo>
                    <a:pt x="6894" y="9859"/>
                    <a:pt x="6930" y="9763"/>
                    <a:pt x="6906" y="9680"/>
                  </a:cubicBezTo>
                  <a:lnTo>
                    <a:pt x="6692" y="9037"/>
                  </a:lnTo>
                  <a:cubicBezTo>
                    <a:pt x="6513" y="8489"/>
                    <a:pt x="6001" y="8108"/>
                    <a:pt x="5418" y="8108"/>
                  </a:cubicBezTo>
                  <a:lnTo>
                    <a:pt x="5001" y="8108"/>
                  </a:lnTo>
                  <a:cubicBezTo>
                    <a:pt x="4418" y="8108"/>
                    <a:pt x="3894" y="8489"/>
                    <a:pt x="3715" y="9037"/>
                  </a:cubicBezTo>
                  <a:lnTo>
                    <a:pt x="3513" y="9680"/>
                  </a:lnTo>
                  <a:cubicBezTo>
                    <a:pt x="3358" y="10132"/>
                    <a:pt x="2929" y="10430"/>
                    <a:pt x="2453" y="10430"/>
                  </a:cubicBezTo>
                  <a:cubicBezTo>
                    <a:pt x="1846" y="10430"/>
                    <a:pt x="1334" y="9942"/>
                    <a:pt x="1334" y="9323"/>
                  </a:cubicBezTo>
                  <a:cubicBezTo>
                    <a:pt x="1334" y="9025"/>
                    <a:pt x="1429" y="8906"/>
                    <a:pt x="1751" y="7846"/>
                  </a:cubicBezTo>
                  <a:cubicBezTo>
                    <a:pt x="1786" y="7751"/>
                    <a:pt x="1739" y="7668"/>
                    <a:pt x="1655" y="7632"/>
                  </a:cubicBezTo>
                  <a:cubicBezTo>
                    <a:pt x="1639" y="7628"/>
                    <a:pt x="1622" y="7626"/>
                    <a:pt x="1607" y="7626"/>
                  </a:cubicBezTo>
                  <a:cubicBezTo>
                    <a:pt x="1532" y="7626"/>
                    <a:pt x="1470" y="7670"/>
                    <a:pt x="1441" y="7739"/>
                  </a:cubicBezTo>
                  <a:lnTo>
                    <a:pt x="1084" y="8870"/>
                  </a:lnTo>
                  <a:cubicBezTo>
                    <a:pt x="977" y="9216"/>
                    <a:pt x="1000" y="9573"/>
                    <a:pt x="1143" y="9894"/>
                  </a:cubicBezTo>
                  <a:lnTo>
                    <a:pt x="881" y="9894"/>
                  </a:lnTo>
                  <a:lnTo>
                    <a:pt x="881" y="6346"/>
                  </a:lnTo>
                  <a:lnTo>
                    <a:pt x="1239" y="6346"/>
                  </a:lnTo>
                  <a:cubicBezTo>
                    <a:pt x="1322" y="6346"/>
                    <a:pt x="1393" y="6263"/>
                    <a:pt x="1393" y="6180"/>
                  </a:cubicBezTo>
                  <a:lnTo>
                    <a:pt x="1393" y="5120"/>
                  </a:lnTo>
                  <a:cubicBezTo>
                    <a:pt x="1393" y="5037"/>
                    <a:pt x="1322" y="4953"/>
                    <a:pt x="1239" y="4953"/>
                  </a:cubicBezTo>
                  <a:lnTo>
                    <a:pt x="881" y="4953"/>
                  </a:lnTo>
                  <a:lnTo>
                    <a:pt x="881" y="1381"/>
                  </a:lnTo>
                  <a:lnTo>
                    <a:pt x="1239" y="1381"/>
                  </a:lnTo>
                  <a:cubicBezTo>
                    <a:pt x="1322" y="1381"/>
                    <a:pt x="1393" y="1310"/>
                    <a:pt x="1393" y="1227"/>
                  </a:cubicBezTo>
                  <a:lnTo>
                    <a:pt x="1393" y="869"/>
                  </a:lnTo>
                  <a:lnTo>
                    <a:pt x="3953" y="869"/>
                  </a:lnTo>
                  <a:cubicBezTo>
                    <a:pt x="3703" y="1060"/>
                    <a:pt x="3513" y="1322"/>
                    <a:pt x="3417" y="1643"/>
                  </a:cubicBezTo>
                  <a:lnTo>
                    <a:pt x="1643" y="7096"/>
                  </a:lnTo>
                  <a:cubicBezTo>
                    <a:pt x="1608" y="7204"/>
                    <a:pt x="1679" y="7323"/>
                    <a:pt x="1798" y="7323"/>
                  </a:cubicBezTo>
                  <a:cubicBezTo>
                    <a:pt x="1881" y="7323"/>
                    <a:pt x="1941" y="7275"/>
                    <a:pt x="1965" y="7204"/>
                  </a:cubicBezTo>
                  <a:lnTo>
                    <a:pt x="3739" y="1727"/>
                  </a:lnTo>
                  <a:cubicBezTo>
                    <a:pt x="3858" y="1334"/>
                    <a:pt x="4156" y="1036"/>
                    <a:pt x="4525" y="917"/>
                  </a:cubicBezTo>
                  <a:lnTo>
                    <a:pt x="4525" y="1215"/>
                  </a:lnTo>
                  <a:cubicBezTo>
                    <a:pt x="4525" y="1310"/>
                    <a:pt x="4596" y="1381"/>
                    <a:pt x="4691" y="1381"/>
                  </a:cubicBezTo>
                  <a:lnTo>
                    <a:pt x="5751" y="1381"/>
                  </a:lnTo>
                  <a:cubicBezTo>
                    <a:pt x="5834" y="1381"/>
                    <a:pt x="5906" y="1310"/>
                    <a:pt x="5906" y="1215"/>
                  </a:cubicBezTo>
                  <a:lnTo>
                    <a:pt x="5906" y="941"/>
                  </a:lnTo>
                  <a:cubicBezTo>
                    <a:pt x="6263" y="1072"/>
                    <a:pt x="6549" y="1358"/>
                    <a:pt x="6680" y="1739"/>
                  </a:cubicBezTo>
                  <a:lnTo>
                    <a:pt x="6799" y="2096"/>
                  </a:lnTo>
                  <a:cubicBezTo>
                    <a:pt x="6827" y="2172"/>
                    <a:pt x="6886" y="2210"/>
                    <a:pt x="6958" y="2210"/>
                  </a:cubicBezTo>
                  <a:cubicBezTo>
                    <a:pt x="6975" y="2210"/>
                    <a:pt x="6994" y="2208"/>
                    <a:pt x="7013" y="2203"/>
                  </a:cubicBezTo>
                  <a:cubicBezTo>
                    <a:pt x="7096" y="2167"/>
                    <a:pt x="7144" y="2084"/>
                    <a:pt x="7120" y="1989"/>
                  </a:cubicBezTo>
                  <a:cubicBezTo>
                    <a:pt x="7025" y="1786"/>
                    <a:pt x="6977" y="1262"/>
                    <a:pt x="6465" y="857"/>
                  </a:cubicBezTo>
                  <a:close/>
                  <a:moveTo>
                    <a:pt x="1048" y="10228"/>
                  </a:moveTo>
                  <a:lnTo>
                    <a:pt x="1048" y="10942"/>
                  </a:lnTo>
                  <a:lnTo>
                    <a:pt x="334" y="10942"/>
                  </a:lnTo>
                  <a:lnTo>
                    <a:pt x="334" y="10228"/>
                  </a:lnTo>
                  <a:close/>
                  <a:moveTo>
                    <a:pt x="5572" y="10228"/>
                  </a:moveTo>
                  <a:lnTo>
                    <a:pt x="5572" y="10942"/>
                  </a:lnTo>
                  <a:lnTo>
                    <a:pt x="4858" y="10942"/>
                  </a:lnTo>
                  <a:lnTo>
                    <a:pt x="4858" y="10228"/>
                  </a:lnTo>
                  <a:close/>
                  <a:moveTo>
                    <a:pt x="10061" y="10228"/>
                  </a:moveTo>
                  <a:lnTo>
                    <a:pt x="10061" y="10942"/>
                  </a:lnTo>
                  <a:lnTo>
                    <a:pt x="9347" y="10942"/>
                  </a:lnTo>
                  <a:lnTo>
                    <a:pt x="9347" y="10228"/>
                  </a:lnTo>
                  <a:close/>
                  <a:moveTo>
                    <a:pt x="167" y="0"/>
                  </a:moveTo>
                  <a:cubicBezTo>
                    <a:pt x="72" y="0"/>
                    <a:pt x="0" y="72"/>
                    <a:pt x="0" y="167"/>
                  </a:cubicBezTo>
                  <a:lnTo>
                    <a:pt x="0" y="1227"/>
                  </a:lnTo>
                  <a:cubicBezTo>
                    <a:pt x="0" y="1310"/>
                    <a:pt x="72" y="1381"/>
                    <a:pt x="167" y="1381"/>
                  </a:cubicBezTo>
                  <a:lnTo>
                    <a:pt x="524" y="1381"/>
                  </a:lnTo>
                  <a:lnTo>
                    <a:pt x="524" y="4953"/>
                  </a:lnTo>
                  <a:lnTo>
                    <a:pt x="167" y="4953"/>
                  </a:lnTo>
                  <a:cubicBezTo>
                    <a:pt x="72" y="4953"/>
                    <a:pt x="0" y="5037"/>
                    <a:pt x="0" y="5120"/>
                  </a:cubicBezTo>
                  <a:lnTo>
                    <a:pt x="0" y="6180"/>
                  </a:lnTo>
                  <a:cubicBezTo>
                    <a:pt x="0" y="6263"/>
                    <a:pt x="72" y="6346"/>
                    <a:pt x="167" y="6346"/>
                  </a:cubicBezTo>
                  <a:lnTo>
                    <a:pt x="524" y="6346"/>
                  </a:lnTo>
                  <a:lnTo>
                    <a:pt x="524" y="9894"/>
                  </a:lnTo>
                  <a:lnTo>
                    <a:pt x="167" y="9894"/>
                  </a:lnTo>
                  <a:cubicBezTo>
                    <a:pt x="72" y="9894"/>
                    <a:pt x="0" y="9978"/>
                    <a:pt x="0" y="10061"/>
                  </a:cubicBezTo>
                  <a:lnTo>
                    <a:pt x="0" y="11121"/>
                  </a:lnTo>
                  <a:cubicBezTo>
                    <a:pt x="0" y="11204"/>
                    <a:pt x="72" y="11287"/>
                    <a:pt x="167" y="11287"/>
                  </a:cubicBezTo>
                  <a:lnTo>
                    <a:pt x="1215" y="11287"/>
                  </a:lnTo>
                  <a:cubicBezTo>
                    <a:pt x="1310" y="11287"/>
                    <a:pt x="1381" y="11204"/>
                    <a:pt x="1381" y="11121"/>
                  </a:cubicBezTo>
                  <a:lnTo>
                    <a:pt x="1381" y="10763"/>
                  </a:lnTo>
                  <a:lnTo>
                    <a:pt x="4513" y="10763"/>
                  </a:lnTo>
                  <a:lnTo>
                    <a:pt x="4513" y="11121"/>
                  </a:lnTo>
                  <a:cubicBezTo>
                    <a:pt x="4513" y="11204"/>
                    <a:pt x="4584" y="11287"/>
                    <a:pt x="4679" y="11287"/>
                  </a:cubicBezTo>
                  <a:lnTo>
                    <a:pt x="5727" y="11287"/>
                  </a:lnTo>
                  <a:cubicBezTo>
                    <a:pt x="5822" y="11287"/>
                    <a:pt x="5894" y="11204"/>
                    <a:pt x="5894" y="11121"/>
                  </a:cubicBezTo>
                  <a:lnTo>
                    <a:pt x="5894" y="10763"/>
                  </a:lnTo>
                  <a:lnTo>
                    <a:pt x="9001" y="10763"/>
                  </a:lnTo>
                  <a:lnTo>
                    <a:pt x="9001" y="11121"/>
                  </a:lnTo>
                  <a:cubicBezTo>
                    <a:pt x="9001" y="11204"/>
                    <a:pt x="9085" y="11287"/>
                    <a:pt x="9168" y="11287"/>
                  </a:cubicBezTo>
                  <a:lnTo>
                    <a:pt x="10228" y="11287"/>
                  </a:lnTo>
                  <a:cubicBezTo>
                    <a:pt x="10311" y="11287"/>
                    <a:pt x="10394" y="11204"/>
                    <a:pt x="10394" y="11121"/>
                  </a:cubicBezTo>
                  <a:lnTo>
                    <a:pt x="10394" y="10061"/>
                  </a:lnTo>
                  <a:cubicBezTo>
                    <a:pt x="10394" y="9978"/>
                    <a:pt x="10311" y="9894"/>
                    <a:pt x="10228" y="9894"/>
                  </a:cubicBezTo>
                  <a:lnTo>
                    <a:pt x="9871" y="9894"/>
                  </a:lnTo>
                  <a:lnTo>
                    <a:pt x="9871" y="6346"/>
                  </a:lnTo>
                  <a:lnTo>
                    <a:pt x="10228" y="6346"/>
                  </a:lnTo>
                  <a:cubicBezTo>
                    <a:pt x="10311" y="6346"/>
                    <a:pt x="10394" y="6263"/>
                    <a:pt x="10394" y="6180"/>
                  </a:cubicBezTo>
                  <a:lnTo>
                    <a:pt x="10394" y="5120"/>
                  </a:lnTo>
                  <a:cubicBezTo>
                    <a:pt x="10394" y="5037"/>
                    <a:pt x="10311" y="4953"/>
                    <a:pt x="10228" y="4953"/>
                  </a:cubicBezTo>
                  <a:lnTo>
                    <a:pt x="9871" y="4953"/>
                  </a:lnTo>
                  <a:lnTo>
                    <a:pt x="9871" y="1381"/>
                  </a:lnTo>
                  <a:lnTo>
                    <a:pt x="10228" y="1381"/>
                  </a:lnTo>
                  <a:cubicBezTo>
                    <a:pt x="10311" y="1381"/>
                    <a:pt x="10394" y="1310"/>
                    <a:pt x="10394" y="1227"/>
                  </a:cubicBezTo>
                  <a:lnTo>
                    <a:pt x="10394" y="167"/>
                  </a:lnTo>
                  <a:cubicBezTo>
                    <a:pt x="10394" y="72"/>
                    <a:pt x="10311" y="0"/>
                    <a:pt x="10228" y="0"/>
                  </a:cubicBezTo>
                  <a:lnTo>
                    <a:pt x="9168" y="0"/>
                  </a:lnTo>
                  <a:cubicBezTo>
                    <a:pt x="9085" y="0"/>
                    <a:pt x="9001" y="72"/>
                    <a:pt x="9001" y="167"/>
                  </a:cubicBezTo>
                  <a:lnTo>
                    <a:pt x="9001" y="524"/>
                  </a:lnTo>
                  <a:lnTo>
                    <a:pt x="5894" y="524"/>
                  </a:lnTo>
                  <a:lnTo>
                    <a:pt x="5894" y="167"/>
                  </a:lnTo>
                  <a:cubicBezTo>
                    <a:pt x="5894" y="72"/>
                    <a:pt x="5822" y="0"/>
                    <a:pt x="5727" y="0"/>
                  </a:cubicBezTo>
                  <a:lnTo>
                    <a:pt x="4679" y="0"/>
                  </a:lnTo>
                  <a:cubicBezTo>
                    <a:pt x="4584" y="0"/>
                    <a:pt x="4513" y="72"/>
                    <a:pt x="4513" y="167"/>
                  </a:cubicBezTo>
                  <a:lnTo>
                    <a:pt x="4513" y="524"/>
                  </a:lnTo>
                  <a:lnTo>
                    <a:pt x="1381" y="524"/>
                  </a:lnTo>
                  <a:lnTo>
                    <a:pt x="1381" y="167"/>
                  </a:lnTo>
                  <a:cubicBezTo>
                    <a:pt x="1381" y="72"/>
                    <a:pt x="1310" y="0"/>
                    <a:pt x="12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0" name="Google Shape;3230;p55"/>
          <p:cNvGrpSpPr/>
          <p:nvPr/>
        </p:nvGrpSpPr>
        <p:grpSpPr>
          <a:xfrm>
            <a:off x="5343544" y="1509358"/>
            <a:ext cx="244676" cy="351095"/>
            <a:chOff x="5343544" y="1509358"/>
            <a:chExt cx="244676" cy="351095"/>
          </a:xfrm>
        </p:grpSpPr>
        <p:sp>
          <p:nvSpPr>
            <p:cNvPr id="3231" name="Google Shape;3231;p55"/>
            <p:cNvSpPr/>
            <p:nvPr/>
          </p:nvSpPr>
          <p:spPr>
            <a:xfrm>
              <a:off x="5430658" y="1574494"/>
              <a:ext cx="25031" cy="10655"/>
            </a:xfrm>
            <a:custGeom>
              <a:rect b="b" l="l" r="r" t="t"/>
              <a:pathLst>
                <a:path extrusionOk="0" h="335" w="787">
                  <a:moveTo>
                    <a:pt x="167" y="1"/>
                  </a:moveTo>
                  <a:cubicBezTo>
                    <a:pt x="72" y="1"/>
                    <a:pt x="0" y="72"/>
                    <a:pt x="0" y="168"/>
                  </a:cubicBezTo>
                  <a:cubicBezTo>
                    <a:pt x="0" y="263"/>
                    <a:pt x="72" y="334"/>
                    <a:pt x="167" y="334"/>
                  </a:cubicBezTo>
                  <a:lnTo>
                    <a:pt x="619" y="334"/>
                  </a:lnTo>
                  <a:cubicBezTo>
                    <a:pt x="715" y="334"/>
                    <a:pt x="786" y="263"/>
                    <a:pt x="786" y="168"/>
                  </a:cubicBezTo>
                  <a:cubicBezTo>
                    <a:pt x="786" y="72"/>
                    <a:pt x="715" y="1"/>
                    <a:pt x="61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55"/>
            <p:cNvSpPr/>
            <p:nvPr/>
          </p:nvSpPr>
          <p:spPr>
            <a:xfrm>
              <a:off x="5447706" y="1613137"/>
              <a:ext cx="39025" cy="38643"/>
            </a:xfrm>
            <a:custGeom>
              <a:rect b="b" l="l" r="r" t="t"/>
              <a:pathLst>
                <a:path extrusionOk="0" h="1215" w="1227">
                  <a:moveTo>
                    <a:pt x="607" y="322"/>
                  </a:moveTo>
                  <a:cubicBezTo>
                    <a:pt x="774" y="322"/>
                    <a:pt x="893" y="453"/>
                    <a:pt x="893" y="608"/>
                  </a:cubicBezTo>
                  <a:cubicBezTo>
                    <a:pt x="893" y="750"/>
                    <a:pt x="774" y="893"/>
                    <a:pt x="607" y="893"/>
                  </a:cubicBezTo>
                  <a:cubicBezTo>
                    <a:pt x="453" y="893"/>
                    <a:pt x="322" y="750"/>
                    <a:pt x="322" y="608"/>
                  </a:cubicBezTo>
                  <a:cubicBezTo>
                    <a:pt x="322" y="453"/>
                    <a:pt x="464" y="322"/>
                    <a:pt x="607" y="322"/>
                  </a:cubicBezTo>
                  <a:close/>
                  <a:moveTo>
                    <a:pt x="607" y="0"/>
                  </a:moveTo>
                  <a:cubicBezTo>
                    <a:pt x="274" y="0"/>
                    <a:pt x="0" y="262"/>
                    <a:pt x="0" y="608"/>
                  </a:cubicBezTo>
                  <a:cubicBezTo>
                    <a:pt x="0" y="953"/>
                    <a:pt x="274" y="1215"/>
                    <a:pt x="607" y="1215"/>
                  </a:cubicBezTo>
                  <a:cubicBezTo>
                    <a:pt x="953" y="1215"/>
                    <a:pt x="1215" y="953"/>
                    <a:pt x="1215" y="608"/>
                  </a:cubicBezTo>
                  <a:cubicBezTo>
                    <a:pt x="1226" y="262"/>
                    <a:pt x="953" y="0"/>
                    <a:pt x="60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55"/>
            <p:cNvSpPr/>
            <p:nvPr/>
          </p:nvSpPr>
          <p:spPr>
            <a:xfrm>
              <a:off x="5343544" y="1509358"/>
              <a:ext cx="244676" cy="351095"/>
            </a:xfrm>
            <a:custGeom>
              <a:rect b="b" l="l" r="r" t="t"/>
              <a:pathLst>
                <a:path extrusionOk="0" h="11039" w="7693">
                  <a:moveTo>
                    <a:pt x="4728" y="311"/>
                  </a:moveTo>
                  <a:lnTo>
                    <a:pt x="4728" y="1192"/>
                  </a:lnTo>
                  <a:cubicBezTo>
                    <a:pt x="4728" y="1275"/>
                    <a:pt x="4811" y="1346"/>
                    <a:pt x="4894" y="1346"/>
                  </a:cubicBezTo>
                  <a:cubicBezTo>
                    <a:pt x="4990" y="1346"/>
                    <a:pt x="5061" y="1275"/>
                    <a:pt x="5061" y="1192"/>
                  </a:cubicBezTo>
                  <a:lnTo>
                    <a:pt x="5061" y="322"/>
                  </a:lnTo>
                  <a:cubicBezTo>
                    <a:pt x="5716" y="418"/>
                    <a:pt x="6216" y="965"/>
                    <a:pt x="6216" y="1644"/>
                  </a:cubicBezTo>
                  <a:lnTo>
                    <a:pt x="6216" y="2037"/>
                  </a:lnTo>
                  <a:lnTo>
                    <a:pt x="4418" y="2037"/>
                  </a:lnTo>
                  <a:cubicBezTo>
                    <a:pt x="4335" y="2037"/>
                    <a:pt x="4251" y="2108"/>
                    <a:pt x="4251" y="2204"/>
                  </a:cubicBezTo>
                  <a:cubicBezTo>
                    <a:pt x="4251" y="2287"/>
                    <a:pt x="4335" y="2358"/>
                    <a:pt x="4418" y="2358"/>
                  </a:cubicBezTo>
                  <a:lnTo>
                    <a:pt x="6216" y="2358"/>
                  </a:lnTo>
                  <a:lnTo>
                    <a:pt x="6216" y="2704"/>
                  </a:lnTo>
                  <a:lnTo>
                    <a:pt x="4418" y="2704"/>
                  </a:lnTo>
                  <a:cubicBezTo>
                    <a:pt x="4335" y="2704"/>
                    <a:pt x="4251" y="2775"/>
                    <a:pt x="4251" y="2870"/>
                  </a:cubicBezTo>
                  <a:cubicBezTo>
                    <a:pt x="4251" y="2966"/>
                    <a:pt x="4335" y="3037"/>
                    <a:pt x="4418" y="3037"/>
                  </a:cubicBezTo>
                  <a:lnTo>
                    <a:pt x="6216" y="3037"/>
                  </a:lnTo>
                  <a:lnTo>
                    <a:pt x="6216" y="3382"/>
                  </a:lnTo>
                  <a:lnTo>
                    <a:pt x="4894" y="3382"/>
                  </a:lnTo>
                  <a:cubicBezTo>
                    <a:pt x="4811" y="3382"/>
                    <a:pt x="4728" y="3454"/>
                    <a:pt x="4728" y="3537"/>
                  </a:cubicBezTo>
                  <a:cubicBezTo>
                    <a:pt x="4728" y="3632"/>
                    <a:pt x="4811" y="3704"/>
                    <a:pt x="4894" y="3704"/>
                  </a:cubicBezTo>
                  <a:lnTo>
                    <a:pt x="6216" y="3704"/>
                  </a:lnTo>
                  <a:lnTo>
                    <a:pt x="6216" y="4049"/>
                  </a:lnTo>
                  <a:lnTo>
                    <a:pt x="4894" y="4049"/>
                  </a:lnTo>
                  <a:cubicBezTo>
                    <a:pt x="4811" y="4049"/>
                    <a:pt x="4728" y="4121"/>
                    <a:pt x="4728" y="4216"/>
                  </a:cubicBezTo>
                  <a:cubicBezTo>
                    <a:pt x="4728" y="4299"/>
                    <a:pt x="4811" y="4371"/>
                    <a:pt x="4894" y="4371"/>
                  </a:cubicBezTo>
                  <a:lnTo>
                    <a:pt x="6216" y="4371"/>
                  </a:lnTo>
                  <a:lnTo>
                    <a:pt x="6216" y="4716"/>
                  </a:lnTo>
                  <a:lnTo>
                    <a:pt x="4418" y="4716"/>
                  </a:lnTo>
                  <a:cubicBezTo>
                    <a:pt x="4335" y="4716"/>
                    <a:pt x="4251" y="4787"/>
                    <a:pt x="4251" y="4883"/>
                  </a:cubicBezTo>
                  <a:cubicBezTo>
                    <a:pt x="4251" y="4966"/>
                    <a:pt x="4335" y="5049"/>
                    <a:pt x="4418" y="5049"/>
                  </a:cubicBezTo>
                  <a:lnTo>
                    <a:pt x="6216" y="5049"/>
                  </a:lnTo>
                  <a:lnTo>
                    <a:pt x="6216" y="5383"/>
                  </a:lnTo>
                  <a:lnTo>
                    <a:pt x="4418" y="5383"/>
                  </a:lnTo>
                  <a:cubicBezTo>
                    <a:pt x="4335" y="5383"/>
                    <a:pt x="4251" y="5466"/>
                    <a:pt x="4251" y="5549"/>
                  </a:cubicBezTo>
                  <a:cubicBezTo>
                    <a:pt x="4251" y="5645"/>
                    <a:pt x="4335" y="5716"/>
                    <a:pt x="4418" y="5716"/>
                  </a:cubicBezTo>
                  <a:lnTo>
                    <a:pt x="6216" y="5716"/>
                  </a:lnTo>
                  <a:lnTo>
                    <a:pt x="6216" y="6097"/>
                  </a:lnTo>
                  <a:cubicBezTo>
                    <a:pt x="6216" y="6788"/>
                    <a:pt x="5716" y="7335"/>
                    <a:pt x="5061" y="7430"/>
                  </a:cubicBezTo>
                  <a:lnTo>
                    <a:pt x="5061" y="6538"/>
                  </a:lnTo>
                  <a:cubicBezTo>
                    <a:pt x="5061" y="6442"/>
                    <a:pt x="4990" y="6371"/>
                    <a:pt x="4894" y="6371"/>
                  </a:cubicBezTo>
                  <a:cubicBezTo>
                    <a:pt x="4811" y="6371"/>
                    <a:pt x="4728" y="6442"/>
                    <a:pt x="4728" y="6538"/>
                  </a:cubicBezTo>
                  <a:lnTo>
                    <a:pt x="4728" y="7407"/>
                  </a:lnTo>
                  <a:lnTo>
                    <a:pt x="4394" y="7407"/>
                  </a:lnTo>
                  <a:lnTo>
                    <a:pt x="4394" y="6538"/>
                  </a:lnTo>
                  <a:cubicBezTo>
                    <a:pt x="4394" y="6442"/>
                    <a:pt x="4311" y="6371"/>
                    <a:pt x="4228" y="6371"/>
                  </a:cubicBezTo>
                  <a:cubicBezTo>
                    <a:pt x="4132" y="6371"/>
                    <a:pt x="4061" y="6442"/>
                    <a:pt x="4061" y="6538"/>
                  </a:cubicBezTo>
                  <a:lnTo>
                    <a:pt x="4061" y="7407"/>
                  </a:lnTo>
                  <a:lnTo>
                    <a:pt x="3716" y="7407"/>
                  </a:lnTo>
                  <a:lnTo>
                    <a:pt x="3716" y="6538"/>
                  </a:lnTo>
                  <a:cubicBezTo>
                    <a:pt x="3716" y="6442"/>
                    <a:pt x="3644" y="6371"/>
                    <a:pt x="3561" y="6371"/>
                  </a:cubicBezTo>
                  <a:cubicBezTo>
                    <a:pt x="3466" y="6371"/>
                    <a:pt x="3394" y="6442"/>
                    <a:pt x="3394" y="6538"/>
                  </a:cubicBezTo>
                  <a:lnTo>
                    <a:pt x="3394" y="7407"/>
                  </a:lnTo>
                  <a:lnTo>
                    <a:pt x="3049" y="7407"/>
                  </a:lnTo>
                  <a:lnTo>
                    <a:pt x="3049" y="6538"/>
                  </a:lnTo>
                  <a:cubicBezTo>
                    <a:pt x="3049" y="6442"/>
                    <a:pt x="2977" y="6371"/>
                    <a:pt x="2882" y="6371"/>
                  </a:cubicBezTo>
                  <a:cubicBezTo>
                    <a:pt x="2799" y="6371"/>
                    <a:pt x="2727" y="6442"/>
                    <a:pt x="2727" y="6538"/>
                  </a:cubicBezTo>
                  <a:lnTo>
                    <a:pt x="2727" y="7395"/>
                  </a:lnTo>
                  <a:cubicBezTo>
                    <a:pt x="2073" y="7311"/>
                    <a:pt x="1561" y="6752"/>
                    <a:pt x="1561" y="6073"/>
                  </a:cubicBezTo>
                  <a:lnTo>
                    <a:pt x="1561" y="5680"/>
                  </a:lnTo>
                  <a:lnTo>
                    <a:pt x="3358" y="5680"/>
                  </a:lnTo>
                  <a:cubicBezTo>
                    <a:pt x="3454" y="5680"/>
                    <a:pt x="3525" y="5609"/>
                    <a:pt x="3525" y="5525"/>
                  </a:cubicBezTo>
                  <a:cubicBezTo>
                    <a:pt x="3525" y="5430"/>
                    <a:pt x="3454" y="5359"/>
                    <a:pt x="3358" y="5359"/>
                  </a:cubicBezTo>
                  <a:lnTo>
                    <a:pt x="1561" y="5359"/>
                  </a:lnTo>
                  <a:lnTo>
                    <a:pt x="1561" y="5014"/>
                  </a:lnTo>
                  <a:lnTo>
                    <a:pt x="3358" y="5014"/>
                  </a:lnTo>
                  <a:cubicBezTo>
                    <a:pt x="3454" y="5014"/>
                    <a:pt x="3525" y="4942"/>
                    <a:pt x="3525" y="4847"/>
                  </a:cubicBezTo>
                  <a:cubicBezTo>
                    <a:pt x="3525" y="4763"/>
                    <a:pt x="3454" y="4680"/>
                    <a:pt x="3358" y="4680"/>
                  </a:cubicBezTo>
                  <a:lnTo>
                    <a:pt x="1561" y="4680"/>
                  </a:lnTo>
                  <a:lnTo>
                    <a:pt x="1561" y="4347"/>
                  </a:lnTo>
                  <a:lnTo>
                    <a:pt x="2894" y="4347"/>
                  </a:lnTo>
                  <a:cubicBezTo>
                    <a:pt x="2977" y="4347"/>
                    <a:pt x="3049" y="4263"/>
                    <a:pt x="3049" y="4180"/>
                  </a:cubicBezTo>
                  <a:cubicBezTo>
                    <a:pt x="3049" y="4085"/>
                    <a:pt x="2977" y="4013"/>
                    <a:pt x="2894" y="4013"/>
                  </a:cubicBezTo>
                  <a:lnTo>
                    <a:pt x="1561" y="4013"/>
                  </a:lnTo>
                  <a:lnTo>
                    <a:pt x="1561" y="3668"/>
                  </a:lnTo>
                  <a:lnTo>
                    <a:pt x="2894" y="3668"/>
                  </a:lnTo>
                  <a:cubicBezTo>
                    <a:pt x="2977" y="3668"/>
                    <a:pt x="3049" y="3597"/>
                    <a:pt x="3049" y="3513"/>
                  </a:cubicBezTo>
                  <a:cubicBezTo>
                    <a:pt x="3049" y="3418"/>
                    <a:pt x="2977" y="3347"/>
                    <a:pt x="2894" y="3347"/>
                  </a:cubicBezTo>
                  <a:lnTo>
                    <a:pt x="1561" y="3347"/>
                  </a:lnTo>
                  <a:lnTo>
                    <a:pt x="1561" y="3001"/>
                  </a:lnTo>
                  <a:lnTo>
                    <a:pt x="3358" y="3001"/>
                  </a:lnTo>
                  <a:cubicBezTo>
                    <a:pt x="3454" y="3001"/>
                    <a:pt x="3525" y="2930"/>
                    <a:pt x="3525" y="2835"/>
                  </a:cubicBezTo>
                  <a:cubicBezTo>
                    <a:pt x="3525" y="2751"/>
                    <a:pt x="3454" y="2680"/>
                    <a:pt x="3358" y="2680"/>
                  </a:cubicBezTo>
                  <a:lnTo>
                    <a:pt x="1561" y="2680"/>
                  </a:lnTo>
                  <a:lnTo>
                    <a:pt x="1561" y="2370"/>
                  </a:lnTo>
                  <a:lnTo>
                    <a:pt x="2156" y="2370"/>
                  </a:lnTo>
                  <a:cubicBezTo>
                    <a:pt x="2251" y="2370"/>
                    <a:pt x="2323" y="2287"/>
                    <a:pt x="2323" y="2204"/>
                  </a:cubicBezTo>
                  <a:cubicBezTo>
                    <a:pt x="2323" y="2108"/>
                    <a:pt x="2251" y="2037"/>
                    <a:pt x="2156" y="2037"/>
                  </a:cubicBezTo>
                  <a:lnTo>
                    <a:pt x="1561" y="2037"/>
                  </a:lnTo>
                  <a:lnTo>
                    <a:pt x="1561" y="1644"/>
                  </a:lnTo>
                  <a:cubicBezTo>
                    <a:pt x="1561" y="965"/>
                    <a:pt x="2073" y="418"/>
                    <a:pt x="2727" y="322"/>
                  </a:cubicBezTo>
                  <a:lnTo>
                    <a:pt x="2727" y="1192"/>
                  </a:lnTo>
                  <a:cubicBezTo>
                    <a:pt x="2727" y="1275"/>
                    <a:pt x="2799" y="1346"/>
                    <a:pt x="2882" y="1346"/>
                  </a:cubicBezTo>
                  <a:cubicBezTo>
                    <a:pt x="2977" y="1346"/>
                    <a:pt x="3049" y="1275"/>
                    <a:pt x="3049" y="1192"/>
                  </a:cubicBezTo>
                  <a:lnTo>
                    <a:pt x="3049" y="311"/>
                  </a:lnTo>
                  <a:lnTo>
                    <a:pt x="3394" y="311"/>
                  </a:lnTo>
                  <a:lnTo>
                    <a:pt x="3394" y="1192"/>
                  </a:lnTo>
                  <a:cubicBezTo>
                    <a:pt x="3394" y="1275"/>
                    <a:pt x="3466" y="1346"/>
                    <a:pt x="3561" y="1346"/>
                  </a:cubicBezTo>
                  <a:cubicBezTo>
                    <a:pt x="3644" y="1346"/>
                    <a:pt x="3716" y="1275"/>
                    <a:pt x="3716" y="1192"/>
                  </a:cubicBezTo>
                  <a:lnTo>
                    <a:pt x="3716" y="311"/>
                  </a:lnTo>
                  <a:lnTo>
                    <a:pt x="4061" y="311"/>
                  </a:lnTo>
                  <a:lnTo>
                    <a:pt x="4061" y="1192"/>
                  </a:lnTo>
                  <a:cubicBezTo>
                    <a:pt x="4061" y="1275"/>
                    <a:pt x="4132" y="1346"/>
                    <a:pt x="4228" y="1346"/>
                  </a:cubicBezTo>
                  <a:cubicBezTo>
                    <a:pt x="4311" y="1346"/>
                    <a:pt x="4394" y="1275"/>
                    <a:pt x="4394" y="1192"/>
                  </a:cubicBezTo>
                  <a:lnTo>
                    <a:pt x="4394" y="311"/>
                  </a:lnTo>
                  <a:close/>
                  <a:moveTo>
                    <a:pt x="6776" y="5025"/>
                  </a:moveTo>
                  <a:lnTo>
                    <a:pt x="6776" y="6192"/>
                  </a:lnTo>
                  <a:cubicBezTo>
                    <a:pt x="6776" y="7216"/>
                    <a:pt x="5942" y="8050"/>
                    <a:pt x="4906" y="8050"/>
                  </a:cubicBezTo>
                  <a:lnTo>
                    <a:pt x="2882" y="8050"/>
                  </a:lnTo>
                  <a:cubicBezTo>
                    <a:pt x="1858" y="8050"/>
                    <a:pt x="1025" y="7216"/>
                    <a:pt x="1025" y="6192"/>
                  </a:cubicBezTo>
                  <a:lnTo>
                    <a:pt x="1013" y="5025"/>
                  </a:lnTo>
                  <a:lnTo>
                    <a:pt x="1251" y="5025"/>
                  </a:lnTo>
                  <a:lnTo>
                    <a:pt x="1251" y="6085"/>
                  </a:lnTo>
                  <a:cubicBezTo>
                    <a:pt x="1251" y="6990"/>
                    <a:pt x="1977" y="7728"/>
                    <a:pt x="2882" y="7740"/>
                  </a:cubicBezTo>
                  <a:lnTo>
                    <a:pt x="4894" y="7740"/>
                  </a:lnTo>
                  <a:cubicBezTo>
                    <a:pt x="5799" y="7728"/>
                    <a:pt x="6537" y="6978"/>
                    <a:pt x="6537" y="6085"/>
                  </a:cubicBezTo>
                  <a:lnTo>
                    <a:pt x="6537" y="5025"/>
                  </a:lnTo>
                  <a:close/>
                  <a:moveTo>
                    <a:pt x="4144" y="8966"/>
                  </a:moveTo>
                  <a:lnTo>
                    <a:pt x="4144" y="9966"/>
                  </a:lnTo>
                  <a:lnTo>
                    <a:pt x="3620" y="9966"/>
                  </a:lnTo>
                  <a:lnTo>
                    <a:pt x="3620" y="8966"/>
                  </a:lnTo>
                  <a:close/>
                  <a:moveTo>
                    <a:pt x="6299" y="10300"/>
                  </a:moveTo>
                  <a:cubicBezTo>
                    <a:pt x="6561" y="10300"/>
                    <a:pt x="6787" y="10478"/>
                    <a:pt x="6859" y="10717"/>
                  </a:cubicBezTo>
                  <a:lnTo>
                    <a:pt x="918" y="10717"/>
                  </a:lnTo>
                  <a:cubicBezTo>
                    <a:pt x="1001" y="10478"/>
                    <a:pt x="1215" y="10300"/>
                    <a:pt x="1489" y="10300"/>
                  </a:cubicBezTo>
                  <a:close/>
                  <a:moveTo>
                    <a:pt x="2835" y="1"/>
                  </a:moveTo>
                  <a:cubicBezTo>
                    <a:pt x="1918" y="13"/>
                    <a:pt x="1191" y="763"/>
                    <a:pt x="1191" y="1656"/>
                  </a:cubicBezTo>
                  <a:lnTo>
                    <a:pt x="1191" y="4704"/>
                  </a:lnTo>
                  <a:lnTo>
                    <a:pt x="953" y="4704"/>
                  </a:lnTo>
                  <a:lnTo>
                    <a:pt x="953" y="4502"/>
                  </a:lnTo>
                  <a:cubicBezTo>
                    <a:pt x="953" y="4252"/>
                    <a:pt x="751" y="4037"/>
                    <a:pt x="477" y="4037"/>
                  </a:cubicBezTo>
                  <a:cubicBezTo>
                    <a:pt x="227" y="4037"/>
                    <a:pt x="1" y="4240"/>
                    <a:pt x="1" y="4502"/>
                  </a:cubicBezTo>
                  <a:lnTo>
                    <a:pt x="1" y="6168"/>
                  </a:lnTo>
                  <a:cubicBezTo>
                    <a:pt x="1" y="7716"/>
                    <a:pt x="1251" y="8966"/>
                    <a:pt x="2799" y="8966"/>
                  </a:cubicBezTo>
                  <a:lnTo>
                    <a:pt x="3227" y="8966"/>
                  </a:lnTo>
                  <a:lnTo>
                    <a:pt x="3227" y="9966"/>
                  </a:lnTo>
                  <a:lnTo>
                    <a:pt x="1406" y="9966"/>
                  </a:lnTo>
                  <a:cubicBezTo>
                    <a:pt x="906" y="9966"/>
                    <a:pt x="489" y="10371"/>
                    <a:pt x="489" y="10883"/>
                  </a:cubicBezTo>
                  <a:cubicBezTo>
                    <a:pt x="489" y="10967"/>
                    <a:pt x="572" y="11038"/>
                    <a:pt x="656" y="11038"/>
                  </a:cubicBezTo>
                  <a:lnTo>
                    <a:pt x="6966" y="11038"/>
                  </a:lnTo>
                  <a:cubicBezTo>
                    <a:pt x="7061" y="11038"/>
                    <a:pt x="7133" y="10967"/>
                    <a:pt x="7133" y="10883"/>
                  </a:cubicBezTo>
                  <a:cubicBezTo>
                    <a:pt x="7133" y="10383"/>
                    <a:pt x="6728" y="9966"/>
                    <a:pt x="6228" y="9966"/>
                  </a:cubicBezTo>
                  <a:lnTo>
                    <a:pt x="4466" y="9966"/>
                  </a:lnTo>
                  <a:lnTo>
                    <a:pt x="4466" y="8966"/>
                  </a:lnTo>
                  <a:lnTo>
                    <a:pt x="4894" y="8966"/>
                  </a:lnTo>
                  <a:cubicBezTo>
                    <a:pt x="6442" y="8966"/>
                    <a:pt x="7692" y="7728"/>
                    <a:pt x="7692" y="6168"/>
                  </a:cubicBezTo>
                  <a:lnTo>
                    <a:pt x="7692" y="5978"/>
                  </a:lnTo>
                  <a:cubicBezTo>
                    <a:pt x="7692" y="5895"/>
                    <a:pt x="7621" y="5811"/>
                    <a:pt x="7538" y="5811"/>
                  </a:cubicBezTo>
                  <a:cubicBezTo>
                    <a:pt x="7442" y="5811"/>
                    <a:pt x="7371" y="5895"/>
                    <a:pt x="7371" y="5978"/>
                  </a:cubicBezTo>
                  <a:lnTo>
                    <a:pt x="7371" y="6168"/>
                  </a:lnTo>
                  <a:cubicBezTo>
                    <a:pt x="7371" y="7538"/>
                    <a:pt x="6252" y="8657"/>
                    <a:pt x="4882" y="8657"/>
                  </a:cubicBezTo>
                  <a:lnTo>
                    <a:pt x="2858" y="8657"/>
                  </a:lnTo>
                  <a:cubicBezTo>
                    <a:pt x="1489" y="8657"/>
                    <a:pt x="370" y="7538"/>
                    <a:pt x="370" y="6168"/>
                  </a:cubicBezTo>
                  <a:lnTo>
                    <a:pt x="370" y="4502"/>
                  </a:lnTo>
                  <a:cubicBezTo>
                    <a:pt x="370" y="4418"/>
                    <a:pt x="453" y="4359"/>
                    <a:pt x="525" y="4359"/>
                  </a:cubicBezTo>
                  <a:cubicBezTo>
                    <a:pt x="596" y="4359"/>
                    <a:pt x="668" y="4430"/>
                    <a:pt x="668" y="4502"/>
                  </a:cubicBezTo>
                  <a:lnTo>
                    <a:pt x="668" y="6168"/>
                  </a:lnTo>
                  <a:cubicBezTo>
                    <a:pt x="668" y="7383"/>
                    <a:pt x="1656" y="8347"/>
                    <a:pt x="2846" y="8347"/>
                  </a:cubicBezTo>
                  <a:lnTo>
                    <a:pt x="4871" y="8347"/>
                  </a:lnTo>
                  <a:cubicBezTo>
                    <a:pt x="6073" y="8347"/>
                    <a:pt x="7037" y="7359"/>
                    <a:pt x="7037" y="6168"/>
                  </a:cubicBezTo>
                  <a:lnTo>
                    <a:pt x="7037" y="4502"/>
                  </a:lnTo>
                  <a:cubicBezTo>
                    <a:pt x="7037" y="4418"/>
                    <a:pt x="7121" y="4359"/>
                    <a:pt x="7192" y="4359"/>
                  </a:cubicBezTo>
                  <a:cubicBezTo>
                    <a:pt x="7276" y="4359"/>
                    <a:pt x="7335" y="4430"/>
                    <a:pt x="7335" y="4502"/>
                  </a:cubicBezTo>
                  <a:lnTo>
                    <a:pt x="7335" y="5252"/>
                  </a:lnTo>
                  <a:cubicBezTo>
                    <a:pt x="7335" y="5347"/>
                    <a:pt x="7418" y="5418"/>
                    <a:pt x="7502" y="5418"/>
                  </a:cubicBezTo>
                  <a:cubicBezTo>
                    <a:pt x="7585" y="5418"/>
                    <a:pt x="7668" y="5347"/>
                    <a:pt x="7668" y="5252"/>
                  </a:cubicBezTo>
                  <a:lnTo>
                    <a:pt x="7668" y="4502"/>
                  </a:lnTo>
                  <a:cubicBezTo>
                    <a:pt x="7668" y="4252"/>
                    <a:pt x="7454" y="4037"/>
                    <a:pt x="7192" y="4037"/>
                  </a:cubicBezTo>
                  <a:cubicBezTo>
                    <a:pt x="6930" y="4037"/>
                    <a:pt x="6716" y="4240"/>
                    <a:pt x="6716" y="4502"/>
                  </a:cubicBezTo>
                  <a:lnTo>
                    <a:pt x="6716" y="4704"/>
                  </a:lnTo>
                  <a:lnTo>
                    <a:pt x="6478" y="4704"/>
                  </a:lnTo>
                  <a:lnTo>
                    <a:pt x="6478" y="1656"/>
                  </a:lnTo>
                  <a:cubicBezTo>
                    <a:pt x="6478" y="739"/>
                    <a:pt x="5740" y="13"/>
                    <a:pt x="483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4" name="Google Shape;3234;p55"/>
          <p:cNvGrpSpPr/>
          <p:nvPr/>
        </p:nvGrpSpPr>
        <p:grpSpPr>
          <a:xfrm>
            <a:off x="4882340" y="1509358"/>
            <a:ext cx="246171" cy="351095"/>
            <a:chOff x="4882340" y="1509358"/>
            <a:chExt cx="246171" cy="351095"/>
          </a:xfrm>
        </p:grpSpPr>
        <p:sp>
          <p:nvSpPr>
            <p:cNvPr id="3235" name="Google Shape;3235;p55"/>
            <p:cNvSpPr/>
            <p:nvPr/>
          </p:nvSpPr>
          <p:spPr>
            <a:xfrm>
              <a:off x="4935709" y="1576784"/>
              <a:ext cx="30724" cy="30692"/>
            </a:xfrm>
            <a:custGeom>
              <a:rect b="b" l="l" r="r" t="t"/>
              <a:pathLst>
                <a:path extrusionOk="0" h="965" w="966">
                  <a:moveTo>
                    <a:pt x="787" y="0"/>
                  </a:moveTo>
                  <a:cubicBezTo>
                    <a:pt x="346" y="0"/>
                    <a:pt x="1" y="357"/>
                    <a:pt x="1" y="798"/>
                  </a:cubicBezTo>
                  <a:cubicBezTo>
                    <a:pt x="1" y="881"/>
                    <a:pt x="72" y="965"/>
                    <a:pt x="156" y="965"/>
                  </a:cubicBezTo>
                  <a:cubicBezTo>
                    <a:pt x="251" y="965"/>
                    <a:pt x="322" y="881"/>
                    <a:pt x="322" y="798"/>
                  </a:cubicBezTo>
                  <a:cubicBezTo>
                    <a:pt x="322" y="548"/>
                    <a:pt x="525" y="322"/>
                    <a:pt x="799" y="322"/>
                  </a:cubicBezTo>
                  <a:cubicBezTo>
                    <a:pt x="882" y="322"/>
                    <a:pt x="965" y="250"/>
                    <a:pt x="965" y="155"/>
                  </a:cubicBezTo>
                  <a:cubicBezTo>
                    <a:pt x="953" y="84"/>
                    <a:pt x="870" y="0"/>
                    <a:pt x="7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55"/>
            <p:cNvSpPr/>
            <p:nvPr/>
          </p:nvSpPr>
          <p:spPr>
            <a:xfrm>
              <a:off x="5043655" y="1597235"/>
              <a:ext cx="30692" cy="31073"/>
            </a:xfrm>
            <a:custGeom>
              <a:rect b="b" l="l" r="r" t="t"/>
              <a:pathLst>
                <a:path extrusionOk="0" h="977" w="965">
                  <a:moveTo>
                    <a:pt x="155" y="0"/>
                  </a:moveTo>
                  <a:cubicBezTo>
                    <a:pt x="72" y="0"/>
                    <a:pt x="0" y="84"/>
                    <a:pt x="0" y="167"/>
                  </a:cubicBezTo>
                  <a:cubicBezTo>
                    <a:pt x="0" y="262"/>
                    <a:pt x="72" y="334"/>
                    <a:pt x="155" y="334"/>
                  </a:cubicBezTo>
                  <a:cubicBezTo>
                    <a:pt x="417" y="334"/>
                    <a:pt x="631" y="536"/>
                    <a:pt x="631" y="810"/>
                  </a:cubicBezTo>
                  <a:cubicBezTo>
                    <a:pt x="631" y="893"/>
                    <a:pt x="714" y="977"/>
                    <a:pt x="798" y="977"/>
                  </a:cubicBezTo>
                  <a:cubicBezTo>
                    <a:pt x="881" y="977"/>
                    <a:pt x="965" y="893"/>
                    <a:pt x="965" y="810"/>
                  </a:cubicBezTo>
                  <a:cubicBezTo>
                    <a:pt x="953" y="357"/>
                    <a:pt x="584"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55"/>
            <p:cNvSpPr/>
            <p:nvPr/>
          </p:nvSpPr>
          <p:spPr>
            <a:xfrm>
              <a:off x="4993657" y="1538046"/>
              <a:ext cx="36003" cy="26271"/>
            </a:xfrm>
            <a:custGeom>
              <a:rect b="b" l="l" r="r" t="t"/>
              <a:pathLst>
                <a:path extrusionOk="0" h="826" w="1132">
                  <a:moveTo>
                    <a:pt x="315" y="0"/>
                  </a:moveTo>
                  <a:cubicBezTo>
                    <a:pt x="262" y="0"/>
                    <a:pt x="209" y="5"/>
                    <a:pt x="155" y="16"/>
                  </a:cubicBezTo>
                  <a:cubicBezTo>
                    <a:pt x="60" y="28"/>
                    <a:pt x="0" y="123"/>
                    <a:pt x="36" y="206"/>
                  </a:cubicBezTo>
                  <a:cubicBezTo>
                    <a:pt x="46" y="282"/>
                    <a:pt x="109" y="336"/>
                    <a:pt x="176" y="336"/>
                  </a:cubicBezTo>
                  <a:cubicBezTo>
                    <a:pt x="193" y="336"/>
                    <a:pt x="210" y="332"/>
                    <a:pt x="227" y="325"/>
                  </a:cubicBezTo>
                  <a:cubicBezTo>
                    <a:pt x="257" y="320"/>
                    <a:pt x="288" y="317"/>
                    <a:pt x="318" y="317"/>
                  </a:cubicBezTo>
                  <a:cubicBezTo>
                    <a:pt x="537" y="317"/>
                    <a:pt x="744" y="463"/>
                    <a:pt x="786" y="683"/>
                  </a:cubicBezTo>
                  <a:cubicBezTo>
                    <a:pt x="810" y="766"/>
                    <a:pt x="882" y="825"/>
                    <a:pt x="953" y="825"/>
                  </a:cubicBezTo>
                  <a:lnTo>
                    <a:pt x="989" y="825"/>
                  </a:lnTo>
                  <a:cubicBezTo>
                    <a:pt x="1072" y="790"/>
                    <a:pt x="1132" y="718"/>
                    <a:pt x="1108" y="623"/>
                  </a:cubicBezTo>
                  <a:cubicBezTo>
                    <a:pt x="1024" y="248"/>
                    <a:pt x="686" y="0"/>
                    <a:pt x="3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55"/>
            <p:cNvSpPr/>
            <p:nvPr/>
          </p:nvSpPr>
          <p:spPr>
            <a:xfrm>
              <a:off x="4931924" y="1693795"/>
              <a:ext cx="146589" cy="104161"/>
            </a:xfrm>
            <a:custGeom>
              <a:rect b="b" l="l" r="r" t="t"/>
              <a:pathLst>
                <a:path extrusionOk="0" h="3275" w="4609">
                  <a:moveTo>
                    <a:pt x="2299" y="334"/>
                  </a:moveTo>
                  <a:cubicBezTo>
                    <a:pt x="2834" y="334"/>
                    <a:pt x="3346" y="477"/>
                    <a:pt x="3716" y="727"/>
                  </a:cubicBezTo>
                  <a:cubicBezTo>
                    <a:pt x="4073" y="989"/>
                    <a:pt x="4263" y="1298"/>
                    <a:pt x="4263" y="1643"/>
                  </a:cubicBezTo>
                  <a:cubicBezTo>
                    <a:pt x="4287" y="1977"/>
                    <a:pt x="4073" y="2298"/>
                    <a:pt x="3716" y="2548"/>
                  </a:cubicBezTo>
                  <a:cubicBezTo>
                    <a:pt x="3346" y="2798"/>
                    <a:pt x="2834" y="2953"/>
                    <a:pt x="2299" y="2953"/>
                  </a:cubicBezTo>
                  <a:cubicBezTo>
                    <a:pt x="1763" y="2953"/>
                    <a:pt x="1263" y="2798"/>
                    <a:pt x="894" y="2548"/>
                  </a:cubicBezTo>
                  <a:cubicBezTo>
                    <a:pt x="525" y="2298"/>
                    <a:pt x="334" y="1977"/>
                    <a:pt x="334" y="1643"/>
                  </a:cubicBezTo>
                  <a:cubicBezTo>
                    <a:pt x="334" y="1298"/>
                    <a:pt x="525" y="989"/>
                    <a:pt x="894" y="727"/>
                  </a:cubicBezTo>
                  <a:cubicBezTo>
                    <a:pt x="1263" y="477"/>
                    <a:pt x="1763" y="334"/>
                    <a:pt x="2299" y="334"/>
                  </a:cubicBezTo>
                  <a:close/>
                  <a:moveTo>
                    <a:pt x="2299" y="0"/>
                  </a:moveTo>
                  <a:cubicBezTo>
                    <a:pt x="1703" y="0"/>
                    <a:pt x="1120" y="167"/>
                    <a:pt x="691" y="465"/>
                  </a:cubicBezTo>
                  <a:cubicBezTo>
                    <a:pt x="251" y="774"/>
                    <a:pt x="1" y="1191"/>
                    <a:pt x="1" y="1643"/>
                  </a:cubicBezTo>
                  <a:cubicBezTo>
                    <a:pt x="1" y="2084"/>
                    <a:pt x="251" y="2501"/>
                    <a:pt x="691" y="2810"/>
                  </a:cubicBezTo>
                  <a:cubicBezTo>
                    <a:pt x="1132" y="3108"/>
                    <a:pt x="1691" y="3275"/>
                    <a:pt x="2299" y="3275"/>
                  </a:cubicBezTo>
                  <a:cubicBezTo>
                    <a:pt x="2894" y="3275"/>
                    <a:pt x="3477" y="3108"/>
                    <a:pt x="3906" y="2810"/>
                  </a:cubicBezTo>
                  <a:cubicBezTo>
                    <a:pt x="4358" y="2501"/>
                    <a:pt x="4608" y="2084"/>
                    <a:pt x="4608" y="1643"/>
                  </a:cubicBezTo>
                  <a:cubicBezTo>
                    <a:pt x="4597" y="1191"/>
                    <a:pt x="4358" y="774"/>
                    <a:pt x="3906" y="465"/>
                  </a:cubicBezTo>
                  <a:cubicBezTo>
                    <a:pt x="3477" y="167"/>
                    <a:pt x="2906" y="0"/>
                    <a:pt x="22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55"/>
            <p:cNvSpPr/>
            <p:nvPr/>
          </p:nvSpPr>
          <p:spPr>
            <a:xfrm>
              <a:off x="4882340" y="1509358"/>
              <a:ext cx="246171" cy="351095"/>
            </a:xfrm>
            <a:custGeom>
              <a:rect b="b" l="l" r="r" t="t"/>
              <a:pathLst>
                <a:path extrusionOk="0" h="11039" w="7740">
                  <a:moveTo>
                    <a:pt x="3953" y="311"/>
                  </a:moveTo>
                  <a:cubicBezTo>
                    <a:pt x="4096" y="322"/>
                    <a:pt x="4251" y="406"/>
                    <a:pt x="4334" y="525"/>
                  </a:cubicBezTo>
                  <a:cubicBezTo>
                    <a:pt x="4371" y="571"/>
                    <a:pt x="4415" y="589"/>
                    <a:pt x="4466" y="589"/>
                  </a:cubicBezTo>
                  <a:cubicBezTo>
                    <a:pt x="4481" y="589"/>
                    <a:pt x="4496" y="587"/>
                    <a:pt x="4513" y="584"/>
                  </a:cubicBezTo>
                  <a:cubicBezTo>
                    <a:pt x="4572" y="561"/>
                    <a:pt x="4632" y="549"/>
                    <a:pt x="4691" y="549"/>
                  </a:cubicBezTo>
                  <a:cubicBezTo>
                    <a:pt x="5036" y="549"/>
                    <a:pt x="5322" y="799"/>
                    <a:pt x="5322" y="1096"/>
                  </a:cubicBezTo>
                  <a:cubicBezTo>
                    <a:pt x="5322" y="1144"/>
                    <a:pt x="5334" y="1192"/>
                    <a:pt x="5382" y="1215"/>
                  </a:cubicBezTo>
                  <a:cubicBezTo>
                    <a:pt x="5405" y="1251"/>
                    <a:pt x="5453" y="1263"/>
                    <a:pt x="5513" y="1263"/>
                  </a:cubicBezTo>
                  <a:lnTo>
                    <a:pt x="5608" y="1263"/>
                  </a:lnTo>
                  <a:cubicBezTo>
                    <a:pt x="5977" y="1263"/>
                    <a:pt x="6275" y="1537"/>
                    <a:pt x="6275" y="1870"/>
                  </a:cubicBezTo>
                  <a:cubicBezTo>
                    <a:pt x="6275" y="1966"/>
                    <a:pt x="6263" y="2037"/>
                    <a:pt x="6215" y="2108"/>
                  </a:cubicBezTo>
                  <a:cubicBezTo>
                    <a:pt x="6179" y="2168"/>
                    <a:pt x="6203" y="2227"/>
                    <a:pt x="6227" y="2275"/>
                  </a:cubicBezTo>
                  <a:cubicBezTo>
                    <a:pt x="6263" y="2323"/>
                    <a:pt x="6322" y="2347"/>
                    <a:pt x="6382" y="2347"/>
                  </a:cubicBezTo>
                  <a:lnTo>
                    <a:pt x="6441" y="2347"/>
                  </a:lnTo>
                  <a:cubicBezTo>
                    <a:pt x="6810" y="2347"/>
                    <a:pt x="7108" y="2620"/>
                    <a:pt x="7108" y="2966"/>
                  </a:cubicBezTo>
                  <a:cubicBezTo>
                    <a:pt x="7108" y="3049"/>
                    <a:pt x="7096" y="3120"/>
                    <a:pt x="7049" y="3204"/>
                  </a:cubicBezTo>
                  <a:cubicBezTo>
                    <a:pt x="7037" y="3216"/>
                    <a:pt x="7037" y="3239"/>
                    <a:pt x="7037" y="3275"/>
                  </a:cubicBezTo>
                  <a:cubicBezTo>
                    <a:pt x="7037" y="3359"/>
                    <a:pt x="7108" y="3442"/>
                    <a:pt x="7191" y="3442"/>
                  </a:cubicBezTo>
                  <a:lnTo>
                    <a:pt x="7299" y="3442"/>
                  </a:lnTo>
                  <a:cubicBezTo>
                    <a:pt x="7465" y="3442"/>
                    <a:pt x="7489" y="3561"/>
                    <a:pt x="7489" y="3597"/>
                  </a:cubicBezTo>
                  <a:cubicBezTo>
                    <a:pt x="7418" y="3680"/>
                    <a:pt x="7370" y="3763"/>
                    <a:pt x="7275" y="3811"/>
                  </a:cubicBezTo>
                  <a:cubicBezTo>
                    <a:pt x="7239" y="3811"/>
                    <a:pt x="7227" y="3823"/>
                    <a:pt x="7215" y="3835"/>
                  </a:cubicBezTo>
                  <a:lnTo>
                    <a:pt x="7191" y="3823"/>
                  </a:lnTo>
                  <a:lnTo>
                    <a:pt x="7180" y="3811"/>
                  </a:lnTo>
                  <a:cubicBezTo>
                    <a:pt x="7168" y="3811"/>
                    <a:pt x="7168" y="3787"/>
                    <a:pt x="7156" y="3787"/>
                  </a:cubicBezTo>
                  <a:cubicBezTo>
                    <a:pt x="7108" y="3763"/>
                    <a:pt x="7072" y="3728"/>
                    <a:pt x="7037" y="3716"/>
                  </a:cubicBezTo>
                  <a:cubicBezTo>
                    <a:pt x="7013" y="3716"/>
                    <a:pt x="7013" y="3704"/>
                    <a:pt x="7001" y="3704"/>
                  </a:cubicBezTo>
                  <a:cubicBezTo>
                    <a:pt x="6989" y="3704"/>
                    <a:pt x="6989" y="3692"/>
                    <a:pt x="6977" y="3692"/>
                  </a:cubicBezTo>
                  <a:cubicBezTo>
                    <a:pt x="6941" y="3668"/>
                    <a:pt x="6918" y="3668"/>
                    <a:pt x="6882" y="3656"/>
                  </a:cubicBezTo>
                  <a:lnTo>
                    <a:pt x="6477" y="3656"/>
                  </a:lnTo>
                  <a:cubicBezTo>
                    <a:pt x="6418" y="3668"/>
                    <a:pt x="6358" y="3704"/>
                    <a:pt x="6298" y="3728"/>
                  </a:cubicBezTo>
                  <a:cubicBezTo>
                    <a:pt x="6287" y="3728"/>
                    <a:pt x="6287" y="3751"/>
                    <a:pt x="6275" y="3751"/>
                  </a:cubicBezTo>
                  <a:cubicBezTo>
                    <a:pt x="6275" y="3751"/>
                    <a:pt x="6263" y="3751"/>
                    <a:pt x="6263" y="3763"/>
                  </a:cubicBezTo>
                  <a:cubicBezTo>
                    <a:pt x="6239" y="3763"/>
                    <a:pt x="6239" y="3775"/>
                    <a:pt x="6227" y="3775"/>
                  </a:cubicBezTo>
                  <a:cubicBezTo>
                    <a:pt x="6227" y="3775"/>
                    <a:pt x="6215" y="3775"/>
                    <a:pt x="6215" y="3787"/>
                  </a:cubicBezTo>
                  <a:cubicBezTo>
                    <a:pt x="6203" y="3787"/>
                    <a:pt x="6203" y="3811"/>
                    <a:pt x="6179" y="3811"/>
                  </a:cubicBezTo>
                  <a:lnTo>
                    <a:pt x="6167" y="3823"/>
                  </a:lnTo>
                  <a:lnTo>
                    <a:pt x="6156" y="3835"/>
                  </a:lnTo>
                  <a:cubicBezTo>
                    <a:pt x="6144" y="3835"/>
                    <a:pt x="6144" y="3859"/>
                    <a:pt x="6120" y="3859"/>
                  </a:cubicBezTo>
                  <a:lnTo>
                    <a:pt x="6108" y="3871"/>
                  </a:lnTo>
                  <a:lnTo>
                    <a:pt x="6084" y="3894"/>
                  </a:lnTo>
                  <a:cubicBezTo>
                    <a:pt x="6060" y="3918"/>
                    <a:pt x="6037" y="3942"/>
                    <a:pt x="6025" y="3978"/>
                  </a:cubicBezTo>
                  <a:cubicBezTo>
                    <a:pt x="6001" y="3990"/>
                    <a:pt x="6001" y="4001"/>
                    <a:pt x="5989" y="4013"/>
                  </a:cubicBezTo>
                  <a:cubicBezTo>
                    <a:pt x="5989" y="4001"/>
                    <a:pt x="5977" y="4001"/>
                    <a:pt x="5977" y="3990"/>
                  </a:cubicBezTo>
                  <a:lnTo>
                    <a:pt x="5965" y="3978"/>
                  </a:lnTo>
                  <a:cubicBezTo>
                    <a:pt x="5941" y="3954"/>
                    <a:pt x="5941" y="3942"/>
                    <a:pt x="5929" y="3942"/>
                  </a:cubicBezTo>
                  <a:lnTo>
                    <a:pt x="5906" y="3918"/>
                  </a:lnTo>
                  <a:lnTo>
                    <a:pt x="5882" y="3918"/>
                  </a:lnTo>
                  <a:lnTo>
                    <a:pt x="5858" y="3882"/>
                  </a:lnTo>
                  <a:lnTo>
                    <a:pt x="5846" y="3882"/>
                  </a:lnTo>
                  <a:cubicBezTo>
                    <a:pt x="5822" y="3871"/>
                    <a:pt x="5822" y="3871"/>
                    <a:pt x="5810" y="3871"/>
                  </a:cubicBezTo>
                  <a:cubicBezTo>
                    <a:pt x="5798" y="3871"/>
                    <a:pt x="5798" y="3859"/>
                    <a:pt x="5786" y="3859"/>
                  </a:cubicBezTo>
                  <a:cubicBezTo>
                    <a:pt x="5763" y="3859"/>
                    <a:pt x="5763" y="3835"/>
                    <a:pt x="5751" y="3835"/>
                  </a:cubicBezTo>
                  <a:cubicBezTo>
                    <a:pt x="5739" y="3835"/>
                    <a:pt x="5739" y="3823"/>
                    <a:pt x="5727" y="3823"/>
                  </a:cubicBezTo>
                  <a:cubicBezTo>
                    <a:pt x="5703" y="3823"/>
                    <a:pt x="5691" y="3811"/>
                    <a:pt x="5691" y="3811"/>
                  </a:cubicBezTo>
                  <a:cubicBezTo>
                    <a:pt x="5679" y="3811"/>
                    <a:pt x="5667" y="3787"/>
                    <a:pt x="5644" y="3787"/>
                  </a:cubicBezTo>
                  <a:cubicBezTo>
                    <a:pt x="5632" y="3787"/>
                    <a:pt x="5620" y="3775"/>
                    <a:pt x="5608" y="3775"/>
                  </a:cubicBezTo>
                  <a:cubicBezTo>
                    <a:pt x="5584" y="3775"/>
                    <a:pt x="5572" y="3763"/>
                    <a:pt x="5560" y="3763"/>
                  </a:cubicBezTo>
                  <a:cubicBezTo>
                    <a:pt x="5548" y="3763"/>
                    <a:pt x="5525" y="3751"/>
                    <a:pt x="5513" y="3751"/>
                  </a:cubicBezTo>
                  <a:cubicBezTo>
                    <a:pt x="5501" y="3751"/>
                    <a:pt x="5489" y="3751"/>
                    <a:pt x="5465" y="3728"/>
                  </a:cubicBezTo>
                  <a:lnTo>
                    <a:pt x="5132" y="3728"/>
                  </a:lnTo>
                  <a:cubicBezTo>
                    <a:pt x="5108" y="3728"/>
                    <a:pt x="5096" y="3728"/>
                    <a:pt x="5084" y="3751"/>
                  </a:cubicBezTo>
                  <a:lnTo>
                    <a:pt x="5072" y="3751"/>
                  </a:lnTo>
                  <a:cubicBezTo>
                    <a:pt x="5048" y="3751"/>
                    <a:pt x="5036" y="3763"/>
                    <a:pt x="5024" y="3763"/>
                  </a:cubicBezTo>
                  <a:lnTo>
                    <a:pt x="5013" y="3763"/>
                  </a:lnTo>
                  <a:cubicBezTo>
                    <a:pt x="4989" y="3763"/>
                    <a:pt x="4989" y="3763"/>
                    <a:pt x="4977" y="3775"/>
                  </a:cubicBezTo>
                  <a:lnTo>
                    <a:pt x="4965" y="3775"/>
                  </a:lnTo>
                  <a:cubicBezTo>
                    <a:pt x="4953" y="3775"/>
                    <a:pt x="4953" y="3787"/>
                    <a:pt x="4929" y="3787"/>
                  </a:cubicBezTo>
                  <a:lnTo>
                    <a:pt x="4917" y="3787"/>
                  </a:lnTo>
                  <a:cubicBezTo>
                    <a:pt x="4905" y="3787"/>
                    <a:pt x="4905" y="3811"/>
                    <a:pt x="4894" y="3811"/>
                  </a:cubicBezTo>
                  <a:lnTo>
                    <a:pt x="4870" y="3811"/>
                  </a:lnTo>
                  <a:cubicBezTo>
                    <a:pt x="4858" y="3811"/>
                    <a:pt x="4846" y="3823"/>
                    <a:pt x="4834" y="3823"/>
                  </a:cubicBezTo>
                  <a:lnTo>
                    <a:pt x="4810" y="3823"/>
                  </a:lnTo>
                  <a:cubicBezTo>
                    <a:pt x="4798" y="3823"/>
                    <a:pt x="4798" y="3835"/>
                    <a:pt x="4786" y="3835"/>
                  </a:cubicBezTo>
                  <a:cubicBezTo>
                    <a:pt x="4786" y="3835"/>
                    <a:pt x="4774" y="3835"/>
                    <a:pt x="4774" y="3859"/>
                  </a:cubicBezTo>
                  <a:cubicBezTo>
                    <a:pt x="4751" y="3859"/>
                    <a:pt x="4751" y="3871"/>
                    <a:pt x="4739" y="3871"/>
                  </a:cubicBezTo>
                  <a:cubicBezTo>
                    <a:pt x="4739" y="3871"/>
                    <a:pt x="4727" y="3871"/>
                    <a:pt x="4727" y="3882"/>
                  </a:cubicBezTo>
                  <a:cubicBezTo>
                    <a:pt x="4715" y="3882"/>
                    <a:pt x="4715" y="3894"/>
                    <a:pt x="4691" y="3894"/>
                  </a:cubicBezTo>
                  <a:lnTo>
                    <a:pt x="4679" y="3918"/>
                  </a:lnTo>
                  <a:lnTo>
                    <a:pt x="4655" y="3942"/>
                  </a:lnTo>
                  <a:lnTo>
                    <a:pt x="4620" y="3978"/>
                  </a:lnTo>
                  <a:cubicBezTo>
                    <a:pt x="4620" y="3978"/>
                    <a:pt x="4620" y="3990"/>
                    <a:pt x="4608" y="3990"/>
                  </a:cubicBezTo>
                  <a:cubicBezTo>
                    <a:pt x="4608" y="4001"/>
                    <a:pt x="4596" y="4001"/>
                    <a:pt x="4596" y="4013"/>
                  </a:cubicBezTo>
                  <a:cubicBezTo>
                    <a:pt x="4596" y="4013"/>
                    <a:pt x="4596" y="4037"/>
                    <a:pt x="4572" y="4037"/>
                  </a:cubicBezTo>
                  <a:cubicBezTo>
                    <a:pt x="4572" y="4049"/>
                    <a:pt x="4560" y="4049"/>
                    <a:pt x="4560" y="4061"/>
                  </a:cubicBezTo>
                  <a:lnTo>
                    <a:pt x="4560" y="4073"/>
                  </a:lnTo>
                  <a:cubicBezTo>
                    <a:pt x="4536" y="4049"/>
                    <a:pt x="4513" y="4013"/>
                    <a:pt x="4489" y="3990"/>
                  </a:cubicBezTo>
                  <a:cubicBezTo>
                    <a:pt x="4322" y="3823"/>
                    <a:pt x="4120" y="3740"/>
                    <a:pt x="3881" y="3740"/>
                  </a:cubicBezTo>
                  <a:lnTo>
                    <a:pt x="3858" y="3740"/>
                  </a:lnTo>
                  <a:cubicBezTo>
                    <a:pt x="3620" y="3740"/>
                    <a:pt x="3417" y="3823"/>
                    <a:pt x="3250" y="3990"/>
                  </a:cubicBezTo>
                  <a:cubicBezTo>
                    <a:pt x="3227" y="4013"/>
                    <a:pt x="3191" y="4049"/>
                    <a:pt x="3179" y="4073"/>
                  </a:cubicBezTo>
                  <a:lnTo>
                    <a:pt x="3179" y="4061"/>
                  </a:lnTo>
                  <a:cubicBezTo>
                    <a:pt x="3179" y="4049"/>
                    <a:pt x="3167" y="4049"/>
                    <a:pt x="3167" y="4037"/>
                  </a:cubicBezTo>
                  <a:cubicBezTo>
                    <a:pt x="3167" y="4037"/>
                    <a:pt x="3167" y="4013"/>
                    <a:pt x="3143" y="4013"/>
                  </a:cubicBezTo>
                  <a:cubicBezTo>
                    <a:pt x="3143" y="4001"/>
                    <a:pt x="3131" y="4001"/>
                    <a:pt x="3131" y="3990"/>
                  </a:cubicBezTo>
                  <a:lnTo>
                    <a:pt x="3119" y="3978"/>
                  </a:lnTo>
                  <a:lnTo>
                    <a:pt x="3084" y="3942"/>
                  </a:lnTo>
                  <a:lnTo>
                    <a:pt x="3060" y="3918"/>
                  </a:lnTo>
                  <a:lnTo>
                    <a:pt x="3048" y="3894"/>
                  </a:lnTo>
                  <a:cubicBezTo>
                    <a:pt x="3024" y="3894"/>
                    <a:pt x="3024" y="3882"/>
                    <a:pt x="3012" y="3882"/>
                  </a:cubicBezTo>
                  <a:cubicBezTo>
                    <a:pt x="3012" y="3882"/>
                    <a:pt x="3000" y="3882"/>
                    <a:pt x="3000" y="3871"/>
                  </a:cubicBezTo>
                  <a:cubicBezTo>
                    <a:pt x="2989" y="3871"/>
                    <a:pt x="2989" y="3859"/>
                    <a:pt x="2965" y="3859"/>
                  </a:cubicBezTo>
                  <a:cubicBezTo>
                    <a:pt x="2965" y="3859"/>
                    <a:pt x="2953" y="3859"/>
                    <a:pt x="2953" y="3835"/>
                  </a:cubicBezTo>
                  <a:cubicBezTo>
                    <a:pt x="2941" y="3835"/>
                    <a:pt x="2941" y="3823"/>
                    <a:pt x="2929" y="3823"/>
                  </a:cubicBezTo>
                  <a:lnTo>
                    <a:pt x="2905" y="3823"/>
                  </a:lnTo>
                  <a:cubicBezTo>
                    <a:pt x="2893" y="3811"/>
                    <a:pt x="2881" y="3811"/>
                    <a:pt x="2869" y="3811"/>
                  </a:cubicBezTo>
                  <a:lnTo>
                    <a:pt x="2846" y="3811"/>
                  </a:lnTo>
                  <a:cubicBezTo>
                    <a:pt x="2834" y="3811"/>
                    <a:pt x="2834" y="3787"/>
                    <a:pt x="2822" y="3787"/>
                  </a:cubicBezTo>
                  <a:lnTo>
                    <a:pt x="2810" y="3787"/>
                  </a:lnTo>
                  <a:cubicBezTo>
                    <a:pt x="2786" y="3787"/>
                    <a:pt x="2786" y="3775"/>
                    <a:pt x="2774" y="3775"/>
                  </a:cubicBezTo>
                  <a:lnTo>
                    <a:pt x="2762" y="3775"/>
                  </a:lnTo>
                  <a:cubicBezTo>
                    <a:pt x="2750" y="3775"/>
                    <a:pt x="2750" y="3775"/>
                    <a:pt x="2727" y="3763"/>
                  </a:cubicBezTo>
                  <a:lnTo>
                    <a:pt x="2715" y="3763"/>
                  </a:lnTo>
                  <a:cubicBezTo>
                    <a:pt x="2703" y="3763"/>
                    <a:pt x="2691" y="3751"/>
                    <a:pt x="2667" y="3751"/>
                  </a:cubicBezTo>
                  <a:lnTo>
                    <a:pt x="2655" y="3751"/>
                  </a:lnTo>
                  <a:cubicBezTo>
                    <a:pt x="2643" y="3751"/>
                    <a:pt x="2631" y="3751"/>
                    <a:pt x="2608" y="3728"/>
                  </a:cubicBezTo>
                  <a:lnTo>
                    <a:pt x="2310" y="3728"/>
                  </a:lnTo>
                  <a:cubicBezTo>
                    <a:pt x="2298" y="3728"/>
                    <a:pt x="2286" y="3728"/>
                    <a:pt x="2274" y="3751"/>
                  </a:cubicBezTo>
                  <a:cubicBezTo>
                    <a:pt x="2250" y="3751"/>
                    <a:pt x="2238" y="3751"/>
                    <a:pt x="2227" y="3763"/>
                  </a:cubicBezTo>
                  <a:cubicBezTo>
                    <a:pt x="2179" y="3775"/>
                    <a:pt x="2131" y="3787"/>
                    <a:pt x="2107" y="3811"/>
                  </a:cubicBezTo>
                  <a:cubicBezTo>
                    <a:pt x="2096" y="3811"/>
                    <a:pt x="2072" y="3823"/>
                    <a:pt x="2060" y="3823"/>
                  </a:cubicBezTo>
                  <a:cubicBezTo>
                    <a:pt x="2048" y="3823"/>
                    <a:pt x="2036" y="3835"/>
                    <a:pt x="2036" y="3835"/>
                  </a:cubicBezTo>
                  <a:cubicBezTo>
                    <a:pt x="2012" y="3835"/>
                    <a:pt x="2000" y="3859"/>
                    <a:pt x="2000" y="3859"/>
                  </a:cubicBezTo>
                  <a:cubicBezTo>
                    <a:pt x="1988" y="3859"/>
                    <a:pt x="1988" y="3871"/>
                    <a:pt x="1976" y="3871"/>
                  </a:cubicBezTo>
                  <a:cubicBezTo>
                    <a:pt x="1953" y="3871"/>
                    <a:pt x="1953" y="3882"/>
                    <a:pt x="1941" y="3882"/>
                  </a:cubicBezTo>
                  <a:cubicBezTo>
                    <a:pt x="1929" y="3882"/>
                    <a:pt x="1929" y="3894"/>
                    <a:pt x="1917" y="3918"/>
                  </a:cubicBezTo>
                  <a:cubicBezTo>
                    <a:pt x="1893" y="3918"/>
                    <a:pt x="1893" y="3930"/>
                    <a:pt x="1881" y="3930"/>
                  </a:cubicBezTo>
                  <a:lnTo>
                    <a:pt x="1857" y="3954"/>
                  </a:lnTo>
                  <a:cubicBezTo>
                    <a:pt x="1834" y="3978"/>
                    <a:pt x="1834" y="3990"/>
                    <a:pt x="1822" y="3990"/>
                  </a:cubicBezTo>
                  <a:cubicBezTo>
                    <a:pt x="1822" y="3990"/>
                    <a:pt x="1822" y="4001"/>
                    <a:pt x="1810" y="4001"/>
                  </a:cubicBezTo>
                  <a:cubicBezTo>
                    <a:pt x="1810" y="4013"/>
                    <a:pt x="1798" y="4013"/>
                    <a:pt x="1798" y="4037"/>
                  </a:cubicBezTo>
                  <a:cubicBezTo>
                    <a:pt x="1774" y="4013"/>
                    <a:pt x="1774" y="4001"/>
                    <a:pt x="1762" y="3990"/>
                  </a:cubicBezTo>
                  <a:cubicBezTo>
                    <a:pt x="1762" y="3978"/>
                    <a:pt x="1750" y="3978"/>
                    <a:pt x="1738" y="3954"/>
                  </a:cubicBezTo>
                  <a:cubicBezTo>
                    <a:pt x="1738" y="3954"/>
                    <a:pt x="1738" y="3942"/>
                    <a:pt x="1715" y="3942"/>
                  </a:cubicBezTo>
                  <a:cubicBezTo>
                    <a:pt x="1572" y="3763"/>
                    <a:pt x="1334" y="3656"/>
                    <a:pt x="1095" y="3656"/>
                  </a:cubicBezTo>
                  <a:lnTo>
                    <a:pt x="905" y="3656"/>
                  </a:lnTo>
                  <a:cubicBezTo>
                    <a:pt x="869" y="3680"/>
                    <a:pt x="845" y="3680"/>
                    <a:pt x="810" y="3692"/>
                  </a:cubicBezTo>
                  <a:cubicBezTo>
                    <a:pt x="798" y="3692"/>
                    <a:pt x="798" y="3704"/>
                    <a:pt x="786" y="3704"/>
                  </a:cubicBezTo>
                  <a:cubicBezTo>
                    <a:pt x="762" y="3704"/>
                    <a:pt x="762" y="3716"/>
                    <a:pt x="750" y="3716"/>
                  </a:cubicBezTo>
                  <a:cubicBezTo>
                    <a:pt x="703" y="3740"/>
                    <a:pt x="667" y="3763"/>
                    <a:pt x="631" y="3799"/>
                  </a:cubicBezTo>
                  <a:cubicBezTo>
                    <a:pt x="619" y="3799"/>
                    <a:pt x="619" y="3811"/>
                    <a:pt x="607" y="3811"/>
                  </a:cubicBezTo>
                  <a:lnTo>
                    <a:pt x="583" y="3823"/>
                  </a:lnTo>
                  <a:lnTo>
                    <a:pt x="572" y="3835"/>
                  </a:lnTo>
                  <a:cubicBezTo>
                    <a:pt x="560" y="3823"/>
                    <a:pt x="524" y="3811"/>
                    <a:pt x="512" y="3811"/>
                  </a:cubicBezTo>
                  <a:cubicBezTo>
                    <a:pt x="405" y="3775"/>
                    <a:pt x="369" y="3692"/>
                    <a:pt x="381" y="3597"/>
                  </a:cubicBezTo>
                  <a:cubicBezTo>
                    <a:pt x="381" y="3561"/>
                    <a:pt x="405" y="3454"/>
                    <a:pt x="572" y="3442"/>
                  </a:cubicBezTo>
                  <a:lnTo>
                    <a:pt x="667" y="3442"/>
                  </a:lnTo>
                  <a:cubicBezTo>
                    <a:pt x="726" y="3442"/>
                    <a:pt x="786" y="3418"/>
                    <a:pt x="810" y="3359"/>
                  </a:cubicBezTo>
                  <a:cubicBezTo>
                    <a:pt x="845" y="3323"/>
                    <a:pt x="857" y="3263"/>
                    <a:pt x="822" y="3204"/>
                  </a:cubicBezTo>
                  <a:cubicBezTo>
                    <a:pt x="798" y="3120"/>
                    <a:pt x="762" y="3037"/>
                    <a:pt x="762" y="2966"/>
                  </a:cubicBezTo>
                  <a:cubicBezTo>
                    <a:pt x="762" y="2620"/>
                    <a:pt x="1084" y="2347"/>
                    <a:pt x="1441" y="2347"/>
                  </a:cubicBezTo>
                  <a:lnTo>
                    <a:pt x="1500" y="2347"/>
                  </a:lnTo>
                  <a:cubicBezTo>
                    <a:pt x="1560" y="2347"/>
                    <a:pt x="1619" y="2335"/>
                    <a:pt x="1643" y="2275"/>
                  </a:cubicBezTo>
                  <a:cubicBezTo>
                    <a:pt x="1679" y="2227"/>
                    <a:pt x="1691" y="2168"/>
                    <a:pt x="1655" y="2108"/>
                  </a:cubicBezTo>
                  <a:cubicBezTo>
                    <a:pt x="1631" y="2037"/>
                    <a:pt x="1595" y="1954"/>
                    <a:pt x="1595" y="1870"/>
                  </a:cubicBezTo>
                  <a:cubicBezTo>
                    <a:pt x="1595" y="1537"/>
                    <a:pt x="1893" y="1263"/>
                    <a:pt x="2274" y="1263"/>
                  </a:cubicBezTo>
                  <a:lnTo>
                    <a:pt x="2357" y="1263"/>
                  </a:lnTo>
                  <a:cubicBezTo>
                    <a:pt x="2405" y="1263"/>
                    <a:pt x="2453" y="1251"/>
                    <a:pt x="2488" y="1215"/>
                  </a:cubicBezTo>
                  <a:cubicBezTo>
                    <a:pt x="2524" y="1192"/>
                    <a:pt x="2548" y="1144"/>
                    <a:pt x="2548" y="1096"/>
                  </a:cubicBezTo>
                  <a:cubicBezTo>
                    <a:pt x="2548" y="787"/>
                    <a:pt x="2834" y="549"/>
                    <a:pt x="3179" y="549"/>
                  </a:cubicBezTo>
                  <a:cubicBezTo>
                    <a:pt x="3239" y="549"/>
                    <a:pt x="3298" y="561"/>
                    <a:pt x="3358" y="584"/>
                  </a:cubicBezTo>
                  <a:cubicBezTo>
                    <a:pt x="3371" y="587"/>
                    <a:pt x="3385" y="589"/>
                    <a:pt x="3399" y="589"/>
                  </a:cubicBezTo>
                  <a:cubicBezTo>
                    <a:pt x="3448" y="589"/>
                    <a:pt x="3499" y="571"/>
                    <a:pt x="3536" y="525"/>
                  </a:cubicBezTo>
                  <a:cubicBezTo>
                    <a:pt x="3620" y="406"/>
                    <a:pt x="3762" y="322"/>
                    <a:pt x="3917" y="311"/>
                  </a:cubicBezTo>
                  <a:close/>
                  <a:moveTo>
                    <a:pt x="1072" y="3930"/>
                  </a:moveTo>
                  <a:cubicBezTo>
                    <a:pt x="1179" y="3930"/>
                    <a:pt x="1274" y="3954"/>
                    <a:pt x="1345" y="4001"/>
                  </a:cubicBezTo>
                  <a:cubicBezTo>
                    <a:pt x="1476" y="4085"/>
                    <a:pt x="1572" y="4228"/>
                    <a:pt x="1595" y="4382"/>
                  </a:cubicBezTo>
                  <a:lnTo>
                    <a:pt x="1595" y="4430"/>
                  </a:lnTo>
                  <a:lnTo>
                    <a:pt x="1607" y="4537"/>
                  </a:lnTo>
                  <a:lnTo>
                    <a:pt x="1607" y="4549"/>
                  </a:lnTo>
                  <a:lnTo>
                    <a:pt x="1762" y="5895"/>
                  </a:lnTo>
                  <a:cubicBezTo>
                    <a:pt x="1774" y="5978"/>
                    <a:pt x="1834" y="6037"/>
                    <a:pt x="1929" y="6037"/>
                  </a:cubicBezTo>
                  <a:lnTo>
                    <a:pt x="1941" y="6037"/>
                  </a:lnTo>
                  <a:cubicBezTo>
                    <a:pt x="2024" y="6026"/>
                    <a:pt x="2084" y="5954"/>
                    <a:pt x="2084" y="5859"/>
                  </a:cubicBezTo>
                  <a:lnTo>
                    <a:pt x="1941" y="4525"/>
                  </a:lnTo>
                  <a:lnTo>
                    <a:pt x="1941" y="4466"/>
                  </a:lnTo>
                  <a:lnTo>
                    <a:pt x="1941" y="4454"/>
                  </a:lnTo>
                  <a:lnTo>
                    <a:pt x="1941" y="4430"/>
                  </a:lnTo>
                  <a:lnTo>
                    <a:pt x="1941" y="4418"/>
                  </a:lnTo>
                  <a:lnTo>
                    <a:pt x="1941" y="4382"/>
                  </a:lnTo>
                  <a:lnTo>
                    <a:pt x="1941" y="4359"/>
                  </a:lnTo>
                  <a:lnTo>
                    <a:pt x="1941" y="4347"/>
                  </a:lnTo>
                  <a:lnTo>
                    <a:pt x="1941" y="4323"/>
                  </a:lnTo>
                  <a:lnTo>
                    <a:pt x="1941" y="4311"/>
                  </a:lnTo>
                  <a:cubicBezTo>
                    <a:pt x="1941" y="4311"/>
                    <a:pt x="1941" y="4299"/>
                    <a:pt x="1953" y="4299"/>
                  </a:cubicBezTo>
                  <a:cubicBezTo>
                    <a:pt x="1953" y="4299"/>
                    <a:pt x="1953" y="4287"/>
                    <a:pt x="1965" y="4287"/>
                  </a:cubicBezTo>
                  <a:lnTo>
                    <a:pt x="1965" y="4263"/>
                  </a:lnTo>
                  <a:cubicBezTo>
                    <a:pt x="1965" y="4263"/>
                    <a:pt x="1965" y="4252"/>
                    <a:pt x="1988" y="4252"/>
                  </a:cubicBezTo>
                  <a:cubicBezTo>
                    <a:pt x="1988" y="4252"/>
                    <a:pt x="1988" y="4240"/>
                    <a:pt x="2000" y="4240"/>
                  </a:cubicBezTo>
                  <a:lnTo>
                    <a:pt x="2000" y="4228"/>
                  </a:lnTo>
                  <a:cubicBezTo>
                    <a:pt x="2000" y="4228"/>
                    <a:pt x="2000" y="4204"/>
                    <a:pt x="2012" y="4204"/>
                  </a:cubicBezTo>
                  <a:lnTo>
                    <a:pt x="2024" y="4192"/>
                  </a:lnTo>
                  <a:cubicBezTo>
                    <a:pt x="2024" y="4192"/>
                    <a:pt x="2024" y="4180"/>
                    <a:pt x="2048" y="4180"/>
                  </a:cubicBezTo>
                  <a:lnTo>
                    <a:pt x="2060" y="4168"/>
                  </a:lnTo>
                  <a:lnTo>
                    <a:pt x="2072" y="4144"/>
                  </a:lnTo>
                  <a:lnTo>
                    <a:pt x="2084" y="4132"/>
                  </a:lnTo>
                  <a:cubicBezTo>
                    <a:pt x="2179" y="4049"/>
                    <a:pt x="2310" y="4001"/>
                    <a:pt x="2441" y="4001"/>
                  </a:cubicBezTo>
                  <a:lnTo>
                    <a:pt x="2465" y="4001"/>
                  </a:lnTo>
                  <a:cubicBezTo>
                    <a:pt x="2536" y="4001"/>
                    <a:pt x="2596" y="4013"/>
                    <a:pt x="2655" y="4049"/>
                  </a:cubicBezTo>
                  <a:cubicBezTo>
                    <a:pt x="2834" y="4121"/>
                    <a:pt x="2965" y="4299"/>
                    <a:pt x="2977" y="4502"/>
                  </a:cubicBezTo>
                  <a:lnTo>
                    <a:pt x="3012" y="5335"/>
                  </a:lnTo>
                  <a:cubicBezTo>
                    <a:pt x="3012" y="5423"/>
                    <a:pt x="3074" y="5491"/>
                    <a:pt x="3158" y="5491"/>
                  </a:cubicBezTo>
                  <a:cubicBezTo>
                    <a:pt x="3165" y="5491"/>
                    <a:pt x="3172" y="5491"/>
                    <a:pt x="3179" y="5490"/>
                  </a:cubicBezTo>
                  <a:cubicBezTo>
                    <a:pt x="3262" y="5490"/>
                    <a:pt x="3334" y="5418"/>
                    <a:pt x="3322" y="5323"/>
                  </a:cubicBezTo>
                  <a:lnTo>
                    <a:pt x="3298" y="4537"/>
                  </a:lnTo>
                  <a:lnTo>
                    <a:pt x="3298" y="4525"/>
                  </a:lnTo>
                  <a:lnTo>
                    <a:pt x="3298" y="4502"/>
                  </a:lnTo>
                  <a:lnTo>
                    <a:pt x="3298" y="4490"/>
                  </a:lnTo>
                  <a:lnTo>
                    <a:pt x="3298" y="4478"/>
                  </a:lnTo>
                  <a:lnTo>
                    <a:pt x="3298" y="4466"/>
                  </a:lnTo>
                  <a:lnTo>
                    <a:pt x="3298" y="4442"/>
                  </a:lnTo>
                  <a:lnTo>
                    <a:pt x="3298" y="4430"/>
                  </a:lnTo>
                  <a:lnTo>
                    <a:pt x="3298" y="4418"/>
                  </a:lnTo>
                  <a:lnTo>
                    <a:pt x="3298" y="4406"/>
                  </a:lnTo>
                  <a:lnTo>
                    <a:pt x="3298" y="4382"/>
                  </a:lnTo>
                  <a:lnTo>
                    <a:pt x="3298" y="4371"/>
                  </a:lnTo>
                  <a:lnTo>
                    <a:pt x="3298" y="4359"/>
                  </a:lnTo>
                  <a:lnTo>
                    <a:pt x="3298" y="4347"/>
                  </a:lnTo>
                  <a:lnTo>
                    <a:pt x="3298" y="4323"/>
                  </a:lnTo>
                  <a:lnTo>
                    <a:pt x="3298" y="4311"/>
                  </a:lnTo>
                  <a:lnTo>
                    <a:pt x="3298" y="4299"/>
                  </a:lnTo>
                  <a:lnTo>
                    <a:pt x="3298" y="4287"/>
                  </a:lnTo>
                  <a:lnTo>
                    <a:pt x="3298" y="4263"/>
                  </a:lnTo>
                  <a:lnTo>
                    <a:pt x="3298" y="4252"/>
                  </a:lnTo>
                  <a:lnTo>
                    <a:pt x="3298" y="4240"/>
                  </a:lnTo>
                  <a:lnTo>
                    <a:pt x="3298" y="4228"/>
                  </a:lnTo>
                  <a:lnTo>
                    <a:pt x="3298" y="4204"/>
                  </a:lnTo>
                  <a:lnTo>
                    <a:pt x="3298" y="4192"/>
                  </a:lnTo>
                  <a:lnTo>
                    <a:pt x="3298" y="4180"/>
                  </a:lnTo>
                  <a:cubicBezTo>
                    <a:pt x="3298" y="4180"/>
                    <a:pt x="3298" y="4168"/>
                    <a:pt x="3310" y="4168"/>
                  </a:cubicBezTo>
                  <a:lnTo>
                    <a:pt x="3310" y="4144"/>
                  </a:lnTo>
                  <a:cubicBezTo>
                    <a:pt x="3310" y="4144"/>
                    <a:pt x="3310" y="4132"/>
                    <a:pt x="3322" y="4132"/>
                  </a:cubicBezTo>
                  <a:lnTo>
                    <a:pt x="3322" y="4121"/>
                  </a:lnTo>
                  <a:lnTo>
                    <a:pt x="3334" y="4109"/>
                  </a:lnTo>
                  <a:lnTo>
                    <a:pt x="3358" y="4085"/>
                  </a:lnTo>
                  <a:cubicBezTo>
                    <a:pt x="3429" y="4001"/>
                    <a:pt x="3536" y="3954"/>
                    <a:pt x="3655" y="3942"/>
                  </a:cubicBezTo>
                  <a:lnTo>
                    <a:pt x="3739" y="3942"/>
                  </a:lnTo>
                  <a:cubicBezTo>
                    <a:pt x="3893" y="3942"/>
                    <a:pt x="4024" y="4001"/>
                    <a:pt x="4108" y="4109"/>
                  </a:cubicBezTo>
                  <a:cubicBezTo>
                    <a:pt x="4191" y="4180"/>
                    <a:pt x="4227" y="4287"/>
                    <a:pt x="4251" y="4382"/>
                  </a:cubicBezTo>
                  <a:lnTo>
                    <a:pt x="4251" y="4418"/>
                  </a:lnTo>
                  <a:lnTo>
                    <a:pt x="4251" y="4442"/>
                  </a:lnTo>
                  <a:lnTo>
                    <a:pt x="4251" y="4478"/>
                  </a:lnTo>
                  <a:lnTo>
                    <a:pt x="4251" y="4490"/>
                  </a:lnTo>
                  <a:lnTo>
                    <a:pt x="4215" y="5264"/>
                  </a:lnTo>
                  <a:cubicBezTo>
                    <a:pt x="4215" y="5359"/>
                    <a:pt x="4274" y="5430"/>
                    <a:pt x="4370" y="5430"/>
                  </a:cubicBezTo>
                  <a:cubicBezTo>
                    <a:pt x="4453" y="5430"/>
                    <a:pt x="4524" y="5371"/>
                    <a:pt x="4524" y="5275"/>
                  </a:cubicBezTo>
                  <a:lnTo>
                    <a:pt x="4560" y="4442"/>
                  </a:lnTo>
                  <a:cubicBezTo>
                    <a:pt x="4572" y="4168"/>
                    <a:pt x="4798" y="3942"/>
                    <a:pt x="5084" y="3942"/>
                  </a:cubicBezTo>
                  <a:lnTo>
                    <a:pt x="5096" y="3942"/>
                  </a:lnTo>
                  <a:cubicBezTo>
                    <a:pt x="5227" y="3942"/>
                    <a:pt x="5346" y="3990"/>
                    <a:pt x="5453" y="4073"/>
                  </a:cubicBezTo>
                  <a:lnTo>
                    <a:pt x="5465" y="4085"/>
                  </a:lnTo>
                  <a:lnTo>
                    <a:pt x="5477" y="4109"/>
                  </a:lnTo>
                  <a:lnTo>
                    <a:pt x="5501" y="4121"/>
                  </a:lnTo>
                  <a:cubicBezTo>
                    <a:pt x="5501" y="4121"/>
                    <a:pt x="5501" y="4132"/>
                    <a:pt x="5513" y="4132"/>
                  </a:cubicBezTo>
                  <a:lnTo>
                    <a:pt x="5525" y="4144"/>
                  </a:lnTo>
                  <a:cubicBezTo>
                    <a:pt x="5536" y="4168"/>
                    <a:pt x="5536" y="4180"/>
                    <a:pt x="5560" y="4192"/>
                  </a:cubicBezTo>
                  <a:cubicBezTo>
                    <a:pt x="5560" y="4204"/>
                    <a:pt x="5572" y="4204"/>
                    <a:pt x="5572" y="4228"/>
                  </a:cubicBezTo>
                  <a:cubicBezTo>
                    <a:pt x="5572" y="4228"/>
                    <a:pt x="5572" y="4240"/>
                    <a:pt x="5584" y="4240"/>
                  </a:cubicBezTo>
                  <a:lnTo>
                    <a:pt x="5584" y="4252"/>
                  </a:lnTo>
                  <a:lnTo>
                    <a:pt x="5584" y="4263"/>
                  </a:lnTo>
                  <a:lnTo>
                    <a:pt x="5584" y="4287"/>
                  </a:lnTo>
                  <a:lnTo>
                    <a:pt x="5584" y="4299"/>
                  </a:lnTo>
                  <a:lnTo>
                    <a:pt x="5584" y="4311"/>
                  </a:lnTo>
                  <a:lnTo>
                    <a:pt x="5584" y="4323"/>
                  </a:lnTo>
                  <a:lnTo>
                    <a:pt x="5584" y="4347"/>
                  </a:lnTo>
                  <a:lnTo>
                    <a:pt x="5584" y="4359"/>
                  </a:lnTo>
                  <a:lnTo>
                    <a:pt x="5584" y="4371"/>
                  </a:lnTo>
                  <a:lnTo>
                    <a:pt x="5584" y="4382"/>
                  </a:lnTo>
                  <a:lnTo>
                    <a:pt x="5584" y="4406"/>
                  </a:lnTo>
                  <a:lnTo>
                    <a:pt x="5584" y="4418"/>
                  </a:lnTo>
                  <a:lnTo>
                    <a:pt x="5584" y="4430"/>
                  </a:lnTo>
                  <a:lnTo>
                    <a:pt x="5584" y="4442"/>
                  </a:lnTo>
                  <a:lnTo>
                    <a:pt x="5584" y="4466"/>
                  </a:lnTo>
                  <a:lnTo>
                    <a:pt x="5584" y="4490"/>
                  </a:lnTo>
                  <a:lnTo>
                    <a:pt x="5584" y="4525"/>
                  </a:lnTo>
                  <a:lnTo>
                    <a:pt x="5441" y="5847"/>
                  </a:lnTo>
                  <a:cubicBezTo>
                    <a:pt x="5417" y="5930"/>
                    <a:pt x="5501" y="6014"/>
                    <a:pt x="5584" y="6026"/>
                  </a:cubicBezTo>
                  <a:lnTo>
                    <a:pt x="5596" y="6026"/>
                  </a:lnTo>
                  <a:cubicBezTo>
                    <a:pt x="5679" y="6026"/>
                    <a:pt x="5751" y="5966"/>
                    <a:pt x="5763" y="5871"/>
                  </a:cubicBezTo>
                  <a:lnTo>
                    <a:pt x="5917" y="4549"/>
                  </a:lnTo>
                  <a:lnTo>
                    <a:pt x="5929" y="4406"/>
                  </a:lnTo>
                  <a:cubicBezTo>
                    <a:pt x="5953" y="4132"/>
                    <a:pt x="6179" y="3942"/>
                    <a:pt x="6453" y="3942"/>
                  </a:cubicBezTo>
                  <a:lnTo>
                    <a:pt x="6513" y="3942"/>
                  </a:lnTo>
                  <a:cubicBezTo>
                    <a:pt x="6537" y="3942"/>
                    <a:pt x="6572" y="3942"/>
                    <a:pt x="6584" y="3954"/>
                  </a:cubicBezTo>
                  <a:cubicBezTo>
                    <a:pt x="6608" y="3954"/>
                    <a:pt x="6644" y="3966"/>
                    <a:pt x="6656" y="3990"/>
                  </a:cubicBezTo>
                  <a:cubicBezTo>
                    <a:pt x="6691" y="4001"/>
                    <a:pt x="6703" y="4013"/>
                    <a:pt x="6727" y="4025"/>
                  </a:cubicBezTo>
                  <a:cubicBezTo>
                    <a:pt x="6763" y="4049"/>
                    <a:pt x="6775" y="4061"/>
                    <a:pt x="6787" y="4073"/>
                  </a:cubicBezTo>
                  <a:lnTo>
                    <a:pt x="6822" y="4109"/>
                  </a:lnTo>
                  <a:lnTo>
                    <a:pt x="6846" y="4132"/>
                  </a:lnTo>
                  <a:lnTo>
                    <a:pt x="6870" y="4144"/>
                  </a:lnTo>
                  <a:cubicBezTo>
                    <a:pt x="6870" y="4168"/>
                    <a:pt x="6882" y="4168"/>
                    <a:pt x="6882" y="4180"/>
                  </a:cubicBezTo>
                  <a:lnTo>
                    <a:pt x="6882" y="4192"/>
                  </a:lnTo>
                  <a:cubicBezTo>
                    <a:pt x="6882" y="4204"/>
                    <a:pt x="6894" y="4204"/>
                    <a:pt x="6894" y="4228"/>
                  </a:cubicBezTo>
                  <a:lnTo>
                    <a:pt x="6894" y="4240"/>
                  </a:lnTo>
                  <a:cubicBezTo>
                    <a:pt x="6894" y="4252"/>
                    <a:pt x="6906" y="4252"/>
                    <a:pt x="6906" y="4263"/>
                  </a:cubicBezTo>
                  <a:cubicBezTo>
                    <a:pt x="6906" y="4287"/>
                    <a:pt x="6929" y="4299"/>
                    <a:pt x="6929" y="4299"/>
                  </a:cubicBezTo>
                  <a:lnTo>
                    <a:pt x="6929" y="4311"/>
                  </a:lnTo>
                  <a:cubicBezTo>
                    <a:pt x="6929" y="4323"/>
                    <a:pt x="6929" y="4347"/>
                    <a:pt x="6941" y="4347"/>
                  </a:cubicBezTo>
                  <a:cubicBezTo>
                    <a:pt x="7168" y="4406"/>
                    <a:pt x="7168" y="4490"/>
                    <a:pt x="7144" y="4573"/>
                  </a:cubicBezTo>
                  <a:lnTo>
                    <a:pt x="6048" y="10478"/>
                  </a:lnTo>
                  <a:cubicBezTo>
                    <a:pt x="6013" y="10609"/>
                    <a:pt x="5894" y="10717"/>
                    <a:pt x="5751" y="10717"/>
                  </a:cubicBezTo>
                  <a:lnTo>
                    <a:pt x="5394" y="10717"/>
                  </a:lnTo>
                  <a:lnTo>
                    <a:pt x="5572" y="9157"/>
                  </a:lnTo>
                  <a:cubicBezTo>
                    <a:pt x="5584" y="9062"/>
                    <a:pt x="5513" y="8990"/>
                    <a:pt x="5417" y="8978"/>
                  </a:cubicBezTo>
                  <a:cubicBezTo>
                    <a:pt x="5408" y="8975"/>
                    <a:pt x="5398" y="8974"/>
                    <a:pt x="5388" y="8974"/>
                  </a:cubicBezTo>
                  <a:cubicBezTo>
                    <a:pt x="5318" y="8974"/>
                    <a:pt x="5260" y="9048"/>
                    <a:pt x="5239" y="9121"/>
                  </a:cubicBezTo>
                  <a:lnTo>
                    <a:pt x="5060" y="10717"/>
                  </a:lnTo>
                  <a:lnTo>
                    <a:pt x="4465" y="10717"/>
                  </a:lnTo>
                  <a:lnTo>
                    <a:pt x="4513" y="9609"/>
                  </a:lnTo>
                  <a:cubicBezTo>
                    <a:pt x="4513" y="9526"/>
                    <a:pt x="4453" y="9455"/>
                    <a:pt x="4370" y="9455"/>
                  </a:cubicBezTo>
                  <a:cubicBezTo>
                    <a:pt x="4274" y="9455"/>
                    <a:pt x="4203" y="9514"/>
                    <a:pt x="4203" y="9597"/>
                  </a:cubicBezTo>
                  <a:lnTo>
                    <a:pt x="4155" y="10705"/>
                  </a:lnTo>
                  <a:lnTo>
                    <a:pt x="3560" y="10705"/>
                  </a:lnTo>
                  <a:lnTo>
                    <a:pt x="3512" y="9585"/>
                  </a:lnTo>
                  <a:cubicBezTo>
                    <a:pt x="3512" y="9497"/>
                    <a:pt x="3451" y="9429"/>
                    <a:pt x="3376" y="9429"/>
                  </a:cubicBezTo>
                  <a:cubicBezTo>
                    <a:pt x="3370" y="9429"/>
                    <a:pt x="3364" y="9430"/>
                    <a:pt x="3358" y="9431"/>
                  </a:cubicBezTo>
                  <a:cubicBezTo>
                    <a:pt x="3262" y="9431"/>
                    <a:pt x="3191" y="9514"/>
                    <a:pt x="3203" y="9597"/>
                  </a:cubicBezTo>
                  <a:lnTo>
                    <a:pt x="3250" y="10705"/>
                  </a:lnTo>
                  <a:lnTo>
                    <a:pt x="2655" y="10705"/>
                  </a:lnTo>
                  <a:lnTo>
                    <a:pt x="2477" y="9109"/>
                  </a:lnTo>
                  <a:cubicBezTo>
                    <a:pt x="2465" y="9014"/>
                    <a:pt x="2381" y="8954"/>
                    <a:pt x="2298" y="8954"/>
                  </a:cubicBezTo>
                  <a:cubicBezTo>
                    <a:pt x="2203" y="8978"/>
                    <a:pt x="2143" y="9050"/>
                    <a:pt x="2143" y="9133"/>
                  </a:cubicBezTo>
                  <a:lnTo>
                    <a:pt x="2322" y="10705"/>
                  </a:lnTo>
                  <a:lnTo>
                    <a:pt x="1965" y="10705"/>
                  </a:lnTo>
                  <a:cubicBezTo>
                    <a:pt x="1822" y="10705"/>
                    <a:pt x="1703" y="10598"/>
                    <a:pt x="1667" y="10455"/>
                  </a:cubicBezTo>
                  <a:lnTo>
                    <a:pt x="572" y="4549"/>
                  </a:lnTo>
                  <a:cubicBezTo>
                    <a:pt x="560" y="4478"/>
                    <a:pt x="560" y="4406"/>
                    <a:pt x="583" y="4335"/>
                  </a:cubicBezTo>
                  <a:cubicBezTo>
                    <a:pt x="583" y="4311"/>
                    <a:pt x="583" y="4299"/>
                    <a:pt x="595" y="4299"/>
                  </a:cubicBezTo>
                  <a:lnTo>
                    <a:pt x="595" y="4287"/>
                  </a:lnTo>
                  <a:cubicBezTo>
                    <a:pt x="595" y="4263"/>
                    <a:pt x="619" y="4252"/>
                    <a:pt x="619" y="4252"/>
                  </a:cubicBezTo>
                  <a:cubicBezTo>
                    <a:pt x="619" y="4240"/>
                    <a:pt x="631" y="4240"/>
                    <a:pt x="631" y="4228"/>
                  </a:cubicBezTo>
                  <a:lnTo>
                    <a:pt x="631" y="4204"/>
                  </a:lnTo>
                  <a:cubicBezTo>
                    <a:pt x="631" y="4192"/>
                    <a:pt x="643" y="4192"/>
                    <a:pt x="643" y="4180"/>
                  </a:cubicBezTo>
                  <a:lnTo>
                    <a:pt x="643" y="4168"/>
                  </a:lnTo>
                  <a:cubicBezTo>
                    <a:pt x="643" y="4144"/>
                    <a:pt x="655" y="4144"/>
                    <a:pt x="655" y="4132"/>
                  </a:cubicBezTo>
                  <a:lnTo>
                    <a:pt x="679" y="4121"/>
                  </a:lnTo>
                  <a:lnTo>
                    <a:pt x="703" y="4085"/>
                  </a:lnTo>
                  <a:lnTo>
                    <a:pt x="738" y="4061"/>
                  </a:lnTo>
                  <a:cubicBezTo>
                    <a:pt x="750" y="4049"/>
                    <a:pt x="774" y="4037"/>
                    <a:pt x="798" y="4013"/>
                  </a:cubicBezTo>
                  <a:cubicBezTo>
                    <a:pt x="822" y="4001"/>
                    <a:pt x="833" y="3990"/>
                    <a:pt x="869" y="3966"/>
                  </a:cubicBezTo>
                  <a:cubicBezTo>
                    <a:pt x="893" y="3954"/>
                    <a:pt x="917" y="3954"/>
                    <a:pt x="941" y="3942"/>
                  </a:cubicBezTo>
                  <a:cubicBezTo>
                    <a:pt x="976" y="3942"/>
                    <a:pt x="988" y="3930"/>
                    <a:pt x="1012" y="3930"/>
                  </a:cubicBezTo>
                  <a:close/>
                  <a:moveTo>
                    <a:pt x="3822" y="1"/>
                  </a:moveTo>
                  <a:cubicBezTo>
                    <a:pt x="3620" y="25"/>
                    <a:pt x="3429" y="120"/>
                    <a:pt x="3298" y="251"/>
                  </a:cubicBezTo>
                  <a:cubicBezTo>
                    <a:pt x="3250" y="239"/>
                    <a:pt x="3191" y="239"/>
                    <a:pt x="3143" y="239"/>
                  </a:cubicBezTo>
                  <a:cubicBezTo>
                    <a:pt x="2691" y="239"/>
                    <a:pt x="2298" y="549"/>
                    <a:pt x="2227" y="953"/>
                  </a:cubicBezTo>
                  <a:cubicBezTo>
                    <a:pt x="1691" y="965"/>
                    <a:pt x="1262" y="1382"/>
                    <a:pt x="1262" y="1870"/>
                  </a:cubicBezTo>
                  <a:cubicBezTo>
                    <a:pt x="1262" y="1930"/>
                    <a:pt x="1262" y="1977"/>
                    <a:pt x="1274" y="2037"/>
                  </a:cubicBezTo>
                  <a:cubicBezTo>
                    <a:pt x="798" y="2096"/>
                    <a:pt x="417" y="2489"/>
                    <a:pt x="417" y="2966"/>
                  </a:cubicBezTo>
                  <a:cubicBezTo>
                    <a:pt x="417" y="3013"/>
                    <a:pt x="417" y="3061"/>
                    <a:pt x="441" y="3120"/>
                  </a:cubicBezTo>
                  <a:cubicBezTo>
                    <a:pt x="250" y="3168"/>
                    <a:pt x="60" y="3299"/>
                    <a:pt x="36" y="3561"/>
                  </a:cubicBezTo>
                  <a:cubicBezTo>
                    <a:pt x="0" y="3751"/>
                    <a:pt x="95" y="3942"/>
                    <a:pt x="262" y="4049"/>
                  </a:cubicBezTo>
                  <a:lnTo>
                    <a:pt x="262" y="4121"/>
                  </a:lnTo>
                  <a:cubicBezTo>
                    <a:pt x="262" y="4192"/>
                    <a:pt x="274" y="4252"/>
                    <a:pt x="298" y="4311"/>
                  </a:cubicBezTo>
                  <a:cubicBezTo>
                    <a:pt x="286" y="4418"/>
                    <a:pt x="286" y="4525"/>
                    <a:pt x="298" y="4633"/>
                  </a:cubicBezTo>
                  <a:lnTo>
                    <a:pt x="1405" y="10538"/>
                  </a:lnTo>
                  <a:cubicBezTo>
                    <a:pt x="1465" y="10836"/>
                    <a:pt x="1715" y="11038"/>
                    <a:pt x="2012" y="11038"/>
                  </a:cubicBezTo>
                  <a:lnTo>
                    <a:pt x="5822" y="11038"/>
                  </a:lnTo>
                  <a:cubicBezTo>
                    <a:pt x="6120" y="11038"/>
                    <a:pt x="6370" y="10836"/>
                    <a:pt x="6429" y="10538"/>
                  </a:cubicBezTo>
                  <a:lnTo>
                    <a:pt x="7537" y="4633"/>
                  </a:lnTo>
                  <a:cubicBezTo>
                    <a:pt x="7549" y="4525"/>
                    <a:pt x="7549" y="4418"/>
                    <a:pt x="7537" y="4311"/>
                  </a:cubicBezTo>
                  <a:cubicBezTo>
                    <a:pt x="7561" y="4252"/>
                    <a:pt x="7584" y="4180"/>
                    <a:pt x="7584" y="4121"/>
                  </a:cubicBezTo>
                  <a:lnTo>
                    <a:pt x="7584" y="4049"/>
                  </a:lnTo>
                  <a:cubicBezTo>
                    <a:pt x="7656" y="3942"/>
                    <a:pt x="7739" y="3751"/>
                    <a:pt x="7727" y="3561"/>
                  </a:cubicBezTo>
                  <a:cubicBezTo>
                    <a:pt x="7703" y="3299"/>
                    <a:pt x="7525" y="3168"/>
                    <a:pt x="7334" y="3120"/>
                  </a:cubicBezTo>
                  <a:cubicBezTo>
                    <a:pt x="7346" y="3061"/>
                    <a:pt x="7346" y="3025"/>
                    <a:pt x="7346" y="2966"/>
                  </a:cubicBezTo>
                  <a:cubicBezTo>
                    <a:pt x="7346" y="2501"/>
                    <a:pt x="6965" y="2108"/>
                    <a:pt x="6489" y="2037"/>
                  </a:cubicBezTo>
                  <a:cubicBezTo>
                    <a:pt x="6513" y="1989"/>
                    <a:pt x="6513" y="1930"/>
                    <a:pt x="6513" y="1870"/>
                  </a:cubicBezTo>
                  <a:cubicBezTo>
                    <a:pt x="6513" y="1370"/>
                    <a:pt x="6072" y="965"/>
                    <a:pt x="5536" y="953"/>
                  </a:cubicBezTo>
                  <a:cubicBezTo>
                    <a:pt x="5455" y="545"/>
                    <a:pt x="5075" y="239"/>
                    <a:pt x="4633" y="239"/>
                  </a:cubicBezTo>
                  <a:cubicBezTo>
                    <a:pt x="4625" y="239"/>
                    <a:pt x="4616" y="239"/>
                    <a:pt x="4608" y="239"/>
                  </a:cubicBezTo>
                  <a:cubicBezTo>
                    <a:pt x="4560" y="239"/>
                    <a:pt x="4501" y="239"/>
                    <a:pt x="4453" y="251"/>
                  </a:cubicBezTo>
                  <a:cubicBezTo>
                    <a:pt x="4322" y="120"/>
                    <a:pt x="4143" y="25"/>
                    <a:pt x="392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0" name="Google Shape;3240;p55"/>
          <p:cNvGrpSpPr/>
          <p:nvPr/>
        </p:nvGrpSpPr>
        <p:grpSpPr>
          <a:xfrm>
            <a:off x="6273204" y="1509008"/>
            <a:ext cx="236343" cy="351445"/>
            <a:chOff x="6273204" y="1509008"/>
            <a:chExt cx="236343" cy="351445"/>
          </a:xfrm>
        </p:grpSpPr>
        <p:sp>
          <p:nvSpPr>
            <p:cNvPr id="3241" name="Google Shape;3241;p55"/>
            <p:cNvSpPr/>
            <p:nvPr/>
          </p:nvSpPr>
          <p:spPr>
            <a:xfrm>
              <a:off x="6273204" y="1509008"/>
              <a:ext cx="236343" cy="351445"/>
            </a:xfrm>
            <a:custGeom>
              <a:rect b="b" l="l" r="r" t="t"/>
              <a:pathLst>
                <a:path extrusionOk="0" h="11050" w="7431">
                  <a:moveTo>
                    <a:pt x="5751" y="2417"/>
                  </a:moveTo>
                  <a:cubicBezTo>
                    <a:pt x="5787" y="2417"/>
                    <a:pt x="5835" y="2453"/>
                    <a:pt x="5847" y="2500"/>
                  </a:cubicBezTo>
                  <a:lnTo>
                    <a:pt x="5990" y="3000"/>
                  </a:lnTo>
                  <a:lnTo>
                    <a:pt x="1429" y="3000"/>
                  </a:lnTo>
                  <a:lnTo>
                    <a:pt x="1560" y="2500"/>
                  </a:lnTo>
                  <a:cubicBezTo>
                    <a:pt x="1584" y="2453"/>
                    <a:pt x="1620" y="2417"/>
                    <a:pt x="1668" y="2417"/>
                  </a:cubicBezTo>
                  <a:close/>
                  <a:moveTo>
                    <a:pt x="7085" y="3310"/>
                  </a:moveTo>
                  <a:lnTo>
                    <a:pt x="7085" y="3882"/>
                  </a:lnTo>
                  <a:lnTo>
                    <a:pt x="334" y="3882"/>
                  </a:lnTo>
                  <a:lnTo>
                    <a:pt x="334" y="3310"/>
                  </a:lnTo>
                  <a:close/>
                  <a:moveTo>
                    <a:pt x="5228" y="4191"/>
                  </a:moveTo>
                  <a:lnTo>
                    <a:pt x="5085" y="6001"/>
                  </a:lnTo>
                  <a:cubicBezTo>
                    <a:pt x="5085" y="6096"/>
                    <a:pt x="5144" y="6168"/>
                    <a:pt x="5239" y="6179"/>
                  </a:cubicBezTo>
                  <a:lnTo>
                    <a:pt x="5251" y="6179"/>
                  </a:lnTo>
                  <a:cubicBezTo>
                    <a:pt x="5347" y="6179"/>
                    <a:pt x="5406" y="6120"/>
                    <a:pt x="5418" y="6037"/>
                  </a:cubicBezTo>
                  <a:lnTo>
                    <a:pt x="5549" y="4203"/>
                  </a:lnTo>
                  <a:lnTo>
                    <a:pt x="6335" y="4203"/>
                  </a:lnTo>
                  <a:lnTo>
                    <a:pt x="5585" y="10382"/>
                  </a:lnTo>
                  <a:cubicBezTo>
                    <a:pt x="5549" y="10573"/>
                    <a:pt x="5394" y="10739"/>
                    <a:pt x="5192" y="10739"/>
                  </a:cubicBezTo>
                  <a:lnTo>
                    <a:pt x="5073" y="10739"/>
                  </a:lnTo>
                  <a:lnTo>
                    <a:pt x="5192" y="8954"/>
                  </a:lnTo>
                  <a:cubicBezTo>
                    <a:pt x="5192" y="8858"/>
                    <a:pt x="5132" y="8787"/>
                    <a:pt x="5049" y="8775"/>
                  </a:cubicBezTo>
                  <a:cubicBezTo>
                    <a:pt x="4954" y="8775"/>
                    <a:pt x="4882" y="8834"/>
                    <a:pt x="4870" y="8930"/>
                  </a:cubicBezTo>
                  <a:lnTo>
                    <a:pt x="4739" y="10739"/>
                  </a:lnTo>
                  <a:lnTo>
                    <a:pt x="4263" y="10739"/>
                  </a:lnTo>
                  <a:lnTo>
                    <a:pt x="4287" y="9358"/>
                  </a:lnTo>
                  <a:cubicBezTo>
                    <a:pt x="4287" y="9263"/>
                    <a:pt x="4216" y="9192"/>
                    <a:pt x="4120" y="9192"/>
                  </a:cubicBezTo>
                  <a:cubicBezTo>
                    <a:pt x="4037" y="9192"/>
                    <a:pt x="3965" y="9263"/>
                    <a:pt x="3965" y="9358"/>
                  </a:cubicBezTo>
                  <a:lnTo>
                    <a:pt x="3930" y="10739"/>
                  </a:lnTo>
                  <a:lnTo>
                    <a:pt x="3454" y="10739"/>
                  </a:lnTo>
                  <a:lnTo>
                    <a:pt x="3430" y="9358"/>
                  </a:lnTo>
                  <a:cubicBezTo>
                    <a:pt x="3430" y="9263"/>
                    <a:pt x="3346" y="9192"/>
                    <a:pt x="3263" y="9192"/>
                  </a:cubicBezTo>
                  <a:cubicBezTo>
                    <a:pt x="3168" y="9192"/>
                    <a:pt x="3096" y="9263"/>
                    <a:pt x="3096" y="9358"/>
                  </a:cubicBezTo>
                  <a:lnTo>
                    <a:pt x="3132" y="10739"/>
                  </a:lnTo>
                  <a:lnTo>
                    <a:pt x="2656" y="10739"/>
                  </a:lnTo>
                  <a:lnTo>
                    <a:pt x="2513" y="8930"/>
                  </a:lnTo>
                  <a:cubicBezTo>
                    <a:pt x="2513" y="8834"/>
                    <a:pt x="2430" y="8775"/>
                    <a:pt x="2334" y="8775"/>
                  </a:cubicBezTo>
                  <a:cubicBezTo>
                    <a:pt x="2251" y="8775"/>
                    <a:pt x="2180" y="8870"/>
                    <a:pt x="2191" y="8954"/>
                  </a:cubicBezTo>
                  <a:lnTo>
                    <a:pt x="2311" y="10739"/>
                  </a:lnTo>
                  <a:lnTo>
                    <a:pt x="2191" y="10739"/>
                  </a:lnTo>
                  <a:cubicBezTo>
                    <a:pt x="2001" y="10739"/>
                    <a:pt x="1822" y="10597"/>
                    <a:pt x="1799" y="10382"/>
                  </a:cubicBezTo>
                  <a:lnTo>
                    <a:pt x="1084" y="4203"/>
                  </a:lnTo>
                  <a:lnTo>
                    <a:pt x="1882" y="4203"/>
                  </a:lnTo>
                  <a:lnTo>
                    <a:pt x="2013" y="6048"/>
                  </a:lnTo>
                  <a:cubicBezTo>
                    <a:pt x="2013" y="6144"/>
                    <a:pt x="2084" y="6203"/>
                    <a:pt x="2180" y="6203"/>
                  </a:cubicBezTo>
                  <a:lnTo>
                    <a:pt x="2191" y="6203"/>
                  </a:lnTo>
                  <a:cubicBezTo>
                    <a:pt x="2275" y="6203"/>
                    <a:pt x="2358" y="6108"/>
                    <a:pt x="2334" y="6025"/>
                  </a:cubicBezTo>
                  <a:lnTo>
                    <a:pt x="2203" y="4191"/>
                  </a:lnTo>
                  <a:lnTo>
                    <a:pt x="2989" y="4191"/>
                  </a:lnTo>
                  <a:lnTo>
                    <a:pt x="3025" y="5560"/>
                  </a:lnTo>
                  <a:cubicBezTo>
                    <a:pt x="3025" y="5656"/>
                    <a:pt x="3096" y="5727"/>
                    <a:pt x="3192" y="5727"/>
                  </a:cubicBezTo>
                  <a:cubicBezTo>
                    <a:pt x="3275" y="5727"/>
                    <a:pt x="3346" y="5656"/>
                    <a:pt x="3346" y="5560"/>
                  </a:cubicBezTo>
                  <a:lnTo>
                    <a:pt x="3323" y="4203"/>
                  </a:lnTo>
                  <a:lnTo>
                    <a:pt x="4108" y="4203"/>
                  </a:lnTo>
                  <a:lnTo>
                    <a:pt x="4073" y="5548"/>
                  </a:lnTo>
                  <a:cubicBezTo>
                    <a:pt x="4073" y="5632"/>
                    <a:pt x="4156" y="5703"/>
                    <a:pt x="4239" y="5703"/>
                  </a:cubicBezTo>
                  <a:cubicBezTo>
                    <a:pt x="4335" y="5703"/>
                    <a:pt x="4406" y="5632"/>
                    <a:pt x="4406" y="5548"/>
                  </a:cubicBezTo>
                  <a:lnTo>
                    <a:pt x="4430" y="4191"/>
                  </a:lnTo>
                  <a:close/>
                  <a:moveTo>
                    <a:pt x="4108" y="0"/>
                  </a:moveTo>
                  <a:cubicBezTo>
                    <a:pt x="4037" y="0"/>
                    <a:pt x="3977" y="36"/>
                    <a:pt x="3942" y="119"/>
                  </a:cubicBezTo>
                  <a:lnTo>
                    <a:pt x="3442" y="2084"/>
                  </a:lnTo>
                  <a:lnTo>
                    <a:pt x="1656" y="2084"/>
                  </a:lnTo>
                  <a:cubicBezTo>
                    <a:pt x="1465" y="2084"/>
                    <a:pt x="1287" y="2215"/>
                    <a:pt x="1239" y="2405"/>
                  </a:cubicBezTo>
                  <a:lnTo>
                    <a:pt x="1084" y="3000"/>
                  </a:lnTo>
                  <a:lnTo>
                    <a:pt x="310" y="3000"/>
                  </a:lnTo>
                  <a:cubicBezTo>
                    <a:pt x="132" y="3000"/>
                    <a:pt x="1" y="3155"/>
                    <a:pt x="1" y="3310"/>
                  </a:cubicBezTo>
                  <a:lnTo>
                    <a:pt x="1" y="3893"/>
                  </a:lnTo>
                  <a:cubicBezTo>
                    <a:pt x="1" y="4072"/>
                    <a:pt x="155" y="4203"/>
                    <a:pt x="310" y="4203"/>
                  </a:cubicBezTo>
                  <a:lnTo>
                    <a:pt x="775" y="4203"/>
                  </a:lnTo>
                  <a:lnTo>
                    <a:pt x="1501" y="10418"/>
                  </a:lnTo>
                  <a:cubicBezTo>
                    <a:pt x="1549" y="10763"/>
                    <a:pt x="1846" y="11049"/>
                    <a:pt x="2215" y="11049"/>
                  </a:cubicBezTo>
                  <a:lnTo>
                    <a:pt x="5216" y="11049"/>
                  </a:lnTo>
                  <a:cubicBezTo>
                    <a:pt x="5585" y="11049"/>
                    <a:pt x="5882" y="10787"/>
                    <a:pt x="5918" y="10418"/>
                  </a:cubicBezTo>
                  <a:lnTo>
                    <a:pt x="6656" y="4203"/>
                  </a:lnTo>
                  <a:lnTo>
                    <a:pt x="7109" y="4203"/>
                  </a:lnTo>
                  <a:cubicBezTo>
                    <a:pt x="7299" y="4203"/>
                    <a:pt x="7430" y="4060"/>
                    <a:pt x="7430" y="3893"/>
                  </a:cubicBezTo>
                  <a:lnTo>
                    <a:pt x="7430" y="3310"/>
                  </a:lnTo>
                  <a:cubicBezTo>
                    <a:pt x="7418" y="3131"/>
                    <a:pt x="7264" y="3000"/>
                    <a:pt x="7085" y="3000"/>
                  </a:cubicBezTo>
                  <a:lnTo>
                    <a:pt x="6311" y="3000"/>
                  </a:lnTo>
                  <a:lnTo>
                    <a:pt x="6168" y="2405"/>
                  </a:lnTo>
                  <a:cubicBezTo>
                    <a:pt x="6121" y="2215"/>
                    <a:pt x="5942" y="2084"/>
                    <a:pt x="5751" y="2084"/>
                  </a:cubicBezTo>
                  <a:lnTo>
                    <a:pt x="3799" y="2084"/>
                  </a:lnTo>
                  <a:lnTo>
                    <a:pt x="4263" y="322"/>
                  </a:lnTo>
                  <a:lnTo>
                    <a:pt x="6001" y="322"/>
                  </a:lnTo>
                  <a:cubicBezTo>
                    <a:pt x="6085" y="322"/>
                    <a:pt x="6168" y="250"/>
                    <a:pt x="6168" y="155"/>
                  </a:cubicBezTo>
                  <a:cubicBezTo>
                    <a:pt x="6168" y="72"/>
                    <a:pt x="6085" y="0"/>
                    <a:pt x="60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55"/>
            <p:cNvSpPr/>
            <p:nvPr/>
          </p:nvSpPr>
          <p:spPr>
            <a:xfrm>
              <a:off x="6330390" y="1703241"/>
              <a:ext cx="120064" cy="85237"/>
            </a:xfrm>
            <a:custGeom>
              <a:rect b="b" l="l" r="r" t="t"/>
              <a:pathLst>
                <a:path extrusionOk="0" h="2680" w="3775">
                  <a:moveTo>
                    <a:pt x="1894" y="334"/>
                  </a:moveTo>
                  <a:cubicBezTo>
                    <a:pt x="2310" y="334"/>
                    <a:pt x="2715" y="453"/>
                    <a:pt x="3013" y="644"/>
                  </a:cubicBezTo>
                  <a:cubicBezTo>
                    <a:pt x="3299" y="834"/>
                    <a:pt x="3441" y="1096"/>
                    <a:pt x="3441" y="1346"/>
                  </a:cubicBezTo>
                  <a:cubicBezTo>
                    <a:pt x="3441" y="1608"/>
                    <a:pt x="3299" y="1846"/>
                    <a:pt x="3013" y="2049"/>
                  </a:cubicBezTo>
                  <a:cubicBezTo>
                    <a:pt x="2715" y="2251"/>
                    <a:pt x="2310" y="2358"/>
                    <a:pt x="1894" y="2358"/>
                  </a:cubicBezTo>
                  <a:cubicBezTo>
                    <a:pt x="1477" y="2358"/>
                    <a:pt x="1072" y="2239"/>
                    <a:pt x="774" y="2049"/>
                  </a:cubicBezTo>
                  <a:cubicBezTo>
                    <a:pt x="501" y="1846"/>
                    <a:pt x="346" y="1596"/>
                    <a:pt x="346" y="1346"/>
                  </a:cubicBezTo>
                  <a:cubicBezTo>
                    <a:pt x="346" y="1073"/>
                    <a:pt x="501" y="834"/>
                    <a:pt x="774" y="644"/>
                  </a:cubicBezTo>
                  <a:cubicBezTo>
                    <a:pt x="1072" y="442"/>
                    <a:pt x="1477" y="334"/>
                    <a:pt x="1894" y="334"/>
                  </a:cubicBezTo>
                  <a:close/>
                  <a:moveTo>
                    <a:pt x="1882" y="1"/>
                  </a:moveTo>
                  <a:cubicBezTo>
                    <a:pt x="1394" y="1"/>
                    <a:pt x="929" y="144"/>
                    <a:pt x="572" y="382"/>
                  </a:cubicBezTo>
                  <a:cubicBezTo>
                    <a:pt x="203" y="632"/>
                    <a:pt x="1" y="977"/>
                    <a:pt x="1" y="1346"/>
                  </a:cubicBezTo>
                  <a:cubicBezTo>
                    <a:pt x="1" y="1715"/>
                    <a:pt x="215" y="2061"/>
                    <a:pt x="572" y="2311"/>
                  </a:cubicBezTo>
                  <a:cubicBezTo>
                    <a:pt x="929" y="2549"/>
                    <a:pt x="1394" y="2680"/>
                    <a:pt x="1882" y="2680"/>
                  </a:cubicBezTo>
                  <a:cubicBezTo>
                    <a:pt x="2370" y="2680"/>
                    <a:pt x="2834" y="2549"/>
                    <a:pt x="3191" y="2311"/>
                  </a:cubicBezTo>
                  <a:cubicBezTo>
                    <a:pt x="3561" y="2061"/>
                    <a:pt x="3751" y="1715"/>
                    <a:pt x="3751" y="1346"/>
                  </a:cubicBezTo>
                  <a:cubicBezTo>
                    <a:pt x="3775" y="977"/>
                    <a:pt x="3561" y="632"/>
                    <a:pt x="3191" y="382"/>
                  </a:cubicBezTo>
                  <a:cubicBezTo>
                    <a:pt x="2834" y="144"/>
                    <a:pt x="2370" y="1"/>
                    <a:pt x="18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43" name="Google Shape;3243;p55"/>
          <p:cNvSpPr/>
          <p:nvPr/>
        </p:nvSpPr>
        <p:spPr>
          <a:xfrm>
            <a:off x="5809710" y="1509739"/>
            <a:ext cx="243913" cy="351445"/>
          </a:xfrm>
          <a:custGeom>
            <a:rect b="b" l="l" r="r" t="t"/>
            <a:pathLst>
              <a:path extrusionOk="0" h="11050" w="7669">
                <a:moveTo>
                  <a:pt x="1644" y="299"/>
                </a:moveTo>
                <a:lnTo>
                  <a:pt x="1501" y="1180"/>
                </a:lnTo>
                <a:lnTo>
                  <a:pt x="1012" y="1180"/>
                </a:lnTo>
                <a:lnTo>
                  <a:pt x="882" y="299"/>
                </a:lnTo>
                <a:close/>
                <a:moveTo>
                  <a:pt x="1691" y="1501"/>
                </a:moveTo>
                <a:lnTo>
                  <a:pt x="1691" y="1703"/>
                </a:lnTo>
                <a:lnTo>
                  <a:pt x="834" y="1703"/>
                </a:lnTo>
                <a:lnTo>
                  <a:pt x="834" y="1501"/>
                </a:lnTo>
                <a:close/>
                <a:moveTo>
                  <a:pt x="6579" y="3583"/>
                </a:moveTo>
                <a:cubicBezTo>
                  <a:pt x="6612" y="3583"/>
                  <a:pt x="6633" y="3589"/>
                  <a:pt x="6644" y="3597"/>
                </a:cubicBezTo>
                <a:cubicBezTo>
                  <a:pt x="6716" y="3680"/>
                  <a:pt x="6608" y="3870"/>
                  <a:pt x="6394" y="4144"/>
                </a:cubicBezTo>
                <a:cubicBezTo>
                  <a:pt x="6394" y="4144"/>
                  <a:pt x="6275" y="4287"/>
                  <a:pt x="6073" y="4525"/>
                </a:cubicBezTo>
                <a:lnTo>
                  <a:pt x="6073" y="3751"/>
                </a:lnTo>
                <a:lnTo>
                  <a:pt x="6061" y="3751"/>
                </a:lnTo>
                <a:cubicBezTo>
                  <a:pt x="6073" y="3739"/>
                  <a:pt x="6108" y="3739"/>
                  <a:pt x="6120" y="3728"/>
                </a:cubicBezTo>
                <a:cubicBezTo>
                  <a:pt x="6366" y="3613"/>
                  <a:pt x="6504" y="3583"/>
                  <a:pt x="6579" y="3583"/>
                </a:cubicBezTo>
                <a:close/>
                <a:moveTo>
                  <a:pt x="5751" y="3882"/>
                </a:moveTo>
                <a:lnTo>
                  <a:pt x="5751" y="4930"/>
                </a:lnTo>
                <a:cubicBezTo>
                  <a:pt x="5584" y="5132"/>
                  <a:pt x="5406" y="5359"/>
                  <a:pt x="5203" y="5609"/>
                </a:cubicBezTo>
                <a:lnTo>
                  <a:pt x="5203" y="3989"/>
                </a:lnTo>
                <a:cubicBezTo>
                  <a:pt x="5358" y="3989"/>
                  <a:pt x="5537" y="3966"/>
                  <a:pt x="5751" y="3882"/>
                </a:cubicBezTo>
                <a:close/>
                <a:moveTo>
                  <a:pt x="4322" y="3585"/>
                </a:moveTo>
                <a:cubicBezTo>
                  <a:pt x="4441" y="3739"/>
                  <a:pt x="4584" y="3859"/>
                  <a:pt x="4799" y="3930"/>
                </a:cubicBezTo>
                <a:cubicBezTo>
                  <a:pt x="4822" y="3942"/>
                  <a:pt x="4846" y="3942"/>
                  <a:pt x="4870" y="3966"/>
                </a:cubicBezTo>
                <a:lnTo>
                  <a:pt x="4870" y="6061"/>
                </a:lnTo>
                <a:cubicBezTo>
                  <a:pt x="4692" y="6299"/>
                  <a:pt x="4513" y="6537"/>
                  <a:pt x="4322" y="6787"/>
                </a:cubicBezTo>
                <a:lnTo>
                  <a:pt x="4322" y="3585"/>
                </a:lnTo>
                <a:close/>
                <a:moveTo>
                  <a:pt x="3453" y="2501"/>
                </a:moveTo>
                <a:cubicBezTo>
                  <a:pt x="3679" y="2608"/>
                  <a:pt x="3870" y="2775"/>
                  <a:pt x="4013" y="3025"/>
                </a:cubicBezTo>
                <a:lnTo>
                  <a:pt x="4013" y="7216"/>
                </a:lnTo>
                <a:cubicBezTo>
                  <a:pt x="3810" y="7466"/>
                  <a:pt x="3632" y="7740"/>
                  <a:pt x="3453" y="7990"/>
                </a:cubicBezTo>
                <a:lnTo>
                  <a:pt x="3453" y="2501"/>
                </a:lnTo>
                <a:close/>
                <a:moveTo>
                  <a:pt x="1691" y="8621"/>
                </a:moveTo>
                <a:lnTo>
                  <a:pt x="1691" y="8811"/>
                </a:lnTo>
                <a:lnTo>
                  <a:pt x="834" y="8811"/>
                </a:lnTo>
                <a:lnTo>
                  <a:pt x="834" y="8621"/>
                </a:lnTo>
                <a:close/>
                <a:moveTo>
                  <a:pt x="2584" y="2299"/>
                </a:moveTo>
                <a:cubicBezTo>
                  <a:pt x="2775" y="2311"/>
                  <a:pt x="2953" y="2323"/>
                  <a:pt x="3132" y="2370"/>
                </a:cubicBezTo>
                <a:lnTo>
                  <a:pt x="3132" y="8454"/>
                </a:lnTo>
                <a:lnTo>
                  <a:pt x="3132" y="8466"/>
                </a:lnTo>
                <a:cubicBezTo>
                  <a:pt x="2917" y="8788"/>
                  <a:pt x="2739" y="9097"/>
                  <a:pt x="2584" y="9383"/>
                </a:cubicBezTo>
                <a:lnTo>
                  <a:pt x="2584" y="2299"/>
                </a:lnTo>
                <a:close/>
                <a:moveTo>
                  <a:pt x="1513" y="9133"/>
                </a:moveTo>
                <a:lnTo>
                  <a:pt x="1644" y="9978"/>
                </a:lnTo>
                <a:lnTo>
                  <a:pt x="882" y="9978"/>
                </a:lnTo>
                <a:lnTo>
                  <a:pt x="1012" y="9133"/>
                </a:lnTo>
                <a:close/>
                <a:moveTo>
                  <a:pt x="2251" y="2299"/>
                </a:moveTo>
                <a:lnTo>
                  <a:pt x="2251" y="9978"/>
                </a:lnTo>
                <a:lnTo>
                  <a:pt x="1953" y="9978"/>
                </a:lnTo>
                <a:lnTo>
                  <a:pt x="1822" y="9121"/>
                </a:lnTo>
                <a:cubicBezTo>
                  <a:pt x="1917" y="9097"/>
                  <a:pt x="2001" y="9002"/>
                  <a:pt x="2001" y="8907"/>
                </a:cubicBezTo>
                <a:lnTo>
                  <a:pt x="2001" y="8526"/>
                </a:lnTo>
                <a:cubicBezTo>
                  <a:pt x="2001" y="8395"/>
                  <a:pt x="1894" y="8311"/>
                  <a:pt x="1774" y="8288"/>
                </a:cubicBezTo>
                <a:lnTo>
                  <a:pt x="1774" y="2299"/>
                </a:lnTo>
                <a:close/>
                <a:moveTo>
                  <a:pt x="4156" y="10300"/>
                </a:moveTo>
                <a:cubicBezTo>
                  <a:pt x="4168" y="10300"/>
                  <a:pt x="4191" y="10312"/>
                  <a:pt x="4191" y="10324"/>
                </a:cubicBezTo>
                <a:lnTo>
                  <a:pt x="4191" y="10669"/>
                </a:lnTo>
                <a:cubicBezTo>
                  <a:pt x="4191" y="10693"/>
                  <a:pt x="4168" y="10705"/>
                  <a:pt x="4156" y="10705"/>
                </a:cubicBezTo>
                <a:lnTo>
                  <a:pt x="346" y="10705"/>
                </a:lnTo>
                <a:cubicBezTo>
                  <a:pt x="334" y="10705"/>
                  <a:pt x="322" y="10681"/>
                  <a:pt x="322" y="10669"/>
                </a:cubicBezTo>
                <a:lnTo>
                  <a:pt x="322" y="10324"/>
                </a:lnTo>
                <a:cubicBezTo>
                  <a:pt x="322" y="10312"/>
                  <a:pt x="334" y="10300"/>
                  <a:pt x="346" y="10300"/>
                </a:cubicBezTo>
                <a:close/>
                <a:moveTo>
                  <a:pt x="703" y="1"/>
                </a:moveTo>
                <a:cubicBezTo>
                  <a:pt x="643" y="1"/>
                  <a:pt x="596" y="25"/>
                  <a:pt x="572" y="60"/>
                </a:cubicBezTo>
                <a:cubicBezTo>
                  <a:pt x="536" y="108"/>
                  <a:pt x="524" y="168"/>
                  <a:pt x="524" y="215"/>
                </a:cubicBezTo>
                <a:lnTo>
                  <a:pt x="691" y="1203"/>
                </a:lnTo>
                <a:cubicBezTo>
                  <a:pt x="584" y="1239"/>
                  <a:pt x="512" y="1322"/>
                  <a:pt x="512" y="1430"/>
                </a:cubicBezTo>
                <a:lnTo>
                  <a:pt x="512" y="1799"/>
                </a:lnTo>
                <a:cubicBezTo>
                  <a:pt x="512" y="1942"/>
                  <a:pt x="608" y="2025"/>
                  <a:pt x="727" y="2037"/>
                </a:cubicBezTo>
                <a:lnTo>
                  <a:pt x="727" y="2846"/>
                </a:lnTo>
                <a:cubicBezTo>
                  <a:pt x="727" y="2930"/>
                  <a:pt x="810" y="3013"/>
                  <a:pt x="893" y="3013"/>
                </a:cubicBezTo>
                <a:cubicBezTo>
                  <a:pt x="989" y="3013"/>
                  <a:pt x="1060" y="2930"/>
                  <a:pt x="1060" y="2846"/>
                </a:cubicBezTo>
                <a:lnTo>
                  <a:pt x="1060" y="2037"/>
                </a:lnTo>
                <a:lnTo>
                  <a:pt x="1441" y="2037"/>
                </a:lnTo>
                <a:lnTo>
                  <a:pt x="1441" y="8311"/>
                </a:lnTo>
                <a:lnTo>
                  <a:pt x="1060" y="8311"/>
                </a:lnTo>
                <a:lnTo>
                  <a:pt x="1060" y="3608"/>
                </a:lnTo>
                <a:cubicBezTo>
                  <a:pt x="1060" y="3513"/>
                  <a:pt x="989" y="3442"/>
                  <a:pt x="893" y="3442"/>
                </a:cubicBezTo>
                <a:cubicBezTo>
                  <a:pt x="810" y="3442"/>
                  <a:pt x="727" y="3513"/>
                  <a:pt x="727" y="3608"/>
                </a:cubicBezTo>
                <a:lnTo>
                  <a:pt x="727" y="8311"/>
                </a:lnTo>
                <a:cubicBezTo>
                  <a:pt x="608" y="8311"/>
                  <a:pt x="512" y="8407"/>
                  <a:pt x="512" y="8550"/>
                </a:cubicBezTo>
                <a:lnTo>
                  <a:pt x="512" y="8919"/>
                </a:lnTo>
                <a:cubicBezTo>
                  <a:pt x="512" y="9026"/>
                  <a:pt x="584" y="9109"/>
                  <a:pt x="691" y="9145"/>
                </a:cubicBezTo>
                <a:lnTo>
                  <a:pt x="548" y="9990"/>
                </a:lnTo>
                <a:lnTo>
                  <a:pt x="358" y="9990"/>
                </a:lnTo>
                <a:cubicBezTo>
                  <a:pt x="167" y="9990"/>
                  <a:pt x="0" y="10157"/>
                  <a:pt x="0" y="10347"/>
                </a:cubicBezTo>
                <a:lnTo>
                  <a:pt x="0" y="10693"/>
                </a:lnTo>
                <a:cubicBezTo>
                  <a:pt x="0" y="10883"/>
                  <a:pt x="167" y="11050"/>
                  <a:pt x="358" y="11050"/>
                </a:cubicBezTo>
                <a:lnTo>
                  <a:pt x="4168" y="11050"/>
                </a:lnTo>
                <a:cubicBezTo>
                  <a:pt x="4358" y="11050"/>
                  <a:pt x="4525" y="10883"/>
                  <a:pt x="4525" y="10693"/>
                </a:cubicBezTo>
                <a:lnTo>
                  <a:pt x="4525" y="10347"/>
                </a:lnTo>
                <a:cubicBezTo>
                  <a:pt x="4525" y="10157"/>
                  <a:pt x="4370" y="9990"/>
                  <a:pt x="4168" y="9990"/>
                </a:cubicBezTo>
                <a:lnTo>
                  <a:pt x="4108" y="9990"/>
                </a:lnTo>
                <a:cubicBezTo>
                  <a:pt x="4203" y="9585"/>
                  <a:pt x="4334" y="9216"/>
                  <a:pt x="4501" y="8823"/>
                </a:cubicBezTo>
                <a:cubicBezTo>
                  <a:pt x="4525" y="8740"/>
                  <a:pt x="4501" y="8645"/>
                  <a:pt x="4406" y="8621"/>
                </a:cubicBezTo>
                <a:cubicBezTo>
                  <a:pt x="4384" y="8612"/>
                  <a:pt x="4361" y="8607"/>
                  <a:pt x="4339" y="8607"/>
                </a:cubicBezTo>
                <a:cubicBezTo>
                  <a:pt x="4278" y="8607"/>
                  <a:pt x="4221" y="8643"/>
                  <a:pt x="4203" y="8704"/>
                </a:cubicBezTo>
                <a:cubicBezTo>
                  <a:pt x="4001" y="9157"/>
                  <a:pt x="3870" y="9562"/>
                  <a:pt x="3763" y="10002"/>
                </a:cubicBezTo>
                <a:lnTo>
                  <a:pt x="2632" y="10002"/>
                </a:lnTo>
                <a:cubicBezTo>
                  <a:pt x="2977" y="9288"/>
                  <a:pt x="3620" y="8323"/>
                  <a:pt x="4275" y="7395"/>
                </a:cubicBezTo>
                <a:cubicBezTo>
                  <a:pt x="4287" y="7383"/>
                  <a:pt x="4287" y="7383"/>
                  <a:pt x="4287" y="7371"/>
                </a:cubicBezTo>
                <a:cubicBezTo>
                  <a:pt x="5406" y="5835"/>
                  <a:pt x="6597" y="4406"/>
                  <a:pt x="6608" y="4394"/>
                </a:cubicBezTo>
                <a:cubicBezTo>
                  <a:pt x="6739" y="4228"/>
                  <a:pt x="7180" y="3739"/>
                  <a:pt x="6847" y="3406"/>
                </a:cubicBezTo>
                <a:cubicBezTo>
                  <a:pt x="6772" y="3336"/>
                  <a:pt x="6670" y="3301"/>
                  <a:pt x="6542" y="3301"/>
                </a:cubicBezTo>
                <a:cubicBezTo>
                  <a:pt x="6386" y="3301"/>
                  <a:pt x="6189" y="3354"/>
                  <a:pt x="5954" y="3466"/>
                </a:cubicBezTo>
                <a:cubicBezTo>
                  <a:pt x="5655" y="3619"/>
                  <a:pt x="5383" y="3696"/>
                  <a:pt x="5158" y="3696"/>
                </a:cubicBezTo>
                <a:cubicBezTo>
                  <a:pt x="5051" y="3696"/>
                  <a:pt x="4954" y="3679"/>
                  <a:pt x="4870" y="3644"/>
                </a:cubicBezTo>
                <a:cubicBezTo>
                  <a:pt x="4572" y="3549"/>
                  <a:pt x="4418" y="3251"/>
                  <a:pt x="4322" y="3013"/>
                </a:cubicBezTo>
                <a:cubicBezTo>
                  <a:pt x="4299" y="2989"/>
                  <a:pt x="4299" y="2977"/>
                  <a:pt x="4287" y="2966"/>
                </a:cubicBezTo>
                <a:cubicBezTo>
                  <a:pt x="3918" y="2192"/>
                  <a:pt x="3132" y="2025"/>
                  <a:pt x="2394" y="2001"/>
                </a:cubicBezTo>
                <a:lnTo>
                  <a:pt x="1894" y="2001"/>
                </a:lnTo>
                <a:lnTo>
                  <a:pt x="1905" y="1977"/>
                </a:lnTo>
                <a:lnTo>
                  <a:pt x="1917" y="1965"/>
                </a:lnTo>
                <a:cubicBezTo>
                  <a:pt x="1917" y="1965"/>
                  <a:pt x="1917" y="1954"/>
                  <a:pt x="1941" y="1954"/>
                </a:cubicBezTo>
                <a:lnTo>
                  <a:pt x="1941" y="1930"/>
                </a:lnTo>
                <a:lnTo>
                  <a:pt x="1941" y="1918"/>
                </a:lnTo>
                <a:lnTo>
                  <a:pt x="1941" y="1906"/>
                </a:lnTo>
                <a:lnTo>
                  <a:pt x="1941" y="1894"/>
                </a:lnTo>
                <a:lnTo>
                  <a:pt x="1941" y="1870"/>
                </a:lnTo>
                <a:lnTo>
                  <a:pt x="1941" y="1858"/>
                </a:lnTo>
                <a:lnTo>
                  <a:pt x="1941" y="1846"/>
                </a:lnTo>
                <a:lnTo>
                  <a:pt x="1941" y="1834"/>
                </a:lnTo>
                <a:lnTo>
                  <a:pt x="1941" y="1811"/>
                </a:lnTo>
                <a:lnTo>
                  <a:pt x="1941" y="1787"/>
                </a:lnTo>
                <a:lnTo>
                  <a:pt x="1941" y="1418"/>
                </a:lnTo>
                <a:lnTo>
                  <a:pt x="1941" y="1394"/>
                </a:lnTo>
                <a:lnTo>
                  <a:pt x="1941" y="1382"/>
                </a:lnTo>
                <a:lnTo>
                  <a:pt x="1941" y="1370"/>
                </a:lnTo>
                <a:lnTo>
                  <a:pt x="1941" y="1358"/>
                </a:lnTo>
                <a:lnTo>
                  <a:pt x="1941" y="1334"/>
                </a:lnTo>
                <a:lnTo>
                  <a:pt x="1941" y="1322"/>
                </a:lnTo>
                <a:cubicBezTo>
                  <a:pt x="1941" y="1322"/>
                  <a:pt x="1941" y="1311"/>
                  <a:pt x="1917" y="1311"/>
                </a:cubicBezTo>
                <a:cubicBezTo>
                  <a:pt x="1917" y="1311"/>
                  <a:pt x="1917" y="1299"/>
                  <a:pt x="1905" y="1299"/>
                </a:cubicBezTo>
                <a:cubicBezTo>
                  <a:pt x="1905" y="1299"/>
                  <a:pt x="1905" y="1275"/>
                  <a:pt x="1894" y="1275"/>
                </a:cubicBezTo>
                <a:lnTo>
                  <a:pt x="1882" y="1263"/>
                </a:lnTo>
                <a:lnTo>
                  <a:pt x="1858" y="1251"/>
                </a:lnTo>
                <a:cubicBezTo>
                  <a:pt x="1858" y="1251"/>
                  <a:pt x="1846" y="1251"/>
                  <a:pt x="1846" y="1239"/>
                </a:cubicBezTo>
                <a:lnTo>
                  <a:pt x="1834" y="1215"/>
                </a:lnTo>
                <a:lnTo>
                  <a:pt x="1786" y="1215"/>
                </a:lnTo>
                <a:lnTo>
                  <a:pt x="1822" y="1072"/>
                </a:lnTo>
                <a:lnTo>
                  <a:pt x="1834" y="965"/>
                </a:lnTo>
                <a:cubicBezTo>
                  <a:pt x="1994" y="962"/>
                  <a:pt x="2158" y="960"/>
                  <a:pt x="2316" y="960"/>
                </a:cubicBezTo>
                <a:cubicBezTo>
                  <a:pt x="2736" y="960"/>
                  <a:pt x="3120" y="976"/>
                  <a:pt x="3310" y="1037"/>
                </a:cubicBezTo>
                <a:cubicBezTo>
                  <a:pt x="3608" y="1144"/>
                  <a:pt x="4037" y="1394"/>
                  <a:pt x="4334" y="2049"/>
                </a:cubicBezTo>
                <a:cubicBezTo>
                  <a:pt x="4418" y="2263"/>
                  <a:pt x="4501" y="2454"/>
                  <a:pt x="4572" y="2620"/>
                </a:cubicBezTo>
                <a:cubicBezTo>
                  <a:pt x="4715" y="2989"/>
                  <a:pt x="4822" y="3227"/>
                  <a:pt x="4977" y="3323"/>
                </a:cubicBezTo>
                <a:cubicBezTo>
                  <a:pt x="5026" y="3349"/>
                  <a:pt x="5085" y="3362"/>
                  <a:pt x="5158" y="3362"/>
                </a:cubicBezTo>
                <a:cubicBezTo>
                  <a:pt x="5317" y="3362"/>
                  <a:pt x="5543" y="3299"/>
                  <a:pt x="5870" y="3168"/>
                </a:cubicBezTo>
                <a:cubicBezTo>
                  <a:pt x="6100" y="3082"/>
                  <a:pt x="6291" y="3042"/>
                  <a:pt x="6469" y="3042"/>
                </a:cubicBezTo>
                <a:cubicBezTo>
                  <a:pt x="6512" y="3042"/>
                  <a:pt x="6554" y="3044"/>
                  <a:pt x="6597" y="3049"/>
                </a:cubicBezTo>
                <a:cubicBezTo>
                  <a:pt x="6787" y="3085"/>
                  <a:pt x="6942" y="3168"/>
                  <a:pt x="7049" y="3323"/>
                </a:cubicBezTo>
                <a:cubicBezTo>
                  <a:pt x="7228" y="3620"/>
                  <a:pt x="7228" y="3870"/>
                  <a:pt x="6704" y="4585"/>
                </a:cubicBezTo>
                <a:cubicBezTo>
                  <a:pt x="5656" y="6037"/>
                  <a:pt x="4965" y="7145"/>
                  <a:pt x="4501" y="8002"/>
                </a:cubicBezTo>
                <a:cubicBezTo>
                  <a:pt x="4453" y="8085"/>
                  <a:pt x="4489" y="8180"/>
                  <a:pt x="4572" y="8228"/>
                </a:cubicBezTo>
                <a:cubicBezTo>
                  <a:pt x="4594" y="8243"/>
                  <a:pt x="4619" y="8249"/>
                  <a:pt x="4645" y="8249"/>
                </a:cubicBezTo>
                <a:cubicBezTo>
                  <a:pt x="4704" y="8249"/>
                  <a:pt x="4766" y="8215"/>
                  <a:pt x="4799" y="8157"/>
                </a:cubicBezTo>
                <a:cubicBezTo>
                  <a:pt x="5263" y="7288"/>
                  <a:pt x="5942" y="6216"/>
                  <a:pt x="6989" y="4763"/>
                </a:cubicBezTo>
                <a:cubicBezTo>
                  <a:pt x="7489" y="4061"/>
                  <a:pt x="7668" y="3632"/>
                  <a:pt x="7347" y="3108"/>
                </a:cubicBezTo>
                <a:cubicBezTo>
                  <a:pt x="7192" y="2894"/>
                  <a:pt x="6966" y="2739"/>
                  <a:pt x="6668" y="2692"/>
                </a:cubicBezTo>
                <a:cubicBezTo>
                  <a:pt x="6620" y="2685"/>
                  <a:pt x="6570" y="2681"/>
                  <a:pt x="6518" y="2681"/>
                </a:cubicBezTo>
                <a:cubicBezTo>
                  <a:pt x="6298" y="2681"/>
                  <a:pt x="6044" y="2741"/>
                  <a:pt x="5775" y="2846"/>
                </a:cubicBezTo>
                <a:cubicBezTo>
                  <a:pt x="5394" y="2999"/>
                  <a:pt x="5242" y="3014"/>
                  <a:pt x="5190" y="3014"/>
                </a:cubicBezTo>
                <a:cubicBezTo>
                  <a:pt x="5177" y="3014"/>
                  <a:pt x="5170" y="3013"/>
                  <a:pt x="5168" y="3013"/>
                </a:cubicBezTo>
                <a:cubicBezTo>
                  <a:pt x="5108" y="2966"/>
                  <a:pt x="4989" y="2680"/>
                  <a:pt x="4906" y="2477"/>
                </a:cubicBezTo>
                <a:cubicBezTo>
                  <a:pt x="4822" y="2311"/>
                  <a:pt x="4751" y="2120"/>
                  <a:pt x="4668" y="1906"/>
                </a:cubicBezTo>
                <a:cubicBezTo>
                  <a:pt x="4322" y="1144"/>
                  <a:pt x="3799" y="834"/>
                  <a:pt x="3441" y="715"/>
                </a:cubicBezTo>
                <a:cubicBezTo>
                  <a:pt x="3239" y="642"/>
                  <a:pt x="2905" y="619"/>
                  <a:pt x="2513" y="619"/>
                </a:cubicBezTo>
                <a:cubicBezTo>
                  <a:pt x="2329" y="619"/>
                  <a:pt x="2131" y="624"/>
                  <a:pt x="1929" y="632"/>
                </a:cubicBezTo>
                <a:lnTo>
                  <a:pt x="1989" y="215"/>
                </a:lnTo>
                <a:cubicBezTo>
                  <a:pt x="2001" y="156"/>
                  <a:pt x="1989" y="108"/>
                  <a:pt x="1941" y="60"/>
                </a:cubicBezTo>
                <a:cubicBezTo>
                  <a:pt x="1905" y="13"/>
                  <a:pt x="1846" y="1"/>
                  <a:pt x="181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44" name="Google Shape;3244;p55"/>
          <p:cNvGrpSpPr/>
          <p:nvPr/>
        </p:nvGrpSpPr>
        <p:grpSpPr>
          <a:xfrm>
            <a:off x="7219530" y="1508244"/>
            <a:ext cx="191625" cy="352209"/>
            <a:chOff x="7219530" y="1508244"/>
            <a:chExt cx="191625" cy="352209"/>
          </a:xfrm>
        </p:grpSpPr>
        <p:sp>
          <p:nvSpPr>
            <p:cNvPr id="3245" name="Google Shape;3245;p55"/>
            <p:cNvSpPr/>
            <p:nvPr/>
          </p:nvSpPr>
          <p:spPr>
            <a:xfrm>
              <a:off x="7219530" y="1508244"/>
              <a:ext cx="191625" cy="352209"/>
            </a:xfrm>
            <a:custGeom>
              <a:rect b="b" l="l" r="r" t="t"/>
              <a:pathLst>
                <a:path extrusionOk="0" h="11074" w="6025">
                  <a:moveTo>
                    <a:pt x="4453" y="357"/>
                  </a:moveTo>
                  <a:cubicBezTo>
                    <a:pt x="4572" y="357"/>
                    <a:pt x="4656" y="453"/>
                    <a:pt x="4656" y="572"/>
                  </a:cubicBezTo>
                  <a:cubicBezTo>
                    <a:pt x="4656" y="691"/>
                    <a:pt x="4572" y="774"/>
                    <a:pt x="4453" y="774"/>
                  </a:cubicBezTo>
                  <a:lnTo>
                    <a:pt x="524" y="774"/>
                  </a:lnTo>
                  <a:cubicBezTo>
                    <a:pt x="405" y="774"/>
                    <a:pt x="310" y="691"/>
                    <a:pt x="310" y="572"/>
                  </a:cubicBezTo>
                  <a:cubicBezTo>
                    <a:pt x="310" y="453"/>
                    <a:pt x="393" y="357"/>
                    <a:pt x="524" y="357"/>
                  </a:cubicBezTo>
                  <a:close/>
                  <a:moveTo>
                    <a:pt x="3858" y="1108"/>
                  </a:moveTo>
                  <a:cubicBezTo>
                    <a:pt x="3382" y="1691"/>
                    <a:pt x="2763" y="2584"/>
                    <a:pt x="2739" y="3477"/>
                  </a:cubicBezTo>
                  <a:lnTo>
                    <a:pt x="2739" y="3501"/>
                  </a:lnTo>
                  <a:lnTo>
                    <a:pt x="2739" y="4263"/>
                  </a:lnTo>
                  <a:lnTo>
                    <a:pt x="2215" y="4263"/>
                  </a:lnTo>
                  <a:lnTo>
                    <a:pt x="2215" y="3501"/>
                  </a:lnTo>
                  <a:cubicBezTo>
                    <a:pt x="2203" y="2596"/>
                    <a:pt x="1608" y="1691"/>
                    <a:pt x="1120" y="1108"/>
                  </a:cubicBezTo>
                  <a:close/>
                  <a:moveTo>
                    <a:pt x="5489" y="4584"/>
                  </a:moveTo>
                  <a:cubicBezTo>
                    <a:pt x="5596" y="4584"/>
                    <a:pt x="5680" y="4679"/>
                    <a:pt x="5680" y="4787"/>
                  </a:cubicBezTo>
                  <a:cubicBezTo>
                    <a:pt x="5680" y="4882"/>
                    <a:pt x="5596" y="4977"/>
                    <a:pt x="5489" y="4977"/>
                  </a:cubicBezTo>
                  <a:lnTo>
                    <a:pt x="1679" y="4977"/>
                  </a:lnTo>
                  <a:lnTo>
                    <a:pt x="1679" y="4584"/>
                  </a:lnTo>
                  <a:close/>
                  <a:moveTo>
                    <a:pt x="2739" y="5287"/>
                  </a:moveTo>
                  <a:lnTo>
                    <a:pt x="2739" y="5787"/>
                  </a:lnTo>
                  <a:lnTo>
                    <a:pt x="2215" y="5787"/>
                  </a:lnTo>
                  <a:lnTo>
                    <a:pt x="2215" y="5287"/>
                  </a:lnTo>
                  <a:close/>
                  <a:moveTo>
                    <a:pt x="4287" y="5287"/>
                  </a:moveTo>
                  <a:lnTo>
                    <a:pt x="4287" y="5787"/>
                  </a:lnTo>
                  <a:lnTo>
                    <a:pt x="3060" y="5787"/>
                  </a:lnTo>
                  <a:lnTo>
                    <a:pt x="3060" y="5287"/>
                  </a:lnTo>
                  <a:close/>
                  <a:moveTo>
                    <a:pt x="5108" y="5287"/>
                  </a:moveTo>
                  <a:lnTo>
                    <a:pt x="5108" y="5787"/>
                  </a:lnTo>
                  <a:lnTo>
                    <a:pt x="4608" y="5787"/>
                  </a:lnTo>
                  <a:lnTo>
                    <a:pt x="4608" y="5287"/>
                  </a:lnTo>
                  <a:close/>
                  <a:moveTo>
                    <a:pt x="5489" y="6120"/>
                  </a:moveTo>
                  <a:cubicBezTo>
                    <a:pt x="5596" y="6120"/>
                    <a:pt x="5680" y="6215"/>
                    <a:pt x="5680" y="6311"/>
                  </a:cubicBezTo>
                  <a:cubicBezTo>
                    <a:pt x="5680" y="6418"/>
                    <a:pt x="5596" y="6513"/>
                    <a:pt x="5489" y="6513"/>
                  </a:cubicBezTo>
                  <a:lnTo>
                    <a:pt x="1679" y="6513"/>
                  </a:lnTo>
                  <a:lnTo>
                    <a:pt x="1679" y="6120"/>
                  </a:lnTo>
                  <a:close/>
                  <a:moveTo>
                    <a:pt x="2739" y="6834"/>
                  </a:moveTo>
                  <a:lnTo>
                    <a:pt x="2739" y="7346"/>
                  </a:lnTo>
                  <a:lnTo>
                    <a:pt x="2215" y="7346"/>
                  </a:lnTo>
                  <a:lnTo>
                    <a:pt x="2215" y="6834"/>
                  </a:lnTo>
                  <a:close/>
                  <a:moveTo>
                    <a:pt x="4287" y="6834"/>
                  </a:moveTo>
                  <a:lnTo>
                    <a:pt x="4287" y="7346"/>
                  </a:lnTo>
                  <a:lnTo>
                    <a:pt x="3060" y="7346"/>
                  </a:lnTo>
                  <a:lnTo>
                    <a:pt x="3060" y="6834"/>
                  </a:lnTo>
                  <a:close/>
                  <a:moveTo>
                    <a:pt x="5108" y="6834"/>
                  </a:moveTo>
                  <a:lnTo>
                    <a:pt x="5108" y="7346"/>
                  </a:lnTo>
                  <a:lnTo>
                    <a:pt x="4608" y="7346"/>
                  </a:lnTo>
                  <a:lnTo>
                    <a:pt x="4608" y="6834"/>
                  </a:lnTo>
                  <a:close/>
                  <a:moveTo>
                    <a:pt x="5489" y="7656"/>
                  </a:moveTo>
                  <a:cubicBezTo>
                    <a:pt x="5596" y="7656"/>
                    <a:pt x="5680" y="7739"/>
                    <a:pt x="5680" y="7846"/>
                  </a:cubicBezTo>
                  <a:cubicBezTo>
                    <a:pt x="5680" y="7954"/>
                    <a:pt x="5596" y="8037"/>
                    <a:pt x="5489" y="8037"/>
                  </a:cubicBezTo>
                  <a:lnTo>
                    <a:pt x="1679" y="8037"/>
                  </a:lnTo>
                  <a:lnTo>
                    <a:pt x="1679" y="7656"/>
                  </a:lnTo>
                  <a:close/>
                  <a:moveTo>
                    <a:pt x="2751" y="8370"/>
                  </a:moveTo>
                  <a:lnTo>
                    <a:pt x="2751" y="10001"/>
                  </a:lnTo>
                  <a:lnTo>
                    <a:pt x="2227" y="10001"/>
                  </a:lnTo>
                  <a:lnTo>
                    <a:pt x="2227" y="8370"/>
                  </a:lnTo>
                  <a:close/>
                  <a:moveTo>
                    <a:pt x="2917" y="10335"/>
                  </a:moveTo>
                  <a:lnTo>
                    <a:pt x="3060" y="10752"/>
                  </a:lnTo>
                  <a:lnTo>
                    <a:pt x="1894" y="10752"/>
                  </a:lnTo>
                  <a:lnTo>
                    <a:pt x="2024" y="10335"/>
                  </a:lnTo>
                  <a:close/>
                  <a:moveTo>
                    <a:pt x="536" y="0"/>
                  </a:moveTo>
                  <a:cubicBezTo>
                    <a:pt x="239" y="0"/>
                    <a:pt x="0" y="238"/>
                    <a:pt x="0" y="536"/>
                  </a:cubicBezTo>
                  <a:cubicBezTo>
                    <a:pt x="0" y="834"/>
                    <a:pt x="239" y="1072"/>
                    <a:pt x="536" y="1072"/>
                  </a:cubicBezTo>
                  <a:lnTo>
                    <a:pt x="715" y="1072"/>
                  </a:lnTo>
                  <a:cubicBezTo>
                    <a:pt x="1739" y="2239"/>
                    <a:pt x="1917" y="3072"/>
                    <a:pt x="1917" y="3477"/>
                  </a:cubicBezTo>
                  <a:lnTo>
                    <a:pt x="1917" y="4227"/>
                  </a:lnTo>
                  <a:lnTo>
                    <a:pt x="1620" y="4227"/>
                  </a:lnTo>
                  <a:cubicBezTo>
                    <a:pt x="1489" y="4227"/>
                    <a:pt x="1370" y="4346"/>
                    <a:pt x="1370" y="4489"/>
                  </a:cubicBezTo>
                  <a:lnTo>
                    <a:pt x="1370" y="4584"/>
                  </a:lnTo>
                  <a:lnTo>
                    <a:pt x="1155" y="4584"/>
                  </a:lnTo>
                  <a:lnTo>
                    <a:pt x="1155" y="4370"/>
                  </a:lnTo>
                  <a:cubicBezTo>
                    <a:pt x="1155" y="4275"/>
                    <a:pt x="1084" y="4203"/>
                    <a:pt x="989" y="4203"/>
                  </a:cubicBezTo>
                  <a:cubicBezTo>
                    <a:pt x="905" y="4203"/>
                    <a:pt x="834" y="4275"/>
                    <a:pt x="834" y="4370"/>
                  </a:cubicBezTo>
                  <a:lnTo>
                    <a:pt x="834" y="5144"/>
                  </a:lnTo>
                  <a:cubicBezTo>
                    <a:pt x="834" y="5227"/>
                    <a:pt x="905" y="5299"/>
                    <a:pt x="989" y="5299"/>
                  </a:cubicBezTo>
                  <a:cubicBezTo>
                    <a:pt x="1084" y="5299"/>
                    <a:pt x="1155" y="5227"/>
                    <a:pt x="1155" y="5144"/>
                  </a:cubicBezTo>
                  <a:lnTo>
                    <a:pt x="1155" y="4918"/>
                  </a:lnTo>
                  <a:lnTo>
                    <a:pt x="1370" y="4918"/>
                  </a:lnTo>
                  <a:lnTo>
                    <a:pt x="1370" y="5025"/>
                  </a:lnTo>
                  <a:cubicBezTo>
                    <a:pt x="1370" y="5156"/>
                    <a:pt x="1489" y="5275"/>
                    <a:pt x="1620" y="5275"/>
                  </a:cubicBezTo>
                  <a:lnTo>
                    <a:pt x="1917" y="5275"/>
                  </a:lnTo>
                  <a:lnTo>
                    <a:pt x="1917" y="5775"/>
                  </a:lnTo>
                  <a:lnTo>
                    <a:pt x="1620" y="5775"/>
                  </a:lnTo>
                  <a:cubicBezTo>
                    <a:pt x="1489" y="5775"/>
                    <a:pt x="1370" y="5894"/>
                    <a:pt x="1370" y="6037"/>
                  </a:cubicBezTo>
                  <a:lnTo>
                    <a:pt x="1370" y="6156"/>
                  </a:lnTo>
                  <a:lnTo>
                    <a:pt x="1155" y="6156"/>
                  </a:lnTo>
                  <a:lnTo>
                    <a:pt x="1155" y="5930"/>
                  </a:lnTo>
                  <a:cubicBezTo>
                    <a:pt x="1155" y="5834"/>
                    <a:pt x="1084" y="5763"/>
                    <a:pt x="989" y="5763"/>
                  </a:cubicBezTo>
                  <a:cubicBezTo>
                    <a:pt x="905" y="5763"/>
                    <a:pt x="834" y="5834"/>
                    <a:pt x="834" y="5930"/>
                  </a:cubicBezTo>
                  <a:lnTo>
                    <a:pt x="834" y="6703"/>
                  </a:lnTo>
                  <a:cubicBezTo>
                    <a:pt x="834" y="6787"/>
                    <a:pt x="905" y="6870"/>
                    <a:pt x="989" y="6870"/>
                  </a:cubicBezTo>
                  <a:cubicBezTo>
                    <a:pt x="1084" y="6870"/>
                    <a:pt x="1155" y="6787"/>
                    <a:pt x="1155" y="6703"/>
                  </a:cubicBezTo>
                  <a:lnTo>
                    <a:pt x="1155" y="6477"/>
                  </a:lnTo>
                  <a:lnTo>
                    <a:pt x="1370" y="6477"/>
                  </a:lnTo>
                  <a:lnTo>
                    <a:pt x="1370" y="6573"/>
                  </a:lnTo>
                  <a:cubicBezTo>
                    <a:pt x="1370" y="6703"/>
                    <a:pt x="1489" y="6823"/>
                    <a:pt x="1620" y="6823"/>
                  </a:cubicBezTo>
                  <a:lnTo>
                    <a:pt x="1917" y="6823"/>
                  </a:lnTo>
                  <a:lnTo>
                    <a:pt x="1917" y="7323"/>
                  </a:lnTo>
                  <a:lnTo>
                    <a:pt x="1620" y="7323"/>
                  </a:lnTo>
                  <a:cubicBezTo>
                    <a:pt x="1489" y="7323"/>
                    <a:pt x="1370" y="7442"/>
                    <a:pt x="1370" y="7585"/>
                  </a:cubicBezTo>
                  <a:lnTo>
                    <a:pt x="1370" y="7680"/>
                  </a:lnTo>
                  <a:lnTo>
                    <a:pt x="1155" y="7680"/>
                  </a:lnTo>
                  <a:lnTo>
                    <a:pt x="1155" y="7465"/>
                  </a:lnTo>
                  <a:cubicBezTo>
                    <a:pt x="1155" y="7370"/>
                    <a:pt x="1084" y="7299"/>
                    <a:pt x="989" y="7299"/>
                  </a:cubicBezTo>
                  <a:cubicBezTo>
                    <a:pt x="905" y="7299"/>
                    <a:pt x="834" y="7370"/>
                    <a:pt x="834" y="7465"/>
                  </a:cubicBezTo>
                  <a:lnTo>
                    <a:pt x="834" y="8239"/>
                  </a:lnTo>
                  <a:cubicBezTo>
                    <a:pt x="834" y="8323"/>
                    <a:pt x="905" y="8394"/>
                    <a:pt x="989" y="8394"/>
                  </a:cubicBezTo>
                  <a:cubicBezTo>
                    <a:pt x="1084" y="8394"/>
                    <a:pt x="1155" y="8323"/>
                    <a:pt x="1155" y="8239"/>
                  </a:cubicBezTo>
                  <a:lnTo>
                    <a:pt x="1155" y="8013"/>
                  </a:lnTo>
                  <a:lnTo>
                    <a:pt x="1370" y="8013"/>
                  </a:lnTo>
                  <a:lnTo>
                    <a:pt x="1370" y="8108"/>
                  </a:lnTo>
                  <a:cubicBezTo>
                    <a:pt x="1370" y="8251"/>
                    <a:pt x="1489" y="8370"/>
                    <a:pt x="1620" y="8370"/>
                  </a:cubicBezTo>
                  <a:lnTo>
                    <a:pt x="1917" y="8370"/>
                  </a:lnTo>
                  <a:lnTo>
                    <a:pt x="1917" y="10025"/>
                  </a:lnTo>
                  <a:cubicBezTo>
                    <a:pt x="1846" y="10049"/>
                    <a:pt x="1786" y="10109"/>
                    <a:pt x="1763" y="10180"/>
                  </a:cubicBezTo>
                  <a:lnTo>
                    <a:pt x="1572" y="10752"/>
                  </a:lnTo>
                  <a:cubicBezTo>
                    <a:pt x="1548" y="10823"/>
                    <a:pt x="1560" y="10918"/>
                    <a:pt x="1608" y="10978"/>
                  </a:cubicBezTo>
                  <a:cubicBezTo>
                    <a:pt x="1655" y="11037"/>
                    <a:pt x="1727" y="11073"/>
                    <a:pt x="1810" y="11073"/>
                  </a:cubicBezTo>
                  <a:lnTo>
                    <a:pt x="3179" y="11073"/>
                  </a:lnTo>
                  <a:cubicBezTo>
                    <a:pt x="3263" y="11073"/>
                    <a:pt x="3346" y="11037"/>
                    <a:pt x="3394" y="10978"/>
                  </a:cubicBezTo>
                  <a:cubicBezTo>
                    <a:pt x="3441" y="10918"/>
                    <a:pt x="3453" y="10823"/>
                    <a:pt x="3418" y="10752"/>
                  </a:cubicBezTo>
                  <a:lnTo>
                    <a:pt x="3227" y="10180"/>
                  </a:lnTo>
                  <a:cubicBezTo>
                    <a:pt x="3203" y="10109"/>
                    <a:pt x="3144" y="10049"/>
                    <a:pt x="3084" y="10025"/>
                  </a:cubicBezTo>
                  <a:lnTo>
                    <a:pt x="3084" y="8370"/>
                  </a:lnTo>
                  <a:lnTo>
                    <a:pt x="4239" y="8370"/>
                  </a:lnTo>
                  <a:cubicBezTo>
                    <a:pt x="4156" y="8585"/>
                    <a:pt x="3929" y="8739"/>
                    <a:pt x="3679" y="8739"/>
                  </a:cubicBezTo>
                  <a:cubicBezTo>
                    <a:pt x="3584" y="8739"/>
                    <a:pt x="3513" y="8811"/>
                    <a:pt x="3513" y="8906"/>
                  </a:cubicBezTo>
                  <a:cubicBezTo>
                    <a:pt x="3513" y="8989"/>
                    <a:pt x="3584" y="9073"/>
                    <a:pt x="3679" y="9073"/>
                  </a:cubicBezTo>
                  <a:cubicBezTo>
                    <a:pt x="4108" y="9073"/>
                    <a:pt x="4477" y="8775"/>
                    <a:pt x="4584" y="8370"/>
                  </a:cubicBezTo>
                  <a:lnTo>
                    <a:pt x="5084" y="8370"/>
                  </a:lnTo>
                  <a:cubicBezTo>
                    <a:pt x="4965" y="9037"/>
                    <a:pt x="4394" y="9561"/>
                    <a:pt x="3679" y="9561"/>
                  </a:cubicBezTo>
                  <a:cubicBezTo>
                    <a:pt x="3584" y="9561"/>
                    <a:pt x="3513" y="9632"/>
                    <a:pt x="3513" y="9728"/>
                  </a:cubicBezTo>
                  <a:cubicBezTo>
                    <a:pt x="3513" y="9811"/>
                    <a:pt x="3584" y="9882"/>
                    <a:pt x="3679" y="9882"/>
                  </a:cubicBezTo>
                  <a:cubicBezTo>
                    <a:pt x="4549" y="9882"/>
                    <a:pt x="5299" y="9228"/>
                    <a:pt x="5418" y="8382"/>
                  </a:cubicBezTo>
                  <a:lnTo>
                    <a:pt x="5501" y="8382"/>
                  </a:lnTo>
                  <a:cubicBezTo>
                    <a:pt x="5787" y="8382"/>
                    <a:pt x="6025" y="8144"/>
                    <a:pt x="6025" y="7858"/>
                  </a:cubicBezTo>
                  <a:cubicBezTo>
                    <a:pt x="6013" y="7561"/>
                    <a:pt x="5775" y="7323"/>
                    <a:pt x="5489" y="7323"/>
                  </a:cubicBezTo>
                  <a:lnTo>
                    <a:pt x="5418" y="7323"/>
                  </a:lnTo>
                  <a:lnTo>
                    <a:pt x="5418" y="6823"/>
                  </a:lnTo>
                  <a:lnTo>
                    <a:pt x="5489" y="6823"/>
                  </a:lnTo>
                  <a:cubicBezTo>
                    <a:pt x="5775" y="6823"/>
                    <a:pt x="6013" y="6584"/>
                    <a:pt x="6013" y="6299"/>
                  </a:cubicBezTo>
                  <a:cubicBezTo>
                    <a:pt x="6013" y="6013"/>
                    <a:pt x="5775" y="5775"/>
                    <a:pt x="5489" y="5775"/>
                  </a:cubicBezTo>
                  <a:lnTo>
                    <a:pt x="5418" y="5775"/>
                  </a:lnTo>
                  <a:lnTo>
                    <a:pt x="5418" y="5275"/>
                  </a:lnTo>
                  <a:lnTo>
                    <a:pt x="5489" y="5275"/>
                  </a:lnTo>
                  <a:cubicBezTo>
                    <a:pt x="5775" y="5275"/>
                    <a:pt x="6013" y="5037"/>
                    <a:pt x="6013" y="4751"/>
                  </a:cubicBezTo>
                  <a:cubicBezTo>
                    <a:pt x="6013" y="4465"/>
                    <a:pt x="5775" y="4227"/>
                    <a:pt x="5489" y="4227"/>
                  </a:cubicBezTo>
                  <a:lnTo>
                    <a:pt x="5406" y="4227"/>
                  </a:lnTo>
                  <a:cubicBezTo>
                    <a:pt x="5263" y="3441"/>
                    <a:pt x="4608" y="2822"/>
                    <a:pt x="3810" y="2763"/>
                  </a:cubicBezTo>
                  <a:cubicBezTo>
                    <a:pt x="3715" y="2763"/>
                    <a:pt x="3644" y="2822"/>
                    <a:pt x="3632" y="2905"/>
                  </a:cubicBezTo>
                  <a:cubicBezTo>
                    <a:pt x="3632" y="3001"/>
                    <a:pt x="3691" y="3072"/>
                    <a:pt x="3775" y="3084"/>
                  </a:cubicBezTo>
                  <a:cubicBezTo>
                    <a:pt x="4418" y="3132"/>
                    <a:pt x="4953" y="3608"/>
                    <a:pt x="5072" y="4227"/>
                  </a:cubicBezTo>
                  <a:lnTo>
                    <a:pt x="4572" y="4227"/>
                  </a:lnTo>
                  <a:cubicBezTo>
                    <a:pt x="4453" y="3846"/>
                    <a:pt x="4072" y="3572"/>
                    <a:pt x="3679" y="3572"/>
                  </a:cubicBezTo>
                  <a:cubicBezTo>
                    <a:pt x="3584" y="3572"/>
                    <a:pt x="3513" y="3655"/>
                    <a:pt x="3513" y="3739"/>
                  </a:cubicBezTo>
                  <a:cubicBezTo>
                    <a:pt x="3513" y="3834"/>
                    <a:pt x="3584" y="3906"/>
                    <a:pt x="3679" y="3906"/>
                  </a:cubicBezTo>
                  <a:cubicBezTo>
                    <a:pt x="3918" y="3906"/>
                    <a:pt x="4120" y="4036"/>
                    <a:pt x="4227" y="4227"/>
                  </a:cubicBezTo>
                  <a:lnTo>
                    <a:pt x="3084" y="4227"/>
                  </a:lnTo>
                  <a:lnTo>
                    <a:pt x="3084" y="3489"/>
                  </a:lnTo>
                  <a:lnTo>
                    <a:pt x="3084" y="3477"/>
                  </a:lnTo>
                  <a:cubicBezTo>
                    <a:pt x="3096" y="3072"/>
                    <a:pt x="3263" y="2227"/>
                    <a:pt x="4287" y="1072"/>
                  </a:cubicBezTo>
                  <a:lnTo>
                    <a:pt x="4465" y="1072"/>
                  </a:lnTo>
                  <a:cubicBezTo>
                    <a:pt x="4763" y="1072"/>
                    <a:pt x="5001" y="834"/>
                    <a:pt x="5001" y="536"/>
                  </a:cubicBezTo>
                  <a:cubicBezTo>
                    <a:pt x="5001" y="238"/>
                    <a:pt x="4763" y="0"/>
                    <a:pt x="44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55"/>
            <p:cNvSpPr/>
            <p:nvPr/>
          </p:nvSpPr>
          <p:spPr>
            <a:xfrm>
              <a:off x="7376679" y="1654039"/>
              <a:ext cx="795" cy="32"/>
            </a:xfrm>
            <a:custGeom>
              <a:rect b="b" l="l" r="r" t="t"/>
              <a:pathLst>
                <a:path extrusionOk="0" h="1" w="25">
                  <a:moveTo>
                    <a:pt x="24" y="0"/>
                  </a:moveTo>
                  <a:lnTo>
                    <a:pt x="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7" name="Google Shape;3247;p55"/>
          <p:cNvGrpSpPr/>
          <p:nvPr/>
        </p:nvGrpSpPr>
        <p:grpSpPr>
          <a:xfrm>
            <a:off x="7699309" y="1508626"/>
            <a:ext cx="154922" cy="351827"/>
            <a:chOff x="7699309" y="1508626"/>
            <a:chExt cx="154922" cy="351827"/>
          </a:xfrm>
        </p:grpSpPr>
        <p:sp>
          <p:nvSpPr>
            <p:cNvPr id="3248" name="Google Shape;3248;p55"/>
            <p:cNvSpPr/>
            <p:nvPr/>
          </p:nvSpPr>
          <p:spPr>
            <a:xfrm>
              <a:off x="7733022" y="1737336"/>
              <a:ext cx="24267" cy="57599"/>
            </a:xfrm>
            <a:custGeom>
              <a:rect b="b" l="l" r="r" t="t"/>
              <a:pathLst>
                <a:path extrusionOk="0" h="1811" w="763">
                  <a:moveTo>
                    <a:pt x="584" y="1"/>
                  </a:moveTo>
                  <a:cubicBezTo>
                    <a:pt x="488" y="1"/>
                    <a:pt x="417" y="84"/>
                    <a:pt x="417" y="167"/>
                  </a:cubicBezTo>
                  <a:lnTo>
                    <a:pt x="417" y="501"/>
                  </a:lnTo>
                  <a:cubicBezTo>
                    <a:pt x="417" y="596"/>
                    <a:pt x="369" y="715"/>
                    <a:pt x="298" y="798"/>
                  </a:cubicBezTo>
                  <a:cubicBezTo>
                    <a:pt x="72" y="1013"/>
                    <a:pt x="0" y="1358"/>
                    <a:pt x="155" y="1644"/>
                  </a:cubicBezTo>
                  <a:lnTo>
                    <a:pt x="179" y="1715"/>
                  </a:lnTo>
                  <a:cubicBezTo>
                    <a:pt x="215" y="1775"/>
                    <a:pt x="274" y="1810"/>
                    <a:pt x="334" y="1810"/>
                  </a:cubicBezTo>
                  <a:cubicBezTo>
                    <a:pt x="357" y="1810"/>
                    <a:pt x="369" y="1810"/>
                    <a:pt x="405" y="1786"/>
                  </a:cubicBezTo>
                  <a:cubicBezTo>
                    <a:pt x="477" y="1751"/>
                    <a:pt x="524" y="1655"/>
                    <a:pt x="477" y="1572"/>
                  </a:cubicBezTo>
                  <a:lnTo>
                    <a:pt x="453" y="1489"/>
                  </a:lnTo>
                  <a:cubicBezTo>
                    <a:pt x="369" y="1334"/>
                    <a:pt x="405" y="1155"/>
                    <a:pt x="536" y="1013"/>
                  </a:cubicBezTo>
                  <a:cubicBezTo>
                    <a:pt x="691" y="882"/>
                    <a:pt x="762" y="691"/>
                    <a:pt x="762" y="501"/>
                  </a:cubicBezTo>
                  <a:lnTo>
                    <a:pt x="762" y="167"/>
                  </a:lnTo>
                  <a:cubicBezTo>
                    <a:pt x="750" y="84"/>
                    <a:pt x="667" y="1"/>
                    <a:pt x="5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55"/>
            <p:cNvSpPr/>
            <p:nvPr/>
          </p:nvSpPr>
          <p:spPr>
            <a:xfrm>
              <a:off x="7796632" y="1737336"/>
              <a:ext cx="23504" cy="57599"/>
            </a:xfrm>
            <a:custGeom>
              <a:rect b="b" l="l" r="r" t="t"/>
              <a:pathLst>
                <a:path extrusionOk="0" h="1811" w="739">
                  <a:moveTo>
                    <a:pt x="155" y="1"/>
                  </a:moveTo>
                  <a:cubicBezTo>
                    <a:pt x="72" y="1"/>
                    <a:pt x="1" y="84"/>
                    <a:pt x="1" y="167"/>
                  </a:cubicBezTo>
                  <a:lnTo>
                    <a:pt x="1" y="501"/>
                  </a:lnTo>
                  <a:cubicBezTo>
                    <a:pt x="1" y="691"/>
                    <a:pt x="84" y="882"/>
                    <a:pt x="215" y="1013"/>
                  </a:cubicBezTo>
                  <a:cubicBezTo>
                    <a:pt x="358" y="1132"/>
                    <a:pt x="382" y="1334"/>
                    <a:pt x="310" y="1489"/>
                  </a:cubicBezTo>
                  <a:lnTo>
                    <a:pt x="274" y="1572"/>
                  </a:lnTo>
                  <a:cubicBezTo>
                    <a:pt x="239" y="1644"/>
                    <a:pt x="274" y="1751"/>
                    <a:pt x="358" y="1786"/>
                  </a:cubicBezTo>
                  <a:cubicBezTo>
                    <a:pt x="382" y="1810"/>
                    <a:pt x="393" y="1810"/>
                    <a:pt x="429" y="1810"/>
                  </a:cubicBezTo>
                  <a:cubicBezTo>
                    <a:pt x="489" y="1810"/>
                    <a:pt x="548" y="1775"/>
                    <a:pt x="572" y="1715"/>
                  </a:cubicBezTo>
                  <a:lnTo>
                    <a:pt x="608" y="1644"/>
                  </a:lnTo>
                  <a:cubicBezTo>
                    <a:pt x="739" y="1346"/>
                    <a:pt x="679" y="1013"/>
                    <a:pt x="441" y="798"/>
                  </a:cubicBezTo>
                  <a:cubicBezTo>
                    <a:pt x="370" y="715"/>
                    <a:pt x="322" y="620"/>
                    <a:pt x="322" y="501"/>
                  </a:cubicBezTo>
                  <a:lnTo>
                    <a:pt x="322" y="167"/>
                  </a:lnTo>
                  <a:cubicBezTo>
                    <a:pt x="322" y="84"/>
                    <a:pt x="251"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55"/>
            <p:cNvSpPr/>
            <p:nvPr/>
          </p:nvSpPr>
          <p:spPr>
            <a:xfrm>
              <a:off x="7757639" y="1792231"/>
              <a:ext cx="32" cy="795"/>
            </a:xfrm>
            <a:custGeom>
              <a:rect b="b" l="l" r="r" t="t"/>
              <a:pathLst>
                <a:path extrusionOk="0" h="25" w="1">
                  <a:moveTo>
                    <a:pt x="0" y="1"/>
                  </a:moveTo>
                  <a:cubicBezTo>
                    <a:pt x="0" y="1"/>
                    <a:pt x="0" y="25"/>
                    <a:pt x="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55"/>
            <p:cNvSpPr/>
            <p:nvPr/>
          </p:nvSpPr>
          <p:spPr>
            <a:xfrm>
              <a:off x="7757639" y="1784280"/>
              <a:ext cx="39406" cy="76173"/>
            </a:xfrm>
            <a:custGeom>
              <a:rect b="b" l="l" r="r" t="t"/>
              <a:pathLst>
                <a:path extrusionOk="0" h="2395" w="1239">
                  <a:moveTo>
                    <a:pt x="857" y="322"/>
                  </a:moveTo>
                  <a:lnTo>
                    <a:pt x="834" y="894"/>
                  </a:lnTo>
                  <a:lnTo>
                    <a:pt x="357" y="894"/>
                  </a:lnTo>
                  <a:lnTo>
                    <a:pt x="322" y="322"/>
                  </a:lnTo>
                  <a:close/>
                  <a:moveTo>
                    <a:pt x="822" y="1227"/>
                  </a:moveTo>
                  <a:lnTo>
                    <a:pt x="762" y="2073"/>
                  </a:lnTo>
                  <a:lnTo>
                    <a:pt x="429" y="2073"/>
                  </a:lnTo>
                  <a:lnTo>
                    <a:pt x="393" y="1227"/>
                  </a:lnTo>
                  <a:close/>
                  <a:moveTo>
                    <a:pt x="250" y="1"/>
                  </a:moveTo>
                  <a:cubicBezTo>
                    <a:pt x="179" y="1"/>
                    <a:pt x="119" y="25"/>
                    <a:pt x="72" y="72"/>
                  </a:cubicBezTo>
                  <a:cubicBezTo>
                    <a:pt x="24" y="120"/>
                    <a:pt x="0" y="191"/>
                    <a:pt x="12" y="251"/>
                  </a:cubicBezTo>
                  <a:cubicBezTo>
                    <a:pt x="12" y="275"/>
                    <a:pt x="119" y="2144"/>
                    <a:pt x="131" y="2156"/>
                  </a:cubicBezTo>
                  <a:cubicBezTo>
                    <a:pt x="143" y="2287"/>
                    <a:pt x="250" y="2394"/>
                    <a:pt x="381" y="2394"/>
                  </a:cubicBezTo>
                  <a:lnTo>
                    <a:pt x="857" y="2394"/>
                  </a:lnTo>
                  <a:cubicBezTo>
                    <a:pt x="1000" y="2394"/>
                    <a:pt x="1096" y="2299"/>
                    <a:pt x="1119" y="2156"/>
                  </a:cubicBezTo>
                  <a:lnTo>
                    <a:pt x="1238" y="251"/>
                  </a:lnTo>
                  <a:cubicBezTo>
                    <a:pt x="1191" y="191"/>
                    <a:pt x="1179" y="120"/>
                    <a:pt x="1131" y="72"/>
                  </a:cubicBezTo>
                  <a:cubicBezTo>
                    <a:pt x="1084" y="25"/>
                    <a:pt x="1024" y="1"/>
                    <a:pt x="95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55"/>
            <p:cNvSpPr/>
            <p:nvPr/>
          </p:nvSpPr>
          <p:spPr>
            <a:xfrm>
              <a:off x="7805347" y="1642016"/>
              <a:ext cx="48884" cy="201771"/>
            </a:xfrm>
            <a:custGeom>
              <a:rect b="b" l="l" r="r" t="t"/>
              <a:pathLst>
                <a:path extrusionOk="0" h="6344" w="1537">
                  <a:moveTo>
                    <a:pt x="180" y="0"/>
                  </a:moveTo>
                  <a:cubicBezTo>
                    <a:pt x="119" y="0"/>
                    <a:pt x="54" y="27"/>
                    <a:pt x="36" y="81"/>
                  </a:cubicBezTo>
                  <a:cubicBezTo>
                    <a:pt x="0" y="164"/>
                    <a:pt x="36" y="259"/>
                    <a:pt x="108" y="295"/>
                  </a:cubicBezTo>
                  <a:cubicBezTo>
                    <a:pt x="584" y="497"/>
                    <a:pt x="893" y="985"/>
                    <a:pt x="893" y="1509"/>
                  </a:cubicBezTo>
                  <a:lnTo>
                    <a:pt x="893" y="2497"/>
                  </a:lnTo>
                  <a:cubicBezTo>
                    <a:pt x="893" y="2521"/>
                    <a:pt x="870" y="2569"/>
                    <a:pt x="834" y="2569"/>
                  </a:cubicBezTo>
                  <a:cubicBezTo>
                    <a:pt x="572" y="2628"/>
                    <a:pt x="381" y="2867"/>
                    <a:pt x="381" y="3140"/>
                  </a:cubicBezTo>
                  <a:lnTo>
                    <a:pt x="381" y="3307"/>
                  </a:lnTo>
                  <a:cubicBezTo>
                    <a:pt x="381" y="3605"/>
                    <a:pt x="596" y="3867"/>
                    <a:pt x="893" y="3891"/>
                  </a:cubicBezTo>
                  <a:cubicBezTo>
                    <a:pt x="1072" y="3902"/>
                    <a:pt x="1203" y="4057"/>
                    <a:pt x="1203" y="4236"/>
                  </a:cubicBezTo>
                  <a:lnTo>
                    <a:pt x="1203" y="4545"/>
                  </a:lnTo>
                  <a:cubicBezTo>
                    <a:pt x="1203" y="5224"/>
                    <a:pt x="774" y="5819"/>
                    <a:pt x="155" y="6034"/>
                  </a:cubicBezTo>
                  <a:cubicBezTo>
                    <a:pt x="60" y="6069"/>
                    <a:pt x="12" y="6153"/>
                    <a:pt x="48" y="6248"/>
                  </a:cubicBezTo>
                  <a:cubicBezTo>
                    <a:pt x="84" y="6319"/>
                    <a:pt x="131" y="6343"/>
                    <a:pt x="203" y="6343"/>
                  </a:cubicBezTo>
                  <a:cubicBezTo>
                    <a:pt x="215" y="6343"/>
                    <a:pt x="227" y="6343"/>
                    <a:pt x="262" y="6331"/>
                  </a:cubicBezTo>
                  <a:cubicBezTo>
                    <a:pt x="1012" y="6069"/>
                    <a:pt x="1536" y="5355"/>
                    <a:pt x="1536" y="4545"/>
                  </a:cubicBezTo>
                  <a:lnTo>
                    <a:pt x="1536" y="4236"/>
                  </a:lnTo>
                  <a:cubicBezTo>
                    <a:pt x="1536" y="3891"/>
                    <a:pt x="1274" y="3605"/>
                    <a:pt x="929" y="3581"/>
                  </a:cubicBezTo>
                  <a:cubicBezTo>
                    <a:pt x="798" y="3569"/>
                    <a:pt x="703" y="3462"/>
                    <a:pt x="703" y="3331"/>
                  </a:cubicBezTo>
                  <a:lnTo>
                    <a:pt x="703" y="3152"/>
                  </a:lnTo>
                  <a:cubicBezTo>
                    <a:pt x="703" y="3033"/>
                    <a:pt x="798" y="2926"/>
                    <a:pt x="917" y="2902"/>
                  </a:cubicBezTo>
                  <a:cubicBezTo>
                    <a:pt x="1096" y="2855"/>
                    <a:pt x="1227" y="2688"/>
                    <a:pt x="1227" y="2509"/>
                  </a:cubicBezTo>
                  <a:lnTo>
                    <a:pt x="1227" y="1521"/>
                  </a:lnTo>
                  <a:cubicBezTo>
                    <a:pt x="1227" y="878"/>
                    <a:pt x="834" y="283"/>
                    <a:pt x="239" y="9"/>
                  </a:cubicBezTo>
                  <a:cubicBezTo>
                    <a:pt x="221" y="3"/>
                    <a:pt x="201" y="0"/>
                    <a:pt x="18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55"/>
            <p:cNvSpPr/>
            <p:nvPr/>
          </p:nvSpPr>
          <p:spPr>
            <a:xfrm>
              <a:off x="7699309" y="1642239"/>
              <a:ext cx="48884" cy="202661"/>
            </a:xfrm>
            <a:custGeom>
              <a:rect b="b" l="l" r="r" t="t"/>
              <a:pathLst>
                <a:path extrusionOk="0" h="6372" w="1537">
                  <a:moveTo>
                    <a:pt x="1348" y="0"/>
                  </a:moveTo>
                  <a:cubicBezTo>
                    <a:pt x="1326" y="0"/>
                    <a:pt x="1305" y="5"/>
                    <a:pt x="1287" y="14"/>
                  </a:cubicBezTo>
                  <a:cubicBezTo>
                    <a:pt x="691" y="288"/>
                    <a:pt x="310" y="883"/>
                    <a:pt x="310" y="1526"/>
                  </a:cubicBezTo>
                  <a:lnTo>
                    <a:pt x="310" y="2502"/>
                  </a:lnTo>
                  <a:cubicBezTo>
                    <a:pt x="310" y="2693"/>
                    <a:pt x="453" y="2860"/>
                    <a:pt x="632" y="2895"/>
                  </a:cubicBezTo>
                  <a:cubicBezTo>
                    <a:pt x="751" y="2919"/>
                    <a:pt x="834" y="3026"/>
                    <a:pt x="834" y="3145"/>
                  </a:cubicBezTo>
                  <a:lnTo>
                    <a:pt x="834" y="3324"/>
                  </a:lnTo>
                  <a:cubicBezTo>
                    <a:pt x="834" y="3455"/>
                    <a:pt x="727" y="3562"/>
                    <a:pt x="608" y="3574"/>
                  </a:cubicBezTo>
                  <a:cubicBezTo>
                    <a:pt x="274" y="3610"/>
                    <a:pt x="1" y="3907"/>
                    <a:pt x="1" y="4241"/>
                  </a:cubicBezTo>
                  <a:lnTo>
                    <a:pt x="1" y="4562"/>
                  </a:lnTo>
                  <a:cubicBezTo>
                    <a:pt x="1" y="5372"/>
                    <a:pt x="525" y="6086"/>
                    <a:pt x="1298" y="6360"/>
                  </a:cubicBezTo>
                  <a:cubicBezTo>
                    <a:pt x="1310" y="6360"/>
                    <a:pt x="1334" y="6372"/>
                    <a:pt x="1346" y="6372"/>
                  </a:cubicBezTo>
                  <a:cubicBezTo>
                    <a:pt x="1417" y="6372"/>
                    <a:pt x="1477" y="6324"/>
                    <a:pt x="1489" y="6265"/>
                  </a:cubicBezTo>
                  <a:cubicBezTo>
                    <a:pt x="1525" y="6169"/>
                    <a:pt x="1477" y="6074"/>
                    <a:pt x="1394" y="6050"/>
                  </a:cubicBezTo>
                  <a:cubicBezTo>
                    <a:pt x="751" y="5836"/>
                    <a:pt x="322" y="5229"/>
                    <a:pt x="322" y="4562"/>
                  </a:cubicBezTo>
                  <a:lnTo>
                    <a:pt x="322" y="4241"/>
                  </a:lnTo>
                  <a:cubicBezTo>
                    <a:pt x="322" y="4062"/>
                    <a:pt x="453" y="3919"/>
                    <a:pt x="632" y="3895"/>
                  </a:cubicBezTo>
                  <a:cubicBezTo>
                    <a:pt x="929" y="3872"/>
                    <a:pt x="1156" y="3622"/>
                    <a:pt x="1156" y="3324"/>
                  </a:cubicBezTo>
                  <a:lnTo>
                    <a:pt x="1156" y="3145"/>
                  </a:lnTo>
                  <a:cubicBezTo>
                    <a:pt x="1156" y="2871"/>
                    <a:pt x="953" y="2633"/>
                    <a:pt x="691" y="2574"/>
                  </a:cubicBezTo>
                  <a:cubicBezTo>
                    <a:pt x="655" y="2574"/>
                    <a:pt x="632" y="2538"/>
                    <a:pt x="632" y="2502"/>
                  </a:cubicBezTo>
                  <a:lnTo>
                    <a:pt x="632" y="1514"/>
                  </a:lnTo>
                  <a:cubicBezTo>
                    <a:pt x="632" y="1002"/>
                    <a:pt x="941" y="526"/>
                    <a:pt x="1417" y="300"/>
                  </a:cubicBezTo>
                  <a:cubicBezTo>
                    <a:pt x="1489" y="276"/>
                    <a:pt x="1537" y="169"/>
                    <a:pt x="1489" y="97"/>
                  </a:cubicBezTo>
                  <a:cubicBezTo>
                    <a:pt x="1471" y="36"/>
                    <a:pt x="1408" y="0"/>
                    <a:pt x="134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55"/>
            <p:cNvSpPr/>
            <p:nvPr/>
          </p:nvSpPr>
          <p:spPr>
            <a:xfrm>
              <a:off x="7743613" y="1508626"/>
              <a:ext cx="66313" cy="208673"/>
            </a:xfrm>
            <a:custGeom>
              <a:rect b="b" l="l" r="r" t="t"/>
              <a:pathLst>
                <a:path extrusionOk="0" h="6561" w="2085">
                  <a:moveTo>
                    <a:pt x="1191" y="345"/>
                  </a:moveTo>
                  <a:lnTo>
                    <a:pt x="1310" y="1250"/>
                  </a:lnTo>
                  <a:lnTo>
                    <a:pt x="775" y="1250"/>
                  </a:lnTo>
                  <a:lnTo>
                    <a:pt x="894" y="345"/>
                  </a:lnTo>
                  <a:close/>
                  <a:moveTo>
                    <a:pt x="1108" y="1572"/>
                  </a:moveTo>
                  <a:lnTo>
                    <a:pt x="1263" y="6215"/>
                  </a:lnTo>
                  <a:lnTo>
                    <a:pt x="810" y="6215"/>
                  </a:lnTo>
                  <a:lnTo>
                    <a:pt x="810" y="6191"/>
                  </a:lnTo>
                  <a:lnTo>
                    <a:pt x="977" y="1572"/>
                  </a:lnTo>
                  <a:close/>
                  <a:moveTo>
                    <a:pt x="1263" y="6215"/>
                  </a:moveTo>
                  <a:lnTo>
                    <a:pt x="1263" y="6215"/>
                  </a:lnTo>
                  <a:cubicBezTo>
                    <a:pt x="1263" y="6221"/>
                    <a:pt x="1260" y="6224"/>
                    <a:pt x="1258" y="6224"/>
                  </a:cubicBezTo>
                  <a:cubicBezTo>
                    <a:pt x="1257" y="6224"/>
                    <a:pt x="1257" y="6221"/>
                    <a:pt x="1263" y="6215"/>
                  </a:cubicBezTo>
                  <a:close/>
                  <a:moveTo>
                    <a:pt x="798" y="0"/>
                  </a:moveTo>
                  <a:cubicBezTo>
                    <a:pt x="679" y="0"/>
                    <a:pt x="596" y="95"/>
                    <a:pt x="572" y="203"/>
                  </a:cubicBezTo>
                  <a:lnTo>
                    <a:pt x="572" y="250"/>
                  </a:lnTo>
                  <a:lnTo>
                    <a:pt x="263" y="250"/>
                  </a:lnTo>
                  <a:cubicBezTo>
                    <a:pt x="179" y="250"/>
                    <a:pt x="96" y="322"/>
                    <a:pt x="96" y="405"/>
                  </a:cubicBezTo>
                  <a:cubicBezTo>
                    <a:pt x="96" y="500"/>
                    <a:pt x="179" y="572"/>
                    <a:pt x="263" y="572"/>
                  </a:cubicBezTo>
                  <a:lnTo>
                    <a:pt x="536" y="572"/>
                  </a:lnTo>
                  <a:lnTo>
                    <a:pt x="477" y="988"/>
                  </a:lnTo>
                  <a:lnTo>
                    <a:pt x="155" y="988"/>
                  </a:lnTo>
                  <a:cubicBezTo>
                    <a:pt x="72" y="988"/>
                    <a:pt x="1" y="1060"/>
                    <a:pt x="1" y="1155"/>
                  </a:cubicBezTo>
                  <a:cubicBezTo>
                    <a:pt x="1" y="1238"/>
                    <a:pt x="72" y="1322"/>
                    <a:pt x="155" y="1322"/>
                  </a:cubicBezTo>
                  <a:lnTo>
                    <a:pt x="441" y="1322"/>
                  </a:lnTo>
                  <a:cubicBezTo>
                    <a:pt x="441" y="1381"/>
                    <a:pt x="453" y="1453"/>
                    <a:pt x="501" y="1500"/>
                  </a:cubicBezTo>
                  <a:cubicBezTo>
                    <a:pt x="548" y="1536"/>
                    <a:pt x="608" y="1572"/>
                    <a:pt x="667" y="1572"/>
                  </a:cubicBezTo>
                  <a:lnTo>
                    <a:pt x="501" y="6203"/>
                  </a:lnTo>
                  <a:cubicBezTo>
                    <a:pt x="501" y="6287"/>
                    <a:pt x="536" y="6382"/>
                    <a:pt x="596" y="6453"/>
                  </a:cubicBezTo>
                  <a:cubicBezTo>
                    <a:pt x="656" y="6513"/>
                    <a:pt x="739" y="6561"/>
                    <a:pt x="834" y="6561"/>
                  </a:cubicBezTo>
                  <a:lnTo>
                    <a:pt x="1251" y="6561"/>
                  </a:lnTo>
                  <a:cubicBezTo>
                    <a:pt x="1334" y="6561"/>
                    <a:pt x="1429" y="6525"/>
                    <a:pt x="1489" y="6453"/>
                  </a:cubicBezTo>
                  <a:cubicBezTo>
                    <a:pt x="1548" y="6394"/>
                    <a:pt x="1584" y="6299"/>
                    <a:pt x="1572" y="6203"/>
                  </a:cubicBezTo>
                  <a:lnTo>
                    <a:pt x="1406" y="1572"/>
                  </a:lnTo>
                  <a:cubicBezTo>
                    <a:pt x="1465" y="1572"/>
                    <a:pt x="1525" y="1536"/>
                    <a:pt x="1572" y="1500"/>
                  </a:cubicBezTo>
                  <a:cubicBezTo>
                    <a:pt x="1620" y="1453"/>
                    <a:pt x="1632" y="1393"/>
                    <a:pt x="1632" y="1334"/>
                  </a:cubicBezTo>
                  <a:lnTo>
                    <a:pt x="1918" y="1334"/>
                  </a:lnTo>
                  <a:cubicBezTo>
                    <a:pt x="2001" y="1334"/>
                    <a:pt x="2084" y="1250"/>
                    <a:pt x="2084" y="1167"/>
                  </a:cubicBezTo>
                  <a:cubicBezTo>
                    <a:pt x="2084" y="1072"/>
                    <a:pt x="2001" y="1000"/>
                    <a:pt x="1918" y="1000"/>
                  </a:cubicBezTo>
                  <a:lnTo>
                    <a:pt x="1608" y="1000"/>
                  </a:lnTo>
                  <a:lnTo>
                    <a:pt x="1548" y="584"/>
                  </a:lnTo>
                  <a:lnTo>
                    <a:pt x="1810" y="584"/>
                  </a:lnTo>
                  <a:cubicBezTo>
                    <a:pt x="1906" y="584"/>
                    <a:pt x="1977" y="512"/>
                    <a:pt x="1977" y="429"/>
                  </a:cubicBezTo>
                  <a:cubicBezTo>
                    <a:pt x="1977" y="334"/>
                    <a:pt x="1906" y="262"/>
                    <a:pt x="1810" y="262"/>
                  </a:cubicBezTo>
                  <a:lnTo>
                    <a:pt x="1501" y="262"/>
                  </a:lnTo>
                  <a:lnTo>
                    <a:pt x="1489" y="203"/>
                  </a:lnTo>
                  <a:cubicBezTo>
                    <a:pt x="1465" y="84"/>
                    <a:pt x="1382" y="0"/>
                    <a:pt x="12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5" name="Google Shape;3255;p55"/>
          <p:cNvGrpSpPr/>
          <p:nvPr/>
        </p:nvGrpSpPr>
        <p:grpSpPr>
          <a:xfrm>
            <a:off x="8161690" y="1509008"/>
            <a:ext cx="153396" cy="351064"/>
            <a:chOff x="8161690" y="1509008"/>
            <a:chExt cx="153396" cy="351064"/>
          </a:xfrm>
        </p:grpSpPr>
        <p:sp>
          <p:nvSpPr>
            <p:cNvPr id="3256" name="Google Shape;3256;p55"/>
            <p:cNvSpPr/>
            <p:nvPr/>
          </p:nvSpPr>
          <p:spPr>
            <a:xfrm>
              <a:off x="8207871" y="1699838"/>
              <a:ext cx="61384" cy="61765"/>
            </a:xfrm>
            <a:custGeom>
              <a:rect b="b" l="l" r="r" t="t"/>
              <a:pathLst>
                <a:path extrusionOk="0" h="1942" w="1930">
                  <a:moveTo>
                    <a:pt x="965" y="334"/>
                  </a:moveTo>
                  <a:cubicBezTo>
                    <a:pt x="1322" y="334"/>
                    <a:pt x="1608" y="620"/>
                    <a:pt x="1608" y="977"/>
                  </a:cubicBezTo>
                  <a:cubicBezTo>
                    <a:pt x="1608" y="1334"/>
                    <a:pt x="1322" y="1620"/>
                    <a:pt x="965" y="1620"/>
                  </a:cubicBezTo>
                  <a:cubicBezTo>
                    <a:pt x="608" y="1620"/>
                    <a:pt x="322" y="1334"/>
                    <a:pt x="322" y="977"/>
                  </a:cubicBezTo>
                  <a:cubicBezTo>
                    <a:pt x="322" y="620"/>
                    <a:pt x="608" y="334"/>
                    <a:pt x="965" y="334"/>
                  </a:cubicBezTo>
                  <a:close/>
                  <a:moveTo>
                    <a:pt x="965" y="1"/>
                  </a:moveTo>
                  <a:cubicBezTo>
                    <a:pt x="429" y="1"/>
                    <a:pt x="1" y="441"/>
                    <a:pt x="1" y="977"/>
                  </a:cubicBezTo>
                  <a:cubicBezTo>
                    <a:pt x="1" y="1513"/>
                    <a:pt x="429" y="1942"/>
                    <a:pt x="965" y="1942"/>
                  </a:cubicBezTo>
                  <a:cubicBezTo>
                    <a:pt x="1501" y="1942"/>
                    <a:pt x="1930" y="1513"/>
                    <a:pt x="1930" y="977"/>
                  </a:cubicBezTo>
                  <a:cubicBezTo>
                    <a:pt x="1930" y="441"/>
                    <a:pt x="1501" y="1"/>
                    <a:pt x="96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55"/>
            <p:cNvSpPr/>
            <p:nvPr/>
          </p:nvSpPr>
          <p:spPr>
            <a:xfrm>
              <a:off x="8199919" y="1800564"/>
              <a:ext cx="77668" cy="29579"/>
            </a:xfrm>
            <a:custGeom>
              <a:rect b="b" l="l" r="r" t="t"/>
              <a:pathLst>
                <a:path extrusionOk="0" h="930" w="2442">
                  <a:moveTo>
                    <a:pt x="2120" y="322"/>
                  </a:moveTo>
                  <a:lnTo>
                    <a:pt x="2120" y="620"/>
                  </a:lnTo>
                  <a:lnTo>
                    <a:pt x="322" y="620"/>
                  </a:lnTo>
                  <a:lnTo>
                    <a:pt x="322" y="322"/>
                  </a:lnTo>
                  <a:close/>
                  <a:moveTo>
                    <a:pt x="239" y="1"/>
                  </a:moveTo>
                  <a:cubicBezTo>
                    <a:pt x="96" y="1"/>
                    <a:pt x="1" y="96"/>
                    <a:pt x="1" y="239"/>
                  </a:cubicBezTo>
                  <a:lnTo>
                    <a:pt x="1" y="691"/>
                  </a:lnTo>
                  <a:cubicBezTo>
                    <a:pt x="1" y="834"/>
                    <a:pt x="96" y="930"/>
                    <a:pt x="239" y="930"/>
                  </a:cubicBezTo>
                  <a:lnTo>
                    <a:pt x="2203" y="930"/>
                  </a:lnTo>
                  <a:cubicBezTo>
                    <a:pt x="2334" y="930"/>
                    <a:pt x="2441" y="834"/>
                    <a:pt x="2441" y="691"/>
                  </a:cubicBezTo>
                  <a:lnTo>
                    <a:pt x="2441" y="239"/>
                  </a:lnTo>
                  <a:cubicBezTo>
                    <a:pt x="2441" y="108"/>
                    <a:pt x="2334" y="1"/>
                    <a:pt x="22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55"/>
            <p:cNvSpPr/>
            <p:nvPr/>
          </p:nvSpPr>
          <p:spPr>
            <a:xfrm>
              <a:off x="8161690" y="1664598"/>
              <a:ext cx="153396" cy="195474"/>
            </a:xfrm>
            <a:custGeom>
              <a:rect b="b" l="l" r="r" t="t"/>
              <a:pathLst>
                <a:path extrusionOk="0" h="6146" w="4823">
                  <a:moveTo>
                    <a:pt x="1264" y="1"/>
                  </a:moveTo>
                  <a:cubicBezTo>
                    <a:pt x="1234" y="1"/>
                    <a:pt x="1204" y="8"/>
                    <a:pt x="1179" y="25"/>
                  </a:cubicBezTo>
                  <a:cubicBezTo>
                    <a:pt x="1167" y="49"/>
                    <a:pt x="1155" y="61"/>
                    <a:pt x="1119" y="61"/>
                  </a:cubicBezTo>
                  <a:cubicBezTo>
                    <a:pt x="762" y="311"/>
                    <a:pt x="572" y="716"/>
                    <a:pt x="572" y="1192"/>
                  </a:cubicBezTo>
                  <a:cubicBezTo>
                    <a:pt x="572" y="1430"/>
                    <a:pt x="619" y="1668"/>
                    <a:pt x="703" y="1871"/>
                  </a:cubicBezTo>
                  <a:cubicBezTo>
                    <a:pt x="822" y="2157"/>
                    <a:pt x="774" y="2490"/>
                    <a:pt x="572" y="2728"/>
                  </a:cubicBezTo>
                  <a:cubicBezTo>
                    <a:pt x="214" y="3145"/>
                    <a:pt x="0" y="3692"/>
                    <a:pt x="0" y="4240"/>
                  </a:cubicBezTo>
                  <a:cubicBezTo>
                    <a:pt x="0" y="4824"/>
                    <a:pt x="226" y="5312"/>
                    <a:pt x="643" y="5633"/>
                  </a:cubicBezTo>
                  <a:cubicBezTo>
                    <a:pt x="1012" y="5931"/>
                    <a:pt x="1536" y="6109"/>
                    <a:pt x="2143" y="6145"/>
                  </a:cubicBezTo>
                  <a:lnTo>
                    <a:pt x="2679" y="6145"/>
                  </a:lnTo>
                  <a:cubicBezTo>
                    <a:pt x="3298" y="6109"/>
                    <a:pt x="3810" y="5931"/>
                    <a:pt x="4191" y="5633"/>
                  </a:cubicBezTo>
                  <a:cubicBezTo>
                    <a:pt x="4608" y="5300"/>
                    <a:pt x="4822" y="4824"/>
                    <a:pt x="4822" y="4240"/>
                  </a:cubicBezTo>
                  <a:cubicBezTo>
                    <a:pt x="4810" y="3681"/>
                    <a:pt x="4620" y="3145"/>
                    <a:pt x="4251" y="2728"/>
                  </a:cubicBezTo>
                  <a:cubicBezTo>
                    <a:pt x="4036" y="2478"/>
                    <a:pt x="4001" y="2157"/>
                    <a:pt x="4120" y="1871"/>
                  </a:cubicBezTo>
                  <a:cubicBezTo>
                    <a:pt x="4203" y="1657"/>
                    <a:pt x="4251" y="1430"/>
                    <a:pt x="4251" y="1192"/>
                  </a:cubicBezTo>
                  <a:cubicBezTo>
                    <a:pt x="4251" y="716"/>
                    <a:pt x="4060" y="323"/>
                    <a:pt x="3703" y="61"/>
                  </a:cubicBezTo>
                  <a:cubicBezTo>
                    <a:pt x="3679" y="37"/>
                    <a:pt x="3667" y="25"/>
                    <a:pt x="3655" y="25"/>
                  </a:cubicBezTo>
                  <a:cubicBezTo>
                    <a:pt x="3630" y="8"/>
                    <a:pt x="3600" y="1"/>
                    <a:pt x="3570" y="1"/>
                  </a:cubicBezTo>
                  <a:cubicBezTo>
                    <a:pt x="3516" y="1"/>
                    <a:pt x="3460" y="27"/>
                    <a:pt x="3429" y="73"/>
                  </a:cubicBezTo>
                  <a:cubicBezTo>
                    <a:pt x="3382" y="144"/>
                    <a:pt x="3405" y="252"/>
                    <a:pt x="3477" y="299"/>
                  </a:cubicBezTo>
                  <a:cubicBezTo>
                    <a:pt x="3489" y="311"/>
                    <a:pt x="3501" y="311"/>
                    <a:pt x="3524" y="323"/>
                  </a:cubicBezTo>
                  <a:cubicBezTo>
                    <a:pt x="3798" y="514"/>
                    <a:pt x="3941" y="811"/>
                    <a:pt x="3941" y="1192"/>
                  </a:cubicBezTo>
                  <a:cubicBezTo>
                    <a:pt x="3941" y="1383"/>
                    <a:pt x="3894" y="1573"/>
                    <a:pt x="3822" y="1752"/>
                  </a:cubicBezTo>
                  <a:cubicBezTo>
                    <a:pt x="3655" y="2157"/>
                    <a:pt x="3727" y="2597"/>
                    <a:pt x="4013" y="2930"/>
                  </a:cubicBezTo>
                  <a:cubicBezTo>
                    <a:pt x="4322" y="3288"/>
                    <a:pt x="4489" y="3764"/>
                    <a:pt x="4489" y="4240"/>
                  </a:cubicBezTo>
                  <a:cubicBezTo>
                    <a:pt x="4489" y="4728"/>
                    <a:pt x="4310" y="5121"/>
                    <a:pt x="3977" y="5407"/>
                  </a:cubicBezTo>
                  <a:cubicBezTo>
                    <a:pt x="3667" y="5657"/>
                    <a:pt x="3203" y="5824"/>
                    <a:pt x="2667" y="5836"/>
                  </a:cubicBezTo>
                  <a:lnTo>
                    <a:pt x="2167" y="5836"/>
                  </a:lnTo>
                  <a:cubicBezTo>
                    <a:pt x="1631" y="5800"/>
                    <a:pt x="1167" y="5657"/>
                    <a:pt x="857" y="5407"/>
                  </a:cubicBezTo>
                  <a:cubicBezTo>
                    <a:pt x="512" y="5121"/>
                    <a:pt x="345" y="4728"/>
                    <a:pt x="345" y="4240"/>
                  </a:cubicBezTo>
                  <a:cubicBezTo>
                    <a:pt x="345" y="3764"/>
                    <a:pt x="524" y="3300"/>
                    <a:pt x="822" y="2930"/>
                  </a:cubicBezTo>
                  <a:cubicBezTo>
                    <a:pt x="1107" y="2597"/>
                    <a:pt x="1179" y="2157"/>
                    <a:pt x="1012" y="1752"/>
                  </a:cubicBezTo>
                  <a:cubicBezTo>
                    <a:pt x="941" y="1573"/>
                    <a:pt x="905" y="1383"/>
                    <a:pt x="905" y="1192"/>
                  </a:cubicBezTo>
                  <a:cubicBezTo>
                    <a:pt x="905" y="811"/>
                    <a:pt x="1036" y="514"/>
                    <a:pt x="1310" y="323"/>
                  </a:cubicBezTo>
                  <a:cubicBezTo>
                    <a:pt x="1334" y="311"/>
                    <a:pt x="1346" y="311"/>
                    <a:pt x="1357" y="299"/>
                  </a:cubicBezTo>
                  <a:cubicBezTo>
                    <a:pt x="1429" y="252"/>
                    <a:pt x="1453" y="144"/>
                    <a:pt x="1405" y="73"/>
                  </a:cubicBezTo>
                  <a:cubicBezTo>
                    <a:pt x="1374" y="27"/>
                    <a:pt x="1319" y="1"/>
                    <a:pt x="126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55"/>
            <p:cNvSpPr/>
            <p:nvPr/>
          </p:nvSpPr>
          <p:spPr>
            <a:xfrm>
              <a:off x="8201828" y="1509008"/>
              <a:ext cx="73851" cy="181034"/>
            </a:xfrm>
            <a:custGeom>
              <a:rect b="b" l="l" r="r" t="t"/>
              <a:pathLst>
                <a:path extrusionOk="0" h="5692" w="2322">
                  <a:moveTo>
                    <a:pt x="1608" y="322"/>
                  </a:moveTo>
                  <a:lnTo>
                    <a:pt x="1500" y="1488"/>
                  </a:lnTo>
                  <a:lnTo>
                    <a:pt x="798" y="1488"/>
                  </a:lnTo>
                  <a:lnTo>
                    <a:pt x="691" y="322"/>
                  </a:lnTo>
                  <a:close/>
                  <a:moveTo>
                    <a:pt x="1286" y="1810"/>
                  </a:moveTo>
                  <a:lnTo>
                    <a:pt x="1429" y="5394"/>
                  </a:lnTo>
                  <a:lnTo>
                    <a:pt x="857" y="5394"/>
                  </a:lnTo>
                  <a:lnTo>
                    <a:pt x="988" y="1810"/>
                  </a:lnTo>
                  <a:close/>
                  <a:moveTo>
                    <a:pt x="679" y="0"/>
                  </a:moveTo>
                  <a:cubicBezTo>
                    <a:pt x="596" y="0"/>
                    <a:pt x="512" y="24"/>
                    <a:pt x="453" y="95"/>
                  </a:cubicBezTo>
                  <a:cubicBezTo>
                    <a:pt x="393" y="155"/>
                    <a:pt x="369" y="250"/>
                    <a:pt x="381" y="333"/>
                  </a:cubicBezTo>
                  <a:lnTo>
                    <a:pt x="381" y="369"/>
                  </a:lnTo>
                  <a:lnTo>
                    <a:pt x="155" y="369"/>
                  </a:lnTo>
                  <a:cubicBezTo>
                    <a:pt x="72" y="369"/>
                    <a:pt x="0" y="441"/>
                    <a:pt x="0" y="536"/>
                  </a:cubicBezTo>
                  <a:cubicBezTo>
                    <a:pt x="0" y="619"/>
                    <a:pt x="72" y="691"/>
                    <a:pt x="155" y="691"/>
                  </a:cubicBezTo>
                  <a:lnTo>
                    <a:pt x="393" y="691"/>
                  </a:lnTo>
                  <a:lnTo>
                    <a:pt x="441" y="1155"/>
                  </a:lnTo>
                  <a:lnTo>
                    <a:pt x="203" y="1155"/>
                  </a:lnTo>
                  <a:cubicBezTo>
                    <a:pt x="119" y="1155"/>
                    <a:pt x="36" y="1226"/>
                    <a:pt x="36" y="1322"/>
                  </a:cubicBezTo>
                  <a:cubicBezTo>
                    <a:pt x="36" y="1405"/>
                    <a:pt x="119" y="1488"/>
                    <a:pt x="203" y="1488"/>
                  </a:cubicBezTo>
                  <a:lnTo>
                    <a:pt x="465" y="1488"/>
                  </a:lnTo>
                  <a:lnTo>
                    <a:pt x="465" y="1524"/>
                  </a:lnTo>
                  <a:cubicBezTo>
                    <a:pt x="488" y="1643"/>
                    <a:pt x="560" y="1750"/>
                    <a:pt x="667" y="1786"/>
                  </a:cubicBezTo>
                  <a:lnTo>
                    <a:pt x="524" y="5441"/>
                  </a:lnTo>
                  <a:cubicBezTo>
                    <a:pt x="524" y="5513"/>
                    <a:pt x="560" y="5572"/>
                    <a:pt x="607" y="5620"/>
                  </a:cubicBezTo>
                  <a:cubicBezTo>
                    <a:pt x="643" y="5667"/>
                    <a:pt x="703" y="5691"/>
                    <a:pt x="786" y="5691"/>
                  </a:cubicBezTo>
                  <a:lnTo>
                    <a:pt x="1512" y="5691"/>
                  </a:lnTo>
                  <a:cubicBezTo>
                    <a:pt x="1584" y="5691"/>
                    <a:pt x="1643" y="5667"/>
                    <a:pt x="1691" y="5620"/>
                  </a:cubicBezTo>
                  <a:cubicBezTo>
                    <a:pt x="1739" y="5572"/>
                    <a:pt x="1762" y="5501"/>
                    <a:pt x="1762" y="5441"/>
                  </a:cubicBezTo>
                  <a:lnTo>
                    <a:pt x="1631" y="1786"/>
                  </a:lnTo>
                  <a:cubicBezTo>
                    <a:pt x="1739" y="1738"/>
                    <a:pt x="1810" y="1643"/>
                    <a:pt x="1822" y="1524"/>
                  </a:cubicBezTo>
                  <a:lnTo>
                    <a:pt x="1822" y="1488"/>
                  </a:lnTo>
                  <a:lnTo>
                    <a:pt x="2096" y="1488"/>
                  </a:lnTo>
                  <a:cubicBezTo>
                    <a:pt x="2179" y="1488"/>
                    <a:pt x="2251" y="1405"/>
                    <a:pt x="2251" y="1322"/>
                  </a:cubicBezTo>
                  <a:cubicBezTo>
                    <a:pt x="2251" y="1226"/>
                    <a:pt x="2203" y="1155"/>
                    <a:pt x="2108" y="1155"/>
                  </a:cubicBezTo>
                  <a:lnTo>
                    <a:pt x="1870" y="1155"/>
                  </a:lnTo>
                  <a:lnTo>
                    <a:pt x="1917" y="691"/>
                  </a:lnTo>
                  <a:lnTo>
                    <a:pt x="2155" y="691"/>
                  </a:lnTo>
                  <a:cubicBezTo>
                    <a:pt x="2239" y="691"/>
                    <a:pt x="2322" y="619"/>
                    <a:pt x="2322" y="536"/>
                  </a:cubicBezTo>
                  <a:cubicBezTo>
                    <a:pt x="2322" y="441"/>
                    <a:pt x="2239" y="369"/>
                    <a:pt x="2155" y="369"/>
                  </a:cubicBezTo>
                  <a:lnTo>
                    <a:pt x="1929" y="369"/>
                  </a:lnTo>
                  <a:lnTo>
                    <a:pt x="1929" y="333"/>
                  </a:lnTo>
                  <a:cubicBezTo>
                    <a:pt x="1941" y="250"/>
                    <a:pt x="1917" y="179"/>
                    <a:pt x="1858" y="95"/>
                  </a:cubicBezTo>
                  <a:cubicBezTo>
                    <a:pt x="1798" y="36"/>
                    <a:pt x="1727" y="0"/>
                    <a:pt x="163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0" name="Google Shape;3260;p55"/>
          <p:cNvGrpSpPr/>
          <p:nvPr/>
        </p:nvGrpSpPr>
        <p:grpSpPr>
          <a:xfrm>
            <a:off x="6746940" y="1508881"/>
            <a:ext cx="213221" cy="352304"/>
            <a:chOff x="6746940" y="1508881"/>
            <a:chExt cx="213221" cy="352304"/>
          </a:xfrm>
        </p:grpSpPr>
        <p:sp>
          <p:nvSpPr>
            <p:cNvPr id="3261" name="Google Shape;3261;p55"/>
            <p:cNvSpPr/>
            <p:nvPr/>
          </p:nvSpPr>
          <p:spPr>
            <a:xfrm>
              <a:off x="6805238" y="1661227"/>
              <a:ext cx="10655" cy="1024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55"/>
            <p:cNvSpPr/>
            <p:nvPr/>
          </p:nvSpPr>
          <p:spPr>
            <a:xfrm>
              <a:off x="6804125" y="1706294"/>
              <a:ext cx="10623" cy="10241"/>
            </a:xfrm>
            <a:custGeom>
              <a:rect b="b" l="l" r="r" t="t"/>
              <a:pathLst>
                <a:path extrusionOk="0" h="322" w="334">
                  <a:moveTo>
                    <a:pt x="167" y="0"/>
                  </a:moveTo>
                  <a:cubicBezTo>
                    <a:pt x="84" y="0"/>
                    <a:pt x="0" y="72"/>
                    <a:pt x="0" y="155"/>
                  </a:cubicBezTo>
                  <a:cubicBezTo>
                    <a:pt x="0" y="250"/>
                    <a:pt x="84" y="322"/>
                    <a:pt x="167" y="322"/>
                  </a:cubicBezTo>
                  <a:cubicBezTo>
                    <a:pt x="262" y="322"/>
                    <a:pt x="334" y="250"/>
                    <a:pt x="334" y="155"/>
                  </a:cubicBezTo>
                  <a:cubicBezTo>
                    <a:pt x="334" y="72"/>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55"/>
            <p:cNvSpPr/>
            <p:nvPr/>
          </p:nvSpPr>
          <p:spPr>
            <a:xfrm>
              <a:off x="6803362" y="1754002"/>
              <a:ext cx="10623" cy="10241"/>
            </a:xfrm>
            <a:custGeom>
              <a:rect b="b" l="l" r="r" t="t"/>
              <a:pathLst>
                <a:path extrusionOk="0" h="322" w="334">
                  <a:moveTo>
                    <a:pt x="167" y="0"/>
                  </a:moveTo>
                  <a:cubicBezTo>
                    <a:pt x="72" y="0"/>
                    <a:pt x="0" y="72"/>
                    <a:pt x="0" y="167"/>
                  </a:cubicBezTo>
                  <a:cubicBezTo>
                    <a:pt x="0" y="250"/>
                    <a:pt x="72" y="322"/>
                    <a:pt x="167" y="322"/>
                  </a:cubicBezTo>
                  <a:cubicBezTo>
                    <a:pt x="250" y="322"/>
                    <a:pt x="334" y="250"/>
                    <a:pt x="334" y="167"/>
                  </a:cubicBezTo>
                  <a:cubicBezTo>
                    <a:pt x="334" y="72"/>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55"/>
            <p:cNvSpPr/>
            <p:nvPr/>
          </p:nvSpPr>
          <p:spPr>
            <a:xfrm>
              <a:off x="6746940" y="1508881"/>
              <a:ext cx="213221" cy="352304"/>
            </a:xfrm>
            <a:custGeom>
              <a:rect b="b" l="l" r="r" t="t"/>
              <a:pathLst>
                <a:path extrusionOk="0" h="11077" w="6704">
                  <a:moveTo>
                    <a:pt x="4072" y="3897"/>
                  </a:moveTo>
                  <a:lnTo>
                    <a:pt x="4822" y="4886"/>
                  </a:lnTo>
                  <a:lnTo>
                    <a:pt x="5453" y="5683"/>
                  </a:lnTo>
                  <a:cubicBezTo>
                    <a:pt x="4703" y="6302"/>
                    <a:pt x="4263" y="7243"/>
                    <a:pt x="4263" y="8231"/>
                  </a:cubicBezTo>
                  <a:lnTo>
                    <a:pt x="4263" y="8612"/>
                  </a:lnTo>
                  <a:lnTo>
                    <a:pt x="3298" y="8612"/>
                  </a:lnTo>
                  <a:lnTo>
                    <a:pt x="3298" y="6029"/>
                  </a:lnTo>
                  <a:cubicBezTo>
                    <a:pt x="3298" y="5493"/>
                    <a:pt x="3441" y="4969"/>
                    <a:pt x="3715" y="4505"/>
                  </a:cubicBezTo>
                  <a:lnTo>
                    <a:pt x="4072" y="3897"/>
                  </a:lnTo>
                  <a:close/>
                  <a:moveTo>
                    <a:pt x="4263" y="8934"/>
                  </a:moveTo>
                  <a:lnTo>
                    <a:pt x="4263" y="9374"/>
                  </a:lnTo>
                  <a:cubicBezTo>
                    <a:pt x="4263" y="10124"/>
                    <a:pt x="3656" y="10732"/>
                    <a:pt x="2906" y="10732"/>
                  </a:cubicBezTo>
                  <a:cubicBezTo>
                    <a:pt x="2536" y="10732"/>
                    <a:pt x="2191" y="10577"/>
                    <a:pt x="1941" y="10315"/>
                  </a:cubicBezTo>
                  <a:cubicBezTo>
                    <a:pt x="1691" y="10041"/>
                    <a:pt x="1548" y="9684"/>
                    <a:pt x="1572" y="9315"/>
                  </a:cubicBezTo>
                  <a:lnTo>
                    <a:pt x="1584" y="8934"/>
                  </a:lnTo>
                  <a:lnTo>
                    <a:pt x="2239" y="8934"/>
                  </a:lnTo>
                  <a:lnTo>
                    <a:pt x="2239" y="9005"/>
                  </a:lnTo>
                  <a:cubicBezTo>
                    <a:pt x="2239" y="9279"/>
                    <a:pt x="2477" y="9529"/>
                    <a:pt x="2763" y="9541"/>
                  </a:cubicBezTo>
                  <a:cubicBezTo>
                    <a:pt x="2894" y="9541"/>
                    <a:pt x="3025" y="9493"/>
                    <a:pt x="3132" y="9386"/>
                  </a:cubicBezTo>
                  <a:cubicBezTo>
                    <a:pt x="3239" y="9291"/>
                    <a:pt x="3298" y="9148"/>
                    <a:pt x="3298" y="9005"/>
                  </a:cubicBezTo>
                  <a:lnTo>
                    <a:pt x="3298" y="8934"/>
                  </a:lnTo>
                  <a:close/>
                  <a:moveTo>
                    <a:pt x="1602" y="0"/>
                  </a:moveTo>
                  <a:cubicBezTo>
                    <a:pt x="1462" y="0"/>
                    <a:pt x="1323" y="33"/>
                    <a:pt x="1191" y="99"/>
                  </a:cubicBezTo>
                  <a:lnTo>
                    <a:pt x="548" y="421"/>
                  </a:lnTo>
                  <a:lnTo>
                    <a:pt x="167" y="421"/>
                  </a:lnTo>
                  <a:cubicBezTo>
                    <a:pt x="84" y="421"/>
                    <a:pt x="0" y="492"/>
                    <a:pt x="0" y="576"/>
                  </a:cubicBezTo>
                  <a:cubicBezTo>
                    <a:pt x="0" y="671"/>
                    <a:pt x="84" y="742"/>
                    <a:pt x="167" y="742"/>
                  </a:cubicBezTo>
                  <a:lnTo>
                    <a:pt x="1048" y="742"/>
                  </a:lnTo>
                  <a:lnTo>
                    <a:pt x="1393" y="754"/>
                  </a:lnTo>
                  <a:cubicBezTo>
                    <a:pt x="1524" y="790"/>
                    <a:pt x="1632" y="909"/>
                    <a:pt x="1632" y="1052"/>
                  </a:cubicBezTo>
                  <a:lnTo>
                    <a:pt x="1596" y="1647"/>
                  </a:lnTo>
                  <a:cubicBezTo>
                    <a:pt x="1596" y="1742"/>
                    <a:pt x="1655" y="1814"/>
                    <a:pt x="1739" y="1814"/>
                  </a:cubicBezTo>
                  <a:cubicBezTo>
                    <a:pt x="1834" y="1814"/>
                    <a:pt x="1905" y="1754"/>
                    <a:pt x="1905" y="1671"/>
                  </a:cubicBezTo>
                  <a:lnTo>
                    <a:pt x="1941" y="1076"/>
                  </a:lnTo>
                  <a:cubicBezTo>
                    <a:pt x="1953" y="754"/>
                    <a:pt x="1727" y="492"/>
                    <a:pt x="1417" y="445"/>
                  </a:cubicBezTo>
                  <a:lnTo>
                    <a:pt x="1286" y="445"/>
                  </a:lnTo>
                  <a:lnTo>
                    <a:pt x="1358" y="421"/>
                  </a:lnTo>
                  <a:cubicBezTo>
                    <a:pt x="1448" y="376"/>
                    <a:pt x="1546" y="352"/>
                    <a:pt x="1643" y="352"/>
                  </a:cubicBezTo>
                  <a:cubicBezTo>
                    <a:pt x="1751" y="352"/>
                    <a:pt x="1859" y="382"/>
                    <a:pt x="1953" y="445"/>
                  </a:cubicBezTo>
                  <a:cubicBezTo>
                    <a:pt x="2132" y="552"/>
                    <a:pt x="2239" y="730"/>
                    <a:pt x="2251" y="933"/>
                  </a:cubicBezTo>
                  <a:lnTo>
                    <a:pt x="2251" y="968"/>
                  </a:lnTo>
                  <a:lnTo>
                    <a:pt x="2251" y="3219"/>
                  </a:lnTo>
                  <a:lnTo>
                    <a:pt x="2251" y="8648"/>
                  </a:lnTo>
                  <a:lnTo>
                    <a:pt x="1608" y="8648"/>
                  </a:lnTo>
                  <a:lnTo>
                    <a:pt x="1894" y="2445"/>
                  </a:lnTo>
                  <a:cubicBezTo>
                    <a:pt x="1894" y="2350"/>
                    <a:pt x="1834" y="2278"/>
                    <a:pt x="1751" y="2278"/>
                  </a:cubicBezTo>
                  <a:cubicBezTo>
                    <a:pt x="1655" y="2278"/>
                    <a:pt x="1584" y="2338"/>
                    <a:pt x="1584" y="2421"/>
                  </a:cubicBezTo>
                  <a:lnTo>
                    <a:pt x="1393" y="6648"/>
                  </a:lnTo>
                  <a:lnTo>
                    <a:pt x="1155" y="6648"/>
                  </a:lnTo>
                  <a:lnTo>
                    <a:pt x="1155" y="6469"/>
                  </a:lnTo>
                  <a:cubicBezTo>
                    <a:pt x="1155" y="6386"/>
                    <a:pt x="1072" y="6314"/>
                    <a:pt x="989" y="6314"/>
                  </a:cubicBezTo>
                  <a:cubicBezTo>
                    <a:pt x="893" y="6314"/>
                    <a:pt x="822" y="6386"/>
                    <a:pt x="822" y="6469"/>
                  </a:cubicBezTo>
                  <a:lnTo>
                    <a:pt x="822" y="7160"/>
                  </a:lnTo>
                  <a:cubicBezTo>
                    <a:pt x="822" y="7243"/>
                    <a:pt x="893" y="7326"/>
                    <a:pt x="989" y="7326"/>
                  </a:cubicBezTo>
                  <a:cubicBezTo>
                    <a:pt x="1072" y="7326"/>
                    <a:pt x="1155" y="7243"/>
                    <a:pt x="1155" y="7160"/>
                  </a:cubicBezTo>
                  <a:lnTo>
                    <a:pt x="1155" y="6981"/>
                  </a:lnTo>
                  <a:lnTo>
                    <a:pt x="1370" y="6981"/>
                  </a:lnTo>
                  <a:lnTo>
                    <a:pt x="1334" y="7946"/>
                  </a:lnTo>
                  <a:lnTo>
                    <a:pt x="1155" y="7946"/>
                  </a:lnTo>
                  <a:lnTo>
                    <a:pt x="1155" y="7743"/>
                  </a:lnTo>
                  <a:cubicBezTo>
                    <a:pt x="1155" y="7648"/>
                    <a:pt x="1072" y="7576"/>
                    <a:pt x="989" y="7576"/>
                  </a:cubicBezTo>
                  <a:cubicBezTo>
                    <a:pt x="893" y="7576"/>
                    <a:pt x="822" y="7648"/>
                    <a:pt x="822" y="7743"/>
                  </a:cubicBezTo>
                  <a:lnTo>
                    <a:pt x="822" y="8422"/>
                  </a:lnTo>
                  <a:cubicBezTo>
                    <a:pt x="822" y="8517"/>
                    <a:pt x="893" y="8588"/>
                    <a:pt x="989" y="8588"/>
                  </a:cubicBezTo>
                  <a:cubicBezTo>
                    <a:pt x="1072" y="8588"/>
                    <a:pt x="1155" y="8517"/>
                    <a:pt x="1155" y="8422"/>
                  </a:cubicBezTo>
                  <a:lnTo>
                    <a:pt x="1155" y="8243"/>
                  </a:lnTo>
                  <a:lnTo>
                    <a:pt x="1310" y="8243"/>
                  </a:lnTo>
                  <a:lnTo>
                    <a:pt x="1274" y="9315"/>
                  </a:lnTo>
                  <a:cubicBezTo>
                    <a:pt x="1251" y="9779"/>
                    <a:pt x="1417" y="10208"/>
                    <a:pt x="1727" y="10553"/>
                  </a:cubicBezTo>
                  <a:cubicBezTo>
                    <a:pt x="2048" y="10874"/>
                    <a:pt x="2477" y="11077"/>
                    <a:pt x="2941" y="11077"/>
                  </a:cubicBezTo>
                  <a:cubicBezTo>
                    <a:pt x="3858" y="11077"/>
                    <a:pt x="4608" y="10327"/>
                    <a:pt x="4608" y="9410"/>
                  </a:cubicBezTo>
                  <a:lnTo>
                    <a:pt x="4608" y="8243"/>
                  </a:lnTo>
                  <a:cubicBezTo>
                    <a:pt x="4608" y="7362"/>
                    <a:pt x="5001" y="6529"/>
                    <a:pt x="5680" y="5969"/>
                  </a:cubicBezTo>
                  <a:lnTo>
                    <a:pt x="5680" y="5981"/>
                  </a:lnTo>
                  <a:cubicBezTo>
                    <a:pt x="5763" y="6100"/>
                    <a:pt x="5894" y="6172"/>
                    <a:pt x="6049" y="6195"/>
                  </a:cubicBezTo>
                  <a:lnTo>
                    <a:pt x="6120" y="6195"/>
                  </a:lnTo>
                  <a:cubicBezTo>
                    <a:pt x="6239" y="6195"/>
                    <a:pt x="6358" y="6148"/>
                    <a:pt x="6466" y="6076"/>
                  </a:cubicBezTo>
                  <a:cubicBezTo>
                    <a:pt x="6668" y="5862"/>
                    <a:pt x="6704" y="5517"/>
                    <a:pt x="6525" y="5279"/>
                  </a:cubicBezTo>
                  <a:lnTo>
                    <a:pt x="6108" y="4743"/>
                  </a:lnTo>
                  <a:cubicBezTo>
                    <a:pt x="6075" y="4702"/>
                    <a:pt x="6029" y="4681"/>
                    <a:pt x="5983" y="4681"/>
                  </a:cubicBezTo>
                  <a:cubicBezTo>
                    <a:pt x="5948" y="4681"/>
                    <a:pt x="5913" y="4693"/>
                    <a:pt x="5882" y="4719"/>
                  </a:cubicBezTo>
                  <a:cubicBezTo>
                    <a:pt x="5811" y="4778"/>
                    <a:pt x="5799" y="4862"/>
                    <a:pt x="5858" y="4945"/>
                  </a:cubicBezTo>
                  <a:lnTo>
                    <a:pt x="6275" y="5481"/>
                  </a:lnTo>
                  <a:cubicBezTo>
                    <a:pt x="6346" y="5576"/>
                    <a:pt x="6335" y="5719"/>
                    <a:pt x="6227" y="5791"/>
                  </a:cubicBezTo>
                  <a:cubicBezTo>
                    <a:pt x="6186" y="5811"/>
                    <a:pt x="6136" y="5840"/>
                    <a:pt x="6085" y="5840"/>
                  </a:cubicBezTo>
                  <a:cubicBezTo>
                    <a:pt x="6077" y="5840"/>
                    <a:pt x="6069" y="5840"/>
                    <a:pt x="6061" y="5838"/>
                  </a:cubicBezTo>
                  <a:cubicBezTo>
                    <a:pt x="6001" y="5814"/>
                    <a:pt x="5942" y="5791"/>
                    <a:pt x="5918" y="5743"/>
                  </a:cubicBezTo>
                  <a:lnTo>
                    <a:pt x="4561" y="3969"/>
                  </a:lnTo>
                  <a:lnTo>
                    <a:pt x="4191" y="3493"/>
                  </a:lnTo>
                  <a:lnTo>
                    <a:pt x="4025" y="3290"/>
                  </a:lnTo>
                  <a:cubicBezTo>
                    <a:pt x="3953" y="3183"/>
                    <a:pt x="3965" y="3052"/>
                    <a:pt x="4072" y="2981"/>
                  </a:cubicBezTo>
                  <a:cubicBezTo>
                    <a:pt x="4102" y="2951"/>
                    <a:pt x="4147" y="2930"/>
                    <a:pt x="4196" y="2930"/>
                  </a:cubicBezTo>
                  <a:cubicBezTo>
                    <a:pt x="4206" y="2930"/>
                    <a:pt x="4217" y="2931"/>
                    <a:pt x="4227" y="2933"/>
                  </a:cubicBezTo>
                  <a:cubicBezTo>
                    <a:pt x="4287" y="2945"/>
                    <a:pt x="4346" y="2981"/>
                    <a:pt x="4382" y="3016"/>
                  </a:cubicBezTo>
                  <a:lnTo>
                    <a:pt x="5394" y="4350"/>
                  </a:lnTo>
                  <a:cubicBezTo>
                    <a:pt x="5428" y="4390"/>
                    <a:pt x="5469" y="4412"/>
                    <a:pt x="5514" y="4412"/>
                  </a:cubicBezTo>
                  <a:cubicBezTo>
                    <a:pt x="5548" y="4412"/>
                    <a:pt x="5584" y="4399"/>
                    <a:pt x="5620" y="4374"/>
                  </a:cubicBezTo>
                  <a:cubicBezTo>
                    <a:pt x="5692" y="4314"/>
                    <a:pt x="5704" y="4231"/>
                    <a:pt x="5644" y="4147"/>
                  </a:cubicBezTo>
                  <a:lnTo>
                    <a:pt x="4632" y="2826"/>
                  </a:lnTo>
                  <a:cubicBezTo>
                    <a:pt x="4549" y="2707"/>
                    <a:pt x="4406" y="2635"/>
                    <a:pt x="4263" y="2623"/>
                  </a:cubicBezTo>
                  <a:cubicBezTo>
                    <a:pt x="4231" y="2619"/>
                    <a:pt x="4201" y="2616"/>
                    <a:pt x="4171" y="2616"/>
                  </a:cubicBezTo>
                  <a:cubicBezTo>
                    <a:pt x="4055" y="2616"/>
                    <a:pt x="3953" y="2652"/>
                    <a:pt x="3858" y="2719"/>
                  </a:cubicBezTo>
                  <a:cubicBezTo>
                    <a:pt x="3620" y="2897"/>
                    <a:pt x="3572" y="3254"/>
                    <a:pt x="3751" y="3493"/>
                  </a:cubicBezTo>
                  <a:lnTo>
                    <a:pt x="3846" y="3612"/>
                  </a:lnTo>
                  <a:lnTo>
                    <a:pt x="3418" y="4326"/>
                  </a:lnTo>
                  <a:cubicBezTo>
                    <a:pt x="3120" y="4838"/>
                    <a:pt x="2953" y="5421"/>
                    <a:pt x="2953" y="6017"/>
                  </a:cubicBezTo>
                  <a:lnTo>
                    <a:pt x="2953" y="9005"/>
                  </a:lnTo>
                  <a:cubicBezTo>
                    <a:pt x="2953" y="9065"/>
                    <a:pt x="2917" y="9124"/>
                    <a:pt x="2894" y="9172"/>
                  </a:cubicBezTo>
                  <a:cubicBezTo>
                    <a:pt x="2846" y="9208"/>
                    <a:pt x="2798" y="9231"/>
                    <a:pt x="2739" y="9231"/>
                  </a:cubicBezTo>
                  <a:cubicBezTo>
                    <a:pt x="2620" y="9231"/>
                    <a:pt x="2536" y="9136"/>
                    <a:pt x="2536" y="9017"/>
                  </a:cubicBezTo>
                  <a:lnTo>
                    <a:pt x="2536" y="4493"/>
                  </a:lnTo>
                  <a:lnTo>
                    <a:pt x="2715" y="4493"/>
                  </a:lnTo>
                  <a:lnTo>
                    <a:pt x="2715" y="4671"/>
                  </a:lnTo>
                  <a:cubicBezTo>
                    <a:pt x="2715" y="4767"/>
                    <a:pt x="2786" y="4838"/>
                    <a:pt x="2870" y="4838"/>
                  </a:cubicBezTo>
                  <a:cubicBezTo>
                    <a:pt x="2965" y="4838"/>
                    <a:pt x="3037" y="4767"/>
                    <a:pt x="3037" y="4671"/>
                  </a:cubicBezTo>
                  <a:lnTo>
                    <a:pt x="3037" y="3993"/>
                  </a:lnTo>
                  <a:cubicBezTo>
                    <a:pt x="3037" y="3897"/>
                    <a:pt x="2965" y="3826"/>
                    <a:pt x="2870" y="3826"/>
                  </a:cubicBezTo>
                  <a:cubicBezTo>
                    <a:pt x="2786" y="3826"/>
                    <a:pt x="2715" y="3897"/>
                    <a:pt x="2715" y="3993"/>
                  </a:cubicBezTo>
                  <a:lnTo>
                    <a:pt x="2715" y="4171"/>
                  </a:lnTo>
                  <a:lnTo>
                    <a:pt x="2536" y="4171"/>
                  </a:lnTo>
                  <a:lnTo>
                    <a:pt x="2536" y="3350"/>
                  </a:lnTo>
                  <a:lnTo>
                    <a:pt x="2715" y="3350"/>
                  </a:lnTo>
                  <a:lnTo>
                    <a:pt x="2715" y="3528"/>
                  </a:lnTo>
                  <a:cubicBezTo>
                    <a:pt x="2715" y="3612"/>
                    <a:pt x="2786" y="3695"/>
                    <a:pt x="2870" y="3695"/>
                  </a:cubicBezTo>
                  <a:cubicBezTo>
                    <a:pt x="2965" y="3695"/>
                    <a:pt x="3037" y="3612"/>
                    <a:pt x="3037" y="3528"/>
                  </a:cubicBezTo>
                  <a:lnTo>
                    <a:pt x="3037" y="2838"/>
                  </a:lnTo>
                  <a:cubicBezTo>
                    <a:pt x="3037" y="2754"/>
                    <a:pt x="2965" y="2683"/>
                    <a:pt x="2870" y="2683"/>
                  </a:cubicBezTo>
                  <a:cubicBezTo>
                    <a:pt x="2786" y="2683"/>
                    <a:pt x="2715" y="2754"/>
                    <a:pt x="2715" y="2838"/>
                  </a:cubicBezTo>
                  <a:lnTo>
                    <a:pt x="2715" y="3016"/>
                  </a:lnTo>
                  <a:lnTo>
                    <a:pt x="2536" y="3016"/>
                  </a:lnTo>
                  <a:lnTo>
                    <a:pt x="2536" y="921"/>
                  </a:lnTo>
                  <a:lnTo>
                    <a:pt x="2536" y="873"/>
                  </a:lnTo>
                  <a:cubicBezTo>
                    <a:pt x="2525" y="564"/>
                    <a:pt x="2358" y="278"/>
                    <a:pt x="2084" y="135"/>
                  </a:cubicBezTo>
                  <a:cubicBezTo>
                    <a:pt x="1930" y="45"/>
                    <a:pt x="1766" y="0"/>
                    <a:pt x="160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5" name="Google Shape;3265;p55"/>
          <p:cNvGrpSpPr/>
          <p:nvPr/>
        </p:nvGrpSpPr>
        <p:grpSpPr>
          <a:xfrm>
            <a:off x="5770336" y="2007615"/>
            <a:ext cx="350682" cy="292097"/>
            <a:chOff x="5770336" y="2007615"/>
            <a:chExt cx="350682" cy="292097"/>
          </a:xfrm>
        </p:grpSpPr>
        <p:sp>
          <p:nvSpPr>
            <p:cNvPr id="3266" name="Google Shape;3266;p55"/>
            <p:cNvSpPr/>
            <p:nvPr/>
          </p:nvSpPr>
          <p:spPr>
            <a:xfrm>
              <a:off x="5780545" y="2007615"/>
              <a:ext cx="329500" cy="75855"/>
            </a:xfrm>
            <a:custGeom>
              <a:rect b="b" l="l" r="r" t="t"/>
              <a:pathLst>
                <a:path extrusionOk="0" h="2385" w="10360">
                  <a:moveTo>
                    <a:pt x="245" y="1"/>
                  </a:moveTo>
                  <a:cubicBezTo>
                    <a:pt x="179" y="1"/>
                    <a:pt x="123" y="24"/>
                    <a:pt x="84" y="63"/>
                  </a:cubicBezTo>
                  <a:cubicBezTo>
                    <a:pt x="24" y="111"/>
                    <a:pt x="1" y="182"/>
                    <a:pt x="1" y="254"/>
                  </a:cubicBezTo>
                  <a:lnTo>
                    <a:pt x="1" y="2218"/>
                  </a:lnTo>
                  <a:cubicBezTo>
                    <a:pt x="1" y="2313"/>
                    <a:pt x="72" y="2385"/>
                    <a:pt x="167" y="2385"/>
                  </a:cubicBezTo>
                  <a:cubicBezTo>
                    <a:pt x="251" y="2385"/>
                    <a:pt x="322" y="2313"/>
                    <a:pt x="322" y="2218"/>
                  </a:cubicBezTo>
                  <a:lnTo>
                    <a:pt x="322" y="349"/>
                  </a:lnTo>
                  <a:cubicBezTo>
                    <a:pt x="977" y="456"/>
                    <a:pt x="2882" y="718"/>
                    <a:pt x="5180" y="718"/>
                  </a:cubicBezTo>
                  <a:cubicBezTo>
                    <a:pt x="7466" y="718"/>
                    <a:pt x="9371" y="456"/>
                    <a:pt x="10026" y="349"/>
                  </a:cubicBezTo>
                  <a:lnTo>
                    <a:pt x="10026" y="2218"/>
                  </a:lnTo>
                  <a:cubicBezTo>
                    <a:pt x="10026" y="2313"/>
                    <a:pt x="10097" y="2385"/>
                    <a:pt x="10192" y="2385"/>
                  </a:cubicBezTo>
                  <a:cubicBezTo>
                    <a:pt x="10276" y="2385"/>
                    <a:pt x="10359" y="2313"/>
                    <a:pt x="10359" y="2218"/>
                  </a:cubicBezTo>
                  <a:lnTo>
                    <a:pt x="10359" y="254"/>
                  </a:lnTo>
                  <a:cubicBezTo>
                    <a:pt x="10323" y="182"/>
                    <a:pt x="10300" y="111"/>
                    <a:pt x="10240" y="63"/>
                  </a:cubicBezTo>
                  <a:cubicBezTo>
                    <a:pt x="10191" y="24"/>
                    <a:pt x="10125" y="1"/>
                    <a:pt x="10077" y="1"/>
                  </a:cubicBezTo>
                  <a:cubicBezTo>
                    <a:pt x="10067" y="1"/>
                    <a:pt x="10058" y="2"/>
                    <a:pt x="10050" y="4"/>
                  </a:cubicBezTo>
                  <a:cubicBezTo>
                    <a:pt x="9657" y="63"/>
                    <a:pt x="7597" y="396"/>
                    <a:pt x="5168" y="396"/>
                  </a:cubicBezTo>
                  <a:cubicBezTo>
                    <a:pt x="2727" y="396"/>
                    <a:pt x="667" y="75"/>
                    <a:pt x="286" y="4"/>
                  </a:cubicBezTo>
                  <a:cubicBezTo>
                    <a:pt x="272" y="2"/>
                    <a:pt x="258" y="1"/>
                    <a:pt x="24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55"/>
            <p:cNvSpPr/>
            <p:nvPr/>
          </p:nvSpPr>
          <p:spPr>
            <a:xfrm>
              <a:off x="5779400" y="2097082"/>
              <a:ext cx="329500" cy="76014"/>
            </a:xfrm>
            <a:custGeom>
              <a:rect b="b" l="l" r="r" t="t"/>
              <a:pathLst>
                <a:path extrusionOk="0" h="2390" w="10360">
                  <a:moveTo>
                    <a:pt x="168" y="0"/>
                  </a:moveTo>
                  <a:cubicBezTo>
                    <a:pt x="84" y="0"/>
                    <a:pt x="1" y="72"/>
                    <a:pt x="1" y="167"/>
                  </a:cubicBezTo>
                  <a:lnTo>
                    <a:pt x="1" y="2132"/>
                  </a:lnTo>
                  <a:cubicBezTo>
                    <a:pt x="1" y="2203"/>
                    <a:pt x="37" y="2286"/>
                    <a:pt x="96" y="2322"/>
                  </a:cubicBezTo>
                  <a:cubicBezTo>
                    <a:pt x="144" y="2370"/>
                    <a:pt x="203" y="2382"/>
                    <a:pt x="263" y="2382"/>
                  </a:cubicBezTo>
                  <a:lnTo>
                    <a:pt x="299" y="2382"/>
                  </a:lnTo>
                  <a:cubicBezTo>
                    <a:pt x="692" y="2322"/>
                    <a:pt x="2739" y="2001"/>
                    <a:pt x="5180" y="2001"/>
                  </a:cubicBezTo>
                  <a:cubicBezTo>
                    <a:pt x="7621" y="2001"/>
                    <a:pt x="9681" y="2310"/>
                    <a:pt x="10062" y="2382"/>
                  </a:cubicBezTo>
                  <a:cubicBezTo>
                    <a:pt x="10080" y="2387"/>
                    <a:pt x="10098" y="2389"/>
                    <a:pt x="10115" y="2389"/>
                  </a:cubicBezTo>
                  <a:cubicBezTo>
                    <a:pt x="10175" y="2389"/>
                    <a:pt x="10227" y="2359"/>
                    <a:pt x="10264" y="2322"/>
                  </a:cubicBezTo>
                  <a:cubicBezTo>
                    <a:pt x="10324" y="2286"/>
                    <a:pt x="10347" y="2203"/>
                    <a:pt x="10347" y="2132"/>
                  </a:cubicBezTo>
                  <a:lnTo>
                    <a:pt x="10347" y="167"/>
                  </a:lnTo>
                  <a:cubicBezTo>
                    <a:pt x="10359" y="84"/>
                    <a:pt x="10288" y="0"/>
                    <a:pt x="10193" y="0"/>
                  </a:cubicBezTo>
                  <a:cubicBezTo>
                    <a:pt x="10109" y="0"/>
                    <a:pt x="10038" y="84"/>
                    <a:pt x="10038" y="167"/>
                  </a:cubicBezTo>
                  <a:lnTo>
                    <a:pt x="10038" y="2048"/>
                  </a:lnTo>
                  <a:cubicBezTo>
                    <a:pt x="9383" y="1941"/>
                    <a:pt x="7478" y="1667"/>
                    <a:pt x="5180" y="1667"/>
                  </a:cubicBezTo>
                  <a:cubicBezTo>
                    <a:pt x="2894" y="1667"/>
                    <a:pt x="989" y="1941"/>
                    <a:pt x="334" y="2048"/>
                  </a:cubicBezTo>
                  <a:lnTo>
                    <a:pt x="334" y="167"/>
                  </a:lnTo>
                  <a:cubicBezTo>
                    <a:pt x="334" y="72"/>
                    <a:pt x="263"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55"/>
            <p:cNvSpPr/>
            <p:nvPr/>
          </p:nvSpPr>
          <p:spPr>
            <a:xfrm>
              <a:off x="5800996" y="2031850"/>
              <a:ext cx="288217" cy="117201"/>
            </a:xfrm>
            <a:custGeom>
              <a:rect b="b" l="l" r="r" t="t"/>
              <a:pathLst>
                <a:path extrusionOk="0" h="3685" w="9062">
                  <a:moveTo>
                    <a:pt x="8728" y="325"/>
                  </a:moveTo>
                  <a:lnTo>
                    <a:pt x="8728" y="3349"/>
                  </a:lnTo>
                  <a:cubicBezTo>
                    <a:pt x="7752" y="3218"/>
                    <a:pt x="6228" y="3087"/>
                    <a:pt x="4525" y="3087"/>
                  </a:cubicBezTo>
                  <a:cubicBezTo>
                    <a:pt x="2799" y="3087"/>
                    <a:pt x="1286" y="3230"/>
                    <a:pt x="310" y="3349"/>
                  </a:cubicBezTo>
                  <a:lnTo>
                    <a:pt x="310" y="325"/>
                  </a:lnTo>
                  <a:cubicBezTo>
                    <a:pt x="1275" y="444"/>
                    <a:pt x="2799" y="599"/>
                    <a:pt x="4525" y="599"/>
                  </a:cubicBezTo>
                  <a:cubicBezTo>
                    <a:pt x="6239" y="599"/>
                    <a:pt x="7752" y="444"/>
                    <a:pt x="8728" y="325"/>
                  </a:cubicBezTo>
                  <a:close/>
                  <a:moveTo>
                    <a:pt x="292" y="1"/>
                  </a:moveTo>
                  <a:cubicBezTo>
                    <a:pt x="220" y="1"/>
                    <a:pt x="145" y="25"/>
                    <a:pt x="96" y="75"/>
                  </a:cubicBezTo>
                  <a:cubicBezTo>
                    <a:pt x="36" y="135"/>
                    <a:pt x="1" y="230"/>
                    <a:pt x="1" y="313"/>
                  </a:cubicBezTo>
                  <a:lnTo>
                    <a:pt x="1" y="3361"/>
                  </a:lnTo>
                  <a:cubicBezTo>
                    <a:pt x="1" y="3456"/>
                    <a:pt x="36" y="3540"/>
                    <a:pt x="96" y="3599"/>
                  </a:cubicBezTo>
                  <a:cubicBezTo>
                    <a:pt x="155" y="3647"/>
                    <a:pt x="239" y="3683"/>
                    <a:pt x="310" y="3683"/>
                  </a:cubicBezTo>
                  <a:lnTo>
                    <a:pt x="358" y="3683"/>
                  </a:lnTo>
                  <a:cubicBezTo>
                    <a:pt x="1322" y="3564"/>
                    <a:pt x="2822" y="3409"/>
                    <a:pt x="4537" y="3409"/>
                  </a:cubicBezTo>
                  <a:cubicBezTo>
                    <a:pt x="6251" y="3409"/>
                    <a:pt x="7752" y="3564"/>
                    <a:pt x="8716" y="3683"/>
                  </a:cubicBezTo>
                  <a:cubicBezTo>
                    <a:pt x="8728" y="3684"/>
                    <a:pt x="8740" y="3685"/>
                    <a:pt x="8752" y="3685"/>
                  </a:cubicBezTo>
                  <a:cubicBezTo>
                    <a:pt x="8832" y="3685"/>
                    <a:pt x="8902" y="3651"/>
                    <a:pt x="8954" y="3599"/>
                  </a:cubicBezTo>
                  <a:cubicBezTo>
                    <a:pt x="9026" y="3540"/>
                    <a:pt x="9061" y="3456"/>
                    <a:pt x="9061" y="3361"/>
                  </a:cubicBezTo>
                  <a:lnTo>
                    <a:pt x="9061" y="313"/>
                  </a:lnTo>
                  <a:cubicBezTo>
                    <a:pt x="9049" y="230"/>
                    <a:pt x="9002" y="135"/>
                    <a:pt x="8942" y="75"/>
                  </a:cubicBezTo>
                  <a:cubicBezTo>
                    <a:pt x="8893" y="25"/>
                    <a:pt x="8818" y="1"/>
                    <a:pt x="8747" y="1"/>
                  </a:cubicBezTo>
                  <a:cubicBezTo>
                    <a:pt x="8732" y="1"/>
                    <a:pt x="8718" y="2"/>
                    <a:pt x="8704" y="4"/>
                  </a:cubicBezTo>
                  <a:cubicBezTo>
                    <a:pt x="7740" y="123"/>
                    <a:pt x="6228" y="266"/>
                    <a:pt x="4525" y="266"/>
                  </a:cubicBezTo>
                  <a:cubicBezTo>
                    <a:pt x="2810" y="266"/>
                    <a:pt x="1310" y="123"/>
                    <a:pt x="334" y="4"/>
                  </a:cubicBezTo>
                  <a:cubicBezTo>
                    <a:pt x="320" y="2"/>
                    <a:pt x="306" y="1"/>
                    <a:pt x="29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55"/>
            <p:cNvSpPr/>
            <p:nvPr/>
          </p:nvSpPr>
          <p:spPr>
            <a:xfrm>
              <a:off x="5770336" y="2186073"/>
              <a:ext cx="350682" cy="113639"/>
            </a:xfrm>
            <a:custGeom>
              <a:rect b="b" l="l" r="r" t="t"/>
              <a:pathLst>
                <a:path extrusionOk="0" h="3573" w="11026">
                  <a:moveTo>
                    <a:pt x="2965" y="334"/>
                  </a:moveTo>
                  <a:cubicBezTo>
                    <a:pt x="3179" y="334"/>
                    <a:pt x="3346" y="500"/>
                    <a:pt x="3346" y="703"/>
                  </a:cubicBezTo>
                  <a:lnTo>
                    <a:pt x="3346" y="1155"/>
                  </a:lnTo>
                  <a:lnTo>
                    <a:pt x="2953" y="1155"/>
                  </a:lnTo>
                  <a:cubicBezTo>
                    <a:pt x="2786" y="1179"/>
                    <a:pt x="2631" y="1274"/>
                    <a:pt x="2524" y="1393"/>
                  </a:cubicBezTo>
                  <a:cubicBezTo>
                    <a:pt x="2393" y="1239"/>
                    <a:pt x="2191" y="1132"/>
                    <a:pt x="1989" y="1132"/>
                  </a:cubicBezTo>
                  <a:lnTo>
                    <a:pt x="1703" y="1132"/>
                  </a:lnTo>
                  <a:lnTo>
                    <a:pt x="1703" y="703"/>
                  </a:lnTo>
                  <a:lnTo>
                    <a:pt x="1715" y="703"/>
                  </a:lnTo>
                  <a:cubicBezTo>
                    <a:pt x="1715" y="500"/>
                    <a:pt x="1881" y="334"/>
                    <a:pt x="2096" y="334"/>
                  </a:cubicBezTo>
                  <a:close/>
                  <a:moveTo>
                    <a:pt x="4929" y="334"/>
                  </a:moveTo>
                  <a:cubicBezTo>
                    <a:pt x="5144" y="334"/>
                    <a:pt x="5310" y="500"/>
                    <a:pt x="5310" y="703"/>
                  </a:cubicBezTo>
                  <a:lnTo>
                    <a:pt x="5310" y="1155"/>
                  </a:lnTo>
                  <a:lnTo>
                    <a:pt x="4917" y="1155"/>
                  </a:lnTo>
                  <a:cubicBezTo>
                    <a:pt x="4751" y="1179"/>
                    <a:pt x="4596" y="1274"/>
                    <a:pt x="4489" y="1393"/>
                  </a:cubicBezTo>
                  <a:cubicBezTo>
                    <a:pt x="4358" y="1239"/>
                    <a:pt x="4155" y="1132"/>
                    <a:pt x="3953" y="1132"/>
                  </a:cubicBezTo>
                  <a:lnTo>
                    <a:pt x="3667" y="1132"/>
                  </a:lnTo>
                  <a:lnTo>
                    <a:pt x="3667" y="703"/>
                  </a:lnTo>
                  <a:lnTo>
                    <a:pt x="3679" y="703"/>
                  </a:lnTo>
                  <a:cubicBezTo>
                    <a:pt x="3679" y="500"/>
                    <a:pt x="3846" y="334"/>
                    <a:pt x="4060" y="334"/>
                  </a:cubicBezTo>
                  <a:close/>
                  <a:moveTo>
                    <a:pt x="6894" y="334"/>
                  </a:moveTo>
                  <a:cubicBezTo>
                    <a:pt x="7108" y="334"/>
                    <a:pt x="7275" y="500"/>
                    <a:pt x="7275" y="703"/>
                  </a:cubicBezTo>
                  <a:lnTo>
                    <a:pt x="7275" y="1155"/>
                  </a:lnTo>
                  <a:lnTo>
                    <a:pt x="6811" y="1155"/>
                  </a:lnTo>
                  <a:cubicBezTo>
                    <a:pt x="6799" y="1155"/>
                    <a:pt x="6775" y="1155"/>
                    <a:pt x="6775" y="1167"/>
                  </a:cubicBezTo>
                  <a:cubicBezTo>
                    <a:pt x="6644" y="1215"/>
                    <a:pt x="6525" y="1286"/>
                    <a:pt x="6441" y="1393"/>
                  </a:cubicBezTo>
                  <a:cubicBezTo>
                    <a:pt x="6346" y="1286"/>
                    <a:pt x="6227" y="1215"/>
                    <a:pt x="6096" y="1167"/>
                  </a:cubicBezTo>
                  <a:cubicBezTo>
                    <a:pt x="6084" y="1167"/>
                    <a:pt x="6084" y="1167"/>
                    <a:pt x="6060" y="1155"/>
                  </a:cubicBezTo>
                  <a:lnTo>
                    <a:pt x="5608" y="1155"/>
                  </a:lnTo>
                  <a:lnTo>
                    <a:pt x="5608" y="703"/>
                  </a:lnTo>
                  <a:cubicBezTo>
                    <a:pt x="5644" y="500"/>
                    <a:pt x="5810" y="334"/>
                    <a:pt x="6013" y="334"/>
                  </a:cubicBezTo>
                  <a:close/>
                  <a:moveTo>
                    <a:pt x="8847" y="334"/>
                  </a:moveTo>
                  <a:cubicBezTo>
                    <a:pt x="9061" y="334"/>
                    <a:pt x="9216" y="500"/>
                    <a:pt x="9216" y="703"/>
                  </a:cubicBezTo>
                  <a:lnTo>
                    <a:pt x="9216" y="1155"/>
                  </a:lnTo>
                  <a:lnTo>
                    <a:pt x="8763" y="1155"/>
                  </a:lnTo>
                  <a:cubicBezTo>
                    <a:pt x="8739" y="1155"/>
                    <a:pt x="8739" y="1155"/>
                    <a:pt x="8727" y="1167"/>
                  </a:cubicBezTo>
                  <a:cubicBezTo>
                    <a:pt x="8597" y="1215"/>
                    <a:pt x="8477" y="1286"/>
                    <a:pt x="8382" y="1393"/>
                  </a:cubicBezTo>
                  <a:cubicBezTo>
                    <a:pt x="8299" y="1286"/>
                    <a:pt x="8180" y="1215"/>
                    <a:pt x="8049" y="1167"/>
                  </a:cubicBezTo>
                  <a:cubicBezTo>
                    <a:pt x="8025" y="1167"/>
                    <a:pt x="8025" y="1167"/>
                    <a:pt x="8013" y="1155"/>
                  </a:cubicBezTo>
                  <a:lnTo>
                    <a:pt x="7549" y="1155"/>
                  </a:lnTo>
                  <a:lnTo>
                    <a:pt x="7549" y="703"/>
                  </a:lnTo>
                  <a:lnTo>
                    <a:pt x="7596" y="703"/>
                  </a:lnTo>
                  <a:cubicBezTo>
                    <a:pt x="7596" y="500"/>
                    <a:pt x="7763" y="334"/>
                    <a:pt x="7965" y="334"/>
                  </a:cubicBezTo>
                  <a:close/>
                  <a:moveTo>
                    <a:pt x="5489" y="1453"/>
                  </a:moveTo>
                  <a:lnTo>
                    <a:pt x="5489" y="1477"/>
                  </a:lnTo>
                  <a:lnTo>
                    <a:pt x="6013" y="1477"/>
                  </a:lnTo>
                  <a:cubicBezTo>
                    <a:pt x="6037" y="1477"/>
                    <a:pt x="6037" y="1477"/>
                    <a:pt x="6049" y="1489"/>
                  </a:cubicBezTo>
                  <a:lnTo>
                    <a:pt x="6060" y="1489"/>
                  </a:lnTo>
                  <a:cubicBezTo>
                    <a:pt x="6072" y="1489"/>
                    <a:pt x="6072" y="1489"/>
                    <a:pt x="6096" y="1513"/>
                  </a:cubicBezTo>
                  <a:lnTo>
                    <a:pt x="6108" y="1513"/>
                  </a:lnTo>
                  <a:cubicBezTo>
                    <a:pt x="6120" y="1513"/>
                    <a:pt x="6120" y="1524"/>
                    <a:pt x="6132" y="1524"/>
                  </a:cubicBezTo>
                  <a:cubicBezTo>
                    <a:pt x="6156" y="1524"/>
                    <a:pt x="6156" y="1536"/>
                    <a:pt x="6156" y="1536"/>
                  </a:cubicBezTo>
                  <a:lnTo>
                    <a:pt x="6168" y="1548"/>
                  </a:lnTo>
                  <a:lnTo>
                    <a:pt x="6180" y="1572"/>
                  </a:lnTo>
                  <a:lnTo>
                    <a:pt x="6180" y="1584"/>
                  </a:lnTo>
                  <a:lnTo>
                    <a:pt x="6191" y="1596"/>
                  </a:lnTo>
                  <a:lnTo>
                    <a:pt x="6191" y="1608"/>
                  </a:lnTo>
                  <a:lnTo>
                    <a:pt x="6215" y="1632"/>
                  </a:lnTo>
                  <a:lnTo>
                    <a:pt x="6215" y="1643"/>
                  </a:lnTo>
                  <a:cubicBezTo>
                    <a:pt x="6215" y="1643"/>
                    <a:pt x="6215" y="1655"/>
                    <a:pt x="6227" y="1655"/>
                  </a:cubicBezTo>
                  <a:lnTo>
                    <a:pt x="6227" y="1667"/>
                  </a:lnTo>
                  <a:cubicBezTo>
                    <a:pt x="6227" y="1667"/>
                    <a:pt x="6227" y="1691"/>
                    <a:pt x="6239" y="1691"/>
                  </a:cubicBezTo>
                  <a:lnTo>
                    <a:pt x="6239" y="1703"/>
                  </a:lnTo>
                  <a:lnTo>
                    <a:pt x="6239" y="1715"/>
                  </a:lnTo>
                  <a:lnTo>
                    <a:pt x="6239" y="1727"/>
                  </a:lnTo>
                  <a:lnTo>
                    <a:pt x="6239" y="1751"/>
                  </a:lnTo>
                  <a:lnTo>
                    <a:pt x="6239" y="1763"/>
                  </a:lnTo>
                  <a:lnTo>
                    <a:pt x="6239" y="1786"/>
                  </a:lnTo>
                  <a:lnTo>
                    <a:pt x="6239" y="1822"/>
                  </a:lnTo>
                  <a:lnTo>
                    <a:pt x="6239" y="2655"/>
                  </a:lnTo>
                  <a:lnTo>
                    <a:pt x="4608" y="2655"/>
                  </a:lnTo>
                  <a:lnTo>
                    <a:pt x="4608" y="1822"/>
                  </a:lnTo>
                  <a:lnTo>
                    <a:pt x="4608" y="1786"/>
                  </a:lnTo>
                  <a:cubicBezTo>
                    <a:pt x="4620" y="1632"/>
                    <a:pt x="4751" y="1489"/>
                    <a:pt x="4906" y="1453"/>
                  </a:cubicBezTo>
                  <a:close/>
                  <a:moveTo>
                    <a:pt x="7977" y="1477"/>
                  </a:moveTo>
                  <a:cubicBezTo>
                    <a:pt x="8001" y="1477"/>
                    <a:pt x="8001" y="1477"/>
                    <a:pt x="8013" y="1489"/>
                  </a:cubicBezTo>
                  <a:lnTo>
                    <a:pt x="8025" y="1489"/>
                  </a:lnTo>
                  <a:cubicBezTo>
                    <a:pt x="8037" y="1489"/>
                    <a:pt x="8037" y="1489"/>
                    <a:pt x="8061" y="1513"/>
                  </a:cubicBezTo>
                  <a:lnTo>
                    <a:pt x="8073" y="1513"/>
                  </a:lnTo>
                  <a:cubicBezTo>
                    <a:pt x="8085" y="1513"/>
                    <a:pt x="8085" y="1524"/>
                    <a:pt x="8096" y="1524"/>
                  </a:cubicBezTo>
                  <a:lnTo>
                    <a:pt x="8120" y="1536"/>
                  </a:lnTo>
                  <a:lnTo>
                    <a:pt x="8132" y="1548"/>
                  </a:lnTo>
                  <a:lnTo>
                    <a:pt x="8144" y="1572"/>
                  </a:lnTo>
                  <a:lnTo>
                    <a:pt x="8144" y="1584"/>
                  </a:lnTo>
                  <a:lnTo>
                    <a:pt x="8156" y="1596"/>
                  </a:lnTo>
                  <a:lnTo>
                    <a:pt x="8156" y="1608"/>
                  </a:lnTo>
                  <a:lnTo>
                    <a:pt x="8180" y="1632"/>
                  </a:lnTo>
                  <a:lnTo>
                    <a:pt x="8180" y="1643"/>
                  </a:lnTo>
                  <a:cubicBezTo>
                    <a:pt x="8180" y="1643"/>
                    <a:pt x="8180" y="1655"/>
                    <a:pt x="8192" y="1655"/>
                  </a:cubicBezTo>
                  <a:lnTo>
                    <a:pt x="8192" y="1667"/>
                  </a:lnTo>
                  <a:cubicBezTo>
                    <a:pt x="8192" y="1667"/>
                    <a:pt x="8192" y="1691"/>
                    <a:pt x="8204" y="1691"/>
                  </a:cubicBezTo>
                  <a:lnTo>
                    <a:pt x="8204" y="1703"/>
                  </a:lnTo>
                  <a:lnTo>
                    <a:pt x="8204" y="1715"/>
                  </a:lnTo>
                  <a:lnTo>
                    <a:pt x="8204" y="1727"/>
                  </a:lnTo>
                  <a:lnTo>
                    <a:pt x="8204" y="1751"/>
                  </a:lnTo>
                  <a:lnTo>
                    <a:pt x="8204" y="1763"/>
                  </a:lnTo>
                  <a:lnTo>
                    <a:pt x="8204" y="1786"/>
                  </a:lnTo>
                  <a:lnTo>
                    <a:pt x="8204" y="1822"/>
                  </a:lnTo>
                  <a:lnTo>
                    <a:pt x="8204" y="2655"/>
                  </a:lnTo>
                  <a:lnTo>
                    <a:pt x="6572" y="2655"/>
                  </a:lnTo>
                  <a:lnTo>
                    <a:pt x="6572" y="1822"/>
                  </a:lnTo>
                  <a:lnTo>
                    <a:pt x="6572" y="1786"/>
                  </a:lnTo>
                  <a:lnTo>
                    <a:pt x="6572" y="1763"/>
                  </a:lnTo>
                  <a:lnTo>
                    <a:pt x="6572" y="1751"/>
                  </a:lnTo>
                  <a:lnTo>
                    <a:pt x="6572" y="1727"/>
                  </a:lnTo>
                  <a:lnTo>
                    <a:pt x="6572" y="1715"/>
                  </a:lnTo>
                  <a:lnTo>
                    <a:pt x="6572" y="1703"/>
                  </a:lnTo>
                  <a:lnTo>
                    <a:pt x="6572" y="1691"/>
                  </a:lnTo>
                  <a:cubicBezTo>
                    <a:pt x="6572" y="1691"/>
                    <a:pt x="6572" y="1667"/>
                    <a:pt x="6584" y="1667"/>
                  </a:cubicBezTo>
                  <a:lnTo>
                    <a:pt x="6584" y="1655"/>
                  </a:lnTo>
                  <a:cubicBezTo>
                    <a:pt x="6584" y="1655"/>
                    <a:pt x="6584" y="1643"/>
                    <a:pt x="6596" y="1643"/>
                  </a:cubicBezTo>
                  <a:lnTo>
                    <a:pt x="6596" y="1632"/>
                  </a:lnTo>
                  <a:lnTo>
                    <a:pt x="6608" y="1608"/>
                  </a:lnTo>
                  <a:lnTo>
                    <a:pt x="6608" y="1596"/>
                  </a:lnTo>
                  <a:lnTo>
                    <a:pt x="6632" y="1584"/>
                  </a:lnTo>
                  <a:lnTo>
                    <a:pt x="6632" y="1572"/>
                  </a:lnTo>
                  <a:lnTo>
                    <a:pt x="6644" y="1548"/>
                  </a:lnTo>
                  <a:lnTo>
                    <a:pt x="6656" y="1536"/>
                  </a:lnTo>
                  <a:lnTo>
                    <a:pt x="6668" y="1524"/>
                  </a:lnTo>
                  <a:cubicBezTo>
                    <a:pt x="6692" y="1524"/>
                    <a:pt x="6692" y="1513"/>
                    <a:pt x="6703" y="1513"/>
                  </a:cubicBezTo>
                  <a:lnTo>
                    <a:pt x="6715" y="1513"/>
                  </a:lnTo>
                  <a:cubicBezTo>
                    <a:pt x="6727" y="1513"/>
                    <a:pt x="6727" y="1489"/>
                    <a:pt x="6751" y="1489"/>
                  </a:cubicBezTo>
                  <a:lnTo>
                    <a:pt x="6763" y="1489"/>
                  </a:lnTo>
                  <a:cubicBezTo>
                    <a:pt x="6775" y="1489"/>
                    <a:pt x="6775" y="1489"/>
                    <a:pt x="6787" y="1477"/>
                  </a:cubicBezTo>
                  <a:close/>
                  <a:moveTo>
                    <a:pt x="1989" y="1477"/>
                  </a:moveTo>
                  <a:cubicBezTo>
                    <a:pt x="2191" y="1477"/>
                    <a:pt x="2358" y="1643"/>
                    <a:pt x="2358" y="1846"/>
                  </a:cubicBezTo>
                  <a:lnTo>
                    <a:pt x="2358" y="2679"/>
                  </a:lnTo>
                  <a:lnTo>
                    <a:pt x="726" y="2679"/>
                  </a:lnTo>
                  <a:lnTo>
                    <a:pt x="726" y="1846"/>
                  </a:lnTo>
                  <a:lnTo>
                    <a:pt x="738" y="1846"/>
                  </a:lnTo>
                  <a:cubicBezTo>
                    <a:pt x="738" y="1643"/>
                    <a:pt x="893" y="1477"/>
                    <a:pt x="1107" y="1477"/>
                  </a:cubicBezTo>
                  <a:close/>
                  <a:moveTo>
                    <a:pt x="3953" y="1477"/>
                  </a:moveTo>
                  <a:cubicBezTo>
                    <a:pt x="4155" y="1477"/>
                    <a:pt x="4322" y="1643"/>
                    <a:pt x="4322" y="1846"/>
                  </a:cubicBezTo>
                  <a:lnTo>
                    <a:pt x="4322" y="2679"/>
                  </a:lnTo>
                  <a:lnTo>
                    <a:pt x="2691" y="2679"/>
                  </a:lnTo>
                  <a:lnTo>
                    <a:pt x="2691" y="1846"/>
                  </a:lnTo>
                  <a:lnTo>
                    <a:pt x="2691" y="1822"/>
                  </a:lnTo>
                  <a:cubicBezTo>
                    <a:pt x="2703" y="1655"/>
                    <a:pt x="2834" y="1524"/>
                    <a:pt x="2989" y="1477"/>
                  </a:cubicBezTo>
                  <a:close/>
                  <a:moveTo>
                    <a:pt x="9835" y="1477"/>
                  </a:moveTo>
                  <a:cubicBezTo>
                    <a:pt x="10037" y="1477"/>
                    <a:pt x="10204" y="1643"/>
                    <a:pt x="10204" y="1846"/>
                  </a:cubicBezTo>
                  <a:lnTo>
                    <a:pt x="10204" y="2679"/>
                  </a:lnTo>
                  <a:lnTo>
                    <a:pt x="8561" y="2679"/>
                  </a:lnTo>
                  <a:lnTo>
                    <a:pt x="8561" y="1846"/>
                  </a:lnTo>
                  <a:lnTo>
                    <a:pt x="8561" y="1822"/>
                  </a:lnTo>
                  <a:lnTo>
                    <a:pt x="8561" y="1786"/>
                  </a:lnTo>
                  <a:lnTo>
                    <a:pt x="8561" y="1774"/>
                  </a:lnTo>
                  <a:lnTo>
                    <a:pt x="8561" y="1763"/>
                  </a:lnTo>
                  <a:lnTo>
                    <a:pt x="8561" y="1739"/>
                  </a:lnTo>
                  <a:lnTo>
                    <a:pt x="8561" y="1727"/>
                  </a:lnTo>
                  <a:lnTo>
                    <a:pt x="8561" y="1715"/>
                  </a:lnTo>
                  <a:cubicBezTo>
                    <a:pt x="8561" y="1715"/>
                    <a:pt x="8561" y="1703"/>
                    <a:pt x="8585" y="1703"/>
                  </a:cubicBezTo>
                  <a:lnTo>
                    <a:pt x="8585" y="1679"/>
                  </a:lnTo>
                  <a:cubicBezTo>
                    <a:pt x="8585" y="1679"/>
                    <a:pt x="8585" y="1667"/>
                    <a:pt x="8597" y="1667"/>
                  </a:cubicBezTo>
                  <a:lnTo>
                    <a:pt x="8597" y="1655"/>
                  </a:lnTo>
                  <a:lnTo>
                    <a:pt x="8608" y="1643"/>
                  </a:lnTo>
                  <a:lnTo>
                    <a:pt x="8608" y="1620"/>
                  </a:lnTo>
                  <a:lnTo>
                    <a:pt x="8620" y="1608"/>
                  </a:lnTo>
                  <a:lnTo>
                    <a:pt x="8620" y="1596"/>
                  </a:lnTo>
                  <a:lnTo>
                    <a:pt x="8632" y="1584"/>
                  </a:lnTo>
                  <a:lnTo>
                    <a:pt x="8656" y="1560"/>
                  </a:lnTo>
                  <a:lnTo>
                    <a:pt x="8668" y="1548"/>
                  </a:lnTo>
                  <a:cubicBezTo>
                    <a:pt x="8680" y="1548"/>
                    <a:pt x="8680" y="1536"/>
                    <a:pt x="8692" y="1536"/>
                  </a:cubicBezTo>
                  <a:lnTo>
                    <a:pt x="8716" y="1536"/>
                  </a:lnTo>
                  <a:cubicBezTo>
                    <a:pt x="8727" y="1536"/>
                    <a:pt x="8727" y="1524"/>
                    <a:pt x="8739" y="1524"/>
                  </a:cubicBezTo>
                  <a:lnTo>
                    <a:pt x="8751" y="1524"/>
                  </a:lnTo>
                  <a:cubicBezTo>
                    <a:pt x="8775" y="1524"/>
                    <a:pt x="8775" y="1524"/>
                    <a:pt x="8787" y="1501"/>
                  </a:cubicBezTo>
                  <a:lnTo>
                    <a:pt x="9394" y="1501"/>
                  </a:lnTo>
                  <a:lnTo>
                    <a:pt x="9394" y="1477"/>
                  </a:lnTo>
                  <a:close/>
                  <a:moveTo>
                    <a:pt x="10668" y="3013"/>
                  </a:moveTo>
                  <a:lnTo>
                    <a:pt x="10668" y="3251"/>
                  </a:lnTo>
                  <a:lnTo>
                    <a:pt x="310" y="3251"/>
                  </a:lnTo>
                  <a:lnTo>
                    <a:pt x="310" y="3013"/>
                  </a:lnTo>
                  <a:close/>
                  <a:moveTo>
                    <a:pt x="2131" y="0"/>
                  </a:moveTo>
                  <a:cubicBezTo>
                    <a:pt x="1750" y="0"/>
                    <a:pt x="1441" y="322"/>
                    <a:pt x="1441" y="703"/>
                  </a:cubicBezTo>
                  <a:lnTo>
                    <a:pt x="1441" y="1155"/>
                  </a:lnTo>
                  <a:lnTo>
                    <a:pt x="1155" y="1155"/>
                  </a:lnTo>
                  <a:cubicBezTo>
                    <a:pt x="762" y="1155"/>
                    <a:pt x="453" y="1465"/>
                    <a:pt x="453" y="1846"/>
                  </a:cubicBezTo>
                  <a:lnTo>
                    <a:pt x="453" y="2679"/>
                  </a:lnTo>
                  <a:lnTo>
                    <a:pt x="215" y="2679"/>
                  </a:lnTo>
                  <a:cubicBezTo>
                    <a:pt x="107" y="2679"/>
                    <a:pt x="0" y="2775"/>
                    <a:pt x="0" y="2894"/>
                  </a:cubicBezTo>
                  <a:lnTo>
                    <a:pt x="0" y="3370"/>
                  </a:lnTo>
                  <a:cubicBezTo>
                    <a:pt x="0" y="3477"/>
                    <a:pt x="95" y="3572"/>
                    <a:pt x="215" y="3572"/>
                  </a:cubicBezTo>
                  <a:lnTo>
                    <a:pt x="10811" y="3572"/>
                  </a:lnTo>
                  <a:cubicBezTo>
                    <a:pt x="10918" y="3572"/>
                    <a:pt x="11025" y="3489"/>
                    <a:pt x="11025" y="3370"/>
                  </a:cubicBezTo>
                  <a:lnTo>
                    <a:pt x="11025" y="2894"/>
                  </a:lnTo>
                  <a:cubicBezTo>
                    <a:pt x="10978" y="2775"/>
                    <a:pt x="10883" y="2679"/>
                    <a:pt x="10775" y="2679"/>
                  </a:cubicBezTo>
                  <a:lnTo>
                    <a:pt x="10549" y="2679"/>
                  </a:lnTo>
                  <a:lnTo>
                    <a:pt x="10549" y="1846"/>
                  </a:lnTo>
                  <a:cubicBezTo>
                    <a:pt x="10549" y="1465"/>
                    <a:pt x="10228" y="1155"/>
                    <a:pt x="9847" y="1155"/>
                  </a:cubicBezTo>
                  <a:lnTo>
                    <a:pt x="9561" y="1155"/>
                  </a:lnTo>
                  <a:lnTo>
                    <a:pt x="9561" y="703"/>
                  </a:lnTo>
                  <a:cubicBezTo>
                    <a:pt x="9561" y="322"/>
                    <a:pt x="9251" y="0"/>
                    <a:pt x="8858" y="0"/>
                  </a:cubicBezTo>
                  <a:lnTo>
                    <a:pt x="7977" y="0"/>
                  </a:lnTo>
                  <a:cubicBezTo>
                    <a:pt x="7763" y="0"/>
                    <a:pt x="7561" y="108"/>
                    <a:pt x="7442" y="262"/>
                  </a:cubicBezTo>
                  <a:cubicBezTo>
                    <a:pt x="7311" y="108"/>
                    <a:pt x="7120" y="0"/>
                    <a:pt x="6906" y="0"/>
                  </a:cubicBezTo>
                  <a:lnTo>
                    <a:pt x="6037" y="0"/>
                  </a:lnTo>
                  <a:cubicBezTo>
                    <a:pt x="5810" y="0"/>
                    <a:pt x="5620" y="108"/>
                    <a:pt x="5501" y="262"/>
                  </a:cubicBezTo>
                  <a:cubicBezTo>
                    <a:pt x="5358" y="108"/>
                    <a:pt x="5168" y="0"/>
                    <a:pt x="4965" y="0"/>
                  </a:cubicBezTo>
                  <a:lnTo>
                    <a:pt x="4084" y="0"/>
                  </a:lnTo>
                  <a:cubicBezTo>
                    <a:pt x="3858" y="0"/>
                    <a:pt x="3667" y="108"/>
                    <a:pt x="3548" y="262"/>
                  </a:cubicBezTo>
                  <a:cubicBezTo>
                    <a:pt x="3417" y="108"/>
                    <a:pt x="3227" y="0"/>
                    <a:pt x="301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0" name="Google Shape;3270;p55"/>
          <p:cNvGrpSpPr/>
          <p:nvPr/>
        </p:nvGrpSpPr>
        <p:grpSpPr>
          <a:xfrm>
            <a:off x="5326878" y="1980358"/>
            <a:ext cx="350332" cy="346229"/>
            <a:chOff x="5326878" y="1980358"/>
            <a:chExt cx="350332" cy="346229"/>
          </a:xfrm>
        </p:grpSpPr>
        <p:sp>
          <p:nvSpPr>
            <p:cNvPr id="3271" name="Google Shape;3271;p55"/>
            <p:cNvSpPr/>
            <p:nvPr/>
          </p:nvSpPr>
          <p:spPr>
            <a:xfrm>
              <a:off x="5352259" y="2005834"/>
              <a:ext cx="94715" cy="94683"/>
            </a:xfrm>
            <a:custGeom>
              <a:rect b="b" l="l" r="r" t="t"/>
              <a:pathLst>
                <a:path extrusionOk="0" h="2977" w="2978">
                  <a:moveTo>
                    <a:pt x="1501" y="298"/>
                  </a:moveTo>
                  <a:cubicBezTo>
                    <a:pt x="1799" y="298"/>
                    <a:pt x="2096" y="417"/>
                    <a:pt x="2334" y="643"/>
                  </a:cubicBezTo>
                  <a:cubicBezTo>
                    <a:pt x="2763" y="1107"/>
                    <a:pt x="2763" y="1846"/>
                    <a:pt x="2322" y="2310"/>
                  </a:cubicBezTo>
                  <a:cubicBezTo>
                    <a:pt x="2090" y="2542"/>
                    <a:pt x="1787" y="2658"/>
                    <a:pt x="1486" y="2658"/>
                  </a:cubicBezTo>
                  <a:cubicBezTo>
                    <a:pt x="1185" y="2658"/>
                    <a:pt x="888" y="2542"/>
                    <a:pt x="667" y="2310"/>
                  </a:cubicBezTo>
                  <a:cubicBezTo>
                    <a:pt x="441" y="2084"/>
                    <a:pt x="322" y="1786"/>
                    <a:pt x="322" y="1476"/>
                  </a:cubicBezTo>
                  <a:cubicBezTo>
                    <a:pt x="322" y="1155"/>
                    <a:pt x="441" y="857"/>
                    <a:pt x="667" y="643"/>
                  </a:cubicBezTo>
                  <a:cubicBezTo>
                    <a:pt x="894" y="417"/>
                    <a:pt x="1203" y="298"/>
                    <a:pt x="1501" y="298"/>
                  </a:cubicBezTo>
                  <a:close/>
                  <a:moveTo>
                    <a:pt x="1489" y="0"/>
                  </a:moveTo>
                  <a:cubicBezTo>
                    <a:pt x="1084" y="0"/>
                    <a:pt x="715" y="155"/>
                    <a:pt x="429" y="429"/>
                  </a:cubicBezTo>
                  <a:cubicBezTo>
                    <a:pt x="144" y="714"/>
                    <a:pt x="1" y="1084"/>
                    <a:pt x="1" y="1488"/>
                  </a:cubicBezTo>
                  <a:cubicBezTo>
                    <a:pt x="1" y="1893"/>
                    <a:pt x="144" y="2262"/>
                    <a:pt x="429" y="2548"/>
                  </a:cubicBezTo>
                  <a:cubicBezTo>
                    <a:pt x="715" y="2834"/>
                    <a:pt x="1084" y="2977"/>
                    <a:pt x="1489" y="2977"/>
                  </a:cubicBezTo>
                  <a:cubicBezTo>
                    <a:pt x="1882" y="2977"/>
                    <a:pt x="2263" y="2834"/>
                    <a:pt x="2537" y="2548"/>
                  </a:cubicBezTo>
                  <a:cubicBezTo>
                    <a:pt x="2822" y="2262"/>
                    <a:pt x="2977" y="1893"/>
                    <a:pt x="2977" y="1488"/>
                  </a:cubicBezTo>
                  <a:cubicBezTo>
                    <a:pt x="2977" y="1084"/>
                    <a:pt x="2822" y="703"/>
                    <a:pt x="2537" y="429"/>
                  </a:cubicBezTo>
                  <a:cubicBezTo>
                    <a:pt x="2263" y="155"/>
                    <a:pt x="1882" y="0"/>
                    <a:pt x="14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55"/>
            <p:cNvSpPr/>
            <p:nvPr/>
          </p:nvSpPr>
          <p:spPr>
            <a:xfrm>
              <a:off x="5534024" y="2005834"/>
              <a:ext cx="94715" cy="94683"/>
            </a:xfrm>
            <a:custGeom>
              <a:rect b="b" l="l" r="r" t="t"/>
              <a:pathLst>
                <a:path extrusionOk="0" h="2977" w="2978">
                  <a:moveTo>
                    <a:pt x="1489" y="310"/>
                  </a:moveTo>
                  <a:cubicBezTo>
                    <a:pt x="1787" y="310"/>
                    <a:pt x="2084" y="429"/>
                    <a:pt x="2322" y="655"/>
                  </a:cubicBezTo>
                  <a:cubicBezTo>
                    <a:pt x="2763" y="1107"/>
                    <a:pt x="2763" y="1846"/>
                    <a:pt x="2299" y="2310"/>
                  </a:cubicBezTo>
                  <a:cubicBezTo>
                    <a:pt x="2072" y="2542"/>
                    <a:pt x="1772" y="2658"/>
                    <a:pt x="1473" y="2658"/>
                  </a:cubicBezTo>
                  <a:cubicBezTo>
                    <a:pt x="1173" y="2658"/>
                    <a:pt x="876" y="2542"/>
                    <a:pt x="656" y="2310"/>
                  </a:cubicBezTo>
                  <a:cubicBezTo>
                    <a:pt x="191" y="1846"/>
                    <a:pt x="191" y="1107"/>
                    <a:pt x="656" y="655"/>
                  </a:cubicBezTo>
                  <a:cubicBezTo>
                    <a:pt x="870" y="429"/>
                    <a:pt x="1191" y="310"/>
                    <a:pt x="1489" y="310"/>
                  </a:cubicBezTo>
                  <a:close/>
                  <a:moveTo>
                    <a:pt x="1489" y="0"/>
                  </a:moveTo>
                  <a:cubicBezTo>
                    <a:pt x="1084" y="0"/>
                    <a:pt x="715" y="155"/>
                    <a:pt x="429" y="429"/>
                  </a:cubicBezTo>
                  <a:cubicBezTo>
                    <a:pt x="144" y="714"/>
                    <a:pt x="1" y="1084"/>
                    <a:pt x="1" y="1488"/>
                  </a:cubicBezTo>
                  <a:cubicBezTo>
                    <a:pt x="1" y="1893"/>
                    <a:pt x="144" y="2262"/>
                    <a:pt x="429" y="2548"/>
                  </a:cubicBezTo>
                  <a:cubicBezTo>
                    <a:pt x="715" y="2834"/>
                    <a:pt x="1084" y="2977"/>
                    <a:pt x="1489" y="2977"/>
                  </a:cubicBezTo>
                  <a:cubicBezTo>
                    <a:pt x="1882" y="2977"/>
                    <a:pt x="2263" y="2834"/>
                    <a:pt x="2537" y="2548"/>
                  </a:cubicBezTo>
                  <a:cubicBezTo>
                    <a:pt x="2822" y="2262"/>
                    <a:pt x="2977" y="1893"/>
                    <a:pt x="2977" y="1488"/>
                  </a:cubicBezTo>
                  <a:cubicBezTo>
                    <a:pt x="2977" y="1084"/>
                    <a:pt x="2822" y="703"/>
                    <a:pt x="2537" y="429"/>
                  </a:cubicBezTo>
                  <a:cubicBezTo>
                    <a:pt x="2251" y="155"/>
                    <a:pt x="1882" y="0"/>
                    <a:pt x="14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55"/>
            <p:cNvSpPr/>
            <p:nvPr/>
          </p:nvSpPr>
          <p:spPr>
            <a:xfrm>
              <a:off x="5326878" y="1980358"/>
              <a:ext cx="350332" cy="144776"/>
            </a:xfrm>
            <a:custGeom>
              <a:rect b="b" l="l" r="r" t="t"/>
              <a:pathLst>
                <a:path extrusionOk="0" h="4552" w="11015">
                  <a:moveTo>
                    <a:pt x="5144" y="420"/>
                  </a:moveTo>
                  <a:cubicBezTo>
                    <a:pt x="5454" y="420"/>
                    <a:pt x="5692" y="670"/>
                    <a:pt x="5692" y="968"/>
                  </a:cubicBezTo>
                  <a:lnTo>
                    <a:pt x="5692" y="980"/>
                  </a:lnTo>
                  <a:lnTo>
                    <a:pt x="5645" y="956"/>
                  </a:lnTo>
                  <a:cubicBezTo>
                    <a:pt x="5585" y="920"/>
                    <a:pt x="5537" y="908"/>
                    <a:pt x="5478" y="896"/>
                  </a:cubicBezTo>
                  <a:lnTo>
                    <a:pt x="5466" y="896"/>
                  </a:lnTo>
                  <a:cubicBezTo>
                    <a:pt x="5364" y="864"/>
                    <a:pt x="5257" y="848"/>
                    <a:pt x="5148" y="848"/>
                  </a:cubicBezTo>
                  <a:cubicBezTo>
                    <a:pt x="4976" y="848"/>
                    <a:pt x="4800" y="888"/>
                    <a:pt x="4633" y="968"/>
                  </a:cubicBezTo>
                  <a:lnTo>
                    <a:pt x="4585" y="992"/>
                  </a:lnTo>
                  <a:lnTo>
                    <a:pt x="4585" y="980"/>
                  </a:lnTo>
                  <a:cubicBezTo>
                    <a:pt x="4585" y="670"/>
                    <a:pt x="4823" y="420"/>
                    <a:pt x="5144" y="420"/>
                  </a:cubicBezTo>
                  <a:close/>
                  <a:moveTo>
                    <a:pt x="5129" y="1184"/>
                  </a:moveTo>
                  <a:cubicBezTo>
                    <a:pt x="5263" y="1184"/>
                    <a:pt x="5391" y="1216"/>
                    <a:pt x="5514" y="1265"/>
                  </a:cubicBezTo>
                  <a:lnTo>
                    <a:pt x="5883" y="1444"/>
                  </a:lnTo>
                  <a:cubicBezTo>
                    <a:pt x="5764" y="1706"/>
                    <a:pt x="5704" y="2004"/>
                    <a:pt x="5716" y="2301"/>
                  </a:cubicBezTo>
                  <a:lnTo>
                    <a:pt x="5645" y="2277"/>
                  </a:lnTo>
                  <a:cubicBezTo>
                    <a:pt x="5484" y="2200"/>
                    <a:pt x="5308" y="2161"/>
                    <a:pt x="5134" y="2161"/>
                  </a:cubicBezTo>
                  <a:cubicBezTo>
                    <a:pt x="4960" y="2161"/>
                    <a:pt x="4787" y="2200"/>
                    <a:pt x="4633" y="2277"/>
                  </a:cubicBezTo>
                  <a:lnTo>
                    <a:pt x="4561" y="2301"/>
                  </a:lnTo>
                  <a:cubicBezTo>
                    <a:pt x="4561" y="2004"/>
                    <a:pt x="4502" y="1706"/>
                    <a:pt x="4394" y="1432"/>
                  </a:cubicBezTo>
                  <a:lnTo>
                    <a:pt x="4525" y="1373"/>
                  </a:lnTo>
                  <a:lnTo>
                    <a:pt x="4763" y="1265"/>
                  </a:lnTo>
                  <a:cubicBezTo>
                    <a:pt x="4823" y="1230"/>
                    <a:pt x="4883" y="1218"/>
                    <a:pt x="4942" y="1206"/>
                  </a:cubicBezTo>
                  <a:cubicBezTo>
                    <a:pt x="5006" y="1191"/>
                    <a:pt x="5068" y="1184"/>
                    <a:pt x="5129" y="1184"/>
                  </a:cubicBezTo>
                  <a:close/>
                  <a:moveTo>
                    <a:pt x="10348" y="1885"/>
                  </a:moveTo>
                  <a:cubicBezTo>
                    <a:pt x="10538" y="1885"/>
                    <a:pt x="10693" y="2039"/>
                    <a:pt x="10693" y="2230"/>
                  </a:cubicBezTo>
                  <a:lnTo>
                    <a:pt x="10693" y="2301"/>
                  </a:lnTo>
                  <a:cubicBezTo>
                    <a:pt x="10693" y="2504"/>
                    <a:pt x="10538" y="2647"/>
                    <a:pt x="10348" y="2647"/>
                  </a:cubicBezTo>
                  <a:lnTo>
                    <a:pt x="10240" y="2647"/>
                  </a:lnTo>
                  <a:lnTo>
                    <a:pt x="10240" y="2599"/>
                  </a:lnTo>
                  <a:lnTo>
                    <a:pt x="10240" y="2587"/>
                  </a:lnTo>
                  <a:cubicBezTo>
                    <a:pt x="10240" y="2563"/>
                    <a:pt x="10252" y="2516"/>
                    <a:pt x="10252" y="2480"/>
                  </a:cubicBezTo>
                  <a:cubicBezTo>
                    <a:pt x="10252" y="2420"/>
                    <a:pt x="10276" y="2385"/>
                    <a:pt x="10276" y="2325"/>
                  </a:cubicBezTo>
                  <a:lnTo>
                    <a:pt x="10276" y="2218"/>
                  </a:lnTo>
                  <a:cubicBezTo>
                    <a:pt x="10276" y="2158"/>
                    <a:pt x="10276" y="2111"/>
                    <a:pt x="10252" y="2051"/>
                  </a:cubicBezTo>
                  <a:cubicBezTo>
                    <a:pt x="10252" y="2027"/>
                    <a:pt x="10252" y="1980"/>
                    <a:pt x="10240" y="1944"/>
                  </a:cubicBezTo>
                  <a:lnTo>
                    <a:pt x="10240" y="1932"/>
                  </a:lnTo>
                  <a:lnTo>
                    <a:pt x="10240" y="1885"/>
                  </a:lnTo>
                  <a:close/>
                  <a:moveTo>
                    <a:pt x="2287" y="325"/>
                  </a:moveTo>
                  <a:cubicBezTo>
                    <a:pt x="2787" y="325"/>
                    <a:pt x="3275" y="515"/>
                    <a:pt x="3668" y="896"/>
                  </a:cubicBezTo>
                  <a:cubicBezTo>
                    <a:pt x="3823" y="1051"/>
                    <a:pt x="3954" y="1230"/>
                    <a:pt x="4049" y="1432"/>
                  </a:cubicBezTo>
                  <a:cubicBezTo>
                    <a:pt x="4049" y="1444"/>
                    <a:pt x="4061" y="1456"/>
                    <a:pt x="4061" y="1456"/>
                  </a:cubicBezTo>
                  <a:cubicBezTo>
                    <a:pt x="4085" y="1468"/>
                    <a:pt x="4085" y="1504"/>
                    <a:pt x="4097" y="1515"/>
                  </a:cubicBezTo>
                  <a:lnTo>
                    <a:pt x="4097" y="1527"/>
                  </a:lnTo>
                  <a:cubicBezTo>
                    <a:pt x="4109" y="1563"/>
                    <a:pt x="4109" y="1587"/>
                    <a:pt x="4121" y="1623"/>
                  </a:cubicBezTo>
                  <a:lnTo>
                    <a:pt x="4121" y="1634"/>
                  </a:lnTo>
                  <a:cubicBezTo>
                    <a:pt x="4371" y="2325"/>
                    <a:pt x="4216" y="3123"/>
                    <a:pt x="3668" y="3659"/>
                  </a:cubicBezTo>
                  <a:cubicBezTo>
                    <a:pt x="3287" y="4040"/>
                    <a:pt x="2784" y="4230"/>
                    <a:pt x="2281" y="4230"/>
                  </a:cubicBezTo>
                  <a:cubicBezTo>
                    <a:pt x="1778" y="4230"/>
                    <a:pt x="1275" y="4040"/>
                    <a:pt x="894" y="3659"/>
                  </a:cubicBezTo>
                  <a:cubicBezTo>
                    <a:pt x="525" y="3289"/>
                    <a:pt x="311" y="2801"/>
                    <a:pt x="311" y="2277"/>
                  </a:cubicBezTo>
                  <a:cubicBezTo>
                    <a:pt x="311" y="1754"/>
                    <a:pt x="525" y="1265"/>
                    <a:pt x="894" y="896"/>
                  </a:cubicBezTo>
                  <a:cubicBezTo>
                    <a:pt x="1287" y="503"/>
                    <a:pt x="1775" y="325"/>
                    <a:pt x="2287" y="325"/>
                  </a:cubicBezTo>
                  <a:close/>
                  <a:moveTo>
                    <a:pt x="7978" y="337"/>
                  </a:moveTo>
                  <a:cubicBezTo>
                    <a:pt x="8490" y="337"/>
                    <a:pt x="8978" y="527"/>
                    <a:pt x="9371" y="908"/>
                  </a:cubicBezTo>
                  <a:cubicBezTo>
                    <a:pt x="9633" y="1170"/>
                    <a:pt x="9800" y="1480"/>
                    <a:pt x="9883" y="1825"/>
                  </a:cubicBezTo>
                  <a:cubicBezTo>
                    <a:pt x="9967" y="2123"/>
                    <a:pt x="9967" y="2444"/>
                    <a:pt x="9883" y="2754"/>
                  </a:cubicBezTo>
                  <a:cubicBezTo>
                    <a:pt x="9800" y="3099"/>
                    <a:pt x="9633" y="3409"/>
                    <a:pt x="9371" y="3670"/>
                  </a:cubicBezTo>
                  <a:cubicBezTo>
                    <a:pt x="8990" y="4051"/>
                    <a:pt x="8487" y="4242"/>
                    <a:pt x="7984" y="4242"/>
                  </a:cubicBezTo>
                  <a:cubicBezTo>
                    <a:pt x="7481" y="4242"/>
                    <a:pt x="6978" y="4051"/>
                    <a:pt x="6597" y="3670"/>
                  </a:cubicBezTo>
                  <a:cubicBezTo>
                    <a:pt x="6049" y="3123"/>
                    <a:pt x="5895" y="2337"/>
                    <a:pt x="6133" y="1646"/>
                  </a:cubicBezTo>
                  <a:lnTo>
                    <a:pt x="6133" y="1634"/>
                  </a:lnTo>
                  <a:cubicBezTo>
                    <a:pt x="6157" y="1611"/>
                    <a:pt x="6157" y="1575"/>
                    <a:pt x="6168" y="1539"/>
                  </a:cubicBezTo>
                  <a:lnTo>
                    <a:pt x="6168" y="1527"/>
                  </a:lnTo>
                  <a:cubicBezTo>
                    <a:pt x="6180" y="1515"/>
                    <a:pt x="6180" y="1480"/>
                    <a:pt x="6192" y="1468"/>
                  </a:cubicBezTo>
                  <a:cubicBezTo>
                    <a:pt x="6192" y="1456"/>
                    <a:pt x="6216" y="1444"/>
                    <a:pt x="6216" y="1444"/>
                  </a:cubicBezTo>
                  <a:cubicBezTo>
                    <a:pt x="6299" y="1242"/>
                    <a:pt x="6430" y="1063"/>
                    <a:pt x="6597" y="908"/>
                  </a:cubicBezTo>
                  <a:cubicBezTo>
                    <a:pt x="6990" y="515"/>
                    <a:pt x="7478" y="337"/>
                    <a:pt x="7978" y="337"/>
                  </a:cubicBezTo>
                  <a:close/>
                  <a:moveTo>
                    <a:pt x="2287" y="0"/>
                  </a:moveTo>
                  <a:cubicBezTo>
                    <a:pt x="1701" y="0"/>
                    <a:pt x="1114" y="224"/>
                    <a:pt x="668" y="670"/>
                  </a:cubicBezTo>
                  <a:cubicBezTo>
                    <a:pt x="239" y="1099"/>
                    <a:pt x="1" y="1670"/>
                    <a:pt x="1" y="2277"/>
                  </a:cubicBezTo>
                  <a:cubicBezTo>
                    <a:pt x="1" y="2885"/>
                    <a:pt x="239" y="3456"/>
                    <a:pt x="668" y="3885"/>
                  </a:cubicBezTo>
                  <a:cubicBezTo>
                    <a:pt x="1120" y="4325"/>
                    <a:pt x="1704" y="4552"/>
                    <a:pt x="2275" y="4552"/>
                  </a:cubicBezTo>
                  <a:cubicBezTo>
                    <a:pt x="2858" y="4552"/>
                    <a:pt x="3442" y="4325"/>
                    <a:pt x="3882" y="3885"/>
                  </a:cubicBezTo>
                  <a:cubicBezTo>
                    <a:pt x="4228" y="3539"/>
                    <a:pt x="4442" y="3111"/>
                    <a:pt x="4525" y="2658"/>
                  </a:cubicBezTo>
                  <a:lnTo>
                    <a:pt x="4763" y="2563"/>
                  </a:lnTo>
                  <a:cubicBezTo>
                    <a:pt x="4883" y="2510"/>
                    <a:pt x="5011" y="2483"/>
                    <a:pt x="5139" y="2483"/>
                  </a:cubicBezTo>
                  <a:cubicBezTo>
                    <a:pt x="5267" y="2483"/>
                    <a:pt x="5395" y="2510"/>
                    <a:pt x="5514" y="2563"/>
                  </a:cubicBezTo>
                  <a:lnTo>
                    <a:pt x="5752" y="2658"/>
                  </a:lnTo>
                  <a:cubicBezTo>
                    <a:pt x="5823" y="3111"/>
                    <a:pt x="6026" y="3539"/>
                    <a:pt x="6383" y="3885"/>
                  </a:cubicBezTo>
                  <a:cubicBezTo>
                    <a:pt x="6835" y="4325"/>
                    <a:pt x="7419" y="4552"/>
                    <a:pt x="7990" y="4552"/>
                  </a:cubicBezTo>
                  <a:cubicBezTo>
                    <a:pt x="8573" y="4552"/>
                    <a:pt x="9157" y="4325"/>
                    <a:pt x="9597" y="3885"/>
                  </a:cubicBezTo>
                  <a:cubicBezTo>
                    <a:pt x="9871" y="3611"/>
                    <a:pt x="10050" y="3301"/>
                    <a:pt x="10169" y="2956"/>
                  </a:cubicBezTo>
                  <a:lnTo>
                    <a:pt x="10348" y="2956"/>
                  </a:lnTo>
                  <a:cubicBezTo>
                    <a:pt x="10717" y="2956"/>
                    <a:pt x="11014" y="2658"/>
                    <a:pt x="11014" y="2289"/>
                  </a:cubicBezTo>
                  <a:lnTo>
                    <a:pt x="11014" y="2230"/>
                  </a:lnTo>
                  <a:cubicBezTo>
                    <a:pt x="11002" y="1885"/>
                    <a:pt x="10705" y="1587"/>
                    <a:pt x="10348" y="1587"/>
                  </a:cubicBezTo>
                  <a:lnTo>
                    <a:pt x="10169" y="1587"/>
                  </a:lnTo>
                  <a:cubicBezTo>
                    <a:pt x="10062" y="1253"/>
                    <a:pt x="9871" y="932"/>
                    <a:pt x="9609" y="670"/>
                  </a:cubicBezTo>
                  <a:cubicBezTo>
                    <a:pt x="9163" y="224"/>
                    <a:pt x="8576" y="0"/>
                    <a:pt x="7990" y="0"/>
                  </a:cubicBezTo>
                  <a:cubicBezTo>
                    <a:pt x="7404" y="0"/>
                    <a:pt x="6817" y="224"/>
                    <a:pt x="6371" y="670"/>
                  </a:cubicBezTo>
                  <a:cubicBezTo>
                    <a:pt x="6228" y="813"/>
                    <a:pt x="6109" y="968"/>
                    <a:pt x="6014" y="1134"/>
                  </a:cubicBezTo>
                  <a:lnTo>
                    <a:pt x="6002" y="1111"/>
                  </a:lnTo>
                  <a:cubicBezTo>
                    <a:pt x="6014" y="1075"/>
                    <a:pt x="6014" y="1015"/>
                    <a:pt x="6014" y="968"/>
                  </a:cubicBezTo>
                  <a:cubicBezTo>
                    <a:pt x="6014" y="491"/>
                    <a:pt x="5633" y="87"/>
                    <a:pt x="5133" y="87"/>
                  </a:cubicBezTo>
                  <a:cubicBezTo>
                    <a:pt x="4644" y="87"/>
                    <a:pt x="4263" y="480"/>
                    <a:pt x="4263" y="968"/>
                  </a:cubicBezTo>
                  <a:cubicBezTo>
                    <a:pt x="4263" y="1015"/>
                    <a:pt x="4263" y="1075"/>
                    <a:pt x="4275" y="1111"/>
                  </a:cubicBezTo>
                  <a:lnTo>
                    <a:pt x="4263" y="1134"/>
                  </a:lnTo>
                  <a:cubicBezTo>
                    <a:pt x="4156" y="968"/>
                    <a:pt x="4037" y="801"/>
                    <a:pt x="3906" y="670"/>
                  </a:cubicBezTo>
                  <a:cubicBezTo>
                    <a:pt x="3460" y="224"/>
                    <a:pt x="2873" y="0"/>
                    <a:pt x="22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55"/>
            <p:cNvSpPr/>
            <p:nvPr/>
          </p:nvSpPr>
          <p:spPr>
            <a:xfrm>
              <a:off x="5627181" y="2089131"/>
              <a:ext cx="42460" cy="237456"/>
            </a:xfrm>
            <a:custGeom>
              <a:rect b="b" l="l" r="r" t="t"/>
              <a:pathLst>
                <a:path extrusionOk="0" h="7466" w="1335">
                  <a:moveTo>
                    <a:pt x="834" y="3799"/>
                  </a:moveTo>
                  <a:lnTo>
                    <a:pt x="1013" y="7025"/>
                  </a:lnTo>
                  <a:cubicBezTo>
                    <a:pt x="1025" y="7073"/>
                    <a:pt x="1013" y="7097"/>
                    <a:pt x="977" y="7120"/>
                  </a:cubicBezTo>
                  <a:cubicBezTo>
                    <a:pt x="953" y="7144"/>
                    <a:pt x="917" y="7156"/>
                    <a:pt x="894" y="7156"/>
                  </a:cubicBezTo>
                  <a:lnTo>
                    <a:pt x="429" y="7156"/>
                  </a:lnTo>
                  <a:cubicBezTo>
                    <a:pt x="405" y="7156"/>
                    <a:pt x="370" y="7144"/>
                    <a:pt x="346" y="7120"/>
                  </a:cubicBezTo>
                  <a:cubicBezTo>
                    <a:pt x="310" y="7085"/>
                    <a:pt x="310" y="7061"/>
                    <a:pt x="310" y="7025"/>
                  </a:cubicBezTo>
                  <a:lnTo>
                    <a:pt x="489" y="3799"/>
                  </a:lnTo>
                  <a:close/>
                  <a:moveTo>
                    <a:pt x="1001" y="0"/>
                  </a:moveTo>
                  <a:cubicBezTo>
                    <a:pt x="906" y="0"/>
                    <a:pt x="834" y="72"/>
                    <a:pt x="834" y="167"/>
                  </a:cubicBezTo>
                  <a:lnTo>
                    <a:pt x="834" y="3489"/>
                  </a:lnTo>
                  <a:lnTo>
                    <a:pt x="501" y="3489"/>
                  </a:lnTo>
                  <a:lnTo>
                    <a:pt x="501" y="881"/>
                  </a:lnTo>
                  <a:cubicBezTo>
                    <a:pt x="501" y="786"/>
                    <a:pt x="429" y="715"/>
                    <a:pt x="346" y="715"/>
                  </a:cubicBezTo>
                  <a:cubicBezTo>
                    <a:pt x="251" y="715"/>
                    <a:pt x="179" y="786"/>
                    <a:pt x="179" y="881"/>
                  </a:cubicBezTo>
                  <a:lnTo>
                    <a:pt x="179" y="3668"/>
                  </a:lnTo>
                  <a:lnTo>
                    <a:pt x="1" y="7013"/>
                  </a:lnTo>
                  <a:cubicBezTo>
                    <a:pt x="1" y="7132"/>
                    <a:pt x="48" y="7251"/>
                    <a:pt x="120" y="7335"/>
                  </a:cubicBezTo>
                  <a:cubicBezTo>
                    <a:pt x="203" y="7430"/>
                    <a:pt x="310" y="7466"/>
                    <a:pt x="429" y="7466"/>
                  </a:cubicBezTo>
                  <a:lnTo>
                    <a:pt x="894" y="7466"/>
                  </a:lnTo>
                  <a:cubicBezTo>
                    <a:pt x="1013" y="7466"/>
                    <a:pt x="1132" y="7430"/>
                    <a:pt x="1203" y="7335"/>
                  </a:cubicBezTo>
                  <a:cubicBezTo>
                    <a:pt x="1287" y="7251"/>
                    <a:pt x="1334" y="7132"/>
                    <a:pt x="1334" y="7013"/>
                  </a:cubicBezTo>
                  <a:lnTo>
                    <a:pt x="1156" y="3632"/>
                  </a:lnTo>
                  <a:lnTo>
                    <a:pt x="1156" y="167"/>
                  </a:lnTo>
                  <a:cubicBezTo>
                    <a:pt x="1156" y="72"/>
                    <a:pt x="1084" y="0"/>
                    <a:pt x="10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5" name="Google Shape;3275;p55"/>
          <p:cNvSpPr/>
          <p:nvPr/>
        </p:nvSpPr>
        <p:spPr>
          <a:xfrm>
            <a:off x="7992774" y="1977782"/>
            <a:ext cx="330645" cy="349950"/>
          </a:xfrm>
          <a:custGeom>
            <a:rect b="b" l="l" r="r" t="t"/>
            <a:pathLst>
              <a:path extrusionOk="0" h="11003" w="10396">
                <a:moveTo>
                  <a:pt x="9740" y="2406"/>
                </a:moveTo>
                <a:cubicBezTo>
                  <a:pt x="9764" y="2418"/>
                  <a:pt x="9788" y="2442"/>
                  <a:pt x="9800" y="2466"/>
                </a:cubicBezTo>
                <a:cubicBezTo>
                  <a:pt x="9919" y="2620"/>
                  <a:pt x="9883" y="2847"/>
                  <a:pt x="9728" y="2966"/>
                </a:cubicBezTo>
                <a:lnTo>
                  <a:pt x="9740" y="2406"/>
                </a:lnTo>
                <a:close/>
                <a:moveTo>
                  <a:pt x="9728" y="3656"/>
                </a:moveTo>
                <a:cubicBezTo>
                  <a:pt x="9764" y="3680"/>
                  <a:pt x="9812" y="3716"/>
                  <a:pt x="9847" y="3751"/>
                </a:cubicBezTo>
                <a:cubicBezTo>
                  <a:pt x="9967" y="3918"/>
                  <a:pt x="9931" y="4144"/>
                  <a:pt x="9764" y="4275"/>
                </a:cubicBezTo>
                <a:lnTo>
                  <a:pt x="9705" y="4323"/>
                </a:lnTo>
                <a:lnTo>
                  <a:pt x="9728" y="3656"/>
                </a:lnTo>
                <a:close/>
                <a:moveTo>
                  <a:pt x="9705" y="4883"/>
                </a:moveTo>
                <a:cubicBezTo>
                  <a:pt x="9788" y="4906"/>
                  <a:pt x="9847" y="4942"/>
                  <a:pt x="9895" y="5025"/>
                </a:cubicBezTo>
                <a:cubicBezTo>
                  <a:pt x="9967" y="5109"/>
                  <a:pt x="9990" y="5216"/>
                  <a:pt x="9978" y="5299"/>
                </a:cubicBezTo>
                <a:cubicBezTo>
                  <a:pt x="9967" y="5406"/>
                  <a:pt x="9919" y="5478"/>
                  <a:pt x="9847" y="5537"/>
                </a:cubicBezTo>
                <a:lnTo>
                  <a:pt x="9705" y="5633"/>
                </a:lnTo>
                <a:lnTo>
                  <a:pt x="9705" y="4883"/>
                </a:lnTo>
                <a:close/>
                <a:moveTo>
                  <a:pt x="8835" y="8490"/>
                </a:moveTo>
                <a:lnTo>
                  <a:pt x="8835" y="8847"/>
                </a:lnTo>
                <a:lnTo>
                  <a:pt x="5264" y="8847"/>
                </a:lnTo>
                <a:lnTo>
                  <a:pt x="5264" y="8490"/>
                </a:lnTo>
                <a:close/>
                <a:moveTo>
                  <a:pt x="2299" y="6061"/>
                </a:moveTo>
                <a:lnTo>
                  <a:pt x="2323" y="6109"/>
                </a:lnTo>
                <a:lnTo>
                  <a:pt x="3894" y="8145"/>
                </a:lnTo>
                <a:lnTo>
                  <a:pt x="4466" y="8907"/>
                </a:lnTo>
                <a:lnTo>
                  <a:pt x="4192" y="9109"/>
                </a:lnTo>
                <a:lnTo>
                  <a:pt x="2013" y="6287"/>
                </a:lnTo>
                <a:lnTo>
                  <a:pt x="2299" y="6061"/>
                </a:lnTo>
                <a:close/>
                <a:moveTo>
                  <a:pt x="1656" y="6335"/>
                </a:moveTo>
                <a:lnTo>
                  <a:pt x="4037" y="9443"/>
                </a:lnTo>
                <a:lnTo>
                  <a:pt x="2858" y="10443"/>
                </a:lnTo>
                <a:lnTo>
                  <a:pt x="382" y="7192"/>
                </a:lnTo>
                <a:lnTo>
                  <a:pt x="1656" y="6335"/>
                </a:lnTo>
                <a:close/>
                <a:moveTo>
                  <a:pt x="8978" y="9169"/>
                </a:moveTo>
                <a:lnTo>
                  <a:pt x="9085" y="10705"/>
                </a:lnTo>
                <a:lnTo>
                  <a:pt x="5002" y="10705"/>
                </a:lnTo>
                <a:lnTo>
                  <a:pt x="5097" y="9169"/>
                </a:lnTo>
                <a:close/>
                <a:moveTo>
                  <a:pt x="6895" y="1"/>
                </a:moveTo>
                <a:cubicBezTo>
                  <a:pt x="6716" y="1"/>
                  <a:pt x="6538" y="84"/>
                  <a:pt x="6407" y="215"/>
                </a:cubicBezTo>
                <a:cubicBezTo>
                  <a:pt x="6276" y="346"/>
                  <a:pt x="6192" y="513"/>
                  <a:pt x="6192" y="703"/>
                </a:cubicBezTo>
                <a:lnTo>
                  <a:pt x="6192" y="727"/>
                </a:lnTo>
                <a:cubicBezTo>
                  <a:pt x="6073" y="656"/>
                  <a:pt x="5942" y="632"/>
                  <a:pt x="5811" y="632"/>
                </a:cubicBezTo>
                <a:cubicBezTo>
                  <a:pt x="5442" y="644"/>
                  <a:pt x="5144" y="953"/>
                  <a:pt x="5144" y="1323"/>
                </a:cubicBezTo>
                <a:lnTo>
                  <a:pt x="5144" y="3751"/>
                </a:lnTo>
                <a:lnTo>
                  <a:pt x="4680" y="4109"/>
                </a:lnTo>
                <a:lnTo>
                  <a:pt x="4811" y="3192"/>
                </a:lnTo>
                <a:cubicBezTo>
                  <a:pt x="4859" y="2811"/>
                  <a:pt x="4609" y="2466"/>
                  <a:pt x="4216" y="2418"/>
                </a:cubicBezTo>
                <a:cubicBezTo>
                  <a:pt x="4174" y="2411"/>
                  <a:pt x="4135" y="2408"/>
                  <a:pt x="4097" y="2408"/>
                </a:cubicBezTo>
                <a:cubicBezTo>
                  <a:pt x="3664" y="2408"/>
                  <a:pt x="3509" y="2823"/>
                  <a:pt x="3454" y="2966"/>
                </a:cubicBezTo>
                <a:lnTo>
                  <a:pt x="3180" y="3728"/>
                </a:lnTo>
                <a:cubicBezTo>
                  <a:pt x="3144" y="3811"/>
                  <a:pt x="3192" y="3906"/>
                  <a:pt x="3263" y="3930"/>
                </a:cubicBezTo>
                <a:cubicBezTo>
                  <a:pt x="3286" y="3938"/>
                  <a:pt x="3307" y="3942"/>
                  <a:pt x="3328" y="3942"/>
                </a:cubicBezTo>
                <a:cubicBezTo>
                  <a:pt x="3395" y="3942"/>
                  <a:pt x="3450" y="3901"/>
                  <a:pt x="3478" y="3847"/>
                </a:cubicBezTo>
                <a:lnTo>
                  <a:pt x="3751" y="3085"/>
                </a:lnTo>
                <a:cubicBezTo>
                  <a:pt x="3875" y="2775"/>
                  <a:pt x="3999" y="2725"/>
                  <a:pt x="4116" y="2725"/>
                </a:cubicBezTo>
                <a:cubicBezTo>
                  <a:pt x="4133" y="2725"/>
                  <a:pt x="4151" y="2726"/>
                  <a:pt x="4168" y="2728"/>
                </a:cubicBezTo>
                <a:cubicBezTo>
                  <a:pt x="4371" y="2751"/>
                  <a:pt x="4513" y="2930"/>
                  <a:pt x="4490" y="3144"/>
                </a:cubicBezTo>
                <a:lnTo>
                  <a:pt x="4335" y="4204"/>
                </a:lnTo>
                <a:cubicBezTo>
                  <a:pt x="4323" y="4299"/>
                  <a:pt x="4371" y="4406"/>
                  <a:pt x="4466" y="4466"/>
                </a:cubicBezTo>
                <a:cubicBezTo>
                  <a:pt x="4514" y="4493"/>
                  <a:pt x="4562" y="4505"/>
                  <a:pt x="4608" y="4505"/>
                </a:cubicBezTo>
                <a:cubicBezTo>
                  <a:pt x="4665" y="4505"/>
                  <a:pt x="4718" y="4487"/>
                  <a:pt x="4763" y="4454"/>
                </a:cubicBezTo>
                <a:lnTo>
                  <a:pt x="5144" y="4168"/>
                </a:lnTo>
                <a:lnTo>
                  <a:pt x="5144" y="5383"/>
                </a:lnTo>
                <a:lnTo>
                  <a:pt x="4490" y="4704"/>
                </a:lnTo>
                <a:cubicBezTo>
                  <a:pt x="4353" y="4573"/>
                  <a:pt x="4177" y="4507"/>
                  <a:pt x="4001" y="4507"/>
                </a:cubicBezTo>
                <a:cubicBezTo>
                  <a:pt x="3826" y="4507"/>
                  <a:pt x="3650" y="4573"/>
                  <a:pt x="3513" y="4704"/>
                </a:cubicBezTo>
                <a:lnTo>
                  <a:pt x="3490" y="4740"/>
                </a:lnTo>
                <a:cubicBezTo>
                  <a:pt x="3370" y="4871"/>
                  <a:pt x="3311" y="5014"/>
                  <a:pt x="3311" y="5204"/>
                </a:cubicBezTo>
                <a:cubicBezTo>
                  <a:pt x="3311" y="5347"/>
                  <a:pt x="3359" y="5502"/>
                  <a:pt x="3454" y="5621"/>
                </a:cubicBezTo>
                <a:cubicBezTo>
                  <a:pt x="3454" y="5633"/>
                  <a:pt x="3478" y="5633"/>
                  <a:pt x="3478" y="5645"/>
                </a:cubicBezTo>
                <a:cubicBezTo>
                  <a:pt x="3478" y="5656"/>
                  <a:pt x="3490" y="5656"/>
                  <a:pt x="3501" y="5680"/>
                </a:cubicBezTo>
                <a:lnTo>
                  <a:pt x="5025" y="8073"/>
                </a:lnTo>
                <a:lnTo>
                  <a:pt x="5037" y="8085"/>
                </a:lnTo>
                <a:cubicBezTo>
                  <a:pt x="5037" y="8097"/>
                  <a:pt x="5049" y="8121"/>
                  <a:pt x="5049" y="8133"/>
                </a:cubicBezTo>
                <a:lnTo>
                  <a:pt x="5049" y="8145"/>
                </a:lnTo>
                <a:lnTo>
                  <a:pt x="5049" y="8157"/>
                </a:lnTo>
                <a:cubicBezTo>
                  <a:pt x="5025" y="8181"/>
                  <a:pt x="4990" y="8192"/>
                  <a:pt x="4966" y="8216"/>
                </a:cubicBezTo>
                <a:cubicBezTo>
                  <a:pt x="4942" y="8240"/>
                  <a:pt x="4918" y="8264"/>
                  <a:pt x="4906" y="8300"/>
                </a:cubicBezTo>
                <a:cubicBezTo>
                  <a:pt x="4799" y="8335"/>
                  <a:pt x="4692" y="8383"/>
                  <a:pt x="4621" y="8443"/>
                </a:cubicBezTo>
                <a:lnTo>
                  <a:pt x="4537" y="8502"/>
                </a:lnTo>
                <a:lnTo>
                  <a:pt x="2870" y="6311"/>
                </a:lnTo>
                <a:lnTo>
                  <a:pt x="2608" y="5978"/>
                </a:lnTo>
                <a:cubicBezTo>
                  <a:pt x="2668" y="5895"/>
                  <a:pt x="2728" y="5811"/>
                  <a:pt x="2751" y="5740"/>
                </a:cubicBezTo>
                <a:lnTo>
                  <a:pt x="3204" y="4525"/>
                </a:lnTo>
                <a:cubicBezTo>
                  <a:pt x="3239" y="4442"/>
                  <a:pt x="3192" y="4347"/>
                  <a:pt x="3120" y="4323"/>
                </a:cubicBezTo>
                <a:cubicBezTo>
                  <a:pt x="3098" y="4315"/>
                  <a:pt x="3077" y="4311"/>
                  <a:pt x="3056" y="4311"/>
                </a:cubicBezTo>
                <a:cubicBezTo>
                  <a:pt x="2989" y="4311"/>
                  <a:pt x="2933" y="4352"/>
                  <a:pt x="2906" y="4406"/>
                </a:cubicBezTo>
                <a:lnTo>
                  <a:pt x="2454" y="5621"/>
                </a:lnTo>
                <a:lnTo>
                  <a:pt x="2454" y="5633"/>
                </a:lnTo>
                <a:cubicBezTo>
                  <a:pt x="2454" y="5645"/>
                  <a:pt x="2442" y="5680"/>
                  <a:pt x="2394" y="5716"/>
                </a:cubicBezTo>
                <a:cubicBezTo>
                  <a:pt x="2357" y="5693"/>
                  <a:pt x="2313" y="5682"/>
                  <a:pt x="2267" y="5682"/>
                </a:cubicBezTo>
                <a:cubicBezTo>
                  <a:pt x="2197" y="5682"/>
                  <a:pt x="2124" y="5708"/>
                  <a:pt x="2073" y="5752"/>
                </a:cubicBezTo>
                <a:lnTo>
                  <a:pt x="1739" y="6002"/>
                </a:lnTo>
                <a:cubicBezTo>
                  <a:pt x="1698" y="5981"/>
                  <a:pt x="1653" y="5970"/>
                  <a:pt x="1607" y="5970"/>
                </a:cubicBezTo>
                <a:cubicBezTo>
                  <a:pt x="1546" y="5970"/>
                  <a:pt x="1484" y="5990"/>
                  <a:pt x="1430" y="6037"/>
                </a:cubicBezTo>
                <a:lnTo>
                  <a:pt x="156" y="6907"/>
                </a:lnTo>
                <a:cubicBezTo>
                  <a:pt x="72" y="6954"/>
                  <a:pt x="37" y="7026"/>
                  <a:pt x="13" y="7121"/>
                </a:cubicBezTo>
                <a:cubicBezTo>
                  <a:pt x="1" y="7204"/>
                  <a:pt x="37" y="7300"/>
                  <a:pt x="72" y="7359"/>
                </a:cubicBezTo>
                <a:lnTo>
                  <a:pt x="2561" y="10621"/>
                </a:lnTo>
                <a:cubicBezTo>
                  <a:pt x="2620" y="10693"/>
                  <a:pt x="2704" y="10740"/>
                  <a:pt x="2787" y="10740"/>
                </a:cubicBezTo>
                <a:lnTo>
                  <a:pt x="2823" y="10740"/>
                </a:lnTo>
                <a:cubicBezTo>
                  <a:pt x="2894" y="10740"/>
                  <a:pt x="2966" y="10705"/>
                  <a:pt x="3025" y="10657"/>
                </a:cubicBezTo>
                <a:lnTo>
                  <a:pt x="4204" y="9645"/>
                </a:lnTo>
                <a:cubicBezTo>
                  <a:pt x="4287" y="9574"/>
                  <a:pt x="4323" y="9455"/>
                  <a:pt x="4311" y="9347"/>
                </a:cubicBezTo>
                <a:lnTo>
                  <a:pt x="4633" y="9097"/>
                </a:lnTo>
                <a:cubicBezTo>
                  <a:pt x="4692" y="9050"/>
                  <a:pt x="4740" y="8978"/>
                  <a:pt x="4752" y="8895"/>
                </a:cubicBezTo>
                <a:cubicBezTo>
                  <a:pt x="4752" y="8847"/>
                  <a:pt x="4752" y="8800"/>
                  <a:pt x="4740" y="8752"/>
                </a:cubicBezTo>
                <a:lnTo>
                  <a:pt x="4823" y="8681"/>
                </a:lnTo>
                <a:cubicBezTo>
                  <a:pt x="4847" y="8669"/>
                  <a:pt x="4859" y="8657"/>
                  <a:pt x="4883" y="8657"/>
                </a:cubicBezTo>
                <a:lnTo>
                  <a:pt x="4883" y="8847"/>
                </a:lnTo>
                <a:cubicBezTo>
                  <a:pt x="4799" y="8895"/>
                  <a:pt x="4728" y="8990"/>
                  <a:pt x="4728" y="9109"/>
                </a:cubicBezTo>
                <a:lnTo>
                  <a:pt x="4633" y="10657"/>
                </a:lnTo>
                <a:cubicBezTo>
                  <a:pt x="4633" y="10752"/>
                  <a:pt x="4668" y="10836"/>
                  <a:pt x="4728" y="10895"/>
                </a:cubicBezTo>
                <a:cubicBezTo>
                  <a:pt x="4787" y="10955"/>
                  <a:pt x="4871" y="11002"/>
                  <a:pt x="4942" y="11002"/>
                </a:cubicBezTo>
                <a:lnTo>
                  <a:pt x="9038" y="11002"/>
                </a:lnTo>
                <a:cubicBezTo>
                  <a:pt x="9133" y="11002"/>
                  <a:pt x="9205" y="10979"/>
                  <a:pt x="9264" y="10895"/>
                </a:cubicBezTo>
                <a:cubicBezTo>
                  <a:pt x="9324" y="10836"/>
                  <a:pt x="9347" y="10752"/>
                  <a:pt x="9347" y="10657"/>
                </a:cubicBezTo>
                <a:lnTo>
                  <a:pt x="9264" y="9109"/>
                </a:lnTo>
                <a:cubicBezTo>
                  <a:pt x="9264" y="8990"/>
                  <a:pt x="9193" y="8907"/>
                  <a:pt x="9097" y="8847"/>
                </a:cubicBezTo>
                <a:lnTo>
                  <a:pt x="9097" y="8431"/>
                </a:lnTo>
                <a:cubicBezTo>
                  <a:pt x="9097" y="8359"/>
                  <a:pt x="9074" y="8264"/>
                  <a:pt x="9014" y="8216"/>
                </a:cubicBezTo>
                <a:cubicBezTo>
                  <a:pt x="8978" y="8192"/>
                  <a:pt x="8931" y="8157"/>
                  <a:pt x="8907" y="8145"/>
                </a:cubicBezTo>
                <a:lnTo>
                  <a:pt x="8907" y="8026"/>
                </a:lnTo>
                <a:cubicBezTo>
                  <a:pt x="8907" y="7919"/>
                  <a:pt x="8966" y="7728"/>
                  <a:pt x="9038" y="7490"/>
                </a:cubicBezTo>
                <a:cubicBezTo>
                  <a:pt x="9074" y="7407"/>
                  <a:pt x="9026" y="7311"/>
                  <a:pt x="8954" y="7288"/>
                </a:cubicBezTo>
                <a:cubicBezTo>
                  <a:pt x="8932" y="7279"/>
                  <a:pt x="8911" y="7275"/>
                  <a:pt x="8890" y="7275"/>
                </a:cubicBezTo>
                <a:cubicBezTo>
                  <a:pt x="8823" y="7275"/>
                  <a:pt x="8768" y="7316"/>
                  <a:pt x="8740" y="7371"/>
                </a:cubicBezTo>
                <a:cubicBezTo>
                  <a:pt x="8669" y="7561"/>
                  <a:pt x="8573" y="7835"/>
                  <a:pt x="8573" y="8014"/>
                </a:cubicBezTo>
                <a:lnTo>
                  <a:pt x="8573" y="8121"/>
                </a:lnTo>
                <a:lnTo>
                  <a:pt x="5406" y="8121"/>
                </a:lnTo>
                <a:cubicBezTo>
                  <a:pt x="5395" y="8014"/>
                  <a:pt x="5347" y="7919"/>
                  <a:pt x="5323" y="7859"/>
                </a:cubicBezTo>
                <a:lnTo>
                  <a:pt x="3787" y="5454"/>
                </a:lnTo>
                <a:cubicBezTo>
                  <a:pt x="3787" y="5442"/>
                  <a:pt x="3775" y="5442"/>
                  <a:pt x="3751" y="5418"/>
                </a:cubicBezTo>
                <a:cubicBezTo>
                  <a:pt x="3609" y="5275"/>
                  <a:pt x="3609" y="5049"/>
                  <a:pt x="3751" y="4906"/>
                </a:cubicBezTo>
                <a:cubicBezTo>
                  <a:pt x="3829" y="4829"/>
                  <a:pt x="3924" y="4790"/>
                  <a:pt x="4018" y="4790"/>
                </a:cubicBezTo>
                <a:cubicBezTo>
                  <a:pt x="4112" y="4790"/>
                  <a:pt x="4204" y="4829"/>
                  <a:pt x="4275" y="4906"/>
                </a:cubicBezTo>
                <a:lnTo>
                  <a:pt x="5025" y="5656"/>
                </a:lnTo>
                <a:cubicBezTo>
                  <a:pt x="5072" y="5711"/>
                  <a:pt x="5140" y="5740"/>
                  <a:pt x="5211" y="5740"/>
                </a:cubicBezTo>
                <a:cubicBezTo>
                  <a:pt x="5248" y="5740"/>
                  <a:pt x="5286" y="5732"/>
                  <a:pt x="5323" y="5716"/>
                </a:cubicBezTo>
                <a:cubicBezTo>
                  <a:pt x="5418" y="5680"/>
                  <a:pt x="5478" y="5585"/>
                  <a:pt x="5478" y="5466"/>
                </a:cubicBezTo>
                <a:lnTo>
                  <a:pt x="5478" y="3799"/>
                </a:lnTo>
                <a:lnTo>
                  <a:pt x="5478" y="1287"/>
                </a:lnTo>
                <a:cubicBezTo>
                  <a:pt x="5478" y="1073"/>
                  <a:pt x="5645" y="918"/>
                  <a:pt x="5835" y="918"/>
                </a:cubicBezTo>
                <a:cubicBezTo>
                  <a:pt x="5942" y="918"/>
                  <a:pt x="6037" y="942"/>
                  <a:pt x="6109" y="1013"/>
                </a:cubicBezTo>
                <a:cubicBezTo>
                  <a:pt x="6180" y="1096"/>
                  <a:pt x="6216" y="1180"/>
                  <a:pt x="6216" y="1287"/>
                </a:cubicBezTo>
                <a:lnTo>
                  <a:pt x="6216" y="4454"/>
                </a:lnTo>
                <a:cubicBezTo>
                  <a:pt x="6216" y="4549"/>
                  <a:pt x="6287" y="4621"/>
                  <a:pt x="6371" y="4621"/>
                </a:cubicBezTo>
                <a:cubicBezTo>
                  <a:pt x="6466" y="4621"/>
                  <a:pt x="6538" y="4549"/>
                  <a:pt x="6538" y="4454"/>
                </a:cubicBezTo>
                <a:lnTo>
                  <a:pt x="6538" y="1287"/>
                </a:lnTo>
                <a:lnTo>
                  <a:pt x="6538" y="680"/>
                </a:lnTo>
                <a:cubicBezTo>
                  <a:pt x="6538" y="572"/>
                  <a:pt x="6585" y="477"/>
                  <a:pt x="6645" y="418"/>
                </a:cubicBezTo>
                <a:cubicBezTo>
                  <a:pt x="6716" y="346"/>
                  <a:pt x="6811" y="322"/>
                  <a:pt x="6895" y="322"/>
                </a:cubicBezTo>
                <a:cubicBezTo>
                  <a:pt x="7002" y="322"/>
                  <a:pt x="7085" y="358"/>
                  <a:pt x="7145" y="418"/>
                </a:cubicBezTo>
                <a:cubicBezTo>
                  <a:pt x="7228" y="501"/>
                  <a:pt x="7252" y="584"/>
                  <a:pt x="7252" y="680"/>
                </a:cubicBezTo>
                <a:lnTo>
                  <a:pt x="7252" y="4454"/>
                </a:lnTo>
                <a:cubicBezTo>
                  <a:pt x="7252" y="4549"/>
                  <a:pt x="7323" y="4621"/>
                  <a:pt x="7419" y="4621"/>
                </a:cubicBezTo>
                <a:cubicBezTo>
                  <a:pt x="7502" y="4621"/>
                  <a:pt x="7585" y="4549"/>
                  <a:pt x="7585" y="4454"/>
                </a:cubicBezTo>
                <a:lnTo>
                  <a:pt x="7585" y="1430"/>
                </a:lnTo>
                <a:cubicBezTo>
                  <a:pt x="7585" y="1334"/>
                  <a:pt x="7621" y="1239"/>
                  <a:pt x="7681" y="1180"/>
                </a:cubicBezTo>
                <a:cubicBezTo>
                  <a:pt x="7740" y="1120"/>
                  <a:pt x="7847" y="1073"/>
                  <a:pt x="7942" y="1073"/>
                </a:cubicBezTo>
                <a:cubicBezTo>
                  <a:pt x="8038" y="1073"/>
                  <a:pt x="8133" y="1120"/>
                  <a:pt x="8192" y="1180"/>
                </a:cubicBezTo>
                <a:cubicBezTo>
                  <a:pt x="8264" y="1251"/>
                  <a:pt x="8300" y="1346"/>
                  <a:pt x="8300" y="1430"/>
                </a:cubicBezTo>
                <a:lnTo>
                  <a:pt x="8300" y="4454"/>
                </a:lnTo>
                <a:cubicBezTo>
                  <a:pt x="8300" y="4549"/>
                  <a:pt x="8371" y="4621"/>
                  <a:pt x="8454" y="4621"/>
                </a:cubicBezTo>
                <a:cubicBezTo>
                  <a:pt x="8550" y="4621"/>
                  <a:pt x="8621" y="4549"/>
                  <a:pt x="8621" y="4454"/>
                </a:cubicBezTo>
                <a:lnTo>
                  <a:pt x="8621" y="2168"/>
                </a:lnTo>
                <a:cubicBezTo>
                  <a:pt x="8621" y="1954"/>
                  <a:pt x="8788" y="1787"/>
                  <a:pt x="8990" y="1787"/>
                </a:cubicBezTo>
                <a:cubicBezTo>
                  <a:pt x="9097" y="1787"/>
                  <a:pt x="9193" y="1835"/>
                  <a:pt x="9252" y="1894"/>
                </a:cubicBezTo>
                <a:cubicBezTo>
                  <a:pt x="9324" y="1966"/>
                  <a:pt x="9347" y="2061"/>
                  <a:pt x="9347" y="2144"/>
                </a:cubicBezTo>
                <a:lnTo>
                  <a:pt x="9324" y="5883"/>
                </a:lnTo>
                <a:lnTo>
                  <a:pt x="9324" y="5918"/>
                </a:lnTo>
                <a:cubicBezTo>
                  <a:pt x="9312" y="6180"/>
                  <a:pt x="9228" y="6430"/>
                  <a:pt x="9085" y="6657"/>
                </a:cubicBezTo>
                <a:cubicBezTo>
                  <a:pt x="9038" y="6728"/>
                  <a:pt x="9050" y="6835"/>
                  <a:pt x="9133" y="6883"/>
                </a:cubicBezTo>
                <a:cubicBezTo>
                  <a:pt x="9158" y="6900"/>
                  <a:pt x="9188" y="6908"/>
                  <a:pt x="9218" y="6908"/>
                </a:cubicBezTo>
                <a:cubicBezTo>
                  <a:pt x="9271" y="6908"/>
                  <a:pt x="9324" y="6881"/>
                  <a:pt x="9347" y="6835"/>
                </a:cubicBezTo>
                <a:cubicBezTo>
                  <a:pt x="9526" y="6585"/>
                  <a:pt x="9621" y="6299"/>
                  <a:pt x="9645" y="6002"/>
                </a:cubicBezTo>
                <a:lnTo>
                  <a:pt x="9978" y="5752"/>
                </a:lnTo>
                <a:cubicBezTo>
                  <a:pt x="10336" y="5573"/>
                  <a:pt x="10395" y="5144"/>
                  <a:pt x="10157" y="4847"/>
                </a:cubicBezTo>
                <a:cubicBezTo>
                  <a:pt x="10086" y="4740"/>
                  <a:pt x="9967" y="4668"/>
                  <a:pt x="9847" y="4621"/>
                </a:cubicBezTo>
                <a:lnTo>
                  <a:pt x="9967" y="4525"/>
                </a:lnTo>
                <a:cubicBezTo>
                  <a:pt x="10109" y="4406"/>
                  <a:pt x="10205" y="4263"/>
                  <a:pt x="10228" y="4073"/>
                </a:cubicBezTo>
                <a:cubicBezTo>
                  <a:pt x="10264" y="3894"/>
                  <a:pt x="10205" y="3716"/>
                  <a:pt x="10097" y="3561"/>
                </a:cubicBezTo>
                <a:cubicBezTo>
                  <a:pt x="10026" y="3454"/>
                  <a:pt x="9907" y="3382"/>
                  <a:pt x="9788" y="3335"/>
                </a:cubicBezTo>
                <a:lnTo>
                  <a:pt x="9919" y="3239"/>
                </a:lnTo>
                <a:cubicBezTo>
                  <a:pt x="10062" y="3120"/>
                  <a:pt x="10157" y="2966"/>
                  <a:pt x="10181" y="2775"/>
                </a:cubicBezTo>
                <a:cubicBezTo>
                  <a:pt x="10217" y="2597"/>
                  <a:pt x="10157" y="2418"/>
                  <a:pt x="10050" y="2263"/>
                </a:cubicBezTo>
                <a:cubicBezTo>
                  <a:pt x="9967" y="2144"/>
                  <a:pt x="9847" y="2073"/>
                  <a:pt x="9705" y="2025"/>
                </a:cubicBezTo>
                <a:cubicBezTo>
                  <a:pt x="9681" y="1906"/>
                  <a:pt x="9621" y="1811"/>
                  <a:pt x="9526" y="1715"/>
                </a:cubicBezTo>
                <a:cubicBezTo>
                  <a:pt x="9395" y="1585"/>
                  <a:pt x="9228" y="1513"/>
                  <a:pt x="9038" y="1513"/>
                </a:cubicBezTo>
                <a:cubicBezTo>
                  <a:pt x="8907" y="1513"/>
                  <a:pt x="8788" y="1549"/>
                  <a:pt x="8669" y="1608"/>
                </a:cubicBezTo>
                <a:lnTo>
                  <a:pt x="8669" y="1465"/>
                </a:lnTo>
                <a:cubicBezTo>
                  <a:pt x="8669" y="1287"/>
                  <a:pt x="8597" y="1108"/>
                  <a:pt x="8454" y="977"/>
                </a:cubicBezTo>
                <a:cubicBezTo>
                  <a:pt x="8323" y="834"/>
                  <a:pt x="8157" y="763"/>
                  <a:pt x="7966" y="763"/>
                </a:cubicBezTo>
                <a:cubicBezTo>
                  <a:pt x="7835" y="763"/>
                  <a:pt x="7716" y="799"/>
                  <a:pt x="7597" y="870"/>
                </a:cubicBezTo>
                <a:lnTo>
                  <a:pt x="7597" y="703"/>
                </a:lnTo>
                <a:cubicBezTo>
                  <a:pt x="7597" y="525"/>
                  <a:pt x="7526" y="346"/>
                  <a:pt x="7383" y="215"/>
                </a:cubicBezTo>
                <a:cubicBezTo>
                  <a:pt x="7252" y="84"/>
                  <a:pt x="7085" y="1"/>
                  <a:pt x="689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76" name="Google Shape;3276;p55"/>
          <p:cNvGrpSpPr/>
          <p:nvPr/>
        </p:nvGrpSpPr>
        <p:grpSpPr>
          <a:xfrm>
            <a:off x="4883835" y="1992571"/>
            <a:ext cx="350300" cy="323043"/>
            <a:chOff x="4883835" y="1992571"/>
            <a:chExt cx="350300" cy="323043"/>
          </a:xfrm>
        </p:grpSpPr>
        <p:sp>
          <p:nvSpPr>
            <p:cNvPr id="3277" name="Google Shape;3277;p55"/>
            <p:cNvSpPr/>
            <p:nvPr/>
          </p:nvSpPr>
          <p:spPr>
            <a:xfrm>
              <a:off x="4883835" y="1992571"/>
              <a:ext cx="350300" cy="123085"/>
            </a:xfrm>
            <a:custGeom>
              <a:rect b="b" l="l" r="r" t="t"/>
              <a:pathLst>
                <a:path extrusionOk="0" h="3870" w="11014">
                  <a:moveTo>
                    <a:pt x="8323" y="298"/>
                  </a:moveTo>
                  <a:cubicBezTo>
                    <a:pt x="9430" y="298"/>
                    <a:pt x="10335" y="393"/>
                    <a:pt x="10704" y="429"/>
                  </a:cubicBezTo>
                  <a:lnTo>
                    <a:pt x="10704" y="762"/>
                  </a:lnTo>
                  <a:cubicBezTo>
                    <a:pt x="10645" y="846"/>
                    <a:pt x="10562" y="1060"/>
                    <a:pt x="10562" y="1417"/>
                  </a:cubicBezTo>
                  <a:cubicBezTo>
                    <a:pt x="10562" y="2179"/>
                    <a:pt x="10419" y="2691"/>
                    <a:pt x="10145" y="3025"/>
                  </a:cubicBezTo>
                  <a:cubicBezTo>
                    <a:pt x="9930" y="3263"/>
                    <a:pt x="9621" y="3382"/>
                    <a:pt x="9395" y="3441"/>
                  </a:cubicBezTo>
                  <a:cubicBezTo>
                    <a:pt x="9097" y="3513"/>
                    <a:pt x="8787" y="3513"/>
                    <a:pt x="8490" y="3525"/>
                  </a:cubicBezTo>
                  <a:cubicBezTo>
                    <a:pt x="8097" y="3525"/>
                    <a:pt x="7728" y="3525"/>
                    <a:pt x="7406" y="3370"/>
                  </a:cubicBezTo>
                  <a:cubicBezTo>
                    <a:pt x="6990" y="3155"/>
                    <a:pt x="6728" y="2739"/>
                    <a:pt x="6537" y="2393"/>
                  </a:cubicBezTo>
                  <a:cubicBezTo>
                    <a:pt x="6430" y="2191"/>
                    <a:pt x="6347" y="1965"/>
                    <a:pt x="6275" y="1739"/>
                  </a:cubicBezTo>
                  <a:cubicBezTo>
                    <a:pt x="6180" y="1429"/>
                    <a:pt x="5894" y="1203"/>
                    <a:pt x="5573" y="1203"/>
                  </a:cubicBezTo>
                  <a:lnTo>
                    <a:pt x="5454" y="1203"/>
                  </a:lnTo>
                  <a:cubicBezTo>
                    <a:pt x="5120" y="1203"/>
                    <a:pt x="4847" y="1429"/>
                    <a:pt x="4751" y="1739"/>
                  </a:cubicBezTo>
                  <a:cubicBezTo>
                    <a:pt x="4692" y="1965"/>
                    <a:pt x="4608" y="2191"/>
                    <a:pt x="4489" y="2393"/>
                  </a:cubicBezTo>
                  <a:cubicBezTo>
                    <a:pt x="4311" y="2739"/>
                    <a:pt x="4037" y="3155"/>
                    <a:pt x="3620" y="3370"/>
                  </a:cubicBezTo>
                  <a:cubicBezTo>
                    <a:pt x="3311" y="3513"/>
                    <a:pt x="2918" y="3525"/>
                    <a:pt x="2537" y="3525"/>
                  </a:cubicBezTo>
                  <a:cubicBezTo>
                    <a:pt x="2239" y="3525"/>
                    <a:pt x="1906" y="3513"/>
                    <a:pt x="1632" y="3441"/>
                  </a:cubicBezTo>
                  <a:cubicBezTo>
                    <a:pt x="1406" y="3382"/>
                    <a:pt x="1108" y="3275"/>
                    <a:pt x="882" y="3025"/>
                  </a:cubicBezTo>
                  <a:cubicBezTo>
                    <a:pt x="596" y="2715"/>
                    <a:pt x="465" y="2179"/>
                    <a:pt x="465" y="1417"/>
                  </a:cubicBezTo>
                  <a:cubicBezTo>
                    <a:pt x="465" y="1048"/>
                    <a:pt x="382" y="846"/>
                    <a:pt x="322" y="762"/>
                  </a:cubicBezTo>
                  <a:lnTo>
                    <a:pt x="322" y="429"/>
                  </a:lnTo>
                  <a:cubicBezTo>
                    <a:pt x="691" y="393"/>
                    <a:pt x="1584" y="298"/>
                    <a:pt x="2703" y="298"/>
                  </a:cubicBezTo>
                  <a:cubicBezTo>
                    <a:pt x="3656" y="298"/>
                    <a:pt x="4323" y="572"/>
                    <a:pt x="4632" y="727"/>
                  </a:cubicBezTo>
                  <a:cubicBezTo>
                    <a:pt x="4787" y="810"/>
                    <a:pt x="4942" y="869"/>
                    <a:pt x="5108" y="893"/>
                  </a:cubicBezTo>
                  <a:cubicBezTo>
                    <a:pt x="5245" y="923"/>
                    <a:pt x="5379" y="938"/>
                    <a:pt x="5513" y="938"/>
                  </a:cubicBezTo>
                  <a:cubicBezTo>
                    <a:pt x="5647" y="938"/>
                    <a:pt x="5781" y="923"/>
                    <a:pt x="5918" y="893"/>
                  </a:cubicBezTo>
                  <a:cubicBezTo>
                    <a:pt x="6073" y="869"/>
                    <a:pt x="6240" y="810"/>
                    <a:pt x="6394" y="727"/>
                  </a:cubicBezTo>
                  <a:cubicBezTo>
                    <a:pt x="6704" y="572"/>
                    <a:pt x="7371" y="298"/>
                    <a:pt x="8323" y="298"/>
                  </a:cubicBezTo>
                  <a:close/>
                  <a:moveTo>
                    <a:pt x="2715" y="0"/>
                  </a:moveTo>
                  <a:cubicBezTo>
                    <a:pt x="1548" y="0"/>
                    <a:pt x="620" y="96"/>
                    <a:pt x="263" y="131"/>
                  </a:cubicBezTo>
                  <a:cubicBezTo>
                    <a:pt x="108" y="155"/>
                    <a:pt x="1" y="274"/>
                    <a:pt x="1" y="417"/>
                  </a:cubicBezTo>
                  <a:lnTo>
                    <a:pt x="1" y="786"/>
                  </a:lnTo>
                  <a:cubicBezTo>
                    <a:pt x="1" y="846"/>
                    <a:pt x="24" y="893"/>
                    <a:pt x="48" y="953"/>
                  </a:cubicBezTo>
                  <a:cubicBezTo>
                    <a:pt x="84" y="989"/>
                    <a:pt x="155" y="1131"/>
                    <a:pt x="155" y="1441"/>
                  </a:cubicBezTo>
                  <a:cubicBezTo>
                    <a:pt x="155" y="2298"/>
                    <a:pt x="322" y="2870"/>
                    <a:pt x="644" y="3263"/>
                  </a:cubicBezTo>
                  <a:cubicBezTo>
                    <a:pt x="858" y="3501"/>
                    <a:pt x="1167" y="3679"/>
                    <a:pt x="1548" y="3787"/>
                  </a:cubicBezTo>
                  <a:cubicBezTo>
                    <a:pt x="1882" y="3858"/>
                    <a:pt x="2227" y="3870"/>
                    <a:pt x="2537" y="3870"/>
                  </a:cubicBezTo>
                  <a:cubicBezTo>
                    <a:pt x="2953" y="3870"/>
                    <a:pt x="3382" y="3858"/>
                    <a:pt x="3763" y="3679"/>
                  </a:cubicBezTo>
                  <a:cubicBezTo>
                    <a:pt x="4263" y="3441"/>
                    <a:pt x="4573" y="2965"/>
                    <a:pt x="4763" y="2572"/>
                  </a:cubicBezTo>
                  <a:cubicBezTo>
                    <a:pt x="4882" y="2358"/>
                    <a:pt x="4989" y="2120"/>
                    <a:pt x="5049" y="1858"/>
                  </a:cubicBezTo>
                  <a:cubicBezTo>
                    <a:pt x="5097" y="1679"/>
                    <a:pt x="5263" y="1560"/>
                    <a:pt x="5430" y="1560"/>
                  </a:cubicBezTo>
                  <a:lnTo>
                    <a:pt x="5549" y="1560"/>
                  </a:lnTo>
                  <a:cubicBezTo>
                    <a:pt x="5728" y="1560"/>
                    <a:pt x="5894" y="1679"/>
                    <a:pt x="5942" y="1858"/>
                  </a:cubicBezTo>
                  <a:cubicBezTo>
                    <a:pt x="6013" y="2096"/>
                    <a:pt x="6109" y="2334"/>
                    <a:pt x="6228" y="2572"/>
                  </a:cubicBezTo>
                  <a:cubicBezTo>
                    <a:pt x="6430" y="2965"/>
                    <a:pt x="6728" y="3441"/>
                    <a:pt x="7216" y="3679"/>
                  </a:cubicBezTo>
                  <a:cubicBezTo>
                    <a:pt x="7585" y="3858"/>
                    <a:pt x="7966" y="3870"/>
                    <a:pt x="8347" y="3870"/>
                  </a:cubicBezTo>
                  <a:lnTo>
                    <a:pt x="8454" y="3870"/>
                  </a:lnTo>
                  <a:cubicBezTo>
                    <a:pt x="8764" y="3870"/>
                    <a:pt x="9109" y="3858"/>
                    <a:pt x="9442" y="3787"/>
                  </a:cubicBezTo>
                  <a:cubicBezTo>
                    <a:pt x="9811" y="3691"/>
                    <a:pt x="10121" y="3513"/>
                    <a:pt x="10347" y="3263"/>
                  </a:cubicBezTo>
                  <a:cubicBezTo>
                    <a:pt x="10669" y="2870"/>
                    <a:pt x="10835" y="2298"/>
                    <a:pt x="10835" y="1441"/>
                  </a:cubicBezTo>
                  <a:cubicBezTo>
                    <a:pt x="10835" y="1131"/>
                    <a:pt x="10907" y="1000"/>
                    <a:pt x="10943" y="953"/>
                  </a:cubicBezTo>
                  <a:cubicBezTo>
                    <a:pt x="10966" y="905"/>
                    <a:pt x="10990" y="846"/>
                    <a:pt x="10990" y="786"/>
                  </a:cubicBezTo>
                  <a:lnTo>
                    <a:pt x="10990" y="417"/>
                  </a:lnTo>
                  <a:cubicBezTo>
                    <a:pt x="11014" y="274"/>
                    <a:pt x="10919" y="155"/>
                    <a:pt x="10776" y="131"/>
                  </a:cubicBezTo>
                  <a:cubicBezTo>
                    <a:pt x="10442" y="96"/>
                    <a:pt x="9502" y="0"/>
                    <a:pt x="8323" y="0"/>
                  </a:cubicBezTo>
                  <a:cubicBezTo>
                    <a:pt x="7299" y="0"/>
                    <a:pt x="6585" y="298"/>
                    <a:pt x="6240" y="477"/>
                  </a:cubicBezTo>
                  <a:cubicBezTo>
                    <a:pt x="6120" y="536"/>
                    <a:pt x="5990" y="596"/>
                    <a:pt x="5859" y="608"/>
                  </a:cubicBezTo>
                  <a:cubicBezTo>
                    <a:pt x="5745" y="631"/>
                    <a:pt x="5632" y="643"/>
                    <a:pt x="5519" y="643"/>
                  </a:cubicBezTo>
                  <a:cubicBezTo>
                    <a:pt x="5406" y="643"/>
                    <a:pt x="5293" y="631"/>
                    <a:pt x="5180" y="608"/>
                  </a:cubicBezTo>
                  <a:cubicBezTo>
                    <a:pt x="5049" y="584"/>
                    <a:pt x="4918" y="536"/>
                    <a:pt x="4799" y="477"/>
                  </a:cubicBezTo>
                  <a:cubicBezTo>
                    <a:pt x="4454" y="298"/>
                    <a:pt x="3739" y="0"/>
                    <a:pt x="27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55"/>
            <p:cNvSpPr/>
            <p:nvPr/>
          </p:nvSpPr>
          <p:spPr>
            <a:xfrm>
              <a:off x="5084174" y="2009237"/>
              <a:ext cx="130655" cy="88641"/>
            </a:xfrm>
            <a:custGeom>
              <a:rect b="b" l="l" r="r" t="t"/>
              <a:pathLst>
                <a:path extrusionOk="0" h="2787" w="4108">
                  <a:moveTo>
                    <a:pt x="2036" y="345"/>
                  </a:moveTo>
                  <a:cubicBezTo>
                    <a:pt x="2750" y="345"/>
                    <a:pt x="3381" y="381"/>
                    <a:pt x="3786" y="417"/>
                  </a:cubicBezTo>
                  <a:cubicBezTo>
                    <a:pt x="3739" y="548"/>
                    <a:pt x="3727" y="715"/>
                    <a:pt x="3727" y="905"/>
                  </a:cubicBezTo>
                  <a:cubicBezTo>
                    <a:pt x="3727" y="1679"/>
                    <a:pt x="3572" y="2012"/>
                    <a:pt x="3441" y="2155"/>
                  </a:cubicBezTo>
                  <a:cubicBezTo>
                    <a:pt x="3322" y="2286"/>
                    <a:pt x="3131" y="2370"/>
                    <a:pt x="2977" y="2393"/>
                  </a:cubicBezTo>
                  <a:cubicBezTo>
                    <a:pt x="2739" y="2453"/>
                    <a:pt x="2477" y="2453"/>
                    <a:pt x="2191" y="2465"/>
                  </a:cubicBezTo>
                  <a:lnTo>
                    <a:pt x="2096" y="2465"/>
                  </a:lnTo>
                  <a:cubicBezTo>
                    <a:pt x="1786" y="2465"/>
                    <a:pt x="1536" y="2453"/>
                    <a:pt x="1357" y="2370"/>
                  </a:cubicBezTo>
                  <a:cubicBezTo>
                    <a:pt x="1143" y="2262"/>
                    <a:pt x="953" y="2036"/>
                    <a:pt x="750" y="1631"/>
                  </a:cubicBezTo>
                  <a:cubicBezTo>
                    <a:pt x="655" y="1453"/>
                    <a:pt x="583" y="1274"/>
                    <a:pt x="524" y="1084"/>
                  </a:cubicBezTo>
                  <a:cubicBezTo>
                    <a:pt x="488" y="953"/>
                    <a:pt x="429" y="834"/>
                    <a:pt x="357" y="715"/>
                  </a:cubicBezTo>
                  <a:cubicBezTo>
                    <a:pt x="631" y="584"/>
                    <a:pt x="1203" y="345"/>
                    <a:pt x="2036" y="345"/>
                  </a:cubicBezTo>
                  <a:close/>
                  <a:moveTo>
                    <a:pt x="2024" y="0"/>
                  </a:moveTo>
                  <a:cubicBezTo>
                    <a:pt x="1119" y="0"/>
                    <a:pt x="476" y="250"/>
                    <a:pt x="191" y="417"/>
                  </a:cubicBezTo>
                  <a:cubicBezTo>
                    <a:pt x="107" y="465"/>
                    <a:pt x="48" y="536"/>
                    <a:pt x="36" y="619"/>
                  </a:cubicBezTo>
                  <a:cubicBezTo>
                    <a:pt x="0" y="715"/>
                    <a:pt x="36" y="798"/>
                    <a:pt x="72" y="893"/>
                  </a:cubicBezTo>
                  <a:cubicBezTo>
                    <a:pt x="131" y="977"/>
                    <a:pt x="179" y="1072"/>
                    <a:pt x="214" y="1155"/>
                  </a:cubicBezTo>
                  <a:cubicBezTo>
                    <a:pt x="274" y="1369"/>
                    <a:pt x="357" y="1572"/>
                    <a:pt x="453" y="1774"/>
                  </a:cubicBezTo>
                  <a:cubicBezTo>
                    <a:pt x="703" y="2250"/>
                    <a:pt x="929" y="2512"/>
                    <a:pt x="1203" y="2643"/>
                  </a:cubicBezTo>
                  <a:cubicBezTo>
                    <a:pt x="1441" y="2762"/>
                    <a:pt x="1738" y="2786"/>
                    <a:pt x="2096" y="2786"/>
                  </a:cubicBezTo>
                  <a:lnTo>
                    <a:pt x="2203" y="2786"/>
                  </a:lnTo>
                  <a:cubicBezTo>
                    <a:pt x="2500" y="2786"/>
                    <a:pt x="2798" y="2762"/>
                    <a:pt x="3072" y="2703"/>
                  </a:cubicBezTo>
                  <a:cubicBezTo>
                    <a:pt x="3262" y="2667"/>
                    <a:pt x="3512" y="2560"/>
                    <a:pt x="3691" y="2370"/>
                  </a:cubicBezTo>
                  <a:cubicBezTo>
                    <a:pt x="3929" y="2084"/>
                    <a:pt x="4048" y="1608"/>
                    <a:pt x="4048" y="905"/>
                  </a:cubicBezTo>
                  <a:cubicBezTo>
                    <a:pt x="4048" y="762"/>
                    <a:pt x="4060" y="607"/>
                    <a:pt x="4096" y="476"/>
                  </a:cubicBezTo>
                  <a:cubicBezTo>
                    <a:pt x="4108" y="381"/>
                    <a:pt x="4096" y="286"/>
                    <a:pt x="4036" y="203"/>
                  </a:cubicBezTo>
                  <a:cubicBezTo>
                    <a:pt x="3977" y="131"/>
                    <a:pt x="3893" y="84"/>
                    <a:pt x="3798" y="72"/>
                  </a:cubicBezTo>
                  <a:cubicBezTo>
                    <a:pt x="3393" y="48"/>
                    <a:pt x="2750" y="0"/>
                    <a:pt x="20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55"/>
            <p:cNvSpPr/>
            <p:nvPr/>
          </p:nvSpPr>
          <p:spPr>
            <a:xfrm>
              <a:off x="4904285" y="2009237"/>
              <a:ext cx="130687" cy="88641"/>
            </a:xfrm>
            <a:custGeom>
              <a:rect b="b" l="l" r="r" t="t"/>
              <a:pathLst>
                <a:path extrusionOk="0" h="2787" w="4109">
                  <a:moveTo>
                    <a:pt x="2084" y="310"/>
                  </a:moveTo>
                  <a:cubicBezTo>
                    <a:pt x="2918" y="322"/>
                    <a:pt x="3501" y="560"/>
                    <a:pt x="3763" y="715"/>
                  </a:cubicBezTo>
                  <a:cubicBezTo>
                    <a:pt x="3692" y="834"/>
                    <a:pt x="3632" y="953"/>
                    <a:pt x="3608" y="1072"/>
                  </a:cubicBezTo>
                  <a:cubicBezTo>
                    <a:pt x="3549" y="1262"/>
                    <a:pt x="3465" y="1441"/>
                    <a:pt x="3382" y="1619"/>
                  </a:cubicBezTo>
                  <a:cubicBezTo>
                    <a:pt x="3168" y="2024"/>
                    <a:pt x="2977" y="2239"/>
                    <a:pt x="2775" y="2346"/>
                  </a:cubicBezTo>
                  <a:cubicBezTo>
                    <a:pt x="2596" y="2441"/>
                    <a:pt x="2334" y="2453"/>
                    <a:pt x="2025" y="2453"/>
                  </a:cubicBezTo>
                  <a:lnTo>
                    <a:pt x="1941" y="2453"/>
                  </a:lnTo>
                  <a:cubicBezTo>
                    <a:pt x="1656" y="2453"/>
                    <a:pt x="1382" y="2441"/>
                    <a:pt x="1144" y="2381"/>
                  </a:cubicBezTo>
                  <a:cubicBezTo>
                    <a:pt x="1001" y="2346"/>
                    <a:pt x="810" y="2274"/>
                    <a:pt x="691" y="2143"/>
                  </a:cubicBezTo>
                  <a:cubicBezTo>
                    <a:pt x="548" y="1989"/>
                    <a:pt x="405" y="1667"/>
                    <a:pt x="405" y="893"/>
                  </a:cubicBezTo>
                  <a:cubicBezTo>
                    <a:pt x="405" y="715"/>
                    <a:pt x="394" y="548"/>
                    <a:pt x="346" y="381"/>
                  </a:cubicBezTo>
                  <a:cubicBezTo>
                    <a:pt x="751" y="357"/>
                    <a:pt x="1370" y="310"/>
                    <a:pt x="2084" y="310"/>
                  </a:cubicBezTo>
                  <a:close/>
                  <a:moveTo>
                    <a:pt x="2084" y="0"/>
                  </a:moveTo>
                  <a:cubicBezTo>
                    <a:pt x="1358" y="0"/>
                    <a:pt x="727" y="48"/>
                    <a:pt x="310" y="72"/>
                  </a:cubicBezTo>
                  <a:cubicBezTo>
                    <a:pt x="227" y="84"/>
                    <a:pt x="132" y="131"/>
                    <a:pt x="72" y="203"/>
                  </a:cubicBezTo>
                  <a:cubicBezTo>
                    <a:pt x="13" y="286"/>
                    <a:pt x="1" y="369"/>
                    <a:pt x="13" y="476"/>
                  </a:cubicBezTo>
                  <a:cubicBezTo>
                    <a:pt x="48" y="607"/>
                    <a:pt x="60" y="738"/>
                    <a:pt x="60" y="905"/>
                  </a:cubicBezTo>
                  <a:cubicBezTo>
                    <a:pt x="60" y="1608"/>
                    <a:pt x="179" y="2096"/>
                    <a:pt x="417" y="2370"/>
                  </a:cubicBezTo>
                  <a:cubicBezTo>
                    <a:pt x="596" y="2572"/>
                    <a:pt x="846" y="2667"/>
                    <a:pt x="1048" y="2703"/>
                  </a:cubicBezTo>
                  <a:cubicBezTo>
                    <a:pt x="1310" y="2762"/>
                    <a:pt x="1608" y="2786"/>
                    <a:pt x="1906" y="2786"/>
                  </a:cubicBezTo>
                  <a:lnTo>
                    <a:pt x="2013" y="2786"/>
                  </a:lnTo>
                  <a:cubicBezTo>
                    <a:pt x="2370" y="2786"/>
                    <a:pt x="2668" y="2751"/>
                    <a:pt x="2906" y="2643"/>
                  </a:cubicBezTo>
                  <a:cubicBezTo>
                    <a:pt x="3191" y="2512"/>
                    <a:pt x="3430" y="2250"/>
                    <a:pt x="3668" y="1774"/>
                  </a:cubicBezTo>
                  <a:cubicBezTo>
                    <a:pt x="3763" y="1572"/>
                    <a:pt x="3846" y="1369"/>
                    <a:pt x="3894" y="1155"/>
                  </a:cubicBezTo>
                  <a:cubicBezTo>
                    <a:pt x="3930" y="1072"/>
                    <a:pt x="3977" y="965"/>
                    <a:pt x="4013" y="893"/>
                  </a:cubicBezTo>
                  <a:cubicBezTo>
                    <a:pt x="4096" y="822"/>
                    <a:pt x="4108" y="715"/>
                    <a:pt x="4073" y="619"/>
                  </a:cubicBezTo>
                  <a:cubicBezTo>
                    <a:pt x="4049" y="536"/>
                    <a:pt x="4001" y="453"/>
                    <a:pt x="3918" y="417"/>
                  </a:cubicBezTo>
                  <a:cubicBezTo>
                    <a:pt x="3620" y="262"/>
                    <a:pt x="2989" y="0"/>
                    <a:pt x="20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55"/>
            <p:cNvSpPr/>
            <p:nvPr/>
          </p:nvSpPr>
          <p:spPr>
            <a:xfrm>
              <a:off x="4943660" y="2123576"/>
              <a:ext cx="231413" cy="66631"/>
            </a:xfrm>
            <a:custGeom>
              <a:rect b="b" l="l" r="r" t="t"/>
              <a:pathLst>
                <a:path extrusionOk="0" h="2095" w="7276">
                  <a:moveTo>
                    <a:pt x="4549" y="346"/>
                  </a:moveTo>
                  <a:cubicBezTo>
                    <a:pt x="4942" y="346"/>
                    <a:pt x="5263" y="632"/>
                    <a:pt x="5561" y="894"/>
                  </a:cubicBezTo>
                  <a:cubicBezTo>
                    <a:pt x="5859" y="1168"/>
                    <a:pt x="6144" y="1406"/>
                    <a:pt x="6502" y="1406"/>
                  </a:cubicBezTo>
                  <a:cubicBezTo>
                    <a:pt x="6609" y="1406"/>
                    <a:pt x="6692" y="1394"/>
                    <a:pt x="6764" y="1358"/>
                  </a:cubicBezTo>
                  <a:lnTo>
                    <a:pt x="6764" y="1358"/>
                  </a:lnTo>
                  <a:cubicBezTo>
                    <a:pt x="6692" y="1489"/>
                    <a:pt x="6537" y="1596"/>
                    <a:pt x="6335" y="1668"/>
                  </a:cubicBezTo>
                  <a:cubicBezTo>
                    <a:pt x="6227" y="1713"/>
                    <a:pt x="6071" y="1756"/>
                    <a:pt x="5873" y="1756"/>
                  </a:cubicBezTo>
                  <a:cubicBezTo>
                    <a:pt x="5656" y="1756"/>
                    <a:pt x="5390" y="1704"/>
                    <a:pt x="5085" y="1549"/>
                  </a:cubicBezTo>
                  <a:cubicBezTo>
                    <a:pt x="4833" y="1423"/>
                    <a:pt x="4182" y="1131"/>
                    <a:pt x="3720" y="1131"/>
                  </a:cubicBezTo>
                  <a:cubicBezTo>
                    <a:pt x="3702" y="1131"/>
                    <a:pt x="3685" y="1131"/>
                    <a:pt x="3668" y="1132"/>
                  </a:cubicBezTo>
                  <a:lnTo>
                    <a:pt x="3597" y="1132"/>
                  </a:lnTo>
                  <a:cubicBezTo>
                    <a:pt x="3572" y="1130"/>
                    <a:pt x="3548" y="1129"/>
                    <a:pt x="3522" y="1129"/>
                  </a:cubicBezTo>
                  <a:cubicBezTo>
                    <a:pt x="3063" y="1129"/>
                    <a:pt x="2439" y="1425"/>
                    <a:pt x="2180" y="1549"/>
                  </a:cubicBezTo>
                  <a:cubicBezTo>
                    <a:pt x="1885" y="1702"/>
                    <a:pt x="1622" y="1751"/>
                    <a:pt x="1405" y="1751"/>
                  </a:cubicBezTo>
                  <a:cubicBezTo>
                    <a:pt x="1202" y="1751"/>
                    <a:pt x="1039" y="1708"/>
                    <a:pt x="930" y="1668"/>
                  </a:cubicBezTo>
                  <a:cubicBezTo>
                    <a:pt x="739" y="1596"/>
                    <a:pt x="572" y="1489"/>
                    <a:pt x="489" y="1358"/>
                  </a:cubicBezTo>
                  <a:lnTo>
                    <a:pt x="489" y="1358"/>
                  </a:lnTo>
                  <a:cubicBezTo>
                    <a:pt x="560" y="1394"/>
                    <a:pt x="656" y="1406"/>
                    <a:pt x="751" y="1406"/>
                  </a:cubicBezTo>
                  <a:cubicBezTo>
                    <a:pt x="1108" y="1406"/>
                    <a:pt x="1394" y="1156"/>
                    <a:pt x="1692" y="894"/>
                  </a:cubicBezTo>
                  <a:cubicBezTo>
                    <a:pt x="2001" y="632"/>
                    <a:pt x="2323" y="346"/>
                    <a:pt x="2704" y="346"/>
                  </a:cubicBezTo>
                  <a:cubicBezTo>
                    <a:pt x="2894" y="346"/>
                    <a:pt x="3347" y="394"/>
                    <a:pt x="3466" y="799"/>
                  </a:cubicBezTo>
                  <a:cubicBezTo>
                    <a:pt x="3477" y="870"/>
                    <a:pt x="3549" y="930"/>
                    <a:pt x="3632" y="930"/>
                  </a:cubicBezTo>
                  <a:cubicBezTo>
                    <a:pt x="3704" y="930"/>
                    <a:pt x="3775" y="882"/>
                    <a:pt x="3787" y="799"/>
                  </a:cubicBezTo>
                  <a:cubicBezTo>
                    <a:pt x="3906" y="394"/>
                    <a:pt x="4359" y="346"/>
                    <a:pt x="4549" y="346"/>
                  </a:cubicBezTo>
                  <a:close/>
                  <a:moveTo>
                    <a:pt x="4561" y="1"/>
                  </a:moveTo>
                  <a:cubicBezTo>
                    <a:pt x="4061" y="1"/>
                    <a:pt x="3787" y="215"/>
                    <a:pt x="3644" y="406"/>
                  </a:cubicBezTo>
                  <a:cubicBezTo>
                    <a:pt x="3608" y="358"/>
                    <a:pt x="3573" y="310"/>
                    <a:pt x="3513" y="275"/>
                  </a:cubicBezTo>
                  <a:cubicBezTo>
                    <a:pt x="3311" y="96"/>
                    <a:pt x="3049" y="25"/>
                    <a:pt x="2704" y="25"/>
                  </a:cubicBezTo>
                  <a:cubicBezTo>
                    <a:pt x="2180" y="25"/>
                    <a:pt x="1811" y="346"/>
                    <a:pt x="1465" y="644"/>
                  </a:cubicBezTo>
                  <a:cubicBezTo>
                    <a:pt x="1215" y="870"/>
                    <a:pt x="977" y="1072"/>
                    <a:pt x="739" y="1072"/>
                  </a:cubicBezTo>
                  <a:cubicBezTo>
                    <a:pt x="620" y="1072"/>
                    <a:pt x="549" y="1049"/>
                    <a:pt x="513" y="1013"/>
                  </a:cubicBezTo>
                  <a:cubicBezTo>
                    <a:pt x="489" y="977"/>
                    <a:pt x="489" y="882"/>
                    <a:pt x="537" y="775"/>
                  </a:cubicBezTo>
                  <a:cubicBezTo>
                    <a:pt x="560" y="703"/>
                    <a:pt x="537" y="608"/>
                    <a:pt x="453" y="572"/>
                  </a:cubicBezTo>
                  <a:cubicBezTo>
                    <a:pt x="426" y="554"/>
                    <a:pt x="396" y="545"/>
                    <a:pt x="367" y="545"/>
                  </a:cubicBezTo>
                  <a:cubicBezTo>
                    <a:pt x="321" y="545"/>
                    <a:pt x="276" y="569"/>
                    <a:pt x="239" y="620"/>
                  </a:cubicBezTo>
                  <a:cubicBezTo>
                    <a:pt x="60" y="834"/>
                    <a:pt x="1" y="1120"/>
                    <a:pt x="96" y="1358"/>
                  </a:cubicBezTo>
                  <a:cubicBezTo>
                    <a:pt x="203" y="1632"/>
                    <a:pt x="477" y="1870"/>
                    <a:pt x="810" y="1989"/>
                  </a:cubicBezTo>
                  <a:cubicBezTo>
                    <a:pt x="994" y="2060"/>
                    <a:pt x="1188" y="2095"/>
                    <a:pt x="1388" y="2095"/>
                  </a:cubicBezTo>
                  <a:cubicBezTo>
                    <a:pt x="1694" y="2095"/>
                    <a:pt x="2013" y="2012"/>
                    <a:pt x="2323" y="1846"/>
                  </a:cubicBezTo>
                  <a:cubicBezTo>
                    <a:pt x="3073" y="1465"/>
                    <a:pt x="3466" y="1465"/>
                    <a:pt x="3573" y="1465"/>
                  </a:cubicBezTo>
                  <a:lnTo>
                    <a:pt x="3692" y="1465"/>
                  </a:lnTo>
                  <a:cubicBezTo>
                    <a:pt x="3704" y="1464"/>
                    <a:pt x="3721" y="1463"/>
                    <a:pt x="3744" y="1463"/>
                  </a:cubicBezTo>
                  <a:cubicBezTo>
                    <a:pt x="3895" y="1463"/>
                    <a:pt x="4278" y="1515"/>
                    <a:pt x="4942" y="1846"/>
                  </a:cubicBezTo>
                  <a:cubicBezTo>
                    <a:pt x="5240" y="2001"/>
                    <a:pt x="5561" y="2084"/>
                    <a:pt x="5859" y="2084"/>
                  </a:cubicBezTo>
                  <a:cubicBezTo>
                    <a:pt x="6073" y="2084"/>
                    <a:pt x="6264" y="2061"/>
                    <a:pt x="6442" y="1989"/>
                  </a:cubicBezTo>
                  <a:cubicBezTo>
                    <a:pt x="6787" y="1846"/>
                    <a:pt x="7049" y="1632"/>
                    <a:pt x="7157" y="1358"/>
                  </a:cubicBezTo>
                  <a:cubicBezTo>
                    <a:pt x="7276" y="1108"/>
                    <a:pt x="7216" y="834"/>
                    <a:pt x="7037" y="596"/>
                  </a:cubicBezTo>
                  <a:cubicBezTo>
                    <a:pt x="7002" y="553"/>
                    <a:pt x="6957" y="532"/>
                    <a:pt x="6910" y="532"/>
                  </a:cubicBezTo>
                  <a:cubicBezTo>
                    <a:pt x="6878" y="532"/>
                    <a:pt x="6845" y="541"/>
                    <a:pt x="6811" y="560"/>
                  </a:cubicBezTo>
                  <a:cubicBezTo>
                    <a:pt x="6740" y="596"/>
                    <a:pt x="6704" y="691"/>
                    <a:pt x="6740" y="763"/>
                  </a:cubicBezTo>
                  <a:cubicBezTo>
                    <a:pt x="6776" y="870"/>
                    <a:pt x="6787" y="953"/>
                    <a:pt x="6752" y="1001"/>
                  </a:cubicBezTo>
                  <a:cubicBezTo>
                    <a:pt x="6728" y="1049"/>
                    <a:pt x="6645" y="1061"/>
                    <a:pt x="6525" y="1061"/>
                  </a:cubicBezTo>
                  <a:cubicBezTo>
                    <a:pt x="6299" y="1061"/>
                    <a:pt x="6049" y="858"/>
                    <a:pt x="5799" y="632"/>
                  </a:cubicBezTo>
                  <a:cubicBezTo>
                    <a:pt x="5454" y="334"/>
                    <a:pt x="5085" y="1"/>
                    <a:pt x="456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55"/>
            <p:cNvSpPr/>
            <p:nvPr/>
          </p:nvSpPr>
          <p:spPr>
            <a:xfrm>
              <a:off x="5142473" y="2191384"/>
              <a:ext cx="26907" cy="123467"/>
            </a:xfrm>
            <a:custGeom>
              <a:rect b="b" l="l" r="r" t="t"/>
              <a:pathLst>
                <a:path extrusionOk="0" h="3882" w="846">
                  <a:moveTo>
                    <a:pt x="501" y="2215"/>
                  </a:moveTo>
                  <a:lnTo>
                    <a:pt x="501" y="3465"/>
                  </a:lnTo>
                  <a:lnTo>
                    <a:pt x="525" y="3465"/>
                  </a:lnTo>
                  <a:cubicBezTo>
                    <a:pt x="525" y="3524"/>
                    <a:pt x="477" y="3572"/>
                    <a:pt x="417" y="3572"/>
                  </a:cubicBezTo>
                  <a:cubicBezTo>
                    <a:pt x="358" y="3572"/>
                    <a:pt x="310" y="3524"/>
                    <a:pt x="310" y="3465"/>
                  </a:cubicBezTo>
                  <a:lnTo>
                    <a:pt x="310" y="2215"/>
                  </a:lnTo>
                  <a:close/>
                  <a:moveTo>
                    <a:pt x="679" y="0"/>
                  </a:moveTo>
                  <a:cubicBezTo>
                    <a:pt x="596" y="0"/>
                    <a:pt x="525" y="72"/>
                    <a:pt x="525" y="167"/>
                  </a:cubicBezTo>
                  <a:lnTo>
                    <a:pt x="525" y="1905"/>
                  </a:lnTo>
                  <a:lnTo>
                    <a:pt x="322" y="1905"/>
                  </a:lnTo>
                  <a:lnTo>
                    <a:pt x="322" y="429"/>
                  </a:lnTo>
                  <a:cubicBezTo>
                    <a:pt x="322" y="345"/>
                    <a:pt x="251" y="274"/>
                    <a:pt x="167" y="274"/>
                  </a:cubicBezTo>
                  <a:cubicBezTo>
                    <a:pt x="72" y="274"/>
                    <a:pt x="1" y="345"/>
                    <a:pt x="1" y="429"/>
                  </a:cubicBezTo>
                  <a:lnTo>
                    <a:pt x="1" y="3465"/>
                  </a:lnTo>
                  <a:cubicBezTo>
                    <a:pt x="1" y="3703"/>
                    <a:pt x="191" y="3882"/>
                    <a:pt x="417" y="3882"/>
                  </a:cubicBezTo>
                  <a:cubicBezTo>
                    <a:pt x="655" y="3882"/>
                    <a:pt x="834" y="3691"/>
                    <a:pt x="834" y="3465"/>
                  </a:cubicBezTo>
                  <a:lnTo>
                    <a:pt x="834" y="167"/>
                  </a:lnTo>
                  <a:cubicBezTo>
                    <a:pt x="846" y="72"/>
                    <a:pt x="775" y="0"/>
                    <a:pt x="6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55"/>
            <p:cNvSpPr/>
            <p:nvPr/>
          </p:nvSpPr>
          <p:spPr>
            <a:xfrm>
              <a:off x="5203825" y="2089513"/>
              <a:ext cx="27289" cy="226102"/>
            </a:xfrm>
            <a:custGeom>
              <a:rect b="b" l="l" r="r" t="t"/>
              <a:pathLst>
                <a:path extrusionOk="0" h="7109" w="858">
                  <a:moveTo>
                    <a:pt x="512" y="5418"/>
                  </a:moveTo>
                  <a:lnTo>
                    <a:pt x="512" y="6668"/>
                  </a:lnTo>
                  <a:lnTo>
                    <a:pt x="524" y="6668"/>
                  </a:lnTo>
                  <a:cubicBezTo>
                    <a:pt x="524" y="6727"/>
                    <a:pt x="477" y="6775"/>
                    <a:pt x="417" y="6775"/>
                  </a:cubicBezTo>
                  <a:cubicBezTo>
                    <a:pt x="358" y="6775"/>
                    <a:pt x="310" y="6727"/>
                    <a:pt x="310" y="6668"/>
                  </a:cubicBezTo>
                  <a:lnTo>
                    <a:pt x="310" y="5418"/>
                  </a:lnTo>
                  <a:close/>
                  <a:moveTo>
                    <a:pt x="691" y="0"/>
                  </a:moveTo>
                  <a:cubicBezTo>
                    <a:pt x="596" y="0"/>
                    <a:pt x="524" y="84"/>
                    <a:pt x="524" y="167"/>
                  </a:cubicBezTo>
                  <a:lnTo>
                    <a:pt x="524" y="5108"/>
                  </a:lnTo>
                  <a:lnTo>
                    <a:pt x="334" y="5108"/>
                  </a:lnTo>
                  <a:lnTo>
                    <a:pt x="334" y="703"/>
                  </a:lnTo>
                  <a:cubicBezTo>
                    <a:pt x="334" y="608"/>
                    <a:pt x="262" y="536"/>
                    <a:pt x="167" y="536"/>
                  </a:cubicBezTo>
                  <a:cubicBezTo>
                    <a:pt x="84" y="536"/>
                    <a:pt x="0" y="608"/>
                    <a:pt x="0" y="703"/>
                  </a:cubicBezTo>
                  <a:lnTo>
                    <a:pt x="0" y="6692"/>
                  </a:lnTo>
                  <a:cubicBezTo>
                    <a:pt x="0" y="6930"/>
                    <a:pt x="203" y="7108"/>
                    <a:pt x="417" y="7108"/>
                  </a:cubicBezTo>
                  <a:cubicBezTo>
                    <a:pt x="655" y="7108"/>
                    <a:pt x="834" y="6906"/>
                    <a:pt x="834" y="6692"/>
                  </a:cubicBezTo>
                  <a:lnTo>
                    <a:pt x="834" y="179"/>
                  </a:lnTo>
                  <a:cubicBezTo>
                    <a:pt x="858" y="84"/>
                    <a:pt x="774" y="0"/>
                    <a:pt x="6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3" name="Google Shape;3283;p55"/>
          <p:cNvGrpSpPr/>
          <p:nvPr/>
        </p:nvGrpSpPr>
        <p:grpSpPr>
          <a:xfrm>
            <a:off x="7548967" y="1978927"/>
            <a:ext cx="333285" cy="349950"/>
            <a:chOff x="7548967" y="1978927"/>
            <a:chExt cx="333285" cy="349950"/>
          </a:xfrm>
        </p:grpSpPr>
        <p:sp>
          <p:nvSpPr>
            <p:cNvPr id="3284" name="Google Shape;3284;p55"/>
            <p:cNvSpPr/>
            <p:nvPr/>
          </p:nvSpPr>
          <p:spPr>
            <a:xfrm>
              <a:off x="7548967" y="1978927"/>
              <a:ext cx="333285" cy="234816"/>
            </a:xfrm>
            <a:custGeom>
              <a:rect b="b" l="l" r="r" t="t"/>
              <a:pathLst>
                <a:path extrusionOk="0" h="7383" w="10479">
                  <a:moveTo>
                    <a:pt x="8978" y="286"/>
                  </a:moveTo>
                  <a:cubicBezTo>
                    <a:pt x="9633" y="298"/>
                    <a:pt x="10145" y="834"/>
                    <a:pt x="10145" y="1489"/>
                  </a:cubicBezTo>
                  <a:cubicBezTo>
                    <a:pt x="10121" y="2168"/>
                    <a:pt x="9585" y="2727"/>
                    <a:pt x="8931" y="2727"/>
                  </a:cubicBezTo>
                  <a:cubicBezTo>
                    <a:pt x="8300" y="2727"/>
                    <a:pt x="7799" y="2251"/>
                    <a:pt x="7740" y="1656"/>
                  </a:cubicBezTo>
                  <a:lnTo>
                    <a:pt x="7740" y="1596"/>
                  </a:lnTo>
                  <a:lnTo>
                    <a:pt x="7740" y="1572"/>
                  </a:lnTo>
                  <a:lnTo>
                    <a:pt x="7740" y="1513"/>
                  </a:lnTo>
                  <a:cubicBezTo>
                    <a:pt x="7740" y="1429"/>
                    <a:pt x="7668" y="1358"/>
                    <a:pt x="7573" y="1358"/>
                  </a:cubicBezTo>
                  <a:lnTo>
                    <a:pt x="2882" y="1358"/>
                  </a:lnTo>
                  <a:cubicBezTo>
                    <a:pt x="2799" y="1358"/>
                    <a:pt x="2727" y="1429"/>
                    <a:pt x="2727" y="1513"/>
                  </a:cubicBezTo>
                  <a:lnTo>
                    <a:pt x="2727" y="1596"/>
                  </a:lnTo>
                  <a:lnTo>
                    <a:pt x="2727" y="1608"/>
                  </a:lnTo>
                  <a:lnTo>
                    <a:pt x="2727" y="1656"/>
                  </a:lnTo>
                  <a:lnTo>
                    <a:pt x="2727" y="1679"/>
                  </a:lnTo>
                  <a:lnTo>
                    <a:pt x="2727" y="1727"/>
                  </a:lnTo>
                  <a:lnTo>
                    <a:pt x="2727" y="1739"/>
                  </a:lnTo>
                  <a:cubicBezTo>
                    <a:pt x="2727" y="1751"/>
                    <a:pt x="2727" y="1775"/>
                    <a:pt x="2704" y="1799"/>
                  </a:cubicBezTo>
                  <a:lnTo>
                    <a:pt x="2704" y="1810"/>
                  </a:lnTo>
                  <a:cubicBezTo>
                    <a:pt x="2704" y="1834"/>
                    <a:pt x="2692" y="1858"/>
                    <a:pt x="2692" y="1870"/>
                  </a:cubicBezTo>
                  <a:cubicBezTo>
                    <a:pt x="2692" y="1894"/>
                    <a:pt x="2692" y="1894"/>
                    <a:pt x="2680" y="1906"/>
                  </a:cubicBezTo>
                  <a:cubicBezTo>
                    <a:pt x="2680" y="1918"/>
                    <a:pt x="2668" y="1930"/>
                    <a:pt x="2668" y="1930"/>
                  </a:cubicBezTo>
                  <a:cubicBezTo>
                    <a:pt x="2668" y="1953"/>
                    <a:pt x="2644" y="1953"/>
                    <a:pt x="2644" y="1965"/>
                  </a:cubicBezTo>
                  <a:cubicBezTo>
                    <a:pt x="2644" y="1977"/>
                    <a:pt x="2632" y="1977"/>
                    <a:pt x="2632" y="1989"/>
                  </a:cubicBezTo>
                  <a:cubicBezTo>
                    <a:pt x="2632" y="2013"/>
                    <a:pt x="2620" y="2025"/>
                    <a:pt x="2620" y="2025"/>
                  </a:cubicBezTo>
                  <a:cubicBezTo>
                    <a:pt x="2620" y="2025"/>
                    <a:pt x="2620" y="2037"/>
                    <a:pt x="2608" y="2037"/>
                  </a:cubicBezTo>
                  <a:cubicBezTo>
                    <a:pt x="2573" y="2084"/>
                    <a:pt x="2561" y="2132"/>
                    <a:pt x="2525" y="2168"/>
                  </a:cubicBezTo>
                  <a:cubicBezTo>
                    <a:pt x="2513" y="2191"/>
                    <a:pt x="2513" y="2203"/>
                    <a:pt x="2501" y="2215"/>
                  </a:cubicBezTo>
                  <a:cubicBezTo>
                    <a:pt x="2454" y="2275"/>
                    <a:pt x="2406" y="2334"/>
                    <a:pt x="2346" y="2382"/>
                  </a:cubicBezTo>
                  <a:cubicBezTo>
                    <a:pt x="2334" y="2394"/>
                    <a:pt x="2323" y="2394"/>
                    <a:pt x="2311" y="2406"/>
                  </a:cubicBezTo>
                  <a:lnTo>
                    <a:pt x="2287" y="2430"/>
                  </a:lnTo>
                  <a:cubicBezTo>
                    <a:pt x="2084" y="2584"/>
                    <a:pt x="1811" y="2692"/>
                    <a:pt x="1537" y="2692"/>
                  </a:cubicBezTo>
                  <a:cubicBezTo>
                    <a:pt x="882" y="2692"/>
                    <a:pt x="322" y="2156"/>
                    <a:pt x="322" y="1489"/>
                  </a:cubicBezTo>
                  <a:cubicBezTo>
                    <a:pt x="322" y="822"/>
                    <a:pt x="858" y="286"/>
                    <a:pt x="1537" y="286"/>
                  </a:cubicBezTo>
                  <a:close/>
                  <a:moveTo>
                    <a:pt x="7395" y="1668"/>
                  </a:moveTo>
                  <a:cubicBezTo>
                    <a:pt x="7442" y="2049"/>
                    <a:pt x="7633" y="2406"/>
                    <a:pt x="7930" y="2668"/>
                  </a:cubicBezTo>
                  <a:cubicBezTo>
                    <a:pt x="7823" y="2763"/>
                    <a:pt x="7692" y="2799"/>
                    <a:pt x="7549" y="2799"/>
                  </a:cubicBezTo>
                  <a:lnTo>
                    <a:pt x="2858" y="2799"/>
                  </a:lnTo>
                  <a:cubicBezTo>
                    <a:pt x="2727" y="2787"/>
                    <a:pt x="2608" y="2739"/>
                    <a:pt x="2501" y="2668"/>
                  </a:cubicBezTo>
                  <a:cubicBezTo>
                    <a:pt x="2739" y="2453"/>
                    <a:pt x="2906" y="2191"/>
                    <a:pt x="2977" y="1894"/>
                  </a:cubicBezTo>
                  <a:lnTo>
                    <a:pt x="2977" y="1870"/>
                  </a:lnTo>
                  <a:cubicBezTo>
                    <a:pt x="2977" y="1858"/>
                    <a:pt x="2989" y="1846"/>
                    <a:pt x="2989" y="1810"/>
                  </a:cubicBezTo>
                  <a:cubicBezTo>
                    <a:pt x="3001" y="1775"/>
                    <a:pt x="3001" y="1727"/>
                    <a:pt x="3001" y="1668"/>
                  </a:cubicBezTo>
                  <a:close/>
                  <a:moveTo>
                    <a:pt x="1513" y="1"/>
                  </a:moveTo>
                  <a:cubicBezTo>
                    <a:pt x="680" y="1"/>
                    <a:pt x="1" y="679"/>
                    <a:pt x="1" y="1513"/>
                  </a:cubicBezTo>
                  <a:cubicBezTo>
                    <a:pt x="1" y="2346"/>
                    <a:pt x="680" y="3037"/>
                    <a:pt x="1513" y="3037"/>
                  </a:cubicBezTo>
                  <a:cubicBezTo>
                    <a:pt x="1787" y="3037"/>
                    <a:pt x="2025" y="2977"/>
                    <a:pt x="2251" y="2858"/>
                  </a:cubicBezTo>
                  <a:cubicBezTo>
                    <a:pt x="2370" y="2977"/>
                    <a:pt x="2525" y="3049"/>
                    <a:pt x="2692" y="3096"/>
                  </a:cubicBezTo>
                  <a:lnTo>
                    <a:pt x="2692" y="7216"/>
                  </a:lnTo>
                  <a:cubicBezTo>
                    <a:pt x="2692" y="7311"/>
                    <a:pt x="2763" y="7383"/>
                    <a:pt x="2858" y="7383"/>
                  </a:cubicBezTo>
                  <a:cubicBezTo>
                    <a:pt x="2942" y="7383"/>
                    <a:pt x="3025" y="7311"/>
                    <a:pt x="3025" y="7216"/>
                  </a:cubicBezTo>
                  <a:lnTo>
                    <a:pt x="3025" y="3120"/>
                  </a:lnTo>
                  <a:lnTo>
                    <a:pt x="7454" y="3120"/>
                  </a:lnTo>
                  <a:lnTo>
                    <a:pt x="7454" y="3882"/>
                  </a:lnTo>
                  <a:cubicBezTo>
                    <a:pt x="7454" y="3977"/>
                    <a:pt x="7526" y="4049"/>
                    <a:pt x="7621" y="4049"/>
                  </a:cubicBezTo>
                  <a:cubicBezTo>
                    <a:pt x="7704" y="4049"/>
                    <a:pt x="7776" y="3977"/>
                    <a:pt x="7776" y="3882"/>
                  </a:cubicBezTo>
                  <a:lnTo>
                    <a:pt x="7776" y="3108"/>
                  </a:lnTo>
                  <a:cubicBezTo>
                    <a:pt x="7966" y="3084"/>
                    <a:pt x="8121" y="2989"/>
                    <a:pt x="8264" y="2870"/>
                  </a:cubicBezTo>
                  <a:cubicBezTo>
                    <a:pt x="8466" y="2977"/>
                    <a:pt x="8704" y="3037"/>
                    <a:pt x="8954" y="3037"/>
                  </a:cubicBezTo>
                  <a:cubicBezTo>
                    <a:pt x="9788" y="3037"/>
                    <a:pt x="10478" y="2346"/>
                    <a:pt x="10478" y="1513"/>
                  </a:cubicBezTo>
                  <a:cubicBezTo>
                    <a:pt x="10443" y="1120"/>
                    <a:pt x="10300" y="727"/>
                    <a:pt x="10014" y="441"/>
                  </a:cubicBezTo>
                  <a:cubicBezTo>
                    <a:pt x="9728" y="167"/>
                    <a:pt x="9359" y="1"/>
                    <a:pt x="897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55"/>
            <p:cNvSpPr/>
            <p:nvPr/>
          </p:nvSpPr>
          <p:spPr>
            <a:xfrm>
              <a:off x="7570562" y="2001667"/>
              <a:ext cx="51142" cy="51142"/>
            </a:xfrm>
            <a:custGeom>
              <a:rect b="b" l="l" r="r" t="t"/>
              <a:pathLst>
                <a:path extrusionOk="0" h="1608" w="1608">
                  <a:moveTo>
                    <a:pt x="810" y="322"/>
                  </a:moveTo>
                  <a:cubicBezTo>
                    <a:pt x="1072" y="322"/>
                    <a:pt x="1286" y="536"/>
                    <a:pt x="1286" y="798"/>
                  </a:cubicBezTo>
                  <a:cubicBezTo>
                    <a:pt x="1286" y="1060"/>
                    <a:pt x="1072" y="1274"/>
                    <a:pt x="810" y="1274"/>
                  </a:cubicBezTo>
                  <a:cubicBezTo>
                    <a:pt x="536" y="1274"/>
                    <a:pt x="334" y="1072"/>
                    <a:pt x="334" y="798"/>
                  </a:cubicBezTo>
                  <a:cubicBezTo>
                    <a:pt x="334" y="536"/>
                    <a:pt x="536" y="322"/>
                    <a:pt x="810" y="322"/>
                  </a:cubicBezTo>
                  <a:close/>
                  <a:moveTo>
                    <a:pt x="810" y="0"/>
                  </a:moveTo>
                  <a:cubicBezTo>
                    <a:pt x="358" y="0"/>
                    <a:pt x="1" y="357"/>
                    <a:pt x="1" y="798"/>
                  </a:cubicBezTo>
                  <a:cubicBezTo>
                    <a:pt x="1" y="1250"/>
                    <a:pt x="358" y="1607"/>
                    <a:pt x="810" y="1607"/>
                  </a:cubicBezTo>
                  <a:cubicBezTo>
                    <a:pt x="1251" y="1607"/>
                    <a:pt x="1608" y="1250"/>
                    <a:pt x="1608" y="798"/>
                  </a:cubicBezTo>
                  <a:cubicBezTo>
                    <a:pt x="1608" y="357"/>
                    <a:pt x="1251" y="0"/>
                    <a:pt x="8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55"/>
            <p:cNvSpPr/>
            <p:nvPr/>
          </p:nvSpPr>
          <p:spPr>
            <a:xfrm>
              <a:off x="7807986" y="2001667"/>
              <a:ext cx="51174" cy="51142"/>
            </a:xfrm>
            <a:custGeom>
              <a:rect b="b" l="l" r="r" t="t"/>
              <a:pathLst>
                <a:path extrusionOk="0" h="1608" w="1609">
                  <a:moveTo>
                    <a:pt x="798" y="322"/>
                  </a:moveTo>
                  <a:cubicBezTo>
                    <a:pt x="1072" y="322"/>
                    <a:pt x="1275" y="536"/>
                    <a:pt x="1275" y="798"/>
                  </a:cubicBezTo>
                  <a:cubicBezTo>
                    <a:pt x="1275" y="1060"/>
                    <a:pt x="1072" y="1274"/>
                    <a:pt x="798" y="1274"/>
                  </a:cubicBezTo>
                  <a:cubicBezTo>
                    <a:pt x="537" y="1274"/>
                    <a:pt x="322" y="1072"/>
                    <a:pt x="322" y="798"/>
                  </a:cubicBezTo>
                  <a:cubicBezTo>
                    <a:pt x="322" y="536"/>
                    <a:pt x="537" y="322"/>
                    <a:pt x="798" y="322"/>
                  </a:cubicBezTo>
                  <a:close/>
                  <a:moveTo>
                    <a:pt x="798" y="0"/>
                  </a:moveTo>
                  <a:cubicBezTo>
                    <a:pt x="358" y="0"/>
                    <a:pt x="1" y="357"/>
                    <a:pt x="1" y="798"/>
                  </a:cubicBezTo>
                  <a:cubicBezTo>
                    <a:pt x="1" y="1250"/>
                    <a:pt x="358" y="1607"/>
                    <a:pt x="798" y="1607"/>
                  </a:cubicBezTo>
                  <a:cubicBezTo>
                    <a:pt x="1251" y="1607"/>
                    <a:pt x="1608" y="1250"/>
                    <a:pt x="1608" y="798"/>
                  </a:cubicBezTo>
                  <a:cubicBezTo>
                    <a:pt x="1608" y="357"/>
                    <a:pt x="1251" y="0"/>
                    <a:pt x="79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55"/>
            <p:cNvSpPr/>
            <p:nvPr/>
          </p:nvSpPr>
          <p:spPr>
            <a:xfrm>
              <a:off x="7570180" y="2121699"/>
              <a:ext cx="288980" cy="207178"/>
            </a:xfrm>
            <a:custGeom>
              <a:rect b="b" l="l" r="r" t="t"/>
              <a:pathLst>
                <a:path extrusionOk="0" h="6514" w="9086">
                  <a:moveTo>
                    <a:pt x="7513" y="4549"/>
                  </a:moveTo>
                  <a:cubicBezTo>
                    <a:pt x="7633" y="4549"/>
                    <a:pt x="7740" y="4644"/>
                    <a:pt x="7740" y="4763"/>
                  </a:cubicBezTo>
                  <a:lnTo>
                    <a:pt x="7740" y="5203"/>
                  </a:lnTo>
                  <a:lnTo>
                    <a:pt x="1358" y="5203"/>
                  </a:lnTo>
                  <a:lnTo>
                    <a:pt x="1358" y="4763"/>
                  </a:lnTo>
                  <a:cubicBezTo>
                    <a:pt x="1358" y="4644"/>
                    <a:pt x="1465" y="4549"/>
                    <a:pt x="1584" y="4549"/>
                  </a:cubicBezTo>
                  <a:close/>
                  <a:moveTo>
                    <a:pt x="8323" y="5513"/>
                  </a:moveTo>
                  <a:cubicBezTo>
                    <a:pt x="8561" y="5513"/>
                    <a:pt x="8764" y="5703"/>
                    <a:pt x="8764" y="5953"/>
                  </a:cubicBezTo>
                  <a:lnTo>
                    <a:pt x="8764" y="6180"/>
                  </a:lnTo>
                  <a:lnTo>
                    <a:pt x="346" y="6180"/>
                  </a:lnTo>
                  <a:lnTo>
                    <a:pt x="346" y="5953"/>
                  </a:lnTo>
                  <a:cubicBezTo>
                    <a:pt x="346" y="5715"/>
                    <a:pt x="536" y="5513"/>
                    <a:pt x="786" y="5513"/>
                  </a:cubicBezTo>
                  <a:close/>
                  <a:moveTo>
                    <a:pt x="6918" y="0"/>
                  </a:moveTo>
                  <a:cubicBezTo>
                    <a:pt x="6835" y="0"/>
                    <a:pt x="6763" y="84"/>
                    <a:pt x="6763" y="167"/>
                  </a:cubicBezTo>
                  <a:lnTo>
                    <a:pt x="6763" y="4215"/>
                  </a:lnTo>
                  <a:lnTo>
                    <a:pt x="2322" y="4215"/>
                  </a:lnTo>
                  <a:lnTo>
                    <a:pt x="2322" y="3501"/>
                  </a:lnTo>
                  <a:cubicBezTo>
                    <a:pt x="2322" y="3417"/>
                    <a:pt x="2251" y="3334"/>
                    <a:pt x="2156" y="3334"/>
                  </a:cubicBezTo>
                  <a:cubicBezTo>
                    <a:pt x="2072" y="3334"/>
                    <a:pt x="2001" y="3417"/>
                    <a:pt x="2001" y="3501"/>
                  </a:cubicBezTo>
                  <a:lnTo>
                    <a:pt x="2001" y="4215"/>
                  </a:lnTo>
                  <a:lnTo>
                    <a:pt x="1560" y="4215"/>
                  </a:lnTo>
                  <a:cubicBezTo>
                    <a:pt x="1263" y="4215"/>
                    <a:pt x="1013" y="4465"/>
                    <a:pt x="1013" y="4763"/>
                  </a:cubicBezTo>
                  <a:lnTo>
                    <a:pt x="1013" y="5203"/>
                  </a:lnTo>
                  <a:lnTo>
                    <a:pt x="763" y="5203"/>
                  </a:lnTo>
                  <a:cubicBezTo>
                    <a:pt x="346" y="5203"/>
                    <a:pt x="1" y="5537"/>
                    <a:pt x="1" y="5953"/>
                  </a:cubicBezTo>
                  <a:lnTo>
                    <a:pt x="1" y="6346"/>
                  </a:lnTo>
                  <a:cubicBezTo>
                    <a:pt x="1" y="6430"/>
                    <a:pt x="72" y="6513"/>
                    <a:pt x="167" y="6513"/>
                  </a:cubicBezTo>
                  <a:lnTo>
                    <a:pt x="8906" y="6513"/>
                  </a:lnTo>
                  <a:cubicBezTo>
                    <a:pt x="8990" y="6513"/>
                    <a:pt x="9061" y="6430"/>
                    <a:pt x="9061" y="6346"/>
                  </a:cubicBezTo>
                  <a:lnTo>
                    <a:pt x="9061" y="5953"/>
                  </a:lnTo>
                  <a:cubicBezTo>
                    <a:pt x="9085" y="5537"/>
                    <a:pt x="8740" y="5203"/>
                    <a:pt x="8323" y="5203"/>
                  </a:cubicBezTo>
                  <a:lnTo>
                    <a:pt x="8073" y="5203"/>
                  </a:lnTo>
                  <a:lnTo>
                    <a:pt x="8073" y="4763"/>
                  </a:lnTo>
                  <a:cubicBezTo>
                    <a:pt x="8073" y="4465"/>
                    <a:pt x="7811" y="4215"/>
                    <a:pt x="7513" y="4215"/>
                  </a:cubicBezTo>
                  <a:lnTo>
                    <a:pt x="7085" y="4215"/>
                  </a:lnTo>
                  <a:lnTo>
                    <a:pt x="7085" y="167"/>
                  </a:lnTo>
                  <a:cubicBezTo>
                    <a:pt x="7085" y="84"/>
                    <a:pt x="7013" y="0"/>
                    <a:pt x="691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55"/>
            <p:cNvSpPr/>
            <p:nvPr/>
          </p:nvSpPr>
          <p:spPr>
            <a:xfrm>
              <a:off x="7658408" y="2088368"/>
              <a:ext cx="30342" cy="154922"/>
            </a:xfrm>
            <a:custGeom>
              <a:rect b="b" l="l" r="r" t="t"/>
              <a:pathLst>
                <a:path extrusionOk="0" h="4871" w="954">
                  <a:moveTo>
                    <a:pt x="453" y="310"/>
                  </a:moveTo>
                  <a:cubicBezTo>
                    <a:pt x="537" y="310"/>
                    <a:pt x="608" y="370"/>
                    <a:pt x="608" y="453"/>
                  </a:cubicBezTo>
                  <a:lnTo>
                    <a:pt x="608" y="4382"/>
                  </a:lnTo>
                  <a:cubicBezTo>
                    <a:pt x="608" y="4465"/>
                    <a:pt x="548" y="4537"/>
                    <a:pt x="453" y="4537"/>
                  </a:cubicBezTo>
                  <a:cubicBezTo>
                    <a:pt x="382" y="4537"/>
                    <a:pt x="310" y="4477"/>
                    <a:pt x="310" y="4382"/>
                  </a:cubicBezTo>
                  <a:lnTo>
                    <a:pt x="310" y="453"/>
                  </a:lnTo>
                  <a:cubicBezTo>
                    <a:pt x="310" y="382"/>
                    <a:pt x="370" y="310"/>
                    <a:pt x="453" y="310"/>
                  </a:cubicBezTo>
                  <a:close/>
                  <a:moveTo>
                    <a:pt x="477" y="1"/>
                  </a:moveTo>
                  <a:cubicBezTo>
                    <a:pt x="215" y="1"/>
                    <a:pt x="1" y="203"/>
                    <a:pt x="1" y="477"/>
                  </a:cubicBezTo>
                  <a:lnTo>
                    <a:pt x="1" y="4394"/>
                  </a:lnTo>
                  <a:cubicBezTo>
                    <a:pt x="1" y="4656"/>
                    <a:pt x="203" y="4870"/>
                    <a:pt x="477" y="4870"/>
                  </a:cubicBezTo>
                  <a:cubicBezTo>
                    <a:pt x="727" y="4870"/>
                    <a:pt x="953" y="4668"/>
                    <a:pt x="953" y="4394"/>
                  </a:cubicBezTo>
                  <a:lnTo>
                    <a:pt x="953" y="477"/>
                  </a:lnTo>
                  <a:cubicBezTo>
                    <a:pt x="929" y="203"/>
                    <a:pt x="727" y="1"/>
                    <a:pt x="4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55"/>
            <p:cNvSpPr/>
            <p:nvPr/>
          </p:nvSpPr>
          <p:spPr>
            <a:xfrm>
              <a:off x="7700072" y="2088368"/>
              <a:ext cx="30310" cy="154922"/>
            </a:xfrm>
            <a:custGeom>
              <a:rect b="b" l="l" r="r" t="t"/>
              <a:pathLst>
                <a:path extrusionOk="0" h="4871" w="953">
                  <a:moveTo>
                    <a:pt x="453" y="310"/>
                  </a:moveTo>
                  <a:cubicBezTo>
                    <a:pt x="548" y="310"/>
                    <a:pt x="608" y="370"/>
                    <a:pt x="608" y="453"/>
                  </a:cubicBezTo>
                  <a:lnTo>
                    <a:pt x="608" y="4382"/>
                  </a:lnTo>
                  <a:cubicBezTo>
                    <a:pt x="608" y="4465"/>
                    <a:pt x="548" y="4537"/>
                    <a:pt x="453" y="4537"/>
                  </a:cubicBezTo>
                  <a:cubicBezTo>
                    <a:pt x="381" y="4537"/>
                    <a:pt x="310" y="4477"/>
                    <a:pt x="310" y="4382"/>
                  </a:cubicBezTo>
                  <a:lnTo>
                    <a:pt x="310" y="453"/>
                  </a:lnTo>
                  <a:cubicBezTo>
                    <a:pt x="310" y="382"/>
                    <a:pt x="370" y="310"/>
                    <a:pt x="453" y="310"/>
                  </a:cubicBezTo>
                  <a:close/>
                  <a:moveTo>
                    <a:pt x="477" y="1"/>
                  </a:moveTo>
                  <a:cubicBezTo>
                    <a:pt x="215" y="1"/>
                    <a:pt x="0" y="203"/>
                    <a:pt x="0" y="477"/>
                  </a:cubicBezTo>
                  <a:lnTo>
                    <a:pt x="0" y="4394"/>
                  </a:lnTo>
                  <a:cubicBezTo>
                    <a:pt x="0" y="4656"/>
                    <a:pt x="203" y="4870"/>
                    <a:pt x="477" y="4870"/>
                  </a:cubicBezTo>
                  <a:cubicBezTo>
                    <a:pt x="727" y="4870"/>
                    <a:pt x="953" y="4668"/>
                    <a:pt x="953" y="4394"/>
                  </a:cubicBezTo>
                  <a:lnTo>
                    <a:pt x="953" y="477"/>
                  </a:lnTo>
                  <a:cubicBezTo>
                    <a:pt x="929" y="203"/>
                    <a:pt x="727" y="1"/>
                    <a:pt x="4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55"/>
            <p:cNvSpPr/>
            <p:nvPr/>
          </p:nvSpPr>
          <p:spPr>
            <a:xfrm>
              <a:off x="7741737" y="2088368"/>
              <a:ext cx="30310" cy="154922"/>
            </a:xfrm>
            <a:custGeom>
              <a:rect b="b" l="l" r="r" t="t"/>
              <a:pathLst>
                <a:path extrusionOk="0" h="4871" w="953">
                  <a:moveTo>
                    <a:pt x="453" y="310"/>
                  </a:moveTo>
                  <a:cubicBezTo>
                    <a:pt x="536" y="310"/>
                    <a:pt x="607" y="370"/>
                    <a:pt x="607" y="453"/>
                  </a:cubicBezTo>
                  <a:lnTo>
                    <a:pt x="607" y="4382"/>
                  </a:lnTo>
                  <a:cubicBezTo>
                    <a:pt x="607" y="4465"/>
                    <a:pt x="548" y="4537"/>
                    <a:pt x="453" y="4537"/>
                  </a:cubicBezTo>
                  <a:cubicBezTo>
                    <a:pt x="381" y="4537"/>
                    <a:pt x="310" y="4477"/>
                    <a:pt x="310" y="4382"/>
                  </a:cubicBezTo>
                  <a:lnTo>
                    <a:pt x="310" y="453"/>
                  </a:lnTo>
                  <a:cubicBezTo>
                    <a:pt x="310" y="382"/>
                    <a:pt x="369" y="310"/>
                    <a:pt x="453" y="310"/>
                  </a:cubicBezTo>
                  <a:close/>
                  <a:moveTo>
                    <a:pt x="476" y="1"/>
                  </a:moveTo>
                  <a:cubicBezTo>
                    <a:pt x="214" y="1"/>
                    <a:pt x="0" y="203"/>
                    <a:pt x="0" y="477"/>
                  </a:cubicBezTo>
                  <a:lnTo>
                    <a:pt x="0" y="4394"/>
                  </a:lnTo>
                  <a:cubicBezTo>
                    <a:pt x="0" y="4656"/>
                    <a:pt x="203" y="4870"/>
                    <a:pt x="476" y="4870"/>
                  </a:cubicBezTo>
                  <a:cubicBezTo>
                    <a:pt x="726" y="4870"/>
                    <a:pt x="953" y="4668"/>
                    <a:pt x="953" y="4394"/>
                  </a:cubicBezTo>
                  <a:lnTo>
                    <a:pt x="953" y="477"/>
                  </a:lnTo>
                  <a:cubicBezTo>
                    <a:pt x="929" y="203"/>
                    <a:pt x="726" y="1"/>
                    <a:pt x="47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1" name="Google Shape;3291;p55"/>
          <p:cNvGrpSpPr/>
          <p:nvPr/>
        </p:nvGrpSpPr>
        <p:grpSpPr>
          <a:xfrm>
            <a:off x="6214142" y="1978927"/>
            <a:ext cx="346515" cy="350300"/>
            <a:chOff x="6214142" y="1978927"/>
            <a:chExt cx="346515" cy="350300"/>
          </a:xfrm>
        </p:grpSpPr>
        <p:sp>
          <p:nvSpPr>
            <p:cNvPr id="3292" name="Google Shape;3292;p55"/>
            <p:cNvSpPr/>
            <p:nvPr/>
          </p:nvSpPr>
          <p:spPr>
            <a:xfrm>
              <a:off x="6289870" y="1978927"/>
              <a:ext cx="196937" cy="262073"/>
            </a:xfrm>
            <a:custGeom>
              <a:rect b="b" l="l" r="r" t="t"/>
              <a:pathLst>
                <a:path extrusionOk="0" h="8240" w="6192">
                  <a:moveTo>
                    <a:pt x="5251" y="1453"/>
                  </a:moveTo>
                  <a:lnTo>
                    <a:pt x="5811" y="2275"/>
                  </a:lnTo>
                  <a:cubicBezTo>
                    <a:pt x="5787" y="2346"/>
                    <a:pt x="5775" y="2430"/>
                    <a:pt x="5763" y="2489"/>
                  </a:cubicBezTo>
                  <a:lnTo>
                    <a:pt x="5763" y="2513"/>
                  </a:lnTo>
                  <a:cubicBezTo>
                    <a:pt x="5739" y="2572"/>
                    <a:pt x="5727" y="2644"/>
                    <a:pt x="5716" y="2703"/>
                  </a:cubicBezTo>
                  <a:lnTo>
                    <a:pt x="5311" y="2108"/>
                  </a:lnTo>
                  <a:cubicBezTo>
                    <a:pt x="5287" y="2072"/>
                    <a:pt x="5251" y="2049"/>
                    <a:pt x="5204" y="2037"/>
                  </a:cubicBezTo>
                  <a:cubicBezTo>
                    <a:pt x="5168" y="2037"/>
                    <a:pt x="5120" y="2037"/>
                    <a:pt x="5085" y="2072"/>
                  </a:cubicBezTo>
                  <a:cubicBezTo>
                    <a:pt x="4727" y="2346"/>
                    <a:pt x="4096" y="2680"/>
                    <a:pt x="3084" y="2680"/>
                  </a:cubicBezTo>
                  <a:cubicBezTo>
                    <a:pt x="2084" y="2680"/>
                    <a:pt x="1441" y="2334"/>
                    <a:pt x="1072" y="2072"/>
                  </a:cubicBezTo>
                  <a:cubicBezTo>
                    <a:pt x="1036" y="2037"/>
                    <a:pt x="1013" y="2037"/>
                    <a:pt x="965" y="2037"/>
                  </a:cubicBezTo>
                  <a:lnTo>
                    <a:pt x="929" y="2037"/>
                  </a:lnTo>
                  <a:cubicBezTo>
                    <a:pt x="894" y="2037"/>
                    <a:pt x="846" y="2072"/>
                    <a:pt x="834" y="2108"/>
                  </a:cubicBezTo>
                  <a:lnTo>
                    <a:pt x="429" y="2703"/>
                  </a:lnTo>
                  <a:cubicBezTo>
                    <a:pt x="417" y="2644"/>
                    <a:pt x="393" y="2572"/>
                    <a:pt x="382" y="2513"/>
                  </a:cubicBezTo>
                  <a:lnTo>
                    <a:pt x="382" y="2489"/>
                  </a:lnTo>
                  <a:cubicBezTo>
                    <a:pt x="370" y="2430"/>
                    <a:pt x="358" y="2346"/>
                    <a:pt x="334" y="2287"/>
                  </a:cubicBezTo>
                  <a:lnTo>
                    <a:pt x="560" y="1953"/>
                  </a:lnTo>
                  <a:lnTo>
                    <a:pt x="905" y="1453"/>
                  </a:lnTo>
                  <a:cubicBezTo>
                    <a:pt x="1025" y="1620"/>
                    <a:pt x="1227" y="1810"/>
                    <a:pt x="1525" y="1989"/>
                  </a:cubicBezTo>
                  <a:cubicBezTo>
                    <a:pt x="1667" y="2072"/>
                    <a:pt x="1810" y="2144"/>
                    <a:pt x="1965" y="2191"/>
                  </a:cubicBezTo>
                  <a:cubicBezTo>
                    <a:pt x="2287" y="2311"/>
                    <a:pt x="2679" y="2370"/>
                    <a:pt x="3084" y="2370"/>
                  </a:cubicBezTo>
                  <a:cubicBezTo>
                    <a:pt x="4239" y="2370"/>
                    <a:pt x="4870" y="1894"/>
                    <a:pt x="5168" y="1560"/>
                  </a:cubicBezTo>
                  <a:cubicBezTo>
                    <a:pt x="5192" y="1513"/>
                    <a:pt x="5227" y="1489"/>
                    <a:pt x="5251" y="1453"/>
                  </a:cubicBezTo>
                  <a:close/>
                  <a:moveTo>
                    <a:pt x="5061" y="2430"/>
                  </a:moveTo>
                  <a:lnTo>
                    <a:pt x="5549" y="3156"/>
                  </a:lnTo>
                  <a:cubicBezTo>
                    <a:pt x="5382" y="4239"/>
                    <a:pt x="5251" y="5180"/>
                    <a:pt x="5204" y="5954"/>
                  </a:cubicBezTo>
                  <a:cubicBezTo>
                    <a:pt x="5168" y="6775"/>
                    <a:pt x="5251" y="7192"/>
                    <a:pt x="5287" y="7371"/>
                  </a:cubicBezTo>
                  <a:lnTo>
                    <a:pt x="5287" y="7383"/>
                  </a:lnTo>
                  <a:lnTo>
                    <a:pt x="5287" y="7394"/>
                  </a:lnTo>
                  <a:lnTo>
                    <a:pt x="5287" y="7406"/>
                  </a:lnTo>
                  <a:cubicBezTo>
                    <a:pt x="5287" y="7454"/>
                    <a:pt x="5132" y="7609"/>
                    <a:pt x="4704" y="7728"/>
                  </a:cubicBezTo>
                  <a:cubicBezTo>
                    <a:pt x="4370" y="7811"/>
                    <a:pt x="3953" y="7871"/>
                    <a:pt x="3501" y="7906"/>
                  </a:cubicBezTo>
                  <a:cubicBezTo>
                    <a:pt x="3346" y="7918"/>
                    <a:pt x="3180" y="7918"/>
                    <a:pt x="3037" y="7918"/>
                  </a:cubicBezTo>
                  <a:lnTo>
                    <a:pt x="2799" y="7918"/>
                  </a:lnTo>
                  <a:cubicBezTo>
                    <a:pt x="2263" y="7906"/>
                    <a:pt x="1751" y="7847"/>
                    <a:pt x="1370" y="7740"/>
                  </a:cubicBezTo>
                  <a:cubicBezTo>
                    <a:pt x="917" y="7621"/>
                    <a:pt x="786" y="7466"/>
                    <a:pt x="786" y="7430"/>
                  </a:cubicBezTo>
                  <a:lnTo>
                    <a:pt x="786" y="7406"/>
                  </a:lnTo>
                  <a:lnTo>
                    <a:pt x="786" y="7394"/>
                  </a:lnTo>
                  <a:lnTo>
                    <a:pt x="786" y="7383"/>
                  </a:lnTo>
                  <a:cubicBezTo>
                    <a:pt x="822" y="7204"/>
                    <a:pt x="905" y="6787"/>
                    <a:pt x="858" y="5966"/>
                  </a:cubicBezTo>
                  <a:cubicBezTo>
                    <a:pt x="834" y="5192"/>
                    <a:pt x="703" y="4251"/>
                    <a:pt x="465" y="3156"/>
                  </a:cubicBezTo>
                  <a:lnTo>
                    <a:pt x="953" y="2430"/>
                  </a:lnTo>
                  <a:cubicBezTo>
                    <a:pt x="1370" y="2703"/>
                    <a:pt x="2037" y="3001"/>
                    <a:pt x="3001" y="3001"/>
                  </a:cubicBezTo>
                  <a:cubicBezTo>
                    <a:pt x="3977" y="3001"/>
                    <a:pt x="4644" y="2703"/>
                    <a:pt x="5061" y="2430"/>
                  </a:cubicBezTo>
                  <a:close/>
                  <a:moveTo>
                    <a:pt x="905" y="1"/>
                  </a:moveTo>
                  <a:cubicBezTo>
                    <a:pt x="822" y="1"/>
                    <a:pt x="739" y="72"/>
                    <a:pt x="739" y="167"/>
                  </a:cubicBezTo>
                  <a:lnTo>
                    <a:pt x="739" y="1156"/>
                  </a:lnTo>
                  <a:cubicBezTo>
                    <a:pt x="715" y="1179"/>
                    <a:pt x="703" y="1203"/>
                    <a:pt x="679" y="1215"/>
                  </a:cubicBezTo>
                  <a:lnTo>
                    <a:pt x="24" y="2168"/>
                  </a:lnTo>
                  <a:cubicBezTo>
                    <a:pt x="12" y="2203"/>
                    <a:pt x="1" y="2227"/>
                    <a:pt x="1" y="2263"/>
                  </a:cubicBezTo>
                  <a:lnTo>
                    <a:pt x="1" y="2287"/>
                  </a:lnTo>
                  <a:cubicBezTo>
                    <a:pt x="72" y="2572"/>
                    <a:pt x="132" y="2858"/>
                    <a:pt x="191" y="3132"/>
                  </a:cubicBezTo>
                  <a:cubicBezTo>
                    <a:pt x="572" y="5001"/>
                    <a:pt x="703" y="6394"/>
                    <a:pt x="524" y="7275"/>
                  </a:cubicBezTo>
                  <a:lnTo>
                    <a:pt x="524" y="7287"/>
                  </a:lnTo>
                  <a:lnTo>
                    <a:pt x="524" y="7311"/>
                  </a:lnTo>
                  <a:lnTo>
                    <a:pt x="524" y="7323"/>
                  </a:lnTo>
                  <a:lnTo>
                    <a:pt x="524" y="7335"/>
                  </a:lnTo>
                  <a:lnTo>
                    <a:pt x="524" y="7371"/>
                  </a:lnTo>
                  <a:lnTo>
                    <a:pt x="524" y="7383"/>
                  </a:lnTo>
                  <a:lnTo>
                    <a:pt x="524" y="7406"/>
                  </a:lnTo>
                  <a:cubicBezTo>
                    <a:pt x="524" y="7978"/>
                    <a:pt x="1858" y="8240"/>
                    <a:pt x="3096" y="8240"/>
                  </a:cubicBezTo>
                  <a:cubicBezTo>
                    <a:pt x="4323" y="8240"/>
                    <a:pt x="5668" y="7990"/>
                    <a:pt x="5668" y="7406"/>
                  </a:cubicBezTo>
                  <a:lnTo>
                    <a:pt x="5668" y="7383"/>
                  </a:lnTo>
                  <a:lnTo>
                    <a:pt x="5668" y="7371"/>
                  </a:lnTo>
                  <a:lnTo>
                    <a:pt x="5668" y="7335"/>
                  </a:lnTo>
                  <a:lnTo>
                    <a:pt x="5668" y="7323"/>
                  </a:lnTo>
                  <a:lnTo>
                    <a:pt x="5668" y="7311"/>
                  </a:lnTo>
                  <a:lnTo>
                    <a:pt x="5668" y="7287"/>
                  </a:lnTo>
                  <a:lnTo>
                    <a:pt x="5668" y="7275"/>
                  </a:lnTo>
                  <a:cubicBezTo>
                    <a:pt x="5489" y="6382"/>
                    <a:pt x="5608" y="5001"/>
                    <a:pt x="5989" y="3132"/>
                  </a:cubicBezTo>
                  <a:cubicBezTo>
                    <a:pt x="6061" y="2870"/>
                    <a:pt x="6108" y="2572"/>
                    <a:pt x="6192" y="2287"/>
                  </a:cubicBezTo>
                  <a:lnTo>
                    <a:pt x="6192" y="2263"/>
                  </a:lnTo>
                  <a:cubicBezTo>
                    <a:pt x="6144" y="2251"/>
                    <a:pt x="6132" y="2227"/>
                    <a:pt x="6132" y="2215"/>
                  </a:cubicBezTo>
                  <a:cubicBezTo>
                    <a:pt x="6132" y="2203"/>
                    <a:pt x="6120" y="2191"/>
                    <a:pt x="6120" y="2168"/>
                  </a:cubicBezTo>
                  <a:lnTo>
                    <a:pt x="5466" y="1215"/>
                  </a:lnTo>
                  <a:cubicBezTo>
                    <a:pt x="5442" y="1191"/>
                    <a:pt x="5418" y="1179"/>
                    <a:pt x="5394" y="1156"/>
                  </a:cubicBezTo>
                  <a:lnTo>
                    <a:pt x="5394" y="167"/>
                  </a:lnTo>
                  <a:cubicBezTo>
                    <a:pt x="5394" y="72"/>
                    <a:pt x="5323" y="1"/>
                    <a:pt x="5239" y="1"/>
                  </a:cubicBezTo>
                  <a:cubicBezTo>
                    <a:pt x="5144" y="1"/>
                    <a:pt x="5073" y="72"/>
                    <a:pt x="5073" y="167"/>
                  </a:cubicBezTo>
                  <a:lnTo>
                    <a:pt x="5073" y="1156"/>
                  </a:lnTo>
                  <a:lnTo>
                    <a:pt x="5085" y="1144"/>
                  </a:lnTo>
                  <a:lnTo>
                    <a:pt x="5049" y="1191"/>
                  </a:lnTo>
                  <a:lnTo>
                    <a:pt x="5025" y="1203"/>
                  </a:lnTo>
                  <a:cubicBezTo>
                    <a:pt x="5001" y="1251"/>
                    <a:pt x="4965" y="1298"/>
                    <a:pt x="4930" y="1334"/>
                  </a:cubicBezTo>
                  <a:cubicBezTo>
                    <a:pt x="4668" y="1620"/>
                    <a:pt x="4120" y="2037"/>
                    <a:pt x="3084" y="2037"/>
                  </a:cubicBezTo>
                  <a:cubicBezTo>
                    <a:pt x="1917" y="2037"/>
                    <a:pt x="1370" y="1513"/>
                    <a:pt x="1155" y="1251"/>
                  </a:cubicBezTo>
                  <a:lnTo>
                    <a:pt x="1120" y="1203"/>
                  </a:lnTo>
                  <a:lnTo>
                    <a:pt x="1072" y="1156"/>
                  </a:lnTo>
                  <a:lnTo>
                    <a:pt x="1072" y="167"/>
                  </a:lnTo>
                  <a:cubicBezTo>
                    <a:pt x="1072" y="72"/>
                    <a:pt x="1001" y="1"/>
                    <a:pt x="90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55"/>
            <p:cNvSpPr/>
            <p:nvPr/>
          </p:nvSpPr>
          <p:spPr>
            <a:xfrm>
              <a:off x="6214142" y="2182256"/>
              <a:ext cx="346515" cy="146971"/>
            </a:xfrm>
            <a:custGeom>
              <a:rect b="b" l="l" r="r" t="t"/>
              <a:pathLst>
                <a:path extrusionOk="0" h="4621" w="10895">
                  <a:moveTo>
                    <a:pt x="9966" y="478"/>
                  </a:moveTo>
                  <a:lnTo>
                    <a:pt x="10525" y="525"/>
                  </a:lnTo>
                  <a:cubicBezTo>
                    <a:pt x="10525" y="561"/>
                    <a:pt x="10502" y="585"/>
                    <a:pt x="10490" y="620"/>
                  </a:cubicBezTo>
                  <a:cubicBezTo>
                    <a:pt x="10323" y="835"/>
                    <a:pt x="10192" y="1216"/>
                    <a:pt x="10192" y="1466"/>
                  </a:cubicBezTo>
                  <a:lnTo>
                    <a:pt x="10192" y="1513"/>
                  </a:lnTo>
                  <a:cubicBezTo>
                    <a:pt x="10192" y="1775"/>
                    <a:pt x="10013" y="2025"/>
                    <a:pt x="9716" y="2192"/>
                  </a:cubicBezTo>
                  <a:cubicBezTo>
                    <a:pt x="9454" y="2347"/>
                    <a:pt x="9287" y="2585"/>
                    <a:pt x="9275" y="2835"/>
                  </a:cubicBezTo>
                  <a:cubicBezTo>
                    <a:pt x="9251" y="3085"/>
                    <a:pt x="8978" y="3276"/>
                    <a:pt x="8632" y="3276"/>
                  </a:cubicBezTo>
                  <a:lnTo>
                    <a:pt x="8620" y="3276"/>
                  </a:lnTo>
                  <a:cubicBezTo>
                    <a:pt x="8263" y="3311"/>
                    <a:pt x="7942" y="3478"/>
                    <a:pt x="7787" y="3716"/>
                  </a:cubicBezTo>
                  <a:cubicBezTo>
                    <a:pt x="7659" y="3898"/>
                    <a:pt x="7413" y="4011"/>
                    <a:pt x="7150" y="4011"/>
                  </a:cubicBezTo>
                  <a:cubicBezTo>
                    <a:pt x="7069" y="4011"/>
                    <a:pt x="6987" y="4000"/>
                    <a:pt x="6906" y="3978"/>
                  </a:cubicBezTo>
                  <a:cubicBezTo>
                    <a:pt x="6804" y="3957"/>
                    <a:pt x="6701" y="3946"/>
                    <a:pt x="6599" y="3946"/>
                  </a:cubicBezTo>
                  <a:cubicBezTo>
                    <a:pt x="6358" y="3946"/>
                    <a:pt x="6126" y="4007"/>
                    <a:pt x="5942" y="4133"/>
                  </a:cubicBezTo>
                  <a:cubicBezTo>
                    <a:pt x="5799" y="4216"/>
                    <a:pt x="5620" y="4264"/>
                    <a:pt x="5441" y="4264"/>
                  </a:cubicBezTo>
                  <a:cubicBezTo>
                    <a:pt x="5263" y="4264"/>
                    <a:pt x="5084" y="4216"/>
                    <a:pt x="4953" y="4133"/>
                  </a:cubicBezTo>
                  <a:cubicBezTo>
                    <a:pt x="4770" y="4008"/>
                    <a:pt x="4528" y="3941"/>
                    <a:pt x="4289" y="3941"/>
                  </a:cubicBezTo>
                  <a:cubicBezTo>
                    <a:pt x="4187" y="3941"/>
                    <a:pt x="4085" y="3953"/>
                    <a:pt x="3989" y="3978"/>
                  </a:cubicBezTo>
                  <a:cubicBezTo>
                    <a:pt x="3908" y="4000"/>
                    <a:pt x="3825" y="4011"/>
                    <a:pt x="3744" y="4011"/>
                  </a:cubicBezTo>
                  <a:cubicBezTo>
                    <a:pt x="3477" y="4011"/>
                    <a:pt x="3226" y="3898"/>
                    <a:pt x="3108" y="3716"/>
                  </a:cubicBezTo>
                  <a:cubicBezTo>
                    <a:pt x="2941" y="3454"/>
                    <a:pt x="2632" y="3299"/>
                    <a:pt x="2274" y="3276"/>
                  </a:cubicBezTo>
                  <a:lnTo>
                    <a:pt x="2263" y="3276"/>
                  </a:lnTo>
                  <a:cubicBezTo>
                    <a:pt x="1917" y="3276"/>
                    <a:pt x="1631" y="3085"/>
                    <a:pt x="1620" y="2835"/>
                  </a:cubicBezTo>
                  <a:cubicBezTo>
                    <a:pt x="1608" y="2561"/>
                    <a:pt x="1441" y="2347"/>
                    <a:pt x="1179" y="2192"/>
                  </a:cubicBezTo>
                  <a:cubicBezTo>
                    <a:pt x="881" y="2014"/>
                    <a:pt x="703" y="1775"/>
                    <a:pt x="703" y="1513"/>
                  </a:cubicBezTo>
                  <a:lnTo>
                    <a:pt x="703" y="1466"/>
                  </a:lnTo>
                  <a:cubicBezTo>
                    <a:pt x="703" y="1216"/>
                    <a:pt x="560" y="835"/>
                    <a:pt x="405" y="620"/>
                  </a:cubicBezTo>
                  <a:cubicBezTo>
                    <a:pt x="381" y="585"/>
                    <a:pt x="358" y="561"/>
                    <a:pt x="346" y="525"/>
                  </a:cubicBezTo>
                  <a:lnTo>
                    <a:pt x="893" y="478"/>
                  </a:lnTo>
                  <a:cubicBezTo>
                    <a:pt x="1012" y="1347"/>
                    <a:pt x="1501" y="2144"/>
                    <a:pt x="2310" y="2740"/>
                  </a:cubicBezTo>
                  <a:cubicBezTo>
                    <a:pt x="3155" y="3371"/>
                    <a:pt x="4275" y="3728"/>
                    <a:pt x="5430" y="3728"/>
                  </a:cubicBezTo>
                  <a:cubicBezTo>
                    <a:pt x="6596" y="3728"/>
                    <a:pt x="7704" y="3383"/>
                    <a:pt x="8561" y="2740"/>
                  </a:cubicBezTo>
                  <a:cubicBezTo>
                    <a:pt x="9359" y="2144"/>
                    <a:pt x="9871" y="1347"/>
                    <a:pt x="9966" y="478"/>
                  </a:cubicBezTo>
                  <a:close/>
                  <a:moveTo>
                    <a:pt x="2378" y="0"/>
                  </a:moveTo>
                  <a:cubicBezTo>
                    <a:pt x="2372" y="0"/>
                    <a:pt x="2365" y="0"/>
                    <a:pt x="2358" y="1"/>
                  </a:cubicBezTo>
                  <a:cubicBezTo>
                    <a:pt x="2286" y="1"/>
                    <a:pt x="2215" y="25"/>
                    <a:pt x="2143" y="25"/>
                  </a:cubicBezTo>
                  <a:lnTo>
                    <a:pt x="143" y="216"/>
                  </a:lnTo>
                  <a:cubicBezTo>
                    <a:pt x="60" y="228"/>
                    <a:pt x="0" y="287"/>
                    <a:pt x="0" y="382"/>
                  </a:cubicBezTo>
                  <a:cubicBezTo>
                    <a:pt x="0" y="525"/>
                    <a:pt x="36" y="680"/>
                    <a:pt x="143" y="811"/>
                  </a:cubicBezTo>
                  <a:cubicBezTo>
                    <a:pt x="262" y="978"/>
                    <a:pt x="369" y="1287"/>
                    <a:pt x="369" y="1466"/>
                  </a:cubicBezTo>
                  <a:lnTo>
                    <a:pt x="369" y="1513"/>
                  </a:lnTo>
                  <a:cubicBezTo>
                    <a:pt x="369" y="1894"/>
                    <a:pt x="608" y="2252"/>
                    <a:pt x="1012" y="2478"/>
                  </a:cubicBezTo>
                  <a:cubicBezTo>
                    <a:pt x="1167" y="2561"/>
                    <a:pt x="1274" y="2716"/>
                    <a:pt x="1286" y="2859"/>
                  </a:cubicBezTo>
                  <a:cubicBezTo>
                    <a:pt x="1322" y="3276"/>
                    <a:pt x="1739" y="3621"/>
                    <a:pt x="2263" y="3621"/>
                  </a:cubicBezTo>
                  <a:cubicBezTo>
                    <a:pt x="2513" y="3633"/>
                    <a:pt x="2739" y="3752"/>
                    <a:pt x="2834" y="3918"/>
                  </a:cubicBezTo>
                  <a:cubicBezTo>
                    <a:pt x="3021" y="4198"/>
                    <a:pt x="3383" y="4361"/>
                    <a:pt x="3760" y="4361"/>
                  </a:cubicBezTo>
                  <a:cubicBezTo>
                    <a:pt x="3864" y="4361"/>
                    <a:pt x="3969" y="4349"/>
                    <a:pt x="4072" y="4323"/>
                  </a:cubicBezTo>
                  <a:cubicBezTo>
                    <a:pt x="4145" y="4306"/>
                    <a:pt x="4220" y="4298"/>
                    <a:pt x="4295" y="4298"/>
                  </a:cubicBezTo>
                  <a:cubicBezTo>
                    <a:pt x="4475" y="4298"/>
                    <a:pt x="4652" y="4346"/>
                    <a:pt x="4787" y="4430"/>
                  </a:cubicBezTo>
                  <a:cubicBezTo>
                    <a:pt x="4977" y="4550"/>
                    <a:pt x="5203" y="4621"/>
                    <a:pt x="5441" y="4621"/>
                  </a:cubicBezTo>
                  <a:cubicBezTo>
                    <a:pt x="5680" y="4621"/>
                    <a:pt x="5918" y="4561"/>
                    <a:pt x="6096" y="4430"/>
                  </a:cubicBezTo>
                  <a:cubicBezTo>
                    <a:pt x="6231" y="4346"/>
                    <a:pt x="6408" y="4298"/>
                    <a:pt x="6588" y="4298"/>
                  </a:cubicBezTo>
                  <a:cubicBezTo>
                    <a:pt x="6663" y="4298"/>
                    <a:pt x="6738" y="4306"/>
                    <a:pt x="6811" y="4323"/>
                  </a:cubicBezTo>
                  <a:cubicBezTo>
                    <a:pt x="6911" y="4348"/>
                    <a:pt x="7013" y="4360"/>
                    <a:pt x="7113" y="4360"/>
                  </a:cubicBezTo>
                  <a:cubicBezTo>
                    <a:pt x="7494" y="4360"/>
                    <a:pt x="7861" y="4191"/>
                    <a:pt x="8049" y="3918"/>
                  </a:cubicBezTo>
                  <a:cubicBezTo>
                    <a:pt x="8156" y="3752"/>
                    <a:pt x="8370" y="3633"/>
                    <a:pt x="8632" y="3621"/>
                  </a:cubicBezTo>
                  <a:cubicBezTo>
                    <a:pt x="9132" y="3621"/>
                    <a:pt x="9561" y="3299"/>
                    <a:pt x="9597" y="2859"/>
                  </a:cubicBezTo>
                  <a:cubicBezTo>
                    <a:pt x="9609" y="2716"/>
                    <a:pt x="9704" y="2585"/>
                    <a:pt x="9883" y="2478"/>
                  </a:cubicBezTo>
                  <a:cubicBezTo>
                    <a:pt x="10287" y="2252"/>
                    <a:pt x="10525" y="1883"/>
                    <a:pt x="10525" y="1513"/>
                  </a:cubicBezTo>
                  <a:lnTo>
                    <a:pt x="10525" y="1466"/>
                  </a:lnTo>
                  <a:cubicBezTo>
                    <a:pt x="10525" y="1287"/>
                    <a:pt x="10621" y="966"/>
                    <a:pt x="10740" y="811"/>
                  </a:cubicBezTo>
                  <a:cubicBezTo>
                    <a:pt x="10835" y="680"/>
                    <a:pt x="10895" y="525"/>
                    <a:pt x="10895" y="382"/>
                  </a:cubicBezTo>
                  <a:cubicBezTo>
                    <a:pt x="10895" y="287"/>
                    <a:pt x="10835" y="216"/>
                    <a:pt x="10740" y="216"/>
                  </a:cubicBezTo>
                  <a:lnTo>
                    <a:pt x="8751" y="25"/>
                  </a:lnTo>
                  <a:cubicBezTo>
                    <a:pt x="8668" y="25"/>
                    <a:pt x="8585" y="1"/>
                    <a:pt x="8513" y="1"/>
                  </a:cubicBezTo>
                  <a:cubicBezTo>
                    <a:pt x="8506" y="0"/>
                    <a:pt x="8499" y="0"/>
                    <a:pt x="8493" y="0"/>
                  </a:cubicBezTo>
                  <a:cubicBezTo>
                    <a:pt x="8408" y="0"/>
                    <a:pt x="8346" y="68"/>
                    <a:pt x="8335" y="156"/>
                  </a:cubicBezTo>
                  <a:cubicBezTo>
                    <a:pt x="8323" y="239"/>
                    <a:pt x="8394" y="323"/>
                    <a:pt x="8478" y="335"/>
                  </a:cubicBezTo>
                  <a:cubicBezTo>
                    <a:pt x="8561" y="335"/>
                    <a:pt x="8644" y="347"/>
                    <a:pt x="8716" y="347"/>
                  </a:cubicBezTo>
                  <a:lnTo>
                    <a:pt x="9656" y="442"/>
                  </a:lnTo>
                  <a:cubicBezTo>
                    <a:pt x="9418" y="2109"/>
                    <a:pt x="7620" y="3383"/>
                    <a:pt x="5441" y="3383"/>
                  </a:cubicBezTo>
                  <a:cubicBezTo>
                    <a:pt x="3275" y="3383"/>
                    <a:pt x="1453" y="2109"/>
                    <a:pt x="1227" y="442"/>
                  </a:cubicBezTo>
                  <a:lnTo>
                    <a:pt x="2167" y="347"/>
                  </a:lnTo>
                  <a:cubicBezTo>
                    <a:pt x="2239" y="347"/>
                    <a:pt x="2322" y="335"/>
                    <a:pt x="2393" y="335"/>
                  </a:cubicBezTo>
                  <a:cubicBezTo>
                    <a:pt x="2477" y="311"/>
                    <a:pt x="2560" y="239"/>
                    <a:pt x="2536" y="156"/>
                  </a:cubicBezTo>
                  <a:cubicBezTo>
                    <a:pt x="2525" y="68"/>
                    <a:pt x="2463" y="0"/>
                    <a:pt x="237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4" name="Google Shape;3294;p55"/>
          <p:cNvGrpSpPr/>
          <p:nvPr/>
        </p:nvGrpSpPr>
        <p:grpSpPr>
          <a:xfrm>
            <a:off x="7105923" y="1978545"/>
            <a:ext cx="333285" cy="350682"/>
            <a:chOff x="7105923" y="1978545"/>
            <a:chExt cx="333285" cy="350682"/>
          </a:xfrm>
        </p:grpSpPr>
        <p:sp>
          <p:nvSpPr>
            <p:cNvPr id="3295" name="Google Shape;3295;p55"/>
            <p:cNvSpPr/>
            <p:nvPr/>
          </p:nvSpPr>
          <p:spPr>
            <a:xfrm>
              <a:off x="7128632" y="2237978"/>
              <a:ext cx="220059" cy="91249"/>
            </a:xfrm>
            <a:custGeom>
              <a:rect b="b" l="l" r="r" t="t"/>
              <a:pathLst>
                <a:path extrusionOk="0" h="2869" w="6919">
                  <a:moveTo>
                    <a:pt x="6271" y="1"/>
                  </a:moveTo>
                  <a:cubicBezTo>
                    <a:pt x="6254" y="1"/>
                    <a:pt x="6235" y="4"/>
                    <a:pt x="6216" y="11"/>
                  </a:cubicBezTo>
                  <a:cubicBezTo>
                    <a:pt x="6133" y="23"/>
                    <a:pt x="6073" y="107"/>
                    <a:pt x="6097" y="202"/>
                  </a:cubicBezTo>
                  <a:cubicBezTo>
                    <a:pt x="6323" y="1214"/>
                    <a:pt x="6549" y="1893"/>
                    <a:pt x="6597" y="2059"/>
                  </a:cubicBezTo>
                  <a:lnTo>
                    <a:pt x="6597" y="2083"/>
                  </a:lnTo>
                  <a:cubicBezTo>
                    <a:pt x="6549" y="2143"/>
                    <a:pt x="6335" y="2274"/>
                    <a:pt x="5668" y="2393"/>
                  </a:cubicBezTo>
                  <a:cubicBezTo>
                    <a:pt x="5073" y="2500"/>
                    <a:pt x="4287" y="2559"/>
                    <a:pt x="3466" y="2559"/>
                  </a:cubicBezTo>
                  <a:cubicBezTo>
                    <a:pt x="2644" y="2559"/>
                    <a:pt x="1870" y="2500"/>
                    <a:pt x="1263" y="2393"/>
                  </a:cubicBezTo>
                  <a:cubicBezTo>
                    <a:pt x="596" y="2274"/>
                    <a:pt x="370" y="2143"/>
                    <a:pt x="346" y="2083"/>
                  </a:cubicBezTo>
                  <a:lnTo>
                    <a:pt x="346" y="2059"/>
                  </a:lnTo>
                  <a:cubicBezTo>
                    <a:pt x="406" y="1893"/>
                    <a:pt x="620" y="1214"/>
                    <a:pt x="834" y="202"/>
                  </a:cubicBezTo>
                  <a:cubicBezTo>
                    <a:pt x="846" y="107"/>
                    <a:pt x="799" y="23"/>
                    <a:pt x="715" y="11"/>
                  </a:cubicBezTo>
                  <a:cubicBezTo>
                    <a:pt x="699" y="7"/>
                    <a:pt x="683" y="5"/>
                    <a:pt x="668" y="5"/>
                  </a:cubicBezTo>
                  <a:cubicBezTo>
                    <a:pt x="594" y="5"/>
                    <a:pt x="535" y="52"/>
                    <a:pt x="525" y="131"/>
                  </a:cubicBezTo>
                  <a:cubicBezTo>
                    <a:pt x="263" y="1250"/>
                    <a:pt x="25" y="1988"/>
                    <a:pt x="13" y="2000"/>
                  </a:cubicBezTo>
                  <a:cubicBezTo>
                    <a:pt x="1" y="2024"/>
                    <a:pt x="1" y="2047"/>
                    <a:pt x="1" y="2059"/>
                  </a:cubicBezTo>
                  <a:lnTo>
                    <a:pt x="1" y="2083"/>
                  </a:lnTo>
                  <a:cubicBezTo>
                    <a:pt x="1" y="2345"/>
                    <a:pt x="346" y="2536"/>
                    <a:pt x="1096" y="2678"/>
                  </a:cubicBezTo>
                  <a:cubicBezTo>
                    <a:pt x="1727" y="2798"/>
                    <a:pt x="2573" y="2869"/>
                    <a:pt x="3454" y="2869"/>
                  </a:cubicBezTo>
                  <a:cubicBezTo>
                    <a:pt x="4347" y="2869"/>
                    <a:pt x="5180" y="2809"/>
                    <a:pt x="5799" y="2678"/>
                  </a:cubicBezTo>
                  <a:cubicBezTo>
                    <a:pt x="6549" y="2524"/>
                    <a:pt x="6907" y="2345"/>
                    <a:pt x="6907" y="2083"/>
                  </a:cubicBezTo>
                  <a:lnTo>
                    <a:pt x="6907" y="2059"/>
                  </a:lnTo>
                  <a:cubicBezTo>
                    <a:pt x="6918" y="2036"/>
                    <a:pt x="6918" y="2000"/>
                    <a:pt x="6918" y="1988"/>
                  </a:cubicBezTo>
                  <a:cubicBezTo>
                    <a:pt x="6918" y="1988"/>
                    <a:pt x="6668" y="1250"/>
                    <a:pt x="6406" y="131"/>
                  </a:cubicBezTo>
                  <a:cubicBezTo>
                    <a:pt x="6397" y="54"/>
                    <a:pt x="6342" y="1"/>
                    <a:pt x="627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55"/>
            <p:cNvSpPr/>
            <p:nvPr/>
          </p:nvSpPr>
          <p:spPr>
            <a:xfrm>
              <a:off x="7105923" y="2079271"/>
              <a:ext cx="266621" cy="145063"/>
            </a:xfrm>
            <a:custGeom>
              <a:rect b="b" l="l" r="r" t="t"/>
              <a:pathLst>
                <a:path extrusionOk="0" h="4561" w="8383">
                  <a:moveTo>
                    <a:pt x="4227" y="310"/>
                  </a:moveTo>
                  <a:cubicBezTo>
                    <a:pt x="5287" y="310"/>
                    <a:pt x="6275" y="418"/>
                    <a:pt x="7037" y="596"/>
                  </a:cubicBezTo>
                  <a:cubicBezTo>
                    <a:pt x="7763" y="775"/>
                    <a:pt x="8097" y="989"/>
                    <a:pt x="8097" y="1132"/>
                  </a:cubicBezTo>
                  <a:cubicBezTo>
                    <a:pt x="8049" y="1191"/>
                    <a:pt x="7966" y="1275"/>
                    <a:pt x="7811" y="1370"/>
                  </a:cubicBezTo>
                  <a:cubicBezTo>
                    <a:pt x="7621" y="1477"/>
                    <a:pt x="7335" y="1572"/>
                    <a:pt x="6990" y="1668"/>
                  </a:cubicBezTo>
                  <a:cubicBezTo>
                    <a:pt x="6835" y="1715"/>
                    <a:pt x="6668" y="1739"/>
                    <a:pt x="6489" y="1775"/>
                  </a:cubicBezTo>
                  <a:cubicBezTo>
                    <a:pt x="6454" y="1775"/>
                    <a:pt x="6418" y="1787"/>
                    <a:pt x="6382" y="1787"/>
                  </a:cubicBezTo>
                  <a:lnTo>
                    <a:pt x="6347" y="1787"/>
                  </a:lnTo>
                  <a:cubicBezTo>
                    <a:pt x="6323" y="1787"/>
                    <a:pt x="6287" y="1799"/>
                    <a:pt x="6263" y="1799"/>
                  </a:cubicBezTo>
                  <a:lnTo>
                    <a:pt x="6228" y="1799"/>
                  </a:lnTo>
                  <a:cubicBezTo>
                    <a:pt x="6192" y="1799"/>
                    <a:pt x="6156" y="1811"/>
                    <a:pt x="6120" y="1811"/>
                  </a:cubicBezTo>
                  <a:lnTo>
                    <a:pt x="6097" y="1811"/>
                  </a:lnTo>
                  <a:cubicBezTo>
                    <a:pt x="6061" y="1811"/>
                    <a:pt x="6025" y="1834"/>
                    <a:pt x="5977" y="1834"/>
                  </a:cubicBezTo>
                  <a:lnTo>
                    <a:pt x="5942" y="1834"/>
                  </a:lnTo>
                  <a:cubicBezTo>
                    <a:pt x="5906" y="1834"/>
                    <a:pt x="5882" y="1834"/>
                    <a:pt x="5847" y="1846"/>
                  </a:cubicBezTo>
                  <a:lnTo>
                    <a:pt x="5799" y="1846"/>
                  </a:lnTo>
                  <a:cubicBezTo>
                    <a:pt x="5763" y="1846"/>
                    <a:pt x="5716" y="1858"/>
                    <a:pt x="5680" y="1858"/>
                  </a:cubicBezTo>
                  <a:lnTo>
                    <a:pt x="5668" y="1858"/>
                  </a:lnTo>
                  <a:cubicBezTo>
                    <a:pt x="5644" y="1858"/>
                    <a:pt x="5596" y="1858"/>
                    <a:pt x="5561" y="1870"/>
                  </a:cubicBezTo>
                  <a:lnTo>
                    <a:pt x="5382" y="1870"/>
                  </a:lnTo>
                  <a:cubicBezTo>
                    <a:pt x="5346" y="1870"/>
                    <a:pt x="5299" y="1870"/>
                    <a:pt x="5263" y="1894"/>
                  </a:cubicBezTo>
                  <a:lnTo>
                    <a:pt x="3156" y="1894"/>
                  </a:lnTo>
                  <a:cubicBezTo>
                    <a:pt x="3108" y="1894"/>
                    <a:pt x="3060" y="1894"/>
                    <a:pt x="3037" y="1870"/>
                  </a:cubicBezTo>
                  <a:lnTo>
                    <a:pt x="2858" y="1870"/>
                  </a:lnTo>
                  <a:cubicBezTo>
                    <a:pt x="2810" y="1870"/>
                    <a:pt x="2787" y="1870"/>
                    <a:pt x="2751" y="1858"/>
                  </a:cubicBezTo>
                  <a:lnTo>
                    <a:pt x="2739" y="1858"/>
                  </a:lnTo>
                  <a:cubicBezTo>
                    <a:pt x="2691" y="1858"/>
                    <a:pt x="2644" y="1846"/>
                    <a:pt x="2620" y="1846"/>
                  </a:cubicBezTo>
                  <a:lnTo>
                    <a:pt x="2572" y="1846"/>
                  </a:lnTo>
                  <a:cubicBezTo>
                    <a:pt x="2548" y="1846"/>
                    <a:pt x="2513" y="1846"/>
                    <a:pt x="2489" y="1834"/>
                  </a:cubicBezTo>
                  <a:lnTo>
                    <a:pt x="2441" y="1834"/>
                  </a:lnTo>
                  <a:cubicBezTo>
                    <a:pt x="2394" y="1834"/>
                    <a:pt x="2370" y="1811"/>
                    <a:pt x="2322" y="1811"/>
                  </a:cubicBezTo>
                  <a:lnTo>
                    <a:pt x="2310" y="1811"/>
                  </a:lnTo>
                  <a:cubicBezTo>
                    <a:pt x="2263" y="1811"/>
                    <a:pt x="2227" y="1799"/>
                    <a:pt x="2191" y="1799"/>
                  </a:cubicBezTo>
                  <a:lnTo>
                    <a:pt x="2156" y="1799"/>
                  </a:lnTo>
                  <a:cubicBezTo>
                    <a:pt x="2132" y="1799"/>
                    <a:pt x="2096" y="1787"/>
                    <a:pt x="2072" y="1787"/>
                  </a:cubicBezTo>
                  <a:lnTo>
                    <a:pt x="2037" y="1787"/>
                  </a:lnTo>
                  <a:cubicBezTo>
                    <a:pt x="1989" y="1787"/>
                    <a:pt x="1965" y="1775"/>
                    <a:pt x="1917" y="1775"/>
                  </a:cubicBezTo>
                  <a:cubicBezTo>
                    <a:pt x="1739" y="1739"/>
                    <a:pt x="1572" y="1715"/>
                    <a:pt x="1417" y="1668"/>
                  </a:cubicBezTo>
                  <a:cubicBezTo>
                    <a:pt x="679" y="1489"/>
                    <a:pt x="358" y="1263"/>
                    <a:pt x="358" y="1132"/>
                  </a:cubicBezTo>
                  <a:cubicBezTo>
                    <a:pt x="358" y="1072"/>
                    <a:pt x="441" y="977"/>
                    <a:pt x="596" y="894"/>
                  </a:cubicBezTo>
                  <a:cubicBezTo>
                    <a:pt x="786" y="787"/>
                    <a:pt x="1072" y="680"/>
                    <a:pt x="1417" y="596"/>
                  </a:cubicBezTo>
                  <a:cubicBezTo>
                    <a:pt x="2156" y="418"/>
                    <a:pt x="3156" y="310"/>
                    <a:pt x="4227" y="310"/>
                  </a:cubicBezTo>
                  <a:close/>
                  <a:moveTo>
                    <a:pt x="6347" y="2108"/>
                  </a:moveTo>
                  <a:lnTo>
                    <a:pt x="6347" y="2180"/>
                  </a:lnTo>
                  <a:cubicBezTo>
                    <a:pt x="6347" y="2239"/>
                    <a:pt x="6370" y="2287"/>
                    <a:pt x="6370" y="2346"/>
                  </a:cubicBezTo>
                  <a:lnTo>
                    <a:pt x="6370" y="2442"/>
                  </a:lnTo>
                  <a:cubicBezTo>
                    <a:pt x="6370" y="2513"/>
                    <a:pt x="6382" y="2608"/>
                    <a:pt x="6382" y="2680"/>
                  </a:cubicBezTo>
                  <a:lnTo>
                    <a:pt x="6382" y="2692"/>
                  </a:lnTo>
                  <a:cubicBezTo>
                    <a:pt x="6382" y="2739"/>
                    <a:pt x="6394" y="2799"/>
                    <a:pt x="6394" y="2846"/>
                  </a:cubicBezTo>
                  <a:cubicBezTo>
                    <a:pt x="5739" y="2930"/>
                    <a:pt x="4965" y="2977"/>
                    <a:pt x="4180" y="2977"/>
                  </a:cubicBezTo>
                  <a:cubicBezTo>
                    <a:pt x="3394" y="2977"/>
                    <a:pt x="2620" y="2930"/>
                    <a:pt x="1929" y="2823"/>
                  </a:cubicBezTo>
                  <a:cubicBezTo>
                    <a:pt x="1929" y="2787"/>
                    <a:pt x="1953" y="2727"/>
                    <a:pt x="1953" y="2680"/>
                  </a:cubicBezTo>
                  <a:lnTo>
                    <a:pt x="1953" y="2668"/>
                  </a:lnTo>
                  <a:cubicBezTo>
                    <a:pt x="1965" y="2585"/>
                    <a:pt x="1965" y="2501"/>
                    <a:pt x="1965" y="2418"/>
                  </a:cubicBezTo>
                  <a:cubicBezTo>
                    <a:pt x="1965" y="2394"/>
                    <a:pt x="1965" y="2370"/>
                    <a:pt x="1977" y="2334"/>
                  </a:cubicBezTo>
                  <a:cubicBezTo>
                    <a:pt x="1977" y="2287"/>
                    <a:pt x="1989" y="2227"/>
                    <a:pt x="1989" y="2180"/>
                  </a:cubicBezTo>
                  <a:lnTo>
                    <a:pt x="1989" y="2108"/>
                  </a:lnTo>
                  <a:cubicBezTo>
                    <a:pt x="2322" y="2156"/>
                    <a:pt x="2656" y="2204"/>
                    <a:pt x="3037" y="2227"/>
                  </a:cubicBezTo>
                  <a:lnTo>
                    <a:pt x="3120" y="2227"/>
                  </a:lnTo>
                  <a:cubicBezTo>
                    <a:pt x="3180" y="2227"/>
                    <a:pt x="3239" y="2227"/>
                    <a:pt x="3299" y="2251"/>
                  </a:cubicBezTo>
                  <a:lnTo>
                    <a:pt x="5037" y="2251"/>
                  </a:lnTo>
                  <a:cubicBezTo>
                    <a:pt x="5096" y="2251"/>
                    <a:pt x="5156" y="2251"/>
                    <a:pt x="5239" y="2227"/>
                  </a:cubicBezTo>
                  <a:lnTo>
                    <a:pt x="5311" y="2227"/>
                  </a:lnTo>
                  <a:cubicBezTo>
                    <a:pt x="5680" y="2204"/>
                    <a:pt x="6025" y="2168"/>
                    <a:pt x="6347" y="2108"/>
                  </a:cubicBezTo>
                  <a:close/>
                  <a:moveTo>
                    <a:pt x="4180" y="1"/>
                  </a:moveTo>
                  <a:cubicBezTo>
                    <a:pt x="3096" y="1"/>
                    <a:pt x="2060" y="108"/>
                    <a:pt x="1286" y="287"/>
                  </a:cubicBezTo>
                  <a:cubicBezTo>
                    <a:pt x="429" y="489"/>
                    <a:pt x="1" y="775"/>
                    <a:pt x="1" y="1132"/>
                  </a:cubicBezTo>
                  <a:cubicBezTo>
                    <a:pt x="1" y="1489"/>
                    <a:pt x="429" y="1775"/>
                    <a:pt x="1286" y="1977"/>
                  </a:cubicBezTo>
                  <a:cubicBezTo>
                    <a:pt x="1405" y="2001"/>
                    <a:pt x="1548" y="2037"/>
                    <a:pt x="1679" y="2073"/>
                  </a:cubicBezTo>
                  <a:cubicBezTo>
                    <a:pt x="1667" y="2287"/>
                    <a:pt x="1644" y="2501"/>
                    <a:pt x="1620" y="2715"/>
                  </a:cubicBezTo>
                  <a:lnTo>
                    <a:pt x="1620" y="2763"/>
                  </a:lnTo>
                  <a:cubicBezTo>
                    <a:pt x="1620" y="2811"/>
                    <a:pt x="1608" y="2858"/>
                    <a:pt x="1608" y="2894"/>
                  </a:cubicBezTo>
                  <a:cubicBezTo>
                    <a:pt x="1548" y="3370"/>
                    <a:pt x="1465" y="3870"/>
                    <a:pt x="1382" y="4370"/>
                  </a:cubicBezTo>
                  <a:cubicBezTo>
                    <a:pt x="1370" y="4466"/>
                    <a:pt x="1429" y="4549"/>
                    <a:pt x="1513" y="4561"/>
                  </a:cubicBezTo>
                  <a:lnTo>
                    <a:pt x="1548" y="4561"/>
                  </a:lnTo>
                  <a:cubicBezTo>
                    <a:pt x="1620" y="4561"/>
                    <a:pt x="1691" y="4501"/>
                    <a:pt x="1703" y="4430"/>
                  </a:cubicBezTo>
                  <a:cubicBezTo>
                    <a:pt x="1786" y="4001"/>
                    <a:pt x="1858" y="3585"/>
                    <a:pt x="1906" y="3156"/>
                  </a:cubicBezTo>
                  <a:cubicBezTo>
                    <a:pt x="2596" y="3239"/>
                    <a:pt x="3370" y="3299"/>
                    <a:pt x="4180" y="3299"/>
                  </a:cubicBezTo>
                  <a:cubicBezTo>
                    <a:pt x="4977" y="3299"/>
                    <a:pt x="5775" y="3251"/>
                    <a:pt x="6454" y="3156"/>
                  </a:cubicBezTo>
                  <a:cubicBezTo>
                    <a:pt x="6501" y="3573"/>
                    <a:pt x="6573" y="4001"/>
                    <a:pt x="6644" y="4418"/>
                  </a:cubicBezTo>
                  <a:cubicBezTo>
                    <a:pt x="6666" y="4494"/>
                    <a:pt x="6738" y="4551"/>
                    <a:pt x="6822" y="4551"/>
                  </a:cubicBezTo>
                  <a:cubicBezTo>
                    <a:pt x="6830" y="4551"/>
                    <a:pt x="6838" y="4550"/>
                    <a:pt x="6847" y="4549"/>
                  </a:cubicBezTo>
                  <a:cubicBezTo>
                    <a:pt x="6930" y="4537"/>
                    <a:pt x="6990" y="4442"/>
                    <a:pt x="6978" y="4359"/>
                  </a:cubicBezTo>
                  <a:cubicBezTo>
                    <a:pt x="6882" y="3870"/>
                    <a:pt x="6811" y="3370"/>
                    <a:pt x="6751" y="2882"/>
                  </a:cubicBezTo>
                  <a:cubicBezTo>
                    <a:pt x="6751" y="2835"/>
                    <a:pt x="6739" y="2799"/>
                    <a:pt x="6739" y="2751"/>
                  </a:cubicBezTo>
                  <a:lnTo>
                    <a:pt x="6739" y="2704"/>
                  </a:lnTo>
                  <a:cubicBezTo>
                    <a:pt x="6728" y="2477"/>
                    <a:pt x="6692" y="2275"/>
                    <a:pt x="6680" y="2049"/>
                  </a:cubicBezTo>
                  <a:cubicBezTo>
                    <a:pt x="6811" y="2025"/>
                    <a:pt x="6942" y="1989"/>
                    <a:pt x="7061" y="1965"/>
                  </a:cubicBezTo>
                  <a:cubicBezTo>
                    <a:pt x="7930" y="1751"/>
                    <a:pt x="8359" y="1465"/>
                    <a:pt x="8359" y="1108"/>
                  </a:cubicBezTo>
                  <a:cubicBezTo>
                    <a:pt x="8383" y="775"/>
                    <a:pt x="7930" y="489"/>
                    <a:pt x="7073" y="287"/>
                  </a:cubicBezTo>
                  <a:cubicBezTo>
                    <a:pt x="6299" y="84"/>
                    <a:pt x="5263" y="1"/>
                    <a:pt x="418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55"/>
            <p:cNvSpPr/>
            <p:nvPr/>
          </p:nvSpPr>
          <p:spPr>
            <a:xfrm>
              <a:off x="7144184" y="2098609"/>
              <a:ext cx="190480" cy="33332"/>
            </a:xfrm>
            <a:custGeom>
              <a:rect b="b" l="l" r="r" t="t"/>
              <a:pathLst>
                <a:path extrusionOk="0" h="1048" w="5989">
                  <a:moveTo>
                    <a:pt x="2977" y="322"/>
                  </a:moveTo>
                  <a:cubicBezTo>
                    <a:pt x="3822" y="322"/>
                    <a:pt x="4655" y="405"/>
                    <a:pt x="5310" y="524"/>
                  </a:cubicBezTo>
                  <a:cubicBezTo>
                    <a:pt x="4655" y="643"/>
                    <a:pt x="3846" y="714"/>
                    <a:pt x="2977" y="714"/>
                  </a:cubicBezTo>
                  <a:cubicBezTo>
                    <a:pt x="2131" y="714"/>
                    <a:pt x="1298" y="643"/>
                    <a:pt x="643" y="524"/>
                  </a:cubicBezTo>
                  <a:cubicBezTo>
                    <a:pt x="1298" y="405"/>
                    <a:pt x="2131" y="322"/>
                    <a:pt x="2977" y="322"/>
                  </a:cubicBezTo>
                  <a:close/>
                  <a:moveTo>
                    <a:pt x="2989" y="0"/>
                  </a:moveTo>
                  <a:cubicBezTo>
                    <a:pt x="2119" y="0"/>
                    <a:pt x="1250" y="72"/>
                    <a:pt x="583" y="214"/>
                  </a:cubicBezTo>
                  <a:cubicBezTo>
                    <a:pt x="429" y="238"/>
                    <a:pt x="298" y="274"/>
                    <a:pt x="179" y="298"/>
                  </a:cubicBezTo>
                  <a:cubicBezTo>
                    <a:pt x="72" y="333"/>
                    <a:pt x="0" y="417"/>
                    <a:pt x="0" y="524"/>
                  </a:cubicBezTo>
                  <a:cubicBezTo>
                    <a:pt x="0" y="631"/>
                    <a:pt x="72" y="714"/>
                    <a:pt x="179" y="750"/>
                  </a:cubicBezTo>
                  <a:cubicBezTo>
                    <a:pt x="298" y="774"/>
                    <a:pt x="453" y="810"/>
                    <a:pt x="583" y="834"/>
                  </a:cubicBezTo>
                  <a:cubicBezTo>
                    <a:pt x="1262" y="964"/>
                    <a:pt x="2119" y="1048"/>
                    <a:pt x="2989" y="1048"/>
                  </a:cubicBezTo>
                  <a:cubicBezTo>
                    <a:pt x="3870" y="1048"/>
                    <a:pt x="4739" y="964"/>
                    <a:pt x="5406" y="834"/>
                  </a:cubicBezTo>
                  <a:cubicBezTo>
                    <a:pt x="5548" y="810"/>
                    <a:pt x="5691" y="774"/>
                    <a:pt x="5810" y="750"/>
                  </a:cubicBezTo>
                  <a:cubicBezTo>
                    <a:pt x="5906" y="714"/>
                    <a:pt x="5989" y="631"/>
                    <a:pt x="5989" y="524"/>
                  </a:cubicBezTo>
                  <a:cubicBezTo>
                    <a:pt x="5989" y="417"/>
                    <a:pt x="5906" y="333"/>
                    <a:pt x="5810" y="298"/>
                  </a:cubicBezTo>
                  <a:cubicBezTo>
                    <a:pt x="5691" y="274"/>
                    <a:pt x="5536" y="238"/>
                    <a:pt x="5406" y="214"/>
                  </a:cubicBezTo>
                  <a:cubicBezTo>
                    <a:pt x="4715" y="72"/>
                    <a:pt x="3870" y="0"/>
                    <a:pt x="29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55"/>
            <p:cNvSpPr/>
            <p:nvPr/>
          </p:nvSpPr>
          <p:spPr>
            <a:xfrm>
              <a:off x="7196440" y="1978927"/>
              <a:ext cx="242768" cy="96210"/>
            </a:xfrm>
            <a:custGeom>
              <a:rect b="b" l="l" r="r" t="t"/>
              <a:pathLst>
                <a:path extrusionOk="0" h="3025" w="7633">
                  <a:moveTo>
                    <a:pt x="7144" y="346"/>
                  </a:moveTo>
                  <a:cubicBezTo>
                    <a:pt x="7156" y="358"/>
                    <a:pt x="7168" y="370"/>
                    <a:pt x="7180" y="394"/>
                  </a:cubicBezTo>
                  <a:lnTo>
                    <a:pt x="7287" y="775"/>
                  </a:lnTo>
                  <a:cubicBezTo>
                    <a:pt x="7299" y="798"/>
                    <a:pt x="7299" y="834"/>
                    <a:pt x="7287" y="846"/>
                  </a:cubicBezTo>
                  <a:lnTo>
                    <a:pt x="1822" y="2322"/>
                  </a:lnTo>
                  <a:lnTo>
                    <a:pt x="1750" y="2084"/>
                  </a:lnTo>
                  <a:lnTo>
                    <a:pt x="7120" y="346"/>
                  </a:lnTo>
                  <a:close/>
                  <a:moveTo>
                    <a:pt x="1441" y="2168"/>
                  </a:moveTo>
                  <a:lnTo>
                    <a:pt x="1512" y="2394"/>
                  </a:lnTo>
                  <a:lnTo>
                    <a:pt x="429" y="2692"/>
                  </a:lnTo>
                  <a:cubicBezTo>
                    <a:pt x="417" y="2692"/>
                    <a:pt x="381" y="2680"/>
                    <a:pt x="369" y="2620"/>
                  </a:cubicBezTo>
                  <a:lnTo>
                    <a:pt x="369" y="2596"/>
                  </a:lnTo>
                  <a:cubicBezTo>
                    <a:pt x="357" y="2561"/>
                    <a:pt x="369" y="2513"/>
                    <a:pt x="381" y="2513"/>
                  </a:cubicBezTo>
                  <a:lnTo>
                    <a:pt x="1441" y="2168"/>
                  </a:lnTo>
                  <a:close/>
                  <a:moveTo>
                    <a:pt x="7111" y="1"/>
                  </a:moveTo>
                  <a:cubicBezTo>
                    <a:pt x="7082" y="1"/>
                    <a:pt x="7053" y="5"/>
                    <a:pt x="7025" y="13"/>
                  </a:cubicBezTo>
                  <a:lnTo>
                    <a:pt x="1500" y="1810"/>
                  </a:lnTo>
                  <a:lnTo>
                    <a:pt x="274" y="2215"/>
                  </a:lnTo>
                  <a:cubicBezTo>
                    <a:pt x="83" y="2275"/>
                    <a:pt x="0" y="2489"/>
                    <a:pt x="60" y="2703"/>
                  </a:cubicBezTo>
                  <a:lnTo>
                    <a:pt x="60" y="2727"/>
                  </a:lnTo>
                  <a:cubicBezTo>
                    <a:pt x="119" y="2906"/>
                    <a:pt x="262" y="3025"/>
                    <a:pt x="429" y="3025"/>
                  </a:cubicBezTo>
                  <a:cubicBezTo>
                    <a:pt x="453" y="3025"/>
                    <a:pt x="488" y="3025"/>
                    <a:pt x="512" y="3001"/>
                  </a:cubicBezTo>
                  <a:lnTo>
                    <a:pt x="7358" y="1156"/>
                  </a:lnTo>
                  <a:cubicBezTo>
                    <a:pt x="7453" y="1132"/>
                    <a:pt x="7525" y="1072"/>
                    <a:pt x="7573" y="1001"/>
                  </a:cubicBezTo>
                  <a:cubicBezTo>
                    <a:pt x="7620" y="906"/>
                    <a:pt x="7632" y="787"/>
                    <a:pt x="7596" y="667"/>
                  </a:cubicBezTo>
                  <a:lnTo>
                    <a:pt x="7501" y="298"/>
                  </a:lnTo>
                  <a:cubicBezTo>
                    <a:pt x="7465" y="179"/>
                    <a:pt x="7394" y="84"/>
                    <a:pt x="7287" y="48"/>
                  </a:cubicBezTo>
                  <a:cubicBezTo>
                    <a:pt x="7231" y="17"/>
                    <a:pt x="7170" y="1"/>
                    <a:pt x="711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55"/>
            <p:cNvSpPr/>
            <p:nvPr/>
          </p:nvSpPr>
          <p:spPr>
            <a:xfrm>
              <a:off x="7145297" y="2025139"/>
              <a:ext cx="32982" cy="33363"/>
            </a:xfrm>
            <a:custGeom>
              <a:rect b="b" l="l" r="r" t="t"/>
              <a:pathLst>
                <a:path extrusionOk="0" h="1049" w="1037">
                  <a:moveTo>
                    <a:pt x="513" y="0"/>
                  </a:moveTo>
                  <a:cubicBezTo>
                    <a:pt x="429" y="0"/>
                    <a:pt x="358" y="84"/>
                    <a:pt x="358" y="167"/>
                  </a:cubicBezTo>
                  <a:lnTo>
                    <a:pt x="358" y="357"/>
                  </a:lnTo>
                  <a:lnTo>
                    <a:pt x="156" y="357"/>
                  </a:lnTo>
                  <a:cubicBezTo>
                    <a:pt x="72" y="357"/>
                    <a:pt x="1" y="441"/>
                    <a:pt x="1" y="524"/>
                  </a:cubicBezTo>
                  <a:cubicBezTo>
                    <a:pt x="1" y="619"/>
                    <a:pt x="72" y="691"/>
                    <a:pt x="156" y="691"/>
                  </a:cubicBezTo>
                  <a:lnTo>
                    <a:pt x="358" y="691"/>
                  </a:lnTo>
                  <a:lnTo>
                    <a:pt x="358" y="881"/>
                  </a:lnTo>
                  <a:cubicBezTo>
                    <a:pt x="358" y="977"/>
                    <a:pt x="429" y="1048"/>
                    <a:pt x="513" y="1048"/>
                  </a:cubicBezTo>
                  <a:cubicBezTo>
                    <a:pt x="608" y="1048"/>
                    <a:pt x="679" y="977"/>
                    <a:pt x="679" y="881"/>
                  </a:cubicBezTo>
                  <a:lnTo>
                    <a:pt x="679" y="691"/>
                  </a:lnTo>
                  <a:lnTo>
                    <a:pt x="870" y="691"/>
                  </a:lnTo>
                  <a:cubicBezTo>
                    <a:pt x="965" y="691"/>
                    <a:pt x="1037" y="619"/>
                    <a:pt x="1037" y="524"/>
                  </a:cubicBezTo>
                  <a:cubicBezTo>
                    <a:pt x="1037" y="441"/>
                    <a:pt x="965" y="357"/>
                    <a:pt x="870" y="357"/>
                  </a:cubicBezTo>
                  <a:lnTo>
                    <a:pt x="679" y="357"/>
                  </a:lnTo>
                  <a:lnTo>
                    <a:pt x="679" y="167"/>
                  </a:lnTo>
                  <a:cubicBezTo>
                    <a:pt x="679" y="84"/>
                    <a:pt x="608" y="0"/>
                    <a:pt x="5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55"/>
            <p:cNvSpPr/>
            <p:nvPr/>
          </p:nvSpPr>
          <p:spPr>
            <a:xfrm>
              <a:off x="7338417" y="2045590"/>
              <a:ext cx="32982" cy="33332"/>
            </a:xfrm>
            <a:custGeom>
              <a:rect b="b" l="l" r="r" t="t"/>
              <a:pathLst>
                <a:path extrusionOk="0" h="1048" w="1037">
                  <a:moveTo>
                    <a:pt x="513" y="0"/>
                  </a:moveTo>
                  <a:cubicBezTo>
                    <a:pt x="430" y="0"/>
                    <a:pt x="358" y="72"/>
                    <a:pt x="358" y="167"/>
                  </a:cubicBezTo>
                  <a:lnTo>
                    <a:pt x="358" y="357"/>
                  </a:lnTo>
                  <a:lnTo>
                    <a:pt x="156" y="357"/>
                  </a:lnTo>
                  <a:cubicBezTo>
                    <a:pt x="72" y="357"/>
                    <a:pt x="1" y="429"/>
                    <a:pt x="1" y="524"/>
                  </a:cubicBezTo>
                  <a:cubicBezTo>
                    <a:pt x="1" y="607"/>
                    <a:pt x="72" y="691"/>
                    <a:pt x="156" y="691"/>
                  </a:cubicBezTo>
                  <a:lnTo>
                    <a:pt x="358" y="691"/>
                  </a:lnTo>
                  <a:lnTo>
                    <a:pt x="358" y="881"/>
                  </a:lnTo>
                  <a:cubicBezTo>
                    <a:pt x="358" y="965"/>
                    <a:pt x="430" y="1048"/>
                    <a:pt x="513" y="1048"/>
                  </a:cubicBezTo>
                  <a:cubicBezTo>
                    <a:pt x="608" y="1048"/>
                    <a:pt x="680" y="965"/>
                    <a:pt x="680" y="881"/>
                  </a:cubicBezTo>
                  <a:lnTo>
                    <a:pt x="680" y="691"/>
                  </a:lnTo>
                  <a:lnTo>
                    <a:pt x="870" y="691"/>
                  </a:lnTo>
                  <a:cubicBezTo>
                    <a:pt x="965" y="691"/>
                    <a:pt x="1037" y="607"/>
                    <a:pt x="1037" y="524"/>
                  </a:cubicBezTo>
                  <a:cubicBezTo>
                    <a:pt x="1037" y="429"/>
                    <a:pt x="965" y="357"/>
                    <a:pt x="870" y="357"/>
                  </a:cubicBezTo>
                  <a:lnTo>
                    <a:pt x="680" y="357"/>
                  </a:lnTo>
                  <a:lnTo>
                    <a:pt x="680" y="167"/>
                  </a:lnTo>
                  <a:cubicBezTo>
                    <a:pt x="680" y="72"/>
                    <a:pt x="608" y="0"/>
                    <a:pt x="5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55"/>
            <p:cNvSpPr/>
            <p:nvPr/>
          </p:nvSpPr>
          <p:spPr>
            <a:xfrm>
              <a:off x="7263453" y="1978545"/>
              <a:ext cx="33363" cy="32982"/>
            </a:xfrm>
            <a:custGeom>
              <a:rect b="b" l="l" r="r" t="t"/>
              <a:pathLst>
                <a:path extrusionOk="0" h="1037" w="1049">
                  <a:moveTo>
                    <a:pt x="524" y="1"/>
                  </a:moveTo>
                  <a:cubicBezTo>
                    <a:pt x="429" y="1"/>
                    <a:pt x="358" y="72"/>
                    <a:pt x="358" y="156"/>
                  </a:cubicBezTo>
                  <a:lnTo>
                    <a:pt x="358" y="358"/>
                  </a:lnTo>
                  <a:lnTo>
                    <a:pt x="167" y="358"/>
                  </a:lnTo>
                  <a:cubicBezTo>
                    <a:pt x="72" y="358"/>
                    <a:pt x="1" y="429"/>
                    <a:pt x="1" y="513"/>
                  </a:cubicBezTo>
                  <a:cubicBezTo>
                    <a:pt x="1" y="608"/>
                    <a:pt x="72" y="679"/>
                    <a:pt x="167" y="679"/>
                  </a:cubicBezTo>
                  <a:lnTo>
                    <a:pt x="358" y="679"/>
                  </a:lnTo>
                  <a:lnTo>
                    <a:pt x="358" y="870"/>
                  </a:lnTo>
                  <a:cubicBezTo>
                    <a:pt x="358" y="965"/>
                    <a:pt x="429" y="1037"/>
                    <a:pt x="524" y="1037"/>
                  </a:cubicBezTo>
                  <a:cubicBezTo>
                    <a:pt x="608" y="1037"/>
                    <a:pt x="691" y="965"/>
                    <a:pt x="691" y="870"/>
                  </a:cubicBezTo>
                  <a:lnTo>
                    <a:pt x="691" y="679"/>
                  </a:lnTo>
                  <a:lnTo>
                    <a:pt x="882" y="679"/>
                  </a:lnTo>
                  <a:cubicBezTo>
                    <a:pt x="965" y="679"/>
                    <a:pt x="1048" y="608"/>
                    <a:pt x="1048" y="513"/>
                  </a:cubicBezTo>
                  <a:cubicBezTo>
                    <a:pt x="1048" y="429"/>
                    <a:pt x="965" y="358"/>
                    <a:pt x="882" y="358"/>
                  </a:cubicBezTo>
                  <a:lnTo>
                    <a:pt x="691" y="358"/>
                  </a:lnTo>
                  <a:lnTo>
                    <a:pt x="691" y="156"/>
                  </a:lnTo>
                  <a:cubicBezTo>
                    <a:pt x="691" y="72"/>
                    <a:pt x="608" y="1"/>
                    <a:pt x="5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02" name="Google Shape;3302;p55"/>
          <p:cNvSpPr/>
          <p:nvPr/>
        </p:nvSpPr>
        <p:spPr>
          <a:xfrm>
            <a:off x="6658713" y="1978545"/>
            <a:ext cx="342349" cy="350332"/>
          </a:xfrm>
          <a:custGeom>
            <a:rect b="b" l="l" r="r" t="t"/>
            <a:pathLst>
              <a:path extrusionOk="0" h="11015" w="10764">
                <a:moveTo>
                  <a:pt x="2179" y="8764"/>
                </a:moveTo>
                <a:lnTo>
                  <a:pt x="2179" y="9300"/>
                </a:lnTo>
                <a:lnTo>
                  <a:pt x="2167" y="9300"/>
                </a:lnTo>
                <a:cubicBezTo>
                  <a:pt x="2167" y="9347"/>
                  <a:pt x="2120" y="9383"/>
                  <a:pt x="2084" y="9383"/>
                </a:cubicBezTo>
                <a:lnTo>
                  <a:pt x="1989" y="9383"/>
                </a:lnTo>
                <a:cubicBezTo>
                  <a:pt x="1941" y="9383"/>
                  <a:pt x="1905" y="9347"/>
                  <a:pt x="1905" y="9300"/>
                </a:cubicBezTo>
                <a:lnTo>
                  <a:pt x="1905" y="8764"/>
                </a:lnTo>
                <a:close/>
                <a:moveTo>
                  <a:pt x="3870" y="8764"/>
                </a:moveTo>
                <a:lnTo>
                  <a:pt x="3870" y="9300"/>
                </a:lnTo>
                <a:lnTo>
                  <a:pt x="3846" y="9300"/>
                </a:lnTo>
                <a:cubicBezTo>
                  <a:pt x="3846" y="9347"/>
                  <a:pt x="3810" y="9383"/>
                  <a:pt x="3763" y="9383"/>
                </a:cubicBezTo>
                <a:lnTo>
                  <a:pt x="3667" y="9383"/>
                </a:lnTo>
                <a:cubicBezTo>
                  <a:pt x="3632" y="9383"/>
                  <a:pt x="3584" y="9347"/>
                  <a:pt x="3584" y="9300"/>
                </a:cubicBezTo>
                <a:lnTo>
                  <a:pt x="3584" y="8764"/>
                </a:lnTo>
                <a:close/>
                <a:moveTo>
                  <a:pt x="5537" y="8764"/>
                </a:moveTo>
                <a:lnTo>
                  <a:pt x="5537" y="9300"/>
                </a:lnTo>
                <a:lnTo>
                  <a:pt x="5513" y="9300"/>
                </a:lnTo>
                <a:cubicBezTo>
                  <a:pt x="5513" y="9347"/>
                  <a:pt x="5477" y="9383"/>
                  <a:pt x="5430" y="9383"/>
                </a:cubicBezTo>
                <a:lnTo>
                  <a:pt x="5334" y="9383"/>
                </a:lnTo>
                <a:cubicBezTo>
                  <a:pt x="5299" y="9383"/>
                  <a:pt x="5251" y="9347"/>
                  <a:pt x="5251" y="9300"/>
                </a:cubicBezTo>
                <a:lnTo>
                  <a:pt x="5251" y="8764"/>
                </a:lnTo>
                <a:close/>
                <a:moveTo>
                  <a:pt x="7215" y="8764"/>
                </a:moveTo>
                <a:lnTo>
                  <a:pt x="7215" y="9300"/>
                </a:lnTo>
                <a:lnTo>
                  <a:pt x="7204" y="9300"/>
                </a:lnTo>
                <a:cubicBezTo>
                  <a:pt x="7204" y="9347"/>
                  <a:pt x="7156" y="9383"/>
                  <a:pt x="7108" y="9383"/>
                </a:cubicBezTo>
                <a:lnTo>
                  <a:pt x="7025" y="9383"/>
                </a:lnTo>
                <a:cubicBezTo>
                  <a:pt x="6977" y="9383"/>
                  <a:pt x="6930" y="9347"/>
                  <a:pt x="6930" y="9300"/>
                </a:cubicBezTo>
                <a:lnTo>
                  <a:pt x="6930" y="8764"/>
                </a:lnTo>
                <a:close/>
                <a:moveTo>
                  <a:pt x="8894" y="8764"/>
                </a:moveTo>
                <a:lnTo>
                  <a:pt x="8894" y="9300"/>
                </a:lnTo>
                <a:lnTo>
                  <a:pt x="8882" y="9300"/>
                </a:lnTo>
                <a:cubicBezTo>
                  <a:pt x="8882" y="9347"/>
                  <a:pt x="8835" y="9383"/>
                  <a:pt x="8787" y="9383"/>
                </a:cubicBezTo>
                <a:lnTo>
                  <a:pt x="8704" y="9383"/>
                </a:lnTo>
                <a:cubicBezTo>
                  <a:pt x="8656" y="9383"/>
                  <a:pt x="8608" y="9347"/>
                  <a:pt x="8608" y="9300"/>
                </a:cubicBezTo>
                <a:lnTo>
                  <a:pt x="8608" y="8764"/>
                </a:lnTo>
                <a:close/>
                <a:moveTo>
                  <a:pt x="2703" y="8752"/>
                </a:moveTo>
                <a:lnTo>
                  <a:pt x="2703" y="10419"/>
                </a:lnTo>
                <a:lnTo>
                  <a:pt x="2179" y="10419"/>
                </a:lnTo>
                <a:lnTo>
                  <a:pt x="2179" y="9681"/>
                </a:lnTo>
                <a:cubicBezTo>
                  <a:pt x="2358" y="9645"/>
                  <a:pt x="2501" y="9478"/>
                  <a:pt x="2501" y="9288"/>
                </a:cubicBezTo>
                <a:lnTo>
                  <a:pt x="2501" y="8752"/>
                </a:lnTo>
                <a:close/>
                <a:moveTo>
                  <a:pt x="3227" y="8764"/>
                </a:moveTo>
                <a:lnTo>
                  <a:pt x="3227" y="9300"/>
                </a:lnTo>
                <a:cubicBezTo>
                  <a:pt x="3227" y="9490"/>
                  <a:pt x="3358" y="9657"/>
                  <a:pt x="3536" y="9704"/>
                </a:cubicBezTo>
                <a:lnTo>
                  <a:pt x="3536" y="10419"/>
                </a:lnTo>
                <a:lnTo>
                  <a:pt x="3013" y="10419"/>
                </a:lnTo>
                <a:lnTo>
                  <a:pt x="3013" y="8764"/>
                </a:lnTo>
                <a:close/>
                <a:moveTo>
                  <a:pt x="4370" y="8752"/>
                </a:moveTo>
                <a:lnTo>
                  <a:pt x="4370" y="10419"/>
                </a:lnTo>
                <a:lnTo>
                  <a:pt x="3846" y="10419"/>
                </a:lnTo>
                <a:lnTo>
                  <a:pt x="3846" y="9681"/>
                </a:lnTo>
                <a:cubicBezTo>
                  <a:pt x="4025" y="9645"/>
                  <a:pt x="4167" y="9478"/>
                  <a:pt x="4167" y="9288"/>
                </a:cubicBezTo>
                <a:lnTo>
                  <a:pt x="4167" y="8752"/>
                </a:lnTo>
                <a:close/>
                <a:moveTo>
                  <a:pt x="4906" y="8764"/>
                </a:moveTo>
                <a:lnTo>
                  <a:pt x="4906" y="9300"/>
                </a:lnTo>
                <a:cubicBezTo>
                  <a:pt x="4906" y="9490"/>
                  <a:pt x="5037" y="9657"/>
                  <a:pt x="5215" y="9704"/>
                </a:cubicBezTo>
                <a:lnTo>
                  <a:pt x="5215" y="10419"/>
                </a:lnTo>
                <a:lnTo>
                  <a:pt x="4703" y="10419"/>
                </a:lnTo>
                <a:lnTo>
                  <a:pt x="4703" y="8764"/>
                </a:lnTo>
                <a:close/>
                <a:moveTo>
                  <a:pt x="6049" y="8752"/>
                </a:moveTo>
                <a:lnTo>
                  <a:pt x="6049" y="10419"/>
                </a:lnTo>
                <a:lnTo>
                  <a:pt x="5537" y="10419"/>
                </a:lnTo>
                <a:lnTo>
                  <a:pt x="5537" y="9681"/>
                </a:lnTo>
                <a:cubicBezTo>
                  <a:pt x="5715" y="9645"/>
                  <a:pt x="5846" y="9478"/>
                  <a:pt x="5846" y="9288"/>
                </a:cubicBezTo>
                <a:lnTo>
                  <a:pt x="5846" y="8752"/>
                </a:lnTo>
                <a:close/>
                <a:moveTo>
                  <a:pt x="6573" y="8764"/>
                </a:moveTo>
                <a:lnTo>
                  <a:pt x="6573" y="9300"/>
                </a:lnTo>
                <a:cubicBezTo>
                  <a:pt x="6573" y="9490"/>
                  <a:pt x="6703" y="9657"/>
                  <a:pt x="6882" y="9704"/>
                </a:cubicBezTo>
                <a:lnTo>
                  <a:pt x="6882" y="10419"/>
                </a:lnTo>
                <a:lnTo>
                  <a:pt x="6370" y="10419"/>
                </a:lnTo>
                <a:lnTo>
                  <a:pt x="6370" y="8764"/>
                </a:lnTo>
                <a:close/>
                <a:moveTo>
                  <a:pt x="7739" y="8752"/>
                </a:moveTo>
                <a:lnTo>
                  <a:pt x="7739" y="10419"/>
                </a:lnTo>
                <a:lnTo>
                  <a:pt x="7215" y="10419"/>
                </a:lnTo>
                <a:lnTo>
                  <a:pt x="7215" y="9681"/>
                </a:lnTo>
                <a:cubicBezTo>
                  <a:pt x="7394" y="9645"/>
                  <a:pt x="7525" y="9478"/>
                  <a:pt x="7525" y="9288"/>
                </a:cubicBezTo>
                <a:lnTo>
                  <a:pt x="7525" y="8752"/>
                </a:lnTo>
                <a:close/>
                <a:moveTo>
                  <a:pt x="8251" y="8764"/>
                </a:moveTo>
                <a:lnTo>
                  <a:pt x="8251" y="9300"/>
                </a:lnTo>
                <a:cubicBezTo>
                  <a:pt x="8251" y="9490"/>
                  <a:pt x="8394" y="9657"/>
                  <a:pt x="8573" y="9704"/>
                </a:cubicBezTo>
                <a:lnTo>
                  <a:pt x="8573" y="10419"/>
                </a:lnTo>
                <a:lnTo>
                  <a:pt x="8049" y="10419"/>
                </a:lnTo>
                <a:lnTo>
                  <a:pt x="8049" y="8764"/>
                </a:lnTo>
                <a:close/>
                <a:moveTo>
                  <a:pt x="9406" y="8752"/>
                </a:moveTo>
                <a:lnTo>
                  <a:pt x="9406" y="10419"/>
                </a:lnTo>
                <a:lnTo>
                  <a:pt x="8882" y="10419"/>
                </a:lnTo>
                <a:lnTo>
                  <a:pt x="8882" y="9681"/>
                </a:lnTo>
                <a:cubicBezTo>
                  <a:pt x="9061" y="9645"/>
                  <a:pt x="9192" y="9478"/>
                  <a:pt x="9192" y="9288"/>
                </a:cubicBezTo>
                <a:lnTo>
                  <a:pt x="9192" y="8752"/>
                </a:lnTo>
                <a:close/>
                <a:moveTo>
                  <a:pt x="1560" y="8764"/>
                </a:moveTo>
                <a:lnTo>
                  <a:pt x="1560" y="9300"/>
                </a:lnTo>
                <a:cubicBezTo>
                  <a:pt x="1560" y="9490"/>
                  <a:pt x="1691" y="9657"/>
                  <a:pt x="1870" y="9704"/>
                </a:cubicBezTo>
                <a:lnTo>
                  <a:pt x="1870" y="10431"/>
                </a:lnTo>
                <a:lnTo>
                  <a:pt x="1346" y="10431"/>
                </a:lnTo>
                <a:lnTo>
                  <a:pt x="1346" y="10419"/>
                </a:lnTo>
                <a:lnTo>
                  <a:pt x="1346" y="8764"/>
                </a:lnTo>
                <a:close/>
                <a:moveTo>
                  <a:pt x="1024" y="8764"/>
                </a:moveTo>
                <a:lnTo>
                  <a:pt x="1024" y="10574"/>
                </a:lnTo>
                <a:lnTo>
                  <a:pt x="1024" y="10681"/>
                </a:lnTo>
                <a:lnTo>
                  <a:pt x="334" y="10681"/>
                </a:lnTo>
                <a:cubicBezTo>
                  <a:pt x="322" y="10681"/>
                  <a:pt x="322" y="10669"/>
                  <a:pt x="322" y="10669"/>
                </a:cubicBezTo>
                <a:lnTo>
                  <a:pt x="322" y="8764"/>
                </a:lnTo>
                <a:close/>
                <a:moveTo>
                  <a:pt x="10430" y="8764"/>
                </a:moveTo>
                <a:lnTo>
                  <a:pt x="10430" y="10669"/>
                </a:lnTo>
                <a:cubicBezTo>
                  <a:pt x="10430" y="10681"/>
                  <a:pt x="10418" y="10681"/>
                  <a:pt x="10418" y="10681"/>
                </a:cubicBezTo>
                <a:lnTo>
                  <a:pt x="9728" y="10681"/>
                </a:lnTo>
                <a:lnTo>
                  <a:pt x="9728" y="10574"/>
                </a:lnTo>
                <a:lnTo>
                  <a:pt x="9728" y="8764"/>
                </a:lnTo>
                <a:close/>
                <a:moveTo>
                  <a:pt x="4203" y="1"/>
                </a:moveTo>
                <a:cubicBezTo>
                  <a:pt x="1881" y="1"/>
                  <a:pt x="0" y="1882"/>
                  <a:pt x="0" y="4204"/>
                </a:cubicBezTo>
                <a:lnTo>
                  <a:pt x="0" y="10669"/>
                </a:lnTo>
                <a:cubicBezTo>
                  <a:pt x="0" y="10859"/>
                  <a:pt x="143" y="11014"/>
                  <a:pt x="334" y="11014"/>
                </a:cubicBezTo>
                <a:lnTo>
                  <a:pt x="1191" y="11014"/>
                </a:lnTo>
                <a:cubicBezTo>
                  <a:pt x="1274" y="11014"/>
                  <a:pt x="1346" y="10931"/>
                  <a:pt x="1346" y="10847"/>
                </a:cubicBezTo>
                <a:lnTo>
                  <a:pt x="1346" y="10740"/>
                </a:lnTo>
                <a:lnTo>
                  <a:pt x="9418" y="10740"/>
                </a:lnTo>
                <a:lnTo>
                  <a:pt x="9418" y="10847"/>
                </a:lnTo>
                <a:cubicBezTo>
                  <a:pt x="9418" y="10931"/>
                  <a:pt x="9490" y="11014"/>
                  <a:pt x="9573" y="11014"/>
                </a:cubicBezTo>
                <a:lnTo>
                  <a:pt x="10430" y="11014"/>
                </a:lnTo>
                <a:cubicBezTo>
                  <a:pt x="10621" y="11014"/>
                  <a:pt x="10764" y="10859"/>
                  <a:pt x="10764" y="10669"/>
                </a:cubicBezTo>
                <a:lnTo>
                  <a:pt x="10764" y="7264"/>
                </a:lnTo>
                <a:cubicBezTo>
                  <a:pt x="10752" y="6573"/>
                  <a:pt x="10204" y="6025"/>
                  <a:pt x="9525" y="6025"/>
                </a:cubicBezTo>
                <a:lnTo>
                  <a:pt x="9323" y="6025"/>
                </a:lnTo>
                <a:cubicBezTo>
                  <a:pt x="8823" y="6025"/>
                  <a:pt x="8418" y="5609"/>
                  <a:pt x="8418" y="5120"/>
                </a:cubicBezTo>
                <a:lnTo>
                  <a:pt x="8418" y="4228"/>
                </a:lnTo>
                <a:cubicBezTo>
                  <a:pt x="8418" y="3977"/>
                  <a:pt x="8406" y="3751"/>
                  <a:pt x="8358" y="3525"/>
                </a:cubicBezTo>
                <a:cubicBezTo>
                  <a:pt x="8348" y="3444"/>
                  <a:pt x="8278" y="3389"/>
                  <a:pt x="8213" y="3389"/>
                </a:cubicBezTo>
                <a:cubicBezTo>
                  <a:pt x="8202" y="3389"/>
                  <a:pt x="8191" y="3391"/>
                  <a:pt x="8180" y="3394"/>
                </a:cubicBezTo>
                <a:cubicBezTo>
                  <a:pt x="8097" y="3406"/>
                  <a:pt x="8037" y="3489"/>
                  <a:pt x="8049" y="3573"/>
                </a:cubicBezTo>
                <a:cubicBezTo>
                  <a:pt x="8073" y="3775"/>
                  <a:pt x="8108" y="4001"/>
                  <a:pt x="8108" y="4228"/>
                </a:cubicBezTo>
                <a:lnTo>
                  <a:pt x="8108" y="5120"/>
                </a:lnTo>
                <a:cubicBezTo>
                  <a:pt x="8108" y="5799"/>
                  <a:pt x="8656" y="6347"/>
                  <a:pt x="9347" y="6347"/>
                </a:cubicBezTo>
                <a:lnTo>
                  <a:pt x="9537" y="6347"/>
                </a:lnTo>
                <a:cubicBezTo>
                  <a:pt x="10037" y="6347"/>
                  <a:pt x="10442" y="6764"/>
                  <a:pt x="10442" y="7264"/>
                </a:cubicBezTo>
                <a:lnTo>
                  <a:pt x="10442" y="7657"/>
                </a:lnTo>
                <a:lnTo>
                  <a:pt x="1893" y="7657"/>
                </a:lnTo>
                <a:cubicBezTo>
                  <a:pt x="1810" y="7657"/>
                  <a:pt x="1739" y="7740"/>
                  <a:pt x="1739" y="7823"/>
                </a:cubicBezTo>
                <a:cubicBezTo>
                  <a:pt x="1739" y="7918"/>
                  <a:pt x="1810" y="7990"/>
                  <a:pt x="1893" y="7990"/>
                </a:cubicBezTo>
                <a:lnTo>
                  <a:pt x="10442" y="7990"/>
                </a:lnTo>
                <a:lnTo>
                  <a:pt x="10442" y="8454"/>
                </a:lnTo>
                <a:lnTo>
                  <a:pt x="334" y="8454"/>
                </a:lnTo>
                <a:lnTo>
                  <a:pt x="334" y="7990"/>
                </a:lnTo>
                <a:lnTo>
                  <a:pt x="1143" y="7990"/>
                </a:lnTo>
                <a:cubicBezTo>
                  <a:pt x="1227" y="7990"/>
                  <a:pt x="1310" y="7918"/>
                  <a:pt x="1310" y="7823"/>
                </a:cubicBezTo>
                <a:cubicBezTo>
                  <a:pt x="1310" y="7740"/>
                  <a:pt x="1227" y="7657"/>
                  <a:pt x="1143" y="7657"/>
                </a:cubicBezTo>
                <a:lnTo>
                  <a:pt x="334" y="7657"/>
                </a:lnTo>
                <a:lnTo>
                  <a:pt x="334" y="4204"/>
                </a:lnTo>
                <a:cubicBezTo>
                  <a:pt x="334" y="2061"/>
                  <a:pt x="2084" y="322"/>
                  <a:pt x="4215" y="322"/>
                </a:cubicBezTo>
                <a:cubicBezTo>
                  <a:pt x="5025" y="322"/>
                  <a:pt x="5799" y="560"/>
                  <a:pt x="6453" y="1037"/>
                </a:cubicBezTo>
                <a:cubicBezTo>
                  <a:pt x="7096" y="1489"/>
                  <a:pt x="7585" y="2120"/>
                  <a:pt x="7858" y="2858"/>
                </a:cubicBezTo>
                <a:cubicBezTo>
                  <a:pt x="7876" y="2920"/>
                  <a:pt x="7933" y="2955"/>
                  <a:pt x="7994" y="2955"/>
                </a:cubicBezTo>
                <a:cubicBezTo>
                  <a:pt x="8016" y="2955"/>
                  <a:pt x="8039" y="2951"/>
                  <a:pt x="8061" y="2942"/>
                </a:cubicBezTo>
                <a:cubicBezTo>
                  <a:pt x="8156" y="2918"/>
                  <a:pt x="8180" y="2823"/>
                  <a:pt x="8156" y="2739"/>
                </a:cubicBezTo>
                <a:cubicBezTo>
                  <a:pt x="7858" y="1942"/>
                  <a:pt x="7335" y="1263"/>
                  <a:pt x="6632" y="775"/>
                </a:cubicBezTo>
                <a:cubicBezTo>
                  <a:pt x="5918" y="263"/>
                  <a:pt x="5084" y="1"/>
                  <a:pt x="42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55"/>
          <p:cNvSpPr/>
          <p:nvPr/>
        </p:nvSpPr>
        <p:spPr>
          <a:xfrm>
            <a:off x="4104898" y="2422257"/>
            <a:ext cx="91662" cy="351541"/>
          </a:xfrm>
          <a:custGeom>
            <a:rect b="b" l="l" r="r" t="t"/>
            <a:pathLst>
              <a:path extrusionOk="0" h="11053" w="2882">
                <a:moveTo>
                  <a:pt x="2560" y="2778"/>
                </a:moveTo>
                <a:lnTo>
                  <a:pt x="2560" y="3707"/>
                </a:lnTo>
                <a:lnTo>
                  <a:pt x="1810" y="3707"/>
                </a:lnTo>
                <a:cubicBezTo>
                  <a:pt x="1727" y="3707"/>
                  <a:pt x="1655" y="3790"/>
                  <a:pt x="1655" y="3873"/>
                </a:cubicBezTo>
                <a:cubicBezTo>
                  <a:pt x="1655" y="3969"/>
                  <a:pt x="1727" y="4040"/>
                  <a:pt x="1810" y="4040"/>
                </a:cubicBezTo>
                <a:lnTo>
                  <a:pt x="2572" y="4040"/>
                </a:lnTo>
                <a:lnTo>
                  <a:pt x="2572" y="9422"/>
                </a:lnTo>
                <a:lnTo>
                  <a:pt x="346" y="9422"/>
                </a:lnTo>
                <a:lnTo>
                  <a:pt x="346" y="4040"/>
                </a:lnTo>
                <a:lnTo>
                  <a:pt x="1144" y="4040"/>
                </a:lnTo>
                <a:cubicBezTo>
                  <a:pt x="1239" y="4040"/>
                  <a:pt x="1310" y="3969"/>
                  <a:pt x="1310" y="3873"/>
                </a:cubicBezTo>
                <a:cubicBezTo>
                  <a:pt x="1310" y="3790"/>
                  <a:pt x="1239" y="3707"/>
                  <a:pt x="1144" y="3707"/>
                </a:cubicBezTo>
                <a:lnTo>
                  <a:pt x="346" y="3707"/>
                </a:lnTo>
                <a:lnTo>
                  <a:pt x="346" y="2778"/>
                </a:lnTo>
                <a:close/>
                <a:moveTo>
                  <a:pt x="1434" y="1"/>
                </a:moveTo>
                <a:cubicBezTo>
                  <a:pt x="1203" y="1"/>
                  <a:pt x="971" y="117"/>
                  <a:pt x="846" y="349"/>
                </a:cubicBezTo>
                <a:lnTo>
                  <a:pt x="548" y="1075"/>
                </a:lnTo>
                <a:cubicBezTo>
                  <a:pt x="524" y="1171"/>
                  <a:pt x="560" y="1254"/>
                  <a:pt x="655" y="1290"/>
                </a:cubicBezTo>
                <a:cubicBezTo>
                  <a:pt x="670" y="1294"/>
                  <a:pt x="685" y="1296"/>
                  <a:pt x="700" y="1296"/>
                </a:cubicBezTo>
                <a:cubicBezTo>
                  <a:pt x="770" y="1296"/>
                  <a:pt x="838" y="1251"/>
                  <a:pt x="858" y="1183"/>
                </a:cubicBezTo>
                <a:lnTo>
                  <a:pt x="1144" y="492"/>
                </a:lnTo>
                <a:cubicBezTo>
                  <a:pt x="1204" y="377"/>
                  <a:pt x="1319" y="318"/>
                  <a:pt x="1435" y="318"/>
                </a:cubicBezTo>
                <a:cubicBezTo>
                  <a:pt x="1548" y="318"/>
                  <a:pt x="1662" y="375"/>
                  <a:pt x="1727" y="492"/>
                </a:cubicBezTo>
                <a:lnTo>
                  <a:pt x="2453" y="2433"/>
                </a:lnTo>
                <a:lnTo>
                  <a:pt x="429" y="2433"/>
                </a:lnTo>
                <a:cubicBezTo>
                  <a:pt x="465" y="2349"/>
                  <a:pt x="429" y="2433"/>
                  <a:pt x="655" y="1790"/>
                </a:cubicBezTo>
                <a:cubicBezTo>
                  <a:pt x="679" y="1695"/>
                  <a:pt x="643" y="1611"/>
                  <a:pt x="548" y="1587"/>
                </a:cubicBezTo>
                <a:cubicBezTo>
                  <a:pt x="529" y="1579"/>
                  <a:pt x="509" y="1575"/>
                  <a:pt x="490" y="1575"/>
                </a:cubicBezTo>
                <a:cubicBezTo>
                  <a:pt x="425" y="1575"/>
                  <a:pt x="364" y="1618"/>
                  <a:pt x="346" y="1683"/>
                </a:cubicBezTo>
                <a:lnTo>
                  <a:pt x="120" y="2326"/>
                </a:lnTo>
                <a:cubicBezTo>
                  <a:pt x="48" y="2492"/>
                  <a:pt x="1" y="2671"/>
                  <a:pt x="1" y="2849"/>
                </a:cubicBezTo>
                <a:lnTo>
                  <a:pt x="1" y="3873"/>
                </a:lnTo>
                <a:lnTo>
                  <a:pt x="1" y="9588"/>
                </a:lnTo>
                <a:lnTo>
                  <a:pt x="1" y="10124"/>
                </a:lnTo>
                <a:cubicBezTo>
                  <a:pt x="1" y="10446"/>
                  <a:pt x="179" y="10767"/>
                  <a:pt x="465" y="10934"/>
                </a:cubicBezTo>
                <a:cubicBezTo>
                  <a:pt x="487" y="10945"/>
                  <a:pt x="513" y="10950"/>
                  <a:pt x="538" y="10950"/>
                </a:cubicBezTo>
                <a:cubicBezTo>
                  <a:pt x="596" y="10950"/>
                  <a:pt x="655" y="10924"/>
                  <a:pt x="679" y="10874"/>
                </a:cubicBezTo>
                <a:cubicBezTo>
                  <a:pt x="727" y="10791"/>
                  <a:pt x="703" y="10684"/>
                  <a:pt x="620" y="10648"/>
                </a:cubicBezTo>
                <a:cubicBezTo>
                  <a:pt x="441" y="10541"/>
                  <a:pt x="322" y="10350"/>
                  <a:pt x="322" y="10124"/>
                </a:cubicBezTo>
                <a:lnTo>
                  <a:pt x="322" y="9755"/>
                </a:lnTo>
                <a:lnTo>
                  <a:pt x="2548" y="9755"/>
                </a:lnTo>
                <a:lnTo>
                  <a:pt x="2548" y="10124"/>
                </a:lnTo>
                <a:cubicBezTo>
                  <a:pt x="2548" y="10458"/>
                  <a:pt x="2275" y="10719"/>
                  <a:pt x="1953" y="10719"/>
                </a:cubicBezTo>
                <a:lnTo>
                  <a:pt x="1191" y="10719"/>
                </a:lnTo>
                <a:cubicBezTo>
                  <a:pt x="1096" y="10719"/>
                  <a:pt x="1024" y="10791"/>
                  <a:pt x="1024" y="10886"/>
                </a:cubicBezTo>
                <a:cubicBezTo>
                  <a:pt x="1024" y="10970"/>
                  <a:pt x="1096" y="11053"/>
                  <a:pt x="1191" y="11053"/>
                </a:cubicBezTo>
                <a:lnTo>
                  <a:pt x="1953" y="11053"/>
                </a:lnTo>
                <a:cubicBezTo>
                  <a:pt x="2453" y="11053"/>
                  <a:pt x="2870" y="10636"/>
                  <a:pt x="2870" y="10124"/>
                </a:cubicBezTo>
                <a:lnTo>
                  <a:pt x="2870" y="2849"/>
                </a:lnTo>
                <a:cubicBezTo>
                  <a:pt x="2882" y="2719"/>
                  <a:pt x="2739" y="2278"/>
                  <a:pt x="2739" y="2278"/>
                </a:cubicBezTo>
                <a:lnTo>
                  <a:pt x="2013" y="349"/>
                </a:lnTo>
                <a:cubicBezTo>
                  <a:pt x="1894" y="117"/>
                  <a:pt x="1664" y="1"/>
                  <a:pt x="14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04" name="Google Shape;3304;p55"/>
          <p:cNvGrpSpPr/>
          <p:nvPr/>
        </p:nvGrpSpPr>
        <p:grpSpPr>
          <a:xfrm>
            <a:off x="3616406" y="2422352"/>
            <a:ext cx="203393" cy="351827"/>
            <a:chOff x="3616406" y="2422352"/>
            <a:chExt cx="203393" cy="351827"/>
          </a:xfrm>
        </p:grpSpPr>
        <p:sp>
          <p:nvSpPr>
            <p:cNvPr id="3305" name="Google Shape;3305;p55"/>
            <p:cNvSpPr/>
            <p:nvPr/>
          </p:nvSpPr>
          <p:spPr>
            <a:xfrm>
              <a:off x="3640641" y="2422352"/>
              <a:ext cx="154159" cy="92075"/>
            </a:xfrm>
            <a:custGeom>
              <a:rect b="b" l="l" r="r" t="t"/>
              <a:pathLst>
                <a:path extrusionOk="0" h="2895" w="4847">
                  <a:moveTo>
                    <a:pt x="1632" y="1"/>
                  </a:moveTo>
                  <a:cubicBezTo>
                    <a:pt x="727" y="1"/>
                    <a:pt x="0" y="727"/>
                    <a:pt x="0" y="1644"/>
                  </a:cubicBezTo>
                  <a:lnTo>
                    <a:pt x="0" y="2727"/>
                  </a:lnTo>
                  <a:cubicBezTo>
                    <a:pt x="0" y="2811"/>
                    <a:pt x="72" y="2894"/>
                    <a:pt x="155" y="2894"/>
                  </a:cubicBezTo>
                  <a:cubicBezTo>
                    <a:pt x="250" y="2894"/>
                    <a:pt x="322" y="2811"/>
                    <a:pt x="322" y="2727"/>
                  </a:cubicBezTo>
                  <a:lnTo>
                    <a:pt x="322" y="1644"/>
                  </a:lnTo>
                  <a:cubicBezTo>
                    <a:pt x="322" y="906"/>
                    <a:pt x="905" y="334"/>
                    <a:pt x="1632" y="334"/>
                  </a:cubicBezTo>
                  <a:lnTo>
                    <a:pt x="3239" y="334"/>
                  </a:lnTo>
                  <a:cubicBezTo>
                    <a:pt x="3846" y="334"/>
                    <a:pt x="4370" y="751"/>
                    <a:pt x="4525" y="1346"/>
                  </a:cubicBezTo>
                  <a:cubicBezTo>
                    <a:pt x="4535" y="1417"/>
                    <a:pt x="4597" y="1471"/>
                    <a:pt x="4673" y="1471"/>
                  </a:cubicBezTo>
                  <a:cubicBezTo>
                    <a:pt x="4687" y="1471"/>
                    <a:pt x="4701" y="1469"/>
                    <a:pt x="4715" y="1465"/>
                  </a:cubicBezTo>
                  <a:cubicBezTo>
                    <a:pt x="4799" y="1442"/>
                    <a:pt x="4846" y="1358"/>
                    <a:pt x="4834" y="1263"/>
                  </a:cubicBezTo>
                  <a:cubicBezTo>
                    <a:pt x="4739" y="906"/>
                    <a:pt x="4549" y="596"/>
                    <a:pt x="4263" y="358"/>
                  </a:cubicBezTo>
                  <a:cubicBezTo>
                    <a:pt x="3989" y="120"/>
                    <a:pt x="3608" y="1"/>
                    <a:pt x="323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55"/>
            <p:cNvSpPr/>
            <p:nvPr/>
          </p:nvSpPr>
          <p:spPr>
            <a:xfrm>
              <a:off x="3616406" y="2479156"/>
              <a:ext cx="203393" cy="295023"/>
            </a:xfrm>
            <a:custGeom>
              <a:rect b="b" l="l" r="r" t="t"/>
              <a:pathLst>
                <a:path extrusionOk="0" h="9276" w="6395">
                  <a:moveTo>
                    <a:pt x="5918" y="2346"/>
                  </a:moveTo>
                  <a:cubicBezTo>
                    <a:pt x="6001" y="2346"/>
                    <a:pt x="6073" y="2406"/>
                    <a:pt x="6073" y="2501"/>
                  </a:cubicBezTo>
                  <a:lnTo>
                    <a:pt x="6073" y="3989"/>
                  </a:lnTo>
                  <a:lnTo>
                    <a:pt x="4811" y="3989"/>
                  </a:lnTo>
                  <a:cubicBezTo>
                    <a:pt x="4715" y="3989"/>
                    <a:pt x="4644" y="4061"/>
                    <a:pt x="4644" y="4156"/>
                  </a:cubicBezTo>
                  <a:cubicBezTo>
                    <a:pt x="4644" y="4239"/>
                    <a:pt x="4715" y="4323"/>
                    <a:pt x="4811" y="4323"/>
                  </a:cubicBezTo>
                  <a:lnTo>
                    <a:pt x="6073" y="4323"/>
                  </a:lnTo>
                  <a:lnTo>
                    <a:pt x="6073" y="6966"/>
                  </a:lnTo>
                  <a:lnTo>
                    <a:pt x="2394" y="6966"/>
                  </a:lnTo>
                  <a:cubicBezTo>
                    <a:pt x="2298" y="6966"/>
                    <a:pt x="2227" y="7037"/>
                    <a:pt x="2227" y="7133"/>
                  </a:cubicBezTo>
                  <a:cubicBezTo>
                    <a:pt x="2227" y="7216"/>
                    <a:pt x="2298" y="7299"/>
                    <a:pt x="2394" y="7299"/>
                  </a:cubicBezTo>
                  <a:lnTo>
                    <a:pt x="6073" y="7299"/>
                  </a:lnTo>
                  <a:lnTo>
                    <a:pt x="6073" y="8788"/>
                  </a:lnTo>
                  <a:cubicBezTo>
                    <a:pt x="6073" y="8859"/>
                    <a:pt x="6013" y="8930"/>
                    <a:pt x="5918" y="8930"/>
                  </a:cubicBezTo>
                  <a:lnTo>
                    <a:pt x="477" y="8930"/>
                  </a:lnTo>
                  <a:cubicBezTo>
                    <a:pt x="405" y="8930"/>
                    <a:pt x="322" y="8871"/>
                    <a:pt x="322" y="8788"/>
                  </a:cubicBezTo>
                  <a:lnTo>
                    <a:pt x="322" y="7299"/>
                  </a:lnTo>
                  <a:lnTo>
                    <a:pt x="1739" y="7299"/>
                  </a:lnTo>
                  <a:cubicBezTo>
                    <a:pt x="1834" y="7299"/>
                    <a:pt x="1905" y="7216"/>
                    <a:pt x="1905" y="7133"/>
                  </a:cubicBezTo>
                  <a:cubicBezTo>
                    <a:pt x="1905" y="7037"/>
                    <a:pt x="1834" y="6966"/>
                    <a:pt x="1739" y="6966"/>
                  </a:cubicBezTo>
                  <a:lnTo>
                    <a:pt x="322" y="6966"/>
                  </a:lnTo>
                  <a:lnTo>
                    <a:pt x="322" y="4323"/>
                  </a:lnTo>
                  <a:lnTo>
                    <a:pt x="4156" y="4323"/>
                  </a:lnTo>
                  <a:cubicBezTo>
                    <a:pt x="4239" y="4323"/>
                    <a:pt x="4311" y="4239"/>
                    <a:pt x="4311" y="4156"/>
                  </a:cubicBezTo>
                  <a:cubicBezTo>
                    <a:pt x="4311" y="4061"/>
                    <a:pt x="4239" y="3989"/>
                    <a:pt x="4156" y="3989"/>
                  </a:cubicBezTo>
                  <a:lnTo>
                    <a:pt x="322" y="3989"/>
                  </a:lnTo>
                  <a:lnTo>
                    <a:pt x="322" y="2501"/>
                  </a:lnTo>
                  <a:cubicBezTo>
                    <a:pt x="322" y="2430"/>
                    <a:pt x="381" y="2346"/>
                    <a:pt x="477" y="2346"/>
                  </a:cubicBezTo>
                  <a:close/>
                  <a:moveTo>
                    <a:pt x="5477" y="1"/>
                  </a:moveTo>
                  <a:cubicBezTo>
                    <a:pt x="5382" y="1"/>
                    <a:pt x="5311" y="72"/>
                    <a:pt x="5311" y="168"/>
                  </a:cubicBezTo>
                  <a:lnTo>
                    <a:pt x="5311" y="2025"/>
                  </a:lnTo>
                  <a:lnTo>
                    <a:pt x="1084" y="2025"/>
                  </a:lnTo>
                  <a:lnTo>
                    <a:pt x="1084" y="1596"/>
                  </a:lnTo>
                  <a:cubicBezTo>
                    <a:pt x="1084" y="1501"/>
                    <a:pt x="1012" y="1430"/>
                    <a:pt x="917" y="1430"/>
                  </a:cubicBezTo>
                  <a:cubicBezTo>
                    <a:pt x="834" y="1430"/>
                    <a:pt x="762" y="1501"/>
                    <a:pt x="762" y="1596"/>
                  </a:cubicBezTo>
                  <a:lnTo>
                    <a:pt x="762" y="2025"/>
                  </a:lnTo>
                  <a:lnTo>
                    <a:pt x="477" y="2025"/>
                  </a:lnTo>
                  <a:cubicBezTo>
                    <a:pt x="215" y="2025"/>
                    <a:pt x="0" y="2239"/>
                    <a:pt x="0" y="2501"/>
                  </a:cubicBezTo>
                  <a:lnTo>
                    <a:pt x="0" y="8800"/>
                  </a:lnTo>
                  <a:cubicBezTo>
                    <a:pt x="0" y="9050"/>
                    <a:pt x="203" y="9276"/>
                    <a:pt x="477" y="9276"/>
                  </a:cubicBezTo>
                  <a:lnTo>
                    <a:pt x="5918" y="9276"/>
                  </a:lnTo>
                  <a:cubicBezTo>
                    <a:pt x="6180" y="9276"/>
                    <a:pt x="6394" y="9061"/>
                    <a:pt x="6394" y="8800"/>
                  </a:cubicBezTo>
                  <a:lnTo>
                    <a:pt x="6394" y="2501"/>
                  </a:lnTo>
                  <a:cubicBezTo>
                    <a:pt x="6394" y="2239"/>
                    <a:pt x="6192" y="2025"/>
                    <a:pt x="5918" y="2025"/>
                  </a:cubicBezTo>
                  <a:lnTo>
                    <a:pt x="5644" y="2025"/>
                  </a:lnTo>
                  <a:lnTo>
                    <a:pt x="5644" y="168"/>
                  </a:lnTo>
                  <a:cubicBezTo>
                    <a:pt x="5644" y="72"/>
                    <a:pt x="5561" y="1"/>
                    <a:pt x="54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7" name="Google Shape;3307;p55"/>
          <p:cNvGrpSpPr/>
          <p:nvPr/>
        </p:nvGrpSpPr>
        <p:grpSpPr>
          <a:xfrm>
            <a:off x="878187" y="2421970"/>
            <a:ext cx="272696" cy="351827"/>
            <a:chOff x="913012" y="2421970"/>
            <a:chExt cx="272696" cy="351827"/>
          </a:xfrm>
        </p:grpSpPr>
        <p:sp>
          <p:nvSpPr>
            <p:cNvPr id="3308" name="Google Shape;3308;p55"/>
            <p:cNvSpPr/>
            <p:nvPr/>
          </p:nvSpPr>
          <p:spPr>
            <a:xfrm>
              <a:off x="913012" y="2421970"/>
              <a:ext cx="272696" cy="351827"/>
            </a:xfrm>
            <a:custGeom>
              <a:rect b="b" l="l" r="r" t="t"/>
              <a:pathLst>
                <a:path extrusionOk="0" h="11062" w="8574">
                  <a:moveTo>
                    <a:pt x="3394" y="3656"/>
                  </a:moveTo>
                  <a:cubicBezTo>
                    <a:pt x="3454" y="3716"/>
                    <a:pt x="3525" y="3775"/>
                    <a:pt x="3608" y="3823"/>
                  </a:cubicBezTo>
                  <a:lnTo>
                    <a:pt x="1882" y="7966"/>
                  </a:lnTo>
                  <a:cubicBezTo>
                    <a:pt x="1799" y="7919"/>
                    <a:pt x="1715" y="7883"/>
                    <a:pt x="1644" y="7871"/>
                  </a:cubicBezTo>
                  <a:lnTo>
                    <a:pt x="3394" y="3656"/>
                  </a:lnTo>
                  <a:close/>
                  <a:moveTo>
                    <a:pt x="5192" y="3644"/>
                  </a:moveTo>
                  <a:lnTo>
                    <a:pt x="6954" y="7859"/>
                  </a:lnTo>
                  <a:cubicBezTo>
                    <a:pt x="6883" y="7883"/>
                    <a:pt x="6787" y="7919"/>
                    <a:pt x="6716" y="7966"/>
                  </a:cubicBezTo>
                  <a:lnTo>
                    <a:pt x="4989" y="3811"/>
                  </a:lnTo>
                  <a:cubicBezTo>
                    <a:pt x="5061" y="3763"/>
                    <a:pt x="5132" y="3704"/>
                    <a:pt x="5192" y="3644"/>
                  </a:cubicBezTo>
                  <a:close/>
                  <a:moveTo>
                    <a:pt x="1072" y="9216"/>
                  </a:moveTo>
                  <a:cubicBezTo>
                    <a:pt x="1144" y="9252"/>
                    <a:pt x="1227" y="9300"/>
                    <a:pt x="1310" y="9312"/>
                  </a:cubicBezTo>
                  <a:cubicBezTo>
                    <a:pt x="1299" y="9347"/>
                    <a:pt x="1203" y="9657"/>
                    <a:pt x="870" y="9847"/>
                  </a:cubicBezTo>
                  <a:lnTo>
                    <a:pt x="787" y="9895"/>
                  </a:lnTo>
                  <a:lnTo>
                    <a:pt x="1072" y="9216"/>
                  </a:lnTo>
                  <a:close/>
                  <a:moveTo>
                    <a:pt x="7502" y="9216"/>
                  </a:moveTo>
                  <a:lnTo>
                    <a:pt x="7787" y="9895"/>
                  </a:lnTo>
                  <a:lnTo>
                    <a:pt x="7716" y="9847"/>
                  </a:lnTo>
                  <a:cubicBezTo>
                    <a:pt x="7371" y="9657"/>
                    <a:pt x="7275" y="9335"/>
                    <a:pt x="7264" y="9312"/>
                  </a:cubicBezTo>
                  <a:cubicBezTo>
                    <a:pt x="7359" y="9300"/>
                    <a:pt x="7430" y="9252"/>
                    <a:pt x="7502" y="9216"/>
                  </a:cubicBezTo>
                  <a:close/>
                  <a:moveTo>
                    <a:pt x="4287" y="1"/>
                  </a:moveTo>
                  <a:cubicBezTo>
                    <a:pt x="3882" y="1"/>
                    <a:pt x="3549" y="322"/>
                    <a:pt x="3549" y="739"/>
                  </a:cubicBezTo>
                  <a:lnTo>
                    <a:pt x="3549" y="1620"/>
                  </a:lnTo>
                  <a:cubicBezTo>
                    <a:pt x="3442" y="1692"/>
                    <a:pt x="3346" y="1763"/>
                    <a:pt x="3275" y="1858"/>
                  </a:cubicBezTo>
                  <a:cubicBezTo>
                    <a:pt x="3215" y="1930"/>
                    <a:pt x="3227" y="2037"/>
                    <a:pt x="3287" y="2096"/>
                  </a:cubicBezTo>
                  <a:cubicBezTo>
                    <a:pt x="3324" y="2123"/>
                    <a:pt x="3364" y="2136"/>
                    <a:pt x="3402" y="2136"/>
                  </a:cubicBezTo>
                  <a:cubicBezTo>
                    <a:pt x="3449" y="2136"/>
                    <a:pt x="3492" y="2117"/>
                    <a:pt x="3525" y="2085"/>
                  </a:cubicBezTo>
                  <a:cubicBezTo>
                    <a:pt x="3730" y="1838"/>
                    <a:pt x="3998" y="1731"/>
                    <a:pt x="4262" y="1731"/>
                  </a:cubicBezTo>
                  <a:cubicBezTo>
                    <a:pt x="4842" y="1731"/>
                    <a:pt x="5403" y="2247"/>
                    <a:pt x="5239" y="2942"/>
                  </a:cubicBezTo>
                  <a:cubicBezTo>
                    <a:pt x="5130" y="3422"/>
                    <a:pt x="4708" y="3692"/>
                    <a:pt x="4281" y="3692"/>
                  </a:cubicBezTo>
                  <a:cubicBezTo>
                    <a:pt x="3967" y="3692"/>
                    <a:pt x="3650" y="3546"/>
                    <a:pt x="3454" y="3228"/>
                  </a:cubicBezTo>
                  <a:cubicBezTo>
                    <a:pt x="3334" y="3037"/>
                    <a:pt x="3287" y="2811"/>
                    <a:pt x="3323" y="2585"/>
                  </a:cubicBezTo>
                  <a:cubicBezTo>
                    <a:pt x="3334" y="2501"/>
                    <a:pt x="3263" y="2406"/>
                    <a:pt x="3168" y="2406"/>
                  </a:cubicBezTo>
                  <a:cubicBezTo>
                    <a:pt x="3162" y="2405"/>
                    <a:pt x="3155" y="2405"/>
                    <a:pt x="3149" y="2405"/>
                  </a:cubicBezTo>
                  <a:cubicBezTo>
                    <a:pt x="3071" y="2405"/>
                    <a:pt x="2989" y="2473"/>
                    <a:pt x="2989" y="2561"/>
                  </a:cubicBezTo>
                  <a:cubicBezTo>
                    <a:pt x="2965" y="2858"/>
                    <a:pt x="3025" y="3132"/>
                    <a:pt x="3156" y="3382"/>
                  </a:cubicBezTo>
                  <a:lnTo>
                    <a:pt x="1239" y="7966"/>
                  </a:lnTo>
                  <a:cubicBezTo>
                    <a:pt x="1227" y="7990"/>
                    <a:pt x="1203" y="8038"/>
                    <a:pt x="1227" y="8085"/>
                  </a:cubicBezTo>
                  <a:cubicBezTo>
                    <a:pt x="1238" y="8162"/>
                    <a:pt x="1309" y="8218"/>
                    <a:pt x="1393" y="8218"/>
                  </a:cubicBezTo>
                  <a:cubicBezTo>
                    <a:pt x="1401" y="8218"/>
                    <a:pt x="1409" y="8217"/>
                    <a:pt x="1418" y="8216"/>
                  </a:cubicBezTo>
                  <a:cubicBezTo>
                    <a:pt x="1447" y="8206"/>
                    <a:pt x="1481" y="8201"/>
                    <a:pt x="1515" y="8201"/>
                  </a:cubicBezTo>
                  <a:cubicBezTo>
                    <a:pt x="1564" y="8201"/>
                    <a:pt x="1614" y="8212"/>
                    <a:pt x="1656" y="8240"/>
                  </a:cubicBezTo>
                  <a:cubicBezTo>
                    <a:pt x="2072" y="8419"/>
                    <a:pt x="1941" y="9038"/>
                    <a:pt x="1489" y="9038"/>
                  </a:cubicBezTo>
                  <a:cubicBezTo>
                    <a:pt x="1227" y="9038"/>
                    <a:pt x="1025" y="8776"/>
                    <a:pt x="1084" y="8526"/>
                  </a:cubicBezTo>
                  <a:cubicBezTo>
                    <a:pt x="1108" y="8443"/>
                    <a:pt x="1060" y="8347"/>
                    <a:pt x="965" y="8335"/>
                  </a:cubicBezTo>
                  <a:cubicBezTo>
                    <a:pt x="951" y="8331"/>
                    <a:pt x="936" y="8329"/>
                    <a:pt x="922" y="8329"/>
                  </a:cubicBezTo>
                  <a:cubicBezTo>
                    <a:pt x="852" y="8329"/>
                    <a:pt x="784" y="8376"/>
                    <a:pt x="775" y="8454"/>
                  </a:cubicBezTo>
                  <a:cubicBezTo>
                    <a:pt x="751" y="8621"/>
                    <a:pt x="763" y="8776"/>
                    <a:pt x="834" y="8943"/>
                  </a:cubicBezTo>
                  <a:lnTo>
                    <a:pt x="298" y="10228"/>
                  </a:lnTo>
                  <a:lnTo>
                    <a:pt x="36" y="10836"/>
                  </a:lnTo>
                  <a:cubicBezTo>
                    <a:pt x="1" y="10919"/>
                    <a:pt x="36" y="11014"/>
                    <a:pt x="120" y="11038"/>
                  </a:cubicBezTo>
                  <a:cubicBezTo>
                    <a:pt x="132" y="11062"/>
                    <a:pt x="167" y="11062"/>
                    <a:pt x="179" y="11062"/>
                  </a:cubicBezTo>
                  <a:cubicBezTo>
                    <a:pt x="239" y="11062"/>
                    <a:pt x="298" y="11014"/>
                    <a:pt x="334" y="10955"/>
                  </a:cubicBezTo>
                  <a:lnTo>
                    <a:pt x="572" y="10383"/>
                  </a:lnTo>
                  <a:lnTo>
                    <a:pt x="1013" y="10133"/>
                  </a:lnTo>
                  <a:cubicBezTo>
                    <a:pt x="1501" y="9847"/>
                    <a:pt x="1608" y="9407"/>
                    <a:pt x="1656" y="9312"/>
                  </a:cubicBezTo>
                  <a:cubicBezTo>
                    <a:pt x="2144" y="9193"/>
                    <a:pt x="2382" y="8633"/>
                    <a:pt x="2120" y="8204"/>
                  </a:cubicBezTo>
                  <a:lnTo>
                    <a:pt x="3882" y="3942"/>
                  </a:lnTo>
                  <a:cubicBezTo>
                    <a:pt x="4013" y="3978"/>
                    <a:pt x="4144" y="3996"/>
                    <a:pt x="4277" y="3996"/>
                  </a:cubicBezTo>
                  <a:cubicBezTo>
                    <a:pt x="4409" y="3996"/>
                    <a:pt x="4543" y="3978"/>
                    <a:pt x="4680" y="3942"/>
                  </a:cubicBezTo>
                  <a:lnTo>
                    <a:pt x="6442" y="8204"/>
                  </a:lnTo>
                  <a:cubicBezTo>
                    <a:pt x="6382" y="8300"/>
                    <a:pt x="6347" y="8419"/>
                    <a:pt x="6347" y="8538"/>
                  </a:cubicBezTo>
                  <a:cubicBezTo>
                    <a:pt x="6347" y="8597"/>
                    <a:pt x="6371" y="8681"/>
                    <a:pt x="6430" y="8693"/>
                  </a:cubicBezTo>
                  <a:cubicBezTo>
                    <a:pt x="6457" y="8707"/>
                    <a:pt x="6484" y="8714"/>
                    <a:pt x="6511" y="8714"/>
                  </a:cubicBezTo>
                  <a:cubicBezTo>
                    <a:pt x="6594" y="8714"/>
                    <a:pt x="6668" y="8651"/>
                    <a:pt x="6668" y="8562"/>
                  </a:cubicBezTo>
                  <a:cubicBezTo>
                    <a:pt x="6680" y="8443"/>
                    <a:pt x="6740" y="8323"/>
                    <a:pt x="6835" y="8264"/>
                  </a:cubicBezTo>
                  <a:cubicBezTo>
                    <a:pt x="6915" y="8202"/>
                    <a:pt x="7000" y="8176"/>
                    <a:pt x="7081" y="8176"/>
                  </a:cubicBezTo>
                  <a:cubicBezTo>
                    <a:pt x="7359" y="8176"/>
                    <a:pt x="7590" y="8490"/>
                    <a:pt x="7442" y="8776"/>
                  </a:cubicBezTo>
                  <a:cubicBezTo>
                    <a:pt x="7365" y="8905"/>
                    <a:pt x="7232" y="9002"/>
                    <a:pt x="7079" y="9002"/>
                  </a:cubicBezTo>
                  <a:cubicBezTo>
                    <a:pt x="7020" y="9002"/>
                    <a:pt x="6958" y="8988"/>
                    <a:pt x="6894" y="8954"/>
                  </a:cubicBezTo>
                  <a:cubicBezTo>
                    <a:pt x="6894" y="8954"/>
                    <a:pt x="6856" y="8939"/>
                    <a:pt x="6811" y="8939"/>
                  </a:cubicBezTo>
                  <a:cubicBezTo>
                    <a:pt x="6799" y="8939"/>
                    <a:pt x="6787" y="8940"/>
                    <a:pt x="6775" y="8943"/>
                  </a:cubicBezTo>
                  <a:cubicBezTo>
                    <a:pt x="6644" y="8990"/>
                    <a:pt x="6597" y="9181"/>
                    <a:pt x="6763" y="9252"/>
                  </a:cubicBezTo>
                  <a:cubicBezTo>
                    <a:pt x="6823" y="9288"/>
                    <a:pt x="6883" y="9300"/>
                    <a:pt x="6942" y="9312"/>
                  </a:cubicBezTo>
                  <a:cubicBezTo>
                    <a:pt x="6978" y="9395"/>
                    <a:pt x="7085" y="9847"/>
                    <a:pt x="7573" y="10133"/>
                  </a:cubicBezTo>
                  <a:lnTo>
                    <a:pt x="8026" y="10383"/>
                  </a:lnTo>
                  <a:lnTo>
                    <a:pt x="8264" y="10955"/>
                  </a:lnTo>
                  <a:cubicBezTo>
                    <a:pt x="8281" y="11016"/>
                    <a:pt x="8344" y="11052"/>
                    <a:pt x="8405" y="11052"/>
                  </a:cubicBezTo>
                  <a:cubicBezTo>
                    <a:pt x="8426" y="11052"/>
                    <a:pt x="8447" y="11047"/>
                    <a:pt x="8466" y="11038"/>
                  </a:cubicBezTo>
                  <a:cubicBezTo>
                    <a:pt x="8549" y="11014"/>
                    <a:pt x="8573" y="10907"/>
                    <a:pt x="8549" y="10836"/>
                  </a:cubicBezTo>
                  <a:lnTo>
                    <a:pt x="8276" y="10228"/>
                  </a:lnTo>
                  <a:lnTo>
                    <a:pt x="7740" y="8943"/>
                  </a:lnTo>
                  <a:cubicBezTo>
                    <a:pt x="7930" y="8538"/>
                    <a:pt x="7740" y="8050"/>
                    <a:pt x="7311" y="7919"/>
                  </a:cubicBezTo>
                  <a:lnTo>
                    <a:pt x="5418" y="3382"/>
                  </a:lnTo>
                  <a:cubicBezTo>
                    <a:pt x="5763" y="2799"/>
                    <a:pt x="5597" y="2025"/>
                    <a:pt x="5037" y="1632"/>
                  </a:cubicBezTo>
                  <a:lnTo>
                    <a:pt x="5037" y="1323"/>
                  </a:lnTo>
                  <a:cubicBezTo>
                    <a:pt x="5037" y="1239"/>
                    <a:pt x="4954" y="1156"/>
                    <a:pt x="4870" y="1156"/>
                  </a:cubicBezTo>
                  <a:cubicBezTo>
                    <a:pt x="4775" y="1156"/>
                    <a:pt x="4704" y="1239"/>
                    <a:pt x="4704" y="1323"/>
                  </a:cubicBezTo>
                  <a:lnTo>
                    <a:pt x="4704" y="1477"/>
                  </a:lnTo>
                  <a:cubicBezTo>
                    <a:pt x="4579" y="1430"/>
                    <a:pt x="4442" y="1406"/>
                    <a:pt x="4300" y="1406"/>
                  </a:cubicBezTo>
                  <a:cubicBezTo>
                    <a:pt x="4159" y="1406"/>
                    <a:pt x="4013" y="1430"/>
                    <a:pt x="3870" y="1477"/>
                  </a:cubicBezTo>
                  <a:lnTo>
                    <a:pt x="3870" y="763"/>
                  </a:lnTo>
                  <a:cubicBezTo>
                    <a:pt x="3870" y="537"/>
                    <a:pt x="4049" y="346"/>
                    <a:pt x="4287" y="346"/>
                  </a:cubicBezTo>
                  <a:cubicBezTo>
                    <a:pt x="4477" y="346"/>
                    <a:pt x="4656" y="489"/>
                    <a:pt x="4692" y="680"/>
                  </a:cubicBezTo>
                  <a:cubicBezTo>
                    <a:pt x="4703" y="767"/>
                    <a:pt x="4783" y="824"/>
                    <a:pt x="4861" y="824"/>
                  </a:cubicBezTo>
                  <a:cubicBezTo>
                    <a:pt x="4868" y="824"/>
                    <a:pt x="4875" y="824"/>
                    <a:pt x="4882" y="823"/>
                  </a:cubicBezTo>
                  <a:cubicBezTo>
                    <a:pt x="4978" y="799"/>
                    <a:pt x="5037" y="715"/>
                    <a:pt x="5013" y="620"/>
                  </a:cubicBezTo>
                  <a:cubicBezTo>
                    <a:pt x="4954" y="263"/>
                    <a:pt x="4644" y="1"/>
                    <a:pt x="428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55"/>
            <p:cNvSpPr/>
            <p:nvPr/>
          </p:nvSpPr>
          <p:spPr>
            <a:xfrm>
              <a:off x="1028146" y="2491719"/>
              <a:ext cx="37880" cy="32918"/>
            </a:xfrm>
            <a:custGeom>
              <a:rect b="b" l="l" r="r" t="t"/>
              <a:pathLst>
                <a:path extrusionOk="0" h="1035" w="1191">
                  <a:moveTo>
                    <a:pt x="731" y="0"/>
                  </a:moveTo>
                  <a:cubicBezTo>
                    <a:pt x="646" y="0"/>
                    <a:pt x="578" y="41"/>
                    <a:pt x="560" y="130"/>
                  </a:cubicBezTo>
                  <a:cubicBezTo>
                    <a:pt x="548" y="213"/>
                    <a:pt x="607" y="308"/>
                    <a:pt x="703" y="320"/>
                  </a:cubicBezTo>
                  <a:cubicBezTo>
                    <a:pt x="786" y="332"/>
                    <a:pt x="857" y="415"/>
                    <a:pt x="857" y="511"/>
                  </a:cubicBezTo>
                  <a:cubicBezTo>
                    <a:pt x="857" y="618"/>
                    <a:pt x="774" y="713"/>
                    <a:pt x="667" y="713"/>
                  </a:cubicBezTo>
                  <a:cubicBezTo>
                    <a:pt x="560" y="713"/>
                    <a:pt x="488" y="630"/>
                    <a:pt x="476" y="535"/>
                  </a:cubicBezTo>
                  <a:cubicBezTo>
                    <a:pt x="454" y="446"/>
                    <a:pt x="391" y="378"/>
                    <a:pt x="316" y="378"/>
                  </a:cubicBezTo>
                  <a:cubicBezTo>
                    <a:pt x="310" y="378"/>
                    <a:pt x="304" y="379"/>
                    <a:pt x="298" y="380"/>
                  </a:cubicBezTo>
                  <a:cubicBezTo>
                    <a:pt x="0" y="415"/>
                    <a:pt x="179" y="1035"/>
                    <a:pt x="667" y="1035"/>
                  </a:cubicBezTo>
                  <a:cubicBezTo>
                    <a:pt x="953" y="1035"/>
                    <a:pt x="1191" y="796"/>
                    <a:pt x="1191" y="511"/>
                  </a:cubicBezTo>
                  <a:cubicBezTo>
                    <a:pt x="1191" y="199"/>
                    <a:pt x="920" y="0"/>
                    <a:pt x="73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55"/>
            <p:cNvSpPr/>
            <p:nvPr/>
          </p:nvSpPr>
          <p:spPr>
            <a:xfrm>
              <a:off x="952769" y="2687447"/>
              <a:ext cx="16316" cy="16316"/>
            </a:xfrm>
            <a:custGeom>
              <a:rect b="b" l="l" r="r" t="t"/>
              <a:pathLst>
                <a:path extrusionOk="0" h="513" w="513">
                  <a:moveTo>
                    <a:pt x="251" y="0"/>
                  </a:moveTo>
                  <a:cubicBezTo>
                    <a:pt x="120" y="0"/>
                    <a:pt x="1" y="119"/>
                    <a:pt x="1" y="250"/>
                  </a:cubicBezTo>
                  <a:cubicBezTo>
                    <a:pt x="1" y="393"/>
                    <a:pt x="120" y="512"/>
                    <a:pt x="251" y="512"/>
                  </a:cubicBezTo>
                  <a:cubicBezTo>
                    <a:pt x="394" y="512"/>
                    <a:pt x="513" y="393"/>
                    <a:pt x="513" y="250"/>
                  </a:cubicBezTo>
                  <a:cubicBezTo>
                    <a:pt x="513" y="119"/>
                    <a:pt x="394" y="0"/>
                    <a:pt x="2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55"/>
            <p:cNvSpPr/>
            <p:nvPr/>
          </p:nvSpPr>
          <p:spPr>
            <a:xfrm>
              <a:off x="1130368" y="2687447"/>
              <a:ext cx="15934" cy="16316"/>
            </a:xfrm>
            <a:custGeom>
              <a:rect b="b" l="l" r="r" t="t"/>
              <a:pathLst>
                <a:path extrusionOk="0" h="513" w="501">
                  <a:moveTo>
                    <a:pt x="251" y="0"/>
                  </a:moveTo>
                  <a:cubicBezTo>
                    <a:pt x="108" y="0"/>
                    <a:pt x="1" y="119"/>
                    <a:pt x="1" y="250"/>
                  </a:cubicBezTo>
                  <a:cubicBezTo>
                    <a:pt x="1" y="393"/>
                    <a:pt x="108" y="512"/>
                    <a:pt x="251" y="512"/>
                  </a:cubicBezTo>
                  <a:cubicBezTo>
                    <a:pt x="394" y="512"/>
                    <a:pt x="501" y="393"/>
                    <a:pt x="501" y="250"/>
                  </a:cubicBezTo>
                  <a:cubicBezTo>
                    <a:pt x="501" y="119"/>
                    <a:pt x="394" y="0"/>
                    <a:pt x="2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2" name="Google Shape;3312;p55"/>
          <p:cNvGrpSpPr/>
          <p:nvPr/>
        </p:nvGrpSpPr>
        <p:grpSpPr>
          <a:xfrm>
            <a:off x="2274743" y="2422352"/>
            <a:ext cx="255649" cy="351445"/>
            <a:chOff x="2274743" y="2422352"/>
            <a:chExt cx="255649" cy="351445"/>
          </a:xfrm>
        </p:grpSpPr>
        <p:sp>
          <p:nvSpPr>
            <p:cNvPr id="3313" name="Google Shape;3313;p55"/>
            <p:cNvSpPr/>
            <p:nvPr/>
          </p:nvSpPr>
          <p:spPr>
            <a:xfrm>
              <a:off x="2274743" y="2422352"/>
              <a:ext cx="255649" cy="351445"/>
            </a:xfrm>
            <a:custGeom>
              <a:rect b="b" l="l" r="r" t="t"/>
              <a:pathLst>
                <a:path extrusionOk="0" h="11050" w="8038">
                  <a:moveTo>
                    <a:pt x="5608" y="941"/>
                  </a:moveTo>
                  <a:cubicBezTo>
                    <a:pt x="6799" y="1049"/>
                    <a:pt x="7728" y="1954"/>
                    <a:pt x="7728" y="3049"/>
                  </a:cubicBezTo>
                  <a:lnTo>
                    <a:pt x="7728" y="4263"/>
                  </a:lnTo>
                  <a:cubicBezTo>
                    <a:pt x="7716" y="4454"/>
                    <a:pt x="7537" y="4621"/>
                    <a:pt x="7299" y="4621"/>
                  </a:cubicBezTo>
                  <a:lnTo>
                    <a:pt x="7073" y="4621"/>
                  </a:lnTo>
                  <a:cubicBezTo>
                    <a:pt x="7073" y="3347"/>
                    <a:pt x="7121" y="3204"/>
                    <a:pt x="6894" y="2954"/>
                  </a:cubicBezTo>
                  <a:cubicBezTo>
                    <a:pt x="6811" y="2846"/>
                    <a:pt x="6656" y="2775"/>
                    <a:pt x="6490" y="2751"/>
                  </a:cubicBezTo>
                  <a:lnTo>
                    <a:pt x="1632" y="2751"/>
                  </a:lnTo>
                  <a:cubicBezTo>
                    <a:pt x="1275" y="2751"/>
                    <a:pt x="989" y="3037"/>
                    <a:pt x="989" y="3394"/>
                  </a:cubicBezTo>
                  <a:lnTo>
                    <a:pt x="989" y="4621"/>
                  </a:lnTo>
                  <a:lnTo>
                    <a:pt x="763" y="4621"/>
                  </a:lnTo>
                  <a:cubicBezTo>
                    <a:pt x="536" y="4621"/>
                    <a:pt x="346" y="4454"/>
                    <a:pt x="346" y="4263"/>
                  </a:cubicBezTo>
                  <a:lnTo>
                    <a:pt x="346" y="3049"/>
                  </a:lnTo>
                  <a:cubicBezTo>
                    <a:pt x="346" y="1954"/>
                    <a:pt x="1263" y="1049"/>
                    <a:pt x="2453" y="941"/>
                  </a:cubicBezTo>
                  <a:lnTo>
                    <a:pt x="2453" y="1084"/>
                  </a:lnTo>
                  <a:cubicBezTo>
                    <a:pt x="2453" y="1322"/>
                    <a:pt x="2656" y="1525"/>
                    <a:pt x="2894" y="1525"/>
                  </a:cubicBezTo>
                  <a:lnTo>
                    <a:pt x="5180" y="1525"/>
                  </a:lnTo>
                  <a:cubicBezTo>
                    <a:pt x="5418" y="1525"/>
                    <a:pt x="5608" y="1322"/>
                    <a:pt x="5608" y="1084"/>
                  </a:cubicBezTo>
                  <a:lnTo>
                    <a:pt x="5608" y="941"/>
                  </a:lnTo>
                  <a:close/>
                  <a:moveTo>
                    <a:pt x="6442" y="3085"/>
                  </a:moveTo>
                  <a:cubicBezTo>
                    <a:pt x="6525" y="3085"/>
                    <a:pt x="6597" y="3108"/>
                    <a:pt x="6656" y="3180"/>
                  </a:cubicBezTo>
                  <a:cubicBezTo>
                    <a:pt x="6787" y="3335"/>
                    <a:pt x="6728" y="3454"/>
                    <a:pt x="6751" y="3942"/>
                  </a:cubicBezTo>
                  <a:cubicBezTo>
                    <a:pt x="6490" y="4025"/>
                    <a:pt x="6299" y="4263"/>
                    <a:pt x="6299" y="4525"/>
                  </a:cubicBezTo>
                  <a:lnTo>
                    <a:pt x="6299" y="5764"/>
                  </a:lnTo>
                  <a:cubicBezTo>
                    <a:pt x="6299" y="5959"/>
                    <a:pt x="6132" y="6121"/>
                    <a:pt x="5938" y="6121"/>
                  </a:cubicBezTo>
                  <a:cubicBezTo>
                    <a:pt x="5932" y="6121"/>
                    <a:pt x="5925" y="6121"/>
                    <a:pt x="5918" y="6121"/>
                  </a:cubicBezTo>
                  <a:cubicBezTo>
                    <a:pt x="5739" y="6097"/>
                    <a:pt x="5585" y="5942"/>
                    <a:pt x="5585" y="5752"/>
                  </a:cubicBezTo>
                  <a:lnTo>
                    <a:pt x="5585" y="5728"/>
                  </a:lnTo>
                  <a:cubicBezTo>
                    <a:pt x="5585" y="5644"/>
                    <a:pt x="5513" y="5561"/>
                    <a:pt x="5418" y="5561"/>
                  </a:cubicBezTo>
                  <a:cubicBezTo>
                    <a:pt x="5335" y="5561"/>
                    <a:pt x="5251" y="5644"/>
                    <a:pt x="5251" y="5728"/>
                  </a:cubicBezTo>
                  <a:lnTo>
                    <a:pt x="5251" y="5752"/>
                  </a:lnTo>
                  <a:cubicBezTo>
                    <a:pt x="5251" y="6097"/>
                    <a:pt x="5537" y="6418"/>
                    <a:pt x="5894" y="6442"/>
                  </a:cubicBezTo>
                  <a:cubicBezTo>
                    <a:pt x="5916" y="6444"/>
                    <a:pt x="5937" y="6445"/>
                    <a:pt x="5957" y="6445"/>
                  </a:cubicBezTo>
                  <a:cubicBezTo>
                    <a:pt x="6332" y="6445"/>
                    <a:pt x="6620" y="6147"/>
                    <a:pt x="6620" y="5764"/>
                  </a:cubicBezTo>
                  <a:lnTo>
                    <a:pt x="6620" y="4525"/>
                  </a:lnTo>
                  <a:cubicBezTo>
                    <a:pt x="6620" y="4430"/>
                    <a:pt x="6668" y="4347"/>
                    <a:pt x="6740" y="4299"/>
                  </a:cubicBezTo>
                  <a:lnTo>
                    <a:pt x="6740" y="9871"/>
                  </a:lnTo>
                  <a:cubicBezTo>
                    <a:pt x="6740" y="10324"/>
                    <a:pt x="6359" y="10716"/>
                    <a:pt x="5894" y="10716"/>
                  </a:cubicBezTo>
                  <a:lnTo>
                    <a:pt x="2179" y="10716"/>
                  </a:lnTo>
                  <a:cubicBezTo>
                    <a:pt x="1715" y="10716"/>
                    <a:pt x="1322" y="10324"/>
                    <a:pt x="1322" y="9871"/>
                  </a:cubicBezTo>
                  <a:lnTo>
                    <a:pt x="1322" y="4240"/>
                  </a:lnTo>
                  <a:lnTo>
                    <a:pt x="1858" y="4240"/>
                  </a:lnTo>
                  <a:cubicBezTo>
                    <a:pt x="2013" y="4240"/>
                    <a:pt x="2144" y="4359"/>
                    <a:pt x="2144" y="4525"/>
                  </a:cubicBezTo>
                  <a:lnTo>
                    <a:pt x="2144" y="5549"/>
                  </a:lnTo>
                  <a:cubicBezTo>
                    <a:pt x="2144" y="5644"/>
                    <a:pt x="2215" y="5716"/>
                    <a:pt x="2310" y="5716"/>
                  </a:cubicBezTo>
                  <a:cubicBezTo>
                    <a:pt x="2394" y="5716"/>
                    <a:pt x="2477" y="5644"/>
                    <a:pt x="2477" y="5549"/>
                  </a:cubicBezTo>
                  <a:lnTo>
                    <a:pt x="2477" y="4525"/>
                  </a:lnTo>
                  <a:cubicBezTo>
                    <a:pt x="2477" y="4180"/>
                    <a:pt x="2203" y="3918"/>
                    <a:pt x="1858" y="3918"/>
                  </a:cubicBezTo>
                  <a:lnTo>
                    <a:pt x="1322" y="3918"/>
                  </a:lnTo>
                  <a:lnTo>
                    <a:pt x="1322" y="3394"/>
                  </a:lnTo>
                  <a:cubicBezTo>
                    <a:pt x="1322" y="3216"/>
                    <a:pt x="1465" y="3085"/>
                    <a:pt x="1644" y="3085"/>
                  </a:cubicBezTo>
                  <a:close/>
                  <a:moveTo>
                    <a:pt x="2882" y="1"/>
                  </a:moveTo>
                  <a:cubicBezTo>
                    <a:pt x="2644" y="1"/>
                    <a:pt x="2441" y="191"/>
                    <a:pt x="2441" y="430"/>
                  </a:cubicBezTo>
                  <a:lnTo>
                    <a:pt x="2441" y="608"/>
                  </a:lnTo>
                  <a:cubicBezTo>
                    <a:pt x="1072" y="715"/>
                    <a:pt x="1" y="1775"/>
                    <a:pt x="1" y="3049"/>
                  </a:cubicBezTo>
                  <a:lnTo>
                    <a:pt x="1" y="4263"/>
                  </a:lnTo>
                  <a:cubicBezTo>
                    <a:pt x="1" y="4644"/>
                    <a:pt x="334" y="4942"/>
                    <a:pt x="751" y="4942"/>
                  </a:cubicBezTo>
                  <a:lnTo>
                    <a:pt x="977" y="4942"/>
                  </a:lnTo>
                  <a:lnTo>
                    <a:pt x="977" y="9871"/>
                  </a:lnTo>
                  <a:cubicBezTo>
                    <a:pt x="977" y="10526"/>
                    <a:pt x="1513" y="11050"/>
                    <a:pt x="2144" y="11050"/>
                  </a:cubicBezTo>
                  <a:lnTo>
                    <a:pt x="5870" y="11050"/>
                  </a:lnTo>
                  <a:cubicBezTo>
                    <a:pt x="6525" y="11050"/>
                    <a:pt x="7049" y="10526"/>
                    <a:pt x="7049" y="9871"/>
                  </a:cubicBezTo>
                  <a:lnTo>
                    <a:pt x="7049" y="4942"/>
                  </a:lnTo>
                  <a:lnTo>
                    <a:pt x="7263" y="4942"/>
                  </a:lnTo>
                  <a:cubicBezTo>
                    <a:pt x="7680" y="4942"/>
                    <a:pt x="8014" y="4632"/>
                    <a:pt x="8014" y="4263"/>
                  </a:cubicBezTo>
                  <a:lnTo>
                    <a:pt x="8014" y="3049"/>
                  </a:lnTo>
                  <a:cubicBezTo>
                    <a:pt x="8037" y="1775"/>
                    <a:pt x="6966" y="715"/>
                    <a:pt x="5597" y="608"/>
                  </a:cubicBezTo>
                  <a:lnTo>
                    <a:pt x="5597" y="430"/>
                  </a:lnTo>
                  <a:cubicBezTo>
                    <a:pt x="5597" y="191"/>
                    <a:pt x="5406" y="1"/>
                    <a:pt x="5168" y="1"/>
                  </a:cubicBezTo>
                  <a:lnTo>
                    <a:pt x="4037" y="1"/>
                  </a:lnTo>
                  <a:cubicBezTo>
                    <a:pt x="3953" y="1"/>
                    <a:pt x="3870" y="72"/>
                    <a:pt x="3870" y="168"/>
                  </a:cubicBezTo>
                  <a:cubicBezTo>
                    <a:pt x="3870" y="251"/>
                    <a:pt x="3953" y="334"/>
                    <a:pt x="4037" y="334"/>
                  </a:cubicBezTo>
                  <a:lnTo>
                    <a:pt x="5168" y="334"/>
                  </a:lnTo>
                  <a:cubicBezTo>
                    <a:pt x="5227" y="334"/>
                    <a:pt x="5275" y="370"/>
                    <a:pt x="5275" y="430"/>
                  </a:cubicBezTo>
                  <a:lnTo>
                    <a:pt x="5275" y="1084"/>
                  </a:lnTo>
                  <a:cubicBezTo>
                    <a:pt x="5275" y="1144"/>
                    <a:pt x="5227" y="1192"/>
                    <a:pt x="5168" y="1192"/>
                  </a:cubicBezTo>
                  <a:lnTo>
                    <a:pt x="2882" y="1192"/>
                  </a:lnTo>
                  <a:cubicBezTo>
                    <a:pt x="2822" y="1192"/>
                    <a:pt x="2775" y="1144"/>
                    <a:pt x="2775" y="1084"/>
                  </a:cubicBezTo>
                  <a:lnTo>
                    <a:pt x="2775" y="430"/>
                  </a:lnTo>
                  <a:cubicBezTo>
                    <a:pt x="2775" y="370"/>
                    <a:pt x="2822" y="334"/>
                    <a:pt x="2882" y="334"/>
                  </a:cubicBezTo>
                  <a:lnTo>
                    <a:pt x="3382" y="334"/>
                  </a:lnTo>
                  <a:cubicBezTo>
                    <a:pt x="3477" y="334"/>
                    <a:pt x="3549" y="251"/>
                    <a:pt x="3549" y="168"/>
                  </a:cubicBezTo>
                  <a:cubicBezTo>
                    <a:pt x="3549" y="72"/>
                    <a:pt x="3477" y="1"/>
                    <a:pt x="33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55"/>
            <p:cNvSpPr/>
            <p:nvPr/>
          </p:nvSpPr>
          <p:spPr>
            <a:xfrm>
              <a:off x="2347831" y="2600714"/>
              <a:ext cx="71975" cy="75378"/>
            </a:xfrm>
            <a:custGeom>
              <a:rect b="b" l="l" r="r" t="t"/>
              <a:pathLst>
                <a:path extrusionOk="0" h="2370" w="2263">
                  <a:moveTo>
                    <a:pt x="1036" y="1"/>
                  </a:moveTo>
                  <a:cubicBezTo>
                    <a:pt x="953" y="1"/>
                    <a:pt x="882" y="84"/>
                    <a:pt x="882" y="167"/>
                  </a:cubicBezTo>
                  <a:cubicBezTo>
                    <a:pt x="882" y="378"/>
                    <a:pt x="704" y="522"/>
                    <a:pt x="519" y="522"/>
                  </a:cubicBezTo>
                  <a:cubicBezTo>
                    <a:pt x="443" y="522"/>
                    <a:pt x="365" y="497"/>
                    <a:pt x="298" y="441"/>
                  </a:cubicBezTo>
                  <a:cubicBezTo>
                    <a:pt x="266" y="414"/>
                    <a:pt x="227" y="402"/>
                    <a:pt x="187" y="402"/>
                  </a:cubicBezTo>
                  <a:cubicBezTo>
                    <a:pt x="140" y="402"/>
                    <a:pt x="93" y="420"/>
                    <a:pt x="60" y="453"/>
                  </a:cubicBezTo>
                  <a:cubicBezTo>
                    <a:pt x="1" y="525"/>
                    <a:pt x="12" y="632"/>
                    <a:pt x="72" y="691"/>
                  </a:cubicBezTo>
                  <a:cubicBezTo>
                    <a:pt x="204" y="797"/>
                    <a:pt x="358" y="848"/>
                    <a:pt x="513" y="848"/>
                  </a:cubicBezTo>
                  <a:cubicBezTo>
                    <a:pt x="638" y="848"/>
                    <a:pt x="765" y="815"/>
                    <a:pt x="882" y="751"/>
                  </a:cubicBezTo>
                  <a:lnTo>
                    <a:pt x="882" y="1691"/>
                  </a:lnTo>
                  <a:cubicBezTo>
                    <a:pt x="882" y="2101"/>
                    <a:pt x="1212" y="2370"/>
                    <a:pt x="1559" y="2370"/>
                  </a:cubicBezTo>
                  <a:cubicBezTo>
                    <a:pt x="1726" y="2370"/>
                    <a:pt x="1897" y="2307"/>
                    <a:pt x="2036" y="2168"/>
                  </a:cubicBezTo>
                  <a:cubicBezTo>
                    <a:pt x="2144" y="2061"/>
                    <a:pt x="2215" y="1906"/>
                    <a:pt x="2227" y="1763"/>
                  </a:cubicBezTo>
                  <a:cubicBezTo>
                    <a:pt x="2263" y="1668"/>
                    <a:pt x="2191" y="1584"/>
                    <a:pt x="2096" y="1584"/>
                  </a:cubicBezTo>
                  <a:cubicBezTo>
                    <a:pt x="2089" y="1583"/>
                    <a:pt x="2082" y="1583"/>
                    <a:pt x="2075" y="1583"/>
                  </a:cubicBezTo>
                  <a:cubicBezTo>
                    <a:pt x="1997" y="1583"/>
                    <a:pt x="1917" y="1640"/>
                    <a:pt x="1917" y="1727"/>
                  </a:cubicBezTo>
                  <a:cubicBezTo>
                    <a:pt x="1906" y="1906"/>
                    <a:pt x="1739" y="2049"/>
                    <a:pt x="1560" y="2049"/>
                  </a:cubicBezTo>
                  <a:cubicBezTo>
                    <a:pt x="1370" y="2049"/>
                    <a:pt x="1203" y="1882"/>
                    <a:pt x="1203" y="1691"/>
                  </a:cubicBezTo>
                  <a:lnTo>
                    <a:pt x="1203" y="167"/>
                  </a:lnTo>
                  <a:cubicBezTo>
                    <a:pt x="1203" y="84"/>
                    <a:pt x="1132" y="1"/>
                    <a:pt x="103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55"/>
            <p:cNvSpPr/>
            <p:nvPr/>
          </p:nvSpPr>
          <p:spPr>
            <a:xfrm>
              <a:off x="2408801" y="2546964"/>
              <a:ext cx="43573" cy="93539"/>
            </a:xfrm>
            <a:custGeom>
              <a:rect b="b" l="l" r="r" t="t"/>
              <a:pathLst>
                <a:path extrusionOk="0" h="2941" w="1370">
                  <a:moveTo>
                    <a:pt x="608" y="0"/>
                  </a:moveTo>
                  <a:cubicBezTo>
                    <a:pt x="274" y="0"/>
                    <a:pt x="0" y="262"/>
                    <a:pt x="0" y="607"/>
                  </a:cubicBezTo>
                  <a:lnTo>
                    <a:pt x="0" y="2786"/>
                  </a:lnTo>
                  <a:cubicBezTo>
                    <a:pt x="0" y="2869"/>
                    <a:pt x="72" y="2941"/>
                    <a:pt x="167" y="2941"/>
                  </a:cubicBezTo>
                  <a:cubicBezTo>
                    <a:pt x="250" y="2941"/>
                    <a:pt x="334" y="2869"/>
                    <a:pt x="334" y="2786"/>
                  </a:cubicBezTo>
                  <a:lnTo>
                    <a:pt x="334" y="619"/>
                  </a:lnTo>
                  <a:cubicBezTo>
                    <a:pt x="334" y="476"/>
                    <a:pt x="453" y="345"/>
                    <a:pt x="608" y="345"/>
                  </a:cubicBezTo>
                  <a:lnTo>
                    <a:pt x="762" y="345"/>
                  </a:lnTo>
                  <a:cubicBezTo>
                    <a:pt x="905" y="345"/>
                    <a:pt x="1048" y="464"/>
                    <a:pt x="1048" y="619"/>
                  </a:cubicBezTo>
                  <a:lnTo>
                    <a:pt x="1048" y="1179"/>
                  </a:lnTo>
                  <a:cubicBezTo>
                    <a:pt x="1048" y="1262"/>
                    <a:pt x="1120" y="1334"/>
                    <a:pt x="1203" y="1334"/>
                  </a:cubicBezTo>
                  <a:cubicBezTo>
                    <a:pt x="1298" y="1334"/>
                    <a:pt x="1370" y="1262"/>
                    <a:pt x="1370" y="1179"/>
                  </a:cubicBezTo>
                  <a:lnTo>
                    <a:pt x="1370" y="619"/>
                  </a:lnTo>
                  <a:cubicBezTo>
                    <a:pt x="1370" y="286"/>
                    <a:pt x="1108" y="0"/>
                    <a:pt x="7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6" name="Google Shape;3316;p55"/>
          <p:cNvGrpSpPr/>
          <p:nvPr/>
        </p:nvGrpSpPr>
        <p:grpSpPr>
          <a:xfrm>
            <a:off x="2708723" y="2421239"/>
            <a:ext cx="246552" cy="352558"/>
            <a:chOff x="2708723" y="2421239"/>
            <a:chExt cx="246552" cy="352558"/>
          </a:xfrm>
        </p:grpSpPr>
        <p:sp>
          <p:nvSpPr>
            <p:cNvPr id="3317" name="Google Shape;3317;p55"/>
            <p:cNvSpPr/>
            <p:nvPr/>
          </p:nvSpPr>
          <p:spPr>
            <a:xfrm>
              <a:off x="2708723" y="2421239"/>
              <a:ext cx="246552" cy="282905"/>
            </a:xfrm>
            <a:custGeom>
              <a:rect b="b" l="l" r="r" t="t"/>
              <a:pathLst>
                <a:path extrusionOk="0" h="8895" w="7752">
                  <a:moveTo>
                    <a:pt x="6973" y="1134"/>
                  </a:moveTo>
                  <a:cubicBezTo>
                    <a:pt x="7031" y="1134"/>
                    <a:pt x="7090" y="1161"/>
                    <a:pt x="7132" y="1215"/>
                  </a:cubicBezTo>
                  <a:lnTo>
                    <a:pt x="7406" y="1560"/>
                  </a:lnTo>
                  <a:cubicBezTo>
                    <a:pt x="7370" y="1643"/>
                    <a:pt x="7370" y="1655"/>
                    <a:pt x="7370" y="1691"/>
                  </a:cubicBezTo>
                  <a:cubicBezTo>
                    <a:pt x="7358" y="2179"/>
                    <a:pt x="6953" y="2572"/>
                    <a:pt x="6453" y="2572"/>
                  </a:cubicBezTo>
                  <a:lnTo>
                    <a:pt x="1953" y="2572"/>
                  </a:lnTo>
                  <a:cubicBezTo>
                    <a:pt x="1488" y="2572"/>
                    <a:pt x="1119" y="2239"/>
                    <a:pt x="1048" y="1798"/>
                  </a:cubicBezTo>
                  <a:lnTo>
                    <a:pt x="1512" y="1215"/>
                  </a:lnTo>
                  <a:cubicBezTo>
                    <a:pt x="1548" y="1161"/>
                    <a:pt x="1602" y="1134"/>
                    <a:pt x="1658" y="1134"/>
                  </a:cubicBezTo>
                  <a:cubicBezTo>
                    <a:pt x="1715" y="1134"/>
                    <a:pt x="1774" y="1161"/>
                    <a:pt x="1822" y="1215"/>
                  </a:cubicBezTo>
                  <a:lnTo>
                    <a:pt x="2191" y="1679"/>
                  </a:lnTo>
                  <a:cubicBezTo>
                    <a:pt x="2280" y="1786"/>
                    <a:pt x="2414" y="1840"/>
                    <a:pt x="2548" y="1840"/>
                  </a:cubicBezTo>
                  <a:cubicBezTo>
                    <a:pt x="2682" y="1840"/>
                    <a:pt x="2816" y="1786"/>
                    <a:pt x="2905" y="1679"/>
                  </a:cubicBezTo>
                  <a:lnTo>
                    <a:pt x="3274" y="1215"/>
                  </a:lnTo>
                  <a:cubicBezTo>
                    <a:pt x="3316" y="1161"/>
                    <a:pt x="3373" y="1134"/>
                    <a:pt x="3431" y="1134"/>
                  </a:cubicBezTo>
                  <a:cubicBezTo>
                    <a:pt x="3489" y="1134"/>
                    <a:pt x="3548" y="1161"/>
                    <a:pt x="3596" y="1215"/>
                  </a:cubicBezTo>
                  <a:lnTo>
                    <a:pt x="3965" y="1679"/>
                  </a:lnTo>
                  <a:cubicBezTo>
                    <a:pt x="4054" y="1786"/>
                    <a:pt x="4188" y="1840"/>
                    <a:pt x="4322" y="1840"/>
                  </a:cubicBezTo>
                  <a:cubicBezTo>
                    <a:pt x="4456" y="1840"/>
                    <a:pt x="4590" y="1786"/>
                    <a:pt x="4679" y="1679"/>
                  </a:cubicBezTo>
                  <a:lnTo>
                    <a:pt x="5048" y="1215"/>
                  </a:lnTo>
                  <a:cubicBezTo>
                    <a:pt x="5084" y="1161"/>
                    <a:pt x="5141" y="1134"/>
                    <a:pt x="5199" y="1134"/>
                  </a:cubicBezTo>
                  <a:cubicBezTo>
                    <a:pt x="5257" y="1134"/>
                    <a:pt x="5316" y="1161"/>
                    <a:pt x="5358" y="1215"/>
                  </a:cubicBezTo>
                  <a:lnTo>
                    <a:pt x="5739" y="1679"/>
                  </a:lnTo>
                  <a:cubicBezTo>
                    <a:pt x="5828" y="1786"/>
                    <a:pt x="5956" y="1840"/>
                    <a:pt x="6087" y="1840"/>
                  </a:cubicBezTo>
                  <a:cubicBezTo>
                    <a:pt x="6218" y="1840"/>
                    <a:pt x="6352" y="1786"/>
                    <a:pt x="6453" y="1679"/>
                  </a:cubicBezTo>
                  <a:lnTo>
                    <a:pt x="6822" y="1215"/>
                  </a:lnTo>
                  <a:cubicBezTo>
                    <a:pt x="6858" y="1161"/>
                    <a:pt x="6915" y="1134"/>
                    <a:pt x="6973" y="1134"/>
                  </a:cubicBezTo>
                  <a:close/>
                  <a:moveTo>
                    <a:pt x="1905" y="0"/>
                  </a:moveTo>
                  <a:cubicBezTo>
                    <a:pt x="1227" y="0"/>
                    <a:pt x="655" y="572"/>
                    <a:pt x="655" y="1250"/>
                  </a:cubicBezTo>
                  <a:lnTo>
                    <a:pt x="655" y="1334"/>
                  </a:lnTo>
                  <a:cubicBezTo>
                    <a:pt x="286" y="1369"/>
                    <a:pt x="0" y="1691"/>
                    <a:pt x="0" y="2060"/>
                  </a:cubicBezTo>
                  <a:lnTo>
                    <a:pt x="0" y="3262"/>
                  </a:lnTo>
                  <a:cubicBezTo>
                    <a:pt x="0" y="3560"/>
                    <a:pt x="179" y="3846"/>
                    <a:pt x="465" y="3953"/>
                  </a:cubicBezTo>
                  <a:lnTo>
                    <a:pt x="476" y="3953"/>
                  </a:lnTo>
                  <a:lnTo>
                    <a:pt x="3608" y="4858"/>
                  </a:lnTo>
                  <a:cubicBezTo>
                    <a:pt x="3834" y="4953"/>
                    <a:pt x="3965" y="5156"/>
                    <a:pt x="3965" y="5394"/>
                  </a:cubicBezTo>
                  <a:lnTo>
                    <a:pt x="3965" y="6001"/>
                  </a:lnTo>
                  <a:lnTo>
                    <a:pt x="3774" y="6001"/>
                  </a:lnTo>
                  <a:cubicBezTo>
                    <a:pt x="3477" y="6001"/>
                    <a:pt x="3215" y="6239"/>
                    <a:pt x="3215" y="6561"/>
                  </a:cubicBezTo>
                  <a:lnTo>
                    <a:pt x="3215" y="6811"/>
                  </a:lnTo>
                  <a:cubicBezTo>
                    <a:pt x="3215" y="6894"/>
                    <a:pt x="3298" y="6977"/>
                    <a:pt x="3382" y="6977"/>
                  </a:cubicBezTo>
                  <a:cubicBezTo>
                    <a:pt x="3477" y="6977"/>
                    <a:pt x="3548" y="6894"/>
                    <a:pt x="3548" y="6811"/>
                  </a:cubicBezTo>
                  <a:lnTo>
                    <a:pt x="3548" y="6561"/>
                  </a:lnTo>
                  <a:cubicBezTo>
                    <a:pt x="3548" y="6441"/>
                    <a:pt x="3655" y="6334"/>
                    <a:pt x="3774" y="6334"/>
                  </a:cubicBezTo>
                  <a:lnTo>
                    <a:pt x="4513" y="6334"/>
                  </a:lnTo>
                  <a:cubicBezTo>
                    <a:pt x="4632" y="6334"/>
                    <a:pt x="4739" y="6441"/>
                    <a:pt x="4739" y="6561"/>
                  </a:cubicBezTo>
                  <a:lnTo>
                    <a:pt x="4739" y="8727"/>
                  </a:lnTo>
                  <a:cubicBezTo>
                    <a:pt x="4739" y="8823"/>
                    <a:pt x="4810" y="8894"/>
                    <a:pt x="4906" y="8894"/>
                  </a:cubicBezTo>
                  <a:cubicBezTo>
                    <a:pt x="4989" y="8894"/>
                    <a:pt x="5072" y="8823"/>
                    <a:pt x="5072" y="8727"/>
                  </a:cubicBezTo>
                  <a:lnTo>
                    <a:pt x="5072" y="6561"/>
                  </a:lnTo>
                  <a:cubicBezTo>
                    <a:pt x="5072" y="6263"/>
                    <a:pt x="4822" y="6001"/>
                    <a:pt x="4513" y="6001"/>
                  </a:cubicBezTo>
                  <a:lnTo>
                    <a:pt x="4286" y="6001"/>
                  </a:lnTo>
                  <a:lnTo>
                    <a:pt x="4286" y="5394"/>
                  </a:lnTo>
                  <a:cubicBezTo>
                    <a:pt x="4286" y="4977"/>
                    <a:pt x="3989" y="4632"/>
                    <a:pt x="3691" y="4548"/>
                  </a:cubicBezTo>
                  <a:lnTo>
                    <a:pt x="572" y="3643"/>
                  </a:lnTo>
                  <a:cubicBezTo>
                    <a:pt x="417" y="3584"/>
                    <a:pt x="322" y="3429"/>
                    <a:pt x="322" y="3262"/>
                  </a:cubicBezTo>
                  <a:lnTo>
                    <a:pt x="322" y="2060"/>
                  </a:lnTo>
                  <a:cubicBezTo>
                    <a:pt x="322" y="1869"/>
                    <a:pt x="465" y="1691"/>
                    <a:pt x="643" y="1655"/>
                  </a:cubicBezTo>
                  <a:cubicBezTo>
                    <a:pt x="643" y="1774"/>
                    <a:pt x="679" y="1881"/>
                    <a:pt x="703" y="1989"/>
                  </a:cubicBezTo>
                  <a:cubicBezTo>
                    <a:pt x="869" y="2489"/>
                    <a:pt x="1334" y="2858"/>
                    <a:pt x="1893" y="2858"/>
                  </a:cubicBezTo>
                  <a:lnTo>
                    <a:pt x="6394" y="2858"/>
                  </a:lnTo>
                  <a:cubicBezTo>
                    <a:pt x="7061" y="2858"/>
                    <a:pt x="7608" y="2322"/>
                    <a:pt x="7644" y="1655"/>
                  </a:cubicBezTo>
                  <a:cubicBezTo>
                    <a:pt x="7704" y="1274"/>
                    <a:pt x="7751" y="941"/>
                    <a:pt x="7465" y="560"/>
                  </a:cubicBezTo>
                  <a:cubicBezTo>
                    <a:pt x="7427" y="514"/>
                    <a:pt x="7374" y="487"/>
                    <a:pt x="7321" y="487"/>
                  </a:cubicBezTo>
                  <a:cubicBezTo>
                    <a:pt x="7293" y="487"/>
                    <a:pt x="7264" y="495"/>
                    <a:pt x="7239" y="512"/>
                  </a:cubicBezTo>
                  <a:cubicBezTo>
                    <a:pt x="7168" y="572"/>
                    <a:pt x="7156" y="667"/>
                    <a:pt x="7192" y="738"/>
                  </a:cubicBezTo>
                  <a:cubicBezTo>
                    <a:pt x="7239" y="798"/>
                    <a:pt x="7287" y="869"/>
                    <a:pt x="7311" y="941"/>
                  </a:cubicBezTo>
                  <a:cubicBezTo>
                    <a:pt x="7212" y="842"/>
                    <a:pt x="7083" y="794"/>
                    <a:pt x="6953" y="794"/>
                  </a:cubicBezTo>
                  <a:cubicBezTo>
                    <a:pt x="6800" y="794"/>
                    <a:pt x="6646" y="860"/>
                    <a:pt x="6537" y="988"/>
                  </a:cubicBezTo>
                  <a:cubicBezTo>
                    <a:pt x="6156" y="1453"/>
                    <a:pt x="6168" y="1488"/>
                    <a:pt x="6060" y="1488"/>
                  </a:cubicBezTo>
                  <a:cubicBezTo>
                    <a:pt x="6037" y="1488"/>
                    <a:pt x="6001" y="1488"/>
                    <a:pt x="5953" y="1453"/>
                  </a:cubicBezTo>
                  <a:lnTo>
                    <a:pt x="5584" y="988"/>
                  </a:lnTo>
                  <a:cubicBezTo>
                    <a:pt x="5483" y="851"/>
                    <a:pt x="5331" y="783"/>
                    <a:pt x="5178" y="783"/>
                  </a:cubicBezTo>
                  <a:cubicBezTo>
                    <a:pt x="5025" y="783"/>
                    <a:pt x="4870" y="851"/>
                    <a:pt x="4763" y="988"/>
                  </a:cubicBezTo>
                  <a:lnTo>
                    <a:pt x="4394" y="1453"/>
                  </a:lnTo>
                  <a:cubicBezTo>
                    <a:pt x="4364" y="1483"/>
                    <a:pt x="4328" y="1497"/>
                    <a:pt x="4292" y="1497"/>
                  </a:cubicBezTo>
                  <a:cubicBezTo>
                    <a:pt x="4257" y="1497"/>
                    <a:pt x="4221" y="1483"/>
                    <a:pt x="4191" y="1453"/>
                  </a:cubicBezTo>
                  <a:lnTo>
                    <a:pt x="3810" y="988"/>
                  </a:lnTo>
                  <a:cubicBezTo>
                    <a:pt x="3709" y="851"/>
                    <a:pt x="3557" y="783"/>
                    <a:pt x="3405" y="783"/>
                  </a:cubicBezTo>
                  <a:cubicBezTo>
                    <a:pt x="3254" y="783"/>
                    <a:pt x="3102" y="851"/>
                    <a:pt x="3001" y="988"/>
                  </a:cubicBezTo>
                  <a:lnTo>
                    <a:pt x="2620" y="1453"/>
                  </a:lnTo>
                  <a:cubicBezTo>
                    <a:pt x="2590" y="1483"/>
                    <a:pt x="2554" y="1497"/>
                    <a:pt x="2518" y="1497"/>
                  </a:cubicBezTo>
                  <a:cubicBezTo>
                    <a:pt x="2483" y="1497"/>
                    <a:pt x="2447" y="1483"/>
                    <a:pt x="2417" y="1453"/>
                  </a:cubicBezTo>
                  <a:lnTo>
                    <a:pt x="2048" y="988"/>
                  </a:lnTo>
                  <a:cubicBezTo>
                    <a:pt x="1941" y="851"/>
                    <a:pt x="1786" y="783"/>
                    <a:pt x="1633" y="783"/>
                  </a:cubicBezTo>
                  <a:cubicBezTo>
                    <a:pt x="1480" y="783"/>
                    <a:pt x="1328" y="851"/>
                    <a:pt x="1227" y="988"/>
                  </a:cubicBezTo>
                  <a:lnTo>
                    <a:pt x="1000" y="1250"/>
                  </a:lnTo>
                  <a:cubicBezTo>
                    <a:pt x="1000" y="750"/>
                    <a:pt x="1417" y="334"/>
                    <a:pt x="1929" y="334"/>
                  </a:cubicBezTo>
                  <a:cubicBezTo>
                    <a:pt x="2408" y="335"/>
                    <a:pt x="2836" y="335"/>
                    <a:pt x="3219" y="335"/>
                  </a:cubicBezTo>
                  <a:cubicBezTo>
                    <a:pt x="4753" y="335"/>
                    <a:pt x="5570" y="328"/>
                    <a:pt x="6025" y="328"/>
                  </a:cubicBezTo>
                  <a:cubicBezTo>
                    <a:pt x="6593" y="328"/>
                    <a:pt x="6596" y="340"/>
                    <a:pt x="6727" y="393"/>
                  </a:cubicBezTo>
                  <a:cubicBezTo>
                    <a:pt x="6746" y="398"/>
                    <a:pt x="6765" y="400"/>
                    <a:pt x="6783" y="400"/>
                  </a:cubicBezTo>
                  <a:cubicBezTo>
                    <a:pt x="6854" y="400"/>
                    <a:pt x="6913" y="362"/>
                    <a:pt x="6942" y="286"/>
                  </a:cubicBezTo>
                  <a:cubicBezTo>
                    <a:pt x="6965" y="203"/>
                    <a:pt x="6930" y="107"/>
                    <a:pt x="6834" y="84"/>
                  </a:cubicBezTo>
                  <a:cubicBezTo>
                    <a:pt x="6656" y="18"/>
                    <a:pt x="6605" y="6"/>
                    <a:pt x="6008" y="6"/>
                  </a:cubicBezTo>
                  <a:cubicBezTo>
                    <a:pt x="5667" y="6"/>
                    <a:pt x="5148" y="10"/>
                    <a:pt x="4324" y="10"/>
                  </a:cubicBezTo>
                  <a:cubicBezTo>
                    <a:pt x="3707" y="10"/>
                    <a:pt x="2918" y="8"/>
                    <a:pt x="190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55"/>
            <p:cNvSpPr/>
            <p:nvPr/>
          </p:nvSpPr>
          <p:spPr>
            <a:xfrm>
              <a:off x="2813234" y="2654497"/>
              <a:ext cx="58712" cy="119301"/>
            </a:xfrm>
            <a:custGeom>
              <a:rect b="b" l="l" r="r" t="t"/>
              <a:pathLst>
                <a:path extrusionOk="0" h="3751" w="1846">
                  <a:moveTo>
                    <a:pt x="155" y="0"/>
                  </a:moveTo>
                  <a:cubicBezTo>
                    <a:pt x="72" y="0"/>
                    <a:pt x="0" y="72"/>
                    <a:pt x="0" y="155"/>
                  </a:cubicBezTo>
                  <a:lnTo>
                    <a:pt x="0" y="3191"/>
                  </a:lnTo>
                  <a:cubicBezTo>
                    <a:pt x="0" y="3489"/>
                    <a:pt x="238" y="3751"/>
                    <a:pt x="548" y="3751"/>
                  </a:cubicBezTo>
                  <a:lnTo>
                    <a:pt x="1286" y="3751"/>
                  </a:lnTo>
                  <a:cubicBezTo>
                    <a:pt x="1584" y="3751"/>
                    <a:pt x="1846" y="3513"/>
                    <a:pt x="1846" y="3191"/>
                  </a:cubicBezTo>
                  <a:lnTo>
                    <a:pt x="1846" y="2096"/>
                  </a:lnTo>
                  <a:cubicBezTo>
                    <a:pt x="1834" y="2001"/>
                    <a:pt x="1762" y="1929"/>
                    <a:pt x="1679" y="1929"/>
                  </a:cubicBezTo>
                  <a:cubicBezTo>
                    <a:pt x="1584" y="1929"/>
                    <a:pt x="1512" y="2001"/>
                    <a:pt x="1512" y="2096"/>
                  </a:cubicBezTo>
                  <a:lnTo>
                    <a:pt x="1512" y="3191"/>
                  </a:lnTo>
                  <a:cubicBezTo>
                    <a:pt x="1512" y="3310"/>
                    <a:pt x="1405" y="3417"/>
                    <a:pt x="1286" y="3417"/>
                  </a:cubicBezTo>
                  <a:lnTo>
                    <a:pt x="548" y="3417"/>
                  </a:lnTo>
                  <a:cubicBezTo>
                    <a:pt x="429" y="3417"/>
                    <a:pt x="322" y="3310"/>
                    <a:pt x="322" y="3191"/>
                  </a:cubicBezTo>
                  <a:lnTo>
                    <a:pt x="322" y="155"/>
                  </a:lnTo>
                  <a:cubicBezTo>
                    <a:pt x="322" y="72"/>
                    <a:pt x="250"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9" name="Google Shape;3319;p55"/>
          <p:cNvGrpSpPr/>
          <p:nvPr/>
        </p:nvGrpSpPr>
        <p:grpSpPr>
          <a:xfrm>
            <a:off x="1835485" y="2422352"/>
            <a:ext cx="259433" cy="350714"/>
            <a:chOff x="1835485" y="2422352"/>
            <a:chExt cx="259433" cy="350714"/>
          </a:xfrm>
        </p:grpSpPr>
        <p:sp>
          <p:nvSpPr>
            <p:cNvPr id="3320" name="Google Shape;3320;p55"/>
            <p:cNvSpPr/>
            <p:nvPr/>
          </p:nvSpPr>
          <p:spPr>
            <a:xfrm>
              <a:off x="2027460" y="2437141"/>
              <a:ext cx="36767" cy="33713"/>
            </a:xfrm>
            <a:custGeom>
              <a:rect b="b" l="l" r="r" t="t"/>
              <a:pathLst>
                <a:path extrusionOk="0" h="1060" w="1156">
                  <a:moveTo>
                    <a:pt x="834" y="322"/>
                  </a:moveTo>
                  <a:lnTo>
                    <a:pt x="834" y="715"/>
                  </a:lnTo>
                  <a:lnTo>
                    <a:pt x="334" y="715"/>
                  </a:lnTo>
                  <a:lnTo>
                    <a:pt x="334" y="322"/>
                  </a:lnTo>
                  <a:close/>
                  <a:moveTo>
                    <a:pt x="263" y="0"/>
                  </a:moveTo>
                  <a:cubicBezTo>
                    <a:pt x="120" y="0"/>
                    <a:pt x="1" y="119"/>
                    <a:pt x="1" y="262"/>
                  </a:cubicBezTo>
                  <a:lnTo>
                    <a:pt x="1" y="786"/>
                  </a:lnTo>
                  <a:cubicBezTo>
                    <a:pt x="1" y="941"/>
                    <a:pt x="120" y="1060"/>
                    <a:pt x="263" y="1060"/>
                  </a:cubicBezTo>
                  <a:lnTo>
                    <a:pt x="894" y="1060"/>
                  </a:lnTo>
                  <a:cubicBezTo>
                    <a:pt x="1037" y="1060"/>
                    <a:pt x="1156" y="941"/>
                    <a:pt x="1156" y="786"/>
                  </a:cubicBezTo>
                  <a:lnTo>
                    <a:pt x="1156" y="262"/>
                  </a:lnTo>
                  <a:cubicBezTo>
                    <a:pt x="1156" y="119"/>
                    <a:pt x="1037" y="0"/>
                    <a:pt x="8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55"/>
            <p:cNvSpPr/>
            <p:nvPr/>
          </p:nvSpPr>
          <p:spPr>
            <a:xfrm>
              <a:off x="1870693" y="2531125"/>
              <a:ext cx="33968" cy="32059"/>
            </a:xfrm>
            <a:custGeom>
              <a:rect b="b" l="l" r="r" t="t"/>
              <a:pathLst>
                <a:path extrusionOk="0" h="1008" w="1068">
                  <a:moveTo>
                    <a:pt x="453" y="1"/>
                  </a:moveTo>
                  <a:cubicBezTo>
                    <a:pt x="269" y="1"/>
                    <a:pt x="120" y="99"/>
                    <a:pt x="179" y="248"/>
                  </a:cubicBezTo>
                  <a:cubicBezTo>
                    <a:pt x="197" y="310"/>
                    <a:pt x="260" y="345"/>
                    <a:pt x="320" y="345"/>
                  </a:cubicBezTo>
                  <a:cubicBezTo>
                    <a:pt x="342" y="345"/>
                    <a:pt x="363" y="341"/>
                    <a:pt x="382" y="331"/>
                  </a:cubicBezTo>
                  <a:cubicBezTo>
                    <a:pt x="403" y="323"/>
                    <a:pt x="425" y="319"/>
                    <a:pt x="445" y="319"/>
                  </a:cubicBezTo>
                  <a:cubicBezTo>
                    <a:pt x="540" y="319"/>
                    <a:pt x="620" y="400"/>
                    <a:pt x="620" y="498"/>
                  </a:cubicBezTo>
                  <a:cubicBezTo>
                    <a:pt x="620" y="608"/>
                    <a:pt x="532" y="676"/>
                    <a:pt x="442" y="676"/>
                  </a:cubicBezTo>
                  <a:cubicBezTo>
                    <a:pt x="395" y="676"/>
                    <a:pt x="347" y="658"/>
                    <a:pt x="310" y="617"/>
                  </a:cubicBezTo>
                  <a:cubicBezTo>
                    <a:pt x="279" y="580"/>
                    <a:pt x="235" y="562"/>
                    <a:pt x="190" y="562"/>
                  </a:cubicBezTo>
                  <a:cubicBezTo>
                    <a:pt x="148" y="562"/>
                    <a:pt x="106" y="577"/>
                    <a:pt x="72" y="605"/>
                  </a:cubicBezTo>
                  <a:cubicBezTo>
                    <a:pt x="1" y="665"/>
                    <a:pt x="1" y="760"/>
                    <a:pt x="60" y="843"/>
                  </a:cubicBezTo>
                  <a:cubicBezTo>
                    <a:pt x="171" y="958"/>
                    <a:pt x="308" y="1008"/>
                    <a:pt x="441" y="1008"/>
                  </a:cubicBezTo>
                  <a:cubicBezTo>
                    <a:pt x="764" y="1008"/>
                    <a:pt x="1068" y="714"/>
                    <a:pt x="941" y="343"/>
                  </a:cubicBezTo>
                  <a:cubicBezTo>
                    <a:pt x="858" y="99"/>
                    <a:pt x="638" y="1"/>
                    <a:pt x="45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55"/>
            <p:cNvSpPr/>
            <p:nvPr/>
          </p:nvSpPr>
          <p:spPr>
            <a:xfrm>
              <a:off x="2028223" y="2531030"/>
              <a:ext cx="32218" cy="31042"/>
            </a:xfrm>
            <a:custGeom>
              <a:rect b="b" l="l" r="r" t="t"/>
              <a:pathLst>
                <a:path extrusionOk="0" h="976" w="1013">
                  <a:moveTo>
                    <a:pt x="511" y="1"/>
                  </a:moveTo>
                  <a:cubicBezTo>
                    <a:pt x="245" y="1"/>
                    <a:pt x="1" y="210"/>
                    <a:pt x="1" y="501"/>
                  </a:cubicBezTo>
                  <a:cubicBezTo>
                    <a:pt x="1" y="770"/>
                    <a:pt x="222" y="975"/>
                    <a:pt x="383" y="975"/>
                  </a:cubicBezTo>
                  <a:cubicBezTo>
                    <a:pt x="443" y="975"/>
                    <a:pt x="495" y="947"/>
                    <a:pt x="525" y="882"/>
                  </a:cubicBezTo>
                  <a:cubicBezTo>
                    <a:pt x="548" y="799"/>
                    <a:pt x="525" y="703"/>
                    <a:pt x="429" y="668"/>
                  </a:cubicBezTo>
                  <a:cubicBezTo>
                    <a:pt x="334" y="620"/>
                    <a:pt x="298" y="513"/>
                    <a:pt x="346" y="430"/>
                  </a:cubicBezTo>
                  <a:cubicBezTo>
                    <a:pt x="379" y="358"/>
                    <a:pt x="441" y="327"/>
                    <a:pt x="503" y="327"/>
                  </a:cubicBezTo>
                  <a:cubicBezTo>
                    <a:pt x="597" y="327"/>
                    <a:pt x="691" y="398"/>
                    <a:pt x="691" y="513"/>
                  </a:cubicBezTo>
                  <a:cubicBezTo>
                    <a:pt x="679" y="627"/>
                    <a:pt x="762" y="690"/>
                    <a:pt x="846" y="690"/>
                  </a:cubicBezTo>
                  <a:cubicBezTo>
                    <a:pt x="928" y="690"/>
                    <a:pt x="1013" y="630"/>
                    <a:pt x="1013" y="501"/>
                  </a:cubicBezTo>
                  <a:cubicBezTo>
                    <a:pt x="1013" y="311"/>
                    <a:pt x="894" y="144"/>
                    <a:pt x="727" y="49"/>
                  </a:cubicBezTo>
                  <a:cubicBezTo>
                    <a:pt x="656" y="16"/>
                    <a:pt x="583" y="1"/>
                    <a:pt x="51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55"/>
            <p:cNvSpPr/>
            <p:nvPr/>
          </p:nvSpPr>
          <p:spPr>
            <a:xfrm>
              <a:off x="1952495" y="2480714"/>
              <a:ext cx="35208" cy="29165"/>
            </a:xfrm>
            <a:custGeom>
              <a:rect b="b" l="l" r="r" t="t"/>
              <a:pathLst>
                <a:path extrusionOk="0" h="917" w="1107">
                  <a:moveTo>
                    <a:pt x="561" y="0"/>
                  </a:moveTo>
                  <a:cubicBezTo>
                    <a:pt x="450" y="0"/>
                    <a:pt x="336" y="40"/>
                    <a:pt x="239" y="130"/>
                  </a:cubicBezTo>
                  <a:cubicBezTo>
                    <a:pt x="0" y="357"/>
                    <a:pt x="48" y="738"/>
                    <a:pt x="334" y="904"/>
                  </a:cubicBezTo>
                  <a:cubicBezTo>
                    <a:pt x="358" y="916"/>
                    <a:pt x="393" y="916"/>
                    <a:pt x="405" y="916"/>
                  </a:cubicBezTo>
                  <a:cubicBezTo>
                    <a:pt x="572" y="916"/>
                    <a:pt x="631" y="702"/>
                    <a:pt x="477" y="607"/>
                  </a:cubicBezTo>
                  <a:cubicBezTo>
                    <a:pt x="346" y="535"/>
                    <a:pt x="405" y="309"/>
                    <a:pt x="548" y="309"/>
                  </a:cubicBezTo>
                  <a:cubicBezTo>
                    <a:pt x="655" y="309"/>
                    <a:pt x="727" y="404"/>
                    <a:pt x="703" y="500"/>
                  </a:cubicBezTo>
                  <a:cubicBezTo>
                    <a:pt x="691" y="595"/>
                    <a:pt x="727" y="678"/>
                    <a:pt x="822" y="702"/>
                  </a:cubicBezTo>
                  <a:cubicBezTo>
                    <a:pt x="830" y="703"/>
                    <a:pt x="839" y="704"/>
                    <a:pt x="848" y="704"/>
                  </a:cubicBezTo>
                  <a:cubicBezTo>
                    <a:pt x="924" y="704"/>
                    <a:pt x="1002" y="658"/>
                    <a:pt x="1012" y="583"/>
                  </a:cubicBezTo>
                  <a:cubicBezTo>
                    <a:pt x="1107" y="258"/>
                    <a:pt x="844" y="0"/>
                    <a:pt x="56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55"/>
            <p:cNvSpPr/>
            <p:nvPr/>
          </p:nvSpPr>
          <p:spPr>
            <a:xfrm>
              <a:off x="1835485" y="2422352"/>
              <a:ext cx="259433" cy="350714"/>
            </a:xfrm>
            <a:custGeom>
              <a:rect b="b" l="l" r="r" t="t"/>
              <a:pathLst>
                <a:path extrusionOk="0" h="11027" w="8157">
                  <a:moveTo>
                    <a:pt x="7180" y="334"/>
                  </a:moveTo>
                  <a:cubicBezTo>
                    <a:pt x="7358" y="334"/>
                    <a:pt x="7501" y="477"/>
                    <a:pt x="7501" y="656"/>
                  </a:cubicBezTo>
                  <a:lnTo>
                    <a:pt x="7501" y="1620"/>
                  </a:lnTo>
                  <a:lnTo>
                    <a:pt x="5692" y="1620"/>
                  </a:lnTo>
                  <a:cubicBezTo>
                    <a:pt x="5382" y="1013"/>
                    <a:pt x="4751" y="632"/>
                    <a:pt x="4048" y="632"/>
                  </a:cubicBezTo>
                  <a:cubicBezTo>
                    <a:pt x="3334" y="632"/>
                    <a:pt x="2727" y="1025"/>
                    <a:pt x="2417" y="1620"/>
                  </a:cubicBezTo>
                  <a:lnTo>
                    <a:pt x="703" y="1620"/>
                  </a:lnTo>
                  <a:lnTo>
                    <a:pt x="703" y="656"/>
                  </a:lnTo>
                  <a:cubicBezTo>
                    <a:pt x="703" y="477"/>
                    <a:pt x="858" y="334"/>
                    <a:pt x="1036" y="334"/>
                  </a:cubicBezTo>
                  <a:close/>
                  <a:moveTo>
                    <a:pt x="2286" y="1965"/>
                  </a:moveTo>
                  <a:cubicBezTo>
                    <a:pt x="2191" y="2275"/>
                    <a:pt x="2179" y="2620"/>
                    <a:pt x="2263" y="2930"/>
                  </a:cubicBezTo>
                  <a:lnTo>
                    <a:pt x="703" y="2930"/>
                  </a:lnTo>
                  <a:lnTo>
                    <a:pt x="703" y="1965"/>
                  </a:lnTo>
                  <a:close/>
                  <a:moveTo>
                    <a:pt x="4072" y="965"/>
                  </a:moveTo>
                  <a:cubicBezTo>
                    <a:pt x="4584" y="965"/>
                    <a:pt x="5049" y="1227"/>
                    <a:pt x="5334" y="1644"/>
                  </a:cubicBezTo>
                  <a:cubicBezTo>
                    <a:pt x="5406" y="1739"/>
                    <a:pt x="5453" y="1858"/>
                    <a:pt x="5453" y="1858"/>
                  </a:cubicBezTo>
                  <a:cubicBezTo>
                    <a:pt x="5465" y="1894"/>
                    <a:pt x="5477" y="1942"/>
                    <a:pt x="5501" y="1954"/>
                  </a:cubicBezTo>
                  <a:cubicBezTo>
                    <a:pt x="5537" y="1995"/>
                    <a:pt x="5584" y="2013"/>
                    <a:pt x="5631" y="2013"/>
                  </a:cubicBezTo>
                  <a:cubicBezTo>
                    <a:pt x="5677" y="2013"/>
                    <a:pt x="5721" y="1995"/>
                    <a:pt x="5751" y="1965"/>
                  </a:cubicBezTo>
                  <a:lnTo>
                    <a:pt x="7525" y="1965"/>
                  </a:lnTo>
                  <a:lnTo>
                    <a:pt x="7525" y="2930"/>
                  </a:lnTo>
                  <a:lnTo>
                    <a:pt x="5870" y="2930"/>
                  </a:lnTo>
                  <a:cubicBezTo>
                    <a:pt x="5894" y="2787"/>
                    <a:pt x="5930" y="2632"/>
                    <a:pt x="5930" y="2489"/>
                  </a:cubicBezTo>
                  <a:cubicBezTo>
                    <a:pt x="5918" y="2394"/>
                    <a:pt x="5834" y="2323"/>
                    <a:pt x="5751" y="2323"/>
                  </a:cubicBezTo>
                  <a:cubicBezTo>
                    <a:pt x="5656" y="2323"/>
                    <a:pt x="5584" y="2394"/>
                    <a:pt x="5584" y="2489"/>
                  </a:cubicBezTo>
                  <a:cubicBezTo>
                    <a:pt x="5584" y="3323"/>
                    <a:pt x="4894" y="4001"/>
                    <a:pt x="4072" y="4001"/>
                  </a:cubicBezTo>
                  <a:cubicBezTo>
                    <a:pt x="2858" y="4001"/>
                    <a:pt x="2132" y="2656"/>
                    <a:pt x="2822" y="1644"/>
                  </a:cubicBezTo>
                  <a:cubicBezTo>
                    <a:pt x="3084" y="1239"/>
                    <a:pt x="3548" y="965"/>
                    <a:pt x="4072" y="965"/>
                  </a:cubicBezTo>
                  <a:close/>
                  <a:moveTo>
                    <a:pt x="7525" y="3263"/>
                  </a:moveTo>
                  <a:lnTo>
                    <a:pt x="7525" y="4680"/>
                  </a:lnTo>
                  <a:lnTo>
                    <a:pt x="715" y="4680"/>
                  </a:lnTo>
                  <a:lnTo>
                    <a:pt x="715" y="3263"/>
                  </a:lnTo>
                  <a:lnTo>
                    <a:pt x="2382" y="3263"/>
                  </a:lnTo>
                  <a:cubicBezTo>
                    <a:pt x="2679" y="3882"/>
                    <a:pt x="3322" y="4335"/>
                    <a:pt x="4072" y="4335"/>
                  </a:cubicBezTo>
                  <a:cubicBezTo>
                    <a:pt x="4810" y="4335"/>
                    <a:pt x="5453" y="3882"/>
                    <a:pt x="5751" y="3263"/>
                  </a:cubicBezTo>
                  <a:close/>
                  <a:moveTo>
                    <a:pt x="7549" y="4990"/>
                  </a:moveTo>
                  <a:lnTo>
                    <a:pt x="7775" y="6025"/>
                  </a:lnTo>
                  <a:lnTo>
                    <a:pt x="381" y="6025"/>
                  </a:lnTo>
                  <a:lnTo>
                    <a:pt x="679" y="4990"/>
                  </a:lnTo>
                  <a:close/>
                  <a:moveTo>
                    <a:pt x="7823" y="6359"/>
                  </a:moveTo>
                  <a:lnTo>
                    <a:pt x="7823" y="7776"/>
                  </a:lnTo>
                  <a:lnTo>
                    <a:pt x="6489" y="7776"/>
                  </a:lnTo>
                  <a:lnTo>
                    <a:pt x="6489" y="7216"/>
                  </a:lnTo>
                  <a:lnTo>
                    <a:pt x="7168" y="7216"/>
                  </a:lnTo>
                  <a:cubicBezTo>
                    <a:pt x="7251" y="7216"/>
                    <a:pt x="7323" y="7145"/>
                    <a:pt x="7323" y="7061"/>
                  </a:cubicBezTo>
                  <a:cubicBezTo>
                    <a:pt x="7323" y="6966"/>
                    <a:pt x="7251" y="6895"/>
                    <a:pt x="7168" y="6895"/>
                  </a:cubicBezTo>
                  <a:lnTo>
                    <a:pt x="953" y="6895"/>
                  </a:lnTo>
                  <a:cubicBezTo>
                    <a:pt x="870" y="6895"/>
                    <a:pt x="798" y="6966"/>
                    <a:pt x="798" y="7061"/>
                  </a:cubicBezTo>
                  <a:cubicBezTo>
                    <a:pt x="798" y="7145"/>
                    <a:pt x="870" y="7216"/>
                    <a:pt x="953" y="7216"/>
                  </a:cubicBezTo>
                  <a:lnTo>
                    <a:pt x="1632" y="7216"/>
                  </a:lnTo>
                  <a:lnTo>
                    <a:pt x="1632" y="7776"/>
                  </a:lnTo>
                  <a:lnTo>
                    <a:pt x="322" y="7776"/>
                  </a:lnTo>
                  <a:lnTo>
                    <a:pt x="322" y="6359"/>
                  </a:lnTo>
                  <a:close/>
                  <a:moveTo>
                    <a:pt x="6168" y="7216"/>
                  </a:moveTo>
                  <a:lnTo>
                    <a:pt x="6168" y="10716"/>
                  </a:lnTo>
                  <a:lnTo>
                    <a:pt x="1965" y="10716"/>
                  </a:lnTo>
                  <a:lnTo>
                    <a:pt x="1965" y="7216"/>
                  </a:lnTo>
                  <a:close/>
                  <a:moveTo>
                    <a:pt x="1048" y="1"/>
                  </a:moveTo>
                  <a:cubicBezTo>
                    <a:pt x="691" y="1"/>
                    <a:pt x="393" y="299"/>
                    <a:pt x="393" y="656"/>
                  </a:cubicBezTo>
                  <a:lnTo>
                    <a:pt x="393" y="4799"/>
                  </a:lnTo>
                  <a:lnTo>
                    <a:pt x="0" y="6133"/>
                  </a:lnTo>
                  <a:lnTo>
                    <a:pt x="0" y="6145"/>
                  </a:lnTo>
                  <a:lnTo>
                    <a:pt x="0" y="6168"/>
                  </a:lnTo>
                  <a:lnTo>
                    <a:pt x="0" y="6180"/>
                  </a:lnTo>
                  <a:lnTo>
                    <a:pt x="0" y="7919"/>
                  </a:lnTo>
                  <a:cubicBezTo>
                    <a:pt x="0" y="8014"/>
                    <a:pt x="84" y="8085"/>
                    <a:pt x="167" y="8085"/>
                  </a:cubicBezTo>
                  <a:lnTo>
                    <a:pt x="1655" y="8085"/>
                  </a:lnTo>
                  <a:lnTo>
                    <a:pt x="1655" y="10871"/>
                  </a:lnTo>
                  <a:cubicBezTo>
                    <a:pt x="1655" y="10955"/>
                    <a:pt x="1727" y="11026"/>
                    <a:pt x="1822" y="11026"/>
                  </a:cubicBezTo>
                  <a:lnTo>
                    <a:pt x="6346" y="11026"/>
                  </a:lnTo>
                  <a:cubicBezTo>
                    <a:pt x="6430" y="11026"/>
                    <a:pt x="6513" y="10955"/>
                    <a:pt x="6513" y="10871"/>
                  </a:cubicBezTo>
                  <a:lnTo>
                    <a:pt x="6513" y="8085"/>
                  </a:lnTo>
                  <a:lnTo>
                    <a:pt x="8001" y="8085"/>
                  </a:lnTo>
                  <a:cubicBezTo>
                    <a:pt x="8085" y="8085"/>
                    <a:pt x="8156" y="8014"/>
                    <a:pt x="8156" y="7919"/>
                  </a:cubicBezTo>
                  <a:lnTo>
                    <a:pt x="8156" y="6180"/>
                  </a:lnTo>
                  <a:cubicBezTo>
                    <a:pt x="8144" y="6180"/>
                    <a:pt x="8144" y="6180"/>
                    <a:pt x="8132" y="6168"/>
                  </a:cubicBezTo>
                  <a:lnTo>
                    <a:pt x="8132" y="6133"/>
                  </a:lnTo>
                  <a:lnTo>
                    <a:pt x="7847" y="4823"/>
                  </a:lnTo>
                  <a:lnTo>
                    <a:pt x="7847" y="656"/>
                  </a:lnTo>
                  <a:cubicBezTo>
                    <a:pt x="7847" y="299"/>
                    <a:pt x="7549" y="1"/>
                    <a:pt x="719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55"/>
            <p:cNvSpPr/>
            <p:nvPr/>
          </p:nvSpPr>
          <p:spPr>
            <a:xfrm>
              <a:off x="1916142" y="2464366"/>
              <a:ext cx="86001" cy="74646"/>
            </a:xfrm>
            <a:custGeom>
              <a:rect b="b" l="l" r="r" t="t"/>
              <a:pathLst>
                <a:path extrusionOk="0" h="2347" w="2704">
                  <a:moveTo>
                    <a:pt x="1345" y="0"/>
                  </a:moveTo>
                  <a:cubicBezTo>
                    <a:pt x="1338" y="0"/>
                    <a:pt x="1330" y="1"/>
                    <a:pt x="1322" y="1"/>
                  </a:cubicBezTo>
                  <a:cubicBezTo>
                    <a:pt x="358" y="180"/>
                    <a:pt x="0" y="1418"/>
                    <a:pt x="774" y="2061"/>
                  </a:cubicBezTo>
                  <a:cubicBezTo>
                    <a:pt x="1003" y="2258"/>
                    <a:pt x="1269" y="2346"/>
                    <a:pt x="1528" y="2346"/>
                  </a:cubicBezTo>
                  <a:cubicBezTo>
                    <a:pt x="2132" y="2346"/>
                    <a:pt x="2703" y="1868"/>
                    <a:pt x="2703" y="1168"/>
                  </a:cubicBezTo>
                  <a:cubicBezTo>
                    <a:pt x="2703" y="716"/>
                    <a:pt x="2453" y="323"/>
                    <a:pt x="2072" y="109"/>
                  </a:cubicBezTo>
                  <a:cubicBezTo>
                    <a:pt x="2045" y="95"/>
                    <a:pt x="2017" y="89"/>
                    <a:pt x="1991" y="89"/>
                  </a:cubicBezTo>
                  <a:cubicBezTo>
                    <a:pt x="1882" y="89"/>
                    <a:pt x="1798" y="198"/>
                    <a:pt x="1846" y="323"/>
                  </a:cubicBezTo>
                  <a:cubicBezTo>
                    <a:pt x="1846" y="323"/>
                    <a:pt x="1846" y="335"/>
                    <a:pt x="1858" y="347"/>
                  </a:cubicBezTo>
                  <a:cubicBezTo>
                    <a:pt x="1870" y="382"/>
                    <a:pt x="1905" y="394"/>
                    <a:pt x="1917" y="406"/>
                  </a:cubicBezTo>
                  <a:cubicBezTo>
                    <a:pt x="2405" y="656"/>
                    <a:pt x="2525" y="1299"/>
                    <a:pt x="2191" y="1716"/>
                  </a:cubicBezTo>
                  <a:cubicBezTo>
                    <a:pt x="2017" y="1922"/>
                    <a:pt x="1779" y="2022"/>
                    <a:pt x="1543" y="2022"/>
                  </a:cubicBezTo>
                  <a:cubicBezTo>
                    <a:pt x="1262" y="2022"/>
                    <a:pt x="984" y="1881"/>
                    <a:pt x="822" y="1609"/>
                  </a:cubicBezTo>
                  <a:cubicBezTo>
                    <a:pt x="500" y="1109"/>
                    <a:pt x="798" y="442"/>
                    <a:pt x="1382" y="335"/>
                  </a:cubicBezTo>
                  <a:cubicBezTo>
                    <a:pt x="1599" y="289"/>
                    <a:pt x="1541" y="0"/>
                    <a:pt x="134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55"/>
            <p:cNvSpPr/>
            <p:nvPr/>
          </p:nvSpPr>
          <p:spPr>
            <a:xfrm>
              <a:off x="1910449" y="2663211"/>
              <a:ext cx="108328" cy="89022"/>
            </a:xfrm>
            <a:custGeom>
              <a:rect b="b" l="l" r="r" t="t"/>
              <a:pathLst>
                <a:path extrusionOk="0" h="2799" w="3406">
                  <a:moveTo>
                    <a:pt x="3085" y="322"/>
                  </a:moveTo>
                  <a:lnTo>
                    <a:pt x="3085" y="2465"/>
                  </a:lnTo>
                  <a:lnTo>
                    <a:pt x="322" y="2465"/>
                  </a:lnTo>
                  <a:lnTo>
                    <a:pt x="322" y="322"/>
                  </a:lnTo>
                  <a:close/>
                  <a:moveTo>
                    <a:pt x="167" y="0"/>
                  </a:moveTo>
                  <a:cubicBezTo>
                    <a:pt x="72" y="0"/>
                    <a:pt x="1" y="84"/>
                    <a:pt x="1" y="167"/>
                  </a:cubicBezTo>
                  <a:lnTo>
                    <a:pt x="1" y="2643"/>
                  </a:lnTo>
                  <a:cubicBezTo>
                    <a:pt x="1" y="2727"/>
                    <a:pt x="72" y="2798"/>
                    <a:pt x="167" y="2798"/>
                  </a:cubicBezTo>
                  <a:lnTo>
                    <a:pt x="3239" y="2798"/>
                  </a:lnTo>
                  <a:cubicBezTo>
                    <a:pt x="3335" y="2798"/>
                    <a:pt x="3406" y="2727"/>
                    <a:pt x="3406" y="2643"/>
                  </a:cubicBezTo>
                  <a:lnTo>
                    <a:pt x="3406" y="167"/>
                  </a:lnTo>
                  <a:cubicBezTo>
                    <a:pt x="3406" y="60"/>
                    <a:pt x="3335" y="0"/>
                    <a:pt x="32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7" name="Google Shape;3327;p55"/>
          <p:cNvGrpSpPr/>
          <p:nvPr/>
        </p:nvGrpSpPr>
        <p:grpSpPr>
          <a:xfrm>
            <a:off x="3150240" y="2422352"/>
            <a:ext cx="212489" cy="351445"/>
            <a:chOff x="3150240" y="2422352"/>
            <a:chExt cx="212489" cy="351445"/>
          </a:xfrm>
        </p:grpSpPr>
        <p:sp>
          <p:nvSpPr>
            <p:cNvPr id="3328" name="Google Shape;3328;p55"/>
            <p:cNvSpPr/>
            <p:nvPr/>
          </p:nvSpPr>
          <p:spPr>
            <a:xfrm>
              <a:off x="3150240" y="2422352"/>
              <a:ext cx="212489" cy="351445"/>
            </a:xfrm>
            <a:custGeom>
              <a:rect b="b" l="l" r="r" t="t"/>
              <a:pathLst>
                <a:path extrusionOk="0" h="11050" w="6681">
                  <a:moveTo>
                    <a:pt x="4918" y="334"/>
                  </a:moveTo>
                  <a:lnTo>
                    <a:pt x="4918" y="1465"/>
                  </a:lnTo>
                  <a:lnTo>
                    <a:pt x="4954" y="1465"/>
                  </a:lnTo>
                  <a:cubicBezTo>
                    <a:pt x="4954" y="1596"/>
                    <a:pt x="4847" y="1703"/>
                    <a:pt x="4716" y="1703"/>
                  </a:cubicBezTo>
                  <a:cubicBezTo>
                    <a:pt x="4597" y="1703"/>
                    <a:pt x="4490" y="1608"/>
                    <a:pt x="4478" y="1489"/>
                  </a:cubicBezTo>
                  <a:lnTo>
                    <a:pt x="4478" y="822"/>
                  </a:lnTo>
                  <a:cubicBezTo>
                    <a:pt x="4478" y="727"/>
                    <a:pt x="4406" y="656"/>
                    <a:pt x="4311" y="656"/>
                  </a:cubicBezTo>
                  <a:cubicBezTo>
                    <a:pt x="4216" y="656"/>
                    <a:pt x="4144" y="727"/>
                    <a:pt x="4144" y="822"/>
                  </a:cubicBezTo>
                  <a:lnTo>
                    <a:pt x="4144" y="1620"/>
                  </a:lnTo>
                  <a:lnTo>
                    <a:pt x="4144" y="2263"/>
                  </a:lnTo>
                  <a:cubicBezTo>
                    <a:pt x="4144" y="2394"/>
                    <a:pt x="4037" y="2501"/>
                    <a:pt x="3906" y="2501"/>
                  </a:cubicBezTo>
                  <a:cubicBezTo>
                    <a:pt x="3775" y="2501"/>
                    <a:pt x="3668" y="2394"/>
                    <a:pt x="3668" y="2263"/>
                  </a:cubicBezTo>
                  <a:lnTo>
                    <a:pt x="3668" y="632"/>
                  </a:lnTo>
                  <a:cubicBezTo>
                    <a:pt x="3668" y="537"/>
                    <a:pt x="3597" y="465"/>
                    <a:pt x="3501" y="465"/>
                  </a:cubicBezTo>
                  <a:lnTo>
                    <a:pt x="3489" y="465"/>
                  </a:lnTo>
                  <a:cubicBezTo>
                    <a:pt x="3406" y="465"/>
                    <a:pt x="3347" y="525"/>
                    <a:pt x="3323" y="608"/>
                  </a:cubicBezTo>
                  <a:cubicBezTo>
                    <a:pt x="3311" y="727"/>
                    <a:pt x="3204" y="822"/>
                    <a:pt x="3085" y="822"/>
                  </a:cubicBezTo>
                  <a:cubicBezTo>
                    <a:pt x="2966" y="822"/>
                    <a:pt x="2870" y="727"/>
                    <a:pt x="2846" y="608"/>
                  </a:cubicBezTo>
                  <a:cubicBezTo>
                    <a:pt x="2835" y="525"/>
                    <a:pt x="2763" y="465"/>
                    <a:pt x="2668" y="465"/>
                  </a:cubicBezTo>
                  <a:cubicBezTo>
                    <a:pt x="2585" y="465"/>
                    <a:pt x="2513" y="537"/>
                    <a:pt x="2513" y="632"/>
                  </a:cubicBezTo>
                  <a:lnTo>
                    <a:pt x="2513" y="1382"/>
                  </a:lnTo>
                  <a:cubicBezTo>
                    <a:pt x="2513" y="1525"/>
                    <a:pt x="2406" y="1620"/>
                    <a:pt x="2275" y="1620"/>
                  </a:cubicBezTo>
                  <a:cubicBezTo>
                    <a:pt x="2132" y="1620"/>
                    <a:pt x="2037" y="1525"/>
                    <a:pt x="2037" y="1382"/>
                  </a:cubicBezTo>
                  <a:lnTo>
                    <a:pt x="2037" y="334"/>
                  </a:lnTo>
                  <a:close/>
                  <a:moveTo>
                    <a:pt x="5263" y="4537"/>
                  </a:moveTo>
                  <a:lnTo>
                    <a:pt x="5263" y="5406"/>
                  </a:lnTo>
                  <a:cubicBezTo>
                    <a:pt x="5263" y="5823"/>
                    <a:pt x="4918" y="6168"/>
                    <a:pt x="4501" y="6168"/>
                  </a:cubicBezTo>
                  <a:lnTo>
                    <a:pt x="2168" y="6168"/>
                  </a:lnTo>
                  <a:cubicBezTo>
                    <a:pt x="1751" y="6168"/>
                    <a:pt x="1406" y="5823"/>
                    <a:pt x="1406" y="5406"/>
                  </a:cubicBezTo>
                  <a:lnTo>
                    <a:pt x="1406" y="4537"/>
                  </a:lnTo>
                  <a:close/>
                  <a:moveTo>
                    <a:pt x="1215" y="1"/>
                  </a:moveTo>
                  <a:cubicBezTo>
                    <a:pt x="906" y="1"/>
                    <a:pt x="656" y="251"/>
                    <a:pt x="656" y="572"/>
                  </a:cubicBezTo>
                  <a:lnTo>
                    <a:pt x="656" y="1168"/>
                  </a:lnTo>
                  <a:cubicBezTo>
                    <a:pt x="656" y="1251"/>
                    <a:pt x="727" y="1322"/>
                    <a:pt x="810" y="1322"/>
                  </a:cubicBezTo>
                  <a:cubicBezTo>
                    <a:pt x="906" y="1322"/>
                    <a:pt x="977" y="1251"/>
                    <a:pt x="977" y="1168"/>
                  </a:cubicBezTo>
                  <a:lnTo>
                    <a:pt x="977" y="572"/>
                  </a:lnTo>
                  <a:cubicBezTo>
                    <a:pt x="977" y="430"/>
                    <a:pt x="1084" y="334"/>
                    <a:pt x="1215" y="334"/>
                  </a:cubicBezTo>
                  <a:lnTo>
                    <a:pt x="1739" y="334"/>
                  </a:lnTo>
                  <a:lnTo>
                    <a:pt x="1739" y="1382"/>
                  </a:lnTo>
                  <a:cubicBezTo>
                    <a:pt x="1739" y="1703"/>
                    <a:pt x="1989" y="1954"/>
                    <a:pt x="2299" y="1954"/>
                  </a:cubicBezTo>
                  <a:cubicBezTo>
                    <a:pt x="2620" y="1954"/>
                    <a:pt x="2870" y="1703"/>
                    <a:pt x="2870" y="1382"/>
                  </a:cubicBezTo>
                  <a:lnTo>
                    <a:pt x="2870" y="1108"/>
                  </a:lnTo>
                  <a:cubicBezTo>
                    <a:pt x="2942" y="1132"/>
                    <a:pt x="3013" y="1144"/>
                    <a:pt x="3108" y="1144"/>
                  </a:cubicBezTo>
                  <a:cubicBezTo>
                    <a:pt x="3192" y="1144"/>
                    <a:pt x="3275" y="1132"/>
                    <a:pt x="3347" y="1108"/>
                  </a:cubicBezTo>
                  <a:lnTo>
                    <a:pt x="3347" y="2263"/>
                  </a:lnTo>
                  <a:cubicBezTo>
                    <a:pt x="3347" y="2573"/>
                    <a:pt x="3597" y="2835"/>
                    <a:pt x="3906" y="2835"/>
                  </a:cubicBezTo>
                  <a:cubicBezTo>
                    <a:pt x="4228" y="2835"/>
                    <a:pt x="4478" y="2573"/>
                    <a:pt x="4478" y="2263"/>
                  </a:cubicBezTo>
                  <a:lnTo>
                    <a:pt x="4478" y="1977"/>
                  </a:lnTo>
                  <a:cubicBezTo>
                    <a:pt x="4549" y="2013"/>
                    <a:pt x="4620" y="2025"/>
                    <a:pt x="4716" y="2025"/>
                  </a:cubicBezTo>
                  <a:cubicBezTo>
                    <a:pt x="5025" y="2025"/>
                    <a:pt x="5275" y="1775"/>
                    <a:pt x="5275" y="1465"/>
                  </a:cubicBezTo>
                  <a:lnTo>
                    <a:pt x="5275" y="334"/>
                  </a:lnTo>
                  <a:lnTo>
                    <a:pt x="5442" y="334"/>
                  </a:lnTo>
                  <a:cubicBezTo>
                    <a:pt x="5573" y="334"/>
                    <a:pt x="5680" y="430"/>
                    <a:pt x="5680" y="572"/>
                  </a:cubicBezTo>
                  <a:lnTo>
                    <a:pt x="5680" y="2989"/>
                  </a:lnTo>
                  <a:lnTo>
                    <a:pt x="4311" y="2989"/>
                  </a:lnTo>
                  <a:cubicBezTo>
                    <a:pt x="4228" y="2989"/>
                    <a:pt x="4144" y="3073"/>
                    <a:pt x="4144" y="3156"/>
                  </a:cubicBezTo>
                  <a:cubicBezTo>
                    <a:pt x="4144" y="3251"/>
                    <a:pt x="4228" y="3323"/>
                    <a:pt x="4311" y="3323"/>
                  </a:cubicBezTo>
                  <a:lnTo>
                    <a:pt x="5906" y="3323"/>
                  </a:lnTo>
                  <a:cubicBezTo>
                    <a:pt x="5954" y="3323"/>
                    <a:pt x="5978" y="3323"/>
                    <a:pt x="6025" y="3335"/>
                  </a:cubicBezTo>
                  <a:cubicBezTo>
                    <a:pt x="6216" y="3382"/>
                    <a:pt x="6347" y="3561"/>
                    <a:pt x="6347" y="3763"/>
                  </a:cubicBezTo>
                  <a:cubicBezTo>
                    <a:pt x="6347" y="4001"/>
                    <a:pt x="6156" y="4216"/>
                    <a:pt x="5906" y="4216"/>
                  </a:cubicBezTo>
                  <a:lnTo>
                    <a:pt x="751" y="4216"/>
                  </a:lnTo>
                  <a:cubicBezTo>
                    <a:pt x="513" y="4216"/>
                    <a:pt x="310" y="4025"/>
                    <a:pt x="310" y="3763"/>
                  </a:cubicBezTo>
                  <a:cubicBezTo>
                    <a:pt x="310" y="3561"/>
                    <a:pt x="441" y="3394"/>
                    <a:pt x="632" y="3335"/>
                  </a:cubicBezTo>
                  <a:cubicBezTo>
                    <a:pt x="668" y="3323"/>
                    <a:pt x="715" y="3323"/>
                    <a:pt x="751" y="3323"/>
                  </a:cubicBezTo>
                  <a:lnTo>
                    <a:pt x="3656" y="3323"/>
                  </a:lnTo>
                  <a:cubicBezTo>
                    <a:pt x="3751" y="3323"/>
                    <a:pt x="3823" y="3251"/>
                    <a:pt x="3823" y="3156"/>
                  </a:cubicBezTo>
                  <a:cubicBezTo>
                    <a:pt x="3823" y="3073"/>
                    <a:pt x="3751" y="2989"/>
                    <a:pt x="3656" y="2989"/>
                  </a:cubicBezTo>
                  <a:lnTo>
                    <a:pt x="977" y="2989"/>
                  </a:lnTo>
                  <a:lnTo>
                    <a:pt x="977" y="1834"/>
                  </a:lnTo>
                  <a:cubicBezTo>
                    <a:pt x="977" y="1739"/>
                    <a:pt x="906" y="1668"/>
                    <a:pt x="810" y="1668"/>
                  </a:cubicBezTo>
                  <a:cubicBezTo>
                    <a:pt x="727" y="1668"/>
                    <a:pt x="656" y="1739"/>
                    <a:pt x="656" y="1834"/>
                  </a:cubicBezTo>
                  <a:lnTo>
                    <a:pt x="656" y="3013"/>
                  </a:lnTo>
                  <a:cubicBezTo>
                    <a:pt x="275" y="3073"/>
                    <a:pt x="1" y="3382"/>
                    <a:pt x="1" y="3763"/>
                  </a:cubicBezTo>
                  <a:cubicBezTo>
                    <a:pt x="1" y="4204"/>
                    <a:pt x="334" y="4537"/>
                    <a:pt x="775" y="4537"/>
                  </a:cubicBezTo>
                  <a:lnTo>
                    <a:pt x="1084" y="4537"/>
                  </a:lnTo>
                  <a:lnTo>
                    <a:pt x="1084" y="5406"/>
                  </a:lnTo>
                  <a:cubicBezTo>
                    <a:pt x="1084" y="6002"/>
                    <a:pt x="1572" y="6490"/>
                    <a:pt x="2168" y="6490"/>
                  </a:cubicBezTo>
                  <a:lnTo>
                    <a:pt x="2323" y="6490"/>
                  </a:lnTo>
                  <a:lnTo>
                    <a:pt x="2323" y="10014"/>
                  </a:lnTo>
                  <a:cubicBezTo>
                    <a:pt x="2323" y="10586"/>
                    <a:pt x="2775" y="11050"/>
                    <a:pt x="3347" y="11050"/>
                  </a:cubicBezTo>
                  <a:cubicBezTo>
                    <a:pt x="3906" y="11050"/>
                    <a:pt x="4370" y="10586"/>
                    <a:pt x="4370" y="10014"/>
                  </a:cubicBezTo>
                  <a:lnTo>
                    <a:pt x="4370" y="8633"/>
                  </a:lnTo>
                  <a:cubicBezTo>
                    <a:pt x="4370" y="8550"/>
                    <a:pt x="4299" y="8466"/>
                    <a:pt x="4204" y="8466"/>
                  </a:cubicBezTo>
                  <a:cubicBezTo>
                    <a:pt x="4120" y="8466"/>
                    <a:pt x="4049" y="8550"/>
                    <a:pt x="4049" y="8633"/>
                  </a:cubicBezTo>
                  <a:lnTo>
                    <a:pt x="4049" y="10014"/>
                  </a:lnTo>
                  <a:cubicBezTo>
                    <a:pt x="4049" y="10407"/>
                    <a:pt x="3728" y="10716"/>
                    <a:pt x="3347" y="10716"/>
                  </a:cubicBezTo>
                  <a:cubicBezTo>
                    <a:pt x="2954" y="10716"/>
                    <a:pt x="2644" y="10407"/>
                    <a:pt x="2644" y="10014"/>
                  </a:cubicBezTo>
                  <a:lnTo>
                    <a:pt x="2644" y="6490"/>
                  </a:lnTo>
                  <a:lnTo>
                    <a:pt x="4025" y="6490"/>
                  </a:lnTo>
                  <a:lnTo>
                    <a:pt x="4025" y="7978"/>
                  </a:lnTo>
                  <a:cubicBezTo>
                    <a:pt x="4025" y="8073"/>
                    <a:pt x="4097" y="8145"/>
                    <a:pt x="4192" y="8145"/>
                  </a:cubicBezTo>
                  <a:cubicBezTo>
                    <a:pt x="4275" y="8145"/>
                    <a:pt x="4359" y="8073"/>
                    <a:pt x="4359" y="7978"/>
                  </a:cubicBezTo>
                  <a:lnTo>
                    <a:pt x="4359" y="6490"/>
                  </a:lnTo>
                  <a:lnTo>
                    <a:pt x="4501" y="6490"/>
                  </a:lnTo>
                  <a:cubicBezTo>
                    <a:pt x="5097" y="6490"/>
                    <a:pt x="5585" y="6002"/>
                    <a:pt x="5585" y="5406"/>
                  </a:cubicBezTo>
                  <a:lnTo>
                    <a:pt x="5585" y="4537"/>
                  </a:lnTo>
                  <a:lnTo>
                    <a:pt x="5906" y="4537"/>
                  </a:lnTo>
                  <a:cubicBezTo>
                    <a:pt x="6335" y="4537"/>
                    <a:pt x="6680" y="4204"/>
                    <a:pt x="6680" y="3763"/>
                  </a:cubicBezTo>
                  <a:cubicBezTo>
                    <a:pt x="6680" y="3394"/>
                    <a:pt x="6395" y="3073"/>
                    <a:pt x="6014" y="3013"/>
                  </a:cubicBezTo>
                  <a:lnTo>
                    <a:pt x="6014" y="572"/>
                  </a:lnTo>
                  <a:cubicBezTo>
                    <a:pt x="6014" y="251"/>
                    <a:pt x="5752" y="1"/>
                    <a:pt x="544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55"/>
            <p:cNvSpPr/>
            <p:nvPr/>
          </p:nvSpPr>
          <p:spPr>
            <a:xfrm>
              <a:off x="3239230" y="2721860"/>
              <a:ext cx="32982" cy="32250"/>
            </a:xfrm>
            <a:custGeom>
              <a:rect b="b" l="l" r="r" t="t"/>
              <a:pathLst>
                <a:path extrusionOk="0" h="1014" w="1037">
                  <a:moveTo>
                    <a:pt x="598" y="0"/>
                  </a:moveTo>
                  <a:cubicBezTo>
                    <a:pt x="521" y="0"/>
                    <a:pt x="440" y="57"/>
                    <a:pt x="429" y="145"/>
                  </a:cubicBezTo>
                  <a:cubicBezTo>
                    <a:pt x="418" y="228"/>
                    <a:pt x="477" y="323"/>
                    <a:pt x="560" y="335"/>
                  </a:cubicBezTo>
                  <a:cubicBezTo>
                    <a:pt x="656" y="347"/>
                    <a:pt x="691" y="418"/>
                    <a:pt x="691" y="514"/>
                  </a:cubicBezTo>
                  <a:cubicBezTo>
                    <a:pt x="691" y="597"/>
                    <a:pt x="620" y="692"/>
                    <a:pt x="513" y="692"/>
                  </a:cubicBezTo>
                  <a:cubicBezTo>
                    <a:pt x="429" y="692"/>
                    <a:pt x="358" y="633"/>
                    <a:pt x="334" y="537"/>
                  </a:cubicBezTo>
                  <a:cubicBezTo>
                    <a:pt x="323" y="461"/>
                    <a:pt x="243" y="405"/>
                    <a:pt x="165" y="405"/>
                  </a:cubicBezTo>
                  <a:cubicBezTo>
                    <a:pt x="158" y="405"/>
                    <a:pt x="151" y="406"/>
                    <a:pt x="144" y="407"/>
                  </a:cubicBezTo>
                  <a:cubicBezTo>
                    <a:pt x="60" y="418"/>
                    <a:pt x="1" y="514"/>
                    <a:pt x="13" y="597"/>
                  </a:cubicBezTo>
                  <a:cubicBezTo>
                    <a:pt x="60" y="835"/>
                    <a:pt x="263" y="1014"/>
                    <a:pt x="501" y="1014"/>
                  </a:cubicBezTo>
                  <a:cubicBezTo>
                    <a:pt x="787" y="1014"/>
                    <a:pt x="1013" y="799"/>
                    <a:pt x="1013" y="514"/>
                  </a:cubicBezTo>
                  <a:cubicBezTo>
                    <a:pt x="1037" y="264"/>
                    <a:pt x="858" y="49"/>
                    <a:pt x="620" y="2"/>
                  </a:cubicBezTo>
                  <a:cubicBezTo>
                    <a:pt x="613" y="1"/>
                    <a:pt x="606" y="0"/>
                    <a:pt x="59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0" name="Google Shape;3330;p55"/>
          <p:cNvGrpSpPr/>
          <p:nvPr/>
        </p:nvGrpSpPr>
        <p:grpSpPr>
          <a:xfrm>
            <a:off x="1367060" y="2422129"/>
            <a:ext cx="269261" cy="352050"/>
            <a:chOff x="1367060" y="2422129"/>
            <a:chExt cx="269261" cy="352050"/>
          </a:xfrm>
        </p:grpSpPr>
        <p:sp>
          <p:nvSpPr>
            <p:cNvPr id="3331" name="Google Shape;3331;p55"/>
            <p:cNvSpPr/>
            <p:nvPr/>
          </p:nvSpPr>
          <p:spPr>
            <a:xfrm>
              <a:off x="1392059" y="2651857"/>
              <a:ext cx="129160" cy="122322"/>
            </a:xfrm>
            <a:custGeom>
              <a:rect b="b" l="l" r="r" t="t"/>
              <a:pathLst>
                <a:path extrusionOk="0" h="3846" w="4061">
                  <a:moveTo>
                    <a:pt x="167" y="0"/>
                  </a:moveTo>
                  <a:cubicBezTo>
                    <a:pt x="72" y="0"/>
                    <a:pt x="0" y="83"/>
                    <a:pt x="0" y="167"/>
                  </a:cubicBezTo>
                  <a:cubicBezTo>
                    <a:pt x="0" y="262"/>
                    <a:pt x="72" y="333"/>
                    <a:pt x="167" y="333"/>
                  </a:cubicBezTo>
                  <a:lnTo>
                    <a:pt x="357" y="333"/>
                  </a:lnTo>
                  <a:lnTo>
                    <a:pt x="357" y="1691"/>
                  </a:lnTo>
                  <a:cubicBezTo>
                    <a:pt x="357" y="2179"/>
                    <a:pt x="762" y="2584"/>
                    <a:pt x="1250" y="2584"/>
                  </a:cubicBezTo>
                  <a:cubicBezTo>
                    <a:pt x="1286" y="2584"/>
                    <a:pt x="1226" y="2584"/>
                    <a:pt x="2310" y="2405"/>
                  </a:cubicBezTo>
                  <a:lnTo>
                    <a:pt x="2310" y="3453"/>
                  </a:lnTo>
                  <a:cubicBezTo>
                    <a:pt x="2310" y="3667"/>
                    <a:pt x="2489" y="3846"/>
                    <a:pt x="2691" y="3846"/>
                  </a:cubicBezTo>
                  <a:lnTo>
                    <a:pt x="3905" y="3846"/>
                  </a:lnTo>
                  <a:cubicBezTo>
                    <a:pt x="3989" y="3846"/>
                    <a:pt x="4060" y="3774"/>
                    <a:pt x="4060" y="3679"/>
                  </a:cubicBezTo>
                  <a:cubicBezTo>
                    <a:pt x="4060" y="3596"/>
                    <a:pt x="3989" y="3500"/>
                    <a:pt x="3893" y="3500"/>
                  </a:cubicBezTo>
                  <a:lnTo>
                    <a:pt x="2691" y="3500"/>
                  </a:lnTo>
                  <a:cubicBezTo>
                    <a:pt x="2667" y="3500"/>
                    <a:pt x="2631" y="3465"/>
                    <a:pt x="2631" y="3441"/>
                  </a:cubicBezTo>
                  <a:lnTo>
                    <a:pt x="2631" y="2191"/>
                  </a:lnTo>
                  <a:cubicBezTo>
                    <a:pt x="2631" y="2143"/>
                    <a:pt x="2620" y="2107"/>
                    <a:pt x="2572" y="2072"/>
                  </a:cubicBezTo>
                  <a:cubicBezTo>
                    <a:pt x="2555" y="2055"/>
                    <a:pt x="2520" y="2038"/>
                    <a:pt x="2485" y="2038"/>
                  </a:cubicBezTo>
                  <a:cubicBezTo>
                    <a:pt x="2470" y="2038"/>
                    <a:pt x="2455" y="2041"/>
                    <a:pt x="2441" y="2048"/>
                  </a:cubicBezTo>
                  <a:lnTo>
                    <a:pt x="1238" y="2250"/>
                  </a:lnTo>
                  <a:cubicBezTo>
                    <a:pt x="917" y="2250"/>
                    <a:pt x="691" y="2000"/>
                    <a:pt x="691" y="1691"/>
                  </a:cubicBezTo>
                  <a:lnTo>
                    <a:pt x="691" y="167"/>
                  </a:lnTo>
                  <a:cubicBezTo>
                    <a:pt x="691" y="83"/>
                    <a:pt x="607" y="0"/>
                    <a:pt x="5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55"/>
            <p:cNvSpPr/>
            <p:nvPr/>
          </p:nvSpPr>
          <p:spPr>
            <a:xfrm>
              <a:off x="1367060" y="2441912"/>
              <a:ext cx="82184" cy="212139"/>
            </a:xfrm>
            <a:custGeom>
              <a:rect b="b" l="l" r="r" t="t"/>
              <a:pathLst>
                <a:path extrusionOk="0" h="6670" w="2584">
                  <a:moveTo>
                    <a:pt x="2415" y="1"/>
                  </a:moveTo>
                  <a:cubicBezTo>
                    <a:pt x="2382" y="1"/>
                    <a:pt x="2350" y="10"/>
                    <a:pt x="2322" y="29"/>
                  </a:cubicBezTo>
                  <a:cubicBezTo>
                    <a:pt x="1274" y="731"/>
                    <a:pt x="655" y="1898"/>
                    <a:pt x="655" y="3148"/>
                  </a:cubicBezTo>
                  <a:cubicBezTo>
                    <a:pt x="655" y="3351"/>
                    <a:pt x="667" y="3541"/>
                    <a:pt x="703" y="3732"/>
                  </a:cubicBezTo>
                  <a:cubicBezTo>
                    <a:pt x="48" y="5708"/>
                    <a:pt x="0" y="5696"/>
                    <a:pt x="0" y="5970"/>
                  </a:cubicBezTo>
                  <a:cubicBezTo>
                    <a:pt x="0" y="6208"/>
                    <a:pt x="84" y="6446"/>
                    <a:pt x="262" y="6625"/>
                  </a:cubicBezTo>
                  <a:cubicBezTo>
                    <a:pt x="295" y="6651"/>
                    <a:pt x="342" y="6670"/>
                    <a:pt x="389" y="6670"/>
                  </a:cubicBezTo>
                  <a:cubicBezTo>
                    <a:pt x="429" y="6670"/>
                    <a:pt x="468" y="6657"/>
                    <a:pt x="500" y="6625"/>
                  </a:cubicBezTo>
                  <a:cubicBezTo>
                    <a:pt x="560" y="6565"/>
                    <a:pt x="584" y="6458"/>
                    <a:pt x="500" y="6375"/>
                  </a:cubicBezTo>
                  <a:cubicBezTo>
                    <a:pt x="358" y="6220"/>
                    <a:pt x="298" y="5982"/>
                    <a:pt x="369" y="5756"/>
                  </a:cubicBezTo>
                  <a:lnTo>
                    <a:pt x="1036" y="3791"/>
                  </a:lnTo>
                  <a:cubicBezTo>
                    <a:pt x="1060" y="3767"/>
                    <a:pt x="1060" y="3732"/>
                    <a:pt x="1036" y="3720"/>
                  </a:cubicBezTo>
                  <a:cubicBezTo>
                    <a:pt x="1012" y="3517"/>
                    <a:pt x="1000" y="3327"/>
                    <a:pt x="1000" y="3148"/>
                  </a:cubicBezTo>
                  <a:cubicBezTo>
                    <a:pt x="1000" y="2005"/>
                    <a:pt x="1560" y="934"/>
                    <a:pt x="2513" y="291"/>
                  </a:cubicBezTo>
                  <a:cubicBezTo>
                    <a:pt x="2572" y="255"/>
                    <a:pt x="2584" y="148"/>
                    <a:pt x="2548" y="76"/>
                  </a:cubicBezTo>
                  <a:cubicBezTo>
                    <a:pt x="2519" y="25"/>
                    <a:pt x="2467" y="1"/>
                    <a:pt x="24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55"/>
            <p:cNvSpPr/>
            <p:nvPr/>
          </p:nvSpPr>
          <p:spPr>
            <a:xfrm>
              <a:off x="1456051" y="2422129"/>
              <a:ext cx="180271" cy="162937"/>
            </a:xfrm>
            <a:custGeom>
              <a:rect b="b" l="l" r="r" t="t"/>
              <a:pathLst>
                <a:path extrusionOk="0" h="5123" w="5668">
                  <a:moveTo>
                    <a:pt x="1621" y="1"/>
                  </a:moveTo>
                  <a:cubicBezTo>
                    <a:pt x="1104" y="1"/>
                    <a:pt x="591" y="107"/>
                    <a:pt x="119" y="317"/>
                  </a:cubicBezTo>
                  <a:cubicBezTo>
                    <a:pt x="24" y="353"/>
                    <a:pt x="0" y="448"/>
                    <a:pt x="24" y="544"/>
                  </a:cubicBezTo>
                  <a:cubicBezTo>
                    <a:pt x="51" y="616"/>
                    <a:pt x="113" y="648"/>
                    <a:pt x="184" y="648"/>
                  </a:cubicBezTo>
                  <a:cubicBezTo>
                    <a:pt x="205" y="648"/>
                    <a:pt x="228" y="645"/>
                    <a:pt x="250" y="639"/>
                  </a:cubicBezTo>
                  <a:cubicBezTo>
                    <a:pt x="965" y="317"/>
                    <a:pt x="1536" y="365"/>
                    <a:pt x="1643" y="353"/>
                  </a:cubicBezTo>
                  <a:cubicBezTo>
                    <a:pt x="3941" y="365"/>
                    <a:pt x="5644" y="2556"/>
                    <a:pt x="4894" y="4901"/>
                  </a:cubicBezTo>
                  <a:cubicBezTo>
                    <a:pt x="4870" y="4997"/>
                    <a:pt x="4906" y="5080"/>
                    <a:pt x="5001" y="5116"/>
                  </a:cubicBezTo>
                  <a:cubicBezTo>
                    <a:pt x="5018" y="5120"/>
                    <a:pt x="5035" y="5123"/>
                    <a:pt x="5052" y="5123"/>
                  </a:cubicBezTo>
                  <a:cubicBezTo>
                    <a:pt x="5119" y="5123"/>
                    <a:pt x="5184" y="5085"/>
                    <a:pt x="5203" y="5009"/>
                  </a:cubicBezTo>
                  <a:cubicBezTo>
                    <a:pt x="5668" y="3508"/>
                    <a:pt x="5239" y="2044"/>
                    <a:pt x="4263" y="1079"/>
                  </a:cubicBezTo>
                  <a:cubicBezTo>
                    <a:pt x="3524" y="356"/>
                    <a:pt x="2566" y="1"/>
                    <a:pt x="162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55"/>
            <p:cNvSpPr/>
            <p:nvPr/>
          </p:nvSpPr>
          <p:spPr>
            <a:xfrm>
              <a:off x="1532160" y="2593590"/>
              <a:ext cx="81834" cy="180207"/>
            </a:xfrm>
            <a:custGeom>
              <a:rect b="b" l="l" r="r" t="t"/>
              <a:pathLst>
                <a:path extrusionOk="0" h="5666" w="2573">
                  <a:moveTo>
                    <a:pt x="2399" y="1"/>
                  </a:moveTo>
                  <a:cubicBezTo>
                    <a:pt x="2340" y="1"/>
                    <a:pt x="2284" y="36"/>
                    <a:pt x="2251" y="94"/>
                  </a:cubicBezTo>
                  <a:cubicBezTo>
                    <a:pt x="2096" y="380"/>
                    <a:pt x="1715" y="856"/>
                    <a:pt x="1715" y="1737"/>
                  </a:cubicBezTo>
                  <a:lnTo>
                    <a:pt x="1715" y="5273"/>
                  </a:lnTo>
                  <a:cubicBezTo>
                    <a:pt x="1715" y="5309"/>
                    <a:pt x="1679" y="5332"/>
                    <a:pt x="1655" y="5332"/>
                  </a:cubicBezTo>
                  <a:lnTo>
                    <a:pt x="167" y="5332"/>
                  </a:lnTo>
                  <a:cubicBezTo>
                    <a:pt x="72" y="5332"/>
                    <a:pt x="0" y="5404"/>
                    <a:pt x="0" y="5499"/>
                  </a:cubicBezTo>
                  <a:cubicBezTo>
                    <a:pt x="0" y="5583"/>
                    <a:pt x="72" y="5666"/>
                    <a:pt x="167" y="5666"/>
                  </a:cubicBezTo>
                  <a:lnTo>
                    <a:pt x="1655" y="5666"/>
                  </a:lnTo>
                  <a:cubicBezTo>
                    <a:pt x="1858" y="5666"/>
                    <a:pt x="2036" y="5487"/>
                    <a:pt x="2036" y="5273"/>
                  </a:cubicBezTo>
                  <a:lnTo>
                    <a:pt x="2036" y="1737"/>
                  </a:lnTo>
                  <a:cubicBezTo>
                    <a:pt x="2036" y="963"/>
                    <a:pt x="2382" y="558"/>
                    <a:pt x="2548" y="249"/>
                  </a:cubicBezTo>
                  <a:cubicBezTo>
                    <a:pt x="2572" y="153"/>
                    <a:pt x="2548" y="70"/>
                    <a:pt x="2477" y="22"/>
                  </a:cubicBezTo>
                  <a:cubicBezTo>
                    <a:pt x="2451" y="8"/>
                    <a:pt x="2425" y="1"/>
                    <a:pt x="23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55"/>
            <p:cNvSpPr/>
            <p:nvPr/>
          </p:nvSpPr>
          <p:spPr>
            <a:xfrm>
              <a:off x="1425359" y="2572313"/>
              <a:ext cx="24267" cy="17843"/>
            </a:xfrm>
            <a:custGeom>
              <a:rect b="b" l="l" r="r" t="t"/>
              <a:pathLst>
                <a:path extrusionOk="0" h="561" w="763">
                  <a:moveTo>
                    <a:pt x="583" y="0"/>
                  </a:moveTo>
                  <a:cubicBezTo>
                    <a:pt x="554" y="0"/>
                    <a:pt x="525" y="8"/>
                    <a:pt x="501" y="25"/>
                  </a:cubicBezTo>
                  <a:lnTo>
                    <a:pt x="96" y="239"/>
                  </a:lnTo>
                  <a:cubicBezTo>
                    <a:pt x="25" y="287"/>
                    <a:pt x="1" y="394"/>
                    <a:pt x="37" y="465"/>
                  </a:cubicBezTo>
                  <a:cubicBezTo>
                    <a:pt x="72" y="525"/>
                    <a:pt x="132" y="560"/>
                    <a:pt x="191" y="560"/>
                  </a:cubicBezTo>
                  <a:cubicBezTo>
                    <a:pt x="215" y="560"/>
                    <a:pt x="251" y="560"/>
                    <a:pt x="275" y="537"/>
                  </a:cubicBezTo>
                  <a:lnTo>
                    <a:pt x="680" y="322"/>
                  </a:lnTo>
                  <a:cubicBezTo>
                    <a:pt x="739" y="263"/>
                    <a:pt x="763" y="156"/>
                    <a:pt x="727" y="84"/>
                  </a:cubicBezTo>
                  <a:cubicBezTo>
                    <a:pt x="696" y="29"/>
                    <a:pt x="639" y="0"/>
                    <a:pt x="58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55"/>
            <p:cNvSpPr/>
            <p:nvPr/>
          </p:nvSpPr>
          <p:spPr>
            <a:xfrm>
              <a:off x="1562820" y="2573680"/>
              <a:ext cx="26176" cy="17620"/>
            </a:xfrm>
            <a:custGeom>
              <a:rect b="b" l="l" r="r" t="t"/>
              <a:pathLst>
                <a:path extrusionOk="0" h="554" w="823">
                  <a:moveTo>
                    <a:pt x="201" y="1"/>
                  </a:moveTo>
                  <a:cubicBezTo>
                    <a:pt x="143" y="1"/>
                    <a:pt x="81" y="28"/>
                    <a:pt x="48" y="77"/>
                  </a:cubicBezTo>
                  <a:cubicBezTo>
                    <a:pt x="1" y="160"/>
                    <a:pt x="37" y="255"/>
                    <a:pt x="108" y="303"/>
                  </a:cubicBezTo>
                  <a:cubicBezTo>
                    <a:pt x="513" y="529"/>
                    <a:pt x="513" y="553"/>
                    <a:pt x="584" y="553"/>
                  </a:cubicBezTo>
                  <a:cubicBezTo>
                    <a:pt x="763" y="541"/>
                    <a:pt x="822" y="315"/>
                    <a:pt x="680" y="244"/>
                  </a:cubicBezTo>
                  <a:lnTo>
                    <a:pt x="275" y="17"/>
                  </a:lnTo>
                  <a:cubicBezTo>
                    <a:pt x="253" y="6"/>
                    <a:pt x="227" y="1"/>
                    <a:pt x="2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55"/>
            <p:cNvSpPr/>
            <p:nvPr/>
          </p:nvSpPr>
          <p:spPr>
            <a:xfrm>
              <a:off x="1448100" y="2481414"/>
              <a:ext cx="125375" cy="191275"/>
            </a:xfrm>
            <a:custGeom>
              <a:rect b="b" l="l" r="r" t="t"/>
              <a:pathLst>
                <a:path extrusionOk="0" h="6014" w="3942">
                  <a:moveTo>
                    <a:pt x="1280" y="1498"/>
                  </a:moveTo>
                  <a:cubicBezTo>
                    <a:pt x="1355" y="1498"/>
                    <a:pt x="1429" y="1543"/>
                    <a:pt x="1429" y="1632"/>
                  </a:cubicBezTo>
                  <a:lnTo>
                    <a:pt x="1429" y="1763"/>
                  </a:lnTo>
                  <a:lnTo>
                    <a:pt x="1262" y="1763"/>
                  </a:lnTo>
                  <a:cubicBezTo>
                    <a:pt x="1191" y="1763"/>
                    <a:pt x="1131" y="1704"/>
                    <a:pt x="1131" y="1632"/>
                  </a:cubicBezTo>
                  <a:cubicBezTo>
                    <a:pt x="1131" y="1543"/>
                    <a:pt x="1206" y="1498"/>
                    <a:pt x="1280" y="1498"/>
                  </a:cubicBezTo>
                  <a:close/>
                  <a:moveTo>
                    <a:pt x="2483" y="1498"/>
                  </a:moveTo>
                  <a:cubicBezTo>
                    <a:pt x="2557" y="1498"/>
                    <a:pt x="2632" y="1543"/>
                    <a:pt x="2632" y="1632"/>
                  </a:cubicBezTo>
                  <a:cubicBezTo>
                    <a:pt x="2632" y="1704"/>
                    <a:pt x="2572" y="1763"/>
                    <a:pt x="2501" y="1763"/>
                  </a:cubicBezTo>
                  <a:lnTo>
                    <a:pt x="2334" y="1763"/>
                  </a:lnTo>
                  <a:lnTo>
                    <a:pt x="2334" y="1632"/>
                  </a:lnTo>
                  <a:cubicBezTo>
                    <a:pt x="2334" y="1543"/>
                    <a:pt x="2408" y="1498"/>
                    <a:pt x="2483" y="1498"/>
                  </a:cubicBezTo>
                  <a:close/>
                  <a:moveTo>
                    <a:pt x="1989" y="2085"/>
                  </a:moveTo>
                  <a:lnTo>
                    <a:pt x="1989" y="3776"/>
                  </a:lnTo>
                  <a:lnTo>
                    <a:pt x="1739" y="3776"/>
                  </a:lnTo>
                  <a:lnTo>
                    <a:pt x="1739" y="2085"/>
                  </a:lnTo>
                  <a:close/>
                  <a:moveTo>
                    <a:pt x="2524" y="4097"/>
                  </a:moveTo>
                  <a:lnTo>
                    <a:pt x="2524" y="4430"/>
                  </a:lnTo>
                  <a:lnTo>
                    <a:pt x="1215" y="4430"/>
                  </a:lnTo>
                  <a:lnTo>
                    <a:pt x="1215" y="4097"/>
                  </a:lnTo>
                  <a:close/>
                  <a:moveTo>
                    <a:pt x="2512" y="4752"/>
                  </a:moveTo>
                  <a:lnTo>
                    <a:pt x="2512" y="4942"/>
                  </a:lnTo>
                  <a:lnTo>
                    <a:pt x="2524" y="4942"/>
                  </a:lnTo>
                  <a:cubicBezTo>
                    <a:pt x="2524" y="5026"/>
                    <a:pt x="2465" y="5085"/>
                    <a:pt x="2393" y="5085"/>
                  </a:cubicBezTo>
                  <a:lnTo>
                    <a:pt x="1334" y="5085"/>
                  </a:lnTo>
                  <a:cubicBezTo>
                    <a:pt x="1262" y="5085"/>
                    <a:pt x="1203" y="5026"/>
                    <a:pt x="1203" y="4942"/>
                  </a:cubicBezTo>
                  <a:lnTo>
                    <a:pt x="1203" y="4752"/>
                  </a:lnTo>
                  <a:close/>
                  <a:moveTo>
                    <a:pt x="2227" y="5395"/>
                  </a:moveTo>
                  <a:cubicBezTo>
                    <a:pt x="2203" y="5561"/>
                    <a:pt x="2048" y="5681"/>
                    <a:pt x="1870" y="5681"/>
                  </a:cubicBezTo>
                  <a:cubicBezTo>
                    <a:pt x="1691" y="5681"/>
                    <a:pt x="1548" y="5561"/>
                    <a:pt x="1500" y="5395"/>
                  </a:cubicBezTo>
                  <a:close/>
                  <a:moveTo>
                    <a:pt x="1874" y="1"/>
                  </a:moveTo>
                  <a:cubicBezTo>
                    <a:pt x="834" y="1"/>
                    <a:pt x="0" y="837"/>
                    <a:pt x="0" y="1882"/>
                  </a:cubicBezTo>
                  <a:cubicBezTo>
                    <a:pt x="0" y="2406"/>
                    <a:pt x="215" y="2906"/>
                    <a:pt x="607" y="3264"/>
                  </a:cubicBezTo>
                  <a:cubicBezTo>
                    <a:pt x="786" y="3418"/>
                    <a:pt x="869" y="3656"/>
                    <a:pt x="869" y="3895"/>
                  </a:cubicBezTo>
                  <a:lnTo>
                    <a:pt x="869" y="4942"/>
                  </a:lnTo>
                  <a:cubicBezTo>
                    <a:pt x="869" y="5145"/>
                    <a:pt x="988" y="5300"/>
                    <a:pt x="1155" y="5359"/>
                  </a:cubicBezTo>
                  <a:cubicBezTo>
                    <a:pt x="1191" y="5716"/>
                    <a:pt x="1489" y="6014"/>
                    <a:pt x="1858" y="6014"/>
                  </a:cubicBezTo>
                  <a:cubicBezTo>
                    <a:pt x="2227" y="6014"/>
                    <a:pt x="2524" y="5740"/>
                    <a:pt x="2560" y="5359"/>
                  </a:cubicBezTo>
                  <a:cubicBezTo>
                    <a:pt x="2715" y="5288"/>
                    <a:pt x="2834" y="5121"/>
                    <a:pt x="2834" y="4942"/>
                  </a:cubicBezTo>
                  <a:lnTo>
                    <a:pt x="2834" y="3871"/>
                  </a:lnTo>
                  <a:cubicBezTo>
                    <a:pt x="2834" y="3811"/>
                    <a:pt x="2834" y="3752"/>
                    <a:pt x="2858" y="3692"/>
                  </a:cubicBezTo>
                  <a:cubicBezTo>
                    <a:pt x="2870" y="3609"/>
                    <a:pt x="2822" y="3514"/>
                    <a:pt x="2727" y="3502"/>
                  </a:cubicBezTo>
                  <a:cubicBezTo>
                    <a:pt x="2718" y="3500"/>
                    <a:pt x="2710" y="3500"/>
                    <a:pt x="2701" y="3500"/>
                  </a:cubicBezTo>
                  <a:cubicBezTo>
                    <a:pt x="2627" y="3500"/>
                    <a:pt x="2558" y="3546"/>
                    <a:pt x="2536" y="3621"/>
                  </a:cubicBezTo>
                  <a:cubicBezTo>
                    <a:pt x="2524" y="3668"/>
                    <a:pt x="2524" y="3728"/>
                    <a:pt x="2512" y="3776"/>
                  </a:cubicBezTo>
                  <a:lnTo>
                    <a:pt x="2298" y="3776"/>
                  </a:lnTo>
                  <a:lnTo>
                    <a:pt x="2298" y="2085"/>
                  </a:lnTo>
                  <a:lnTo>
                    <a:pt x="2465" y="2085"/>
                  </a:lnTo>
                  <a:cubicBezTo>
                    <a:pt x="2715" y="2085"/>
                    <a:pt x="2929" y="1882"/>
                    <a:pt x="2929" y="1632"/>
                  </a:cubicBezTo>
                  <a:cubicBezTo>
                    <a:pt x="2929" y="1370"/>
                    <a:pt x="2715" y="1168"/>
                    <a:pt x="2465" y="1168"/>
                  </a:cubicBezTo>
                  <a:lnTo>
                    <a:pt x="2441" y="1168"/>
                  </a:lnTo>
                  <a:cubicBezTo>
                    <a:pt x="2179" y="1168"/>
                    <a:pt x="1977" y="1370"/>
                    <a:pt x="1977" y="1632"/>
                  </a:cubicBezTo>
                  <a:lnTo>
                    <a:pt x="1977" y="1763"/>
                  </a:lnTo>
                  <a:lnTo>
                    <a:pt x="1727" y="1763"/>
                  </a:lnTo>
                  <a:lnTo>
                    <a:pt x="1727" y="1632"/>
                  </a:lnTo>
                  <a:cubicBezTo>
                    <a:pt x="1727" y="1370"/>
                    <a:pt x="1512" y="1168"/>
                    <a:pt x="1262" y="1168"/>
                  </a:cubicBezTo>
                  <a:lnTo>
                    <a:pt x="1227" y="1168"/>
                  </a:lnTo>
                  <a:cubicBezTo>
                    <a:pt x="977" y="1168"/>
                    <a:pt x="774" y="1370"/>
                    <a:pt x="774" y="1632"/>
                  </a:cubicBezTo>
                  <a:cubicBezTo>
                    <a:pt x="774" y="1882"/>
                    <a:pt x="977" y="2085"/>
                    <a:pt x="1227" y="2085"/>
                  </a:cubicBezTo>
                  <a:lnTo>
                    <a:pt x="1393" y="2085"/>
                  </a:lnTo>
                  <a:lnTo>
                    <a:pt x="1393" y="3776"/>
                  </a:lnTo>
                  <a:lnTo>
                    <a:pt x="1191" y="3776"/>
                  </a:lnTo>
                  <a:cubicBezTo>
                    <a:pt x="1155" y="3478"/>
                    <a:pt x="1024" y="3204"/>
                    <a:pt x="810" y="3014"/>
                  </a:cubicBezTo>
                  <a:cubicBezTo>
                    <a:pt x="488" y="2716"/>
                    <a:pt x="310" y="2299"/>
                    <a:pt x="310" y="1871"/>
                  </a:cubicBezTo>
                  <a:cubicBezTo>
                    <a:pt x="310" y="1013"/>
                    <a:pt x="988" y="323"/>
                    <a:pt x="1858" y="323"/>
                  </a:cubicBezTo>
                  <a:lnTo>
                    <a:pt x="1905" y="323"/>
                  </a:lnTo>
                  <a:cubicBezTo>
                    <a:pt x="2715" y="335"/>
                    <a:pt x="3394" y="1013"/>
                    <a:pt x="3405" y="1835"/>
                  </a:cubicBezTo>
                  <a:lnTo>
                    <a:pt x="3405" y="1847"/>
                  </a:lnTo>
                  <a:cubicBezTo>
                    <a:pt x="3405" y="2287"/>
                    <a:pt x="3239" y="2668"/>
                    <a:pt x="2929" y="2966"/>
                  </a:cubicBezTo>
                  <a:cubicBezTo>
                    <a:pt x="2870" y="3025"/>
                    <a:pt x="2858" y="3133"/>
                    <a:pt x="2929" y="3204"/>
                  </a:cubicBezTo>
                  <a:cubicBezTo>
                    <a:pt x="2965" y="3240"/>
                    <a:pt x="3007" y="3258"/>
                    <a:pt x="3048" y="3258"/>
                  </a:cubicBezTo>
                  <a:cubicBezTo>
                    <a:pt x="3090" y="3258"/>
                    <a:pt x="3132" y="3240"/>
                    <a:pt x="3167" y="3204"/>
                  </a:cubicBezTo>
                  <a:cubicBezTo>
                    <a:pt x="3906" y="2502"/>
                    <a:pt x="3941" y="1299"/>
                    <a:pt x="3191" y="561"/>
                  </a:cubicBezTo>
                  <a:cubicBezTo>
                    <a:pt x="2858" y="216"/>
                    <a:pt x="2393" y="1"/>
                    <a:pt x="1917" y="1"/>
                  </a:cubicBezTo>
                  <a:cubicBezTo>
                    <a:pt x="1903" y="1"/>
                    <a:pt x="1888" y="1"/>
                    <a:pt x="187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55"/>
            <p:cNvSpPr/>
            <p:nvPr/>
          </p:nvSpPr>
          <p:spPr>
            <a:xfrm>
              <a:off x="1502232" y="2449259"/>
              <a:ext cx="10655" cy="25380"/>
            </a:xfrm>
            <a:custGeom>
              <a:rect b="b" l="l" r="r" t="t"/>
              <a:pathLst>
                <a:path extrusionOk="0" h="798" w="335">
                  <a:moveTo>
                    <a:pt x="168" y="0"/>
                  </a:moveTo>
                  <a:cubicBezTo>
                    <a:pt x="84" y="0"/>
                    <a:pt x="1" y="84"/>
                    <a:pt x="1" y="167"/>
                  </a:cubicBezTo>
                  <a:lnTo>
                    <a:pt x="1" y="631"/>
                  </a:lnTo>
                  <a:cubicBezTo>
                    <a:pt x="1" y="715"/>
                    <a:pt x="84" y="798"/>
                    <a:pt x="168" y="798"/>
                  </a:cubicBezTo>
                  <a:cubicBezTo>
                    <a:pt x="263" y="798"/>
                    <a:pt x="334" y="715"/>
                    <a:pt x="334" y="631"/>
                  </a:cubicBezTo>
                  <a:lnTo>
                    <a:pt x="334" y="167"/>
                  </a:lnTo>
                  <a:cubicBezTo>
                    <a:pt x="334" y="84"/>
                    <a:pt x="263"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55"/>
            <p:cNvSpPr/>
            <p:nvPr/>
          </p:nvSpPr>
          <p:spPr>
            <a:xfrm>
              <a:off x="1458309" y="2460582"/>
              <a:ext cx="18988" cy="23090"/>
            </a:xfrm>
            <a:custGeom>
              <a:rect b="b" l="l" r="r" t="t"/>
              <a:pathLst>
                <a:path extrusionOk="0" h="726" w="597">
                  <a:moveTo>
                    <a:pt x="190" y="1"/>
                  </a:moveTo>
                  <a:cubicBezTo>
                    <a:pt x="161" y="1"/>
                    <a:pt x="132" y="9"/>
                    <a:pt x="108" y="25"/>
                  </a:cubicBezTo>
                  <a:cubicBezTo>
                    <a:pt x="25" y="61"/>
                    <a:pt x="1" y="168"/>
                    <a:pt x="48" y="240"/>
                  </a:cubicBezTo>
                  <a:lnTo>
                    <a:pt x="275" y="644"/>
                  </a:lnTo>
                  <a:cubicBezTo>
                    <a:pt x="299" y="693"/>
                    <a:pt x="357" y="726"/>
                    <a:pt x="414" y="726"/>
                  </a:cubicBezTo>
                  <a:cubicBezTo>
                    <a:pt x="441" y="726"/>
                    <a:pt x="466" y="719"/>
                    <a:pt x="489" y="704"/>
                  </a:cubicBezTo>
                  <a:cubicBezTo>
                    <a:pt x="572" y="656"/>
                    <a:pt x="596" y="573"/>
                    <a:pt x="548" y="478"/>
                  </a:cubicBezTo>
                  <a:lnTo>
                    <a:pt x="322" y="85"/>
                  </a:lnTo>
                  <a:cubicBezTo>
                    <a:pt x="299" y="30"/>
                    <a:pt x="244" y="1"/>
                    <a:pt x="19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55"/>
            <p:cNvSpPr/>
            <p:nvPr/>
          </p:nvSpPr>
          <p:spPr>
            <a:xfrm>
              <a:off x="1425741" y="2492768"/>
              <a:ext cx="25031" cy="17874"/>
            </a:xfrm>
            <a:custGeom>
              <a:rect b="b" l="l" r="r" t="t"/>
              <a:pathLst>
                <a:path extrusionOk="0" h="562" w="787">
                  <a:moveTo>
                    <a:pt x="181" y="1"/>
                  </a:moveTo>
                  <a:cubicBezTo>
                    <a:pt x="126" y="1"/>
                    <a:pt x="72" y="30"/>
                    <a:pt x="48" y="85"/>
                  </a:cubicBezTo>
                  <a:cubicBezTo>
                    <a:pt x="1" y="156"/>
                    <a:pt x="25" y="263"/>
                    <a:pt x="108" y="299"/>
                  </a:cubicBezTo>
                  <a:cubicBezTo>
                    <a:pt x="501" y="525"/>
                    <a:pt x="501" y="561"/>
                    <a:pt x="584" y="561"/>
                  </a:cubicBezTo>
                  <a:cubicBezTo>
                    <a:pt x="632" y="561"/>
                    <a:pt x="703" y="525"/>
                    <a:pt x="727" y="466"/>
                  </a:cubicBezTo>
                  <a:cubicBezTo>
                    <a:pt x="787" y="394"/>
                    <a:pt x="751" y="287"/>
                    <a:pt x="668" y="240"/>
                  </a:cubicBezTo>
                  <a:lnTo>
                    <a:pt x="263" y="25"/>
                  </a:lnTo>
                  <a:cubicBezTo>
                    <a:pt x="238" y="9"/>
                    <a:pt x="209" y="1"/>
                    <a:pt x="1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55"/>
            <p:cNvSpPr/>
            <p:nvPr/>
          </p:nvSpPr>
          <p:spPr>
            <a:xfrm>
              <a:off x="1414768" y="2535959"/>
              <a:ext cx="25031" cy="10655"/>
            </a:xfrm>
            <a:custGeom>
              <a:rect b="b" l="l" r="r" t="t"/>
              <a:pathLst>
                <a:path extrusionOk="0" h="335" w="787">
                  <a:moveTo>
                    <a:pt x="167" y="1"/>
                  </a:moveTo>
                  <a:cubicBezTo>
                    <a:pt x="72" y="1"/>
                    <a:pt x="1" y="72"/>
                    <a:pt x="1" y="167"/>
                  </a:cubicBezTo>
                  <a:cubicBezTo>
                    <a:pt x="1" y="251"/>
                    <a:pt x="72" y="334"/>
                    <a:pt x="167" y="334"/>
                  </a:cubicBezTo>
                  <a:lnTo>
                    <a:pt x="632" y="334"/>
                  </a:lnTo>
                  <a:cubicBezTo>
                    <a:pt x="715" y="334"/>
                    <a:pt x="786" y="251"/>
                    <a:pt x="786" y="167"/>
                  </a:cubicBezTo>
                  <a:cubicBezTo>
                    <a:pt x="786" y="72"/>
                    <a:pt x="715" y="1"/>
                    <a:pt x="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55"/>
            <p:cNvSpPr/>
            <p:nvPr/>
          </p:nvSpPr>
          <p:spPr>
            <a:xfrm>
              <a:off x="1573825" y="2537104"/>
              <a:ext cx="24999" cy="10241"/>
            </a:xfrm>
            <a:custGeom>
              <a:rect b="b" l="l" r="r" t="t"/>
              <a:pathLst>
                <a:path extrusionOk="0" h="322" w="786">
                  <a:moveTo>
                    <a:pt x="167" y="0"/>
                  </a:moveTo>
                  <a:cubicBezTo>
                    <a:pt x="72" y="0"/>
                    <a:pt x="0" y="72"/>
                    <a:pt x="0" y="155"/>
                  </a:cubicBezTo>
                  <a:cubicBezTo>
                    <a:pt x="0" y="251"/>
                    <a:pt x="72" y="322"/>
                    <a:pt x="167" y="322"/>
                  </a:cubicBezTo>
                  <a:lnTo>
                    <a:pt x="631" y="322"/>
                  </a:lnTo>
                  <a:cubicBezTo>
                    <a:pt x="715" y="322"/>
                    <a:pt x="786" y="251"/>
                    <a:pt x="786" y="155"/>
                  </a:cubicBezTo>
                  <a:cubicBezTo>
                    <a:pt x="786" y="72"/>
                    <a:pt x="715" y="0"/>
                    <a:pt x="63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55"/>
            <p:cNvSpPr/>
            <p:nvPr/>
          </p:nvSpPr>
          <p:spPr>
            <a:xfrm>
              <a:off x="1563965" y="2493627"/>
              <a:ext cx="24649" cy="17525"/>
            </a:xfrm>
            <a:custGeom>
              <a:rect b="b" l="l" r="r" t="t"/>
              <a:pathLst>
                <a:path extrusionOk="0" h="551" w="775">
                  <a:moveTo>
                    <a:pt x="576" y="0"/>
                  </a:moveTo>
                  <a:cubicBezTo>
                    <a:pt x="549" y="0"/>
                    <a:pt x="523" y="7"/>
                    <a:pt x="501" y="22"/>
                  </a:cubicBezTo>
                  <a:lnTo>
                    <a:pt x="108" y="248"/>
                  </a:lnTo>
                  <a:cubicBezTo>
                    <a:pt x="24" y="296"/>
                    <a:pt x="1" y="391"/>
                    <a:pt x="48" y="475"/>
                  </a:cubicBezTo>
                  <a:cubicBezTo>
                    <a:pt x="73" y="524"/>
                    <a:pt x="132" y="550"/>
                    <a:pt x="189" y="550"/>
                  </a:cubicBezTo>
                  <a:cubicBezTo>
                    <a:pt x="215" y="550"/>
                    <a:pt x="240" y="545"/>
                    <a:pt x="263" y="534"/>
                  </a:cubicBezTo>
                  <a:lnTo>
                    <a:pt x="667" y="308"/>
                  </a:lnTo>
                  <a:cubicBezTo>
                    <a:pt x="739" y="260"/>
                    <a:pt x="774" y="153"/>
                    <a:pt x="727" y="82"/>
                  </a:cubicBezTo>
                  <a:cubicBezTo>
                    <a:pt x="694" y="33"/>
                    <a:pt x="633" y="0"/>
                    <a:pt x="57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55"/>
            <p:cNvSpPr/>
            <p:nvPr/>
          </p:nvSpPr>
          <p:spPr>
            <a:xfrm>
              <a:off x="1537853" y="2461440"/>
              <a:ext cx="18956" cy="23090"/>
            </a:xfrm>
            <a:custGeom>
              <a:rect b="b" l="l" r="r" t="t"/>
              <a:pathLst>
                <a:path extrusionOk="0" h="726" w="596">
                  <a:moveTo>
                    <a:pt x="414" y="0"/>
                  </a:moveTo>
                  <a:cubicBezTo>
                    <a:pt x="357" y="0"/>
                    <a:pt x="298" y="33"/>
                    <a:pt x="274" y="82"/>
                  </a:cubicBezTo>
                  <a:lnTo>
                    <a:pt x="48" y="486"/>
                  </a:lnTo>
                  <a:cubicBezTo>
                    <a:pt x="0" y="558"/>
                    <a:pt x="36" y="665"/>
                    <a:pt x="107" y="701"/>
                  </a:cubicBezTo>
                  <a:cubicBezTo>
                    <a:pt x="132" y="718"/>
                    <a:pt x="162" y="725"/>
                    <a:pt x="192" y="725"/>
                  </a:cubicBezTo>
                  <a:cubicBezTo>
                    <a:pt x="247" y="725"/>
                    <a:pt x="303" y="699"/>
                    <a:pt x="333" y="653"/>
                  </a:cubicBezTo>
                  <a:lnTo>
                    <a:pt x="548" y="248"/>
                  </a:lnTo>
                  <a:cubicBezTo>
                    <a:pt x="595" y="177"/>
                    <a:pt x="572" y="70"/>
                    <a:pt x="488" y="22"/>
                  </a:cubicBezTo>
                  <a:cubicBezTo>
                    <a:pt x="466" y="7"/>
                    <a:pt x="440" y="0"/>
                    <a:pt x="41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45" name="Google Shape;3345;p55"/>
          <p:cNvSpPr/>
          <p:nvPr/>
        </p:nvSpPr>
        <p:spPr>
          <a:xfrm>
            <a:off x="7075994" y="2425914"/>
            <a:ext cx="353354" cy="351318"/>
          </a:xfrm>
          <a:custGeom>
            <a:rect b="b" l="l" r="r" t="t"/>
            <a:pathLst>
              <a:path extrusionOk="0" h="11046" w="11110">
                <a:moveTo>
                  <a:pt x="3750" y="304"/>
                </a:moveTo>
                <a:cubicBezTo>
                  <a:pt x="3766" y="304"/>
                  <a:pt x="3783" y="304"/>
                  <a:pt x="3799" y="306"/>
                </a:cubicBezTo>
                <a:cubicBezTo>
                  <a:pt x="4037" y="341"/>
                  <a:pt x="4275" y="365"/>
                  <a:pt x="4490" y="413"/>
                </a:cubicBezTo>
                <a:cubicBezTo>
                  <a:pt x="4716" y="460"/>
                  <a:pt x="4954" y="520"/>
                  <a:pt x="5180" y="579"/>
                </a:cubicBezTo>
                <a:cubicBezTo>
                  <a:pt x="5347" y="615"/>
                  <a:pt x="5478" y="734"/>
                  <a:pt x="5549" y="889"/>
                </a:cubicBezTo>
                <a:cubicBezTo>
                  <a:pt x="5561" y="913"/>
                  <a:pt x="5585" y="949"/>
                  <a:pt x="5585" y="972"/>
                </a:cubicBezTo>
                <a:cubicBezTo>
                  <a:pt x="5621" y="1115"/>
                  <a:pt x="5609" y="1246"/>
                  <a:pt x="5573" y="1377"/>
                </a:cubicBezTo>
                <a:lnTo>
                  <a:pt x="4156" y="4770"/>
                </a:lnTo>
                <a:cubicBezTo>
                  <a:pt x="3990" y="4711"/>
                  <a:pt x="3823" y="4663"/>
                  <a:pt x="3644" y="4639"/>
                </a:cubicBezTo>
                <a:cubicBezTo>
                  <a:pt x="3489" y="4604"/>
                  <a:pt x="3323" y="4592"/>
                  <a:pt x="3168" y="4580"/>
                </a:cubicBezTo>
                <a:cubicBezTo>
                  <a:pt x="3162" y="4586"/>
                  <a:pt x="3156" y="4589"/>
                  <a:pt x="3152" y="4589"/>
                </a:cubicBezTo>
                <a:cubicBezTo>
                  <a:pt x="3147" y="4589"/>
                  <a:pt x="3144" y="4586"/>
                  <a:pt x="3144" y="4580"/>
                </a:cubicBezTo>
                <a:lnTo>
                  <a:pt x="3144" y="901"/>
                </a:lnTo>
                <a:cubicBezTo>
                  <a:pt x="3144" y="722"/>
                  <a:pt x="3216" y="579"/>
                  <a:pt x="3335" y="460"/>
                </a:cubicBezTo>
                <a:cubicBezTo>
                  <a:pt x="3453" y="353"/>
                  <a:pt x="3600" y="304"/>
                  <a:pt x="3750" y="304"/>
                </a:cubicBezTo>
                <a:close/>
                <a:moveTo>
                  <a:pt x="6451" y="1138"/>
                </a:moveTo>
                <a:cubicBezTo>
                  <a:pt x="6549" y="1138"/>
                  <a:pt x="6645" y="1162"/>
                  <a:pt x="6728" y="1210"/>
                </a:cubicBezTo>
                <a:cubicBezTo>
                  <a:pt x="6918" y="1318"/>
                  <a:pt x="7121" y="1437"/>
                  <a:pt x="7311" y="1556"/>
                </a:cubicBezTo>
                <a:cubicBezTo>
                  <a:pt x="7514" y="1687"/>
                  <a:pt x="7716" y="1842"/>
                  <a:pt x="7907" y="1984"/>
                </a:cubicBezTo>
                <a:cubicBezTo>
                  <a:pt x="7954" y="2020"/>
                  <a:pt x="7978" y="2068"/>
                  <a:pt x="8014" y="2103"/>
                </a:cubicBezTo>
                <a:cubicBezTo>
                  <a:pt x="8085" y="2199"/>
                  <a:pt x="8109" y="2318"/>
                  <a:pt x="8133" y="2437"/>
                </a:cubicBezTo>
                <a:lnTo>
                  <a:pt x="8133" y="2461"/>
                </a:lnTo>
                <a:cubicBezTo>
                  <a:pt x="8133" y="2568"/>
                  <a:pt x="8097" y="2663"/>
                  <a:pt x="8050" y="2746"/>
                </a:cubicBezTo>
                <a:cubicBezTo>
                  <a:pt x="8026" y="2806"/>
                  <a:pt x="7990" y="2854"/>
                  <a:pt x="7954" y="2889"/>
                </a:cubicBezTo>
                <a:lnTo>
                  <a:pt x="5347" y="5497"/>
                </a:lnTo>
                <a:lnTo>
                  <a:pt x="5311" y="5497"/>
                </a:lnTo>
                <a:cubicBezTo>
                  <a:pt x="5192" y="5378"/>
                  <a:pt x="5049" y="5271"/>
                  <a:pt x="4918" y="5187"/>
                </a:cubicBezTo>
                <a:cubicBezTo>
                  <a:pt x="4775" y="5092"/>
                  <a:pt x="4632" y="5009"/>
                  <a:pt x="4478" y="4949"/>
                </a:cubicBezTo>
                <a:cubicBezTo>
                  <a:pt x="4466" y="4949"/>
                  <a:pt x="4466" y="4937"/>
                  <a:pt x="4466" y="4913"/>
                </a:cubicBezTo>
                <a:lnTo>
                  <a:pt x="5883" y="1508"/>
                </a:lnTo>
                <a:cubicBezTo>
                  <a:pt x="5942" y="1341"/>
                  <a:pt x="6073" y="1234"/>
                  <a:pt x="6240" y="1175"/>
                </a:cubicBezTo>
                <a:cubicBezTo>
                  <a:pt x="6309" y="1150"/>
                  <a:pt x="6381" y="1138"/>
                  <a:pt x="6451" y="1138"/>
                </a:cubicBezTo>
                <a:close/>
                <a:moveTo>
                  <a:pt x="8633" y="2937"/>
                </a:moveTo>
                <a:cubicBezTo>
                  <a:pt x="8800" y="2961"/>
                  <a:pt x="8966" y="3032"/>
                  <a:pt x="9062" y="3163"/>
                </a:cubicBezTo>
                <a:cubicBezTo>
                  <a:pt x="9228" y="3354"/>
                  <a:pt x="9383" y="3568"/>
                  <a:pt x="9514" y="3770"/>
                </a:cubicBezTo>
                <a:cubicBezTo>
                  <a:pt x="9633" y="3949"/>
                  <a:pt x="9752" y="4151"/>
                  <a:pt x="9859" y="4342"/>
                </a:cubicBezTo>
                <a:cubicBezTo>
                  <a:pt x="9883" y="4389"/>
                  <a:pt x="9895" y="4425"/>
                  <a:pt x="9919" y="4485"/>
                </a:cubicBezTo>
                <a:cubicBezTo>
                  <a:pt x="9931" y="4532"/>
                  <a:pt x="9931" y="4592"/>
                  <a:pt x="9931" y="4639"/>
                </a:cubicBezTo>
                <a:cubicBezTo>
                  <a:pt x="9931" y="4699"/>
                  <a:pt x="9919" y="4759"/>
                  <a:pt x="9895" y="4818"/>
                </a:cubicBezTo>
                <a:cubicBezTo>
                  <a:pt x="9895" y="4830"/>
                  <a:pt x="9883" y="4866"/>
                  <a:pt x="9871" y="4878"/>
                </a:cubicBezTo>
                <a:lnTo>
                  <a:pt x="9871" y="4890"/>
                </a:lnTo>
                <a:cubicBezTo>
                  <a:pt x="9859" y="4937"/>
                  <a:pt x="9824" y="4961"/>
                  <a:pt x="9800" y="4997"/>
                </a:cubicBezTo>
                <a:cubicBezTo>
                  <a:pt x="9740" y="5068"/>
                  <a:pt x="9645" y="5128"/>
                  <a:pt x="9562" y="5175"/>
                </a:cubicBezTo>
                <a:lnTo>
                  <a:pt x="6145" y="6592"/>
                </a:lnTo>
                <a:lnTo>
                  <a:pt x="6133" y="6592"/>
                </a:lnTo>
                <a:cubicBezTo>
                  <a:pt x="6133" y="6592"/>
                  <a:pt x="6121" y="6592"/>
                  <a:pt x="6121" y="6568"/>
                </a:cubicBezTo>
                <a:cubicBezTo>
                  <a:pt x="6049" y="6402"/>
                  <a:pt x="5954" y="6259"/>
                  <a:pt x="5847" y="6104"/>
                </a:cubicBezTo>
                <a:cubicBezTo>
                  <a:pt x="5764" y="5973"/>
                  <a:pt x="5668" y="5854"/>
                  <a:pt x="5573" y="5759"/>
                </a:cubicBezTo>
                <a:lnTo>
                  <a:pt x="5573" y="5723"/>
                </a:lnTo>
                <a:lnTo>
                  <a:pt x="8169" y="3115"/>
                </a:lnTo>
                <a:cubicBezTo>
                  <a:pt x="8288" y="2996"/>
                  <a:pt x="8454" y="2937"/>
                  <a:pt x="8633" y="2937"/>
                </a:cubicBezTo>
                <a:close/>
                <a:moveTo>
                  <a:pt x="2966" y="4878"/>
                </a:moveTo>
                <a:cubicBezTo>
                  <a:pt x="3013" y="4901"/>
                  <a:pt x="3073" y="4913"/>
                  <a:pt x="3132" y="4913"/>
                </a:cubicBezTo>
                <a:cubicBezTo>
                  <a:pt x="3216" y="4913"/>
                  <a:pt x="3311" y="4937"/>
                  <a:pt x="3394" y="4949"/>
                </a:cubicBezTo>
                <a:lnTo>
                  <a:pt x="2966" y="7140"/>
                </a:lnTo>
                <a:lnTo>
                  <a:pt x="2918" y="7140"/>
                </a:lnTo>
                <a:lnTo>
                  <a:pt x="2537" y="4949"/>
                </a:lnTo>
                <a:cubicBezTo>
                  <a:pt x="2620" y="4937"/>
                  <a:pt x="2727" y="4925"/>
                  <a:pt x="2811" y="4925"/>
                </a:cubicBezTo>
                <a:lnTo>
                  <a:pt x="2870" y="4925"/>
                </a:lnTo>
                <a:cubicBezTo>
                  <a:pt x="2894" y="4925"/>
                  <a:pt x="2894" y="4925"/>
                  <a:pt x="2906" y="4901"/>
                </a:cubicBezTo>
                <a:cubicBezTo>
                  <a:pt x="2918" y="4901"/>
                  <a:pt x="2918" y="4901"/>
                  <a:pt x="2930" y="4890"/>
                </a:cubicBezTo>
                <a:cubicBezTo>
                  <a:pt x="2954" y="4890"/>
                  <a:pt x="2954" y="4878"/>
                  <a:pt x="2966" y="4878"/>
                </a:cubicBezTo>
                <a:close/>
                <a:moveTo>
                  <a:pt x="3728" y="4997"/>
                </a:moveTo>
                <a:lnTo>
                  <a:pt x="4037" y="5080"/>
                </a:lnTo>
                <a:cubicBezTo>
                  <a:pt x="4049" y="5080"/>
                  <a:pt x="4049" y="5080"/>
                  <a:pt x="4061" y="5104"/>
                </a:cubicBezTo>
                <a:lnTo>
                  <a:pt x="4228" y="5104"/>
                </a:lnTo>
                <a:cubicBezTo>
                  <a:pt x="4251" y="5140"/>
                  <a:pt x="4299" y="5187"/>
                  <a:pt x="4359" y="5199"/>
                </a:cubicBezTo>
                <a:cubicBezTo>
                  <a:pt x="4418" y="5259"/>
                  <a:pt x="4502" y="5306"/>
                  <a:pt x="4585" y="5354"/>
                </a:cubicBezTo>
                <a:lnTo>
                  <a:pt x="3335" y="7199"/>
                </a:lnTo>
                <a:cubicBezTo>
                  <a:pt x="3323" y="7199"/>
                  <a:pt x="3299" y="7176"/>
                  <a:pt x="3287" y="7176"/>
                </a:cubicBezTo>
                <a:lnTo>
                  <a:pt x="3728" y="4997"/>
                </a:lnTo>
                <a:close/>
                <a:moveTo>
                  <a:pt x="4859" y="5532"/>
                </a:moveTo>
                <a:cubicBezTo>
                  <a:pt x="4942" y="5592"/>
                  <a:pt x="5013" y="5663"/>
                  <a:pt x="5097" y="5723"/>
                </a:cubicBezTo>
                <a:cubicBezTo>
                  <a:pt x="5097" y="5723"/>
                  <a:pt x="5109" y="5735"/>
                  <a:pt x="5121" y="5735"/>
                </a:cubicBezTo>
                <a:lnTo>
                  <a:pt x="5133" y="5759"/>
                </a:lnTo>
                <a:cubicBezTo>
                  <a:pt x="5156" y="5759"/>
                  <a:pt x="5156" y="5771"/>
                  <a:pt x="5168" y="5771"/>
                </a:cubicBezTo>
                <a:cubicBezTo>
                  <a:pt x="5168" y="5771"/>
                  <a:pt x="5180" y="5771"/>
                  <a:pt x="5180" y="5782"/>
                </a:cubicBezTo>
                <a:cubicBezTo>
                  <a:pt x="5192" y="5782"/>
                  <a:pt x="5192" y="5782"/>
                  <a:pt x="5216" y="5794"/>
                </a:cubicBezTo>
                <a:lnTo>
                  <a:pt x="5228" y="5794"/>
                </a:lnTo>
                <a:cubicBezTo>
                  <a:pt x="5240" y="5854"/>
                  <a:pt x="5275" y="5902"/>
                  <a:pt x="5299" y="5949"/>
                </a:cubicBezTo>
                <a:cubicBezTo>
                  <a:pt x="5359" y="6009"/>
                  <a:pt x="5418" y="6080"/>
                  <a:pt x="5466" y="6152"/>
                </a:cubicBezTo>
                <a:lnTo>
                  <a:pt x="3629" y="7396"/>
                </a:lnTo>
                <a:lnTo>
                  <a:pt x="3629" y="7396"/>
                </a:lnTo>
                <a:cubicBezTo>
                  <a:pt x="3623" y="7389"/>
                  <a:pt x="3617" y="7382"/>
                  <a:pt x="3609" y="7378"/>
                </a:cubicBezTo>
                <a:lnTo>
                  <a:pt x="4859" y="5532"/>
                </a:lnTo>
                <a:close/>
                <a:moveTo>
                  <a:pt x="5692" y="6425"/>
                </a:moveTo>
                <a:cubicBezTo>
                  <a:pt x="5752" y="6509"/>
                  <a:pt x="5787" y="6616"/>
                  <a:pt x="5835" y="6711"/>
                </a:cubicBezTo>
                <a:cubicBezTo>
                  <a:pt x="5835" y="6723"/>
                  <a:pt x="5847" y="6735"/>
                  <a:pt x="5847" y="6735"/>
                </a:cubicBezTo>
                <a:cubicBezTo>
                  <a:pt x="5847" y="6747"/>
                  <a:pt x="5871" y="6747"/>
                  <a:pt x="5883" y="6771"/>
                </a:cubicBezTo>
                <a:lnTo>
                  <a:pt x="5906" y="6795"/>
                </a:lnTo>
                <a:lnTo>
                  <a:pt x="5942" y="6830"/>
                </a:lnTo>
                <a:cubicBezTo>
                  <a:pt x="5930" y="6878"/>
                  <a:pt x="5942" y="6949"/>
                  <a:pt x="5954" y="6985"/>
                </a:cubicBezTo>
                <a:cubicBezTo>
                  <a:pt x="5990" y="7080"/>
                  <a:pt x="6014" y="7164"/>
                  <a:pt x="6026" y="7259"/>
                </a:cubicBezTo>
                <a:lnTo>
                  <a:pt x="3859" y="7723"/>
                </a:lnTo>
                <a:cubicBezTo>
                  <a:pt x="3859" y="7699"/>
                  <a:pt x="3847" y="7687"/>
                  <a:pt x="3847" y="7676"/>
                </a:cubicBezTo>
                <a:lnTo>
                  <a:pt x="5692" y="6425"/>
                </a:lnTo>
                <a:close/>
                <a:moveTo>
                  <a:pt x="9900" y="5418"/>
                </a:moveTo>
                <a:cubicBezTo>
                  <a:pt x="9989" y="5418"/>
                  <a:pt x="10076" y="5436"/>
                  <a:pt x="10157" y="5473"/>
                </a:cubicBezTo>
                <a:cubicBezTo>
                  <a:pt x="10300" y="5544"/>
                  <a:pt x="10419" y="5675"/>
                  <a:pt x="10467" y="5842"/>
                </a:cubicBezTo>
                <a:cubicBezTo>
                  <a:pt x="10598" y="6294"/>
                  <a:pt x="10693" y="6771"/>
                  <a:pt x="10728" y="7223"/>
                </a:cubicBezTo>
                <a:lnTo>
                  <a:pt x="10728" y="7283"/>
                </a:lnTo>
                <a:cubicBezTo>
                  <a:pt x="10752" y="7437"/>
                  <a:pt x="10705" y="7568"/>
                  <a:pt x="10609" y="7676"/>
                </a:cubicBezTo>
                <a:cubicBezTo>
                  <a:pt x="10598" y="7687"/>
                  <a:pt x="10598" y="7687"/>
                  <a:pt x="10598" y="7699"/>
                </a:cubicBezTo>
                <a:cubicBezTo>
                  <a:pt x="10598" y="7723"/>
                  <a:pt x="10586" y="7723"/>
                  <a:pt x="10586" y="7735"/>
                </a:cubicBezTo>
                <a:lnTo>
                  <a:pt x="10574" y="7747"/>
                </a:lnTo>
                <a:lnTo>
                  <a:pt x="10550" y="7759"/>
                </a:lnTo>
                <a:lnTo>
                  <a:pt x="10538" y="7783"/>
                </a:lnTo>
                <a:lnTo>
                  <a:pt x="10526" y="7795"/>
                </a:lnTo>
                <a:cubicBezTo>
                  <a:pt x="10526" y="7795"/>
                  <a:pt x="10514" y="7795"/>
                  <a:pt x="10514" y="7807"/>
                </a:cubicBezTo>
                <a:cubicBezTo>
                  <a:pt x="10514" y="7807"/>
                  <a:pt x="10490" y="7807"/>
                  <a:pt x="10490" y="7818"/>
                </a:cubicBezTo>
                <a:cubicBezTo>
                  <a:pt x="10490" y="7818"/>
                  <a:pt x="10478" y="7818"/>
                  <a:pt x="10478" y="7842"/>
                </a:cubicBezTo>
                <a:cubicBezTo>
                  <a:pt x="10478" y="7842"/>
                  <a:pt x="10467" y="7842"/>
                  <a:pt x="10467" y="7854"/>
                </a:cubicBezTo>
                <a:lnTo>
                  <a:pt x="10455" y="7854"/>
                </a:lnTo>
                <a:cubicBezTo>
                  <a:pt x="10455" y="7854"/>
                  <a:pt x="10431" y="7854"/>
                  <a:pt x="10431" y="7866"/>
                </a:cubicBezTo>
                <a:lnTo>
                  <a:pt x="10419" y="7866"/>
                </a:lnTo>
                <a:cubicBezTo>
                  <a:pt x="10419" y="7866"/>
                  <a:pt x="10407" y="7866"/>
                  <a:pt x="10407" y="7878"/>
                </a:cubicBezTo>
                <a:lnTo>
                  <a:pt x="10395" y="7878"/>
                </a:lnTo>
                <a:cubicBezTo>
                  <a:pt x="10395" y="7878"/>
                  <a:pt x="10371" y="7878"/>
                  <a:pt x="10371" y="7902"/>
                </a:cubicBezTo>
                <a:lnTo>
                  <a:pt x="6466" y="7902"/>
                </a:lnTo>
                <a:cubicBezTo>
                  <a:pt x="6442" y="7902"/>
                  <a:pt x="6442" y="7878"/>
                  <a:pt x="6442" y="7878"/>
                </a:cubicBezTo>
                <a:cubicBezTo>
                  <a:pt x="6430" y="7545"/>
                  <a:pt x="6359" y="7211"/>
                  <a:pt x="6252" y="6902"/>
                </a:cubicBezTo>
                <a:cubicBezTo>
                  <a:pt x="6252" y="6890"/>
                  <a:pt x="6252" y="6890"/>
                  <a:pt x="6264" y="6866"/>
                </a:cubicBezTo>
                <a:lnTo>
                  <a:pt x="9657" y="5461"/>
                </a:lnTo>
                <a:cubicBezTo>
                  <a:pt x="9736" y="5433"/>
                  <a:pt x="9819" y="5418"/>
                  <a:pt x="9900" y="5418"/>
                </a:cubicBezTo>
                <a:close/>
                <a:moveTo>
                  <a:pt x="6109" y="7604"/>
                </a:moveTo>
                <a:cubicBezTo>
                  <a:pt x="6121" y="7699"/>
                  <a:pt x="6133" y="7807"/>
                  <a:pt x="6133" y="7914"/>
                </a:cubicBezTo>
                <a:lnTo>
                  <a:pt x="6133" y="7938"/>
                </a:lnTo>
                <a:lnTo>
                  <a:pt x="6133" y="7973"/>
                </a:lnTo>
                <a:cubicBezTo>
                  <a:pt x="6133" y="7985"/>
                  <a:pt x="6133" y="7985"/>
                  <a:pt x="6145" y="7997"/>
                </a:cubicBezTo>
                <a:cubicBezTo>
                  <a:pt x="6145" y="8021"/>
                  <a:pt x="6145" y="8021"/>
                  <a:pt x="6168" y="8033"/>
                </a:cubicBezTo>
                <a:cubicBezTo>
                  <a:pt x="6168" y="8045"/>
                  <a:pt x="6180" y="8045"/>
                  <a:pt x="6180" y="8057"/>
                </a:cubicBezTo>
                <a:cubicBezTo>
                  <a:pt x="6145" y="8104"/>
                  <a:pt x="6133" y="8164"/>
                  <a:pt x="6133" y="8223"/>
                </a:cubicBezTo>
                <a:cubicBezTo>
                  <a:pt x="6133" y="8319"/>
                  <a:pt x="6121" y="8390"/>
                  <a:pt x="6109" y="8473"/>
                </a:cubicBezTo>
                <a:lnTo>
                  <a:pt x="3930" y="8092"/>
                </a:lnTo>
                <a:lnTo>
                  <a:pt x="3930" y="8033"/>
                </a:lnTo>
                <a:lnTo>
                  <a:pt x="6109" y="7604"/>
                </a:lnTo>
                <a:close/>
                <a:moveTo>
                  <a:pt x="2978" y="7437"/>
                </a:moveTo>
                <a:cubicBezTo>
                  <a:pt x="3335" y="7437"/>
                  <a:pt x="3620" y="7723"/>
                  <a:pt x="3620" y="8080"/>
                </a:cubicBezTo>
                <a:cubicBezTo>
                  <a:pt x="3609" y="8438"/>
                  <a:pt x="3323" y="8711"/>
                  <a:pt x="2978" y="8711"/>
                </a:cubicBezTo>
                <a:cubicBezTo>
                  <a:pt x="2620" y="8711"/>
                  <a:pt x="2335" y="8438"/>
                  <a:pt x="2335" y="8080"/>
                </a:cubicBezTo>
                <a:cubicBezTo>
                  <a:pt x="2335" y="7723"/>
                  <a:pt x="2620" y="7437"/>
                  <a:pt x="2978" y="7437"/>
                </a:cubicBezTo>
                <a:close/>
                <a:moveTo>
                  <a:pt x="3749" y="1"/>
                </a:moveTo>
                <a:cubicBezTo>
                  <a:pt x="3525" y="1"/>
                  <a:pt x="3308" y="92"/>
                  <a:pt x="3144" y="246"/>
                </a:cubicBezTo>
                <a:cubicBezTo>
                  <a:pt x="3085" y="294"/>
                  <a:pt x="3037" y="353"/>
                  <a:pt x="2989" y="413"/>
                </a:cubicBezTo>
                <a:cubicBezTo>
                  <a:pt x="2942" y="353"/>
                  <a:pt x="2906" y="294"/>
                  <a:pt x="2847" y="246"/>
                </a:cubicBezTo>
                <a:cubicBezTo>
                  <a:pt x="2658" y="80"/>
                  <a:pt x="2419" y="7"/>
                  <a:pt x="2185" y="7"/>
                </a:cubicBezTo>
                <a:cubicBezTo>
                  <a:pt x="2168" y="7"/>
                  <a:pt x="2150" y="7"/>
                  <a:pt x="2132" y="8"/>
                </a:cubicBezTo>
                <a:cubicBezTo>
                  <a:pt x="1632" y="56"/>
                  <a:pt x="1156" y="151"/>
                  <a:pt x="680" y="294"/>
                </a:cubicBezTo>
                <a:cubicBezTo>
                  <a:pt x="430" y="365"/>
                  <a:pt x="227" y="544"/>
                  <a:pt x="120" y="782"/>
                </a:cubicBezTo>
                <a:cubicBezTo>
                  <a:pt x="1" y="1020"/>
                  <a:pt x="1" y="1282"/>
                  <a:pt x="108" y="1520"/>
                </a:cubicBezTo>
                <a:lnTo>
                  <a:pt x="370" y="2175"/>
                </a:lnTo>
                <a:cubicBezTo>
                  <a:pt x="397" y="2248"/>
                  <a:pt x="466" y="2279"/>
                  <a:pt x="529" y="2279"/>
                </a:cubicBezTo>
                <a:cubicBezTo>
                  <a:pt x="549" y="2279"/>
                  <a:pt x="567" y="2276"/>
                  <a:pt x="584" y="2270"/>
                </a:cubicBezTo>
                <a:cubicBezTo>
                  <a:pt x="668" y="2234"/>
                  <a:pt x="703" y="2139"/>
                  <a:pt x="668" y="2056"/>
                </a:cubicBezTo>
                <a:lnTo>
                  <a:pt x="406" y="1401"/>
                </a:lnTo>
                <a:cubicBezTo>
                  <a:pt x="346" y="1246"/>
                  <a:pt x="346" y="1068"/>
                  <a:pt x="418" y="913"/>
                </a:cubicBezTo>
                <a:cubicBezTo>
                  <a:pt x="489" y="770"/>
                  <a:pt x="620" y="651"/>
                  <a:pt x="787" y="603"/>
                </a:cubicBezTo>
                <a:cubicBezTo>
                  <a:pt x="1239" y="472"/>
                  <a:pt x="1715" y="377"/>
                  <a:pt x="2168" y="329"/>
                </a:cubicBezTo>
                <a:cubicBezTo>
                  <a:pt x="2182" y="328"/>
                  <a:pt x="2196" y="328"/>
                  <a:pt x="2210" y="328"/>
                </a:cubicBezTo>
                <a:cubicBezTo>
                  <a:pt x="2364" y="328"/>
                  <a:pt x="2523" y="386"/>
                  <a:pt x="2632" y="484"/>
                </a:cubicBezTo>
                <a:cubicBezTo>
                  <a:pt x="2763" y="603"/>
                  <a:pt x="2823" y="746"/>
                  <a:pt x="2823" y="925"/>
                </a:cubicBezTo>
                <a:lnTo>
                  <a:pt x="2823" y="4604"/>
                </a:lnTo>
                <a:lnTo>
                  <a:pt x="2823" y="4616"/>
                </a:lnTo>
                <a:lnTo>
                  <a:pt x="2811" y="4639"/>
                </a:lnTo>
                <a:cubicBezTo>
                  <a:pt x="2466" y="4651"/>
                  <a:pt x="2144" y="4723"/>
                  <a:pt x="1835" y="4830"/>
                </a:cubicBezTo>
                <a:cubicBezTo>
                  <a:pt x="1811" y="4830"/>
                  <a:pt x="1811" y="4830"/>
                  <a:pt x="1799" y="4818"/>
                </a:cubicBezTo>
                <a:lnTo>
                  <a:pt x="953" y="2758"/>
                </a:lnTo>
                <a:cubicBezTo>
                  <a:pt x="927" y="2697"/>
                  <a:pt x="868" y="2661"/>
                  <a:pt x="806" y="2661"/>
                </a:cubicBezTo>
                <a:cubicBezTo>
                  <a:pt x="784" y="2661"/>
                  <a:pt x="761" y="2666"/>
                  <a:pt x="739" y="2675"/>
                </a:cubicBezTo>
                <a:cubicBezTo>
                  <a:pt x="656" y="2699"/>
                  <a:pt x="620" y="2806"/>
                  <a:pt x="656" y="2877"/>
                </a:cubicBezTo>
                <a:lnTo>
                  <a:pt x="1501" y="4937"/>
                </a:lnTo>
                <a:cubicBezTo>
                  <a:pt x="1558" y="5060"/>
                  <a:pt x="1682" y="5146"/>
                  <a:pt x="1821" y="5146"/>
                </a:cubicBezTo>
                <a:cubicBezTo>
                  <a:pt x="1856" y="5146"/>
                  <a:pt x="1893" y="5140"/>
                  <a:pt x="1930" y="5128"/>
                </a:cubicBezTo>
                <a:cubicBezTo>
                  <a:pt x="2025" y="5092"/>
                  <a:pt x="2132" y="5068"/>
                  <a:pt x="2216" y="5032"/>
                </a:cubicBezTo>
                <a:lnTo>
                  <a:pt x="2608" y="7223"/>
                </a:lnTo>
                <a:cubicBezTo>
                  <a:pt x="2251" y="7354"/>
                  <a:pt x="2013" y="7711"/>
                  <a:pt x="2013" y="8116"/>
                </a:cubicBezTo>
                <a:cubicBezTo>
                  <a:pt x="2013" y="8640"/>
                  <a:pt x="2442" y="9069"/>
                  <a:pt x="2966" y="9069"/>
                </a:cubicBezTo>
                <a:cubicBezTo>
                  <a:pt x="3382" y="9069"/>
                  <a:pt x="3740" y="8807"/>
                  <a:pt x="3870" y="8426"/>
                </a:cubicBezTo>
                <a:lnTo>
                  <a:pt x="6037" y="8819"/>
                </a:lnTo>
                <a:cubicBezTo>
                  <a:pt x="6014" y="8926"/>
                  <a:pt x="5978" y="9045"/>
                  <a:pt x="5954" y="9140"/>
                </a:cubicBezTo>
                <a:cubicBezTo>
                  <a:pt x="5895" y="9307"/>
                  <a:pt x="5978" y="9497"/>
                  <a:pt x="6145" y="9581"/>
                </a:cubicBezTo>
                <a:lnTo>
                  <a:pt x="8109" y="10390"/>
                </a:lnTo>
                <a:cubicBezTo>
                  <a:pt x="8121" y="10414"/>
                  <a:pt x="8157" y="10414"/>
                  <a:pt x="8169" y="10414"/>
                </a:cubicBezTo>
                <a:cubicBezTo>
                  <a:pt x="8228" y="10414"/>
                  <a:pt x="8288" y="10366"/>
                  <a:pt x="8323" y="10307"/>
                </a:cubicBezTo>
                <a:cubicBezTo>
                  <a:pt x="8347" y="10212"/>
                  <a:pt x="8323" y="10128"/>
                  <a:pt x="8228" y="10093"/>
                </a:cubicBezTo>
                <a:lnTo>
                  <a:pt x="6264" y="9283"/>
                </a:lnTo>
                <a:cubicBezTo>
                  <a:pt x="6252" y="9283"/>
                  <a:pt x="6252" y="9259"/>
                  <a:pt x="6252" y="9247"/>
                </a:cubicBezTo>
                <a:cubicBezTo>
                  <a:pt x="6371" y="8938"/>
                  <a:pt x="6430" y="8604"/>
                  <a:pt x="6442" y="8271"/>
                </a:cubicBezTo>
                <a:cubicBezTo>
                  <a:pt x="6442" y="8247"/>
                  <a:pt x="6466" y="8247"/>
                  <a:pt x="6466" y="8247"/>
                </a:cubicBezTo>
                <a:lnTo>
                  <a:pt x="10133" y="8247"/>
                </a:lnTo>
                <a:cubicBezTo>
                  <a:pt x="10312" y="8247"/>
                  <a:pt x="10467" y="8330"/>
                  <a:pt x="10586" y="8449"/>
                </a:cubicBezTo>
                <a:cubicBezTo>
                  <a:pt x="10705" y="8580"/>
                  <a:pt x="10740" y="8747"/>
                  <a:pt x="10728" y="8902"/>
                </a:cubicBezTo>
                <a:cubicBezTo>
                  <a:pt x="10693" y="9366"/>
                  <a:pt x="10586" y="9842"/>
                  <a:pt x="10467" y="10295"/>
                </a:cubicBezTo>
                <a:cubicBezTo>
                  <a:pt x="10419" y="10450"/>
                  <a:pt x="10300" y="10593"/>
                  <a:pt x="10157" y="10664"/>
                </a:cubicBezTo>
                <a:cubicBezTo>
                  <a:pt x="10076" y="10701"/>
                  <a:pt x="9989" y="10719"/>
                  <a:pt x="9900" y="10719"/>
                </a:cubicBezTo>
                <a:cubicBezTo>
                  <a:pt x="9819" y="10719"/>
                  <a:pt x="9736" y="10704"/>
                  <a:pt x="9657" y="10676"/>
                </a:cubicBezTo>
                <a:lnTo>
                  <a:pt x="8919" y="10366"/>
                </a:lnTo>
                <a:cubicBezTo>
                  <a:pt x="8900" y="10357"/>
                  <a:pt x="8879" y="10353"/>
                  <a:pt x="8857" y="10353"/>
                </a:cubicBezTo>
                <a:cubicBezTo>
                  <a:pt x="8796" y="10353"/>
                  <a:pt x="8731" y="10388"/>
                  <a:pt x="8704" y="10450"/>
                </a:cubicBezTo>
                <a:cubicBezTo>
                  <a:pt x="8681" y="10545"/>
                  <a:pt x="8704" y="10628"/>
                  <a:pt x="8800" y="10664"/>
                </a:cubicBezTo>
                <a:lnTo>
                  <a:pt x="9538" y="10974"/>
                </a:lnTo>
                <a:cubicBezTo>
                  <a:pt x="9657" y="11021"/>
                  <a:pt x="9776" y="11045"/>
                  <a:pt x="9895" y="11045"/>
                </a:cubicBezTo>
                <a:cubicBezTo>
                  <a:pt x="10038" y="11045"/>
                  <a:pt x="10169" y="11021"/>
                  <a:pt x="10300" y="10962"/>
                </a:cubicBezTo>
                <a:cubicBezTo>
                  <a:pt x="10538" y="10843"/>
                  <a:pt x="10717" y="10652"/>
                  <a:pt x="10788" y="10390"/>
                </a:cubicBezTo>
                <a:cubicBezTo>
                  <a:pt x="10931" y="9938"/>
                  <a:pt x="11026" y="9438"/>
                  <a:pt x="11074" y="8950"/>
                </a:cubicBezTo>
                <a:cubicBezTo>
                  <a:pt x="11109" y="8700"/>
                  <a:pt x="11014" y="8426"/>
                  <a:pt x="10836" y="8235"/>
                </a:cubicBezTo>
                <a:cubicBezTo>
                  <a:pt x="10776" y="8152"/>
                  <a:pt x="10728" y="8104"/>
                  <a:pt x="10669" y="8057"/>
                </a:cubicBezTo>
                <a:cubicBezTo>
                  <a:pt x="10693" y="8045"/>
                  <a:pt x="10705" y="8045"/>
                  <a:pt x="10705" y="8033"/>
                </a:cubicBezTo>
                <a:lnTo>
                  <a:pt x="10717" y="8021"/>
                </a:lnTo>
                <a:cubicBezTo>
                  <a:pt x="10728" y="8021"/>
                  <a:pt x="10728" y="7997"/>
                  <a:pt x="10752" y="7997"/>
                </a:cubicBezTo>
                <a:lnTo>
                  <a:pt x="10764" y="7985"/>
                </a:lnTo>
                <a:lnTo>
                  <a:pt x="10788" y="7949"/>
                </a:lnTo>
                <a:lnTo>
                  <a:pt x="10812" y="7938"/>
                </a:lnTo>
                <a:cubicBezTo>
                  <a:pt x="10824" y="7926"/>
                  <a:pt x="10836" y="7914"/>
                  <a:pt x="10836" y="7890"/>
                </a:cubicBezTo>
                <a:cubicBezTo>
                  <a:pt x="11014" y="7699"/>
                  <a:pt x="11086" y="7437"/>
                  <a:pt x="11074" y="7176"/>
                </a:cubicBezTo>
                <a:cubicBezTo>
                  <a:pt x="11026" y="6687"/>
                  <a:pt x="10931" y="6211"/>
                  <a:pt x="10788" y="5735"/>
                </a:cubicBezTo>
                <a:cubicBezTo>
                  <a:pt x="10717" y="5485"/>
                  <a:pt x="10538" y="5271"/>
                  <a:pt x="10300" y="5175"/>
                </a:cubicBezTo>
                <a:cubicBezTo>
                  <a:pt x="10228" y="5140"/>
                  <a:pt x="10169" y="5116"/>
                  <a:pt x="10086" y="5092"/>
                </a:cubicBezTo>
                <a:lnTo>
                  <a:pt x="10086" y="5080"/>
                </a:lnTo>
                <a:cubicBezTo>
                  <a:pt x="10086" y="5068"/>
                  <a:pt x="10109" y="5068"/>
                  <a:pt x="10109" y="5056"/>
                </a:cubicBezTo>
                <a:cubicBezTo>
                  <a:pt x="10109" y="5056"/>
                  <a:pt x="10109" y="5032"/>
                  <a:pt x="10121" y="5032"/>
                </a:cubicBezTo>
                <a:cubicBezTo>
                  <a:pt x="10121" y="5020"/>
                  <a:pt x="10133" y="5020"/>
                  <a:pt x="10133" y="5009"/>
                </a:cubicBezTo>
                <a:cubicBezTo>
                  <a:pt x="10133" y="5009"/>
                  <a:pt x="10133" y="4997"/>
                  <a:pt x="10145" y="4997"/>
                </a:cubicBezTo>
                <a:cubicBezTo>
                  <a:pt x="10145" y="4973"/>
                  <a:pt x="10169" y="4973"/>
                  <a:pt x="10169" y="4961"/>
                </a:cubicBezTo>
                <a:lnTo>
                  <a:pt x="10169" y="4949"/>
                </a:lnTo>
                <a:cubicBezTo>
                  <a:pt x="10169" y="4937"/>
                  <a:pt x="10181" y="4913"/>
                  <a:pt x="10181" y="4901"/>
                </a:cubicBezTo>
                <a:cubicBezTo>
                  <a:pt x="10205" y="4818"/>
                  <a:pt x="10228" y="4711"/>
                  <a:pt x="10240" y="4616"/>
                </a:cubicBezTo>
                <a:cubicBezTo>
                  <a:pt x="10240" y="4473"/>
                  <a:pt x="10205" y="4342"/>
                  <a:pt x="10145" y="4199"/>
                </a:cubicBezTo>
                <a:cubicBezTo>
                  <a:pt x="10145" y="4187"/>
                  <a:pt x="10133" y="4175"/>
                  <a:pt x="10133" y="4163"/>
                </a:cubicBezTo>
                <a:cubicBezTo>
                  <a:pt x="10026" y="3961"/>
                  <a:pt x="9907" y="3770"/>
                  <a:pt x="9776" y="3580"/>
                </a:cubicBezTo>
                <a:cubicBezTo>
                  <a:pt x="9633" y="3354"/>
                  <a:pt x="9478" y="3151"/>
                  <a:pt x="9312" y="2937"/>
                </a:cubicBezTo>
                <a:cubicBezTo>
                  <a:pt x="9157" y="2734"/>
                  <a:pt x="8919" y="2615"/>
                  <a:pt x="8645" y="2592"/>
                </a:cubicBezTo>
                <a:cubicBezTo>
                  <a:pt x="8573" y="2592"/>
                  <a:pt x="8502" y="2592"/>
                  <a:pt x="8419" y="2615"/>
                </a:cubicBezTo>
                <a:lnTo>
                  <a:pt x="8419" y="2592"/>
                </a:lnTo>
                <a:lnTo>
                  <a:pt x="8419" y="2568"/>
                </a:lnTo>
                <a:lnTo>
                  <a:pt x="8419" y="2556"/>
                </a:lnTo>
                <a:lnTo>
                  <a:pt x="8419" y="2520"/>
                </a:lnTo>
                <a:lnTo>
                  <a:pt x="8419" y="2508"/>
                </a:lnTo>
                <a:lnTo>
                  <a:pt x="8419" y="2473"/>
                </a:lnTo>
                <a:lnTo>
                  <a:pt x="8419" y="2461"/>
                </a:lnTo>
                <a:lnTo>
                  <a:pt x="8419" y="2401"/>
                </a:lnTo>
                <a:cubicBezTo>
                  <a:pt x="8419" y="2318"/>
                  <a:pt x="8395" y="2223"/>
                  <a:pt x="8359" y="2139"/>
                </a:cubicBezTo>
                <a:cubicBezTo>
                  <a:pt x="8300" y="1972"/>
                  <a:pt x="8216" y="1842"/>
                  <a:pt x="8085" y="1734"/>
                </a:cubicBezTo>
                <a:cubicBezTo>
                  <a:pt x="7883" y="1568"/>
                  <a:pt x="7680" y="1425"/>
                  <a:pt x="7454" y="1270"/>
                </a:cubicBezTo>
                <a:cubicBezTo>
                  <a:pt x="7264" y="1139"/>
                  <a:pt x="7049" y="1020"/>
                  <a:pt x="6859" y="913"/>
                </a:cubicBezTo>
                <a:cubicBezTo>
                  <a:pt x="6723" y="841"/>
                  <a:pt x="6569" y="804"/>
                  <a:pt x="6417" y="804"/>
                </a:cubicBezTo>
                <a:cubicBezTo>
                  <a:pt x="6316" y="804"/>
                  <a:pt x="6215" y="820"/>
                  <a:pt x="6121" y="853"/>
                </a:cubicBezTo>
                <a:cubicBezTo>
                  <a:pt x="6037" y="889"/>
                  <a:pt x="5978" y="913"/>
                  <a:pt x="5918" y="960"/>
                </a:cubicBezTo>
                <a:lnTo>
                  <a:pt x="5918" y="949"/>
                </a:lnTo>
                <a:cubicBezTo>
                  <a:pt x="5918" y="925"/>
                  <a:pt x="5918" y="925"/>
                  <a:pt x="5906" y="913"/>
                </a:cubicBezTo>
                <a:lnTo>
                  <a:pt x="5906" y="901"/>
                </a:lnTo>
                <a:cubicBezTo>
                  <a:pt x="5906" y="889"/>
                  <a:pt x="5906" y="889"/>
                  <a:pt x="5895" y="865"/>
                </a:cubicBezTo>
                <a:lnTo>
                  <a:pt x="5895" y="853"/>
                </a:lnTo>
                <a:cubicBezTo>
                  <a:pt x="5895" y="841"/>
                  <a:pt x="5883" y="829"/>
                  <a:pt x="5883" y="829"/>
                </a:cubicBezTo>
                <a:lnTo>
                  <a:pt x="5883" y="806"/>
                </a:lnTo>
                <a:cubicBezTo>
                  <a:pt x="5883" y="794"/>
                  <a:pt x="5859" y="782"/>
                  <a:pt x="5859" y="770"/>
                </a:cubicBezTo>
                <a:cubicBezTo>
                  <a:pt x="5799" y="627"/>
                  <a:pt x="5704" y="508"/>
                  <a:pt x="5597" y="437"/>
                </a:cubicBezTo>
                <a:cubicBezTo>
                  <a:pt x="5502" y="377"/>
                  <a:pt x="5418" y="318"/>
                  <a:pt x="5299" y="294"/>
                </a:cubicBezTo>
                <a:cubicBezTo>
                  <a:pt x="5061" y="210"/>
                  <a:pt x="4823" y="151"/>
                  <a:pt x="4585" y="115"/>
                </a:cubicBezTo>
                <a:cubicBezTo>
                  <a:pt x="4347" y="67"/>
                  <a:pt x="4097" y="20"/>
                  <a:pt x="3859" y="8"/>
                </a:cubicBezTo>
                <a:cubicBezTo>
                  <a:pt x="3822" y="3"/>
                  <a:pt x="3785" y="1"/>
                  <a:pt x="374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46" name="Google Shape;3346;p55"/>
          <p:cNvGrpSpPr/>
          <p:nvPr/>
        </p:nvGrpSpPr>
        <p:grpSpPr>
          <a:xfrm>
            <a:off x="4882690" y="2425405"/>
            <a:ext cx="274573" cy="350682"/>
            <a:chOff x="4882690" y="2425405"/>
            <a:chExt cx="274573" cy="350682"/>
          </a:xfrm>
        </p:grpSpPr>
        <p:sp>
          <p:nvSpPr>
            <p:cNvPr id="3347" name="Google Shape;3347;p55"/>
            <p:cNvSpPr/>
            <p:nvPr/>
          </p:nvSpPr>
          <p:spPr>
            <a:xfrm>
              <a:off x="4882690" y="2425405"/>
              <a:ext cx="92075" cy="350682"/>
            </a:xfrm>
            <a:custGeom>
              <a:rect b="b" l="l" r="r" t="t"/>
              <a:pathLst>
                <a:path extrusionOk="0" h="11026" w="2895">
                  <a:moveTo>
                    <a:pt x="2573" y="322"/>
                  </a:moveTo>
                  <a:cubicBezTo>
                    <a:pt x="2370" y="1441"/>
                    <a:pt x="2061" y="3167"/>
                    <a:pt x="1965" y="3751"/>
                  </a:cubicBezTo>
                  <a:cubicBezTo>
                    <a:pt x="1942" y="3846"/>
                    <a:pt x="1930" y="3905"/>
                    <a:pt x="1930" y="3929"/>
                  </a:cubicBezTo>
                  <a:cubicBezTo>
                    <a:pt x="1882" y="4179"/>
                    <a:pt x="1894" y="4525"/>
                    <a:pt x="1930" y="4906"/>
                  </a:cubicBezTo>
                  <a:cubicBezTo>
                    <a:pt x="1709" y="4950"/>
                    <a:pt x="1486" y="4966"/>
                    <a:pt x="1277" y="4966"/>
                  </a:cubicBezTo>
                  <a:cubicBezTo>
                    <a:pt x="980" y="4966"/>
                    <a:pt x="714" y="4933"/>
                    <a:pt x="525" y="4906"/>
                  </a:cubicBezTo>
                  <a:cubicBezTo>
                    <a:pt x="846" y="3036"/>
                    <a:pt x="692" y="1750"/>
                    <a:pt x="572" y="798"/>
                  </a:cubicBezTo>
                  <a:cubicBezTo>
                    <a:pt x="561" y="631"/>
                    <a:pt x="525" y="476"/>
                    <a:pt x="513" y="322"/>
                  </a:cubicBezTo>
                  <a:close/>
                  <a:moveTo>
                    <a:pt x="477" y="5215"/>
                  </a:moveTo>
                  <a:cubicBezTo>
                    <a:pt x="680" y="5251"/>
                    <a:pt x="965" y="5298"/>
                    <a:pt x="1287" y="5298"/>
                  </a:cubicBezTo>
                  <a:cubicBezTo>
                    <a:pt x="1501" y="5298"/>
                    <a:pt x="1739" y="5275"/>
                    <a:pt x="1965" y="5239"/>
                  </a:cubicBezTo>
                  <a:cubicBezTo>
                    <a:pt x="1965" y="5275"/>
                    <a:pt x="1977" y="5322"/>
                    <a:pt x="1977" y="5370"/>
                  </a:cubicBezTo>
                  <a:lnTo>
                    <a:pt x="1977" y="5429"/>
                  </a:lnTo>
                  <a:cubicBezTo>
                    <a:pt x="1823" y="5656"/>
                    <a:pt x="1573" y="6001"/>
                    <a:pt x="1215" y="6334"/>
                  </a:cubicBezTo>
                  <a:cubicBezTo>
                    <a:pt x="1084" y="6215"/>
                    <a:pt x="965" y="6084"/>
                    <a:pt x="858" y="5965"/>
                  </a:cubicBezTo>
                  <a:cubicBezTo>
                    <a:pt x="680" y="5739"/>
                    <a:pt x="549" y="5537"/>
                    <a:pt x="453" y="5370"/>
                  </a:cubicBezTo>
                  <a:cubicBezTo>
                    <a:pt x="453" y="5322"/>
                    <a:pt x="453" y="5263"/>
                    <a:pt x="477" y="5215"/>
                  </a:cubicBezTo>
                  <a:close/>
                  <a:moveTo>
                    <a:pt x="2001" y="5929"/>
                  </a:moveTo>
                  <a:cubicBezTo>
                    <a:pt x="2037" y="6263"/>
                    <a:pt x="2061" y="6572"/>
                    <a:pt x="2061" y="6858"/>
                  </a:cubicBezTo>
                  <a:lnTo>
                    <a:pt x="2061" y="6870"/>
                  </a:lnTo>
                  <a:cubicBezTo>
                    <a:pt x="1846" y="6787"/>
                    <a:pt x="1644" y="6680"/>
                    <a:pt x="1465" y="6549"/>
                  </a:cubicBezTo>
                  <a:cubicBezTo>
                    <a:pt x="1573" y="6441"/>
                    <a:pt x="1680" y="6334"/>
                    <a:pt x="1763" y="6227"/>
                  </a:cubicBezTo>
                  <a:cubicBezTo>
                    <a:pt x="1858" y="6132"/>
                    <a:pt x="1942" y="6025"/>
                    <a:pt x="2001" y="5929"/>
                  </a:cubicBezTo>
                  <a:close/>
                  <a:moveTo>
                    <a:pt x="430" y="5965"/>
                  </a:moveTo>
                  <a:cubicBezTo>
                    <a:pt x="561" y="6156"/>
                    <a:pt x="739" y="6370"/>
                    <a:pt x="965" y="6572"/>
                  </a:cubicBezTo>
                  <a:cubicBezTo>
                    <a:pt x="799" y="6703"/>
                    <a:pt x="620" y="6811"/>
                    <a:pt x="430" y="6918"/>
                  </a:cubicBezTo>
                  <a:lnTo>
                    <a:pt x="430" y="6870"/>
                  </a:lnTo>
                  <a:lnTo>
                    <a:pt x="430" y="6668"/>
                  </a:lnTo>
                  <a:lnTo>
                    <a:pt x="430" y="6334"/>
                  </a:lnTo>
                  <a:lnTo>
                    <a:pt x="430" y="5965"/>
                  </a:lnTo>
                  <a:close/>
                  <a:moveTo>
                    <a:pt x="1215" y="6763"/>
                  </a:moveTo>
                  <a:cubicBezTo>
                    <a:pt x="1454" y="6965"/>
                    <a:pt x="1739" y="7108"/>
                    <a:pt x="2061" y="7215"/>
                  </a:cubicBezTo>
                  <a:cubicBezTo>
                    <a:pt x="2061" y="7656"/>
                    <a:pt x="2037" y="8061"/>
                    <a:pt x="1942" y="8346"/>
                  </a:cubicBezTo>
                  <a:cubicBezTo>
                    <a:pt x="1823" y="8716"/>
                    <a:pt x="1620" y="8870"/>
                    <a:pt x="1251" y="8870"/>
                  </a:cubicBezTo>
                  <a:cubicBezTo>
                    <a:pt x="870" y="8870"/>
                    <a:pt x="656" y="8704"/>
                    <a:pt x="549" y="8346"/>
                  </a:cubicBezTo>
                  <a:cubicBezTo>
                    <a:pt x="453" y="8061"/>
                    <a:pt x="441" y="7680"/>
                    <a:pt x="430" y="7239"/>
                  </a:cubicBezTo>
                  <a:cubicBezTo>
                    <a:pt x="692" y="7120"/>
                    <a:pt x="965" y="6977"/>
                    <a:pt x="1215" y="6763"/>
                  </a:cubicBezTo>
                  <a:close/>
                  <a:moveTo>
                    <a:pt x="2346" y="7525"/>
                  </a:moveTo>
                  <a:cubicBezTo>
                    <a:pt x="2346" y="7727"/>
                    <a:pt x="2358" y="7954"/>
                    <a:pt x="2358" y="8192"/>
                  </a:cubicBezTo>
                  <a:cubicBezTo>
                    <a:pt x="2358" y="8954"/>
                    <a:pt x="2251" y="10704"/>
                    <a:pt x="1323" y="10704"/>
                  </a:cubicBezTo>
                  <a:cubicBezTo>
                    <a:pt x="668" y="10704"/>
                    <a:pt x="370" y="9739"/>
                    <a:pt x="287" y="8680"/>
                  </a:cubicBezTo>
                  <a:lnTo>
                    <a:pt x="287" y="8680"/>
                  </a:lnTo>
                  <a:cubicBezTo>
                    <a:pt x="311" y="8704"/>
                    <a:pt x="311" y="8716"/>
                    <a:pt x="322" y="8739"/>
                  </a:cubicBezTo>
                  <a:lnTo>
                    <a:pt x="322" y="8763"/>
                  </a:lnTo>
                  <a:cubicBezTo>
                    <a:pt x="334" y="8775"/>
                    <a:pt x="334" y="8787"/>
                    <a:pt x="346" y="8799"/>
                  </a:cubicBezTo>
                  <a:cubicBezTo>
                    <a:pt x="370" y="8823"/>
                    <a:pt x="382" y="8835"/>
                    <a:pt x="382" y="8846"/>
                  </a:cubicBezTo>
                  <a:lnTo>
                    <a:pt x="394" y="8858"/>
                  </a:lnTo>
                  <a:lnTo>
                    <a:pt x="441" y="8906"/>
                  </a:lnTo>
                  <a:lnTo>
                    <a:pt x="489" y="8954"/>
                  </a:lnTo>
                  <a:cubicBezTo>
                    <a:pt x="501" y="8966"/>
                    <a:pt x="513" y="8977"/>
                    <a:pt x="525" y="8977"/>
                  </a:cubicBezTo>
                  <a:lnTo>
                    <a:pt x="549" y="8977"/>
                  </a:lnTo>
                  <a:cubicBezTo>
                    <a:pt x="561" y="9001"/>
                    <a:pt x="572" y="9013"/>
                    <a:pt x="584" y="9013"/>
                  </a:cubicBezTo>
                  <a:cubicBezTo>
                    <a:pt x="608" y="9025"/>
                    <a:pt x="620" y="9025"/>
                    <a:pt x="632" y="9037"/>
                  </a:cubicBezTo>
                  <a:cubicBezTo>
                    <a:pt x="644" y="9061"/>
                    <a:pt x="668" y="9061"/>
                    <a:pt x="680" y="9073"/>
                  </a:cubicBezTo>
                  <a:lnTo>
                    <a:pt x="692" y="9073"/>
                  </a:lnTo>
                  <a:cubicBezTo>
                    <a:pt x="703" y="9085"/>
                    <a:pt x="727" y="9085"/>
                    <a:pt x="751" y="9096"/>
                  </a:cubicBezTo>
                  <a:cubicBezTo>
                    <a:pt x="763" y="9096"/>
                    <a:pt x="787" y="9120"/>
                    <a:pt x="811" y="9120"/>
                  </a:cubicBezTo>
                  <a:lnTo>
                    <a:pt x="822" y="9120"/>
                  </a:lnTo>
                  <a:cubicBezTo>
                    <a:pt x="846" y="9120"/>
                    <a:pt x="870" y="9132"/>
                    <a:pt x="882" y="9132"/>
                  </a:cubicBezTo>
                  <a:lnTo>
                    <a:pt x="906" y="9132"/>
                  </a:lnTo>
                  <a:cubicBezTo>
                    <a:pt x="918" y="9132"/>
                    <a:pt x="942" y="9144"/>
                    <a:pt x="965" y="9144"/>
                  </a:cubicBezTo>
                  <a:cubicBezTo>
                    <a:pt x="977" y="9144"/>
                    <a:pt x="1001" y="9144"/>
                    <a:pt x="1025" y="9156"/>
                  </a:cubicBezTo>
                  <a:lnTo>
                    <a:pt x="1334" y="9156"/>
                  </a:lnTo>
                  <a:cubicBezTo>
                    <a:pt x="1345" y="9156"/>
                    <a:pt x="1356" y="9156"/>
                    <a:pt x="1366" y="9156"/>
                  </a:cubicBezTo>
                  <a:cubicBezTo>
                    <a:pt x="1836" y="9156"/>
                    <a:pt x="2123" y="8896"/>
                    <a:pt x="2263" y="8454"/>
                  </a:cubicBezTo>
                  <a:cubicBezTo>
                    <a:pt x="2275" y="8418"/>
                    <a:pt x="2275" y="8406"/>
                    <a:pt x="2275" y="8370"/>
                  </a:cubicBezTo>
                  <a:lnTo>
                    <a:pt x="2275" y="8358"/>
                  </a:lnTo>
                  <a:cubicBezTo>
                    <a:pt x="2275" y="8335"/>
                    <a:pt x="2287" y="8311"/>
                    <a:pt x="2287" y="8287"/>
                  </a:cubicBezTo>
                  <a:lnTo>
                    <a:pt x="2287" y="8263"/>
                  </a:lnTo>
                  <a:cubicBezTo>
                    <a:pt x="2287" y="8239"/>
                    <a:pt x="2299" y="8227"/>
                    <a:pt x="2299" y="8192"/>
                  </a:cubicBezTo>
                  <a:lnTo>
                    <a:pt x="2299" y="8180"/>
                  </a:lnTo>
                  <a:cubicBezTo>
                    <a:pt x="2299" y="8144"/>
                    <a:pt x="2311" y="8132"/>
                    <a:pt x="2311" y="8108"/>
                  </a:cubicBezTo>
                  <a:lnTo>
                    <a:pt x="2311" y="8084"/>
                  </a:lnTo>
                  <a:cubicBezTo>
                    <a:pt x="2311" y="8061"/>
                    <a:pt x="2311" y="8049"/>
                    <a:pt x="2335" y="8013"/>
                  </a:cubicBezTo>
                  <a:lnTo>
                    <a:pt x="2335" y="8001"/>
                  </a:lnTo>
                  <a:cubicBezTo>
                    <a:pt x="2335" y="7965"/>
                    <a:pt x="2335" y="7954"/>
                    <a:pt x="2346" y="7930"/>
                  </a:cubicBezTo>
                  <a:lnTo>
                    <a:pt x="2346" y="7906"/>
                  </a:lnTo>
                  <a:lnTo>
                    <a:pt x="2346" y="7834"/>
                  </a:lnTo>
                  <a:lnTo>
                    <a:pt x="2346" y="7811"/>
                  </a:lnTo>
                  <a:lnTo>
                    <a:pt x="2346" y="7715"/>
                  </a:lnTo>
                  <a:lnTo>
                    <a:pt x="2346" y="7703"/>
                  </a:lnTo>
                  <a:lnTo>
                    <a:pt x="2346" y="7632"/>
                  </a:lnTo>
                  <a:lnTo>
                    <a:pt x="2346" y="7596"/>
                  </a:lnTo>
                  <a:lnTo>
                    <a:pt x="2346" y="7525"/>
                  </a:lnTo>
                  <a:close/>
                  <a:moveTo>
                    <a:pt x="334" y="0"/>
                  </a:moveTo>
                  <a:cubicBezTo>
                    <a:pt x="299" y="0"/>
                    <a:pt x="251" y="12"/>
                    <a:pt x="215" y="36"/>
                  </a:cubicBezTo>
                  <a:cubicBezTo>
                    <a:pt x="191" y="72"/>
                    <a:pt x="180" y="119"/>
                    <a:pt x="180" y="155"/>
                  </a:cubicBezTo>
                  <a:cubicBezTo>
                    <a:pt x="191" y="369"/>
                    <a:pt x="215" y="595"/>
                    <a:pt x="251" y="834"/>
                  </a:cubicBezTo>
                  <a:cubicBezTo>
                    <a:pt x="370" y="1798"/>
                    <a:pt x="513" y="3120"/>
                    <a:pt x="156" y="5084"/>
                  </a:cubicBezTo>
                  <a:cubicBezTo>
                    <a:pt x="120" y="5358"/>
                    <a:pt x="96" y="5834"/>
                    <a:pt x="96" y="6310"/>
                  </a:cubicBezTo>
                  <a:cubicBezTo>
                    <a:pt x="25" y="6787"/>
                    <a:pt x="1" y="7394"/>
                    <a:pt x="1" y="8180"/>
                  </a:cubicBezTo>
                  <a:cubicBezTo>
                    <a:pt x="1" y="8966"/>
                    <a:pt x="96" y="9656"/>
                    <a:pt x="299" y="10132"/>
                  </a:cubicBezTo>
                  <a:cubicBezTo>
                    <a:pt x="596" y="10859"/>
                    <a:pt x="1037" y="11025"/>
                    <a:pt x="1346" y="11025"/>
                  </a:cubicBezTo>
                  <a:cubicBezTo>
                    <a:pt x="2227" y="11025"/>
                    <a:pt x="2716" y="10013"/>
                    <a:pt x="2716" y="8180"/>
                  </a:cubicBezTo>
                  <a:cubicBezTo>
                    <a:pt x="2716" y="6632"/>
                    <a:pt x="2585" y="5727"/>
                    <a:pt x="2275" y="5275"/>
                  </a:cubicBezTo>
                  <a:cubicBezTo>
                    <a:pt x="2227" y="4775"/>
                    <a:pt x="2180" y="4263"/>
                    <a:pt x="2239" y="3965"/>
                  </a:cubicBezTo>
                  <a:cubicBezTo>
                    <a:pt x="2239" y="3965"/>
                    <a:pt x="2263" y="3905"/>
                    <a:pt x="2275" y="3810"/>
                  </a:cubicBezTo>
                  <a:cubicBezTo>
                    <a:pt x="2394" y="3179"/>
                    <a:pt x="2739" y="1286"/>
                    <a:pt x="2894" y="191"/>
                  </a:cubicBezTo>
                  <a:cubicBezTo>
                    <a:pt x="2894" y="143"/>
                    <a:pt x="2894" y="95"/>
                    <a:pt x="2870" y="60"/>
                  </a:cubicBezTo>
                  <a:cubicBezTo>
                    <a:pt x="2835" y="24"/>
                    <a:pt x="2799" y="0"/>
                    <a:pt x="27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55"/>
            <p:cNvSpPr/>
            <p:nvPr/>
          </p:nvSpPr>
          <p:spPr>
            <a:xfrm>
              <a:off x="4966782" y="2429254"/>
              <a:ext cx="190480" cy="250655"/>
            </a:xfrm>
            <a:custGeom>
              <a:rect b="b" l="l" r="r" t="t"/>
              <a:pathLst>
                <a:path extrusionOk="0" h="7881" w="5989">
                  <a:moveTo>
                    <a:pt x="2000" y="2880"/>
                  </a:moveTo>
                  <a:cubicBezTo>
                    <a:pt x="2143" y="3022"/>
                    <a:pt x="2298" y="3106"/>
                    <a:pt x="2429" y="3153"/>
                  </a:cubicBezTo>
                  <a:lnTo>
                    <a:pt x="2429" y="3165"/>
                  </a:lnTo>
                  <a:lnTo>
                    <a:pt x="2429" y="3249"/>
                  </a:lnTo>
                  <a:lnTo>
                    <a:pt x="2429" y="3344"/>
                  </a:lnTo>
                  <a:lnTo>
                    <a:pt x="2429" y="3356"/>
                  </a:lnTo>
                  <a:lnTo>
                    <a:pt x="2429" y="3534"/>
                  </a:lnTo>
                  <a:lnTo>
                    <a:pt x="2429" y="3546"/>
                  </a:lnTo>
                  <a:lnTo>
                    <a:pt x="2429" y="3725"/>
                  </a:lnTo>
                  <a:lnTo>
                    <a:pt x="2429" y="3749"/>
                  </a:lnTo>
                  <a:cubicBezTo>
                    <a:pt x="2429" y="3808"/>
                    <a:pt x="2429" y="3868"/>
                    <a:pt x="2441" y="3927"/>
                  </a:cubicBezTo>
                  <a:lnTo>
                    <a:pt x="2441" y="3939"/>
                  </a:lnTo>
                  <a:cubicBezTo>
                    <a:pt x="2441" y="3999"/>
                    <a:pt x="2453" y="4058"/>
                    <a:pt x="2453" y="4118"/>
                  </a:cubicBezTo>
                  <a:lnTo>
                    <a:pt x="2453" y="4130"/>
                  </a:lnTo>
                  <a:cubicBezTo>
                    <a:pt x="2453" y="4177"/>
                    <a:pt x="2453" y="4201"/>
                    <a:pt x="2465" y="4237"/>
                  </a:cubicBezTo>
                  <a:cubicBezTo>
                    <a:pt x="2310" y="4463"/>
                    <a:pt x="2036" y="4761"/>
                    <a:pt x="1631" y="4915"/>
                  </a:cubicBezTo>
                  <a:cubicBezTo>
                    <a:pt x="1584" y="4856"/>
                    <a:pt x="1441" y="4677"/>
                    <a:pt x="1215" y="4380"/>
                  </a:cubicBezTo>
                  <a:cubicBezTo>
                    <a:pt x="1548" y="3963"/>
                    <a:pt x="1834" y="3296"/>
                    <a:pt x="2000" y="2880"/>
                  </a:cubicBezTo>
                  <a:close/>
                  <a:moveTo>
                    <a:pt x="2524" y="4713"/>
                  </a:moveTo>
                  <a:cubicBezTo>
                    <a:pt x="2524" y="4761"/>
                    <a:pt x="2548" y="4796"/>
                    <a:pt x="2548" y="4832"/>
                  </a:cubicBezTo>
                  <a:cubicBezTo>
                    <a:pt x="2560" y="4892"/>
                    <a:pt x="2560" y="4939"/>
                    <a:pt x="2572" y="4975"/>
                  </a:cubicBezTo>
                  <a:cubicBezTo>
                    <a:pt x="2584" y="5023"/>
                    <a:pt x="2584" y="5082"/>
                    <a:pt x="2608" y="5130"/>
                  </a:cubicBezTo>
                  <a:cubicBezTo>
                    <a:pt x="2608" y="5154"/>
                    <a:pt x="2620" y="5177"/>
                    <a:pt x="2620" y="5201"/>
                  </a:cubicBezTo>
                  <a:cubicBezTo>
                    <a:pt x="2620" y="5237"/>
                    <a:pt x="2631" y="5249"/>
                    <a:pt x="2631" y="5273"/>
                  </a:cubicBezTo>
                  <a:cubicBezTo>
                    <a:pt x="2631" y="5308"/>
                    <a:pt x="2643" y="5320"/>
                    <a:pt x="2643" y="5356"/>
                  </a:cubicBezTo>
                  <a:cubicBezTo>
                    <a:pt x="2643" y="5368"/>
                    <a:pt x="2667" y="5392"/>
                    <a:pt x="2667" y="5416"/>
                  </a:cubicBezTo>
                  <a:cubicBezTo>
                    <a:pt x="2667" y="5427"/>
                    <a:pt x="2679" y="5451"/>
                    <a:pt x="2679" y="5475"/>
                  </a:cubicBezTo>
                  <a:cubicBezTo>
                    <a:pt x="2679" y="5487"/>
                    <a:pt x="2691" y="5511"/>
                    <a:pt x="2691" y="5535"/>
                  </a:cubicBezTo>
                  <a:cubicBezTo>
                    <a:pt x="2691" y="5547"/>
                    <a:pt x="2703" y="5570"/>
                    <a:pt x="2703" y="5582"/>
                  </a:cubicBezTo>
                  <a:cubicBezTo>
                    <a:pt x="2703" y="5606"/>
                    <a:pt x="2727" y="5618"/>
                    <a:pt x="2727" y="5630"/>
                  </a:cubicBezTo>
                  <a:cubicBezTo>
                    <a:pt x="2727" y="5654"/>
                    <a:pt x="2739" y="5666"/>
                    <a:pt x="2739" y="5677"/>
                  </a:cubicBezTo>
                  <a:lnTo>
                    <a:pt x="2739" y="5689"/>
                  </a:lnTo>
                  <a:cubicBezTo>
                    <a:pt x="2739" y="5713"/>
                    <a:pt x="2739" y="5725"/>
                    <a:pt x="2750" y="5737"/>
                  </a:cubicBezTo>
                  <a:cubicBezTo>
                    <a:pt x="2381" y="5558"/>
                    <a:pt x="2096" y="5356"/>
                    <a:pt x="1893" y="5189"/>
                  </a:cubicBezTo>
                  <a:cubicBezTo>
                    <a:pt x="2155" y="5070"/>
                    <a:pt x="2369" y="4892"/>
                    <a:pt x="2524" y="4713"/>
                  </a:cubicBezTo>
                  <a:close/>
                  <a:moveTo>
                    <a:pt x="3763" y="2927"/>
                  </a:moveTo>
                  <a:cubicBezTo>
                    <a:pt x="3798" y="2927"/>
                    <a:pt x="3822" y="2939"/>
                    <a:pt x="3846" y="2951"/>
                  </a:cubicBezTo>
                  <a:cubicBezTo>
                    <a:pt x="3858" y="2963"/>
                    <a:pt x="3870" y="2987"/>
                    <a:pt x="3870" y="3022"/>
                  </a:cubicBezTo>
                  <a:cubicBezTo>
                    <a:pt x="3810" y="3582"/>
                    <a:pt x="3905" y="4392"/>
                    <a:pt x="4334" y="5035"/>
                  </a:cubicBezTo>
                  <a:cubicBezTo>
                    <a:pt x="4655" y="5547"/>
                    <a:pt x="5060" y="5999"/>
                    <a:pt x="5370" y="6380"/>
                  </a:cubicBezTo>
                  <a:cubicBezTo>
                    <a:pt x="5513" y="6523"/>
                    <a:pt x="5632" y="6654"/>
                    <a:pt x="5715" y="6773"/>
                  </a:cubicBezTo>
                  <a:cubicBezTo>
                    <a:pt x="5632" y="7035"/>
                    <a:pt x="5644" y="7142"/>
                    <a:pt x="5632" y="7237"/>
                  </a:cubicBezTo>
                  <a:cubicBezTo>
                    <a:pt x="5608" y="7344"/>
                    <a:pt x="5548" y="7440"/>
                    <a:pt x="5465" y="7499"/>
                  </a:cubicBezTo>
                  <a:cubicBezTo>
                    <a:pt x="5410" y="7532"/>
                    <a:pt x="5342" y="7550"/>
                    <a:pt x="5273" y="7550"/>
                  </a:cubicBezTo>
                  <a:cubicBezTo>
                    <a:pt x="5193" y="7550"/>
                    <a:pt x="5112" y="7526"/>
                    <a:pt x="5048" y="7475"/>
                  </a:cubicBezTo>
                  <a:lnTo>
                    <a:pt x="3191" y="6130"/>
                  </a:lnTo>
                  <a:lnTo>
                    <a:pt x="3143" y="6082"/>
                  </a:lnTo>
                  <a:lnTo>
                    <a:pt x="3143" y="6058"/>
                  </a:lnTo>
                  <a:lnTo>
                    <a:pt x="3143" y="6047"/>
                  </a:lnTo>
                  <a:cubicBezTo>
                    <a:pt x="3108" y="5928"/>
                    <a:pt x="3048" y="5737"/>
                    <a:pt x="2989" y="5451"/>
                  </a:cubicBezTo>
                  <a:cubicBezTo>
                    <a:pt x="2989" y="5439"/>
                    <a:pt x="2989" y="5427"/>
                    <a:pt x="2977" y="5404"/>
                  </a:cubicBezTo>
                  <a:cubicBezTo>
                    <a:pt x="2977" y="5392"/>
                    <a:pt x="2977" y="5380"/>
                    <a:pt x="2965" y="5368"/>
                  </a:cubicBezTo>
                  <a:cubicBezTo>
                    <a:pt x="2965" y="5344"/>
                    <a:pt x="2965" y="5332"/>
                    <a:pt x="2953" y="5320"/>
                  </a:cubicBezTo>
                  <a:cubicBezTo>
                    <a:pt x="2953" y="5308"/>
                    <a:pt x="2953" y="5285"/>
                    <a:pt x="2929" y="5273"/>
                  </a:cubicBezTo>
                  <a:cubicBezTo>
                    <a:pt x="2929" y="5261"/>
                    <a:pt x="2929" y="5249"/>
                    <a:pt x="2917" y="5225"/>
                  </a:cubicBezTo>
                  <a:cubicBezTo>
                    <a:pt x="2917" y="5213"/>
                    <a:pt x="2917" y="5201"/>
                    <a:pt x="2905" y="5189"/>
                  </a:cubicBezTo>
                  <a:lnTo>
                    <a:pt x="2905" y="5142"/>
                  </a:lnTo>
                  <a:lnTo>
                    <a:pt x="2905" y="5130"/>
                  </a:lnTo>
                  <a:lnTo>
                    <a:pt x="2905" y="5082"/>
                  </a:lnTo>
                  <a:lnTo>
                    <a:pt x="2905" y="5035"/>
                  </a:lnTo>
                  <a:lnTo>
                    <a:pt x="2905" y="4987"/>
                  </a:lnTo>
                  <a:lnTo>
                    <a:pt x="2905" y="4975"/>
                  </a:lnTo>
                  <a:lnTo>
                    <a:pt x="2905" y="4927"/>
                  </a:lnTo>
                  <a:lnTo>
                    <a:pt x="2905" y="4915"/>
                  </a:lnTo>
                  <a:lnTo>
                    <a:pt x="2905" y="4868"/>
                  </a:lnTo>
                  <a:lnTo>
                    <a:pt x="2905" y="4856"/>
                  </a:lnTo>
                  <a:lnTo>
                    <a:pt x="2905" y="4808"/>
                  </a:lnTo>
                  <a:lnTo>
                    <a:pt x="2905" y="4796"/>
                  </a:lnTo>
                  <a:lnTo>
                    <a:pt x="2905" y="4749"/>
                  </a:lnTo>
                  <a:lnTo>
                    <a:pt x="2905" y="4737"/>
                  </a:lnTo>
                  <a:lnTo>
                    <a:pt x="2905" y="4689"/>
                  </a:lnTo>
                  <a:lnTo>
                    <a:pt x="2905" y="4677"/>
                  </a:lnTo>
                  <a:lnTo>
                    <a:pt x="2905" y="4630"/>
                  </a:lnTo>
                  <a:lnTo>
                    <a:pt x="2905" y="4618"/>
                  </a:lnTo>
                  <a:lnTo>
                    <a:pt x="2905" y="4570"/>
                  </a:lnTo>
                  <a:lnTo>
                    <a:pt x="2905" y="4558"/>
                  </a:lnTo>
                  <a:lnTo>
                    <a:pt x="2905" y="4511"/>
                  </a:lnTo>
                  <a:lnTo>
                    <a:pt x="2905" y="4499"/>
                  </a:lnTo>
                  <a:lnTo>
                    <a:pt x="2905" y="4451"/>
                  </a:lnTo>
                  <a:lnTo>
                    <a:pt x="2905" y="4439"/>
                  </a:lnTo>
                  <a:lnTo>
                    <a:pt x="2905" y="4392"/>
                  </a:lnTo>
                  <a:lnTo>
                    <a:pt x="2905" y="4380"/>
                  </a:lnTo>
                  <a:lnTo>
                    <a:pt x="2905" y="4332"/>
                  </a:lnTo>
                  <a:lnTo>
                    <a:pt x="2905" y="4320"/>
                  </a:lnTo>
                  <a:lnTo>
                    <a:pt x="2905" y="4273"/>
                  </a:lnTo>
                  <a:lnTo>
                    <a:pt x="2905" y="4261"/>
                  </a:lnTo>
                  <a:lnTo>
                    <a:pt x="2905" y="4213"/>
                  </a:lnTo>
                  <a:lnTo>
                    <a:pt x="2905" y="4201"/>
                  </a:lnTo>
                  <a:lnTo>
                    <a:pt x="2905" y="4153"/>
                  </a:lnTo>
                  <a:lnTo>
                    <a:pt x="2905" y="4142"/>
                  </a:lnTo>
                  <a:lnTo>
                    <a:pt x="2905" y="4094"/>
                  </a:lnTo>
                  <a:lnTo>
                    <a:pt x="2905" y="4082"/>
                  </a:lnTo>
                  <a:lnTo>
                    <a:pt x="2905" y="4034"/>
                  </a:lnTo>
                  <a:lnTo>
                    <a:pt x="2905" y="4023"/>
                  </a:lnTo>
                  <a:lnTo>
                    <a:pt x="2905" y="3975"/>
                  </a:lnTo>
                  <a:lnTo>
                    <a:pt x="2905" y="3963"/>
                  </a:lnTo>
                  <a:lnTo>
                    <a:pt x="2905" y="3915"/>
                  </a:lnTo>
                  <a:lnTo>
                    <a:pt x="2905" y="3903"/>
                  </a:lnTo>
                  <a:lnTo>
                    <a:pt x="2905" y="3856"/>
                  </a:lnTo>
                  <a:lnTo>
                    <a:pt x="2905" y="3844"/>
                  </a:lnTo>
                  <a:lnTo>
                    <a:pt x="2905" y="3796"/>
                  </a:lnTo>
                  <a:lnTo>
                    <a:pt x="2905" y="3784"/>
                  </a:lnTo>
                  <a:lnTo>
                    <a:pt x="2905" y="3737"/>
                  </a:lnTo>
                  <a:lnTo>
                    <a:pt x="2905" y="3725"/>
                  </a:lnTo>
                  <a:lnTo>
                    <a:pt x="2905" y="3677"/>
                  </a:lnTo>
                  <a:lnTo>
                    <a:pt x="2905" y="3665"/>
                  </a:lnTo>
                  <a:lnTo>
                    <a:pt x="2905" y="3618"/>
                  </a:lnTo>
                  <a:lnTo>
                    <a:pt x="2905" y="3606"/>
                  </a:lnTo>
                  <a:lnTo>
                    <a:pt x="2905" y="3558"/>
                  </a:lnTo>
                  <a:lnTo>
                    <a:pt x="2905" y="3546"/>
                  </a:lnTo>
                  <a:lnTo>
                    <a:pt x="2905" y="3499"/>
                  </a:lnTo>
                  <a:lnTo>
                    <a:pt x="2905" y="3475"/>
                  </a:lnTo>
                  <a:lnTo>
                    <a:pt x="2905" y="3427"/>
                  </a:lnTo>
                  <a:lnTo>
                    <a:pt x="2905" y="3403"/>
                  </a:lnTo>
                  <a:lnTo>
                    <a:pt x="2905" y="3356"/>
                  </a:lnTo>
                  <a:lnTo>
                    <a:pt x="2905" y="3320"/>
                  </a:lnTo>
                  <a:lnTo>
                    <a:pt x="2905" y="3284"/>
                  </a:lnTo>
                  <a:lnTo>
                    <a:pt x="2905" y="3249"/>
                  </a:lnTo>
                  <a:lnTo>
                    <a:pt x="2905" y="3201"/>
                  </a:lnTo>
                  <a:lnTo>
                    <a:pt x="2905" y="3177"/>
                  </a:lnTo>
                  <a:lnTo>
                    <a:pt x="2905" y="3130"/>
                  </a:lnTo>
                  <a:lnTo>
                    <a:pt x="2905" y="3106"/>
                  </a:lnTo>
                  <a:lnTo>
                    <a:pt x="2905" y="3070"/>
                  </a:lnTo>
                  <a:lnTo>
                    <a:pt x="2905" y="3046"/>
                  </a:lnTo>
                  <a:lnTo>
                    <a:pt x="2905" y="3010"/>
                  </a:lnTo>
                  <a:lnTo>
                    <a:pt x="2905" y="2987"/>
                  </a:lnTo>
                  <a:lnTo>
                    <a:pt x="2905" y="2951"/>
                  </a:lnTo>
                  <a:lnTo>
                    <a:pt x="2905" y="2939"/>
                  </a:lnTo>
                  <a:lnTo>
                    <a:pt x="3763" y="2927"/>
                  </a:lnTo>
                  <a:close/>
                  <a:moveTo>
                    <a:pt x="740" y="0"/>
                  </a:moveTo>
                  <a:cubicBezTo>
                    <a:pt x="714" y="0"/>
                    <a:pt x="685" y="7"/>
                    <a:pt x="655" y="22"/>
                  </a:cubicBezTo>
                  <a:cubicBezTo>
                    <a:pt x="584" y="70"/>
                    <a:pt x="548" y="153"/>
                    <a:pt x="595" y="248"/>
                  </a:cubicBezTo>
                  <a:lnTo>
                    <a:pt x="643" y="320"/>
                  </a:lnTo>
                  <a:cubicBezTo>
                    <a:pt x="1167" y="1284"/>
                    <a:pt x="1488" y="1963"/>
                    <a:pt x="1596" y="2225"/>
                  </a:cubicBezTo>
                  <a:cubicBezTo>
                    <a:pt x="1655" y="2356"/>
                    <a:pt x="1703" y="2475"/>
                    <a:pt x="1774" y="2582"/>
                  </a:cubicBezTo>
                  <a:cubicBezTo>
                    <a:pt x="1715" y="2737"/>
                    <a:pt x="1619" y="2951"/>
                    <a:pt x="1524" y="3213"/>
                  </a:cubicBezTo>
                  <a:cubicBezTo>
                    <a:pt x="1357" y="3594"/>
                    <a:pt x="1179" y="3903"/>
                    <a:pt x="1024" y="4118"/>
                  </a:cubicBezTo>
                  <a:cubicBezTo>
                    <a:pt x="834" y="3868"/>
                    <a:pt x="595" y="3546"/>
                    <a:pt x="310" y="3165"/>
                  </a:cubicBezTo>
                  <a:cubicBezTo>
                    <a:pt x="273" y="3122"/>
                    <a:pt x="228" y="3096"/>
                    <a:pt x="182" y="3096"/>
                  </a:cubicBezTo>
                  <a:cubicBezTo>
                    <a:pt x="153" y="3096"/>
                    <a:pt x="123" y="3106"/>
                    <a:pt x="95" y="3130"/>
                  </a:cubicBezTo>
                  <a:cubicBezTo>
                    <a:pt x="12" y="3189"/>
                    <a:pt x="0" y="3284"/>
                    <a:pt x="60" y="3356"/>
                  </a:cubicBezTo>
                  <a:cubicBezTo>
                    <a:pt x="869" y="4427"/>
                    <a:pt x="1286" y="4975"/>
                    <a:pt x="1405" y="5142"/>
                  </a:cubicBezTo>
                  <a:cubicBezTo>
                    <a:pt x="1584" y="5392"/>
                    <a:pt x="2084" y="5773"/>
                    <a:pt x="2917" y="6273"/>
                  </a:cubicBezTo>
                  <a:cubicBezTo>
                    <a:pt x="2953" y="6320"/>
                    <a:pt x="2989" y="6368"/>
                    <a:pt x="3036" y="6392"/>
                  </a:cubicBezTo>
                  <a:lnTo>
                    <a:pt x="4894" y="7749"/>
                  </a:lnTo>
                  <a:cubicBezTo>
                    <a:pt x="5013" y="7833"/>
                    <a:pt x="5167" y="7880"/>
                    <a:pt x="5298" y="7880"/>
                  </a:cubicBezTo>
                  <a:cubicBezTo>
                    <a:pt x="5429" y="7880"/>
                    <a:pt x="5548" y="7856"/>
                    <a:pt x="5668" y="7773"/>
                  </a:cubicBezTo>
                  <a:cubicBezTo>
                    <a:pt x="5834" y="7678"/>
                    <a:pt x="5941" y="7499"/>
                    <a:pt x="5989" y="7321"/>
                  </a:cubicBezTo>
                  <a:cubicBezTo>
                    <a:pt x="5977" y="7106"/>
                    <a:pt x="5929" y="6904"/>
                    <a:pt x="5810" y="6749"/>
                  </a:cubicBezTo>
                  <a:cubicBezTo>
                    <a:pt x="5703" y="6630"/>
                    <a:pt x="5584" y="6487"/>
                    <a:pt x="5453" y="6332"/>
                  </a:cubicBezTo>
                  <a:cubicBezTo>
                    <a:pt x="5132" y="5975"/>
                    <a:pt x="4751" y="5511"/>
                    <a:pt x="4441" y="5035"/>
                  </a:cubicBezTo>
                  <a:cubicBezTo>
                    <a:pt x="4048" y="4463"/>
                    <a:pt x="3977" y="3701"/>
                    <a:pt x="4036" y="3237"/>
                  </a:cubicBezTo>
                  <a:cubicBezTo>
                    <a:pt x="4048" y="3118"/>
                    <a:pt x="4001" y="2999"/>
                    <a:pt x="3929" y="2915"/>
                  </a:cubicBezTo>
                  <a:cubicBezTo>
                    <a:pt x="3858" y="2820"/>
                    <a:pt x="3739" y="2772"/>
                    <a:pt x="3620" y="2772"/>
                  </a:cubicBezTo>
                  <a:lnTo>
                    <a:pt x="2715" y="2796"/>
                  </a:lnTo>
                  <a:cubicBezTo>
                    <a:pt x="2655" y="2796"/>
                    <a:pt x="2572" y="2820"/>
                    <a:pt x="2536" y="2856"/>
                  </a:cubicBezTo>
                  <a:cubicBezTo>
                    <a:pt x="2358" y="2796"/>
                    <a:pt x="2084" y="2629"/>
                    <a:pt x="1893" y="2106"/>
                  </a:cubicBezTo>
                  <a:cubicBezTo>
                    <a:pt x="1786" y="1820"/>
                    <a:pt x="1441" y="1165"/>
                    <a:pt x="929" y="153"/>
                  </a:cubicBezTo>
                  <a:lnTo>
                    <a:pt x="881" y="82"/>
                  </a:lnTo>
                  <a:cubicBezTo>
                    <a:pt x="849" y="33"/>
                    <a:pt x="799" y="0"/>
                    <a:pt x="74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9" name="Google Shape;3349;p55"/>
          <p:cNvGrpSpPr/>
          <p:nvPr/>
        </p:nvGrpSpPr>
        <p:grpSpPr>
          <a:xfrm>
            <a:off x="6627639" y="2443884"/>
            <a:ext cx="355993" cy="313247"/>
            <a:chOff x="6627639" y="2443884"/>
            <a:chExt cx="355993" cy="313247"/>
          </a:xfrm>
        </p:grpSpPr>
        <p:sp>
          <p:nvSpPr>
            <p:cNvPr id="3350" name="Google Shape;3350;p55"/>
            <p:cNvSpPr/>
            <p:nvPr/>
          </p:nvSpPr>
          <p:spPr>
            <a:xfrm>
              <a:off x="6627639" y="2444266"/>
              <a:ext cx="92807" cy="87941"/>
            </a:xfrm>
            <a:custGeom>
              <a:rect b="b" l="l" r="r" t="t"/>
              <a:pathLst>
                <a:path extrusionOk="0" h="2765" w="2918">
                  <a:moveTo>
                    <a:pt x="977" y="324"/>
                  </a:moveTo>
                  <a:cubicBezTo>
                    <a:pt x="1037" y="336"/>
                    <a:pt x="1073" y="372"/>
                    <a:pt x="1108" y="419"/>
                  </a:cubicBezTo>
                  <a:lnTo>
                    <a:pt x="1608" y="1193"/>
                  </a:lnTo>
                  <a:lnTo>
                    <a:pt x="953" y="1622"/>
                  </a:lnTo>
                  <a:lnTo>
                    <a:pt x="441" y="848"/>
                  </a:lnTo>
                  <a:cubicBezTo>
                    <a:pt x="382" y="753"/>
                    <a:pt x="406" y="622"/>
                    <a:pt x="501" y="562"/>
                  </a:cubicBezTo>
                  <a:lnTo>
                    <a:pt x="811" y="360"/>
                  </a:lnTo>
                  <a:cubicBezTo>
                    <a:pt x="834" y="324"/>
                    <a:pt x="882" y="324"/>
                    <a:pt x="930" y="324"/>
                  </a:cubicBezTo>
                  <a:close/>
                  <a:moveTo>
                    <a:pt x="1965" y="1336"/>
                  </a:moveTo>
                  <a:lnTo>
                    <a:pt x="2227" y="1526"/>
                  </a:lnTo>
                  <a:lnTo>
                    <a:pt x="1013" y="2336"/>
                  </a:lnTo>
                  <a:lnTo>
                    <a:pt x="942" y="2027"/>
                  </a:lnTo>
                  <a:lnTo>
                    <a:pt x="1965" y="1336"/>
                  </a:lnTo>
                  <a:close/>
                  <a:moveTo>
                    <a:pt x="922" y="0"/>
                  </a:moveTo>
                  <a:cubicBezTo>
                    <a:pt x="819" y="0"/>
                    <a:pt x="719" y="34"/>
                    <a:pt x="632" y="86"/>
                  </a:cubicBezTo>
                  <a:lnTo>
                    <a:pt x="322" y="300"/>
                  </a:lnTo>
                  <a:cubicBezTo>
                    <a:pt x="84" y="455"/>
                    <a:pt x="1" y="788"/>
                    <a:pt x="168" y="1026"/>
                  </a:cubicBezTo>
                  <a:lnTo>
                    <a:pt x="692" y="1812"/>
                  </a:lnTo>
                  <a:lnTo>
                    <a:pt x="680" y="1812"/>
                  </a:lnTo>
                  <a:lnTo>
                    <a:pt x="632" y="1860"/>
                  </a:lnTo>
                  <a:lnTo>
                    <a:pt x="215" y="2515"/>
                  </a:lnTo>
                  <a:cubicBezTo>
                    <a:pt x="168" y="2586"/>
                    <a:pt x="180" y="2693"/>
                    <a:pt x="263" y="2741"/>
                  </a:cubicBezTo>
                  <a:cubicBezTo>
                    <a:pt x="287" y="2753"/>
                    <a:pt x="322" y="2765"/>
                    <a:pt x="346" y="2765"/>
                  </a:cubicBezTo>
                  <a:cubicBezTo>
                    <a:pt x="406" y="2765"/>
                    <a:pt x="453" y="2741"/>
                    <a:pt x="477" y="2693"/>
                  </a:cubicBezTo>
                  <a:lnTo>
                    <a:pt x="692" y="2360"/>
                  </a:lnTo>
                  <a:lnTo>
                    <a:pt x="739" y="2538"/>
                  </a:lnTo>
                  <a:cubicBezTo>
                    <a:pt x="751" y="2622"/>
                    <a:pt x="811" y="2681"/>
                    <a:pt x="870" y="2705"/>
                  </a:cubicBezTo>
                  <a:cubicBezTo>
                    <a:pt x="894" y="2717"/>
                    <a:pt x="930" y="2717"/>
                    <a:pt x="953" y="2717"/>
                  </a:cubicBezTo>
                  <a:cubicBezTo>
                    <a:pt x="1001" y="2717"/>
                    <a:pt x="1049" y="2705"/>
                    <a:pt x="1073" y="2693"/>
                  </a:cubicBezTo>
                  <a:lnTo>
                    <a:pt x="2525" y="1741"/>
                  </a:lnTo>
                  <a:cubicBezTo>
                    <a:pt x="2585" y="1693"/>
                    <a:pt x="2620" y="1634"/>
                    <a:pt x="2620" y="1562"/>
                  </a:cubicBezTo>
                  <a:cubicBezTo>
                    <a:pt x="2620" y="1491"/>
                    <a:pt x="2597" y="1407"/>
                    <a:pt x="2537" y="1372"/>
                  </a:cubicBezTo>
                  <a:lnTo>
                    <a:pt x="2382" y="1253"/>
                  </a:lnTo>
                  <a:lnTo>
                    <a:pt x="2775" y="1193"/>
                  </a:lnTo>
                  <a:cubicBezTo>
                    <a:pt x="2847" y="1169"/>
                    <a:pt x="2918" y="1086"/>
                    <a:pt x="2906" y="991"/>
                  </a:cubicBezTo>
                  <a:cubicBezTo>
                    <a:pt x="2895" y="914"/>
                    <a:pt x="2835" y="858"/>
                    <a:pt x="2751" y="858"/>
                  </a:cubicBezTo>
                  <a:cubicBezTo>
                    <a:pt x="2744" y="858"/>
                    <a:pt x="2736" y="859"/>
                    <a:pt x="2727" y="860"/>
                  </a:cubicBezTo>
                  <a:lnTo>
                    <a:pt x="1965" y="979"/>
                  </a:lnTo>
                  <a:cubicBezTo>
                    <a:pt x="1942" y="979"/>
                    <a:pt x="1930" y="991"/>
                    <a:pt x="1906" y="1014"/>
                  </a:cubicBezTo>
                  <a:lnTo>
                    <a:pt x="1894" y="1026"/>
                  </a:lnTo>
                  <a:lnTo>
                    <a:pt x="1370" y="241"/>
                  </a:lnTo>
                  <a:cubicBezTo>
                    <a:pt x="1299" y="122"/>
                    <a:pt x="1180" y="38"/>
                    <a:pt x="1037" y="14"/>
                  </a:cubicBezTo>
                  <a:cubicBezTo>
                    <a:pt x="999" y="5"/>
                    <a:pt x="960" y="0"/>
                    <a:pt x="9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55"/>
            <p:cNvSpPr/>
            <p:nvPr/>
          </p:nvSpPr>
          <p:spPr>
            <a:xfrm>
              <a:off x="6891589" y="2443884"/>
              <a:ext cx="92044" cy="86446"/>
            </a:xfrm>
            <a:custGeom>
              <a:rect b="b" l="l" r="r" t="t"/>
              <a:pathLst>
                <a:path extrusionOk="0" h="2718" w="2894">
                  <a:moveTo>
                    <a:pt x="1984" y="331"/>
                  </a:moveTo>
                  <a:cubicBezTo>
                    <a:pt x="2025" y="331"/>
                    <a:pt x="2060" y="345"/>
                    <a:pt x="2096" y="372"/>
                  </a:cubicBezTo>
                  <a:lnTo>
                    <a:pt x="2406" y="574"/>
                  </a:lnTo>
                  <a:cubicBezTo>
                    <a:pt x="2513" y="634"/>
                    <a:pt x="2525" y="753"/>
                    <a:pt x="2465" y="860"/>
                  </a:cubicBezTo>
                  <a:lnTo>
                    <a:pt x="1953" y="1634"/>
                  </a:lnTo>
                  <a:lnTo>
                    <a:pt x="1298" y="1205"/>
                  </a:lnTo>
                  <a:lnTo>
                    <a:pt x="1810" y="431"/>
                  </a:lnTo>
                  <a:cubicBezTo>
                    <a:pt x="1846" y="384"/>
                    <a:pt x="1882" y="348"/>
                    <a:pt x="1941" y="336"/>
                  </a:cubicBezTo>
                  <a:cubicBezTo>
                    <a:pt x="1956" y="333"/>
                    <a:pt x="1970" y="331"/>
                    <a:pt x="1984" y="331"/>
                  </a:cubicBezTo>
                  <a:close/>
                  <a:moveTo>
                    <a:pt x="917" y="1348"/>
                  </a:moveTo>
                  <a:lnTo>
                    <a:pt x="977" y="1384"/>
                  </a:lnTo>
                  <a:lnTo>
                    <a:pt x="1941" y="2015"/>
                  </a:lnTo>
                  <a:lnTo>
                    <a:pt x="1882" y="2348"/>
                  </a:lnTo>
                  <a:lnTo>
                    <a:pt x="667" y="1538"/>
                  </a:lnTo>
                  <a:lnTo>
                    <a:pt x="917" y="1348"/>
                  </a:lnTo>
                  <a:close/>
                  <a:moveTo>
                    <a:pt x="1989" y="0"/>
                  </a:moveTo>
                  <a:cubicBezTo>
                    <a:pt x="1951" y="0"/>
                    <a:pt x="1911" y="5"/>
                    <a:pt x="1870" y="14"/>
                  </a:cubicBezTo>
                  <a:cubicBezTo>
                    <a:pt x="1739" y="38"/>
                    <a:pt x="1620" y="110"/>
                    <a:pt x="1525" y="229"/>
                  </a:cubicBezTo>
                  <a:lnTo>
                    <a:pt x="1025" y="1003"/>
                  </a:lnTo>
                  <a:lnTo>
                    <a:pt x="1013" y="991"/>
                  </a:lnTo>
                  <a:cubicBezTo>
                    <a:pt x="989" y="979"/>
                    <a:pt x="965" y="979"/>
                    <a:pt x="953" y="967"/>
                  </a:cubicBezTo>
                  <a:lnTo>
                    <a:pt x="191" y="848"/>
                  </a:lnTo>
                  <a:cubicBezTo>
                    <a:pt x="177" y="844"/>
                    <a:pt x="163" y="843"/>
                    <a:pt x="150" y="843"/>
                  </a:cubicBezTo>
                  <a:cubicBezTo>
                    <a:pt x="76" y="843"/>
                    <a:pt x="23" y="898"/>
                    <a:pt x="13" y="979"/>
                  </a:cubicBezTo>
                  <a:cubicBezTo>
                    <a:pt x="1" y="1062"/>
                    <a:pt x="60" y="1146"/>
                    <a:pt x="143" y="1157"/>
                  </a:cubicBezTo>
                  <a:lnTo>
                    <a:pt x="536" y="1217"/>
                  </a:lnTo>
                  <a:lnTo>
                    <a:pt x="382" y="1336"/>
                  </a:lnTo>
                  <a:cubicBezTo>
                    <a:pt x="322" y="1372"/>
                    <a:pt x="298" y="1455"/>
                    <a:pt x="298" y="1527"/>
                  </a:cubicBezTo>
                  <a:cubicBezTo>
                    <a:pt x="298" y="1598"/>
                    <a:pt x="334" y="1658"/>
                    <a:pt x="394" y="1705"/>
                  </a:cubicBezTo>
                  <a:lnTo>
                    <a:pt x="1846" y="2658"/>
                  </a:lnTo>
                  <a:cubicBezTo>
                    <a:pt x="1870" y="2681"/>
                    <a:pt x="1918" y="2681"/>
                    <a:pt x="1965" y="2681"/>
                  </a:cubicBezTo>
                  <a:cubicBezTo>
                    <a:pt x="1989" y="2681"/>
                    <a:pt x="2025" y="2681"/>
                    <a:pt x="2048" y="2670"/>
                  </a:cubicBezTo>
                  <a:cubicBezTo>
                    <a:pt x="2120" y="2646"/>
                    <a:pt x="2168" y="2586"/>
                    <a:pt x="2179" y="2503"/>
                  </a:cubicBezTo>
                  <a:lnTo>
                    <a:pt x="2227" y="2312"/>
                  </a:lnTo>
                  <a:lnTo>
                    <a:pt x="2441" y="2646"/>
                  </a:lnTo>
                  <a:cubicBezTo>
                    <a:pt x="2465" y="2681"/>
                    <a:pt x="2525" y="2717"/>
                    <a:pt x="2572" y="2717"/>
                  </a:cubicBezTo>
                  <a:cubicBezTo>
                    <a:pt x="2596" y="2717"/>
                    <a:pt x="2632" y="2705"/>
                    <a:pt x="2656" y="2681"/>
                  </a:cubicBezTo>
                  <a:cubicBezTo>
                    <a:pt x="2739" y="2646"/>
                    <a:pt x="2763" y="2539"/>
                    <a:pt x="2703" y="2467"/>
                  </a:cubicBezTo>
                  <a:lnTo>
                    <a:pt x="2287" y="1812"/>
                  </a:lnTo>
                  <a:lnTo>
                    <a:pt x="2239" y="1765"/>
                  </a:lnTo>
                  <a:lnTo>
                    <a:pt x="2227" y="1753"/>
                  </a:lnTo>
                  <a:lnTo>
                    <a:pt x="2739" y="979"/>
                  </a:lnTo>
                  <a:cubicBezTo>
                    <a:pt x="2894" y="788"/>
                    <a:pt x="2834" y="455"/>
                    <a:pt x="2584" y="288"/>
                  </a:cubicBezTo>
                  <a:lnTo>
                    <a:pt x="2275" y="86"/>
                  </a:lnTo>
                  <a:cubicBezTo>
                    <a:pt x="2188" y="34"/>
                    <a:pt x="2094" y="0"/>
                    <a:pt x="19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55"/>
            <p:cNvSpPr/>
            <p:nvPr/>
          </p:nvSpPr>
          <p:spPr>
            <a:xfrm>
              <a:off x="6662498" y="2512201"/>
              <a:ext cx="288185" cy="244930"/>
            </a:xfrm>
            <a:custGeom>
              <a:rect b="b" l="l" r="r" t="t"/>
              <a:pathLst>
                <a:path extrusionOk="0" h="7701" w="9061">
                  <a:moveTo>
                    <a:pt x="4501" y="3379"/>
                  </a:moveTo>
                  <a:lnTo>
                    <a:pt x="7025" y="5975"/>
                  </a:lnTo>
                  <a:lnTo>
                    <a:pt x="6989" y="5975"/>
                  </a:lnTo>
                  <a:cubicBezTo>
                    <a:pt x="6977" y="5975"/>
                    <a:pt x="6965" y="5951"/>
                    <a:pt x="6942" y="5951"/>
                  </a:cubicBezTo>
                  <a:lnTo>
                    <a:pt x="6930" y="5951"/>
                  </a:lnTo>
                  <a:cubicBezTo>
                    <a:pt x="6918" y="5951"/>
                    <a:pt x="6906" y="5939"/>
                    <a:pt x="6870" y="5939"/>
                  </a:cubicBezTo>
                  <a:lnTo>
                    <a:pt x="6858" y="5939"/>
                  </a:lnTo>
                  <a:cubicBezTo>
                    <a:pt x="6846" y="5939"/>
                    <a:pt x="6823" y="5927"/>
                    <a:pt x="6799" y="5927"/>
                  </a:cubicBezTo>
                  <a:lnTo>
                    <a:pt x="6787" y="5927"/>
                  </a:lnTo>
                  <a:cubicBezTo>
                    <a:pt x="6763" y="5927"/>
                    <a:pt x="6751" y="5927"/>
                    <a:pt x="6739" y="5915"/>
                  </a:cubicBezTo>
                  <a:lnTo>
                    <a:pt x="6727" y="5915"/>
                  </a:lnTo>
                  <a:cubicBezTo>
                    <a:pt x="6704" y="5915"/>
                    <a:pt x="6692" y="5915"/>
                    <a:pt x="6680" y="5891"/>
                  </a:cubicBezTo>
                  <a:lnTo>
                    <a:pt x="6549" y="5891"/>
                  </a:lnTo>
                  <a:cubicBezTo>
                    <a:pt x="6525" y="5891"/>
                    <a:pt x="6513" y="5891"/>
                    <a:pt x="6501" y="5879"/>
                  </a:cubicBezTo>
                  <a:lnTo>
                    <a:pt x="6489" y="5879"/>
                  </a:lnTo>
                  <a:cubicBezTo>
                    <a:pt x="6465" y="5879"/>
                    <a:pt x="6442" y="5879"/>
                    <a:pt x="6430" y="5867"/>
                  </a:cubicBezTo>
                  <a:lnTo>
                    <a:pt x="6406" y="5867"/>
                  </a:lnTo>
                  <a:cubicBezTo>
                    <a:pt x="6025" y="5808"/>
                    <a:pt x="5572" y="5760"/>
                    <a:pt x="5120" y="5748"/>
                  </a:cubicBezTo>
                  <a:cubicBezTo>
                    <a:pt x="5037" y="5748"/>
                    <a:pt x="4953" y="5748"/>
                    <a:pt x="4882" y="5736"/>
                  </a:cubicBezTo>
                  <a:lnTo>
                    <a:pt x="4168" y="5736"/>
                  </a:lnTo>
                  <a:cubicBezTo>
                    <a:pt x="4025" y="5736"/>
                    <a:pt x="3882" y="5748"/>
                    <a:pt x="3751" y="5748"/>
                  </a:cubicBezTo>
                  <a:cubicBezTo>
                    <a:pt x="3346" y="5760"/>
                    <a:pt x="2953" y="5808"/>
                    <a:pt x="2620" y="5867"/>
                  </a:cubicBezTo>
                  <a:lnTo>
                    <a:pt x="2596" y="5867"/>
                  </a:lnTo>
                  <a:cubicBezTo>
                    <a:pt x="2584" y="5867"/>
                    <a:pt x="2560" y="5867"/>
                    <a:pt x="2536" y="5879"/>
                  </a:cubicBezTo>
                  <a:lnTo>
                    <a:pt x="2524" y="5879"/>
                  </a:lnTo>
                  <a:cubicBezTo>
                    <a:pt x="2513" y="5879"/>
                    <a:pt x="2501" y="5879"/>
                    <a:pt x="2477" y="5891"/>
                  </a:cubicBezTo>
                  <a:lnTo>
                    <a:pt x="2346" y="5891"/>
                  </a:lnTo>
                  <a:cubicBezTo>
                    <a:pt x="2334" y="5891"/>
                    <a:pt x="2322" y="5891"/>
                    <a:pt x="2298" y="5915"/>
                  </a:cubicBezTo>
                  <a:lnTo>
                    <a:pt x="2286" y="5915"/>
                  </a:lnTo>
                  <a:cubicBezTo>
                    <a:pt x="2274" y="5915"/>
                    <a:pt x="2263" y="5915"/>
                    <a:pt x="2239" y="5927"/>
                  </a:cubicBezTo>
                  <a:lnTo>
                    <a:pt x="2227" y="5927"/>
                  </a:lnTo>
                  <a:cubicBezTo>
                    <a:pt x="2215" y="5927"/>
                    <a:pt x="2203" y="5939"/>
                    <a:pt x="2167" y="5939"/>
                  </a:cubicBezTo>
                  <a:lnTo>
                    <a:pt x="2155" y="5939"/>
                  </a:lnTo>
                  <a:cubicBezTo>
                    <a:pt x="2143" y="5939"/>
                    <a:pt x="2120" y="5951"/>
                    <a:pt x="2096" y="5951"/>
                  </a:cubicBezTo>
                  <a:lnTo>
                    <a:pt x="2084" y="5951"/>
                  </a:lnTo>
                  <a:cubicBezTo>
                    <a:pt x="2060" y="5951"/>
                    <a:pt x="2048" y="5975"/>
                    <a:pt x="2036" y="5975"/>
                  </a:cubicBezTo>
                  <a:lnTo>
                    <a:pt x="2001" y="5975"/>
                  </a:lnTo>
                  <a:lnTo>
                    <a:pt x="4501" y="3379"/>
                  </a:lnTo>
                  <a:close/>
                  <a:moveTo>
                    <a:pt x="4620" y="6046"/>
                  </a:moveTo>
                  <a:cubicBezTo>
                    <a:pt x="5525" y="6058"/>
                    <a:pt x="6382" y="6153"/>
                    <a:pt x="6989" y="6320"/>
                  </a:cubicBezTo>
                  <a:lnTo>
                    <a:pt x="7001" y="6320"/>
                  </a:lnTo>
                  <a:cubicBezTo>
                    <a:pt x="7013" y="6320"/>
                    <a:pt x="7049" y="6332"/>
                    <a:pt x="7061" y="6332"/>
                  </a:cubicBezTo>
                  <a:lnTo>
                    <a:pt x="7073" y="6332"/>
                  </a:lnTo>
                  <a:lnTo>
                    <a:pt x="7216" y="6379"/>
                  </a:lnTo>
                  <a:cubicBezTo>
                    <a:pt x="7335" y="6415"/>
                    <a:pt x="7442" y="6451"/>
                    <a:pt x="7525" y="6498"/>
                  </a:cubicBezTo>
                  <a:cubicBezTo>
                    <a:pt x="7739" y="6594"/>
                    <a:pt x="7787" y="6689"/>
                    <a:pt x="7787" y="6713"/>
                  </a:cubicBezTo>
                  <a:cubicBezTo>
                    <a:pt x="7799" y="6772"/>
                    <a:pt x="7632" y="6975"/>
                    <a:pt x="6918" y="7153"/>
                  </a:cubicBezTo>
                  <a:cubicBezTo>
                    <a:pt x="6275" y="7296"/>
                    <a:pt x="5430" y="7391"/>
                    <a:pt x="4525" y="7391"/>
                  </a:cubicBezTo>
                  <a:cubicBezTo>
                    <a:pt x="3608" y="7391"/>
                    <a:pt x="2763" y="7296"/>
                    <a:pt x="2120" y="7153"/>
                  </a:cubicBezTo>
                  <a:cubicBezTo>
                    <a:pt x="1393" y="6975"/>
                    <a:pt x="1227" y="6772"/>
                    <a:pt x="1227" y="6713"/>
                  </a:cubicBezTo>
                  <a:cubicBezTo>
                    <a:pt x="1227" y="6689"/>
                    <a:pt x="1286" y="6594"/>
                    <a:pt x="1501" y="6498"/>
                  </a:cubicBezTo>
                  <a:cubicBezTo>
                    <a:pt x="1584" y="6451"/>
                    <a:pt x="1691" y="6403"/>
                    <a:pt x="1810" y="6379"/>
                  </a:cubicBezTo>
                  <a:lnTo>
                    <a:pt x="1941" y="6332"/>
                  </a:lnTo>
                  <a:lnTo>
                    <a:pt x="1965" y="6332"/>
                  </a:lnTo>
                  <a:cubicBezTo>
                    <a:pt x="1977" y="6332"/>
                    <a:pt x="2001" y="6320"/>
                    <a:pt x="2024" y="6320"/>
                  </a:cubicBezTo>
                  <a:lnTo>
                    <a:pt x="2036" y="6320"/>
                  </a:lnTo>
                  <a:cubicBezTo>
                    <a:pt x="2632" y="6165"/>
                    <a:pt x="3489" y="6058"/>
                    <a:pt x="4382" y="6046"/>
                  </a:cubicBezTo>
                  <a:close/>
                  <a:moveTo>
                    <a:pt x="1637" y="1"/>
                  </a:moveTo>
                  <a:cubicBezTo>
                    <a:pt x="1596" y="1"/>
                    <a:pt x="1554" y="16"/>
                    <a:pt x="1524" y="45"/>
                  </a:cubicBezTo>
                  <a:cubicBezTo>
                    <a:pt x="1465" y="105"/>
                    <a:pt x="1465" y="212"/>
                    <a:pt x="1524" y="272"/>
                  </a:cubicBezTo>
                  <a:lnTo>
                    <a:pt x="4298" y="3129"/>
                  </a:lnTo>
                  <a:lnTo>
                    <a:pt x="1334" y="6189"/>
                  </a:lnTo>
                  <a:lnTo>
                    <a:pt x="1322" y="6189"/>
                  </a:lnTo>
                  <a:cubicBezTo>
                    <a:pt x="1310" y="6189"/>
                    <a:pt x="1310" y="6213"/>
                    <a:pt x="1286" y="6213"/>
                  </a:cubicBezTo>
                  <a:cubicBezTo>
                    <a:pt x="1286" y="6213"/>
                    <a:pt x="1274" y="6213"/>
                    <a:pt x="1274" y="6225"/>
                  </a:cubicBezTo>
                  <a:cubicBezTo>
                    <a:pt x="1262" y="6225"/>
                    <a:pt x="1262" y="6237"/>
                    <a:pt x="1250" y="6237"/>
                  </a:cubicBezTo>
                  <a:cubicBezTo>
                    <a:pt x="1250" y="6237"/>
                    <a:pt x="1227" y="6237"/>
                    <a:pt x="1227" y="6248"/>
                  </a:cubicBezTo>
                  <a:lnTo>
                    <a:pt x="1215" y="6272"/>
                  </a:lnTo>
                  <a:cubicBezTo>
                    <a:pt x="1215" y="6272"/>
                    <a:pt x="1203" y="6272"/>
                    <a:pt x="1203" y="6284"/>
                  </a:cubicBezTo>
                  <a:lnTo>
                    <a:pt x="1191" y="6296"/>
                  </a:lnTo>
                  <a:lnTo>
                    <a:pt x="1167" y="6296"/>
                  </a:lnTo>
                  <a:lnTo>
                    <a:pt x="322" y="1105"/>
                  </a:lnTo>
                  <a:cubicBezTo>
                    <a:pt x="311" y="1019"/>
                    <a:pt x="233" y="972"/>
                    <a:pt x="165" y="972"/>
                  </a:cubicBezTo>
                  <a:cubicBezTo>
                    <a:pt x="158" y="972"/>
                    <a:pt x="150" y="973"/>
                    <a:pt x="143" y="974"/>
                  </a:cubicBezTo>
                  <a:cubicBezTo>
                    <a:pt x="60" y="986"/>
                    <a:pt x="0" y="1081"/>
                    <a:pt x="12" y="1153"/>
                  </a:cubicBezTo>
                  <a:lnTo>
                    <a:pt x="917" y="6713"/>
                  </a:lnTo>
                  <a:cubicBezTo>
                    <a:pt x="929" y="7034"/>
                    <a:pt x="1322" y="7260"/>
                    <a:pt x="2048" y="7439"/>
                  </a:cubicBezTo>
                  <a:cubicBezTo>
                    <a:pt x="2715" y="7606"/>
                    <a:pt x="3596" y="7701"/>
                    <a:pt x="4537" y="7701"/>
                  </a:cubicBezTo>
                  <a:cubicBezTo>
                    <a:pt x="5477" y="7701"/>
                    <a:pt x="6346" y="7606"/>
                    <a:pt x="7025" y="7439"/>
                  </a:cubicBezTo>
                  <a:cubicBezTo>
                    <a:pt x="7763" y="7260"/>
                    <a:pt x="8132" y="7022"/>
                    <a:pt x="8156" y="6713"/>
                  </a:cubicBezTo>
                  <a:lnTo>
                    <a:pt x="9061" y="1153"/>
                  </a:lnTo>
                  <a:cubicBezTo>
                    <a:pt x="9049" y="1081"/>
                    <a:pt x="8990" y="998"/>
                    <a:pt x="8894" y="986"/>
                  </a:cubicBezTo>
                  <a:cubicBezTo>
                    <a:pt x="8887" y="985"/>
                    <a:pt x="8880" y="984"/>
                    <a:pt x="8873" y="984"/>
                  </a:cubicBezTo>
                  <a:cubicBezTo>
                    <a:pt x="8795" y="984"/>
                    <a:pt x="8716" y="1041"/>
                    <a:pt x="8716" y="1117"/>
                  </a:cubicBezTo>
                  <a:lnTo>
                    <a:pt x="7870" y="6320"/>
                  </a:lnTo>
                  <a:lnTo>
                    <a:pt x="7858" y="6320"/>
                  </a:lnTo>
                  <a:lnTo>
                    <a:pt x="7835" y="6296"/>
                  </a:lnTo>
                  <a:cubicBezTo>
                    <a:pt x="7835" y="6296"/>
                    <a:pt x="7823" y="6296"/>
                    <a:pt x="7823" y="6284"/>
                  </a:cubicBezTo>
                  <a:lnTo>
                    <a:pt x="7811" y="6272"/>
                  </a:lnTo>
                  <a:cubicBezTo>
                    <a:pt x="7811" y="6272"/>
                    <a:pt x="7799" y="6272"/>
                    <a:pt x="7799" y="6248"/>
                  </a:cubicBezTo>
                  <a:cubicBezTo>
                    <a:pt x="7799" y="6248"/>
                    <a:pt x="7775" y="6237"/>
                    <a:pt x="7763" y="6237"/>
                  </a:cubicBezTo>
                  <a:cubicBezTo>
                    <a:pt x="7763" y="6237"/>
                    <a:pt x="7751" y="6237"/>
                    <a:pt x="7751" y="6225"/>
                  </a:cubicBezTo>
                  <a:cubicBezTo>
                    <a:pt x="7739" y="6225"/>
                    <a:pt x="7739" y="6213"/>
                    <a:pt x="7716" y="6213"/>
                  </a:cubicBezTo>
                  <a:lnTo>
                    <a:pt x="7704" y="6213"/>
                  </a:lnTo>
                  <a:lnTo>
                    <a:pt x="4739" y="3141"/>
                  </a:lnTo>
                  <a:lnTo>
                    <a:pt x="7513" y="272"/>
                  </a:lnTo>
                  <a:cubicBezTo>
                    <a:pt x="7573" y="212"/>
                    <a:pt x="7573" y="105"/>
                    <a:pt x="7513" y="45"/>
                  </a:cubicBezTo>
                  <a:cubicBezTo>
                    <a:pt x="7483" y="16"/>
                    <a:pt x="7442" y="1"/>
                    <a:pt x="7400" y="1"/>
                  </a:cubicBezTo>
                  <a:cubicBezTo>
                    <a:pt x="7358" y="1"/>
                    <a:pt x="7317" y="16"/>
                    <a:pt x="7287" y="45"/>
                  </a:cubicBezTo>
                  <a:lnTo>
                    <a:pt x="4525" y="2903"/>
                  </a:lnTo>
                  <a:lnTo>
                    <a:pt x="1751" y="45"/>
                  </a:lnTo>
                  <a:cubicBezTo>
                    <a:pt x="1721" y="16"/>
                    <a:pt x="1679" y="1"/>
                    <a:pt x="163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3" name="Google Shape;3353;p55"/>
          <p:cNvGrpSpPr/>
          <p:nvPr/>
        </p:nvGrpSpPr>
        <p:grpSpPr>
          <a:xfrm>
            <a:off x="6183451" y="2462140"/>
            <a:ext cx="351445" cy="277976"/>
            <a:chOff x="6183451" y="2462140"/>
            <a:chExt cx="351445" cy="277976"/>
          </a:xfrm>
        </p:grpSpPr>
        <p:sp>
          <p:nvSpPr>
            <p:cNvPr id="3354" name="Google Shape;3354;p55"/>
            <p:cNvSpPr/>
            <p:nvPr/>
          </p:nvSpPr>
          <p:spPr>
            <a:xfrm>
              <a:off x="6315251" y="2514777"/>
              <a:ext cx="120446" cy="10241"/>
            </a:xfrm>
            <a:custGeom>
              <a:rect b="b" l="l" r="r" t="t"/>
              <a:pathLst>
                <a:path extrusionOk="0" h="322" w="3787">
                  <a:moveTo>
                    <a:pt x="167" y="0"/>
                  </a:moveTo>
                  <a:cubicBezTo>
                    <a:pt x="84" y="0"/>
                    <a:pt x="0" y="71"/>
                    <a:pt x="0" y="167"/>
                  </a:cubicBezTo>
                  <a:cubicBezTo>
                    <a:pt x="0" y="250"/>
                    <a:pt x="84" y="321"/>
                    <a:pt x="167" y="321"/>
                  </a:cubicBezTo>
                  <a:lnTo>
                    <a:pt x="3620" y="321"/>
                  </a:lnTo>
                  <a:cubicBezTo>
                    <a:pt x="3703" y="321"/>
                    <a:pt x="3786" y="250"/>
                    <a:pt x="3786" y="167"/>
                  </a:cubicBezTo>
                  <a:cubicBezTo>
                    <a:pt x="3786" y="71"/>
                    <a:pt x="3715" y="0"/>
                    <a:pt x="36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55"/>
            <p:cNvSpPr/>
            <p:nvPr/>
          </p:nvSpPr>
          <p:spPr>
            <a:xfrm>
              <a:off x="6274349" y="2514777"/>
              <a:ext cx="27670" cy="10241"/>
            </a:xfrm>
            <a:custGeom>
              <a:rect b="b" l="l" r="r" t="t"/>
              <a:pathLst>
                <a:path extrusionOk="0" h="322" w="870">
                  <a:moveTo>
                    <a:pt x="155" y="0"/>
                  </a:moveTo>
                  <a:cubicBezTo>
                    <a:pt x="72" y="0"/>
                    <a:pt x="0" y="71"/>
                    <a:pt x="0" y="167"/>
                  </a:cubicBezTo>
                  <a:cubicBezTo>
                    <a:pt x="0" y="250"/>
                    <a:pt x="72" y="321"/>
                    <a:pt x="155" y="321"/>
                  </a:cubicBezTo>
                  <a:lnTo>
                    <a:pt x="715" y="321"/>
                  </a:lnTo>
                  <a:cubicBezTo>
                    <a:pt x="798" y="321"/>
                    <a:pt x="870" y="250"/>
                    <a:pt x="870" y="167"/>
                  </a:cubicBezTo>
                  <a:cubicBezTo>
                    <a:pt x="870" y="71"/>
                    <a:pt x="798" y="0"/>
                    <a:pt x="7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55"/>
            <p:cNvSpPr/>
            <p:nvPr/>
          </p:nvSpPr>
          <p:spPr>
            <a:xfrm>
              <a:off x="6274349" y="2672307"/>
              <a:ext cx="64405" cy="10623"/>
            </a:xfrm>
            <a:custGeom>
              <a:rect b="b" l="l" r="r" t="t"/>
              <a:pathLst>
                <a:path extrusionOk="0" h="334" w="2025">
                  <a:moveTo>
                    <a:pt x="155" y="0"/>
                  </a:moveTo>
                  <a:cubicBezTo>
                    <a:pt x="72" y="0"/>
                    <a:pt x="0" y="71"/>
                    <a:pt x="0" y="167"/>
                  </a:cubicBezTo>
                  <a:cubicBezTo>
                    <a:pt x="0" y="250"/>
                    <a:pt x="72" y="333"/>
                    <a:pt x="155" y="333"/>
                  </a:cubicBezTo>
                  <a:lnTo>
                    <a:pt x="1858" y="333"/>
                  </a:lnTo>
                  <a:cubicBezTo>
                    <a:pt x="1941" y="333"/>
                    <a:pt x="2013" y="250"/>
                    <a:pt x="2013" y="167"/>
                  </a:cubicBezTo>
                  <a:cubicBezTo>
                    <a:pt x="2024" y="71"/>
                    <a:pt x="1941" y="0"/>
                    <a:pt x="185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55"/>
            <p:cNvSpPr/>
            <p:nvPr/>
          </p:nvSpPr>
          <p:spPr>
            <a:xfrm>
              <a:off x="6274731" y="2619670"/>
              <a:ext cx="85619" cy="10623"/>
            </a:xfrm>
            <a:custGeom>
              <a:rect b="b" l="l" r="r" t="t"/>
              <a:pathLst>
                <a:path extrusionOk="0" h="334" w="2692">
                  <a:moveTo>
                    <a:pt x="167" y="0"/>
                  </a:moveTo>
                  <a:cubicBezTo>
                    <a:pt x="72" y="0"/>
                    <a:pt x="0" y="83"/>
                    <a:pt x="0" y="167"/>
                  </a:cubicBezTo>
                  <a:cubicBezTo>
                    <a:pt x="0" y="262"/>
                    <a:pt x="72" y="333"/>
                    <a:pt x="167" y="333"/>
                  </a:cubicBezTo>
                  <a:lnTo>
                    <a:pt x="2524" y="333"/>
                  </a:lnTo>
                  <a:cubicBezTo>
                    <a:pt x="2620" y="333"/>
                    <a:pt x="2691" y="262"/>
                    <a:pt x="2691" y="167"/>
                  </a:cubicBezTo>
                  <a:cubicBezTo>
                    <a:pt x="2691" y="83"/>
                    <a:pt x="2620" y="0"/>
                    <a:pt x="25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55"/>
            <p:cNvSpPr/>
            <p:nvPr/>
          </p:nvSpPr>
          <p:spPr>
            <a:xfrm>
              <a:off x="6274731" y="2567383"/>
              <a:ext cx="122704" cy="10273"/>
            </a:xfrm>
            <a:custGeom>
              <a:rect b="b" l="l" r="r" t="t"/>
              <a:pathLst>
                <a:path extrusionOk="0" h="323" w="3858">
                  <a:moveTo>
                    <a:pt x="167" y="1"/>
                  </a:moveTo>
                  <a:cubicBezTo>
                    <a:pt x="72" y="1"/>
                    <a:pt x="0" y="72"/>
                    <a:pt x="0" y="156"/>
                  </a:cubicBezTo>
                  <a:cubicBezTo>
                    <a:pt x="0" y="251"/>
                    <a:pt x="72" y="322"/>
                    <a:pt x="167" y="322"/>
                  </a:cubicBezTo>
                  <a:lnTo>
                    <a:pt x="3691" y="322"/>
                  </a:lnTo>
                  <a:cubicBezTo>
                    <a:pt x="3775" y="322"/>
                    <a:pt x="3858" y="251"/>
                    <a:pt x="3858" y="156"/>
                  </a:cubicBezTo>
                  <a:cubicBezTo>
                    <a:pt x="3858" y="72"/>
                    <a:pt x="3775" y="1"/>
                    <a:pt x="3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55"/>
            <p:cNvSpPr/>
            <p:nvPr/>
          </p:nvSpPr>
          <p:spPr>
            <a:xfrm>
              <a:off x="6183451" y="2462140"/>
              <a:ext cx="339709" cy="277976"/>
            </a:xfrm>
            <a:custGeom>
              <a:rect b="b" l="l" r="r" t="t"/>
              <a:pathLst>
                <a:path extrusionOk="0" h="8740" w="10681">
                  <a:moveTo>
                    <a:pt x="9514" y="405"/>
                  </a:moveTo>
                  <a:cubicBezTo>
                    <a:pt x="9895" y="405"/>
                    <a:pt x="10193" y="667"/>
                    <a:pt x="10252" y="1036"/>
                  </a:cubicBezTo>
                  <a:lnTo>
                    <a:pt x="8883" y="1036"/>
                  </a:lnTo>
                  <a:lnTo>
                    <a:pt x="8883" y="964"/>
                  </a:lnTo>
                  <a:lnTo>
                    <a:pt x="8883" y="953"/>
                  </a:lnTo>
                  <a:lnTo>
                    <a:pt x="8883" y="941"/>
                  </a:lnTo>
                  <a:lnTo>
                    <a:pt x="8883" y="917"/>
                  </a:lnTo>
                  <a:lnTo>
                    <a:pt x="8883" y="905"/>
                  </a:lnTo>
                  <a:lnTo>
                    <a:pt x="8883" y="893"/>
                  </a:lnTo>
                  <a:lnTo>
                    <a:pt x="8883" y="881"/>
                  </a:lnTo>
                  <a:lnTo>
                    <a:pt x="8883" y="857"/>
                  </a:lnTo>
                  <a:lnTo>
                    <a:pt x="8883" y="845"/>
                  </a:lnTo>
                  <a:lnTo>
                    <a:pt x="8883" y="833"/>
                  </a:lnTo>
                  <a:lnTo>
                    <a:pt x="8883" y="822"/>
                  </a:lnTo>
                  <a:lnTo>
                    <a:pt x="8883" y="798"/>
                  </a:lnTo>
                  <a:lnTo>
                    <a:pt x="8883" y="786"/>
                  </a:lnTo>
                  <a:cubicBezTo>
                    <a:pt x="8883" y="786"/>
                    <a:pt x="8883" y="774"/>
                    <a:pt x="8895" y="774"/>
                  </a:cubicBezTo>
                  <a:lnTo>
                    <a:pt x="8895" y="762"/>
                  </a:lnTo>
                  <a:cubicBezTo>
                    <a:pt x="8895" y="762"/>
                    <a:pt x="8895" y="738"/>
                    <a:pt x="8907" y="738"/>
                  </a:cubicBezTo>
                  <a:cubicBezTo>
                    <a:pt x="8919" y="714"/>
                    <a:pt x="8943" y="703"/>
                    <a:pt x="8954" y="667"/>
                  </a:cubicBezTo>
                  <a:cubicBezTo>
                    <a:pt x="8954" y="655"/>
                    <a:pt x="8966" y="655"/>
                    <a:pt x="8966" y="643"/>
                  </a:cubicBezTo>
                  <a:lnTo>
                    <a:pt x="8978" y="619"/>
                  </a:lnTo>
                  <a:lnTo>
                    <a:pt x="9002" y="607"/>
                  </a:lnTo>
                  <a:lnTo>
                    <a:pt x="9014" y="595"/>
                  </a:lnTo>
                  <a:cubicBezTo>
                    <a:pt x="9026" y="595"/>
                    <a:pt x="9026" y="583"/>
                    <a:pt x="9038" y="583"/>
                  </a:cubicBezTo>
                  <a:cubicBezTo>
                    <a:pt x="9145" y="488"/>
                    <a:pt x="9264" y="429"/>
                    <a:pt x="9395" y="405"/>
                  </a:cubicBezTo>
                  <a:close/>
                  <a:moveTo>
                    <a:pt x="6704" y="7775"/>
                  </a:moveTo>
                  <a:cubicBezTo>
                    <a:pt x="6704" y="7787"/>
                    <a:pt x="6704" y="7799"/>
                    <a:pt x="6728" y="7811"/>
                  </a:cubicBezTo>
                  <a:lnTo>
                    <a:pt x="6728" y="7834"/>
                  </a:lnTo>
                  <a:lnTo>
                    <a:pt x="6728" y="7858"/>
                  </a:lnTo>
                  <a:lnTo>
                    <a:pt x="6728" y="7870"/>
                  </a:lnTo>
                  <a:lnTo>
                    <a:pt x="6728" y="7906"/>
                  </a:lnTo>
                  <a:lnTo>
                    <a:pt x="6728" y="7918"/>
                  </a:lnTo>
                  <a:cubicBezTo>
                    <a:pt x="6728" y="7930"/>
                    <a:pt x="6728" y="7930"/>
                    <a:pt x="6740" y="7953"/>
                  </a:cubicBezTo>
                  <a:lnTo>
                    <a:pt x="6740" y="7965"/>
                  </a:lnTo>
                  <a:cubicBezTo>
                    <a:pt x="6740" y="7977"/>
                    <a:pt x="6740" y="7977"/>
                    <a:pt x="6752" y="7989"/>
                  </a:cubicBezTo>
                  <a:lnTo>
                    <a:pt x="6752" y="8013"/>
                  </a:lnTo>
                  <a:cubicBezTo>
                    <a:pt x="6752" y="8025"/>
                    <a:pt x="6752" y="8025"/>
                    <a:pt x="6764" y="8037"/>
                  </a:cubicBezTo>
                  <a:cubicBezTo>
                    <a:pt x="6764" y="8037"/>
                    <a:pt x="6764" y="8049"/>
                    <a:pt x="6776" y="8049"/>
                  </a:cubicBezTo>
                  <a:cubicBezTo>
                    <a:pt x="6776" y="8072"/>
                    <a:pt x="6776" y="8072"/>
                    <a:pt x="6799" y="8084"/>
                  </a:cubicBezTo>
                  <a:cubicBezTo>
                    <a:pt x="6799" y="8084"/>
                    <a:pt x="6799" y="8096"/>
                    <a:pt x="6811" y="8096"/>
                  </a:cubicBezTo>
                  <a:cubicBezTo>
                    <a:pt x="6811" y="8108"/>
                    <a:pt x="6823" y="8108"/>
                    <a:pt x="6823" y="8132"/>
                  </a:cubicBezTo>
                  <a:cubicBezTo>
                    <a:pt x="6823" y="8132"/>
                    <a:pt x="6823" y="8144"/>
                    <a:pt x="6835" y="8144"/>
                  </a:cubicBezTo>
                  <a:cubicBezTo>
                    <a:pt x="6835" y="8156"/>
                    <a:pt x="6859" y="8156"/>
                    <a:pt x="6859" y="8168"/>
                  </a:cubicBezTo>
                  <a:lnTo>
                    <a:pt x="6859" y="8192"/>
                  </a:lnTo>
                  <a:cubicBezTo>
                    <a:pt x="6871" y="8203"/>
                    <a:pt x="6871" y="8215"/>
                    <a:pt x="6883" y="8227"/>
                  </a:cubicBezTo>
                  <a:lnTo>
                    <a:pt x="6883" y="8251"/>
                  </a:lnTo>
                  <a:cubicBezTo>
                    <a:pt x="6883" y="8263"/>
                    <a:pt x="6895" y="8263"/>
                    <a:pt x="6895" y="8275"/>
                  </a:cubicBezTo>
                  <a:cubicBezTo>
                    <a:pt x="6895" y="8275"/>
                    <a:pt x="6895" y="8287"/>
                    <a:pt x="6918" y="8287"/>
                  </a:cubicBezTo>
                  <a:cubicBezTo>
                    <a:pt x="6918" y="8311"/>
                    <a:pt x="6930" y="8311"/>
                    <a:pt x="6930" y="8322"/>
                  </a:cubicBezTo>
                  <a:cubicBezTo>
                    <a:pt x="6930" y="8322"/>
                    <a:pt x="6930" y="8334"/>
                    <a:pt x="6942" y="8334"/>
                  </a:cubicBezTo>
                  <a:lnTo>
                    <a:pt x="6954" y="8346"/>
                  </a:lnTo>
                  <a:lnTo>
                    <a:pt x="6978" y="8370"/>
                  </a:lnTo>
                  <a:lnTo>
                    <a:pt x="6990" y="8382"/>
                  </a:lnTo>
                  <a:lnTo>
                    <a:pt x="7002" y="8394"/>
                  </a:lnTo>
                  <a:lnTo>
                    <a:pt x="7014" y="8406"/>
                  </a:lnTo>
                  <a:lnTo>
                    <a:pt x="1096" y="8406"/>
                  </a:lnTo>
                  <a:cubicBezTo>
                    <a:pt x="727" y="8406"/>
                    <a:pt x="430" y="8144"/>
                    <a:pt x="370" y="7775"/>
                  </a:cubicBezTo>
                  <a:close/>
                  <a:moveTo>
                    <a:pt x="2918" y="0"/>
                  </a:moveTo>
                  <a:cubicBezTo>
                    <a:pt x="2323" y="0"/>
                    <a:pt x="1846" y="476"/>
                    <a:pt x="1846" y="1072"/>
                  </a:cubicBezTo>
                  <a:lnTo>
                    <a:pt x="1846" y="7441"/>
                  </a:lnTo>
                  <a:lnTo>
                    <a:pt x="156" y="7441"/>
                  </a:lnTo>
                  <a:cubicBezTo>
                    <a:pt x="120" y="7441"/>
                    <a:pt x="72" y="7453"/>
                    <a:pt x="37" y="7489"/>
                  </a:cubicBezTo>
                  <a:cubicBezTo>
                    <a:pt x="13" y="7513"/>
                    <a:pt x="1" y="7561"/>
                    <a:pt x="1" y="7608"/>
                  </a:cubicBezTo>
                  <a:cubicBezTo>
                    <a:pt x="1" y="8251"/>
                    <a:pt x="453" y="8739"/>
                    <a:pt x="1072" y="8739"/>
                  </a:cubicBezTo>
                  <a:lnTo>
                    <a:pt x="7776" y="8739"/>
                  </a:lnTo>
                  <a:cubicBezTo>
                    <a:pt x="8371" y="8739"/>
                    <a:pt x="8847" y="8263"/>
                    <a:pt x="8847" y="7668"/>
                  </a:cubicBezTo>
                  <a:lnTo>
                    <a:pt x="8847" y="5703"/>
                  </a:lnTo>
                  <a:cubicBezTo>
                    <a:pt x="8847" y="5608"/>
                    <a:pt x="8776" y="5536"/>
                    <a:pt x="8692" y="5536"/>
                  </a:cubicBezTo>
                  <a:cubicBezTo>
                    <a:pt x="8597" y="5536"/>
                    <a:pt x="8526" y="5608"/>
                    <a:pt x="8526" y="5703"/>
                  </a:cubicBezTo>
                  <a:lnTo>
                    <a:pt x="8526" y="7668"/>
                  </a:lnTo>
                  <a:cubicBezTo>
                    <a:pt x="8526" y="8084"/>
                    <a:pt x="8181" y="8406"/>
                    <a:pt x="7776" y="8406"/>
                  </a:cubicBezTo>
                  <a:lnTo>
                    <a:pt x="7764" y="8406"/>
                  </a:lnTo>
                  <a:cubicBezTo>
                    <a:pt x="7347" y="8406"/>
                    <a:pt x="7026" y="8072"/>
                    <a:pt x="7026" y="7608"/>
                  </a:cubicBezTo>
                  <a:cubicBezTo>
                    <a:pt x="7026" y="7513"/>
                    <a:pt x="6942" y="7441"/>
                    <a:pt x="6859" y="7441"/>
                  </a:cubicBezTo>
                  <a:lnTo>
                    <a:pt x="2168" y="7441"/>
                  </a:lnTo>
                  <a:lnTo>
                    <a:pt x="2168" y="1072"/>
                  </a:lnTo>
                  <a:cubicBezTo>
                    <a:pt x="2168" y="655"/>
                    <a:pt x="2513" y="333"/>
                    <a:pt x="2918" y="333"/>
                  </a:cubicBezTo>
                  <a:lnTo>
                    <a:pt x="8835" y="333"/>
                  </a:lnTo>
                  <a:lnTo>
                    <a:pt x="8823" y="345"/>
                  </a:lnTo>
                  <a:lnTo>
                    <a:pt x="8812" y="357"/>
                  </a:lnTo>
                  <a:lnTo>
                    <a:pt x="8788" y="369"/>
                  </a:lnTo>
                  <a:lnTo>
                    <a:pt x="8776" y="393"/>
                  </a:lnTo>
                  <a:lnTo>
                    <a:pt x="8764" y="405"/>
                  </a:lnTo>
                  <a:lnTo>
                    <a:pt x="8752" y="417"/>
                  </a:lnTo>
                  <a:lnTo>
                    <a:pt x="8728" y="429"/>
                  </a:lnTo>
                  <a:lnTo>
                    <a:pt x="8716" y="452"/>
                  </a:lnTo>
                  <a:lnTo>
                    <a:pt x="8704" y="464"/>
                  </a:lnTo>
                  <a:lnTo>
                    <a:pt x="8692" y="476"/>
                  </a:lnTo>
                  <a:cubicBezTo>
                    <a:pt x="8692" y="476"/>
                    <a:pt x="8669" y="488"/>
                    <a:pt x="8669" y="512"/>
                  </a:cubicBezTo>
                  <a:cubicBezTo>
                    <a:pt x="8669" y="524"/>
                    <a:pt x="8657" y="524"/>
                    <a:pt x="8657" y="536"/>
                  </a:cubicBezTo>
                  <a:cubicBezTo>
                    <a:pt x="8657" y="548"/>
                    <a:pt x="8645" y="548"/>
                    <a:pt x="8645" y="572"/>
                  </a:cubicBezTo>
                  <a:cubicBezTo>
                    <a:pt x="8645" y="583"/>
                    <a:pt x="8633" y="583"/>
                    <a:pt x="8633" y="595"/>
                  </a:cubicBezTo>
                  <a:cubicBezTo>
                    <a:pt x="8633" y="607"/>
                    <a:pt x="8633" y="607"/>
                    <a:pt x="8609" y="631"/>
                  </a:cubicBezTo>
                  <a:cubicBezTo>
                    <a:pt x="8609" y="643"/>
                    <a:pt x="8609" y="643"/>
                    <a:pt x="8597" y="655"/>
                  </a:cubicBezTo>
                  <a:cubicBezTo>
                    <a:pt x="8597" y="667"/>
                    <a:pt x="8597" y="667"/>
                    <a:pt x="8585" y="691"/>
                  </a:cubicBezTo>
                  <a:cubicBezTo>
                    <a:pt x="8585" y="703"/>
                    <a:pt x="8585" y="703"/>
                    <a:pt x="8573" y="714"/>
                  </a:cubicBezTo>
                  <a:cubicBezTo>
                    <a:pt x="8573" y="726"/>
                    <a:pt x="8573" y="726"/>
                    <a:pt x="8550" y="750"/>
                  </a:cubicBezTo>
                  <a:cubicBezTo>
                    <a:pt x="8550" y="762"/>
                    <a:pt x="8550" y="762"/>
                    <a:pt x="8538" y="774"/>
                  </a:cubicBezTo>
                  <a:cubicBezTo>
                    <a:pt x="8538" y="786"/>
                    <a:pt x="8538" y="786"/>
                    <a:pt x="8526" y="810"/>
                  </a:cubicBezTo>
                  <a:lnTo>
                    <a:pt x="8526" y="833"/>
                  </a:lnTo>
                  <a:lnTo>
                    <a:pt x="8526" y="869"/>
                  </a:lnTo>
                  <a:lnTo>
                    <a:pt x="8526" y="893"/>
                  </a:lnTo>
                  <a:lnTo>
                    <a:pt x="8526" y="929"/>
                  </a:lnTo>
                  <a:lnTo>
                    <a:pt x="8526" y="953"/>
                  </a:lnTo>
                  <a:lnTo>
                    <a:pt x="8526" y="988"/>
                  </a:lnTo>
                  <a:lnTo>
                    <a:pt x="8526" y="1012"/>
                  </a:lnTo>
                  <a:lnTo>
                    <a:pt x="8526" y="1048"/>
                  </a:lnTo>
                  <a:lnTo>
                    <a:pt x="8526" y="1060"/>
                  </a:lnTo>
                  <a:lnTo>
                    <a:pt x="8526" y="1119"/>
                  </a:lnTo>
                  <a:lnTo>
                    <a:pt x="8526" y="1179"/>
                  </a:lnTo>
                  <a:lnTo>
                    <a:pt x="8526" y="2560"/>
                  </a:lnTo>
                  <a:cubicBezTo>
                    <a:pt x="8526" y="2655"/>
                    <a:pt x="8597" y="2727"/>
                    <a:pt x="8692" y="2727"/>
                  </a:cubicBezTo>
                  <a:cubicBezTo>
                    <a:pt x="8776" y="2727"/>
                    <a:pt x="8847" y="2655"/>
                    <a:pt x="8847" y="2560"/>
                  </a:cubicBezTo>
                  <a:lnTo>
                    <a:pt x="8847" y="1286"/>
                  </a:lnTo>
                  <a:lnTo>
                    <a:pt x="10514" y="1286"/>
                  </a:lnTo>
                  <a:cubicBezTo>
                    <a:pt x="10562" y="1286"/>
                    <a:pt x="10609" y="1262"/>
                    <a:pt x="10633" y="1238"/>
                  </a:cubicBezTo>
                  <a:cubicBezTo>
                    <a:pt x="10669" y="1203"/>
                    <a:pt x="10681" y="1167"/>
                    <a:pt x="10681" y="1119"/>
                  </a:cubicBezTo>
                  <a:cubicBezTo>
                    <a:pt x="10681" y="476"/>
                    <a:pt x="10216" y="0"/>
                    <a:pt x="960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55"/>
            <p:cNvSpPr/>
            <p:nvPr/>
          </p:nvSpPr>
          <p:spPr>
            <a:xfrm>
              <a:off x="6367888" y="2552562"/>
              <a:ext cx="167008" cy="132627"/>
            </a:xfrm>
            <a:custGeom>
              <a:rect b="b" l="l" r="r" t="t"/>
              <a:pathLst>
                <a:path extrusionOk="0" h="4170" w="5251">
                  <a:moveTo>
                    <a:pt x="3679" y="407"/>
                  </a:moveTo>
                  <a:cubicBezTo>
                    <a:pt x="3108" y="669"/>
                    <a:pt x="2560" y="1027"/>
                    <a:pt x="2262" y="1217"/>
                  </a:cubicBezTo>
                  <a:cubicBezTo>
                    <a:pt x="1774" y="1550"/>
                    <a:pt x="1250" y="1955"/>
                    <a:pt x="858" y="2289"/>
                  </a:cubicBezTo>
                  <a:cubicBezTo>
                    <a:pt x="988" y="1991"/>
                    <a:pt x="1119" y="1729"/>
                    <a:pt x="1322" y="1503"/>
                  </a:cubicBezTo>
                  <a:cubicBezTo>
                    <a:pt x="1703" y="1074"/>
                    <a:pt x="2274" y="741"/>
                    <a:pt x="3036" y="538"/>
                  </a:cubicBezTo>
                  <a:cubicBezTo>
                    <a:pt x="3251" y="479"/>
                    <a:pt x="3453" y="431"/>
                    <a:pt x="3679" y="407"/>
                  </a:cubicBezTo>
                  <a:close/>
                  <a:moveTo>
                    <a:pt x="4548" y="372"/>
                  </a:moveTo>
                  <a:lnTo>
                    <a:pt x="4548" y="372"/>
                  </a:lnTo>
                  <a:cubicBezTo>
                    <a:pt x="4322" y="610"/>
                    <a:pt x="4084" y="836"/>
                    <a:pt x="3822" y="1122"/>
                  </a:cubicBezTo>
                  <a:cubicBezTo>
                    <a:pt x="3382" y="1598"/>
                    <a:pt x="2417" y="2217"/>
                    <a:pt x="2001" y="2348"/>
                  </a:cubicBezTo>
                  <a:cubicBezTo>
                    <a:pt x="1762" y="2432"/>
                    <a:pt x="1560" y="2467"/>
                    <a:pt x="1381" y="2527"/>
                  </a:cubicBezTo>
                  <a:cubicBezTo>
                    <a:pt x="1239" y="2574"/>
                    <a:pt x="1084" y="2610"/>
                    <a:pt x="953" y="2646"/>
                  </a:cubicBezTo>
                  <a:cubicBezTo>
                    <a:pt x="1012" y="2586"/>
                    <a:pt x="1084" y="2515"/>
                    <a:pt x="1179" y="2443"/>
                  </a:cubicBezTo>
                  <a:cubicBezTo>
                    <a:pt x="1524" y="2146"/>
                    <a:pt x="1977" y="1800"/>
                    <a:pt x="2453" y="1479"/>
                  </a:cubicBezTo>
                  <a:cubicBezTo>
                    <a:pt x="3274" y="919"/>
                    <a:pt x="4025" y="550"/>
                    <a:pt x="4548" y="372"/>
                  </a:cubicBezTo>
                  <a:close/>
                  <a:moveTo>
                    <a:pt x="4912" y="0"/>
                  </a:moveTo>
                  <a:cubicBezTo>
                    <a:pt x="3584" y="0"/>
                    <a:pt x="1934" y="348"/>
                    <a:pt x="1084" y="1312"/>
                  </a:cubicBezTo>
                  <a:cubicBezTo>
                    <a:pt x="703" y="1753"/>
                    <a:pt x="524" y="2324"/>
                    <a:pt x="346" y="2872"/>
                  </a:cubicBezTo>
                  <a:lnTo>
                    <a:pt x="298" y="3003"/>
                  </a:lnTo>
                  <a:lnTo>
                    <a:pt x="36" y="3967"/>
                  </a:lnTo>
                  <a:cubicBezTo>
                    <a:pt x="0" y="4063"/>
                    <a:pt x="60" y="4146"/>
                    <a:pt x="155" y="4170"/>
                  </a:cubicBezTo>
                  <a:lnTo>
                    <a:pt x="191" y="4170"/>
                  </a:lnTo>
                  <a:cubicBezTo>
                    <a:pt x="274" y="4170"/>
                    <a:pt x="334" y="4122"/>
                    <a:pt x="346" y="4051"/>
                  </a:cubicBezTo>
                  <a:lnTo>
                    <a:pt x="596" y="3134"/>
                  </a:lnTo>
                  <a:cubicBezTo>
                    <a:pt x="905" y="2991"/>
                    <a:pt x="1167" y="2932"/>
                    <a:pt x="1489" y="2824"/>
                  </a:cubicBezTo>
                  <a:cubicBezTo>
                    <a:pt x="1667" y="2777"/>
                    <a:pt x="1858" y="2717"/>
                    <a:pt x="2096" y="2646"/>
                  </a:cubicBezTo>
                  <a:cubicBezTo>
                    <a:pt x="2620" y="2479"/>
                    <a:pt x="3620" y="1812"/>
                    <a:pt x="4084" y="1324"/>
                  </a:cubicBezTo>
                  <a:cubicBezTo>
                    <a:pt x="4477" y="896"/>
                    <a:pt x="4822" y="562"/>
                    <a:pt x="5215" y="253"/>
                  </a:cubicBezTo>
                  <a:lnTo>
                    <a:pt x="5227" y="241"/>
                  </a:lnTo>
                  <a:lnTo>
                    <a:pt x="5239" y="217"/>
                  </a:lnTo>
                  <a:cubicBezTo>
                    <a:pt x="5251" y="205"/>
                    <a:pt x="5251" y="193"/>
                    <a:pt x="5251" y="181"/>
                  </a:cubicBezTo>
                  <a:lnTo>
                    <a:pt x="5251" y="157"/>
                  </a:lnTo>
                  <a:lnTo>
                    <a:pt x="5251" y="134"/>
                  </a:lnTo>
                  <a:cubicBezTo>
                    <a:pt x="5251" y="122"/>
                    <a:pt x="5251" y="110"/>
                    <a:pt x="5239" y="86"/>
                  </a:cubicBezTo>
                  <a:cubicBezTo>
                    <a:pt x="5239" y="86"/>
                    <a:pt x="5239" y="74"/>
                    <a:pt x="5227" y="74"/>
                  </a:cubicBezTo>
                  <a:cubicBezTo>
                    <a:pt x="5227" y="74"/>
                    <a:pt x="5227" y="62"/>
                    <a:pt x="5215" y="62"/>
                  </a:cubicBezTo>
                  <a:lnTo>
                    <a:pt x="5191" y="38"/>
                  </a:lnTo>
                  <a:lnTo>
                    <a:pt x="5179" y="26"/>
                  </a:lnTo>
                  <a:lnTo>
                    <a:pt x="5168" y="15"/>
                  </a:lnTo>
                  <a:cubicBezTo>
                    <a:pt x="5168" y="15"/>
                    <a:pt x="5156" y="15"/>
                    <a:pt x="5156" y="3"/>
                  </a:cubicBezTo>
                  <a:lnTo>
                    <a:pt x="5108" y="3"/>
                  </a:lnTo>
                  <a:cubicBezTo>
                    <a:pt x="5044" y="1"/>
                    <a:pt x="4978" y="0"/>
                    <a:pt x="491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1" name="Google Shape;3361;p55"/>
          <p:cNvGrpSpPr/>
          <p:nvPr/>
        </p:nvGrpSpPr>
        <p:grpSpPr>
          <a:xfrm>
            <a:off x="5735477" y="2429858"/>
            <a:ext cx="353354" cy="341299"/>
            <a:chOff x="5735477" y="2429858"/>
            <a:chExt cx="353354" cy="341299"/>
          </a:xfrm>
        </p:grpSpPr>
        <p:sp>
          <p:nvSpPr>
            <p:cNvPr id="3362" name="Google Shape;3362;p55"/>
            <p:cNvSpPr/>
            <p:nvPr/>
          </p:nvSpPr>
          <p:spPr>
            <a:xfrm>
              <a:off x="5824468" y="2594703"/>
              <a:ext cx="176359" cy="76968"/>
            </a:xfrm>
            <a:custGeom>
              <a:rect b="b" l="l" r="r" t="t"/>
              <a:pathLst>
                <a:path extrusionOk="0" h="2420" w="5545">
                  <a:moveTo>
                    <a:pt x="3427" y="340"/>
                  </a:moveTo>
                  <a:cubicBezTo>
                    <a:pt x="3652" y="340"/>
                    <a:pt x="3900" y="416"/>
                    <a:pt x="4108" y="630"/>
                  </a:cubicBezTo>
                  <a:cubicBezTo>
                    <a:pt x="4335" y="845"/>
                    <a:pt x="4537" y="999"/>
                    <a:pt x="4739" y="1107"/>
                  </a:cubicBezTo>
                  <a:cubicBezTo>
                    <a:pt x="4510" y="1133"/>
                    <a:pt x="4229" y="1154"/>
                    <a:pt x="3943" y="1154"/>
                  </a:cubicBezTo>
                  <a:cubicBezTo>
                    <a:pt x="3575" y="1154"/>
                    <a:pt x="3199" y="1118"/>
                    <a:pt x="2918" y="1011"/>
                  </a:cubicBezTo>
                  <a:lnTo>
                    <a:pt x="2834" y="987"/>
                  </a:lnTo>
                  <a:cubicBezTo>
                    <a:pt x="2811" y="976"/>
                    <a:pt x="2787" y="970"/>
                    <a:pt x="2766" y="970"/>
                  </a:cubicBezTo>
                  <a:cubicBezTo>
                    <a:pt x="2745" y="970"/>
                    <a:pt x="2727" y="976"/>
                    <a:pt x="2715" y="987"/>
                  </a:cubicBezTo>
                  <a:lnTo>
                    <a:pt x="2620" y="1011"/>
                  </a:lnTo>
                  <a:cubicBezTo>
                    <a:pt x="2325" y="1118"/>
                    <a:pt x="1951" y="1154"/>
                    <a:pt x="1583" y="1154"/>
                  </a:cubicBezTo>
                  <a:cubicBezTo>
                    <a:pt x="1297" y="1154"/>
                    <a:pt x="1014" y="1133"/>
                    <a:pt x="775" y="1107"/>
                  </a:cubicBezTo>
                  <a:cubicBezTo>
                    <a:pt x="965" y="999"/>
                    <a:pt x="1180" y="845"/>
                    <a:pt x="1406" y="630"/>
                  </a:cubicBezTo>
                  <a:cubicBezTo>
                    <a:pt x="1614" y="416"/>
                    <a:pt x="1862" y="340"/>
                    <a:pt x="2087" y="340"/>
                  </a:cubicBezTo>
                  <a:cubicBezTo>
                    <a:pt x="2326" y="340"/>
                    <a:pt x="2540" y="425"/>
                    <a:pt x="2656" y="523"/>
                  </a:cubicBezTo>
                  <a:cubicBezTo>
                    <a:pt x="2686" y="553"/>
                    <a:pt x="2721" y="568"/>
                    <a:pt x="2757" y="568"/>
                  </a:cubicBezTo>
                  <a:cubicBezTo>
                    <a:pt x="2793" y="568"/>
                    <a:pt x="2829" y="553"/>
                    <a:pt x="2858" y="523"/>
                  </a:cubicBezTo>
                  <a:cubicBezTo>
                    <a:pt x="2975" y="425"/>
                    <a:pt x="3188" y="340"/>
                    <a:pt x="3427" y="340"/>
                  </a:cubicBezTo>
                  <a:close/>
                  <a:moveTo>
                    <a:pt x="2727" y="1309"/>
                  </a:moveTo>
                  <a:lnTo>
                    <a:pt x="2751" y="1321"/>
                  </a:lnTo>
                  <a:cubicBezTo>
                    <a:pt x="3111" y="1433"/>
                    <a:pt x="3533" y="1470"/>
                    <a:pt x="3932" y="1470"/>
                  </a:cubicBezTo>
                  <a:cubicBezTo>
                    <a:pt x="4167" y="1470"/>
                    <a:pt x="4394" y="1458"/>
                    <a:pt x="4597" y="1440"/>
                  </a:cubicBezTo>
                  <a:lnTo>
                    <a:pt x="4597" y="1440"/>
                  </a:lnTo>
                  <a:cubicBezTo>
                    <a:pt x="4585" y="1464"/>
                    <a:pt x="4561" y="1476"/>
                    <a:pt x="4537" y="1488"/>
                  </a:cubicBezTo>
                  <a:cubicBezTo>
                    <a:pt x="4525" y="1499"/>
                    <a:pt x="4501" y="1523"/>
                    <a:pt x="4478" y="1535"/>
                  </a:cubicBezTo>
                  <a:lnTo>
                    <a:pt x="4466" y="1547"/>
                  </a:lnTo>
                  <a:cubicBezTo>
                    <a:pt x="4454" y="1559"/>
                    <a:pt x="4430" y="1583"/>
                    <a:pt x="4418" y="1583"/>
                  </a:cubicBezTo>
                  <a:cubicBezTo>
                    <a:pt x="4406" y="1583"/>
                    <a:pt x="4406" y="1595"/>
                    <a:pt x="4394" y="1595"/>
                  </a:cubicBezTo>
                  <a:cubicBezTo>
                    <a:pt x="4382" y="1607"/>
                    <a:pt x="4358" y="1607"/>
                    <a:pt x="4347" y="1618"/>
                  </a:cubicBezTo>
                  <a:cubicBezTo>
                    <a:pt x="4335" y="1618"/>
                    <a:pt x="4335" y="1642"/>
                    <a:pt x="4311" y="1642"/>
                  </a:cubicBezTo>
                  <a:cubicBezTo>
                    <a:pt x="4299" y="1654"/>
                    <a:pt x="4287" y="1654"/>
                    <a:pt x="4275" y="1666"/>
                  </a:cubicBezTo>
                  <a:cubicBezTo>
                    <a:pt x="4263" y="1666"/>
                    <a:pt x="4263" y="1678"/>
                    <a:pt x="4239" y="1678"/>
                  </a:cubicBezTo>
                  <a:cubicBezTo>
                    <a:pt x="4228" y="1702"/>
                    <a:pt x="4216" y="1714"/>
                    <a:pt x="4204" y="1714"/>
                  </a:cubicBezTo>
                  <a:cubicBezTo>
                    <a:pt x="4180" y="1714"/>
                    <a:pt x="4180" y="1726"/>
                    <a:pt x="4168" y="1726"/>
                  </a:cubicBezTo>
                  <a:lnTo>
                    <a:pt x="4120" y="1773"/>
                  </a:lnTo>
                  <a:lnTo>
                    <a:pt x="4108" y="1785"/>
                  </a:lnTo>
                  <a:lnTo>
                    <a:pt x="4049" y="1845"/>
                  </a:lnTo>
                  <a:cubicBezTo>
                    <a:pt x="3930" y="1964"/>
                    <a:pt x="3668" y="2059"/>
                    <a:pt x="3311" y="2095"/>
                  </a:cubicBezTo>
                  <a:cubicBezTo>
                    <a:pt x="3013" y="2130"/>
                    <a:pt x="2751" y="2130"/>
                    <a:pt x="2751" y="2130"/>
                  </a:cubicBezTo>
                  <a:lnTo>
                    <a:pt x="2727" y="2130"/>
                  </a:lnTo>
                  <a:cubicBezTo>
                    <a:pt x="2644" y="2130"/>
                    <a:pt x="2430" y="2130"/>
                    <a:pt x="2203" y="2095"/>
                  </a:cubicBezTo>
                  <a:cubicBezTo>
                    <a:pt x="1846" y="2059"/>
                    <a:pt x="1572" y="1964"/>
                    <a:pt x="1453" y="1845"/>
                  </a:cubicBezTo>
                  <a:lnTo>
                    <a:pt x="1394" y="1785"/>
                  </a:lnTo>
                  <a:lnTo>
                    <a:pt x="1382" y="1773"/>
                  </a:lnTo>
                  <a:lnTo>
                    <a:pt x="1334" y="1726"/>
                  </a:lnTo>
                  <a:cubicBezTo>
                    <a:pt x="1322" y="1726"/>
                    <a:pt x="1322" y="1714"/>
                    <a:pt x="1310" y="1714"/>
                  </a:cubicBezTo>
                  <a:cubicBezTo>
                    <a:pt x="1299" y="1702"/>
                    <a:pt x="1275" y="1678"/>
                    <a:pt x="1263" y="1678"/>
                  </a:cubicBezTo>
                  <a:cubicBezTo>
                    <a:pt x="1251" y="1678"/>
                    <a:pt x="1251" y="1666"/>
                    <a:pt x="1239" y="1666"/>
                  </a:cubicBezTo>
                  <a:cubicBezTo>
                    <a:pt x="1227" y="1654"/>
                    <a:pt x="1203" y="1654"/>
                    <a:pt x="1191" y="1642"/>
                  </a:cubicBezTo>
                  <a:cubicBezTo>
                    <a:pt x="1180" y="1642"/>
                    <a:pt x="1180" y="1618"/>
                    <a:pt x="1156" y="1618"/>
                  </a:cubicBezTo>
                  <a:cubicBezTo>
                    <a:pt x="1144" y="1607"/>
                    <a:pt x="1132" y="1607"/>
                    <a:pt x="1120" y="1595"/>
                  </a:cubicBezTo>
                  <a:cubicBezTo>
                    <a:pt x="1108" y="1595"/>
                    <a:pt x="1108" y="1583"/>
                    <a:pt x="1084" y="1583"/>
                  </a:cubicBezTo>
                  <a:cubicBezTo>
                    <a:pt x="1072" y="1559"/>
                    <a:pt x="1060" y="1559"/>
                    <a:pt x="1037" y="1547"/>
                  </a:cubicBezTo>
                  <a:lnTo>
                    <a:pt x="1025" y="1535"/>
                  </a:lnTo>
                  <a:cubicBezTo>
                    <a:pt x="1013" y="1523"/>
                    <a:pt x="989" y="1499"/>
                    <a:pt x="965" y="1488"/>
                  </a:cubicBezTo>
                  <a:lnTo>
                    <a:pt x="953" y="1488"/>
                  </a:lnTo>
                  <a:cubicBezTo>
                    <a:pt x="941" y="1476"/>
                    <a:pt x="929" y="1464"/>
                    <a:pt x="894" y="1440"/>
                  </a:cubicBezTo>
                  <a:lnTo>
                    <a:pt x="894" y="1440"/>
                  </a:lnTo>
                  <a:cubicBezTo>
                    <a:pt x="1114" y="1464"/>
                    <a:pt x="1367" y="1482"/>
                    <a:pt x="1623" y="1482"/>
                  </a:cubicBezTo>
                  <a:cubicBezTo>
                    <a:pt x="2004" y="1482"/>
                    <a:pt x="2393" y="1442"/>
                    <a:pt x="2692" y="1321"/>
                  </a:cubicBezTo>
                  <a:lnTo>
                    <a:pt x="2727" y="1309"/>
                  </a:lnTo>
                  <a:close/>
                  <a:moveTo>
                    <a:pt x="2093" y="1"/>
                  </a:moveTo>
                  <a:cubicBezTo>
                    <a:pt x="1780" y="1"/>
                    <a:pt x="1439" y="109"/>
                    <a:pt x="1156" y="392"/>
                  </a:cubicBezTo>
                  <a:cubicBezTo>
                    <a:pt x="632" y="928"/>
                    <a:pt x="132" y="999"/>
                    <a:pt x="120" y="999"/>
                  </a:cubicBezTo>
                  <a:lnTo>
                    <a:pt x="84" y="999"/>
                  </a:lnTo>
                  <a:cubicBezTo>
                    <a:pt x="84" y="999"/>
                    <a:pt x="72" y="999"/>
                    <a:pt x="72" y="1011"/>
                  </a:cubicBezTo>
                  <a:cubicBezTo>
                    <a:pt x="72" y="1011"/>
                    <a:pt x="60" y="1011"/>
                    <a:pt x="60" y="1023"/>
                  </a:cubicBezTo>
                  <a:lnTo>
                    <a:pt x="48" y="1047"/>
                  </a:lnTo>
                  <a:lnTo>
                    <a:pt x="37" y="1059"/>
                  </a:lnTo>
                  <a:lnTo>
                    <a:pt x="13" y="1071"/>
                  </a:lnTo>
                  <a:cubicBezTo>
                    <a:pt x="13" y="1071"/>
                    <a:pt x="13" y="1083"/>
                    <a:pt x="1" y="1083"/>
                  </a:cubicBezTo>
                  <a:lnTo>
                    <a:pt x="1" y="1107"/>
                  </a:lnTo>
                  <a:lnTo>
                    <a:pt x="1" y="1130"/>
                  </a:lnTo>
                  <a:lnTo>
                    <a:pt x="1" y="1142"/>
                  </a:lnTo>
                  <a:lnTo>
                    <a:pt x="1" y="1166"/>
                  </a:lnTo>
                  <a:cubicBezTo>
                    <a:pt x="1" y="1166"/>
                    <a:pt x="1" y="1178"/>
                    <a:pt x="13" y="1178"/>
                  </a:cubicBezTo>
                  <a:lnTo>
                    <a:pt x="37" y="1190"/>
                  </a:lnTo>
                  <a:lnTo>
                    <a:pt x="48" y="1202"/>
                  </a:lnTo>
                  <a:lnTo>
                    <a:pt x="60" y="1226"/>
                  </a:lnTo>
                  <a:lnTo>
                    <a:pt x="72" y="1237"/>
                  </a:lnTo>
                  <a:cubicBezTo>
                    <a:pt x="72" y="1237"/>
                    <a:pt x="727" y="1559"/>
                    <a:pt x="1203" y="2035"/>
                  </a:cubicBezTo>
                  <a:cubicBezTo>
                    <a:pt x="1538" y="2370"/>
                    <a:pt x="2322" y="2419"/>
                    <a:pt x="2628" y="2419"/>
                  </a:cubicBezTo>
                  <a:cubicBezTo>
                    <a:pt x="2681" y="2419"/>
                    <a:pt x="2720" y="2418"/>
                    <a:pt x="2739" y="2416"/>
                  </a:cubicBezTo>
                  <a:lnTo>
                    <a:pt x="2799" y="2416"/>
                  </a:lnTo>
                  <a:cubicBezTo>
                    <a:pt x="3061" y="2416"/>
                    <a:pt x="3918" y="2380"/>
                    <a:pt x="4275" y="2035"/>
                  </a:cubicBezTo>
                  <a:cubicBezTo>
                    <a:pt x="4751" y="1559"/>
                    <a:pt x="5406" y="1237"/>
                    <a:pt x="5406" y="1237"/>
                  </a:cubicBezTo>
                  <a:lnTo>
                    <a:pt x="5418" y="1226"/>
                  </a:lnTo>
                  <a:lnTo>
                    <a:pt x="5430" y="1202"/>
                  </a:lnTo>
                  <a:cubicBezTo>
                    <a:pt x="5450" y="1208"/>
                    <a:pt x="5467" y="1211"/>
                    <a:pt x="5480" y="1211"/>
                  </a:cubicBezTo>
                  <a:cubicBezTo>
                    <a:pt x="5540" y="1211"/>
                    <a:pt x="5545" y="1155"/>
                    <a:pt x="5525" y="1107"/>
                  </a:cubicBezTo>
                  <a:cubicBezTo>
                    <a:pt x="5513" y="1059"/>
                    <a:pt x="5466" y="1011"/>
                    <a:pt x="5418" y="999"/>
                  </a:cubicBezTo>
                  <a:lnTo>
                    <a:pt x="5394" y="999"/>
                  </a:lnTo>
                  <a:cubicBezTo>
                    <a:pt x="5394" y="999"/>
                    <a:pt x="4882" y="904"/>
                    <a:pt x="4347" y="392"/>
                  </a:cubicBezTo>
                  <a:cubicBezTo>
                    <a:pt x="4063" y="109"/>
                    <a:pt x="3726" y="1"/>
                    <a:pt x="3414" y="1"/>
                  </a:cubicBezTo>
                  <a:cubicBezTo>
                    <a:pt x="3162" y="1"/>
                    <a:pt x="2927" y="71"/>
                    <a:pt x="2751" y="178"/>
                  </a:cubicBezTo>
                  <a:cubicBezTo>
                    <a:pt x="2581" y="71"/>
                    <a:pt x="2346" y="1"/>
                    <a:pt x="209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55"/>
            <p:cNvSpPr/>
            <p:nvPr/>
          </p:nvSpPr>
          <p:spPr>
            <a:xfrm>
              <a:off x="5735477" y="2429858"/>
              <a:ext cx="353354" cy="126202"/>
            </a:xfrm>
            <a:custGeom>
              <a:rect b="b" l="l" r="r" t="t"/>
              <a:pathLst>
                <a:path extrusionOk="0" h="3968" w="11110">
                  <a:moveTo>
                    <a:pt x="10764" y="324"/>
                  </a:moveTo>
                  <a:cubicBezTo>
                    <a:pt x="10776" y="324"/>
                    <a:pt x="10776" y="324"/>
                    <a:pt x="10776" y="348"/>
                  </a:cubicBezTo>
                  <a:cubicBezTo>
                    <a:pt x="10764" y="348"/>
                    <a:pt x="10764" y="360"/>
                    <a:pt x="10764" y="360"/>
                  </a:cubicBezTo>
                  <a:cubicBezTo>
                    <a:pt x="10669" y="1015"/>
                    <a:pt x="10312" y="2599"/>
                    <a:pt x="9014" y="3325"/>
                  </a:cubicBezTo>
                  <a:cubicBezTo>
                    <a:pt x="8645" y="3527"/>
                    <a:pt x="8240" y="3634"/>
                    <a:pt x="7847" y="3634"/>
                  </a:cubicBezTo>
                  <a:lnTo>
                    <a:pt x="7680" y="3634"/>
                  </a:lnTo>
                  <a:cubicBezTo>
                    <a:pt x="6835" y="3575"/>
                    <a:pt x="6121" y="3087"/>
                    <a:pt x="5763" y="2801"/>
                  </a:cubicBezTo>
                  <a:cubicBezTo>
                    <a:pt x="5704" y="2753"/>
                    <a:pt x="5644" y="2730"/>
                    <a:pt x="5561" y="2730"/>
                  </a:cubicBezTo>
                  <a:cubicBezTo>
                    <a:pt x="5490" y="2730"/>
                    <a:pt x="5418" y="2753"/>
                    <a:pt x="5371" y="2801"/>
                  </a:cubicBezTo>
                  <a:cubicBezTo>
                    <a:pt x="5025" y="3087"/>
                    <a:pt x="4323" y="3575"/>
                    <a:pt x="3454" y="3634"/>
                  </a:cubicBezTo>
                  <a:lnTo>
                    <a:pt x="3287" y="3634"/>
                  </a:lnTo>
                  <a:cubicBezTo>
                    <a:pt x="2870" y="3634"/>
                    <a:pt x="2489" y="3527"/>
                    <a:pt x="2108" y="3325"/>
                  </a:cubicBezTo>
                  <a:cubicBezTo>
                    <a:pt x="822" y="2599"/>
                    <a:pt x="465" y="1015"/>
                    <a:pt x="370" y="360"/>
                  </a:cubicBezTo>
                  <a:lnTo>
                    <a:pt x="370" y="348"/>
                  </a:lnTo>
                  <a:cubicBezTo>
                    <a:pt x="370" y="348"/>
                    <a:pt x="382" y="324"/>
                    <a:pt x="406" y="324"/>
                  </a:cubicBezTo>
                  <a:cubicBezTo>
                    <a:pt x="418" y="324"/>
                    <a:pt x="418" y="324"/>
                    <a:pt x="418" y="348"/>
                  </a:cubicBezTo>
                  <a:cubicBezTo>
                    <a:pt x="1025" y="920"/>
                    <a:pt x="2084" y="1063"/>
                    <a:pt x="2668" y="1086"/>
                  </a:cubicBezTo>
                  <a:cubicBezTo>
                    <a:pt x="3644" y="1134"/>
                    <a:pt x="4406" y="1563"/>
                    <a:pt x="4870" y="1908"/>
                  </a:cubicBezTo>
                  <a:cubicBezTo>
                    <a:pt x="4894" y="1944"/>
                    <a:pt x="4930" y="1956"/>
                    <a:pt x="4954" y="1979"/>
                  </a:cubicBezTo>
                  <a:cubicBezTo>
                    <a:pt x="5132" y="2110"/>
                    <a:pt x="5359" y="2194"/>
                    <a:pt x="5585" y="2194"/>
                  </a:cubicBezTo>
                  <a:cubicBezTo>
                    <a:pt x="5799" y="2194"/>
                    <a:pt x="6025" y="2110"/>
                    <a:pt x="6204" y="1979"/>
                  </a:cubicBezTo>
                  <a:cubicBezTo>
                    <a:pt x="6240" y="1956"/>
                    <a:pt x="6264" y="1944"/>
                    <a:pt x="6299" y="1908"/>
                  </a:cubicBezTo>
                  <a:cubicBezTo>
                    <a:pt x="6752" y="1563"/>
                    <a:pt x="7514" y="1134"/>
                    <a:pt x="8502" y="1086"/>
                  </a:cubicBezTo>
                  <a:cubicBezTo>
                    <a:pt x="9061" y="1063"/>
                    <a:pt x="10121" y="920"/>
                    <a:pt x="10740" y="348"/>
                  </a:cubicBezTo>
                  <a:lnTo>
                    <a:pt x="10764" y="324"/>
                  </a:lnTo>
                  <a:close/>
                  <a:moveTo>
                    <a:pt x="395" y="0"/>
                  </a:moveTo>
                  <a:cubicBezTo>
                    <a:pt x="379" y="0"/>
                    <a:pt x="363" y="1"/>
                    <a:pt x="346" y="3"/>
                  </a:cubicBezTo>
                  <a:cubicBezTo>
                    <a:pt x="239" y="3"/>
                    <a:pt x="156" y="63"/>
                    <a:pt x="84" y="134"/>
                  </a:cubicBezTo>
                  <a:cubicBezTo>
                    <a:pt x="25" y="217"/>
                    <a:pt x="1" y="313"/>
                    <a:pt x="13" y="408"/>
                  </a:cubicBezTo>
                  <a:cubicBezTo>
                    <a:pt x="120" y="1110"/>
                    <a:pt x="489" y="2801"/>
                    <a:pt x="1918" y="3611"/>
                  </a:cubicBezTo>
                  <a:cubicBezTo>
                    <a:pt x="2334" y="3849"/>
                    <a:pt x="2799" y="3968"/>
                    <a:pt x="3263" y="3968"/>
                  </a:cubicBezTo>
                  <a:lnTo>
                    <a:pt x="3454" y="3968"/>
                  </a:lnTo>
                  <a:cubicBezTo>
                    <a:pt x="4394" y="3908"/>
                    <a:pt x="5168" y="3372"/>
                    <a:pt x="5537" y="3075"/>
                  </a:cubicBezTo>
                  <a:cubicBezTo>
                    <a:pt x="5918" y="3384"/>
                    <a:pt x="6692" y="3908"/>
                    <a:pt x="7633" y="3968"/>
                  </a:cubicBezTo>
                  <a:lnTo>
                    <a:pt x="7823" y="3968"/>
                  </a:lnTo>
                  <a:cubicBezTo>
                    <a:pt x="8288" y="3968"/>
                    <a:pt x="8752" y="3849"/>
                    <a:pt x="9169" y="3611"/>
                  </a:cubicBezTo>
                  <a:cubicBezTo>
                    <a:pt x="10585" y="2801"/>
                    <a:pt x="10966" y="1110"/>
                    <a:pt x="11074" y="408"/>
                  </a:cubicBezTo>
                  <a:cubicBezTo>
                    <a:pt x="11109" y="313"/>
                    <a:pt x="11074" y="217"/>
                    <a:pt x="11014" y="134"/>
                  </a:cubicBezTo>
                  <a:cubicBezTo>
                    <a:pt x="10955" y="63"/>
                    <a:pt x="10871" y="15"/>
                    <a:pt x="10764" y="3"/>
                  </a:cubicBezTo>
                  <a:cubicBezTo>
                    <a:pt x="10657" y="3"/>
                    <a:pt x="10574" y="39"/>
                    <a:pt x="10490" y="98"/>
                  </a:cubicBezTo>
                  <a:cubicBezTo>
                    <a:pt x="10252" y="313"/>
                    <a:pt x="9693" y="694"/>
                    <a:pt x="8454" y="753"/>
                  </a:cubicBezTo>
                  <a:cubicBezTo>
                    <a:pt x="7395" y="813"/>
                    <a:pt x="6585" y="1253"/>
                    <a:pt x="6073" y="1622"/>
                  </a:cubicBezTo>
                  <a:cubicBezTo>
                    <a:pt x="6037" y="1658"/>
                    <a:pt x="6002" y="1670"/>
                    <a:pt x="5966" y="1706"/>
                  </a:cubicBezTo>
                  <a:cubicBezTo>
                    <a:pt x="5847" y="1789"/>
                    <a:pt x="5704" y="1848"/>
                    <a:pt x="5549" y="1848"/>
                  </a:cubicBezTo>
                  <a:cubicBezTo>
                    <a:pt x="5406" y="1848"/>
                    <a:pt x="5251" y="1801"/>
                    <a:pt x="5132" y="1706"/>
                  </a:cubicBezTo>
                  <a:cubicBezTo>
                    <a:pt x="5109" y="1670"/>
                    <a:pt x="5073" y="1658"/>
                    <a:pt x="5025" y="1622"/>
                  </a:cubicBezTo>
                  <a:cubicBezTo>
                    <a:pt x="4537" y="1253"/>
                    <a:pt x="3727" y="789"/>
                    <a:pt x="2644" y="753"/>
                  </a:cubicBezTo>
                  <a:cubicBezTo>
                    <a:pt x="1418" y="694"/>
                    <a:pt x="846" y="313"/>
                    <a:pt x="608" y="98"/>
                  </a:cubicBezTo>
                  <a:cubicBezTo>
                    <a:pt x="548" y="28"/>
                    <a:pt x="479" y="0"/>
                    <a:pt x="39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55"/>
            <p:cNvSpPr/>
            <p:nvPr/>
          </p:nvSpPr>
          <p:spPr>
            <a:xfrm>
              <a:off x="5762384" y="2464271"/>
              <a:ext cx="134440" cy="72102"/>
            </a:xfrm>
            <a:custGeom>
              <a:rect b="b" l="l" r="r" t="t"/>
              <a:pathLst>
                <a:path extrusionOk="0" h="2267" w="4227">
                  <a:moveTo>
                    <a:pt x="476" y="397"/>
                  </a:moveTo>
                  <a:lnTo>
                    <a:pt x="560" y="409"/>
                  </a:lnTo>
                  <a:cubicBezTo>
                    <a:pt x="929" y="505"/>
                    <a:pt x="1334" y="564"/>
                    <a:pt x="1774" y="588"/>
                  </a:cubicBezTo>
                  <a:cubicBezTo>
                    <a:pt x="2667" y="636"/>
                    <a:pt x="3358" y="1052"/>
                    <a:pt x="3774" y="1386"/>
                  </a:cubicBezTo>
                  <a:lnTo>
                    <a:pt x="3810" y="1421"/>
                  </a:lnTo>
                  <a:lnTo>
                    <a:pt x="3751" y="1469"/>
                  </a:lnTo>
                  <a:cubicBezTo>
                    <a:pt x="3477" y="1648"/>
                    <a:pt x="3024" y="1874"/>
                    <a:pt x="2548" y="1909"/>
                  </a:cubicBezTo>
                  <a:cubicBezTo>
                    <a:pt x="2490" y="1915"/>
                    <a:pt x="2432" y="1918"/>
                    <a:pt x="2376" y="1918"/>
                  </a:cubicBezTo>
                  <a:cubicBezTo>
                    <a:pt x="2089" y="1918"/>
                    <a:pt x="1827" y="1841"/>
                    <a:pt x="1548" y="1671"/>
                  </a:cubicBezTo>
                  <a:cubicBezTo>
                    <a:pt x="1119" y="1421"/>
                    <a:pt x="762" y="1017"/>
                    <a:pt x="512" y="469"/>
                  </a:cubicBezTo>
                  <a:lnTo>
                    <a:pt x="476" y="397"/>
                  </a:lnTo>
                  <a:close/>
                  <a:moveTo>
                    <a:pt x="174" y="0"/>
                  </a:moveTo>
                  <a:cubicBezTo>
                    <a:pt x="129" y="0"/>
                    <a:pt x="85" y="18"/>
                    <a:pt x="48" y="64"/>
                  </a:cubicBezTo>
                  <a:cubicBezTo>
                    <a:pt x="0" y="112"/>
                    <a:pt x="0" y="183"/>
                    <a:pt x="36" y="243"/>
                  </a:cubicBezTo>
                  <a:lnTo>
                    <a:pt x="214" y="636"/>
                  </a:lnTo>
                  <a:cubicBezTo>
                    <a:pt x="500" y="1243"/>
                    <a:pt x="893" y="1707"/>
                    <a:pt x="1393" y="1993"/>
                  </a:cubicBezTo>
                  <a:cubicBezTo>
                    <a:pt x="1715" y="2183"/>
                    <a:pt x="2060" y="2267"/>
                    <a:pt x="2417" y="2267"/>
                  </a:cubicBezTo>
                  <a:lnTo>
                    <a:pt x="2560" y="2267"/>
                  </a:lnTo>
                  <a:cubicBezTo>
                    <a:pt x="3120" y="2231"/>
                    <a:pt x="3608" y="1993"/>
                    <a:pt x="3917" y="1779"/>
                  </a:cubicBezTo>
                  <a:lnTo>
                    <a:pt x="4155" y="1636"/>
                  </a:lnTo>
                  <a:cubicBezTo>
                    <a:pt x="4203" y="1600"/>
                    <a:pt x="4227" y="1552"/>
                    <a:pt x="4227" y="1493"/>
                  </a:cubicBezTo>
                  <a:cubicBezTo>
                    <a:pt x="4227" y="1421"/>
                    <a:pt x="4215" y="1362"/>
                    <a:pt x="4167" y="1338"/>
                  </a:cubicBezTo>
                  <a:lnTo>
                    <a:pt x="3965" y="1159"/>
                  </a:lnTo>
                  <a:cubicBezTo>
                    <a:pt x="3501" y="778"/>
                    <a:pt x="2762" y="326"/>
                    <a:pt x="1774" y="278"/>
                  </a:cubicBezTo>
                  <a:cubicBezTo>
                    <a:pt x="1357" y="266"/>
                    <a:pt x="965" y="207"/>
                    <a:pt x="631" y="112"/>
                  </a:cubicBezTo>
                  <a:lnTo>
                    <a:pt x="214" y="4"/>
                  </a:lnTo>
                  <a:cubicBezTo>
                    <a:pt x="201" y="2"/>
                    <a:pt x="188" y="0"/>
                    <a:pt x="17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55"/>
            <p:cNvSpPr/>
            <p:nvPr/>
          </p:nvSpPr>
          <p:spPr>
            <a:xfrm>
              <a:off x="5928247" y="2463921"/>
              <a:ext cx="134821" cy="70957"/>
            </a:xfrm>
            <a:custGeom>
              <a:rect b="b" l="l" r="r" t="t"/>
              <a:pathLst>
                <a:path extrusionOk="0" h="2231" w="4239">
                  <a:moveTo>
                    <a:pt x="3774" y="420"/>
                  </a:moveTo>
                  <a:lnTo>
                    <a:pt x="3727" y="480"/>
                  </a:lnTo>
                  <a:cubicBezTo>
                    <a:pt x="3477" y="1028"/>
                    <a:pt x="3120" y="1432"/>
                    <a:pt x="2691" y="1682"/>
                  </a:cubicBezTo>
                  <a:cubicBezTo>
                    <a:pt x="2416" y="1841"/>
                    <a:pt x="2122" y="1924"/>
                    <a:pt x="1810" y="1924"/>
                  </a:cubicBezTo>
                  <a:cubicBezTo>
                    <a:pt x="1770" y="1924"/>
                    <a:pt x="1731" y="1923"/>
                    <a:pt x="1691" y="1920"/>
                  </a:cubicBezTo>
                  <a:cubicBezTo>
                    <a:pt x="1215" y="1897"/>
                    <a:pt x="774" y="1670"/>
                    <a:pt x="488" y="1480"/>
                  </a:cubicBezTo>
                  <a:lnTo>
                    <a:pt x="441" y="1444"/>
                  </a:lnTo>
                  <a:lnTo>
                    <a:pt x="488" y="1420"/>
                  </a:lnTo>
                  <a:cubicBezTo>
                    <a:pt x="905" y="1075"/>
                    <a:pt x="1596" y="658"/>
                    <a:pt x="2489" y="611"/>
                  </a:cubicBezTo>
                  <a:cubicBezTo>
                    <a:pt x="2929" y="587"/>
                    <a:pt x="3334" y="527"/>
                    <a:pt x="3703" y="432"/>
                  </a:cubicBezTo>
                  <a:lnTo>
                    <a:pt x="3774" y="420"/>
                  </a:lnTo>
                  <a:close/>
                  <a:moveTo>
                    <a:pt x="4043" y="1"/>
                  </a:moveTo>
                  <a:cubicBezTo>
                    <a:pt x="4033" y="1"/>
                    <a:pt x="4023" y="2"/>
                    <a:pt x="4013" y="4"/>
                  </a:cubicBezTo>
                  <a:lnTo>
                    <a:pt x="3596" y="111"/>
                  </a:lnTo>
                  <a:cubicBezTo>
                    <a:pt x="3262" y="194"/>
                    <a:pt x="2870" y="254"/>
                    <a:pt x="2453" y="277"/>
                  </a:cubicBezTo>
                  <a:cubicBezTo>
                    <a:pt x="1476" y="313"/>
                    <a:pt x="726" y="777"/>
                    <a:pt x="262" y="1147"/>
                  </a:cubicBezTo>
                  <a:lnTo>
                    <a:pt x="60" y="1325"/>
                  </a:lnTo>
                  <a:cubicBezTo>
                    <a:pt x="12" y="1361"/>
                    <a:pt x="0" y="1420"/>
                    <a:pt x="0" y="1468"/>
                  </a:cubicBezTo>
                  <a:cubicBezTo>
                    <a:pt x="0" y="1504"/>
                    <a:pt x="24" y="1563"/>
                    <a:pt x="72" y="1599"/>
                  </a:cubicBezTo>
                  <a:lnTo>
                    <a:pt x="310" y="1742"/>
                  </a:lnTo>
                  <a:cubicBezTo>
                    <a:pt x="619" y="1956"/>
                    <a:pt x="1107" y="2194"/>
                    <a:pt x="1667" y="2230"/>
                  </a:cubicBezTo>
                  <a:lnTo>
                    <a:pt x="1810" y="2230"/>
                  </a:lnTo>
                  <a:cubicBezTo>
                    <a:pt x="2167" y="2230"/>
                    <a:pt x="2512" y="2147"/>
                    <a:pt x="2834" y="1956"/>
                  </a:cubicBezTo>
                  <a:cubicBezTo>
                    <a:pt x="3334" y="1670"/>
                    <a:pt x="3727" y="1230"/>
                    <a:pt x="4013" y="599"/>
                  </a:cubicBezTo>
                  <a:lnTo>
                    <a:pt x="4191" y="206"/>
                  </a:lnTo>
                  <a:cubicBezTo>
                    <a:pt x="4239" y="182"/>
                    <a:pt x="4227" y="111"/>
                    <a:pt x="4179" y="63"/>
                  </a:cubicBezTo>
                  <a:cubicBezTo>
                    <a:pt x="4140" y="24"/>
                    <a:pt x="4092" y="1"/>
                    <a:pt x="404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55"/>
            <p:cNvSpPr/>
            <p:nvPr/>
          </p:nvSpPr>
          <p:spPr>
            <a:xfrm>
              <a:off x="5966859" y="2655642"/>
              <a:ext cx="28434" cy="113258"/>
            </a:xfrm>
            <a:custGeom>
              <a:rect b="b" l="l" r="r" t="t"/>
              <a:pathLst>
                <a:path extrusionOk="0" h="3561" w="894">
                  <a:moveTo>
                    <a:pt x="560" y="1893"/>
                  </a:moveTo>
                  <a:lnTo>
                    <a:pt x="560" y="3120"/>
                  </a:lnTo>
                  <a:lnTo>
                    <a:pt x="572" y="3120"/>
                  </a:lnTo>
                  <a:cubicBezTo>
                    <a:pt x="572" y="3179"/>
                    <a:pt x="524" y="3239"/>
                    <a:pt x="453" y="3239"/>
                  </a:cubicBezTo>
                  <a:cubicBezTo>
                    <a:pt x="382" y="3239"/>
                    <a:pt x="334" y="3191"/>
                    <a:pt x="334" y="3120"/>
                  </a:cubicBezTo>
                  <a:lnTo>
                    <a:pt x="334" y="1893"/>
                  </a:lnTo>
                  <a:close/>
                  <a:moveTo>
                    <a:pt x="715" y="0"/>
                  </a:moveTo>
                  <a:cubicBezTo>
                    <a:pt x="632" y="0"/>
                    <a:pt x="560" y="83"/>
                    <a:pt x="560" y="167"/>
                  </a:cubicBezTo>
                  <a:lnTo>
                    <a:pt x="560" y="1572"/>
                  </a:lnTo>
                  <a:lnTo>
                    <a:pt x="334" y="1572"/>
                  </a:lnTo>
                  <a:lnTo>
                    <a:pt x="334" y="381"/>
                  </a:lnTo>
                  <a:cubicBezTo>
                    <a:pt x="334" y="286"/>
                    <a:pt x="262" y="214"/>
                    <a:pt x="167" y="214"/>
                  </a:cubicBezTo>
                  <a:cubicBezTo>
                    <a:pt x="84" y="214"/>
                    <a:pt x="1" y="286"/>
                    <a:pt x="1" y="381"/>
                  </a:cubicBezTo>
                  <a:lnTo>
                    <a:pt x="1" y="3120"/>
                  </a:lnTo>
                  <a:cubicBezTo>
                    <a:pt x="1" y="3358"/>
                    <a:pt x="203" y="3560"/>
                    <a:pt x="453" y="3560"/>
                  </a:cubicBezTo>
                  <a:cubicBezTo>
                    <a:pt x="703" y="3560"/>
                    <a:pt x="894" y="3370"/>
                    <a:pt x="894" y="3120"/>
                  </a:cubicBezTo>
                  <a:lnTo>
                    <a:pt x="894" y="167"/>
                  </a:lnTo>
                  <a:cubicBezTo>
                    <a:pt x="882" y="83"/>
                    <a:pt x="810" y="0"/>
                    <a:pt x="7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55"/>
            <p:cNvSpPr/>
            <p:nvPr/>
          </p:nvSpPr>
          <p:spPr>
            <a:xfrm>
              <a:off x="6054704" y="2499988"/>
              <a:ext cx="27670" cy="271169"/>
            </a:xfrm>
            <a:custGeom>
              <a:rect b="b" l="l" r="r" t="t"/>
              <a:pathLst>
                <a:path extrusionOk="0" h="8526" w="870">
                  <a:moveTo>
                    <a:pt x="548" y="6775"/>
                  </a:moveTo>
                  <a:lnTo>
                    <a:pt x="548" y="8097"/>
                  </a:lnTo>
                  <a:lnTo>
                    <a:pt x="560" y="8097"/>
                  </a:lnTo>
                  <a:cubicBezTo>
                    <a:pt x="560" y="8156"/>
                    <a:pt x="513" y="8216"/>
                    <a:pt x="441" y="8216"/>
                  </a:cubicBezTo>
                  <a:cubicBezTo>
                    <a:pt x="370" y="8216"/>
                    <a:pt x="322" y="8168"/>
                    <a:pt x="322" y="8097"/>
                  </a:cubicBezTo>
                  <a:lnTo>
                    <a:pt x="322" y="6775"/>
                  </a:lnTo>
                  <a:close/>
                  <a:moveTo>
                    <a:pt x="715" y="1"/>
                  </a:moveTo>
                  <a:cubicBezTo>
                    <a:pt x="620" y="1"/>
                    <a:pt x="548" y="72"/>
                    <a:pt x="548" y="167"/>
                  </a:cubicBezTo>
                  <a:lnTo>
                    <a:pt x="548" y="6442"/>
                  </a:lnTo>
                  <a:lnTo>
                    <a:pt x="322" y="6442"/>
                  </a:lnTo>
                  <a:lnTo>
                    <a:pt x="322" y="1167"/>
                  </a:lnTo>
                  <a:cubicBezTo>
                    <a:pt x="322" y="1072"/>
                    <a:pt x="251" y="1001"/>
                    <a:pt x="156" y="1001"/>
                  </a:cubicBezTo>
                  <a:cubicBezTo>
                    <a:pt x="72" y="1001"/>
                    <a:pt x="1" y="1072"/>
                    <a:pt x="1" y="1167"/>
                  </a:cubicBezTo>
                  <a:lnTo>
                    <a:pt x="1" y="8097"/>
                  </a:lnTo>
                  <a:cubicBezTo>
                    <a:pt x="1" y="8335"/>
                    <a:pt x="191" y="8526"/>
                    <a:pt x="441" y="8526"/>
                  </a:cubicBezTo>
                  <a:cubicBezTo>
                    <a:pt x="679" y="8526"/>
                    <a:pt x="870" y="8335"/>
                    <a:pt x="870" y="8097"/>
                  </a:cubicBezTo>
                  <a:lnTo>
                    <a:pt x="870" y="167"/>
                  </a:lnTo>
                  <a:cubicBezTo>
                    <a:pt x="870" y="72"/>
                    <a:pt x="810" y="1"/>
                    <a:pt x="7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8" name="Google Shape;3368;p55"/>
          <p:cNvGrpSpPr/>
          <p:nvPr/>
        </p:nvGrpSpPr>
        <p:grpSpPr>
          <a:xfrm>
            <a:off x="5243735" y="2446973"/>
            <a:ext cx="405255" cy="275499"/>
            <a:chOff x="5283337" y="2478774"/>
            <a:chExt cx="358633" cy="243913"/>
          </a:xfrm>
        </p:grpSpPr>
        <p:sp>
          <p:nvSpPr>
            <p:cNvPr id="3369" name="Google Shape;3369;p55"/>
            <p:cNvSpPr/>
            <p:nvPr/>
          </p:nvSpPr>
          <p:spPr>
            <a:xfrm>
              <a:off x="5386735" y="2511056"/>
              <a:ext cx="21596" cy="20387"/>
            </a:xfrm>
            <a:custGeom>
              <a:rect b="b" l="l" r="r" t="t"/>
              <a:pathLst>
                <a:path extrusionOk="0" h="641" w="679">
                  <a:moveTo>
                    <a:pt x="494" y="1"/>
                  </a:moveTo>
                  <a:cubicBezTo>
                    <a:pt x="453" y="1"/>
                    <a:pt x="411" y="16"/>
                    <a:pt x="381" y="46"/>
                  </a:cubicBezTo>
                  <a:lnTo>
                    <a:pt x="60" y="367"/>
                  </a:lnTo>
                  <a:cubicBezTo>
                    <a:pt x="0" y="427"/>
                    <a:pt x="0" y="534"/>
                    <a:pt x="60" y="593"/>
                  </a:cubicBezTo>
                  <a:cubicBezTo>
                    <a:pt x="84" y="617"/>
                    <a:pt x="131" y="641"/>
                    <a:pt x="179" y="641"/>
                  </a:cubicBezTo>
                  <a:cubicBezTo>
                    <a:pt x="214" y="641"/>
                    <a:pt x="262" y="617"/>
                    <a:pt x="298" y="593"/>
                  </a:cubicBezTo>
                  <a:lnTo>
                    <a:pt x="619" y="260"/>
                  </a:lnTo>
                  <a:cubicBezTo>
                    <a:pt x="679" y="200"/>
                    <a:pt x="679" y="105"/>
                    <a:pt x="607" y="46"/>
                  </a:cubicBezTo>
                  <a:cubicBezTo>
                    <a:pt x="578" y="16"/>
                    <a:pt x="536" y="1"/>
                    <a:pt x="49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55"/>
            <p:cNvSpPr/>
            <p:nvPr/>
          </p:nvSpPr>
          <p:spPr>
            <a:xfrm>
              <a:off x="5321599" y="2575811"/>
              <a:ext cx="21977" cy="20387"/>
            </a:xfrm>
            <a:custGeom>
              <a:rect b="b" l="l" r="r" t="t"/>
              <a:pathLst>
                <a:path extrusionOk="0" h="641" w="691">
                  <a:moveTo>
                    <a:pt x="506" y="1"/>
                  </a:moveTo>
                  <a:cubicBezTo>
                    <a:pt x="465" y="1"/>
                    <a:pt x="423" y="16"/>
                    <a:pt x="393" y="46"/>
                  </a:cubicBezTo>
                  <a:lnTo>
                    <a:pt x="72" y="367"/>
                  </a:lnTo>
                  <a:cubicBezTo>
                    <a:pt x="0" y="427"/>
                    <a:pt x="0" y="534"/>
                    <a:pt x="72" y="593"/>
                  </a:cubicBezTo>
                  <a:cubicBezTo>
                    <a:pt x="96" y="629"/>
                    <a:pt x="143" y="641"/>
                    <a:pt x="179" y="641"/>
                  </a:cubicBezTo>
                  <a:cubicBezTo>
                    <a:pt x="227" y="641"/>
                    <a:pt x="274" y="629"/>
                    <a:pt x="298" y="593"/>
                  </a:cubicBezTo>
                  <a:lnTo>
                    <a:pt x="631" y="272"/>
                  </a:lnTo>
                  <a:cubicBezTo>
                    <a:pt x="691" y="212"/>
                    <a:pt x="691" y="105"/>
                    <a:pt x="619" y="46"/>
                  </a:cubicBezTo>
                  <a:cubicBezTo>
                    <a:pt x="590" y="16"/>
                    <a:pt x="548" y="1"/>
                    <a:pt x="50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55"/>
            <p:cNvSpPr/>
            <p:nvPr/>
          </p:nvSpPr>
          <p:spPr>
            <a:xfrm>
              <a:off x="5386735" y="2575811"/>
              <a:ext cx="21596" cy="20387"/>
            </a:xfrm>
            <a:custGeom>
              <a:rect b="b" l="l" r="r" t="t"/>
              <a:pathLst>
                <a:path extrusionOk="0" h="641" w="679">
                  <a:moveTo>
                    <a:pt x="168" y="1"/>
                  </a:moveTo>
                  <a:cubicBezTo>
                    <a:pt x="128" y="1"/>
                    <a:pt x="89" y="16"/>
                    <a:pt x="60" y="46"/>
                  </a:cubicBezTo>
                  <a:cubicBezTo>
                    <a:pt x="0" y="105"/>
                    <a:pt x="0" y="212"/>
                    <a:pt x="60" y="272"/>
                  </a:cubicBezTo>
                  <a:lnTo>
                    <a:pt x="381" y="593"/>
                  </a:lnTo>
                  <a:cubicBezTo>
                    <a:pt x="417" y="629"/>
                    <a:pt x="465" y="641"/>
                    <a:pt x="500" y="641"/>
                  </a:cubicBezTo>
                  <a:cubicBezTo>
                    <a:pt x="548" y="641"/>
                    <a:pt x="595" y="629"/>
                    <a:pt x="619" y="593"/>
                  </a:cubicBezTo>
                  <a:cubicBezTo>
                    <a:pt x="679" y="534"/>
                    <a:pt x="679" y="427"/>
                    <a:pt x="607" y="367"/>
                  </a:cubicBezTo>
                  <a:lnTo>
                    <a:pt x="286" y="46"/>
                  </a:lnTo>
                  <a:cubicBezTo>
                    <a:pt x="250" y="16"/>
                    <a:pt x="209"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55"/>
            <p:cNvSpPr/>
            <p:nvPr/>
          </p:nvSpPr>
          <p:spPr>
            <a:xfrm>
              <a:off x="5321599" y="2511056"/>
              <a:ext cx="21977" cy="20387"/>
            </a:xfrm>
            <a:custGeom>
              <a:rect b="b" l="l" r="r" t="t"/>
              <a:pathLst>
                <a:path extrusionOk="0" h="641" w="691">
                  <a:moveTo>
                    <a:pt x="179" y="1"/>
                  </a:moveTo>
                  <a:cubicBezTo>
                    <a:pt x="140" y="1"/>
                    <a:pt x="101" y="16"/>
                    <a:pt x="72" y="46"/>
                  </a:cubicBezTo>
                  <a:cubicBezTo>
                    <a:pt x="0" y="105"/>
                    <a:pt x="0" y="200"/>
                    <a:pt x="72" y="260"/>
                  </a:cubicBezTo>
                  <a:lnTo>
                    <a:pt x="393" y="593"/>
                  </a:lnTo>
                  <a:cubicBezTo>
                    <a:pt x="429" y="617"/>
                    <a:pt x="465" y="641"/>
                    <a:pt x="512" y="641"/>
                  </a:cubicBezTo>
                  <a:cubicBezTo>
                    <a:pt x="560" y="641"/>
                    <a:pt x="596" y="617"/>
                    <a:pt x="631" y="593"/>
                  </a:cubicBezTo>
                  <a:cubicBezTo>
                    <a:pt x="691" y="534"/>
                    <a:pt x="691" y="427"/>
                    <a:pt x="619" y="367"/>
                  </a:cubicBezTo>
                  <a:lnTo>
                    <a:pt x="286" y="46"/>
                  </a:lnTo>
                  <a:cubicBezTo>
                    <a:pt x="256" y="16"/>
                    <a:pt x="218"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55"/>
            <p:cNvSpPr/>
            <p:nvPr/>
          </p:nvSpPr>
          <p:spPr>
            <a:xfrm>
              <a:off x="5522670" y="2520916"/>
              <a:ext cx="17079" cy="15457"/>
            </a:xfrm>
            <a:custGeom>
              <a:rect b="b" l="l" r="r" t="t"/>
              <a:pathLst>
                <a:path extrusionOk="0" h="486" w="537">
                  <a:moveTo>
                    <a:pt x="346" y="0"/>
                  </a:moveTo>
                  <a:cubicBezTo>
                    <a:pt x="307" y="0"/>
                    <a:pt x="268" y="15"/>
                    <a:pt x="239" y="45"/>
                  </a:cubicBezTo>
                  <a:lnTo>
                    <a:pt x="60" y="224"/>
                  </a:lnTo>
                  <a:cubicBezTo>
                    <a:pt x="1" y="283"/>
                    <a:pt x="1" y="390"/>
                    <a:pt x="60" y="450"/>
                  </a:cubicBezTo>
                  <a:cubicBezTo>
                    <a:pt x="84" y="474"/>
                    <a:pt x="131" y="486"/>
                    <a:pt x="179" y="486"/>
                  </a:cubicBezTo>
                  <a:cubicBezTo>
                    <a:pt x="215" y="486"/>
                    <a:pt x="262" y="474"/>
                    <a:pt x="298" y="450"/>
                  </a:cubicBezTo>
                  <a:lnTo>
                    <a:pt x="477" y="271"/>
                  </a:lnTo>
                  <a:cubicBezTo>
                    <a:pt x="536" y="212"/>
                    <a:pt x="536" y="105"/>
                    <a:pt x="453" y="45"/>
                  </a:cubicBezTo>
                  <a:cubicBezTo>
                    <a:pt x="423" y="15"/>
                    <a:pt x="384" y="0"/>
                    <a:pt x="3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55"/>
            <p:cNvSpPr/>
            <p:nvPr/>
          </p:nvSpPr>
          <p:spPr>
            <a:xfrm>
              <a:off x="5473054" y="2570531"/>
              <a:ext cx="16698" cy="15839"/>
            </a:xfrm>
            <a:custGeom>
              <a:rect b="b" l="l" r="r" t="t"/>
              <a:pathLst>
                <a:path extrusionOk="0" h="498" w="525">
                  <a:moveTo>
                    <a:pt x="358" y="0"/>
                  </a:moveTo>
                  <a:cubicBezTo>
                    <a:pt x="319" y="0"/>
                    <a:pt x="281" y="15"/>
                    <a:pt x="251" y="45"/>
                  </a:cubicBezTo>
                  <a:lnTo>
                    <a:pt x="72" y="223"/>
                  </a:lnTo>
                  <a:cubicBezTo>
                    <a:pt x="1" y="283"/>
                    <a:pt x="1" y="390"/>
                    <a:pt x="72" y="450"/>
                  </a:cubicBezTo>
                  <a:cubicBezTo>
                    <a:pt x="96" y="473"/>
                    <a:pt x="144" y="497"/>
                    <a:pt x="179" y="497"/>
                  </a:cubicBezTo>
                  <a:cubicBezTo>
                    <a:pt x="227" y="497"/>
                    <a:pt x="275" y="473"/>
                    <a:pt x="298" y="450"/>
                  </a:cubicBezTo>
                  <a:lnTo>
                    <a:pt x="477" y="271"/>
                  </a:lnTo>
                  <a:cubicBezTo>
                    <a:pt x="525" y="212"/>
                    <a:pt x="525" y="104"/>
                    <a:pt x="465" y="45"/>
                  </a:cubicBezTo>
                  <a:cubicBezTo>
                    <a:pt x="435" y="15"/>
                    <a:pt x="397" y="0"/>
                    <a:pt x="35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55"/>
            <p:cNvSpPr/>
            <p:nvPr/>
          </p:nvSpPr>
          <p:spPr>
            <a:xfrm>
              <a:off x="5522670" y="2570531"/>
              <a:ext cx="17079" cy="15839"/>
            </a:xfrm>
            <a:custGeom>
              <a:rect b="b" l="l" r="r" t="t"/>
              <a:pathLst>
                <a:path extrusionOk="0" h="498" w="537">
                  <a:moveTo>
                    <a:pt x="167" y="0"/>
                  </a:moveTo>
                  <a:cubicBezTo>
                    <a:pt x="129" y="0"/>
                    <a:pt x="90" y="15"/>
                    <a:pt x="60" y="45"/>
                  </a:cubicBezTo>
                  <a:cubicBezTo>
                    <a:pt x="1" y="104"/>
                    <a:pt x="1" y="212"/>
                    <a:pt x="60" y="271"/>
                  </a:cubicBezTo>
                  <a:lnTo>
                    <a:pt x="239" y="450"/>
                  </a:lnTo>
                  <a:cubicBezTo>
                    <a:pt x="262" y="473"/>
                    <a:pt x="310" y="497"/>
                    <a:pt x="358" y="497"/>
                  </a:cubicBezTo>
                  <a:cubicBezTo>
                    <a:pt x="393" y="497"/>
                    <a:pt x="441" y="473"/>
                    <a:pt x="477" y="450"/>
                  </a:cubicBezTo>
                  <a:cubicBezTo>
                    <a:pt x="536" y="390"/>
                    <a:pt x="536" y="283"/>
                    <a:pt x="453" y="223"/>
                  </a:cubicBezTo>
                  <a:lnTo>
                    <a:pt x="274" y="45"/>
                  </a:lnTo>
                  <a:cubicBezTo>
                    <a:pt x="245" y="15"/>
                    <a:pt x="206"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55"/>
            <p:cNvSpPr/>
            <p:nvPr/>
          </p:nvSpPr>
          <p:spPr>
            <a:xfrm>
              <a:off x="5473054" y="2520916"/>
              <a:ext cx="16698" cy="15457"/>
            </a:xfrm>
            <a:custGeom>
              <a:rect b="b" l="l" r="r" t="t"/>
              <a:pathLst>
                <a:path extrusionOk="0" h="486" w="525">
                  <a:moveTo>
                    <a:pt x="179" y="0"/>
                  </a:moveTo>
                  <a:cubicBezTo>
                    <a:pt x="141" y="0"/>
                    <a:pt x="102" y="15"/>
                    <a:pt x="72" y="45"/>
                  </a:cubicBezTo>
                  <a:cubicBezTo>
                    <a:pt x="1" y="105"/>
                    <a:pt x="1" y="212"/>
                    <a:pt x="72" y="271"/>
                  </a:cubicBezTo>
                  <a:lnTo>
                    <a:pt x="251" y="450"/>
                  </a:lnTo>
                  <a:cubicBezTo>
                    <a:pt x="275" y="474"/>
                    <a:pt x="322" y="486"/>
                    <a:pt x="370" y="486"/>
                  </a:cubicBezTo>
                  <a:cubicBezTo>
                    <a:pt x="406" y="486"/>
                    <a:pt x="453" y="474"/>
                    <a:pt x="477" y="450"/>
                  </a:cubicBezTo>
                  <a:cubicBezTo>
                    <a:pt x="525" y="390"/>
                    <a:pt x="525" y="283"/>
                    <a:pt x="465" y="224"/>
                  </a:cubicBezTo>
                  <a:lnTo>
                    <a:pt x="287" y="45"/>
                  </a:lnTo>
                  <a:cubicBezTo>
                    <a:pt x="257" y="15"/>
                    <a:pt x="218"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55"/>
            <p:cNvSpPr/>
            <p:nvPr/>
          </p:nvSpPr>
          <p:spPr>
            <a:xfrm>
              <a:off x="5343926" y="2638594"/>
              <a:ext cx="95860" cy="10623"/>
            </a:xfrm>
            <a:custGeom>
              <a:rect b="b" l="l" r="r" t="t"/>
              <a:pathLst>
                <a:path extrusionOk="0" h="334" w="3014">
                  <a:moveTo>
                    <a:pt x="167" y="0"/>
                  </a:moveTo>
                  <a:cubicBezTo>
                    <a:pt x="84" y="0"/>
                    <a:pt x="1" y="84"/>
                    <a:pt x="1" y="167"/>
                  </a:cubicBezTo>
                  <a:cubicBezTo>
                    <a:pt x="1" y="262"/>
                    <a:pt x="84" y="334"/>
                    <a:pt x="167" y="334"/>
                  </a:cubicBezTo>
                  <a:lnTo>
                    <a:pt x="2846" y="334"/>
                  </a:lnTo>
                  <a:cubicBezTo>
                    <a:pt x="2942" y="334"/>
                    <a:pt x="3013" y="262"/>
                    <a:pt x="3013" y="167"/>
                  </a:cubicBezTo>
                  <a:cubicBezTo>
                    <a:pt x="3013" y="84"/>
                    <a:pt x="2942" y="0"/>
                    <a:pt x="28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55"/>
            <p:cNvSpPr/>
            <p:nvPr/>
          </p:nvSpPr>
          <p:spPr>
            <a:xfrm>
              <a:off x="5343926" y="2689323"/>
              <a:ext cx="20482" cy="10655"/>
            </a:xfrm>
            <a:custGeom>
              <a:rect b="b" l="l" r="r" t="t"/>
              <a:pathLst>
                <a:path extrusionOk="0" h="335" w="644">
                  <a:moveTo>
                    <a:pt x="167" y="1"/>
                  </a:moveTo>
                  <a:cubicBezTo>
                    <a:pt x="84" y="1"/>
                    <a:pt x="1" y="72"/>
                    <a:pt x="1" y="167"/>
                  </a:cubicBezTo>
                  <a:cubicBezTo>
                    <a:pt x="1" y="251"/>
                    <a:pt x="84" y="334"/>
                    <a:pt x="167" y="334"/>
                  </a:cubicBezTo>
                  <a:lnTo>
                    <a:pt x="477" y="334"/>
                  </a:lnTo>
                  <a:cubicBezTo>
                    <a:pt x="572" y="334"/>
                    <a:pt x="644" y="251"/>
                    <a:pt x="644" y="167"/>
                  </a:cubicBezTo>
                  <a:cubicBezTo>
                    <a:pt x="644" y="72"/>
                    <a:pt x="572" y="1"/>
                    <a:pt x="4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55"/>
            <p:cNvSpPr/>
            <p:nvPr/>
          </p:nvSpPr>
          <p:spPr>
            <a:xfrm>
              <a:off x="5378021" y="2689323"/>
              <a:ext cx="61765" cy="10655"/>
            </a:xfrm>
            <a:custGeom>
              <a:rect b="b" l="l" r="r" t="t"/>
              <a:pathLst>
                <a:path extrusionOk="0" h="335" w="1942">
                  <a:moveTo>
                    <a:pt x="167" y="1"/>
                  </a:moveTo>
                  <a:cubicBezTo>
                    <a:pt x="84" y="1"/>
                    <a:pt x="0" y="72"/>
                    <a:pt x="0" y="167"/>
                  </a:cubicBezTo>
                  <a:cubicBezTo>
                    <a:pt x="0" y="251"/>
                    <a:pt x="84" y="334"/>
                    <a:pt x="167" y="334"/>
                  </a:cubicBezTo>
                  <a:lnTo>
                    <a:pt x="1774" y="334"/>
                  </a:lnTo>
                  <a:cubicBezTo>
                    <a:pt x="1870" y="334"/>
                    <a:pt x="1941" y="251"/>
                    <a:pt x="1941" y="167"/>
                  </a:cubicBezTo>
                  <a:cubicBezTo>
                    <a:pt x="1941" y="72"/>
                    <a:pt x="1870" y="1"/>
                    <a:pt x="177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55"/>
            <p:cNvSpPr/>
            <p:nvPr/>
          </p:nvSpPr>
          <p:spPr>
            <a:xfrm>
              <a:off x="5343926" y="2663975"/>
              <a:ext cx="95860" cy="10241"/>
            </a:xfrm>
            <a:custGeom>
              <a:rect b="b" l="l" r="r" t="t"/>
              <a:pathLst>
                <a:path extrusionOk="0" h="322" w="3014">
                  <a:moveTo>
                    <a:pt x="167" y="0"/>
                  </a:moveTo>
                  <a:cubicBezTo>
                    <a:pt x="84" y="0"/>
                    <a:pt x="1" y="72"/>
                    <a:pt x="1" y="155"/>
                  </a:cubicBezTo>
                  <a:cubicBezTo>
                    <a:pt x="1" y="250"/>
                    <a:pt x="84" y="322"/>
                    <a:pt x="167" y="322"/>
                  </a:cubicBezTo>
                  <a:lnTo>
                    <a:pt x="2846" y="322"/>
                  </a:lnTo>
                  <a:cubicBezTo>
                    <a:pt x="2942" y="322"/>
                    <a:pt x="3013" y="250"/>
                    <a:pt x="3013" y="155"/>
                  </a:cubicBezTo>
                  <a:cubicBezTo>
                    <a:pt x="3013" y="72"/>
                    <a:pt x="2942" y="0"/>
                    <a:pt x="28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55"/>
            <p:cNvSpPr/>
            <p:nvPr/>
          </p:nvSpPr>
          <p:spPr>
            <a:xfrm>
              <a:off x="5283337" y="2478774"/>
              <a:ext cx="287072" cy="149229"/>
            </a:xfrm>
            <a:custGeom>
              <a:rect b="b" l="l" r="r" t="t"/>
              <a:pathLst>
                <a:path extrusionOk="0" h="4692" w="9026">
                  <a:moveTo>
                    <a:pt x="7002" y="834"/>
                  </a:moveTo>
                  <a:cubicBezTo>
                    <a:pt x="7383" y="834"/>
                    <a:pt x="7776" y="977"/>
                    <a:pt x="8073" y="1275"/>
                  </a:cubicBezTo>
                  <a:cubicBezTo>
                    <a:pt x="8669" y="1870"/>
                    <a:pt x="8669" y="2823"/>
                    <a:pt x="8073" y="3418"/>
                  </a:cubicBezTo>
                  <a:cubicBezTo>
                    <a:pt x="7776" y="3716"/>
                    <a:pt x="7389" y="3864"/>
                    <a:pt x="7002" y="3864"/>
                  </a:cubicBezTo>
                  <a:cubicBezTo>
                    <a:pt x="6615" y="3864"/>
                    <a:pt x="6228" y="3716"/>
                    <a:pt x="5930" y="3418"/>
                  </a:cubicBezTo>
                  <a:cubicBezTo>
                    <a:pt x="5335" y="2823"/>
                    <a:pt x="5335" y="1870"/>
                    <a:pt x="5930" y="1275"/>
                  </a:cubicBezTo>
                  <a:cubicBezTo>
                    <a:pt x="6228" y="977"/>
                    <a:pt x="6609" y="834"/>
                    <a:pt x="7002" y="834"/>
                  </a:cubicBezTo>
                  <a:close/>
                  <a:moveTo>
                    <a:pt x="2561" y="322"/>
                  </a:moveTo>
                  <a:cubicBezTo>
                    <a:pt x="3084" y="322"/>
                    <a:pt x="3608" y="525"/>
                    <a:pt x="3989" y="918"/>
                  </a:cubicBezTo>
                  <a:cubicBezTo>
                    <a:pt x="4787" y="1715"/>
                    <a:pt x="4787" y="2989"/>
                    <a:pt x="3989" y="3775"/>
                  </a:cubicBezTo>
                  <a:cubicBezTo>
                    <a:pt x="3596" y="4174"/>
                    <a:pt x="3079" y="4373"/>
                    <a:pt x="2561" y="4373"/>
                  </a:cubicBezTo>
                  <a:cubicBezTo>
                    <a:pt x="2043" y="4373"/>
                    <a:pt x="1525" y="4174"/>
                    <a:pt x="1132" y="3775"/>
                  </a:cubicBezTo>
                  <a:cubicBezTo>
                    <a:pt x="346" y="2989"/>
                    <a:pt x="346" y="1715"/>
                    <a:pt x="1132" y="918"/>
                  </a:cubicBezTo>
                  <a:cubicBezTo>
                    <a:pt x="1525" y="537"/>
                    <a:pt x="2037" y="322"/>
                    <a:pt x="2561" y="322"/>
                  </a:cubicBezTo>
                  <a:close/>
                  <a:moveTo>
                    <a:pt x="2575" y="1"/>
                  </a:moveTo>
                  <a:cubicBezTo>
                    <a:pt x="1974" y="1"/>
                    <a:pt x="1370" y="227"/>
                    <a:pt x="906" y="680"/>
                  </a:cubicBezTo>
                  <a:cubicBezTo>
                    <a:pt x="1" y="1596"/>
                    <a:pt x="1" y="3085"/>
                    <a:pt x="906" y="4001"/>
                  </a:cubicBezTo>
                  <a:cubicBezTo>
                    <a:pt x="1370" y="4466"/>
                    <a:pt x="1965" y="4692"/>
                    <a:pt x="2561" y="4692"/>
                  </a:cubicBezTo>
                  <a:cubicBezTo>
                    <a:pt x="3156" y="4692"/>
                    <a:pt x="3763" y="4466"/>
                    <a:pt x="4216" y="4001"/>
                  </a:cubicBezTo>
                  <a:cubicBezTo>
                    <a:pt x="4525" y="3692"/>
                    <a:pt x="4739" y="3299"/>
                    <a:pt x="4835" y="2882"/>
                  </a:cubicBezTo>
                  <a:lnTo>
                    <a:pt x="5240" y="2882"/>
                  </a:lnTo>
                  <a:cubicBezTo>
                    <a:pt x="5335" y="3156"/>
                    <a:pt x="5478" y="3418"/>
                    <a:pt x="5704" y="3632"/>
                  </a:cubicBezTo>
                  <a:cubicBezTo>
                    <a:pt x="6061" y="3990"/>
                    <a:pt x="6537" y="4168"/>
                    <a:pt x="7002" y="4168"/>
                  </a:cubicBezTo>
                  <a:cubicBezTo>
                    <a:pt x="7454" y="4168"/>
                    <a:pt x="7930" y="3990"/>
                    <a:pt x="8288" y="3632"/>
                  </a:cubicBezTo>
                  <a:cubicBezTo>
                    <a:pt x="9026" y="2930"/>
                    <a:pt x="9026" y="1775"/>
                    <a:pt x="8311" y="1061"/>
                  </a:cubicBezTo>
                  <a:cubicBezTo>
                    <a:pt x="7954" y="703"/>
                    <a:pt x="7481" y="525"/>
                    <a:pt x="7008" y="525"/>
                  </a:cubicBezTo>
                  <a:cubicBezTo>
                    <a:pt x="6534" y="525"/>
                    <a:pt x="6061" y="703"/>
                    <a:pt x="5704" y="1061"/>
                  </a:cubicBezTo>
                  <a:cubicBezTo>
                    <a:pt x="5287" y="1477"/>
                    <a:pt x="5109" y="2037"/>
                    <a:pt x="5180" y="2573"/>
                  </a:cubicBezTo>
                  <a:lnTo>
                    <a:pt x="4894" y="2573"/>
                  </a:lnTo>
                  <a:cubicBezTo>
                    <a:pt x="4954" y="1906"/>
                    <a:pt x="4739" y="1203"/>
                    <a:pt x="4227" y="680"/>
                  </a:cubicBezTo>
                  <a:cubicBezTo>
                    <a:pt x="3775" y="227"/>
                    <a:pt x="3177" y="1"/>
                    <a:pt x="257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55"/>
            <p:cNvSpPr/>
            <p:nvPr/>
          </p:nvSpPr>
          <p:spPr>
            <a:xfrm>
              <a:off x="5336356" y="2524987"/>
              <a:ext cx="56836" cy="56836"/>
            </a:xfrm>
            <a:custGeom>
              <a:rect b="b" l="l" r="r" t="t"/>
              <a:pathLst>
                <a:path extrusionOk="0" h="1787" w="1787">
                  <a:moveTo>
                    <a:pt x="894" y="334"/>
                  </a:moveTo>
                  <a:cubicBezTo>
                    <a:pt x="1203" y="334"/>
                    <a:pt x="1465" y="584"/>
                    <a:pt x="1465" y="893"/>
                  </a:cubicBezTo>
                  <a:cubicBezTo>
                    <a:pt x="1465" y="1215"/>
                    <a:pt x="1203" y="1465"/>
                    <a:pt x="894" y="1465"/>
                  </a:cubicBezTo>
                  <a:cubicBezTo>
                    <a:pt x="584" y="1465"/>
                    <a:pt x="334" y="1215"/>
                    <a:pt x="334" y="893"/>
                  </a:cubicBezTo>
                  <a:cubicBezTo>
                    <a:pt x="334" y="584"/>
                    <a:pt x="584" y="334"/>
                    <a:pt x="894" y="334"/>
                  </a:cubicBezTo>
                  <a:close/>
                  <a:moveTo>
                    <a:pt x="894" y="0"/>
                  </a:moveTo>
                  <a:cubicBezTo>
                    <a:pt x="405" y="0"/>
                    <a:pt x="1" y="405"/>
                    <a:pt x="1" y="893"/>
                  </a:cubicBezTo>
                  <a:cubicBezTo>
                    <a:pt x="1" y="1394"/>
                    <a:pt x="405" y="1786"/>
                    <a:pt x="894" y="1786"/>
                  </a:cubicBezTo>
                  <a:cubicBezTo>
                    <a:pt x="1394" y="1786"/>
                    <a:pt x="1787" y="1394"/>
                    <a:pt x="1787" y="893"/>
                  </a:cubicBezTo>
                  <a:cubicBezTo>
                    <a:pt x="1787" y="405"/>
                    <a:pt x="1394" y="0"/>
                    <a:pt x="8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55"/>
            <p:cNvSpPr/>
            <p:nvPr/>
          </p:nvSpPr>
          <p:spPr>
            <a:xfrm>
              <a:off x="5486699" y="2534083"/>
              <a:ext cx="38643" cy="39025"/>
            </a:xfrm>
            <a:custGeom>
              <a:rect b="b" l="l" r="r" t="t"/>
              <a:pathLst>
                <a:path extrusionOk="0" h="1227" w="1215">
                  <a:moveTo>
                    <a:pt x="608" y="334"/>
                  </a:moveTo>
                  <a:cubicBezTo>
                    <a:pt x="762" y="334"/>
                    <a:pt x="893" y="465"/>
                    <a:pt x="893" y="607"/>
                  </a:cubicBezTo>
                  <a:cubicBezTo>
                    <a:pt x="905" y="774"/>
                    <a:pt x="774" y="893"/>
                    <a:pt x="608" y="893"/>
                  </a:cubicBezTo>
                  <a:cubicBezTo>
                    <a:pt x="441" y="893"/>
                    <a:pt x="322" y="762"/>
                    <a:pt x="322" y="607"/>
                  </a:cubicBezTo>
                  <a:cubicBezTo>
                    <a:pt x="322" y="465"/>
                    <a:pt x="453" y="334"/>
                    <a:pt x="608" y="334"/>
                  </a:cubicBezTo>
                  <a:close/>
                  <a:moveTo>
                    <a:pt x="608" y="0"/>
                  </a:moveTo>
                  <a:cubicBezTo>
                    <a:pt x="262" y="0"/>
                    <a:pt x="0" y="274"/>
                    <a:pt x="0" y="607"/>
                  </a:cubicBezTo>
                  <a:cubicBezTo>
                    <a:pt x="0" y="953"/>
                    <a:pt x="262" y="1227"/>
                    <a:pt x="608" y="1227"/>
                  </a:cubicBezTo>
                  <a:cubicBezTo>
                    <a:pt x="941" y="1227"/>
                    <a:pt x="1215" y="953"/>
                    <a:pt x="1215" y="607"/>
                  </a:cubicBezTo>
                  <a:cubicBezTo>
                    <a:pt x="1215" y="274"/>
                    <a:pt x="941" y="0"/>
                    <a:pt x="60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55"/>
            <p:cNvSpPr/>
            <p:nvPr/>
          </p:nvSpPr>
          <p:spPr>
            <a:xfrm>
              <a:off x="5466248" y="2638594"/>
              <a:ext cx="61384" cy="61765"/>
            </a:xfrm>
            <a:custGeom>
              <a:rect b="b" l="l" r="r" t="t"/>
              <a:pathLst>
                <a:path extrusionOk="0" h="1942" w="1930">
                  <a:moveTo>
                    <a:pt x="1608" y="310"/>
                  </a:moveTo>
                  <a:lnTo>
                    <a:pt x="1608" y="1596"/>
                  </a:lnTo>
                  <a:lnTo>
                    <a:pt x="322" y="1596"/>
                  </a:lnTo>
                  <a:lnTo>
                    <a:pt x="322" y="310"/>
                  </a:lnTo>
                  <a:close/>
                  <a:moveTo>
                    <a:pt x="239" y="0"/>
                  </a:moveTo>
                  <a:cubicBezTo>
                    <a:pt x="96" y="0"/>
                    <a:pt x="0" y="108"/>
                    <a:pt x="0" y="238"/>
                  </a:cubicBezTo>
                  <a:lnTo>
                    <a:pt x="0" y="1703"/>
                  </a:lnTo>
                  <a:cubicBezTo>
                    <a:pt x="0" y="1834"/>
                    <a:pt x="108" y="1941"/>
                    <a:pt x="239" y="1941"/>
                  </a:cubicBezTo>
                  <a:lnTo>
                    <a:pt x="1691" y="1941"/>
                  </a:lnTo>
                  <a:cubicBezTo>
                    <a:pt x="1834" y="1941"/>
                    <a:pt x="1929" y="1834"/>
                    <a:pt x="1929" y="1703"/>
                  </a:cubicBezTo>
                  <a:lnTo>
                    <a:pt x="1929" y="238"/>
                  </a:lnTo>
                  <a:cubicBezTo>
                    <a:pt x="1929" y="108"/>
                    <a:pt x="1834" y="0"/>
                    <a:pt x="16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55"/>
            <p:cNvSpPr/>
            <p:nvPr/>
          </p:nvSpPr>
          <p:spPr>
            <a:xfrm>
              <a:off x="5316287" y="2582458"/>
              <a:ext cx="325683" cy="140228"/>
            </a:xfrm>
            <a:custGeom>
              <a:rect b="b" l="l" r="r" t="t"/>
              <a:pathLst>
                <a:path extrusionOk="0" h="4409" w="10240">
                  <a:moveTo>
                    <a:pt x="8311" y="1289"/>
                  </a:moveTo>
                  <a:lnTo>
                    <a:pt x="8311" y="2420"/>
                  </a:lnTo>
                  <a:lnTo>
                    <a:pt x="7633" y="2420"/>
                  </a:lnTo>
                  <a:lnTo>
                    <a:pt x="7633" y="1289"/>
                  </a:lnTo>
                  <a:close/>
                  <a:moveTo>
                    <a:pt x="9907" y="325"/>
                  </a:moveTo>
                  <a:lnTo>
                    <a:pt x="9907" y="337"/>
                  </a:lnTo>
                  <a:lnTo>
                    <a:pt x="9907" y="3397"/>
                  </a:lnTo>
                  <a:lnTo>
                    <a:pt x="9895" y="3408"/>
                  </a:lnTo>
                  <a:lnTo>
                    <a:pt x="8656" y="3063"/>
                  </a:lnTo>
                  <a:cubicBezTo>
                    <a:pt x="8656" y="3063"/>
                    <a:pt x="8645" y="3063"/>
                    <a:pt x="8645" y="3051"/>
                  </a:cubicBezTo>
                  <a:lnTo>
                    <a:pt x="8645" y="2587"/>
                  </a:lnTo>
                  <a:lnTo>
                    <a:pt x="8645" y="1146"/>
                  </a:lnTo>
                  <a:lnTo>
                    <a:pt x="8645" y="682"/>
                  </a:lnTo>
                  <a:cubicBezTo>
                    <a:pt x="8645" y="682"/>
                    <a:pt x="8645" y="670"/>
                    <a:pt x="8656" y="670"/>
                  </a:cubicBezTo>
                  <a:lnTo>
                    <a:pt x="9895" y="325"/>
                  </a:lnTo>
                  <a:close/>
                  <a:moveTo>
                    <a:pt x="9887" y="1"/>
                  </a:moveTo>
                  <a:cubicBezTo>
                    <a:pt x="9858" y="1"/>
                    <a:pt x="9829" y="5"/>
                    <a:pt x="9799" y="15"/>
                  </a:cubicBezTo>
                  <a:lnTo>
                    <a:pt x="8573" y="360"/>
                  </a:lnTo>
                  <a:cubicBezTo>
                    <a:pt x="8418" y="396"/>
                    <a:pt x="8311" y="539"/>
                    <a:pt x="8311" y="682"/>
                  </a:cubicBezTo>
                  <a:lnTo>
                    <a:pt x="8311" y="980"/>
                  </a:lnTo>
                  <a:lnTo>
                    <a:pt x="7633" y="980"/>
                  </a:lnTo>
                  <a:lnTo>
                    <a:pt x="7633" y="741"/>
                  </a:lnTo>
                  <a:cubicBezTo>
                    <a:pt x="7633" y="658"/>
                    <a:pt x="7561" y="575"/>
                    <a:pt x="7466" y="575"/>
                  </a:cubicBezTo>
                  <a:cubicBezTo>
                    <a:pt x="7382" y="575"/>
                    <a:pt x="7299" y="658"/>
                    <a:pt x="7299" y="741"/>
                  </a:cubicBezTo>
                  <a:lnTo>
                    <a:pt x="7299" y="1146"/>
                  </a:lnTo>
                  <a:lnTo>
                    <a:pt x="7299" y="2587"/>
                  </a:lnTo>
                  <a:lnTo>
                    <a:pt x="7299" y="4004"/>
                  </a:lnTo>
                  <a:cubicBezTo>
                    <a:pt x="7299" y="4051"/>
                    <a:pt x="7263" y="4087"/>
                    <a:pt x="7216" y="4087"/>
                  </a:cubicBezTo>
                  <a:lnTo>
                    <a:pt x="417" y="4087"/>
                  </a:lnTo>
                  <a:cubicBezTo>
                    <a:pt x="370" y="4087"/>
                    <a:pt x="322" y="4051"/>
                    <a:pt x="322" y="4004"/>
                  </a:cubicBezTo>
                  <a:lnTo>
                    <a:pt x="322" y="1503"/>
                  </a:lnTo>
                  <a:cubicBezTo>
                    <a:pt x="322" y="1408"/>
                    <a:pt x="251" y="1337"/>
                    <a:pt x="155" y="1337"/>
                  </a:cubicBezTo>
                  <a:cubicBezTo>
                    <a:pt x="72" y="1337"/>
                    <a:pt x="1" y="1408"/>
                    <a:pt x="1" y="1503"/>
                  </a:cubicBezTo>
                  <a:lnTo>
                    <a:pt x="1" y="4004"/>
                  </a:lnTo>
                  <a:cubicBezTo>
                    <a:pt x="1" y="4230"/>
                    <a:pt x="179" y="4409"/>
                    <a:pt x="394" y="4409"/>
                  </a:cubicBezTo>
                  <a:lnTo>
                    <a:pt x="7216" y="4409"/>
                  </a:lnTo>
                  <a:cubicBezTo>
                    <a:pt x="7442" y="4409"/>
                    <a:pt x="7621" y="4230"/>
                    <a:pt x="7621" y="4004"/>
                  </a:cubicBezTo>
                  <a:lnTo>
                    <a:pt x="7621" y="2754"/>
                  </a:lnTo>
                  <a:lnTo>
                    <a:pt x="8299" y="2754"/>
                  </a:lnTo>
                  <a:lnTo>
                    <a:pt x="8299" y="3051"/>
                  </a:lnTo>
                  <a:cubicBezTo>
                    <a:pt x="8299" y="3194"/>
                    <a:pt x="8406" y="3337"/>
                    <a:pt x="8549" y="3373"/>
                  </a:cubicBezTo>
                  <a:lnTo>
                    <a:pt x="9788" y="3718"/>
                  </a:lnTo>
                  <a:cubicBezTo>
                    <a:pt x="9823" y="3730"/>
                    <a:pt x="9847" y="3730"/>
                    <a:pt x="9883" y="3730"/>
                  </a:cubicBezTo>
                  <a:cubicBezTo>
                    <a:pt x="9954" y="3730"/>
                    <a:pt x="10026" y="3706"/>
                    <a:pt x="10085" y="3658"/>
                  </a:cubicBezTo>
                  <a:cubicBezTo>
                    <a:pt x="10180" y="3599"/>
                    <a:pt x="10216" y="3492"/>
                    <a:pt x="10216" y="3397"/>
                  </a:cubicBezTo>
                  <a:lnTo>
                    <a:pt x="10216" y="337"/>
                  </a:lnTo>
                  <a:cubicBezTo>
                    <a:pt x="10240" y="241"/>
                    <a:pt x="10169" y="134"/>
                    <a:pt x="10097" y="75"/>
                  </a:cubicBezTo>
                  <a:cubicBezTo>
                    <a:pt x="10037" y="32"/>
                    <a:pt x="9964" y="1"/>
                    <a:pt x="988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6" name="Google Shape;3386;p55"/>
          <p:cNvGrpSpPr/>
          <p:nvPr/>
        </p:nvGrpSpPr>
        <p:grpSpPr>
          <a:xfrm>
            <a:off x="7964753" y="2470823"/>
            <a:ext cx="362068" cy="258670"/>
            <a:chOff x="7964753" y="2470823"/>
            <a:chExt cx="362068" cy="258670"/>
          </a:xfrm>
        </p:grpSpPr>
        <p:sp>
          <p:nvSpPr>
            <p:cNvPr id="3387" name="Google Shape;3387;p55"/>
            <p:cNvSpPr/>
            <p:nvPr/>
          </p:nvSpPr>
          <p:spPr>
            <a:xfrm>
              <a:off x="8196898" y="2562358"/>
              <a:ext cx="33363" cy="49012"/>
            </a:xfrm>
            <a:custGeom>
              <a:rect b="b" l="l" r="r" t="t"/>
              <a:pathLst>
                <a:path extrusionOk="0" h="1541" w="1049">
                  <a:moveTo>
                    <a:pt x="864" y="1"/>
                  </a:moveTo>
                  <a:cubicBezTo>
                    <a:pt x="823" y="1"/>
                    <a:pt x="783" y="19"/>
                    <a:pt x="751" y="52"/>
                  </a:cubicBezTo>
                  <a:lnTo>
                    <a:pt x="108" y="814"/>
                  </a:lnTo>
                  <a:cubicBezTo>
                    <a:pt x="36" y="897"/>
                    <a:pt x="0" y="1016"/>
                    <a:pt x="36" y="1135"/>
                  </a:cubicBezTo>
                  <a:cubicBezTo>
                    <a:pt x="60" y="1254"/>
                    <a:pt x="155" y="1350"/>
                    <a:pt x="274" y="1373"/>
                  </a:cubicBezTo>
                  <a:lnTo>
                    <a:pt x="691" y="1528"/>
                  </a:lnTo>
                  <a:cubicBezTo>
                    <a:pt x="703" y="1528"/>
                    <a:pt x="715" y="1540"/>
                    <a:pt x="751" y="1540"/>
                  </a:cubicBezTo>
                  <a:cubicBezTo>
                    <a:pt x="822" y="1540"/>
                    <a:pt x="882" y="1492"/>
                    <a:pt x="893" y="1433"/>
                  </a:cubicBezTo>
                  <a:cubicBezTo>
                    <a:pt x="929" y="1350"/>
                    <a:pt x="882" y="1254"/>
                    <a:pt x="786" y="1231"/>
                  </a:cubicBezTo>
                  <a:lnTo>
                    <a:pt x="370" y="1076"/>
                  </a:lnTo>
                  <a:cubicBezTo>
                    <a:pt x="358" y="1076"/>
                    <a:pt x="358" y="1064"/>
                    <a:pt x="346" y="1052"/>
                  </a:cubicBezTo>
                  <a:lnTo>
                    <a:pt x="346" y="1016"/>
                  </a:lnTo>
                  <a:lnTo>
                    <a:pt x="989" y="254"/>
                  </a:lnTo>
                  <a:cubicBezTo>
                    <a:pt x="1048" y="183"/>
                    <a:pt x="1024" y="99"/>
                    <a:pt x="965" y="40"/>
                  </a:cubicBezTo>
                  <a:cubicBezTo>
                    <a:pt x="933" y="13"/>
                    <a:pt x="898" y="1"/>
                    <a:pt x="86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55"/>
            <p:cNvSpPr/>
            <p:nvPr/>
          </p:nvSpPr>
          <p:spPr>
            <a:xfrm>
              <a:off x="8162421" y="2529471"/>
              <a:ext cx="51174" cy="21309"/>
            </a:xfrm>
            <a:custGeom>
              <a:rect b="b" l="l" r="r" t="t"/>
              <a:pathLst>
                <a:path extrusionOk="0" h="670" w="1609">
                  <a:moveTo>
                    <a:pt x="786" y="1"/>
                  </a:moveTo>
                  <a:cubicBezTo>
                    <a:pt x="759" y="1"/>
                    <a:pt x="732" y="1"/>
                    <a:pt x="703" y="2"/>
                  </a:cubicBezTo>
                  <a:cubicBezTo>
                    <a:pt x="406" y="14"/>
                    <a:pt x="144" y="86"/>
                    <a:pt x="132" y="86"/>
                  </a:cubicBezTo>
                  <a:cubicBezTo>
                    <a:pt x="49" y="121"/>
                    <a:pt x="1" y="205"/>
                    <a:pt x="25" y="300"/>
                  </a:cubicBezTo>
                  <a:cubicBezTo>
                    <a:pt x="52" y="364"/>
                    <a:pt x="108" y="407"/>
                    <a:pt x="176" y="407"/>
                  </a:cubicBezTo>
                  <a:cubicBezTo>
                    <a:pt x="196" y="407"/>
                    <a:pt x="217" y="403"/>
                    <a:pt x="239" y="395"/>
                  </a:cubicBezTo>
                  <a:cubicBezTo>
                    <a:pt x="239" y="395"/>
                    <a:pt x="477" y="324"/>
                    <a:pt x="727" y="324"/>
                  </a:cubicBezTo>
                  <a:cubicBezTo>
                    <a:pt x="754" y="322"/>
                    <a:pt x="782" y="321"/>
                    <a:pt x="811" y="321"/>
                  </a:cubicBezTo>
                  <a:cubicBezTo>
                    <a:pt x="980" y="321"/>
                    <a:pt x="1159" y="356"/>
                    <a:pt x="1251" y="479"/>
                  </a:cubicBezTo>
                  <a:cubicBezTo>
                    <a:pt x="1251" y="502"/>
                    <a:pt x="1251" y="550"/>
                    <a:pt x="1263" y="574"/>
                  </a:cubicBezTo>
                  <a:cubicBezTo>
                    <a:pt x="1299" y="633"/>
                    <a:pt x="1358" y="669"/>
                    <a:pt x="1418" y="669"/>
                  </a:cubicBezTo>
                  <a:cubicBezTo>
                    <a:pt x="1442" y="669"/>
                    <a:pt x="1454" y="669"/>
                    <a:pt x="1489" y="657"/>
                  </a:cubicBezTo>
                  <a:cubicBezTo>
                    <a:pt x="1573" y="574"/>
                    <a:pt x="1608" y="455"/>
                    <a:pt x="1561" y="371"/>
                  </a:cubicBezTo>
                  <a:cubicBezTo>
                    <a:pt x="1482" y="202"/>
                    <a:pt x="1274" y="1"/>
                    <a:pt x="78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55"/>
            <p:cNvSpPr/>
            <p:nvPr/>
          </p:nvSpPr>
          <p:spPr>
            <a:xfrm>
              <a:off x="8241966" y="2551258"/>
              <a:ext cx="47739" cy="30565"/>
            </a:xfrm>
            <a:custGeom>
              <a:rect b="b" l="l" r="r" t="t"/>
              <a:pathLst>
                <a:path extrusionOk="0" h="961" w="1501">
                  <a:moveTo>
                    <a:pt x="410" y="0"/>
                  </a:moveTo>
                  <a:cubicBezTo>
                    <a:pt x="307" y="0"/>
                    <a:pt x="219" y="25"/>
                    <a:pt x="143" y="56"/>
                  </a:cubicBezTo>
                  <a:cubicBezTo>
                    <a:pt x="48" y="103"/>
                    <a:pt x="0" y="222"/>
                    <a:pt x="48" y="329"/>
                  </a:cubicBezTo>
                  <a:cubicBezTo>
                    <a:pt x="74" y="381"/>
                    <a:pt x="130" y="420"/>
                    <a:pt x="187" y="420"/>
                  </a:cubicBezTo>
                  <a:cubicBezTo>
                    <a:pt x="209" y="420"/>
                    <a:pt x="230" y="414"/>
                    <a:pt x="250" y="401"/>
                  </a:cubicBezTo>
                  <a:cubicBezTo>
                    <a:pt x="286" y="377"/>
                    <a:pt x="310" y="353"/>
                    <a:pt x="322" y="329"/>
                  </a:cubicBezTo>
                  <a:cubicBezTo>
                    <a:pt x="346" y="323"/>
                    <a:pt x="371" y="319"/>
                    <a:pt x="396" y="319"/>
                  </a:cubicBezTo>
                  <a:cubicBezTo>
                    <a:pt x="685" y="319"/>
                    <a:pt x="1046" y="725"/>
                    <a:pt x="1155" y="889"/>
                  </a:cubicBezTo>
                  <a:cubicBezTo>
                    <a:pt x="1191" y="937"/>
                    <a:pt x="1239" y="960"/>
                    <a:pt x="1298" y="960"/>
                  </a:cubicBezTo>
                  <a:cubicBezTo>
                    <a:pt x="1322" y="960"/>
                    <a:pt x="1358" y="949"/>
                    <a:pt x="1381" y="937"/>
                  </a:cubicBezTo>
                  <a:cubicBezTo>
                    <a:pt x="1489" y="877"/>
                    <a:pt x="1500" y="770"/>
                    <a:pt x="1441" y="710"/>
                  </a:cubicBezTo>
                  <a:cubicBezTo>
                    <a:pt x="1441" y="698"/>
                    <a:pt x="1274" y="484"/>
                    <a:pt x="1060" y="294"/>
                  </a:cubicBezTo>
                  <a:cubicBezTo>
                    <a:pt x="798" y="69"/>
                    <a:pt x="584" y="0"/>
                    <a:pt x="4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55"/>
            <p:cNvSpPr/>
            <p:nvPr/>
          </p:nvSpPr>
          <p:spPr>
            <a:xfrm>
              <a:off x="8060582" y="2586720"/>
              <a:ext cx="33713" cy="48884"/>
            </a:xfrm>
            <a:custGeom>
              <a:rect b="b" l="l" r="r" t="t"/>
              <a:pathLst>
                <a:path extrusionOk="0" h="1537" w="1060">
                  <a:moveTo>
                    <a:pt x="274" y="0"/>
                  </a:moveTo>
                  <a:cubicBezTo>
                    <a:pt x="179" y="0"/>
                    <a:pt x="107" y="60"/>
                    <a:pt x="95" y="143"/>
                  </a:cubicBezTo>
                  <a:lnTo>
                    <a:pt x="12" y="1143"/>
                  </a:lnTo>
                  <a:cubicBezTo>
                    <a:pt x="0" y="1262"/>
                    <a:pt x="60" y="1381"/>
                    <a:pt x="155" y="1453"/>
                  </a:cubicBezTo>
                  <a:cubicBezTo>
                    <a:pt x="215" y="1500"/>
                    <a:pt x="298" y="1536"/>
                    <a:pt x="369" y="1536"/>
                  </a:cubicBezTo>
                  <a:cubicBezTo>
                    <a:pt x="405" y="1536"/>
                    <a:pt x="453" y="1536"/>
                    <a:pt x="476" y="1512"/>
                  </a:cubicBezTo>
                  <a:lnTo>
                    <a:pt x="905" y="1381"/>
                  </a:lnTo>
                  <a:cubicBezTo>
                    <a:pt x="1012" y="1358"/>
                    <a:pt x="1060" y="1262"/>
                    <a:pt x="1024" y="1179"/>
                  </a:cubicBezTo>
                  <a:cubicBezTo>
                    <a:pt x="1006" y="1105"/>
                    <a:pt x="944" y="1060"/>
                    <a:pt x="879" y="1060"/>
                  </a:cubicBezTo>
                  <a:cubicBezTo>
                    <a:pt x="860" y="1060"/>
                    <a:pt x="840" y="1064"/>
                    <a:pt x="822" y="1072"/>
                  </a:cubicBezTo>
                  <a:lnTo>
                    <a:pt x="393" y="1203"/>
                  </a:lnTo>
                  <a:lnTo>
                    <a:pt x="357" y="1203"/>
                  </a:lnTo>
                  <a:cubicBezTo>
                    <a:pt x="357" y="1203"/>
                    <a:pt x="345" y="1191"/>
                    <a:pt x="345" y="1179"/>
                  </a:cubicBezTo>
                  <a:lnTo>
                    <a:pt x="417" y="179"/>
                  </a:lnTo>
                  <a:cubicBezTo>
                    <a:pt x="417" y="84"/>
                    <a:pt x="357" y="12"/>
                    <a:pt x="27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55"/>
            <p:cNvSpPr/>
            <p:nvPr/>
          </p:nvSpPr>
          <p:spPr>
            <a:xfrm>
              <a:off x="7999612" y="2581568"/>
              <a:ext cx="49266" cy="22582"/>
            </a:xfrm>
            <a:custGeom>
              <a:rect b="b" l="l" r="r" t="t"/>
              <a:pathLst>
                <a:path extrusionOk="0" h="710" w="1549">
                  <a:moveTo>
                    <a:pt x="1126" y="1"/>
                  </a:moveTo>
                  <a:cubicBezTo>
                    <a:pt x="602" y="1"/>
                    <a:pt x="114" y="370"/>
                    <a:pt x="84" y="400"/>
                  </a:cubicBezTo>
                  <a:cubicBezTo>
                    <a:pt x="12" y="460"/>
                    <a:pt x="0" y="567"/>
                    <a:pt x="60" y="615"/>
                  </a:cubicBezTo>
                  <a:cubicBezTo>
                    <a:pt x="95" y="663"/>
                    <a:pt x="145" y="688"/>
                    <a:pt x="194" y="688"/>
                  </a:cubicBezTo>
                  <a:cubicBezTo>
                    <a:pt x="228" y="688"/>
                    <a:pt x="261" y="675"/>
                    <a:pt x="286" y="650"/>
                  </a:cubicBezTo>
                  <a:cubicBezTo>
                    <a:pt x="286" y="650"/>
                    <a:pt x="429" y="531"/>
                    <a:pt x="643" y="448"/>
                  </a:cubicBezTo>
                  <a:cubicBezTo>
                    <a:pt x="766" y="392"/>
                    <a:pt x="940" y="316"/>
                    <a:pt x="1118" y="316"/>
                  </a:cubicBezTo>
                  <a:cubicBezTo>
                    <a:pt x="1130" y="316"/>
                    <a:pt x="1143" y="316"/>
                    <a:pt x="1155" y="317"/>
                  </a:cubicBezTo>
                  <a:lnTo>
                    <a:pt x="1084" y="472"/>
                  </a:lnTo>
                  <a:cubicBezTo>
                    <a:pt x="1036" y="543"/>
                    <a:pt x="1072" y="650"/>
                    <a:pt x="1155" y="698"/>
                  </a:cubicBezTo>
                  <a:cubicBezTo>
                    <a:pt x="1191" y="710"/>
                    <a:pt x="1203" y="710"/>
                    <a:pt x="1239" y="710"/>
                  </a:cubicBezTo>
                  <a:cubicBezTo>
                    <a:pt x="1298" y="710"/>
                    <a:pt x="1358" y="686"/>
                    <a:pt x="1381" y="615"/>
                  </a:cubicBezTo>
                  <a:lnTo>
                    <a:pt x="1536" y="317"/>
                  </a:lnTo>
                  <a:cubicBezTo>
                    <a:pt x="1548" y="281"/>
                    <a:pt x="1548" y="222"/>
                    <a:pt x="1536" y="162"/>
                  </a:cubicBezTo>
                  <a:cubicBezTo>
                    <a:pt x="1500" y="103"/>
                    <a:pt x="1453" y="67"/>
                    <a:pt x="1417" y="43"/>
                  </a:cubicBezTo>
                  <a:cubicBezTo>
                    <a:pt x="1321" y="13"/>
                    <a:pt x="1222" y="1"/>
                    <a:pt x="112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55"/>
            <p:cNvSpPr/>
            <p:nvPr/>
          </p:nvSpPr>
          <p:spPr>
            <a:xfrm>
              <a:off x="8080651" y="2557873"/>
              <a:ext cx="48121" cy="28879"/>
            </a:xfrm>
            <a:custGeom>
              <a:rect b="b" l="l" r="r" t="t"/>
              <a:pathLst>
                <a:path extrusionOk="0" h="908" w="1513">
                  <a:moveTo>
                    <a:pt x="1263" y="0"/>
                  </a:moveTo>
                  <a:cubicBezTo>
                    <a:pt x="1014" y="0"/>
                    <a:pt x="395" y="39"/>
                    <a:pt x="60" y="431"/>
                  </a:cubicBezTo>
                  <a:cubicBezTo>
                    <a:pt x="24" y="479"/>
                    <a:pt x="0" y="538"/>
                    <a:pt x="12" y="598"/>
                  </a:cubicBezTo>
                  <a:cubicBezTo>
                    <a:pt x="24" y="657"/>
                    <a:pt x="60" y="693"/>
                    <a:pt x="119" y="729"/>
                  </a:cubicBezTo>
                  <a:lnTo>
                    <a:pt x="417" y="895"/>
                  </a:lnTo>
                  <a:cubicBezTo>
                    <a:pt x="441" y="907"/>
                    <a:pt x="476" y="907"/>
                    <a:pt x="488" y="907"/>
                  </a:cubicBezTo>
                  <a:cubicBezTo>
                    <a:pt x="548" y="907"/>
                    <a:pt x="596" y="871"/>
                    <a:pt x="619" y="812"/>
                  </a:cubicBezTo>
                  <a:cubicBezTo>
                    <a:pt x="667" y="741"/>
                    <a:pt x="631" y="633"/>
                    <a:pt x="560" y="598"/>
                  </a:cubicBezTo>
                  <a:lnTo>
                    <a:pt x="417" y="514"/>
                  </a:lnTo>
                  <a:cubicBezTo>
                    <a:pt x="658" y="333"/>
                    <a:pt x="1025" y="308"/>
                    <a:pt x="1213" y="308"/>
                  </a:cubicBezTo>
                  <a:cubicBezTo>
                    <a:pt x="1285" y="308"/>
                    <a:pt x="1330" y="312"/>
                    <a:pt x="1334" y="312"/>
                  </a:cubicBezTo>
                  <a:cubicBezTo>
                    <a:pt x="1429" y="312"/>
                    <a:pt x="1500" y="252"/>
                    <a:pt x="1512" y="157"/>
                  </a:cubicBezTo>
                  <a:cubicBezTo>
                    <a:pt x="1512" y="86"/>
                    <a:pt x="1453" y="2"/>
                    <a:pt x="1369" y="2"/>
                  </a:cubicBezTo>
                  <a:cubicBezTo>
                    <a:pt x="1362" y="2"/>
                    <a:pt x="1324" y="0"/>
                    <a:pt x="12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55"/>
            <p:cNvSpPr/>
            <p:nvPr/>
          </p:nvSpPr>
          <p:spPr>
            <a:xfrm>
              <a:off x="7964753" y="2497698"/>
              <a:ext cx="269675" cy="231795"/>
            </a:xfrm>
            <a:custGeom>
              <a:rect b="b" l="l" r="r" t="t"/>
              <a:pathLst>
                <a:path extrusionOk="0" h="7288" w="8479">
                  <a:moveTo>
                    <a:pt x="7176" y="3986"/>
                  </a:moveTo>
                  <a:cubicBezTo>
                    <a:pt x="7277" y="3986"/>
                    <a:pt x="7379" y="4003"/>
                    <a:pt x="7478" y="4037"/>
                  </a:cubicBezTo>
                  <a:cubicBezTo>
                    <a:pt x="7716" y="4109"/>
                    <a:pt x="7907" y="4287"/>
                    <a:pt x="8014" y="4514"/>
                  </a:cubicBezTo>
                  <a:cubicBezTo>
                    <a:pt x="8073" y="4645"/>
                    <a:pt x="8121" y="4788"/>
                    <a:pt x="8097" y="4930"/>
                  </a:cubicBezTo>
                  <a:cubicBezTo>
                    <a:pt x="7704" y="4538"/>
                    <a:pt x="7168" y="4335"/>
                    <a:pt x="6621" y="4335"/>
                  </a:cubicBezTo>
                  <a:cubicBezTo>
                    <a:pt x="6561" y="4335"/>
                    <a:pt x="6502" y="4335"/>
                    <a:pt x="6442" y="4347"/>
                  </a:cubicBezTo>
                  <a:cubicBezTo>
                    <a:pt x="6526" y="4228"/>
                    <a:pt x="6633" y="4133"/>
                    <a:pt x="6764" y="4073"/>
                  </a:cubicBezTo>
                  <a:cubicBezTo>
                    <a:pt x="6895" y="4018"/>
                    <a:pt x="7035" y="3986"/>
                    <a:pt x="7176" y="3986"/>
                  </a:cubicBezTo>
                  <a:close/>
                  <a:moveTo>
                    <a:pt x="4156" y="311"/>
                  </a:moveTo>
                  <a:cubicBezTo>
                    <a:pt x="4728" y="311"/>
                    <a:pt x="5204" y="716"/>
                    <a:pt x="5311" y="1275"/>
                  </a:cubicBezTo>
                  <a:lnTo>
                    <a:pt x="5383" y="1716"/>
                  </a:lnTo>
                  <a:cubicBezTo>
                    <a:pt x="5418" y="1990"/>
                    <a:pt x="5525" y="2252"/>
                    <a:pt x="5692" y="2490"/>
                  </a:cubicBezTo>
                  <a:cubicBezTo>
                    <a:pt x="5978" y="2918"/>
                    <a:pt x="6049" y="3454"/>
                    <a:pt x="5930" y="3942"/>
                  </a:cubicBezTo>
                  <a:lnTo>
                    <a:pt x="5525" y="5823"/>
                  </a:lnTo>
                  <a:cubicBezTo>
                    <a:pt x="5442" y="6252"/>
                    <a:pt x="5109" y="6609"/>
                    <a:pt x="4680" y="6740"/>
                  </a:cubicBezTo>
                  <a:lnTo>
                    <a:pt x="4120" y="6907"/>
                  </a:lnTo>
                  <a:cubicBezTo>
                    <a:pt x="4001" y="6942"/>
                    <a:pt x="3881" y="6959"/>
                    <a:pt x="3763" y="6959"/>
                  </a:cubicBezTo>
                  <a:cubicBezTo>
                    <a:pt x="3444" y="6959"/>
                    <a:pt x="3137" y="6835"/>
                    <a:pt x="2894" y="6609"/>
                  </a:cubicBezTo>
                  <a:lnTo>
                    <a:pt x="1525" y="5264"/>
                  </a:lnTo>
                  <a:cubicBezTo>
                    <a:pt x="1156" y="4930"/>
                    <a:pt x="930" y="4430"/>
                    <a:pt x="930" y="3930"/>
                  </a:cubicBezTo>
                  <a:cubicBezTo>
                    <a:pt x="930" y="3645"/>
                    <a:pt x="870" y="3359"/>
                    <a:pt x="751" y="3109"/>
                  </a:cubicBezTo>
                  <a:lnTo>
                    <a:pt x="572" y="2692"/>
                  </a:lnTo>
                  <a:cubicBezTo>
                    <a:pt x="346" y="2168"/>
                    <a:pt x="525" y="1573"/>
                    <a:pt x="1001" y="1263"/>
                  </a:cubicBezTo>
                  <a:cubicBezTo>
                    <a:pt x="1930" y="644"/>
                    <a:pt x="3001" y="311"/>
                    <a:pt x="4120" y="311"/>
                  </a:cubicBezTo>
                  <a:close/>
                  <a:moveTo>
                    <a:pt x="4099" y="1"/>
                  </a:moveTo>
                  <a:cubicBezTo>
                    <a:pt x="2929" y="1"/>
                    <a:pt x="1806" y="357"/>
                    <a:pt x="822" y="1001"/>
                  </a:cubicBezTo>
                  <a:cubicBezTo>
                    <a:pt x="227" y="1394"/>
                    <a:pt x="1" y="2168"/>
                    <a:pt x="275" y="2823"/>
                  </a:cubicBezTo>
                  <a:lnTo>
                    <a:pt x="453" y="3240"/>
                  </a:lnTo>
                  <a:cubicBezTo>
                    <a:pt x="537" y="3466"/>
                    <a:pt x="596" y="3704"/>
                    <a:pt x="596" y="3942"/>
                  </a:cubicBezTo>
                  <a:cubicBezTo>
                    <a:pt x="596" y="4538"/>
                    <a:pt x="870" y="5109"/>
                    <a:pt x="1299" y="5502"/>
                  </a:cubicBezTo>
                  <a:lnTo>
                    <a:pt x="2668" y="6847"/>
                  </a:lnTo>
                  <a:cubicBezTo>
                    <a:pt x="2966" y="7133"/>
                    <a:pt x="3358" y="7288"/>
                    <a:pt x="3751" y="7288"/>
                  </a:cubicBezTo>
                  <a:cubicBezTo>
                    <a:pt x="3906" y="7288"/>
                    <a:pt x="4049" y="7276"/>
                    <a:pt x="4204" y="7228"/>
                  </a:cubicBezTo>
                  <a:lnTo>
                    <a:pt x="4763" y="7074"/>
                  </a:lnTo>
                  <a:cubicBezTo>
                    <a:pt x="5299" y="6907"/>
                    <a:pt x="5716" y="6454"/>
                    <a:pt x="5835" y="5907"/>
                  </a:cubicBezTo>
                  <a:lnTo>
                    <a:pt x="6097" y="4752"/>
                  </a:lnTo>
                  <a:lnTo>
                    <a:pt x="6168" y="4752"/>
                  </a:lnTo>
                  <a:cubicBezTo>
                    <a:pt x="6317" y="4715"/>
                    <a:pt x="6466" y="4698"/>
                    <a:pt x="6614" y="4698"/>
                  </a:cubicBezTo>
                  <a:cubicBezTo>
                    <a:pt x="7143" y="4698"/>
                    <a:pt x="7651" y="4923"/>
                    <a:pt x="8014" y="5323"/>
                  </a:cubicBezTo>
                  <a:lnTo>
                    <a:pt x="8073" y="5407"/>
                  </a:lnTo>
                  <a:cubicBezTo>
                    <a:pt x="8109" y="5430"/>
                    <a:pt x="8145" y="5466"/>
                    <a:pt x="8192" y="5466"/>
                  </a:cubicBezTo>
                  <a:lnTo>
                    <a:pt x="8228" y="5466"/>
                  </a:lnTo>
                  <a:cubicBezTo>
                    <a:pt x="8288" y="5442"/>
                    <a:pt x="8323" y="5419"/>
                    <a:pt x="8347" y="5359"/>
                  </a:cubicBezTo>
                  <a:cubicBezTo>
                    <a:pt x="8478" y="5002"/>
                    <a:pt x="8442" y="4657"/>
                    <a:pt x="8311" y="4359"/>
                  </a:cubicBezTo>
                  <a:cubicBezTo>
                    <a:pt x="8169" y="4061"/>
                    <a:pt x="7907" y="3835"/>
                    <a:pt x="7585" y="3716"/>
                  </a:cubicBezTo>
                  <a:cubicBezTo>
                    <a:pt x="7454" y="3676"/>
                    <a:pt x="7316" y="3654"/>
                    <a:pt x="7176" y="3654"/>
                  </a:cubicBezTo>
                  <a:cubicBezTo>
                    <a:pt x="6987" y="3654"/>
                    <a:pt x="6794" y="3693"/>
                    <a:pt x="6609" y="3776"/>
                  </a:cubicBezTo>
                  <a:cubicBezTo>
                    <a:pt x="6466" y="3847"/>
                    <a:pt x="6335" y="3954"/>
                    <a:pt x="6228" y="4073"/>
                  </a:cubicBezTo>
                  <a:lnTo>
                    <a:pt x="6240" y="4014"/>
                  </a:lnTo>
                  <a:cubicBezTo>
                    <a:pt x="6395" y="3442"/>
                    <a:pt x="6287" y="2823"/>
                    <a:pt x="5954" y="2323"/>
                  </a:cubicBezTo>
                  <a:cubicBezTo>
                    <a:pt x="5823" y="2109"/>
                    <a:pt x="5740" y="1894"/>
                    <a:pt x="5692" y="1656"/>
                  </a:cubicBezTo>
                  <a:lnTo>
                    <a:pt x="5621" y="1216"/>
                  </a:lnTo>
                  <a:cubicBezTo>
                    <a:pt x="5478" y="525"/>
                    <a:pt x="4871" y="1"/>
                    <a:pt x="4156" y="1"/>
                  </a:cubicBezTo>
                  <a:cubicBezTo>
                    <a:pt x="4137" y="1"/>
                    <a:pt x="4118" y="1"/>
                    <a:pt x="40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55"/>
            <p:cNvSpPr/>
            <p:nvPr/>
          </p:nvSpPr>
          <p:spPr>
            <a:xfrm>
              <a:off x="8045792" y="2634650"/>
              <a:ext cx="84124" cy="55850"/>
            </a:xfrm>
            <a:custGeom>
              <a:rect b="b" l="l" r="r" t="t"/>
              <a:pathLst>
                <a:path extrusionOk="0" h="1756" w="2645">
                  <a:moveTo>
                    <a:pt x="2168" y="517"/>
                  </a:moveTo>
                  <a:cubicBezTo>
                    <a:pt x="2168" y="898"/>
                    <a:pt x="1906" y="1255"/>
                    <a:pt x="1513" y="1375"/>
                  </a:cubicBezTo>
                  <a:cubicBezTo>
                    <a:pt x="1425" y="1405"/>
                    <a:pt x="1333" y="1420"/>
                    <a:pt x="1242" y="1420"/>
                  </a:cubicBezTo>
                  <a:cubicBezTo>
                    <a:pt x="1087" y="1420"/>
                    <a:pt x="933" y="1378"/>
                    <a:pt x="799" y="1303"/>
                  </a:cubicBezTo>
                  <a:cubicBezTo>
                    <a:pt x="656" y="1232"/>
                    <a:pt x="560" y="1136"/>
                    <a:pt x="465" y="1017"/>
                  </a:cubicBezTo>
                  <a:lnTo>
                    <a:pt x="465" y="1017"/>
                  </a:lnTo>
                  <a:cubicBezTo>
                    <a:pt x="563" y="1031"/>
                    <a:pt x="661" y="1037"/>
                    <a:pt x="759" y="1037"/>
                  </a:cubicBezTo>
                  <a:cubicBezTo>
                    <a:pt x="1271" y="1037"/>
                    <a:pt x="1778" y="857"/>
                    <a:pt x="2168" y="517"/>
                  </a:cubicBezTo>
                  <a:close/>
                  <a:moveTo>
                    <a:pt x="2281" y="1"/>
                  </a:moveTo>
                  <a:cubicBezTo>
                    <a:pt x="2237" y="1"/>
                    <a:pt x="2198" y="17"/>
                    <a:pt x="2180" y="53"/>
                  </a:cubicBezTo>
                  <a:lnTo>
                    <a:pt x="2108" y="124"/>
                  </a:lnTo>
                  <a:cubicBezTo>
                    <a:pt x="1749" y="510"/>
                    <a:pt x="1241" y="714"/>
                    <a:pt x="727" y="714"/>
                  </a:cubicBezTo>
                  <a:cubicBezTo>
                    <a:pt x="559" y="714"/>
                    <a:pt x="391" y="692"/>
                    <a:pt x="227" y="648"/>
                  </a:cubicBezTo>
                  <a:cubicBezTo>
                    <a:pt x="213" y="645"/>
                    <a:pt x="199" y="644"/>
                    <a:pt x="185" y="644"/>
                  </a:cubicBezTo>
                  <a:cubicBezTo>
                    <a:pt x="140" y="644"/>
                    <a:pt x="97" y="659"/>
                    <a:pt x="60" y="696"/>
                  </a:cubicBezTo>
                  <a:cubicBezTo>
                    <a:pt x="25" y="743"/>
                    <a:pt x="1" y="803"/>
                    <a:pt x="25" y="863"/>
                  </a:cubicBezTo>
                  <a:cubicBezTo>
                    <a:pt x="179" y="1410"/>
                    <a:pt x="691" y="1756"/>
                    <a:pt x="1227" y="1756"/>
                  </a:cubicBezTo>
                  <a:cubicBezTo>
                    <a:pt x="1346" y="1756"/>
                    <a:pt x="1465" y="1732"/>
                    <a:pt x="1584" y="1696"/>
                  </a:cubicBezTo>
                  <a:cubicBezTo>
                    <a:pt x="2263" y="1482"/>
                    <a:pt x="2644" y="779"/>
                    <a:pt x="2442" y="112"/>
                  </a:cubicBezTo>
                  <a:cubicBezTo>
                    <a:pt x="2430" y="53"/>
                    <a:pt x="2382" y="5"/>
                    <a:pt x="2323" y="5"/>
                  </a:cubicBezTo>
                  <a:cubicBezTo>
                    <a:pt x="2309" y="2"/>
                    <a:pt x="2294" y="1"/>
                    <a:pt x="22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55"/>
            <p:cNvSpPr/>
            <p:nvPr/>
          </p:nvSpPr>
          <p:spPr>
            <a:xfrm>
              <a:off x="8145787" y="2470823"/>
              <a:ext cx="181034" cy="231795"/>
            </a:xfrm>
            <a:custGeom>
              <a:rect b="b" l="l" r="r" t="t"/>
              <a:pathLst>
                <a:path extrusionOk="0" h="7288" w="5692">
                  <a:moveTo>
                    <a:pt x="1559" y="0"/>
                  </a:moveTo>
                  <a:cubicBezTo>
                    <a:pt x="864" y="0"/>
                    <a:pt x="247" y="493"/>
                    <a:pt x="107" y="1168"/>
                  </a:cubicBezTo>
                  <a:lnTo>
                    <a:pt x="12" y="1573"/>
                  </a:lnTo>
                  <a:cubicBezTo>
                    <a:pt x="0" y="1668"/>
                    <a:pt x="48" y="1751"/>
                    <a:pt x="131" y="1763"/>
                  </a:cubicBezTo>
                  <a:cubicBezTo>
                    <a:pt x="147" y="1767"/>
                    <a:pt x="163" y="1769"/>
                    <a:pt x="179" y="1769"/>
                  </a:cubicBezTo>
                  <a:cubicBezTo>
                    <a:pt x="253" y="1769"/>
                    <a:pt x="314" y="1723"/>
                    <a:pt x="333" y="1644"/>
                  </a:cubicBezTo>
                  <a:lnTo>
                    <a:pt x="417" y="1251"/>
                  </a:lnTo>
                  <a:cubicBezTo>
                    <a:pt x="534" y="700"/>
                    <a:pt x="1032" y="322"/>
                    <a:pt x="1571" y="322"/>
                  </a:cubicBezTo>
                  <a:cubicBezTo>
                    <a:pt x="1579" y="322"/>
                    <a:pt x="1587" y="322"/>
                    <a:pt x="1596" y="322"/>
                  </a:cubicBezTo>
                  <a:cubicBezTo>
                    <a:pt x="2727" y="358"/>
                    <a:pt x="3798" y="727"/>
                    <a:pt x="4703" y="1382"/>
                  </a:cubicBezTo>
                  <a:cubicBezTo>
                    <a:pt x="5167" y="1703"/>
                    <a:pt x="5310" y="2323"/>
                    <a:pt x="5072" y="2823"/>
                  </a:cubicBezTo>
                  <a:lnTo>
                    <a:pt x="4882" y="3227"/>
                  </a:lnTo>
                  <a:cubicBezTo>
                    <a:pt x="4763" y="3478"/>
                    <a:pt x="4691" y="3763"/>
                    <a:pt x="4679" y="4049"/>
                  </a:cubicBezTo>
                  <a:cubicBezTo>
                    <a:pt x="4644" y="4549"/>
                    <a:pt x="4417" y="5025"/>
                    <a:pt x="4036" y="5359"/>
                  </a:cubicBezTo>
                  <a:lnTo>
                    <a:pt x="2619" y="6633"/>
                  </a:lnTo>
                  <a:cubicBezTo>
                    <a:pt x="2397" y="6839"/>
                    <a:pt x="2101" y="6953"/>
                    <a:pt x="1801" y="6953"/>
                  </a:cubicBezTo>
                  <a:cubicBezTo>
                    <a:pt x="1668" y="6953"/>
                    <a:pt x="1534" y="6930"/>
                    <a:pt x="1405" y="6883"/>
                  </a:cubicBezTo>
                  <a:lnTo>
                    <a:pt x="845" y="6692"/>
                  </a:lnTo>
                  <a:cubicBezTo>
                    <a:pt x="834" y="6692"/>
                    <a:pt x="822" y="6680"/>
                    <a:pt x="786" y="6680"/>
                  </a:cubicBezTo>
                  <a:cubicBezTo>
                    <a:pt x="766" y="6672"/>
                    <a:pt x="746" y="6668"/>
                    <a:pt x="727" y="6668"/>
                  </a:cubicBezTo>
                  <a:cubicBezTo>
                    <a:pt x="662" y="6668"/>
                    <a:pt x="602" y="6709"/>
                    <a:pt x="584" y="6764"/>
                  </a:cubicBezTo>
                  <a:cubicBezTo>
                    <a:pt x="548" y="6859"/>
                    <a:pt x="595" y="6942"/>
                    <a:pt x="667" y="6978"/>
                  </a:cubicBezTo>
                  <a:cubicBezTo>
                    <a:pt x="691" y="6990"/>
                    <a:pt x="714" y="6990"/>
                    <a:pt x="726" y="7002"/>
                  </a:cubicBezTo>
                  <a:lnTo>
                    <a:pt x="1286" y="7204"/>
                  </a:lnTo>
                  <a:cubicBezTo>
                    <a:pt x="1441" y="7252"/>
                    <a:pt x="1607" y="7288"/>
                    <a:pt x="1786" y="7288"/>
                  </a:cubicBezTo>
                  <a:cubicBezTo>
                    <a:pt x="2179" y="7288"/>
                    <a:pt x="2548" y="7157"/>
                    <a:pt x="2834" y="6883"/>
                  </a:cubicBezTo>
                  <a:lnTo>
                    <a:pt x="4239" y="5609"/>
                  </a:lnTo>
                  <a:cubicBezTo>
                    <a:pt x="4691" y="5216"/>
                    <a:pt x="4977" y="4656"/>
                    <a:pt x="5001" y="4061"/>
                  </a:cubicBezTo>
                  <a:cubicBezTo>
                    <a:pt x="5013" y="3823"/>
                    <a:pt x="5072" y="3585"/>
                    <a:pt x="5179" y="3358"/>
                  </a:cubicBezTo>
                  <a:lnTo>
                    <a:pt x="5370" y="2954"/>
                  </a:lnTo>
                  <a:cubicBezTo>
                    <a:pt x="5691" y="2335"/>
                    <a:pt x="5477" y="1549"/>
                    <a:pt x="4894" y="1132"/>
                  </a:cubicBezTo>
                  <a:cubicBezTo>
                    <a:pt x="3929" y="430"/>
                    <a:pt x="2798" y="37"/>
                    <a:pt x="1607" y="1"/>
                  </a:cubicBezTo>
                  <a:cubicBezTo>
                    <a:pt x="1591" y="0"/>
                    <a:pt x="1575" y="0"/>
                    <a:pt x="155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6" name="Google Shape;3396;p55"/>
          <p:cNvGrpSpPr/>
          <p:nvPr/>
        </p:nvGrpSpPr>
        <p:grpSpPr>
          <a:xfrm>
            <a:off x="7524349" y="2456447"/>
            <a:ext cx="350332" cy="288948"/>
            <a:chOff x="7524349" y="2456447"/>
            <a:chExt cx="350332" cy="288948"/>
          </a:xfrm>
        </p:grpSpPr>
        <p:sp>
          <p:nvSpPr>
            <p:cNvPr id="3397" name="Google Shape;3397;p55"/>
            <p:cNvSpPr/>
            <p:nvPr/>
          </p:nvSpPr>
          <p:spPr>
            <a:xfrm>
              <a:off x="7693647" y="2566651"/>
              <a:ext cx="10623" cy="67045"/>
            </a:xfrm>
            <a:custGeom>
              <a:rect b="b" l="l" r="r" t="t"/>
              <a:pathLst>
                <a:path extrusionOk="0" h="2108" w="334">
                  <a:moveTo>
                    <a:pt x="167" y="0"/>
                  </a:moveTo>
                  <a:cubicBezTo>
                    <a:pt x="83" y="0"/>
                    <a:pt x="0" y="84"/>
                    <a:pt x="0" y="167"/>
                  </a:cubicBezTo>
                  <a:lnTo>
                    <a:pt x="0" y="1941"/>
                  </a:lnTo>
                  <a:cubicBezTo>
                    <a:pt x="0" y="2024"/>
                    <a:pt x="83" y="2108"/>
                    <a:pt x="167" y="2108"/>
                  </a:cubicBezTo>
                  <a:cubicBezTo>
                    <a:pt x="250" y="2108"/>
                    <a:pt x="333" y="2024"/>
                    <a:pt x="333" y="1941"/>
                  </a:cubicBezTo>
                  <a:lnTo>
                    <a:pt x="333" y="167"/>
                  </a:lnTo>
                  <a:cubicBezTo>
                    <a:pt x="333" y="60"/>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55"/>
            <p:cNvSpPr/>
            <p:nvPr/>
          </p:nvSpPr>
          <p:spPr>
            <a:xfrm>
              <a:off x="7524349" y="2545151"/>
              <a:ext cx="350332" cy="200244"/>
            </a:xfrm>
            <a:custGeom>
              <a:rect b="b" l="l" r="r" t="t"/>
              <a:pathLst>
                <a:path extrusionOk="0" h="6296" w="11015">
                  <a:moveTo>
                    <a:pt x="322" y="1736"/>
                  </a:moveTo>
                  <a:lnTo>
                    <a:pt x="620" y="2033"/>
                  </a:lnTo>
                  <a:cubicBezTo>
                    <a:pt x="930" y="2343"/>
                    <a:pt x="1299" y="2534"/>
                    <a:pt x="1680" y="2605"/>
                  </a:cubicBezTo>
                  <a:lnTo>
                    <a:pt x="2858" y="2784"/>
                  </a:lnTo>
                  <a:cubicBezTo>
                    <a:pt x="3835" y="2986"/>
                    <a:pt x="4490" y="3760"/>
                    <a:pt x="4871" y="4415"/>
                  </a:cubicBezTo>
                  <a:lnTo>
                    <a:pt x="4847" y="4415"/>
                  </a:lnTo>
                  <a:lnTo>
                    <a:pt x="4835" y="4427"/>
                  </a:lnTo>
                  <a:lnTo>
                    <a:pt x="4823" y="4450"/>
                  </a:lnTo>
                  <a:lnTo>
                    <a:pt x="4811" y="4462"/>
                  </a:lnTo>
                  <a:lnTo>
                    <a:pt x="4787" y="4474"/>
                  </a:lnTo>
                  <a:lnTo>
                    <a:pt x="4775" y="4486"/>
                  </a:lnTo>
                  <a:cubicBezTo>
                    <a:pt x="4775" y="4486"/>
                    <a:pt x="4775" y="4510"/>
                    <a:pt x="4763" y="4510"/>
                  </a:cubicBezTo>
                  <a:lnTo>
                    <a:pt x="4752" y="4522"/>
                  </a:lnTo>
                  <a:cubicBezTo>
                    <a:pt x="4752" y="4522"/>
                    <a:pt x="4752" y="4534"/>
                    <a:pt x="4728" y="4534"/>
                  </a:cubicBezTo>
                  <a:cubicBezTo>
                    <a:pt x="4728" y="4534"/>
                    <a:pt x="4728" y="4546"/>
                    <a:pt x="4716" y="4546"/>
                  </a:cubicBezTo>
                  <a:lnTo>
                    <a:pt x="4716" y="4570"/>
                  </a:lnTo>
                  <a:cubicBezTo>
                    <a:pt x="4716" y="4570"/>
                    <a:pt x="4716" y="4581"/>
                    <a:pt x="4704" y="4581"/>
                  </a:cubicBezTo>
                  <a:lnTo>
                    <a:pt x="4704" y="4593"/>
                  </a:lnTo>
                  <a:lnTo>
                    <a:pt x="4704" y="4605"/>
                  </a:lnTo>
                  <a:lnTo>
                    <a:pt x="4704" y="4629"/>
                  </a:lnTo>
                  <a:lnTo>
                    <a:pt x="4704" y="4641"/>
                  </a:lnTo>
                  <a:lnTo>
                    <a:pt x="4704" y="4653"/>
                  </a:lnTo>
                  <a:lnTo>
                    <a:pt x="4704" y="4665"/>
                  </a:lnTo>
                  <a:lnTo>
                    <a:pt x="4704" y="4689"/>
                  </a:lnTo>
                  <a:lnTo>
                    <a:pt x="4704" y="4700"/>
                  </a:lnTo>
                  <a:lnTo>
                    <a:pt x="4704" y="4712"/>
                  </a:lnTo>
                  <a:lnTo>
                    <a:pt x="4704" y="4724"/>
                  </a:lnTo>
                  <a:lnTo>
                    <a:pt x="4704" y="4748"/>
                  </a:lnTo>
                  <a:lnTo>
                    <a:pt x="4704" y="4760"/>
                  </a:lnTo>
                  <a:lnTo>
                    <a:pt x="4704" y="4772"/>
                  </a:lnTo>
                  <a:lnTo>
                    <a:pt x="4704" y="4784"/>
                  </a:lnTo>
                  <a:lnTo>
                    <a:pt x="4704" y="4808"/>
                  </a:lnTo>
                  <a:lnTo>
                    <a:pt x="4704" y="4820"/>
                  </a:lnTo>
                  <a:lnTo>
                    <a:pt x="4704" y="4831"/>
                  </a:lnTo>
                  <a:cubicBezTo>
                    <a:pt x="4704" y="4843"/>
                    <a:pt x="4704" y="4843"/>
                    <a:pt x="4716" y="4867"/>
                  </a:cubicBezTo>
                  <a:lnTo>
                    <a:pt x="4871" y="5224"/>
                  </a:lnTo>
                  <a:cubicBezTo>
                    <a:pt x="4394" y="5224"/>
                    <a:pt x="4061" y="5236"/>
                    <a:pt x="3894" y="5296"/>
                  </a:cubicBezTo>
                  <a:cubicBezTo>
                    <a:pt x="3435" y="5449"/>
                    <a:pt x="3020" y="5525"/>
                    <a:pt x="2647" y="5525"/>
                  </a:cubicBezTo>
                  <a:cubicBezTo>
                    <a:pt x="2150" y="5525"/>
                    <a:pt x="1729" y="5389"/>
                    <a:pt x="1382" y="5117"/>
                  </a:cubicBezTo>
                  <a:cubicBezTo>
                    <a:pt x="1180" y="4951"/>
                    <a:pt x="1001" y="4748"/>
                    <a:pt x="846" y="4474"/>
                  </a:cubicBezTo>
                  <a:cubicBezTo>
                    <a:pt x="894" y="4450"/>
                    <a:pt x="1001" y="4403"/>
                    <a:pt x="1084" y="4391"/>
                  </a:cubicBezTo>
                  <a:cubicBezTo>
                    <a:pt x="1132" y="4367"/>
                    <a:pt x="1180" y="4343"/>
                    <a:pt x="1192" y="4308"/>
                  </a:cubicBezTo>
                  <a:cubicBezTo>
                    <a:pt x="1215" y="4272"/>
                    <a:pt x="1215" y="4224"/>
                    <a:pt x="1203" y="4177"/>
                  </a:cubicBezTo>
                  <a:cubicBezTo>
                    <a:pt x="1156" y="4046"/>
                    <a:pt x="1013" y="3891"/>
                    <a:pt x="775" y="3653"/>
                  </a:cubicBezTo>
                  <a:cubicBezTo>
                    <a:pt x="656" y="3534"/>
                    <a:pt x="441" y="3331"/>
                    <a:pt x="406" y="3236"/>
                  </a:cubicBezTo>
                  <a:cubicBezTo>
                    <a:pt x="441" y="3212"/>
                    <a:pt x="584" y="3200"/>
                    <a:pt x="668" y="3200"/>
                  </a:cubicBezTo>
                  <a:cubicBezTo>
                    <a:pt x="727" y="3200"/>
                    <a:pt x="787" y="3165"/>
                    <a:pt x="811" y="3105"/>
                  </a:cubicBezTo>
                  <a:cubicBezTo>
                    <a:pt x="846" y="3046"/>
                    <a:pt x="834" y="2974"/>
                    <a:pt x="787" y="2926"/>
                  </a:cubicBezTo>
                  <a:cubicBezTo>
                    <a:pt x="537" y="2641"/>
                    <a:pt x="406" y="2129"/>
                    <a:pt x="322" y="1736"/>
                  </a:cubicBezTo>
                  <a:close/>
                  <a:moveTo>
                    <a:pt x="10621" y="1736"/>
                  </a:moveTo>
                  <a:lnTo>
                    <a:pt x="10621" y="1736"/>
                  </a:lnTo>
                  <a:cubicBezTo>
                    <a:pt x="10550" y="2117"/>
                    <a:pt x="10419" y="2641"/>
                    <a:pt x="10169" y="2926"/>
                  </a:cubicBezTo>
                  <a:cubicBezTo>
                    <a:pt x="10121" y="2974"/>
                    <a:pt x="10109" y="3046"/>
                    <a:pt x="10133" y="3105"/>
                  </a:cubicBezTo>
                  <a:cubicBezTo>
                    <a:pt x="10169" y="3165"/>
                    <a:pt x="10228" y="3188"/>
                    <a:pt x="10288" y="3188"/>
                  </a:cubicBezTo>
                  <a:cubicBezTo>
                    <a:pt x="10383" y="3188"/>
                    <a:pt x="10502" y="3212"/>
                    <a:pt x="10550" y="3236"/>
                  </a:cubicBezTo>
                  <a:cubicBezTo>
                    <a:pt x="10526" y="3331"/>
                    <a:pt x="10324" y="3522"/>
                    <a:pt x="10205" y="3653"/>
                  </a:cubicBezTo>
                  <a:cubicBezTo>
                    <a:pt x="9966" y="3891"/>
                    <a:pt x="9824" y="4058"/>
                    <a:pt x="9776" y="4177"/>
                  </a:cubicBezTo>
                  <a:cubicBezTo>
                    <a:pt x="9764" y="4224"/>
                    <a:pt x="9764" y="4272"/>
                    <a:pt x="9788" y="4308"/>
                  </a:cubicBezTo>
                  <a:cubicBezTo>
                    <a:pt x="9824" y="4355"/>
                    <a:pt x="9847" y="4391"/>
                    <a:pt x="9895" y="4391"/>
                  </a:cubicBezTo>
                  <a:cubicBezTo>
                    <a:pt x="9978" y="4403"/>
                    <a:pt x="10086" y="4439"/>
                    <a:pt x="10133" y="4474"/>
                  </a:cubicBezTo>
                  <a:cubicBezTo>
                    <a:pt x="9978" y="4724"/>
                    <a:pt x="9800" y="4951"/>
                    <a:pt x="9597" y="5117"/>
                  </a:cubicBezTo>
                  <a:cubicBezTo>
                    <a:pt x="9257" y="5389"/>
                    <a:pt x="8835" y="5525"/>
                    <a:pt x="8336" y="5525"/>
                  </a:cubicBezTo>
                  <a:cubicBezTo>
                    <a:pt x="7962" y="5525"/>
                    <a:pt x="7544" y="5449"/>
                    <a:pt x="7085" y="5296"/>
                  </a:cubicBezTo>
                  <a:cubicBezTo>
                    <a:pt x="6930" y="5248"/>
                    <a:pt x="6633" y="5224"/>
                    <a:pt x="6204" y="5224"/>
                  </a:cubicBezTo>
                  <a:lnTo>
                    <a:pt x="6085" y="5224"/>
                  </a:lnTo>
                  <a:lnTo>
                    <a:pt x="6228" y="4867"/>
                  </a:lnTo>
                  <a:cubicBezTo>
                    <a:pt x="6228" y="4843"/>
                    <a:pt x="6228" y="4843"/>
                    <a:pt x="6252" y="4831"/>
                  </a:cubicBezTo>
                  <a:lnTo>
                    <a:pt x="6252" y="4820"/>
                  </a:lnTo>
                  <a:lnTo>
                    <a:pt x="6252" y="4808"/>
                  </a:lnTo>
                  <a:lnTo>
                    <a:pt x="6252" y="4784"/>
                  </a:lnTo>
                  <a:lnTo>
                    <a:pt x="6252" y="4772"/>
                  </a:lnTo>
                  <a:lnTo>
                    <a:pt x="6252" y="4760"/>
                  </a:lnTo>
                  <a:lnTo>
                    <a:pt x="6252" y="4736"/>
                  </a:lnTo>
                  <a:lnTo>
                    <a:pt x="6252" y="4724"/>
                  </a:lnTo>
                  <a:lnTo>
                    <a:pt x="6252" y="4712"/>
                  </a:lnTo>
                  <a:lnTo>
                    <a:pt x="6252" y="4700"/>
                  </a:lnTo>
                  <a:lnTo>
                    <a:pt x="6252" y="4677"/>
                  </a:lnTo>
                  <a:lnTo>
                    <a:pt x="6252" y="4665"/>
                  </a:lnTo>
                  <a:lnTo>
                    <a:pt x="6252" y="4653"/>
                  </a:lnTo>
                  <a:lnTo>
                    <a:pt x="6252" y="4641"/>
                  </a:lnTo>
                  <a:lnTo>
                    <a:pt x="6252" y="4617"/>
                  </a:lnTo>
                  <a:lnTo>
                    <a:pt x="6252" y="4605"/>
                  </a:lnTo>
                  <a:lnTo>
                    <a:pt x="6252" y="4593"/>
                  </a:lnTo>
                  <a:lnTo>
                    <a:pt x="6252" y="4581"/>
                  </a:lnTo>
                  <a:cubicBezTo>
                    <a:pt x="6252" y="4581"/>
                    <a:pt x="6252" y="4558"/>
                    <a:pt x="6228" y="4558"/>
                  </a:cubicBezTo>
                  <a:lnTo>
                    <a:pt x="6228" y="4546"/>
                  </a:lnTo>
                  <a:cubicBezTo>
                    <a:pt x="6228" y="4546"/>
                    <a:pt x="6228" y="4534"/>
                    <a:pt x="6216" y="4534"/>
                  </a:cubicBezTo>
                  <a:cubicBezTo>
                    <a:pt x="6216" y="4534"/>
                    <a:pt x="6216" y="4522"/>
                    <a:pt x="6204" y="4522"/>
                  </a:cubicBezTo>
                  <a:lnTo>
                    <a:pt x="6192" y="4498"/>
                  </a:lnTo>
                  <a:lnTo>
                    <a:pt x="6180" y="4486"/>
                  </a:lnTo>
                  <a:lnTo>
                    <a:pt x="6156" y="4474"/>
                  </a:lnTo>
                  <a:lnTo>
                    <a:pt x="6145" y="4462"/>
                  </a:lnTo>
                  <a:lnTo>
                    <a:pt x="6133" y="4439"/>
                  </a:lnTo>
                  <a:lnTo>
                    <a:pt x="6121" y="4427"/>
                  </a:lnTo>
                  <a:lnTo>
                    <a:pt x="6097" y="4415"/>
                  </a:lnTo>
                  <a:lnTo>
                    <a:pt x="6085" y="4415"/>
                  </a:lnTo>
                  <a:cubicBezTo>
                    <a:pt x="6478" y="3760"/>
                    <a:pt x="7109" y="2986"/>
                    <a:pt x="8097" y="2772"/>
                  </a:cubicBezTo>
                  <a:lnTo>
                    <a:pt x="9276" y="2593"/>
                  </a:lnTo>
                  <a:cubicBezTo>
                    <a:pt x="9657" y="2534"/>
                    <a:pt x="10014" y="2343"/>
                    <a:pt x="10324" y="2033"/>
                  </a:cubicBezTo>
                  <a:lnTo>
                    <a:pt x="10621" y="1736"/>
                  </a:lnTo>
                  <a:close/>
                  <a:moveTo>
                    <a:pt x="5525" y="4474"/>
                  </a:moveTo>
                  <a:lnTo>
                    <a:pt x="5918" y="4689"/>
                  </a:lnTo>
                  <a:cubicBezTo>
                    <a:pt x="5954" y="4712"/>
                    <a:pt x="5954" y="4724"/>
                    <a:pt x="5942" y="4748"/>
                  </a:cubicBezTo>
                  <a:lnTo>
                    <a:pt x="5490" y="5832"/>
                  </a:lnTo>
                  <a:lnTo>
                    <a:pt x="5049" y="4748"/>
                  </a:lnTo>
                  <a:lnTo>
                    <a:pt x="5049" y="4700"/>
                  </a:lnTo>
                  <a:lnTo>
                    <a:pt x="5061" y="4689"/>
                  </a:lnTo>
                  <a:lnTo>
                    <a:pt x="5466" y="4474"/>
                  </a:lnTo>
                  <a:close/>
                  <a:moveTo>
                    <a:pt x="1758" y="1"/>
                  </a:moveTo>
                  <a:cubicBezTo>
                    <a:pt x="1565" y="1"/>
                    <a:pt x="1375" y="19"/>
                    <a:pt x="1192" y="57"/>
                  </a:cubicBezTo>
                  <a:cubicBezTo>
                    <a:pt x="1132" y="69"/>
                    <a:pt x="1084" y="117"/>
                    <a:pt x="1073" y="176"/>
                  </a:cubicBezTo>
                  <a:cubicBezTo>
                    <a:pt x="1061" y="236"/>
                    <a:pt x="1073" y="295"/>
                    <a:pt x="1120" y="331"/>
                  </a:cubicBezTo>
                  <a:cubicBezTo>
                    <a:pt x="1382" y="605"/>
                    <a:pt x="1537" y="890"/>
                    <a:pt x="1680" y="1164"/>
                  </a:cubicBezTo>
                  <a:cubicBezTo>
                    <a:pt x="1894" y="1569"/>
                    <a:pt x="2108" y="1974"/>
                    <a:pt x="2608" y="2260"/>
                  </a:cubicBezTo>
                  <a:cubicBezTo>
                    <a:pt x="2631" y="2271"/>
                    <a:pt x="2656" y="2276"/>
                    <a:pt x="2682" y="2276"/>
                  </a:cubicBezTo>
                  <a:cubicBezTo>
                    <a:pt x="2739" y="2276"/>
                    <a:pt x="2798" y="2249"/>
                    <a:pt x="2823" y="2200"/>
                  </a:cubicBezTo>
                  <a:cubicBezTo>
                    <a:pt x="2870" y="2117"/>
                    <a:pt x="2847" y="2022"/>
                    <a:pt x="2763" y="1974"/>
                  </a:cubicBezTo>
                  <a:cubicBezTo>
                    <a:pt x="2346" y="1736"/>
                    <a:pt x="2168" y="1391"/>
                    <a:pt x="1965" y="1010"/>
                  </a:cubicBezTo>
                  <a:cubicBezTo>
                    <a:pt x="1846" y="783"/>
                    <a:pt x="1727" y="545"/>
                    <a:pt x="1549" y="319"/>
                  </a:cubicBezTo>
                  <a:cubicBezTo>
                    <a:pt x="1611" y="315"/>
                    <a:pt x="1675" y="312"/>
                    <a:pt x="1738" y="312"/>
                  </a:cubicBezTo>
                  <a:cubicBezTo>
                    <a:pt x="2531" y="312"/>
                    <a:pt x="3376" y="653"/>
                    <a:pt x="4037" y="1260"/>
                  </a:cubicBezTo>
                  <a:cubicBezTo>
                    <a:pt x="4573" y="1748"/>
                    <a:pt x="5002" y="2629"/>
                    <a:pt x="5228" y="3629"/>
                  </a:cubicBezTo>
                  <a:cubicBezTo>
                    <a:pt x="5002" y="3165"/>
                    <a:pt x="4704" y="2700"/>
                    <a:pt x="4359" y="2260"/>
                  </a:cubicBezTo>
                  <a:cubicBezTo>
                    <a:pt x="4324" y="2211"/>
                    <a:pt x="4281" y="2187"/>
                    <a:pt x="4235" y="2187"/>
                  </a:cubicBezTo>
                  <a:cubicBezTo>
                    <a:pt x="4202" y="2187"/>
                    <a:pt x="4167" y="2199"/>
                    <a:pt x="4132" y="2224"/>
                  </a:cubicBezTo>
                  <a:cubicBezTo>
                    <a:pt x="4061" y="2284"/>
                    <a:pt x="4049" y="2379"/>
                    <a:pt x="4109" y="2450"/>
                  </a:cubicBezTo>
                  <a:cubicBezTo>
                    <a:pt x="4490" y="2950"/>
                    <a:pt x="4835" y="3522"/>
                    <a:pt x="5061" y="4022"/>
                  </a:cubicBezTo>
                  <a:cubicBezTo>
                    <a:pt x="4632" y="3355"/>
                    <a:pt x="3954" y="2653"/>
                    <a:pt x="2966" y="2450"/>
                  </a:cubicBezTo>
                  <a:lnTo>
                    <a:pt x="2942" y="2450"/>
                  </a:lnTo>
                  <a:lnTo>
                    <a:pt x="1775" y="2272"/>
                  </a:lnTo>
                  <a:cubicBezTo>
                    <a:pt x="1454" y="2224"/>
                    <a:pt x="1156" y="2057"/>
                    <a:pt x="906" y="1795"/>
                  </a:cubicBezTo>
                  <a:lnTo>
                    <a:pt x="287" y="1141"/>
                  </a:lnTo>
                  <a:cubicBezTo>
                    <a:pt x="255" y="1109"/>
                    <a:pt x="213" y="1093"/>
                    <a:pt x="170" y="1093"/>
                  </a:cubicBezTo>
                  <a:cubicBezTo>
                    <a:pt x="149" y="1093"/>
                    <a:pt x="128" y="1097"/>
                    <a:pt x="108" y="1105"/>
                  </a:cubicBezTo>
                  <a:cubicBezTo>
                    <a:pt x="49" y="1141"/>
                    <a:pt x="1" y="1200"/>
                    <a:pt x="13" y="1271"/>
                  </a:cubicBezTo>
                  <a:cubicBezTo>
                    <a:pt x="13" y="1319"/>
                    <a:pt x="84" y="2272"/>
                    <a:pt x="441" y="2891"/>
                  </a:cubicBezTo>
                  <a:cubicBezTo>
                    <a:pt x="358" y="2926"/>
                    <a:pt x="251" y="2950"/>
                    <a:pt x="191" y="3034"/>
                  </a:cubicBezTo>
                  <a:cubicBezTo>
                    <a:pt x="132" y="3093"/>
                    <a:pt x="120" y="3176"/>
                    <a:pt x="132" y="3272"/>
                  </a:cubicBezTo>
                  <a:cubicBezTo>
                    <a:pt x="168" y="3415"/>
                    <a:pt x="322" y="3593"/>
                    <a:pt x="596" y="3879"/>
                  </a:cubicBezTo>
                  <a:cubicBezTo>
                    <a:pt x="668" y="3950"/>
                    <a:pt x="775" y="4058"/>
                    <a:pt x="846" y="4141"/>
                  </a:cubicBezTo>
                  <a:cubicBezTo>
                    <a:pt x="739" y="4189"/>
                    <a:pt x="620" y="4272"/>
                    <a:pt x="584" y="4367"/>
                  </a:cubicBezTo>
                  <a:cubicBezTo>
                    <a:pt x="537" y="4462"/>
                    <a:pt x="549" y="4546"/>
                    <a:pt x="596" y="4617"/>
                  </a:cubicBezTo>
                  <a:cubicBezTo>
                    <a:pt x="775" y="4939"/>
                    <a:pt x="977" y="5189"/>
                    <a:pt x="1215" y="5379"/>
                  </a:cubicBezTo>
                  <a:cubicBezTo>
                    <a:pt x="1620" y="5712"/>
                    <a:pt x="2108" y="5855"/>
                    <a:pt x="2680" y="5855"/>
                  </a:cubicBezTo>
                  <a:cubicBezTo>
                    <a:pt x="3097" y="5855"/>
                    <a:pt x="3537" y="5772"/>
                    <a:pt x="4037" y="5605"/>
                  </a:cubicBezTo>
                  <a:cubicBezTo>
                    <a:pt x="4146" y="5566"/>
                    <a:pt x="4418" y="5543"/>
                    <a:pt x="4806" y="5543"/>
                  </a:cubicBezTo>
                  <a:cubicBezTo>
                    <a:pt x="4886" y="5543"/>
                    <a:pt x="4971" y="5544"/>
                    <a:pt x="5061" y="5546"/>
                  </a:cubicBezTo>
                  <a:lnTo>
                    <a:pt x="5311" y="6141"/>
                  </a:lnTo>
                  <a:cubicBezTo>
                    <a:pt x="5347" y="6236"/>
                    <a:pt x="5430" y="6296"/>
                    <a:pt x="5537" y="6296"/>
                  </a:cubicBezTo>
                  <a:cubicBezTo>
                    <a:pt x="5621" y="6296"/>
                    <a:pt x="5716" y="6236"/>
                    <a:pt x="5764" y="6141"/>
                  </a:cubicBezTo>
                  <a:lnTo>
                    <a:pt x="6014" y="5546"/>
                  </a:lnTo>
                  <a:cubicBezTo>
                    <a:pt x="6103" y="5544"/>
                    <a:pt x="6189" y="5543"/>
                    <a:pt x="6269" y="5543"/>
                  </a:cubicBezTo>
                  <a:cubicBezTo>
                    <a:pt x="6657" y="5543"/>
                    <a:pt x="6929" y="5566"/>
                    <a:pt x="7038" y="5605"/>
                  </a:cubicBezTo>
                  <a:cubicBezTo>
                    <a:pt x="7526" y="5772"/>
                    <a:pt x="7990" y="5855"/>
                    <a:pt x="8395" y="5855"/>
                  </a:cubicBezTo>
                  <a:cubicBezTo>
                    <a:pt x="8954" y="5855"/>
                    <a:pt x="9455" y="5689"/>
                    <a:pt x="9847" y="5379"/>
                  </a:cubicBezTo>
                  <a:cubicBezTo>
                    <a:pt x="10086" y="5189"/>
                    <a:pt x="10300" y="4939"/>
                    <a:pt x="10478" y="4617"/>
                  </a:cubicBezTo>
                  <a:cubicBezTo>
                    <a:pt x="10526" y="4534"/>
                    <a:pt x="10538" y="4439"/>
                    <a:pt x="10490" y="4367"/>
                  </a:cubicBezTo>
                  <a:cubicBezTo>
                    <a:pt x="10443" y="4272"/>
                    <a:pt x="10324" y="4189"/>
                    <a:pt x="10228" y="4141"/>
                  </a:cubicBezTo>
                  <a:cubicBezTo>
                    <a:pt x="10300" y="4058"/>
                    <a:pt x="10407" y="3974"/>
                    <a:pt x="10478" y="3879"/>
                  </a:cubicBezTo>
                  <a:cubicBezTo>
                    <a:pt x="10740" y="3593"/>
                    <a:pt x="10907" y="3415"/>
                    <a:pt x="10943" y="3272"/>
                  </a:cubicBezTo>
                  <a:cubicBezTo>
                    <a:pt x="10955" y="3176"/>
                    <a:pt x="10943" y="3093"/>
                    <a:pt x="10883" y="3034"/>
                  </a:cubicBezTo>
                  <a:cubicBezTo>
                    <a:pt x="10776" y="2962"/>
                    <a:pt x="10681" y="2926"/>
                    <a:pt x="10586" y="2903"/>
                  </a:cubicBezTo>
                  <a:cubicBezTo>
                    <a:pt x="10943" y="2272"/>
                    <a:pt x="11014" y="1319"/>
                    <a:pt x="11014" y="1271"/>
                  </a:cubicBezTo>
                  <a:cubicBezTo>
                    <a:pt x="11014" y="1200"/>
                    <a:pt x="10979" y="1141"/>
                    <a:pt x="10919" y="1117"/>
                  </a:cubicBezTo>
                  <a:cubicBezTo>
                    <a:pt x="10895" y="1103"/>
                    <a:pt x="10870" y="1096"/>
                    <a:pt x="10845" y="1096"/>
                  </a:cubicBezTo>
                  <a:cubicBezTo>
                    <a:pt x="10807" y="1096"/>
                    <a:pt x="10769" y="1112"/>
                    <a:pt x="10740" y="1141"/>
                  </a:cubicBezTo>
                  <a:lnTo>
                    <a:pt x="10121" y="1795"/>
                  </a:lnTo>
                  <a:cubicBezTo>
                    <a:pt x="9871" y="2057"/>
                    <a:pt x="9574" y="2224"/>
                    <a:pt x="9252" y="2272"/>
                  </a:cubicBezTo>
                  <a:lnTo>
                    <a:pt x="8085" y="2450"/>
                  </a:lnTo>
                  <a:lnTo>
                    <a:pt x="8061" y="2450"/>
                  </a:lnTo>
                  <a:cubicBezTo>
                    <a:pt x="7038" y="2653"/>
                    <a:pt x="6359" y="3403"/>
                    <a:pt x="5918" y="4081"/>
                  </a:cubicBezTo>
                  <a:cubicBezTo>
                    <a:pt x="6145" y="3546"/>
                    <a:pt x="6502" y="2986"/>
                    <a:pt x="6918" y="2450"/>
                  </a:cubicBezTo>
                  <a:cubicBezTo>
                    <a:pt x="6978" y="2379"/>
                    <a:pt x="6966" y="2272"/>
                    <a:pt x="6895" y="2224"/>
                  </a:cubicBezTo>
                  <a:cubicBezTo>
                    <a:pt x="6859" y="2203"/>
                    <a:pt x="6821" y="2192"/>
                    <a:pt x="6785" y="2192"/>
                  </a:cubicBezTo>
                  <a:cubicBezTo>
                    <a:pt x="6738" y="2192"/>
                    <a:pt x="6696" y="2212"/>
                    <a:pt x="6668" y="2260"/>
                  </a:cubicBezTo>
                  <a:cubicBezTo>
                    <a:pt x="6323" y="2688"/>
                    <a:pt x="6026" y="3129"/>
                    <a:pt x="5799" y="3581"/>
                  </a:cubicBezTo>
                  <a:cubicBezTo>
                    <a:pt x="6026" y="2593"/>
                    <a:pt x="6454" y="1736"/>
                    <a:pt x="6978" y="1260"/>
                  </a:cubicBezTo>
                  <a:cubicBezTo>
                    <a:pt x="7639" y="653"/>
                    <a:pt x="8495" y="312"/>
                    <a:pt x="9279" y="312"/>
                  </a:cubicBezTo>
                  <a:cubicBezTo>
                    <a:pt x="9342" y="312"/>
                    <a:pt x="9405" y="315"/>
                    <a:pt x="9466" y="319"/>
                  </a:cubicBezTo>
                  <a:cubicBezTo>
                    <a:pt x="9288" y="545"/>
                    <a:pt x="9169" y="783"/>
                    <a:pt x="9050" y="1010"/>
                  </a:cubicBezTo>
                  <a:cubicBezTo>
                    <a:pt x="8835" y="1391"/>
                    <a:pt x="8657" y="1736"/>
                    <a:pt x="8240" y="1974"/>
                  </a:cubicBezTo>
                  <a:cubicBezTo>
                    <a:pt x="8169" y="2022"/>
                    <a:pt x="8145" y="2117"/>
                    <a:pt x="8181" y="2200"/>
                  </a:cubicBezTo>
                  <a:cubicBezTo>
                    <a:pt x="8213" y="2249"/>
                    <a:pt x="8275" y="2276"/>
                    <a:pt x="8333" y="2276"/>
                  </a:cubicBezTo>
                  <a:cubicBezTo>
                    <a:pt x="8359" y="2276"/>
                    <a:pt x="8385" y="2271"/>
                    <a:pt x="8407" y="2260"/>
                  </a:cubicBezTo>
                  <a:cubicBezTo>
                    <a:pt x="8895" y="1974"/>
                    <a:pt x="9121" y="1557"/>
                    <a:pt x="9335" y="1164"/>
                  </a:cubicBezTo>
                  <a:cubicBezTo>
                    <a:pt x="9478" y="890"/>
                    <a:pt x="9645" y="593"/>
                    <a:pt x="9895" y="331"/>
                  </a:cubicBezTo>
                  <a:cubicBezTo>
                    <a:pt x="9943" y="295"/>
                    <a:pt x="9955" y="236"/>
                    <a:pt x="9943" y="176"/>
                  </a:cubicBezTo>
                  <a:cubicBezTo>
                    <a:pt x="9931" y="117"/>
                    <a:pt x="9883" y="69"/>
                    <a:pt x="9824" y="57"/>
                  </a:cubicBezTo>
                  <a:cubicBezTo>
                    <a:pt x="9647" y="21"/>
                    <a:pt x="9463" y="4"/>
                    <a:pt x="9276" y="4"/>
                  </a:cubicBezTo>
                  <a:cubicBezTo>
                    <a:pt x="8910" y="4"/>
                    <a:pt x="8531" y="70"/>
                    <a:pt x="8169" y="188"/>
                  </a:cubicBezTo>
                  <a:cubicBezTo>
                    <a:pt x="7669" y="367"/>
                    <a:pt x="7169" y="652"/>
                    <a:pt x="6776" y="1021"/>
                  </a:cubicBezTo>
                  <a:cubicBezTo>
                    <a:pt x="6395" y="1367"/>
                    <a:pt x="6073" y="1867"/>
                    <a:pt x="5823" y="2474"/>
                  </a:cubicBezTo>
                  <a:cubicBezTo>
                    <a:pt x="5680" y="2795"/>
                    <a:pt x="5585" y="3117"/>
                    <a:pt x="5502" y="3462"/>
                  </a:cubicBezTo>
                  <a:cubicBezTo>
                    <a:pt x="5430" y="3117"/>
                    <a:pt x="5323" y="2795"/>
                    <a:pt x="5192" y="2474"/>
                  </a:cubicBezTo>
                  <a:cubicBezTo>
                    <a:pt x="4942" y="1867"/>
                    <a:pt x="4609" y="1367"/>
                    <a:pt x="4240" y="1021"/>
                  </a:cubicBezTo>
                  <a:cubicBezTo>
                    <a:pt x="3835" y="652"/>
                    <a:pt x="3347" y="367"/>
                    <a:pt x="2847" y="188"/>
                  </a:cubicBezTo>
                  <a:cubicBezTo>
                    <a:pt x="2483" y="64"/>
                    <a:pt x="2115" y="1"/>
                    <a:pt x="175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55"/>
            <p:cNvSpPr/>
            <p:nvPr/>
          </p:nvSpPr>
          <p:spPr>
            <a:xfrm>
              <a:off x="7582298" y="2650998"/>
              <a:ext cx="86764" cy="50093"/>
            </a:xfrm>
            <a:custGeom>
              <a:rect b="b" l="l" r="r" t="t"/>
              <a:pathLst>
                <a:path extrusionOk="0" h="1575" w="2728">
                  <a:moveTo>
                    <a:pt x="1043" y="321"/>
                  </a:moveTo>
                  <a:cubicBezTo>
                    <a:pt x="1160" y="321"/>
                    <a:pt x="1280" y="339"/>
                    <a:pt x="1394" y="384"/>
                  </a:cubicBezTo>
                  <a:cubicBezTo>
                    <a:pt x="1763" y="539"/>
                    <a:pt x="2025" y="896"/>
                    <a:pt x="2168" y="1087"/>
                  </a:cubicBezTo>
                  <a:cubicBezTo>
                    <a:pt x="2017" y="1150"/>
                    <a:pt x="1771" y="1224"/>
                    <a:pt x="1518" y="1224"/>
                  </a:cubicBezTo>
                  <a:cubicBezTo>
                    <a:pt x="1391" y="1224"/>
                    <a:pt x="1263" y="1206"/>
                    <a:pt x="1144" y="1158"/>
                  </a:cubicBezTo>
                  <a:cubicBezTo>
                    <a:pt x="763" y="1015"/>
                    <a:pt x="524" y="658"/>
                    <a:pt x="405" y="468"/>
                  </a:cubicBezTo>
                  <a:cubicBezTo>
                    <a:pt x="552" y="403"/>
                    <a:pt x="792" y="321"/>
                    <a:pt x="1043" y="321"/>
                  </a:cubicBezTo>
                  <a:close/>
                  <a:moveTo>
                    <a:pt x="1055" y="0"/>
                  </a:moveTo>
                  <a:cubicBezTo>
                    <a:pt x="563" y="0"/>
                    <a:pt x="135" y="244"/>
                    <a:pt x="108" y="253"/>
                  </a:cubicBezTo>
                  <a:cubicBezTo>
                    <a:pt x="36" y="301"/>
                    <a:pt x="1" y="384"/>
                    <a:pt x="36" y="468"/>
                  </a:cubicBezTo>
                  <a:cubicBezTo>
                    <a:pt x="48" y="491"/>
                    <a:pt x="382" y="1206"/>
                    <a:pt x="1013" y="1480"/>
                  </a:cubicBezTo>
                  <a:cubicBezTo>
                    <a:pt x="1179" y="1539"/>
                    <a:pt x="1346" y="1563"/>
                    <a:pt x="1513" y="1563"/>
                  </a:cubicBezTo>
                  <a:cubicBezTo>
                    <a:pt x="1846" y="1563"/>
                    <a:pt x="2168" y="1456"/>
                    <a:pt x="2322" y="1384"/>
                  </a:cubicBezTo>
                  <a:lnTo>
                    <a:pt x="2406" y="1503"/>
                  </a:lnTo>
                  <a:cubicBezTo>
                    <a:pt x="2429" y="1551"/>
                    <a:pt x="2489" y="1575"/>
                    <a:pt x="2537" y="1575"/>
                  </a:cubicBezTo>
                  <a:cubicBezTo>
                    <a:pt x="2560" y="1575"/>
                    <a:pt x="2596" y="1575"/>
                    <a:pt x="2620" y="1551"/>
                  </a:cubicBezTo>
                  <a:cubicBezTo>
                    <a:pt x="2703" y="1492"/>
                    <a:pt x="2727" y="1396"/>
                    <a:pt x="2691" y="1325"/>
                  </a:cubicBezTo>
                  <a:lnTo>
                    <a:pt x="2549" y="1087"/>
                  </a:lnTo>
                  <a:cubicBezTo>
                    <a:pt x="2525" y="1015"/>
                    <a:pt x="2156" y="349"/>
                    <a:pt x="1525" y="87"/>
                  </a:cubicBezTo>
                  <a:cubicBezTo>
                    <a:pt x="1369" y="24"/>
                    <a:pt x="1208" y="0"/>
                    <a:pt x="10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55"/>
            <p:cNvSpPr/>
            <p:nvPr/>
          </p:nvSpPr>
          <p:spPr>
            <a:xfrm>
              <a:off x="7729237" y="2650553"/>
              <a:ext cx="86732" cy="50156"/>
            </a:xfrm>
            <a:custGeom>
              <a:rect b="b" l="l" r="r" t="t"/>
              <a:pathLst>
                <a:path extrusionOk="0" h="1577" w="2727">
                  <a:moveTo>
                    <a:pt x="1672" y="335"/>
                  </a:moveTo>
                  <a:cubicBezTo>
                    <a:pt x="1924" y="335"/>
                    <a:pt x="2164" y="417"/>
                    <a:pt x="2310" y="482"/>
                  </a:cubicBezTo>
                  <a:cubicBezTo>
                    <a:pt x="2203" y="672"/>
                    <a:pt x="1953" y="1029"/>
                    <a:pt x="1584" y="1172"/>
                  </a:cubicBezTo>
                  <a:cubicBezTo>
                    <a:pt x="1461" y="1224"/>
                    <a:pt x="1330" y="1244"/>
                    <a:pt x="1201" y="1244"/>
                  </a:cubicBezTo>
                  <a:cubicBezTo>
                    <a:pt x="945" y="1244"/>
                    <a:pt x="699" y="1164"/>
                    <a:pt x="548" y="1101"/>
                  </a:cubicBezTo>
                  <a:cubicBezTo>
                    <a:pt x="691" y="898"/>
                    <a:pt x="953" y="553"/>
                    <a:pt x="1322" y="398"/>
                  </a:cubicBezTo>
                  <a:cubicBezTo>
                    <a:pt x="1435" y="353"/>
                    <a:pt x="1555" y="335"/>
                    <a:pt x="1672" y="335"/>
                  </a:cubicBezTo>
                  <a:close/>
                  <a:moveTo>
                    <a:pt x="1683" y="1"/>
                  </a:moveTo>
                  <a:cubicBezTo>
                    <a:pt x="1526" y="1"/>
                    <a:pt x="1362" y="25"/>
                    <a:pt x="1203" y="89"/>
                  </a:cubicBezTo>
                  <a:cubicBezTo>
                    <a:pt x="584" y="339"/>
                    <a:pt x="215" y="1029"/>
                    <a:pt x="179" y="1089"/>
                  </a:cubicBezTo>
                  <a:lnTo>
                    <a:pt x="48" y="1327"/>
                  </a:lnTo>
                  <a:cubicBezTo>
                    <a:pt x="0" y="1398"/>
                    <a:pt x="24" y="1506"/>
                    <a:pt x="107" y="1553"/>
                  </a:cubicBezTo>
                  <a:cubicBezTo>
                    <a:pt x="131" y="1565"/>
                    <a:pt x="167" y="1577"/>
                    <a:pt x="191" y="1577"/>
                  </a:cubicBezTo>
                  <a:cubicBezTo>
                    <a:pt x="250" y="1577"/>
                    <a:pt x="298" y="1553"/>
                    <a:pt x="322" y="1506"/>
                  </a:cubicBezTo>
                  <a:lnTo>
                    <a:pt x="405" y="1386"/>
                  </a:lnTo>
                  <a:cubicBezTo>
                    <a:pt x="584" y="1458"/>
                    <a:pt x="893" y="1565"/>
                    <a:pt x="1215" y="1565"/>
                  </a:cubicBezTo>
                  <a:cubicBezTo>
                    <a:pt x="1381" y="1565"/>
                    <a:pt x="1548" y="1529"/>
                    <a:pt x="1715" y="1470"/>
                  </a:cubicBezTo>
                  <a:cubicBezTo>
                    <a:pt x="2346" y="1220"/>
                    <a:pt x="2679" y="494"/>
                    <a:pt x="2691" y="458"/>
                  </a:cubicBezTo>
                  <a:cubicBezTo>
                    <a:pt x="2727" y="386"/>
                    <a:pt x="2691" y="303"/>
                    <a:pt x="2620" y="255"/>
                  </a:cubicBezTo>
                  <a:cubicBezTo>
                    <a:pt x="2602" y="237"/>
                    <a:pt x="2174" y="1"/>
                    <a:pt x="168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55"/>
            <p:cNvSpPr/>
            <p:nvPr/>
          </p:nvSpPr>
          <p:spPr>
            <a:xfrm>
              <a:off x="7667885" y="2456447"/>
              <a:ext cx="62147" cy="121209"/>
            </a:xfrm>
            <a:custGeom>
              <a:rect b="b" l="l" r="r" t="t"/>
              <a:pathLst>
                <a:path extrusionOk="0" h="3811" w="1954">
                  <a:moveTo>
                    <a:pt x="977" y="0"/>
                  </a:moveTo>
                  <a:cubicBezTo>
                    <a:pt x="917" y="0"/>
                    <a:pt x="858" y="48"/>
                    <a:pt x="834" y="108"/>
                  </a:cubicBezTo>
                  <a:cubicBezTo>
                    <a:pt x="798" y="179"/>
                    <a:pt x="36" y="1941"/>
                    <a:pt x="0" y="3632"/>
                  </a:cubicBezTo>
                  <a:cubicBezTo>
                    <a:pt x="0" y="3727"/>
                    <a:pt x="72" y="3799"/>
                    <a:pt x="155" y="3799"/>
                  </a:cubicBezTo>
                  <a:cubicBezTo>
                    <a:pt x="250" y="3799"/>
                    <a:pt x="322" y="3727"/>
                    <a:pt x="322" y="3632"/>
                  </a:cubicBezTo>
                  <a:cubicBezTo>
                    <a:pt x="358" y="2453"/>
                    <a:pt x="751" y="1203"/>
                    <a:pt x="977" y="596"/>
                  </a:cubicBezTo>
                  <a:cubicBezTo>
                    <a:pt x="1203" y="1203"/>
                    <a:pt x="1620" y="2453"/>
                    <a:pt x="1632" y="3644"/>
                  </a:cubicBezTo>
                  <a:cubicBezTo>
                    <a:pt x="1632" y="3739"/>
                    <a:pt x="1703" y="3810"/>
                    <a:pt x="1798" y="3810"/>
                  </a:cubicBezTo>
                  <a:cubicBezTo>
                    <a:pt x="1882" y="3810"/>
                    <a:pt x="1953" y="3739"/>
                    <a:pt x="1953" y="3644"/>
                  </a:cubicBezTo>
                  <a:cubicBezTo>
                    <a:pt x="1929" y="1953"/>
                    <a:pt x="1155" y="179"/>
                    <a:pt x="1132" y="108"/>
                  </a:cubicBezTo>
                  <a:cubicBezTo>
                    <a:pt x="1096" y="48"/>
                    <a:pt x="1036" y="0"/>
                    <a:pt x="9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2" name="Google Shape;3402;p55"/>
          <p:cNvGrpSpPr/>
          <p:nvPr/>
        </p:nvGrpSpPr>
        <p:grpSpPr>
          <a:xfrm>
            <a:off x="3972749" y="2894211"/>
            <a:ext cx="355230" cy="356725"/>
            <a:chOff x="3972749" y="2894211"/>
            <a:chExt cx="355230" cy="356725"/>
          </a:xfrm>
        </p:grpSpPr>
        <p:sp>
          <p:nvSpPr>
            <p:cNvPr id="3403" name="Google Shape;3403;p55"/>
            <p:cNvSpPr/>
            <p:nvPr/>
          </p:nvSpPr>
          <p:spPr>
            <a:xfrm>
              <a:off x="3973512" y="3208508"/>
              <a:ext cx="351795" cy="10623"/>
            </a:xfrm>
            <a:custGeom>
              <a:rect b="b" l="l" r="r" t="t"/>
              <a:pathLst>
                <a:path extrusionOk="0" h="334" w="11061">
                  <a:moveTo>
                    <a:pt x="167" y="0"/>
                  </a:moveTo>
                  <a:cubicBezTo>
                    <a:pt x="83" y="0"/>
                    <a:pt x="0" y="84"/>
                    <a:pt x="0" y="167"/>
                  </a:cubicBezTo>
                  <a:cubicBezTo>
                    <a:pt x="0" y="262"/>
                    <a:pt x="83" y="334"/>
                    <a:pt x="167" y="334"/>
                  </a:cubicBezTo>
                  <a:lnTo>
                    <a:pt x="10906" y="334"/>
                  </a:lnTo>
                  <a:cubicBezTo>
                    <a:pt x="10990" y="334"/>
                    <a:pt x="11061" y="262"/>
                    <a:pt x="11061" y="167"/>
                  </a:cubicBezTo>
                  <a:cubicBezTo>
                    <a:pt x="11061" y="84"/>
                    <a:pt x="10990" y="0"/>
                    <a:pt x="1090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55"/>
            <p:cNvSpPr/>
            <p:nvPr/>
          </p:nvSpPr>
          <p:spPr>
            <a:xfrm>
              <a:off x="4116253" y="3052091"/>
              <a:ext cx="142804" cy="140546"/>
            </a:xfrm>
            <a:custGeom>
              <a:rect b="b" l="l" r="r" t="t"/>
              <a:pathLst>
                <a:path extrusionOk="0" h="4419" w="4490">
                  <a:moveTo>
                    <a:pt x="3799" y="322"/>
                  </a:moveTo>
                  <a:cubicBezTo>
                    <a:pt x="3882" y="322"/>
                    <a:pt x="3977" y="358"/>
                    <a:pt x="4049" y="430"/>
                  </a:cubicBezTo>
                  <a:cubicBezTo>
                    <a:pt x="4120" y="501"/>
                    <a:pt x="4156" y="596"/>
                    <a:pt x="4156" y="692"/>
                  </a:cubicBezTo>
                  <a:cubicBezTo>
                    <a:pt x="4156" y="727"/>
                    <a:pt x="4156" y="751"/>
                    <a:pt x="4132" y="799"/>
                  </a:cubicBezTo>
                  <a:lnTo>
                    <a:pt x="3680" y="334"/>
                  </a:lnTo>
                  <a:cubicBezTo>
                    <a:pt x="3704" y="322"/>
                    <a:pt x="3751" y="322"/>
                    <a:pt x="3799" y="322"/>
                  </a:cubicBezTo>
                  <a:close/>
                  <a:moveTo>
                    <a:pt x="3406" y="549"/>
                  </a:moveTo>
                  <a:lnTo>
                    <a:pt x="3930" y="1061"/>
                  </a:lnTo>
                  <a:lnTo>
                    <a:pt x="3823" y="1168"/>
                  </a:lnTo>
                  <a:lnTo>
                    <a:pt x="3299" y="656"/>
                  </a:lnTo>
                  <a:lnTo>
                    <a:pt x="3406" y="549"/>
                  </a:lnTo>
                  <a:close/>
                  <a:moveTo>
                    <a:pt x="584" y="3489"/>
                  </a:moveTo>
                  <a:lnTo>
                    <a:pt x="953" y="3870"/>
                  </a:lnTo>
                  <a:lnTo>
                    <a:pt x="417" y="4025"/>
                  </a:lnTo>
                  <a:lnTo>
                    <a:pt x="417" y="4025"/>
                  </a:lnTo>
                  <a:lnTo>
                    <a:pt x="584" y="3489"/>
                  </a:lnTo>
                  <a:close/>
                  <a:moveTo>
                    <a:pt x="3799" y="1"/>
                  </a:moveTo>
                  <a:cubicBezTo>
                    <a:pt x="3608" y="1"/>
                    <a:pt x="3442" y="72"/>
                    <a:pt x="3299" y="191"/>
                  </a:cubicBezTo>
                  <a:lnTo>
                    <a:pt x="477" y="2989"/>
                  </a:lnTo>
                  <a:cubicBezTo>
                    <a:pt x="441" y="3013"/>
                    <a:pt x="417" y="3049"/>
                    <a:pt x="406" y="3073"/>
                  </a:cubicBezTo>
                  <a:cubicBezTo>
                    <a:pt x="382" y="3085"/>
                    <a:pt x="382" y="3108"/>
                    <a:pt x="370" y="3108"/>
                  </a:cubicBezTo>
                  <a:cubicBezTo>
                    <a:pt x="334" y="3144"/>
                    <a:pt x="322" y="3192"/>
                    <a:pt x="310" y="3228"/>
                  </a:cubicBezTo>
                  <a:lnTo>
                    <a:pt x="13" y="4204"/>
                  </a:lnTo>
                  <a:cubicBezTo>
                    <a:pt x="1" y="4263"/>
                    <a:pt x="13" y="4323"/>
                    <a:pt x="60" y="4371"/>
                  </a:cubicBezTo>
                  <a:cubicBezTo>
                    <a:pt x="84" y="4406"/>
                    <a:pt x="132" y="4418"/>
                    <a:pt x="179" y="4418"/>
                  </a:cubicBezTo>
                  <a:lnTo>
                    <a:pt x="215" y="4418"/>
                  </a:lnTo>
                  <a:lnTo>
                    <a:pt x="1203" y="4120"/>
                  </a:lnTo>
                  <a:cubicBezTo>
                    <a:pt x="1287" y="4085"/>
                    <a:pt x="1382" y="4025"/>
                    <a:pt x="1453" y="3966"/>
                  </a:cubicBezTo>
                  <a:lnTo>
                    <a:pt x="2953" y="2477"/>
                  </a:lnTo>
                  <a:cubicBezTo>
                    <a:pt x="3013" y="2418"/>
                    <a:pt x="3013" y="2311"/>
                    <a:pt x="2953" y="2239"/>
                  </a:cubicBezTo>
                  <a:cubicBezTo>
                    <a:pt x="2930" y="2210"/>
                    <a:pt x="2891" y="2195"/>
                    <a:pt x="2848" y="2195"/>
                  </a:cubicBezTo>
                  <a:cubicBezTo>
                    <a:pt x="2805" y="2195"/>
                    <a:pt x="2757" y="2210"/>
                    <a:pt x="2715" y="2239"/>
                  </a:cubicBezTo>
                  <a:lnTo>
                    <a:pt x="1263" y="3680"/>
                  </a:lnTo>
                  <a:lnTo>
                    <a:pt x="739" y="3168"/>
                  </a:lnTo>
                  <a:lnTo>
                    <a:pt x="3061" y="870"/>
                  </a:lnTo>
                  <a:lnTo>
                    <a:pt x="3584" y="1394"/>
                  </a:lnTo>
                  <a:lnTo>
                    <a:pt x="3180" y="1787"/>
                  </a:lnTo>
                  <a:cubicBezTo>
                    <a:pt x="3120" y="1846"/>
                    <a:pt x="3120" y="1942"/>
                    <a:pt x="3180" y="2025"/>
                  </a:cubicBezTo>
                  <a:cubicBezTo>
                    <a:pt x="3209" y="2055"/>
                    <a:pt x="3251" y="2070"/>
                    <a:pt x="3294" y="2070"/>
                  </a:cubicBezTo>
                  <a:cubicBezTo>
                    <a:pt x="3337" y="2070"/>
                    <a:pt x="3382" y="2055"/>
                    <a:pt x="3418" y="2025"/>
                  </a:cubicBezTo>
                  <a:lnTo>
                    <a:pt x="3906" y="1525"/>
                  </a:lnTo>
                  <a:cubicBezTo>
                    <a:pt x="3930" y="1525"/>
                    <a:pt x="3930" y="1513"/>
                    <a:pt x="3942" y="1513"/>
                  </a:cubicBezTo>
                  <a:cubicBezTo>
                    <a:pt x="3954" y="1501"/>
                    <a:pt x="3954" y="1501"/>
                    <a:pt x="3954" y="1489"/>
                  </a:cubicBezTo>
                  <a:lnTo>
                    <a:pt x="4287" y="1168"/>
                  </a:lnTo>
                  <a:cubicBezTo>
                    <a:pt x="4418" y="1037"/>
                    <a:pt x="4489" y="858"/>
                    <a:pt x="4489" y="680"/>
                  </a:cubicBezTo>
                  <a:cubicBezTo>
                    <a:pt x="4477" y="489"/>
                    <a:pt x="4406" y="322"/>
                    <a:pt x="4275" y="191"/>
                  </a:cubicBezTo>
                  <a:cubicBezTo>
                    <a:pt x="4132" y="72"/>
                    <a:pt x="3977" y="1"/>
                    <a:pt x="37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55"/>
            <p:cNvSpPr/>
            <p:nvPr/>
          </p:nvSpPr>
          <p:spPr>
            <a:xfrm>
              <a:off x="3995839" y="2992647"/>
              <a:ext cx="54927" cy="37148"/>
            </a:xfrm>
            <a:custGeom>
              <a:rect b="b" l="l" r="r" t="t"/>
              <a:pathLst>
                <a:path extrusionOk="0" h="1168" w="1727">
                  <a:moveTo>
                    <a:pt x="1394" y="346"/>
                  </a:moveTo>
                  <a:lnTo>
                    <a:pt x="1394" y="834"/>
                  </a:lnTo>
                  <a:lnTo>
                    <a:pt x="334" y="834"/>
                  </a:lnTo>
                  <a:lnTo>
                    <a:pt x="334" y="346"/>
                  </a:lnTo>
                  <a:close/>
                  <a:moveTo>
                    <a:pt x="286" y="1"/>
                  </a:moveTo>
                  <a:cubicBezTo>
                    <a:pt x="143" y="1"/>
                    <a:pt x="1" y="144"/>
                    <a:pt x="1" y="286"/>
                  </a:cubicBezTo>
                  <a:lnTo>
                    <a:pt x="1" y="882"/>
                  </a:lnTo>
                  <a:cubicBezTo>
                    <a:pt x="1" y="1037"/>
                    <a:pt x="143" y="1167"/>
                    <a:pt x="286" y="1167"/>
                  </a:cubicBezTo>
                  <a:lnTo>
                    <a:pt x="1453" y="1167"/>
                  </a:lnTo>
                  <a:cubicBezTo>
                    <a:pt x="1596" y="1167"/>
                    <a:pt x="1727" y="1037"/>
                    <a:pt x="1727" y="882"/>
                  </a:cubicBezTo>
                  <a:lnTo>
                    <a:pt x="1727" y="286"/>
                  </a:lnTo>
                  <a:cubicBezTo>
                    <a:pt x="1727" y="144"/>
                    <a:pt x="1596" y="1"/>
                    <a:pt x="145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55"/>
            <p:cNvSpPr/>
            <p:nvPr/>
          </p:nvSpPr>
          <p:spPr>
            <a:xfrm>
              <a:off x="4249548" y="2992647"/>
              <a:ext cx="54959" cy="37148"/>
            </a:xfrm>
            <a:custGeom>
              <a:rect b="b" l="l" r="r" t="t"/>
              <a:pathLst>
                <a:path extrusionOk="0" h="1168" w="1728">
                  <a:moveTo>
                    <a:pt x="1394" y="346"/>
                  </a:moveTo>
                  <a:lnTo>
                    <a:pt x="1394" y="834"/>
                  </a:lnTo>
                  <a:lnTo>
                    <a:pt x="334" y="834"/>
                  </a:lnTo>
                  <a:lnTo>
                    <a:pt x="334" y="346"/>
                  </a:lnTo>
                  <a:close/>
                  <a:moveTo>
                    <a:pt x="286" y="1"/>
                  </a:moveTo>
                  <a:cubicBezTo>
                    <a:pt x="144" y="1"/>
                    <a:pt x="1" y="144"/>
                    <a:pt x="1" y="286"/>
                  </a:cubicBezTo>
                  <a:lnTo>
                    <a:pt x="1" y="882"/>
                  </a:lnTo>
                  <a:cubicBezTo>
                    <a:pt x="1" y="1037"/>
                    <a:pt x="144" y="1167"/>
                    <a:pt x="286" y="1167"/>
                  </a:cubicBezTo>
                  <a:lnTo>
                    <a:pt x="1453" y="1167"/>
                  </a:lnTo>
                  <a:cubicBezTo>
                    <a:pt x="1596" y="1167"/>
                    <a:pt x="1727" y="1037"/>
                    <a:pt x="1727" y="882"/>
                  </a:cubicBezTo>
                  <a:lnTo>
                    <a:pt x="1727" y="286"/>
                  </a:lnTo>
                  <a:cubicBezTo>
                    <a:pt x="1727" y="144"/>
                    <a:pt x="1596" y="1"/>
                    <a:pt x="145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55"/>
            <p:cNvSpPr/>
            <p:nvPr/>
          </p:nvSpPr>
          <p:spPr>
            <a:xfrm>
              <a:off x="3972749" y="2894211"/>
              <a:ext cx="355230" cy="356725"/>
            </a:xfrm>
            <a:custGeom>
              <a:rect b="b" l="l" r="r" t="t"/>
              <a:pathLst>
                <a:path extrusionOk="0" h="11216" w="11169">
                  <a:moveTo>
                    <a:pt x="9775" y="0"/>
                  </a:moveTo>
                  <a:cubicBezTo>
                    <a:pt x="9692" y="0"/>
                    <a:pt x="9620" y="83"/>
                    <a:pt x="9620" y="167"/>
                  </a:cubicBezTo>
                  <a:lnTo>
                    <a:pt x="9620" y="560"/>
                  </a:lnTo>
                  <a:cubicBezTo>
                    <a:pt x="9620" y="881"/>
                    <a:pt x="9347" y="1155"/>
                    <a:pt x="9025" y="1155"/>
                  </a:cubicBezTo>
                  <a:lnTo>
                    <a:pt x="6382" y="1155"/>
                  </a:lnTo>
                  <a:cubicBezTo>
                    <a:pt x="5882" y="1155"/>
                    <a:pt x="5453" y="1572"/>
                    <a:pt x="5453" y="2084"/>
                  </a:cubicBezTo>
                  <a:lnTo>
                    <a:pt x="5453" y="2369"/>
                  </a:lnTo>
                  <a:lnTo>
                    <a:pt x="750" y="2369"/>
                  </a:lnTo>
                  <a:cubicBezTo>
                    <a:pt x="346" y="2369"/>
                    <a:pt x="12" y="2703"/>
                    <a:pt x="12" y="3096"/>
                  </a:cubicBezTo>
                  <a:lnTo>
                    <a:pt x="12" y="7596"/>
                  </a:lnTo>
                  <a:cubicBezTo>
                    <a:pt x="12" y="7680"/>
                    <a:pt x="95" y="7763"/>
                    <a:pt x="179" y="7763"/>
                  </a:cubicBezTo>
                  <a:cubicBezTo>
                    <a:pt x="274" y="7763"/>
                    <a:pt x="346" y="7680"/>
                    <a:pt x="346" y="7596"/>
                  </a:cubicBezTo>
                  <a:lnTo>
                    <a:pt x="346" y="4822"/>
                  </a:lnTo>
                  <a:lnTo>
                    <a:pt x="10835" y="4822"/>
                  </a:lnTo>
                  <a:lnTo>
                    <a:pt x="10835" y="10478"/>
                  </a:lnTo>
                  <a:cubicBezTo>
                    <a:pt x="10835" y="10704"/>
                    <a:pt x="10656" y="10882"/>
                    <a:pt x="10430" y="10882"/>
                  </a:cubicBezTo>
                  <a:lnTo>
                    <a:pt x="727" y="10882"/>
                  </a:lnTo>
                  <a:cubicBezTo>
                    <a:pt x="512" y="10882"/>
                    <a:pt x="322" y="10704"/>
                    <a:pt x="322" y="10478"/>
                  </a:cubicBezTo>
                  <a:lnTo>
                    <a:pt x="322" y="8263"/>
                  </a:lnTo>
                  <a:cubicBezTo>
                    <a:pt x="322" y="8180"/>
                    <a:pt x="250" y="8096"/>
                    <a:pt x="167" y="8096"/>
                  </a:cubicBezTo>
                  <a:cubicBezTo>
                    <a:pt x="72" y="8096"/>
                    <a:pt x="0" y="8180"/>
                    <a:pt x="0" y="8263"/>
                  </a:cubicBezTo>
                  <a:lnTo>
                    <a:pt x="0" y="10478"/>
                  </a:lnTo>
                  <a:cubicBezTo>
                    <a:pt x="0" y="10882"/>
                    <a:pt x="322" y="11216"/>
                    <a:pt x="727" y="11216"/>
                  </a:cubicBezTo>
                  <a:lnTo>
                    <a:pt x="10418" y="11216"/>
                  </a:lnTo>
                  <a:cubicBezTo>
                    <a:pt x="10823" y="11216"/>
                    <a:pt x="11144" y="10882"/>
                    <a:pt x="11144" y="10478"/>
                  </a:cubicBezTo>
                  <a:lnTo>
                    <a:pt x="11144" y="3096"/>
                  </a:lnTo>
                  <a:cubicBezTo>
                    <a:pt x="11168" y="2691"/>
                    <a:pt x="10835" y="2369"/>
                    <a:pt x="10430" y="2369"/>
                  </a:cubicBezTo>
                  <a:lnTo>
                    <a:pt x="8823" y="2369"/>
                  </a:lnTo>
                  <a:cubicBezTo>
                    <a:pt x="8739" y="2369"/>
                    <a:pt x="8668" y="2441"/>
                    <a:pt x="8668" y="2536"/>
                  </a:cubicBezTo>
                  <a:cubicBezTo>
                    <a:pt x="8668" y="2619"/>
                    <a:pt x="8739" y="2703"/>
                    <a:pt x="8823" y="2703"/>
                  </a:cubicBezTo>
                  <a:lnTo>
                    <a:pt x="10430" y="2703"/>
                  </a:lnTo>
                  <a:cubicBezTo>
                    <a:pt x="10656" y="2703"/>
                    <a:pt x="10835" y="2881"/>
                    <a:pt x="10835" y="3096"/>
                  </a:cubicBezTo>
                  <a:lnTo>
                    <a:pt x="10835" y="4501"/>
                  </a:lnTo>
                  <a:lnTo>
                    <a:pt x="346" y="4501"/>
                  </a:lnTo>
                  <a:lnTo>
                    <a:pt x="346" y="3096"/>
                  </a:lnTo>
                  <a:cubicBezTo>
                    <a:pt x="346" y="2881"/>
                    <a:pt x="524" y="2703"/>
                    <a:pt x="750" y="2703"/>
                  </a:cubicBezTo>
                  <a:lnTo>
                    <a:pt x="8168" y="2703"/>
                  </a:lnTo>
                  <a:cubicBezTo>
                    <a:pt x="8263" y="2703"/>
                    <a:pt x="8335" y="2619"/>
                    <a:pt x="8335" y="2536"/>
                  </a:cubicBezTo>
                  <a:cubicBezTo>
                    <a:pt x="8335" y="2441"/>
                    <a:pt x="8263" y="2369"/>
                    <a:pt x="8168" y="2369"/>
                  </a:cubicBezTo>
                  <a:lnTo>
                    <a:pt x="5775" y="2369"/>
                  </a:lnTo>
                  <a:lnTo>
                    <a:pt x="5775" y="2084"/>
                  </a:lnTo>
                  <a:cubicBezTo>
                    <a:pt x="5775" y="1762"/>
                    <a:pt x="6049" y="1488"/>
                    <a:pt x="6370" y="1488"/>
                  </a:cubicBezTo>
                  <a:lnTo>
                    <a:pt x="9001" y="1488"/>
                  </a:lnTo>
                  <a:cubicBezTo>
                    <a:pt x="9513" y="1488"/>
                    <a:pt x="9942" y="1072"/>
                    <a:pt x="9942" y="560"/>
                  </a:cubicBezTo>
                  <a:lnTo>
                    <a:pt x="9942" y="167"/>
                  </a:lnTo>
                  <a:cubicBezTo>
                    <a:pt x="9942" y="83"/>
                    <a:pt x="9871" y="0"/>
                    <a:pt x="977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8" name="Google Shape;3408;p55"/>
          <p:cNvGrpSpPr/>
          <p:nvPr/>
        </p:nvGrpSpPr>
        <p:grpSpPr>
          <a:xfrm>
            <a:off x="3527797" y="2918796"/>
            <a:ext cx="355993" cy="307904"/>
            <a:chOff x="3527797" y="2918796"/>
            <a:chExt cx="355993" cy="307904"/>
          </a:xfrm>
        </p:grpSpPr>
        <p:sp>
          <p:nvSpPr>
            <p:cNvPr id="3409" name="Google Shape;3409;p55"/>
            <p:cNvSpPr/>
            <p:nvPr/>
          </p:nvSpPr>
          <p:spPr>
            <a:xfrm>
              <a:off x="3527797" y="2918796"/>
              <a:ext cx="355993" cy="307904"/>
            </a:xfrm>
            <a:custGeom>
              <a:rect b="b" l="l" r="r" t="t"/>
              <a:pathLst>
                <a:path extrusionOk="0" h="9681" w="11193">
                  <a:moveTo>
                    <a:pt x="6966" y="3597"/>
                  </a:moveTo>
                  <a:lnTo>
                    <a:pt x="7692" y="4216"/>
                  </a:lnTo>
                  <a:cubicBezTo>
                    <a:pt x="7620" y="4311"/>
                    <a:pt x="7525" y="4382"/>
                    <a:pt x="7454" y="4466"/>
                  </a:cubicBezTo>
                  <a:cubicBezTo>
                    <a:pt x="7335" y="4371"/>
                    <a:pt x="6799" y="3906"/>
                    <a:pt x="6763" y="3870"/>
                  </a:cubicBezTo>
                  <a:cubicBezTo>
                    <a:pt x="6858" y="3740"/>
                    <a:pt x="6966" y="3609"/>
                    <a:pt x="6966" y="3597"/>
                  </a:cubicBezTo>
                  <a:close/>
                  <a:moveTo>
                    <a:pt x="10549" y="322"/>
                  </a:moveTo>
                  <a:cubicBezTo>
                    <a:pt x="10716" y="322"/>
                    <a:pt x="10871" y="453"/>
                    <a:pt x="10871" y="632"/>
                  </a:cubicBezTo>
                  <a:lnTo>
                    <a:pt x="10871" y="4347"/>
                  </a:lnTo>
                  <a:cubicBezTo>
                    <a:pt x="10871" y="4513"/>
                    <a:pt x="10728" y="4668"/>
                    <a:pt x="10549" y="4668"/>
                  </a:cubicBezTo>
                  <a:lnTo>
                    <a:pt x="7716" y="4668"/>
                  </a:lnTo>
                  <a:cubicBezTo>
                    <a:pt x="7716" y="4668"/>
                    <a:pt x="7811" y="4561"/>
                    <a:pt x="7870" y="4490"/>
                  </a:cubicBezTo>
                  <a:cubicBezTo>
                    <a:pt x="7894" y="4454"/>
                    <a:pt x="9383" y="3073"/>
                    <a:pt x="9835" y="1227"/>
                  </a:cubicBezTo>
                  <a:cubicBezTo>
                    <a:pt x="9874" y="1091"/>
                    <a:pt x="9769" y="970"/>
                    <a:pt x="9645" y="970"/>
                  </a:cubicBezTo>
                  <a:cubicBezTo>
                    <a:pt x="9618" y="970"/>
                    <a:pt x="9589" y="976"/>
                    <a:pt x="9561" y="989"/>
                  </a:cubicBezTo>
                  <a:cubicBezTo>
                    <a:pt x="8930" y="1251"/>
                    <a:pt x="8311" y="1668"/>
                    <a:pt x="7716" y="2239"/>
                  </a:cubicBezTo>
                  <a:cubicBezTo>
                    <a:pt x="7656" y="2299"/>
                    <a:pt x="7632" y="2406"/>
                    <a:pt x="7716" y="2477"/>
                  </a:cubicBezTo>
                  <a:cubicBezTo>
                    <a:pt x="7747" y="2509"/>
                    <a:pt x="7788" y="2527"/>
                    <a:pt x="7831" y="2527"/>
                  </a:cubicBezTo>
                  <a:cubicBezTo>
                    <a:pt x="7871" y="2527"/>
                    <a:pt x="7914" y="2512"/>
                    <a:pt x="7954" y="2477"/>
                  </a:cubicBezTo>
                  <a:cubicBezTo>
                    <a:pt x="8442" y="2013"/>
                    <a:pt x="8930" y="1656"/>
                    <a:pt x="9454" y="1406"/>
                  </a:cubicBezTo>
                  <a:lnTo>
                    <a:pt x="9454" y="1406"/>
                  </a:lnTo>
                  <a:cubicBezTo>
                    <a:pt x="9180" y="2251"/>
                    <a:pt x="8668" y="3097"/>
                    <a:pt x="7918" y="3954"/>
                  </a:cubicBezTo>
                  <a:lnTo>
                    <a:pt x="7180" y="3311"/>
                  </a:lnTo>
                  <a:cubicBezTo>
                    <a:pt x="7275" y="3180"/>
                    <a:pt x="7382" y="3061"/>
                    <a:pt x="7501" y="2942"/>
                  </a:cubicBezTo>
                  <a:cubicBezTo>
                    <a:pt x="7561" y="2858"/>
                    <a:pt x="7561" y="2763"/>
                    <a:pt x="7489" y="2704"/>
                  </a:cubicBezTo>
                  <a:cubicBezTo>
                    <a:pt x="7455" y="2675"/>
                    <a:pt x="7413" y="2660"/>
                    <a:pt x="7372" y="2660"/>
                  </a:cubicBezTo>
                  <a:cubicBezTo>
                    <a:pt x="7327" y="2660"/>
                    <a:pt x="7282" y="2678"/>
                    <a:pt x="7251" y="2716"/>
                  </a:cubicBezTo>
                  <a:cubicBezTo>
                    <a:pt x="7013" y="2966"/>
                    <a:pt x="6775" y="3263"/>
                    <a:pt x="6549" y="3561"/>
                  </a:cubicBezTo>
                  <a:cubicBezTo>
                    <a:pt x="6549" y="3573"/>
                    <a:pt x="6346" y="3835"/>
                    <a:pt x="6025" y="4335"/>
                  </a:cubicBezTo>
                  <a:cubicBezTo>
                    <a:pt x="5998" y="4333"/>
                    <a:pt x="5970" y="4332"/>
                    <a:pt x="5943" y="4332"/>
                  </a:cubicBezTo>
                  <a:cubicBezTo>
                    <a:pt x="5648" y="4332"/>
                    <a:pt x="5352" y="4447"/>
                    <a:pt x="5156" y="4632"/>
                  </a:cubicBezTo>
                  <a:lnTo>
                    <a:pt x="643" y="4632"/>
                  </a:lnTo>
                  <a:cubicBezTo>
                    <a:pt x="477" y="4632"/>
                    <a:pt x="334" y="4502"/>
                    <a:pt x="334" y="4323"/>
                  </a:cubicBezTo>
                  <a:lnTo>
                    <a:pt x="334" y="632"/>
                  </a:lnTo>
                  <a:cubicBezTo>
                    <a:pt x="334" y="465"/>
                    <a:pt x="465" y="322"/>
                    <a:pt x="643" y="322"/>
                  </a:cubicBezTo>
                  <a:close/>
                  <a:moveTo>
                    <a:pt x="6585" y="4132"/>
                  </a:moveTo>
                  <a:lnTo>
                    <a:pt x="7216" y="4692"/>
                  </a:lnTo>
                  <a:cubicBezTo>
                    <a:pt x="7192" y="4728"/>
                    <a:pt x="7085" y="4811"/>
                    <a:pt x="6954" y="4930"/>
                  </a:cubicBezTo>
                  <a:cubicBezTo>
                    <a:pt x="6894" y="4823"/>
                    <a:pt x="6823" y="4740"/>
                    <a:pt x="6727" y="4668"/>
                  </a:cubicBezTo>
                  <a:cubicBezTo>
                    <a:pt x="6620" y="4573"/>
                    <a:pt x="6537" y="4502"/>
                    <a:pt x="6382" y="4442"/>
                  </a:cubicBezTo>
                  <a:cubicBezTo>
                    <a:pt x="6489" y="4275"/>
                    <a:pt x="6561" y="4156"/>
                    <a:pt x="6585" y="4132"/>
                  </a:cubicBezTo>
                  <a:close/>
                  <a:moveTo>
                    <a:pt x="3598" y="5673"/>
                  </a:moveTo>
                  <a:cubicBezTo>
                    <a:pt x="3791" y="5673"/>
                    <a:pt x="3971" y="5794"/>
                    <a:pt x="4049" y="5978"/>
                  </a:cubicBezTo>
                  <a:cubicBezTo>
                    <a:pt x="3941" y="6002"/>
                    <a:pt x="3703" y="6061"/>
                    <a:pt x="3584" y="6085"/>
                  </a:cubicBezTo>
                  <a:cubicBezTo>
                    <a:pt x="3382" y="6121"/>
                    <a:pt x="3310" y="6407"/>
                    <a:pt x="3453" y="6549"/>
                  </a:cubicBezTo>
                  <a:cubicBezTo>
                    <a:pt x="3501" y="6597"/>
                    <a:pt x="3548" y="6633"/>
                    <a:pt x="3584" y="6657"/>
                  </a:cubicBezTo>
                  <a:cubicBezTo>
                    <a:pt x="3382" y="6657"/>
                    <a:pt x="3191" y="6514"/>
                    <a:pt x="3132" y="6299"/>
                  </a:cubicBezTo>
                  <a:cubicBezTo>
                    <a:pt x="3048" y="6037"/>
                    <a:pt x="3203" y="5764"/>
                    <a:pt x="3465" y="5692"/>
                  </a:cubicBezTo>
                  <a:cubicBezTo>
                    <a:pt x="3509" y="5679"/>
                    <a:pt x="3554" y="5673"/>
                    <a:pt x="3598" y="5673"/>
                  </a:cubicBezTo>
                  <a:close/>
                  <a:moveTo>
                    <a:pt x="5952" y="4675"/>
                  </a:moveTo>
                  <a:cubicBezTo>
                    <a:pt x="6182" y="4675"/>
                    <a:pt x="6411" y="4777"/>
                    <a:pt x="6596" y="4990"/>
                  </a:cubicBezTo>
                  <a:cubicBezTo>
                    <a:pt x="6954" y="5406"/>
                    <a:pt x="6799" y="6061"/>
                    <a:pt x="6275" y="6383"/>
                  </a:cubicBezTo>
                  <a:cubicBezTo>
                    <a:pt x="6275" y="6383"/>
                    <a:pt x="5930" y="6609"/>
                    <a:pt x="5430" y="6716"/>
                  </a:cubicBezTo>
                  <a:cubicBezTo>
                    <a:pt x="5346" y="6728"/>
                    <a:pt x="5287" y="6823"/>
                    <a:pt x="5299" y="6907"/>
                  </a:cubicBezTo>
                  <a:cubicBezTo>
                    <a:pt x="5309" y="6988"/>
                    <a:pt x="5379" y="7043"/>
                    <a:pt x="5451" y="7043"/>
                  </a:cubicBezTo>
                  <a:cubicBezTo>
                    <a:pt x="5464" y="7043"/>
                    <a:pt x="5477" y="7041"/>
                    <a:pt x="5489" y="7038"/>
                  </a:cubicBezTo>
                  <a:cubicBezTo>
                    <a:pt x="6037" y="6918"/>
                    <a:pt x="6430" y="6668"/>
                    <a:pt x="6442" y="6668"/>
                  </a:cubicBezTo>
                  <a:cubicBezTo>
                    <a:pt x="6573" y="6585"/>
                    <a:pt x="6692" y="6478"/>
                    <a:pt x="6799" y="6359"/>
                  </a:cubicBezTo>
                  <a:cubicBezTo>
                    <a:pt x="6894" y="6716"/>
                    <a:pt x="7216" y="6966"/>
                    <a:pt x="7585" y="6966"/>
                  </a:cubicBezTo>
                  <a:cubicBezTo>
                    <a:pt x="7644" y="6966"/>
                    <a:pt x="7728" y="6954"/>
                    <a:pt x="7787" y="6942"/>
                  </a:cubicBezTo>
                  <a:cubicBezTo>
                    <a:pt x="7870" y="6918"/>
                    <a:pt x="7930" y="6835"/>
                    <a:pt x="7906" y="6740"/>
                  </a:cubicBezTo>
                  <a:cubicBezTo>
                    <a:pt x="7886" y="6669"/>
                    <a:pt x="7823" y="6616"/>
                    <a:pt x="7746" y="6616"/>
                  </a:cubicBezTo>
                  <a:cubicBezTo>
                    <a:pt x="7732" y="6616"/>
                    <a:pt x="7718" y="6617"/>
                    <a:pt x="7704" y="6621"/>
                  </a:cubicBezTo>
                  <a:cubicBezTo>
                    <a:pt x="7661" y="6632"/>
                    <a:pt x="7619" y="6638"/>
                    <a:pt x="7578" y="6638"/>
                  </a:cubicBezTo>
                  <a:cubicBezTo>
                    <a:pt x="7318" y="6638"/>
                    <a:pt x="7097" y="6422"/>
                    <a:pt x="7097" y="6145"/>
                  </a:cubicBezTo>
                  <a:cubicBezTo>
                    <a:pt x="7097" y="5883"/>
                    <a:pt x="7323" y="5656"/>
                    <a:pt x="7585" y="5656"/>
                  </a:cubicBezTo>
                  <a:cubicBezTo>
                    <a:pt x="7930" y="5656"/>
                    <a:pt x="8168" y="5990"/>
                    <a:pt x="8049" y="6311"/>
                  </a:cubicBezTo>
                  <a:cubicBezTo>
                    <a:pt x="8025" y="6407"/>
                    <a:pt x="8061" y="6490"/>
                    <a:pt x="8156" y="6526"/>
                  </a:cubicBezTo>
                  <a:cubicBezTo>
                    <a:pt x="8171" y="6530"/>
                    <a:pt x="8186" y="6532"/>
                    <a:pt x="8200" y="6532"/>
                  </a:cubicBezTo>
                  <a:cubicBezTo>
                    <a:pt x="8271" y="6532"/>
                    <a:pt x="8339" y="6487"/>
                    <a:pt x="8359" y="6418"/>
                  </a:cubicBezTo>
                  <a:cubicBezTo>
                    <a:pt x="8569" y="5825"/>
                    <a:pt x="8085" y="5329"/>
                    <a:pt x="7564" y="5329"/>
                  </a:cubicBezTo>
                  <a:cubicBezTo>
                    <a:pt x="7406" y="5329"/>
                    <a:pt x="7244" y="5375"/>
                    <a:pt x="7097" y="5478"/>
                  </a:cubicBezTo>
                  <a:cubicBezTo>
                    <a:pt x="7097" y="5406"/>
                    <a:pt x="7085" y="5311"/>
                    <a:pt x="7073" y="5240"/>
                  </a:cubicBezTo>
                  <a:cubicBezTo>
                    <a:pt x="7156" y="5168"/>
                    <a:pt x="7263" y="5073"/>
                    <a:pt x="7347" y="4990"/>
                  </a:cubicBezTo>
                  <a:lnTo>
                    <a:pt x="10537" y="4990"/>
                  </a:lnTo>
                  <a:cubicBezTo>
                    <a:pt x="10704" y="4990"/>
                    <a:pt x="10847" y="5121"/>
                    <a:pt x="10847" y="5299"/>
                  </a:cubicBezTo>
                  <a:lnTo>
                    <a:pt x="10847" y="9038"/>
                  </a:lnTo>
                  <a:lnTo>
                    <a:pt x="10871" y="9038"/>
                  </a:lnTo>
                  <a:cubicBezTo>
                    <a:pt x="10871" y="9204"/>
                    <a:pt x="10728" y="9347"/>
                    <a:pt x="10549" y="9347"/>
                  </a:cubicBezTo>
                  <a:lnTo>
                    <a:pt x="643" y="9347"/>
                  </a:lnTo>
                  <a:cubicBezTo>
                    <a:pt x="477" y="9347"/>
                    <a:pt x="322" y="9216"/>
                    <a:pt x="322" y="9038"/>
                  </a:cubicBezTo>
                  <a:lnTo>
                    <a:pt x="322" y="5323"/>
                  </a:lnTo>
                  <a:cubicBezTo>
                    <a:pt x="322" y="5156"/>
                    <a:pt x="465" y="5002"/>
                    <a:pt x="643" y="5002"/>
                  </a:cubicBezTo>
                  <a:lnTo>
                    <a:pt x="4882" y="5002"/>
                  </a:lnTo>
                  <a:cubicBezTo>
                    <a:pt x="4703" y="5335"/>
                    <a:pt x="4822" y="5525"/>
                    <a:pt x="4358" y="5835"/>
                  </a:cubicBezTo>
                  <a:cubicBezTo>
                    <a:pt x="4224" y="5538"/>
                    <a:pt x="3935" y="5348"/>
                    <a:pt x="3616" y="5348"/>
                  </a:cubicBezTo>
                  <a:cubicBezTo>
                    <a:pt x="3539" y="5348"/>
                    <a:pt x="3460" y="5359"/>
                    <a:pt x="3382" y="5383"/>
                  </a:cubicBezTo>
                  <a:cubicBezTo>
                    <a:pt x="2953" y="5490"/>
                    <a:pt x="2691" y="5954"/>
                    <a:pt x="2810" y="6383"/>
                  </a:cubicBezTo>
                  <a:cubicBezTo>
                    <a:pt x="2916" y="6753"/>
                    <a:pt x="3250" y="6986"/>
                    <a:pt x="3604" y="6986"/>
                  </a:cubicBezTo>
                  <a:cubicBezTo>
                    <a:pt x="3729" y="6986"/>
                    <a:pt x="3856" y="6957"/>
                    <a:pt x="3977" y="6895"/>
                  </a:cubicBezTo>
                  <a:cubicBezTo>
                    <a:pt x="4227" y="7014"/>
                    <a:pt x="4489" y="7085"/>
                    <a:pt x="4775" y="7097"/>
                  </a:cubicBezTo>
                  <a:lnTo>
                    <a:pt x="4787" y="7097"/>
                  </a:lnTo>
                  <a:cubicBezTo>
                    <a:pt x="4882" y="7097"/>
                    <a:pt x="4953" y="7026"/>
                    <a:pt x="4953" y="6954"/>
                  </a:cubicBezTo>
                  <a:cubicBezTo>
                    <a:pt x="4953" y="6859"/>
                    <a:pt x="4894" y="6788"/>
                    <a:pt x="4811" y="6776"/>
                  </a:cubicBezTo>
                  <a:cubicBezTo>
                    <a:pt x="4441" y="6740"/>
                    <a:pt x="4096" y="6609"/>
                    <a:pt x="3798" y="6371"/>
                  </a:cubicBezTo>
                  <a:cubicBezTo>
                    <a:pt x="4287" y="6252"/>
                    <a:pt x="4715" y="6121"/>
                    <a:pt x="4989" y="5668"/>
                  </a:cubicBezTo>
                  <a:cubicBezTo>
                    <a:pt x="5049" y="5573"/>
                    <a:pt x="5072" y="5466"/>
                    <a:pt x="5108" y="5359"/>
                  </a:cubicBezTo>
                  <a:cubicBezTo>
                    <a:pt x="5168" y="5156"/>
                    <a:pt x="5192" y="5121"/>
                    <a:pt x="5299" y="4990"/>
                  </a:cubicBezTo>
                  <a:cubicBezTo>
                    <a:pt x="5346" y="4930"/>
                    <a:pt x="5406" y="4883"/>
                    <a:pt x="5465" y="4835"/>
                  </a:cubicBezTo>
                  <a:cubicBezTo>
                    <a:pt x="5616" y="4729"/>
                    <a:pt x="5784" y="4675"/>
                    <a:pt x="5952" y="4675"/>
                  </a:cubicBezTo>
                  <a:close/>
                  <a:moveTo>
                    <a:pt x="643" y="1"/>
                  </a:moveTo>
                  <a:cubicBezTo>
                    <a:pt x="286" y="1"/>
                    <a:pt x="0" y="287"/>
                    <a:pt x="0" y="644"/>
                  </a:cubicBezTo>
                  <a:lnTo>
                    <a:pt x="0" y="4359"/>
                  </a:lnTo>
                  <a:cubicBezTo>
                    <a:pt x="0" y="4561"/>
                    <a:pt x="72" y="4716"/>
                    <a:pt x="215" y="4847"/>
                  </a:cubicBezTo>
                  <a:cubicBezTo>
                    <a:pt x="72" y="4954"/>
                    <a:pt x="0" y="5121"/>
                    <a:pt x="0" y="5323"/>
                  </a:cubicBezTo>
                  <a:lnTo>
                    <a:pt x="0" y="9038"/>
                  </a:lnTo>
                  <a:cubicBezTo>
                    <a:pt x="0" y="9395"/>
                    <a:pt x="286" y="9681"/>
                    <a:pt x="643" y="9681"/>
                  </a:cubicBezTo>
                  <a:lnTo>
                    <a:pt x="10549" y="9681"/>
                  </a:lnTo>
                  <a:cubicBezTo>
                    <a:pt x="10907" y="9681"/>
                    <a:pt x="11192" y="9395"/>
                    <a:pt x="11192" y="9038"/>
                  </a:cubicBezTo>
                  <a:lnTo>
                    <a:pt x="11192" y="5323"/>
                  </a:lnTo>
                  <a:cubicBezTo>
                    <a:pt x="11192" y="5121"/>
                    <a:pt x="11121" y="4966"/>
                    <a:pt x="10990" y="4847"/>
                  </a:cubicBezTo>
                  <a:cubicBezTo>
                    <a:pt x="11121" y="4728"/>
                    <a:pt x="11192" y="4561"/>
                    <a:pt x="11192" y="4359"/>
                  </a:cubicBezTo>
                  <a:lnTo>
                    <a:pt x="11192" y="644"/>
                  </a:lnTo>
                  <a:cubicBezTo>
                    <a:pt x="11192" y="287"/>
                    <a:pt x="10907" y="1"/>
                    <a:pt x="1054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55"/>
            <p:cNvSpPr/>
            <p:nvPr/>
          </p:nvSpPr>
          <p:spPr>
            <a:xfrm>
              <a:off x="3552414" y="3088826"/>
              <a:ext cx="52669" cy="52224"/>
            </a:xfrm>
            <a:custGeom>
              <a:rect b="b" l="l" r="r" t="t"/>
              <a:pathLst>
                <a:path extrusionOk="0" h="1642" w="1656">
                  <a:moveTo>
                    <a:pt x="834" y="1"/>
                  </a:moveTo>
                  <a:cubicBezTo>
                    <a:pt x="369" y="1"/>
                    <a:pt x="0" y="370"/>
                    <a:pt x="0" y="822"/>
                  </a:cubicBezTo>
                  <a:cubicBezTo>
                    <a:pt x="0" y="1292"/>
                    <a:pt x="375" y="1642"/>
                    <a:pt x="827" y="1642"/>
                  </a:cubicBezTo>
                  <a:cubicBezTo>
                    <a:pt x="892" y="1642"/>
                    <a:pt x="958" y="1635"/>
                    <a:pt x="1024" y="1620"/>
                  </a:cubicBezTo>
                  <a:cubicBezTo>
                    <a:pt x="1119" y="1608"/>
                    <a:pt x="1179" y="1513"/>
                    <a:pt x="1143" y="1430"/>
                  </a:cubicBezTo>
                  <a:cubicBezTo>
                    <a:pt x="1133" y="1351"/>
                    <a:pt x="1066" y="1304"/>
                    <a:pt x="996" y="1304"/>
                  </a:cubicBezTo>
                  <a:cubicBezTo>
                    <a:pt x="982" y="1304"/>
                    <a:pt x="967" y="1306"/>
                    <a:pt x="953" y="1311"/>
                  </a:cubicBezTo>
                  <a:cubicBezTo>
                    <a:pt x="915" y="1319"/>
                    <a:pt x="878" y="1323"/>
                    <a:pt x="841" y="1323"/>
                  </a:cubicBezTo>
                  <a:cubicBezTo>
                    <a:pt x="576" y="1323"/>
                    <a:pt x="346" y="1106"/>
                    <a:pt x="346" y="834"/>
                  </a:cubicBezTo>
                  <a:cubicBezTo>
                    <a:pt x="346" y="572"/>
                    <a:pt x="572" y="346"/>
                    <a:pt x="834" y="346"/>
                  </a:cubicBezTo>
                  <a:cubicBezTo>
                    <a:pt x="1179" y="346"/>
                    <a:pt x="1417" y="668"/>
                    <a:pt x="1298" y="1001"/>
                  </a:cubicBezTo>
                  <a:cubicBezTo>
                    <a:pt x="1262" y="1084"/>
                    <a:pt x="1310" y="1180"/>
                    <a:pt x="1405" y="1203"/>
                  </a:cubicBezTo>
                  <a:cubicBezTo>
                    <a:pt x="1424" y="1211"/>
                    <a:pt x="1443" y="1215"/>
                    <a:pt x="1462" y="1215"/>
                  </a:cubicBezTo>
                  <a:cubicBezTo>
                    <a:pt x="1528" y="1215"/>
                    <a:pt x="1589" y="1170"/>
                    <a:pt x="1608" y="1096"/>
                  </a:cubicBezTo>
                  <a:cubicBezTo>
                    <a:pt x="1643" y="1013"/>
                    <a:pt x="1655" y="918"/>
                    <a:pt x="1655" y="834"/>
                  </a:cubicBezTo>
                  <a:cubicBezTo>
                    <a:pt x="1655" y="358"/>
                    <a:pt x="1286" y="1"/>
                    <a:pt x="8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55"/>
            <p:cNvSpPr/>
            <p:nvPr/>
          </p:nvSpPr>
          <p:spPr>
            <a:xfrm>
              <a:off x="3552414" y="3153199"/>
              <a:ext cx="52669" cy="52256"/>
            </a:xfrm>
            <a:custGeom>
              <a:rect b="b" l="l" r="r" t="t"/>
              <a:pathLst>
                <a:path extrusionOk="0" h="1643" w="1656">
                  <a:moveTo>
                    <a:pt x="834" y="1"/>
                  </a:moveTo>
                  <a:cubicBezTo>
                    <a:pt x="369" y="1"/>
                    <a:pt x="0" y="370"/>
                    <a:pt x="0" y="822"/>
                  </a:cubicBezTo>
                  <a:cubicBezTo>
                    <a:pt x="0" y="1292"/>
                    <a:pt x="375" y="1642"/>
                    <a:pt x="827" y="1642"/>
                  </a:cubicBezTo>
                  <a:cubicBezTo>
                    <a:pt x="892" y="1642"/>
                    <a:pt x="958" y="1635"/>
                    <a:pt x="1024" y="1620"/>
                  </a:cubicBezTo>
                  <a:cubicBezTo>
                    <a:pt x="1119" y="1608"/>
                    <a:pt x="1179" y="1513"/>
                    <a:pt x="1143" y="1430"/>
                  </a:cubicBezTo>
                  <a:cubicBezTo>
                    <a:pt x="1133" y="1359"/>
                    <a:pt x="1063" y="1305"/>
                    <a:pt x="991" y="1305"/>
                  </a:cubicBezTo>
                  <a:cubicBezTo>
                    <a:pt x="978" y="1305"/>
                    <a:pt x="965" y="1307"/>
                    <a:pt x="953" y="1311"/>
                  </a:cubicBezTo>
                  <a:cubicBezTo>
                    <a:pt x="915" y="1319"/>
                    <a:pt x="878" y="1323"/>
                    <a:pt x="841" y="1323"/>
                  </a:cubicBezTo>
                  <a:cubicBezTo>
                    <a:pt x="576" y="1323"/>
                    <a:pt x="346" y="1106"/>
                    <a:pt x="346" y="834"/>
                  </a:cubicBezTo>
                  <a:cubicBezTo>
                    <a:pt x="346" y="572"/>
                    <a:pt x="572" y="346"/>
                    <a:pt x="834" y="346"/>
                  </a:cubicBezTo>
                  <a:cubicBezTo>
                    <a:pt x="1179" y="346"/>
                    <a:pt x="1417" y="668"/>
                    <a:pt x="1298" y="1001"/>
                  </a:cubicBezTo>
                  <a:cubicBezTo>
                    <a:pt x="1262" y="1084"/>
                    <a:pt x="1310" y="1180"/>
                    <a:pt x="1405" y="1203"/>
                  </a:cubicBezTo>
                  <a:cubicBezTo>
                    <a:pt x="1424" y="1211"/>
                    <a:pt x="1443" y="1215"/>
                    <a:pt x="1462" y="1215"/>
                  </a:cubicBezTo>
                  <a:cubicBezTo>
                    <a:pt x="1528" y="1215"/>
                    <a:pt x="1589" y="1170"/>
                    <a:pt x="1608" y="1096"/>
                  </a:cubicBezTo>
                  <a:cubicBezTo>
                    <a:pt x="1643" y="1013"/>
                    <a:pt x="1655" y="918"/>
                    <a:pt x="1655" y="834"/>
                  </a:cubicBezTo>
                  <a:cubicBezTo>
                    <a:pt x="1655" y="358"/>
                    <a:pt x="1286" y="1"/>
                    <a:pt x="8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55"/>
            <p:cNvSpPr/>
            <p:nvPr/>
          </p:nvSpPr>
          <p:spPr>
            <a:xfrm>
              <a:off x="3616024" y="3153199"/>
              <a:ext cx="52287" cy="52256"/>
            </a:xfrm>
            <a:custGeom>
              <a:rect b="b" l="l" r="r" t="t"/>
              <a:pathLst>
                <a:path extrusionOk="0" h="1643" w="1644">
                  <a:moveTo>
                    <a:pt x="834" y="1"/>
                  </a:moveTo>
                  <a:cubicBezTo>
                    <a:pt x="370" y="1"/>
                    <a:pt x="1" y="370"/>
                    <a:pt x="1" y="822"/>
                  </a:cubicBezTo>
                  <a:cubicBezTo>
                    <a:pt x="1" y="1292"/>
                    <a:pt x="375" y="1642"/>
                    <a:pt x="828" y="1642"/>
                  </a:cubicBezTo>
                  <a:cubicBezTo>
                    <a:pt x="892" y="1642"/>
                    <a:pt x="958" y="1635"/>
                    <a:pt x="1024" y="1620"/>
                  </a:cubicBezTo>
                  <a:cubicBezTo>
                    <a:pt x="1108" y="1608"/>
                    <a:pt x="1167" y="1513"/>
                    <a:pt x="1144" y="1430"/>
                  </a:cubicBezTo>
                  <a:cubicBezTo>
                    <a:pt x="1123" y="1359"/>
                    <a:pt x="1060" y="1305"/>
                    <a:pt x="991" y="1305"/>
                  </a:cubicBezTo>
                  <a:cubicBezTo>
                    <a:pt x="978" y="1305"/>
                    <a:pt x="966" y="1307"/>
                    <a:pt x="953" y="1311"/>
                  </a:cubicBezTo>
                  <a:cubicBezTo>
                    <a:pt x="914" y="1319"/>
                    <a:pt x="876" y="1323"/>
                    <a:pt x="838" y="1323"/>
                  </a:cubicBezTo>
                  <a:cubicBezTo>
                    <a:pt x="564" y="1323"/>
                    <a:pt x="334" y="1106"/>
                    <a:pt x="334" y="834"/>
                  </a:cubicBezTo>
                  <a:cubicBezTo>
                    <a:pt x="334" y="572"/>
                    <a:pt x="560" y="346"/>
                    <a:pt x="822" y="346"/>
                  </a:cubicBezTo>
                  <a:cubicBezTo>
                    <a:pt x="1167" y="346"/>
                    <a:pt x="1405" y="668"/>
                    <a:pt x="1286" y="1001"/>
                  </a:cubicBezTo>
                  <a:cubicBezTo>
                    <a:pt x="1263" y="1084"/>
                    <a:pt x="1310" y="1180"/>
                    <a:pt x="1394" y="1203"/>
                  </a:cubicBezTo>
                  <a:cubicBezTo>
                    <a:pt x="1415" y="1211"/>
                    <a:pt x="1436" y="1215"/>
                    <a:pt x="1456" y="1215"/>
                  </a:cubicBezTo>
                  <a:cubicBezTo>
                    <a:pt x="1524" y="1215"/>
                    <a:pt x="1580" y="1170"/>
                    <a:pt x="1608" y="1096"/>
                  </a:cubicBezTo>
                  <a:cubicBezTo>
                    <a:pt x="1632" y="1013"/>
                    <a:pt x="1644" y="918"/>
                    <a:pt x="1644" y="834"/>
                  </a:cubicBezTo>
                  <a:cubicBezTo>
                    <a:pt x="1644" y="358"/>
                    <a:pt x="1275" y="1"/>
                    <a:pt x="8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55"/>
            <p:cNvSpPr/>
            <p:nvPr/>
          </p:nvSpPr>
          <p:spPr>
            <a:xfrm>
              <a:off x="3679252" y="3153199"/>
              <a:ext cx="57217" cy="52256"/>
            </a:xfrm>
            <a:custGeom>
              <a:rect b="b" l="l" r="r" t="t"/>
              <a:pathLst>
                <a:path extrusionOk="0" h="1643" w="1799">
                  <a:moveTo>
                    <a:pt x="834" y="1"/>
                  </a:moveTo>
                  <a:cubicBezTo>
                    <a:pt x="370" y="1"/>
                    <a:pt x="1" y="370"/>
                    <a:pt x="1" y="822"/>
                  </a:cubicBezTo>
                  <a:cubicBezTo>
                    <a:pt x="1" y="1292"/>
                    <a:pt x="375" y="1642"/>
                    <a:pt x="828" y="1642"/>
                  </a:cubicBezTo>
                  <a:cubicBezTo>
                    <a:pt x="892" y="1642"/>
                    <a:pt x="958" y="1635"/>
                    <a:pt x="1025" y="1620"/>
                  </a:cubicBezTo>
                  <a:cubicBezTo>
                    <a:pt x="1120" y="1608"/>
                    <a:pt x="1180" y="1513"/>
                    <a:pt x="1144" y="1430"/>
                  </a:cubicBezTo>
                  <a:cubicBezTo>
                    <a:pt x="1134" y="1359"/>
                    <a:pt x="1064" y="1305"/>
                    <a:pt x="992" y="1305"/>
                  </a:cubicBezTo>
                  <a:cubicBezTo>
                    <a:pt x="979" y="1305"/>
                    <a:pt x="966" y="1307"/>
                    <a:pt x="953" y="1311"/>
                  </a:cubicBezTo>
                  <a:cubicBezTo>
                    <a:pt x="916" y="1319"/>
                    <a:pt x="879" y="1323"/>
                    <a:pt x="842" y="1323"/>
                  </a:cubicBezTo>
                  <a:cubicBezTo>
                    <a:pt x="576" y="1323"/>
                    <a:pt x="346" y="1106"/>
                    <a:pt x="346" y="834"/>
                  </a:cubicBezTo>
                  <a:cubicBezTo>
                    <a:pt x="346" y="572"/>
                    <a:pt x="572" y="346"/>
                    <a:pt x="834" y="346"/>
                  </a:cubicBezTo>
                  <a:cubicBezTo>
                    <a:pt x="1180" y="346"/>
                    <a:pt x="1418" y="668"/>
                    <a:pt x="1299" y="1001"/>
                  </a:cubicBezTo>
                  <a:cubicBezTo>
                    <a:pt x="1263" y="1084"/>
                    <a:pt x="1311" y="1180"/>
                    <a:pt x="1406" y="1203"/>
                  </a:cubicBezTo>
                  <a:cubicBezTo>
                    <a:pt x="1425" y="1211"/>
                    <a:pt x="1444" y="1215"/>
                    <a:pt x="1463" y="1215"/>
                  </a:cubicBezTo>
                  <a:cubicBezTo>
                    <a:pt x="1528" y="1215"/>
                    <a:pt x="1590" y="1170"/>
                    <a:pt x="1608" y="1096"/>
                  </a:cubicBezTo>
                  <a:cubicBezTo>
                    <a:pt x="1799" y="549"/>
                    <a:pt x="1406" y="1"/>
                    <a:pt x="8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55"/>
            <p:cNvSpPr/>
            <p:nvPr/>
          </p:nvSpPr>
          <p:spPr>
            <a:xfrm>
              <a:off x="3742894" y="3153199"/>
              <a:ext cx="57185" cy="52256"/>
            </a:xfrm>
            <a:custGeom>
              <a:rect b="b" l="l" r="r" t="t"/>
              <a:pathLst>
                <a:path extrusionOk="0" h="1643" w="1798">
                  <a:moveTo>
                    <a:pt x="834" y="1"/>
                  </a:moveTo>
                  <a:cubicBezTo>
                    <a:pt x="369" y="1"/>
                    <a:pt x="0" y="370"/>
                    <a:pt x="0" y="822"/>
                  </a:cubicBezTo>
                  <a:cubicBezTo>
                    <a:pt x="0" y="1292"/>
                    <a:pt x="374" y="1642"/>
                    <a:pt x="827" y="1642"/>
                  </a:cubicBezTo>
                  <a:cubicBezTo>
                    <a:pt x="892" y="1642"/>
                    <a:pt x="957" y="1635"/>
                    <a:pt x="1024" y="1620"/>
                  </a:cubicBezTo>
                  <a:cubicBezTo>
                    <a:pt x="1107" y="1608"/>
                    <a:pt x="1167" y="1513"/>
                    <a:pt x="1143" y="1430"/>
                  </a:cubicBezTo>
                  <a:cubicBezTo>
                    <a:pt x="1123" y="1359"/>
                    <a:pt x="1060" y="1305"/>
                    <a:pt x="990" y="1305"/>
                  </a:cubicBezTo>
                  <a:cubicBezTo>
                    <a:pt x="978" y="1305"/>
                    <a:pt x="965" y="1307"/>
                    <a:pt x="953" y="1311"/>
                  </a:cubicBezTo>
                  <a:cubicBezTo>
                    <a:pt x="914" y="1319"/>
                    <a:pt x="875" y="1323"/>
                    <a:pt x="837" y="1323"/>
                  </a:cubicBezTo>
                  <a:cubicBezTo>
                    <a:pt x="563" y="1323"/>
                    <a:pt x="334" y="1106"/>
                    <a:pt x="334" y="834"/>
                  </a:cubicBezTo>
                  <a:cubicBezTo>
                    <a:pt x="334" y="572"/>
                    <a:pt x="560" y="346"/>
                    <a:pt x="822" y="346"/>
                  </a:cubicBezTo>
                  <a:cubicBezTo>
                    <a:pt x="1167" y="346"/>
                    <a:pt x="1405" y="668"/>
                    <a:pt x="1286" y="1001"/>
                  </a:cubicBezTo>
                  <a:cubicBezTo>
                    <a:pt x="1262" y="1084"/>
                    <a:pt x="1298" y="1180"/>
                    <a:pt x="1393" y="1203"/>
                  </a:cubicBezTo>
                  <a:cubicBezTo>
                    <a:pt x="1415" y="1211"/>
                    <a:pt x="1435" y="1215"/>
                    <a:pt x="1455" y="1215"/>
                  </a:cubicBezTo>
                  <a:cubicBezTo>
                    <a:pt x="1523" y="1215"/>
                    <a:pt x="1577" y="1170"/>
                    <a:pt x="1596" y="1096"/>
                  </a:cubicBezTo>
                  <a:cubicBezTo>
                    <a:pt x="1798" y="549"/>
                    <a:pt x="1393" y="1"/>
                    <a:pt x="8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55"/>
            <p:cNvSpPr/>
            <p:nvPr/>
          </p:nvSpPr>
          <p:spPr>
            <a:xfrm>
              <a:off x="3806122" y="3088826"/>
              <a:ext cx="57217" cy="52224"/>
            </a:xfrm>
            <a:custGeom>
              <a:rect b="b" l="l" r="r" t="t"/>
              <a:pathLst>
                <a:path extrusionOk="0" h="1642" w="1799">
                  <a:moveTo>
                    <a:pt x="834" y="1"/>
                  </a:moveTo>
                  <a:cubicBezTo>
                    <a:pt x="370" y="1"/>
                    <a:pt x="0" y="370"/>
                    <a:pt x="0" y="822"/>
                  </a:cubicBezTo>
                  <a:cubicBezTo>
                    <a:pt x="0" y="1292"/>
                    <a:pt x="375" y="1642"/>
                    <a:pt x="828" y="1642"/>
                  </a:cubicBezTo>
                  <a:cubicBezTo>
                    <a:pt x="892" y="1642"/>
                    <a:pt x="958" y="1635"/>
                    <a:pt x="1024" y="1620"/>
                  </a:cubicBezTo>
                  <a:cubicBezTo>
                    <a:pt x="1120" y="1608"/>
                    <a:pt x="1179" y="1513"/>
                    <a:pt x="1143" y="1430"/>
                  </a:cubicBezTo>
                  <a:cubicBezTo>
                    <a:pt x="1134" y="1351"/>
                    <a:pt x="1067" y="1304"/>
                    <a:pt x="996" y="1304"/>
                  </a:cubicBezTo>
                  <a:cubicBezTo>
                    <a:pt x="982" y="1304"/>
                    <a:pt x="967" y="1306"/>
                    <a:pt x="953" y="1311"/>
                  </a:cubicBezTo>
                  <a:cubicBezTo>
                    <a:pt x="916" y="1319"/>
                    <a:pt x="878" y="1323"/>
                    <a:pt x="842" y="1323"/>
                  </a:cubicBezTo>
                  <a:cubicBezTo>
                    <a:pt x="576" y="1323"/>
                    <a:pt x="346" y="1106"/>
                    <a:pt x="346" y="834"/>
                  </a:cubicBezTo>
                  <a:cubicBezTo>
                    <a:pt x="346" y="572"/>
                    <a:pt x="560" y="346"/>
                    <a:pt x="834" y="346"/>
                  </a:cubicBezTo>
                  <a:cubicBezTo>
                    <a:pt x="1179" y="346"/>
                    <a:pt x="1417" y="668"/>
                    <a:pt x="1298" y="1001"/>
                  </a:cubicBezTo>
                  <a:cubicBezTo>
                    <a:pt x="1263" y="1084"/>
                    <a:pt x="1310" y="1180"/>
                    <a:pt x="1394" y="1203"/>
                  </a:cubicBezTo>
                  <a:cubicBezTo>
                    <a:pt x="1415" y="1211"/>
                    <a:pt x="1436" y="1215"/>
                    <a:pt x="1457" y="1215"/>
                  </a:cubicBezTo>
                  <a:cubicBezTo>
                    <a:pt x="1528" y="1215"/>
                    <a:pt x="1589" y="1170"/>
                    <a:pt x="1608" y="1096"/>
                  </a:cubicBezTo>
                  <a:cubicBezTo>
                    <a:pt x="1798" y="549"/>
                    <a:pt x="1405" y="1"/>
                    <a:pt x="8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55"/>
            <p:cNvSpPr/>
            <p:nvPr/>
          </p:nvSpPr>
          <p:spPr>
            <a:xfrm>
              <a:off x="3806122" y="3153199"/>
              <a:ext cx="57217" cy="52256"/>
            </a:xfrm>
            <a:custGeom>
              <a:rect b="b" l="l" r="r" t="t"/>
              <a:pathLst>
                <a:path extrusionOk="0" h="1643" w="1799">
                  <a:moveTo>
                    <a:pt x="834" y="1"/>
                  </a:moveTo>
                  <a:cubicBezTo>
                    <a:pt x="370" y="1"/>
                    <a:pt x="0" y="370"/>
                    <a:pt x="0" y="822"/>
                  </a:cubicBezTo>
                  <a:cubicBezTo>
                    <a:pt x="0" y="1292"/>
                    <a:pt x="375" y="1642"/>
                    <a:pt x="828" y="1642"/>
                  </a:cubicBezTo>
                  <a:cubicBezTo>
                    <a:pt x="892" y="1642"/>
                    <a:pt x="958" y="1635"/>
                    <a:pt x="1024" y="1620"/>
                  </a:cubicBezTo>
                  <a:cubicBezTo>
                    <a:pt x="1120" y="1608"/>
                    <a:pt x="1179" y="1513"/>
                    <a:pt x="1143" y="1430"/>
                  </a:cubicBezTo>
                  <a:cubicBezTo>
                    <a:pt x="1133" y="1359"/>
                    <a:pt x="1063" y="1305"/>
                    <a:pt x="991" y="1305"/>
                  </a:cubicBezTo>
                  <a:cubicBezTo>
                    <a:pt x="978" y="1305"/>
                    <a:pt x="966" y="1307"/>
                    <a:pt x="953" y="1311"/>
                  </a:cubicBezTo>
                  <a:cubicBezTo>
                    <a:pt x="916" y="1319"/>
                    <a:pt x="878" y="1323"/>
                    <a:pt x="842" y="1323"/>
                  </a:cubicBezTo>
                  <a:cubicBezTo>
                    <a:pt x="576" y="1323"/>
                    <a:pt x="346" y="1106"/>
                    <a:pt x="346" y="834"/>
                  </a:cubicBezTo>
                  <a:cubicBezTo>
                    <a:pt x="346" y="572"/>
                    <a:pt x="560" y="346"/>
                    <a:pt x="834" y="346"/>
                  </a:cubicBezTo>
                  <a:cubicBezTo>
                    <a:pt x="1179" y="346"/>
                    <a:pt x="1417" y="668"/>
                    <a:pt x="1298" y="1001"/>
                  </a:cubicBezTo>
                  <a:cubicBezTo>
                    <a:pt x="1263" y="1084"/>
                    <a:pt x="1310" y="1180"/>
                    <a:pt x="1394" y="1203"/>
                  </a:cubicBezTo>
                  <a:cubicBezTo>
                    <a:pt x="1415" y="1211"/>
                    <a:pt x="1436" y="1215"/>
                    <a:pt x="1457" y="1215"/>
                  </a:cubicBezTo>
                  <a:cubicBezTo>
                    <a:pt x="1528" y="1215"/>
                    <a:pt x="1589" y="1170"/>
                    <a:pt x="1608" y="1096"/>
                  </a:cubicBezTo>
                  <a:cubicBezTo>
                    <a:pt x="1798" y="549"/>
                    <a:pt x="1405" y="1"/>
                    <a:pt x="8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55"/>
            <p:cNvSpPr/>
            <p:nvPr/>
          </p:nvSpPr>
          <p:spPr>
            <a:xfrm>
              <a:off x="3549742" y="2940392"/>
              <a:ext cx="107215" cy="72420"/>
            </a:xfrm>
            <a:custGeom>
              <a:rect b="b" l="l" r="r" t="t"/>
              <a:pathLst>
                <a:path extrusionOk="0" h="2277" w="3371">
                  <a:moveTo>
                    <a:pt x="1573" y="1"/>
                  </a:moveTo>
                  <a:cubicBezTo>
                    <a:pt x="1311" y="1"/>
                    <a:pt x="1084" y="215"/>
                    <a:pt x="1084" y="489"/>
                  </a:cubicBezTo>
                  <a:lnTo>
                    <a:pt x="1084" y="548"/>
                  </a:lnTo>
                  <a:cubicBezTo>
                    <a:pt x="1084" y="608"/>
                    <a:pt x="1037" y="644"/>
                    <a:pt x="977" y="644"/>
                  </a:cubicBezTo>
                  <a:cubicBezTo>
                    <a:pt x="715" y="644"/>
                    <a:pt x="489" y="870"/>
                    <a:pt x="489" y="1144"/>
                  </a:cubicBezTo>
                  <a:cubicBezTo>
                    <a:pt x="489" y="1167"/>
                    <a:pt x="489" y="1203"/>
                    <a:pt x="501" y="1227"/>
                  </a:cubicBezTo>
                  <a:cubicBezTo>
                    <a:pt x="501" y="1227"/>
                    <a:pt x="501" y="1239"/>
                    <a:pt x="489" y="1239"/>
                  </a:cubicBezTo>
                  <a:cubicBezTo>
                    <a:pt x="215" y="1239"/>
                    <a:pt x="1" y="1465"/>
                    <a:pt x="1" y="1739"/>
                  </a:cubicBezTo>
                  <a:lnTo>
                    <a:pt x="1" y="1775"/>
                  </a:lnTo>
                  <a:cubicBezTo>
                    <a:pt x="1" y="2013"/>
                    <a:pt x="180" y="2227"/>
                    <a:pt x="418" y="2275"/>
                  </a:cubicBezTo>
                  <a:cubicBezTo>
                    <a:pt x="425" y="2276"/>
                    <a:pt x="432" y="2276"/>
                    <a:pt x="439" y="2276"/>
                  </a:cubicBezTo>
                  <a:cubicBezTo>
                    <a:pt x="517" y="2276"/>
                    <a:pt x="597" y="2219"/>
                    <a:pt x="608" y="2132"/>
                  </a:cubicBezTo>
                  <a:cubicBezTo>
                    <a:pt x="620" y="2048"/>
                    <a:pt x="561" y="1953"/>
                    <a:pt x="477" y="1941"/>
                  </a:cubicBezTo>
                  <a:cubicBezTo>
                    <a:pt x="394" y="1929"/>
                    <a:pt x="334" y="1870"/>
                    <a:pt x="334" y="1775"/>
                  </a:cubicBezTo>
                  <a:lnTo>
                    <a:pt x="334" y="1727"/>
                  </a:lnTo>
                  <a:cubicBezTo>
                    <a:pt x="334" y="1632"/>
                    <a:pt x="418" y="1560"/>
                    <a:pt x="501" y="1560"/>
                  </a:cubicBezTo>
                  <a:cubicBezTo>
                    <a:pt x="715" y="1560"/>
                    <a:pt x="894" y="1370"/>
                    <a:pt x="846" y="1144"/>
                  </a:cubicBezTo>
                  <a:cubicBezTo>
                    <a:pt x="822" y="1036"/>
                    <a:pt x="906" y="953"/>
                    <a:pt x="1013" y="953"/>
                  </a:cubicBezTo>
                  <a:cubicBezTo>
                    <a:pt x="1263" y="953"/>
                    <a:pt x="1465" y="739"/>
                    <a:pt x="1454" y="489"/>
                  </a:cubicBezTo>
                  <a:cubicBezTo>
                    <a:pt x="1442" y="370"/>
                    <a:pt x="1525" y="298"/>
                    <a:pt x="1620" y="298"/>
                  </a:cubicBezTo>
                  <a:lnTo>
                    <a:pt x="2382" y="298"/>
                  </a:lnTo>
                  <a:cubicBezTo>
                    <a:pt x="2466" y="298"/>
                    <a:pt x="2537" y="370"/>
                    <a:pt x="2537" y="453"/>
                  </a:cubicBezTo>
                  <a:lnTo>
                    <a:pt x="2537" y="489"/>
                  </a:lnTo>
                  <a:cubicBezTo>
                    <a:pt x="2537" y="513"/>
                    <a:pt x="2525" y="548"/>
                    <a:pt x="2525" y="608"/>
                  </a:cubicBezTo>
                  <a:cubicBezTo>
                    <a:pt x="2525" y="798"/>
                    <a:pt x="2692" y="965"/>
                    <a:pt x="2882" y="965"/>
                  </a:cubicBezTo>
                  <a:cubicBezTo>
                    <a:pt x="2978" y="965"/>
                    <a:pt x="3049" y="1036"/>
                    <a:pt x="3049" y="1132"/>
                  </a:cubicBezTo>
                  <a:cubicBezTo>
                    <a:pt x="3049" y="1215"/>
                    <a:pt x="2978" y="1286"/>
                    <a:pt x="2882" y="1286"/>
                  </a:cubicBezTo>
                  <a:lnTo>
                    <a:pt x="2275" y="1286"/>
                  </a:lnTo>
                  <a:cubicBezTo>
                    <a:pt x="2037" y="1286"/>
                    <a:pt x="1846" y="1489"/>
                    <a:pt x="1846" y="1727"/>
                  </a:cubicBezTo>
                  <a:lnTo>
                    <a:pt x="1846" y="1787"/>
                  </a:lnTo>
                  <a:cubicBezTo>
                    <a:pt x="1846" y="1870"/>
                    <a:pt x="1763" y="1941"/>
                    <a:pt x="1680" y="1941"/>
                  </a:cubicBezTo>
                  <a:lnTo>
                    <a:pt x="1120" y="1941"/>
                  </a:lnTo>
                  <a:cubicBezTo>
                    <a:pt x="1037" y="1941"/>
                    <a:pt x="965" y="2025"/>
                    <a:pt x="965" y="2108"/>
                  </a:cubicBezTo>
                  <a:cubicBezTo>
                    <a:pt x="965" y="2203"/>
                    <a:pt x="1037" y="2275"/>
                    <a:pt x="1120" y="2275"/>
                  </a:cubicBezTo>
                  <a:lnTo>
                    <a:pt x="1680" y="2275"/>
                  </a:lnTo>
                  <a:cubicBezTo>
                    <a:pt x="1942" y="2275"/>
                    <a:pt x="2168" y="2048"/>
                    <a:pt x="2168" y="1787"/>
                  </a:cubicBezTo>
                  <a:lnTo>
                    <a:pt x="2168" y="1727"/>
                  </a:lnTo>
                  <a:cubicBezTo>
                    <a:pt x="2168" y="1667"/>
                    <a:pt x="2216" y="1620"/>
                    <a:pt x="2275" y="1620"/>
                  </a:cubicBezTo>
                  <a:lnTo>
                    <a:pt x="2882" y="1620"/>
                  </a:lnTo>
                  <a:cubicBezTo>
                    <a:pt x="3156" y="1620"/>
                    <a:pt x="3370" y="1394"/>
                    <a:pt x="3370" y="1132"/>
                  </a:cubicBezTo>
                  <a:cubicBezTo>
                    <a:pt x="3311" y="858"/>
                    <a:pt x="3097" y="632"/>
                    <a:pt x="2823" y="632"/>
                  </a:cubicBezTo>
                  <a:cubicBezTo>
                    <a:pt x="2811" y="632"/>
                    <a:pt x="2799" y="620"/>
                    <a:pt x="2811" y="620"/>
                  </a:cubicBezTo>
                  <a:cubicBezTo>
                    <a:pt x="2882" y="298"/>
                    <a:pt x="2644" y="1"/>
                    <a:pt x="233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55"/>
            <p:cNvSpPr/>
            <p:nvPr/>
          </p:nvSpPr>
          <p:spPr>
            <a:xfrm>
              <a:off x="3630050" y="2983551"/>
              <a:ext cx="93539" cy="73120"/>
            </a:xfrm>
            <a:custGeom>
              <a:rect b="b" l="l" r="r" t="t"/>
              <a:pathLst>
                <a:path extrusionOk="0" h="2299" w="2941">
                  <a:moveTo>
                    <a:pt x="1703" y="1"/>
                  </a:moveTo>
                  <a:cubicBezTo>
                    <a:pt x="1429" y="1"/>
                    <a:pt x="1203" y="227"/>
                    <a:pt x="1203" y="501"/>
                  </a:cubicBezTo>
                  <a:lnTo>
                    <a:pt x="1203" y="561"/>
                  </a:lnTo>
                  <a:cubicBezTo>
                    <a:pt x="1203" y="620"/>
                    <a:pt x="1167" y="656"/>
                    <a:pt x="1107" y="656"/>
                  </a:cubicBezTo>
                  <a:lnTo>
                    <a:pt x="488" y="656"/>
                  </a:lnTo>
                  <a:cubicBezTo>
                    <a:pt x="226" y="656"/>
                    <a:pt x="0" y="882"/>
                    <a:pt x="0" y="1156"/>
                  </a:cubicBezTo>
                  <a:cubicBezTo>
                    <a:pt x="0" y="1418"/>
                    <a:pt x="226" y="1644"/>
                    <a:pt x="488" y="1644"/>
                  </a:cubicBezTo>
                  <a:cubicBezTo>
                    <a:pt x="512" y="1644"/>
                    <a:pt x="512" y="1656"/>
                    <a:pt x="512" y="1656"/>
                  </a:cubicBezTo>
                  <a:cubicBezTo>
                    <a:pt x="512" y="1656"/>
                    <a:pt x="488" y="1704"/>
                    <a:pt x="488" y="1775"/>
                  </a:cubicBezTo>
                  <a:lnTo>
                    <a:pt x="488" y="1811"/>
                  </a:lnTo>
                  <a:cubicBezTo>
                    <a:pt x="488" y="2073"/>
                    <a:pt x="714" y="2299"/>
                    <a:pt x="988" y="2299"/>
                  </a:cubicBezTo>
                  <a:lnTo>
                    <a:pt x="1322" y="2299"/>
                  </a:lnTo>
                  <a:cubicBezTo>
                    <a:pt x="1596" y="2299"/>
                    <a:pt x="1834" y="2085"/>
                    <a:pt x="1822" y="1751"/>
                  </a:cubicBezTo>
                  <a:cubicBezTo>
                    <a:pt x="1822" y="1692"/>
                    <a:pt x="1857" y="1644"/>
                    <a:pt x="1917" y="1644"/>
                  </a:cubicBezTo>
                  <a:cubicBezTo>
                    <a:pt x="2238" y="1644"/>
                    <a:pt x="2453" y="1358"/>
                    <a:pt x="2417" y="1061"/>
                  </a:cubicBezTo>
                  <a:cubicBezTo>
                    <a:pt x="2417" y="1049"/>
                    <a:pt x="2417" y="1037"/>
                    <a:pt x="2429" y="1037"/>
                  </a:cubicBezTo>
                  <a:cubicBezTo>
                    <a:pt x="2691" y="1037"/>
                    <a:pt x="2917" y="811"/>
                    <a:pt x="2917" y="537"/>
                  </a:cubicBezTo>
                  <a:lnTo>
                    <a:pt x="2917" y="501"/>
                  </a:lnTo>
                  <a:cubicBezTo>
                    <a:pt x="2941" y="201"/>
                    <a:pt x="2687" y="16"/>
                    <a:pt x="2503" y="16"/>
                  </a:cubicBezTo>
                  <a:cubicBezTo>
                    <a:pt x="2409" y="16"/>
                    <a:pt x="2334" y="63"/>
                    <a:pt x="2322" y="168"/>
                  </a:cubicBezTo>
                  <a:cubicBezTo>
                    <a:pt x="2310" y="263"/>
                    <a:pt x="2381" y="346"/>
                    <a:pt x="2477" y="346"/>
                  </a:cubicBezTo>
                  <a:cubicBezTo>
                    <a:pt x="2548" y="346"/>
                    <a:pt x="2619" y="430"/>
                    <a:pt x="2619" y="513"/>
                  </a:cubicBezTo>
                  <a:lnTo>
                    <a:pt x="2619" y="561"/>
                  </a:lnTo>
                  <a:cubicBezTo>
                    <a:pt x="2619" y="644"/>
                    <a:pt x="2548" y="727"/>
                    <a:pt x="2453" y="727"/>
                  </a:cubicBezTo>
                  <a:cubicBezTo>
                    <a:pt x="2250" y="727"/>
                    <a:pt x="2072" y="918"/>
                    <a:pt x="2119" y="1144"/>
                  </a:cubicBezTo>
                  <a:cubicBezTo>
                    <a:pt x="2131" y="1239"/>
                    <a:pt x="2060" y="1334"/>
                    <a:pt x="1953" y="1334"/>
                  </a:cubicBezTo>
                  <a:cubicBezTo>
                    <a:pt x="1703" y="1334"/>
                    <a:pt x="1488" y="1537"/>
                    <a:pt x="1500" y="1799"/>
                  </a:cubicBezTo>
                  <a:cubicBezTo>
                    <a:pt x="1524" y="1918"/>
                    <a:pt x="1429" y="1989"/>
                    <a:pt x="1345" y="1989"/>
                  </a:cubicBezTo>
                  <a:lnTo>
                    <a:pt x="1000" y="1989"/>
                  </a:lnTo>
                  <a:cubicBezTo>
                    <a:pt x="905" y="1989"/>
                    <a:pt x="834" y="1918"/>
                    <a:pt x="834" y="1823"/>
                  </a:cubicBezTo>
                  <a:lnTo>
                    <a:pt x="834" y="1787"/>
                  </a:lnTo>
                  <a:cubicBezTo>
                    <a:pt x="834" y="1751"/>
                    <a:pt x="845" y="1727"/>
                    <a:pt x="845" y="1668"/>
                  </a:cubicBezTo>
                  <a:cubicBezTo>
                    <a:pt x="845" y="1477"/>
                    <a:pt x="691" y="1323"/>
                    <a:pt x="488" y="1323"/>
                  </a:cubicBezTo>
                  <a:cubicBezTo>
                    <a:pt x="405" y="1323"/>
                    <a:pt x="333" y="1239"/>
                    <a:pt x="333" y="1156"/>
                  </a:cubicBezTo>
                  <a:cubicBezTo>
                    <a:pt x="333" y="1061"/>
                    <a:pt x="405" y="989"/>
                    <a:pt x="488" y="989"/>
                  </a:cubicBezTo>
                  <a:lnTo>
                    <a:pt x="1107" y="989"/>
                  </a:lnTo>
                  <a:cubicBezTo>
                    <a:pt x="1345" y="989"/>
                    <a:pt x="1536" y="799"/>
                    <a:pt x="1536" y="561"/>
                  </a:cubicBezTo>
                  <a:lnTo>
                    <a:pt x="1536" y="501"/>
                  </a:lnTo>
                  <a:cubicBezTo>
                    <a:pt x="1536" y="406"/>
                    <a:pt x="1607" y="334"/>
                    <a:pt x="1703" y="334"/>
                  </a:cubicBezTo>
                  <a:lnTo>
                    <a:pt x="1798" y="334"/>
                  </a:lnTo>
                  <a:cubicBezTo>
                    <a:pt x="1893" y="334"/>
                    <a:pt x="1965" y="263"/>
                    <a:pt x="1965" y="168"/>
                  </a:cubicBezTo>
                  <a:cubicBezTo>
                    <a:pt x="1965" y="84"/>
                    <a:pt x="1893" y="1"/>
                    <a:pt x="179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9" name="Google Shape;3419;p55"/>
          <p:cNvGrpSpPr/>
          <p:nvPr/>
        </p:nvGrpSpPr>
        <p:grpSpPr>
          <a:xfrm>
            <a:off x="3082845" y="2920959"/>
            <a:ext cx="356375" cy="302338"/>
            <a:chOff x="3082845" y="2920959"/>
            <a:chExt cx="356375" cy="302338"/>
          </a:xfrm>
        </p:grpSpPr>
        <p:sp>
          <p:nvSpPr>
            <p:cNvPr id="3420" name="Google Shape;3420;p55"/>
            <p:cNvSpPr/>
            <p:nvPr/>
          </p:nvSpPr>
          <p:spPr>
            <a:xfrm>
              <a:off x="3082845" y="2920959"/>
              <a:ext cx="217769" cy="130432"/>
            </a:xfrm>
            <a:custGeom>
              <a:rect b="b" l="l" r="r" t="t"/>
              <a:pathLst>
                <a:path extrusionOk="0" h="4101" w="6847">
                  <a:moveTo>
                    <a:pt x="2394" y="2767"/>
                  </a:moveTo>
                  <a:lnTo>
                    <a:pt x="2394" y="3779"/>
                  </a:lnTo>
                  <a:cubicBezTo>
                    <a:pt x="2156" y="3743"/>
                    <a:pt x="2060" y="3683"/>
                    <a:pt x="1477" y="3469"/>
                  </a:cubicBezTo>
                  <a:cubicBezTo>
                    <a:pt x="1358" y="3374"/>
                    <a:pt x="1370" y="3231"/>
                    <a:pt x="1453" y="3136"/>
                  </a:cubicBezTo>
                  <a:cubicBezTo>
                    <a:pt x="2025" y="2874"/>
                    <a:pt x="2132" y="2790"/>
                    <a:pt x="2394" y="2767"/>
                  </a:cubicBezTo>
                  <a:close/>
                  <a:moveTo>
                    <a:pt x="3696" y="1"/>
                  </a:moveTo>
                  <a:cubicBezTo>
                    <a:pt x="3572" y="1"/>
                    <a:pt x="3447" y="74"/>
                    <a:pt x="3394" y="207"/>
                  </a:cubicBezTo>
                  <a:lnTo>
                    <a:pt x="2799" y="1600"/>
                  </a:lnTo>
                  <a:cubicBezTo>
                    <a:pt x="2727" y="1767"/>
                    <a:pt x="2691" y="1933"/>
                    <a:pt x="2691" y="2100"/>
                  </a:cubicBezTo>
                  <a:cubicBezTo>
                    <a:pt x="2691" y="2195"/>
                    <a:pt x="2715" y="2290"/>
                    <a:pt x="2727" y="2398"/>
                  </a:cubicBezTo>
                  <a:lnTo>
                    <a:pt x="2572" y="2398"/>
                  </a:lnTo>
                  <a:cubicBezTo>
                    <a:pt x="2060" y="2398"/>
                    <a:pt x="1798" y="2588"/>
                    <a:pt x="1286" y="2826"/>
                  </a:cubicBezTo>
                  <a:cubicBezTo>
                    <a:pt x="1227" y="2850"/>
                    <a:pt x="1120" y="2957"/>
                    <a:pt x="1072" y="3088"/>
                  </a:cubicBezTo>
                  <a:lnTo>
                    <a:pt x="167" y="3088"/>
                  </a:lnTo>
                  <a:cubicBezTo>
                    <a:pt x="72" y="3088"/>
                    <a:pt x="1" y="3160"/>
                    <a:pt x="1" y="3255"/>
                  </a:cubicBezTo>
                  <a:cubicBezTo>
                    <a:pt x="1" y="3338"/>
                    <a:pt x="72" y="3421"/>
                    <a:pt x="167" y="3421"/>
                  </a:cubicBezTo>
                  <a:lnTo>
                    <a:pt x="1060" y="3421"/>
                  </a:lnTo>
                  <a:cubicBezTo>
                    <a:pt x="1096" y="3588"/>
                    <a:pt x="1227" y="3719"/>
                    <a:pt x="1310" y="3743"/>
                  </a:cubicBezTo>
                  <a:cubicBezTo>
                    <a:pt x="1906" y="3981"/>
                    <a:pt x="2120" y="4100"/>
                    <a:pt x="2537" y="4100"/>
                  </a:cubicBezTo>
                  <a:lnTo>
                    <a:pt x="5061" y="4100"/>
                  </a:lnTo>
                  <a:cubicBezTo>
                    <a:pt x="5156" y="4100"/>
                    <a:pt x="5227" y="4029"/>
                    <a:pt x="5227" y="3933"/>
                  </a:cubicBezTo>
                  <a:cubicBezTo>
                    <a:pt x="5227" y="3850"/>
                    <a:pt x="5156" y="3779"/>
                    <a:pt x="5061" y="3779"/>
                  </a:cubicBezTo>
                  <a:lnTo>
                    <a:pt x="2715" y="3779"/>
                  </a:lnTo>
                  <a:lnTo>
                    <a:pt x="2715" y="2731"/>
                  </a:lnTo>
                  <a:lnTo>
                    <a:pt x="6668" y="2731"/>
                  </a:lnTo>
                  <a:cubicBezTo>
                    <a:pt x="6763" y="2731"/>
                    <a:pt x="6835" y="2659"/>
                    <a:pt x="6835" y="2564"/>
                  </a:cubicBezTo>
                  <a:cubicBezTo>
                    <a:pt x="6847" y="2481"/>
                    <a:pt x="6775" y="2409"/>
                    <a:pt x="6680" y="2409"/>
                  </a:cubicBezTo>
                  <a:lnTo>
                    <a:pt x="5239" y="2409"/>
                  </a:lnTo>
                  <a:cubicBezTo>
                    <a:pt x="5763" y="1159"/>
                    <a:pt x="5775" y="1207"/>
                    <a:pt x="5775" y="1088"/>
                  </a:cubicBezTo>
                  <a:cubicBezTo>
                    <a:pt x="5775" y="945"/>
                    <a:pt x="5704" y="826"/>
                    <a:pt x="5573" y="766"/>
                  </a:cubicBezTo>
                  <a:lnTo>
                    <a:pt x="5358" y="683"/>
                  </a:lnTo>
                  <a:cubicBezTo>
                    <a:pt x="5337" y="674"/>
                    <a:pt x="5314" y="669"/>
                    <a:pt x="5292" y="669"/>
                  </a:cubicBezTo>
                  <a:cubicBezTo>
                    <a:pt x="5228" y="669"/>
                    <a:pt x="5167" y="705"/>
                    <a:pt x="5132" y="766"/>
                  </a:cubicBezTo>
                  <a:cubicBezTo>
                    <a:pt x="5108" y="862"/>
                    <a:pt x="5132" y="945"/>
                    <a:pt x="5227" y="993"/>
                  </a:cubicBezTo>
                  <a:lnTo>
                    <a:pt x="5430" y="1088"/>
                  </a:lnTo>
                  <a:lnTo>
                    <a:pt x="4870" y="2409"/>
                  </a:lnTo>
                  <a:lnTo>
                    <a:pt x="3072" y="2409"/>
                  </a:lnTo>
                  <a:cubicBezTo>
                    <a:pt x="3037" y="2314"/>
                    <a:pt x="3025" y="2219"/>
                    <a:pt x="3025" y="2112"/>
                  </a:cubicBezTo>
                  <a:cubicBezTo>
                    <a:pt x="3025" y="1993"/>
                    <a:pt x="3049" y="1850"/>
                    <a:pt x="3096" y="1743"/>
                  </a:cubicBezTo>
                  <a:lnTo>
                    <a:pt x="3691" y="338"/>
                  </a:lnTo>
                  <a:lnTo>
                    <a:pt x="4596" y="731"/>
                  </a:lnTo>
                  <a:cubicBezTo>
                    <a:pt x="4619" y="736"/>
                    <a:pt x="4641" y="739"/>
                    <a:pt x="4662" y="739"/>
                  </a:cubicBezTo>
                  <a:cubicBezTo>
                    <a:pt x="4729" y="739"/>
                    <a:pt x="4786" y="708"/>
                    <a:pt x="4823" y="635"/>
                  </a:cubicBezTo>
                  <a:cubicBezTo>
                    <a:pt x="4858" y="552"/>
                    <a:pt x="4823" y="457"/>
                    <a:pt x="4739" y="409"/>
                  </a:cubicBezTo>
                  <a:lnTo>
                    <a:pt x="3822" y="28"/>
                  </a:lnTo>
                  <a:cubicBezTo>
                    <a:pt x="3782" y="10"/>
                    <a:pt x="3739" y="1"/>
                    <a:pt x="36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55"/>
            <p:cNvSpPr/>
            <p:nvPr/>
          </p:nvSpPr>
          <p:spPr>
            <a:xfrm>
              <a:off x="3260444" y="2997577"/>
              <a:ext cx="178776" cy="225720"/>
            </a:xfrm>
            <a:custGeom>
              <a:rect b="b" l="l" r="r" t="t"/>
              <a:pathLst>
                <a:path extrusionOk="0" h="7097" w="5621">
                  <a:moveTo>
                    <a:pt x="4775" y="334"/>
                  </a:moveTo>
                  <a:cubicBezTo>
                    <a:pt x="5061" y="334"/>
                    <a:pt x="5299" y="584"/>
                    <a:pt x="5299" y="858"/>
                  </a:cubicBezTo>
                  <a:cubicBezTo>
                    <a:pt x="5299" y="1143"/>
                    <a:pt x="5061" y="1382"/>
                    <a:pt x="4775" y="1382"/>
                  </a:cubicBezTo>
                  <a:lnTo>
                    <a:pt x="4358" y="1382"/>
                  </a:lnTo>
                  <a:lnTo>
                    <a:pt x="4358" y="334"/>
                  </a:lnTo>
                  <a:close/>
                  <a:moveTo>
                    <a:pt x="1751" y="0"/>
                  </a:moveTo>
                  <a:cubicBezTo>
                    <a:pt x="1667" y="0"/>
                    <a:pt x="1584" y="72"/>
                    <a:pt x="1584" y="167"/>
                  </a:cubicBezTo>
                  <a:cubicBezTo>
                    <a:pt x="1584" y="250"/>
                    <a:pt x="1667" y="322"/>
                    <a:pt x="1751" y="322"/>
                  </a:cubicBezTo>
                  <a:lnTo>
                    <a:pt x="4037" y="322"/>
                  </a:lnTo>
                  <a:lnTo>
                    <a:pt x="4037" y="1370"/>
                  </a:lnTo>
                  <a:lnTo>
                    <a:pt x="167" y="1370"/>
                  </a:lnTo>
                  <a:cubicBezTo>
                    <a:pt x="72" y="1370"/>
                    <a:pt x="1" y="1441"/>
                    <a:pt x="1" y="1536"/>
                  </a:cubicBezTo>
                  <a:cubicBezTo>
                    <a:pt x="1" y="1620"/>
                    <a:pt x="72" y="1691"/>
                    <a:pt x="167" y="1691"/>
                  </a:cubicBezTo>
                  <a:lnTo>
                    <a:pt x="774" y="1691"/>
                  </a:lnTo>
                  <a:lnTo>
                    <a:pt x="774" y="2025"/>
                  </a:lnTo>
                  <a:cubicBezTo>
                    <a:pt x="774" y="2465"/>
                    <a:pt x="1144" y="2846"/>
                    <a:pt x="1596" y="2846"/>
                  </a:cubicBezTo>
                  <a:lnTo>
                    <a:pt x="1834" y="2846"/>
                  </a:lnTo>
                  <a:lnTo>
                    <a:pt x="1834" y="3477"/>
                  </a:lnTo>
                  <a:cubicBezTo>
                    <a:pt x="1834" y="4072"/>
                    <a:pt x="2310" y="4549"/>
                    <a:pt x="2906" y="4549"/>
                  </a:cubicBezTo>
                  <a:lnTo>
                    <a:pt x="3060" y="4549"/>
                  </a:lnTo>
                  <a:cubicBezTo>
                    <a:pt x="3561" y="4549"/>
                    <a:pt x="3953" y="4953"/>
                    <a:pt x="3953" y="5442"/>
                  </a:cubicBezTo>
                  <a:lnTo>
                    <a:pt x="3953" y="6930"/>
                  </a:lnTo>
                  <a:cubicBezTo>
                    <a:pt x="3953" y="7025"/>
                    <a:pt x="4037" y="7097"/>
                    <a:pt x="4120" y="7097"/>
                  </a:cubicBezTo>
                  <a:cubicBezTo>
                    <a:pt x="4215" y="7097"/>
                    <a:pt x="4287" y="7025"/>
                    <a:pt x="4287" y="6930"/>
                  </a:cubicBezTo>
                  <a:lnTo>
                    <a:pt x="4287" y="5442"/>
                  </a:lnTo>
                  <a:cubicBezTo>
                    <a:pt x="4287" y="4775"/>
                    <a:pt x="3739" y="4227"/>
                    <a:pt x="3060" y="4227"/>
                  </a:cubicBezTo>
                  <a:lnTo>
                    <a:pt x="2906" y="4227"/>
                  </a:lnTo>
                  <a:cubicBezTo>
                    <a:pt x="2501" y="4227"/>
                    <a:pt x="2156" y="3894"/>
                    <a:pt x="2156" y="3477"/>
                  </a:cubicBezTo>
                  <a:lnTo>
                    <a:pt x="2156" y="2846"/>
                  </a:lnTo>
                  <a:cubicBezTo>
                    <a:pt x="2176" y="2846"/>
                    <a:pt x="2207" y="2848"/>
                    <a:pt x="2246" y="2848"/>
                  </a:cubicBezTo>
                  <a:cubicBezTo>
                    <a:pt x="2344" y="2848"/>
                    <a:pt x="2491" y="2836"/>
                    <a:pt x="2644" y="2751"/>
                  </a:cubicBezTo>
                  <a:cubicBezTo>
                    <a:pt x="2739" y="2703"/>
                    <a:pt x="2763" y="2620"/>
                    <a:pt x="2727" y="2525"/>
                  </a:cubicBezTo>
                  <a:cubicBezTo>
                    <a:pt x="2694" y="2467"/>
                    <a:pt x="2638" y="2432"/>
                    <a:pt x="2579" y="2432"/>
                  </a:cubicBezTo>
                  <a:cubicBezTo>
                    <a:pt x="2553" y="2432"/>
                    <a:pt x="2526" y="2439"/>
                    <a:pt x="2501" y="2453"/>
                  </a:cubicBezTo>
                  <a:cubicBezTo>
                    <a:pt x="2422" y="2496"/>
                    <a:pt x="2374" y="2505"/>
                    <a:pt x="2191" y="2505"/>
                  </a:cubicBezTo>
                  <a:cubicBezTo>
                    <a:pt x="2068" y="2505"/>
                    <a:pt x="1887" y="2501"/>
                    <a:pt x="1596" y="2501"/>
                  </a:cubicBezTo>
                  <a:cubicBezTo>
                    <a:pt x="1322" y="2501"/>
                    <a:pt x="1096" y="2275"/>
                    <a:pt x="1096" y="2013"/>
                  </a:cubicBezTo>
                  <a:lnTo>
                    <a:pt x="1096" y="1715"/>
                  </a:lnTo>
                  <a:lnTo>
                    <a:pt x="2763" y="1715"/>
                  </a:lnTo>
                  <a:lnTo>
                    <a:pt x="2763" y="2084"/>
                  </a:lnTo>
                  <a:cubicBezTo>
                    <a:pt x="2751" y="2191"/>
                    <a:pt x="2846" y="2263"/>
                    <a:pt x="2930" y="2263"/>
                  </a:cubicBezTo>
                  <a:cubicBezTo>
                    <a:pt x="3025" y="2263"/>
                    <a:pt x="3096" y="2203"/>
                    <a:pt x="3096" y="2108"/>
                  </a:cubicBezTo>
                  <a:lnTo>
                    <a:pt x="3096" y="2036"/>
                  </a:lnTo>
                  <a:lnTo>
                    <a:pt x="3096" y="1715"/>
                  </a:lnTo>
                  <a:lnTo>
                    <a:pt x="4775" y="1715"/>
                  </a:lnTo>
                  <a:cubicBezTo>
                    <a:pt x="5251" y="1715"/>
                    <a:pt x="5620" y="1322"/>
                    <a:pt x="5620" y="858"/>
                  </a:cubicBezTo>
                  <a:cubicBezTo>
                    <a:pt x="5620" y="620"/>
                    <a:pt x="5537" y="417"/>
                    <a:pt x="5370" y="250"/>
                  </a:cubicBezTo>
                  <a:cubicBezTo>
                    <a:pt x="5204" y="84"/>
                    <a:pt x="5001" y="0"/>
                    <a:pt x="476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2" name="Google Shape;3422;p55"/>
          <p:cNvGrpSpPr/>
          <p:nvPr/>
        </p:nvGrpSpPr>
        <p:grpSpPr>
          <a:xfrm>
            <a:off x="2639038" y="2894942"/>
            <a:ext cx="355612" cy="355612"/>
            <a:chOff x="2639038" y="2894942"/>
            <a:chExt cx="355612" cy="355612"/>
          </a:xfrm>
        </p:grpSpPr>
        <p:sp>
          <p:nvSpPr>
            <p:cNvPr id="3423" name="Google Shape;3423;p55"/>
            <p:cNvSpPr/>
            <p:nvPr/>
          </p:nvSpPr>
          <p:spPr>
            <a:xfrm>
              <a:off x="2748479" y="2894942"/>
              <a:ext cx="246171" cy="304119"/>
            </a:xfrm>
            <a:custGeom>
              <a:rect b="b" l="l" r="r" t="t"/>
              <a:pathLst>
                <a:path extrusionOk="0" h="9562" w="7740">
                  <a:moveTo>
                    <a:pt x="7168" y="1930"/>
                  </a:moveTo>
                  <a:cubicBezTo>
                    <a:pt x="7299" y="1930"/>
                    <a:pt x="7406" y="2037"/>
                    <a:pt x="7406" y="2168"/>
                  </a:cubicBezTo>
                  <a:lnTo>
                    <a:pt x="7418" y="3156"/>
                  </a:lnTo>
                  <a:cubicBezTo>
                    <a:pt x="7418" y="3287"/>
                    <a:pt x="7311" y="3394"/>
                    <a:pt x="7180" y="3394"/>
                  </a:cubicBezTo>
                  <a:lnTo>
                    <a:pt x="6882" y="3394"/>
                  </a:lnTo>
                  <a:lnTo>
                    <a:pt x="6882" y="2715"/>
                  </a:lnTo>
                  <a:cubicBezTo>
                    <a:pt x="6882" y="2632"/>
                    <a:pt x="6811" y="2561"/>
                    <a:pt x="6715" y="2561"/>
                  </a:cubicBezTo>
                  <a:cubicBezTo>
                    <a:pt x="6632" y="2561"/>
                    <a:pt x="6549" y="2632"/>
                    <a:pt x="6549" y="2715"/>
                  </a:cubicBezTo>
                  <a:lnTo>
                    <a:pt x="6549" y="3394"/>
                  </a:lnTo>
                  <a:lnTo>
                    <a:pt x="6096" y="3394"/>
                  </a:lnTo>
                  <a:lnTo>
                    <a:pt x="6096" y="1930"/>
                  </a:lnTo>
                  <a:close/>
                  <a:moveTo>
                    <a:pt x="4549" y="1"/>
                  </a:moveTo>
                  <a:cubicBezTo>
                    <a:pt x="4227" y="1"/>
                    <a:pt x="3965" y="251"/>
                    <a:pt x="3965" y="572"/>
                  </a:cubicBezTo>
                  <a:lnTo>
                    <a:pt x="3965" y="1608"/>
                  </a:lnTo>
                  <a:lnTo>
                    <a:pt x="3239" y="1608"/>
                  </a:lnTo>
                  <a:cubicBezTo>
                    <a:pt x="3144" y="1608"/>
                    <a:pt x="3072" y="1680"/>
                    <a:pt x="3072" y="1763"/>
                  </a:cubicBezTo>
                  <a:cubicBezTo>
                    <a:pt x="3072" y="1858"/>
                    <a:pt x="3144" y="1930"/>
                    <a:pt x="3239" y="1930"/>
                  </a:cubicBezTo>
                  <a:lnTo>
                    <a:pt x="3965" y="1930"/>
                  </a:lnTo>
                  <a:lnTo>
                    <a:pt x="3965" y="3394"/>
                  </a:lnTo>
                  <a:lnTo>
                    <a:pt x="3417" y="3394"/>
                  </a:lnTo>
                  <a:lnTo>
                    <a:pt x="3417" y="3013"/>
                  </a:lnTo>
                  <a:cubicBezTo>
                    <a:pt x="3417" y="2930"/>
                    <a:pt x="3334" y="2858"/>
                    <a:pt x="3251" y="2858"/>
                  </a:cubicBezTo>
                  <a:cubicBezTo>
                    <a:pt x="3155" y="2858"/>
                    <a:pt x="3084" y="2930"/>
                    <a:pt x="3084" y="3013"/>
                  </a:cubicBezTo>
                  <a:lnTo>
                    <a:pt x="3084" y="3394"/>
                  </a:lnTo>
                  <a:lnTo>
                    <a:pt x="2382" y="3394"/>
                  </a:lnTo>
                  <a:lnTo>
                    <a:pt x="2382" y="2715"/>
                  </a:lnTo>
                  <a:cubicBezTo>
                    <a:pt x="2382" y="2632"/>
                    <a:pt x="2310" y="2561"/>
                    <a:pt x="2227" y="2561"/>
                  </a:cubicBezTo>
                  <a:cubicBezTo>
                    <a:pt x="2132" y="2561"/>
                    <a:pt x="2060" y="2632"/>
                    <a:pt x="2060" y="2715"/>
                  </a:cubicBezTo>
                  <a:lnTo>
                    <a:pt x="2060" y="3394"/>
                  </a:lnTo>
                  <a:lnTo>
                    <a:pt x="1358" y="3394"/>
                  </a:lnTo>
                  <a:lnTo>
                    <a:pt x="1358" y="3013"/>
                  </a:lnTo>
                  <a:cubicBezTo>
                    <a:pt x="1358" y="2930"/>
                    <a:pt x="1286" y="2858"/>
                    <a:pt x="1191" y="2858"/>
                  </a:cubicBezTo>
                  <a:cubicBezTo>
                    <a:pt x="1108" y="2858"/>
                    <a:pt x="1036" y="2930"/>
                    <a:pt x="1036" y="3013"/>
                  </a:cubicBezTo>
                  <a:lnTo>
                    <a:pt x="1036" y="3394"/>
                  </a:lnTo>
                  <a:lnTo>
                    <a:pt x="334" y="3394"/>
                  </a:lnTo>
                  <a:lnTo>
                    <a:pt x="334" y="2715"/>
                  </a:lnTo>
                  <a:cubicBezTo>
                    <a:pt x="334" y="2632"/>
                    <a:pt x="262" y="2561"/>
                    <a:pt x="167" y="2561"/>
                  </a:cubicBezTo>
                  <a:cubicBezTo>
                    <a:pt x="84" y="2561"/>
                    <a:pt x="0" y="2632"/>
                    <a:pt x="0" y="2715"/>
                  </a:cubicBezTo>
                  <a:lnTo>
                    <a:pt x="0" y="3549"/>
                  </a:lnTo>
                  <a:lnTo>
                    <a:pt x="0" y="4799"/>
                  </a:lnTo>
                  <a:cubicBezTo>
                    <a:pt x="0" y="4894"/>
                    <a:pt x="84" y="4966"/>
                    <a:pt x="167" y="4966"/>
                  </a:cubicBezTo>
                  <a:cubicBezTo>
                    <a:pt x="262" y="4966"/>
                    <a:pt x="334" y="4894"/>
                    <a:pt x="334" y="4799"/>
                  </a:cubicBezTo>
                  <a:lnTo>
                    <a:pt x="334" y="3716"/>
                  </a:lnTo>
                  <a:lnTo>
                    <a:pt x="3977" y="3716"/>
                  </a:lnTo>
                  <a:lnTo>
                    <a:pt x="3977" y="5692"/>
                  </a:lnTo>
                  <a:cubicBezTo>
                    <a:pt x="3977" y="5787"/>
                    <a:pt x="4048" y="5859"/>
                    <a:pt x="4144" y="5859"/>
                  </a:cubicBezTo>
                  <a:cubicBezTo>
                    <a:pt x="4227" y="5859"/>
                    <a:pt x="4310" y="5787"/>
                    <a:pt x="4310" y="5692"/>
                  </a:cubicBezTo>
                  <a:lnTo>
                    <a:pt x="4310" y="560"/>
                  </a:lnTo>
                  <a:cubicBezTo>
                    <a:pt x="4310" y="429"/>
                    <a:pt x="4406" y="322"/>
                    <a:pt x="4549" y="322"/>
                  </a:cubicBezTo>
                  <a:lnTo>
                    <a:pt x="5525" y="322"/>
                  </a:lnTo>
                  <a:cubicBezTo>
                    <a:pt x="5656" y="322"/>
                    <a:pt x="5763" y="429"/>
                    <a:pt x="5763" y="560"/>
                  </a:cubicBezTo>
                  <a:lnTo>
                    <a:pt x="5763" y="8871"/>
                  </a:lnTo>
                  <a:cubicBezTo>
                    <a:pt x="5763" y="9073"/>
                    <a:pt x="5596" y="9240"/>
                    <a:pt x="5394" y="9240"/>
                  </a:cubicBezTo>
                  <a:lnTo>
                    <a:pt x="1727" y="9240"/>
                  </a:lnTo>
                  <a:cubicBezTo>
                    <a:pt x="1643" y="9240"/>
                    <a:pt x="1572" y="9312"/>
                    <a:pt x="1572" y="9407"/>
                  </a:cubicBezTo>
                  <a:cubicBezTo>
                    <a:pt x="1572" y="9490"/>
                    <a:pt x="1643" y="9562"/>
                    <a:pt x="1727" y="9562"/>
                  </a:cubicBezTo>
                  <a:lnTo>
                    <a:pt x="5394" y="9562"/>
                  </a:lnTo>
                  <a:cubicBezTo>
                    <a:pt x="5787" y="9562"/>
                    <a:pt x="6108" y="9252"/>
                    <a:pt x="6108" y="8847"/>
                  </a:cubicBezTo>
                  <a:lnTo>
                    <a:pt x="6108" y="3704"/>
                  </a:lnTo>
                  <a:lnTo>
                    <a:pt x="7180" y="3704"/>
                  </a:lnTo>
                  <a:cubicBezTo>
                    <a:pt x="7489" y="3704"/>
                    <a:pt x="7739" y="3454"/>
                    <a:pt x="7739" y="3120"/>
                  </a:cubicBezTo>
                  <a:lnTo>
                    <a:pt x="7739" y="2144"/>
                  </a:lnTo>
                  <a:cubicBezTo>
                    <a:pt x="7739" y="1858"/>
                    <a:pt x="7489" y="1608"/>
                    <a:pt x="7180" y="1608"/>
                  </a:cubicBezTo>
                  <a:lnTo>
                    <a:pt x="6108" y="1608"/>
                  </a:lnTo>
                  <a:lnTo>
                    <a:pt x="6108" y="572"/>
                  </a:lnTo>
                  <a:cubicBezTo>
                    <a:pt x="6108" y="263"/>
                    <a:pt x="5858" y="1"/>
                    <a:pt x="5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55"/>
            <p:cNvSpPr/>
            <p:nvPr/>
          </p:nvSpPr>
          <p:spPr>
            <a:xfrm>
              <a:off x="2639038" y="2945703"/>
              <a:ext cx="246552" cy="304851"/>
            </a:xfrm>
            <a:custGeom>
              <a:rect b="b" l="l" r="r" t="t"/>
              <a:pathLst>
                <a:path extrusionOk="0" h="9585" w="7752">
                  <a:moveTo>
                    <a:pt x="3429" y="7989"/>
                  </a:moveTo>
                  <a:lnTo>
                    <a:pt x="3429" y="9013"/>
                  </a:lnTo>
                  <a:cubicBezTo>
                    <a:pt x="3429" y="9144"/>
                    <a:pt x="3322" y="9251"/>
                    <a:pt x="3191" y="9251"/>
                  </a:cubicBezTo>
                  <a:lnTo>
                    <a:pt x="2215" y="9251"/>
                  </a:lnTo>
                  <a:cubicBezTo>
                    <a:pt x="2072" y="9251"/>
                    <a:pt x="1977" y="9144"/>
                    <a:pt x="1977" y="9013"/>
                  </a:cubicBezTo>
                  <a:lnTo>
                    <a:pt x="1977" y="7989"/>
                  </a:lnTo>
                  <a:close/>
                  <a:moveTo>
                    <a:pt x="2358" y="0"/>
                  </a:moveTo>
                  <a:cubicBezTo>
                    <a:pt x="1977" y="0"/>
                    <a:pt x="1643" y="322"/>
                    <a:pt x="1643" y="715"/>
                  </a:cubicBezTo>
                  <a:lnTo>
                    <a:pt x="1643" y="5870"/>
                  </a:lnTo>
                  <a:lnTo>
                    <a:pt x="572" y="5870"/>
                  </a:lnTo>
                  <a:cubicBezTo>
                    <a:pt x="262" y="5870"/>
                    <a:pt x="0" y="6120"/>
                    <a:pt x="0" y="6430"/>
                  </a:cubicBezTo>
                  <a:lnTo>
                    <a:pt x="0" y="7418"/>
                  </a:lnTo>
                  <a:cubicBezTo>
                    <a:pt x="0" y="7727"/>
                    <a:pt x="250" y="7977"/>
                    <a:pt x="572" y="7977"/>
                  </a:cubicBezTo>
                  <a:lnTo>
                    <a:pt x="1643" y="7977"/>
                  </a:lnTo>
                  <a:lnTo>
                    <a:pt x="1643" y="9013"/>
                  </a:lnTo>
                  <a:cubicBezTo>
                    <a:pt x="1643" y="9323"/>
                    <a:pt x="1905" y="9585"/>
                    <a:pt x="2215" y="9585"/>
                  </a:cubicBezTo>
                  <a:lnTo>
                    <a:pt x="3191" y="9585"/>
                  </a:lnTo>
                  <a:cubicBezTo>
                    <a:pt x="3513" y="9585"/>
                    <a:pt x="3763" y="9335"/>
                    <a:pt x="3763" y="9013"/>
                  </a:cubicBezTo>
                  <a:lnTo>
                    <a:pt x="3763" y="7977"/>
                  </a:lnTo>
                  <a:lnTo>
                    <a:pt x="4489" y="7977"/>
                  </a:lnTo>
                  <a:cubicBezTo>
                    <a:pt x="4584" y="7977"/>
                    <a:pt x="4656" y="7906"/>
                    <a:pt x="4656" y="7823"/>
                  </a:cubicBezTo>
                  <a:cubicBezTo>
                    <a:pt x="4656" y="7727"/>
                    <a:pt x="4584" y="7656"/>
                    <a:pt x="4489" y="7656"/>
                  </a:cubicBezTo>
                  <a:lnTo>
                    <a:pt x="560" y="7656"/>
                  </a:lnTo>
                  <a:cubicBezTo>
                    <a:pt x="429" y="7656"/>
                    <a:pt x="322" y="7549"/>
                    <a:pt x="322" y="7418"/>
                  </a:cubicBezTo>
                  <a:lnTo>
                    <a:pt x="322" y="6430"/>
                  </a:lnTo>
                  <a:cubicBezTo>
                    <a:pt x="322" y="6299"/>
                    <a:pt x="429" y="6192"/>
                    <a:pt x="560" y="6192"/>
                  </a:cubicBezTo>
                  <a:lnTo>
                    <a:pt x="1120" y="6192"/>
                  </a:lnTo>
                  <a:lnTo>
                    <a:pt x="1120" y="6870"/>
                  </a:lnTo>
                  <a:cubicBezTo>
                    <a:pt x="1120" y="6954"/>
                    <a:pt x="1203" y="7025"/>
                    <a:pt x="1286" y="7025"/>
                  </a:cubicBezTo>
                  <a:cubicBezTo>
                    <a:pt x="1382" y="7025"/>
                    <a:pt x="1453" y="6954"/>
                    <a:pt x="1453" y="6870"/>
                  </a:cubicBezTo>
                  <a:lnTo>
                    <a:pt x="1453" y="6192"/>
                  </a:lnTo>
                  <a:lnTo>
                    <a:pt x="2155" y="6192"/>
                  </a:lnTo>
                  <a:lnTo>
                    <a:pt x="2155" y="6608"/>
                  </a:lnTo>
                  <a:cubicBezTo>
                    <a:pt x="2155" y="6704"/>
                    <a:pt x="2227" y="6775"/>
                    <a:pt x="2322" y="6775"/>
                  </a:cubicBezTo>
                  <a:cubicBezTo>
                    <a:pt x="2405" y="6775"/>
                    <a:pt x="2477" y="6704"/>
                    <a:pt x="2477" y="6608"/>
                  </a:cubicBezTo>
                  <a:lnTo>
                    <a:pt x="2477" y="6192"/>
                  </a:lnTo>
                  <a:lnTo>
                    <a:pt x="3179" y="6192"/>
                  </a:lnTo>
                  <a:lnTo>
                    <a:pt x="3179" y="6870"/>
                  </a:lnTo>
                  <a:cubicBezTo>
                    <a:pt x="3179" y="6954"/>
                    <a:pt x="3239" y="7013"/>
                    <a:pt x="3334" y="7025"/>
                  </a:cubicBezTo>
                  <a:lnTo>
                    <a:pt x="3358" y="7025"/>
                  </a:lnTo>
                  <a:cubicBezTo>
                    <a:pt x="3453" y="7025"/>
                    <a:pt x="3525" y="6954"/>
                    <a:pt x="3525" y="6870"/>
                  </a:cubicBezTo>
                  <a:lnTo>
                    <a:pt x="3525" y="6192"/>
                  </a:lnTo>
                  <a:lnTo>
                    <a:pt x="4227" y="6192"/>
                  </a:lnTo>
                  <a:lnTo>
                    <a:pt x="4227" y="6608"/>
                  </a:lnTo>
                  <a:cubicBezTo>
                    <a:pt x="4227" y="6704"/>
                    <a:pt x="4299" y="6775"/>
                    <a:pt x="4382" y="6775"/>
                  </a:cubicBezTo>
                  <a:cubicBezTo>
                    <a:pt x="4477" y="6775"/>
                    <a:pt x="4549" y="6704"/>
                    <a:pt x="4549" y="6608"/>
                  </a:cubicBezTo>
                  <a:lnTo>
                    <a:pt x="4549" y="6192"/>
                  </a:lnTo>
                  <a:lnTo>
                    <a:pt x="5251" y="6192"/>
                  </a:lnTo>
                  <a:lnTo>
                    <a:pt x="5251" y="6870"/>
                  </a:lnTo>
                  <a:cubicBezTo>
                    <a:pt x="5251" y="6954"/>
                    <a:pt x="5323" y="7025"/>
                    <a:pt x="5418" y="7025"/>
                  </a:cubicBezTo>
                  <a:cubicBezTo>
                    <a:pt x="5501" y="7025"/>
                    <a:pt x="5573" y="6954"/>
                    <a:pt x="5573" y="6870"/>
                  </a:cubicBezTo>
                  <a:lnTo>
                    <a:pt x="5573" y="6192"/>
                  </a:lnTo>
                  <a:lnTo>
                    <a:pt x="6275" y="6192"/>
                  </a:lnTo>
                  <a:lnTo>
                    <a:pt x="6275" y="6608"/>
                  </a:lnTo>
                  <a:cubicBezTo>
                    <a:pt x="6275" y="6704"/>
                    <a:pt x="6346" y="6775"/>
                    <a:pt x="6442" y="6775"/>
                  </a:cubicBezTo>
                  <a:cubicBezTo>
                    <a:pt x="6525" y="6775"/>
                    <a:pt x="6608" y="6704"/>
                    <a:pt x="6608" y="6608"/>
                  </a:cubicBezTo>
                  <a:lnTo>
                    <a:pt x="6608" y="6192"/>
                  </a:lnTo>
                  <a:lnTo>
                    <a:pt x="7418" y="6192"/>
                  </a:lnTo>
                  <a:lnTo>
                    <a:pt x="7418" y="6870"/>
                  </a:lnTo>
                  <a:cubicBezTo>
                    <a:pt x="7418" y="6954"/>
                    <a:pt x="7501" y="7025"/>
                    <a:pt x="7585" y="7025"/>
                  </a:cubicBezTo>
                  <a:cubicBezTo>
                    <a:pt x="7680" y="7025"/>
                    <a:pt x="7751" y="6954"/>
                    <a:pt x="7751" y="6870"/>
                  </a:cubicBezTo>
                  <a:lnTo>
                    <a:pt x="7751" y="5965"/>
                  </a:lnTo>
                  <a:lnTo>
                    <a:pt x="7751" y="4775"/>
                  </a:lnTo>
                  <a:cubicBezTo>
                    <a:pt x="7751" y="4679"/>
                    <a:pt x="7680" y="4608"/>
                    <a:pt x="7585" y="4608"/>
                  </a:cubicBezTo>
                  <a:cubicBezTo>
                    <a:pt x="7501" y="4608"/>
                    <a:pt x="7418" y="4679"/>
                    <a:pt x="7418" y="4775"/>
                  </a:cubicBezTo>
                  <a:lnTo>
                    <a:pt x="7418" y="5858"/>
                  </a:lnTo>
                  <a:lnTo>
                    <a:pt x="3775" y="5858"/>
                  </a:lnTo>
                  <a:lnTo>
                    <a:pt x="3775" y="3882"/>
                  </a:lnTo>
                  <a:cubicBezTo>
                    <a:pt x="3775" y="3786"/>
                    <a:pt x="3703" y="3715"/>
                    <a:pt x="3608" y="3715"/>
                  </a:cubicBezTo>
                  <a:cubicBezTo>
                    <a:pt x="3525" y="3715"/>
                    <a:pt x="3441" y="3786"/>
                    <a:pt x="3441" y="3882"/>
                  </a:cubicBezTo>
                  <a:lnTo>
                    <a:pt x="3441" y="5858"/>
                  </a:lnTo>
                  <a:lnTo>
                    <a:pt x="1989" y="5858"/>
                  </a:lnTo>
                  <a:lnTo>
                    <a:pt x="1989" y="703"/>
                  </a:lnTo>
                  <a:cubicBezTo>
                    <a:pt x="1989" y="500"/>
                    <a:pt x="2155" y="334"/>
                    <a:pt x="2358" y="334"/>
                  </a:cubicBezTo>
                  <a:lnTo>
                    <a:pt x="6025" y="334"/>
                  </a:lnTo>
                  <a:cubicBezTo>
                    <a:pt x="6108" y="334"/>
                    <a:pt x="6192" y="262"/>
                    <a:pt x="6192" y="167"/>
                  </a:cubicBezTo>
                  <a:cubicBezTo>
                    <a:pt x="6192" y="84"/>
                    <a:pt x="6108" y="0"/>
                    <a:pt x="60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5" name="Google Shape;3425;p55"/>
          <p:cNvGrpSpPr/>
          <p:nvPr/>
        </p:nvGrpSpPr>
        <p:grpSpPr>
          <a:xfrm>
            <a:off x="2194468" y="2938865"/>
            <a:ext cx="355993" cy="267766"/>
            <a:chOff x="2194468" y="2938865"/>
            <a:chExt cx="355993" cy="267766"/>
          </a:xfrm>
        </p:grpSpPr>
        <p:sp>
          <p:nvSpPr>
            <p:cNvPr id="3426" name="Google Shape;3426;p55"/>
            <p:cNvSpPr/>
            <p:nvPr/>
          </p:nvSpPr>
          <p:spPr>
            <a:xfrm>
              <a:off x="2194468" y="2938865"/>
              <a:ext cx="355993" cy="267766"/>
            </a:xfrm>
            <a:custGeom>
              <a:rect b="b" l="l" r="r" t="t"/>
              <a:pathLst>
                <a:path extrusionOk="0" h="8419" w="11193">
                  <a:moveTo>
                    <a:pt x="10859" y="1727"/>
                  </a:moveTo>
                  <a:lnTo>
                    <a:pt x="10859" y="7692"/>
                  </a:lnTo>
                  <a:cubicBezTo>
                    <a:pt x="10859" y="7919"/>
                    <a:pt x="10680" y="8097"/>
                    <a:pt x="10466" y="8097"/>
                  </a:cubicBezTo>
                  <a:lnTo>
                    <a:pt x="727" y="8097"/>
                  </a:lnTo>
                  <a:cubicBezTo>
                    <a:pt x="501" y="8097"/>
                    <a:pt x="322" y="7919"/>
                    <a:pt x="322" y="7692"/>
                  </a:cubicBezTo>
                  <a:lnTo>
                    <a:pt x="322" y="1727"/>
                  </a:lnTo>
                  <a:close/>
                  <a:moveTo>
                    <a:pt x="727" y="1"/>
                  </a:moveTo>
                  <a:cubicBezTo>
                    <a:pt x="322" y="1"/>
                    <a:pt x="0" y="322"/>
                    <a:pt x="0" y="727"/>
                  </a:cubicBezTo>
                  <a:lnTo>
                    <a:pt x="0" y="7692"/>
                  </a:lnTo>
                  <a:cubicBezTo>
                    <a:pt x="0" y="8097"/>
                    <a:pt x="322" y="8419"/>
                    <a:pt x="727" y="8419"/>
                  </a:cubicBezTo>
                  <a:lnTo>
                    <a:pt x="10466" y="8419"/>
                  </a:lnTo>
                  <a:cubicBezTo>
                    <a:pt x="10859" y="8419"/>
                    <a:pt x="11192" y="8097"/>
                    <a:pt x="11192" y="7692"/>
                  </a:cubicBezTo>
                  <a:lnTo>
                    <a:pt x="11192" y="727"/>
                  </a:lnTo>
                  <a:cubicBezTo>
                    <a:pt x="11192" y="322"/>
                    <a:pt x="10859" y="1"/>
                    <a:pt x="10466" y="1"/>
                  </a:cubicBezTo>
                  <a:lnTo>
                    <a:pt x="3644" y="1"/>
                  </a:lnTo>
                  <a:cubicBezTo>
                    <a:pt x="3560" y="1"/>
                    <a:pt x="3477" y="72"/>
                    <a:pt x="3477" y="168"/>
                  </a:cubicBezTo>
                  <a:cubicBezTo>
                    <a:pt x="3477" y="251"/>
                    <a:pt x="3560" y="322"/>
                    <a:pt x="3644" y="322"/>
                  </a:cubicBezTo>
                  <a:lnTo>
                    <a:pt x="10466" y="322"/>
                  </a:lnTo>
                  <a:cubicBezTo>
                    <a:pt x="10680" y="322"/>
                    <a:pt x="10859" y="501"/>
                    <a:pt x="10859" y="727"/>
                  </a:cubicBezTo>
                  <a:lnTo>
                    <a:pt x="10859" y="1394"/>
                  </a:lnTo>
                  <a:lnTo>
                    <a:pt x="322" y="1394"/>
                  </a:lnTo>
                  <a:lnTo>
                    <a:pt x="322" y="727"/>
                  </a:lnTo>
                  <a:cubicBezTo>
                    <a:pt x="322" y="501"/>
                    <a:pt x="501" y="322"/>
                    <a:pt x="727" y="322"/>
                  </a:cubicBezTo>
                  <a:lnTo>
                    <a:pt x="2989" y="322"/>
                  </a:lnTo>
                  <a:cubicBezTo>
                    <a:pt x="3084" y="322"/>
                    <a:pt x="3156" y="251"/>
                    <a:pt x="3156" y="156"/>
                  </a:cubicBezTo>
                  <a:cubicBezTo>
                    <a:pt x="3156" y="72"/>
                    <a:pt x="3084" y="1"/>
                    <a:pt x="29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55"/>
            <p:cNvSpPr/>
            <p:nvPr/>
          </p:nvSpPr>
          <p:spPr>
            <a:xfrm>
              <a:off x="2217940" y="3005528"/>
              <a:ext cx="39025" cy="10623"/>
            </a:xfrm>
            <a:custGeom>
              <a:rect b="b" l="l" r="r" t="t"/>
              <a:pathLst>
                <a:path extrusionOk="0" h="334" w="1227">
                  <a:moveTo>
                    <a:pt x="167" y="0"/>
                  </a:moveTo>
                  <a:cubicBezTo>
                    <a:pt x="84" y="0"/>
                    <a:pt x="1" y="72"/>
                    <a:pt x="1" y="167"/>
                  </a:cubicBezTo>
                  <a:cubicBezTo>
                    <a:pt x="1" y="251"/>
                    <a:pt x="84" y="334"/>
                    <a:pt x="167" y="334"/>
                  </a:cubicBezTo>
                  <a:lnTo>
                    <a:pt x="1060" y="334"/>
                  </a:lnTo>
                  <a:cubicBezTo>
                    <a:pt x="1156" y="334"/>
                    <a:pt x="1227" y="251"/>
                    <a:pt x="1227" y="167"/>
                  </a:cubicBezTo>
                  <a:cubicBezTo>
                    <a:pt x="1227" y="72"/>
                    <a:pt x="1156" y="0"/>
                    <a:pt x="10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55"/>
            <p:cNvSpPr/>
            <p:nvPr/>
          </p:nvSpPr>
          <p:spPr>
            <a:xfrm>
              <a:off x="2270959" y="3005528"/>
              <a:ext cx="39025" cy="10623"/>
            </a:xfrm>
            <a:custGeom>
              <a:rect b="b" l="l" r="r" t="t"/>
              <a:pathLst>
                <a:path extrusionOk="0" h="334" w="1227">
                  <a:moveTo>
                    <a:pt x="167" y="0"/>
                  </a:moveTo>
                  <a:cubicBezTo>
                    <a:pt x="84" y="0"/>
                    <a:pt x="1" y="72"/>
                    <a:pt x="1" y="167"/>
                  </a:cubicBezTo>
                  <a:cubicBezTo>
                    <a:pt x="1" y="251"/>
                    <a:pt x="84" y="334"/>
                    <a:pt x="167" y="334"/>
                  </a:cubicBezTo>
                  <a:lnTo>
                    <a:pt x="1060" y="334"/>
                  </a:lnTo>
                  <a:cubicBezTo>
                    <a:pt x="1155" y="334"/>
                    <a:pt x="1227" y="251"/>
                    <a:pt x="1227" y="167"/>
                  </a:cubicBezTo>
                  <a:cubicBezTo>
                    <a:pt x="1227" y="72"/>
                    <a:pt x="1155" y="0"/>
                    <a:pt x="10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55"/>
            <p:cNvSpPr/>
            <p:nvPr/>
          </p:nvSpPr>
          <p:spPr>
            <a:xfrm>
              <a:off x="2323978" y="3005528"/>
              <a:ext cx="39025" cy="10623"/>
            </a:xfrm>
            <a:custGeom>
              <a:rect b="b" l="l" r="r" t="t"/>
              <a:pathLst>
                <a:path extrusionOk="0" h="334" w="1227">
                  <a:moveTo>
                    <a:pt x="167" y="0"/>
                  </a:moveTo>
                  <a:cubicBezTo>
                    <a:pt x="84" y="0"/>
                    <a:pt x="0" y="72"/>
                    <a:pt x="0" y="167"/>
                  </a:cubicBezTo>
                  <a:cubicBezTo>
                    <a:pt x="0" y="251"/>
                    <a:pt x="84" y="334"/>
                    <a:pt x="167" y="334"/>
                  </a:cubicBezTo>
                  <a:lnTo>
                    <a:pt x="1060" y="334"/>
                  </a:lnTo>
                  <a:cubicBezTo>
                    <a:pt x="1155" y="334"/>
                    <a:pt x="1227" y="251"/>
                    <a:pt x="1227" y="167"/>
                  </a:cubicBezTo>
                  <a:cubicBezTo>
                    <a:pt x="1227" y="72"/>
                    <a:pt x="1155" y="0"/>
                    <a:pt x="10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55"/>
            <p:cNvSpPr/>
            <p:nvPr/>
          </p:nvSpPr>
          <p:spPr>
            <a:xfrm>
              <a:off x="2376996" y="3005528"/>
              <a:ext cx="39025" cy="10623"/>
            </a:xfrm>
            <a:custGeom>
              <a:rect b="b" l="l" r="r" t="t"/>
              <a:pathLst>
                <a:path extrusionOk="0" h="334" w="1227">
                  <a:moveTo>
                    <a:pt x="167" y="0"/>
                  </a:moveTo>
                  <a:cubicBezTo>
                    <a:pt x="72" y="0"/>
                    <a:pt x="0" y="72"/>
                    <a:pt x="0" y="167"/>
                  </a:cubicBezTo>
                  <a:cubicBezTo>
                    <a:pt x="0" y="251"/>
                    <a:pt x="72" y="334"/>
                    <a:pt x="167" y="334"/>
                  </a:cubicBezTo>
                  <a:lnTo>
                    <a:pt x="1060" y="334"/>
                  </a:lnTo>
                  <a:cubicBezTo>
                    <a:pt x="1155" y="334"/>
                    <a:pt x="1227" y="251"/>
                    <a:pt x="1227" y="167"/>
                  </a:cubicBezTo>
                  <a:cubicBezTo>
                    <a:pt x="1227" y="72"/>
                    <a:pt x="1155" y="0"/>
                    <a:pt x="10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55"/>
            <p:cNvSpPr/>
            <p:nvPr/>
          </p:nvSpPr>
          <p:spPr>
            <a:xfrm>
              <a:off x="2429634" y="3005528"/>
              <a:ext cx="39025" cy="10623"/>
            </a:xfrm>
            <a:custGeom>
              <a:rect b="b" l="l" r="r" t="t"/>
              <a:pathLst>
                <a:path extrusionOk="0" h="334" w="1227">
                  <a:moveTo>
                    <a:pt x="167" y="0"/>
                  </a:moveTo>
                  <a:cubicBezTo>
                    <a:pt x="72" y="0"/>
                    <a:pt x="0" y="72"/>
                    <a:pt x="0" y="167"/>
                  </a:cubicBezTo>
                  <a:cubicBezTo>
                    <a:pt x="0" y="251"/>
                    <a:pt x="72" y="334"/>
                    <a:pt x="167" y="334"/>
                  </a:cubicBezTo>
                  <a:lnTo>
                    <a:pt x="1060" y="334"/>
                  </a:lnTo>
                  <a:cubicBezTo>
                    <a:pt x="1143" y="334"/>
                    <a:pt x="1227" y="251"/>
                    <a:pt x="1227" y="167"/>
                  </a:cubicBezTo>
                  <a:cubicBezTo>
                    <a:pt x="1227" y="72"/>
                    <a:pt x="1143" y="0"/>
                    <a:pt x="10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55"/>
            <p:cNvSpPr/>
            <p:nvPr/>
          </p:nvSpPr>
          <p:spPr>
            <a:xfrm>
              <a:off x="2482653" y="3005528"/>
              <a:ext cx="39025" cy="10623"/>
            </a:xfrm>
            <a:custGeom>
              <a:rect b="b" l="l" r="r" t="t"/>
              <a:pathLst>
                <a:path extrusionOk="0" h="334" w="1227">
                  <a:moveTo>
                    <a:pt x="167" y="0"/>
                  </a:moveTo>
                  <a:cubicBezTo>
                    <a:pt x="72" y="0"/>
                    <a:pt x="0" y="72"/>
                    <a:pt x="0" y="167"/>
                  </a:cubicBezTo>
                  <a:cubicBezTo>
                    <a:pt x="0" y="251"/>
                    <a:pt x="72" y="334"/>
                    <a:pt x="167" y="334"/>
                  </a:cubicBezTo>
                  <a:lnTo>
                    <a:pt x="1060" y="334"/>
                  </a:lnTo>
                  <a:cubicBezTo>
                    <a:pt x="1143" y="334"/>
                    <a:pt x="1226" y="251"/>
                    <a:pt x="1226" y="167"/>
                  </a:cubicBezTo>
                  <a:cubicBezTo>
                    <a:pt x="1215" y="72"/>
                    <a:pt x="1143" y="0"/>
                    <a:pt x="10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55"/>
            <p:cNvSpPr/>
            <p:nvPr/>
          </p:nvSpPr>
          <p:spPr>
            <a:xfrm>
              <a:off x="2223251" y="2962369"/>
              <a:ext cx="259433" cy="10623"/>
            </a:xfrm>
            <a:custGeom>
              <a:rect b="b" l="l" r="r" t="t"/>
              <a:pathLst>
                <a:path extrusionOk="0" h="334" w="8157">
                  <a:moveTo>
                    <a:pt x="167" y="0"/>
                  </a:moveTo>
                  <a:cubicBezTo>
                    <a:pt x="72" y="0"/>
                    <a:pt x="0" y="84"/>
                    <a:pt x="0" y="167"/>
                  </a:cubicBezTo>
                  <a:cubicBezTo>
                    <a:pt x="0" y="262"/>
                    <a:pt x="72" y="334"/>
                    <a:pt x="167" y="334"/>
                  </a:cubicBezTo>
                  <a:lnTo>
                    <a:pt x="7989" y="334"/>
                  </a:lnTo>
                  <a:cubicBezTo>
                    <a:pt x="8085" y="334"/>
                    <a:pt x="8156" y="262"/>
                    <a:pt x="8156" y="167"/>
                  </a:cubicBezTo>
                  <a:cubicBezTo>
                    <a:pt x="8156" y="84"/>
                    <a:pt x="8085" y="0"/>
                    <a:pt x="79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55"/>
            <p:cNvSpPr/>
            <p:nvPr/>
          </p:nvSpPr>
          <p:spPr>
            <a:xfrm>
              <a:off x="2502340" y="2954927"/>
              <a:ext cx="30692" cy="25635"/>
            </a:xfrm>
            <a:custGeom>
              <a:rect b="b" l="l" r="r" t="t"/>
              <a:pathLst>
                <a:path extrusionOk="0" h="806" w="965">
                  <a:moveTo>
                    <a:pt x="228" y="0"/>
                  </a:moveTo>
                  <a:cubicBezTo>
                    <a:pt x="183" y="0"/>
                    <a:pt x="139" y="18"/>
                    <a:pt x="107" y="56"/>
                  </a:cubicBezTo>
                  <a:cubicBezTo>
                    <a:pt x="48" y="139"/>
                    <a:pt x="48" y="234"/>
                    <a:pt x="119" y="294"/>
                  </a:cubicBezTo>
                  <a:lnTo>
                    <a:pt x="238" y="401"/>
                  </a:lnTo>
                  <a:lnTo>
                    <a:pt x="119" y="508"/>
                  </a:lnTo>
                  <a:cubicBezTo>
                    <a:pt x="0" y="615"/>
                    <a:pt x="84" y="806"/>
                    <a:pt x="226" y="806"/>
                  </a:cubicBezTo>
                  <a:cubicBezTo>
                    <a:pt x="334" y="806"/>
                    <a:pt x="357" y="734"/>
                    <a:pt x="488" y="627"/>
                  </a:cubicBezTo>
                  <a:cubicBezTo>
                    <a:pt x="596" y="734"/>
                    <a:pt x="643" y="806"/>
                    <a:pt x="738" y="806"/>
                  </a:cubicBezTo>
                  <a:cubicBezTo>
                    <a:pt x="881" y="806"/>
                    <a:pt x="965" y="615"/>
                    <a:pt x="846" y="508"/>
                  </a:cubicBezTo>
                  <a:lnTo>
                    <a:pt x="750" y="401"/>
                  </a:lnTo>
                  <a:lnTo>
                    <a:pt x="869" y="294"/>
                  </a:lnTo>
                  <a:cubicBezTo>
                    <a:pt x="941" y="234"/>
                    <a:pt x="941" y="139"/>
                    <a:pt x="881" y="56"/>
                  </a:cubicBezTo>
                  <a:cubicBezTo>
                    <a:pt x="850" y="18"/>
                    <a:pt x="806" y="0"/>
                    <a:pt x="761" y="0"/>
                  </a:cubicBezTo>
                  <a:cubicBezTo>
                    <a:pt x="720" y="0"/>
                    <a:pt x="677" y="15"/>
                    <a:pt x="643" y="44"/>
                  </a:cubicBezTo>
                  <a:lnTo>
                    <a:pt x="500" y="175"/>
                  </a:lnTo>
                  <a:lnTo>
                    <a:pt x="346" y="44"/>
                  </a:lnTo>
                  <a:cubicBezTo>
                    <a:pt x="311" y="15"/>
                    <a:pt x="269" y="0"/>
                    <a:pt x="22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55"/>
            <p:cNvSpPr/>
            <p:nvPr/>
          </p:nvSpPr>
          <p:spPr>
            <a:xfrm>
              <a:off x="2217940" y="3032404"/>
              <a:ext cx="101140" cy="83361"/>
            </a:xfrm>
            <a:custGeom>
              <a:rect b="b" l="l" r="r" t="t"/>
              <a:pathLst>
                <a:path extrusionOk="0" h="2621" w="3180">
                  <a:moveTo>
                    <a:pt x="525" y="1"/>
                  </a:moveTo>
                  <a:cubicBezTo>
                    <a:pt x="227" y="1"/>
                    <a:pt x="1" y="239"/>
                    <a:pt x="1" y="525"/>
                  </a:cubicBezTo>
                  <a:lnTo>
                    <a:pt x="1" y="2465"/>
                  </a:lnTo>
                  <a:cubicBezTo>
                    <a:pt x="1" y="2549"/>
                    <a:pt x="84" y="2620"/>
                    <a:pt x="167" y="2620"/>
                  </a:cubicBezTo>
                  <a:cubicBezTo>
                    <a:pt x="263" y="2620"/>
                    <a:pt x="334" y="2549"/>
                    <a:pt x="334" y="2465"/>
                  </a:cubicBezTo>
                  <a:lnTo>
                    <a:pt x="334" y="525"/>
                  </a:lnTo>
                  <a:cubicBezTo>
                    <a:pt x="334" y="418"/>
                    <a:pt x="417" y="334"/>
                    <a:pt x="525" y="334"/>
                  </a:cubicBezTo>
                  <a:lnTo>
                    <a:pt x="3013" y="334"/>
                  </a:lnTo>
                  <a:cubicBezTo>
                    <a:pt x="3096" y="334"/>
                    <a:pt x="3180" y="263"/>
                    <a:pt x="3180" y="168"/>
                  </a:cubicBezTo>
                  <a:cubicBezTo>
                    <a:pt x="3180" y="84"/>
                    <a:pt x="3096" y="1"/>
                    <a:pt x="301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55"/>
            <p:cNvSpPr/>
            <p:nvPr/>
          </p:nvSpPr>
          <p:spPr>
            <a:xfrm>
              <a:off x="2217558" y="3082401"/>
              <a:ext cx="133708" cy="96592"/>
            </a:xfrm>
            <a:custGeom>
              <a:rect b="b" l="l" r="r" t="t"/>
              <a:pathLst>
                <a:path extrusionOk="0" h="3037" w="4204">
                  <a:moveTo>
                    <a:pt x="1918" y="322"/>
                  </a:moveTo>
                  <a:cubicBezTo>
                    <a:pt x="2061" y="322"/>
                    <a:pt x="2180" y="393"/>
                    <a:pt x="2239" y="512"/>
                  </a:cubicBezTo>
                  <a:lnTo>
                    <a:pt x="2549" y="1143"/>
                  </a:lnTo>
                  <a:cubicBezTo>
                    <a:pt x="2382" y="1322"/>
                    <a:pt x="2156" y="1405"/>
                    <a:pt x="1918" y="1405"/>
                  </a:cubicBezTo>
                  <a:cubicBezTo>
                    <a:pt x="1680" y="1405"/>
                    <a:pt x="1465" y="1298"/>
                    <a:pt x="1299" y="1143"/>
                  </a:cubicBezTo>
                  <a:lnTo>
                    <a:pt x="1608" y="512"/>
                  </a:lnTo>
                  <a:cubicBezTo>
                    <a:pt x="1668" y="393"/>
                    <a:pt x="1787" y="322"/>
                    <a:pt x="1918" y="322"/>
                  </a:cubicBezTo>
                  <a:close/>
                  <a:moveTo>
                    <a:pt x="2727" y="1453"/>
                  </a:moveTo>
                  <a:lnTo>
                    <a:pt x="3346" y="2691"/>
                  </a:lnTo>
                  <a:lnTo>
                    <a:pt x="525" y="2691"/>
                  </a:lnTo>
                  <a:lnTo>
                    <a:pt x="1144" y="1453"/>
                  </a:lnTo>
                  <a:cubicBezTo>
                    <a:pt x="1370" y="1644"/>
                    <a:pt x="1644" y="1751"/>
                    <a:pt x="1941" y="1751"/>
                  </a:cubicBezTo>
                  <a:cubicBezTo>
                    <a:pt x="2239" y="1751"/>
                    <a:pt x="2501" y="1644"/>
                    <a:pt x="2727" y="1453"/>
                  </a:cubicBezTo>
                  <a:close/>
                  <a:moveTo>
                    <a:pt x="1918" y="0"/>
                  </a:moveTo>
                  <a:cubicBezTo>
                    <a:pt x="1668" y="0"/>
                    <a:pt x="1430" y="143"/>
                    <a:pt x="1310" y="370"/>
                  </a:cubicBezTo>
                  <a:lnTo>
                    <a:pt x="941" y="1084"/>
                  </a:lnTo>
                  <a:lnTo>
                    <a:pt x="322" y="2275"/>
                  </a:lnTo>
                  <a:lnTo>
                    <a:pt x="322" y="1572"/>
                  </a:lnTo>
                  <a:cubicBezTo>
                    <a:pt x="322" y="1489"/>
                    <a:pt x="251" y="1405"/>
                    <a:pt x="167" y="1405"/>
                  </a:cubicBezTo>
                  <a:cubicBezTo>
                    <a:pt x="72" y="1405"/>
                    <a:pt x="1" y="1489"/>
                    <a:pt x="1" y="1572"/>
                  </a:cubicBezTo>
                  <a:lnTo>
                    <a:pt x="1" y="2501"/>
                  </a:lnTo>
                  <a:cubicBezTo>
                    <a:pt x="1" y="2644"/>
                    <a:pt x="60" y="2775"/>
                    <a:pt x="167" y="2882"/>
                  </a:cubicBezTo>
                  <a:cubicBezTo>
                    <a:pt x="263" y="2977"/>
                    <a:pt x="382" y="3037"/>
                    <a:pt x="525" y="3037"/>
                  </a:cubicBezTo>
                  <a:lnTo>
                    <a:pt x="4001" y="3037"/>
                  </a:lnTo>
                  <a:cubicBezTo>
                    <a:pt x="4097" y="3037"/>
                    <a:pt x="4168" y="2953"/>
                    <a:pt x="4168" y="2870"/>
                  </a:cubicBezTo>
                  <a:cubicBezTo>
                    <a:pt x="4204" y="2763"/>
                    <a:pt x="4120" y="2691"/>
                    <a:pt x="4037" y="2691"/>
                  </a:cubicBezTo>
                  <a:lnTo>
                    <a:pt x="3704" y="2691"/>
                  </a:lnTo>
                  <a:lnTo>
                    <a:pt x="2537" y="370"/>
                  </a:lnTo>
                  <a:cubicBezTo>
                    <a:pt x="2418" y="131"/>
                    <a:pt x="2180" y="0"/>
                    <a:pt x="191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55"/>
            <p:cNvSpPr/>
            <p:nvPr/>
          </p:nvSpPr>
          <p:spPr>
            <a:xfrm>
              <a:off x="2329671" y="3032404"/>
              <a:ext cx="82566" cy="145444"/>
            </a:xfrm>
            <a:custGeom>
              <a:rect b="b" l="l" r="r" t="t"/>
              <a:pathLst>
                <a:path extrusionOk="0" h="4573" w="2596">
                  <a:moveTo>
                    <a:pt x="167" y="1"/>
                  </a:moveTo>
                  <a:cubicBezTo>
                    <a:pt x="71" y="1"/>
                    <a:pt x="0" y="84"/>
                    <a:pt x="0" y="168"/>
                  </a:cubicBezTo>
                  <a:cubicBezTo>
                    <a:pt x="0" y="263"/>
                    <a:pt x="71" y="334"/>
                    <a:pt x="167" y="334"/>
                  </a:cubicBezTo>
                  <a:lnTo>
                    <a:pt x="2072" y="334"/>
                  </a:lnTo>
                  <a:cubicBezTo>
                    <a:pt x="2179" y="334"/>
                    <a:pt x="2262" y="418"/>
                    <a:pt x="2262" y="525"/>
                  </a:cubicBezTo>
                  <a:lnTo>
                    <a:pt x="2262" y="4049"/>
                  </a:lnTo>
                  <a:cubicBezTo>
                    <a:pt x="2262" y="4156"/>
                    <a:pt x="2179" y="4251"/>
                    <a:pt x="2072" y="4251"/>
                  </a:cubicBezTo>
                  <a:lnTo>
                    <a:pt x="1179" y="4251"/>
                  </a:lnTo>
                  <a:cubicBezTo>
                    <a:pt x="1095" y="4251"/>
                    <a:pt x="1012" y="4323"/>
                    <a:pt x="1012" y="4406"/>
                  </a:cubicBezTo>
                  <a:cubicBezTo>
                    <a:pt x="1012" y="4501"/>
                    <a:pt x="1095" y="4573"/>
                    <a:pt x="1179" y="4573"/>
                  </a:cubicBezTo>
                  <a:lnTo>
                    <a:pt x="2072" y="4573"/>
                  </a:lnTo>
                  <a:cubicBezTo>
                    <a:pt x="2369" y="4573"/>
                    <a:pt x="2596" y="4335"/>
                    <a:pt x="2596" y="4049"/>
                  </a:cubicBezTo>
                  <a:lnTo>
                    <a:pt x="2596" y="525"/>
                  </a:lnTo>
                  <a:cubicBezTo>
                    <a:pt x="2596" y="239"/>
                    <a:pt x="2357" y="1"/>
                    <a:pt x="20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55"/>
            <p:cNvSpPr/>
            <p:nvPr/>
          </p:nvSpPr>
          <p:spPr>
            <a:xfrm>
              <a:off x="2437585" y="3032404"/>
              <a:ext cx="84092" cy="10655"/>
            </a:xfrm>
            <a:custGeom>
              <a:rect b="b" l="l" r="r" t="t"/>
              <a:pathLst>
                <a:path extrusionOk="0" h="335" w="2644">
                  <a:moveTo>
                    <a:pt x="167" y="1"/>
                  </a:moveTo>
                  <a:cubicBezTo>
                    <a:pt x="84" y="1"/>
                    <a:pt x="0" y="84"/>
                    <a:pt x="0" y="168"/>
                  </a:cubicBezTo>
                  <a:cubicBezTo>
                    <a:pt x="0" y="263"/>
                    <a:pt x="84" y="334"/>
                    <a:pt x="167" y="334"/>
                  </a:cubicBezTo>
                  <a:lnTo>
                    <a:pt x="2477" y="334"/>
                  </a:lnTo>
                  <a:cubicBezTo>
                    <a:pt x="2560" y="334"/>
                    <a:pt x="2643" y="263"/>
                    <a:pt x="2643" y="168"/>
                  </a:cubicBezTo>
                  <a:cubicBezTo>
                    <a:pt x="2632" y="84"/>
                    <a:pt x="2560" y="1"/>
                    <a:pt x="24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55"/>
            <p:cNvSpPr/>
            <p:nvPr/>
          </p:nvSpPr>
          <p:spPr>
            <a:xfrm>
              <a:off x="2427344" y="3055144"/>
              <a:ext cx="94334" cy="10623"/>
            </a:xfrm>
            <a:custGeom>
              <a:rect b="b" l="l" r="r" t="t"/>
              <a:pathLst>
                <a:path extrusionOk="0" h="334" w="2966">
                  <a:moveTo>
                    <a:pt x="168" y="0"/>
                  </a:moveTo>
                  <a:cubicBezTo>
                    <a:pt x="72" y="0"/>
                    <a:pt x="1" y="84"/>
                    <a:pt x="1" y="167"/>
                  </a:cubicBezTo>
                  <a:cubicBezTo>
                    <a:pt x="1" y="262"/>
                    <a:pt x="72" y="334"/>
                    <a:pt x="168" y="334"/>
                  </a:cubicBezTo>
                  <a:lnTo>
                    <a:pt x="2799" y="334"/>
                  </a:lnTo>
                  <a:cubicBezTo>
                    <a:pt x="2882" y="334"/>
                    <a:pt x="2965" y="262"/>
                    <a:pt x="2965" y="167"/>
                  </a:cubicBezTo>
                  <a:cubicBezTo>
                    <a:pt x="2954" y="84"/>
                    <a:pt x="2882" y="0"/>
                    <a:pt x="27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55"/>
            <p:cNvSpPr/>
            <p:nvPr/>
          </p:nvSpPr>
          <p:spPr>
            <a:xfrm>
              <a:off x="2427344" y="3077853"/>
              <a:ext cx="94334" cy="10623"/>
            </a:xfrm>
            <a:custGeom>
              <a:rect b="b" l="l" r="r" t="t"/>
              <a:pathLst>
                <a:path extrusionOk="0" h="334" w="2966">
                  <a:moveTo>
                    <a:pt x="168" y="1"/>
                  </a:moveTo>
                  <a:cubicBezTo>
                    <a:pt x="72" y="1"/>
                    <a:pt x="1" y="84"/>
                    <a:pt x="1" y="167"/>
                  </a:cubicBezTo>
                  <a:cubicBezTo>
                    <a:pt x="1" y="263"/>
                    <a:pt x="72" y="334"/>
                    <a:pt x="168" y="334"/>
                  </a:cubicBezTo>
                  <a:lnTo>
                    <a:pt x="2799" y="334"/>
                  </a:lnTo>
                  <a:cubicBezTo>
                    <a:pt x="2882" y="334"/>
                    <a:pt x="2965" y="263"/>
                    <a:pt x="2965" y="167"/>
                  </a:cubicBezTo>
                  <a:cubicBezTo>
                    <a:pt x="2954" y="84"/>
                    <a:pt x="2882" y="1"/>
                    <a:pt x="27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55"/>
            <p:cNvSpPr/>
            <p:nvPr/>
          </p:nvSpPr>
          <p:spPr>
            <a:xfrm>
              <a:off x="2427344" y="3100212"/>
              <a:ext cx="94334" cy="10623"/>
            </a:xfrm>
            <a:custGeom>
              <a:rect b="b" l="l" r="r" t="t"/>
              <a:pathLst>
                <a:path extrusionOk="0" h="334" w="2966">
                  <a:moveTo>
                    <a:pt x="168" y="0"/>
                  </a:moveTo>
                  <a:cubicBezTo>
                    <a:pt x="72" y="0"/>
                    <a:pt x="1" y="71"/>
                    <a:pt x="1" y="167"/>
                  </a:cubicBezTo>
                  <a:cubicBezTo>
                    <a:pt x="1" y="250"/>
                    <a:pt x="72" y="333"/>
                    <a:pt x="168" y="333"/>
                  </a:cubicBezTo>
                  <a:lnTo>
                    <a:pt x="2799" y="333"/>
                  </a:lnTo>
                  <a:cubicBezTo>
                    <a:pt x="2882" y="333"/>
                    <a:pt x="2965" y="250"/>
                    <a:pt x="2965" y="167"/>
                  </a:cubicBezTo>
                  <a:cubicBezTo>
                    <a:pt x="2965" y="71"/>
                    <a:pt x="2882" y="0"/>
                    <a:pt x="27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55"/>
            <p:cNvSpPr/>
            <p:nvPr/>
          </p:nvSpPr>
          <p:spPr>
            <a:xfrm>
              <a:off x="2427344" y="3122921"/>
              <a:ext cx="94334" cy="10623"/>
            </a:xfrm>
            <a:custGeom>
              <a:rect b="b" l="l" r="r" t="t"/>
              <a:pathLst>
                <a:path extrusionOk="0" h="334" w="2966">
                  <a:moveTo>
                    <a:pt x="168" y="0"/>
                  </a:moveTo>
                  <a:cubicBezTo>
                    <a:pt x="72" y="0"/>
                    <a:pt x="1" y="72"/>
                    <a:pt x="1" y="167"/>
                  </a:cubicBezTo>
                  <a:cubicBezTo>
                    <a:pt x="1" y="250"/>
                    <a:pt x="72" y="334"/>
                    <a:pt x="168" y="334"/>
                  </a:cubicBezTo>
                  <a:lnTo>
                    <a:pt x="2799" y="334"/>
                  </a:lnTo>
                  <a:cubicBezTo>
                    <a:pt x="2882" y="334"/>
                    <a:pt x="2965" y="250"/>
                    <a:pt x="2965" y="167"/>
                  </a:cubicBezTo>
                  <a:cubicBezTo>
                    <a:pt x="2954" y="72"/>
                    <a:pt x="2882" y="0"/>
                    <a:pt x="27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55"/>
            <p:cNvSpPr/>
            <p:nvPr/>
          </p:nvSpPr>
          <p:spPr>
            <a:xfrm>
              <a:off x="2427344" y="3145629"/>
              <a:ext cx="94334" cy="10655"/>
            </a:xfrm>
            <a:custGeom>
              <a:rect b="b" l="l" r="r" t="t"/>
              <a:pathLst>
                <a:path extrusionOk="0" h="335" w="2966">
                  <a:moveTo>
                    <a:pt x="168" y="1"/>
                  </a:moveTo>
                  <a:cubicBezTo>
                    <a:pt x="72" y="1"/>
                    <a:pt x="1" y="72"/>
                    <a:pt x="1" y="167"/>
                  </a:cubicBezTo>
                  <a:cubicBezTo>
                    <a:pt x="1" y="251"/>
                    <a:pt x="72" y="334"/>
                    <a:pt x="168" y="334"/>
                  </a:cubicBezTo>
                  <a:lnTo>
                    <a:pt x="2799" y="334"/>
                  </a:lnTo>
                  <a:cubicBezTo>
                    <a:pt x="2882" y="334"/>
                    <a:pt x="2965" y="251"/>
                    <a:pt x="2965" y="167"/>
                  </a:cubicBezTo>
                  <a:cubicBezTo>
                    <a:pt x="2954" y="72"/>
                    <a:pt x="2882" y="1"/>
                    <a:pt x="27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55"/>
            <p:cNvSpPr/>
            <p:nvPr/>
          </p:nvSpPr>
          <p:spPr>
            <a:xfrm>
              <a:off x="2427344" y="3167988"/>
              <a:ext cx="68953" cy="10241"/>
            </a:xfrm>
            <a:custGeom>
              <a:rect b="b" l="l" r="r" t="t"/>
              <a:pathLst>
                <a:path extrusionOk="0" h="322" w="2168">
                  <a:moveTo>
                    <a:pt x="168" y="0"/>
                  </a:moveTo>
                  <a:cubicBezTo>
                    <a:pt x="72" y="0"/>
                    <a:pt x="1" y="72"/>
                    <a:pt x="1" y="167"/>
                  </a:cubicBezTo>
                  <a:cubicBezTo>
                    <a:pt x="1" y="250"/>
                    <a:pt x="72" y="322"/>
                    <a:pt x="168" y="322"/>
                  </a:cubicBezTo>
                  <a:lnTo>
                    <a:pt x="1989" y="322"/>
                  </a:lnTo>
                  <a:cubicBezTo>
                    <a:pt x="2084" y="322"/>
                    <a:pt x="2156" y="250"/>
                    <a:pt x="2156" y="167"/>
                  </a:cubicBezTo>
                  <a:cubicBezTo>
                    <a:pt x="2168" y="72"/>
                    <a:pt x="2096" y="0"/>
                    <a:pt x="19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55"/>
            <p:cNvSpPr/>
            <p:nvPr/>
          </p:nvSpPr>
          <p:spPr>
            <a:xfrm>
              <a:off x="2323214" y="3050882"/>
              <a:ext cx="66695" cy="69780"/>
            </a:xfrm>
            <a:custGeom>
              <a:rect b="b" l="l" r="r" t="t"/>
              <a:pathLst>
                <a:path extrusionOk="0" h="2194" w="2097">
                  <a:moveTo>
                    <a:pt x="715" y="408"/>
                  </a:moveTo>
                  <a:lnTo>
                    <a:pt x="715" y="527"/>
                  </a:lnTo>
                  <a:cubicBezTo>
                    <a:pt x="715" y="1075"/>
                    <a:pt x="1120" y="1527"/>
                    <a:pt x="1632" y="1611"/>
                  </a:cubicBezTo>
                  <a:cubicBezTo>
                    <a:pt x="1477" y="1742"/>
                    <a:pt x="1275" y="1837"/>
                    <a:pt x="1072" y="1837"/>
                  </a:cubicBezTo>
                  <a:cubicBezTo>
                    <a:pt x="655" y="1837"/>
                    <a:pt x="310" y="1492"/>
                    <a:pt x="310" y="1075"/>
                  </a:cubicBezTo>
                  <a:cubicBezTo>
                    <a:pt x="310" y="789"/>
                    <a:pt x="477" y="539"/>
                    <a:pt x="715" y="408"/>
                  </a:cubicBezTo>
                  <a:close/>
                  <a:moveTo>
                    <a:pt x="960" y="0"/>
                  </a:moveTo>
                  <a:cubicBezTo>
                    <a:pt x="950" y="0"/>
                    <a:pt x="939" y="1"/>
                    <a:pt x="929" y="3"/>
                  </a:cubicBezTo>
                  <a:cubicBezTo>
                    <a:pt x="394" y="75"/>
                    <a:pt x="1" y="539"/>
                    <a:pt x="1" y="1087"/>
                  </a:cubicBezTo>
                  <a:cubicBezTo>
                    <a:pt x="1" y="1694"/>
                    <a:pt x="489" y="2194"/>
                    <a:pt x="1096" y="2194"/>
                  </a:cubicBezTo>
                  <a:cubicBezTo>
                    <a:pt x="1525" y="2194"/>
                    <a:pt x="1929" y="1932"/>
                    <a:pt x="2096" y="1539"/>
                  </a:cubicBezTo>
                  <a:cubicBezTo>
                    <a:pt x="2096" y="1444"/>
                    <a:pt x="2084" y="1384"/>
                    <a:pt x="2048" y="1337"/>
                  </a:cubicBezTo>
                  <a:cubicBezTo>
                    <a:pt x="2030" y="1309"/>
                    <a:pt x="1990" y="1281"/>
                    <a:pt x="1945" y="1281"/>
                  </a:cubicBezTo>
                  <a:cubicBezTo>
                    <a:pt x="1932" y="1281"/>
                    <a:pt x="1919" y="1284"/>
                    <a:pt x="1906" y="1289"/>
                  </a:cubicBezTo>
                  <a:lnTo>
                    <a:pt x="1798" y="1289"/>
                  </a:lnTo>
                  <a:cubicBezTo>
                    <a:pt x="1382" y="1289"/>
                    <a:pt x="1036" y="944"/>
                    <a:pt x="1036" y="527"/>
                  </a:cubicBezTo>
                  <a:cubicBezTo>
                    <a:pt x="1036" y="420"/>
                    <a:pt x="1060" y="313"/>
                    <a:pt x="1096" y="229"/>
                  </a:cubicBezTo>
                  <a:cubicBezTo>
                    <a:pt x="1132" y="170"/>
                    <a:pt x="1120" y="110"/>
                    <a:pt x="1084" y="63"/>
                  </a:cubicBezTo>
                  <a:cubicBezTo>
                    <a:pt x="1054" y="23"/>
                    <a:pt x="1009" y="0"/>
                    <a:pt x="9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6" name="Google Shape;3446;p55"/>
          <p:cNvGrpSpPr/>
          <p:nvPr/>
        </p:nvGrpSpPr>
        <p:grpSpPr>
          <a:xfrm>
            <a:off x="1749897" y="2894561"/>
            <a:ext cx="355993" cy="355612"/>
            <a:chOff x="1749897" y="2894561"/>
            <a:chExt cx="355993" cy="355612"/>
          </a:xfrm>
        </p:grpSpPr>
        <p:sp>
          <p:nvSpPr>
            <p:cNvPr id="3447" name="Google Shape;3447;p55"/>
            <p:cNvSpPr/>
            <p:nvPr/>
          </p:nvSpPr>
          <p:spPr>
            <a:xfrm>
              <a:off x="1899858" y="2895324"/>
              <a:ext cx="206033" cy="161728"/>
            </a:xfrm>
            <a:custGeom>
              <a:rect b="b" l="l" r="r" t="t"/>
              <a:pathLst>
                <a:path extrusionOk="0" h="5085" w="6478">
                  <a:moveTo>
                    <a:pt x="6156" y="322"/>
                  </a:moveTo>
                  <a:lnTo>
                    <a:pt x="6156" y="4763"/>
                  </a:lnTo>
                  <a:lnTo>
                    <a:pt x="334" y="4763"/>
                  </a:lnTo>
                  <a:lnTo>
                    <a:pt x="334" y="322"/>
                  </a:lnTo>
                  <a:close/>
                  <a:moveTo>
                    <a:pt x="167" y="1"/>
                  </a:moveTo>
                  <a:cubicBezTo>
                    <a:pt x="72" y="1"/>
                    <a:pt x="0" y="72"/>
                    <a:pt x="0" y="167"/>
                  </a:cubicBezTo>
                  <a:lnTo>
                    <a:pt x="0" y="4930"/>
                  </a:lnTo>
                  <a:cubicBezTo>
                    <a:pt x="0" y="5013"/>
                    <a:pt x="72" y="5085"/>
                    <a:pt x="167" y="5085"/>
                  </a:cubicBezTo>
                  <a:lnTo>
                    <a:pt x="6311" y="5085"/>
                  </a:lnTo>
                  <a:cubicBezTo>
                    <a:pt x="6406" y="5085"/>
                    <a:pt x="6477" y="5013"/>
                    <a:pt x="6477" y="4930"/>
                  </a:cubicBezTo>
                  <a:lnTo>
                    <a:pt x="6477" y="167"/>
                  </a:lnTo>
                  <a:cubicBezTo>
                    <a:pt x="6477" y="72"/>
                    <a:pt x="6406" y="1"/>
                    <a:pt x="631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55"/>
            <p:cNvSpPr/>
            <p:nvPr/>
          </p:nvSpPr>
          <p:spPr>
            <a:xfrm>
              <a:off x="1751424" y="2894561"/>
              <a:ext cx="135585" cy="161379"/>
            </a:xfrm>
            <a:custGeom>
              <a:rect b="b" l="l" r="r" t="t"/>
              <a:pathLst>
                <a:path extrusionOk="0" h="5074" w="4263">
                  <a:moveTo>
                    <a:pt x="3643" y="334"/>
                  </a:moveTo>
                  <a:lnTo>
                    <a:pt x="2048" y="2227"/>
                  </a:lnTo>
                  <a:lnTo>
                    <a:pt x="476" y="334"/>
                  </a:lnTo>
                  <a:close/>
                  <a:moveTo>
                    <a:pt x="286" y="632"/>
                  </a:moveTo>
                  <a:lnTo>
                    <a:pt x="1846" y="2489"/>
                  </a:lnTo>
                  <a:lnTo>
                    <a:pt x="286" y="4359"/>
                  </a:lnTo>
                  <a:lnTo>
                    <a:pt x="286" y="632"/>
                  </a:lnTo>
                  <a:close/>
                  <a:moveTo>
                    <a:pt x="3894" y="561"/>
                  </a:moveTo>
                  <a:lnTo>
                    <a:pt x="3894" y="4430"/>
                  </a:lnTo>
                  <a:lnTo>
                    <a:pt x="2274" y="2489"/>
                  </a:lnTo>
                  <a:lnTo>
                    <a:pt x="3894" y="561"/>
                  </a:lnTo>
                  <a:close/>
                  <a:moveTo>
                    <a:pt x="2072" y="2739"/>
                  </a:moveTo>
                  <a:lnTo>
                    <a:pt x="3763" y="4763"/>
                  </a:lnTo>
                  <a:lnTo>
                    <a:pt x="369" y="4763"/>
                  </a:lnTo>
                  <a:lnTo>
                    <a:pt x="2072" y="2739"/>
                  </a:lnTo>
                  <a:close/>
                  <a:moveTo>
                    <a:pt x="36" y="1"/>
                  </a:moveTo>
                  <a:cubicBezTo>
                    <a:pt x="36" y="1"/>
                    <a:pt x="24" y="1"/>
                    <a:pt x="24" y="25"/>
                  </a:cubicBezTo>
                  <a:cubicBezTo>
                    <a:pt x="24" y="25"/>
                    <a:pt x="12" y="25"/>
                    <a:pt x="12" y="37"/>
                  </a:cubicBezTo>
                  <a:lnTo>
                    <a:pt x="0" y="49"/>
                  </a:lnTo>
                  <a:lnTo>
                    <a:pt x="0" y="72"/>
                  </a:lnTo>
                  <a:lnTo>
                    <a:pt x="0" y="84"/>
                  </a:lnTo>
                  <a:lnTo>
                    <a:pt x="0" y="96"/>
                  </a:lnTo>
                  <a:lnTo>
                    <a:pt x="0" y="108"/>
                  </a:lnTo>
                  <a:lnTo>
                    <a:pt x="0" y="132"/>
                  </a:lnTo>
                  <a:lnTo>
                    <a:pt x="0" y="144"/>
                  </a:lnTo>
                  <a:lnTo>
                    <a:pt x="0" y="4906"/>
                  </a:lnTo>
                  <a:cubicBezTo>
                    <a:pt x="0" y="4990"/>
                    <a:pt x="72" y="5073"/>
                    <a:pt x="155" y="5073"/>
                  </a:cubicBezTo>
                  <a:lnTo>
                    <a:pt x="4108" y="5073"/>
                  </a:lnTo>
                  <a:cubicBezTo>
                    <a:pt x="4191" y="5073"/>
                    <a:pt x="4263" y="4990"/>
                    <a:pt x="4263" y="4906"/>
                  </a:cubicBezTo>
                  <a:lnTo>
                    <a:pt x="4263" y="144"/>
                  </a:lnTo>
                  <a:cubicBezTo>
                    <a:pt x="4239" y="84"/>
                    <a:pt x="4167" y="1"/>
                    <a:pt x="406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55"/>
            <p:cNvSpPr/>
            <p:nvPr/>
          </p:nvSpPr>
          <p:spPr>
            <a:xfrm>
              <a:off x="1931663" y="2921468"/>
              <a:ext cx="64787" cy="10241"/>
            </a:xfrm>
            <a:custGeom>
              <a:rect b="b" l="l" r="r" t="t"/>
              <a:pathLst>
                <a:path extrusionOk="0" h="322" w="2037">
                  <a:moveTo>
                    <a:pt x="167" y="0"/>
                  </a:moveTo>
                  <a:cubicBezTo>
                    <a:pt x="72" y="0"/>
                    <a:pt x="1" y="72"/>
                    <a:pt x="1" y="155"/>
                  </a:cubicBezTo>
                  <a:cubicBezTo>
                    <a:pt x="1" y="250"/>
                    <a:pt x="72" y="322"/>
                    <a:pt x="167" y="322"/>
                  </a:cubicBezTo>
                  <a:lnTo>
                    <a:pt x="1882" y="322"/>
                  </a:lnTo>
                  <a:cubicBezTo>
                    <a:pt x="1965" y="322"/>
                    <a:pt x="2037" y="250"/>
                    <a:pt x="2037" y="155"/>
                  </a:cubicBezTo>
                  <a:cubicBezTo>
                    <a:pt x="2037" y="72"/>
                    <a:pt x="1965" y="0"/>
                    <a:pt x="18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55"/>
            <p:cNvSpPr/>
            <p:nvPr/>
          </p:nvSpPr>
          <p:spPr>
            <a:xfrm>
              <a:off x="2009681" y="2921468"/>
              <a:ext cx="65168" cy="10241"/>
            </a:xfrm>
            <a:custGeom>
              <a:rect b="b" l="l" r="r" t="t"/>
              <a:pathLst>
                <a:path extrusionOk="0" h="322" w="2049">
                  <a:moveTo>
                    <a:pt x="167" y="0"/>
                  </a:moveTo>
                  <a:cubicBezTo>
                    <a:pt x="84" y="0"/>
                    <a:pt x="0" y="72"/>
                    <a:pt x="0" y="155"/>
                  </a:cubicBezTo>
                  <a:cubicBezTo>
                    <a:pt x="0" y="250"/>
                    <a:pt x="84" y="322"/>
                    <a:pt x="167" y="322"/>
                  </a:cubicBezTo>
                  <a:lnTo>
                    <a:pt x="1881" y="322"/>
                  </a:lnTo>
                  <a:cubicBezTo>
                    <a:pt x="1965" y="322"/>
                    <a:pt x="2048" y="250"/>
                    <a:pt x="2048" y="155"/>
                  </a:cubicBezTo>
                  <a:cubicBezTo>
                    <a:pt x="2048" y="72"/>
                    <a:pt x="1965" y="0"/>
                    <a:pt x="188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55"/>
            <p:cNvSpPr/>
            <p:nvPr/>
          </p:nvSpPr>
          <p:spPr>
            <a:xfrm>
              <a:off x="1931663" y="2954418"/>
              <a:ext cx="64787" cy="10623"/>
            </a:xfrm>
            <a:custGeom>
              <a:rect b="b" l="l" r="r" t="t"/>
              <a:pathLst>
                <a:path extrusionOk="0" h="334" w="2037">
                  <a:moveTo>
                    <a:pt x="167" y="0"/>
                  </a:moveTo>
                  <a:cubicBezTo>
                    <a:pt x="72" y="0"/>
                    <a:pt x="1" y="72"/>
                    <a:pt x="1" y="167"/>
                  </a:cubicBezTo>
                  <a:cubicBezTo>
                    <a:pt x="1" y="250"/>
                    <a:pt x="72" y="334"/>
                    <a:pt x="167" y="334"/>
                  </a:cubicBezTo>
                  <a:lnTo>
                    <a:pt x="1882" y="334"/>
                  </a:lnTo>
                  <a:cubicBezTo>
                    <a:pt x="1965" y="334"/>
                    <a:pt x="2037" y="250"/>
                    <a:pt x="2037" y="167"/>
                  </a:cubicBezTo>
                  <a:cubicBezTo>
                    <a:pt x="2037" y="72"/>
                    <a:pt x="1965" y="0"/>
                    <a:pt x="18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55"/>
            <p:cNvSpPr/>
            <p:nvPr/>
          </p:nvSpPr>
          <p:spPr>
            <a:xfrm>
              <a:off x="2009681" y="2954418"/>
              <a:ext cx="65168" cy="10623"/>
            </a:xfrm>
            <a:custGeom>
              <a:rect b="b" l="l" r="r" t="t"/>
              <a:pathLst>
                <a:path extrusionOk="0" h="334" w="2049">
                  <a:moveTo>
                    <a:pt x="167" y="0"/>
                  </a:moveTo>
                  <a:cubicBezTo>
                    <a:pt x="84" y="0"/>
                    <a:pt x="0" y="72"/>
                    <a:pt x="0" y="167"/>
                  </a:cubicBezTo>
                  <a:cubicBezTo>
                    <a:pt x="0" y="250"/>
                    <a:pt x="84" y="334"/>
                    <a:pt x="167" y="334"/>
                  </a:cubicBezTo>
                  <a:lnTo>
                    <a:pt x="1881" y="334"/>
                  </a:lnTo>
                  <a:cubicBezTo>
                    <a:pt x="1965" y="334"/>
                    <a:pt x="2048" y="250"/>
                    <a:pt x="2048" y="167"/>
                  </a:cubicBezTo>
                  <a:cubicBezTo>
                    <a:pt x="2048" y="72"/>
                    <a:pt x="1965" y="0"/>
                    <a:pt x="188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55"/>
            <p:cNvSpPr/>
            <p:nvPr/>
          </p:nvSpPr>
          <p:spPr>
            <a:xfrm>
              <a:off x="1931663" y="2987718"/>
              <a:ext cx="64787" cy="10273"/>
            </a:xfrm>
            <a:custGeom>
              <a:rect b="b" l="l" r="r" t="t"/>
              <a:pathLst>
                <a:path extrusionOk="0" h="323" w="2037">
                  <a:moveTo>
                    <a:pt x="167" y="1"/>
                  </a:moveTo>
                  <a:cubicBezTo>
                    <a:pt x="72" y="1"/>
                    <a:pt x="1" y="72"/>
                    <a:pt x="1" y="156"/>
                  </a:cubicBezTo>
                  <a:cubicBezTo>
                    <a:pt x="1" y="251"/>
                    <a:pt x="72" y="322"/>
                    <a:pt x="167" y="322"/>
                  </a:cubicBezTo>
                  <a:lnTo>
                    <a:pt x="1882" y="322"/>
                  </a:lnTo>
                  <a:cubicBezTo>
                    <a:pt x="1965" y="322"/>
                    <a:pt x="2037" y="251"/>
                    <a:pt x="2037" y="156"/>
                  </a:cubicBezTo>
                  <a:cubicBezTo>
                    <a:pt x="2037" y="72"/>
                    <a:pt x="1965" y="1"/>
                    <a:pt x="18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55"/>
            <p:cNvSpPr/>
            <p:nvPr/>
          </p:nvSpPr>
          <p:spPr>
            <a:xfrm>
              <a:off x="2009681" y="2987718"/>
              <a:ext cx="65168" cy="10273"/>
            </a:xfrm>
            <a:custGeom>
              <a:rect b="b" l="l" r="r" t="t"/>
              <a:pathLst>
                <a:path extrusionOk="0" h="323" w="2049">
                  <a:moveTo>
                    <a:pt x="167" y="1"/>
                  </a:moveTo>
                  <a:cubicBezTo>
                    <a:pt x="84" y="1"/>
                    <a:pt x="0" y="72"/>
                    <a:pt x="0" y="156"/>
                  </a:cubicBezTo>
                  <a:cubicBezTo>
                    <a:pt x="0" y="251"/>
                    <a:pt x="84" y="322"/>
                    <a:pt x="167" y="322"/>
                  </a:cubicBezTo>
                  <a:lnTo>
                    <a:pt x="1881" y="322"/>
                  </a:lnTo>
                  <a:cubicBezTo>
                    <a:pt x="1965" y="322"/>
                    <a:pt x="2048" y="251"/>
                    <a:pt x="2048" y="156"/>
                  </a:cubicBezTo>
                  <a:cubicBezTo>
                    <a:pt x="2048" y="72"/>
                    <a:pt x="1965" y="1"/>
                    <a:pt x="18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55"/>
            <p:cNvSpPr/>
            <p:nvPr/>
          </p:nvSpPr>
          <p:spPr>
            <a:xfrm>
              <a:off x="1931663" y="3020668"/>
              <a:ext cx="64787" cy="10655"/>
            </a:xfrm>
            <a:custGeom>
              <a:rect b="b" l="l" r="r" t="t"/>
              <a:pathLst>
                <a:path extrusionOk="0" h="335" w="2037">
                  <a:moveTo>
                    <a:pt x="167" y="1"/>
                  </a:moveTo>
                  <a:cubicBezTo>
                    <a:pt x="72" y="1"/>
                    <a:pt x="1" y="72"/>
                    <a:pt x="1" y="167"/>
                  </a:cubicBezTo>
                  <a:cubicBezTo>
                    <a:pt x="1" y="251"/>
                    <a:pt x="72" y="334"/>
                    <a:pt x="167" y="334"/>
                  </a:cubicBezTo>
                  <a:lnTo>
                    <a:pt x="1882" y="334"/>
                  </a:lnTo>
                  <a:cubicBezTo>
                    <a:pt x="1965" y="334"/>
                    <a:pt x="2037" y="251"/>
                    <a:pt x="2037" y="167"/>
                  </a:cubicBezTo>
                  <a:cubicBezTo>
                    <a:pt x="2037" y="72"/>
                    <a:pt x="1965" y="1"/>
                    <a:pt x="18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55"/>
            <p:cNvSpPr/>
            <p:nvPr/>
          </p:nvSpPr>
          <p:spPr>
            <a:xfrm>
              <a:off x="2009681" y="3020668"/>
              <a:ext cx="65168" cy="10655"/>
            </a:xfrm>
            <a:custGeom>
              <a:rect b="b" l="l" r="r" t="t"/>
              <a:pathLst>
                <a:path extrusionOk="0" h="335" w="2049">
                  <a:moveTo>
                    <a:pt x="167" y="1"/>
                  </a:moveTo>
                  <a:cubicBezTo>
                    <a:pt x="84" y="1"/>
                    <a:pt x="0" y="72"/>
                    <a:pt x="0" y="167"/>
                  </a:cubicBezTo>
                  <a:cubicBezTo>
                    <a:pt x="0" y="251"/>
                    <a:pt x="84" y="334"/>
                    <a:pt x="167" y="334"/>
                  </a:cubicBezTo>
                  <a:lnTo>
                    <a:pt x="1881" y="334"/>
                  </a:lnTo>
                  <a:cubicBezTo>
                    <a:pt x="1965" y="334"/>
                    <a:pt x="2048" y="251"/>
                    <a:pt x="2048" y="167"/>
                  </a:cubicBezTo>
                  <a:cubicBezTo>
                    <a:pt x="2048" y="72"/>
                    <a:pt x="1965" y="1"/>
                    <a:pt x="188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55"/>
            <p:cNvSpPr/>
            <p:nvPr/>
          </p:nvSpPr>
          <p:spPr>
            <a:xfrm>
              <a:off x="1749897" y="3069138"/>
              <a:ext cx="355993" cy="181034"/>
            </a:xfrm>
            <a:custGeom>
              <a:rect b="b" l="l" r="r" t="t"/>
              <a:pathLst>
                <a:path extrusionOk="0" h="5692" w="11193">
                  <a:moveTo>
                    <a:pt x="9859" y="322"/>
                  </a:moveTo>
                  <a:lnTo>
                    <a:pt x="5596" y="1477"/>
                  </a:lnTo>
                  <a:lnTo>
                    <a:pt x="1334" y="322"/>
                  </a:lnTo>
                  <a:close/>
                  <a:moveTo>
                    <a:pt x="334" y="394"/>
                  </a:moveTo>
                  <a:lnTo>
                    <a:pt x="4954" y="1644"/>
                  </a:lnTo>
                  <a:lnTo>
                    <a:pt x="334" y="2894"/>
                  </a:lnTo>
                  <a:lnTo>
                    <a:pt x="334" y="394"/>
                  </a:lnTo>
                  <a:close/>
                  <a:moveTo>
                    <a:pt x="10871" y="417"/>
                  </a:moveTo>
                  <a:lnTo>
                    <a:pt x="10871" y="2918"/>
                  </a:lnTo>
                  <a:lnTo>
                    <a:pt x="6239" y="1668"/>
                  </a:lnTo>
                  <a:lnTo>
                    <a:pt x="10871" y="417"/>
                  </a:lnTo>
                  <a:close/>
                  <a:moveTo>
                    <a:pt x="5596" y="1822"/>
                  </a:moveTo>
                  <a:lnTo>
                    <a:pt x="10252" y="3096"/>
                  </a:lnTo>
                  <a:lnTo>
                    <a:pt x="941" y="3096"/>
                  </a:lnTo>
                  <a:lnTo>
                    <a:pt x="5596" y="1822"/>
                  </a:lnTo>
                  <a:close/>
                  <a:moveTo>
                    <a:pt x="9132" y="3425"/>
                  </a:moveTo>
                  <a:cubicBezTo>
                    <a:pt x="9140" y="3425"/>
                    <a:pt x="9148" y="3427"/>
                    <a:pt x="9156" y="3430"/>
                  </a:cubicBezTo>
                  <a:lnTo>
                    <a:pt x="10669" y="4477"/>
                  </a:lnTo>
                  <a:cubicBezTo>
                    <a:pt x="10692" y="4489"/>
                    <a:pt x="10704" y="4501"/>
                    <a:pt x="10692" y="4537"/>
                  </a:cubicBezTo>
                  <a:cubicBezTo>
                    <a:pt x="10692" y="4549"/>
                    <a:pt x="10669" y="4561"/>
                    <a:pt x="10645" y="4561"/>
                  </a:cubicBezTo>
                  <a:lnTo>
                    <a:pt x="9871" y="4525"/>
                  </a:lnTo>
                  <a:cubicBezTo>
                    <a:pt x="9856" y="4522"/>
                    <a:pt x="9840" y="4521"/>
                    <a:pt x="9825" y="4521"/>
                  </a:cubicBezTo>
                  <a:cubicBezTo>
                    <a:pt x="9708" y="4521"/>
                    <a:pt x="9589" y="4598"/>
                    <a:pt x="9526" y="4704"/>
                  </a:cubicBezTo>
                  <a:cubicBezTo>
                    <a:pt x="9097" y="5382"/>
                    <a:pt x="9121" y="5382"/>
                    <a:pt x="9085" y="5382"/>
                  </a:cubicBezTo>
                  <a:cubicBezTo>
                    <a:pt x="9049" y="5382"/>
                    <a:pt x="9037" y="5370"/>
                    <a:pt x="9037" y="5335"/>
                  </a:cubicBezTo>
                  <a:lnTo>
                    <a:pt x="9085" y="3477"/>
                  </a:lnTo>
                  <a:cubicBezTo>
                    <a:pt x="9085" y="3441"/>
                    <a:pt x="9106" y="3425"/>
                    <a:pt x="9132" y="3425"/>
                  </a:cubicBezTo>
                  <a:close/>
                  <a:moveTo>
                    <a:pt x="334" y="1"/>
                  </a:moveTo>
                  <a:cubicBezTo>
                    <a:pt x="286" y="1"/>
                    <a:pt x="239" y="13"/>
                    <a:pt x="215" y="25"/>
                  </a:cubicBezTo>
                  <a:cubicBezTo>
                    <a:pt x="96" y="72"/>
                    <a:pt x="12" y="191"/>
                    <a:pt x="1" y="310"/>
                  </a:cubicBezTo>
                  <a:lnTo>
                    <a:pt x="1" y="322"/>
                  </a:lnTo>
                  <a:lnTo>
                    <a:pt x="1" y="3096"/>
                  </a:lnTo>
                  <a:cubicBezTo>
                    <a:pt x="1" y="3275"/>
                    <a:pt x="155" y="3418"/>
                    <a:pt x="334" y="3418"/>
                  </a:cubicBezTo>
                  <a:lnTo>
                    <a:pt x="8728" y="3418"/>
                  </a:lnTo>
                  <a:cubicBezTo>
                    <a:pt x="8728" y="3465"/>
                    <a:pt x="8728" y="3346"/>
                    <a:pt x="8680" y="5311"/>
                  </a:cubicBezTo>
                  <a:cubicBezTo>
                    <a:pt x="8680" y="5418"/>
                    <a:pt x="8704" y="5513"/>
                    <a:pt x="8775" y="5573"/>
                  </a:cubicBezTo>
                  <a:cubicBezTo>
                    <a:pt x="8859" y="5656"/>
                    <a:pt x="8954" y="5692"/>
                    <a:pt x="9061" y="5692"/>
                  </a:cubicBezTo>
                  <a:cubicBezTo>
                    <a:pt x="9192" y="5692"/>
                    <a:pt x="9311" y="5620"/>
                    <a:pt x="9395" y="5513"/>
                  </a:cubicBezTo>
                  <a:cubicBezTo>
                    <a:pt x="9823" y="4847"/>
                    <a:pt x="9787" y="4835"/>
                    <a:pt x="9835" y="4835"/>
                  </a:cubicBezTo>
                  <a:cubicBezTo>
                    <a:pt x="10764" y="4882"/>
                    <a:pt x="10621" y="4882"/>
                    <a:pt x="10645" y="4882"/>
                  </a:cubicBezTo>
                  <a:cubicBezTo>
                    <a:pt x="10800" y="4882"/>
                    <a:pt x="10954" y="4775"/>
                    <a:pt x="11002" y="4608"/>
                  </a:cubicBezTo>
                  <a:cubicBezTo>
                    <a:pt x="11038" y="4442"/>
                    <a:pt x="10978" y="4287"/>
                    <a:pt x="10847" y="4180"/>
                  </a:cubicBezTo>
                  <a:lnTo>
                    <a:pt x="9704" y="3406"/>
                  </a:lnTo>
                  <a:lnTo>
                    <a:pt x="10847" y="3406"/>
                  </a:lnTo>
                  <a:cubicBezTo>
                    <a:pt x="11026" y="3406"/>
                    <a:pt x="11181" y="3251"/>
                    <a:pt x="11181" y="3073"/>
                  </a:cubicBezTo>
                  <a:cubicBezTo>
                    <a:pt x="11192" y="2739"/>
                    <a:pt x="11192" y="620"/>
                    <a:pt x="11192" y="310"/>
                  </a:cubicBezTo>
                  <a:cubicBezTo>
                    <a:pt x="11192" y="179"/>
                    <a:pt x="11109" y="72"/>
                    <a:pt x="10990" y="25"/>
                  </a:cubicBezTo>
                  <a:cubicBezTo>
                    <a:pt x="10942" y="13"/>
                    <a:pt x="10907" y="1"/>
                    <a:pt x="1087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8" name="Google Shape;3458;p55"/>
          <p:cNvGrpSpPr/>
          <p:nvPr/>
        </p:nvGrpSpPr>
        <p:grpSpPr>
          <a:xfrm>
            <a:off x="1305327" y="2894211"/>
            <a:ext cx="357520" cy="357488"/>
            <a:chOff x="1305327" y="2894211"/>
            <a:chExt cx="357520" cy="357488"/>
          </a:xfrm>
        </p:grpSpPr>
        <p:sp>
          <p:nvSpPr>
            <p:cNvPr id="3459" name="Google Shape;3459;p55"/>
            <p:cNvSpPr/>
            <p:nvPr/>
          </p:nvSpPr>
          <p:spPr>
            <a:xfrm>
              <a:off x="1305709" y="2975600"/>
              <a:ext cx="281379" cy="275336"/>
            </a:xfrm>
            <a:custGeom>
              <a:rect b="b" l="l" r="r" t="t"/>
              <a:pathLst>
                <a:path extrusionOk="0" h="8657" w="8847">
                  <a:moveTo>
                    <a:pt x="167" y="1"/>
                  </a:moveTo>
                  <a:cubicBezTo>
                    <a:pt x="84" y="1"/>
                    <a:pt x="1" y="84"/>
                    <a:pt x="1" y="168"/>
                  </a:cubicBezTo>
                  <a:lnTo>
                    <a:pt x="1" y="8085"/>
                  </a:lnTo>
                  <a:cubicBezTo>
                    <a:pt x="1" y="8395"/>
                    <a:pt x="262" y="8657"/>
                    <a:pt x="572" y="8657"/>
                  </a:cubicBezTo>
                  <a:lnTo>
                    <a:pt x="8680" y="8657"/>
                  </a:lnTo>
                  <a:cubicBezTo>
                    <a:pt x="8775" y="8657"/>
                    <a:pt x="8847" y="8573"/>
                    <a:pt x="8847" y="8490"/>
                  </a:cubicBezTo>
                  <a:cubicBezTo>
                    <a:pt x="8835" y="8395"/>
                    <a:pt x="8764" y="8323"/>
                    <a:pt x="8668" y="8323"/>
                  </a:cubicBezTo>
                  <a:lnTo>
                    <a:pt x="560" y="8323"/>
                  </a:lnTo>
                  <a:cubicBezTo>
                    <a:pt x="429" y="8323"/>
                    <a:pt x="334" y="8216"/>
                    <a:pt x="334" y="8097"/>
                  </a:cubicBezTo>
                  <a:lnTo>
                    <a:pt x="334" y="168"/>
                  </a:lnTo>
                  <a:cubicBezTo>
                    <a:pt x="334" y="84"/>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55"/>
            <p:cNvSpPr/>
            <p:nvPr/>
          </p:nvSpPr>
          <p:spPr>
            <a:xfrm>
              <a:off x="1305327" y="2894211"/>
              <a:ext cx="357520" cy="357488"/>
            </a:xfrm>
            <a:custGeom>
              <a:rect b="b" l="l" r="r" t="t"/>
              <a:pathLst>
                <a:path extrusionOk="0" h="11240" w="11241">
                  <a:moveTo>
                    <a:pt x="572" y="0"/>
                  </a:moveTo>
                  <a:cubicBezTo>
                    <a:pt x="251" y="0"/>
                    <a:pt x="1" y="262"/>
                    <a:pt x="1" y="572"/>
                  </a:cubicBezTo>
                  <a:lnTo>
                    <a:pt x="1" y="2060"/>
                  </a:lnTo>
                  <a:cubicBezTo>
                    <a:pt x="1" y="2143"/>
                    <a:pt x="72" y="2215"/>
                    <a:pt x="167" y="2215"/>
                  </a:cubicBezTo>
                  <a:cubicBezTo>
                    <a:pt x="263" y="2215"/>
                    <a:pt x="334" y="2143"/>
                    <a:pt x="334" y="2060"/>
                  </a:cubicBezTo>
                  <a:lnTo>
                    <a:pt x="334" y="572"/>
                  </a:lnTo>
                  <a:cubicBezTo>
                    <a:pt x="334" y="417"/>
                    <a:pt x="453" y="333"/>
                    <a:pt x="572" y="333"/>
                  </a:cubicBezTo>
                  <a:cubicBezTo>
                    <a:pt x="620" y="333"/>
                    <a:pt x="679" y="345"/>
                    <a:pt x="739" y="405"/>
                  </a:cubicBezTo>
                  <a:lnTo>
                    <a:pt x="1048" y="714"/>
                  </a:lnTo>
                  <a:lnTo>
                    <a:pt x="596" y="1167"/>
                  </a:lnTo>
                  <a:cubicBezTo>
                    <a:pt x="501" y="1262"/>
                    <a:pt x="572" y="1441"/>
                    <a:pt x="715" y="1441"/>
                  </a:cubicBezTo>
                  <a:cubicBezTo>
                    <a:pt x="834" y="1441"/>
                    <a:pt x="858" y="1357"/>
                    <a:pt x="1286" y="953"/>
                  </a:cubicBezTo>
                  <a:lnTo>
                    <a:pt x="1822" y="1488"/>
                  </a:lnTo>
                  <a:lnTo>
                    <a:pt x="1644" y="1667"/>
                  </a:lnTo>
                  <a:cubicBezTo>
                    <a:pt x="1584" y="1726"/>
                    <a:pt x="1584" y="1834"/>
                    <a:pt x="1644" y="1905"/>
                  </a:cubicBezTo>
                  <a:cubicBezTo>
                    <a:pt x="1673" y="1935"/>
                    <a:pt x="1715" y="1950"/>
                    <a:pt x="1758" y="1950"/>
                  </a:cubicBezTo>
                  <a:cubicBezTo>
                    <a:pt x="1801" y="1950"/>
                    <a:pt x="1846" y="1935"/>
                    <a:pt x="1882" y="1905"/>
                  </a:cubicBezTo>
                  <a:lnTo>
                    <a:pt x="2060" y="1726"/>
                  </a:lnTo>
                  <a:lnTo>
                    <a:pt x="2596" y="2262"/>
                  </a:lnTo>
                  <a:lnTo>
                    <a:pt x="2144" y="2715"/>
                  </a:lnTo>
                  <a:cubicBezTo>
                    <a:pt x="2084" y="2774"/>
                    <a:pt x="2084" y="2881"/>
                    <a:pt x="2144" y="2953"/>
                  </a:cubicBezTo>
                  <a:cubicBezTo>
                    <a:pt x="2173" y="2983"/>
                    <a:pt x="2215" y="2997"/>
                    <a:pt x="2258" y="2997"/>
                  </a:cubicBezTo>
                  <a:cubicBezTo>
                    <a:pt x="2301" y="2997"/>
                    <a:pt x="2346" y="2983"/>
                    <a:pt x="2382" y="2953"/>
                  </a:cubicBezTo>
                  <a:lnTo>
                    <a:pt x="2834" y="2500"/>
                  </a:lnTo>
                  <a:lnTo>
                    <a:pt x="3370" y="3036"/>
                  </a:lnTo>
                  <a:lnTo>
                    <a:pt x="3191" y="3215"/>
                  </a:lnTo>
                  <a:cubicBezTo>
                    <a:pt x="3132" y="3274"/>
                    <a:pt x="3132" y="3381"/>
                    <a:pt x="3191" y="3453"/>
                  </a:cubicBezTo>
                  <a:cubicBezTo>
                    <a:pt x="3221" y="3483"/>
                    <a:pt x="3263" y="3498"/>
                    <a:pt x="3306" y="3498"/>
                  </a:cubicBezTo>
                  <a:cubicBezTo>
                    <a:pt x="3349" y="3498"/>
                    <a:pt x="3394" y="3483"/>
                    <a:pt x="3430" y="3453"/>
                  </a:cubicBezTo>
                  <a:lnTo>
                    <a:pt x="3608" y="3274"/>
                  </a:lnTo>
                  <a:lnTo>
                    <a:pt x="4144" y="3810"/>
                  </a:lnTo>
                  <a:lnTo>
                    <a:pt x="3692" y="4262"/>
                  </a:lnTo>
                  <a:cubicBezTo>
                    <a:pt x="3632" y="4322"/>
                    <a:pt x="3632" y="4429"/>
                    <a:pt x="3692" y="4501"/>
                  </a:cubicBezTo>
                  <a:cubicBezTo>
                    <a:pt x="3721" y="4530"/>
                    <a:pt x="3763" y="4545"/>
                    <a:pt x="3806" y="4545"/>
                  </a:cubicBezTo>
                  <a:cubicBezTo>
                    <a:pt x="3849" y="4545"/>
                    <a:pt x="3894" y="4530"/>
                    <a:pt x="3930" y="4501"/>
                  </a:cubicBezTo>
                  <a:lnTo>
                    <a:pt x="4382" y="4048"/>
                  </a:lnTo>
                  <a:lnTo>
                    <a:pt x="4918" y="4584"/>
                  </a:lnTo>
                  <a:lnTo>
                    <a:pt x="4739" y="4763"/>
                  </a:lnTo>
                  <a:cubicBezTo>
                    <a:pt x="4680" y="4822"/>
                    <a:pt x="4680" y="4929"/>
                    <a:pt x="4739" y="5001"/>
                  </a:cubicBezTo>
                  <a:cubicBezTo>
                    <a:pt x="4769" y="5030"/>
                    <a:pt x="4811" y="5045"/>
                    <a:pt x="4854" y="5045"/>
                  </a:cubicBezTo>
                  <a:cubicBezTo>
                    <a:pt x="4897" y="5045"/>
                    <a:pt x="4942" y="5030"/>
                    <a:pt x="4977" y="5001"/>
                  </a:cubicBezTo>
                  <a:lnTo>
                    <a:pt x="5156" y="4822"/>
                  </a:lnTo>
                  <a:lnTo>
                    <a:pt x="5692" y="5358"/>
                  </a:lnTo>
                  <a:lnTo>
                    <a:pt x="5239" y="5810"/>
                  </a:lnTo>
                  <a:cubicBezTo>
                    <a:pt x="5180" y="5870"/>
                    <a:pt x="5180" y="5977"/>
                    <a:pt x="5239" y="6048"/>
                  </a:cubicBezTo>
                  <a:cubicBezTo>
                    <a:pt x="5269" y="6078"/>
                    <a:pt x="5311" y="6093"/>
                    <a:pt x="5354" y="6093"/>
                  </a:cubicBezTo>
                  <a:cubicBezTo>
                    <a:pt x="5397" y="6093"/>
                    <a:pt x="5442" y="6078"/>
                    <a:pt x="5477" y="6048"/>
                  </a:cubicBezTo>
                  <a:lnTo>
                    <a:pt x="5930" y="5596"/>
                  </a:lnTo>
                  <a:lnTo>
                    <a:pt x="6466" y="6132"/>
                  </a:lnTo>
                  <a:lnTo>
                    <a:pt x="6287" y="6310"/>
                  </a:lnTo>
                  <a:cubicBezTo>
                    <a:pt x="6228" y="6370"/>
                    <a:pt x="6228" y="6477"/>
                    <a:pt x="6287" y="6548"/>
                  </a:cubicBezTo>
                  <a:cubicBezTo>
                    <a:pt x="6317" y="6578"/>
                    <a:pt x="6359" y="6593"/>
                    <a:pt x="6402" y="6593"/>
                  </a:cubicBezTo>
                  <a:cubicBezTo>
                    <a:pt x="6445" y="6593"/>
                    <a:pt x="6490" y="6578"/>
                    <a:pt x="6525" y="6548"/>
                  </a:cubicBezTo>
                  <a:lnTo>
                    <a:pt x="6704" y="6370"/>
                  </a:lnTo>
                  <a:lnTo>
                    <a:pt x="7240" y="6906"/>
                  </a:lnTo>
                  <a:lnTo>
                    <a:pt x="6787" y="7358"/>
                  </a:lnTo>
                  <a:cubicBezTo>
                    <a:pt x="6728" y="7418"/>
                    <a:pt x="6728" y="7525"/>
                    <a:pt x="6787" y="7596"/>
                  </a:cubicBezTo>
                  <a:cubicBezTo>
                    <a:pt x="6817" y="7626"/>
                    <a:pt x="6859" y="7641"/>
                    <a:pt x="6902" y="7641"/>
                  </a:cubicBezTo>
                  <a:cubicBezTo>
                    <a:pt x="6945" y="7641"/>
                    <a:pt x="6990" y="7626"/>
                    <a:pt x="7025" y="7596"/>
                  </a:cubicBezTo>
                  <a:lnTo>
                    <a:pt x="7478" y="7144"/>
                  </a:lnTo>
                  <a:lnTo>
                    <a:pt x="8014" y="7680"/>
                  </a:lnTo>
                  <a:lnTo>
                    <a:pt x="7763" y="7787"/>
                  </a:lnTo>
                  <a:cubicBezTo>
                    <a:pt x="7704" y="7846"/>
                    <a:pt x="7704" y="7953"/>
                    <a:pt x="7763" y="8025"/>
                  </a:cubicBezTo>
                  <a:cubicBezTo>
                    <a:pt x="7787" y="8055"/>
                    <a:pt x="7826" y="8069"/>
                    <a:pt x="7869" y="8069"/>
                  </a:cubicBezTo>
                  <a:cubicBezTo>
                    <a:pt x="7912" y="8069"/>
                    <a:pt x="7960" y="8055"/>
                    <a:pt x="8002" y="8025"/>
                  </a:cubicBezTo>
                  <a:lnTo>
                    <a:pt x="8180" y="7846"/>
                  </a:lnTo>
                  <a:lnTo>
                    <a:pt x="8716" y="8382"/>
                  </a:lnTo>
                  <a:lnTo>
                    <a:pt x="8264" y="8834"/>
                  </a:lnTo>
                  <a:cubicBezTo>
                    <a:pt x="8204" y="8894"/>
                    <a:pt x="8204" y="8989"/>
                    <a:pt x="8264" y="9073"/>
                  </a:cubicBezTo>
                  <a:cubicBezTo>
                    <a:pt x="8293" y="9102"/>
                    <a:pt x="8335" y="9117"/>
                    <a:pt x="8378" y="9117"/>
                  </a:cubicBezTo>
                  <a:cubicBezTo>
                    <a:pt x="8421" y="9117"/>
                    <a:pt x="8466" y="9102"/>
                    <a:pt x="8502" y="9073"/>
                  </a:cubicBezTo>
                  <a:lnTo>
                    <a:pt x="8954" y="8620"/>
                  </a:lnTo>
                  <a:lnTo>
                    <a:pt x="9490" y="9156"/>
                  </a:lnTo>
                  <a:lnTo>
                    <a:pt x="9311" y="9335"/>
                  </a:lnTo>
                  <a:cubicBezTo>
                    <a:pt x="9252" y="9394"/>
                    <a:pt x="9252" y="9501"/>
                    <a:pt x="9311" y="9573"/>
                  </a:cubicBezTo>
                  <a:cubicBezTo>
                    <a:pt x="9335" y="9608"/>
                    <a:pt x="9383" y="9620"/>
                    <a:pt x="9430" y="9620"/>
                  </a:cubicBezTo>
                  <a:cubicBezTo>
                    <a:pt x="9466" y="9620"/>
                    <a:pt x="9514" y="9608"/>
                    <a:pt x="9549" y="9573"/>
                  </a:cubicBezTo>
                  <a:lnTo>
                    <a:pt x="9728" y="9394"/>
                  </a:lnTo>
                  <a:lnTo>
                    <a:pt x="10264" y="9930"/>
                  </a:lnTo>
                  <a:lnTo>
                    <a:pt x="9811" y="10382"/>
                  </a:lnTo>
                  <a:cubicBezTo>
                    <a:pt x="9752" y="10442"/>
                    <a:pt x="9752" y="10537"/>
                    <a:pt x="9811" y="10620"/>
                  </a:cubicBezTo>
                  <a:cubicBezTo>
                    <a:pt x="9847" y="10644"/>
                    <a:pt x="9883" y="10656"/>
                    <a:pt x="9930" y="10656"/>
                  </a:cubicBezTo>
                  <a:cubicBezTo>
                    <a:pt x="9978" y="10656"/>
                    <a:pt x="10026" y="10644"/>
                    <a:pt x="10049" y="10620"/>
                  </a:cubicBezTo>
                  <a:lnTo>
                    <a:pt x="10502" y="10168"/>
                  </a:lnTo>
                  <a:lnTo>
                    <a:pt x="10835" y="10513"/>
                  </a:lnTo>
                  <a:cubicBezTo>
                    <a:pt x="10895" y="10573"/>
                    <a:pt x="10919" y="10632"/>
                    <a:pt x="10919" y="10680"/>
                  </a:cubicBezTo>
                  <a:cubicBezTo>
                    <a:pt x="10919" y="10799"/>
                    <a:pt x="10823" y="10918"/>
                    <a:pt x="10681" y="10918"/>
                  </a:cubicBezTo>
                  <a:lnTo>
                    <a:pt x="9395" y="10918"/>
                  </a:lnTo>
                  <a:cubicBezTo>
                    <a:pt x="9311" y="10918"/>
                    <a:pt x="9228" y="10989"/>
                    <a:pt x="9228" y="11073"/>
                  </a:cubicBezTo>
                  <a:cubicBezTo>
                    <a:pt x="9228" y="11168"/>
                    <a:pt x="9311" y="11240"/>
                    <a:pt x="9395" y="11240"/>
                  </a:cubicBezTo>
                  <a:lnTo>
                    <a:pt x="10681" y="11240"/>
                  </a:lnTo>
                  <a:cubicBezTo>
                    <a:pt x="10990" y="11240"/>
                    <a:pt x="11240" y="10989"/>
                    <a:pt x="11240" y="10680"/>
                  </a:cubicBezTo>
                  <a:cubicBezTo>
                    <a:pt x="11192" y="10501"/>
                    <a:pt x="11133" y="10358"/>
                    <a:pt x="11038" y="10239"/>
                  </a:cubicBezTo>
                  <a:lnTo>
                    <a:pt x="965" y="167"/>
                  </a:lnTo>
                  <a:cubicBezTo>
                    <a:pt x="870" y="60"/>
                    <a:pt x="715" y="0"/>
                    <a:pt x="57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55"/>
            <p:cNvSpPr/>
            <p:nvPr/>
          </p:nvSpPr>
          <p:spPr>
            <a:xfrm>
              <a:off x="1366679" y="3029191"/>
              <a:ext cx="57981" cy="70289"/>
            </a:xfrm>
            <a:custGeom>
              <a:rect b="b" l="l" r="r" t="t"/>
              <a:pathLst>
                <a:path extrusionOk="0" h="2210" w="1823">
                  <a:moveTo>
                    <a:pt x="164" y="1"/>
                  </a:moveTo>
                  <a:cubicBezTo>
                    <a:pt x="140" y="1"/>
                    <a:pt x="116" y="6"/>
                    <a:pt x="96" y="18"/>
                  </a:cubicBezTo>
                  <a:cubicBezTo>
                    <a:pt x="36" y="42"/>
                    <a:pt x="0" y="102"/>
                    <a:pt x="0" y="161"/>
                  </a:cubicBezTo>
                  <a:lnTo>
                    <a:pt x="0" y="2043"/>
                  </a:lnTo>
                  <a:cubicBezTo>
                    <a:pt x="0" y="2126"/>
                    <a:pt x="72" y="2209"/>
                    <a:pt x="155" y="2209"/>
                  </a:cubicBezTo>
                  <a:cubicBezTo>
                    <a:pt x="250" y="2209"/>
                    <a:pt x="322" y="2126"/>
                    <a:pt x="322" y="2043"/>
                  </a:cubicBezTo>
                  <a:lnTo>
                    <a:pt x="322" y="566"/>
                  </a:lnTo>
                  <a:lnTo>
                    <a:pt x="1513" y="1757"/>
                  </a:lnTo>
                  <a:cubicBezTo>
                    <a:pt x="1542" y="1787"/>
                    <a:pt x="1584" y="1801"/>
                    <a:pt x="1627" y="1801"/>
                  </a:cubicBezTo>
                  <a:cubicBezTo>
                    <a:pt x="1670" y="1801"/>
                    <a:pt x="1715" y="1787"/>
                    <a:pt x="1751" y="1757"/>
                  </a:cubicBezTo>
                  <a:cubicBezTo>
                    <a:pt x="1822" y="1697"/>
                    <a:pt x="1810" y="1590"/>
                    <a:pt x="1751" y="1519"/>
                  </a:cubicBezTo>
                  <a:lnTo>
                    <a:pt x="274" y="42"/>
                  </a:lnTo>
                  <a:cubicBezTo>
                    <a:pt x="251" y="19"/>
                    <a:pt x="208" y="1"/>
                    <a:pt x="16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55"/>
            <p:cNvSpPr/>
            <p:nvPr/>
          </p:nvSpPr>
          <p:spPr>
            <a:xfrm>
              <a:off x="1428031" y="3091211"/>
              <a:ext cx="100377" cy="99518"/>
            </a:xfrm>
            <a:custGeom>
              <a:rect b="b" l="l" r="r" t="t"/>
              <a:pathLst>
                <a:path extrusionOk="0" h="3129" w="3156">
                  <a:moveTo>
                    <a:pt x="183" y="0"/>
                  </a:moveTo>
                  <a:cubicBezTo>
                    <a:pt x="140" y="0"/>
                    <a:pt x="95" y="15"/>
                    <a:pt x="60" y="45"/>
                  </a:cubicBezTo>
                  <a:cubicBezTo>
                    <a:pt x="0" y="104"/>
                    <a:pt x="0" y="212"/>
                    <a:pt x="60" y="283"/>
                  </a:cubicBezTo>
                  <a:lnTo>
                    <a:pt x="2572" y="2795"/>
                  </a:lnTo>
                  <a:lnTo>
                    <a:pt x="655" y="2795"/>
                  </a:lnTo>
                  <a:cubicBezTo>
                    <a:pt x="560" y="2795"/>
                    <a:pt x="488" y="2879"/>
                    <a:pt x="488" y="2962"/>
                  </a:cubicBezTo>
                  <a:cubicBezTo>
                    <a:pt x="488" y="3057"/>
                    <a:pt x="560" y="3129"/>
                    <a:pt x="655" y="3129"/>
                  </a:cubicBezTo>
                  <a:lnTo>
                    <a:pt x="2977" y="3129"/>
                  </a:lnTo>
                  <a:cubicBezTo>
                    <a:pt x="3048" y="3129"/>
                    <a:pt x="3108" y="3081"/>
                    <a:pt x="3132" y="3021"/>
                  </a:cubicBezTo>
                  <a:cubicBezTo>
                    <a:pt x="3155" y="2962"/>
                    <a:pt x="3143" y="2902"/>
                    <a:pt x="3096" y="2843"/>
                  </a:cubicBezTo>
                  <a:lnTo>
                    <a:pt x="298" y="45"/>
                  </a:lnTo>
                  <a:cubicBezTo>
                    <a:pt x="268" y="15"/>
                    <a:pt x="226" y="0"/>
                    <a:pt x="18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55"/>
            <p:cNvSpPr/>
            <p:nvPr/>
          </p:nvSpPr>
          <p:spPr>
            <a:xfrm>
              <a:off x="1366297" y="3110040"/>
              <a:ext cx="66663" cy="80689"/>
            </a:xfrm>
            <a:custGeom>
              <a:rect b="b" l="l" r="r" t="t"/>
              <a:pathLst>
                <a:path extrusionOk="0" h="2537" w="2096">
                  <a:moveTo>
                    <a:pt x="167" y="1"/>
                  </a:moveTo>
                  <a:cubicBezTo>
                    <a:pt x="84" y="1"/>
                    <a:pt x="1" y="72"/>
                    <a:pt x="1" y="167"/>
                  </a:cubicBezTo>
                  <a:lnTo>
                    <a:pt x="1" y="2370"/>
                  </a:lnTo>
                  <a:cubicBezTo>
                    <a:pt x="1" y="2418"/>
                    <a:pt x="24" y="2453"/>
                    <a:pt x="48" y="2489"/>
                  </a:cubicBezTo>
                  <a:cubicBezTo>
                    <a:pt x="84" y="2513"/>
                    <a:pt x="120" y="2537"/>
                    <a:pt x="167" y="2537"/>
                  </a:cubicBezTo>
                  <a:lnTo>
                    <a:pt x="1929" y="2537"/>
                  </a:lnTo>
                  <a:cubicBezTo>
                    <a:pt x="2013" y="2537"/>
                    <a:pt x="2096" y="2453"/>
                    <a:pt x="2096" y="2370"/>
                  </a:cubicBezTo>
                  <a:cubicBezTo>
                    <a:pt x="2096" y="2287"/>
                    <a:pt x="2013" y="2203"/>
                    <a:pt x="1929" y="2203"/>
                  </a:cubicBezTo>
                  <a:lnTo>
                    <a:pt x="334" y="2203"/>
                  </a:lnTo>
                  <a:lnTo>
                    <a:pt x="334" y="167"/>
                  </a:lnTo>
                  <a:cubicBezTo>
                    <a:pt x="334" y="72"/>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4" name="Google Shape;3464;p55"/>
          <p:cNvGrpSpPr/>
          <p:nvPr/>
        </p:nvGrpSpPr>
        <p:grpSpPr>
          <a:xfrm>
            <a:off x="853950" y="2894720"/>
            <a:ext cx="364104" cy="353290"/>
            <a:chOff x="853950" y="2894720"/>
            <a:chExt cx="364104" cy="353290"/>
          </a:xfrm>
        </p:grpSpPr>
        <p:sp>
          <p:nvSpPr>
            <p:cNvPr id="3465" name="Google Shape;3465;p55"/>
            <p:cNvSpPr/>
            <p:nvPr/>
          </p:nvSpPr>
          <p:spPr>
            <a:xfrm>
              <a:off x="1056167" y="3155298"/>
              <a:ext cx="57472" cy="57662"/>
            </a:xfrm>
            <a:custGeom>
              <a:rect b="b" l="l" r="r" t="t"/>
              <a:pathLst>
                <a:path extrusionOk="0" h="1813" w="1807">
                  <a:moveTo>
                    <a:pt x="907" y="0"/>
                  </a:moveTo>
                  <a:cubicBezTo>
                    <a:pt x="686" y="0"/>
                    <a:pt x="459" y="83"/>
                    <a:pt x="274" y="268"/>
                  </a:cubicBezTo>
                  <a:cubicBezTo>
                    <a:pt x="215" y="328"/>
                    <a:pt x="215" y="423"/>
                    <a:pt x="274" y="506"/>
                  </a:cubicBezTo>
                  <a:cubicBezTo>
                    <a:pt x="304" y="536"/>
                    <a:pt x="346" y="551"/>
                    <a:pt x="389" y="551"/>
                  </a:cubicBezTo>
                  <a:cubicBezTo>
                    <a:pt x="432" y="551"/>
                    <a:pt x="477" y="536"/>
                    <a:pt x="512" y="506"/>
                  </a:cubicBezTo>
                  <a:cubicBezTo>
                    <a:pt x="625" y="394"/>
                    <a:pt x="767" y="336"/>
                    <a:pt x="908" y="336"/>
                  </a:cubicBezTo>
                  <a:cubicBezTo>
                    <a:pt x="1020" y="336"/>
                    <a:pt x="1132" y="373"/>
                    <a:pt x="1227" y="447"/>
                  </a:cubicBezTo>
                  <a:cubicBezTo>
                    <a:pt x="1489" y="625"/>
                    <a:pt x="1560" y="983"/>
                    <a:pt x="1381" y="1233"/>
                  </a:cubicBezTo>
                  <a:cubicBezTo>
                    <a:pt x="1265" y="1401"/>
                    <a:pt x="1087" y="1477"/>
                    <a:pt x="911" y="1477"/>
                  </a:cubicBezTo>
                  <a:cubicBezTo>
                    <a:pt x="639" y="1477"/>
                    <a:pt x="370" y="1294"/>
                    <a:pt x="334" y="983"/>
                  </a:cubicBezTo>
                  <a:cubicBezTo>
                    <a:pt x="323" y="894"/>
                    <a:pt x="260" y="827"/>
                    <a:pt x="176" y="827"/>
                  </a:cubicBezTo>
                  <a:cubicBezTo>
                    <a:pt x="169" y="827"/>
                    <a:pt x="162" y="827"/>
                    <a:pt x="155" y="828"/>
                  </a:cubicBezTo>
                  <a:cubicBezTo>
                    <a:pt x="72" y="840"/>
                    <a:pt x="0" y="923"/>
                    <a:pt x="12" y="1006"/>
                  </a:cubicBezTo>
                  <a:cubicBezTo>
                    <a:pt x="63" y="1513"/>
                    <a:pt x="487" y="1812"/>
                    <a:pt x="913" y="1812"/>
                  </a:cubicBezTo>
                  <a:cubicBezTo>
                    <a:pt x="1189" y="1812"/>
                    <a:pt x="1466" y="1687"/>
                    <a:pt x="1643" y="1411"/>
                  </a:cubicBezTo>
                  <a:cubicBezTo>
                    <a:pt x="1751" y="1256"/>
                    <a:pt x="1798" y="1078"/>
                    <a:pt x="1798" y="899"/>
                  </a:cubicBezTo>
                  <a:cubicBezTo>
                    <a:pt x="1806" y="360"/>
                    <a:pt x="1368" y="0"/>
                    <a:pt x="90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55"/>
            <p:cNvSpPr/>
            <p:nvPr/>
          </p:nvSpPr>
          <p:spPr>
            <a:xfrm>
              <a:off x="868326" y="2975027"/>
              <a:ext cx="192802" cy="82025"/>
            </a:xfrm>
            <a:custGeom>
              <a:rect b="b" l="l" r="r" t="t"/>
              <a:pathLst>
                <a:path extrusionOk="0" h="2579" w="6062">
                  <a:moveTo>
                    <a:pt x="3619" y="1"/>
                  </a:moveTo>
                  <a:cubicBezTo>
                    <a:pt x="2165" y="1"/>
                    <a:pt x="686" y="811"/>
                    <a:pt x="48" y="2364"/>
                  </a:cubicBezTo>
                  <a:cubicBezTo>
                    <a:pt x="1" y="2460"/>
                    <a:pt x="84" y="2579"/>
                    <a:pt x="203" y="2579"/>
                  </a:cubicBezTo>
                  <a:cubicBezTo>
                    <a:pt x="263" y="2579"/>
                    <a:pt x="334" y="2543"/>
                    <a:pt x="346" y="2483"/>
                  </a:cubicBezTo>
                  <a:cubicBezTo>
                    <a:pt x="909" y="1104"/>
                    <a:pt x="2222" y="332"/>
                    <a:pt x="3567" y="332"/>
                  </a:cubicBezTo>
                  <a:cubicBezTo>
                    <a:pt x="4242" y="332"/>
                    <a:pt x="4925" y="526"/>
                    <a:pt x="5525" y="936"/>
                  </a:cubicBezTo>
                  <a:cubicBezTo>
                    <a:pt x="5609" y="995"/>
                    <a:pt x="5680" y="1031"/>
                    <a:pt x="5752" y="1114"/>
                  </a:cubicBezTo>
                  <a:cubicBezTo>
                    <a:pt x="5784" y="1142"/>
                    <a:pt x="5824" y="1156"/>
                    <a:pt x="5864" y="1156"/>
                  </a:cubicBezTo>
                  <a:cubicBezTo>
                    <a:pt x="5911" y="1156"/>
                    <a:pt x="5957" y="1136"/>
                    <a:pt x="5990" y="1090"/>
                  </a:cubicBezTo>
                  <a:cubicBezTo>
                    <a:pt x="6061" y="1019"/>
                    <a:pt x="6049" y="912"/>
                    <a:pt x="5978" y="852"/>
                  </a:cubicBezTo>
                  <a:cubicBezTo>
                    <a:pt x="5317" y="280"/>
                    <a:pt x="4473" y="1"/>
                    <a:pt x="361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55"/>
            <p:cNvSpPr/>
            <p:nvPr/>
          </p:nvSpPr>
          <p:spPr>
            <a:xfrm>
              <a:off x="853950" y="3067580"/>
              <a:ext cx="137875" cy="168598"/>
            </a:xfrm>
            <a:custGeom>
              <a:rect b="b" l="l" r="r" t="t"/>
              <a:pathLst>
                <a:path extrusionOk="0" h="5301" w="4335">
                  <a:moveTo>
                    <a:pt x="479" y="1"/>
                  </a:moveTo>
                  <a:cubicBezTo>
                    <a:pt x="401" y="1"/>
                    <a:pt x="321" y="57"/>
                    <a:pt x="310" y="133"/>
                  </a:cubicBezTo>
                  <a:cubicBezTo>
                    <a:pt x="0" y="1633"/>
                    <a:pt x="608" y="3217"/>
                    <a:pt x="1893" y="4074"/>
                  </a:cubicBezTo>
                  <a:cubicBezTo>
                    <a:pt x="1965" y="4134"/>
                    <a:pt x="2858" y="4788"/>
                    <a:pt x="4072" y="5288"/>
                  </a:cubicBezTo>
                  <a:cubicBezTo>
                    <a:pt x="4084" y="5300"/>
                    <a:pt x="4120" y="5300"/>
                    <a:pt x="4132" y="5300"/>
                  </a:cubicBezTo>
                  <a:cubicBezTo>
                    <a:pt x="4191" y="5300"/>
                    <a:pt x="4275" y="5253"/>
                    <a:pt x="4287" y="5193"/>
                  </a:cubicBezTo>
                  <a:cubicBezTo>
                    <a:pt x="4334" y="5074"/>
                    <a:pt x="4287" y="4979"/>
                    <a:pt x="4191" y="4955"/>
                  </a:cubicBezTo>
                  <a:cubicBezTo>
                    <a:pt x="2989" y="4479"/>
                    <a:pt x="2084" y="3800"/>
                    <a:pt x="2084" y="3800"/>
                  </a:cubicBezTo>
                  <a:cubicBezTo>
                    <a:pt x="905" y="3002"/>
                    <a:pt x="346" y="1562"/>
                    <a:pt x="643" y="193"/>
                  </a:cubicBezTo>
                  <a:cubicBezTo>
                    <a:pt x="655" y="109"/>
                    <a:pt x="596" y="14"/>
                    <a:pt x="500" y="2"/>
                  </a:cubicBezTo>
                  <a:cubicBezTo>
                    <a:pt x="493" y="1"/>
                    <a:pt x="486" y="1"/>
                    <a:pt x="4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55"/>
            <p:cNvSpPr/>
            <p:nvPr/>
          </p:nvSpPr>
          <p:spPr>
            <a:xfrm>
              <a:off x="937248" y="3014975"/>
              <a:ext cx="87877" cy="57217"/>
            </a:xfrm>
            <a:custGeom>
              <a:rect b="b" l="l" r="r" t="t"/>
              <a:pathLst>
                <a:path extrusionOk="0" h="1799" w="2763">
                  <a:moveTo>
                    <a:pt x="2225" y="1"/>
                  </a:moveTo>
                  <a:cubicBezTo>
                    <a:pt x="2218" y="1"/>
                    <a:pt x="2211" y="1"/>
                    <a:pt x="2203" y="1"/>
                  </a:cubicBezTo>
                  <a:lnTo>
                    <a:pt x="941" y="61"/>
                  </a:lnTo>
                  <a:cubicBezTo>
                    <a:pt x="584" y="73"/>
                    <a:pt x="346" y="430"/>
                    <a:pt x="477" y="763"/>
                  </a:cubicBezTo>
                  <a:cubicBezTo>
                    <a:pt x="203" y="787"/>
                    <a:pt x="1" y="1025"/>
                    <a:pt x="13" y="1311"/>
                  </a:cubicBezTo>
                  <a:cubicBezTo>
                    <a:pt x="25" y="1597"/>
                    <a:pt x="263" y="1799"/>
                    <a:pt x="537" y="1799"/>
                  </a:cubicBezTo>
                  <a:cubicBezTo>
                    <a:pt x="560" y="1799"/>
                    <a:pt x="548" y="1799"/>
                    <a:pt x="953" y="1787"/>
                  </a:cubicBezTo>
                  <a:cubicBezTo>
                    <a:pt x="1037" y="1787"/>
                    <a:pt x="1120" y="1704"/>
                    <a:pt x="1120" y="1608"/>
                  </a:cubicBezTo>
                  <a:cubicBezTo>
                    <a:pt x="1120" y="1525"/>
                    <a:pt x="1025" y="1442"/>
                    <a:pt x="941" y="1442"/>
                  </a:cubicBezTo>
                  <a:lnTo>
                    <a:pt x="548" y="1466"/>
                  </a:lnTo>
                  <a:cubicBezTo>
                    <a:pt x="441" y="1466"/>
                    <a:pt x="346" y="1370"/>
                    <a:pt x="346" y="1263"/>
                  </a:cubicBezTo>
                  <a:cubicBezTo>
                    <a:pt x="346" y="1168"/>
                    <a:pt x="429" y="1073"/>
                    <a:pt x="537" y="1073"/>
                  </a:cubicBezTo>
                  <a:lnTo>
                    <a:pt x="667" y="1073"/>
                  </a:lnTo>
                  <a:cubicBezTo>
                    <a:pt x="858" y="1061"/>
                    <a:pt x="953" y="835"/>
                    <a:pt x="834" y="704"/>
                  </a:cubicBezTo>
                  <a:cubicBezTo>
                    <a:pt x="727" y="585"/>
                    <a:pt x="798" y="394"/>
                    <a:pt x="965" y="370"/>
                  </a:cubicBezTo>
                  <a:lnTo>
                    <a:pt x="2227" y="311"/>
                  </a:lnTo>
                  <a:cubicBezTo>
                    <a:pt x="2334" y="311"/>
                    <a:pt x="2442" y="406"/>
                    <a:pt x="2442" y="513"/>
                  </a:cubicBezTo>
                  <a:cubicBezTo>
                    <a:pt x="2442" y="608"/>
                    <a:pt x="2346" y="704"/>
                    <a:pt x="2263" y="704"/>
                  </a:cubicBezTo>
                  <a:lnTo>
                    <a:pt x="2144" y="704"/>
                  </a:lnTo>
                  <a:cubicBezTo>
                    <a:pt x="1953" y="716"/>
                    <a:pt x="1858" y="942"/>
                    <a:pt x="1977" y="1085"/>
                  </a:cubicBezTo>
                  <a:cubicBezTo>
                    <a:pt x="2084" y="1204"/>
                    <a:pt x="1989" y="1406"/>
                    <a:pt x="1834" y="1406"/>
                  </a:cubicBezTo>
                  <a:lnTo>
                    <a:pt x="1620" y="1418"/>
                  </a:lnTo>
                  <a:cubicBezTo>
                    <a:pt x="1537" y="1418"/>
                    <a:pt x="1453" y="1501"/>
                    <a:pt x="1453" y="1597"/>
                  </a:cubicBezTo>
                  <a:cubicBezTo>
                    <a:pt x="1453" y="1680"/>
                    <a:pt x="1549" y="1763"/>
                    <a:pt x="1632" y="1763"/>
                  </a:cubicBezTo>
                  <a:lnTo>
                    <a:pt x="1846" y="1739"/>
                  </a:lnTo>
                  <a:cubicBezTo>
                    <a:pt x="2203" y="1728"/>
                    <a:pt x="2442" y="1370"/>
                    <a:pt x="2322" y="1049"/>
                  </a:cubicBezTo>
                  <a:cubicBezTo>
                    <a:pt x="2561" y="1013"/>
                    <a:pt x="2763" y="775"/>
                    <a:pt x="2751" y="489"/>
                  </a:cubicBezTo>
                  <a:cubicBezTo>
                    <a:pt x="2739" y="222"/>
                    <a:pt x="2502" y="1"/>
                    <a:pt x="22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55"/>
            <p:cNvSpPr/>
            <p:nvPr/>
          </p:nvSpPr>
          <p:spPr>
            <a:xfrm>
              <a:off x="978912" y="3095664"/>
              <a:ext cx="78399" cy="79290"/>
            </a:xfrm>
            <a:custGeom>
              <a:rect b="b" l="l" r="r" t="t"/>
              <a:pathLst>
                <a:path extrusionOk="0" h="2493" w="2465">
                  <a:moveTo>
                    <a:pt x="1751" y="0"/>
                  </a:moveTo>
                  <a:cubicBezTo>
                    <a:pt x="1513" y="0"/>
                    <a:pt x="1477" y="95"/>
                    <a:pt x="381" y="691"/>
                  </a:cubicBezTo>
                  <a:cubicBezTo>
                    <a:pt x="72" y="869"/>
                    <a:pt x="24" y="1286"/>
                    <a:pt x="286" y="1524"/>
                  </a:cubicBezTo>
                  <a:cubicBezTo>
                    <a:pt x="84" y="1667"/>
                    <a:pt x="0" y="1929"/>
                    <a:pt x="72" y="2155"/>
                  </a:cubicBezTo>
                  <a:cubicBezTo>
                    <a:pt x="154" y="2370"/>
                    <a:pt x="351" y="2493"/>
                    <a:pt x="555" y="2493"/>
                  </a:cubicBezTo>
                  <a:cubicBezTo>
                    <a:pt x="646" y="2493"/>
                    <a:pt x="738" y="2468"/>
                    <a:pt x="822" y="2417"/>
                  </a:cubicBezTo>
                  <a:lnTo>
                    <a:pt x="1096" y="2262"/>
                  </a:lnTo>
                  <a:cubicBezTo>
                    <a:pt x="1179" y="2215"/>
                    <a:pt x="1203" y="2108"/>
                    <a:pt x="1155" y="2036"/>
                  </a:cubicBezTo>
                  <a:cubicBezTo>
                    <a:pt x="1131" y="1987"/>
                    <a:pt x="1073" y="1955"/>
                    <a:pt x="1016" y="1955"/>
                  </a:cubicBezTo>
                  <a:cubicBezTo>
                    <a:pt x="989" y="1955"/>
                    <a:pt x="963" y="1962"/>
                    <a:pt x="941" y="1977"/>
                  </a:cubicBezTo>
                  <a:lnTo>
                    <a:pt x="655" y="2143"/>
                  </a:lnTo>
                  <a:cubicBezTo>
                    <a:pt x="624" y="2161"/>
                    <a:pt x="591" y="2169"/>
                    <a:pt x="558" y="2169"/>
                  </a:cubicBezTo>
                  <a:cubicBezTo>
                    <a:pt x="479" y="2169"/>
                    <a:pt x="403" y="2120"/>
                    <a:pt x="370" y="2036"/>
                  </a:cubicBezTo>
                  <a:cubicBezTo>
                    <a:pt x="346" y="1965"/>
                    <a:pt x="381" y="1846"/>
                    <a:pt x="465" y="1798"/>
                  </a:cubicBezTo>
                  <a:cubicBezTo>
                    <a:pt x="643" y="1691"/>
                    <a:pt x="667" y="1441"/>
                    <a:pt x="489" y="1310"/>
                  </a:cubicBezTo>
                  <a:cubicBezTo>
                    <a:pt x="381" y="1215"/>
                    <a:pt x="405" y="1048"/>
                    <a:pt x="512" y="976"/>
                  </a:cubicBezTo>
                  <a:cubicBezTo>
                    <a:pt x="1691" y="322"/>
                    <a:pt x="1632" y="322"/>
                    <a:pt x="1727" y="322"/>
                  </a:cubicBezTo>
                  <a:cubicBezTo>
                    <a:pt x="1822" y="322"/>
                    <a:pt x="1917" y="417"/>
                    <a:pt x="1917" y="512"/>
                  </a:cubicBezTo>
                  <a:cubicBezTo>
                    <a:pt x="1917" y="679"/>
                    <a:pt x="1751" y="715"/>
                    <a:pt x="1691" y="750"/>
                  </a:cubicBezTo>
                  <a:cubicBezTo>
                    <a:pt x="1536" y="846"/>
                    <a:pt x="1548" y="1084"/>
                    <a:pt x="1727" y="1155"/>
                  </a:cubicBezTo>
                  <a:cubicBezTo>
                    <a:pt x="1882" y="1215"/>
                    <a:pt x="1882" y="1429"/>
                    <a:pt x="1739" y="1512"/>
                  </a:cubicBezTo>
                  <a:lnTo>
                    <a:pt x="1501" y="1643"/>
                  </a:lnTo>
                  <a:cubicBezTo>
                    <a:pt x="1429" y="1691"/>
                    <a:pt x="1393" y="1798"/>
                    <a:pt x="1441" y="1869"/>
                  </a:cubicBezTo>
                  <a:cubicBezTo>
                    <a:pt x="1474" y="1918"/>
                    <a:pt x="1529" y="1951"/>
                    <a:pt x="1587" y="1951"/>
                  </a:cubicBezTo>
                  <a:cubicBezTo>
                    <a:pt x="1614" y="1951"/>
                    <a:pt x="1641" y="1944"/>
                    <a:pt x="1667" y="1929"/>
                  </a:cubicBezTo>
                  <a:lnTo>
                    <a:pt x="1905" y="1798"/>
                  </a:lnTo>
                  <a:cubicBezTo>
                    <a:pt x="2215" y="1619"/>
                    <a:pt x="2275" y="1203"/>
                    <a:pt x="2001" y="953"/>
                  </a:cubicBezTo>
                  <a:cubicBezTo>
                    <a:pt x="2465" y="679"/>
                    <a:pt x="2275" y="0"/>
                    <a:pt x="17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55"/>
            <p:cNvSpPr/>
            <p:nvPr/>
          </p:nvSpPr>
          <p:spPr>
            <a:xfrm>
              <a:off x="891067" y="3070697"/>
              <a:ext cx="74615" cy="77477"/>
            </a:xfrm>
            <a:custGeom>
              <a:rect b="b" l="l" r="r" t="t"/>
              <a:pathLst>
                <a:path extrusionOk="0" h="2436" w="2346">
                  <a:moveTo>
                    <a:pt x="534" y="1"/>
                  </a:moveTo>
                  <a:cubicBezTo>
                    <a:pt x="499" y="1"/>
                    <a:pt x="464" y="4"/>
                    <a:pt x="429" y="11"/>
                  </a:cubicBezTo>
                  <a:cubicBezTo>
                    <a:pt x="191" y="71"/>
                    <a:pt x="0" y="273"/>
                    <a:pt x="0" y="523"/>
                  </a:cubicBezTo>
                  <a:cubicBezTo>
                    <a:pt x="0" y="690"/>
                    <a:pt x="72" y="749"/>
                    <a:pt x="203" y="1107"/>
                  </a:cubicBezTo>
                  <a:cubicBezTo>
                    <a:pt x="220" y="1178"/>
                    <a:pt x="284" y="1215"/>
                    <a:pt x="345" y="1215"/>
                  </a:cubicBezTo>
                  <a:cubicBezTo>
                    <a:pt x="366" y="1215"/>
                    <a:pt x="387" y="1211"/>
                    <a:pt x="405" y="1202"/>
                  </a:cubicBezTo>
                  <a:cubicBezTo>
                    <a:pt x="500" y="1166"/>
                    <a:pt x="548" y="1059"/>
                    <a:pt x="500" y="988"/>
                  </a:cubicBezTo>
                  <a:cubicBezTo>
                    <a:pt x="345" y="583"/>
                    <a:pt x="334" y="583"/>
                    <a:pt x="334" y="523"/>
                  </a:cubicBezTo>
                  <a:cubicBezTo>
                    <a:pt x="334" y="416"/>
                    <a:pt x="429" y="333"/>
                    <a:pt x="512" y="333"/>
                  </a:cubicBezTo>
                  <a:cubicBezTo>
                    <a:pt x="584" y="333"/>
                    <a:pt x="679" y="392"/>
                    <a:pt x="703" y="464"/>
                  </a:cubicBezTo>
                  <a:cubicBezTo>
                    <a:pt x="738" y="511"/>
                    <a:pt x="750" y="738"/>
                    <a:pt x="965" y="738"/>
                  </a:cubicBezTo>
                  <a:cubicBezTo>
                    <a:pt x="1036" y="738"/>
                    <a:pt x="1107" y="690"/>
                    <a:pt x="1155" y="618"/>
                  </a:cubicBezTo>
                  <a:cubicBezTo>
                    <a:pt x="1188" y="557"/>
                    <a:pt x="1253" y="527"/>
                    <a:pt x="1318" y="527"/>
                  </a:cubicBezTo>
                  <a:cubicBezTo>
                    <a:pt x="1393" y="527"/>
                    <a:pt x="1469" y="566"/>
                    <a:pt x="1500" y="642"/>
                  </a:cubicBezTo>
                  <a:cubicBezTo>
                    <a:pt x="1977" y="1881"/>
                    <a:pt x="1977" y="1833"/>
                    <a:pt x="1977" y="1892"/>
                  </a:cubicBezTo>
                  <a:cubicBezTo>
                    <a:pt x="1977" y="2018"/>
                    <a:pt x="1874" y="2091"/>
                    <a:pt x="1773" y="2091"/>
                  </a:cubicBezTo>
                  <a:cubicBezTo>
                    <a:pt x="1701" y="2091"/>
                    <a:pt x="1630" y="2055"/>
                    <a:pt x="1596" y="1976"/>
                  </a:cubicBezTo>
                  <a:lnTo>
                    <a:pt x="1536" y="1833"/>
                  </a:lnTo>
                  <a:cubicBezTo>
                    <a:pt x="1498" y="1739"/>
                    <a:pt x="1415" y="1691"/>
                    <a:pt x="1332" y="1691"/>
                  </a:cubicBezTo>
                  <a:cubicBezTo>
                    <a:pt x="1257" y="1691"/>
                    <a:pt x="1183" y="1730"/>
                    <a:pt x="1143" y="1809"/>
                  </a:cubicBezTo>
                  <a:cubicBezTo>
                    <a:pt x="1105" y="1875"/>
                    <a:pt x="1041" y="1908"/>
                    <a:pt x="976" y="1908"/>
                  </a:cubicBezTo>
                  <a:cubicBezTo>
                    <a:pt x="901" y="1908"/>
                    <a:pt x="824" y="1863"/>
                    <a:pt x="786" y="1773"/>
                  </a:cubicBezTo>
                  <a:lnTo>
                    <a:pt x="726" y="1607"/>
                  </a:lnTo>
                  <a:cubicBezTo>
                    <a:pt x="700" y="1546"/>
                    <a:pt x="637" y="1504"/>
                    <a:pt x="577" y="1504"/>
                  </a:cubicBezTo>
                  <a:cubicBezTo>
                    <a:pt x="554" y="1504"/>
                    <a:pt x="532" y="1510"/>
                    <a:pt x="512" y="1523"/>
                  </a:cubicBezTo>
                  <a:cubicBezTo>
                    <a:pt x="429" y="1559"/>
                    <a:pt x="381" y="1654"/>
                    <a:pt x="429" y="1726"/>
                  </a:cubicBezTo>
                  <a:lnTo>
                    <a:pt x="488" y="1892"/>
                  </a:lnTo>
                  <a:cubicBezTo>
                    <a:pt x="574" y="2112"/>
                    <a:pt x="779" y="2244"/>
                    <a:pt x="987" y="2244"/>
                  </a:cubicBezTo>
                  <a:cubicBezTo>
                    <a:pt x="1095" y="2244"/>
                    <a:pt x="1204" y="2208"/>
                    <a:pt x="1298" y="2131"/>
                  </a:cubicBezTo>
                  <a:cubicBezTo>
                    <a:pt x="1390" y="2315"/>
                    <a:pt x="1583" y="2436"/>
                    <a:pt x="1793" y="2436"/>
                  </a:cubicBezTo>
                  <a:cubicBezTo>
                    <a:pt x="1853" y="2436"/>
                    <a:pt x="1915" y="2426"/>
                    <a:pt x="1977" y="2404"/>
                  </a:cubicBezTo>
                  <a:cubicBezTo>
                    <a:pt x="2179" y="2321"/>
                    <a:pt x="2310" y="2119"/>
                    <a:pt x="2310" y="1904"/>
                  </a:cubicBezTo>
                  <a:cubicBezTo>
                    <a:pt x="2346" y="1738"/>
                    <a:pt x="2298" y="1738"/>
                    <a:pt x="1834" y="523"/>
                  </a:cubicBezTo>
                  <a:cubicBezTo>
                    <a:pt x="1757" y="315"/>
                    <a:pt x="1555" y="192"/>
                    <a:pt x="1349" y="192"/>
                  </a:cubicBezTo>
                  <a:cubicBezTo>
                    <a:pt x="1236" y="192"/>
                    <a:pt x="1121" y="229"/>
                    <a:pt x="1024" y="309"/>
                  </a:cubicBezTo>
                  <a:cubicBezTo>
                    <a:pt x="933" y="116"/>
                    <a:pt x="737" y="1"/>
                    <a:pt x="5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55"/>
            <p:cNvSpPr/>
            <p:nvPr/>
          </p:nvSpPr>
          <p:spPr>
            <a:xfrm>
              <a:off x="999745" y="2894720"/>
              <a:ext cx="218310" cy="353290"/>
            </a:xfrm>
            <a:custGeom>
              <a:rect b="b" l="l" r="r" t="t"/>
              <a:pathLst>
                <a:path extrusionOk="0" h="11108" w="6864">
                  <a:moveTo>
                    <a:pt x="6633" y="1"/>
                  </a:moveTo>
                  <a:cubicBezTo>
                    <a:pt x="6605" y="1"/>
                    <a:pt x="6577" y="7"/>
                    <a:pt x="6549" y="20"/>
                  </a:cubicBezTo>
                  <a:cubicBezTo>
                    <a:pt x="5918" y="282"/>
                    <a:pt x="5299" y="698"/>
                    <a:pt x="4703" y="1246"/>
                  </a:cubicBezTo>
                  <a:cubicBezTo>
                    <a:pt x="4644" y="1306"/>
                    <a:pt x="4620" y="1413"/>
                    <a:pt x="4703" y="1484"/>
                  </a:cubicBezTo>
                  <a:cubicBezTo>
                    <a:pt x="4735" y="1516"/>
                    <a:pt x="4778" y="1538"/>
                    <a:pt x="4824" y="1538"/>
                  </a:cubicBezTo>
                  <a:cubicBezTo>
                    <a:pt x="4862" y="1538"/>
                    <a:pt x="4903" y="1523"/>
                    <a:pt x="4941" y="1484"/>
                  </a:cubicBezTo>
                  <a:cubicBezTo>
                    <a:pt x="5430" y="1032"/>
                    <a:pt x="5918" y="675"/>
                    <a:pt x="6442" y="413"/>
                  </a:cubicBezTo>
                  <a:lnTo>
                    <a:pt x="6442" y="413"/>
                  </a:lnTo>
                  <a:cubicBezTo>
                    <a:pt x="6084" y="1579"/>
                    <a:pt x="5299" y="2603"/>
                    <a:pt x="4429" y="3449"/>
                  </a:cubicBezTo>
                  <a:cubicBezTo>
                    <a:pt x="4413" y="3444"/>
                    <a:pt x="4397" y="3442"/>
                    <a:pt x="4382" y="3442"/>
                  </a:cubicBezTo>
                  <a:cubicBezTo>
                    <a:pt x="4269" y="3442"/>
                    <a:pt x="4172" y="3548"/>
                    <a:pt x="4203" y="3663"/>
                  </a:cubicBezTo>
                  <a:cubicBezTo>
                    <a:pt x="4108" y="3746"/>
                    <a:pt x="4013" y="3842"/>
                    <a:pt x="3929" y="3913"/>
                  </a:cubicBezTo>
                  <a:cubicBezTo>
                    <a:pt x="3786" y="3711"/>
                    <a:pt x="3572" y="3508"/>
                    <a:pt x="3358" y="3425"/>
                  </a:cubicBezTo>
                  <a:cubicBezTo>
                    <a:pt x="3417" y="3330"/>
                    <a:pt x="3489" y="3234"/>
                    <a:pt x="3548" y="3115"/>
                  </a:cubicBezTo>
                  <a:cubicBezTo>
                    <a:pt x="3727" y="3258"/>
                    <a:pt x="3763" y="3318"/>
                    <a:pt x="3870" y="3318"/>
                  </a:cubicBezTo>
                  <a:cubicBezTo>
                    <a:pt x="4013" y="3318"/>
                    <a:pt x="4084" y="3127"/>
                    <a:pt x="3965" y="3020"/>
                  </a:cubicBezTo>
                  <a:lnTo>
                    <a:pt x="3751" y="2830"/>
                  </a:lnTo>
                  <a:cubicBezTo>
                    <a:pt x="3786" y="2758"/>
                    <a:pt x="3775" y="2782"/>
                    <a:pt x="3810" y="2734"/>
                  </a:cubicBezTo>
                  <a:cubicBezTo>
                    <a:pt x="3810" y="2734"/>
                    <a:pt x="3941" y="2544"/>
                    <a:pt x="3953" y="2544"/>
                  </a:cubicBezTo>
                  <a:lnTo>
                    <a:pt x="4358" y="2889"/>
                  </a:lnTo>
                  <a:cubicBezTo>
                    <a:pt x="4390" y="2916"/>
                    <a:pt x="4430" y="2928"/>
                    <a:pt x="4469" y="2928"/>
                  </a:cubicBezTo>
                  <a:cubicBezTo>
                    <a:pt x="4516" y="2928"/>
                    <a:pt x="4563" y="2910"/>
                    <a:pt x="4596" y="2877"/>
                  </a:cubicBezTo>
                  <a:cubicBezTo>
                    <a:pt x="4656" y="2794"/>
                    <a:pt x="4644" y="2699"/>
                    <a:pt x="4584" y="2639"/>
                  </a:cubicBezTo>
                  <a:lnTo>
                    <a:pt x="4167" y="2282"/>
                  </a:lnTo>
                  <a:cubicBezTo>
                    <a:pt x="4263" y="2139"/>
                    <a:pt x="4370" y="2020"/>
                    <a:pt x="4489" y="1901"/>
                  </a:cubicBezTo>
                  <a:cubicBezTo>
                    <a:pt x="4548" y="1830"/>
                    <a:pt x="4548" y="1722"/>
                    <a:pt x="4477" y="1663"/>
                  </a:cubicBezTo>
                  <a:cubicBezTo>
                    <a:pt x="4444" y="1636"/>
                    <a:pt x="4404" y="1621"/>
                    <a:pt x="4364" y="1621"/>
                  </a:cubicBezTo>
                  <a:cubicBezTo>
                    <a:pt x="4317" y="1621"/>
                    <a:pt x="4271" y="1641"/>
                    <a:pt x="4239" y="1687"/>
                  </a:cubicBezTo>
                  <a:cubicBezTo>
                    <a:pt x="4001" y="1937"/>
                    <a:pt x="3775" y="2222"/>
                    <a:pt x="3536" y="2532"/>
                  </a:cubicBezTo>
                  <a:cubicBezTo>
                    <a:pt x="3536" y="2532"/>
                    <a:pt x="3310" y="2830"/>
                    <a:pt x="3013" y="3306"/>
                  </a:cubicBezTo>
                  <a:cubicBezTo>
                    <a:pt x="2985" y="3304"/>
                    <a:pt x="2957" y="3303"/>
                    <a:pt x="2929" y="3303"/>
                  </a:cubicBezTo>
                  <a:cubicBezTo>
                    <a:pt x="2484" y="3303"/>
                    <a:pt x="2071" y="3569"/>
                    <a:pt x="1858" y="3973"/>
                  </a:cubicBezTo>
                  <a:cubicBezTo>
                    <a:pt x="1762" y="4151"/>
                    <a:pt x="1750" y="4330"/>
                    <a:pt x="1679" y="4449"/>
                  </a:cubicBezTo>
                  <a:cubicBezTo>
                    <a:pt x="1608" y="4568"/>
                    <a:pt x="1500" y="4687"/>
                    <a:pt x="1346" y="4770"/>
                  </a:cubicBezTo>
                  <a:cubicBezTo>
                    <a:pt x="1191" y="4866"/>
                    <a:pt x="1024" y="4913"/>
                    <a:pt x="846" y="4961"/>
                  </a:cubicBezTo>
                  <a:cubicBezTo>
                    <a:pt x="786" y="4973"/>
                    <a:pt x="679" y="5008"/>
                    <a:pt x="572" y="5020"/>
                  </a:cubicBezTo>
                  <a:cubicBezTo>
                    <a:pt x="369" y="5056"/>
                    <a:pt x="274" y="5330"/>
                    <a:pt x="441" y="5485"/>
                  </a:cubicBezTo>
                  <a:cubicBezTo>
                    <a:pt x="560" y="5580"/>
                    <a:pt x="679" y="5687"/>
                    <a:pt x="810" y="5759"/>
                  </a:cubicBezTo>
                  <a:cubicBezTo>
                    <a:pt x="838" y="5775"/>
                    <a:pt x="868" y="5783"/>
                    <a:pt x="897" y="5783"/>
                  </a:cubicBezTo>
                  <a:cubicBezTo>
                    <a:pt x="953" y="5783"/>
                    <a:pt x="1005" y="5754"/>
                    <a:pt x="1036" y="5699"/>
                  </a:cubicBezTo>
                  <a:cubicBezTo>
                    <a:pt x="1084" y="5628"/>
                    <a:pt x="1048" y="5520"/>
                    <a:pt x="977" y="5485"/>
                  </a:cubicBezTo>
                  <a:cubicBezTo>
                    <a:pt x="905" y="5437"/>
                    <a:pt x="834" y="5378"/>
                    <a:pt x="750" y="5318"/>
                  </a:cubicBezTo>
                  <a:cubicBezTo>
                    <a:pt x="1250" y="5199"/>
                    <a:pt x="1679" y="5044"/>
                    <a:pt x="1941" y="4616"/>
                  </a:cubicBezTo>
                  <a:cubicBezTo>
                    <a:pt x="2048" y="4437"/>
                    <a:pt x="2084" y="4246"/>
                    <a:pt x="2143" y="4116"/>
                  </a:cubicBezTo>
                  <a:cubicBezTo>
                    <a:pt x="2278" y="3831"/>
                    <a:pt x="2583" y="3626"/>
                    <a:pt x="2911" y="3626"/>
                  </a:cubicBezTo>
                  <a:cubicBezTo>
                    <a:pt x="3105" y="3626"/>
                    <a:pt x="3308" y="3698"/>
                    <a:pt x="3489" y="3865"/>
                  </a:cubicBezTo>
                  <a:cubicBezTo>
                    <a:pt x="3929" y="4270"/>
                    <a:pt x="3786" y="4985"/>
                    <a:pt x="3239" y="5330"/>
                  </a:cubicBezTo>
                  <a:cubicBezTo>
                    <a:pt x="2867" y="5559"/>
                    <a:pt x="2374" y="5719"/>
                    <a:pt x="1899" y="5719"/>
                  </a:cubicBezTo>
                  <a:cubicBezTo>
                    <a:pt x="1780" y="5719"/>
                    <a:pt x="1662" y="5709"/>
                    <a:pt x="1548" y="5687"/>
                  </a:cubicBezTo>
                  <a:cubicBezTo>
                    <a:pt x="1540" y="5686"/>
                    <a:pt x="1532" y="5686"/>
                    <a:pt x="1524" y="5686"/>
                  </a:cubicBezTo>
                  <a:cubicBezTo>
                    <a:pt x="1439" y="5686"/>
                    <a:pt x="1367" y="5742"/>
                    <a:pt x="1346" y="5818"/>
                  </a:cubicBezTo>
                  <a:cubicBezTo>
                    <a:pt x="1334" y="5913"/>
                    <a:pt x="1393" y="5997"/>
                    <a:pt x="1489" y="6009"/>
                  </a:cubicBezTo>
                  <a:cubicBezTo>
                    <a:pt x="1628" y="6035"/>
                    <a:pt x="1767" y="6048"/>
                    <a:pt x="1907" y="6048"/>
                  </a:cubicBezTo>
                  <a:cubicBezTo>
                    <a:pt x="2077" y="6048"/>
                    <a:pt x="2247" y="6029"/>
                    <a:pt x="2417" y="5997"/>
                  </a:cubicBezTo>
                  <a:cubicBezTo>
                    <a:pt x="2465" y="6937"/>
                    <a:pt x="3096" y="7675"/>
                    <a:pt x="3906" y="8033"/>
                  </a:cubicBezTo>
                  <a:cubicBezTo>
                    <a:pt x="4298" y="8199"/>
                    <a:pt x="4548" y="8592"/>
                    <a:pt x="4548" y="9009"/>
                  </a:cubicBezTo>
                  <a:cubicBezTo>
                    <a:pt x="4548" y="9342"/>
                    <a:pt x="4370" y="9580"/>
                    <a:pt x="4370" y="9580"/>
                  </a:cubicBezTo>
                  <a:cubicBezTo>
                    <a:pt x="3673" y="10434"/>
                    <a:pt x="2786" y="10777"/>
                    <a:pt x="1813" y="10777"/>
                  </a:cubicBezTo>
                  <a:cubicBezTo>
                    <a:pt x="1307" y="10777"/>
                    <a:pt x="777" y="10684"/>
                    <a:pt x="238" y="10521"/>
                  </a:cubicBezTo>
                  <a:cubicBezTo>
                    <a:pt x="224" y="10517"/>
                    <a:pt x="210" y="10516"/>
                    <a:pt x="196" y="10516"/>
                  </a:cubicBezTo>
                  <a:cubicBezTo>
                    <a:pt x="119" y="10516"/>
                    <a:pt x="54" y="10568"/>
                    <a:pt x="24" y="10628"/>
                  </a:cubicBezTo>
                  <a:cubicBezTo>
                    <a:pt x="0" y="10712"/>
                    <a:pt x="60" y="10807"/>
                    <a:pt x="131" y="10831"/>
                  </a:cubicBezTo>
                  <a:cubicBezTo>
                    <a:pt x="707" y="11009"/>
                    <a:pt x="1272" y="11107"/>
                    <a:pt x="1811" y="11107"/>
                  </a:cubicBezTo>
                  <a:cubicBezTo>
                    <a:pt x="2890" y="11107"/>
                    <a:pt x="3866" y="10716"/>
                    <a:pt x="4620" y="9795"/>
                  </a:cubicBezTo>
                  <a:cubicBezTo>
                    <a:pt x="4620" y="9783"/>
                    <a:pt x="4644" y="9783"/>
                    <a:pt x="4644" y="9759"/>
                  </a:cubicBezTo>
                  <a:cubicBezTo>
                    <a:pt x="5120" y="9045"/>
                    <a:pt x="4834" y="8068"/>
                    <a:pt x="4048" y="7723"/>
                  </a:cubicBezTo>
                  <a:cubicBezTo>
                    <a:pt x="3310" y="7414"/>
                    <a:pt x="2763" y="6747"/>
                    <a:pt x="2751" y="5913"/>
                  </a:cubicBezTo>
                  <a:cubicBezTo>
                    <a:pt x="3132" y="5794"/>
                    <a:pt x="3405" y="5628"/>
                    <a:pt x="3417" y="5616"/>
                  </a:cubicBezTo>
                  <a:cubicBezTo>
                    <a:pt x="3953" y="5282"/>
                    <a:pt x="4179" y="4687"/>
                    <a:pt x="4060" y="4187"/>
                  </a:cubicBezTo>
                  <a:cubicBezTo>
                    <a:pt x="5251" y="3234"/>
                    <a:pt x="6430" y="1818"/>
                    <a:pt x="6834" y="258"/>
                  </a:cubicBezTo>
                  <a:cubicBezTo>
                    <a:pt x="6864" y="121"/>
                    <a:pt x="6757" y="1"/>
                    <a:pt x="663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2" name="Google Shape;3472;p55"/>
          <p:cNvGrpSpPr/>
          <p:nvPr/>
        </p:nvGrpSpPr>
        <p:grpSpPr>
          <a:xfrm>
            <a:off x="7066548" y="2912594"/>
            <a:ext cx="352209" cy="334938"/>
            <a:chOff x="7066548" y="2912594"/>
            <a:chExt cx="352209" cy="334938"/>
          </a:xfrm>
        </p:grpSpPr>
        <p:sp>
          <p:nvSpPr>
            <p:cNvPr id="3473" name="Google Shape;3473;p55"/>
            <p:cNvSpPr/>
            <p:nvPr/>
          </p:nvSpPr>
          <p:spPr>
            <a:xfrm>
              <a:off x="7066548" y="2912594"/>
              <a:ext cx="219264" cy="266399"/>
            </a:xfrm>
            <a:custGeom>
              <a:rect b="b" l="l" r="r" t="t"/>
              <a:pathLst>
                <a:path extrusionOk="0" h="8376" w="6894">
                  <a:moveTo>
                    <a:pt x="6584" y="363"/>
                  </a:moveTo>
                  <a:lnTo>
                    <a:pt x="6584" y="1839"/>
                  </a:lnTo>
                  <a:lnTo>
                    <a:pt x="1774" y="2911"/>
                  </a:lnTo>
                  <a:lnTo>
                    <a:pt x="1774" y="1434"/>
                  </a:lnTo>
                  <a:lnTo>
                    <a:pt x="6584" y="363"/>
                  </a:lnTo>
                  <a:close/>
                  <a:moveTo>
                    <a:pt x="6584" y="2137"/>
                  </a:moveTo>
                  <a:lnTo>
                    <a:pt x="6584" y="6078"/>
                  </a:lnTo>
                  <a:cubicBezTo>
                    <a:pt x="6584" y="6209"/>
                    <a:pt x="6525" y="6423"/>
                    <a:pt x="6346" y="6578"/>
                  </a:cubicBezTo>
                  <a:cubicBezTo>
                    <a:pt x="6203" y="6721"/>
                    <a:pt x="5989" y="6863"/>
                    <a:pt x="5596" y="6863"/>
                  </a:cubicBezTo>
                  <a:cubicBezTo>
                    <a:pt x="5191" y="6863"/>
                    <a:pt x="4882" y="6625"/>
                    <a:pt x="4882" y="6328"/>
                  </a:cubicBezTo>
                  <a:cubicBezTo>
                    <a:pt x="4882" y="6030"/>
                    <a:pt x="5215" y="5792"/>
                    <a:pt x="5596" y="5792"/>
                  </a:cubicBezTo>
                  <a:cubicBezTo>
                    <a:pt x="5751" y="5792"/>
                    <a:pt x="5906" y="5840"/>
                    <a:pt x="6084" y="5899"/>
                  </a:cubicBezTo>
                  <a:cubicBezTo>
                    <a:pt x="6104" y="5904"/>
                    <a:pt x="6126" y="5907"/>
                    <a:pt x="6148" y="5907"/>
                  </a:cubicBezTo>
                  <a:cubicBezTo>
                    <a:pt x="6179" y="5907"/>
                    <a:pt x="6211" y="5901"/>
                    <a:pt x="6239" y="5887"/>
                  </a:cubicBezTo>
                  <a:cubicBezTo>
                    <a:pt x="6287" y="5851"/>
                    <a:pt x="6311" y="5804"/>
                    <a:pt x="6311" y="5744"/>
                  </a:cubicBezTo>
                  <a:lnTo>
                    <a:pt x="6311" y="2196"/>
                  </a:lnTo>
                  <a:lnTo>
                    <a:pt x="6584" y="2137"/>
                  </a:lnTo>
                  <a:close/>
                  <a:moveTo>
                    <a:pt x="6735" y="1"/>
                  </a:moveTo>
                  <a:cubicBezTo>
                    <a:pt x="6724" y="1"/>
                    <a:pt x="6713" y="2"/>
                    <a:pt x="6704" y="5"/>
                  </a:cubicBezTo>
                  <a:lnTo>
                    <a:pt x="1560" y="1137"/>
                  </a:lnTo>
                  <a:cubicBezTo>
                    <a:pt x="1489" y="1148"/>
                    <a:pt x="1429" y="1220"/>
                    <a:pt x="1429" y="1303"/>
                  </a:cubicBezTo>
                  <a:lnTo>
                    <a:pt x="1429" y="3101"/>
                  </a:lnTo>
                  <a:lnTo>
                    <a:pt x="1429" y="4030"/>
                  </a:lnTo>
                  <a:cubicBezTo>
                    <a:pt x="1429" y="4113"/>
                    <a:pt x="1500" y="4185"/>
                    <a:pt x="1596" y="4185"/>
                  </a:cubicBezTo>
                  <a:cubicBezTo>
                    <a:pt x="1679" y="4185"/>
                    <a:pt x="1751" y="4113"/>
                    <a:pt x="1751" y="4030"/>
                  </a:cubicBezTo>
                  <a:lnTo>
                    <a:pt x="1751" y="3232"/>
                  </a:lnTo>
                  <a:lnTo>
                    <a:pt x="2024" y="3173"/>
                  </a:lnTo>
                  <a:lnTo>
                    <a:pt x="2024" y="7304"/>
                  </a:lnTo>
                  <a:cubicBezTo>
                    <a:pt x="2024" y="7459"/>
                    <a:pt x="1858" y="8078"/>
                    <a:pt x="1036" y="8078"/>
                  </a:cubicBezTo>
                  <a:cubicBezTo>
                    <a:pt x="643" y="8078"/>
                    <a:pt x="322" y="7840"/>
                    <a:pt x="322" y="7542"/>
                  </a:cubicBezTo>
                  <a:cubicBezTo>
                    <a:pt x="322" y="7244"/>
                    <a:pt x="655" y="7006"/>
                    <a:pt x="1036" y="7006"/>
                  </a:cubicBezTo>
                  <a:cubicBezTo>
                    <a:pt x="1191" y="7006"/>
                    <a:pt x="1358" y="7042"/>
                    <a:pt x="1536" y="7102"/>
                  </a:cubicBezTo>
                  <a:cubicBezTo>
                    <a:pt x="1552" y="7112"/>
                    <a:pt x="1573" y="7118"/>
                    <a:pt x="1596" y="7118"/>
                  </a:cubicBezTo>
                  <a:cubicBezTo>
                    <a:pt x="1623" y="7118"/>
                    <a:pt x="1653" y="7109"/>
                    <a:pt x="1679" y="7090"/>
                  </a:cubicBezTo>
                  <a:cubicBezTo>
                    <a:pt x="1727" y="7066"/>
                    <a:pt x="1751" y="7018"/>
                    <a:pt x="1751" y="6959"/>
                  </a:cubicBezTo>
                  <a:lnTo>
                    <a:pt x="1751" y="4744"/>
                  </a:lnTo>
                  <a:cubicBezTo>
                    <a:pt x="1751" y="4649"/>
                    <a:pt x="1679" y="4577"/>
                    <a:pt x="1596" y="4577"/>
                  </a:cubicBezTo>
                  <a:cubicBezTo>
                    <a:pt x="1500" y="4577"/>
                    <a:pt x="1429" y="4649"/>
                    <a:pt x="1429" y="4744"/>
                  </a:cubicBezTo>
                  <a:lnTo>
                    <a:pt x="1429" y="6732"/>
                  </a:lnTo>
                  <a:cubicBezTo>
                    <a:pt x="1298" y="6709"/>
                    <a:pt x="1167" y="6673"/>
                    <a:pt x="1048" y="6673"/>
                  </a:cubicBezTo>
                  <a:cubicBezTo>
                    <a:pt x="465" y="6673"/>
                    <a:pt x="0" y="7066"/>
                    <a:pt x="0" y="7518"/>
                  </a:cubicBezTo>
                  <a:cubicBezTo>
                    <a:pt x="0" y="7995"/>
                    <a:pt x="465" y="8376"/>
                    <a:pt x="1048" y="8376"/>
                  </a:cubicBezTo>
                  <a:cubicBezTo>
                    <a:pt x="1596" y="8376"/>
                    <a:pt x="1905" y="8137"/>
                    <a:pt x="2072" y="7935"/>
                  </a:cubicBezTo>
                  <a:cubicBezTo>
                    <a:pt x="2274" y="7697"/>
                    <a:pt x="2358" y="7435"/>
                    <a:pt x="2358" y="7268"/>
                  </a:cubicBezTo>
                  <a:lnTo>
                    <a:pt x="2358" y="3089"/>
                  </a:lnTo>
                  <a:lnTo>
                    <a:pt x="5965" y="2280"/>
                  </a:lnTo>
                  <a:lnTo>
                    <a:pt x="5965" y="5542"/>
                  </a:lnTo>
                  <a:cubicBezTo>
                    <a:pt x="5834" y="5518"/>
                    <a:pt x="5703" y="5482"/>
                    <a:pt x="5584" y="5482"/>
                  </a:cubicBezTo>
                  <a:cubicBezTo>
                    <a:pt x="5001" y="5482"/>
                    <a:pt x="4537" y="5875"/>
                    <a:pt x="4537" y="6328"/>
                  </a:cubicBezTo>
                  <a:cubicBezTo>
                    <a:pt x="4537" y="6804"/>
                    <a:pt x="5001" y="7185"/>
                    <a:pt x="5584" y="7185"/>
                  </a:cubicBezTo>
                  <a:cubicBezTo>
                    <a:pt x="6477" y="7185"/>
                    <a:pt x="6894" y="6506"/>
                    <a:pt x="6894" y="6054"/>
                  </a:cubicBezTo>
                  <a:lnTo>
                    <a:pt x="6894" y="1922"/>
                  </a:lnTo>
                  <a:lnTo>
                    <a:pt x="6894" y="125"/>
                  </a:lnTo>
                  <a:cubicBezTo>
                    <a:pt x="6894" y="113"/>
                    <a:pt x="6882" y="65"/>
                    <a:pt x="6834" y="29"/>
                  </a:cubicBezTo>
                  <a:cubicBezTo>
                    <a:pt x="6800" y="12"/>
                    <a:pt x="6765" y="1"/>
                    <a:pt x="673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55"/>
            <p:cNvSpPr/>
            <p:nvPr/>
          </p:nvSpPr>
          <p:spPr>
            <a:xfrm>
              <a:off x="7262690" y="2968571"/>
              <a:ext cx="156067" cy="278962"/>
            </a:xfrm>
            <a:custGeom>
              <a:rect b="b" l="l" r="r" t="t"/>
              <a:pathLst>
                <a:path extrusionOk="0" h="8771" w="4907">
                  <a:moveTo>
                    <a:pt x="1928" y="0"/>
                  </a:moveTo>
                  <a:cubicBezTo>
                    <a:pt x="1909" y="0"/>
                    <a:pt x="1889" y="3"/>
                    <a:pt x="1870" y="8"/>
                  </a:cubicBezTo>
                  <a:cubicBezTo>
                    <a:pt x="1787" y="31"/>
                    <a:pt x="1727" y="103"/>
                    <a:pt x="1727" y="210"/>
                  </a:cubicBezTo>
                  <a:lnTo>
                    <a:pt x="1727" y="3746"/>
                  </a:lnTo>
                  <a:cubicBezTo>
                    <a:pt x="1727" y="3841"/>
                    <a:pt x="1799" y="3913"/>
                    <a:pt x="1882" y="3913"/>
                  </a:cubicBezTo>
                  <a:cubicBezTo>
                    <a:pt x="1977" y="3913"/>
                    <a:pt x="2049" y="3841"/>
                    <a:pt x="2049" y="3746"/>
                  </a:cubicBezTo>
                  <a:lnTo>
                    <a:pt x="2049" y="627"/>
                  </a:lnTo>
                  <a:cubicBezTo>
                    <a:pt x="2108" y="734"/>
                    <a:pt x="2180" y="853"/>
                    <a:pt x="2275" y="972"/>
                  </a:cubicBezTo>
                  <a:lnTo>
                    <a:pt x="2287" y="984"/>
                  </a:lnTo>
                  <a:lnTo>
                    <a:pt x="2322" y="1008"/>
                  </a:lnTo>
                  <a:lnTo>
                    <a:pt x="2334" y="1032"/>
                  </a:lnTo>
                  <a:cubicBezTo>
                    <a:pt x="2858" y="1770"/>
                    <a:pt x="3346" y="2246"/>
                    <a:pt x="3787" y="2425"/>
                  </a:cubicBezTo>
                  <a:cubicBezTo>
                    <a:pt x="4180" y="2591"/>
                    <a:pt x="4370" y="3091"/>
                    <a:pt x="4466" y="3508"/>
                  </a:cubicBezTo>
                  <a:cubicBezTo>
                    <a:pt x="4525" y="3782"/>
                    <a:pt x="4549" y="4068"/>
                    <a:pt x="4573" y="4306"/>
                  </a:cubicBezTo>
                  <a:cubicBezTo>
                    <a:pt x="4216" y="3853"/>
                    <a:pt x="3573" y="3175"/>
                    <a:pt x="2561" y="2794"/>
                  </a:cubicBezTo>
                  <a:cubicBezTo>
                    <a:pt x="2543" y="2789"/>
                    <a:pt x="2524" y="2787"/>
                    <a:pt x="2505" y="2787"/>
                  </a:cubicBezTo>
                  <a:cubicBezTo>
                    <a:pt x="2471" y="2787"/>
                    <a:pt x="2436" y="2795"/>
                    <a:pt x="2406" y="2817"/>
                  </a:cubicBezTo>
                  <a:cubicBezTo>
                    <a:pt x="2358" y="2841"/>
                    <a:pt x="2334" y="2889"/>
                    <a:pt x="2334" y="2948"/>
                  </a:cubicBezTo>
                  <a:lnTo>
                    <a:pt x="2334" y="7366"/>
                  </a:lnTo>
                  <a:cubicBezTo>
                    <a:pt x="2334" y="7735"/>
                    <a:pt x="1894" y="8437"/>
                    <a:pt x="1191" y="8437"/>
                  </a:cubicBezTo>
                  <a:cubicBezTo>
                    <a:pt x="727" y="8437"/>
                    <a:pt x="334" y="8151"/>
                    <a:pt x="334" y="7818"/>
                  </a:cubicBezTo>
                  <a:cubicBezTo>
                    <a:pt x="334" y="7473"/>
                    <a:pt x="727" y="7187"/>
                    <a:pt x="1191" y="7187"/>
                  </a:cubicBezTo>
                  <a:cubicBezTo>
                    <a:pt x="1382" y="7187"/>
                    <a:pt x="1620" y="7247"/>
                    <a:pt x="1822" y="7354"/>
                  </a:cubicBezTo>
                  <a:cubicBezTo>
                    <a:pt x="1841" y="7363"/>
                    <a:pt x="1861" y="7367"/>
                    <a:pt x="1881" y="7367"/>
                  </a:cubicBezTo>
                  <a:cubicBezTo>
                    <a:pt x="1914" y="7367"/>
                    <a:pt x="1948" y="7357"/>
                    <a:pt x="1977" y="7342"/>
                  </a:cubicBezTo>
                  <a:cubicBezTo>
                    <a:pt x="2013" y="7306"/>
                    <a:pt x="2049" y="7258"/>
                    <a:pt x="2049" y="7199"/>
                  </a:cubicBezTo>
                  <a:lnTo>
                    <a:pt x="2049" y="4520"/>
                  </a:lnTo>
                  <a:cubicBezTo>
                    <a:pt x="2049" y="4437"/>
                    <a:pt x="1977" y="4365"/>
                    <a:pt x="1882" y="4365"/>
                  </a:cubicBezTo>
                  <a:cubicBezTo>
                    <a:pt x="1799" y="4365"/>
                    <a:pt x="1727" y="4437"/>
                    <a:pt x="1727" y="4520"/>
                  </a:cubicBezTo>
                  <a:lnTo>
                    <a:pt x="1727" y="6961"/>
                  </a:lnTo>
                  <a:cubicBezTo>
                    <a:pt x="1525" y="6901"/>
                    <a:pt x="1334" y="6866"/>
                    <a:pt x="1168" y="6866"/>
                  </a:cubicBezTo>
                  <a:cubicBezTo>
                    <a:pt x="537" y="6866"/>
                    <a:pt x="1" y="7294"/>
                    <a:pt x="1" y="7818"/>
                  </a:cubicBezTo>
                  <a:cubicBezTo>
                    <a:pt x="1" y="8330"/>
                    <a:pt x="513" y="8771"/>
                    <a:pt x="1168" y="8771"/>
                  </a:cubicBezTo>
                  <a:cubicBezTo>
                    <a:pt x="1584" y="8771"/>
                    <a:pt x="1977" y="8592"/>
                    <a:pt x="2263" y="8259"/>
                  </a:cubicBezTo>
                  <a:cubicBezTo>
                    <a:pt x="2489" y="7997"/>
                    <a:pt x="2644" y="7651"/>
                    <a:pt x="2644" y="7366"/>
                  </a:cubicBezTo>
                  <a:lnTo>
                    <a:pt x="2644" y="3187"/>
                  </a:lnTo>
                  <a:cubicBezTo>
                    <a:pt x="3775" y="3675"/>
                    <a:pt x="4382" y="4568"/>
                    <a:pt x="4549" y="4842"/>
                  </a:cubicBezTo>
                  <a:cubicBezTo>
                    <a:pt x="4589" y="4901"/>
                    <a:pt x="4654" y="4928"/>
                    <a:pt x="4723" y="4928"/>
                  </a:cubicBezTo>
                  <a:cubicBezTo>
                    <a:pt x="4736" y="4928"/>
                    <a:pt x="4750" y="4927"/>
                    <a:pt x="4763" y="4925"/>
                  </a:cubicBezTo>
                  <a:cubicBezTo>
                    <a:pt x="4847" y="4901"/>
                    <a:pt x="4894" y="4818"/>
                    <a:pt x="4894" y="4746"/>
                  </a:cubicBezTo>
                  <a:cubicBezTo>
                    <a:pt x="4906" y="4544"/>
                    <a:pt x="4894" y="3996"/>
                    <a:pt x="4763" y="3460"/>
                  </a:cubicBezTo>
                  <a:cubicBezTo>
                    <a:pt x="4597" y="2758"/>
                    <a:pt x="4311" y="2329"/>
                    <a:pt x="3894" y="2151"/>
                  </a:cubicBezTo>
                  <a:cubicBezTo>
                    <a:pt x="3513" y="1984"/>
                    <a:pt x="3061" y="1555"/>
                    <a:pt x="2584" y="865"/>
                  </a:cubicBezTo>
                  <a:cubicBezTo>
                    <a:pt x="2572" y="841"/>
                    <a:pt x="2561" y="805"/>
                    <a:pt x="2525" y="781"/>
                  </a:cubicBezTo>
                  <a:cubicBezTo>
                    <a:pt x="2346" y="508"/>
                    <a:pt x="2203" y="270"/>
                    <a:pt x="2108" y="103"/>
                  </a:cubicBezTo>
                  <a:cubicBezTo>
                    <a:pt x="2070" y="36"/>
                    <a:pt x="2002" y="0"/>
                    <a:pt x="192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55"/>
            <p:cNvSpPr/>
            <p:nvPr/>
          </p:nvSpPr>
          <p:spPr>
            <a:xfrm>
              <a:off x="7356610" y="3200843"/>
              <a:ext cx="58362" cy="24363"/>
            </a:xfrm>
            <a:custGeom>
              <a:rect b="b" l="l" r="r" t="t"/>
              <a:pathLst>
                <a:path extrusionOk="0" h="766" w="1835">
                  <a:moveTo>
                    <a:pt x="1669" y="1"/>
                  </a:moveTo>
                  <a:cubicBezTo>
                    <a:pt x="1636" y="1"/>
                    <a:pt x="1603" y="13"/>
                    <a:pt x="1572" y="39"/>
                  </a:cubicBezTo>
                  <a:cubicBezTo>
                    <a:pt x="1572" y="39"/>
                    <a:pt x="1120" y="348"/>
                    <a:pt x="155" y="444"/>
                  </a:cubicBezTo>
                  <a:cubicBezTo>
                    <a:pt x="60" y="456"/>
                    <a:pt x="0" y="527"/>
                    <a:pt x="0" y="622"/>
                  </a:cubicBezTo>
                  <a:cubicBezTo>
                    <a:pt x="24" y="706"/>
                    <a:pt x="84" y="765"/>
                    <a:pt x="167" y="765"/>
                  </a:cubicBezTo>
                  <a:lnTo>
                    <a:pt x="179" y="765"/>
                  </a:lnTo>
                  <a:cubicBezTo>
                    <a:pt x="1263" y="658"/>
                    <a:pt x="1739" y="325"/>
                    <a:pt x="1763" y="301"/>
                  </a:cubicBezTo>
                  <a:cubicBezTo>
                    <a:pt x="1822" y="229"/>
                    <a:pt x="1834" y="146"/>
                    <a:pt x="1786" y="63"/>
                  </a:cubicBezTo>
                  <a:cubicBezTo>
                    <a:pt x="1753" y="22"/>
                    <a:pt x="1711" y="1"/>
                    <a:pt x="166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55"/>
            <p:cNvSpPr/>
            <p:nvPr/>
          </p:nvSpPr>
          <p:spPr>
            <a:xfrm>
              <a:off x="7068806" y="3188821"/>
              <a:ext cx="179539" cy="24617"/>
            </a:xfrm>
            <a:custGeom>
              <a:rect b="b" l="l" r="r" t="t"/>
              <a:pathLst>
                <a:path extrusionOk="0" h="774" w="5645">
                  <a:moveTo>
                    <a:pt x="1675" y="1"/>
                  </a:moveTo>
                  <a:cubicBezTo>
                    <a:pt x="1452" y="1"/>
                    <a:pt x="1243" y="9"/>
                    <a:pt x="1048" y="24"/>
                  </a:cubicBezTo>
                  <a:cubicBezTo>
                    <a:pt x="632" y="60"/>
                    <a:pt x="322" y="131"/>
                    <a:pt x="144" y="202"/>
                  </a:cubicBezTo>
                  <a:cubicBezTo>
                    <a:pt x="36" y="250"/>
                    <a:pt x="1" y="369"/>
                    <a:pt x="84" y="464"/>
                  </a:cubicBezTo>
                  <a:cubicBezTo>
                    <a:pt x="106" y="502"/>
                    <a:pt x="147" y="520"/>
                    <a:pt x="189" y="520"/>
                  </a:cubicBezTo>
                  <a:cubicBezTo>
                    <a:pt x="215" y="520"/>
                    <a:pt x="240" y="514"/>
                    <a:pt x="263" y="500"/>
                  </a:cubicBezTo>
                  <a:cubicBezTo>
                    <a:pt x="394" y="441"/>
                    <a:pt x="656" y="369"/>
                    <a:pt x="1168" y="345"/>
                  </a:cubicBezTo>
                  <a:cubicBezTo>
                    <a:pt x="1340" y="332"/>
                    <a:pt x="1521" y="327"/>
                    <a:pt x="1709" y="327"/>
                  </a:cubicBezTo>
                  <a:cubicBezTo>
                    <a:pt x="2909" y="327"/>
                    <a:pt x="4373" y="568"/>
                    <a:pt x="5454" y="774"/>
                  </a:cubicBezTo>
                  <a:lnTo>
                    <a:pt x="5478" y="774"/>
                  </a:lnTo>
                  <a:cubicBezTo>
                    <a:pt x="5561" y="774"/>
                    <a:pt x="5632" y="714"/>
                    <a:pt x="5644" y="643"/>
                  </a:cubicBezTo>
                  <a:cubicBezTo>
                    <a:pt x="5644" y="560"/>
                    <a:pt x="5585" y="488"/>
                    <a:pt x="5513" y="464"/>
                  </a:cubicBezTo>
                  <a:cubicBezTo>
                    <a:pt x="3958" y="153"/>
                    <a:pt x="2672" y="1"/>
                    <a:pt x="167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55"/>
            <p:cNvSpPr/>
            <p:nvPr/>
          </p:nvSpPr>
          <p:spPr>
            <a:xfrm>
              <a:off x="7361158" y="3154726"/>
              <a:ext cx="49997" cy="20482"/>
            </a:xfrm>
            <a:custGeom>
              <a:rect b="b" l="l" r="r" t="t"/>
              <a:pathLst>
                <a:path extrusionOk="0" h="644" w="1572">
                  <a:moveTo>
                    <a:pt x="1375" y="1"/>
                  </a:moveTo>
                  <a:cubicBezTo>
                    <a:pt x="1352" y="1"/>
                    <a:pt x="1330" y="5"/>
                    <a:pt x="1310" y="12"/>
                  </a:cubicBezTo>
                  <a:cubicBezTo>
                    <a:pt x="1131" y="120"/>
                    <a:pt x="750" y="251"/>
                    <a:pt x="143" y="310"/>
                  </a:cubicBezTo>
                  <a:cubicBezTo>
                    <a:pt x="60" y="322"/>
                    <a:pt x="0" y="382"/>
                    <a:pt x="0" y="477"/>
                  </a:cubicBezTo>
                  <a:cubicBezTo>
                    <a:pt x="0" y="560"/>
                    <a:pt x="72" y="643"/>
                    <a:pt x="155" y="643"/>
                  </a:cubicBezTo>
                  <a:lnTo>
                    <a:pt x="179" y="643"/>
                  </a:lnTo>
                  <a:cubicBezTo>
                    <a:pt x="881" y="584"/>
                    <a:pt x="1274" y="417"/>
                    <a:pt x="1465" y="310"/>
                  </a:cubicBezTo>
                  <a:cubicBezTo>
                    <a:pt x="1560" y="251"/>
                    <a:pt x="1572" y="120"/>
                    <a:pt x="1501" y="48"/>
                  </a:cubicBezTo>
                  <a:cubicBezTo>
                    <a:pt x="1469" y="16"/>
                    <a:pt x="1421" y="1"/>
                    <a:pt x="137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55"/>
            <p:cNvSpPr/>
            <p:nvPr/>
          </p:nvSpPr>
          <p:spPr>
            <a:xfrm>
              <a:off x="7155920" y="3139523"/>
              <a:ext cx="148084" cy="33045"/>
            </a:xfrm>
            <a:custGeom>
              <a:rect b="b" l="l" r="r" t="t"/>
              <a:pathLst>
                <a:path extrusionOk="0" h="1039" w="4656">
                  <a:moveTo>
                    <a:pt x="172" y="1"/>
                  </a:moveTo>
                  <a:cubicBezTo>
                    <a:pt x="97" y="1"/>
                    <a:pt x="34" y="68"/>
                    <a:pt x="12" y="145"/>
                  </a:cubicBezTo>
                  <a:cubicBezTo>
                    <a:pt x="0" y="240"/>
                    <a:pt x="84" y="312"/>
                    <a:pt x="167" y="324"/>
                  </a:cubicBezTo>
                  <a:cubicBezTo>
                    <a:pt x="726" y="383"/>
                    <a:pt x="1536" y="526"/>
                    <a:pt x="2489" y="705"/>
                  </a:cubicBezTo>
                  <a:cubicBezTo>
                    <a:pt x="3382" y="883"/>
                    <a:pt x="4001" y="979"/>
                    <a:pt x="4477" y="1038"/>
                  </a:cubicBezTo>
                  <a:lnTo>
                    <a:pt x="4501" y="1038"/>
                  </a:lnTo>
                  <a:cubicBezTo>
                    <a:pt x="4572" y="1038"/>
                    <a:pt x="4644" y="979"/>
                    <a:pt x="4656" y="895"/>
                  </a:cubicBezTo>
                  <a:cubicBezTo>
                    <a:pt x="4644" y="824"/>
                    <a:pt x="4584" y="740"/>
                    <a:pt x="4501" y="729"/>
                  </a:cubicBezTo>
                  <a:cubicBezTo>
                    <a:pt x="4036" y="669"/>
                    <a:pt x="3417" y="562"/>
                    <a:pt x="2536" y="383"/>
                  </a:cubicBezTo>
                  <a:cubicBezTo>
                    <a:pt x="1584" y="193"/>
                    <a:pt x="762" y="62"/>
                    <a:pt x="191" y="2"/>
                  </a:cubicBezTo>
                  <a:cubicBezTo>
                    <a:pt x="185" y="1"/>
                    <a:pt x="178" y="1"/>
                    <a:pt x="1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79" name="Google Shape;3479;p55"/>
          <p:cNvSpPr/>
          <p:nvPr/>
        </p:nvSpPr>
        <p:spPr>
          <a:xfrm>
            <a:off x="6591286" y="2883970"/>
            <a:ext cx="390088" cy="357520"/>
          </a:xfrm>
          <a:custGeom>
            <a:rect b="b" l="l" r="r" t="t"/>
            <a:pathLst>
              <a:path extrusionOk="0" h="11241" w="12265">
                <a:moveTo>
                  <a:pt x="11645" y="358"/>
                </a:moveTo>
                <a:cubicBezTo>
                  <a:pt x="11562" y="465"/>
                  <a:pt x="11431" y="584"/>
                  <a:pt x="11229" y="715"/>
                </a:cubicBezTo>
                <a:lnTo>
                  <a:pt x="11205" y="715"/>
                </a:lnTo>
                <a:cubicBezTo>
                  <a:pt x="11193" y="727"/>
                  <a:pt x="11181" y="727"/>
                  <a:pt x="11169" y="739"/>
                </a:cubicBezTo>
                <a:cubicBezTo>
                  <a:pt x="11169" y="739"/>
                  <a:pt x="11145" y="739"/>
                  <a:pt x="11145" y="763"/>
                </a:cubicBezTo>
                <a:cubicBezTo>
                  <a:pt x="11133" y="763"/>
                  <a:pt x="11133" y="774"/>
                  <a:pt x="11121" y="774"/>
                </a:cubicBezTo>
                <a:cubicBezTo>
                  <a:pt x="11109" y="774"/>
                  <a:pt x="11109" y="786"/>
                  <a:pt x="11086" y="786"/>
                </a:cubicBezTo>
                <a:cubicBezTo>
                  <a:pt x="11074" y="786"/>
                  <a:pt x="11074" y="798"/>
                  <a:pt x="11062" y="798"/>
                </a:cubicBezTo>
                <a:cubicBezTo>
                  <a:pt x="11050" y="798"/>
                  <a:pt x="11050" y="822"/>
                  <a:pt x="11026" y="822"/>
                </a:cubicBezTo>
                <a:cubicBezTo>
                  <a:pt x="11002" y="834"/>
                  <a:pt x="10967" y="846"/>
                  <a:pt x="10955" y="858"/>
                </a:cubicBezTo>
                <a:cubicBezTo>
                  <a:pt x="10955" y="858"/>
                  <a:pt x="10943" y="882"/>
                  <a:pt x="10931" y="882"/>
                </a:cubicBezTo>
                <a:cubicBezTo>
                  <a:pt x="10907" y="882"/>
                  <a:pt x="10907" y="894"/>
                  <a:pt x="10895" y="894"/>
                </a:cubicBezTo>
                <a:cubicBezTo>
                  <a:pt x="10883" y="894"/>
                  <a:pt x="10883" y="905"/>
                  <a:pt x="10871" y="905"/>
                </a:cubicBezTo>
                <a:cubicBezTo>
                  <a:pt x="10848" y="905"/>
                  <a:pt x="10848" y="917"/>
                  <a:pt x="10836" y="917"/>
                </a:cubicBezTo>
                <a:cubicBezTo>
                  <a:pt x="10824" y="917"/>
                  <a:pt x="10800" y="941"/>
                  <a:pt x="10788" y="941"/>
                </a:cubicBezTo>
                <a:cubicBezTo>
                  <a:pt x="10776" y="941"/>
                  <a:pt x="10776" y="941"/>
                  <a:pt x="10764" y="953"/>
                </a:cubicBezTo>
                <a:cubicBezTo>
                  <a:pt x="10752" y="965"/>
                  <a:pt x="10728" y="965"/>
                  <a:pt x="10705" y="977"/>
                </a:cubicBezTo>
                <a:lnTo>
                  <a:pt x="10693" y="977"/>
                </a:lnTo>
                <a:cubicBezTo>
                  <a:pt x="10609" y="1013"/>
                  <a:pt x="10538" y="1036"/>
                  <a:pt x="10455" y="1084"/>
                </a:cubicBezTo>
                <a:cubicBezTo>
                  <a:pt x="10347" y="1132"/>
                  <a:pt x="10228" y="1179"/>
                  <a:pt x="10109" y="1203"/>
                </a:cubicBezTo>
                <a:cubicBezTo>
                  <a:pt x="9776" y="1310"/>
                  <a:pt x="9419" y="1417"/>
                  <a:pt x="9038" y="1489"/>
                </a:cubicBezTo>
                <a:lnTo>
                  <a:pt x="9026" y="1489"/>
                </a:lnTo>
                <a:cubicBezTo>
                  <a:pt x="8669" y="1560"/>
                  <a:pt x="8288" y="1620"/>
                  <a:pt x="7907" y="1667"/>
                </a:cubicBezTo>
                <a:lnTo>
                  <a:pt x="7895" y="1667"/>
                </a:lnTo>
                <a:cubicBezTo>
                  <a:pt x="7311" y="1739"/>
                  <a:pt x="6704" y="1775"/>
                  <a:pt x="6085" y="1775"/>
                </a:cubicBezTo>
                <a:cubicBezTo>
                  <a:pt x="5478" y="1775"/>
                  <a:pt x="4871" y="1739"/>
                  <a:pt x="4287" y="1667"/>
                </a:cubicBezTo>
                <a:lnTo>
                  <a:pt x="4275" y="1667"/>
                </a:lnTo>
                <a:cubicBezTo>
                  <a:pt x="3882" y="1620"/>
                  <a:pt x="3513" y="1560"/>
                  <a:pt x="3156" y="1489"/>
                </a:cubicBezTo>
                <a:lnTo>
                  <a:pt x="3144" y="1489"/>
                </a:lnTo>
                <a:cubicBezTo>
                  <a:pt x="2775" y="1417"/>
                  <a:pt x="2418" y="1310"/>
                  <a:pt x="2073" y="1203"/>
                </a:cubicBezTo>
                <a:cubicBezTo>
                  <a:pt x="1954" y="1155"/>
                  <a:pt x="1835" y="1120"/>
                  <a:pt x="1727" y="1084"/>
                </a:cubicBezTo>
                <a:cubicBezTo>
                  <a:pt x="1644" y="1060"/>
                  <a:pt x="1561" y="1025"/>
                  <a:pt x="1489" y="977"/>
                </a:cubicBezTo>
                <a:lnTo>
                  <a:pt x="1477" y="977"/>
                </a:lnTo>
                <a:cubicBezTo>
                  <a:pt x="1465" y="965"/>
                  <a:pt x="1442" y="965"/>
                  <a:pt x="1418" y="953"/>
                </a:cubicBezTo>
                <a:cubicBezTo>
                  <a:pt x="1406" y="953"/>
                  <a:pt x="1406" y="953"/>
                  <a:pt x="1382" y="941"/>
                </a:cubicBezTo>
                <a:cubicBezTo>
                  <a:pt x="1370" y="941"/>
                  <a:pt x="1358" y="917"/>
                  <a:pt x="1346" y="917"/>
                </a:cubicBezTo>
                <a:cubicBezTo>
                  <a:pt x="1323" y="917"/>
                  <a:pt x="1323" y="905"/>
                  <a:pt x="1311" y="905"/>
                </a:cubicBezTo>
                <a:cubicBezTo>
                  <a:pt x="1299" y="905"/>
                  <a:pt x="1299" y="894"/>
                  <a:pt x="1287" y="894"/>
                </a:cubicBezTo>
                <a:cubicBezTo>
                  <a:pt x="1263" y="894"/>
                  <a:pt x="1263" y="882"/>
                  <a:pt x="1251" y="882"/>
                </a:cubicBezTo>
                <a:cubicBezTo>
                  <a:pt x="1239" y="882"/>
                  <a:pt x="1239" y="858"/>
                  <a:pt x="1227" y="858"/>
                </a:cubicBezTo>
                <a:cubicBezTo>
                  <a:pt x="1192" y="846"/>
                  <a:pt x="1168" y="834"/>
                  <a:pt x="1144" y="822"/>
                </a:cubicBezTo>
                <a:cubicBezTo>
                  <a:pt x="1132" y="822"/>
                  <a:pt x="1132" y="798"/>
                  <a:pt x="1120" y="798"/>
                </a:cubicBezTo>
                <a:cubicBezTo>
                  <a:pt x="1108" y="798"/>
                  <a:pt x="1108" y="786"/>
                  <a:pt x="1084" y="786"/>
                </a:cubicBezTo>
                <a:cubicBezTo>
                  <a:pt x="1073" y="786"/>
                  <a:pt x="1073" y="774"/>
                  <a:pt x="1061" y="774"/>
                </a:cubicBezTo>
                <a:cubicBezTo>
                  <a:pt x="1049" y="774"/>
                  <a:pt x="1049" y="763"/>
                  <a:pt x="1025" y="763"/>
                </a:cubicBezTo>
                <a:cubicBezTo>
                  <a:pt x="1025" y="763"/>
                  <a:pt x="1013" y="763"/>
                  <a:pt x="1013" y="739"/>
                </a:cubicBezTo>
                <a:cubicBezTo>
                  <a:pt x="1001" y="727"/>
                  <a:pt x="989" y="727"/>
                  <a:pt x="965" y="715"/>
                </a:cubicBezTo>
                <a:lnTo>
                  <a:pt x="953" y="715"/>
                </a:lnTo>
                <a:cubicBezTo>
                  <a:pt x="751" y="584"/>
                  <a:pt x="608" y="453"/>
                  <a:pt x="537" y="358"/>
                </a:cubicBezTo>
                <a:close/>
                <a:moveTo>
                  <a:pt x="1537" y="5680"/>
                </a:moveTo>
                <a:lnTo>
                  <a:pt x="1537" y="6037"/>
                </a:lnTo>
                <a:lnTo>
                  <a:pt x="358" y="6037"/>
                </a:lnTo>
                <a:lnTo>
                  <a:pt x="358" y="5680"/>
                </a:lnTo>
                <a:close/>
                <a:moveTo>
                  <a:pt x="11895" y="5680"/>
                </a:moveTo>
                <a:lnTo>
                  <a:pt x="11895" y="6037"/>
                </a:lnTo>
                <a:lnTo>
                  <a:pt x="10717" y="6037"/>
                </a:lnTo>
                <a:lnTo>
                  <a:pt x="10717" y="5680"/>
                </a:lnTo>
                <a:close/>
                <a:moveTo>
                  <a:pt x="11717" y="798"/>
                </a:moveTo>
                <a:lnTo>
                  <a:pt x="11717" y="5323"/>
                </a:lnTo>
                <a:lnTo>
                  <a:pt x="10717" y="5323"/>
                </a:lnTo>
                <a:cubicBezTo>
                  <a:pt x="10526" y="5323"/>
                  <a:pt x="10359" y="5489"/>
                  <a:pt x="10359" y="5680"/>
                </a:cubicBezTo>
                <a:lnTo>
                  <a:pt x="10359" y="6049"/>
                </a:lnTo>
                <a:cubicBezTo>
                  <a:pt x="10359" y="6144"/>
                  <a:pt x="10407" y="6239"/>
                  <a:pt x="10467" y="6311"/>
                </a:cubicBezTo>
                <a:cubicBezTo>
                  <a:pt x="10359" y="6632"/>
                  <a:pt x="10228" y="7049"/>
                  <a:pt x="10109" y="7502"/>
                </a:cubicBezTo>
                <a:lnTo>
                  <a:pt x="2168" y="7502"/>
                </a:lnTo>
                <a:cubicBezTo>
                  <a:pt x="2049" y="7049"/>
                  <a:pt x="1918" y="6632"/>
                  <a:pt x="1811" y="6311"/>
                </a:cubicBezTo>
                <a:cubicBezTo>
                  <a:pt x="1870" y="6251"/>
                  <a:pt x="1918" y="6156"/>
                  <a:pt x="1918" y="6049"/>
                </a:cubicBezTo>
                <a:lnTo>
                  <a:pt x="1918" y="5680"/>
                </a:lnTo>
                <a:cubicBezTo>
                  <a:pt x="1918" y="5489"/>
                  <a:pt x="1751" y="5323"/>
                  <a:pt x="1561" y="5323"/>
                </a:cubicBezTo>
                <a:lnTo>
                  <a:pt x="561" y="5323"/>
                </a:lnTo>
                <a:lnTo>
                  <a:pt x="561" y="808"/>
                </a:lnTo>
                <a:lnTo>
                  <a:pt x="561" y="808"/>
                </a:lnTo>
                <a:cubicBezTo>
                  <a:pt x="616" y="854"/>
                  <a:pt x="673" y="909"/>
                  <a:pt x="751" y="953"/>
                </a:cubicBezTo>
                <a:cubicBezTo>
                  <a:pt x="942" y="1084"/>
                  <a:pt x="1192" y="1215"/>
                  <a:pt x="1537" y="1358"/>
                </a:cubicBezTo>
                <a:cubicBezTo>
                  <a:pt x="1537" y="2489"/>
                  <a:pt x="1203" y="3739"/>
                  <a:pt x="930" y="4608"/>
                </a:cubicBezTo>
                <a:cubicBezTo>
                  <a:pt x="894" y="4704"/>
                  <a:pt x="942" y="4799"/>
                  <a:pt x="1049" y="4835"/>
                </a:cubicBezTo>
                <a:cubicBezTo>
                  <a:pt x="1067" y="4842"/>
                  <a:pt x="1087" y="4846"/>
                  <a:pt x="1106" y="4846"/>
                </a:cubicBezTo>
                <a:cubicBezTo>
                  <a:pt x="1175" y="4846"/>
                  <a:pt x="1244" y="4799"/>
                  <a:pt x="1263" y="4715"/>
                </a:cubicBezTo>
                <a:cubicBezTo>
                  <a:pt x="1549" y="3858"/>
                  <a:pt x="1870" y="2620"/>
                  <a:pt x="1894" y="1489"/>
                </a:cubicBezTo>
                <a:cubicBezTo>
                  <a:pt x="1942" y="1501"/>
                  <a:pt x="1965" y="1513"/>
                  <a:pt x="2013" y="1525"/>
                </a:cubicBezTo>
                <a:cubicBezTo>
                  <a:pt x="2311" y="1632"/>
                  <a:pt x="2620" y="1715"/>
                  <a:pt x="2954" y="1787"/>
                </a:cubicBezTo>
                <a:cubicBezTo>
                  <a:pt x="2561" y="2965"/>
                  <a:pt x="1954" y="3930"/>
                  <a:pt x="1489" y="4549"/>
                </a:cubicBezTo>
                <a:cubicBezTo>
                  <a:pt x="1430" y="4632"/>
                  <a:pt x="1442" y="4751"/>
                  <a:pt x="1525" y="4811"/>
                </a:cubicBezTo>
                <a:cubicBezTo>
                  <a:pt x="1549" y="4835"/>
                  <a:pt x="1596" y="4835"/>
                  <a:pt x="1620" y="4835"/>
                </a:cubicBezTo>
                <a:cubicBezTo>
                  <a:pt x="1680" y="4835"/>
                  <a:pt x="1727" y="4811"/>
                  <a:pt x="1775" y="4763"/>
                </a:cubicBezTo>
                <a:cubicBezTo>
                  <a:pt x="2263" y="4108"/>
                  <a:pt x="2906" y="3096"/>
                  <a:pt x="3311" y="1846"/>
                </a:cubicBezTo>
                <a:cubicBezTo>
                  <a:pt x="3561" y="1894"/>
                  <a:pt x="3811" y="1929"/>
                  <a:pt x="4061" y="1965"/>
                </a:cubicBezTo>
                <a:cubicBezTo>
                  <a:pt x="3680" y="2906"/>
                  <a:pt x="2918" y="3858"/>
                  <a:pt x="2323" y="4525"/>
                </a:cubicBezTo>
                <a:cubicBezTo>
                  <a:pt x="2263" y="4596"/>
                  <a:pt x="2263" y="4715"/>
                  <a:pt x="2335" y="4775"/>
                </a:cubicBezTo>
                <a:cubicBezTo>
                  <a:pt x="2369" y="4803"/>
                  <a:pt x="2414" y="4818"/>
                  <a:pt x="2458" y="4818"/>
                </a:cubicBezTo>
                <a:cubicBezTo>
                  <a:pt x="2506" y="4818"/>
                  <a:pt x="2553" y="4800"/>
                  <a:pt x="2585" y="4763"/>
                </a:cubicBezTo>
                <a:cubicBezTo>
                  <a:pt x="3692" y="3525"/>
                  <a:pt x="4192" y="2608"/>
                  <a:pt x="4418" y="2013"/>
                </a:cubicBezTo>
                <a:cubicBezTo>
                  <a:pt x="4966" y="2072"/>
                  <a:pt x="5549" y="2096"/>
                  <a:pt x="6133" y="2096"/>
                </a:cubicBezTo>
                <a:cubicBezTo>
                  <a:pt x="6716" y="2096"/>
                  <a:pt x="7288" y="2072"/>
                  <a:pt x="7847" y="2013"/>
                </a:cubicBezTo>
                <a:cubicBezTo>
                  <a:pt x="8228" y="3025"/>
                  <a:pt x="9050" y="4061"/>
                  <a:pt x="9669" y="4763"/>
                </a:cubicBezTo>
                <a:cubicBezTo>
                  <a:pt x="9700" y="4800"/>
                  <a:pt x="9747" y="4818"/>
                  <a:pt x="9797" y="4818"/>
                </a:cubicBezTo>
                <a:cubicBezTo>
                  <a:pt x="9843" y="4818"/>
                  <a:pt x="9891" y="4803"/>
                  <a:pt x="9931" y="4775"/>
                </a:cubicBezTo>
                <a:cubicBezTo>
                  <a:pt x="10002" y="4715"/>
                  <a:pt x="10002" y="4596"/>
                  <a:pt x="9943" y="4525"/>
                </a:cubicBezTo>
                <a:cubicBezTo>
                  <a:pt x="9347" y="3870"/>
                  <a:pt x="8585" y="2906"/>
                  <a:pt x="8204" y="1965"/>
                </a:cubicBezTo>
                <a:cubicBezTo>
                  <a:pt x="8454" y="1929"/>
                  <a:pt x="8716" y="1894"/>
                  <a:pt x="8954" y="1846"/>
                </a:cubicBezTo>
                <a:cubicBezTo>
                  <a:pt x="9359" y="3096"/>
                  <a:pt x="10002" y="4108"/>
                  <a:pt x="10490" y="4763"/>
                </a:cubicBezTo>
                <a:cubicBezTo>
                  <a:pt x="10526" y="4811"/>
                  <a:pt x="10586" y="4835"/>
                  <a:pt x="10645" y="4835"/>
                </a:cubicBezTo>
                <a:cubicBezTo>
                  <a:pt x="10681" y="4835"/>
                  <a:pt x="10717" y="4823"/>
                  <a:pt x="10740" y="4811"/>
                </a:cubicBezTo>
                <a:cubicBezTo>
                  <a:pt x="10824" y="4751"/>
                  <a:pt x="10836" y="4632"/>
                  <a:pt x="10776" y="4549"/>
                </a:cubicBezTo>
                <a:cubicBezTo>
                  <a:pt x="10312" y="3930"/>
                  <a:pt x="9693" y="2965"/>
                  <a:pt x="9312" y="1787"/>
                </a:cubicBezTo>
                <a:cubicBezTo>
                  <a:pt x="9645" y="1715"/>
                  <a:pt x="9955" y="1620"/>
                  <a:pt x="10252" y="1525"/>
                </a:cubicBezTo>
                <a:cubicBezTo>
                  <a:pt x="10300" y="1513"/>
                  <a:pt x="10324" y="1501"/>
                  <a:pt x="10371" y="1489"/>
                </a:cubicBezTo>
                <a:cubicBezTo>
                  <a:pt x="10407" y="2632"/>
                  <a:pt x="10717" y="3858"/>
                  <a:pt x="11002" y="4715"/>
                </a:cubicBezTo>
                <a:cubicBezTo>
                  <a:pt x="11021" y="4792"/>
                  <a:pt x="11094" y="4845"/>
                  <a:pt x="11165" y="4845"/>
                </a:cubicBezTo>
                <a:cubicBezTo>
                  <a:pt x="11182" y="4845"/>
                  <a:pt x="11200" y="4842"/>
                  <a:pt x="11217" y="4835"/>
                </a:cubicBezTo>
                <a:cubicBezTo>
                  <a:pt x="11312" y="4799"/>
                  <a:pt x="11371" y="4704"/>
                  <a:pt x="11336" y="4608"/>
                </a:cubicBezTo>
                <a:cubicBezTo>
                  <a:pt x="11062" y="3751"/>
                  <a:pt x="10728" y="2489"/>
                  <a:pt x="10728" y="1358"/>
                </a:cubicBezTo>
                <a:cubicBezTo>
                  <a:pt x="11074" y="1215"/>
                  <a:pt x="11324" y="1084"/>
                  <a:pt x="11514" y="953"/>
                </a:cubicBezTo>
                <a:cubicBezTo>
                  <a:pt x="11598" y="905"/>
                  <a:pt x="11657" y="846"/>
                  <a:pt x="11717" y="798"/>
                </a:cubicBezTo>
                <a:close/>
                <a:moveTo>
                  <a:pt x="715" y="6394"/>
                </a:moveTo>
                <a:cubicBezTo>
                  <a:pt x="1382" y="8621"/>
                  <a:pt x="1596" y="10252"/>
                  <a:pt x="1287" y="10800"/>
                </a:cubicBezTo>
                <a:cubicBezTo>
                  <a:pt x="1263" y="10835"/>
                  <a:pt x="1227" y="10859"/>
                  <a:pt x="1180" y="10859"/>
                </a:cubicBezTo>
                <a:lnTo>
                  <a:pt x="537" y="10859"/>
                </a:lnTo>
                <a:lnTo>
                  <a:pt x="537" y="6394"/>
                </a:lnTo>
                <a:close/>
                <a:moveTo>
                  <a:pt x="3501" y="9478"/>
                </a:moveTo>
                <a:cubicBezTo>
                  <a:pt x="3704" y="9478"/>
                  <a:pt x="3882" y="9657"/>
                  <a:pt x="3882" y="9859"/>
                </a:cubicBezTo>
                <a:lnTo>
                  <a:pt x="3882" y="10859"/>
                </a:lnTo>
                <a:lnTo>
                  <a:pt x="2180" y="10859"/>
                </a:lnTo>
                <a:lnTo>
                  <a:pt x="2180" y="9859"/>
                </a:lnTo>
                <a:cubicBezTo>
                  <a:pt x="2180" y="9657"/>
                  <a:pt x="2358" y="9478"/>
                  <a:pt x="2561" y="9478"/>
                </a:cubicBezTo>
                <a:close/>
                <a:moveTo>
                  <a:pt x="5561" y="9478"/>
                </a:moveTo>
                <a:cubicBezTo>
                  <a:pt x="5775" y="9478"/>
                  <a:pt x="5954" y="9657"/>
                  <a:pt x="5954" y="9859"/>
                </a:cubicBezTo>
                <a:lnTo>
                  <a:pt x="5954" y="10859"/>
                </a:lnTo>
                <a:lnTo>
                  <a:pt x="4240" y="10859"/>
                </a:lnTo>
                <a:lnTo>
                  <a:pt x="4240" y="9859"/>
                </a:lnTo>
                <a:cubicBezTo>
                  <a:pt x="4240" y="9657"/>
                  <a:pt x="4418" y="9478"/>
                  <a:pt x="4632" y="9478"/>
                </a:cubicBezTo>
                <a:close/>
                <a:moveTo>
                  <a:pt x="7633" y="9478"/>
                </a:moveTo>
                <a:cubicBezTo>
                  <a:pt x="7847" y="9478"/>
                  <a:pt x="8026" y="9657"/>
                  <a:pt x="8026" y="9859"/>
                </a:cubicBezTo>
                <a:lnTo>
                  <a:pt x="8026" y="10859"/>
                </a:lnTo>
                <a:lnTo>
                  <a:pt x="6311" y="10859"/>
                </a:lnTo>
                <a:lnTo>
                  <a:pt x="6311" y="9859"/>
                </a:lnTo>
                <a:cubicBezTo>
                  <a:pt x="6311" y="9657"/>
                  <a:pt x="6490" y="9478"/>
                  <a:pt x="6704" y="9478"/>
                </a:cubicBezTo>
                <a:close/>
                <a:moveTo>
                  <a:pt x="9693" y="9478"/>
                </a:moveTo>
                <a:cubicBezTo>
                  <a:pt x="9895" y="9478"/>
                  <a:pt x="10074" y="9657"/>
                  <a:pt x="10074" y="9859"/>
                </a:cubicBezTo>
                <a:lnTo>
                  <a:pt x="10074" y="10859"/>
                </a:lnTo>
                <a:lnTo>
                  <a:pt x="8371" y="10859"/>
                </a:lnTo>
                <a:lnTo>
                  <a:pt x="8371" y="9859"/>
                </a:lnTo>
                <a:cubicBezTo>
                  <a:pt x="8371" y="9657"/>
                  <a:pt x="8550" y="9478"/>
                  <a:pt x="8752" y="9478"/>
                </a:cubicBezTo>
                <a:close/>
                <a:moveTo>
                  <a:pt x="11169" y="6394"/>
                </a:moveTo>
                <a:cubicBezTo>
                  <a:pt x="10764" y="7775"/>
                  <a:pt x="10240" y="9942"/>
                  <a:pt x="10598" y="10859"/>
                </a:cubicBezTo>
                <a:lnTo>
                  <a:pt x="10431" y="10859"/>
                </a:lnTo>
                <a:lnTo>
                  <a:pt x="10431" y="9859"/>
                </a:lnTo>
                <a:cubicBezTo>
                  <a:pt x="10431" y="9454"/>
                  <a:pt x="10097" y="9121"/>
                  <a:pt x="9693" y="9121"/>
                </a:cubicBezTo>
                <a:lnTo>
                  <a:pt x="8752" y="9121"/>
                </a:lnTo>
                <a:cubicBezTo>
                  <a:pt x="8526" y="9121"/>
                  <a:pt x="8323" y="9228"/>
                  <a:pt x="8192" y="9383"/>
                </a:cubicBezTo>
                <a:cubicBezTo>
                  <a:pt x="8050" y="9228"/>
                  <a:pt x="7847" y="9121"/>
                  <a:pt x="7621" y="9121"/>
                </a:cubicBezTo>
                <a:lnTo>
                  <a:pt x="6680" y="9121"/>
                </a:lnTo>
                <a:cubicBezTo>
                  <a:pt x="6466" y="9121"/>
                  <a:pt x="6252" y="9228"/>
                  <a:pt x="6121" y="9383"/>
                </a:cubicBezTo>
                <a:cubicBezTo>
                  <a:pt x="5990" y="9228"/>
                  <a:pt x="5775" y="9121"/>
                  <a:pt x="5549" y="9121"/>
                </a:cubicBezTo>
                <a:lnTo>
                  <a:pt x="4621" y="9121"/>
                </a:lnTo>
                <a:cubicBezTo>
                  <a:pt x="4394" y="9121"/>
                  <a:pt x="4180" y="9228"/>
                  <a:pt x="4049" y="9383"/>
                </a:cubicBezTo>
                <a:cubicBezTo>
                  <a:pt x="3918" y="9228"/>
                  <a:pt x="3704" y="9121"/>
                  <a:pt x="3489" y="9121"/>
                </a:cubicBezTo>
                <a:lnTo>
                  <a:pt x="2549" y="9121"/>
                </a:lnTo>
                <a:cubicBezTo>
                  <a:pt x="2132" y="9121"/>
                  <a:pt x="1799" y="9466"/>
                  <a:pt x="1799" y="9859"/>
                </a:cubicBezTo>
                <a:lnTo>
                  <a:pt x="1799" y="10859"/>
                </a:lnTo>
                <a:lnTo>
                  <a:pt x="1656" y="10859"/>
                </a:lnTo>
                <a:cubicBezTo>
                  <a:pt x="2013" y="9942"/>
                  <a:pt x="1489" y="7775"/>
                  <a:pt x="1084" y="6394"/>
                </a:cubicBezTo>
                <a:lnTo>
                  <a:pt x="1442" y="6394"/>
                </a:lnTo>
                <a:cubicBezTo>
                  <a:pt x="1608" y="6918"/>
                  <a:pt x="1835" y="7632"/>
                  <a:pt x="2013" y="8371"/>
                </a:cubicBezTo>
                <a:cubicBezTo>
                  <a:pt x="2034" y="8453"/>
                  <a:pt x="2108" y="8518"/>
                  <a:pt x="2182" y="8518"/>
                </a:cubicBezTo>
                <a:cubicBezTo>
                  <a:pt x="2193" y="8518"/>
                  <a:pt x="2205" y="8517"/>
                  <a:pt x="2216" y="8514"/>
                </a:cubicBezTo>
                <a:cubicBezTo>
                  <a:pt x="2311" y="8478"/>
                  <a:pt x="2382" y="8394"/>
                  <a:pt x="2358" y="8299"/>
                </a:cubicBezTo>
                <a:cubicBezTo>
                  <a:pt x="2323" y="8156"/>
                  <a:pt x="2275" y="8002"/>
                  <a:pt x="2251" y="7859"/>
                </a:cubicBezTo>
                <a:lnTo>
                  <a:pt x="9990" y="7859"/>
                </a:lnTo>
                <a:cubicBezTo>
                  <a:pt x="9943" y="8002"/>
                  <a:pt x="9919" y="8156"/>
                  <a:pt x="9883" y="8299"/>
                </a:cubicBezTo>
                <a:cubicBezTo>
                  <a:pt x="9871" y="8394"/>
                  <a:pt x="9931" y="8490"/>
                  <a:pt x="10014" y="8514"/>
                </a:cubicBezTo>
                <a:lnTo>
                  <a:pt x="10062" y="8514"/>
                </a:lnTo>
                <a:cubicBezTo>
                  <a:pt x="10133" y="8514"/>
                  <a:pt x="10217" y="8454"/>
                  <a:pt x="10240" y="8371"/>
                </a:cubicBezTo>
                <a:cubicBezTo>
                  <a:pt x="10407" y="7632"/>
                  <a:pt x="10633" y="6906"/>
                  <a:pt x="10812" y="6394"/>
                </a:cubicBezTo>
                <a:close/>
                <a:moveTo>
                  <a:pt x="11717" y="6394"/>
                </a:moveTo>
                <a:lnTo>
                  <a:pt x="11717" y="10859"/>
                </a:lnTo>
                <a:lnTo>
                  <a:pt x="11074" y="10859"/>
                </a:lnTo>
                <a:cubicBezTo>
                  <a:pt x="11026" y="10859"/>
                  <a:pt x="11002" y="10835"/>
                  <a:pt x="10967" y="10800"/>
                </a:cubicBezTo>
                <a:cubicBezTo>
                  <a:pt x="10669" y="10252"/>
                  <a:pt x="10883" y="8621"/>
                  <a:pt x="11538" y="6394"/>
                </a:cubicBezTo>
                <a:close/>
                <a:moveTo>
                  <a:pt x="370" y="1"/>
                </a:moveTo>
                <a:cubicBezTo>
                  <a:pt x="275" y="1"/>
                  <a:pt x="191" y="72"/>
                  <a:pt x="191" y="179"/>
                </a:cubicBezTo>
                <a:lnTo>
                  <a:pt x="191" y="5370"/>
                </a:lnTo>
                <a:cubicBezTo>
                  <a:pt x="84" y="5430"/>
                  <a:pt x="1" y="5549"/>
                  <a:pt x="1" y="5680"/>
                </a:cubicBezTo>
                <a:lnTo>
                  <a:pt x="1" y="6061"/>
                </a:lnTo>
                <a:cubicBezTo>
                  <a:pt x="1" y="6192"/>
                  <a:pt x="72" y="6311"/>
                  <a:pt x="191" y="6370"/>
                </a:cubicBezTo>
                <a:lnTo>
                  <a:pt x="191" y="11061"/>
                </a:lnTo>
                <a:cubicBezTo>
                  <a:pt x="191" y="11157"/>
                  <a:pt x="275" y="11240"/>
                  <a:pt x="370" y="11240"/>
                </a:cubicBezTo>
                <a:lnTo>
                  <a:pt x="11895" y="11240"/>
                </a:lnTo>
                <a:cubicBezTo>
                  <a:pt x="12002" y="11240"/>
                  <a:pt x="12074" y="11157"/>
                  <a:pt x="12074" y="11061"/>
                </a:cubicBezTo>
                <a:lnTo>
                  <a:pt x="12074" y="6370"/>
                </a:lnTo>
                <a:cubicBezTo>
                  <a:pt x="12181" y="6311"/>
                  <a:pt x="12264" y="6192"/>
                  <a:pt x="12264" y="6061"/>
                </a:cubicBezTo>
                <a:lnTo>
                  <a:pt x="12264" y="5680"/>
                </a:lnTo>
                <a:cubicBezTo>
                  <a:pt x="12252" y="5549"/>
                  <a:pt x="12181" y="5430"/>
                  <a:pt x="12074" y="5370"/>
                </a:cubicBezTo>
                <a:lnTo>
                  <a:pt x="12074" y="179"/>
                </a:lnTo>
                <a:cubicBezTo>
                  <a:pt x="12074" y="72"/>
                  <a:pt x="12002" y="1"/>
                  <a:pt x="1189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55"/>
          <p:cNvSpPr/>
          <p:nvPr/>
        </p:nvSpPr>
        <p:spPr>
          <a:xfrm>
            <a:off x="6134980" y="2901781"/>
            <a:ext cx="390470" cy="332108"/>
          </a:xfrm>
          <a:custGeom>
            <a:rect b="b" l="l" r="r" t="t"/>
            <a:pathLst>
              <a:path extrusionOk="0" h="10442" w="12277">
                <a:moveTo>
                  <a:pt x="6121" y="298"/>
                </a:moveTo>
                <a:cubicBezTo>
                  <a:pt x="7240" y="298"/>
                  <a:pt x="8288" y="393"/>
                  <a:pt x="9085" y="536"/>
                </a:cubicBezTo>
                <a:cubicBezTo>
                  <a:pt x="10002" y="715"/>
                  <a:pt x="10228" y="929"/>
                  <a:pt x="10228" y="965"/>
                </a:cubicBezTo>
                <a:lnTo>
                  <a:pt x="10228" y="988"/>
                </a:lnTo>
                <a:lnTo>
                  <a:pt x="10216" y="1000"/>
                </a:lnTo>
                <a:cubicBezTo>
                  <a:pt x="10193" y="1024"/>
                  <a:pt x="10157" y="1060"/>
                  <a:pt x="10109" y="1084"/>
                </a:cubicBezTo>
                <a:cubicBezTo>
                  <a:pt x="10062" y="1119"/>
                  <a:pt x="9990" y="1143"/>
                  <a:pt x="9895" y="1191"/>
                </a:cubicBezTo>
                <a:lnTo>
                  <a:pt x="9871" y="1191"/>
                </a:lnTo>
                <a:cubicBezTo>
                  <a:pt x="9859" y="1191"/>
                  <a:pt x="9835" y="1215"/>
                  <a:pt x="9835" y="1215"/>
                </a:cubicBezTo>
                <a:cubicBezTo>
                  <a:pt x="9645" y="1286"/>
                  <a:pt x="9395" y="1346"/>
                  <a:pt x="9050" y="1417"/>
                </a:cubicBezTo>
                <a:cubicBezTo>
                  <a:pt x="9038" y="1417"/>
                  <a:pt x="9002" y="1429"/>
                  <a:pt x="8978" y="1429"/>
                </a:cubicBezTo>
                <a:lnTo>
                  <a:pt x="8966" y="1429"/>
                </a:lnTo>
                <a:cubicBezTo>
                  <a:pt x="8931" y="1429"/>
                  <a:pt x="8919" y="1453"/>
                  <a:pt x="8883" y="1453"/>
                </a:cubicBezTo>
                <a:cubicBezTo>
                  <a:pt x="8169" y="1560"/>
                  <a:pt x="7264" y="1643"/>
                  <a:pt x="6311" y="1655"/>
                </a:cubicBezTo>
                <a:lnTo>
                  <a:pt x="5930" y="1655"/>
                </a:lnTo>
                <a:cubicBezTo>
                  <a:pt x="4978" y="1643"/>
                  <a:pt x="4061" y="1584"/>
                  <a:pt x="3347" y="1453"/>
                </a:cubicBezTo>
                <a:cubicBezTo>
                  <a:pt x="3323" y="1453"/>
                  <a:pt x="3311" y="1429"/>
                  <a:pt x="3275" y="1429"/>
                </a:cubicBezTo>
                <a:cubicBezTo>
                  <a:pt x="3251" y="1429"/>
                  <a:pt x="3228" y="1417"/>
                  <a:pt x="3204" y="1417"/>
                </a:cubicBezTo>
                <a:cubicBezTo>
                  <a:pt x="2847" y="1346"/>
                  <a:pt x="2561" y="1262"/>
                  <a:pt x="2370" y="1191"/>
                </a:cubicBezTo>
                <a:cubicBezTo>
                  <a:pt x="2358" y="1191"/>
                  <a:pt x="2335" y="1179"/>
                  <a:pt x="2335" y="1179"/>
                </a:cubicBezTo>
                <a:cubicBezTo>
                  <a:pt x="2263" y="1179"/>
                  <a:pt x="2215" y="1155"/>
                  <a:pt x="2180" y="1119"/>
                </a:cubicBezTo>
                <a:cubicBezTo>
                  <a:pt x="2180" y="1119"/>
                  <a:pt x="2156" y="1119"/>
                  <a:pt x="2156" y="1107"/>
                </a:cubicBezTo>
                <a:cubicBezTo>
                  <a:pt x="2096" y="1072"/>
                  <a:pt x="2061" y="1024"/>
                  <a:pt x="2025" y="1000"/>
                </a:cubicBezTo>
                <a:cubicBezTo>
                  <a:pt x="2025" y="1000"/>
                  <a:pt x="2025" y="988"/>
                  <a:pt x="2013" y="988"/>
                </a:cubicBezTo>
                <a:lnTo>
                  <a:pt x="2013" y="965"/>
                </a:lnTo>
                <a:cubicBezTo>
                  <a:pt x="2025" y="929"/>
                  <a:pt x="2239" y="715"/>
                  <a:pt x="3156" y="536"/>
                </a:cubicBezTo>
                <a:cubicBezTo>
                  <a:pt x="3942" y="393"/>
                  <a:pt x="5002" y="298"/>
                  <a:pt x="6121" y="298"/>
                </a:cubicBezTo>
                <a:close/>
                <a:moveTo>
                  <a:pt x="9514" y="7775"/>
                </a:moveTo>
                <a:cubicBezTo>
                  <a:pt x="9728" y="7787"/>
                  <a:pt x="9931" y="7787"/>
                  <a:pt x="10133" y="7799"/>
                </a:cubicBezTo>
                <a:cubicBezTo>
                  <a:pt x="10181" y="7799"/>
                  <a:pt x="10228" y="7799"/>
                  <a:pt x="10288" y="7811"/>
                </a:cubicBezTo>
                <a:cubicBezTo>
                  <a:pt x="10538" y="7834"/>
                  <a:pt x="10919" y="7846"/>
                  <a:pt x="11252" y="7930"/>
                </a:cubicBezTo>
                <a:cubicBezTo>
                  <a:pt x="11490" y="7989"/>
                  <a:pt x="11776" y="8085"/>
                  <a:pt x="11812" y="8263"/>
                </a:cubicBezTo>
                <a:cubicBezTo>
                  <a:pt x="11836" y="8489"/>
                  <a:pt x="11490" y="8739"/>
                  <a:pt x="11288" y="8858"/>
                </a:cubicBezTo>
                <a:cubicBezTo>
                  <a:pt x="10943" y="9061"/>
                  <a:pt x="10514" y="9251"/>
                  <a:pt x="10336" y="9323"/>
                </a:cubicBezTo>
                <a:cubicBezTo>
                  <a:pt x="9109" y="9799"/>
                  <a:pt x="7692" y="10037"/>
                  <a:pt x="6121" y="10037"/>
                </a:cubicBezTo>
                <a:cubicBezTo>
                  <a:pt x="4537" y="10037"/>
                  <a:pt x="3108" y="9799"/>
                  <a:pt x="1906" y="9323"/>
                </a:cubicBezTo>
                <a:cubicBezTo>
                  <a:pt x="1727" y="9251"/>
                  <a:pt x="1299" y="9085"/>
                  <a:pt x="953" y="8858"/>
                </a:cubicBezTo>
                <a:cubicBezTo>
                  <a:pt x="739" y="8727"/>
                  <a:pt x="418" y="8489"/>
                  <a:pt x="477" y="8263"/>
                </a:cubicBezTo>
                <a:cubicBezTo>
                  <a:pt x="561" y="7894"/>
                  <a:pt x="1608" y="7846"/>
                  <a:pt x="2013" y="7811"/>
                </a:cubicBezTo>
                <a:cubicBezTo>
                  <a:pt x="2073" y="7811"/>
                  <a:pt x="2132" y="7811"/>
                  <a:pt x="2156" y="7799"/>
                </a:cubicBezTo>
                <a:cubicBezTo>
                  <a:pt x="2346" y="7787"/>
                  <a:pt x="2561" y="7775"/>
                  <a:pt x="2787" y="7775"/>
                </a:cubicBezTo>
                <a:lnTo>
                  <a:pt x="2787" y="8073"/>
                </a:lnTo>
                <a:lnTo>
                  <a:pt x="2787" y="8085"/>
                </a:lnTo>
                <a:lnTo>
                  <a:pt x="2787" y="8394"/>
                </a:lnTo>
                <a:lnTo>
                  <a:pt x="2787" y="8442"/>
                </a:lnTo>
                <a:cubicBezTo>
                  <a:pt x="2787" y="8466"/>
                  <a:pt x="2787" y="8489"/>
                  <a:pt x="2799" y="8513"/>
                </a:cubicBezTo>
                <a:cubicBezTo>
                  <a:pt x="2799" y="8525"/>
                  <a:pt x="2811" y="8549"/>
                  <a:pt x="2811" y="8561"/>
                </a:cubicBezTo>
                <a:cubicBezTo>
                  <a:pt x="2811" y="8573"/>
                  <a:pt x="2823" y="8585"/>
                  <a:pt x="2847" y="8608"/>
                </a:cubicBezTo>
                <a:cubicBezTo>
                  <a:pt x="2966" y="8787"/>
                  <a:pt x="3287" y="8918"/>
                  <a:pt x="3870" y="9025"/>
                </a:cubicBezTo>
                <a:cubicBezTo>
                  <a:pt x="4478" y="9120"/>
                  <a:pt x="5287" y="9204"/>
                  <a:pt x="6145" y="9204"/>
                </a:cubicBezTo>
                <a:cubicBezTo>
                  <a:pt x="6359" y="9204"/>
                  <a:pt x="6585" y="9204"/>
                  <a:pt x="6776" y="9180"/>
                </a:cubicBezTo>
                <a:cubicBezTo>
                  <a:pt x="7395" y="9168"/>
                  <a:pt x="7966" y="9108"/>
                  <a:pt x="8419" y="9025"/>
                </a:cubicBezTo>
                <a:cubicBezTo>
                  <a:pt x="9097" y="8906"/>
                  <a:pt x="9431" y="8739"/>
                  <a:pt x="9490" y="8513"/>
                </a:cubicBezTo>
                <a:cubicBezTo>
                  <a:pt x="9490" y="8489"/>
                  <a:pt x="9514" y="8466"/>
                  <a:pt x="9514" y="8442"/>
                </a:cubicBezTo>
                <a:lnTo>
                  <a:pt x="9514" y="8430"/>
                </a:lnTo>
                <a:lnTo>
                  <a:pt x="9514" y="8108"/>
                </a:lnTo>
                <a:lnTo>
                  <a:pt x="9514" y="8073"/>
                </a:lnTo>
                <a:lnTo>
                  <a:pt x="9514" y="7787"/>
                </a:lnTo>
                <a:lnTo>
                  <a:pt x="9514" y="7775"/>
                </a:lnTo>
                <a:close/>
                <a:moveTo>
                  <a:pt x="6133" y="0"/>
                </a:moveTo>
                <a:cubicBezTo>
                  <a:pt x="4978" y="0"/>
                  <a:pt x="3882" y="95"/>
                  <a:pt x="3073" y="250"/>
                </a:cubicBezTo>
                <a:cubicBezTo>
                  <a:pt x="2668" y="334"/>
                  <a:pt x="2335" y="429"/>
                  <a:pt x="2096" y="536"/>
                </a:cubicBezTo>
                <a:cubicBezTo>
                  <a:pt x="2001" y="584"/>
                  <a:pt x="1704" y="726"/>
                  <a:pt x="1668" y="988"/>
                </a:cubicBezTo>
                <a:lnTo>
                  <a:pt x="1668" y="1012"/>
                </a:lnTo>
                <a:lnTo>
                  <a:pt x="1668" y="1024"/>
                </a:lnTo>
                <a:cubicBezTo>
                  <a:pt x="1668" y="1119"/>
                  <a:pt x="1704" y="1191"/>
                  <a:pt x="1739" y="1250"/>
                </a:cubicBezTo>
                <a:cubicBezTo>
                  <a:pt x="1977" y="1953"/>
                  <a:pt x="2668" y="4155"/>
                  <a:pt x="2787" y="7144"/>
                </a:cubicBezTo>
                <a:lnTo>
                  <a:pt x="2787" y="7168"/>
                </a:lnTo>
                <a:cubicBezTo>
                  <a:pt x="2787" y="7263"/>
                  <a:pt x="2787" y="7370"/>
                  <a:pt x="2799" y="7477"/>
                </a:cubicBezTo>
                <a:cubicBezTo>
                  <a:pt x="2573" y="7489"/>
                  <a:pt x="2370" y="7489"/>
                  <a:pt x="2156" y="7501"/>
                </a:cubicBezTo>
                <a:cubicBezTo>
                  <a:pt x="2120" y="7501"/>
                  <a:pt x="2073" y="7501"/>
                  <a:pt x="2013" y="7525"/>
                </a:cubicBezTo>
                <a:cubicBezTo>
                  <a:pt x="1418" y="7549"/>
                  <a:pt x="310" y="7608"/>
                  <a:pt x="168" y="8239"/>
                </a:cubicBezTo>
                <a:cubicBezTo>
                  <a:pt x="1" y="8906"/>
                  <a:pt x="1025" y="9382"/>
                  <a:pt x="1823" y="9692"/>
                </a:cubicBezTo>
                <a:cubicBezTo>
                  <a:pt x="3073" y="10180"/>
                  <a:pt x="4537" y="10442"/>
                  <a:pt x="6168" y="10442"/>
                </a:cubicBezTo>
                <a:cubicBezTo>
                  <a:pt x="7788" y="10442"/>
                  <a:pt x="9264" y="10180"/>
                  <a:pt x="10514" y="9692"/>
                </a:cubicBezTo>
                <a:cubicBezTo>
                  <a:pt x="11252" y="9335"/>
                  <a:pt x="12276" y="8846"/>
                  <a:pt x="12121" y="8192"/>
                </a:cubicBezTo>
                <a:cubicBezTo>
                  <a:pt x="11967" y="7561"/>
                  <a:pt x="10848" y="7501"/>
                  <a:pt x="10252" y="7477"/>
                </a:cubicBezTo>
                <a:cubicBezTo>
                  <a:pt x="10193" y="7477"/>
                  <a:pt x="10157" y="7477"/>
                  <a:pt x="10109" y="7465"/>
                </a:cubicBezTo>
                <a:cubicBezTo>
                  <a:pt x="9895" y="7442"/>
                  <a:pt x="9693" y="7430"/>
                  <a:pt x="9466" y="7430"/>
                </a:cubicBezTo>
                <a:cubicBezTo>
                  <a:pt x="9466" y="7323"/>
                  <a:pt x="9466" y="7215"/>
                  <a:pt x="9478" y="7120"/>
                </a:cubicBezTo>
                <a:cubicBezTo>
                  <a:pt x="9526" y="5906"/>
                  <a:pt x="9657" y="4715"/>
                  <a:pt x="9895" y="3548"/>
                </a:cubicBezTo>
                <a:cubicBezTo>
                  <a:pt x="9907" y="3453"/>
                  <a:pt x="9859" y="3346"/>
                  <a:pt x="9764" y="3334"/>
                </a:cubicBezTo>
                <a:cubicBezTo>
                  <a:pt x="9756" y="3333"/>
                  <a:pt x="9748" y="3332"/>
                  <a:pt x="9740" y="3332"/>
                </a:cubicBezTo>
                <a:cubicBezTo>
                  <a:pt x="9653" y="3332"/>
                  <a:pt x="9571" y="3389"/>
                  <a:pt x="9550" y="3465"/>
                </a:cubicBezTo>
                <a:cubicBezTo>
                  <a:pt x="9312" y="4620"/>
                  <a:pt x="9181" y="5787"/>
                  <a:pt x="9133" y="6965"/>
                </a:cubicBezTo>
                <a:cubicBezTo>
                  <a:pt x="8288" y="7120"/>
                  <a:pt x="7228" y="7203"/>
                  <a:pt x="6121" y="7203"/>
                </a:cubicBezTo>
                <a:cubicBezTo>
                  <a:pt x="5597" y="7203"/>
                  <a:pt x="5085" y="7192"/>
                  <a:pt x="4609" y="7144"/>
                </a:cubicBezTo>
                <a:cubicBezTo>
                  <a:pt x="4513" y="7144"/>
                  <a:pt x="4430" y="7203"/>
                  <a:pt x="4418" y="7311"/>
                </a:cubicBezTo>
                <a:cubicBezTo>
                  <a:pt x="4418" y="7418"/>
                  <a:pt x="4478" y="7489"/>
                  <a:pt x="4585" y="7501"/>
                </a:cubicBezTo>
                <a:cubicBezTo>
                  <a:pt x="5073" y="7537"/>
                  <a:pt x="5597" y="7561"/>
                  <a:pt x="6121" y="7561"/>
                </a:cubicBezTo>
                <a:cubicBezTo>
                  <a:pt x="7216" y="7561"/>
                  <a:pt x="8276" y="7489"/>
                  <a:pt x="9121" y="7334"/>
                </a:cubicBezTo>
                <a:lnTo>
                  <a:pt x="9121" y="7370"/>
                </a:lnTo>
                <a:lnTo>
                  <a:pt x="9121" y="7608"/>
                </a:lnTo>
                <a:lnTo>
                  <a:pt x="9121" y="7668"/>
                </a:lnTo>
                <a:lnTo>
                  <a:pt x="9121" y="7704"/>
                </a:lnTo>
                <a:lnTo>
                  <a:pt x="9121" y="7894"/>
                </a:lnTo>
                <a:lnTo>
                  <a:pt x="9121" y="7965"/>
                </a:lnTo>
                <a:lnTo>
                  <a:pt x="9121" y="8096"/>
                </a:lnTo>
                <a:lnTo>
                  <a:pt x="9121" y="8168"/>
                </a:lnTo>
                <a:lnTo>
                  <a:pt x="9121" y="8215"/>
                </a:lnTo>
                <a:lnTo>
                  <a:pt x="9121" y="8466"/>
                </a:lnTo>
                <a:cubicBezTo>
                  <a:pt x="9097" y="8501"/>
                  <a:pt x="8919" y="8632"/>
                  <a:pt x="8216" y="8751"/>
                </a:cubicBezTo>
                <a:cubicBezTo>
                  <a:pt x="7633" y="8846"/>
                  <a:pt x="6907" y="8906"/>
                  <a:pt x="6133" y="8906"/>
                </a:cubicBezTo>
                <a:cubicBezTo>
                  <a:pt x="5359" y="8906"/>
                  <a:pt x="4609" y="8858"/>
                  <a:pt x="4049" y="8751"/>
                </a:cubicBezTo>
                <a:cubicBezTo>
                  <a:pt x="3990" y="8739"/>
                  <a:pt x="3930" y="8739"/>
                  <a:pt x="3870" y="8727"/>
                </a:cubicBezTo>
                <a:cubicBezTo>
                  <a:pt x="3716" y="8692"/>
                  <a:pt x="3597" y="8668"/>
                  <a:pt x="3501" y="8632"/>
                </a:cubicBezTo>
                <a:cubicBezTo>
                  <a:pt x="3478" y="8632"/>
                  <a:pt x="3466" y="8632"/>
                  <a:pt x="3466" y="8620"/>
                </a:cubicBezTo>
                <a:cubicBezTo>
                  <a:pt x="3239" y="8549"/>
                  <a:pt x="3168" y="8501"/>
                  <a:pt x="3144" y="8466"/>
                </a:cubicBezTo>
                <a:lnTo>
                  <a:pt x="3144" y="8275"/>
                </a:lnTo>
                <a:lnTo>
                  <a:pt x="3144" y="8251"/>
                </a:lnTo>
                <a:lnTo>
                  <a:pt x="3144" y="8204"/>
                </a:lnTo>
                <a:lnTo>
                  <a:pt x="3144" y="7370"/>
                </a:lnTo>
                <a:cubicBezTo>
                  <a:pt x="3347" y="7394"/>
                  <a:pt x="3561" y="7430"/>
                  <a:pt x="3775" y="7453"/>
                </a:cubicBezTo>
                <a:cubicBezTo>
                  <a:pt x="3786" y="7456"/>
                  <a:pt x="3798" y="7458"/>
                  <a:pt x="3808" y="7458"/>
                </a:cubicBezTo>
                <a:cubicBezTo>
                  <a:pt x="3889" y="7458"/>
                  <a:pt x="3957" y="7384"/>
                  <a:pt x="3978" y="7311"/>
                </a:cubicBezTo>
                <a:cubicBezTo>
                  <a:pt x="3990" y="7215"/>
                  <a:pt x="3918" y="7132"/>
                  <a:pt x="3823" y="7120"/>
                </a:cubicBezTo>
                <a:cubicBezTo>
                  <a:pt x="3573" y="7084"/>
                  <a:pt x="3347" y="7061"/>
                  <a:pt x="3120" y="7013"/>
                </a:cubicBezTo>
                <a:cubicBezTo>
                  <a:pt x="3025" y="4501"/>
                  <a:pt x="2513" y="2548"/>
                  <a:pt x="2215" y="1584"/>
                </a:cubicBezTo>
                <a:lnTo>
                  <a:pt x="2215" y="1584"/>
                </a:lnTo>
                <a:cubicBezTo>
                  <a:pt x="2442" y="1667"/>
                  <a:pt x="2727" y="1738"/>
                  <a:pt x="3061" y="1822"/>
                </a:cubicBezTo>
                <a:cubicBezTo>
                  <a:pt x="3859" y="1977"/>
                  <a:pt x="4894" y="2072"/>
                  <a:pt x="6002" y="2072"/>
                </a:cubicBezTo>
                <a:lnTo>
                  <a:pt x="6264" y="2072"/>
                </a:lnTo>
                <a:cubicBezTo>
                  <a:pt x="7371" y="2072"/>
                  <a:pt x="8407" y="1977"/>
                  <a:pt x="9204" y="1822"/>
                </a:cubicBezTo>
                <a:cubicBezTo>
                  <a:pt x="9538" y="1738"/>
                  <a:pt x="9824" y="1667"/>
                  <a:pt x="10050" y="1584"/>
                </a:cubicBezTo>
                <a:lnTo>
                  <a:pt x="10050" y="1584"/>
                </a:lnTo>
                <a:cubicBezTo>
                  <a:pt x="9955" y="1858"/>
                  <a:pt x="9859" y="2250"/>
                  <a:pt x="9740" y="2715"/>
                </a:cubicBezTo>
                <a:cubicBezTo>
                  <a:pt x="9705" y="2798"/>
                  <a:pt x="9764" y="2905"/>
                  <a:pt x="9871" y="2917"/>
                </a:cubicBezTo>
                <a:cubicBezTo>
                  <a:pt x="9888" y="2924"/>
                  <a:pt x="9905" y="2928"/>
                  <a:pt x="9922" y="2928"/>
                </a:cubicBezTo>
                <a:cubicBezTo>
                  <a:pt x="9993" y="2928"/>
                  <a:pt x="10064" y="2872"/>
                  <a:pt x="10074" y="2786"/>
                </a:cubicBezTo>
                <a:cubicBezTo>
                  <a:pt x="10252" y="2036"/>
                  <a:pt x="10419" y="1524"/>
                  <a:pt x="10526" y="1250"/>
                </a:cubicBezTo>
                <a:cubicBezTo>
                  <a:pt x="10574" y="1191"/>
                  <a:pt x="10597" y="1119"/>
                  <a:pt x="10597" y="1024"/>
                </a:cubicBezTo>
                <a:lnTo>
                  <a:pt x="10597" y="1012"/>
                </a:lnTo>
                <a:lnTo>
                  <a:pt x="10597" y="1000"/>
                </a:lnTo>
                <a:lnTo>
                  <a:pt x="10597" y="988"/>
                </a:lnTo>
                <a:cubicBezTo>
                  <a:pt x="10574" y="715"/>
                  <a:pt x="10276" y="584"/>
                  <a:pt x="10169" y="536"/>
                </a:cubicBezTo>
                <a:cubicBezTo>
                  <a:pt x="9943" y="429"/>
                  <a:pt x="9621" y="334"/>
                  <a:pt x="9204" y="250"/>
                </a:cubicBezTo>
                <a:cubicBezTo>
                  <a:pt x="8383" y="95"/>
                  <a:pt x="7276" y="0"/>
                  <a:pt x="613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81" name="Google Shape;3481;p55"/>
          <p:cNvGrpSpPr/>
          <p:nvPr/>
        </p:nvGrpSpPr>
        <p:grpSpPr>
          <a:xfrm>
            <a:off x="7541397" y="2904802"/>
            <a:ext cx="318495" cy="352209"/>
            <a:chOff x="7541397" y="2904802"/>
            <a:chExt cx="318495" cy="352209"/>
          </a:xfrm>
        </p:grpSpPr>
        <p:sp>
          <p:nvSpPr>
            <p:cNvPr id="3482" name="Google Shape;3482;p55"/>
            <p:cNvSpPr/>
            <p:nvPr/>
          </p:nvSpPr>
          <p:spPr>
            <a:xfrm>
              <a:off x="7541397" y="2904802"/>
              <a:ext cx="318495" cy="352209"/>
            </a:xfrm>
            <a:custGeom>
              <a:rect b="b" l="l" r="r" t="t"/>
              <a:pathLst>
                <a:path extrusionOk="0" h="11074" w="10014">
                  <a:moveTo>
                    <a:pt x="2287" y="1763"/>
                  </a:moveTo>
                  <a:lnTo>
                    <a:pt x="2453" y="3941"/>
                  </a:lnTo>
                  <a:cubicBezTo>
                    <a:pt x="2501" y="4501"/>
                    <a:pt x="2668" y="5037"/>
                    <a:pt x="2918" y="5537"/>
                  </a:cubicBezTo>
                  <a:lnTo>
                    <a:pt x="2096" y="5120"/>
                  </a:lnTo>
                  <a:cubicBezTo>
                    <a:pt x="1560" y="4846"/>
                    <a:pt x="1120" y="4430"/>
                    <a:pt x="787" y="3929"/>
                  </a:cubicBezTo>
                  <a:cubicBezTo>
                    <a:pt x="477" y="3418"/>
                    <a:pt x="310" y="2822"/>
                    <a:pt x="310" y="2227"/>
                  </a:cubicBezTo>
                  <a:lnTo>
                    <a:pt x="310" y="1977"/>
                  </a:lnTo>
                  <a:cubicBezTo>
                    <a:pt x="310" y="1858"/>
                    <a:pt x="406" y="1763"/>
                    <a:pt x="525" y="1763"/>
                  </a:cubicBezTo>
                  <a:close/>
                  <a:moveTo>
                    <a:pt x="7383" y="1036"/>
                  </a:moveTo>
                  <a:lnTo>
                    <a:pt x="7168" y="3799"/>
                  </a:lnTo>
                  <a:cubicBezTo>
                    <a:pt x="7168" y="3882"/>
                    <a:pt x="7228" y="3953"/>
                    <a:pt x="7323" y="3977"/>
                  </a:cubicBezTo>
                  <a:cubicBezTo>
                    <a:pt x="7406" y="3977"/>
                    <a:pt x="7490" y="3918"/>
                    <a:pt x="7502" y="3822"/>
                  </a:cubicBezTo>
                  <a:lnTo>
                    <a:pt x="7645" y="1751"/>
                  </a:lnTo>
                  <a:lnTo>
                    <a:pt x="9419" y="1751"/>
                  </a:lnTo>
                  <a:cubicBezTo>
                    <a:pt x="9538" y="1751"/>
                    <a:pt x="9633" y="1846"/>
                    <a:pt x="9633" y="1965"/>
                  </a:cubicBezTo>
                  <a:lnTo>
                    <a:pt x="9633" y="2227"/>
                  </a:lnTo>
                  <a:lnTo>
                    <a:pt x="9645" y="2227"/>
                  </a:lnTo>
                  <a:cubicBezTo>
                    <a:pt x="9645" y="2822"/>
                    <a:pt x="9478" y="3418"/>
                    <a:pt x="9169" y="3929"/>
                  </a:cubicBezTo>
                  <a:cubicBezTo>
                    <a:pt x="8859" y="4430"/>
                    <a:pt x="8395" y="4846"/>
                    <a:pt x="7859" y="5120"/>
                  </a:cubicBezTo>
                  <a:lnTo>
                    <a:pt x="7037" y="5525"/>
                  </a:lnTo>
                  <a:cubicBezTo>
                    <a:pt x="7204" y="5239"/>
                    <a:pt x="7323" y="4930"/>
                    <a:pt x="7395" y="4596"/>
                  </a:cubicBezTo>
                  <a:cubicBezTo>
                    <a:pt x="7406" y="4501"/>
                    <a:pt x="7371" y="4418"/>
                    <a:pt x="7275" y="4406"/>
                  </a:cubicBezTo>
                  <a:cubicBezTo>
                    <a:pt x="7265" y="4404"/>
                    <a:pt x="7255" y="4404"/>
                    <a:pt x="7244" y="4404"/>
                  </a:cubicBezTo>
                  <a:cubicBezTo>
                    <a:pt x="7170" y="4404"/>
                    <a:pt x="7095" y="4441"/>
                    <a:pt x="7085" y="4525"/>
                  </a:cubicBezTo>
                  <a:cubicBezTo>
                    <a:pt x="6966" y="5013"/>
                    <a:pt x="6740" y="5477"/>
                    <a:pt x="6430" y="5858"/>
                  </a:cubicBezTo>
                  <a:lnTo>
                    <a:pt x="6418" y="5882"/>
                  </a:lnTo>
                  <a:cubicBezTo>
                    <a:pt x="6240" y="6096"/>
                    <a:pt x="6025" y="6311"/>
                    <a:pt x="5787" y="6489"/>
                  </a:cubicBezTo>
                  <a:lnTo>
                    <a:pt x="4156" y="6489"/>
                  </a:lnTo>
                  <a:cubicBezTo>
                    <a:pt x="3930" y="6311"/>
                    <a:pt x="3715" y="6120"/>
                    <a:pt x="3537" y="5894"/>
                  </a:cubicBezTo>
                  <a:cubicBezTo>
                    <a:pt x="3525" y="5882"/>
                    <a:pt x="3525" y="5858"/>
                    <a:pt x="3513" y="5846"/>
                  </a:cubicBezTo>
                  <a:cubicBezTo>
                    <a:pt x="3084" y="5299"/>
                    <a:pt x="2811" y="4608"/>
                    <a:pt x="2751" y="3894"/>
                  </a:cubicBezTo>
                  <a:lnTo>
                    <a:pt x="2549" y="1036"/>
                  </a:lnTo>
                  <a:close/>
                  <a:moveTo>
                    <a:pt x="5668" y="6811"/>
                  </a:moveTo>
                  <a:cubicBezTo>
                    <a:pt x="5680" y="6811"/>
                    <a:pt x="5692" y="6835"/>
                    <a:pt x="5692" y="6835"/>
                  </a:cubicBezTo>
                  <a:cubicBezTo>
                    <a:pt x="5740" y="6858"/>
                    <a:pt x="5751" y="6906"/>
                    <a:pt x="5751" y="6954"/>
                  </a:cubicBezTo>
                  <a:lnTo>
                    <a:pt x="5751" y="7049"/>
                  </a:lnTo>
                  <a:cubicBezTo>
                    <a:pt x="5787" y="7120"/>
                    <a:pt x="5716" y="7192"/>
                    <a:pt x="5644" y="7192"/>
                  </a:cubicBezTo>
                  <a:lnTo>
                    <a:pt x="4311" y="7192"/>
                  </a:lnTo>
                  <a:cubicBezTo>
                    <a:pt x="4239" y="7192"/>
                    <a:pt x="4180" y="7132"/>
                    <a:pt x="4180" y="7049"/>
                  </a:cubicBezTo>
                  <a:lnTo>
                    <a:pt x="4180" y="6954"/>
                  </a:lnTo>
                  <a:cubicBezTo>
                    <a:pt x="4180" y="6906"/>
                    <a:pt x="4216" y="6858"/>
                    <a:pt x="4239" y="6835"/>
                  </a:cubicBezTo>
                  <a:cubicBezTo>
                    <a:pt x="4251" y="6835"/>
                    <a:pt x="4275" y="6811"/>
                    <a:pt x="4275" y="6811"/>
                  </a:cubicBezTo>
                  <a:close/>
                  <a:moveTo>
                    <a:pt x="5382" y="7513"/>
                  </a:moveTo>
                  <a:cubicBezTo>
                    <a:pt x="5466" y="7787"/>
                    <a:pt x="5656" y="8013"/>
                    <a:pt x="5906" y="8156"/>
                  </a:cubicBezTo>
                  <a:lnTo>
                    <a:pt x="6013" y="8216"/>
                  </a:lnTo>
                  <a:cubicBezTo>
                    <a:pt x="6180" y="8287"/>
                    <a:pt x="6263" y="8454"/>
                    <a:pt x="6263" y="8632"/>
                  </a:cubicBezTo>
                  <a:lnTo>
                    <a:pt x="6263" y="8668"/>
                  </a:lnTo>
                  <a:lnTo>
                    <a:pt x="3680" y="8668"/>
                  </a:lnTo>
                  <a:lnTo>
                    <a:pt x="3680" y="8632"/>
                  </a:lnTo>
                  <a:cubicBezTo>
                    <a:pt x="3680" y="8454"/>
                    <a:pt x="3775" y="8299"/>
                    <a:pt x="3930" y="8216"/>
                  </a:cubicBezTo>
                  <a:lnTo>
                    <a:pt x="4037" y="8156"/>
                  </a:lnTo>
                  <a:cubicBezTo>
                    <a:pt x="4287" y="8025"/>
                    <a:pt x="4477" y="7799"/>
                    <a:pt x="4537" y="7513"/>
                  </a:cubicBezTo>
                  <a:close/>
                  <a:moveTo>
                    <a:pt x="6966" y="8978"/>
                  </a:moveTo>
                  <a:cubicBezTo>
                    <a:pt x="7168" y="8978"/>
                    <a:pt x="7347" y="9156"/>
                    <a:pt x="7347" y="9359"/>
                  </a:cubicBezTo>
                  <a:lnTo>
                    <a:pt x="7347" y="10002"/>
                  </a:lnTo>
                  <a:lnTo>
                    <a:pt x="2572" y="10002"/>
                  </a:lnTo>
                  <a:lnTo>
                    <a:pt x="2572" y="9359"/>
                  </a:lnTo>
                  <a:cubicBezTo>
                    <a:pt x="2572" y="9156"/>
                    <a:pt x="2751" y="8978"/>
                    <a:pt x="2953" y="8978"/>
                  </a:cubicBezTo>
                  <a:close/>
                  <a:moveTo>
                    <a:pt x="7859" y="10347"/>
                  </a:moveTo>
                  <a:lnTo>
                    <a:pt x="7859" y="10716"/>
                  </a:lnTo>
                  <a:lnTo>
                    <a:pt x="2084" y="10716"/>
                  </a:lnTo>
                  <a:lnTo>
                    <a:pt x="2084" y="10347"/>
                  </a:lnTo>
                  <a:close/>
                  <a:moveTo>
                    <a:pt x="2132" y="0"/>
                  </a:moveTo>
                  <a:cubicBezTo>
                    <a:pt x="1930" y="0"/>
                    <a:pt x="1763" y="167"/>
                    <a:pt x="1763" y="358"/>
                  </a:cubicBezTo>
                  <a:lnTo>
                    <a:pt x="1763" y="703"/>
                  </a:lnTo>
                  <a:cubicBezTo>
                    <a:pt x="1763" y="893"/>
                    <a:pt x="1930" y="1060"/>
                    <a:pt x="2132" y="1060"/>
                  </a:cubicBezTo>
                  <a:lnTo>
                    <a:pt x="2251" y="1060"/>
                  </a:lnTo>
                  <a:lnTo>
                    <a:pt x="2275" y="1441"/>
                  </a:lnTo>
                  <a:lnTo>
                    <a:pt x="537" y="1441"/>
                  </a:lnTo>
                  <a:cubicBezTo>
                    <a:pt x="239" y="1441"/>
                    <a:pt x="1" y="1679"/>
                    <a:pt x="1" y="1977"/>
                  </a:cubicBezTo>
                  <a:lnTo>
                    <a:pt x="1" y="2227"/>
                  </a:lnTo>
                  <a:cubicBezTo>
                    <a:pt x="1" y="2882"/>
                    <a:pt x="179" y="3537"/>
                    <a:pt x="537" y="4108"/>
                  </a:cubicBezTo>
                  <a:cubicBezTo>
                    <a:pt x="870" y="4668"/>
                    <a:pt x="1382" y="5120"/>
                    <a:pt x="1965" y="5418"/>
                  </a:cubicBezTo>
                  <a:lnTo>
                    <a:pt x="3239" y="6061"/>
                  </a:lnTo>
                  <a:cubicBezTo>
                    <a:pt x="3251" y="6061"/>
                    <a:pt x="3275" y="6073"/>
                    <a:pt x="3287" y="6085"/>
                  </a:cubicBezTo>
                  <a:cubicBezTo>
                    <a:pt x="3287" y="6085"/>
                    <a:pt x="3287" y="6096"/>
                    <a:pt x="3299" y="6096"/>
                  </a:cubicBezTo>
                  <a:cubicBezTo>
                    <a:pt x="3311" y="6120"/>
                    <a:pt x="3334" y="6144"/>
                    <a:pt x="3334" y="6180"/>
                  </a:cubicBezTo>
                  <a:cubicBezTo>
                    <a:pt x="3334" y="6251"/>
                    <a:pt x="3275" y="6311"/>
                    <a:pt x="3192" y="6311"/>
                  </a:cubicBezTo>
                  <a:lnTo>
                    <a:pt x="3013" y="6311"/>
                  </a:lnTo>
                  <a:cubicBezTo>
                    <a:pt x="2930" y="6311"/>
                    <a:pt x="2858" y="6382"/>
                    <a:pt x="2858" y="6477"/>
                  </a:cubicBezTo>
                  <a:cubicBezTo>
                    <a:pt x="2858" y="6561"/>
                    <a:pt x="2930" y="6632"/>
                    <a:pt x="3013" y="6632"/>
                  </a:cubicBezTo>
                  <a:lnTo>
                    <a:pt x="3192" y="6632"/>
                  </a:lnTo>
                  <a:cubicBezTo>
                    <a:pt x="3358" y="6632"/>
                    <a:pt x="3489" y="6549"/>
                    <a:pt x="3585" y="6430"/>
                  </a:cubicBezTo>
                  <a:cubicBezTo>
                    <a:pt x="3692" y="6537"/>
                    <a:pt x="3811" y="6632"/>
                    <a:pt x="3930" y="6739"/>
                  </a:cubicBezTo>
                  <a:cubicBezTo>
                    <a:pt x="3882" y="6811"/>
                    <a:pt x="3870" y="6894"/>
                    <a:pt x="3870" y="6977"/>
                  </a:cubicBezTo>
                  <a:lnTo>
                    <a:pt x="3870" y="7085"/>
                  </a:lnTo>
                  <a:cubicBezTo>
                    <a:pt x="3870" y="7311"/>
                    <a:pt x="4025" y="7501"/>
                    <a:pt x="4239" y="7549"/>
                  </a:cubicBezTo>
                  <a:cubicBezTo>
                    <a:pt x="4180" y="7692"/>
                    <a:pt x="4073" y="7823"/>
                    <a:pt x="3906" y="7906"/>
                  </a:cubicBezTo>
                  <a:lnTo>
                    <a:pt x="3811" y="7966"/>
                  </a:lnTo>
                  <a:cubicBezTo>
                    <a:pt x="3537" y="8097"/>
                    <a:pt x="3370" y="8359"/>
                    <a:pt x="3370" y="8656"/>
                  </a:cubicBezTo>
                  <a:lnTo>
                    <a:pt x="3370" y="8704"/>
                  </a:lnTo>
                  <a:lnTo>
                    <a:pt x="3001" y="8704"/>
                  </a:lnTo>
                  <a:cubicBezTo>
                    <a:pt x="2620" y="8704"/>
                    <a:pt x="2287" y="9037"/>
                    <a:pt x="2287" y="9418"/>
                  </a:cubicBezTo>
                  <a:lnTo>
                    <a:pt x="2287" y="10061"/>
                  </a:lnTo>
                  <a:lnTo>
                    <a:pt x="2025" y="10061"/>
                  </a:lnTo>
                  <a:cubicBezTo>
                    <a:pt x="1906" y="10061"/>
                    <a:pt x="1799" y="10168"/>
                    <a:pt x="1799" y="10287"/>
                  </a:cubicBezTo>
                  <a:lnTo>
                    <a:pt x="1799" y="10847"/>
                  </a:lnTo>
                  <a:cubicBezTo>
                    <a:pt x="1799" y="10966"/>
                    <a:pt x="1906" y="11073"/>
                    <a:pt x="2025" y="11073"/>
                  </a:cubicBezTo>
                  <a:lnTo>
                    <a:pt x="8002" y="11073"/>
                  </a:lnTo>
                  <a:cubicBezTo>
                    <a:pt x="8121" y="11073"/>
                    <a:pt x="8228" y="10966"/>
                    <a:pt x="8228" y="10847"/>
                  </a:cubicBezTo>
                  <a:lnTo>
                    <a:pt x="8228" y="10287"/>
                  </a:lnTo>
                  <a:cubicBezTo>
                    <a:pt x="8228" y="10168"/>
                    <a:pt x="8121" y="10061"/>
                    <a:pt x="8002" y="10061"/>
                  </a:cubicBezTo>
                  <a:lnTo>
                    <a:pt x="7740" y="10061"/>
                  </a:lnTo>
                  <a:lnTo>
                    <a:pt x="7740" y="9418"/>
                  </a:lnTo>
                  <a:cubicBezTo>
                    <a:pt x="7740" y="9037"/>
                    <a:pt x="7406" y="8704"/>
                    <a:pt x="7025" y="8704"/>
                  </a:cubicBezTo>
                  <a:lnTo>
                    <a:pt x="6644" y="8704"/>
                  </a:lnTo>
                  <a:lnTo>
                    <a:pt x="6644" y="8656"/>
                  </a:lnTo>
                  <a:cubicBezTo>
                    <a:pt x="6644" y="8359"/>
                    <a:pt x="6490" y="8097"/>
                    <a:pt x="6216" y="7966"/>
                  </a:cubicBezTo>
                  <a:lnTo>
                    <a:pt x="6109" y="7906"/>
                  </a:lnTo>
                  <a:cubicBezTo>
                    <a:pt x="5966" y="7823"/>
                    <a:pt x="5847" y="7692"/>
                    <a:pt x="5787" y="7549"/>
                  </a:cubicBezTo>
                  <a:cubicBezTo>
                    <a:pt x="5990" y="7501"/>
                    <a:pt x="6156" y="7323"/>
                    <a:pt x="6156" y="7085"/>
                  </a:cubicBezTo>
                  <a:lnTo>
                    <a:pt x="6156" y="6977"/>
                  </a:lnTo>
                  <a:cubicBezTo>
                    <a:pt x="6156" y="6894"/>
                    <a:pt x="6132" y="6811"/>
                    <a:pt x="6097" y="6739"/>
                  </a:cubicBezTo>
                  <a:cubicBezTo>
                    <a:pt x="6216" y="6656"/>
                    <a:pt x="6335" y="6549"/>
                    <a:pt x="6442" y="6430"/>
                  </a:cubicBezTo>
                  <a:cubicBezTo>
                    <a:pt x="6513" y="6561"/>
                    <a:pt x="6668" y="6632"/>
                    <a:pt x="6823" y="6632"/>
                  </a:cubicBezTo>
                  <a:lnTo>
                    <a:pt x="7002" y="6632"/>
                  </a:lnTo>
                  <a:cubicBezTo>
                    <a:pt x="7097" y="6632"/>
                    <a:pt x="7168" y="6561"/>
                    <a:pt x="7168" y="6477"/>
                  </a:cubicBezTo>
                  <a:cubicBezTo>
                    <a:pt x="7168" y="6382"/>
                    <a:pt x="7097" y="6311"/>
                    <a:pt x="7002" y="6311"/>
                  </a:cubicBezTo>
                  <a:lnTo>
                    <a:pt x="6823" y="6311"/>
                  </a:lnTo>
                  <a:cubicBezTo>
                    <a:pt x="6752" y="6311"/>
                    <a:pt x="6692" y="6251"/>
                    <a:pt x="6692" y="6180"/>
                  </a:cubicBezTo>
                  <a:cubicBezTo>
                    <a:pt x="6692" y="6144"/>
                    <a:pt x="6704" y="6120"/>
                    <a:pt x="6728" y="6085"/>
                  </a:cubicBezTo>
                  <a:cubicBezTo>
                    <a:pt x="6740" y="6073"/>
                    <a:pt x="6752" y="6061"/>
                    <a:pt x="6763" y="6061"/>
                  </a:cubicBezTo>
                  <a:lnTo>
                    <a:pt x="8049" y="5418"/>
                  </a:lnTo>
                  <a:cubicBezTo>
                    <a:pt x="8645" y="5120"/>
                    <a:pt x="9133" y="4668"/>
                    <a:pt x="9478" y="4108"/>
                  </a:cubicBezTo>
                  <a:cubicBezTo>
                    <a:pt x="9823" y="3537"/>
                    <a:pt x="10014" y="2906"/>
                    <a:pt x="10014" y="2227"/>
                  </a:cubicBezTo>
                  <a:lnTo>
                    <a:pt x="10014" y="1977"/>
                  </a:lnTo>
                  <a:cubicBezTo>
                    <a:pt x="9954" y="1679"/>
                    <a:pt x="9716" y="1441"/>
                    <a:pt x="9430" y="1441"/>
                  </a:cubicBezTo>
                  <a:lnTo>
                    <a:pt x="7692" y="1441"/>
                  </a:lnTo>
                  <a:lnTo>
                    <a:pt x="7728" y="1060"/>
                  </a:lnTo>
                  <a:lnTo>
                    <a:pt x="7847" y="1060"/>
                  </a:lnTo>
                  <a:cubicBezTo>
                    <a:pt x="8037" y="1060"/>
                    <a:pt x="8204" y="893"/>
                    <a:pt x="8204" y="703"/>
                  </a:cubicBezTo>
                  <a:lnTo>
                    <a:pt x="8204" y="358"/>
                  </a:lnTo>
                  <a:cubicBezTo>
                    <a:pt x="8204" y="167"/>
                    <a:pt x="8037" y="0"/>
                    <a:pt x="7847" y="0"/>
                  </a:cubicBezTo>
                  <a:lnTo>
                    <a:pt x="3501" y="0"/>
                  </a:lnTo>
                  <a:cubicBezTo>
                    <a:pt x="3406" y="0"/>
                    <a:pt x="3334" y="72"/>
                    <a:pt x="3334" y="167"/>
                  </a:cubicBezTo>
                  <a:cubicBezTo>
                    <a:pt x="3334" y="250"/>
                    <a:pt x="3406" y="322"/>
                    <a:pt x="3501" y="322"/>
                  </a:cubicBezTo>
                  <a:lnTo>
                    <a:pt x="7847" y="322"/>
                  </a:lnTo>
                  <a:cubicBezTo>
                    <a:pt x="7859" y="322"/>
                    <a:pt x="7883" y="346"/>
                    <a:pt x="7883" y="370"/>
                  </a:cubicBezTo>
                  <a:lnTo>
                    <a:pt x="7883" y="715"/>
                  </a:lnTo>
                  <a:cubicBezTo>
                    <a:pt x="7883" y="727"/>
                    <a:pt x="7871" y="762"/>
                    <a:pt x="7847" y="762"/>
                  </a:cubicBezTo>
                  <a:lnTo>
                    <a:pt x="2132" y="762"/>
                  </a:lnTo>
                  <a:cubicBezTo>
                    <a:pt x="2108" y="762"/>
                    <a:pt x="2084" y="739"/>
                    <a:pt x="2084" y="715"/>
                  </a:cubicBezTo>
                  <a:lnTo>
                    <a:pt x="2084" y="370"/>
                  </a:lnTo>
                  <a:cubicBezTo>
                    <a:pt x="2084" y="358"/>
                    <a:pt x="2096" y="322"/>
                    <a:pt x="2132" y="322"/>
                  </a:cubicBezTo>
                  <a:lnTo>
                    <a:pt x="2739" y="322"/>
                  </a:lnTo>
                  <a:cubicBezTo>
                    <a:pt x="2823" y="322"/>
                    <a:pt x="2894" y="250"/>
                    <a:pt x="2894" y="167"/>
                  </a:cubicBezTo>
                  <a:cubicBezTo>
                    <a:pt x="2894" y="72"/>
                    <a:pt x="2823" y="0"/>
                    <a:pt x="27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55"/>
            <p:cNvSpPr/>
            <p:nvPr/>
          </p:nvSpPr>
          <p:spPr>
            <a:xfrm>
              <a:off x="7642505" y="2952128"/>
              <a:ext cx="112876" cy="106451"/>
            </a:xfrm>
            <a:custGeom>
              <a:rect b="b" l="l" r="r" t="t"/>
              <a:pathLst>
                <a:path extrusionOk="0" h="3347" w="3549">
                  <a:moveTo>
                    <a:pt x="1822" y="548"/>
                  </a:moveTo>
                  <a:lnTo>
                    <a:pt x="2084" y="1287"/>
                  </a:lnTo>
                  <a:cubicBezTo>
                    <a:pt x="2120" y="1346"/>
                    <a:pt x="2156" y="1394"/>
                    <a:pt x="2239" y="1394"/>
                  </a:cubicBezTo>
                  <a:lnTo>
                    <a:pt x="3037" y="1429"/>
                  </a:lnTo>
                  <a:lnTo>
                    <a:pt x="2382" y="1918"/>
                  </a:lnTo>
                  <a:cubicBezTo>
                    <a:pt x="2322" y="1965"/>
                    <a:pt x="2311" y="2025"/>
                    <a:pt x="2322" y="2096"/>
                  </a:cubicBezTo>
                  <a:lnTo>
                    <a:pt x="2549" y="2870"/>
                  </a:lnTo>
                  <a:lnTo>
                    <a:pt x="1894" y="2430"/>
                  </a:lnTo>
                  <a:cubicBezTo>
                    <a:pt x="1864" y="2412"/>
                    <a:pt x="1831" y="2403"/>
                    <a:pt x="1800" y="2403"/>
                  </a:cubicBezTo>
                  <a:cubicBezTo>
                    <a:pt x="1769" y="2403"/>
                    <a:pt x="1739" y="2412"/>
                    <a:pt x="1715" y="2430"/>
                  </a:cubicBezTo>
                  <a:lnTo>
                    <a:pt x="1060" y="2870"/>
                  </a:lnTo>
                  <a:lnTo>
                    <a:pt x="1287" y="2096"/>
                  </a:lnTo>
                  <a:cubicBezTo>
                    <a:pt x="1298" y="2037"/>
                    <a:pt x="1287" y="1965"/>
                    <a:pt x="1227" y="1918"/>
                  </a:cubicBezTo>
                  <a:lnTo>
                    <a:pt x="596" y="1429"/>
                  </a:lnTo>
                  <a:lnTo>
                    <a:pt x="1406" y="1394"/>
                  </a:lnTo>
                  <a:cubicBezTo>
                    <a:pt x="1465" y="1394"/>
                    <a:pt x="1525" y="1358"/>
                    <a:pt x="1549" y="1287"/>
                  </a:cubicBezTo>
                  <a:lnTo>
                    <a:pt x="1822" y="548"/>
                  </a:lnTo>
                  <a:close/>
                  <a:moveTo>
                    <a:pt x="1775" y="1"/>
                  </a:moveTo>
                  <a:cubicBezTo>
                    <a:pt x="1691" y="1"/>
                    <a:pt x="1608" y="60"/>
                    <a:pt x="1560" y="144"/>
                  </a:cubicBezTo>
                  <a:lnTo>
                    <a:pt x="1227" y="1084"/>
                  </a:lnTo>
                  <a:lnTo>
                    <a:pt x="227" y="1120"/>
                  </a:lnTo>
                  <a:cubicBezTo>
                    <a:pt x="144" y="1120"/>
                    <a:pt x="60" y="1168"/>
                    <a:pt x="36" y="1263"/>
                  </a:cubicBezTo>
                  <a:cubicBezTo>
                    <a:pt x="1" y="1358"/>
                    <a:pt x="36" y="1441"/>
                    <a:pt x="108" y="1501"/>
                  </a:cubicBezTo>
                  <a:lnTo>
                    <a:pt x="894" y="2108"/>
                  </a:lnTo>
                  <a:lnTo>
                    <a:pt x="632" y="3061"/>
                  </a:lnTo>
                  <a:cubicBezTo>
                    <a:pt x="596" y="3156"/>
                    <a:pt x="632" y="3239"/>
                    <a:pt x="703" y="3299"/>
                  </a:cubicBezTo>
                  <a:cubicBezTo>
                    <a:pt x="739" y="3328"/>
                    <a:pt x="781" y="3343"/>
                    <a:pt x="824" y="3343"/>
                  </a:cubicBezTo>
                  <a:cubicBezTo>
                    <a:pt x="867" y="3343"/>
                    <a:pt x="912" y="3328"/>
                    <a:pt x="953" y="3299"/>
                  </a:cubicBezTo>
                  <a:lnTo>
                    <a:pt x="1775" y="2751"/>
                  </a:lnTo>
                  <a:lnTo>
                    <a:pt x="2596" y="3299"/>
                  </a:lnTo>
                  <a:cubicBezTo>
                    <a:pt x="2620" y="3334"/>
                    <a:pt x="2668" y="3346"/>
                    <a:pt x="2715" y="3346"/>
                  </a:cubicBezTo>
                  <a:cubicBezTo>
                    <a:pt x="2751" y="3346"/>
                    <a:pt x="2799" y="3334"/>
                    <a:pt x="2834" y="3299"/>
                  </a:cubicBezTo>
                  <a:cubicBezTo>
                    <a:pt x="2906" y="3239"/>
                    <a:pt x="2942" y="3156"/>
                    <a:pt x="2906" y="3061"/>
                  </a:cubicBezTo>
                  <a:lnTo>
                    <a:pt x="2644" y="2108"/>
                  </a:lnTo>
                  <a:lnTo>
                    <a:pt x="3430" y="1501"/>
                  </a:lnTo>
                  <a:cubicBezTo>
                    <a:pt x="3513" y="1441"/>
                    <a:pt x="3549" y="1358"/>
                    <a:pt x="3513" y="1263"/>
                  </a:cubicBezTo>
                  <a:cubicBezTo>
                    <a:pt x="3489" y="1168"/>
                    <a:pt x="3418" y="1120"/>
                    <a:pt x="3323" y="1120"/>
                  </a:cubicBezTo>
                  <a:lnTo>
                    <a:pt x="2322" y="1084"/>
                  </a:lnTo>
                  <a:lnTo>
                    <a:pt x="1989" y="144"/>
                  </a:lnTo>
                  <a:cubicBezTo>
                    <a:pt x="1953" y="60"/>
                    <a:pt x="1882" y="1"/>
                    <a:pt x="177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4" name="Google Shape;3484;p55"/>
          <p:cNvGrpSpPr/>
          <p:nvPr/>
        </p:nvGrpSpPr>
        <p:grpSpPr>
          <a:xfrm>
            <a:off x="8003015" y="2904039"/>
            <a:ext cx="306759" cy="351445"/>
            <a:chOff x="8003015" y="2904039"/>
            <a:chExt cx="306759" cy="351445"/>
          </a:xfrm>
        </p:grpSpPr>
        <p:sp>
          <p:nvSpPr>
            <p:cNvPr id="3485" name="Google Shape;3485;p55"/>
            <p:cNvSpPr/>
            <p:nvPr/>
          </p:nvSpPr>
          <p:spPr>
            <a:xfrm>
              <a:off x="8094263" y="2957439"/>
              <a:ext cx="30342" cy="30310"/>
            </a:xfrm>
            <a:custGeom>
              <a:rect b="b" l="l" r="r" t="t"/>
              <a:pathLst>
                <a:path extrusionOk="0" h="953" w="954">
                  <a:moveTo>
                    <a:pt x="477" y="0"/>
                  </a:moveTo>
                  <a:cubicBezTo>
                    <a:pt x="382" y="0"/>
                    <a:pt x="310" y="72"/>
                    <a:pt x="310" y="155"/>
                  </a:cubicBezTo>
                  <a:lnTo>
                    <a:pt x="310" y="310"/>
                  </a:lnTo>
                  <a:lnTo>
                    <a:pt x="168" y="310"/>
                  </a:lnTo>
                  <a:cubicBezTo>
                    <a:pt x="72" y="310"/>
                    <a:pt x="1" y="381"/>
                    <a:pt x="1" y="477"/>
                  </a:cubicBezTo>
                  <a:cubicBezTo>
                    <a:pt x="1" y="560"/>
                    <a:pt x="72" y="631"/>
                    <a:pt x="168" y="631"/>
                  </a:cubicBezTo>
                  <a:lnTo>
                    <a:pt x="310" y="631"/>
                  </a:lnTo>
                  <a:lnTo>
                    <a:pt x="310" y="786"/>
                  </a:lnTo>
                  <a:cubicBezTo>
                    <a:pt x="310" y="870"/>
                    <a:pt x="382" y="953"/>
                    <a:pt x="477" y="953"/>
                  </a:cubicBezTo>
                  <a:cubicBezTo>
                    <a:pt x="560" y="953"/>
                    <a:pt x="644" y="870"/>
                    <a:pt x="644" y="786"/>
                  </a:cubicBezTo>
                  <a:lnTo>
                    <a:pt x="644" y="631"/>
                  </a:lnTo>
                  <a:lnTo>
                    <a:pt x="787" y="631"/>
                  </a:lnTo>
                  <a:cubicBezTo>
                    <a:pt x="882" y="631"/>
                    <a:pt x="953" y="560"/>
                    <a:pt x="953" y="477"/>
                  </a:cubicBezTo>
                  <a:cubicBezTo>
                    <a:pt x="953" y="381"/>
                    <a:pt x="882" y="310"/>
                    <a:pt x="787" y="310"/>
                  </a:cubicBezTo>
                  <a:lnTo>
                    <a:pt x="644" y="310"/>
                  </a:lnTo>
                  <a:lnTo>
                    <a:pt x="644" y="155"/>
                  </a:lnTo>
                  <a:cubicBezTo>
                    <a:pt x="644" y="72"/>
                    <a:pt x="560" y="0"/>
                    <a:pt x="4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55"/>
            <p:cNvSpPr/>
            <p:nvPr/>
          </p:nvSpPr>
          <p:spPr>
            <a:xfrm>
              <a:off x="8187420" y="2957439"/>
              <a:ext cx="30342" cy="30310"/>
            </a:xfrm>
            <a:custGeom>
              <a:rect b="b" l="l" r="r" t="t"/>
              <a:pathLst>
                <a:path extrusionOk="0" h="953" w="954">
                  <a:moveTo>
                    <a:pt x="477" y="0"/>
                  </a:moveTo>
                  <a:cubicBezTo>
                    <a:pt x="394" y="0"/>
                    <a:pt x="310" y="72"/>
                    <a:pt x="310" y="155"/>
                  </a:cubicBezTo>
                  <a:lnTo>
                    <a:pt x="310" y="310"/>
                  </a:lnTo>
                  <a:lnTo>
                    <a:pt x="167" y="310"/>
                  </a:lnTo>
                  <a:cubicBezTo>
                    <a:pt x="72" y="310"/>
                    <a:pt x="1" y="381"/>
                    <a:pt x="1" y="477"/>
                  </a:cubicBezTo>
                  <a:cubicBezTo>
                    <a:pt x="1" y="560"/>
                    <a:pt x="72" y="631"/>
                    <a:pt x="167" y="631"/>
                  </a:cubicBezTo>
                  <a:lnTo>
                    <a:pt x="310" y="631"/>
                  </a:lnTo>
                  <a:lnTo>
                    <a:pt x="310" y="786"/>
                  </a:lnTo>
                  <a:cubicBezTo>
                    <a:pt x="310" y="870"/>
                    <a:pt x="394" y="953"/>
                    <a:pt x="477" y="953"/>
                  </a:cubicBezTo>
                  <a:cubicBezTo>
                    <a:pt x="572" y="953"/>
                    <a:pt x="644" y="870"/>
                    <a:pt x="644" y="786"/>
                  </a:cubicBezTo>
                  <a:lnTo>
                    <a:pt x="644" y="631"/>
                  </a:lnTo>
                  <a:lnTo>
                    <a:pt x="787" y="631"/>
                  </a:lnTo>
                  <a:cubicBezTo>
                    <a:pt x="882" y="631"/>
                    <a:pt x="953" y="560"/>
                    <a:pt x="953" y="477"/>
                  </a:cubicBezTo>
                  <a:cubicBezTo>
                    <a:pt x="953" y="381"/>
                    <a:pt x="882" y="310"/>
                    <a:pt x="787" y="310"/>
                  </a:cubicBezTo>
                  <a:lnTo>
                    <a:pt x="644" y="310"/>
                  </a:lnTo>
                  <a:lnTo>
                    <a:pt x="644" y="155"/>
                  </a:lnTo>
                  <a:cubicBezTo>
                    <a:pt x="644" y="72"/>
                    <a:pt x="572" y="0"/>
                    <a:pt x="4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55"/>
            <p:cNvSpPr/>
            <p:nvPr/>
          </p:nvSpPr>
          <p:spPr>
            <a:xfrm>
              <a:off x="8094263" y="3027856"/>
              <a:ext cx="30342" cy="30342"/>
            </a:xfrm>
            <a:custGeom>
              <a:rect b="b" l="l" r="r" t="t"/>
              <a:pathLst>
                <a:path extrusionOk="0" h="954" w="954">
                  <a:moveTo>
                    <a:pt x="477" y="1"/>
                  </a:moveTo>
                  <a:cubicBezTo>
                    <a:pt x="382" y="1"/>
                    <a:pt x="310" y="72"/>
                    <a:pt x="310" y="168"/>
                  </a:cubicBezTo>
                  <a:lnTo>
                    <a:pt x="310" y="311"/>
                  </a:lnTo>
                  <a:lnTo>
                    <a:pt x="168" y="311"/>
                  </a:lnTo>
                  <a:cubicBezTo>
                    <a:pt x="72" y="311"/>
                    <a:pt x="1" y="382"/>
                    <a:pt x="1" y="477"/>
                  </a:cubicBezTo>
                  <a:cubicBezTo>
                    <a:pt x="1" y="561"/>
                    <a:pt x="72" y="644"/>
                    <a:pt x="168" y="644"/>
                  </a:cubicBezTo>
                  <a:lnTo>
                    <a:pt x="310" y="644"/>
                  </a:lnTo>
                  <a:lnTo>
                    <a:pt x="310" y="787"/>
                  </a:lnTo>
                  <a:cubicBezTo>
                    <a:pt x="310" y="882"/>
                    <a:pt x="382" y="953"/>
                    <a:pt x="477" y="953"/>
                  </a:cubicBezTo>
                  <a:cubicBezTo>
                    <a:pt x="560" y="953"/>
                    <a:pt x="644" y="882"/>
                    <a:pt x="644" y="787"/>
                  </a:cubicBezTo>
                  <a:lnTo>
                    <a:pt x="644" y="644"/>
                  </a:lnTo>
                  <a:lnTo>
                    <a:pt x="787" y="644"/>
                  </a:lnTo>
                  <a:cubicBezTo>
                    <a:pt x="882" y="644"/>
                    <a:pt x="953" y="561"/>
                    <a:pt x="953" y="477"/>
                  </a:cubicBezTo>
                  <a:cubicBezTo>
                    <a:pt x="953" y="382"/>
                    <a:pt x="882" y="311"/>
                    <a:pt x="787" y="311"/>
                  </a:cubicBezTo>
                  <a:lnTo>
                    <a:pt x="644" y="311"/>
                  </a:lnTo>
                  <a:lnTo>
                    <a:pt x="644" y="168"/>
                  </a:lnTo>
                  <a:cubicBezTo>
                    <a:pt x="644" y="72"/>
                    <a:pt x="560" y="1"/>
                    <a:pt x="4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55"/>
            <p:cNvSpPr/>
            <p:nvPr/>
          </p:nvSpPr>
          <p:spPr>
            <a:xfrm>
              <a:off x="8187420" y="3027856"/>
              <a:ext cx="30342" cy="30342"/>
            </a:xfrm>
            <a:custGeom>
              <a:rect b="b" l="l" r="r" t="t"/>
              <a:pathLst>
                <a:path extrusionOk="0" h="954" w="954">
                  <a:moveTo>
                    <a:pt x="477" y="1"/>
                  </a:moveTo>
                  <a:cubicBezTo>
                    <a:pt x="394" y="1"/>
                    <a:pt x="310" y="72"/>
                    <a:pt x="310" y="168"/>
                  </a:cubicBezTo>
                  <a:lnTo>
                    <a:pt x="310" y="311"/>
                  </a:lnTo>
                  <a:lnTo>
                    <a:pt x="167" y="311"/>
                  </a:lnTo>
                  <a:cubicBezTo>
                    <a:pt x="72" y="311"/>
                    <a:pt x="1" y="382"/>
                    <a:pt x="1" y="477"/>
                  </a:cubicBezTo>
                  <a:cubicBezTo>
                    <a:pt x="1" y="561"/>
                    <a:pt x="72" y="644"/>
                    <a:pt x="167" y="644"/>
                  </a:cubicBezTo>
                  <a:lnTo>
                    <a:pt x="310" y="644"/>
                  </a:lnTo>
                  <a:lnTo>
                    <a:pt x="310" y="787"/>
                  </a:lnTo>
                  <a:cubicBezTo>
                    <a:pt x="310" y="882"/>
                    <a:pt x="394" y="953"/>
                    <a:pt x="477" y="953"/>
                  </a:cubicBezTo>
                  <a:cubicBezTo>
                    <a:pt x="572" y="953"/>
                    <a:pt x="644" y="882"/>
                    <a:pt x="644" y="787"/>
                  </a:cubicBezTo>
                  <a:lnTo>
                    <a:pt x="644" y="644"/>
                  </a:lnTo>
                  <a:lnTo>
                    <a:pt x="787" y="644"/>
                  </a:lnTo>
                  <a:cubicBezTo>
                    <a:pt x="882" y="644"/>
                    <a:pt x="953" y="561"/>
                    <a:pt x="953" y="477"/>
                  </a:cubicBezTo>
                  <a:cubicBezTo>
                    <a:pt x="953" y="382"/>
                    <a:pt x="882" y="311"/>
                    <a:pt x="787" y="311"/>
                  </a:cubicBezTo>
                  <a:lnTo>
                    <a:pt x="644" y="311"/>
                  </a:lnTo>
                  <a:lnTo>
                    <a:pt x="644" y="168"/>
                  </a:lnTo>
                  <a:cubicBezTo>
                    <a:pt x="644" y="72"/>
                    <a:pt x="572" y="1"/>
                    <a:pt x="4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55"/>
            <p:cNvSpPr/>
            <p:nvPr/>
          </p:nvSpPr>
          <p:spPr>
            <a:xfrm>
              <a:off x="8003015" y="3050214"/>
              <a:ext cx="306759" cy="205269"/>
            </a:xfrm>
            <a:custGeom>
              <a:rect b="b" l="l" r="r" t="t"/>
              <a:pathLst>
                <a:path extrusionOk="0" h="6454" w="9645">
                  <a:moveTo>
                    <a:pt x="2465" y="310"/>
                  </a:moveTo>
                  <a:cubicBezTo>
                    <a:pt x="2465" y="310"/>
                    <a:pt x="2477" y="310"/>
                    <a:pt x="2477" y="322"/>
                  </a:cubicBezTo>
                  <a:lnTo>
                    <a:pt x="2477" y="751"/>
                  </a:lnTo>
                  <a:cubicBezTo>
                    <a:pt x="2477" y="751"/>
                    <a:pt x="2477" y="762"/>
                    <a:pt x="2465" y="762"/>
                  </a:cubicBezTo>
                  <a:lnTo>
                    <a:pt x="322" y="762"/>
                  </a:lnTo>
                  <a:lnTo>
                    <a:pt x="310" y="322"/>
                  </a:lnTo>
                  <a:cubicBezTo>
                    <a:pt x="310" y="322"/>
                    <a:pt x="310" y="310"/>
                    <a:pt x="322" y="310"/>
                  </a:cubicBezTo>
                  <a:close/>
                  <a:moveTo>
                    <a:pt x="9311" y="322"/>
                  </a:moveTo>
                  <a:cubicBezTo>
                    <a:pt x="9311" y="322"/>
                    <a:pt x="9323" y="322"/>
                    <a:pt x="9323" y="334"/>
                  </a:cubicBezTo>
                  <a:lnTo>
                    <a:pt x="9323" y="762"/>
                  </a:lnTo>
                  <a:lnTo>
                    <a:pt x="9311" y="762"/>
                  </a:lnTo>
                  <a:lnTo>
                    <a:pt x="7168" y="786"/>
                  </a:lnTo>
                  <a:cubicBezTo>
                    <a:pt x="7168" y="786"/>
                    <a:pt x="7156" y="786"/>
                    <a:pt x="7156" y="762"/>
                  </a:cubicBezTo>
                  <a:lnTo>
                    <a:pt x="7156" y="334"/>
                  </a:lnTo>
                  <a:cubicBezTo>
                    <a:pt x="7156" y="334"/>
                    <a:pt x="7156" y="322"/>
                    <a:pt x="7168" y="322"/>
                  </a:cubicBezTo>
                  <a:close/>
                  <a:moveTo>
                    <a:pt x="2084" y="1096"/>
                  </a:moveTo>
                  <a:lnTo>
                    <a:pt x="2084" y="3477"/>
                  </a:lnTo>
                  <a:lnTo>
                    <a:pt x="1036" y="3477"/>
                  </a:lnTo>
                  <a:cubicBezTo>
                    <a:pt x="870" y="3477"/>
                    <a:pt x="727" y="3346"/>
                    <a:pt x="727" y="3167"/>
                  </a:cubicBezTo>
                  <a:lnTo>
                    <a:pt x="727" y="1096"/>
                  </a:lnTo>
                  <a:close/>
                  <a:moveTo>
                    <a:pt x="6668" y="1977"/>
                  </a:moveTo>
                  <a:cubicBezTo>
                    <a:pt x="6942" y="1977"/>
                    <a:pt x="7180" y="2215"/>
                    <a:pt x="7180" y="2501"/>
                  </a:cubicBezTo>
                  <a:lnTo>
                    <a:pt x="7180" y="3477"/>
                  </a:lnTo>
                  <a:lnTo>
                    <a:pt x="2382" y="3477"/>
                  </a:lnTo>
                  <a:lnTo>
                    <a:pt x="2382" y="2501"/>
                  </a:lnTo>
                  <a:cubicBezTo>
                    <a:pt x="2394" y="2215"/>
                    <a:pt x="2632" y="1977"/>
                    <a:pt x="2917" y="1977"/>
                  </a:cubicBezTo>
                  <a:close/>
                  <a:moveTo>
                    <a:pt x="8871" y="1096"/>
                  </a:moveTo>
                  <a:lnTo>
                    <a:pt x="8871" y="3167"/>
                  </a:lnTo>
                  <a:cubicBezTo>
                    <a:pt x="8871" y="3334"/>
                    <a:pt x="8728" y="3477"/>
                    <a:pt x="8549" y="3477"/>
                  </a:cubicBezTo>
                  <a:lnTo>
                    <a:pt x="7513" y="3477"/>
                  </a:lnTo>
                  <a:lnTo>
                    <a:pt x="7513" y="1096"/>
                  </a:lnTo>
                  <a:close/>
                  <a:moveTo>
                    <a:pt x="8299" y="3787"/>
                  </a:moveTo>
                  <a:lnTo>
                    <a:pt x="8299" y="4120"/>
                  </a:lnTo>
                  <a:lnTo>
                    <a:pt x="8287" y="4120"/>
                  </a:lnTo>
                  <a:cubicBezTo>
                    <a:pt x="8287" y="4191"/>
                    <a:pt x="8228" y="4251"/>
                    <a:pt x="8156" y="4251"/>
                  </a:cubicBezTo>
                  <a:lnTo>
                    <a:pt x="1453" y="4251"/>
                  </a:lnTo>
                  <a:cubicBezTo>
                    <a:pt x="1382" y="4251"/>
                    <a:pt x="1322" y="4191"/>
                    <a:pt x="1322" y="4120"/>
                  </a:cubicBezTo>
                  <a:lnTo>
                    <a:pt x="1322" y="3787"/>
                  </a:lnTo>
                  <a:close/>
                  <a:moveTo>
                    <a:pt x="2644" y="4584"/>
                  </a:moveTo>
                  <a:lnTo>
                    <a:pt x="2644" y="6120"/>
                  </a:lnTo>
                  <a:lnTo>
                    <a:pt x="2132" y="6120"/>
                  </a:lnTo>
                  <a:lnTo>
                    <a:pt x="2132" y="4584"/>
                  </a:lnTo>
                  <a:close/>
                  <a:moveTo>
                    <a:pt x="7454" y="4584"/>
                  </a:moveTo>
                  <a:lnTo>
                    <a:pt x="7454" y="6120"/>
                  </a:lnTo>
                  <a:lnTo>
                    <a:pt x="6942" y="6120"/>
                  </a:lnTo>
                  <a:lnTo>
                    <a:pt x="6942" y="4584"/>
                  </a:lnTo>
                  <a:close/>
                  <a:moveTo>
                    <a:pt x="7168" y="0"/>
                  </a:moveTo>
                  <a:cubicBezTo>
                    <a:pt x="6989" y="0"/>
                    <a:pt x="6847" y="143"/>
                    <a:pt x="6847" y="322"/>
                  </a:cubicBezTo>
                  <a:lnTo>
                    <a:pt x="6847" y="751"/>
                  </a:lnTo>
                  <a:cubicBezTo>
                    <a:pt x="6847" y="929"/>
                    <a:pt x="6989" y="1084"/>
                    <a:pt x="7168" y="1084"/>
                  </a:cubicBezTo>
                  <a:lnTo>
                    <a:pt x="7204" y="1084"/>
                  </a:lnTo>
                  <a:lnTo>
                    <a:pt x="7204" y="1810"/>
                  </a:lnTo>
                  <a:cubicBezTo>
                    <a:pt x="7049" y="1691"/>
                    <a:pt x="6870" y="1632"/>
                    <a:pt x="6680" y="1632"/>
                  </a:cubicBezTo>
                  <a:lnTo>
                    <a:pt x="2929" y="1632"/>
                  </a:lnTo>
                  <a:cubicBezTo>
                    <a:pt x="2739" y="1632"/>
                    <a:pt x="2560" y="1703"/>
                    <a:pt x="2406" y="1810"/>
                  </a:cubicBezTo>
                  <a:lnTo>
                    <a:pt x="2406" y="1096"/>
                  </a:lnTo>
                  <a:lnTo>
                    <a:pt x="2477" y="1096"/>
                  </a:lnTo>
                  <a:cubicBezTo>
                    <a:pt x="2656" y="1096"/>
                    <a:pt x="2810" y="953"/>
                    <a:pt x="2810" y="762"/>
                  </a:cubicBezTo>
                  <a:lnTo>
                    <a:pt x="2810" y="334"/>
                  </a:lnTo>
                  <a:cubicBezTo>
                    <a:pt x="2810" y="155"/>
                    <a:pt x="2656" y="12"/>
                    <a:pt x="2477" y="12"/>
                  </a:cubicBezTo>
                  <a:lnTo>
                    <a:pt x="322" y="12"/>
                  </a:lnTo>
                  <a:cubicBezTo>
                    <a:pt x="143" y="12"/>
                    <a:pt x="0" y="155"/>
                    <a:pt x="0" y="334"/>
                  </a:cubicBezTo>
                  <a:lnTo>
                    <a:pt x="0" y="762"/>
                  </a:lnTo>
                  <a:cubicBezTo>
                    <a:pt x="0" y="953"/>
                    <a:pt x="143" y="1096"/>
                    <a:pt x="322" y="1096"/>
                  </a:cubicBezTo>
                  <a:lnTo>
                    <a:pt x="393" y="1096"/>
                  </a:lnTo>
                  <a:lnTo>
                    <a:pt x="393" y="3167"/>
                  </a:lnTo>
                  <a:cubicBezTo>
                    <a:pt x="393" y="3489"/>
                    <a:pt x="655" y="3763"/>
                    <a:pt x="977" y="3787"/>
                  </a:cubicBezTo>
                  <a:lnTo>
                    <a:pt x="977" y="4120"/>
                  </a:lnTo>
                  <a:cubicBezTo>
                    <a:pt x="977" y="4370"/>
                    <a:pt x="1191" y="4584"/>
                    <a:pt x="1441" y="4584"/>
                  </a:cubicBezTo>
                  <a:lnTo>
                    <a:pt x="1810" y="4584"/>
                  </a:lnTo>
                  <a:lnTo>
                    <a:pt x="1810" y="6132"/>
                  </a:lnTo>
                  <a:lnTo>
                    <a:pt x="1572" y="6132"/>
                  </a:lnTo>
                  <a:cubicBezTo>
                    <a:pt x="1489" y="6132"/>
                    <a:pt x="1405" y="6204"/>
                    <a:pt x="1405" y="6287"/>
                  </a:cubicBezTo>
                  <a:cubicBezTo>
                    <a:pt x="1405" y="6382"/>
                    <a:pt x="1489" y="6454"/>
                    <a:pt x="1572" y="6454"/>
                  </a:cubicBezTo>
                  <a:lnTo>
                    <a:pt x="3191" y="6454"/>
                  </a:lnTo>
                  <a:cubicBezTo>
                    <a:pt x="3287" y="6454"/>
                    <a:pt x="3358" y="6382"/>
                    <a:pt x="3358" y="6287"/>
                  </a:cubicBezTo>
                  <a:cubicBezTo>
                    <a:pt x="3358" y="6204"/>
                    <a:pt x="3287" y="6132"/>
                    <a:pt x="3191" y="6132"/>
                  </a:cubicBezTo>
                  <a:lnTo>
                    <a:pt x="2953" y="6132"/>
                  </a:lnTo>
                  <a:lnTo>
                    <a:pt x="2953" y="4584"/>
                  </a:lnTo>
                  <a:lnTo>
                    <a:pt x="6620" y="4584"/>
                  </a:lnTo>
                  <a:lnTo>
                    <a:pt x="6620" y="6132"/>
                  </a:lnTo>
                  <a:lnTo>
                    <a:pt x="6382" y="6132"/>
                  </a:lnTo>
                  <a:cubicBezTo>
                    <a:pt x="6287" y="6132"/>
                    <a:pt x="6216" y="6204"/>
                    <a:pt x="6216" y="6287"/>
                  </a:cubicBezTo>
                  <a:cubicBezTo>
                    <a:pt x="6216" y="6382"/>
                    <a:pt x="6287" y="6454"/>
                    <a:pt x="6382" y="6454"/>
                  </a:cubicBezTo>
                  <a:lnTo>
                    <a:pt x="8001" y="6454"/>
                  </a:lnTo>
                  <a:cubicBezTo>
                    <a:pt x="8097" y="6454"/>
                    <a:pt x="8168" y="6382"/>
                    <a:pt x="8168" y="6287"/>
                  </a:cubicBezTo>
                  <a:cubicBezTo>
                    <a:pt x="8168" y="6204"/>
                    <a:pt x="8097" y="6132"/>
                    <a:pt x="8001" y="6132"/>
                  </a:cubicBezTo>
                  <a:lnTo>
                    <a:pt x="7763" y="6132"/>
                  </a:lnTo>
                  <a:lnTo>
                    <a:pt x="7763" y="4584"/>
                  </a:lnTo>
                  <a:lnTo>
                    <a:pt x="8132" y="4584"/>
                  </a:lnTo>
                  <a:cubicBezTo>
                    <a:pt x="8394" y="4584"/>
                    <a:pt x="8597" y="4370"/>
                    <a:pt x="8597" y="4120"/>
                  </a:cubicBezTo>
                  <a:lnTo>
                    <a:pt x="8597" y="3787"/>
                  </a:lnTo>
                  <a:cubicBezTo>
                    <a:pt x="8930" y="3763"/>
                    <a:pt x="9180" y="3489"/>
                    <a:pt x="9180" y="3167"/>
                  </a:cubicBezTo>
                  <a:lnTo>
                    <a:pt x="9180" y="1096"/>
                  </a:lnTo>
                  <a:lnTo>
                    <a:pt x="9299" y="1096"/>
                  </a:lnTo>
                  <a:cubicBezTo>
                    <a:pt x="9478" y="1096"/>
                    <a:pt x="9621" y="953"/>
                    <a:pt x="9621" y="762"/>
                  </a:cubicBezTo>
                  <a:lnTo>
                    <a:pt x="9621" y="334"/>
                  </a:lnTo>
                  <a:cubicBezTo>
                    <a:pt x="9645" y="143"/>
                    <a:pt x="9490" y="0"/>
                    <a:pt x="931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55"/>
            <p:cNvSpPr/>
            <p:nvPr/>
          </p:nvSpPr>
          <p:spPr>
            <a:xfrm>
              <a:off x="8040131" y="2904039"/>
              <a:ext cx="230268" cy="132182"/>
            </a:xfrm>
            <a:custGeom>
              <a:rect b="b" l="l" r="r" t="t"/>
              <a:pathLst>
                <a:path extrusionOk="0" h="4156" w="7240">
                  <a:moveTo>
                    <a:pt x="1346" y="1"/>
                  </a:moveTo>
                  <a:cubicBezTo>
                    <a:pt x="619" y="1"/>
                    <a:pt x="0" y="596"/>
                    <a:pt x="0" y="1346"/>
                  </a:cubicBezTo>
                  <a:lnTo>
                    <a:pt x="0" y="3989"/>
                  </a:lnTo>
                  <a:cubicBezTo>
                    <a:pt x="0" y="4084"/>
                    <a:pt x="84" y="4156"/>
                    <a:pt x="167" y="4156"/>
                  </a:cubicBezTo>
                  <a:cubicBezTo>
                    <a:pt x="262" y="4156"/>
                    <a:pt x="334" y="4084"/>
                    <a:pt x="334" y="3989"/>
                  </a:cubicBezTo>
                  <a:lnTo>
                    <a:pt x="334" y="1346"/>
                  </a:lnTo>
                  <a:cubicBezTo>
                    <a:pt x="334" y="798"/>
                    <a:pt x="774" y="334"/>
                    <a:pt x="1346" y="334"/>
                  </a:cubicBezTo>
                  <a:lnTo>
                    <a:pt x="5882" y="334"/>
                  </a:lnTo>
                  <a:cubicBezTo>
                    <a:pt x="6430" y="334"/>
                    <a:pt x="6894" y="786"/>
                    <a:pt x="6894" y="1346"/>
                  </a:cubicBezTo>
                  <a:lnTo>
                    <a:pt x="6906" y="3989"/>
                  </a:lnTo>
                  <a:cubicBezTo>
                    <a:pt x="6906" y="4084"/>
                    <a:pt x="6977" y="4156"/>
                    <a:pt x="7073" y="4156"/>
                  </a:cubicBezTo>
                  <a:cubicBezTo>
                    <a:pt x="7156" y="4156"/>
                    <a:pt x="7239" y="4084"/>
                    <a:pt x="7239" y="3989"/>
                  </a:cubicBezTo>
                  <a:lnTo>
                    <a:pt x="7227" y="1346"/>
                  </a:lnTo>
                  <a:cubicBezTo>
                    <a:pt x="7227" y="620"/>
                    <a:pt x="6632" y="1"/>
                    <a:pt x="58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1" name="Google Shape;3491;p55"/>
          <p:cNvGrpSpPr/>
          <p:nvPr/>
        </p:nvGrpSpPr>
        <p:grpSpPr>
          <a:xfrm>
            <a:off x="5687770" y="2885496"/>
            <a:ext cx="369638" cy="369606"/>
            <a:chOff x="5687770" y="2885496"/>
            <a:chExt cx="369638" cy="369606"/>
          </a:xfrm>
        </p:grpSpPr>
        <p:sp>
          <p:nvSpPr>
            <p:cNvPr id="3492" name="Google Shape;3492;p55"/>
            <p:cNvSpPr/>
            <p:nvPr/>
          </p:nvSpPr>
          <p:spPr>
            <a:xfrm>
              <a:off x="5772594" y="3003366"/>
              <a:ext cx="112113" cy="110872"/>
            </a:xfrm>
            <a:custGeom>
              <a:rect b="b" l="l" r="r" t="t"/>
              <a:pathLst>
                <a:path extrusionOk="0" h="3486" w="3525">
                  <a:moveTo>
                    <a:pt x="3346" y="0"/>
                  </a:moveTo>
                  <a:cubicBezTo>
                    <a:pt x="3302" y="0"/>
                    <a:pt x="3257" y="15"/>
                    <a:pt x="3227" y="45"/>
                  </a:cubicBezTo>
                  <a:lnTo>
                    <a:pt x="60" y="3212"/>
                  </a:lnTo>
                  <a:cubicBezTo>
                    <a:pt x="1" y="3271"/>
                    <a:pt x="1" y="3390"/>
                    <a:pt x="60" y="3450"/>
                  </a:cubicBezTo>
                  <a:cubicBezTo>
                    <a:pt x="84" y="3474"/>
                    <a:pt x="132" y="3486"/>
                    <a:pt x="179" y="3486"/>
                  </a:cubicBezTo>
                  <a:cubicBezTo>
                    <a:pt x="215" y="3486"/>
                    <a:pt x="263" y="3474"/>
                    <a:pt x="298" y="3450"/>
                  </a:cubicBezTo>
                  <a:lnTo>
                    <a:pt x="3465" y="283"/>
                  </a:lnTo>
                  <a:cubicBezTo>
                    <a:pt x="3525" y="223"/>
                    <a:pt x="3525" y="116"/>
                    <a:pt x="3465" y="45"/>
                  </a:cubicBezTo>
                  <a:cubicBezTo>
                    <a:pt x="3436" y="15"/>
                    <a:pt x="3391" y="0"/>
                    <a:pt x="33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55"/>
            <p:cNvSpPr/>
            <p:nvPr/>
          </p:nvSpPr>
          <p:spPr>
            <a:xfrm>
              <a:off x="5800996" y="3031736"/>
              <a:ext cx="112113" cy="110904"/>
            </a:xfrm>
            <a:custGeom>
              <a:rect b="b" l="l" r="r" t="t"/>
              <a:pathLst>
                <a:path extrusionOk="0" h="3487" w="3525">
                  <a:moveTo>
                    <a:pt x="3346" y="1"/>
                  </a:moveTo>
                  <a:cubicBezTo>
                    <a:pt x="3302" y="1"/>
                    <a:pt x="3257" y="16"/>
                    <a:pt x="3227" y="46"/>
                  </a:cubicBezTo>
                  <a:lnTo>
                    <a:pt x="60" y="3213"/>
                  </a:lnTo>
                  <a:cubicBezTo>
                    <a:pt x="1" y="3272"/>
                    <a:pt x="1" y="3391"/>
                    <a:pt x="60" y="3451"/>
                  </a:cubicBezTo>
                  <a:cubicBezTo>
                    <a:pt x="84" y="3475"/>
                    <a:pt x="132" y="3487"/>
                    <a:pt x="179" y="3487"/>
                  </a:cubicBezTo>
                  <a:cubicBezTo>
                    <a:pt x="215" y="3487"/>
                    <a:pt x="263" y="3475"/>
                    <a:pt x="298" y="3451"/>
                  </a:cubicBezTo>
                  <a:lnTo>
                    <a:pt x="3465" y="284"/>
                  </a:lnTo>
                  <a:cubicBezTo>
                    <a:pt x="3525" y="224"/>
                    <a:pt x="3525" y="117"/>
                    <a:pt x="3465" y="46"/>
                  </a:cubicBezTo>
                  <a:cubicBezTo>
                    <a:pt x="3436" y="16"/>
                    <a:pt x="3391" y="1"/>
                    <a:pt x="334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55"/>
            <p:cNvSpPr/>
            <p:nvPr/>
          </p:nvSpPr>
          <p:spPr>
            <a:xfrm>
              <a:off x="5829016" y="3141558"/>
              <a:ext cx="31455" cy="30247"/>
            </a:xfrm>
            <a:custGeom>
              <a:rect b="b" l="l" r="r" t="t"/>
              <a:pathLst>
                <a:path extrusionOk="0" h="951" w="989">
                  <a:moveTo>
                    <a:pt x="810" y="1"/>
                  </a:moveTo>
                  <a:cubicBezTo>
                    <a:pt x="766" y="1"/>
                    <a:pt x="721" y="16"/>
                    <a:pt x="691" y="45"/>
                  </a:cubicBezTo>
                  <a:lnTo>
                    <a:pt x="72" y="665"/>
                  </a:lnTo>
                  <a:cubicBezTo>
                    <a:pt x="1" y="724"/>
                    <a:pt x="1" y="843"/>
                    <a:pt x="72" y="903"/>
                  </a:cubicBezTo>
                  <a:cubicBezTo>
                    <a:pt x="96" y="938"/>
                    <a:pt x="144" y="950"/>
                    <a:pt x="191" y="950"/>
                  </a:cubicBezTo>
                  <a:cubicBezTo>
                    <a:pt x="227" y="950"/>
                    <a:pt x="275" y="938"/>
                    <a:pt x="298" y="903"/>
                  </a:cubicBezTo>
                  <a:lnTo>
                    <a:pt x="929" y="284"/>
                  </a:lnTo>
                  <a:cubicBezTo>
                    <a:pt x="989" y="224"/>
                    <a:pt x="989" y="105"/>
                    <a:pt x="929" y="45"/>
                  </a:cubicBezTo>
                  <a:cubicBezTo>
                    <a:pt x="900" y="16"/>
                    <a:pt x="855" y="1"/>
                    <a:pt x="81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55"/>
            <p:cNvSpPr/>
            <p:nvPr/>
          </p:nvSpPr>
          <p:spPr>
            <a:xfrm>
              <a:off x="5866514" y="3060519"/>
              <a:ext cx="75378" cy="73788"/>
            </a:xfrm>
            <a:custGeom>
              <a:rect b="b" l="l" r="r" t="t"/>
              <a:pathLst>
                <a:path extrusionOk="0" h="2320" w="2370">
                  <a:moveTo>
                    <a:pt x="2179" y="1"/>
                  </a:moveTo>
                  <a:cubicBezTo>
                    <a:pt x="2135" y="1"/>
                    <a:pt x="2090" y="16"/>
                    <a:pt x="2060" y="46"/>
                  </a:cubicBezTo>
                  <a:lnTo>
                    <a:pt x="60" y="2034"/>
                  </a:lnTo>
                  <a:cubicBezTo>
                    <a:pt x="0" y="2093"/>
                    <a:pt x="0" y="2212"/>
                    <a:pt x="60" y="2272"/>
                  </a:cubicBezTo>
                  <a:cubicBezTo>
                    <a:pt x="96" y="2308"/>
                    <a:pt x="143" y="2320"/>
                    <a:pt x="179" y="2320"/>
                  </a:cubicBezTo>
                  <a:cubicBezTo>
                    <a:pt x="227" y="2320"/>
                    <a:pt x="274" y="2308"/>
                    <a:pt x="298" y="2272"/>
                  </a:cubicBezTo>
                  <a:lnTo>
                    <a:pt x="2298" y="284"/>
                  </a:lnTo>
                  <a:cubicBezTo>
                    <a:pt x="2370" y="212"/>
                    <a:pt x="2370" y="105"/>
                    <a:pt x="2298" y="46"/>
                  </a:cubicBezTo>
                  <a:cubicBezTo>
                    <a:pt x="2269" y="16"/>
                    <a:pt x="2224" y="1"/>
                    <a:pt x="2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55"/>
            <p:cNvSpPr/>
            <p:nvPr/>
          </p:nvSpPr>
          <p:spPr>
            <a:xfrm>
              <a:off x="5687770" y="2885496"/>
              <a:ext cx="369638" cy="369606"/>
            </a:xfrm>
            <a:custGeom>
              <a:rect b="b" l="l" r="r" t="t"/>
              <a:pathLst>
                <a:path extrusionOk="0" h="11621" w="11622">
                  <a:moveTo>
                    <a:pt x="7275" y="357"/>
                  </a:moveTo>
                  <a:lnTo>
                    <a:pt x="7466" y="548"/>
                  </a:lnTo>
                  <a:lnTo>
                    <a:pt x="7466" y="560"/>
                  </a:lnTo>
                  <a:cubicBezTo>
                    <a:pt x="7335" y="810"/>
                    <a:pt x="7383" y="1131"/>
                    <a:pt x="7573" y="1334"/>
                  </a:cubicBezTo>
                  <a:cubicBezTo>
                    <a:pt x="7702" y="1462"/>
                    <a:pt x="7864" y="1527"/>
                    <a:pt x="8028" y="1527"/>
                  </a:cubicBezTo>
                  <a:cubicBezTo>
                    <a:pt x="8137" y="1527"/>
                    <a:pt x="8247" y="1498"/>
                    <a:pt x="8347" y="1441"/>
                  </a:cubicBezTo>
                  <a:lnTo>
                    <a:pt x="8359" y="1441"/>
                  </a:lnTo>
                  <a:lnTo>
                    <a:pt x="8811" y="1881"/>
                  </a:lnTo>
                  <a:lnTo>
                    <a:pt x="8811" y="1905"/>
                  </a:lnTo>
                  <a:cubicBezTo>
                    <a:pt x="8680" y="2155"/>
                    <a:pt x="8716" y="2465"/>
                    <a:pt x="8918" y="2679"/>
                  </a:cubicBezTo>
                  <a:cubicBezTo>
                    <a:pt x="9040" y="2800"/>
                    <a:pt x="9199" y="2866"/>
                    <a:pt x="9364" y="2866"/>
                  </a:cubicBezTo>
                  <a:cubicBezTo>
                    <a:pt x="9474" y="2866"/>
                    <a:pt x="9587" y="2836"/>
                    <a:pt x="9692" y="2774"/>
                  </a:cubicBezTo>
                  <a:lnTo>
                    <a:pt x="9704" y="2774"/>
                  </a:lnTo>
                  <a:lnTo>
                    <a:pt x="10145" y="3227"/>
                  </a:lnTo>
                  <a:lnTo>
                    <a:pt x="10145" y="3239"/>
                  </a:lnTo>
                  <a:cubicBezTo>
                    <a:pt x="10014" y="3489"/>
                    <a:pt x="10061" y="3810"/>
                    <a:pt x="10252" y="4013"/>
                  </a:cubicBezTo>
                  <a:cubicBezTo>
                    <a:pt x="10381" y="4141"/>
                    <a:pt x="10543" y="4205"/>
                    <a:pt x="10707" y="4205"/>
                  </a:cubicBezTo>
                  <a:cubicBezTo>
                    <a:pt x="10816" y="4205"/>
                    <a:pt x="10926" y="4177"/>
                    <a:pt x="11026" y="4120"/>
                  </a:cubicBezTo>
                  <a:lnTo>
                    <a:pt x="11038" y="4120"/>
                  </a:lnTo>
                  <a:lnTo>
                    <a:pt x="11240" y="4310"/>
                  </a:lnTo>
                  <a:cubicBezTo>
                    <a:pt x="11276" y="4358"/>
                    <a:pt x="11288" y="4358"/>
                    <a:pt x="11276" y="4370"/>
                  </a:cubicBezTo>
                  <a:lnTo>
                    <a:pt x="10252" y="5394"/>
                  </a:lnTo>
                  <a:lnTo>
                    <a:pt x="9907" y="5060"/>
                  </a:lnTo>
                  <a:cubicBezTo>
                    <a:pt x="9877" y="5031"/>
                    <a:pt x="9832" y="5016"/>
                    <a:pt x="9788" y="5016"/>
                  </a:cubicBezTo>
                  <a:cubicBezTo>
                    <a:pt x="9743" y="5016"/>
                    <a:pt x="9698" y="5031"/>
                    <a:pt x="9669" y="5060"/>
                  </a:cubicBezTo>
                  <a:cubicBezTo>
                    <a:pt x="9609" y="5120"/>
                    <a:pt x="9609" y="5239"/>
                    <a:pt x="9669" y="5298"/>
                  </a:cubicBezTo>
                  <a:lnTo>
                    <a:pt x="10014" y="5632"/>
                  </a:lnTo>
                  <a:lnTo>
                    <a:pt x="4358" y="11287"/>
                  </a:lnTo>
                  <a:lnTo>
                    <a:pt x="4335" y="11287"/>
                  </a:lnTo>
                  <a:lnTo>
                    <a:pt x="4132" y="11097"/>
                  </a:lnTo>
                  <a:lnTo>
                    <a:pt x="4132" y="11085"/>
                  </a:lnTo>
                  <a:cubicBezTo>
                    <a:pt x="4275" y="10835"/>
                    <a:pt x="4227" y="10513"/>
                    <a:pt x="4013" y="10323"/>
                  </a:cubicBezTo>
                  <a:cubicBezTo>
                    <a:pt x="3894" y="10204"/>
                    <a:pt x="3715" y="10132"/>
                    <a:pt x="3561" y="10132"/>
                  </a:cubicBezTo>
                  <a:cubicBezTo>
                    <a:pt x="3453" y="10132"/>
                    <a:pt x="3346" y="10156"/>
                    <a:pt x="3239" y="10204"/>
                  </a:cubicBezTo>
                  <a:lnTo>
                    <a:pt x="3227" y="10204"/>
                  </a:lnTo>
                  <a:lnTo>
                    <a:pt x="2763" y="9739"/>
                  </a:lnTo>
                  <a:lnTo>
                    <a:pt x="2763" y="9728"/>
                  </a:lnTo>
                  <a:cubicBezTo>
                    <a:pt x="2906" y="9478"/>
                    <a:pt x="2858" y="9168"/>
                    <a:pt x="2644" y="8966"/>
                  </a:cubicBezTo>
                  <a:cubicBezTo>
                    <a:pt x="2518" y="8839"/>
                    <a:pt x="2354" y="8773"/>
                    <a:pt x="2188" y="8773"/>
                  </a:cubicBezTo>
                  <a:cubicBezTo>
                    <a:pt x="2089" y="8773"/>
                    <a:pt x="1988" y="8797"/>
                    <a:pt x="1894" y="8847"/>
                  </a:cubicBezTo>
                  <a:lnTo>
                    <a:pt x="1870" y="8847"/>
                  </a:lnTo>
                  <a:lnTo>
                    <a:pt x="1417" y="8394"/>
                  </a:lnTo>
                  <a:lnTo>
                    <a:pt x="1417" y="8370"/>
                  </a:lnTo>
                  <a:cubicBezTo>
                    <a:pt x="1548" y="8120"/>
                    <a:pt x="1501" y="7811"/>
                    <a:pt x="1298" y="7620"/>
                  </a:cubicBezTo>
                  <a:cubicBezTo>
                    <a:pt x="1166" y="7488"/>
                    <a:pt x="1003" y="7419"/>
                    <a:pt x="838" y="7419"/>
                  </a:cubicBezTo>
                  <a:cubicBezTo>
                    <a:pt x="736" y="7419"/>
                    <a:pt x="632" y="7446"/>
                    <a:pt x="536" y="7501"/>
                  </a:cubicBezTo>
                  <a:lnTo>
                    <a:pt x="525" y="7501"/>
                  </a:lnTo>
                  <a:lnTo>
                    <a:pt x="322" y="7299"/>
                  </a:lnTo>
                  <a:lnTo>
                    <a:pt x="322" y="7287"/>
                  </a:lnTo>
                  <a:lnTo>
                    <a:pt x="322" y="7275"/>
                  </a:lnTo>
                  <a:lnTo>
                    <a:pt x="5978" y="1619"/>
                  </a:lnTo>
                  <a:lnTo>
                    <a:pt x="6335" y="1977"/>
                  </a:lnTo>
                  <a:cubicBezTo>
                    <a:pt x="6370" y="2000"/>
                    <a:pt x="6418" y="2024"/>
                    <a:pt x="6454" y="2024"/>
                  </a:cubicBezTo>
                  <a:cubicBezTo>
                    <a:pt x="6501" y="2024"/>
                    <a:pt x="6549" y="2000"/>
                    <a:pt x="6573" y="1977"/>
                  </a:cubicBezTo>
                  <a:cubicBezTo>
                    <a:pt x="6632" y="1917"/>
                    <a:pt x="6632" y="1798"/>
                    <a:pt x="6573" y="1739"/>
                  </a:cubicBezTo>
                  <a:lnTo>
                    <a:pt x="6216" y="1381"/>
                  </a:lnTo>
                  <a:lnTo>
                    <a:pt x="7252" y="357"/>
                  </a:lnTo>
                  <a:close/>
                  <a:moveTo>
                    <a:pt x="7275" y="0"/>
                  </a:moveTo>
                  <a:cubicBezTo>
                    <a:pt x="7180" y="0"/>
                    <a:pt x="7097" y="24"/>
                    <a:pt x="7025" y="95"/>
                  </a:cubicBezTo>
                  <a:lnTo>
                    <a:pt x="96" y="7025"/>
                  </a:lnTo>
                  <a:cubicBezTo>
                    <a:pt x="36" y="7084"/>
                    <a:pt x="1" y="7168"/>
                    <a:pt x="1" y="7275"/>
                  </a:cubicBezTo>
                  <a:cubicBezTo>
                    <a:pt x="1" y="7358"/>
                    <a:pt x="24" y="7454"/>
                    <a:pt x="96" y="7525"/>
                  </a:cubicBezTo>
                  <a:lnTo>
                    <a:pt x="298" y="7715"/>
                  </a:lnTo>
                  <a:cubicBezTo>
                    <a:pt x="357" y="7782"/>
                    <a:pt x="449" y="7821"/>
                    <a:pt x="544" y="7821"/>
                  </a:cubicBezTo>
                  <a:cubicBezTo>
                    <a:pt x="602" y="7821"/>
                    <a:pt x="661" y="7807"/>
                    <a:pt x="715" y="7775"/>
                  </a:cubicBezTo>
                  <a:cubicBezTo>
                    <a:pt x="759" y="7753"/>
                    <a:pt x="806" y="7743"/>
                    <a:pt x="852" y="7743"/>
                  </a:cubicBezTo>
                  <a:cubicBezTo>
                    <a:pt x="932" y="7743"/>
                    <a:pt x="1012" y="7774"/>
                    <a:pt x="1072" y="7835"/>
                  </a:cubicBezTo>
                  <a:cubicBezTo>
                    <a:pt x="1156" y="7930"/>
                    <a:pt x="1191" y="8073"/>
                    <a:pt x="1132" y="8192"/>
                  </a:cubicBezTo>
                  <a:cubicBezTo>
                    <a:pt x="1048" y="8335"/>
                    <a:pt x="1084" y="8513"/>
                    <a:pt x="1191" y="8608"/>
                  </a:cubicBezTo>
                  <a:lnTo>
                    <a:pt x="1644" y="9073"/>
                  </a:lnTo>
                  <a:cubicBezTo>
                    <a:pt x="1710" y="9139"/>
                    <a:pt x="1803" y="9173"/>
                    <a:pt x="1895" y="9173"/>
                  </a:cubicBezTo>
                  <a:cubicBezTo>
                    <a:pt x="1953" y="9173"/>
                    <a:pt x="2010" y="9160"/>
                    <a:pt x="2060" y="9132"/>
                  </a:cubicBezTo>
                  <a:cubicBezTo>
                    <a:pt x="2107" y="9109"/>
                    <a:pt x="2159" y="9097"/>
                    <a:pt x="2210" y="9097"/>
                  </a:cubicBezTo>
                  <a:cubicBezTo>
                    <a:pt x="2290" y="9097"/>
                    <a:pt x="2367" y="9127"/>
                    <a:pt x="2418" y="9192"/>
                  </a:cubicBezTo>
                  <a:cubicBezTo>
                    <a:pt x="2513" y="9287"/>
                    <a:pt x="2537" y="9430"/>
                    <a:pt x="2477" y="9549"/>
                  </a:cubicBezTo>
                  <a:cubicBezTo>
                    <a:pt x="2406" y="9680"/>
                    <a:pt x="2441" y="9859"/>
                    <a:pt x="2549" y="9966"/>
                  </a:cubicBezTo>
                  <a:lnTo>
                    <a:pt x="3001" y="10430"/>
                  </a:lnTo>
                  <a:cubicBezTo>
                    <a:pt x="3067" y="10496"/>
                    <a:pt x="3160" y="10530"/>
                    <a:pt x="3252" y="10530"/>
                  </a:cubicBezTo>
                  <a:cubicBezTo>
                    <a:pt x="3310" y="10530"/>
                    <a:pt x="3367" y="10517"/>
                    <a:pt x="3418" y="10490"/>
                  </a:cubicBezTo>
                  <a:cubicBezTo>
                    <a:pt x="3464" y="10466"/>
                    <a:pt x="3516" y="10454"/>
                    <a:pt x="3567" y="10454"/>
                  </a:cubicBezTo>
                  <a:cubicBezTo>
                    <a:pt x="3647" y="10454"/>
                    <a:pt x="3724" y="10484"/>
                    <a:pt x="3775" y="10549"/>
                  </a:cubicBezTo>
                  <a:cubicBezTo>
                    <a:pt x="3870" y="10632"/>
                    <a:pt x="3894" y="10787"/>
                    <a:pt x="3834" y="10906"/>
                  </a:cubicBezTo>
                  <a:cubicBezTo>
                    <a:pt x="3763" y="11037"/>
                    <a:pt x="3799" y="11216"/>
                    <a:pt x="3894" y="11323"/>
                  </a:cubicBezTo>
                  <a:lnTo>
                    <a:pt x="4096" y="11514"/>
                  </a:lnTo>
                  <a:cubicBezTo>
                    <a:pt x="4156" y="11573"/>
                    <a:pt x="4239" y="11621"/>
                    <a:pt x="4346" y="11621"/>
                  </a:cubicBezTo>
                  <a:cubicBezTo>
                    <a:pt x="4430" y="11621"/>
                    <a:pt x="4525" y="11585"/>
                    <a:pt x="4596" y="11514"/>
                  </a:cubicBezTo>
                  <a:lnTo>
                    <a:pt x="11514" y="4596"/>
                  </a:lnTo>
                  <a:cubicBezTo>
                    <a:pt x="11574" y="4536"/>
                    <a:pt x="11621" y="4441"/>
                    <a:pt x="11621" y="4346"/>
                  </a:cubicBezTo>
                  <a:cubicBezTo>
                    <a:pt x="11621" y="4239"/>
                    <a:pt x="11585" y="4179"/>
                    <a:pt x="11538" y="4108"/>
                  </a:cubicBezTo>
                  <a:lnTo>
                    <a:pt x="11335" y="3905"/>
                  </a:lnTo>
                  <a:cubicBezTo>
                    <a:pt x="11275" y="3845"/>
                    <a:pt x="11180" y="3808"/>
                    <a:pt x="11082" y="3808"/>
                  </a:cubicBezTo>
                  <a:cubicBezTo>
                    <a:pt x="11027" y="3808"/>
                    <a:pt x="10970" y="3820"/>
                    <a:pt x="10919" y="3846"/>
                  </a:cubicBezTo>
                  <a:cubicBezTo>
                    <a:pt x="10872" y="3869"/>
                    <a:pt x="10822" y="3882"/>
                    <a:pt x="10772" y="3882"/>
                  </a:cubicBezTo>
                  <a:cubicBezTo>
                    <a:pt x="10693" y="3882"/>
                    <a:pt x="10615" y="3852"/>
                    <a:pt x="10550" y="3786"/>
                  </a:cubicBezTo>
                  <a:cubicBezTo>
                    <a:pt x="10466" y="3703"/>
                    <a:pt x="10431" y="3536"/>
                    <a:pt x="10490" y="3417"/>
                  </a:cubicBezTo>
                  <a:cubicBezTo>
                    <a:pt x="10561" y="3286"/>
                    <a:pt x="10550" y="3108"/>
                    <a:pt x="10431" y="3001"/>
                  </a:cubicBezTo>
                  <a:lnTo>
                    <a:pt x="9990" y="2560"/>
                  </a:lnTo>
                  <a:cubicBezTo>
                    <a:pt x="9923" y="2493"/>
                    <a:pt x="9829" y="2454"/>
                    <a:pt x="9736" y="2454"/>
                  </a:cubicBezTo>
                  <a:cubicBezTo>
                    <a:pt x="9679" y="2454"/>
                    <a:pt x="9623" y="2469"/>
                    <a:pt x="9573" y="2501"/>
                  </a:cubicBezTo>
                  <a:cubicBezTo>
                    <a:pt x="9530" y="2522"/>
                    <a:pt x="9481" y="2533"/>
                    <a:pt x="9432" y="2533"/>
                  </a:cubicBezTo>
                  <a:cubicBezTo>
                    <a:pt x="9347" y="2533"/>
                    <a:pt x="9260" y="2501"/>
                    <a:pt x="9192" y="2441"/>
                  </a:cubicBezTo>
                  <a:cubicBezTo>
                    <a:pt x="9109" y="2346"/>
                    <a:pt x="9073" y="2179"/>
                    <a:pt x="9133" y="2060"/>
                  </a:cubicBezTo>
                  <a:cubicBezTo>
                    <a:pt x="9204" y="1929"/>
                    <a:pt x="9192" y="1750"/>
                    <a:pt x="9073" y="1643"/>
                  </a:cubicBezTo>
                  <a:lnTo>
                    <a:pt x="8633" y="1203"/>
                  </a:lnTo>
                  <a:cubicBezTo>
                    <a:pt x="8567" y="1137"/>
                    <a:pt x="8474" y="1102"/>
                    <a:pt x="8381" y="1102"/>
                  </a:cubicBezTo>
                  <a:cubicBezTo>
                    <a:pt x="8324" y="1102"/>
                    <a:pt x="8266" y="1116"/>
                    <a:pt x="8216" y="1143"/>
                  </a:cubicBezTo>
                  <a:cubicBezTo>
                    <a:pt x="8169" y="1166"/>
                    <a:pt x="8117" y="1179"/>
                    <a:pt x="8065" y="1179"/>
                  </a:cubicBezTo>
                  <a:cubicBezTo>
                    <a:pt x="7983" y="1179"/>
                    <a:pt x="7900" y="1149"/>
                    <a:pt x="7835" y="1084"/>
                  </a:cubicBezTo>
                  <a:cubicBezTo>
                    <a:pt x="7752" y="988"/>
                    <a:pt x="7716" y="834"/>
                    <a:pt x="7775" y="715"/>
                  </a:cubicBezTo>
                  <a:cubicBezTo>
                    <a:pt x="7859" y="572"/>
                    <a:pt x="7835" y="393"/>
                    <a:pt x="7716" y="298"/>
                  </a:cubicBezTo>
                  <a:lnTo>
                    <a:pt x="7525" y="95"/>
                  </a:lnTo>
                  <a:cubicBezTo>
                    <a:pt x="7466" y="36"/>
                    <a:pt x="7383" y="0"/>
                    <a:pt x="727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55"/>
            <p:cNvSpPr/>
            <p:nvPr/>
          </p:nvSpPr>
          <p:spPr>
            <a:xfrm>
              <a:off x="5737386" y="2968794"/>
              <a:ext cx="182942" cy="181416"/>
            </a:xfrm>
            <a:custGeom>
              <a:rect b="b" l="l" r="r" t="t"/>
              <a:pathLst>
                <a:path extrusionOk="0" h="5704" w="5752">
                  <a:moveTo>
                    <a:pt x="4322" y="1"/>
                  </a:moveTo>
                  <a:cubicBezTo>
                    <a:pt x="4263" y="1"/>
                    <a:pt x="4203" y="24"/>
                    <a:pt x="4156" y="48"/>
                  </a:cubicBezTo>
                  <a:lnTo>
                    <a:pt x="60" y="4144"/>
                  </a:lnTo>
                  <a:cubicBezTo>
                    <a:pt x="12" y="4192"/>
                    <a:pt x="0" y="4251"/>
                    <a:pt x="0" y="4311"/>
                  </a:cubicBezTo>
                  <a:cubicBezTo>
                    <a:pt x="0" y="4370"/>
                    <a:pt x="36" y="4430"/>
                    <a:pt x="60" y="4477"/>
                  </a:cubicBezTo>
                  <a:lnTo>
                    <a:pt x="1251" y="5668"/>
                  </a:lnTo>
                  <a:cubicBezTo>
                    <a:pt x="1286" y="5692"/>
                    <a:pt x="1322" y="5704"/>
                    <a:pt x="1370" y="5704"/>
                  </a:cubicBezTo>
                  <a:cubicBezTo>
                    <a:pt x="1417" y="5704"/>
                    <a:pt x="1465" y="5692"/>
                    <a:pt x="1489" y="5668"/>
                  </a:cubicBezTo>
                  <a:cubicBezTo>
                    <a:pt x="1548" y="5608"/>
                    <a:pt x="1548" y="5489"/>
                    <a:pt x="1489" y="5430"/>
                  </a:cubicBezTo>
                  <a:lnTo>
                    <a:pt x="393" y="4323"/>
                  </a:lnTo>
                  <a:lnTo>
                    <a:pt x="4322" y="393"/>
                  </a:lnTo>
                  <a:lnTo>
                    <a:pt x="5418" y="1501"/>
                  </a:lnTo>
                  <a:cubicBezTo>
                    <a:pt x="5447" y="1531"/>
                    <a:pt x="5492" y="1545"/>
                    <a:pt x="5537" y="1545"/>
                  </a:cubicBezTo>
                  <a:cubicBezTo>
                    <a:pt x="5581" y="1545"/>
                    <a:pt x="5626" y="1531"/>
                    <a:pt x="5656" y="1501"/>
                  </a:cubicBezTo>
                  <a:cubicBezTo>
                    <a:pt x="5751" y="1406"/>
                    <a:pt x="5751" y="1310"/>
                    <a:pt x="5668" y="1239"/>
                  </a:cubicBezTo>
                  <a:lnTo>
                    <a:pt x="4477" y="48"/>
                  </a:lnTo>
                  <a:cubicBezTo>
                    <a:pt x="4441" y="12"/>
                    <a:pt x="4370" y="1"/>
                    <a:pt x="432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55"/>
            <p:cNvSpPr/>
            <p:nvPr/>
          </p:nvSpPr>
          <p:spPr>
            <a:xfrm>
              <a:off x="5793808" y="3024548"/>
              <a:ext cx="181797" cy="181320"/>
            </a:xfrm>
            <a:custGeom>
              <a:rect b="b" l="l" r="r" t="t"/>
              <a:pathLst>
                <a:path extrusionOk="0" h="5701" w="5716">
                  <a:moveTo>
                    <a:pt x="4346" y="1"/>
                  </a:moveTo>
                  <a:cubicBezTo>
                    <a:pt x="4302" y="1"/>
                    <a:pt x="4257" y="16"/>
                    <a:pt x="4227" y="45"/>
                  </a:cubicBezTo>
                  <a:cubicBezTo>
                    <a:pt x="4168" y="105"/>
                    <a:pt x="4168" y="224"/>
                    <a:pt x="4227" y="284"/>
                  </a:cubicBezTo>
                  <a:lnTo>
                    <a:pt x="5322" y="1379"/>
                  </a:lnTo>
                  <a:lnTo>
                    <a:pt x="1393" y="5308"/>
                  </a:lnTo>
                  <a:lnTo>
                    <a:pt x="298" y="4213"/>
                  </a:lnTo>
                  <a:cubicBezTo>
                    <a:pt x="268" y="4183"/>
                    <a:pt x="224" y="4168"/>
                    <a:pt x="179" y="4168"/>
                  </a:cubicBezTo>
                  <a:cubicBezTo>
                    <a:pt x="134" y="4168"/>
                    <a:pt x="90" y="4183"/>
                    <a:pt x="60" y="4213"/>
                  </a:cubicBezTo>
                  <a:cubicBezTo>
                    <a:pt x="0" y="4272"/>
                    <a:pt x="0" y="4391"/>
                    <a:pt x="60" y="4451"/>
                  </a:cubicBezTo>
                  <a:lnTo>
                    <a:pt x="1251" y="5641"/>
                  </a:lnTo>
                  <a:cubicBezTo>
                    <a:pt x="1298" y="5689"/>
                    <a:pt x="1358" y="5701"/>
                    <a:pt x="1393" y="5701"/>
                  </a:cubicBezTo>
                  <a:cubicBezTo>
                    <a:pt x="1453" y="5701"/>
                    <a:pt x="1512" y="5689"/>
                    <a:pt x="1560" y="5641"/>
                  </a:cubicBezTo>
                  <a:lnTo>
                    <a:pt x="5656" y="1546"/>
                  </a:lnTo>
                  <a:cubicBezTo>
                    <a:pt x="5692" y="1498"/>
                    <a:pt x="5715" y="1438"/>
                    <a:pt x="5715" y="1379"/>
                  </a:cubicBezTo>
                  <a:cubicBezTo>
                    <a:pt x="5715" y="1343"/>
                    <a:pt x="5703" y="1272"/>
                    <a:pt x="5656" y="1236"/>
                  </a:cubicBezTo>
                  <a:lnTo>
                    <a:pt x="4465" y="45"/>
                  </a:lnTo>
                  <a:cubicBezTo>
                    <a:pt x="4435" y="16"/>
                    <a:pt x="4391" y="1"/>
                    <a:pt x="434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55"/>
            <p:cNvSpPr/>
            <p:nvPr/>
          </p:nvSpPr>
          <p:spPr>
            <a:xfrm>
              <a:off x="5964600" y="3015483"/>
              <a:ext cx="23122" cy="21882"/>
            </a:xfrm>
            <a:custGeom>
              <a:rect b="b" l="l" r="r" t="t"/>
              <a:pathLst>
                <a:path extrusionOk="0" h="688" w="727">
                  <a:moveTo>
                    <a:pt x="179" y="0"/>
                  </a:moveTo>
                  <a:cubicBezTo>
                    <a:pt x="134" y="0"/>
                    <a:pt x="89" y="15"/>
                    <a:pt x="60" y="45"/>
                  </a:cubicBezTo>
                  <a:cubicBezTo>
                    <a:pt x="0" y="104"/>
                    <a:pt x="0" y="223"/>
                    <a:pt x="60" y="283"/>
                  </a:cubicBezTo>
                  <a:lnTo>
                    <a:pt x="417" y="640"/>
                  </a:lnTo>
                  <a:cubicBezTo>
                    <a:pt x="453" y="676"/>
                    <a:pt x="488" y="688"/>
                    <a:pt x="536" y="688"/>
                  </a:cubicBezTo>
                  <a:cubicBezTo>
                    <a:pt x="584" y="688"/>
                    <a:pt x="619" y="664"/>
                    <a:pt x="655" y="640"/>
                  </a:cubicBezTo>
                  <a:cubicBezTo>
                    <a:pt x="726" y="580"/>
                    <a:pt x="726" y="473"/>
                    <a:pt x="655" y="402"/>
                  </a:cubicBezTo>
                  <a:lnTo>
                    <a:pt x="298" y="45"/>
                  </a:lnTo>
                  <a:cubicBezTo>
                    <a:pt x="268" y="15"/>
                    <a:pt x="223"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55"/>
            <p:cNvSpPr/>
            <p:nvPr/>
          </p:nvSpPr>
          <p:spPr>
            <a:xfrm>
              <a:off x="5935817" y="2986700"/>
              <a:ext cx="22741" cy="21119"/>
            </a:xfrm>
            <a:custGeom>
              <a:rect b="b" l="l" r="r" t="t"/>
              <a:pathLst>
                <a:path extrusionOk="0" h="664" w="715">
                  <a:moveTo>
                    <a:pt x="179" y="0"/>
                  </a:moveTo>
                  <a:cubicBezTo>
                    <a:pt x="134" y="0"/>
                    <a:pt x="90" y="15"/>
                    <a:pt x="60" y="45"/>
                  </a:cubicBezTo>
                  <a:cubicBezTo>
                    <a:pt x="0" y="104"/>
                    <a:pt x="0" y="223"/>
                    <a:pt x="60" y="283"/>
                  </a:cubicBezTo>
                  <a:lnTo>
                    <a:pt x="405" y="628"/>
                  </a:lnTo>
                  <a:cubicBezTo>
                    <a:pt x="429" y="652"/>
                    <a:pt x="476" y="664"/>
                    <a:pt x="524" y="664"/>
                  </a:cubicBezTo>
                  <a:cubicBezTo>
                    <a:pt x="560" y="664"/>
                    <a:pt x="607" y="652"/>
                    <a:pt x="643" y="628"/>
                  </a:cubicBezTo>
                  <a:cubicBezTo>
                    <a:pt x="715" y="569"/>
                    <a:pt x="715" y="462"/>
                    <a:pt x="643" y="378"/>
                  </a:cubicBezTo>
                  <a:lnTo>
                    <a:pt x="298" y="45"/>
                  </a:lnTo>
                  <a:cubicBezTo>
                    <a:pt x="268" y="15"/>
                    <a:pt x="223"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55"/>
            <p:cNvSpPr/>
            <p:nvPr/>
          </p:nvSpPr>
          <p:spPr>
            <a:xfrm>
              <a:off x="5906270" y="2957153"/>
              <a:ext cx="23504" cy="21914"/>
            </a:xfrm>
            <a:custGeom>
              <a:rect b="b" l="l" r="r" t="t"/>
              <a:pathLst>
                <a:path extrusionOk="0" h="689" w="739">
                  <a:moveTo>
                    <a:pt x="179" y="0"/>
                  </a:moveTo>
                  <a:cubicBezTo>
                    <a:pt x="134" y="0"/>
                    <a:pt x="90" y="15"/>
                    <a:pt x="60" y="45"/>
                  </a:cubicBezTo>
                  <a:cubicBezTo>
                    <a:pt x="1" y="105"/>
                    <a:pt x="1" y="224"/>
                    <a:pt x="60" y="283"/>
                  </a:cubicBezTo>
                  <a:lnTo>
                    <a:pt x="417" y="640"/>
                  </a:lnTo>
                  <a:cubicBezTo>
                    <a:pt x="453" y="676"/>
                    <a:pt x="501" y="688"/>
                    <a:pt x="536" y="688"/>
                  </a:cubicBezTo>
                  <a:cubicBezTo>
                    <a:pt x="584" y="688"/>
                    <a:pt x="632" y="676"/>
                    <a:pt x="655" y="640"/>
                  </a:cubicBezTo>
                  <a:cubicBezTo>
                    <a:pt x="739" y="581"/>
                    <a:pt x="739" y="486"/>
                    <a:pt x="655" y="402"/>
                  </a:cubicBezTo>
                  <a:lnTo>
                    <a:pt x="298" y="45"/>
                  </a:lnTo>
                  <a:cubicBezTo>
                    <a:pt x="268" y="15"/>
                    <a:pt x="224"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2" name="Google Shape;3502;p55"/>
          <p:cNvGrpSpPr/>
          <p:nvPr/>
        </p:nvGrpSpPr>
        <p:grpSpPr>
          <a:xfrm>
            <a:off x="4881958" y="2904802"/>
            <a:ext cx="156417" cy="349537"/>
            <a:chOff x="4881958" y="2904802"/>
            <a:chExt cx="156417" cy="349537"/>
          </a:xfrm>
        </p:grpSpPr>
        <p:sp>
          <p:nvSpPr>
            <p:cNvPr id="3503" name="Google Shape;3503;p55"/>
            <p:cNvSpPr/>
            <p:nvPr/>
          </p:nvSpPr>
          <p:spPr>
            <a:xfrm>
              <a:off x="4994802" y="3168370"/>
              <a:ext cx="10241" cy="10623"/>
            </a:xfrm>
            <a:custGeom>
              <a:rect b="b" l="l" r="r" t="t"/>
              <a:pathLst>
                <a:path extrusionOk="0" h="334" w="322">
                  <a:moveTo>
                    <a:pt x="167" y="0"/>
                  </a:moveTo>
                  <a:cubicBezTo>
                    <a:pt x="72" y="0"/>
                    <a:pt x="0" y="72"/>
                    <a:pt x="0" y="167"/>
                  </a:cubicBezTo>
                  <a:cubicBezTo>
                    <a:pt x="0" y="250"/>
                    <a:pt x="72" y="334"/>
                    <a:pt x="167" y="334"/>
                  </a:cubicBezTo>
                  <a:cubicBezTo>
                    <a:pt x="250" y="334"/>
                    <a:pt x="322" y="250"/>
                    <a:pt x="322" y="167"/>
                  </a:cubicBezTo>
                  <a:cubicBezTo>
                    <a:pt x="322" y="72"/>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55"/>
            <p:cNvSpPr/>
            <p:nvPr/>
          </p:nvSpPr>
          <p:spPr>
            <a:xfrm>
              <a:off x="4994802" y="3194864"/>
              <a:ext cx="10241" cy="10273"/>
            </a:xfrm>
            <a:custGeom>
              <a:rect b="b" l="l" r="r" t="t"/>
              <a:pathLst>
                <a:path extrusionOk="0" h="323" w="322">
                  <a:moveTo>
                    <a:pt x="167" y="1"/>
                  </a:moveTo>
                  <a:cubicBezTo>
                    <a:pt x="72" y="1"/>
                    <a:pt x="0" y="72"/>
                    <a:pt x="0" y="167"/>
                  </a:cubicBezTo>
                  <a:cubicBezTo>
                    <a:pt x="0" y="251"/>
                    <a:pt x="72" y="322"/>
                    <a:pt x="167" y="322"/>
                  </a:cubicBezTo>
                  <a:cubicBezTo>
                    <a:pt x="250" y="322"/>
                    <a:pt x="322" y="251"/>
                    <a:pt x="322" y="167"/>
                  </a:cubicBezTo>
                  <a:cubicBezTo>
                    <a:pt x="322"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55"/>
            <p:cNvSpPr/>
            <p:nvPr/>
          </p:nvSpPr>
          <p:spPr>
            <a:xfrm>
              <a:off x="4937999" y="2904802"/>
              <a:ext cx="45831" cy="221935"/>
            </a:xfrm>
            <a:custGeom>
              <a:rect b="b" l="l" r="r" t="t"/>
              <a:pathLst>
                <a:path extrusionOk="0" h="6978" w="1441">
                  <a:moveTo>
                    <a:pt x="1060" y="310"/>
                  </a:moveTo>
                  <a:cubicBezTo>
                    <a:pt x="1072" y="310"/>
                    <a:pt x="1084" y="322"/>
                    <a:pt x="1084" y="322"/>
                  </a:cubicBezTo>
                  <a:cubicBezTo>
                    <a:pt x="1084" y="346"/>
                    <a:pt x="1096" y="346"/>
                    <a:pt x="1096" y="358"/>
                  </a:cubicBezTo>
                  <a:lnTo>
                    <a:pt x="1084" y="417"/>
                  </a:lnTo>
                  <a:cubicBezTo>
                    <a:pt x="1024" y="643"/>
                    <a:pt x="1024" y="881"/>
                    <a:pt x="1060" y="1096"/>
                  </a:cubicBezTo>
                  <a:lnTo>
                    <a:pt x="1143" y="1632"/>
                  </a:lnTo>
                  <a:cubicBezTo>
                    <a:pt x="1119" y="1691"/>
                    <a:pt x="1096" y="1727"/>
                    <a:pt x="1072" y="1751"/>
                  </a:cubicBezTo>
                  <a:cubicBezTo>
                    <a:pt x="1000" y="1834"/>
                    <a:pt x="881" y="1953"/>
                    <a:pt x="834" y="2096"/>
                  </a:cubicBezTo>
                  <a:lnTo>
                    <a:pt x="834" y="2108"/>
                  </a:lnTo>
                  <a:lnTo>
                    <a:pt x="488" y="2108"/>
                  </a:lnTo>
                  <a:lnTo>
                    <a:pt x="488" y="2096"/>
                  </a:lnTo>
                  <a:lnTo>
                    <a:pt x="1012" y="310"/>
                  </a:lnTo>
                  <a:close/>
                  <a:moveTo>
                    <a:pt x="774" y="2429"/>
                  </a:moveTo>
                  <a:lnTo>
                    <a:pt x="917" y="6668"/>
                  </a:lnTo>
                  <a:lnTo>
                    <a:pt x="465" y="6668"/>
                  </a:lnTo>
                  <a:lnTo>
                    <a:pt x="607" y="2429"/>
                  </a:lnTo>
                  <a:close/>
                  <a:moveTo>
                    <a:pt x="1000" y="0"/>
                  </a:moveTo>
                  <a:cubicBezTo>
                    <a:pt x="846" y="0"/>
                    <a:pt x="727" y="84"/>
                    <a:pt x="679" y="239"/>
                  </a:cubicBezTo>
                  <a:lnTo>
                    <a:pt x="655" y="310"/>
                  </a:lnTo>
                  <a:lnTo>
                    <a:pt x="548" y="286"/>
                  </a:lnTo>
                  <a:cubicBezTo>
                    <a:pt x="531" y="279"/>
                    <a:pt x="513" y="275"/>
                    <a:pt x="496" y="275"/>
                  </a:cubicBezTo>
                  <a:cubicBezTo>
                    <a:pt x="429" y="275"/>
                    <a:pt x="367" y="325"/>
                    <a:pt x="357" y="381"/>
                  </a:cubicBezTo>
                  <a:cubicBezTo>
                    <a:pt x="322" y="477"/>
                    <a:pt x="381" y="560"/>
                    <a:pt x="465" y="584"/>
                  </a:cubicBezTo>
                  <a:lnTo>
                    <a:pt x="560" y="608"/>
                  </a:lnTo>
                  <a:lnTo>
                    <a:pt x="488" y="846"/>
                  </a:lnTo>
                  <a:lnTo>
                    <a:pt x="381" y="822"/>
                  </a:lnTo>
                  <a:cubicBezTo>
                    <a:pt x="364" y="815"/>
                    <a:pt x="346" y="811"/>
                    <a:pt x="329" y="811"/>
                  </a:cubicBezTo>
                  <a:cubicBezTo>
                    <a:pt x="262" y="811"/>
                    <a:pt x="200" y="860"/>
                    <a:pt x="191" y="917"/>
                  </a:cubicBezTo>
                  <a:cubicBezTo>
                    <a:pt x="167" y="1012"/>
                    <a:pt x="226" y="1096"/>
                    <a:pt x="298" y="1120"/>
                  </a:cubicBezTo>
                  <a:lnTo>
                    <a:pt x="405" y="1143"/>
                  </a:lnTo>
                  <a:lnTo>
                    <a:pt x="322" y="1382"/>
                  </a:lnTo>
                  <a:lnTo>
                    <a:pt x="226" y="1358"/>
                  </a:lnTo>
                  <a:cubicBezTo>
                    <a:pt x="207" y="1350"/>
                    <a:pt x="188" y="1347"/>
                    <a:pt x="170" y="1347"/>
                  </a:cubicBezTo>
                  <a:cubicBezTo>
                    <a:pt x="99" y="1347"/>
                    <a:pt x="43" y="1396"/>
                    <a:pt x="24" y="1453"/>
                  </a:cubicBezTo>
                  <a:cubicBezTo>
                    <a:pt x="0" y="1548"/>
                    <a:pt x="60" y="1632"/>
                    <a:pt x="131" y="1655"/>
                  </a:cubicBezTo>
                  <a:lnTo>
                    <a:pt x="238" y="1679"/>
                  </a:lnTo>
                  <a:lnTo>
                    <a:pt x="143" y="1977"/>
                  </a:lnTo>
                  <a:cubicBezTo>
                    <a:pt x="119" y="2084"/>
                    <a:pt x="131" y="2191"/>
                    <a:pt x="203" y="2275"/>
                  </a:cubicBezTo>
                  <a:cubicBezTo>
                    <a:pt x="226" y="2310"/>
                    <a:pt x="250" y="2334"/>
                    <a:pt x="286" y="2346"/>
                  </a:cubicBezTo>
                  <a:lnTo>
                    <a:pt x="131" y="6668"/>
                  </a:lnTo>
                  <a:cubicBezTo>
                    <a:pt x="131" y="6751"/>
                    <a:pt x="167" y="6835"/>
                    <a:pt x="226" y="6894"/>
                  </a:cubicBezTo>
                  <a:cubicBezTo>
                    <a:pt x="286" y="6954"/>
                    <a:pt x="357" y="6977"/>
                    <a:pt x="429" y="6977"/>
                  </a:cubicBezTo>
                  <a:lnTo>
                    <a:pt x="905" y="6977"/>
                  </a:lnTo>
                  <a:cubicBezTo>
                    <a:pt x="1000" y="6977"/>
                    <a:pt x="1072" y="6954"/>
                    <a:pt x="1119" y="6894"/>
                  </a:cubicBezTo>
                  <a:cubicBezTo>
                    <a:pt x="1179" y="6835"/>
                    <a:pt x="1203" y="6751"/>
                    <a:pt x="1203" y="6668"/>
                  </a:cubicBezTo>
                  <a:lnTo>
                    <a:pt x="1060" y="2286"/>
                  </a:lnTo>
                  <a:cubicBezTo>
                    <a:pt x="1084" y="2263"/>
                    <a:pt x="1096" y="2215"/>
                    <a:pt x="1119" y="2167"/>
                  </a:cubicBezTo>
                  <a:cubicBezTo>
                    <a:pt x="1143" y="2084"/>
                    <a:pt x="1203" y="2013"/>
                    <a:pt x="1262" y="1965"/>
                  </a:cubicBezTo>
                  <a:cubicBezTo>
                    <a:pt x="1393" y="1894"/>
                    <a:pt x="1441" y="1751"/>
                    <a:pt x="1429" y="1608"/>
                  </a:cubicBezTo>
                  <a:lnTo>
                    <a:pt x="1334" y="1072"/>
                  </a:lnTo>
                  <a:cubicBezTo>
                    <a:pt x="1310" y="881"/>
                    <a:pt x="1310" y="703"/>
                    <a:pt x="1369" y="500"/>
                  </a:cubicBezTo>
                  <a:lnTo>
                    <a:pt x="1381" y="441"/>
                  </a:lnTo>
                  <a:cubicBezTo>
                    <a:pt x="1417" y="346"/>
                    <a:pt x="1381" y="227"/>
                    <a:pt x="1310" y="131"/>
                  </a:cubicBezTo>
                  <a:cubicBezTo>
                    <a:pt x="1239" y="48"/>
                    <a:pt x="1131" y="0"/>
                    <a:pt x="10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55"/>
            <p:cNvSpPr/>
            <p:nvPr/>
          </p:nvSpPr>
          <p:spPr>
            <a:xfrm>
              <a:off x="4937617" y="3141463"/>
              <a:ext cx="44718" cy="10273"/>
            </a:xfrm>
            <a:custGeom>
              <a:rect b="b" l="l" r="r" t="t"/>
              <a:pathLst>
                <a:path extrusionOk="0" h="323" w="1406">
                  <a:moveTo>
                    <a:pt x="155" y="1"/>
                  </a:moveTo>
                  <a:cubicBezTo>
                    <a:pt x="72" y="1"/>
                    <a:pt x="0" y="72"/>
                    <a:pt x="0" y="168"/>
                  </a:cubicBezTo>
                  <a:cubicBezTo>
                    <a:pt x="0" y="251"/>
                    <a:pt x="72" y="322"/>
                    <a:pt x="155" y="322"/>
                  </a:cubicBezTo>
                  <a:lnTo>
                    <a:pt x="1239" y="322"/>
                  </a:lnTo>
                  <a:cubicBezTo>
                    <a:pt x="1334" y="322"/>
                    <a:pt x="1405" y="251"/>
                    <a:pt x="1405" y="168"/>
                  </a:cubicBezTo>
                  <a:cubicBezTo>
                    <a:pt x="1405" y="72"/>
                    <a:pt x="1334" y="1"/>
                    <a:pt x="123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55"/>
            <p:cNvSpPr/>
            <p:nvPr/>
          </p:nvSpPr>
          <p:spPr>
            <a:xfrm>
              <a:off x="4937617" y="3168370"/>
              <a:ext cx="44718" cy="10623"/>
            </a:xfrm>
            <a:custGeom>
              <a:rect b="b" l="l" r="r" t="t"/>
              <a:pathLst>
                <a:path extrusionOk="0" h="334" w="1406">
                  <a:moveTo>
                    <a:pt x="155" y="0"/>
                  </a:moveTo>
                  <a:cubicBezTo>
                    <a:pt x="72" y="0"/>
                    <a:pt x="0" y="72"/>
                    <a:pt x="0" y="167"/>
                  </a:cubicBezTo>
                  <a:cubicBezTo>
                    <a:pt x="0" y="250"/>
                    <a:pt x="72" y="334"/>
                    <a:pt x="155" y="334"/>
                  </a:cubicBezTo>
                  <a:lnTo>
                    <a:pt x="1239" y="334"/>
                  </a:lnTo>
                  <a:cubicBezTo>
                    <a:pt x="1334" y="334"/>
                    <a:pt x="1405" y="250"/>
                    <a:pt x="1405" y="167"/>
                  </a:cubicBezTo>
                  <a:cubicBezTo>
                    <a:pt x="1405" y="72"/>
                    <a:pt x="1334" y="0"/>
                    <a:pt x="12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55"/>
            <p:cNvSpPr/>
            <p:nvPr/>
          </p:nvSpPr>
          <p:spPr>
            <a:xfrm>
              <a:off x="4937617" y="3195245"/>
              <a:ext cx="44718" cy="10623"/>
            </a:xfrm>
            <a:custGeom>
              <a:rect b="b" l="l" r="r" t="t"/>
              <a:pathLst>
                <a:path extrusionOk="0" h="334" w="1406">
                  <a:moveTo>
                    <a:pt x="155" y="0"/>
                  </a:moveTo>
                  <a:cubicBezTo>
                    <a:pt x="72" y="0"/>
                    <a:pt x="0" y="72"/>
                    <a:pt x="0" y="167"/>
                  </a:cubicBezTo>
                  <a:cubicBezTo>
                    <a:pt x="0" y="262"/>
                    <a:pt x="72" y="334"/>
                    <a:pt x="155" y="334"/>
                  </a:cubicBezTo>
                  <a:lnTo>
                    <a:pt x="1239" y="334"/>
                  </a:lnTo>
                  <a:cubicBezTo>
                    <a:pt x="1334" y="334"/>
                    <a:pt x="1405" y="262"/>
                    <a:pt x="1405" y="167"/>
                  </a:cubicBezTo>
                  <a:cubicBezTo>
                    <a:pt x="1405" y="72"/>
                    <a:pt x="1334" y="0"/>
                    <a:pt x="12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55"/>
            <p:cNvSpPr/>
            <p:nvPr/>
          </p:nvSpPr>
          <p:spPr>
            <a:xfrm>
              <a:off x="4881958" y="3054953"/>
              <a:ext cx="156417" cy="199386"/>
            </a:xfrm>
            <a:custGeom>
              <a:rect b="b" l="l" r="r" t="t"/>
              <a:pathLst>
                <a:path extrusionOk="0" h="6269" w="4918">
                  <a:moveTo>
                    <a:pt x="777" y="1"/>
                  </a:moveTo>
                  <a:cubicBezTo>
                    <a:pt x="669" y="1"/>
                    <a:pt x="573" y="58"/>
                    <a:pt x="512" y="149"/>
                  </a:cubicBezTo>
                  <a:cubicBezTo>
                    <a:pt x="262" y="471"/>
                    <a:pt x="393" y="1316"/>
                    <a:pt x="869" y="2268"/>
                  </a:cubicBezTo>
                  <a:cubicBezTo>
                    <a:pt x="1012" y="2566"/>
                    <a:pt x="988" y="2602"/>
                    <a:pt x="750" y="2888"/>
                  </a:cubicBezTo>
                  <a:cubicBezTo>
                    <a:pt x="643" y="2995"/>
                    <a:pt x="512" y="3149"/>
                    <a:pt x="357" y="3376"/>
                  </a:cubicBezTo>
                  <a:cubicBezTo>
                    <a:pt x="36" y="3840"/>
                    <a:pt x="0" y="4566"/>
                    <a:pt x="298" y="5138"/>
                  </a:cubicBezTo>
                  <a:cubicBezTo>
                    <a:pt x="500" y="5543"/>
                    <a:pt x="1000" y="6221"/>
                    <a:pt x="2227" y="6269"/>
                  </a:cubicBezTo>
                  <a:lnTo>
                    <a:pt x="2703" y="6269"/>
                  </a:lnTo>
                  <a:cubicBezTo>
                    <a:pt x="3632" y="6233"/>
                    <a:pt x="4346" y="5781"/>
                    <a:pt x="4679" y="5043"/>
                  </a:cubicBezTo>
                  <a:cubicBezTo>
                    <a:pt x="4917" y="4471"/>
                    <a:pt x="4870" y="3792"/>
                    <a:pt x="4525" y="3388"/>
                  </a:cubicBezTo>
                  <a:cubicBezTo>
                    <a:pt x="4405" y="3257"/>
                    <a:pt x="4310" y="3149"/>
                    <a:pt x="4227" y="3042"/>
                  </a:cubicBezTo>
                  <a:cubicBezTo>
                    <a:pt x="4013" y="2804"/>
                    <a:pt x="3929" y="2721"/>
                    <a:pt x="3917" y="2602"/>
                  </a:cubicBezTo>
                  <a:cubicBezTo>
                    <a:pt x="3929" y="2554"/>
                    <a:pt x="3989" y="2471"/>
                    <a:pt x="4036" y="2376"/>
                  </a:cubicBezTo>
                  <a:cubicBezTo>
                    <a:pt x="4263" y="1995"/>
                    <a:pt x="4644" y="1340"/>
                    <a:pt x="4394" y="875"/>
                  </a:cubicBezTo>
                  <a:cubicBezTo>
                    <a:pt x="4334" y="768"/>
                    <a:pt x="4251" y="744"/>
                    <a:pt x="4203" y="721"/>
                  </a:cubicBezTo>
                  <a:cubicBezTo>
                    <a:pt x="4192" y="719"/>
                    <a:pt x="4180" y="718"/>
                    <a:pt x="4169" y="718"/>
                  </a:cubicBezTo>
                  <a:cubicBezTo>
                    <a:pt x="4003" y="718"/>
                    <a:pt x="3845" y="876"/>
                    <a:pt x="3655" y="1066"/>
                  </a:cubicBezTo>
                  <a:cubicBezTo>
                    <a:pt x="3596" y="1125"/>
                    <a:pt x="3536" y="1185"/>
                    <a:pt x="3477" y="1233"/>
                  </a:cubicBezTo>
                  <a:cubicBezTo>
                    <a:pt x="3417" y="1292"/>
                    <a:pt x="3393" y="1399"/>
                    <a:pt x="3453" y="1459"/>
                  </a:cubicBezTo>
                  <a:cubicBezTo>
                    <a:pt x="3487" y="1486"/>
                    <a:pt x="3538" y="1506"/>
                    <a:pt x="3586" y="1506"/>
                  </a:cubicBezTo>
                  <a:cubicBezTo>
                    <a:pt x="3621" y="1506"/>
                    <a:pt x="3654" y="1496"/>
                    <a:pt x="3679" y="1471"/>
                  </a:cubicBezTo>
                  <a:lnTo>
                    <a:pt x="3858" y="1292"/>
                  </a:lnTo>
                  <a:cubicBezTo>
                    <a:pt x="3929" y="1209"/>
                    <a:pt x="4048" y="1102"/>
                    <a:pt x="4108" y="1054"/>
                  </a:cubicBezTo>
                  <a:lnTo>
                    <a:pt x="4108" y="1054"/>
                  </a:lnTo>
                  <a:cubicBezTo>
                    <a:pt x="4227" y="1352"/>
                    <a:pt x="3917" y="1899"/>
                    <a:pt x="3739" y="2197"/>
                  </a:cubicBezTo>
                  <a:cubicBezTo>
                    <a:pt x="3620" y="2399"/>
                    <a:pt x="3572" y="2495"/>
                    <a:pt x="3572" y="2566"/>
                  </a:cubicBezTo>
                  <a:cubicBezTo>
                    <a:pt x="3572" y="2804"/>
                    <a:pt x="3727" y="2971"/>
                    <a:pt x="3977" y="3245"/>
                  </a:cubicBezTo>
                  <a:cubicBezTo>
                    <a:pt x="4072" y="3328"/>
                    <a:pt x="4155" y="3435"/>
                    <a:pt x="4274" y="3566"/>
                  </a:cubicBezTo>
                  <a:cubicBezTo>
                    <a:pt x="4525" y="3876"/>
                    <a:pt x="4560" y="4435"/>
                    <a:pt x="4346" y="4912"/>
                  </a:cubicBezTo>
                  <a:cubicBezTo>
                    <a:pt x="4191" y="5269"/>
                    <a:pt x="3751" y="5888"/>
                    <a:pt x="2655" y="5947"/>
                  </a:cubicBezTo>
                  <a:lnTo>
                    <a:pt x="2203" y="5947"/>
                  </a:lnTo>
                  <a:cubicBezTo>
                    <a:pt x="1429" y="5900"/>
                    <a:pt x="834" y="5578"/>
                    <a:pt x="572" y="4995"/>
                  </a:cubicBezTo>
                  <a:cubicBezTo>
                    <a:pt x="334" y="4519"/>
                    <a:pt x="357" y="3911"/>
                    <a:pt x="619" y="3554"/>
                  </a:cubicBezTo>
                  <a:cubicBezTo>
                    <a:pt x="762" y="3340"/>
                    <a:pt x="881" y="3209"/>
                    <a:pt x="988" y="3090"/>
                  </a:cubicBezTo>
                  <a:cubicBezTo>
                    <a:pt x="1274" y="2757"/>
                    <a:pt x="1369" y="2602"/>
                    <a:pt x="1155" y="2126"/>
                  </a:cubicBezTo>
                  <a:cubicBezTo>
                    <a:pt x="584" y="947"/>
                    <a:pt x="691" y="351"/>
                    <a:pt x="774" y="316"/>
                  </a:cubicBezTo>
                  <a:lnTo>
                    <a:pt x="774" y="316"/>
                  </a:lnTo>
                  <a:cubicBezTo>
                    <a:pt x="881" y="340"/>
                    <a:pt x="941" y="435"/>
                    <a:pt x="1048" y="602"/>
                  </a:cubicBezTo>
                  <a:cubicBezTo>
                    <a:pt x="1107" y="709"/>
                    <a:pt x="1179" y="828"/>
                    <a:pt x="1286" y="935"/>
                  </a:cubicBezTo>
                  <a:cubicBezTo>
                    <a:pt x="1317" y="966"/>
                    <a:pt x="1361" y="984"/>
                    <a:pt x="1405" y="984"/>
                  </a:cubicBezTo>
                  <a:cubicBezTo>
                    <a:pt x="1445" y="984"/>
                    <a:pt x="1484" y="969"/>
                    <a:pt x="1512" y="935"/>
                  </a:cubicBezTo>
                  <a:cubicBezTo>
                    <a:pt x="1572" y="875"/>
                    <a:pt x="1584" y="768"/>
                    <a:pt x="1512" y="709"/>
                  </a:cubicBezTo>
                  <a:cubicBezTo>
                    <a:pt x="1429" y="613"/>
                    <a:pt x="1369" y="530"/>
                    <a:pt x="1310" y="447"/>
                  </a:cubicBezTo>
                  <a:cubicBezTo>
                    <a:pt x="1191" y="244"/>
                    <a:pt x="1072" y="54"/>
                    <a:pt x="834" y="6"/>
                  </a:cubicBezTo>
                  <a:cubicBezTo>
                    <a:pt x="814" y="3"/>
                    <a:pt x="795" y="1"/>
                    <a:pt x="7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0" name="Google Shape;3510;p55"/>
          <p:cNvGrpSpPr/>
          <p:nvPr/>
        </p:nvGrpSpPr>
        <p:grpSpPr>
          <a:xfrm>
            <a:off x="5230318" y="2886514"/>
            <a:ext cx="371133" cy="367443"/>
            <a:chOff x="5230318" y="2886514"/>
            <a:chExt cx="371133" cy="367443"/>
          </a:xfrm>
        </p:grpSpPr>
        <p:sp>
          <p:nvSpPr>
            <p:cNvPr id="3511" name="Google Shape;3511;p55"/>
            <p:cNvSpPr/>
            <p:nvPr/>
          </p:nvSpPr>
          <p:spPr>
            <a:xfrm>
              <a:off x="5328023" y="3080397"/>
              <a:ext cx="72356" cy="70257"/>
            </a:xfrm>
            <a:custGeom>
              <a:rect b="b" l="l" r="r" t="t"/>
              <a:pathLst>
                <a:path extrusionOk="0" h="2209" w="2275">
                  <a:moveTo>
                    <a:pt x="1161" y="0"/>
                  </a:moveTo>
                  <a:cubicBezTo>
                    <a:pt x="1103" y="0"/>
                    <a:pt x="1041" y="35"/>
                    <a:pt x="1001" y="75"/>
                  </a:cubicBezTo>
                  <a:cubicBezTo>
                    <a:pt x="953" y="111"/>
                    <a:pt x="941" y="147"/>
                    <a:pt x="965" y="206"/>
                  </a:cubicBezTo>
                  <a:lnTo>
                    <a:pt x="1858" y="1826"/>
                  </a:lnTo>
                  <a:lnTo>
                    <a:pt x="239" y="933"/>
                  </a:lnTo>
                  <a:cubicBezTo>
                    <a:pt x="226" y="926"/>
                    <a:pt x="212" y="923"/>
                    <a:pt x="199" y="923"/>
                  </a:cubicBezTo>
                  <a:cubicBezTo>
                    <a:pt x="165" y="923"/>
                    <a:pt x="130" y="943"/>
                    <a:pt x="96" y="968"/>
                  </a:cubicBezTo>
                  <a:cubicBezTo>
                    <a:pt x="36" y="1028"/>
                    <a:pt x="1" y="1147"/>
                    <a:pt x="60" y="1206"/>
                  </a:cubicBezTo>
                  <a:lnTo>
                    <a:pt x="72" y="1218"/>
                  </a:lnTo>
                  <a:lnTo>
                    <a:pt x="1941" y="2195"/>
                  </a:lnTo>
                  <a:cubicBezTo>
                    <a:pt x="1964" y="2204"/>
                    <a:pt x="1986" y="2209"/>
                    <a:pt x="2008" y="2209"/>
                  </a:cubicBezTo>
                  <a:cubicBezTo>
                    <a:pt x="2068" y="2209"/>
                    <a:pt x="2124" y="2176"/>
                    <a:pt x="2168" y="2123"/>
                  </a:cubicBezTo>
                  <a:cubicBezTo>
                    <a:pt x="2251" y="2088"/>
                    <a:pt x="2275" y="1992"/>
                    <a:pt x="2251" y="1921"/>
                  </a:cubicBezTo>
                  <a:lnTo>
                    <a:pt x="1251" y="63"/>
                  </a:lnTo>
                  <a:cubicBezTo>
                    <a:pt x="1251" y="40"/>
                    <a:pt x="1239" y="40"/>
                    <a:pt x="1239" y="28"/>
                  </a:cubicBezTo>
                  <a:cubicBezTo>
                    <a:pt x="1216" y="8"/>
                    <a:pt x="1189" y="0"/>
                    <a:pt x="116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55"/>
            <p:cNvSpPr/>
            <p:nvPr/>
          </p:nvSpPr>
          <p:spPr>
            <a:xfrm>
              <a:off x="5372328" y="3064877"/>
              <a:ext cx="56836" cy="55468"/>
            </a:xfrm>
            <a:custGeom>
              <a:rect b="b" l="l" r="r" t="t"/>
              <a:pathLst>
                <a:path extrusionOk="0" h="1744" w="1787">
                  <a:moveTo>
                    <a:pt x="226" y="0"/>
                  </a:moveTo>
                  <a:cubicBezTo>
                    <a:pt x="182" y="0"/>
                    <a:pt x="136" y="35"/>
                    <a:pt x="96" y="75"/>
                  </a:cubicBezTo>
                  <a:cubicBezTo>
                    <a:pt x="36" y="135"/>
                    <a:pt x="1" y="206"/>
                    <a:pt x="48" y="266"/>
                  </a:cubicBezTo>
                  <a:lnTo>
                    <a:pt x="1513" y="1718"/>
                  </a:lnTo>
                  <a:cubicBezTo>
                    <a:pt x="1526" y="1736"/>
                    <a:pt x="1547" y="1744"/>
                    <a:pt x="1571" y="1744"/>
                  </a:cubicBezTo>
                  <a:cubicBezTo>
                    <a:pt x="1614" y="1744"/>
                    <a:pt x="1666" y="1720"/>
                    <a:pt x="1703" y="1683"/>
                  </a:cubicBezTo>
                  <a:cubicBezTo>
                    <a:pt x="1763" y="1623"/>
                    <a:pt x="1787" y="1540"/>
                    <a:pt x="1751" y="1480"/>
                  </a:cubicBezTo>
                  <a:lnTo>
                    <a:pt x="286" y="28"/>
                  </a:lnTo>
                  <a:cubicBezTo>
                    <a:pt x="267" y="8"/>
                    <a:pt x="247" y="0"/>
                    <a:pt x="22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55"/>
            <p:cNvSpPr/>
            <p:nvPr/>
          </p:nvSpPr>
          <p:spPr>
            <a:xfrm>
              <a:off x="5390902" y="3028269"/>
              <a:ext cx="57949" cy="73533"/>
            </a:xfrm>
            <a:custGeom>
              <a:rect b="b" l="l" r="r" t="t"/>
              <a:pathLst>
                <a:path extrusionOk="0" h="2312" w="1822">
                  <a:moveTo>
                    <a:pt x="933" y="336"/>
                  </a:moveTo>
                  <a:cubicBezTo>
                    <a:pt x="1027" y="336"/>
                    <a:pt x="1125" y="381"/>
                    <a:pt x="1226" y="476"/>
                  </a:cubicBezTo>
                  <a:lnTo>
                    <a:pt x="1250" y="512"/>
                  </a:lnTo>
                  <a:cubicBezTo>
                    <a:pt x="1441" y="702"/>
                    <a:pt x="1441" y="893"/>
                    <a:pt x="1286" y="1060"/>
                  </a:cubicBezTo>
                  <a:lnTo>
                    <a:pt x="1012" y="1321"/>
                  </a:lnTo>
                  <a:lnTo>
                    <a:pt x="405" y="726"/>
                  </a:lnTo>
                  <a:lnTo>
                    <a:pt x="667" y="464"/>
                  </a:lnTo>
                  <a:cubicBezTo>
                    <a:pt x="750" y="381"/>
                    <a:pt x="840" y="336"/>
                    <a:pt x="933" y="336"/>
                  </a:cubicBezTo>
                  <a:close/>
                  <a:moveTo>
                    <a:pt x="973" y="0"/>
                  </a:moveTo>
                  <a:cubicBezTo>
                    <a:pt x="797" y="0"/>
                    <a:pt x="634" y="92"/>
                    <a:pt x="488" y="238"/>
                  </a:cubicBezTo>
                  <a:lnTo>
                    <a:pt x="60" y="667"/>
                  </a:lnTo>
                  <a:cubicBezTo>
                    <a:pt x="0" y="726"/>
                    <a:pt x="0" y="786"/>
                    <a:pt x="48" y="833"/>
                  </a:cubicBezTo>
                  <a:lnTo>
                    <a:pt x="1500" y="2286"/>
                  </a:lnTo>
                  <a:cubicBezTo>
                    <a:pt x="1518" y="2303"/>
                    <a:pt x="1542" y="2311"/>
                    <a:pt x="1567" y="2311"/>
                  </a:cubicBezTo>
                  <a:cubicBezTo>
                    <a:pt x="1611" y="2311"/>
                    <a:pt x="1661" y="2288"/>
                    <a:pt x="1691" y="2250"/>
                  </a:cubicBezTo>
                  <a:cubicBezTo>
                    <a:pt x="1762" y="2191"/>
                    <a:pt x="1786" y="2119"/>
                    <a:pt x="1738" y="2048"/>
                  </a:cubicBezTo>
                  <a:lnTo>
                    <a:pt x="1191" y="1500"/>
                  </a:lnTo>
                  <a:lnTo>
                    <a:pt x="1465" y="1238"/>
                  </a:lnTo>
                  <a:cubicBezTo>
                    <a:pt x="1738" y="952"/>
                    <a:pt x="1822" y="607"/>
                    <a:pt x="1477" y="250"/>
                  </a:cubicBezTo>
                  <a:lnTo>
                    <a:pt x="1465" y="238"/>
                  </a:lnTo>
                  <a:cubicBezTo>
                    <a:pt x="1292" y="71"/>
                    <a:pt x="1127" y="0"/>
                    <a:pt x="97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55"/>
            <p:cNvSpPr/>
            <p:nvPr/>
          </p:nvSpPr>
          <p:spPr>
            <a:xfrm>
              <a:off x="5230318" y="2886514"/>
              <a:ext cx="371133" cy="367443"/>
            </a:xfrm>
            <a:custGeom>
              <a:rect b="b" l="l" r="r" t="t"/>
              <a:pathLst>
                <a:path extrusionOk="0" h="11553" w="11669">
                  <a:moveTo>
                    <a:pt x="7323" y="385"/>
                  </a:moveTo>
                  <a:lnTo>
                    <a:pt x="7526" y="575"/>
                  </a:lnTo>
                  <a:lnTo>
                    <a:pt x="7526" y="587"/>
                  </a:lnTo>
                  <a:cubicBezTo>
                    <a:pt x="7383" y="837"/>
                    <a:pt x="7430" y="1147"/>
                    <a:pt x="7621" y="1349"/>
                  </a:cubicBezTo>
                  <a:cubicBezTo>
                    <a:pt x="7752" y="1473"/>
                    <a:pt x="7918" y="1539"/>
                    <a:pt x="8082" y="1539"/>
                  </a:cubicBezTo>
                  <a:cubicBezTo>
                    <a:pt x="8187" y="1539"/>
                    <a:pt x="8290" y="1512"/>
                    <a:pt x="8383" y="1456"/>
                  </a:cubicBezTo>
                  <a:lnTo>
                    <a:pt x="8395" y="1456"/>
                  </a:lnTo>
                  <a:lnTo>
                    <a:pt x="8847" y="1897"/>
                  </a:lnTo>
                  <a:lnTo>
                    <a:pt x="8847" y="1909"/>
                  </a:lnTo>
                  <a:cubicBezTo>
                    <a:pt x="8716" y="2171"/>
                    <a:pt x="8752" y="2480"/>
                    <a:pt x="8954" y="2671"/>
                  </a:cubicBezTo>
                  <a:cubicBezTo>
                    <a:pt x="9076" y="2800"/>
                    <a:pt x="9236" y="2864"/>
                    <a:pt x="9396" y="2864"/>
                  </a:cubicBezTo>
                  <a:cubicBezTo>
                    <a:pt x="9503" y="2864"/>
                    <a:pt x="9609" y="2835"/>
                    <a:pt x="9704" y="2778"/>
                  </a:cubicBezTo>
                  <a:lnTo>
                    <a:pt x="9728" y="2778"/>
                  </a:lnTo>
                  <a:lnTo>
                    <a:pt x="10169" y="3219"/>
                  </a:lnTo>
                  <a:lnTo>
                    <a:pt x="10169" y="3242"/>
                  </a:lnTo>
                  <a:cubicBezTo>
                    <a:pt x="10038" y="3492"/>
                    <a:pt x="10085" y="3802"/>
                    <a:pt x="10276" y="3993"/>
                  </a:cubicBezTo>
                  <a:cubicBezTo>
                    <a:pt x="10398" y="4122"/>
                    <a:pt x="10564" y="4191"/>
                    <a:pt x="10728" y="4191"/>
                  </a:cubicBezTo>
                  <a:cubicBezTo>
                    <a:pt x="10836" y="4191"/>
                    <a:pt x="10944" y="4161"/>
                    <a:pt x="11038" y="4100"/>
                  </a:cubicBezTo>
                  <a:lnTo>
                    <a:pt x="11050" y="4100"/>
                  </a:lnTo>
                  <a:lnTo>
                    <a:pt x="11240" y="4290"/>
                  </a:lnTo>
                  <a:cubicBezTo>
                    <a:pt x="11300" y="4350"/>
                    <a:pt x="11300" y="4350"/>
                    <a:pt x="11288" y="4350"/>
                  </a:cubicBezTo>
                  <a:lnTo>
                    <a:pt x="10276" y="5362"/>
                  </a:lnTo>
                  <a:lnTo>
                    <a:pt x="9966" y="5052"/>
                  </a:lnTo>
                  <a:cubicBezTo>
                    <a:pt x="9937" y="5022"/>
                    <a:pt x="9892" y="5008"/>
                    <a:pt x="9847" y="5008"/>
                  </a:cubicBezTo>
                  <a:cubicBezTo>
                    <a:pt x="9803" y="5008"/>
                    <a:pt x="9758" y="5022"/>
                    <a:pt x="9728" y="5052"/>
                  </a:cubicBezTo>
                  <a:cubicBezTo>
                    <a:pt x="9669" y="5112"/>
                    <a:pt x="9669" y="5231"/>
                    <a:pt x="9728" y="5290"/>
                  </a:cubicBezTo>
                  <a:lnTo>
                    <a:pt x="10038" y="5600"/>
                  </a:lnTo>
                  <a:lnTo>
                    <a:pt x="4394" y="11243"/>
                  </a:lnTo>
                  <a:lnTo>
                    <a:pt x="4382" y="11243"/>
                  </a:lnTo>
                  <a:lnTo>
                    <a:pt x="4192" y="11053"/>
                  </a:lnTo>
                  <a:lnTo>
                    <a:pt x="4192" y="11029"/>
                  </a:lnTo>
                  <a:cubicBezTo>
                    <a:pt x="4323" y="10779"/>
                    <a:pt x="4275" y="10469"/>
                    <a:pt x="4073" y="10279"/>
                  </a:cubicBezTo>
                  <a:cubicBezTo>
                    <a:pt x="3954" y="10160"/>
                    <a:pt x="3775" y="10077"/>
                    <a:pt x="3608" y="10077"/>
                  </a:cubicBezTo>
                  <a:cubicBezTo>
                    <a:pt x="3501" y="10077"/>
                    <a:pt x="3394" y="10112"/>
                    <a:pt x="3311" y="10160"/>
                  </a:cubicBezTo>
                  <a:lnTo>
                    <a:pt x="3299" y="10160"/>
                  </a:lnTo>
                  <a:lnTo>
                    <a:pt x="2846" y="9707"/>
                  </a:lnTo>
                  <a:lnTo>
                    <a:pt x="2846" y="9696"/>
                  </a:lnTo>
                  <a:cubicBezTo>
                    <a:pt x="2977" y="9446"/>
                    <a:pt x="2942" y="9136"/>
                    <a:pt x="2727" y="8934"/>
                  </a:cubicBezTo>
                  <a:cubicBezTo>
                    <a:pt x="2601" y="8807"/>
                    <a:pt x="2438" y="8741"/>
                    <a:pt x="2269" y="8741"/>
                  </a:cubicBezTo>
                  <a:cubicBezTo>
                    <a:pt x="2167" y="8741"/>
                    <a:pt x="2064" y="8765"/>
                    <a:pt x="1965" y="8815"/>
                  </a:cubicBezTo>
                  <a:lnTo>
                    <a:pt x="1954" y="8815"/>
                  </a:lnTo>
                  <a:lnTo>
                    <a:pt x="1513" y="8374"/>
                  </a:lnTo>
                  <a:lnTo>
                    <a:pt x="1513" y="8350"/>
                  </a:lnTo>
                  <a:cubicBezTo>
                    <a:pt x="1644" y="8100"/>
                    <a:pt x="1596" y="7791"/>
                    <a:pt x="1394" y="7600"/>
                  </a:cubicBezTo>
                  <a:cubicBezTo>
                    <a:pt x="1260" y="7473"/>
                    <a:pt x="1093" y="7403"/>
                    <a:pt x="925" y="7403"/>
                  </a:cubicBezTo>
                  <a:cubicBezTo>
                    <a:pt x="825" y="7403"/>
                    <a:pt x="725" y="7428"/>
                    <a:pt x="632" y="7481"/>
                  </a:cubicBezTo>
                  <a:lnTo>
                    <a:pt x="620" y="7481"/>
                  </a:lnTo>
                  <a:lnTo>
                    <a:pt x="418" y="7291"/>
                  </a:lnTo>
                  <a:lnTo>
                    <a:pt x="418" y="7267"/>
                  </a:lnTo>
                  <a:lnTo>
                    <a:pt x="6061" y="1635"/>
                  </a:lnTo>
                  <a:lnTo>
                    <a:pt x="6395" y="1957"/>
                  </a:lnTo>
                  <a:cubicBezTo>
                    <a:pt x="6418" y="1992"/>
                    <a:pt x="6466" y="2004"/>
                    <a:pt x="6514" y="2004"/>
                  </a:cubicBezTo>
                  <a:cubicBezTo>
                    <a:pt x="6549" y="2004"/>
                    <a:pt x="6597" y="1992"/>
                    <a:pt x="6633" y="1957"/>
                  </a:cubicBezTo>
                  <a:cubicBezTo>
                    <a:pt x="6692" y="1897"/>
                    <a:pt x="6692" y="1778"/>
                    <a:pt x="6633" y="1718"/>
                  </a:cubicBezTo>
                  <a:lnTo>
                    <a:pt x="6299" y="1397"/>
                  </a:lnTo>
                  <a:lnTo>
                    <a:pt x="7311" y="385"/>
                  </a:lnTo>
                  <a:close/>
                  <a:moveTo>
                    <a:pt x="7288" y="1"/>
                  </a:moveTo>
                  <a:cubicBezTo>
                    <a:pt x="7198" y="1"/>
                    <a:pt x="7109" y="34"/>
                    <a:pt x="7037" y="99"/>
                  </a:cubicBezTo>
                  <a:lnTo>
                    <a:pt x="132" y="7005"/>
                  </a:lnTo>
                  <a:cubicBezTo>
                    <a:pt x="1" y="7136"/>
                    <a:pt x="1" y="7362"/>
                    <a:pt x="132" y="7493"/>
                  </a:cubicBezTo>
                  <a:lnTo>
                    <a:pt x="334" y="7683"/>
                  </a:lnTo>
                  <a:cubicBezTo>
                    <a:pt x="393" y="7750"/>
                    <a:pt x="485" y="7789"/>
                    <a:pt x="580" y="7789"/>
                  </a:cubicBezTo>
                  <a:cubicBezTo>
                    <a:pt x="638" y="7789"/>
                    <a:pt x="697" y="7775"/>
                    <a:pt x="751" y="7743"/>
                  </a:cubicBezTo>
                  <a:cubicBezTo>
                    <a:pt x="795" y="7721"/>
                    <a:pt x="842" y="7711"/>
                    <a:pt x="888" y="7711"/>
                  </a:cubicBezTo>
                  <a:cubicBezTo>
                    <a:pt x="968" y="7711"/>
                    <a:pt x="1048" y="7742"/>
                    <a:pt x="1108" y="7803"/>
                  </a:cubicBezTo>
                  <a:cubicBezTo>
                    <a:pt x="1192" y="7898"/>
                    <a:pt x="1227" y="8041"/>
                    <a:pt x="1168" y="8160"/>
                  </a:cubicBezTo>
                  <a:cubicBezTo>
                    <a:pt x="1084" y="8303"/>
                    <a:pt x="1120" y="8481"/>
                    <a:pt x="1227" y="8576"/>
                  </a:cubicBezTo>
                  <a:lnTo>
                    <a:pt x="1668" y="9029"/>
                  </a:lnTo>
                  <a:cubicBezTo>
                    <a:pt x="1734" y="9095"/>
                    <a:pt x="1827" y="9129"/>
                    <a:pt x="1919" y="9129"/>
                  </a:cubicBezTo>
                  <a:cubicBezTo>
                    <a:pt x="1977" y="9129"/>
                    <a:pt x="2034" y="9116"/>
                    <a:pt x="2084" y="9088"/>
                  </a:cubicBezTo>
                  <a:cubicBezTo>
                    <a:pt x="2131" y="9065"/>
                    <a:pt x="2183" y="9053"/>
                    <a:pt x="2234" y="9053"/>
                  </a:cubicBezTo>
                  <a:cubicBezTo>
                    <a:pt x="2314" y="9053"/>
                    <a:pt x="2391" y="9083"/>
                    <a:pt x="2442" y="9148"/>
                  </a:cubicBezTo>
                  <a:cubicBezTo>
                    <a:pt x="2537" y="9231"/>
                    <a:pt x="2561" y="9386"/>
                    <a:pt x="2501" y="9505"/>
                  </a:cubicBezTo>
                  <a:cubicBezTo>
                    <a:pt x="2430" y="9636"/>
                    <a:pt x="2454" y="9815"/>
                    <a:pt x="2561" y="9922"/>
                  </a:cubicBezTo>
                  <a:lnTo>
                    <a:pt x="3013" y="10362"/>
                  </a:lnTo>
                  <a:cubicBezTo>
                    <a:pt x="3080" y="10429"/>
                    <a:pt x="3174" y="10468"/>
                    <a:pt x="3267" y="10468"/>
                  </a:cubicBezTo>
                  <a:cubicBezTo>
                    <a:pt x="3324" y="10468"/>
                    <a:pt x="3380" y="10453"/>
                    <a:pt x="3430" y="10422"/>
                  </a:cubicBezTo>
                  <a:cubicBezTo>
                    <a:pt x="3474" y="10400"/>
                    <a:pt x="3520" y="10389"/>
                    <a:pt x="3567" y="10389"/>
                  </a:cubicBezTo>
                  <a:cubicBezTo>
                    <a:pt x="3647" y="10389"/>
                    <a:pt x="3727" y="10421"/>
                    <a:pt x="3787" y="10481"/>
                  </a:cubicBezTo>
                  <a:cubicBezTo>
                    <a:pt x="3870" y="10577"/>
                    <a:pt x="3906" y="10720"/>
                    <a:pt x="3847" y="10839"/>
                  </a:cubicBezTo>
                  <a:cubicBezTo>
                    <a:pt x="3775" y="10970"/>
                    <a:pt x="3799" y="11160"/>
                    <a:pt x="3906" y="11255"/>
                  </a:cubicBezTo>
                  <a:lnTo>
                    <a:pt x="4097" y="11446"/>
                  </a:lnTo>
                  <a:cubicBezTo>
                    <a:pt x="4168" y="11529"/>
                    <a:pt x="4263" y="11553"/>
                    <a:pt x="4347" y="11553"/>
                  </a:cubicBezTo>
                  <a:cubicBezTo>
                    <a:pt x="4442" y="11553"/>
                    <a:pt x="4525" y="11529"/>
                    <a:pt x="4609" y="11446"/>
                  </a:cubicBezTo>
                  <a:lnTo>
                    <a:pt x="11514" y="4540"/>
                  </a:lnTo>
                  <a:cubicBezTo>
                    <a:pt x="11669" y="4457"/>
                    <a:pt x="11669" y="4231"/>
                    <a:pt x="11538" y="4100"/>
                  </a:cubicBezTo>
                  <a:lnTo>
                    <a:pt x="11348" y="3909"/>
                  </a:lnTo>
                  <a:cubicBezTo>
                    <a:pt x="11282" y="3843"/>
                    <a:pt x="11188" y="3809"/>
                    <a:pt x="11096" y="3809"/>
                  </a:cubicBezTo>
                  <a:cubicBezTo>
                    <a:pt x="11038" y="3809"/>
                    <a:pt x="10981" y="3822"/>
                    <a:pt x="10931" y="3850"/>
                  </a:cubicBezTo>
                  <a:cubicBezTo>
                    <a:pt x="10884" y="3873"/>
                    <a:pt x="10832" y="3885"/>
                    <a:pt x="10780" y="3885"/>
                  </a:cubicBezTo>
                  <a:cubicBezTo>
                    <a:pt x="10700" y="3885"/>
                    <a:pt x="10620" y="3855"/>
                    <a:pt x="10562" y="3790"/>
                  </a:cubicBezTo>
                  <a:cubicBezTo>
                    <a:pt x="10466" y="3695"/>
                    <a:pt x="10443" y="3540"/>
                    <a:pt x="10490" y="3421"/>
                  </a:cubicBezTo>
                  <a:cubicBezTo>
                    <a:pt x="10574" y="3278"/>
                    <a:pt x="10562" y="3100"/>
                    <a:pt x="10431" y="3004"/>
                  </a:cubicBezTo>
                  <a:lnTo>
                    <a:pt x="9990" y="2552"/>
                  </a:lnTo>
                  <a:cubicBezTo>
                    <a:pt x="9924" y="2486"/>
                    <a:pt x="9831" y="2451"/>
                    <a:pt x="9739" y="2451"/>
                  </a:cubicBezTo>
                  <a:cubicBezTo>
                    <a:pt x="9681" y="2451"/>
                    <a:pt x="9624" y="2465"/>
                    <a:pt x="9574" y="2492"/>
                  </a:cubicBezTo>
                  <a:cubicBezTo>
                    <a:pt x="9527" y="2516"/>
                    <a:pt x="9475" y="2528"/>
                    <a:pt x="9423" y="2528"/>
                  </a:cubicBezTo>
                  <a:cubicBezTo>
                    <a:pt x="9342" y="2528"/>
                    <a:pt x="9262" y="2498"/>
                    <a:pt x="9204" y="2433"/>
                  </a:cubicBezTo>
                  <a:cubicBezTo>
                    <a:pt x="9109" y="2349"/>
                    <a:pt x="9085" y="2183"/>
                    <a:pt x="9145" y="2064"/>
                  </a:cubicBezTo>
                  <a:cubicBezTo>
                    <a:pt x="9216" y="1933"/>
                    <a:pt x="9204" y="1754"/>
                    <a:pt x="9085" y="1647"/>
                  </a:cubicBezTo>
                  <a:lnTo>
                    <a:pt x="8633" y="1195"/>
                  </a:lnTo>
                  <a:cubicBezTo>
                    <a:pt x="8565" y="1134"/>
                    <a:pt x="8467" y="1097"/>
                    <a:pt x="8372" y="1097"/>
                  </a:cubicBezTo>
                  <a:cubicBezTo>
                    <a:pt x="8317" y="1097"/>
                    <a:pt x="8264" y="1109"/>
                    <a:pt x="8216" y="1135"/>
                  </a:cubicBezTo>
                  <a:cubicBezTo>
                    <a:pt x="8170" y="1158"/>
                    <a:pt x="8119" y="1171"/>
                    <a:pt x="8069" y="1171"/>
                  </a:cubicBezTo>
                  <a:cubicBezTo>
                    <a:pt x="7991" y="1171"/>
                    <a:pt x="7912" y="1141"/>
                    <a:pt x="7847" y="1075"/>
                  </a:cubicBezTo>
                  <a:cubicBezTo>
                    <a:pt x="7740" y="980"/>
                    <a:pt x="7728" y="825"/>
                    <a:pt x="7788" y="706"/>
                  </a:cubicBezTo>
                  <a:cubicBezTo>
                    <a:pt x="7859" y="575"/>
                    <a:pt x="7847" y="397"/>
                    <a:pt x="7728" y="290"/>
                  </a:cubicBezTo>
                  <a:lnTo>
                    <a:pt x="7538" y="99"/>
                  </a:lnTo>
                  <a:cubicBezTo>
                    <a:pt x="7466" y="34"/>
                    <a:pt x="7377" y="1"/>
                    <a:pt x="728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55"/>
            <p:cNvSpPr/>
            <p:nvPr/>
          </p:nvSpPr>
          <p:spPr>
            <a:xfrm>
              <a:off x="5337501" y="3026074"/>
              <a:ext cx="181797" cy="180175"/>
            </a:xfrm>
            <a:custGeom>
              <a:rect b="b" l="l" r="r" t="t"/>
              <a:pathLst>
                <a:path extrusionOk="0" h="5665" w="5716">
                  <a:moveTo>
                    <a:pt x="4324" y="0"/>
                  </a:moveTo>
                  <a:cubicBezTo>
                    <a:pt x="4281" y="0"/>
                    <a:pt x="4239" y="15"/>
                    <a:pt x="4215" y="45"/>
                  </a:cubicBezTo>
                  <a:cubicBezTo>
                    <a:pt x="4144" y="105"/>
                    <a:pt x="4144" y="224"/>
                    <a:pt x="4215" y="283"/>
                  </a:cubicBezTo>
                  <a:lnTo>
                    <a:pt x="5311" y="1379"/>
                  </a:lnTo>
                  <a:lnTo>
                    <a:pt x="1393" y="5296"/>
                  </a:lnTo>
                  <a:lnTo>
                    <a:pt x="298" y="4188"/>
                  </a:lnTo>
                  <a:cubicBezTo>
                    <a:pt x="268" y="4159"/>
                    <a:pt x="224" y="4144"/>
                    <a:pt x="179" y="4144"/>
                  </a:cubicBezTo>
                  <a:cubicBezTo>
                    <a:pt x="134" y="4144"/>
                    <a:pt x="90" y="4159"/>
                    <a:pt x="60" y="4188"/>
                  </a:cubicBezTo>
                  <a:cubicBezTo>
                    <a:pt x="0" y="4248"/>
                    <a:pt x="0" y="4367"/>
                    <a:pt x="60" y="4427"/>
                  </a:cubicBezTo>
                  <a:lnTo>
                    <a:pt x="1239" y="5605"/>
                  </a:lnTo>
                  <a:cubicBezTo>
                    <a:pt x="1274" y="5653"/>
                    <a:pt x="1322" y="5665"/>
                    <a:pt x="1381" y="5665"/>
                  </a:cubicBezTo>
                  <a:cubicBezTo>
                    <a:pt x="1441" y="5665"/>
                    <a:pt x="1501" y="5641"/>
                    <a:pt x="1536" y="5605"/>
                  </a:cubicBezTo>
                  <a:lnTo>
                    <a:pt x="5608" y="1533"/>
                  </a:lnTo>
                  <a:cubicBezTo>
                    <a:pt x="5715" y="1438"/>
                    <a:pt x="5715" y="1307"/>
                    <a:pt x="5620" y="1212"/>
                  </a:cubicBezTo>
                  <a:lnTo>
                    <a:pt x="4441" y="45"/>
                  </a:lnTo>
                  <a:cubicBezTo>
                    <a:pt x="4412" y="15"/>
                    <a:pt x="4367" y="0"/>
                    <a:pt x="43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55"/>
            <p:cNvSpPr/>
            <p:nvPr/>
          </p:nvSpPr>
          <p:spPr>
            <a:xfrm>
              <a:off x="5281461" y="2969462"/>
              <a:ext cx="181416" cy="180366"/>
            </a:xfrm>
            <a:custGeom>
              <a:rect b="b" l="l" r="r" t="t"/>
              <a:pathLst>
                <a:path extrusionOk="0" h="5671" w="5704">
                  <a:moveTo>
                    <a:pt x="4298" y="0"/>
                  </a:moveTo>
                  <a:cubicBezTo>
                    <a:pt x="4242" y="0"/>
                    <a:pt x="4185" y="21"/>
                    <a:pt x="4144" y="63"/>
                  </a:cubicBezTo>
                  <a:lnTo>
                    <a:pt x="60" y="4147"/>
                  </a:lnTo>
                  <a:cubicBezTo>
                    <a:pt x="24" y="4182"/>
                    <a:pt x="0" y="4230"/>
                    <a:pt x="0" y="4290"/>
                  </a:cubicBezTo>
                  <a:cubicBezTo>
                    <a:pt x="0" y="4349"/>
                    <a:pt x="36" y="4409"/>
                    <a:pt x="60" y="4444"/>
                  </a:cubicBezTo>
                  <a:lnTo>
                    <a:pt x="1250" y="5635"/>
                  </a:lnTo>
                  <a:cubicBezTo>
                    <a:pt x="1286" y="5659"/>
                    <a:pt x="1334" y="5671"/>
                    <a:pt x="1369" y="5671"/>
                  </a:cubicBezTo>
                  <a:cubicBezTo>
                    <a:pt x="1417" y="5671"/>
                    <a:pt x="1465" y="5659"/>
                    <a:pt x="1489" y="5635"/>
                  </a:cubicBezTo>
                  <a:cubicBezTo>
                    <a:pt x="1548" y="5576"/>
                    <a:pt x="1548" y="5445"/>
                    <a:pt x="1489" y="5385"/>
                  </a:cubicBezTo>
                  <a:lnTo>
                    <a:pt x="393" y="4290"/>
                  </a:lnTo>
                  <a:lnTo>
                    <a:pt x="4298" y="372"/>
                  </a:lnTo>
                  <a:lnTo>
                    <a:pt x="5406" y="1480"/>
                  </a:lnTo>
                  <a:cubicBezTo>
                    <a:pt x="5435" y="1510"/>
                    <a:pt x="5480" y="1524"/>
                    <a:pt x="5525" y="1524"/>
                  </a:cubicBezTo>
                  <a:cubicBezTo>
                    <a:pt x="5569" y="1524"/>
                    <a:pt x="5614" y="1510"/>
                    <a:pt x="5644" y="1480"/>
                  </a:cubicBezTo>
                  <a:cubicBezTo>
                    <a:pt x="5703" y="1432"/>
                    <a:pt x="5703" y="1313"/>
                    <a:pt x="5644" y="1254"/>
                  </a:cubicBezTo>
                  <a:lnTo>
                    <a:pt x="4453" y="63"/>
                  </a:lnTo>
                  <a:cubicBezTo>
                    <a:pt x="4411" y="21"/>
                    <a:pt x="4355" y="0"/>
                    <a:pt x="429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55"/>
            <p:cNvSpPr/>
            <p:nvPr/>
          </p:nvSpPr>
          <p:spPr>
            <a:xfrm>
              <a:off x="5508294" y="3016978"/>
              <a:ext cx="23122" cy="21532"/>
            </a:xfrm>
            <a:custGeom>
              <a:rect b="b" l="l" r="r" t="t"/>
              <a:pathLst>
                <a:path extrusionOk="0" h="677" w="727">
                  <a:moveTo>
                    <a:pt x="179" y="1"/>
                  </a:moveTo>
                  <a:cubicBezTo>
                    <a:pt x="134" y="1"/>
                    <a:pt x="89" y="16"/>
                    <a:pt x="60" y="45"/>
                  </a:cubicBezTo>
                  <a:cubicBezTo>
                    <a:pt x="0" y="105"/>
                    <a:pt x="0" y="224"/>
                    <a:pt x="60" y="283"/>
                  </a:cubicBezTo>
                  <a:lnTo>
                    <a:pt x="417" y="641"/>
                  </a:lnTo>
                  <a:cubicBezTo>
                    <a:pt x="453" y="664"/>
                    <a:pt x="488" y="676"/>
                    <a:pt x="536" y="676"/>
                  </a:cubicBezTo>
                  <a:cubicBezTo>
                    <a:pt x="583" y="676"/>
                    <a:pt x="631" y="664"/>
                    <a:pt x="655" y="641"/>
                  </a:cubicBezTo>
                  <a:cubicBezTo>
                    <a:pt x="726" y="581"/>
                    <a:pt x="726" y="474"/>
                    <a:pt x="655" y="402"/>
                  </a:cubicBezTo>
                  <a:lnTo>
                    <a:pt x="298" y="45"/>
                  </a:lnTo>
                  <a:cubicBezTo>
                    <a:pt x="268" y="16"/>
                    <a:pt x="223"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55"/>
            <p:cNvSpPr/>
            <p:nvPr/>
          </p:nvSpPr>
          <p:spPr>
            <a:xfrm>
              <a:off x="5478366" y="2987082"/>
              <a:ext cx="23504" cy="21882"/>
            </a:xfrm>
            <a:custGeom>
              <a:rect b="b" l="l" r="r" t="t"/>
              <a:pathLst>
                <a:path extrusionOk="0" h="688" w="739">
                  <a:moveTo>
                    <a:pt x="179" y="0"/>
                  </a:moveTo>
                  <a:cubicBezTo>
                    <a:pt x="134" y="0"/>
                    <a:pt x="90" y="15"/>
                    <a:pt x="60" y="45"/>
                  </a:cubicBezTo>
                  <a:cubicBezTo>
                    <a:pt x="0" y="104"/>
                    <a:pt x="0" y="223"/>
                    <a:pt x="60" y="283"/>
                  </a:cubicBezTo>
                  <a:lnTo>
                    <a:pt x="417" y="640"/>
                  </a:lnTo>
                  <a:cubicBezTo>
                    <a:pt x="453" y="676"/>
                    <a:pt x="501" y="688"/>
                    <a:pt x="536" y="688"/>
                  </a:cubicBezTo>
                  <a:cubicBezTo>
                    <a:pt x="584" y="688"/>
                    <a:pt x="632" y="664"/>
                    <a:pt x="655" y="640"/>
                  </a:cubicBezTo>
                  <a:cubicBezTo>
                    <a:pt x="739" y="580"/>
                    <a:pt x="739" y="473"/>
                    <a:pt x="655" y="402"/>
                  </a:cubicBezTo>
                  <a:lnTo>
                    <a:pt x="298" y="45"/>
                  </a:lnTo>
                  <a:cubicBezTo>
                    <a:pt x="268" y="15"/>
                    <a:pt x="224"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55"/>
            <p:cNvSpPr/>
            <p:nvPr/>
          </p:nvSpPr>
          <p:spPr>
            <a:xfrm>
              <a:off x="5449200" y="2957916"/>
              <a:ext cx="23122" cy="21500"/>
            </a:xfrm>
            <a:custGeom>
              <a:rect b="b" l="l" r="r" t="t"/>
              <a:pathLst>
                <a:path extrusionOk="0" h="676" w="727">
                  <a:moveTo>
                    <a:pt x="179" y="0"/>
                  </a:moveTo>
                  <a:cubicBezTo>
                    <a:pt x="135" y="0"/>
                    <a:pt x="90" y="15"/>
                    <a:pt x="60" y="45"/>
                  </a:cubicBezTo>
                  <a:cubicBezTo>
                    <a:pt x="1" y="93"/>
                    <a:pt x="1" y="224"/>
                    <a:pt x="60" y="283"/>
                  </a:cubicBezTo>
                  <a:lnTo>
                    <a:pt x="417" y="640"/>
                  </a:lnTo>
                  <a:cubicBezTo>
                    <a:pt x="441" y="664"/>
                    <a:pt x="489" y="676"/>
                    <a:pt x="536" y="676"/>
                  </a:cubicBezTo>
                  <a:cubicBezTo>
                    <a:pt x="584" y="676"/>
                    <a:pt x="620" y="664"/>
                    <a:pt x="656" y="640"/>
                  </a:cubicBezTo>
                  <a:cubicBezTo>
                    <a:pt x="727" y="581"/>
                    <a:pt x="727" y="474"/>
                    <a:pt x="656" y="390"/>
                  </a:cubicBezTo>
                  <a:lnTo>
                    <a:pt x="298" y="45"/>
                  </a:lnTo>
                  <a:cubicBezTo>
                    <a:pt x="269" y="15"/>
                    <a:pt x="224"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0" name="Google Shape;3520;p55"/>
          <p:cNvGrpSpPr/>
          <p:nvPr/>
        </p:nvGrpSpPr>
        <p:grpSpPr>
          <a:xfrm>
            <a:off x="5748358" y="3434578"/>
            <a:ext cx="352590" cy="182561"/>
            <a:chOff x="5748358" y="3434578"/>
            <a:chExt cx="352590" cy="182561"/>
          </a:xfrm>
        </p:grpSpPr>
        <p:sp>
          <p:nvSpPr>
            <p:cNvPr id="3521" name="Google Shape;3521;p55"/>
            <p:cNvSpPr/>
            <p:nvPr/>
          </p:nvSpPr>
          <p:spPr>
            <a:xfrm>
              <a:off x="5857799" y="3457668"/>
              <a:ext cx="26525" cy="50761"/>
            </a:xfrm>
            <a:custGeom>
              <a:rect b="b" l="l" r="r" t="t"/>
              <a:pathLst>
                <a:path extrusionOk="0" h="1596" w="834">
                  <a:moveTo>
                    <a:pt x="417" y="1"/>
                  </a:moveTo>
                  <a:cubicBezTo>
                    <a:pt x="322" y="1"/>
                    <a:pt x="251" y="72"/>
                    <a:pt x="251" y="167"/>
                  </a:cubicBezTo>
                  <a:lnTo>
                    <a:pt x="251" y="239"/>
                  </a:lnTo>
                  <a:lnTo>
                    <a:pt x="155" y="239"/>
                  </a:lnTo>
                  <a:cubicBezTo>
                    <a:pt x="72" y="239"/>
                    <a:pt x="1" y="310"/>
                    <a:pt x="1" y="405"/>
                  </a:cubicBezTo>
                  <a:cubicBezTo>
                    <a:pt x="1" y="489"/>
                    <a:pt x="72" y="560"/>
                    <a:pt x="155" y="560"/>
                  </a:cubicBezTo>
                  <a:lnTo>
                    <a:pt x="251" y="560"/>
                  </a:lnTo>
                  <a:lnTo>
                    <a:pt x="251" y="1429"/>
                  </a:lnTo>
                  <a:cubicBezTo>
                    <a:pt x="251" y="1513"/>
                    <a:pt x="322" y="1596"/>
                    <a:pt x="417" y="1596"/>
                  </a:cubicBezTo>
                  <a:cubicBezTo>
                    <a:pt x="501" y="1596"/>
                    <a:pt x="572" y="1513"/>
                    <a:pt x="572" y="1429"/>
                  </a:cubicBezTo>
                  <a:lnTo>
                    <a:pt x="572" y="560"/>
                  </a:lnTo>
                  <a:lnTo>
                    <a:pt x="667" y="560"/>
                  </a:lnTo>
                  <a:cubicBezTo>
                    <a:pt x="751" y="560"/>
                    <a:pt x="822" y="489"/>
                    <a:pt x="822" y="405"/>
                  </a:cubicBezTo>
                  <a:cubicBezTo>
                    <a:pt x="834" y="310"/>
                    <a:pt x="751" y="239"/>
                    <a:pt x="667" y="239"/>
                  </a:cubicBezTo>
                  <a:lnTo>
                    <a:pt x="572" y="239"/>
                  </a:lnTo>
                  <a:lnTo>
                    <a:pt x="572" y="167"/>
                  </a:lnTo>
                  <a:cubicBezTo>
                    <a:pt x="572" y="72"/>
                    <a:pt x="501" y="1"/>
                    <a:pt x="4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55"/>
            <p:cNvSpPr/>
            <p:nvPr/>
          </p:nvSpPr>
          <p:spPr>
            <a:xfrm>
              <a:off x="5823704" y="3457668"/>
              <a:ext cx="26557" cy="51142"/>
            </a:xfrm>
            <a:custGeom>
              <a:rect b="b" l="l" r="r" t="t"/>
              <a:pathLst>
                <a:path extrusionOk="0" h="1608" w="835">
                  <a:moveTo>
                    <a:pt x="418" y="1"/>
                  </a:moveTo>
                  <a:cubicBezTo>
                    <a:pt x="322" y="1"/>
                    <a:pt x="251" y="72"/>
                    <a:pt x="251" y="167"/>
                  </a:cubicBezTo>
                  <a:lnTo>
                    <a:pt x="251" y="846"/>
                  </a:lnTo>
                  <a:lnTo>
                    <a:pt x="156" y="846"/>
                  </a:lnTo>
                  <a:cubicBezTo>
                    <a:pt x="72" y="846"/>
                    <a:pt x="1" y="917"/>
                    <a:pt x="1" y="1013"/>
                  </a:cubicBezTo>
                  <a:cubicBezTo>
                    <a:pt x="1" y="1096"/>
                    <a:pt x="72" y="1179"/>
                    <a:pt x="156" y="1179"/>
                  </a:cubicBezTo>
                  <a:lnTo>
                    <a:pt x="251" y="1179"/>
                  </a:lnTo>
                  <a:lnTo>
                    <a:pt x="251" y="1441"/>
                  </a:lnTo>
                  <a:cubicBezTo>
                    <a:pt x="251" y="1536"/>
                    <a:pt x="322" y="1608"/>
                    <a:pt x="418" y="1608"/>
                  </a:cubicBezTo>
                  <a:cubicBezTo>
                    <a:pt x="501" y="1608"/>
                    <a:pt x="572" y="1536"/>
                    <a:pt x="572" y="1441"/>
                  </a:cubicBezTo>
                  <a:lnTo>
                    <a:pt x="572" y="1179"/>
                  </a:lnTo>
                  <a:lnTo>
                    <a:pt x="668" y="1179"/>
                  </a:lnTo>
                  <a:cubicBezTo>
                    <a:pt x="751" y="1179"/>
                    <a:pt x="834" y="1096"/>
                    <a:pt x="834" y="1013"/>
                  </a:cubicBezTo>
                  <a:cubicBezTo>
                    <a:pt x="834" y="917"/>
                    <a:pt x="751" y="846"/>
                    <a:pt x="668" y="846"/>
                  </a:cubicBezTo>
                  <a:lnTo>
                    <a:pt x="572" y="846"/>
                  </a:lnTo>
                  <a:lnTo>
                    <a:pt x="572" y="167"/>
                  </a:lnTo>
                  <a:cubicBezTo>
                    <a:pt x="572" y="72"/>
                    <a:pt x="501" y="1"/>
                    <a:pt x="41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55"/>
            <p:cNvSpPr/>
            <p:nvPr/>
          </p:nvSpPr>
          <p:spPr>
            <a:xfrm>
              <a:off x="5788115" y="3457668"/>
              <a:ext cx="26557" cy="50761"/>
            </a:xfrm>
            <a:custGeom>
              <a:rect b="b" l="l" r="r" t="t"/>
              <a:pathLst>
                <a:path extrusionOk="0" h="1596" w="835">
                  <a:moveTo>
                    <a:pt x="418" y="1"/>
                  </a:moveTo>
                  <a:cubicBezTo>
                    <a:pt x="322" y="1"/>
                    <a:pt x="251" y="72"/>
                    <a:pt x="251" y="167"/>
                  </a:cubicBezTo>
                  <a:lnTo>
                    <a:pt x="251" y="239"/>
                  </a:lnTo>
                  <a:lnTo>
                    <a:pt x="167" y="239"/>
                  </a:lnTo>
                  <a:cubicBezTo>
                    <a:pt x="72" y="239"/>
                    <a:pt x="1" y="310"/>
                    <a:pt x="1" y="405"/>
                  </a:cubicBezTo>
                  <a:cubicBezTo>
                    <a:pt x="1" y="489"/>
                    <a:pt x="72" y="560"/>
                    <a:pt x="167" y="560"/>
                  </a:cubicBezTo>
                  <a:lnTo>
                    <a:pt x="251" y="560"/>
                  </a:lnTo>
                  <a:lnTo>
                    <a:pt x="251" y="1429"/>
                  </a:lnTo>
                  <a:cubicBezTo>
                    <a:pt x="251" y="1513"/>
                    <a:pt x="322" y="1596"/>
                    <a:pt x="418" y="1596"/>
                  </a:cubicBezTo>
                  <a:cubicBezTo>
                    <a:pt x="501" y="1596"/>
                    <a:pt x="584" y="1513"/>
                    <a:pt x="584" y="1429"/>
                  </a:cubicBezTo>
                  <a:lnTo>
                    <a:pt x="584" y="560"/>
                  </a:lnTo>
                  <a:lnTo>
                    <a:pt x="668" y="560"/>
                  </a:lnTo>
                  <a:cubicBezTo>
                    <a:pt x="763" y="560"/>
                    <a:pt x="834" y="489"/>
                    <a:pt x="834" y="405"/>
                  </a:cubicBezTo>
                  <a:cubicBezTo>
                    <a:pt x="834" y="310"/>
                    <a:pt x="763" y="239"/>
                    <a:pt x="668" y="239"/>
                  </a:cubicBezTo>
                  <a:lnTo>
                    <a:pt x="584" y="239"/>
                  </a:lnTo>
                  <a:lnTo>
                    <a:pt x="584" y="167"/>
                  </a:lnTo>
                  <a:cubicBezTo>
                    <a:pt x="584" y="72"/>
                    <a:pt x="501" y="1"/>
                    <a:pt x="41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55"/>
            <p:cNvSpPr/>
            <p:nvPr/>
          </p:nvSpPr>
          <p:spPr>
            <a:xfrm>
              <a:off x="5913458" y="3457668"/>
              <a:ext cx="142423" cy="50761"/>
            </a:xfrm>
            <a:custGeom>
              <a:rect b="b" l="l" r="r" t="t"/>
              <a:pathLst>
                <a:path extrusionOk="0" h="1596" w="4478">
                  <a:moveTo>
                    <a:pt x="4156" y="322"/>
                  </a:moveTo>
                  <a:lnTo>
                    <a:pt x="4156" y="1263"/>
                  </a:lnTo>
                  <a:lnTo>
                    <a:pt x="310" y="1263"/>
                  </a:lnTo>
                  <a:lnTo>
                    <a:pt x="310" y="322"/>
                  </a:lnTo>
                  <a:close/>
                  <a:moveTo>
                    <a:pt x="298" y="1"/>
                  </a:moveTo>
                  <a:cubicBezTo>
                    <a:pt x="132" y="1"/>
                    <a:pt x="1" y="131"/>
                    <a:pt x="1" y="298"/>
                  </a:cubicBezTo>
                  <a:lnTo>
                    <a:pt x="1" y="1298"/>
                  </a:lnTo>
                  <a:cubicBezTo>
                    <a:pt x="1" y="1453"/>
                    <a:pt x="132" y="1596"/>
                    <a:pt x="298" y="1596"/>
                  </a:cubicBezTo>
                  <a:lnTo>
                    <a:pt x="4180" y="1596"/>
                  </a:lnTo>
                  <a:cubicBezTo>
                    <a:pt x="4347" y="1596"/>
                    <a:pt x="4478" y="1453"/>
                    <a:pt x="4478" y="1298"/>
                  </a:cubicBezTo>
                  <a:lnTo>
                    <a:pt x="4478" y="298"/>
                  </a:lnTo>
                  <a:cubicBezTo>
                    <a:pt x="4478" y="131"/>
                    <a:pt x="4347" y="1"/>
                    <a:pt x="418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55"/>
            <p:cNvSpPr/>
            <p:nvPr/>
          </p:nvSpPr>
          <p:spPr>
            <a:xfrm>
              <a:off x="5748358" y="3434578"/>
              <a:ext cx="352590" cy="39788"/>
            </a:xfrm>
            <a:custGeom>
              <a:rect b="b" l="l" r="r" t="t"/>
              <a:pathLst>
                <a:path extrusionOk="0" h="1251" w="11086">
                  <a:moveTo>
                    <a:pt x="370" y="0"/>
                  </a:moveTo>
                  <a:cubicBezTo>
                    <a:pt x="155" y="0"/>
                    <a:pt x="1" y="155"/>
                    <a:pt x="1" y="369"/>
                  </a:cubicBezTo>
                  <a:lnTo>
                    <a:pt x="1" y="1084"/>
                  </a:lnTo>
                  <a:cubicBezTo>
                    <a:pt x="1" y="1167"/>
                    <a:pt x="72" y="1250"/>
                    <a:pt x="155" y="1250"/>
                  </a:cubicBezTo>
                  <a:cubicBezTo>
                    <a:pt x="251" y="1250"/>
                    <a:pt x="322" y="1167"/>
                    <a:pt x="322" y="1084"/>
                  </a:cubicBezTo>
                  <a:lnTo>
                    <a:pt x="322" y="369"/>
                  </a:lnTo>
                  <a:cubicBezTo>
                    <a:pt x="322" y="334"/>
                    <a:pt x="334" y="322"/>
                    <a:pt x="370" y="322"/>
                  </a:cubicBezTo>
                  <a:lnTo>
                    <a:pt x="10692" y="322"/>
                  </a:lnTo>
                  <a:cubicBezTo>
                    <a:pt x="10728" y="322"/>
                    <a:pt x="10740" y="334"/>
                    <a:pt x="10740" y="369"/>
                  </a:cubicBezTo>
                  <a:lnTo>
                    <a:pt x="10740" y="1084"/>
                  </a:lnTo>
                  <a:cubicBezTo>
                    <a:pt x="10740" y="1167"/>
                    <a:pt x="10812" y="1250"/>
                    <a:pt x="10907" y="1250"/>
                  </a:cubicBezTo>
                  <a:cubicBezTo>
                    <a:pt x="10990" y="1250"/>
                    <a:pt x="11073" y="1167"/>
                    <a:pt x="11073" y="1084"/>
                  </a:cubicBezTo>
                  <a:lnTo>
                    <a:pt x="11073" y="369"/>
                  </a:lnTo>
                  <a:cubicBezTo>
                    <a:pt x="11085" y="179"/>
                    <a:pt x="10919" y="0"/>
                    <a:pt x="1071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55"/>
            <p:cNvSpPr/>
            <p:nvPr/>
          </p:nvSpPr>
          <p:spPr>
            <a:xfrm>
              <a:off x="5748358" y="3488328"/>
              <a:ext cx="352590" cy="128810"/>
            </a:xfrm>
            <a:custGeom>
              <a:rect b="b" l="l" r="r" t="t"/>
              <a:pathLst>
                <a:path extrusionOk="0" h="4050" w="11086">
                  <a:moveTo>
                    <a:pt x="2227" y="1525"/>
                  </a:moveTo>
                  <a:lnTo>
                    <a:pt x="2227" y="2620"/>
                  </a:lnTo>
                  <a:lnTo>
                    <a:pt x="1918" y="2620"/>
                  </a:lnTo>
                  <a:lnTo>
                    <a:pt x="1918" y="1525"/>
                  </a:lnTo>
                  <a:close/>
                  <a:moveTo>
                    <a:pt x="3954" y="1525"/>
                  </a:moveTo>
                  <a:lnTo>
                    <a:pt x="3954" y="2620"/>
                  </a:lnTo>
                  <a:lnTo>
                    <a:pt x="3644" y="2620"/>
                  </a:lnTo>
                  <a:lnTo>
                    <a:pt x="3644" y="1525"/>
                  </a:lnTo>
                  <a:close/>
                  <a:moveTo>
                    <a:pt x="5680" y="1525"/>
                  </a:moveTo>
                  <a:lnTo>
                    <a:pt x="5680" y="2620"/>
                  </a:lnTo>
                  <a:lnTo>
                    <a:pt x="5370" y="2620"/>
                  </a:lnTo>
                  <a:lnTo>
                    <a:pt x="5370" y="1525"/>
                  </a:lnTo>
                  <a:close/>
                  <a:moveTo>
                    <a:pt x="7406" y="1525"/>
                  </a:moveTo>
                  <a:lnTo>
                    <a:pt x="7406" y="2620"/>
                  </a:lnTo>
                  <a:lnTo>
                    <a:pt x="7097" y="2620"/>
                  </a:lnTo>
                  <a:lnTo>
                    <a:pt x="7097" y="1525"/>
                  </a:lnTo>
                  <a:close/>
                  <a:moveTo>
                    <a:pt x="9157" y="1525"/>
                  </a:moveTo>
                  <a:lnTo>
                    <a:pt x="9157" y="2620"/>
                  </a:lnTo>
                  <a:lnTo>
                    <a:pt x="8835" y="2620"/>
                  </a:lnTo>
                  <a:lnTo>
                    <a:pt x="8835" y="1525"/>
                  </a:lnTo>
                  <a:close/>
                  <a:moveTo>
                    <a:pt x="10764" y="1501"/>
                  </a:moveTo>
                  <a:lnTo>
                    <a:pt x="10764" y="3668"/>
                  </a:lnTo>
                  <a:cubicBezTo>
                    <a:pt x="10764" y="3692"/>
                    <a:pt x="10740" y="3704"/>
                    <a:pt x="10716" y="3704"/>
                  </a:cubicBezTo>
                  <a:lnTo>
                    <a:pt x="10026" y="3704"/>
                  </a:lnTo>
                  <a:lnTo>
                    <a:pt x="10026" y="1501"/>
                  </a:lnTo>
                  <a:close/>
                  <a:moveTo>
                    <a:pt x="1060" y="1525"/>
                  </a:moveTo>
                  <a:lnTo>
                    <a:pt x="1060" y="3728"/>
                  </a:lnTo>
                  <a:lnTo>
                    <a:pt x="370" y="3728"/>
                  </a:lnTo>
                  <a:cubicBezTo>
                    <a:pt x="346" y="3728"/>
                    <a:pt x="322" y="3704"/>
                    <a:pt x="322" y="3680"/>
                  </a:cubicBezTo>
                  <a:lnTo>
                    <a:pt x="322" y="1525"/>
                  </a:lnTo>
                  <a:close/>
                  <a:moveTo>
                    <a:pt x="1608" y="1525"/>
                  </a:moveTo>
                  <a:lnTo>
                    <a:pt x="1608" y="2620"/>
                  </a:lnTo>
                  <a:cubicBezTo>
                    <a:pt x="1608" y="2799"/>
                    <a:pt x="1751" y="2954"/>
                    <a:pt x="1929" y="2954"/>
                  </a:cubicBezTo>
                  <a:lnTo>
                    <a:pt x="1929" y="3728"/>
                  </a:lnTo>
                  <a:lnTo>
                    <a:pt x="1382" y="3728"/>
                  </a:lnTo>
                  <a:lnTo>
                    <a:pt x="1382" y="1525"/>
                  </a:lnTo>
                  <a:close/>
                  <a:moveTo>
                    <a:pt x="2799" y="1525"/>
                  </a:moveTo>
                  <a:lnTo>
                    <a:pt x="2799" y="3728"/>
                  </a:lnTo>
                  <a:lnTo>
                    <a:pt x="2251" y="3728"/>
                  </a:lnTo>
                  <a:lnTo>
                    <a:pt x="2251" y="2954"/>
                  </a:lnTo>
                  <a:cubicBezTo>
                    <a:pt x="2430" y="2954"/>
                    <a:pt x="2572" y="2799"/>
                    <a:pt x="2572" y="2620"/>
                  </a:cubicBezTo>
                  <a:lnTo>
                    <a:pt x="2572" y="1525"/>
                  </a:lnTo>
                  <a:close/>
                  <a:moveTo>
                    <a:pt x="3334" y="1525"/>
                  </a:moveTo>
                  <a:lnTo>
                    <a:pt x="3334" y="2620"/>
                  </a:lnTo>
                  <a:cubicBezTo>
                    <a:pt x="3334" y="2799"/>
                    <a:pt x="3477" y="2954"/>
                    <a:pt x="3656" y="2954"/>
                  </a:cubicBezTo>
                  <a:lnTo>
                    <a:pt x="3656" y="3728"/>
                  </a:lnTo>
                  <a:lnTo>
                    <a:pt x="3108" y="3728"/>
                  </a:lnTo>
                  <a:lnTo>
                    <a:pt x="3108" y="1525"/>
                  </a:lnTo>
                  <a:close/>
                  <a:moveTo>
                    <a:pt x="4537" y="1525"/>
                  </a:moveTo>
                  <a:lnTo>
                    <a:pt x="4537" y="3728"/>
                  </a:lnTo>
                  <a:lnTo>
                    <a:pt x="3989" y="3728"/>
                  </a:lnTo>
                  <a:lnTo>
                    <a:pt x="3989" y="2954"/>
                  </a:lnTo>
                  <a:cubicBezTo>
                    <a:pt x="4168" y="2954"/>
                    <a:pt x="4311" y="2799"/>
                    <a:pt x="4311" y="2620"/>
                  </a:cubicBezTo>
                  <a:lnTo>
                    <a:pt x="4311" y="1525"/>
                  </a:lnTo>
                  <a:close/>
                  <a:moveTo>
                    <a:pt x="5073" y="1525"/>
                  </a:moveTo>
                  <a:lnTo>
                    <a:pt x="5073" y="2620"/>
                  </a:lnTo>
                  <a:cubicBezTo>
                    <a:pt x="5073" y="2799"/>
                    <a:pt x="5227" y="2954"/>
                    <a:pt x="5406" y="2954"/>
                  </a:cubicBezTo>
                  <a:lnTo>
                    <a:pt x="5406" y="3728"/>
                  </a:lnTo>
                  <a:lnTo>
                    <a:pt x="4846" y="3728"/>
                  </a:lnTo>
                  <a:lnTo>
                    <a:pt x="4846" y="1525"/>
                  </a:lnTo>
                  <a:close/>
                  <a:moveTo>
                    <a:pt x="6263" y="1525"/>
                  </a:moveTo>
                  <a:lnTo>
                    <a:pt x="6263" y="3728"/>
                  </a:lnTo>
                  <a:lnTo>
                    <a:pt x="5716" y="3728"/>
                  </a:lnTo>
                  <a:lnTo>
                    <a:pt x="5716" y="2954"/>
                  </a:lnTo>
                  <a:cubicBezTo>
                    <a:pt x="5894" y="2954"/>
                    <a:pt x="6037" y="2799"/>
                    <a:pt x="6037" y="2620"/>
                  </a:cubicBezTo>
                  <a:lnTo>
                    <a:pt x="6037" y="1525"/>
                  </a:lnTo>
                  <a:close/>
                  <a:moveTo>
                    <a:pt x="6799" y="1525"/>
                  </a:moveTo>
                  <a:lnTo>
                    <a:pt x="6799" y="2620"/>
                  </a:lnTo>
                  <a:cubicBezTo>
                    <a:pt x="6799" y="2799"/>
                    <a:pt x="6954" y="2954"/>
                    <a:pt x="7132" y="2954"/>
                  </a:cubicBezTo>
                  <a:lnTo>
                    <a:pt x="7132" y="3728"/>
                  </a:lnTo>
                  <a:lnTo>
                    <a:pt x="6573" y="3728"/>
                  </a:lnTo>
                  <a:lnTo>
                    <a:pt x="6573" y="1525"/>
                  </a:lnTo>
                  <a:close/>
                  <a:moveTo>
                    <a:pt x="7990" y="1525"/>
                  </a:moveTo>
                  <a:lnTo>
                    <a:pt x="7990" y="3728"/>
                  </a:lnTo>
                  <a:lnTo>
                    <a:pt x="7442" y="3728"/>
                  </a:lnTo>
                  <a:lnTo>
                    <a:pt x="7442" y="2954"/>
                  </a:lnTo>
                  <a:cubicBezTo>
                    <a:pt x="7621" y="2954"/>
                    <a:pt x="7764" y="2799"/>
                    <a:pt x="7764" y="2620"/>
                  </a:cubicBezTo>
                  <a:lnTo>
                    <a:pt x="7764" y="1525"/>
                  </a:lnTo>
                  <a:close/>
                  <a:moveTo>
                    <a:pt x="8526" y="1525"/>
                  </a:moveTo>
                  <a:lnTo>
                    <a:pt x="8526" y="2620"/>
                  </a:lnTo>
                  <a:cubicBezTo>
                    <a:pt x="8526" y="2799"/>
                    <a:pt x="8680" y="2954"/>
                    <a:pt x="8859" y="2954"/>
                  </a:cubicBezTo>
                  <a:lnTo>
                    <a:pt x="8859" y="3728"/>
                  </a:lnTo>
                  <a:lnTo>
                    <a:pt x="8299" y="3728"/>
                  </a:lnTo>
                  <a:lnTo>
                    <a:pt x="8299" y="1525"/>
                  </a:lnTo>
                  <a:close/>
                  <a:moveTo>
                    <a:pt x="9716" y="1525"/>
                  </a:moveTo>
                  <a:lnTo>
                    <a:pt x="9716" y="3728"/>
                  </a:lnTo>
                  <a:lnTo>
                    <a:pt x="9168" y="3728"/>
                  </a:lnTo>
                  <a:lnTo>
                    <a:pt x="9168" y="2954"/>
                  </a:lnTo>
                  <a:cubicBezTo>
                    <a:pt x="9347" y="2954"/>
                    <a:pt x="9490" y="2799"/>
                    <a:pt x="9490" y="2620"/>
                  </a:cubicBezTo>
                  <a:lnTo>
                    <a:pt x="9490" y="1525"/>
                  </a:lnTo>
                  <a:close/>
                  <a:moveTo>
                    <a:pt x="167" y="1"/>
                  </a:moveTo>
                  <a:cubicBezTo>
                    <a:pt x="72" y="1"/>
                    <a:pt x="1" y="72"/>
                    <a:pt x="1" y="168"/>
                  </a:cubicBezTo>
                  <a:lnTo>
                    <a:pt x="1" y="1358"/>
                  </a:lnTo>
                  <a:lnTo>
                    <a:pt x="1" y="3680"/>
                  </a:lnTo>
                  <a:cubicBezTo>
                    <a:pt x="1" y="3882"/>
                    <a:pt x="167" y="4049"/>
                    <a:pt x="370" y="4049"/>
                  </a:cubicBezTo>
                  <a:lnTo>
                    <a:pt x="10704" y="4049"/>
                  </a:lnTo>
                  <a:cubicBezTo>
                    <a:pt x="10907" y="4049"/>
                    <a:pt x="11073" y="3882"/>
                    <a:pt x="11073" y="3680"/>
                  </a:cubicBezTo>
                  <a:lnTo>
                    <a:pt x="11073" y="1358"/>
                  </a:lnTo>
                  <a:lnTo>
                    <a:pt x="11073" y="168"/>
                  </a:lnTo>
                  <a:cubicBezTo>
                    <a:pt x="11085" y="60"/>
                    <a:pt x="11014" y="1"/>
                    <a:pt x="10919" y="1"/>
                  </a:cubicBezTo>
                  <a:cubicBezTo>
                    <a:pt x="10835" y="1"/>
                    <a:pt x="10764" y="72"/>
                    <a:pt x="10764" y="168"/>
                  </a:cubicBezTo>
                  <a:lnTo>
                    <a:pt x="10764" y="1192"/>
                  </a:lnTo>
                  <a:lnTo>
                    <a:pt x="322" y="1192"/>
                  </a:lnTo>
                  <a:lnTo>
                    <a:pt x="322" y="168"/>
                  </a:lnTo>
                  <a:cubicBezTo>
                    <a:pt x="322"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7" name="Google Shape;3527;p55"/>
          <p:cNvGrpSpPr/>
          <p:nvPr/>
        </p:nvGrpSpPr>
        <p:grpSpPr>
          <a:xfrm>
            <a:off x="862283" y="4274771"/>
            <a:ext cx="341204" cy="359301"/>
            <a:chOff x="862283" y="4274771"/>
            <a:chExt cx="341204" cy="359301"/>
          </a:xfrm>
        </p:grpSpPr>
        <p:sp>
          <p:nvSpPr>
            <p:cNvPr id="3528" name="Google Shape;3528;p55"/>
            <p:cNvSpPr/>
            <p:nvPr/>
          </p:nvSpPr>
          <p:spPr>
            <a:xfrm>
              <a:off x="1100089" y="4490790"/>
              <a:ext cx="24267" cy="17366"/>
            </a:xfrm>
            <a:custGeom>
              <a:rect b="b" l="l" r="r" t="t"/>
              <a:pathLst>
                <a:path extrusionOk="0" h="546" w="763">
                  <a:moveTo>
                    <a:pt x="561" y="0"/>
                  </a:moveTo>
                  <a:cubicBezTo>
                    <a:pt x="536" y="0"/>
                    <a:pt x="510" y="7"/>
                    <a:pt x="489" y="22"/>
                  </a:cubicBezTo>
                  <a:lnTo>
                    <a:pt x="108" y="224"/>
                  </a:lnTo>
                  <a:cubicBezTo>
                    <a:pt x="24" y="272"/>
                    <a:pt x="0" y="379"/>
                    <a:pt x="48" y="450"/>
                  </a:cubicBezTo>
                  <a:cubicBezTo>
                    <a:pt x="72" y="510"/>
                    <a:pt x="131" y="545"/>
                    <a:pt x="191" y="545"/>
                  </a:cubicBezTo>
                  <a:cubicBezTo>
                    <a:pt x="227" y="545"/>
                    <a:pt x="250" y="545"/>
                    <a:pt x="262" y="522"/>
                  </a:cubicBezTo>
                  <a:lnTo>
                    <a:pt x="655" y="319"/>
                  </a:lnTo>
                  <a:cubicBezTo>
                    <a:pt x="727" y="272"/>
                    <a:pt x="762" y="164"/>
                    <a:pt x="715" y="93"/>
                  </a:cubicBezTo>
                  <a:cubicBezTo>
                    <a:pt x="682" y="35"/>
                    <a:pt x="620" y="0"/>
                    <a:pt x="56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55"/>
            <p:cNvSpPr/>
            <p:nvPr/>
          </p:nvSpPr>
          <p:spPr>
            <a:xfrm>
              <a:off x="1100089" y="4476001"/>
              <a:ext cx="24267" cy="17397"/>
            </a:xfrm>
            <a:custGeom>
              <a:rect b="b" l="l" r="r" t="t"/>
              <a:pathLst>
                <a:path extrusionOk="0" h="547" w="763">
                  <a:moveTo>
                    <a:pt x="561" y="1"/>
                  </a:moveTo>
                  <a:cubicBezTo>
                    <a:pt x="536" y="1"/>
                    <a:pt x="510" y="8"/>
                    <a:pt x="489" y="22"/>
                  </a:cubicBezTo>
                  <a:lnTo>
                    <a:pt x="108" y="236"/>
                  </a:lnTo>
                  <a:cubicBezTo>
                    <a:pt x="24" y="272"/>
                    <a:pt x="0" y="379"/>
                    <a:pt x="48" y="451"/>
                  </a:cubicBezTo>
                  <a:cubicBezTo>
                    <a:pt x="72" y="510"/>
                    <a:pt x="131" y="546"/>
                    <a:pt x="191" y="546"/>
                  </a:cubicBezTo>
                  <a:cubicBezTo>
                    <a:pt x="227" y="546"/>
                    <a:pt x="250" y="546"/>
                    <a:pt x="262" y="534"/>
                  </a:cubicBezTo>
                  <a:lnTo>
                    <a:pt x="655" y="320"/>
                  </a:lnTo>
                  <a:cubicBezTo>
                    <a:pt x="727" y="272"/>
                    <a:pt x="762" y="177"/>
                    <a:pt x="715" y="94"/>
                  </a:cubicBezTo>
                  <a:cubicBezTo>
                    <a:pt x="682" y="36"/>
                    <a:pt x="620" y="1"/>
                    <a:pt x="56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55"/>
            <p:cNvSpPr/>
            <p:nvPr/>
          </p:nvSpPr>
          <p:spPr>
            <a:xfrm>
              <a:off x="862283" y="4274771"/>
              <a:ext cx="341204" cy="359301"/>
            </a:xfrm>
            <a:custGeom>
              <a:rect b="b" l="l" r="r" t="t"/>
              <a:pathLst>
                <a:path extrusionOk="0" h="11297" w="10728">
                  <a:moveTo>
                    <a:pt x="5203" y="444"/>
                  </a:moveTo>
                  <a:lnTo>
                    <a:pt x="5203" y="2194"/>
                  </a:lnTo>
                  <a:lnTo>
                    <a:pt x="2084" y="3920"/>
                  </a:lnTo>
                  <a:lnTo>
                    <a:pt x="512" y="3051"/>
                  </a:lnTo>
                  <a:lnTo>
                    <a:pt x="5203" y="444"/>
                  </a:lnTo>
                  <a:close/>
                  <a:moveTo>
                    <a:pt x="5537" y="444"/>
                  </a:moveTo>
                  <a:lnTo>
                    <a:pt x="10228" y="3051"/>
                  </a:lnTo>
                  <a:lnTo>
                    <a:pt x="8656" y="3920"/>
                  </a:lnTo>
                  <a:lnTo>
                    <a:pt x="5537" y="2194"/>
                  </a:lnTo>
                  <a:lnTo>
                    <a:pt x="5537" y="444"/>
                  </a:lnTo>
                  <a:close/>
                  <a:moveTo>
                    <a:pt x="5382" y="2480"/>
                  </a:moveTo>
                  <a:lnTo>
                    <a:pt x="8311" y="4099"/>
                  </a:lnTo>
                  <a:lnTo>
                    <a:pt x="5382" y="5730"/>
                  </a:lnTo>
                  <a:lnTo>
                    <a:pt x="2441" y="4099"/>
                  </a:lnTo>
                  <a:lnTo>
                    <a:pt x="5382" y="2480"/>
                  </a:lnTo>
                  <a:close/>
                  <a:moveTo>
                    <a:pt x="346" y="3325"/>
                  </a:moveTo>
                  <a:lnTo>
                    <a:pt x="1941" y="4206"/>
                  </a:lnTo>
                  <a:lnTo>
                    <a:pt x="1941" y="7278"/>
                  </a:lnTo>
                  <a:lnTo>
                    <a:pt x="346" y="7992"/>
                  </a:lnTo>
                  <a:lnTo>
                    <a:pt x="346" y="3325"/>
                  </a:lnTo>
                  <a:close/>
                  <a:moveTo>
                    <a:pt x="2262" y="4385"/>
                  </a:moveTo>
                  <a:lnTo>
                    <a:pt x="3477" y="5051"/>
                  </a:lnTo>
                  <a:lnTo>
                    <a:pt x="5215" y="6028"/>
                  </a:lnTo>
                  <a:lnTo>
                    <a:pt x="5215" y="8921"/>
                  </a:lnTo>
                  <a:lnTo>
                    <a:pt x="2262" y="7290"/>
                  </a:lnTo>
                  <a:lnTo>
                    <a:pt x="2262" y="4385"/>
                  </a:lnTo>
                  <a:close/>
                  <a:moveTo>
                    <a:pt x="8489" y="4385"/>
                  </a:moveTo>
                  <a:lnTo>
                    <a:pt x="8489" y="7290"/>
                  </a:lnTo>
                  <a:lnTo>
                    <a:pt x="5537" y="8921"/>
                  </a:lnTo>
                  <a:lnTo>
                    <a:pt x="5537" y="6028"/>
                  </a:lnTo>
                  <a:lnTo>
                    <a:pt x="8489" y="4385"/>
                  </a:lnTo>
                  <a:close/>
                  <a:moveTo>
                    <a:pt x="5374" y="0"/>
                  </a:moveTo>
                  <a:cubicBezTo>
                    <a:pt x="5346" y="0"/>
                    <a:pt x="5316" y="9"/>
                    <a:pt x="5287" y="27"/>
                  </a:cubicBezTo>
                  <a:lnTo>
                    <a:pt x="96" y="2896"/>
                  </a:lnTo>
                  <a:cubicBezTo>
                    <a:pt x="36" y="2932"/>
                    <a:pt x="0" y="2992"/>
                    <a:pt x="0" y="3051"/>
                  </a:cubicBezTo>
                  <a:lnTo>
                    <a:pt x="0" y="8242"/>
                  </a:lnTo>
                  <a:cubicBezTo>
                    <a:pt x="0" y="8302"/>
                    <a:pt x="36" y="8361"/>
                    <a:pt x="96" y="8385"/>
                  </a:cubicBezTo>
                  <a:lnTo>
                    <a:pt x="2382" y="9659"/>
                  </a:lnTo>
                  <a:cubicBezTo>
                    <a:pt x="2407" y="9670"/>
                    <a:pt x="2434" y="9676"/>
                    <a:pt x="2461" y="9676"/>
                  </a:cubicBezTo>
                  <a:cubicBezTo>
                    <a:pt x="2519" y="9676"/>
                    <a:pt x="2575" y="9649"/>
                    <a:pt x="2608" y="9600"/>
                  </a:cubicBezTo>
                  <a:cubicBezTo>
                    <a:pt x="2655" y="9516"/>
                    <a:pt x="2620" y="9421"/>
                    <a:pt x="2548" y="9373"/>
                  </a:cubicBezTo>
                  <a:lnTo>
                    <a:pt x="548" y="8266"/>
                  </a:lnTo>
                  <a:lnTo>
                    <a:pt x="2096" y="7587"/>
                  </a:lnTo>
                  <a:lnTo>
                    <a:pt x="5227" y="9314"/>
                  </a:lnTo>
                  <a:lnTo>
                    <a:pt x="5227" y="10862"/>
                  </a:lnTo>
                  <a:lnTo>
                    <a:pt x="3215" y="9742"/>
                  </a:lnTo>
                  <a:cubicBezTo>
                    <a:pt x="3193" y="9727"/>
                    <a:pt x="3167" y="9721"/>
                    <a:pt x="3140" y="9721"/>
                  </a:cubicBezTo>
                  <a:cubicBezTo>
                    <a:pt x="3082" y="9721"/>
                    <a:pt x="3021" y="9753"/>
                    <a:pt x="2989" y="9802"/>
                  </a:cubicBezTo>
                  <a:cubicBezTo>
                    <a:pt x="2953" y="9873"/>
                    <a:pt x="2977" y="9981"/>
                    <a:pt x="3060" y="10028"/>
                  </a:cubicBezTo>
                  <a:lnTo>
                    <a:pt x="5299" y="11278"/>
                  </a:lnTo>
                  <a:cubicBezTo>
                    <a:pt x="5322" y="11290"/>
                    <a:pt x="5349" y="11296"/>
                    <a:pt x="5377" y="11296"/>
                  </a:cubicBezTo>
                  <a:cubicBezTo>
                    <a:pt x="5406" y="11296"/>
                    <a:pt x="5435" y="11290"/>
                    <a:pt x="5465" y="11278"/>
                  </a:cubicBezTo>
                  <a:lnTo>
                    <a:pt x="7835" y="9969"/>
                  </a:lnTo>
                  <a:cubicBezTo>
                    <a:pt x="7906" y="9921"/>
                    <a:pt x="7930" y="9814"/>
                    <a:pt x="7894" y="9742"/>
                  </a:cubicBezTo>
                  <a:cubicBezTo>
                    <a:pt x="7861" y="9693"/>
                    <a:pt x="7801" y="9661"/>
                    <a:pt x="7743" y="9661"/>
                  </a:cubicBezTo>
                  <a:cubicBezTo>
                    <a:pt x="7716" y="9661"/>
                    <a:pt x="7690" y="9668"/>
                    <a:pt x="7668" y="9683"/>
                  </a:cubicBezTo>
                  <a:lnTo>
                    <a:pt x="5561" y="10862"/>
                  </a:lnTo>
                  <a:lnTo>
                    <a:pt x="5561" y="9314"/>
                  </a:lnTo>
                  <a:lnTo>
                    <a:pt x="8680" y="7587"/>
                  </a:lnTo>
                  <a:lnTo>
                    <a:pt x="10228" y="8266"/>
                  </a:lnTo>
                  <a:lnTo>
                    <a:pt x="8335" y="9314"/>
                  </a:lnTo>
                  <a:cubicBezTo>
                    <a:pt x="8263" y="9361"/>
                    <a:pt x="8239" y="9457"/>
                    <a:pt x="8275" y="9540"/>
                  </a:cubicBezTo>
                  <a:cubicBezTo>
                    <a:pt x="8311" y="9600"/>
                    <a:pt x="8370" y="9623"/>
                    <a:pt x="8430" y="9623"/>
                  </a:cubicBezTo>
                  <a:cubicBezTo>
                    <a:pt x="8454" y="9623"/>
                    <a:pt x="8489" y="9623"/>
                    <a:pt x="8501" y="9611"/>
                  </a:cubicBezTo>
                  <a:lnTo>
                    <a:pt x="10680" y="8409"/>
                  </a:lnTo>
                  <a:cubicBezTo>
                    <a:pt x="10680" y="8373"/>
                    <a:pt x="10692" y="8349"/>
                    <a:pt x="10704" y="8326"/>
                  </a:cubicBezTo>
                  <a:cubicBezTo>
                    <a:pt x="10716" y="8302"/>
                    <a:pt x="10728" y="8266"/>
                    <a:pt x="10728" y="8242"/>
                  </a:cubicBezTo>
                  <a:lnTo>
                    <a:pt x="10728" y="6778"/>
                  </a:lnTo>
                  <a:cubicBezTo>
                    <a:pt x="10728" y="6694"/>
                    <a:pt x="10656" y="6623"/>
                    <a:pt x="10573" y="6623"/>
                  </a:cubicBezTo>
                  <a:cubicBezTo>
                    <a:pt x="10478" y="6623"/>
                    <a:pt x="10406" y="6694"/>
                    <a:pt x="10406" y="6778"/>
                  </a:cubicBezTo>
                  <a:lnTo>
                    <a:pt x="10406" y="7992"/>
                  </a:lnTo>
                  <a:lnTo>
                    <a:pt x="8811" y="7278"/>
                  </a:lnTo>
                  <a:lnTo>
                    <a:pt x="8811" y="4206"/>
                  </a:lnTo>
                  <a:lnTo>
                    <a:pt x="10406" y="3325"/>
                  </a:lnTo>
                  <a:lnTo>
                    <a:pt x="10406" y="6063"/>
                  </a:lnTo>
                  <a:cubicBezTo>
                    <a:pt x="10406" y="6159"/>
                    <a:pt x="10478" y="6230"/>
                    <a:pt x="10573" y="6230"/>
                  </a:cubicBezTo>
                  <a:cubicBezTo>
                    <a:pt x="10656" y="6230"/>
                    <a:pt x="10728" y="6159"/>
                    <a:pt x="10728" y="6063"/>
                  </a:cubicBezTo>
                  <a:lnTo>
                    <a:pt x="10728" y="3051"/>
                  </a:lnTo>
                  <a:cubicBezTo>
                    <a:pt x="10728" y="2992"/>
                    <a:pt x="10704" y="2932"/>
                    <a:pt x="10644" y="2896"/>
                  </a:cubicBezTo>
                  <a:lnTo>
                    <a:pt x="5453" y="27"/>
                  </a:lnTo>
                  <a:cubicBezTo>
                    <a:pt x="5430" y="9"/>
                    <a:pt x="5403" y="0"/>
                    <a:pt x="537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1" name="Google Shape;3531;p55"/>
          <p:cNvGrpSpPr/>
          <p:nvPr/>
        </p:nvGrpSpPr>
        <p:grpSpPr>
          <a:xfrm>
            <a:off x="1396957" y="4287365"/>
            <a:ext cx="301861" cy="332871"/>
            <a:chOff x="1396957" y="4287365"/>
            <a:chExt cx="301861" cy="332871"/>
          </a:xfrm>
        </p:grpSpPr>
        <p:sp>
          <p:nvSpPr>
            <p:cNvPr id="3532" name="Google Shape;3532;p55"/>
            <p:cNvSpPr/>
            <p:nvPr/>
          </p:nvSpPr>
          <p:spPr>
            <a:xfrm>
              <a:off x="1396957" y="4287365"/>
              <a:ext cx="301861" cy="332871"/>
            </a:xfrm>
            <a:custGeom>
              <a:rect b="b" l="l" r="r" t="t"/>
              <a:pathLst>
                <a:path extrusionOk="0" h="10466" w="9491">
                  <a:moveTo>
                    <a:pt x="751" y="2417"/>
                  </a:moveTo>
                  <a:lnTo>
                    <a:pt x="930" y="2619"/>
                  </a:lnTo>
                  <a:lnTo>
                    <a:pt x="513" y="2989"/>
                  </a:lnTo>
                  <a:lnTo>
                    <a:pt x="334" y="2786"/>
                  </a:lnTo>
                  <a:lnTo>
                    <a:pt x="751" y="2417"/>
                  </a:lnTo>
                  <a:close/>
                  <a:moveTo>
                    <a:pt x="1132" y="2834"/>
                  </a:moveTo>
                  <a:lnTo>
                    <a:pt x="3394" y="5346"/>
                  </a:lnTo>
                  <a:lnTo>
                    <a:pt x="3299" y="5429"/>
                  </a:lnTo>
                  <a:lnTo>
                    <a:pt x="1037" y="2917"/>
                  </a:lnTo>
                  <a:lnTo>
                    <a:pt x="1132" y="2834"/>
                  </a:lnTo>
                  <a:close/>
                  <a:moveTo>
                    <a:pt x="811" y="3131"/>
                  </a:moveTo>
                  <a:lnTo>
                    <a:pt x="3073" y="5644"/>
                  </a:lnTo>
                  <a:lnTo>
                    <a:pt x="2989" y="5727"/>
                  </a:lnTo>
                  <a:lnTo>
                    <a:pt x="727" y="3215"/>
                  </a:lnTo>
                  <a:lnTo>
                    <a:pt x="811" y="3131"/>
                  </a:lnTo>
                  <a:close/>
                  <a:moveTo>
                    <a:pt x="3478" y="5691"/>
                  </a:moveTo>
                  <a:lnTo>
                    <a:pt x="3597" y="5989"/>
                  </a:lnTo>
                  <a:lnTo>
                    <a:pt x="3299" y="5846"/>
                  </a:lnTo>
                  <a:lnTo>
                    <a:pt x="3478" y="5691"/>
                  </a:lnTo>
                  <a:close/>
                  <a:moveTo>
                    <a:pt x="3216" y="0"/>
                  </a:moveTo>
                  <a:cubicBezTo>
                    <a:pt x="3013" y="0"/>
                    <a:pt x="2858" y="167"/>
                    <a:pt x="2858" y="357"/>
                  </a:cubicBezTo>
                  <a:lnTo>
                    <a:pt x="2858" y="4286"/>
                  </a:lnTo>
                  <a:lnTo>
                    <a:pt x="977" y="2203"/>
                  </a:lnTo>
                  <a:cubicBezTo>
                    <a:pt x="918" y="2143"/>
                    <a:pt x="846" y="2119"/>
                    <a:pt x="775" y="2096"/>
                  </a:cubicBezTo>
                  <a:cubicBezTo>
                    <a:pt x="691" y="2096"/>
                    <a:pt x="608" y="2131"/>
                    <a:pt x="549" y="2167"/>
                  </a:cubicBezTo>
                  <a:lnTo>
                    <a:pt x="132" y="2548"/>
                  </a:lnTo>
                  <a:cubicBezTo>
                    <a:pt x="13" y="2667"/>
                    <a:pt x="1" y="2858"/>
                    <a:pt x="96" y="2977"/>
                  </a:cubicBezTo>
                  <a:lnTo>
                    <a:pt x="2751" y="5917"/>
                  </a:lnTo>
                  <a:cubicBezTo>
                    <a:pt x="2775" y="5953"/>
                    <a:pt x="2811" y="5977"/>
                    <a:pt x="2858" y="6001"/>
                  </a:cubicBezTo>
                  <a:lnTo>
                    <a:pt x="2858" y="8358"/>
                  </a:lnTo>
                  <a:lnTo>
                    <a:pt x="2263" y="8358"/>
                  </a:lnTo>
                  <a:cubicBezTo>
                    <a:pt x="2168" y="8358"/>
                    <a:pt x="2108" y="8442"/>
                    <a:pt x="2108" y="8513"/>
                  </a:cubicBezTo>
                  <a:cubicBezTo>
                    <a:pt x="2108" y="8596"/>
                    <a:pt x="2180" y="8656"/>
                    <a:pt x="2263" y="8656"/>
                  </a:cubicBezTo>
                  <a:lnTo>
                    <a:pt x="6502" y="8656"/>
                  </a:lnTo>
                  <a:cubicBezTo>
                    <a:pt x="6526" y="8656"/>
                    <a:pt x="6549" y="8692"/>
                    <a:pt x="6549" y="8704"/>
                  </a:cubicBezTo>
                  <a:lnTo>
                    <a:pt x="6549" y="9013"/>
                  </a:lnTo>
                  <a:cubicBezTo>
                    <a:pt x="6549" y="9477"/>
                    <a:pt x="6752" y="9882"/>
                    <a:pt x="7097" y="10144"/>
                  </a:cubicBezTo>
                  <a:lnTo>
                    <a:pt x="1644" y="10144"/>
                  </a:lnTo>
                  <a:cubicBezTo>
                    <a:pt x="1025" y="10144"/>
                    <a:pt x="513" y="9644"/>
                    <a:pt x="513" y="9013"/>
                  </a:cubicBezTo>
                  <a:lnTo>
                    <a:pt x="513" y="8704"/>
                  </a:lnTo>
                  <a:cubicBezTo>
                    <a:pt x="513" y="8680"/>
                    <a:pt x="549" y="8656"/>
                    <a:pt x="561" y="8656"/>
                  </a:cubicBezTo>
                  <a:lnTo>
                    <a:pt x="1573" y="8656"/>
                  </a:lnTo>
                  <a:cubicBezTo>
                    <a:pt x="1668" y="8656"/>
                    <a:pt x="1727" y="8584"/>
                    <a:pt x="1727" y="8513"/>
                  </a:cubicBezTo>
                  <a:cubicBezTo>
                    <a:pt x="1727" y="8418"/>
                    <a:pt x="1644" y="8358"/>
                    <a:pt x="1573" y="8358"/>
                  </a:cubicBezTo>
                  <a:lnTo>
                    <a:pt x="561" y="8358"/>
                  </a:lnTo>
                  <a:cubicBezTo>
                    <a:pt x="370" y="8358"/>
                    <a:pt x="203" y="8525"/>
                    <a:pt x="203" y="8715"/>
                  </a:cubicBezTo>
                  <a:lnTo>
                    <a:pt x="203" y="9037"/>
                  </a:lnTo>
                  <a:cubicBezTo>
                    <a:pt x="203" y="9823"/>
                    <a:pt x="846" y="10466"/>
                    <a:pt x="1632" y="10466"/>
                  </a:cubicBezTo>
                  <a:lnTo>
                    <a:pt x="8050" y="10466"/>
                  </a:lnTo>
                  <a:cubicBezTo>
                    <a:pt x="8835" y="10466"/>
                    <a:pt x="9478" y="9823"/>
                    <a:pt x="9478" y="9037"/>
                  </a:cubicBezTo>
                  <a:lnTo>
                    <a:pt x="9478" y="4846"/>
                  </a:lnTo>
                  <a:cubicBezTo>
                    <a:pt x="9478" y="4763"/>
                    <a:pt x="9407" y="4703"/>
                    <a:pt x="9324" y="4703"/>
                  </a:cubicBezTo>
                  <a:cubicBezTo>
                    <a:pt x="9240" y="4703"/>
                    <a:pt x="9181" y="4774"/>
                    <a:pt x="9181" y="4846"/>
                  </a:cubicBezTo>
                  <a:lnTo>
                    <a:pt x="9181" y="9037"/>
                  </a:lnTo>
                  <a:cubicBezTo>
                    <a:pt x="9181" y="9656"/>
                    <a:pt x="8669" y="10168"/>
                    <a:pt x="8050" y="10168"/>
                  </a:cubicBezTo>
                  <a:lnTo>
                    <a:pt x="7978" y="10168"/>
                  </a:lnTo>
                  <a:cubicBezTo>
                    <a:pt x="7347" y="10168"/>
                    <a:pt x="6847" y="9656"/>
                    <a:pt x="6847" y="9037"/>
                  </a:cubicBezTo>
                  <a:lnTo>
                    <a:pt x="6847" y="8715"/>
                  </a:lnTo>
                  <a:cubicBezTo>
                    <a:pt x="6847" y="8525"/>
                    <a:pt x="6680" y="8358"/>
                    <a:pt x="6490" y="8358"/>
                  </a:cubicBezTo>
                  <a:lnTo>
                    <a:pt x="3156" y="8358"/>
                  </a:lnTo>
                  <a:lnTo>
                    <a:pt x="3156" y="6096"/>
                  </a:lnTo>
                  <a:lnTo>
                    <a:pt x="3585" y="6322"/>
                  </a:lnTo>
                  <a:cubicBezTo>
                    <a:pt x="3609" y="6334"/>
                    <a:pt x="3656" y="6358"/>
                    <a:pt x="3692" y="6358"/>
                  </a:cubicBezTo>
                  <a:cubicBezTo>
                    <a:pt x="3751" y="6358"/>
                    <a:pt x="3811" y="6334"/>
                    <a:pt x="3847" y="6298"/>
                  </a:cubicBezTo>
                  <a:cubicBezTo>
                    <a:pt x="3930" y="6215"/>
                    <a:pt x="3954" y="6120"/>
                    <a:pt x="3906" y="6025"/>
                  </a:cubicBezTo>
                  <a:lnTo>
                    <a:pt x="3668" y="5394"/>
                  </a:lnTo>
                  <a:lnTo>
                    <a:pt x="3668" y="5358"/>
                  </a:lnTo>
                  <a:cubicBezTo>
                    <a:pt x="3668" y="5286"/>
                    <a:pt x="3644" y="5191"/>
                    <a:pt x="3597" y="5132"/>
                  </a:cubicBezTo>
                  <a:lnTo>
                    <a:pt x="3132" y="4608"/>
                  </a:lnTo>
                  <a:lnTo>
                    <a:pt x="3132" y="345"/>
                  </a:lnTo>
                  <a:cubicBezTo>
                    <a:pt x="3132" y="310"/>
                    <a:pt x="3168" y="298"/>
                    <a:pt x="3180" y="298"/>
                  </a:cubicBezTo>
                  <a:lnTo>
                    <a:pt x="9109" y="298"/>
                  </a:lnTo>
                  <a:cubicBezTo>
                    <a:pt x="9133" y="298"/>
                    <a:pt x="9145" y="333"/>
                    <a:pt x="9145" y="345"/>
                  </a:cubicBezTo>
                  <a:lnTo>
                    <a:pt x="9145" y="2346"/>
                  </a:lnTo>
                  <a:cubicBezTo>
                    <a:pt x="9145" y="2441"/>
                    <a:pt x="9228" y="2500"/>
                    <a:pt x="9300" y="2500"/>
                  </a:cubicBezTo>
                  <a:cubicBezTo>
                    <a:pt x="9383" y="2500"/>
                    <a:pt x="9443" y="2429"/>
                    <a:pt x="9443" y="2346"/>
                  </a:cubicBezTo>
                  <a:lnTo>
                    <a:pt x="9443" y="345"/>
                  </a:lnTo>
                  <a:cubicBezTo>
                    <a:pt x="9490" y="167"/>
                    <a:pt x="9324" y="0"/>
                    <a:pt x="913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55"/>
            <p:cNvSpPr/>
            <p:nvPr/>
          </p:nvSpPr>
          <p:spPr>
            <a:xfrm>
              <a:off x="1689309" y="4378614"/>
              <a:ext cx="9510" cy="46976"/>
            </a:xfrm>
            <a:custGeom>
              <a:rect b="b" l="l" r="r" t="t"/>
              <a:pathLst>
                <a:path extrusionOk="0" h="1477" w="299">
                  <a:moveTo>
                    <a:pt x="155" y="0"/>
                  </a:moveTo>
                  <a:cubicBezTo>
                    <a:pt x="60" y="0"/>
                    <a:pt x="1" y="84"/>
                    <a:pt x="1" y="155"/>
                  </a:cubicBezTo>
                  <a:lnTo>
                    <a:pt x="1" y="1334"/>
                  </a:lnTo>
                  <a:cubicBezTo>
                    <a:pt x="1" y="1417"/>
                    <a:pt x="72" y="1477"/>
                    <a:pt x="155" y="1477"/>
                  </a:cubicBezTo>
                  <a:cubicBezTo>
                    <a:pt x="239" y="1477"/>
                    <a:pt x="298" y="1405"/>
                    <a:pt x="298" y="1334"/>
                  </a:cubicBezTo>
                  <a:lnTo>
                    <a:pt x="298" y="155"/>
                  </a:lnTo>
                  <a:cubicBezTo>
                    <a:pt x="298" y="84"/>
                    <a:pt x="239"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55"/>
            <p:cNvSpPr/>
            <p:nvPr/>
          </p:nvSpPr>
          <p:spPr>
            <a:xfrm>
              <a:off x="1520424" y="4385420"/>
              <a:ext cx="33363" cy="32982"/>
            </a:xfrm>
            <a:custGeom>
              <a:rect b="b" l="l" r="r" t="t"/>
              <a:pathLst>
                <a:path extrusionOk="0" h="1037" w="1049">
                  <a:moveTo>
                    <a:pt x="524" y="298"/>
                  </a:moveTo>
                  <a:cubicBezTo>
                    <a:pt x="643" y="298"/>
                    <a:pt x="739" y="406"/>
                    <a:pt x="739" y="525"/>
                  </a:cubicBezTo>
                  <a:cubicBezTo>
                    <a:pt x="739" y="644"/>
                    <a:pt x="643" y="739"/>
                    <a:pt x="524" y="739"/>
                  </a:cubicBezTo>
                  <a:cubicBezTo>
                    <a:pt x="405" y="739"/>
                    <a:pt x="298" y="644"/>
                    <a:pt x="298" y="525"/>
                  </a:cubicBezTo>
                  <a:cubicBezTo>
                    <a:pt x="298" y="406"/>
                    <a:pt x="405" y="298"/>
                    <a:pt x="524" y="298"/>
                  </a:cubicBezTo>
                  <a:close/>
                  <a:moveTo>
                    <a:pt x="524" y="1"/>
                  </a:moveTo>
                  <a:cubicBezTo>
                    <a:pt x="238" y="1"/>
                    <a:pt x="0" y="239"/>
                    <a:pt x="0" y="525"/>
                  </a:cubicBezTo>
                  <a:cubicBezTo>
                    <a:pt x="0" y="798"/>
                    <a:pt x="238" y="1037"/>
                    <a:pt x="524" y="1037"/>
                  </a:cubicBezTo>
                  <a:cubicBezTo>
                    <a:pt x="798" y="1037"/>
                    <a:pt x="1036" y="798"/>
                    <a:pt x="1036" y="525"/>
                  </a:cubicBezTo>
                  <a:cubicBezTo>
                    <a:pt x="1048" y="239"/>
                    <a:pt x="822" y="1"/>
                    <a:pt x="5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55"/>
            <p:cNvSpPr/>
            <p:nvPr/>
          </p:nvSpPr>
          <p:spPr>
            <a:xfrm>
              <a:off x="1563202" y="4398683"/>
              <a:ext cx="34508" cy="9510"/>
            </a:xfrm>
            <a:custGeom>
              <a:rect b="b" l="l" r="r" t="t"/>
              <a:pathLst>
                <a:path extrusionOk="0" h="299" w="1085">
                  <a:moveTo>
                    <a:pt x="167" y="0"/>
                  </a:moveTo>
                  <a:cubicBezTo>
                    <a:pt x="84" y="0"/>
                    <a:pt x="25" y="72"/>
                    <a:pt x="25" y="143"/>
                  </a:cubicBezTo>
                  <a:cubicBezTo>
                    <a:pt x="1" y="227"/>
                    <a:pt x="84" y="298"/>
                    <a:pt x="167" y="298"/>
                  </a:cubicBezTo>
                  <a:lnTo>
                    <a:pt x="929" y="298"/>
                  </a:lnTo>
                  <a:cubicBezTo>
                    <a:pt x="1025" y="298"/>
                    <a:pt x="1084" y="227"/>
                    <a:pt x="1084" y="143"/>
                  </a:cubicBezTo>
                  <a:cubicBezTo>
                    <a:pt x="1084" y="60"/>
                    <a:pt x="1001" y="0"/>
                    <a:pt x="92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55"/>
            <p:cNvSpPr/>
            <p:nvPr/>
          </p:nvSpPr>
          <p:spPr>
            <a:xfrm>
              <a:off x="1563965" y="4410037"/>
              <a:ext cx="92807" cy="9510"/>
            </a:xfrm>
            <a:custGeom>
              <a:rect b="b" l="l" r="r" t="t"/>
              <a:pathLst>
                <a:path extrusionOk="0" h="299" w="2918">
                  <a:moveTo>
                    <a:pt x="143" y="1"/>
                  </a:moveTo>
                  <a:cubicBezTo>
                    <a:pt x="60" y="1"/>
                    <a:pt x="1" y="72"/>
                    <a:pt x="1" y="144"/>
                  </a:cubicBezTo>
                  <a:cubicBezTo>
                    <a:pt x="1" y="239"/>
                    <a:pt x="72" y="298"/>
                    <a:pt x="143" y="298"/>
                  </a:cubicBezTo>
                  <a:lnTo>
                    <a:pt x="2763" y="298"/>
                  </a:lnTo>
                  <a:cubicBezTo>
                    <a:pt x="2858" y="298"/>
                    <a:pt x="2918" y="227"/>
                    <a:pt x="2918" y="144"/>
                  </a:cubicBezTo>
                  <a:cubicBezTo>
                    <a:pt x="2918" y="72"/>
                    <a:pt x="2858" y="1"/>
                    <a:pt x="27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55"/>
            <p:cNvSpPr/>
            <p:nvPr/>
          </p:nvSpPr>
          <p:spPr>
            <a:xfrm>
              <a:off x="1563202" y="4385039"/>
              <a:ext cx="10273" cy="9510"/>
            </a:xfrm>
            <a:custGeom>
              <a:rect b="b" l="l" r="r" t="t"/>
              <a:pathLst>
                <a:path extrusionOk="0" h="299" w="323">
                  <a:moveTo>
                    <a:pt x="167" y="1"/>
                  </a:moveTo>
                  <a:cubicBezTo>
                    <a:pt x="84" y="1"/>
                    <a:pt x="25" y="72"/>
                    <a:pt x="25" y="144"/>
                  </a:cubicBezTo>
                  <a:cubicBezTo>
                    <a:pt x="1" y="215"/>
                    <a:pt x="84" y="299"/>
                    <a:pt x="167" y="299"/>
                  </a:cubicBezTo>
                  <a:cubicBezTo>
                    <a:pt x="263" y="299"/>
                    <a:pt x="322" y="215"/>
                    <a:pt x="322" y="144"/>
                  </a:cubicBezTo>
                  <a:cubicBezTo>
                    <a:pt x="322" y="60"/>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55"/>
            <p:cNvSpPr/>
            <p:nvPr/>
          </p:nvSpPr>
          <p:spPr>
            <a:xfrm>
              <a:off x="1520424" y="4436944"/>
              <a:ext cx="33363" cy="33332"/>
            </a:xfrm>
            <a:custGeom>
              <a:rect b="b" l="l" r="r" t="t"/>
              <a:pathLst>
                <a:path extrusionOk="0" h="1048" w="1049">
                  <a:moveTo>
                    <a:pt x="524" y="298"/>
                  </a:moveTo>
                  <a:cubicBezTo>
                    <a:pt x="643" y="298"/>
                    <a:pt x="739" y="405"/>
                    <a:pt x="739" y="524"/>
                  </a:cubicBezTo>
                  <a:cubicBezTo>
                    <a:pt x="739" y="655"/>
                    <a:pt x="643" y="750"/>
                    <a:pt x="524" y="750"/>
                  </a:cubicBezTo>
                  <a:cubicBezTo>
                    <a:pt x="405" y="750"/>
                    <a:pt x="298" y="643"/>
                    <a:pt x="298" y="524"/>
                  </a:cubicBezTo>
                  <a:cubicBezTo>
                    <a:pt x="298" y="405"/>
                    <a:pt x="405" y="298"/>
                    <a:pt x="524" y="298"/>
                  </a:cubicBezTo>
                  <a:close/>
                  <a:moveTo>
                    <a:pt x="524" y="0"/>
                  </a:moveTo>
                  <a:cubicBezTo>
                    <a:pt x="238" y="0"/>
                    <a:pt x="0" y="238"/>
                    <a:pt x="0" y="524"/>
                  </a:cubicBezTo>
                  <a:cubicBezTo>
                    <a:pt x="0" y="810"/>
                    <a:pt x="238" y="1048"/>
                    <a:pt x="524" y="1048"/>
                  </a:cubicBezTo>
                  <a:cubicBezTo>
                    <a:pt x="798" y="1048"/>
                    <a:pt x="1036" y="810"/>
                    <a:pt x="1036" y="524"/>
                  </a:cubicBezTo>
                  <a:cubicBezTo>
                    <a:pt x="1048" y="238"/>
                    <a:pt x="822" y="0"/>
                    <a:pt x="5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55"/>
            <p:cNvSpPr/>
            <p:nvPr/>
          </p:nvSpPr>
          <p:spPr>
            <a:xfrm>
              <a:off x="1563202" y="4450175"/>
              <a:ext cx="34508" cy="9510"/>
            </a:xfrm>
            <a:custGeom>
              <a:rect b="b" l="l" r="r" t="t"/>
              <a:pathLst>
                <a:path extrusionOk="0" h="299" w="1085">
                  <a:moveTo>
                    <a:pt x="167" y="1"/>
                  </a:moveTo>
                  <a:cubicBezTo>
                    <a:pt x="84" y="1"/>
                    <a:pt x="25" y="72"/>
                    <a:pt x="25" y="156"/>
                  </a:cubicBezTo>
                  <a:cubicBezTo>
                    <a:pt x="1" y="239"/>
                    <a:pt x="84" y="298"/>
                    <a:pt x="167" y="298"/>
                  </a:cubicBezTo>
                  <a:lnTo>
                    <a:pt x="929" y="298"/>
                  </a:lnTo>
                  <a:cubicBezTo>
                    <a:pt x="1025" y="298"/>
                    <a:pt x="1084" y="227"/>
                    <a:pt x="1084" y="156"/>
                  </a:cubicBezTo>
                  <a:cubicBezTo>
                    <a:pt x="1084" y="60"/>
                    <a:pt x="1001" y="1"/>
                    <a:pt x="92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55"/>
            <p:cNvSpPr/>
            <p:nvPr/>
          </p:nvSpPr>
          <p:spPr>
            <a:xfrm>
              <a:off x="1563965" y="4461530"/>
              <a:ext cx="92807" cy="9510"/>
            </a:xfrm>
            <a:custGeom>
              <a:rect b="b" l="l" r="r" t="t"/>
              <a:pathLst>
                <a:path extrusionOk="0" h="299" w="2918">
                  <a:moveTo>
                    <a:pt x="143" y="1"/>
                  </a:moveTo>
                  <a:cubicBezTo>
                    <a:pt x="60" y="1"/>
                    <a:pt x="1" y="72"/>
                    <a:pt x="1" y="156"/>
                  </a:cubicBezTo>
                  <a:cubicBezTo>
                    <a:pt x="1" y="239"/>
                    <a:pt x="72" y="299"/>
                    <a:pt x="143" y="299"/>
                  </a:cubicBezTo>
                  <a:lnTo>
                    <a:pt x="2763" y="299"/>
                  </a:lnTo>
                  <a:cubicBezTo>
                    <a:pt x="2858" y="299"/>
                    <a:pt x="2918" y="227"/>
                    <a:pt x="2918" y="156"/>
                  </a:cubicBezTo>
                  <a:cubicBezTo>
                    <a:pt x="2918" y="72"/>
                    <a:pt x="2858" y="1"/>
                    <a:pt x="27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55"/>
            <p:cNvSpPr/>
            <p:nvPr/>
          </p:nvSpPr>
          <p:spPr>
            <a:xfrm>
              <a:off x="1563202" y="4436563"/>
              <a:ext cx="10273" cy="9478"/>
            </a:xfrm>
            <a:custGeom>
              <a:rect b="b" l="l" r="r" t="t"/>
              <a:pathLst>
                <a:path extrusionOk="0" h="298" w="323">
                  <a:moveTo>
                    <a:pt x="167" y="0"/>
                  </a:moveTo>
                  <a:cubicBezTo>
                    <a:pt x="84" y="0"/>
                    <a:pt x="25" y="72"/>
                    <a:pt x="25" y="143"/>
                  </a:cubicBezTo>
                  <a:cubicBezTo>
                    <a:pt x="1" y="226"/>
                    <a:pt x="84" y="298"/>
                    <a:pt x="167" y="298"/>
                  </a:cubicBezTo>
                  <a:cubicBezTo>
                    <a:pt x="263" y="298"/>
                    <a:pt x="322" y="226"/>
                    <a:pt x="322" y="143"/>
                  </a:cubicBezTo>
                  <a:cubicBezTo>
                    <a:pt x="322" y="60"/>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55"/>
            <p:cNvSpPr/>
            <p:nvPr/>
          </p:nvSpPr>
          <p:spPr>
            <a:xfrm>
              <a:off x="1520424" y="4488437"/>
              <a:ext cx="33363" cy="33332"/>
            </a:xfrm>
            <a:custGeom>
              <a:rect b="b" l="l" r="r" t="t"/>
              <a:pathLst>
                <a:path extrusionOk="0" h="1048" w="1049">
                  <a:moveTo>
                    <a:pt x="524" y="298"/>
                  </a:moveTo>
                  <a:cubicBezTo>
                    <a:pt x="643" y="298"/>
                    <a:pt x="739" y="405"/>
                    <a:pt x="739" y="524"/>
                  </a:cubicBezTo>
                  <a:cubicBezTo>
                    <a:pt x="739" y="643"/>
                    <a:pt x="643" y="750"/>
                    <a:pt x="524" y="750"/>
                  </a:cubicBezTo>
                  <a:cubicBezTo>
                    <a:pt x="405" y="750"/>
                    <a:pt x="298" y="643"/>
                    <a:pt x="298" y="524"/>
                  </a:cubicBezTo>
                  <a:cubicBezTo>
                    <a:pt x="298" y="405"/>
                    <a:pt x="405" y="298"/>
                    <a:pt x="524" y="298"/>
                  </a:cubicBezTo>
                  <a:close/>
                  <a:moveTo>
                    <a:pt x="524" y="0"/>
                  </a:moveTo>
                  <a:cubicBezTo>
                    <a:pt x="238" y="0"/>
                    <a:pt x="0" y="238"/>
                    <a:pt x="0" y="524"/>
                  </a:cubicBezTo>
                  <a:cubicBezTo>
                    <a:pt x="0" y="810"/>
                    <a:pt x="238" y="1048"/>
                    <a:pt x="524" y="1048"/>
                  </a:cubicBezTo>
                  <a:cubicBezTo>
                    <a:pt x="798" y="1048"/>
                    <a:pt x="1036" y="810"/>
                    <a:pt x="1036" y="524"/>
                  </a:cubicBezTo>
                  <a:cubicBezTo>
                    <a:pt x="1048" y="238"/>
                    <a:pt x="822" y="0"/>
                    <a:pt x="5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55"/>
            <p:cNvSpPr/>
            <p:nvPr/>
          </p:nvSpPr>
          <p:spPr>
            <a:xfrm>
              <a:off x="1563202" y="4501667"/>
              <a:ext cx="34508" cy="9510"/>
            </a:xfrm>
            <a:custGeom>
              <a:rect b="b" l="l" r="r" t="t"/>
              <a:pathLst>
                <a:path extrusionOk="0" h="299" w="1085">
                  <a:moveTo>
                    <a:pt x="167" y="1"/>
                  </a:moveTo>
                  <a:cubicBezTo>
                    <a:pt x="84" y="1"/>
                    <a:pt x="25" y="84"/>
                    <a:pt x="25" y="156"/>
                  </a:cubicBezTo>
                  <a:cubicBezTo>
                    <a:pt x="1" y="239"/>
                    <a:pt x="84" y="299"/>
                    <a:pt x="167" y="299"/>
                  </a:cubicBezTo>
                  <a:lnTo>
                    <a:pt x="929" y="299"/>
                  </a:lnTo>
                  <a:cubicBezTo>
                    <a:pt x="1025" y="299"/>
                    <a:pt x="1084" y="227"/>
                    <a:pt x="1084" y="156"/>
                  </a:cubicBezTo>
                  <a:cubicBezTo>
                    <a:pt x="1084" y="61"/>
                    <a:pt x="1001" y="1"/>
                    <a:pt x="92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55"/>
            <p:cNvSpPr/>
            <p:nvPr/>
          </p:nvSpPr>
          <p:spPr>
            <a:xfrm>
              <a:off x="1563202" y="4513785"/>
              <a:ext cx="93570" cy="9510"/>
            </a:xfrm>
            <a:custGeom>
              <a:rect b="b" l="l" r="r" t="t"/>
              <a:pathLst>
                <a:path extrusionOk="0" h="299" w="2942">
                  <a:moveTo>
                    <a:pt x="167" y="1"/>
                  </a:moveTo>
                  <a:cubicBezTo>
                    <a:pt x="84" y="1"/>
                    <a:pt x="25" y="72"/>
                    <a:pt x="25" y="144"/>
                  </a:cubicBezTo>
                  <a:cubicBezTo>
                    <a:pt x="1" y="215"/>
                    <a:pt x="84" y="299"/>
                    <a:pt x="167" y="299"/>
                  </a:cubicBezTo>
                  <a:lnTo>
                    <a:pt x="2787" y="299"/>
                  </a:lnTo>
                  <a:cubicBezTo>
                    <a:pt x="2882" y="299"/>
                    <a:pt x="2942" y="215"/>
                    <a:pt x="2942" y="144"/>
                  </a:cubicBezTo>
                  <a:cubicBezTo>
                    <a:pt x="2942" y="61"/>
                    <a:pt x="2870" y="1"/>
                    <a:pt x="278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55"/>
            <p:cNvSpPr/>
            <p:nvPr/>
          </p:nvSpPr>
          <p:spPr>
            <a:xfrm>
              <a:off x="1563202" y="4488055"/>
              <a:ext cx="10273" cy="9478"/>
            </a:xfrm>
            <a:custGeom>
              <a:rect b="b" l="l" r="r" t="t"/>
              <a:pathLst>
                <a:path extrusionOk="0" h="298" w="323">
                  <a:moveTo>
                    <a:pt x="167" y="0"/>
                  </a:moveTo>
                  <a:cubicBezTo>
                    <a:pt x="84" y="0"/>
                    <a:pt x="25" y="72"/>
                    <a:pt x="25" y="155"/>
                  </a:cubicBezTo>
                  <a:cubicBezTo>
                    <a:pt x="1" y="227"/>
                    <a:pt x="84" y="298"/>
                    <a:pt x="167" y="298"/>
                  </a:cubicBezTo>
                  <a:cubicBezTo>
                    <a:pt x="263" y="298"/>
                    <a:pt x="322" y="227"/>
                    <a:pt x="322" y="155"/>
                  </a:cubicBezTo>
                  <a:cubicBezTo>
                    <a:pt x="322" y="60"/>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55"/>
            <p:cNvSpPr/>
            <p:nvPr/>
          </p:nvSpPr>
          <p:spPr>
            <a:xfrm>
              <a:off x="1522682" y="4318025"/>
              <a:ext cx="141659" cy="37912"/>
            </a:xfrm>
            <a:custGeom>
              <a:rect b="b" l="l" r="r" t="t"/>
              <a:pathLst>
                <a:path extrusionOk="0" h="1192" w="4454">
                  <a:moveTo>
                    <a:pt x="4144" y="322"/>
                  </a:moveTo>
                  <a:lnTo>
                    <a:pt x="4144" y="893"/>
                  </a:lnTo>
                  <a:lnTo>
                    <a:pt x="298" y="893"/>
                  </a:lnTo>
                  <a:lnTo>
                    <a:pt x="298" y="322"/>
                  </a:lnTo>
                  <a:close/>
                  <a:moveTo>
                    <a:pt x="156" y="0"/>
                  </a:moveTo>
                  <a:cubicBezTo>
                    <a:pt x="60" y="0"/>
                    <a:pt x="1" y="84"/>
                    <a:pt x="1" y="155"/>
                  </a:cubicBezTo>
                  <a:lnTo>
                    <a:pt x="1" y="1048"/>
                  </a:lnTo>
                  <a:cubicBezTo>
                    <a:pt x="1" y="1132"/>
                    <a:pt x="72" y="1191"/>
                    <a:pt x="156" y="1191"/>
                  </a:cubicBezTo>
                  <a:lnTo>
                    <a:pt x="4299" y="1191"/>
                  </a:lnTo>
                  <a:cubicBezTo>
                    <a:pt x="4382" y="1191"/>
                    <a:pt x="4454" y="1132"/>
                    <a:pt x="4454" y="1048"/>
                  </a:cubicBezTo>
                  <a:lnTo>
                    <a:pt x="4454" y="155"/>
                  </a:lnTo>
                  <a:cubicBezTo>
                    <a:pt x="4454" y="60"/>
                    <a:pt x="4382" y="0"/>
                    <a:pt x="42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7" name="Google Shape;3547;p55"/>
          <p:cNvGrpSpPr/>
          <p:nvPr/>
        </p:nvGrpSpPr>
        <p:grpSpPr>
          <a:xfrm>
            <a:off x="1865381" y="4277506"/>
            <a:ext cx="396131" cy="355612"/>
            <a:chOff x="1865381" y="4277506"/>
            <a:chExt cx="396131" cy="355612"/>
          </a:xfrm>
        </p:grpSpPr>
        <p:sp>
          <p:nvSpPr>
            <p:cNvPr id="3548" name="Google Shape;3548;p55"/>
            <p:cNvSpPr/>
            <p:nvPr/>
          </p:nvSpPr>
          <p:spPr>
            <a:xfrm>
              <a:off x="1865381" y="4277506"/>
              <a:ext cx="396131" cy="355612"/>
            </a:xfrm>
            <a:custGeom>
              <a:rect b="b" l="l" r="r" t="t"/>
              <a:pathLst>
                <a:path extrusionOk="0" h="11181" w="12455">
                  <a:moveTo>
                    <a:pt x="6240" y="322"/>
                  </a:moveTo>
                  <a:cubicBezTo>
                    <a:pt x="6883" y="322"/>
                    <a:pt x="7395" y="846"/>
                    <a:pt x="7395" y="1489"/>
                  </a:cubicBezTo>
                  <a:cubicBezTo>
                    <a:pt x="7395" y="2132"/>
                    <a:pt x="6883" y="2644"/>
                    <a:pt x="6240" y="2644"/>
                  </a:cubicBezTo>
                  <a:cubicBezTo>
                    <a:pt x="5597" y="2644"/>
                    <a:pt x="5073" y="2132"/>
                    <a:pt x="5073" y="1489"/>
                  </a:cubicBezTo>
                  <a:cubicBezTo>
                    <a:pt x="5073" y="834"/>
                    <a:pt x="5597" y="322"/>
                    <a:pt x="6240" y="322"/>
                  </a:cubicBezTo>
                  <a:close/>
                  <a:moveTo>
                    <a:pt x="8621" y="3703"/>
                  </a:moveTo>
                  <a:cubicBezTo>
                    <a:pt x="8943" y="3703"/>
                    <a:pt x="9276" y="3751"/>
                    <a:pt x="9585" y="3834"/>
                  </a:cubicBezTo>
                  <a:cubicBezTo>
                    <a:pt x="9657" y="4156"/>
                    <a:pt x="9705" y="4477"/>
                    <a:pt x="9705" y="4811"/>
                  </a:cubicBezTo>
                  <a:cubicBezTo>
                    <a:pt x="9705" y="6239"/>
                    <a:pt x="8847" y="7466"/>
                    <a:pt x="7609" y="7990"/>
                  </a:cubicBezTo>
                  <a:cubicBezTo>
                    <a:pt x="7669" y="7728"/>
                    <a:pt x="7692" y="7454"/>
                    <a:pt x="7692" y="7192"/>
                  </a:cubicBezTo>
                  <a:cubicBezTo>
                    <a:pt x="7692" y="6382"/>
                    <a:pt x="7454" y="5620"/>
                    <a:pt x="7002" y="4965"/>
                  </a:cubicBezTo>
                  <a:cubicBezTo>
                    <a:pt x="6859" y="4775"/>
                    <a:pt x="6704" y="4584"/>
                    <a:pt x="6526" y="4418"/>
                  </a:cubicBezTo>
                  <a:cubicBezTo>
                    <a:pt x="7097" y="3977"/>
                    <a:pt x="7835" y="3703"/>
                    <a:pt x="8621" y="3703"/>
                  </a:cubicBezTo>
                  <a:close/>
                  <a:moveTo>
                    <a:pt x="10478" y="7918"/>
                  </a:moveTo>
                  <a:lnTo>
                    <a:pt x="10598" y="8168"/>
                  </a:lnTo>
                  <a:lnTo>
                    <a:pt x="10359" y="8168"/>
                  </a:lnTo>
                  <a:lnTo>
                    <a:pt x="10478" y="7918"/>
                  </a:lnTo>
                  <a:close/>
                  <a:moveTo>
                    <a:pt x="6240" y="4656"/>
                  </a:moveTo>
                  <a:cubicBezTo>
                    <a:pt x="6407" y="4823"/>
                    <a:pt x="6561" y="4989"/>
                    <a:pt x="6704" y="5180"/>
                  </a:cubicBezTo>
                  <a:cubicBezTo>
                    <a:pt x="7121" y="5775"/>
                    <a:pt x="7335" y="6454"/>
                    <a:pt x="7335" y="7192"/>
                  </a:cubicBezTo>
                  <a:cubicBezTo>
                    <a:pt x="7335" y="7513"/>
                    <a:pt x="7299" y="7847"/>
                    <a:pt x="7204" y="8144"/>
                  </a:cubicBezTo>
                  <a:cubicBezTo>
                    <a:pt x="6907" y="8228"/>
                    <a:pt x="6585" y="8275"/>
                    <a:pt x="6252" y="8275"/>
                  </a:cubicBezTo>
                  <a:cubicBezTo>
                    <a:pt x="5930" y="8275"/>
                    <a:pt x="5597" y="8228"/>
                    <a:pt x="5299" y="8144"/>
                  </a:cubicBezTo>
                  <a:cubicBezTo>
                    <a:pt x="5180" y="7847"/>
                    <a:pt x="5133" y="7513"/>
                    <a:pt x="5133" y="7192"/>
                  </a:cubicBezTo>
                  <a:cubicBezTo>
                    <a:pt x="5133" y="6192"/>
                    <a:pt x="5549" y="5299"/>
                    <a:pt x="6240" y="4656"/>
                  </a:cubicBezTo>
                  <a:close/>
                  <a:moveTo>
                    <a:pt x="5430" y="8561"/>
                  </a:moveTo>
                  <a:lnTo>
                    <a:pt x="5430" y="8561"/>
                  </a:lnTo>
                  <a:cubicBezTo>
                    <a:pt x="5704" y="8621"/>
                    <a:pt x="5966" y="8644"/>
                    <a:pt x="6252" y="8644"/>
                  </a:cubicBezTo>
                  <a:cubicBezTo>
                    <a:pt x="6537" y="8644"/>
                    <a:pt x="6799" y="8621"/>
                    <a:pt x="7061" y="8561"/>
                  </a:cubicBezTo>
                  <a:lnTo>
                    <a:pt x="7061" y="8561"/>
                  </a:lnTo>
                  <a:cubicBezTo>
                    <a:pt x="6847" y="8990"/>
                    <a:pt x="6585" y="9395"/>
                    <a:pt x="6240" y="9716"/>
                  </a:cubicBezTo>
                  <a:cubicBezTo>
                    <a:pt x="5895" y="9395"/>
                    <a:pt x="5609" y="9002"/>
                    <a:pt x="5430" y="8561"/>
                  </a:cubicBezTo>
                  <a:close/>
                  <a:moveTo>
                    <a:pt x="2470" y="7643"/>
                  </a:moveTo>
                  <a:cubicBezTo>
                    <a:pt x="2693" y="7643"/>
                    <a:pt x="2903" y="7736"/>
                    <a:pt x="3049" y="7882"/>
                  </a:cubicBezTo>
                  <a:cubicBezTo>
                    <a:pt x="3216" y="8049"/>
                    <a:pt x="3323" y="8263"/>
                    <a:pt x="3323" y="8502"/>
                  </a:cubicBezTo>
                  <a:cubicBezTo>
                    <a:pt x="3323" y="8692"/>
                    <a:pt x="3263" y="8859"/>
                    <a:pt x="3144" y="9002"/>
                  </a:cubicBezTo>
                  <a:cubicBezTo>
                    <a:pt x="2954" y="9275"/>
                    <a:pt x="2799" y="9549"/>
                    <a:pt x="2739" y="9847"/>
                  </a:cubicBezTo>
                  <a:lnTo>
                    <a:pt x="2192" y="9847"/>
                  </a:lnTo>
                  <a:cubicBezTo>
                    <a:pt x="2132" y="9537"/>
                    <a:pt x="2001" y="9252"/>
                    <a:pt x="1799" y="9002"/>
                  </a:cubicBezTo>
                  <a:cubicBezTo>
                    <a:pt x="1680" y="8835"/>
                    <a:pt x="1620" y="8656"/>
                    <a:pt x="1620" y="8454"/>
                  </a:cubicBezTo>
                  <a:cubicBezTo>
                    <a:pt x="1644" y="8025"/>
                    <a:pt x="2001" y="7668"/>
                    <a:pt x="2430" y="7644"/>
                  </a:cubicBezTo>
                  <a:cubicBezTo>
                    <a:pt x="2443" y="7644"/>
                    <a:pt x="2457" y="7643"/>
                    <a:pt x="2470" y="7643"/>
                  </a:cubicBezTo>
                  <a:close/>
                  <a:moveTo>
                    <a:pt x="10300" y="8525"/>
                  </a:moveTo>
                  <a:lnTo>
                    <a:pt x="10300" y="10145"/>
                  </a:lnTo>
                  <a:lnTo>
                    <a:pt x="10109" y="10145"/>
                  </a:lnTo>
                  <a:lnTo>
                    <a:pt x="10109" y="8585"/>
                  </a:lnTo>
                  <a:cubicBezTo>
                    <a:pt x="10109" y="8561"/>
                    <a:pt x="10133" y="8525"/>
                    <a:pt x="10169" y="8525"/>
                  </a:cubicBezTo>
                  <a:close/>
                  <a:moveTo>
                    <a:pt x="10788" y="8525"/>
                  </a:moveTo>
                  <a:cubicBezTo>
                    <a:pt x="10824" y="8525"/>
                    <a:pt x="10848" y="8561"/>
                    <a:pt x="10848" y="8585"/>
                  </a:cubicBezTo>
                  <a:lnTo>
                    <a:pt x="10848" y="10145"/>
                  </a:lnTo>
                  <a:lnTo>
                    <a:pt x="10657" y="10145"/>
                  </a:lnTo>
                  <a:lnTo>
                    <a:pt x="10657" y="8525"/>
                  </a:lnTo>
                  <a:close/>
                  <a:moveTo>
                    <a:pt x="2847" y="10252"/>
                  </a:moveTo>
                  <a:lnTo>
                    <a:pt x="2847" y="10323"/>
                  </a:lnTo>
                  <a:lnTo>
                    <a:pt x="2073" y="10323"/>
                  </a:lnTo>
                  <a:lnTo>
                    <a:pt x="2073" y="10252"/>
                  </a:lnTo>
                  <a:close/>
                  <a:moveTo>
                    <a:pt x="2489" y="4013"/>
                  </a:moveTo>
                  <a:lnTo>
                    <a:pt x="2489" y="4013"/>
                  </a:lnTo>
                  <a:cubicBezTo>
                    <a:pt x="2430" y="4287"/>
                    <a:pt x="2394" y="4549"/>
                    <a:pt x="2394" y="4823"/>
                  </a:cubicBezTo>
                  <a:cubicBezTo>
                    <a:pt x="2394" y="6501"/>
                    <a:pt x="3489" y="7930"/>
                    <a:pt x="4990" y="8454"/>
                  </a:cubicBezTo>
                  <a:cubicBezTo>
                    <a:pt x="5180" y="9025"/>
                    <a:pt x="5525" y="9549"/>
                    <a:pt x="5954" y="9966"/>
                  </a:cubicBezTo>
                  <a:cubicBezTo>
                    <a:pt x="5371" y="10383"/>
                    <a:pt x="4644" y="10657"/>
                    <a:pt x="3859" y="10657"/>
                  </a:cubicBezTo>
                  <a:cubicBezTo>
                    <a:pt x="3644" y="10657"/>
                    <a:pt x="3430" y="10645"/>
                    <a:pt x="3216" y="10597"/>
                  </a:cubicBezTo>
                  <a:lnTo>
                    <a:pt x="3216" y="10192"/>
                  </a:lnTo>
                  <a:cubicBezTo>
                    <a:pt x="3216" y="10085"/>
                    <a:pt x="3168" y="10002"/>
                    <a:pt x="3097" y="9942"/>
                  </a:cubicBezTo>
                  <a:cubicBezTo>
                    <a:pt x="3156" y="9680"/>
                    <a:pt x="3263" y="9454"/>
                    <a:pt x="3430" y="9240"/>
                  </a:cubicBezTo>
                  <a:cubicBezTo>
                    <a:pt x="3585" y="9025"/>
                    <a:pt x="3680" y="8775"/>
                    <a:pt x="3680" y="8513"/>
                  </a:cubicBezTo>
                  <a:cubicBezTo>
                    <a:pt x="3680" y="8180"/>
                    <a:pt x="3549" y="7871"/>
                    <a:pt x="3311" y="7632"/>
                  </a:cubicBezTo>
                  <a:cubicBezTo>
                    <a:pt x="3072" y="7416"/>
                    <a:pt x="2769" y="7298"/>
                    <a:pt x="2462" y="7298"/>
                  </a:cubicBezTo>
                  <a:cubicBezTo>
                    <a:pt x="2447" y="7298"/>
                    <a:pt x="2433" y="7298"/>
                    <a:pt x="2418" y="7299"/>
                  </a:cubicBezTo>
                  <a:cubicBezTo>
                    <a:pt x="1787" y="7335"/>
                    <a:pt x="1275" y="7835"/>
                    <a:pt x="1263" y="8466"/>
                  </a:cubicBezTo>
                  <a:cubicBezTo>
                    <a:pt x="1251" y="8752"/>
                    <a:pt x="1346" y="9025"/>
                    <a:pt x="1525" y="9252"/>
                  </a:cubicBezTo>
                  <a:cubicBezTo>
                    <a:pt x="1680" y="9466"/>
                    <a:pt x="1787" y="9704"/>
                    <a:pt x="1846" y="9954"/>
                  </a:cubicBezTo>
                  <a:lnTo>
                    <a:pt x="1799" y="10002"/>
                  </a:lnTo>
                  <a:cubicBezTo>
                    <a:pt x="906" y="9347"/>
                    <a:pt x="382" y="8311"/>
                    <a:pt x="382" y="7204"/>
                  </a:cubicBezTo>
                  <a:cubicBezTo>
                    <a:pt x="382" y="5775"/>
                    <a:pt x="1251" y="4537"/>
                    <a:pt x="2489" y="4013"/>
                  </a:cubicBezTo>
                  <a:close/>
                  <a:moveTo>
                    <a:pt x="2847" y="10680"/>
                  </a:moveTo>
                  <a:lnTo>
                    <a:pt x="2847" y="10788"/>
                  </a:lnTo>
                  <a:lnTo>
                    <a:pt x="2073" y="10788"/>
                  </a:lnTo>
                  <a:lnTo>
                    <a:pt x="2073" y="10680"/>
                  </a:lnTo>
                  <a:close/>
                  <a:moveTo>
                    <a:pt x="10848" y="10526"/>
                  </a:moveTo>
                  <a:lnTo>
                    <a:pt x="10848" y="10728"/>
                  </a:lnTo>
                  <a:cubicBezTo>
                    <a:pt x="10848" y="10764"/>
                    <a:pt x="10824" y="10788"/>
                    <a:pt x="10788" y="10788"/>
                  </a:cubicBezTo>
                  <a:lnTo>
                    <a:pt x="10169" y="10788"/>
                  </a:lnTo>
                  <a:cubicBezTo>
                    <a:pt x="10133" y="10788"/>
                    <a:pt x="10109" y="10764"/>
                    <a:pt x="10109" y="10728"/>
                  </a:cubicBezTo>
                  <a:lnTo>
                    <a:pt x="10109" y="10526"/>
                  </a:lnTo>
                  <a:close/>
                  <a:moveTo>
                    <a:pt x="6228" y="0"/>
                  </a:moveTo>
                  <a:cubicBezTo>
                    <a:pt x="5454" y="0"/>
                    <a:pt x="4823" y="584"/>
                    <a:pt x="4716" y="1310"/>
                  </a:cubicBezTo>
                  <a:cubicBezTo>
                    <a:pt x="4049" y="1596"/>
                    <a:pt x="3466" y="2072"/>
                    <a:pt x="3049" y="2667"/>
                  </a:cubicBezTo>
                  <a:cubicBezTo>
                    <a:pt x="2858" y="2941"/>
                    <a:pt x="2692" y="3263"/>
                    <a:pt x="2597" y="3584"/>
                  </a:cubicBezTo>
                  <a:cubicBezTo>
                    <a:pt x="1084" y="4108"/>
                    <a:pt x="1" y="5537"/>
                    <a:pt x="1" y="7216"/>
                  </a:cubicBezTo>
                  <a:cubicBezTo>
                    <a:pt x="1" y="8502"/>
                    <a:pt x="632" y="9692"/>
                    <a:pt x="1704" y="10407"/>
                  </a:cubicBezTo>
                  <a:lnTo>
                    <a:pt x="1704" y="10847"/>
                  </a:lnTo>
                  <a:cubicBezTo>
                    <a:pt x="1704" y="11026"/>
                    <a:pt x="1846" y="11180"/>
                    <a:pt x="2025" y="11180"/>
                  </a:cubicBezTo>
                  <a:lnTo>
                    <a:pt x="2858" y="11180"/>
                  </a:lnTo>
                  <a:cubicBezTo>
                    <a:pt x="2989" y="11180"/>
                    <a:pt x="3108" y="11097"/>
                    <a:pt x="3156" y="10978"/>
                  </a:cubicBezTo>
                  <a:cubicBezTo>
                    <a:pt x="3382" y="11026"/>
                    <a:pt x="3609" y="11038"/>
                    <a:pt x="3823" y="11038"/>
                  </a:cubicBezTo>
                  <a:cubicBezTo>
                    <a:pt x="4716" y="11038"/>
                    <a:pt x="5549" y="10728"/>
                    <a:pt x="6204" y="10204"/>
                  </a:cubicBezTo>
                  <a:cubicBezTo>
                    <a:pt x="6764" y="10645"/>
                    <a:pt x="7419" y="10919"/>
                    <a:pt x="8157" y="11014"/>
                  </a:cubicBezTo>
                  <a:lnTo>
                    <a:pt x="8169" y="11014"/>
                  </a:lnTo>
                  <a:cubicBezTo>
                    <a:pt x="8264" y="11014"/>
                    <a:pt x="8335" y="10942"/>
                    <a:pt x="8347" y="10847"/>
                  </a:cubicBezTo>
                  <a:cubicBezTo>
                    <a:pt x="8371" y="10740"/>
                    <a:pt x="8288" y="10657"/>
                    <a:pt x="8192" y="10645"/>
                  </a:cubicBezTo>
                  <a:cubicBezTo>
                    <a:pt x="7550" y="10561"/>
                    <a:pt x="6966" y="10323"/>
                    <a:pt x="6490" y="9954"/>
                  </a:cubicBezTo>
                  <a:cubicBezTo>
                    <a:pt x="6918" y="9537"/>
                    <a:pt x="7264" y="9014"/>
                    <a:pt x="7454" y="8442"/>
                  </a:cubicBezTo>
                  <a:cubicBezTo>
                    <a:pt x="8966" y="7918"/>
                    <a:pt x="10050" y="6489"/>
                    <a:pt x="10050" y="4811"/>
                  </a:cubicBezTo>
                  <a:cubicBezTo>
                    <a:pt x="10050" y="4525"/>
                    <a:pt x="10014" y="4251"/>
                    <a:pt x="9955" y="4001"/>
                  </a:cubicBezTo>
                  <a:lnTo>
                    <a:pt x="9955" y="4001"/>
                  </a:lnTo>
                  <a:cubicBezTo>
                    <a:pt x="11193" y="4537"/>
                    <a:pt x="12062" y="5763"/>
                    <a:pt x="12062" y="7192"/>
                  </a:cubicBezTo>
                  <a:cubicBezTo>
                    <a:pt x="12062" y="8037"/>
                    <a:pt x="11741" y="8859"/>
                    <a:pt x="11181" y="9490"/>
                  </a:cubicBezTo>
                  <a:lnTo>
                    <a:pt x="11181" y="8597"/>
                  </a:lnTo>
                  <a:cubicBezTo>
                    <a:pt x="11181" y="8466"/>
                    <a:pt x="11109" y="8335"/>
                    <a:pt x="11002" y="8263"/>
                  </a:cubicBezTo>
                  <a:lnTo>
                    <a:pt x="10717" y="7644"/>
                  </a:lnTo>
                  <a:cubicBezTo>
                    <a:pt x="10669" y="7549"/>
                    <a:pt x="10574" y="7466"/>
                    <a:pt x="10455" y="7466"/>
                  </a:cubicBezTo>
                  <a:cubicBezTo>
                    <a:pt x="10336" y="7466"/>
                    <a:pt x="10228" y="7525"/>
                    <a:pt x="10181" y="7644"/>
                  </a:cubicBezTo>
                  <a:lnTo>
                    <a:pt x="9895" y="8263"/>
                  </a:lnTo>
                  <a:cubicBezTo>
                    <a:pt x="9800" y="8335"/>
                    <a:pt x="9716" y="8466"/>
                    <a:pt x="9716" y="8597"/>
                  </a:cubicBezTo>
                  <a:lnTo>
                    <a:pt x="9716" y="10478"/>
                  </a:lnTo>
                  <a:cubicBezTo>
                    <a:pt x="9466" y="10561"/>
                    <a:pt x="9216" y="10621"/>
                    <a:pt x="8943" y="10645"/>
                  </a:cubicBezTo>
                  <a:cubicBezTo>
                    <a:pt x="8847" y="10657"/>
                    <a:pt x="8764" y="10740"/>
                    <a:pt x="8788" y="10835"/>
                  </a:cubicBezTo>
                  <a:cubicBezTo>
                    <a:pt x="8800" y="10919"/>
                    <a:pt x="8871" y="11002"/>
                    <a:pt x="8966" y="11002"/>
                  </a:cubicBezTo>
                  <a:lnTo>
                    <a:pt x="8978" y="11002"/>
                  </a:lnTo>
                  <a:cubicBezTo>
                    <a:pt x="9228" y="10966"/>
                    <a:pt x="9478" y="10919"/>
                    <a:pt x="9740" y="10847"/>
                  </a:cubicBezTo>
                  <a:cubicBezTo>
                    <a:pt x="9776" y="11026"/>
                    <a:pt x="9943" y="11157"/>
                    <a:pt x="10133" y="11157"/>
                  </a:cubicBezTo>
                  <a:lnTo>
                    <a:pt x="10764" y="11157"/>
                  </a:lnTo>
                  <a:cubicBezTo>
                    <a:pt x="11002" y="11157"/>
                    <a:pt x="11193" y="10966"/>
                    <a:pt x="11193" y="10728"/>
                  </a:cubicBezTo>
                  <a:lnTo>
                    <a:pt x="11193" y="10014"/>
                  </a:lnTo>
                  <a:cubicBezTo>
                    <a:pt x="12002" y="9287"/>
                    <a:pt x="12455" y="8263"/>
                    <a:pt x="12455" y="7192"/>
                  </a:cubicBezTo>
                  <a:cubicBezTo>
                    <a:pt x="12455" y="5501"/>
                    <a:pt x="11371" y="4072"/>
                    <a:pt x="9871" y="3560"/>
                  </a:cubicBezTo>
                  <a:cubicBezTo>
                    <a:pt x="9740" y="3168"/>
                    <a:pt x="9538" y="2798"/>
                    <a:pt x="9276" y="2465"/>
                  </a:cubicBezTo>
                  <a:cubicBezTo>
                    <a:pt x="9242" y="2425"/>
                    <a:pt x="9189" y="2403"/>
                    <a:pt x="9137" y="2403"/>
                  </a:cubicBezTo>
                  <a:cubicBezTo>
                    <a:pt x="9097" y="2403"/>
                    <a:pt x="9057" y="2416"/>
                    <a:pt x="9026" y="2441"/>
                  </a:cubicBezTo>
                  <a:cubicBezTo>
                    <a:pt x="8943" y="2501"/>
                    <a:pt x="8931" y="2620"/>
                    <a:pt x="8990" y="2691"/>
                  </a:cubicBezTo>
                  <a:cubicBezTo>
                    <a:pt x="9169" y="2929"/>
                    <a:pt x="9324" y="3168"/>
                    <a:pt x="9443" y="3441"/>
                  </a:cubicBezTo>
                  <a:cubicBezTo>
                    <a:pt x="9169" y="3382"/>
                    <a:pt x="8907" y="3346"/>
                    <a:pt x="8621" y="3346"/>
                  </a:cubicBezTo>
                  <a:cubicBezTo>
                    <a:pt x="7728" y="3346"/>
                    <a:pt x="6895" y="3656"/>
                    <a:pt x="6240" y="4180"/>
                  </a:cubicBezTo>
                  <a:cubicBezTo>
                    <a:pt x="5930" y="3930"/>
                    <a:pt x="5573" y="3739"/>
                    <a:pt x="5192" y="3584"/>
                  </a:cubicBezTo>
                  <a:cubicBezTo>
                    <a:pt x="5175" y="3580"/>
                    <a:pt x="5158" y="3577"/>
                    <a:pt x="5140" y="3577"/>
                  </a:cubicBezTo>
                  <a:cubicBezTo>
                    <a:pt x="5068" y="3577"/>
                    <a:pt x="4992" y="3615"/>
                    <a:pt x="4954" y="3691"/>
                  </a:cubicBezTo>
                  <a:cubicBezTo>
                    <a:pt x="4930" y="3775"/>
                    <a:pt x="4978" y="3882"/>
                    <a:pt x="5061" y="3930"/>
                  </a:cubicBezTo>
                  <a:cubicBezTo>
                    <a:pt x="5394" y="4049"/>
                    <a:pt x="5692" y="4215"/>
                    <a:pt x="5954" y="4418"/>
                  </a:cubicBezTo>
                  <a:cubicBezTo>
                    <a:pt x="5228" y="5120"/>
                    <a:pt x="4775" y="6096"/>
                    <a:pt x="4775" y="7192"/>
                  </a:cubicBezTo>
                  <a:cubicBezTo>
                    <a:pt x="4775" y="7466"/>
                    <a:pt x="4811" y="7740"/>
                    <a:pt x="4871" y="7990"/>
                  </a:cubicBezTo>
                  <a:cubicBezTo>
                    <a:pt x="3632" y="7454"/>
                    <a:pt x="2775" y="6239"/>
                    <a:pt x="2775" y="4811"/>
                  </a:cubicBezTo>
                  <a:cubicBezTo>
                    <a:pt x="2775" y="4477"/>
                    <a:pt x="2811" y="4156"/>
                    <a:pt x="2906" y="3858"/>
                  </a:cubicBezTo>
                  <a:cubicBezTo>
                    <a:pt x="3204" y="3763"/>
                    <a:pt x="3525" y="3715"/>
                    <a:pt x="3859" y="3715"/>
                  </a:cubicBezTo>
                  <a:cubicBezTo>
                    <a:pt x="4025" y="3715"/>
                    <a:pt x="4168" y="3739"/>
                    <a:pt x="4335" y="3751"/>
                  </a:cubicBezTo>
                  <a:cubicBezTo>
                    <a:pt x="4342" y="3752"/>
                    <a:pt x="4349" y="3752"/>
                    <a:pt x="4356" y="3752"/>
                  </a:cubicBezTo>
                  <a:cubicBezTo>
                    <a:pt x="4444" y="3752"/>
                    <a:pt x="4526" y="3684"/>
                    <a:pt x="4537" y="3596"/>
                  </a:cubicBezTo>
                  <a:cubicBezTo>
                    <a:pt x="4549" y="3501"/>
                    <a:pt x="4478" y="3406"/>
                    <a:pt x="4394" y="3394"/>
                  </a:cubicBezTo>
                  <a:cubicBezTo>
                    <a:pt x="4216" y="3358"/>
                    <a:pt x="4049" y="3358"/>
                    <a:pt x="3870" y="3358"/>
                  </a:cubicBezTo>
                  <a:cubicBezTo>
                    <a:pt x="3585" y="3358"/>
                    <a:pt x="3323" y="3394"/>
                    <a:pt x="3049" y="3453"/>
                  </a:cubicBezTo>
                  <a:cubicBezTo>
                    <a:pt x="3144" y="3239"/>
                    <a:pt x="3239" y="3048"/>
                    <a:pt x="3382" y="2858"/>
                  </a:cubicBezTo>
                  <a:cubicBezTo>
                    <a:pt x="3716" y="2346"/>
                    <a:pt x="4192" y="1953"/>
                    <a:pt x="4728" y="1691"/>
                  </a:cubicBezTo>
                  <a:cubicBezTo>
                    <a:pt x="4835" y="2441"/>
                    <a:pt x="5466" y="3025"/>
                    <a:pt x="6240" y="3025"/>
                  </a:cubicBezTo>
                  <a:cubicBezTo>
                    <a:pt x="7014" y="3025"/>
                    <a:pt x="7657" y="2441"/>
                    <a:pt x="7740" y="1691"/>
                  </a:cubicBezTo>
                  <a:cubicBezTo>
                    <a:pt x="7990" y="1810"/>
                    <a:pt x="8228" y="1977"/>
                    <a:pt x="8454" y="2156"/>
                  </a:cubicBezTo>
                  <a:cubicBezTo>
                    <a:pt x="8490" y="2191"/>
                    <a:pt x="8526" y="2203"/>
                    <a:pt x="8573" y="2203"/>
                  </a:cubicBezTo>
                  <a:cubicBezTo>
                    <a:pt x="8633" y="2203"/>
                    <a:pt x="8681" y="2191"/>
                    <a:pt x="8704" y="2144"/>
                  </a:cubicBezTo>
                  <a:cubicBezTo>
                    <a:pt x="8764" y="2072"/>
                    <a:pt x="8764" y="1953"/>
                    <a:pt x="8681" y="1894"/>
                  </a:cubicBezTo>
                  <a:cubicBezTo>
                    <a:pt x="8395" y="1655"/>
                    <a:pt x="8073" y="1453"/>
                    <a:pt x="7728" y="1310"/>
                  </a:cubicBezTo>
                  <a:cubicBezTo>
                    <a:pt x="7621" y="560"/>
                    <a:pt x="7002" y="0"/>
                    <a:pt x="622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55"/>
            <p:cNvSpPr/>
            <p:nvPr/>
          </p:nvSpPr>
          <p:spPr>
            <a:xfrm>
              <a:off x="2057770" y="4294553"/>
              <a:ext cx="22741" cy="35622"/>
            </a:xfrm>
            <a:custGeom>
              <a:rect b="b" l="l" r="r" t="t"/>
              <a:pathLst>
                <a:path extrusionOk="0" h="1120" w="715">
                  <a:moveTo>
                    <a:pt x="191" y="0"/>
                  </a:moveTo>
                  <a:cubicBezTo>
                    <a:pt x="84" y="0"/>
                    <a:pt x="12" y="72"/>
                    <a:pt x="12" y="179"/>
                  </a:cubicBezTo>
                  <a:lnTo>
                    <a:pt x="12" y="941"/>
                  </a:lnTo>
                  <a:cubicBezTo>
                    <a:pt x="0" y="1036"/>
                    <a:pt x="84" y="1119"/>
                    <a:pt x="191" y="1119"/>
                  </a:cubicBezTo>
                  <a:lnTo>
                    <a:pt x="536" y="1119"/>
                  </a:lnTo>
                  <a:cubicBezTo>
                    <a:pt x="631" y="1119"/>
                    <a:pt x="715" y="1036"/>
                    <a:pt x="715" y="941"/>
                  </a:cubicBezTo>
                  <a:cubicBezTo>
                    <a:pt x="715" y="834"/>
                    <a:pt x="631" y="750"/>
                    <a:pt x="536" y="750"/>
                  </a:cubicBezTo>
                  <a:lnTo>
                    <a:pt x="369" y="750"/>
                  </a:lnTo>
                  <a:lnTo>
                    <a:pt x="369" y="179"/>
                  </a:lnTo>
                  <a:cubicBezTo>
                    <a:pt x="369" y="72"/>
                    <a:pt x="298" y="0"/>
                    <a:pt x="1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55"/>
            <p:cNvSpPr/>
            <p:nvPr/>
          </p:nvSpPr>
          <p:spPr>
            <a:xfrm>
              <a:off x="2048292" y="4456250"/>
              <a:ext cx="30724" cy="64055"/>
            </a:xfrm>
            <a:custGeom>
              <a:rect b="b" l="l" r="r" t="t"/>
              <a:pathLst>
                <a:path extrusionOk="0" h="2014" w="966">
                  <a:moveTo>
                    <a:pt x="477" y="0"/>
                  </a:moveTo>
                  <a:cubicBezTo>
                    <a:pt x="370" y="0"/>
                    <a:pt x="298" y="84"/>
                    <a:pt x="298" y="179"/>
                  </a:cubicBezTo>
                  <a:lnTo>
                    <a:pt x="298" y="262"/>
                  </a:lnTo>
                  <a:cubicBezTo>
                    <a:pt x="120" y="334"/>
                    <a:pt x="1" y="512"/>
                    <a:pt x="1" y="703"/>
                  </a:cubicBezTo>
                  <a:cubicBezTo>
                    <a:pt x="1" y="977"/>
                    <a:pt x="215" y="1191"/>
                    <a:pt x="489" y="1191"/>
                  </a:cubicBezTo>
                  <a:cubicBezTo>
                    <a:pt x="560" y="1191"/>
                    <a:pt x="608" y="1250"/>
                    <a:pt x="608" y="1310"/>
                  </a:cubicBezTo>
                  <a:cubicBezTo>
                    <a:pt x="608" y="1381"/>
                    <a:pt x="548" y="1429"/>
                    <a:pt x="489" y="1429"/>
                  </a:cubicBezTo>
                  <a:cubicBezTo>
                    <a:pt x="441" y="1429"/>
                    <a:pt x="394" y="1405"/>
                    <a:pt x="382" y="1358"/>
                  </a:cubicBezTo>
                  <a:cubicBezTo>
                    <a:pt x="346" y="1287"/>
                    <a:pt x="284" y="1249"/>
                    <a:pt x="216" y="1249"/>
                  </a:cubicBezTo>
                  <a:cubicBezTo>
                    <a:pt x="192" y="1249"/>
                    <a:pt x="168" y="1253"/>
                    <a:pt x="144" y="1262"/>
                  </a:cubicBezTo>
                  <a:cubicBezTo>
                    <a:pt x="60" y="1310"/>
                    <a:pt x="13" y="1417"/>
                    <a:pt x="60" y="1500"/>
                  </a:cubicBezTo>
                  <a:cubicBezTo>
                    <a:pt x="120" y="1608"/>
                    <a:pt x="203" y="1703"/>
                    <a:pt x="310" y="1739"/>
                  </a:cubicBezTo>
                  <a:lnTo>
                    <a:pt x="310" y="1834"/>
                  </a:lnTo>
                  <a:cubicBezTo>
                    <a:pt x="310" y="1941"/>
                    <a:pt x="382" y="2012"/>
                    <a:pt x="489" y="2012"/>
                  </a:cubicBezTo>
                  <a:cubicBezTo>
                    <a:pt x="495" y="2013"/>
                    <a:pt x="501" y="2014"/>
                    <a:pt x="507" y="2014"/>
                  </a:cubicBezTo>
                  <a:cubicBezTo>
                    <a:pt x="586" y="2014"/>
                    <a:pt x="667" y="1945"/>
                    <a:pt x="667" y="1846"/>
                  </a:cubicBezTo>
                  <a:lnTo>
                    <a:pt x="667" y="1762"/>
                  </a:lnTo>
                  <a:cubicBezTo>
                    <a:pt x="846" y="1691"/>
                    <a:pt x="965" y="1512"/>
                    <a:pt x="965" y="1310"/>
                  </a:cubicBezTo>
                  <a:cubicBezTo>
                    <a:pt x="965" y="1048"/>
                    <a:pt x="739" y="822"/>
                    <a:pt x="477" y="822"/>
                  </a:cubicBezTo>
                  <a:cubicBezTo>
                    <a:pt x="394" y="822"/>
                    <a:pt x="358" y="762"/>
                    <a:pt x="358" y="703"/>
                  </a:cubicBezTo>
                  <a:cubicBezTo>
                    <a:pt x="358" y="631"/>
                    <a:pt x="417" y="584"/>
                    <a:pt x="477" y="584"/>
                  </a:cubicBezTo>
                  <a:cubicBezTo>
                    <a:pt x="513" y="584"/>
                    <a:pt x="548" y="596"/>
                    <a:pt x="572" y="643"/>
                  </a:cubicBezTo>
                  <a:cubicBezTo>
                    <a:pt x="608" y="700"/>
                    <a:pt x="660" y="727"/>
                    <a:pt x="717" y="727"/>
                  </a:cubicBezTo>
                  <a:cubicBezTo>
                    <a:pt x="755" y="727"/>
                    <a:pt x="796" y="715"/>
                    <a:pt x="834" y="691"/>
                  </a:cubicBezTo>
                  <a:cubicBezTo>
                    <a:pt x="917" y="631"/>
                    <a:pt x="929" y="524"/>
                    <a:pt x="870" y="441"/>
                  </a:cubicBezTo>
                  <a:cubicBezTo>
                    <a:pt x="810" y="357"/>
                    <a:pt x="739" y="286"/>
                    <a:pt x="656" y="262"/>
                  </a:cubicBezTo>
                  <a:lnTo>
                    <a:pt x="656" y="179"/>
                  </a:lnTo>
                  <a:cubicBezTo>
                    <a:pt x="656" y="84"/>
                    <a:pt x="572" y="0"/>
                    <a:pt x="4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55"/>
            <p:cNvSpPr/>
            <p:nvPr/>
          </p:nvSpPr>
          <p:spPr>
            <a:xfrm>
              <a:off x="1898713" y="4487196"/>
              <a:ext cx="17461" cy="16030"/>
            </a:xfrm>
            <a:custGeom>
              <a:rect b="b" l="l" r="r" t="t"/>
              <a:pathLst>
                <a:path extrusionOk="0" h="504" w="549">
                  <a:moveTo>
                    <a:pt x="193" y="1"/>
                  </a:moveTo>
                  <a:cubicBezTo>
                    <a:pt x="147" y="1"/>
                    <a:pt x="102" y="21"/>
                    <a:pt x="72" y="63"/>
                  </a:cubicBezTo>
                  <a:cubicBezTo>
                    <a:pt x="1" y="135"/>
                    <a:pt x="1" y="254"/>
                    <a:pt x="72" y="313"/>
                  </a:cubicBezTo>
                  <a:lnTo>
                    <a:pt x="203" y="444"/>
                  </a:lnTo>
                  <a:cubicBezTo>
                    <a:pt x="227" y="480"/>
                    <a:pt x="298" y="504"/>
                    <a:pt x="334" y="504"/>
                  </a:cubicBezTo>
                  <a:cubicBezTo>
                    <a:pt x="382" y="504"/>
                    <a:pt x="429" y="492"/>
                    <a:pt x="465" y="444"/>
                  </a:cubicBezTo>
                  <a:cubicBezTo>
                    <a:pt x="548" y="373"/>
                    <a:pt x="548" y="254"/>
                    <a:pt x="465" y="194"/>
                  </a:cubicBezTo>
                  <a:lnTo>
                    <a:pt x="322" y="63"/>
                  </a:lnTo>
                  <a:cubicBezTo>
                    <a:pt x="286" y="21"/>
                    <a:pt x="239" y="1"/>
                    <a:pt x="19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55"/>
            <p:cNvSpPr/>
            <p:nvPr/>
          </p:nvSpPr>
          <p:spPr>
            <a:xfrm>
              <a:off x="1887740" y="4502494"/>
              <a:ext cx="19337" cy="13231"/>
            </a:xfrm>
            <a:custGeom>
              <a:rect b="b" l="l" r="r" t="t"/>
              <a:pathLst>
                <a:path extrusionOk="0" h="416" w="608">
                  <a:moveTo>
                    <a:pt x="190" y="0"/>
                  </a:moveTo>
                  <a:cubicBezTo>
                    <a:pt x="112" y="0"/>
                    <a:pt x="53" y="56"/>
                    <a:pt x="24" y="142"/>
                  </a:cubicBezTo>
                  <a:cubicBezTo>
                    <a:pt x="0" y="249"/>
                    <a:pt x="60" y="332"/>
                    <a:pt x="155" y="368"/>
                  </a:cubicBezTo>
                  <a:lnTo>
                    <a:pt x="358" y="416"/>
                  </a:lnTo>
                  <a:lnTo>
                    <a:pt x="405" y="416"/>
                  </a:lnTo>
                  <a:cubicBezTo>
                    <a:pt x="477" y="416"/>
                    <a:pt x="548" y="356"/>
                    <a:pt x="572" y="273"/>
                  </a:cubicBezTo>
                  <a:cubicBezTo>
                    <a:pt x="608" y="189"/>
                    <a:pt x="548" y="82"/>
                    <a:pt x="441" y="58"/>
                  </a:cubicBezTo>
                  <a:lnTo>
                    <a:pt x="250" y="11"/>
                  </a:lnTo>
                  <a:cubicBezTo>
                    <a:pt x="229" y="4"/>
                    <a:pt x="209" y="0"/>
                    <a:pt x="19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55"/>
            <p:cNvSpPr/>
            <p:nvPr/>
          </p:nvSpPr>
          <p:spPr>
            <a:xfrm>
              <a:off x="1913852" y="4477019"/>
              <a:ext cx="13676" cy="17874"/>
            </a:xfrm>
            <a:custGeom>
              <a:rect b="b" l="l" r="r" t="t"/>
              <a:pathLst>
                <a:path extrusionOk="0" h="562" w="430">
                  <a:moveTo>
                    <a:pt x="175" y="0"/>
                  </a:moveTo>
                  <a:cubicBezTo>
                    <a:pt x="165" y="0"/>
                    <a:pt x="155" y="1"/>
                    <a:pt x="144" y="2"/>
                  </a:cubicBezTo>
                  <a:cubicBezTo>
                    <a:pt x="37" y="38"/>
                    <a:pt x="1" y="121"/>
                    <a:pt x="13" y="228"/>
                  </a:cubicBezTo>
                  <a:lnTo>
                    <a:pt x="60" y="419"/>
                  </a:lnTo>
                  <a:cubicBezTo>
                    <a:pt x="72" y="502"/>
                    <a:pt x="144" y="562"/>
                    <a:pt x="239" y="562"/>
                  </a:cubicBezTo>
                  <a:lnTo>
                    <a:pt x="275" y="562"/>
                  </a:lnTo>
                  <a:cubicBezTo>
                    <a:pt x="382" y="526"/>
                    <a:pt x="430" y="443"/>
                    <a:pt x="418" y="335"/>
                  </a:cubicBezTo>
                  <a:lnTo>
                    <a:pt x="370" y="145"/>
                  </a:lnTo>
                  <a:cubicBezTo>
                    <a:pt x="338" y="49"/>
                    <a:pt x="267" y="0"/>
                    <a:pt x="17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4" name="Google Shape;3554;p55"/>
          <p:cNvGrpSpPr/>
          <p:nvPr/>
        </p:nvGrpSpPr>
        <p:grpSpPr>
          <a:xfrm>
            <a:off x="2411823" y="4303999"/>
            <a:ext cx="334398" cy="299953"/>
            <a:chOff x="2411823" y="4303999"/>
            <a:chExt cx="334398" cy="299953"/>
          </a:xfrm>
        </p:grpSpPr>
        <p:sp>
          <p:nvSpPr>
            <p:cNvPr id="3555" name="Google Shape;3555;p55"/>
            <p:cNvSpPr/>
            <p:nvPr/>
          </p:nvSpPr>
          <p:spPr>
            <a:xfrm>
              <a:off x="2411823" y="4303999"/>
              <a:ext cx="237838" cy="84124"/>
            </a:xfrm>
            <a:custGeom>
              <a:rect b="b" l="l" r="r" t="t"/>
              <a:pathLst>
                <a:path extrusionOk="0" h="2645" w="7478">
                  <a:moveTo>
                    <a:pt x="3573" y="299"/>
                  </a:moveTo>
                  <a:cubicBezTo>
                    <a:pt x="3584" y="299"/>
                    <a:pt x="3596" y="310"/>
                    <a:pt x="3608" y="322"/>
                  </a:cubicBezTo>
                  <a:lnTo>
                    <a:pt x="3954" y="846"/>
                  </a:lnTo>
                  <a:lnTo>
                    <a:pt x="703" y="846"/>
                  </a:lnTo>
                  <a:lnTo>
                    <a:pt x="703" y="346"/>
                  </a:lnTo>
                  <a:lnTo>
                    <a:pt x="715" y="346"/>
                  </a:lnTo>
                  <a:cubicBezTo>
                    <a:pt x="715" y="310"/>
                    <a:pt x="739" y="299"/>
                    <a:pt x="751" y="299"/>
                  </a:cubicBezTo>
                  <a:close/>
                  <a:moveTo>
                    <a:pt x="5978" y="501"/>
                  </a:moveTo>
                  <a:cubicBezTo>
                    <a:pt x="5990" y="501"/>
                    <a:pt x="6013" y="525"/>
                    <a:pt x="6025" y="537"/>
                  </a:cubicBezTo>
                  <a:lnTo>
                    <a:pt x="6216" y="846"/>
                  </a:lnTo>
                  <a:lnTo>
                    <a:pt x="4323" y="846"/>
                  </a:lnTo>
                  <a:lnTo>
                    <a:pt x="4120" y="525"/>
                  </a:lnTo>
                  <a:lnTo>
                    <a:pt x="5978" y="525"/>
                  </a:lnTo>
                  <a:lnTo>
                    <a:pt x="5978" y="501"/>
                  </a:lnTo>
                  <a:close/>
                  <a:moveTo>
                    <a:pt x="786" y="1"/>
                  </a:moveTo>
                  <a:cubicBezTo>
                    <a:pt x="596" y="1"/>
                    <a:pt x="429" y="156"/>
                    <a:pt x="429" y="358"/>
                  </a:cubicBezTo>
                  <a:lnTo>
                    <a:pt x="429" y="858"/>
                  </a:lnTo>
                  <a:lnTo>
                    <a:pt x="358" y="858"/>
                  </a:lnTo>
                  <a:cubicBezTo>
                    <a:pt x="155" y="858"/>
                    <a:pt x="1" y="1025"/>
                    <a:pt x="1" y="1215"/>
                  </a:cubicBezTo>
                  <a:lnTo>
                    <a:pt x="1" y="2513"/>
                  </a:lnTo>
                  <a:cubicBezTo>
                    <a:pt x="1" y="2585"/>
                    <a:pt x="72" y="2644"/>
                    <a:pt x="144" y="2644"/>
                  </a:cubicBezTo>
                  <a:cubicBezTo>
                    <a:pt x="239" y="2644"/>
                    <a:pt x="298" y="2573"/>
                    <a:pt x="298" y="2501"/>
                  </a:cubicBezTo>
                  <a:lnTo>
                    <a:pt x="298" y="1203"/>
                  </a:lnTo>
                  <a:cubicBezTo>
                    <a:pt x="298" y="1168"/>
                    <a:pt x="322" y="1156"/>
                    <a:pt x="334" y="1156"/>
                  </a:cubicBezTo>
                  <a:lnTo>
                    <a:pt x="7335" y="1156"/>
                  </a:lnTo>
                  <a:cubicBezTo>
                    <a:pt x="7418" y="1156"/>
                    <a:pt x="7478" y="1084"/>
                    <a:pt x="7478" y="1013"/>
                  </a:cubicBezTo>
                  <a:cubicBezTo>
                    <a:pt x="7478" y="918"/>
                    <a:pt x="7406" y="858"/>
                    <a:pt x="7335" y="858"/>
                  </a:cubicBezTo>
                  <a:lnTo>
                    <a:pt x="6573" y="858"/>
                  </a:lnTo>
                  <a:lnTo>
                    <a:pt x="6263" y="382"/>
                  </a:lnTo>
                  <a:cubicBezTo>
                    <a:pt x="6204" y="275"/>
                    <a:pt x="6085" y="215"/>
                    <a:pt x="5966" y="215"/>
                  </a:cubicBezTo>
                  <a:lnTo>
                    <a:pt x="3930" y="215"/>
                  </a:lnTo>
                  <a:lnTo>
                    <a:pt x="3894" y="156"/>
                  </a:lnTo>
                  <a:cubicBezTo>
                    <a:pt x="3834" y="60"/>
                    <a:pt x="3715" y="1"/>
                    <a:pt x="35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55"/>
            <p:cNvSpPr/>
            <p:nvPr/>
          </p:nvSpPr>
          <p:spPr>
            <a:xfrm>
              <a:off x="2412205" y="4330525"/>
              <a:ext cx="334016" cy="273428"/>
            </a:xfrm>
            <a:custGeom>
              <a:rect b="b" l="l" r="r" t="t"/>
              <a:pathLst>
                <a:path extrusionOk="0" h="8597" w="10502">
                  <a:moveTo>
                    <a:pt x="6847" y="6835"/>
                  </a:moveTo>
                  <a:cubicBezTo>
                    <a:pt x="6870" y="6835"/>
                    <a:pt x="6894" y="6858"/>
                    <a:pt x="6894" y="6870"/>
                  </a:cubicBezTo>
                  <a:lnTo>
                    <a:pt x="6894" y="7192"/>
                  </a:lnTo>
                  <a:cubicBezTo>
                    <a:pt x="6894" y="7644"/>
                    <a:pt x="7097" y="8049"/>
                    <a:pt x="7442" y="8323"/>
                  </a:cubicBezTo>
                  <a:lnTo>
                    <a:pt x="1989" y="8323"/>
                  </a:lnTo>
                  <a:cubicBezTo>
                    <a:pt x="1370" y="8323"/>
                    <a:pt x="858" y="7811"/>
                    <a:pt x="858" y="7192"/>
                  </a:cubicBezTo>
                  <a:lnTo>
                    <a:pt x="858" y="6870"/>
                  </a:lnTo>
                  <a:cubicBezTo>
                    <a:pt x="858" y="6846"/>
                    <a:pt x="894" y="6835"/>
                    <a:pt x="905" y="6835"/>
                  </a:cubicBezTo>
                  <a:close/>
                  <a:moveTo>
                    <a:pt x="8002" y="0"/>
                  </a:moveTo>
                  <a:cubicBezTo>
                    <a:pt x="7918" y="0"/>
                    <a:pt x="7859" y="72"/>
                    <a:pt x="7859" y="143"/>
                  </a:cubicBezTo>
                  <a:cubicBezTo>
                    <a:pt x="7859" y="238"/>
                    <a:pt x="7930" y="298"/>
                    <a:pt x="8002" y="298"/>
                  </a:cubicBezTo>
                  <a:lnTo>
                    <a:pt x="10133" y="298"/>
                  </a:lnTo>
                  <a:cubicBezTo>
                    <a:pt x="10169" y="298"/>
                    <a:pt x="10180" y="322"/>
                    <a:pt x="10180" y="346"/>
                  </a:cubicBezTo>
                  <a:lnTo>
                    <a:pt x="10180" y="6918"/>
                  </a:lnTo>
                  <a:cubicBezTo>
                    <a:pt x="10180" y="6954"/>
                    <a:pt x="10145" y="6966"/>
                    <a:pt x="10133" y="6966"/>
                  </a:cubicBezTo>
                  <a:lnTo>
                    <a:pt x="9847" y="6966"/>
                  </a:lnTo>
                  <a:lnTo>
                    <a:pt x="9847" y="2465"/>
                  </a:lnTo>
                  <a:cubicBezTo>
                    <a:pt x="9847" y="2274"/>
                    <a:pt x="9680" y="2108"/>
                    <a:pt x="9490" y="2108"/>
                  </a:cubicBezTo>
                  <a:lnTo>
                    <a:pt x="5358" y="2108"/>
                  </a:lnTo>
                  <a:cubicBezTo>
                    <a:pt x="5263" y="2108"/>
                    <a:pt x="5204" y="2191"/>
                    <a:pt x="5204" y="2263"/>
                  </a:cubicBezTo>
                  <a:cubicBezTo>
                    <a:pt x="5204" y="2346"/>
                    <a:pt x="5287" y="2405"/>
                    <a:pt x="5358" y="2405"/>
                  </a:cubicBezTo>
                  <a:lnTo>
                    <a:pt x="9490" y="2405"/>
                  </a:lnTo>
                  <a:cubicBezTo>
                    <a:pt x="9526" y="2405"/>
                    <a:pt x="9537" y="2441"/>
                    <a:pt x="9537" y="2453"/>
                  </a:cubicBezTo>
                  <a:lnTo>
                    <a:pt x="9537" y="7144"/>
                  </a:lnTo>
                  <a:cubicBezTo>
                    <a:pt x="9537" y="7763"/>
                    <a:pt x="9037" y="8275"/>
                    <a:pt x="8406" y="8275"/>
                  </a:cubicBezTo>
                  <a:lnTo>
                    <a:pt x="8335" y="8275"/>
                  </a:lnTo>
                  <a:cubicBezTo>
                    <a:pt x="7704" y="8275"/>
                    <a:pt x="7204" y="7763"/>
                    <a:pt x="7204" y="7144"/>
                  </a:cubicBezTo>
                  <a:lnTo>
                    <a:pt x="7204" y="6823"/>
                  </a:lnTo>
                  <a:cubicBezTo>
                    <a:pt x="7204" y="6632"/>
                    <a:pt x="7037" y="6465"/>
                    <a:pt x="6847" y="6465"/>
                  </a:cubicBezTo>
                  <a:lnTo>
                    <a:pt x="3513" y="6465"/>
                  </a:lnTo>
                  <a:lnTo>
                    <a:pt x="3513" y="2453"/>
                  </a:lnTo>
                  <a:cubicBezTo>
                    <a:pt x="3513" y="2417"/>
                    <a:pt x="3537" y="2405"/>
                    <a:pt x="3549" y="2405"/>
                  </a:cubicBezTo>
                  <a:lnTo>
                    <a:pt x="4680" y="2405"/>
                  </a:lnTo>
                  <a:cubicBezTo>
                    <a:pt x="4775" y="2405"/>
                    <a:pt x="4835" y="2334"/>
                    <a:pt x="4835" y="2263"/>
                  </a:cubicBezTo>
                  <a:cubicBezTo>
                    <a:pt x="4835" y="2167"/>
                    <a:pt x="4763" y="2108"/>
                    <a:pt x="4680" y="2108"/>
                  </a:cubicBezTo>
                  <a:lnTo>
                    <a:pt x="3549" y="2108"/>
                  </a:lnTo>
                  <a:cubicBezTo>
                    <a:pt x="3358" y="2108"/>
                    <a:pt x="3191" y="2274"/>
                    <a:pt x="3191" y="2465"/>
                  </a:cubicBezTo>
                  <a:lnTo>
                    <a:pt x="3191" y="6489"/>
                  </a:lnTo>
                  <a:lnTo>
                    <a:pt x="905" y="6489"/>
                  </a:lnTo>
                  <a:cubicBezTo>
                    <a:pt x="715" y="6489"/>
                    <a:pt x="548" y="6656"/>
                    <a:pt x="548" y="6846"/>
                  </a:cubicBezTo>
                  <a:lnTo>
                    <a:pt x="548" y="6966"/>
                  </a:lnTo>
                  <a:lnTo>
                    <a:pt x="346" y="6966"/>
                  </a:lnTo>
                  <a:cubicBezTo>
                    <a:pt x="310" y="6966"/>
                    <a:pt x="298" y="6930"/>
                    <a:pt x="298" y="6918"/>
                  </a:cubicBezTo>
                  <a:lnTo>
                    <a:pt x="298" y="2298"/>
                  </a:lnTo>
                  <a:cubicBezTo>
                    <a:pt x="298" y="2215"/>
                    <a:pt x="227" y="2155"/>
                    <a:pt x="143" y="2155"/>
                  </a:cubicBezTo>
                  <a:cubicBezTo>
                    <a:pt x="60" y="2155"/>
                    <a:pt x="1" y="2227"/>
                    <a:pt x="1" y="2298"/>
                  </a:cubicBezTo>
                  <a:lnTo>
                    <a:pt x="1" y="6918"/>
                  </a:lnTo>
                  <a:cubicBezTo>
                    <a:pt x="1" y="7108"/>
                    <a:pt x="167" y="7275"/>
                    <a:pt x="358" y="7275"/>
                  </a:cubicBezTo>
                  <a:lnTo>
                    <a:pt x="584" y="7275"/>
                  </a:lnTo>
                  <a:cubicBezTo>
                    <a:pt x="632" y="8013"/>
                    <a:pt x="1251" y="8597"/>
                    <a:pt x="2001" y="8597"/>
                  </a:cubicBezTo>
                  <a:lnTo>
                    <a:pt x="8442" y="8597"/>
                  </a:lnTo>
                  <a:cubicBezTo>
                    <a:pt x="9192" y="8597"/>
                    <a:pt x="9823" y="8013"/>
                    <a:pt x="9871" y="7275"/>
                  </a:cubicBezTo>
                  <a:lnTo>
                    <a:pt x="10145" y="7275"/>
                  </a:lnTo>
                  <a:cubicBezTo>
                    <a:pt x="10335" y="7275"/>
                    <a:pt x="10502" y="7108"/>
                    <a:pt x="10502" y="6918"/>
                  </a:cubicBezTo>
                  <a:lnTo>
                    <a:pt x="10502" y="334"/>
                  </a:lnTo>
                  <a:cubicBezTo>
                    <a:pt x="10490" y="167"/>
                    <a:pt x="10347" y="0"/>
                    <a:pt x="1013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55"/>
            <p:cNvSpPr/>
            <p:nvPr/>
          </p:nvSpPr>
          <p:spPr>
            <a:xfrm>
              <a:off x="2543241" y="4476319"/>
              <a:ext cx="20101" cy="9478"/>
            </a:xfrm>
            <a:custGeom>
              <a:rect b="b" l="l" r="r" t="t"/>
              <a:pathLst>
                <a:path extrusionOk="0" h="298" w="632">
                  <a:moveTo>
                    <a:pt x="167" y="0"/>
                  </a:moveTo>
                  <a:cubicBezTo>
                    <a:pt x="72" y="0"/>
                    <a:pt x="12" y="72"/>
                    <a:pt x="12" y="143"/>
                  </a:cubicBezTo>
                  <a:cubicBezTo>
                    <a:pt x="0" y="226"/>
                    <a:pt x="72" y="298"/>
                    <a:pt x="167" y="298"/>
                  </a:cubicBezTo>
                  <a:lnTo>
                    <a:pt x="476" y="298"/>
                  </a:lnTo>
                  <a:cubicBezTo>
                    <a:pt x="572" y="298"/>
                    <a:pt x="631" y="226"/>
                    <a:pt x="631" y="143"/>
                  </a:cubicBezTo>
                  <a:cubicBezTo>
                    <a:pt x="631" y="60"/>
                    <a:pt x="548" y="0"/>
                    <a:pt x="47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55"/>
            <p:cNvSpPr/>
            <p:nvPr/>
          </p:nvSpPr>
          <p:spPr>
            <a:xfrm>
              <a:off x="2568590" y="4475937"/>
              <a:ext cx="129160" cy="9478"/>
            </a:xfrm>
            <a:custGeom>
              <a:rect b="b" l="l" r="r" t="t"/>
              <a:pathLst>
                <a:path extrusionOk="0" h="298" w="4061">
                  <a:moveTo>
                    <a:pt x="156" y="0"/>
                  </a:moveTo>
                  <a:cubicBezTo>
                    <a:pt x="84" y="0"/>
                    <a:pt x="1" y="72"/>
                    <a:pt x="1" y="143"/>
                  </a:cubicBezTo>
                  <a:cubicBezTo>
                    <a:pt x="1" y="238"/>
                    <a:pt x="84" y="298"/>
                    <a:pt x="156" y="298"/>
                  </a:cubicBezTo>
                  <a:lnTo>
                    <a:pt x="3906" y="298"/>
                  </a:lnTo>
                  <a:cubicBezTo>
                    <a:pt x="4001" y="298"/>
                    <a:pt x="4061" y="215"/>
                    <a:pt x="4061" y="143"/>
                  </a:cubicBezTo>
                  <a:cubicBezTo>
                    <a:pt x="4061" y="60"/>
                    <a:pt x="3978" y="0"/>
                    <a:pt x="390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55"/>
            <p:cNvSpPr/>
            <p:nvPr/>
          </p:nvSpPr>
          <p:spPr>
            <a:xfrm>
              <a:off x="2543241" y="4491840"/>
              <a:ext cx="154890" cy="9510"/>
            </a:xfrm>
            <a:custGeom>
              <a:rect b="b" l="l" r="r" t="t"/>
              <a:pathLst>
                <a:path extrusionOk="0" h="299" w="4870">
                  <a:moveTo>
                    <a:pt x="155" y="0"/>
                  </a:moveTo>
                  <a:cubicBezTo>
                    <a:pt x="60" y="0"/>
                    <a:pt x="0" y="72"/>
                    <a:pt x="0" y="155"/>
                  </a:cubicBezTo>
                  <a:cubicBezTo>
                    <a:pt x="0" y="239"/>
                    <a:pt x="72" y="298"/>
                    <a:pt x="155" y="298"/>
                  </a:cubicBezTo>
                  <a:lnTo>
                    <a:pt x="4715" y="298"/>
                  </a:lnTo>
                  <a:cubicBezTo>
                    <a:pt x="4810" y="298"/>
                    <a:pt x="4870" y="227"/>
                    <a:pt x="4870" y="155"/>
                  </a:cubicBezTo>
                  <a:cubicBezTo>
                    <a:pt x="4870" y="72"/>
                    <a:pt x="4810" y="0"/>
                    <a:pt x="47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55"/>
            <p:cNvSpPr/>
            <p:nvPr/>
          </p:nvSpPr>
          <p:spPr>
            <a:xfrm>
              <a:off x="2543241" y="4508506"/>
              <a:ext cx="154890" cy="9478"/>
            </a:xfrm>
            <a:custGeom>
              <a:rect b="b" l="l" r="r" t="t"/>
              <a:pathLst>
                <a:path extrusionOk="0" h="298" w="4870">
                  <a:moveTo>
                    <a:pt x="155" y="0"/>
                  </a:moveTo>
                  <a:cubicBezTo>
                    <a:pt x="60" y="0"/>
                    <a:pt x="0" y="72"/>
                    <a:pt x="0" y="143"/>
                  </a:cubicBezTo>
                  <a:cubicBezTo>
                    <a:pt x="0" y="238"/>
                    <a:pt x="72" y="298"/>
                    <a:pt x="155" y="298"/>
                  </a:cubicBezTo>
                  <a:lnTo>
                    <a:pt x="4715" y="298"/>
                  </a:lnTo>
                  <a:cubicBezTo>
                    <a:pt x="4810" y="298"/>
                    <a:pt x="4870" y="227"/>
                    <a:pt x="4870" y="143"/>
                  </a:cubicBezTo>
                  <a:cubicBezTo>
                    <a:pt x="4870" y="72"/>
                    <a:pt x="4810" y="0"/>
                    <a:pt x="47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55"/>
            <p:cNvSpPr/>
            <p:nvPr/>
          </p:nvSpPr>
          <p:spPr>
            <a:xfrm>
              <a:off x="2635635" y="4436563"/>
              <a:ext cx="62497" cy="27289"/>
            </a:xfrm>
            <a:custGeom>
              <a:rect b="b" l="l" r="r" t="t"/>
              <a:pathLst>
                <a:path extrusionOk="0" h="858" w="1965">
                  <a:moveTo>
                    <a:pt x="1655" y="310"/>
                  </a:moveTo>
                  <a:lnTo>
                    <a:pt x="1655" y="560"/>
                  </a:lnTo>
                  <a:lnTo>
                    <a:pt x="298" y="560"/>
                  </a:lnTo>
                  <a:lnTo>
                    <a:pt x="298" y="310"/>
                  </a:lnTo>
                  <a:close/>
                  <a:moveTo>
                    <a:pt x="143" y="0"/>
                  </a:moveTo>
                  <a:cubicBezTo>
                    <a:pt x="60" y="0"/>
                    <a:pt x="0" y="72"/>
                    <a:pt x="0" y="143"/>
                  </a:cubicBezTo>
                  <a:lnTo>
                    <a:pt x="0" y="714"/>
                  </a:lnTo>
                  <a:cubicBezTo>
                    <a:pt x="0" y="798"/>
                    <a:pt x="72" y="857"/>
                    <a:pt x="143" y="857"/>
                  </a:cubicBezTo>
                  <a:lnTo>
                    <a:pt x="1810" y="857"/>
                  </a:lnTo>
                  <a:cubicBezTo>
                    <a:pt x="1905" y="857"/>
                    <a:pt x="1965" y="786"/>
                    <a:pt x="1965" y="714"/>
                  </a:cubicBezTo>
                  <a:lnTo>
                    <a:pt x="1965" y="143"/>
                  </a:lnTo>
                  <a:cubicBezTo>
                    <a:pt x="1965" y="60"/>
                    <a:pt x="1893" y="0"/>
                    <a:pt x="18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2" name="Google Shape;3562;p55"/>
          <p:cNvGrpSpPr/>
          <p:nvPr/>
        </p:nvGrpSpPr>
        <p:grpSpPr>
          <a:xfrm>
            <a:off x="2903337" y="4279032"/>
            <a:ext cx="382519" cy="350682"/>
            <a:chOff x="2903337" y="4279032"/>
            <a:chExt cx="382519" cy="350682"/>
          </a:xfrm>
        </p:grpSpPr>
        <p:sp>
          <p:nvSpPr>
            <p:cNvPr id="3563" name="Google Shape;3563;p55"/>
            <p:cNvSpPr/>
            <p:nvPr/>
          </p:nvSpPr>
          <p:spPr>
            <a:xfrm>
              <a:off x="2966979" y="4320570"/>
              <a:ext cx="202248" cy="184183"/>
            </a:xfrm>
            <a:custGeom>
              <a:rect b="b" l="l" r="r" t="t"/>
              <a:pathLst>
                <a:path extrusionOk="0" h="5791" w="6359">
                  <a:moveTo>
                    <a:pt x="3179" y="361"/>
                  </a:moveTo>
                  <a:cubicBezTo>
                    <a:pt x="3834" y="361"/>
                    <a:pt x="4477" y="611"/>
                    <a:pt x="4989" y="1099"/>
                  </a:cubicBezTo>
                  <a:cubicBezTo>
                    <a:pt x="5965" y="2087"/>
                    <a:pt x="5965" y="3707"/>
                    <a:pt x="4965" y="4683"/>
                  </a:cubicBezTo>
                  <a:cubicBezTo>
                    <a:pt x="4465" y="5183"/>
                    <a:pt x="3813" y="5433"/>
                    <a:pt x="3164" y="5433"/>
                  </a:cubicBezTo>
                  <a:cubicBezTo>
                    <a:pt x="2515" y="5433"/>
                    <a:pt x="1870" y="5183"/>
                    <a:pt x="1381" y="4683"/>
                  </a:cubicBezTo>
                  <a:cubicBezTo>
                    <a:pt x="393" y="3695"/>
                    <a:pt x="381" y="2087"/>
                    <a:pt x="1381" y="1099"/>
                  </a:cubicBezTo>
                  <a:cubicBezTo>
                    <a:pt x="1870" y="611"/>
                    <a:pt x="2524" y="361"/>
                    <a:pt x="3179" y="361"/>
                  </a:cubicBezTo>
                  <a:close/>
                  <a:moveTo>
                    <a:pt x="3179" y="1"/>
                  </a:moveTo>
                  <a:cubicBezTo>
                    <a:pt x="2438" y="1"/>
                    <a:pt x="1697" y="284"/>
                    <a:pt x="1131" y="849"/>
                  </a:cubicBezTo>
                  <a:cubicBezTo>
                    <a:pt x="0" y="1980"/>
                    <a:pt x="0" y="3814"/>
                    <a:pt x="1131" y="4945"/>
                  </a:cubicBezTo>
                  <a:cubicBezTo>
                    <a:pt x="1691" y="5504"/>
                    <a:pt x="2441" y="5790"/>
                    <a:pt x="3167" y="5790"/>
                  </a:cubicBezTo>
                  <a:cubicBezTo>
                    <a:pt x="3917" y="5790"/>
                    <a:pt x="4644" y="5504"/>
                    <a:pt x="5203" y="4945"/>
                  </a:cubicBezTo>
                  <a:cubicBezTo>
                    <a:pt x="6358" y="3814"/>
                    <a:pt x="6358" y="1980"/>
                    <a:pt x="5227" y="849"/>
                  </a:cubicBezTo>
                  <a:cubicBezTo>
                    <a:pt x="4662" y="284"/>
                    <a:pt x="3920" y="1"/>
                    <a:pt x="3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55"/>
            <p:cNvSpPr/>
            <p:nvPr/>
          </p:nvSpPr>
          <p:spPr>
            <a:xfrm>
              <a:off x="2903337" y="4279032"/>
              <a:ext cx="382519" cy="350682"/>
            </a:xfrm>
            <a:custGeom>
              <a:rect b="b" l="l" r="r" t="t"/>
              <a:pathLst>
                <a:path extrusionOk="0" h="11026" w="12027">
                  <a:moveTo>
                    <a:pt x="5168" y="1072"/>
                  </a:moveTo>
                  <a:cubicBezTo>
                    <a:pt x="5966" y="1072"/>
                    <a:pt x="6776" y="1381"/>
                    <a:pt x="7383" y="1988"/>
                  </a:cubicBezTo>
                  <a:cubicBezTo>
                    <a:pt x="8609" y="3215"/>
                    <a:pt x="8609" y="5203"/>
                    <a:pt x="7383" y="6429"/>
                  </a:cubicBezTo>
                  <a:cubicBezTo>
                    <a:pt x="6776" y="7037"/>
                    <a:pt x="5966" y="7346"/>
                    <a:pt x="5168" y="7346"/>
                  </a:cubicBezTo>
                  <a:cubicBezTo>
                    <a:pt x="4359" y="7334"/>
                    <a:pt x="3561" y="7037"/>
                    <a:pt x="2954" y="6429"/>
                  </a:cubicBezTo>
                  <a:cubicBezTo>
                    <a:pt x="1727" y="5203"/>
                    <a:pt x="1727" y="3215"/>
                    <a:pt x="2954" y="1988"/>
                  </a:cubicBezTo>
                  <a:cubicBezTo>
                    <a:pt x="3561" y="1381"/>
                    <a:pt x="4359" y="1072"/>
                    <a:pt x="5168" y="1072"/>
                  </a:cubicBezTo>
                  <a:close/>
                  <a:moveTo>
                    <a:pt x="7788" y="6513"/>
                  </a:moveTo>
                  <a:lnTo>
                    <a:pt x="8538" y="7263"/>
                  </a:lnTo>
                  <a:lnTo>
                    <a:pt x="8240" y="7561"/>
                  </a:lnTo>
                  <a:lnTo>
                    <a:pt x="7490" y="6810"/>
                  </a:lnTo>
                  <a:cubicBezTo>
                    <a:pt x="7550" y="6763"/>
                    <a:pt x="7597" y="6727"/>
                    <a:pt x="7633" y="6668"/>
                  </a:cubicBezTo>
                  <a:lnTo>
                    <a:pt x="7788" y="6513"/>
                  </a:lnTo>
                  <a:close/>
                  <a:moveTo>
                    <a:pt x="9038" y="7251"/>
                  </a:moveTo>
                  <a:cubicBezTo>
                    <a:pt x="9050" y="7251"/>
                    <a:pt x="9050" y="7251"/>
                    <a:pt x="9074" y="7275"/>
                  </a:cubicBezTo>
                  <a:lnTo>
                    <a:pt x="11276" y="9477"/>
                  </a:lnTo>
                  <a:lnTo>
                    <a:pt x="10455" y="10287"/>
                  </a:lnTo>
                  <a:lnTo>
                    <a:pt x="8252" y="8084"/>
                  </a:lnTo>
                  <a:cubicBezTo>
                    <a:pt x="8240" y="8073"/>
                    <a:pt x="8240" y="8061"/>
                    <a:pt x="8240" y="8061"/>
                  </a:cubicBezTo>
                  <a:cubicBezTo>
                    <a:pt x="8240" y="8049"/>
                    <a:pt x="8240" y="8049"/>
                    <a:pt x="8252" y="8037"/>
                  </a:cubicBezTo>
                  <a:lnTo>
                    <a:pt x="9014" y="7275"/>
                  </a:lnTo>
                  <a:cubicBezTo>
                    <a:pt x="9026" y="7251"/>
                    <a:pt x="9026" y="7251"/>
                    <a:pt x="9038" y="7251"/>
                  </a:cubicBezTo>
                  <a:close/>
                  <a:moveTo>
                    <a:pt x="11514" y="9716"/>
                  </a:moveTo>
                  <a:lnTo>
                    <a:pt x="11621" y="9835"/>
                  </a:lnTo>
                  <a:cubicBezTo>
                    <a:pt x="11645" y="9847"/>
                    <a:pt x="11645" y="9882"/>
                    <a:pt x="11633" y="9894"/>
                  </a:cubicBezTo>
                  <a:lnTo>
                    <a:pt x="10871" y="10656"/>
                  </a:lnTo>
                  <a:cubicBezTo>
                    <a:pt x="10859" y="10668"/>
                    <a:pt x="10859" y="10668"/>
                    <a:pt x="10836" y="10668"/>
                  </a:cubicBezTo>
                  <a:cubicBezTo>
                    <a:pt x="10824" y="10668"/>
                    <a:pt x="10824" y="10668"/>
                    <a:pt x="10812" y="10656"/>
                  </a:cubicBezTo>
                  <a:lnTo>
                    <a:pt x="10693" y="10537"/>
                  </a:lnTo>
                  <a:lnTo>
                    <a:pt x="11514" y="9716"/>
                  </a:lnTo>
                  <a:close/>
                  <a:moveTo>
                    <a:pt x="656" y="0"/>
                  </a:moveTo>
                  <a:cubicBezTo>
                    <a:pt x="299" y="0"/>
                    <a:pt x="1" y="298"/>
                    <a:pt x="1" y="655"/>
                  </a:cubicBezTo>
                  <a:lnTo>
                    <a:pt x="1" y="8715"/>
                  </a:lnTo>
                  <a:cubicBezTo>
                    <a:pt x="1" y="8942"/>
                    <a:pt x="180" y="9132"/>
                    <a:pt x="418" y="9132"/>
                  </a:cubicBezTo>
                  <a:lnTo>
                    <a:pt x="5859" y="9132"/>
                  </a:lnTo>
                  <a:cubicBezTo>
                    <a:pt x="5954" y="9132"/>
                    <a:pt x="6037" y="9061"/>
                    <a:pt x="6037" y="8954"/>
                  </a:cubicBezTo>
                  <a:cubicBezTo>
                    <a:pt x="6037" y="8846"/>
                    <a:pt x="5954" y="8775"/>
                    <a:pt x="5859" y="8775"/>
                  </a:cubicBezTo>
                  <a:lnTo>
                    <a:pt x="418" y="8775"/>
                  </a:lnTo>
                  <a:cubicBezTo>
                    <a:pt x="394" y="8775"/>
                    <a:pt x="358" y="8739"/>
                    <a:pt x="358" y="8715"/>
                  </a:cubicBezTo>
                  <a:lnTo>
                    <a:pt x="358" y="1631"/>
                  </a:lnTo>
                  <a:lnTo>
                    <a:pt x="2787" y="1631"/>
                  </a:lnTo>
                  <a:lnTo>
                    <a:pt x="2704" y="1727"/>
                  </a:lnTo>
                  <a:cubicBezTo>
                    <a:pt x="1346" y="3072"/>
                    <a:pt x="1346" y="5298"/>
                    <a:pt x="2704" y="6668"/>
                  </a:cubicBezTo>
                  <a:cubicBezTo>
                    <a:pt x="3382" y="7346"/>
                    <a:pt x="4275" y="7692"/>
                    <a:pt x="5168" y="7692"/>
                  </a:cubicBezTo>
                  <a:cubicBezTo>
                    <a:pt x="5883" y="7692"/>
                    <a:pt x="6597" y="7465"/>
                    <a:pt x="7204" y="7037"/>
                  </a:cubicBezTo>
                  <a:lnTo>
                    <a:pt x="7978" y="7811"/>
                  </a:lnTo>
                  <a:cubicBezTo>
                    <a:pt x="7919" y="7882"/>
                    <a:pt x="7883" y="7977"/>
                    <a:pt x="7883" y="8061"/>
                  </a:cubicBezTo>
                  <a:cubicBezTo>
                    <a:pt x="7883" y="8168"/>
                    <a:pt x="7919" y="8275"/>
                    <a:pt x="8002" y="8346"/>
                  </a:cubicBezTo>
                  <a:lnTo>
                    <a:pt x="8443" y="8787"/>
                  </a:lnTo>
                  <a:lnTo>
                    <a:pt x="6609" y="8787"/>
                  </a:lnTo>
                  <a:cubicBezTo>
                    <a:pt x="6514" y="8787"/>
                    <a:pt x="6430" y="8870"/>
                    <a:pt x="6430" y="8966"/>
                  </a:cubicBezTo>
                  <a:cubicBezTo>
                    <a:pt x="6430" y="9073"/>
                    <a:pt x="6514" y="9144"/>
                    <a:pt x="6609" y="9144"/>
                  </a:cubicBezTo>
                  <a:lnTo>
                    <a:pt x="8800" y="9144"/>
                  </a:lnTo>
                  <a:lnTo>
                    <a:pt x="10562" y="10906"/>
                  </a:lnTo>
                  <a:cubicBezTo>
                    <a:pt x="10633" y="10978"/>
                    <a:pt x="10740" y="11025"/>
                    <a:pt x="10836" y="11025"/>
                  </a:cubicBezTo>
                  <a:cubicBezTo>
                    <a:pt x="10943" y="11025"/>
                    <a:pt x="11050" y="10978"/>
                    <a:pt x="11121" y="10906"/>
                  </a:cubicBezTo>
                  <a:lnTo>
                    <a:pt x="11883" y="10144"/>
                  </a:lnTo>
                  <a:cubicBezTo>
                    <a:pt x="12026" y="9978"/>
                    <a:pt x="12026" y="9728"/>
                    <a:pt x="11872" y="9585"/>
                  </a:cubicBezTo>
                  <a:lnTo>
                    <a:pt x="11062" y="8775"/>
                  </a:lnTo>
                  <a:lnTo>
                    <a:pt x="11062" y="8727"/>
                  </a:lnTo>
                  <a:lnTo>
                    <a:pt x="11062" y="7025"/>
                  </a:lnTo>
                  <a:cubicBezTo>
                    <a:pt x="11062" y="6918"/>
                    <a:pt x="10990" y="6846"/>
                    <a:pt x="10883" y="6846"/>
                  </a:cubicBezTo>
                  <a:cubicBezTo>
                    <a:pt x="10776" y="6846"/>
                    <a:pt x="10705" y="6918"/>
                    <a:pt x="10705" y="7025"/>
                  </a:cubicBezTo>
                  <a:lnTo>
                    <a:pt x="10705" y="8430"/>
                  </a:lnTo>
                  <a:lnTo>
                    <a:pt x="9312" y="7037"/>
                  </a:lnTo>
                  <a:cubicBezTo>
                    <a:pt x="9233" y="6958"/>
                    <a:pt x="9132" y="6919"/>
                    <a:pt x="9034" y="6919"/>
                  </a:cubicBezTo>
                  <a:cubicBezTo>
                    <a:pt x="8939" y="6919"/>
                    <a:pt x="8846" y="6955"/>
                    <a:pt x="8776" y="7025"/>
                  </a:cubicBezTo>
                  <a:lnTo>
                    <a:pt x="8002" y="6251"/>
                  </a:lnTo>
                  <a:cubicBezTo>
                    <a:pt x="8978" y="4882"/>
                    <a:pt x="8859" y="2953"/>
                    <a:pt x="7633" y="1738"/>
                  </a:cubicBezTo>
                  <a:lnTo>
                    <a:pt x="7550" y="1643"/>
                  </a:lnTo>
                  <a:lnTo>
                    <a:pt x="10705" y="1643"/>
                  </a:lnTo>
                  <a:lnTo>
                    <a:pt x="10705" y="6251"/>
                  </a:lnTo>
                  <a:cubicBezTo>
                    <a:pt x="10705" y="6346"/>
                    <a:pt x="10776" y="6429"/>
                    <a:pt x="10883" y="6429"/>
                  </a:cubicBezTo>
                  <a:cubicBezTo>
                    <a:pt x="10990" y="6429"/>
                    <a:pt x="11062" y="6346"/>
                    <a:pt x="11062" y="6251"/>
                  </a:cubicBezTo>
                  <a:lnTo>
                    <a:pt x="11062" y="655"/>
                  </a:lnTo>
                  <a:cubicBezTo>
                    <a:pt x="11062" y="298"/>
                    <a:pt x="10764" y="0"/>
                    <a:pt x="10407" y="0"/>
                  </a:cubicBezTo>
                  <a:lnTo>
                    <a:pt x="8812" y="0"/>
                  </a:lnTo>
                  <a:cubicBezTo>
                    <a:pt x="8716" y="0"/>
                    <a:pt x="8633" y="72"/>
                    <a:pt x="8633" y="179"/>
                  </a:cubicBezTo>
                  <a:cubicBezTo>
                    <a:pt x="8633" y="274"/>
                    <a:pt x="8716" y="357"/>
                    <a:pt x="8812" y="357"/>
                  </a:cubicBezTo>
                  <a:lnTo>
                    <a:pt x="10407" y="357"/>
                  </a:lnTo>
                  <a:cubicBezTo>
                    <a:pt x="10574" y="357"/>
                    <a:pt x="10705" y="488"/>
                    <a:pt x="10705" y="655"/>
                  </a:cubicBezTo>
                  <a:lnTo>
                    <a:pt x="10705" y="1286"/>
                  </a:lnTo>
                  <a:lnTo>
                    <a:pt x="7109" y="1286"/>
                  </a:lnTo>
                  <a:cubicBezTo>
                    <a:pt x="6520" y="899"/>
                    <a:pt x="5841" y="706"/>
                    <a:pt x="5165" y="706"/>
                  </a:cubicBezTo>
                  <a:cubicBezTo>
                    <a:pt x="4490" y="706"/>
                    <a:pt x="3817" y="899"/>
                    <a:pt x="3239" y="1286"/>
                  </a:cubicBezTo>
                  <a:lnTo>
                    <a:pt x="358" y="1286"/>
                  </a:lnTo>
                  <a:lnTo>
                    <a:pt x="358" y="655"/>
                  </a:lnTo>
                  <a:cubicBezTo>
                    <a:pt x="358" y="488"/>
                    <a:pt x="501" y="357"/>
                    <a:pt x="656" y="357"/>
                  </a:cubicBezTo>
                  <a:lnTo>
                    <a:pt x="8062" y="357"/>
                  </a:lnTo>
                  <a:cubicBezTo>
                    <a:pt x="8157" y="357"/>
                    <a:pt x="8240" y="274"/>
                    <a:pt x="8240" y="179"/>
                  </a:cubicBezTo>
                  <a:cubicBezTo>
                    <a:pt x="8240" y="72"/>
                    <a:pt x="8157" y="0"/>
                    <a:pt x="80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55"/>
            <p:cNvSpPr/>
            <p:nvPr/>
          </p:nvSpPr>
          <p:spPr>
            <a:xfrm>
              <a:off x="2937814" y="4300215"/>
              <a:ext cx="11768" cy="11418"/>
            </a:xfrm>
            <a:custGeom>
              <a:rect b="b" l="l" r="r" t="t"/>
              <a:pathLst>
                <a:path extrusionOk="0" h="359" w="370">
                  <a:moveTo>
                    <a:pt x="191" y="1"/>
                  </a:moveTo>
                  <a:cubicBezTo>
                    <a:pt x="84" y="1"/>
                    <a:pt x="0" y="72"/>
                    <a:pt x="0" y="179"/>
                  </a:cubicBezTo>
                  <a:cubicBezTo>
                    <a:pt x="0" y="263"/>
                    <a:pt x="84" y="358"/>
                    <a:pt x="191" y="358"/>
                  </a:cubicBezTo>
                  <a:cubicBezTo>
                    <a:pt x="286" y="358"/>
                    <a:pt x="370" y="287"/>
                    <a:pt x="370" y="179"/>
                  </a:cubicBezTo>
                  <a:cubicBezTo>
                    <a:pt x="370" y="72"/>
                    <a:pt x="286" y="1"/>
                    <a:pt x="1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55"/>
            <p:cNvSpPr/>
            <p:nvPr/>
          </p:nvSpPr>
          <p:spPr>
            <a:xfrm>
              <a:off x="2952572" y="4300215"/>
              <a:ext cx="11386" cy="11418"/>
            </a:xfrm>
            <a:custGeom>
              <a:rect b="b" l="l" r="r" t="t"/>
              <a:pathLst>
                <a:path extrusionOk="0" h="359" w="358">
                  <a:moveTo>
                    <a:pt x="179" y="1"/>
                  </a:moveTo>
                  <a:cubicBezTo>
                    <a:pt x="84" y="1"/>
                    <a:pt x="1" y="72"/>
                    <a:pt x="1" y="179"/>
                  </a:cubicBezTo>
                  <a:cubicBezTo>
                    <a:pt x="1" y="263"/>
                    <a:pt x="84" y="358"/>
                    <a:pt x="179" y="358"/>
                  </a:cubicBezTo>
                  <a:cubicBezTo>
                    <a:pt x="287" y="358"/>
                    <a:pt x="358" y="287"/>
                    <a:pt x="358" y="179"/>
                  </a:cubicBezTo>
                  <a:cubicBezTo>
                    <a:pt x="358" y="72"/>
                    <a:pt x="275"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55"/>
            <p:cNvSpPr/>
            <p:nvPr/>
          </p:nvSpPr>
          <p:spPr>
            <a:xfrm>
              <a:off x="2967361" y="4300215"/>
              <a:ext cx="11386" cy="11418"/>
            </a:xfrm>
            <a:custGeom>
              <a:rect b="b" l="l" r="r" t="t"/>
              <a:pathLst>
                <a:path extrusionOk="0" h="359" w="358">
                  <a:moveTo>
                    <a:pt x="179" y="1"/>
                  </a:moveTo>
                  <a:cubicBezTo>
                    <a:pt x="72" y="1"/>
                    <a:pt x="0" y="72"/>
                    <a:pt x="0" y="179"/>
                  </a:cubicBezTo>
                  <a:cubicBezTo>
                    <a:pt x="0" y="263"/>
                    <a:pt x="72" y="358"/>
                    <a:pt x="179" y="358"/>
                  </a:cubicBezTo>
                  <a:cubicBezTo>
                    <a:pt x="286" y="358"/>
                    <a:pt x="357" y="287"/>
                    <a:pt x="357" y="179"/>
                  </a:cubicBezTo>
                  <a:cubicBezTo>
                    <a:pt x="345" y="72"/>
                    <a:pt x="262"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55"/>
            <p:cNvSpPr/>
            <p:nvPr/>
          </p:nvSpPr>
          <p:spPr>
            <a:xfrm>
              <a:off x="3016563" y="4424063"/>
              <a:ext cx="11418" cy="11386"/>
            </a:xfrm>
            <a:custGeom>
              <a:rect b="b" l="l" r="r" t="t"/>
              <a:pathLst>
                <a:path extrusionOk="0" h="358" w="359">
                  <a:moveTo>
                    <a:pt x="180" y="0"/>
                  </a:moveTo>
                  <a:cubicBezTo>
                    <a:pt x="72" y="0"/>
                    <a:pt x="1" y="84"/>
                    <a:pt x="1" y="179"/>
                  </a:cubicBezTo>
                  <a:cubicBezTo>
                    <a:pt x="1" y="286"/>
                    <a:pt x="72" y="357"/>
                    <a:pt x="180" y="357"/>
                  </a:cubicBezTo>
                  <a:cubicBezTo>
                    <a:pt x="287" y="357"/>
                    <a:pt x="358" y="286"/>
                    <a:pt x="358" y="179"/>
                  </a:cubicBezTo>
                  <a:cubicBezTo>
                    <a:pt x="358" y="84"/>
                    <a:pt x="287" y="0"/>
                    <a:pt x="18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55"/>
            <p:cNvSpPr/>
            <p:nvPr/>
          </p:nvSpPr>
          <p:spPr>
            <a:xfrm>
              <a:off x="3016563" y="4442606"/>
              <a:ext cx="11418" cy="11386"/>
            </a:xfrm>
            <a:custGeom>
              <a:rect b="b" l="l" r="r" t="t"/>
              <a:pathLst>
                <a:path extrusionOk="0" h="358" w="359">
                  <a:moveTo>
                    <a:pt x="180" y="1"/>
                  </a:moveTo>
                  <a:cubicBezTo>
                    <a:pt x="72" y="1"/>
                    <a:pt x="1" y="72"/>
                    <a:pt x="1" y="179"/>
                  </a:cubicBezTo>
                  <a:cubicBezTo>
                    <a:pt x="1" y="286"/>
                    <a:pt x="72" y="358"/>
                    <a:pt x="180" y="358"/>
                  </a:cubicBezTo>
                  <a:cubicBezTo>
                    <a:pt x="287" y="358"/>
                    <a:pt x="358" y="286"/>
                    <a:pt x="358" y="179"/>
                  </a:cubicBezTo>
                  <a:cubicBezTo>
                    <a:pt x="358" y="72"/>
                    <a:pt x="287" y="1"/>
                    <a:pt x="18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55"/>
            <p:cNvSpPr/>
            <p:nvPr/>
          </p:nvSpPr>
          <p:spPr>
            <a:xfrm>
              <a:off x="3032498" y="4424063"/>
              <a:ext cx="11768" cy="11386"/>
            </a:xfrm>
            <a:custGeom>
              <a:rect b="b" l="l" r="r" t="t"/>
              <a:pathLst>
                <a:path extrusionOk="0" h="358" w="370">
                  <a:moveTo>
                    <a:pt x="191" y="0"/>
                  </a:moveTo>
                  <a:cubicBezTo>
                    <a:pt x="83" y="0"/>
                    <a:pt x="0" y="84"/>
                    <a:pt x="0" y="179"/>
                  </a:cubicBezTo>
                  <a:cubicBezTo>
                    <a:pt x="0" y="286"/>
                    <a:pt x="83" y="357"/>
                    <a:pt x="191" y="357"/>
                  </a:cubicBezTo>
                  <a:cubicBezTo>
                    <a:pt x="286" y="357"/>
                    <a:pt x="369" y="286"/>
                    <a:pt x="369" y="179"/>
                  </a:cubicBezTo>
                  <a:cubicBezTo>
                    <a:pt x="369" y="84"/>
                    <a:pt x="274" y="0"/>
                    <a:pt x="1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55"/>
            <p:cNvSpPr/>
            <p:nvPr/>
          </p:nvSpPr>
          <p:spPr>
            <a:xfrm>
              <a:off x="3032498" y="4442606"/>
              <a:ext cx="11768" cy="11386"/>
            </a:xfrm>
            <a:custGeom>
              <a:rect b="b" l="l" r="r" t="t"/>
              <a:pathLst>
                <a:path extrusionOk="0" h="358" w="370">
                  <a:moveTo>
                    <a:pt x="191" y="1"/>
                  </a:moveTo>
                  <a:cubicBezTo>
                    <a:pt x="83" y="1"/>
                    <a:pt x="0" y="72"/>
                    <a:pt x="0" y="179"/>
                  </a:cubicBezTo>
                  <a:cubicBezTo>
                    <a:pt x="0" y="286"/>
                    <a:pt x="83" y="358"/>
                    <a:pt x="191" y="358"/>
                  </a:cubicBezTo>
                  <a:cubicBezTo>
                    <a:pt x="286" y="358"/>
                    <a:pt x="369" y="286"/>
                    <a:pt x="369" y="179"/>
                  </a:cubicBezTo>
                  <a:cubicBezTo>
                    <a:pt x="369" y="72"/>
                    <a:pt x="274" y="1"/>
                    <a:pt x="1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55"/>
            <p:cNvSpPr/>
            <p:nvPr/>
          </p:nvSpPr>
          <p:spPr>
            <a:xfrm>
              <a:off x="3016213" y="4357527"/>
              <a:ext cx="112494" cy="111636"/>
            </a:xfrm>
            <a:custGeom>
              <a:rect b="b" l="l" r="r" t="t"/>
              <a:pathLst>
                <a:path extrusionOk="0" h="3510" w="3537">
                  <a:moveTo>
                    <a:pt x="2250" y="354"/>
                  </a:moveTo>
                  <a:lnTo>
                    <a:pt x="2096" y="1080"/>
                  </a:lnTo>
                  <a:lnTo>
                    <a:pt x="1357" y="913"/>
                  </a:lnTo>
                  <a:cubicBezTo>
                    <a:pt x="1336" y="909"/>
                    <a:pt x="1315" y="907"/>
                    <a:pt x="1293" y="907"/>
                  </a:cubicBezTo>
                  <a:cubicBezTo>
                    <a:pt x="1193" y="907"/>
                    <a:pt x="1093" y="950"/>
                    <a:pt x="1024" y="1009"/>
                  </a:cubicBezTo>
                  <a:cubicBezTo>
                    <a:pt x="929" y="1104"/>
                    <a:pt x="905" y="1211"/>
                    <a:pt x="929" y="1342"/>
                  </a:cubicBezTo>
                  <a:lnTo>
                    <a:pt x="953" y="1366"/>
                  </a:lnTo>
                  <a:lnTo>
                    <a:pt x="369" y="818"/>
                  </a:lnTo>
                  <a:lnTo>
                    <a:pt x="2250" y="354"/>
                  </a:lnTo>
                  <a:close/>
                  <a:moveTo>
                    <a:pt x="1274" y="1259"/>
                  </a:moveTo>
                  <a:lnTo>
                    <a:pt x="2036" y="1425"/>
                  </a:lnTo>
                  <a:lnTo>
                    <a:pt x="1869" y="2259"/>
                  </a:lnTo>
                  <a:lnTo>
                    <a:pt x="1429" y="1830"/>
                  </a:lnTo>
                  <a:lnTo>
                    <a:pt x="1274" y="1259"/>
                  </a:lnTo>
                  <a:close/>
                  <a:moveTo>
                    <a:pt x="2369" y="1521"/>
                  </a:moveTo>
                  <a:lnTo>
                    <a:pt x="3167" y="1699"/>
                  </a:lnTo>
                  <a:lnTo>
                    <a:pt x="1715" y="3152"/>
                  </a:lnTo>
                  <a:lnTo>
                    <a:pt x="1548" y="2449"/>
                  </a:lnTo>
                  <a:lnTo>
                    <a:pt x="1607" y="2509"/>
                  </a:lnTo>
                  <a:cubicBezTo>
                    <a:pt x="1679" y="2568"/>
                    <a:pt x="1774" y="2616"/>
                    <a:pt x="1857" y="2616"/>
                  </a:cubicBezTo>
                  <a:cubicBezTo>
                    <a:pt x="1893" y="2616"/>
                    <a:pt x="1929" y="2616"/>
                    <a:pt x="1965" y="2604"/>
                  </a:cubicBezTo>
                  <a:cubicBezTo>
                    <a:pt x="2084" y="2557"/>
                    <a:pt x="2191" y="2473"/>
                    <a:pt x="2203" y="2330"/>
                  </a:cubicBezTo>
                  <a:lnTo>
                    <a:pt x="2369" y="1521"/>
                  </a:lnTo>
                  <a:close/>
                  <a:moveTo>
                    <a:pt x="2239" y="0"/>
                  </a:moveTo>
                  <a:cubicBezTo>
                    <a:pt x="2211" y="0"/>
                    <a:pt x="2183" y="3"/>
                    <a:pt x="2155" y="9"/>
                  </a:cubicBezTo>
                  <a:lnTo>
                    <a:pt x="274" y="473"/>
                  </a:lnTo>
                  <a:cubicBezTo>
                    <a:pt x="167" y="509"/>
                    <a:pt x="60" y="604"/>
                    <a:pt x="24" y="723"/>
                  </a:cubicBezTo>
                  <a:cubicBezTo>
                    <a:pt x="0" y="842"/>
                    <a:pt x="24" y="985"/>
                    <a:pt x="119" y="1068"/>
                  </a:cubicBezTo>
                  <a:lnTo>
                    <a:pt x="1084" y="2009"/>
                  </a:lnTo>
                  <a:lnTo>
                    <a:pt x="1369" y="3223"/>
                  </a:lnTo>
                  <a:cubicBezTo>
                    <a:pt x="1393" y="3342"/>
                    <a:pt x="1488" y="3450"/>
                    <a:pt x="1619" y="3497"/>
                  </a:cubicBezTo>
                  <a:cubicBezTo>
                    <a:pt x="1655" y="3509"/>
                    <a:pt x="1679" y="3509"/>
                    <a:pt x="1726" y="3509"/>
                  </a:cubicBezTo>
                  <a:cubicBezTo>
                    <a:pt x="1810" y="3509"/>
                    <a:pt x="1905" y="3473"/>
                    <a:pt x="1976" y="3402"/>
                  </a:cubicBezTo>
                  <a:lnTo>
                    <a:pt x="3441" y="1949"/>
                  </a:lnTo>
                  <a:cubicBezTo>
                    <a:pt x="3512" y="1842"/>
                    <a:pt x="3536" y="1711"/>
                    <a:pt x="3512" y="1592"/>
                  </a:cubicBezTo>
                  <a:cubicBezTo>
                    <a:pt x="3477" y="1473"/>
                    <a:pt x="3381" y="1366"/>
                    <a:pt x="3239" y="1342"/>
                  </a:cubicBezTo>
                  <a:lnTo>
                    <a:pt x="2441" y="1152"/>
                  </a:lnTo>
                  <a:lnTo>
                    <a:pt x="2584" y="425"/>
                  </a:lnTo>
                  <a:cubicBezTo>
                    <a:pt x="2619" y="306"/>
                    <a:pt x="2572" y="187"/>
                    <a:pt x="2488" y="104"/>
                  </a:cubicBezTo>
                  <a:cubicBezTo>
                    <a:pt x="2416" y="31"/>
                    <a:pt x="2329" y="0"/>
                    <a:pt x="22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55"/>
            <p:cNvSpPr/>
            <p:nvPr/>
          </p:nvSpPr>
          <p:spPr>
            <a:xfrm>
              <a:off x="2937051" y="4499791"/>
              <a:ext cx="14439" cy="11386"/>
            </a:xfrm>
            <a:custGeom>
              <a:rect b="b" l="l" r="r" t="t"/>
              <a:pathLst>
                <a:path extrusionOk="0" h="358" w="454">
                  <a:moveTo>
                    <a:pt x="179" y="0"/>
                  </a:moveTo>
                  <a:cubicBezTo>
                    <a:pt x="72" y="0"/>
                    <a:pt x="1" y="72"/>
                    <a:pt x="1" y="179"/>
                  </a:cubicBezTo>
                  <a:cubicBezTo>
                    <a:pt x="1" y="286"/>
                    <a:pt x="96" y="358"/>
                    <a:pt x="179" y="358"/>
                  </a:cubicBezTo>
                  <a:lnTo>
                    <a:pt x="274" y="358"/>
                  </a:lnTo>
                  <a:cubicBezTo>
                    <a:pt x="370" y="358"/>
                    <a:pt x="453" y="286"/>
                    <a:pt x="453" y="179"/>
                  </a:cubicBezTo>
                  <a:cubicBezTo>
                    <a:pt x="453" y="72"/>
                    <a:pt x="370" y="0"/>
                    <a:pt x="27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55"/>
            <p:cNvSpPr/>
            <p:nvPr/>
          </p:nvSpPr>
          <p:spPr>
            <a:xfrm>
              <a:off x="2953717" y="4499791"/>
              <a:ext cx="30310" cy="11386"/>
            </a:xfrm>
            <a:custGeom>
              <a:rect b="b" l="l" r="r" t="t"/>
              <a:pathLst>
                <a:path extrusionOk="0" h="358" w="953">
                  <a:moveTo>
                    <a:pt x="179" y="0"/>
                  </a:moveTo>
                  <a:cubicBezTo>
                    <a:pt x="72" y="0"/>
                    <a:pt x="1" y="84"/>
                    <a:pt x="1" y="179"/>
                  </a:cubicBezTo>
                  <a:cubicBezTo>
                    <a:pt x="1" y="286"/>
                    <a:pt x="72" y="358"/>
                    <a:pt x="179" y="358"/>
                  </a:cubicBezTo>
                  <a:lnTo>
                    <a:pt x="774" y="358"/>
                  </a:lnTo>
                  <a:cubicBezTo>
                    <a:pt x="882" y="358"/>
                    <a:pt x="953" y="286"/>
                    <a:pt x="953" y="179"/>
                  </a:cubicBezTo>
                  <a:cubicBezTo>
                    <a:pt x="953" y="96"/>
                    <a:pt x="858" y="0"/>
                    <a:pt x="77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55"/>
            <p:cNvSpPr/>
            <p:nvPr/>
          </p:nvSpPr>
          <p:spPr>
            <a:xfrm>
              <a:off x="2937051" y="4514930"/>
              <a:ext cx="46976" cy="11386"/>
            </a:xfrm>
            <a:custGeom>
              <a:rect b="b" l="l" r="r" t="t"/>
              <a:pathLst>
                <a:path extrusionOk="0" h="358" w="1477">
                  <a:moveTo>
                    <a:pt x="179" y="1"/>
                  </a:moveTo>
                  <a:cubicBezTo>
                    <a:pt x="72" y="1"/>
                    <a:pt x="1" y="84"/>
                    <a:pt x="1" y="179"/>
                  </a:cubicBezTo>
                  <a:cubicBezTo>
                    <a:pt x="1" y="286"/>
                    <a:pt x="72" y="358"/>
                    <a:pt x="179" y="358"/>
                  </a:cubicBezTo>
                  <a:lnTo>
                    <a:pt x="1298" y="358"/>
                  </a:lnTo>
                  <a:cubicBezTo>
                    <a:pt x="1406" y="358"/>
                    <a:pt x="1477" y="286"/>
                    <a:pt x="1477" y="179"/>
                  </a:cubicBezTo>
                  <a:cubicBezTo>
                    <a:pt x="1477" y="84"/>
                    <a:pt x="1382" y="1"/>
                    <a:pt x="129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55"/>
            <p:cNvSpPr/>
            <p:nvPr/>
          </p:nvSpPr>
          <p:spPr>
            <a:xfrm>
              <a:off x="2937051" y="4529719"/>
              <a:ext cx="46976" cy="11386"/>
            </a:xfrm>
            <a:custGeom>
              <a:rect b="b" l="l" r="r" t="t"/>
              <a:pathLst>
                <a:path extrusionOk="0" h="358" w="1477">
                  <a:moveTo>
                    <a:pt x="179" y="0"/>
                  </a:moveTo>
                  <a:cubicBezTo>
                    <a:pt x="72" y="0"/>
                    <a:pt x="1" y="71"/>
                    <a:pt x="1" y="179"/>
                  </a:cubicBezTo>
                  <a:cubicBezTo>
                    <a:pt x="1" y="286"/>
                    <a:pt x="72" y="357"/>
                    <a:pt x="179" y="357"/>
                  </a:cubicBezTo>
                  <a:lnTo>
                    <a:pt x="1298" y="357"/>
                  </a:lnTo>
                  <a:cubicBezTo>
                    <a:pt x="1406" y="357"/>
                    <a:pt x="1477" y="286"/>
                    <a:pt x="1477" y="179"/>
                  </a:cubicBezTo>
                  <a:cubicBezTo>
                    <a:pt x="1477" y="71"/>
                    <a:pt x="1382" y="0"/>
                    <a:pt x="129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55"/>
            <p:cNvSpPr/>
            <p:nvPr/>
          </p:nvSpPr>
          <p:spPr>
            <a:xfrm>
              <a:off x="3213881" y="4343787"/>
              <a:ext cx="11386" cy="126488"/>
            </a:xfrm>
            <a:custGeom>
              <a:rect b="b" l="l" r="r" t="t"/>
              <a:pathLst>
                <a:path extrusionOk="0" h="3977" w="358">
                  <a:moveTo>
                    <a:pt x="179" y="0"/>
                  </a:moveTo>
                  <a:cubicBezTo>
                    <a:pt x="83" y="0"/>
                    <a:pt x="0" y="83"/>
                    <a:pt x="0" y="179"/>
                  </a:cubicBezTo>
                  <a:lnTo>
                    <a:pt x="0" y="3798"/>
                  </a:lnTo>
                  <a:cubicBezTo>
                    <a:pt x="0" y="3893"/>
                    <a:pt x="83" y="3977"/>
                    <a:pt x="179" y="3977"/>
                  </a:cubicBezTo>
                  <a:cubicBezTo>
                    <a:pt x="286" y="3977"/>
                    <a:pt x="357" y="3893"/>
                    <a:pt x="357" y="3798"/>
                  </a:cubicBezTo>
                  <a:lnTo>
                    <a:pt x="357" y="179"/>
                  </a:lnTo>
                  <a:cubicBezTo>
                    <a:pt x="357" y="72"/>
                    <a:pt x="286"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8" name="Google Shape;3578;p55"/>
          <p:cNvGrpSpPr/>
          <p:nvPr/>
        </p:nvGrpSpPr>
        <p:grpSpPr>
          <a:xfrm>
            <a:off x="3933342" y="4315767"/>
            <a:ext cx="383632" cy="276449"/>
            <a:chOff x="3933342" y="4315767"/>
            <a:chExt cx="383632" cy="276449"/>
          </a:xfrm>
        </p:grpSpPr>
        <p:sp>
          <p:nvSpPr>
            <p:cNvPr id="3579" name="Google Shape;3579;p55"/>
            <p:cNvSpPr/>
            <p:nvPr/>
          </p:nvSpPr>
          <p:spPr>
            <a:xfrm>
              <a:off x="3933342" y="4315767"/>
              <a:ext cx="383632" cy="276449"/>
            </a:xfrm>
            <a:custGeom>
              <a:rect b="b" l="l" r="r" t="t"/>
              <a:pathLst>
                <a:path extrusionOk="0" h="8692" w="12062">
                  <a:moveTo>
                    <a:pt x="2061" y="369"/>
                  </a:moveTo>
                  <a:cubicBezTo>
                    <a:pt x="2120" y="369"/>
                    <a:pt x="2168" y="417"/>
                    <a:pt x="2168" y="476"/>
                  </a:cubicBezTo>
                  <a:lnTo>
                    <a:pt x="2168" y="845"/>
                  </a:lnTo>
                  <a:lnTo>
                    <a:pt x="1406" y="845"/>
                  </a:lnTo>
                  <a:lnTo>
                    <a:pt x="1406" y="476"/>
                  </a:lnTo>
                  <a:cubicBezTo>
                    <a:pt x="1406" y="417"/>
                    <a:pt x="1454" y="369"/>
                    <a:pt x="1513" y="369"/>
                  </a:cubicBezTo>
                  <a:close/>
                  <a:moveTo>
                    <a:pt x="10824" y="1262"/>
                  </a:moveTo>
                  <a:cubicBezTo>
                    <a:pt x="10883" y="1262"/>
                    <a:pt x="10931" y="1310"/>
                    <a:pt x="10931" y="1369"/>
                  </a:cubicBezTo>
                  <a:lnTo>
                    <a:pt x="10943" y="1715"/>
                  </a:lnTo>
                  <a:lnTo>
                    <a:pt x="9490" y="1715"/>
                  </a:lnTo>
                  <a:lnTo>
                    <a:pt x="9490" y="1369"/>
                  </a:lnTo>
                  <a:cubicBezTo>
                    <a:pt x="9490" y="1310"/>
                    <a:pt x="9526" y="1262"/>
                    <a:pt x="9586" y="1262"/>
                  </a:cubicBezTo>
                  <a:close/>
                  <a:moveTo>
                    <a:pt x="1513" y="0"/>
                  </a:moveTo>
                  <a:cubicBezTo>
                    <a:pt x="1251" y="0"/>
                    <a:pt x="1049" y="214"/>
                    <a:pt x="1049" y="464"/>
                  </a:cubicBezTo>
                  <a:lnTo>
                    <a:pt x="1049" y="833"/>
                  </a:lnTo>
                  <a:lnTo>
                    <a:pt x="894" y="833"/>
                  </a:lnTo>
                  <a:cubicBezTo>
                    <a:pt x="692" y="833"/>
                    <a:pt x="489" y="905"/>
                    <a:pt x="334" y="1048"/>
                  </a:cubicBezTo>
                  <a:cubicBezTo>
                    <a:pt x="263" y="1107"/>
                    <a:pt x="239" y="1226"/>
                    <a:pt x="299" y="1298"/>
                  </a:cubicBezTo>
                  <a:cubicBezTo>
                    <a:pt x="332" y="1338"/>
                    <a:pt x="385" y="1360"/>
                    <a:pt x="440" y="1360"/>
                  </a:cubicBezTo>
                  <a:cubicBezTo>
                    <a:pt x="482" y="1360"/>
                    <a:pt x="525" y="1347"/>
                    <a:pt x="561" y="1322"/>
                  </a:cubicBezTo>
                  <a:cubicBezTo>
                    <a:pt x="676" y="1220"/>
                    <a:pt x="791" y="1203"/>
                    <a:pt x="908" y="1203"/>
                  </a:cubicBezTo>
                  <a:cubicBezTo>
                    <a:pt x="966" y="1203"/>
                    <a:pt x="1025" y="1207"/>
                    <a:pt x="1084" y="1207"/>
                  </a:cubicBezTo>
                  <a:cubicBezTo>
                    <a:pt x="1116" y="1207"/>
                    <a:pt x="1148" y="1206"/>
                    <a:pt x="1180" y="1203"/>
                  </a:cubicBezTo>
                  <a:lnTo>
                    <a:pt x="2680" y="1203"/>
                  </a:lnTo>
                  <a:cubicBezTo>
                    <a:pt x="2978" y="1203"/>
                    <a:pt x="3216" y="1441"/>
                    <a:pt x="3216" y="1738"/>
                  </a:cubicBezTo>
                  <a:lnTo>
                    <a:pt x="3216" y="2429"/>
                  </a:lnTo>
                  <a:cubicBezTo>
                    <a:pt x="3216" y="2536"/>
                    <a:pt x="3299" y="2607"/>
                    <a:pt x="3394" y="2607"/>
                  </a:cubicBezTo>
                  <a:cubicBezTo>
                    <a:pt x="3501" y="2607"/>
                    <a:pt x="3573" y="2536"/>
                    <a:pt x="3573" y="2429"/>
                  </a:cubicBezTo>
                  <a:lnTo>
                    <a:pt x="3573" y="2072"/>
                  </a:lnTo>
                  <a:lnTo>
                    <a:pt x="11217" y="2072"/>
                  </a:lnTo>
                  <a:cubicBezTo>
                    <a:pt x="11491" y="2084"/>
                    <a:pt x="11705" y="2322"/>
                    <a:pt x="11705" y="2607"/>
                  </a:cubicBezTo>
                  <a:lnTo>
                    <a:pt x="11705" y="2834"/>
                  </a:lnTo>
                  <a:lnTo>
                    <a:pt x="11395" y="2834"/>
                  </a:lnTo>
                  <a:cubicBezTo>
                    <a:pt x="11288" y="2834"/>
                    <a:pt x="11217" y="2905"/>
                    <a:pt x="11217" y="3012"/>
                  </a:cubicBezTo>
                  <a:cubicBezTo>
                    <a:pt x="11217" y="3108"/>
                    <a:pt x="11288" y="3191"/>
                    <a:pt x="11395" y="3191"/>
                  </a:cubicBezTo>
                  <a:lnTo>
                    <a:pt x="11705" y="3191"/>
                  </a:lnTo>
                  <a:lnTo>
                    <a:pt x="11705" y="7441"/>
                  </a:lnTo>
                  <a:lnTo>
                    <a:pt x="10883" y="7441"/>
                  </a:lnTo>
                  <a:cubicBezTo>
                    <a:pt x="10621" y="7441"/>
                    <a:pt x="10395" y="7215"/>
                    <a:pt x="10395" y="6953"/>
                  </a:cubicBezTo>
                  <a:lnTo>
                    <a:pt x="10395" y="3667"/>
                  </a:lnTo>
                  <a:cubicBezTo>
                    <a:pt x="10395" y="3453"/>
                    <a:pt x="10538" y="3262"/>
                    <a:pt x="10740" y="3203"/>
                  </a:cubicBezTo>
                  <a:cubicBezTo>
                    <a:pt x="10824" y="3167"/>
                    <a:pt x="10883" y="3072"/>
                    <a:pt x="10859" y="2977"/>
                  </a:cubicBezTo>
                  <a:cubicBezTo>
                    <a:pt x="10829" y="2906"/>
                    <a:pt x="10747" y="2852"/>
                    <a:pt x="10672" y="2852"/>
                  </a:cubicBezTo>
                  <a:cubicBezTo>
                    <a:pt x="10659" y="2852"/>
                    <a:pt x="10646" y="2854"/>
                    <a:pt x="10633" y="2858"/>
                  </a:cubicBezTo>
                  <a:cubicBezTo>
                    <a:pt x="10276" y="2965"/>
                    <a:pt x="10038" y="3310"/>
                    <a:pt x="10038" y="3667"/>
                  </a:cubicBezTo>
                  <a:lnTo>
                    <a:pt x="10038" y="6953"/>
                  </a:lnTo>
                  <a:cubicBezTo>
                    <a:pt x="10038" y="7418"/>
                    <a:pt x="10419" y="7799"/>
                    <a:pt x="10883" y="7799"/>
                  </a:cubicBezTo>
                  <a:lnTo>
                    <a:pt x="11705" y="7799"/>
                  </a:lnTo>
                  <a:cubicBezTo>
                    <a:pt x="11705" y="8096"/>
                    <a:pt x="11467" y="8334"/>
                    <a:pt x="11169" y="8334"/>
                  </a:cubicBezTo>
                  <a:lnTo>
                    <a:pt x="3394" y="8334"/>
                  </a:lnTo>
                  <a:cubicBezTo>
                    <a:pt x="3478" y="8227"/>
                    <a:pt x="3537" y="8108"/>
                    <a:pt x="3561" y="7977"/>
                  </a:cubicBezTo>
                  <a:cubicBezTo>
                    <a:pt x="3573" y="7870"/>
                    <a:pt x="3513" y="7787"/>
                    <a:pt x="3430" y="7775"/>
                  </a:cubicBezTo>
                  <a:cubicBezTo>
                    <a:pt x="3414" y="7771"/>
                    <a:pt x="3399" y="7770"/>
                    <a:pt x="3384" y="7770"/>
                  </a:cubicBezTo>
                  <a:cubicBezTo>
                    <a:pt x="3299" y="7770"/>
                    <a:pt x="3236" y="7825"/>
                    <a:pt x="3216" y="7906"/>
                  </a:cubicBezTo>
                  <a:cubicBezTo>
                    <a:pt x="3180" y="8156"/>
                    <a:pt x="2954" y="8334"/>
                    <a:pt x="2704" y="8334"/>
                  </a:cubicBezTo>
                  <a:lnTo>
                    <a:pt x="823" y="8334"/>
                  </a:lnTo>
                  <a:cubicBezTo>
                    <a:pt x="572" y="8287"/>
                    <a:pt x="358" y="8072"/>
                    <a:pt x="358" y="7799"/>
                  </a:cubicBezTo>
                  <a:lnTo>
                    <a:pt x="358" y="2774"/>
                  </a:lnTo>
                  <a:lnTo>
                    <a:pt x="358" y="1834"/>
                  </a:lnTo>
                  <a:cubicBezTo>
                    <a:pt x="358" y="1726"/>
                    <a:pt x="287" y="1655"/>
                    <a:pt x="180" y="1655"/>
                  </a:cubicBezTo>
                  <a:cubicBezTo>
                    <a:pt x="72" y="1655"/>
                    <a:pt x="1" y="1726"/>
                    <a:pt x="1" y="1834"/>
                  </a:cubicBezTo>
                  <a:lnTo>
                    <a:pt x="1" y="7799"/>
                  </a:lnTo>
                  <a:cubicBezTo>
                    <a:pt x="1" y="8251"/>
                    <a:pt x="334" y="8608"/>
                    <a:pt x="751" y="8680"/>
                  </a:cubicBezTo>
                  <a:cubicBezTo>
                    <a:pt x="763" y="8680"/>
                    <a:pt x="787" y="8680"/>
                    <a:pt x="811" y="8692"/>
                  </a:cubicBezTo>
                  <a:lnTo>
                    <a:pt x="11169" y="8692"/>
                  </a:lnTo>
                  <a:cubicBezTo>
                    <a:pt x="11657" y="8692"/>
                    <a:pt x="12062" y="8287"/>
                    <a:pt x="12062" y="7799"/>
                  </a:cubicBezTo>
                  <a:lnTo>
                    <a:pt x="12062" y="2607"/>
                  </a:lnTo>
                  <a:cubicBezTo>
                    <a:pt x="12050" y="2155"/>
                    <a:pt x="11717" y="1786"/>
                    <a:pt x="11300" y="1715"/>
                  </a:cubicBezTo>
                  <a:lnTo>
                    <a:pt x="11300" y="1357"/>
                  </a:lnTo>
                  <a:cubicBezTo>
                    <a:pt x="11300" y="1107"/>
                    <a:pt x="11098" y="893"/>
                    <a:pt x="10836" y="893"/>
                  </a:cubicBezTo>
                  <a:lnTo>
                    <a:pt x="9609" y="893"/>
                  </a:lnTo>
                  <a:cubicBezTo>
                    <a:pt x="9347" y="893"/>
                    <a:pt x="9145" y="1107"/>
                    <a:pt x="9145" y="1357"/>
                  </a:cubicBezTo>
                  <a:lnTo>
                    <a:pt x="9145" y="1703"/>
                  </a:lnTo>
                  <a:lnTo>
                    <a:pt x="8621" y="1703"/>
                  </a:lnTo>
                  <a:lnTo>
                    <a:pt x="8252" y="881"/>
                  </a:lnTo>
                  <a:cubicBezTo>
                    <a:pt x="8121" y="595"/>
                    <a:pt x="7823" y="405"/>
                    <a:pt x="7502" y="405"/>
                  </a:cubicBezTo>
                  <a:lnTo>
                    <a:pt x="6049" y="405"/>
                  </a:lnTo>
                  <a:cubicBezTo>
                    <a:pt x="5776" y="405"/>
                    <a:pt x="5525" y="536"/>
                    <a:pt x="5383" y="738"/>
                  </a:cubicBezTo>
                  <a:cubicBezTo>
                    <a:pt x="5323" y="822"/>
                    <a:pt x="5335" y="941"/>
                    <a:pt x="5418" y="1000"/>
                  </a:cubicBezTo>
                  <a:cubicBezTo>
                    <a:pt x="5450" y="1023"/>
                    <a:pt x="5486" y="1033"/>
                    <a:pt x="5523" y="1033"/>
                  </a:cubicBezTo>
                  <a:cubicBezTo>
                    <a:pt x="5583" y="1033"/>
                    <a:pt x="5643" y="1004"/>
                    <a:pt x="5680" y="953"/>
                  </a:cubicBezTo>
                  <a:cubicBezTo>
                    <a:pt x="5764" y="833"/>
                    <a:pt x="5895" y="762"/>
                    <a:pt x="6049" y="762"/>
                  </a:cubicBezTo>
                  <a:lnTo>
                    <a:pt x="7502" y="762"/>
                  </a:lnTo>
                  <a:cubicBezTo>
                    <a:pt x="7681" y="762"/>
                    <a:pt x="7847" y="869"/>
                    <a:pt x="7919" y="1024"/>
                  </a:cubicBezTo>
                  <a:lnTo>
                    <a:pt x="8240" y="1703"/>
                  </a:lnTo>
                  <a:lnTo>
                    <a:pt x="5335" y="1703"/>
                  </a:lnTo>
                  <a:lnTo>
                    <a:pt x="5395" y="1584"/>
                  </a:lnTo>
                  <a:cubicBezTo>
                    <a:pt x="5430" y="1488"/>
                    <a:pt x="5395" y="1381"/>
                    <a:pt x="5299" y="1345"/>
                  </a:cubicBezTo>
                  <a:cubicBezTo>
                    <a:pt x="5276" y="1332"/>
                    <a:pt x="5252" y="1327"/>
                    <a:pt x="5227" y="1327"/>
                  </a:cubicBezTo>
                  <a:cubicBezTo>
                    <a:pt x="5162" y="1327"/>
                    <a:pt x="5096" y="1368"/>
                    <a:pt x="5061" y="1429"/>
                  </a:cubicBezTo>
                  <a:lnTo>
                    <a:pt x="4942" y="1703"/>
                  </a:lnTo>
                  <a:lnTo>
                    <a:pt x="3561" y="1703"/>
                  </a:lnTo>
                  <a:cubicBezTo>
                    <a:pt x="3549" y="1226"/>
                    <a:pt x="3144" y="833"/>
                    <a:pt x="2668" y="833"/>
                  </a:cubicBezTo>
                  <a:lnTo>
                    <a:pt x="2525" y="833"/>
                  </a:lnTo>
                  <a:lnTo>
                    <a:pt x="2525" y="464"/>
                  </a:lnTo>
                  <a:cubicBezTo>
                    <a:pt x="2525" y="214"/>
                    <a:pt x="2311" y="0"/>
                    <a:pt x="206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55"/>
            <p:cNvSpPr/>
            <p:nvPr/>
          </p:nvSpPr>
          <p:spPr>
            <a:xfrm>
              <a:off x="4035214" y="4410037"/>
              <a:ext cx="11386" cy="140896"/>
            </a:xfrm>
            <a:custGeom>
              <a:rect b="b" l="l" r="r" t="t"/>
              <a:pathLst>
                <a:path extrusionOk="0" h="4430" w="358">
                  <a:moveTo>
                    <a:pt x="179" y="1"/>
                  </a:moveTo>
                  <a:cubicBezTo>
                    <a:pt x="72" y="1"/>
                    <a:pt x="1" y="72"/>
                    <a:pt x="1" y="179"/>
                  </a:cubicBezTo>
                  <a:lnTo>
                    <a:pt x="1" y="4251"/>
                  </a:lnTo>
                  <a:cubicBezTo>
                    <a:pt x="1" y="4358"/>
                    <a:pt x="72" y="4430"/>
                    <a:pt x="179" y="4430"/>
                  </a:cubicBezTo>
                  <a:cubicBezTo>
                    <a:pt x="287" y="4430"/>
                    <a:pt x="358" y="4358"/>
                    <a:pt x="358" y="4251"/>
                  </a:cubicBezTo>
                  <a:lnTo>
                    <a:pt x="358" y="179"/>
                  </a:lnTo>
                  <a:cubicBezTo>
                    <a:pt x="358" y="84"/>
                    <a:pt x="287"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55"/>
            <p:cNvSpPr/>
            <p:nvPr/>
          </p:nvSpPr>
          <p:spPr>
            <a:xfrm>
              <a:off x="4221146" y="4390827"/>
              <a:ext cx="42460" cy="32886"/>
            </a:xfrm>
            <a:custGeom>
              <a:rect b="b" l="l" r="r" t="t"/>
              <a:pathLst>
                <a:path extrusionOk="0" h="1034" w="1335">
                  <a:moveTo>
                    <a:pt x="813" y="0"/>
                  </a:moveTo>
                  <a:cubicBezTo>
                    <a:pt x="753" y="0"/>
                    <a:pt x="693" y="29"/>
                    <a:pt x="656" y="81"/>
                  </a:cubicBezTo>
                  <a:cubicBezTo>
                    <a:pt x="596" y="152"/>
                    <a:pt x="620" y="271"/>
                    <a:pt x="703" y="331"/>
                  </a:cubicBezTo>
                  <a:cubicBezTo>
                    <a:pt x="846" y="438"/>
                    <a:pt x="775" y="664"/>
                    <a:pt x="596" y="664"/>
                  </a:cubicBezTo>
                  <a:cubicBezTo>
                    <a:pt x="489" y="664"/>
                    <a:pt x="406" y="557"/>
                    <a:pt x="417" y="450"/>
                  </a:cubicBezTo>
                  <a:cubicBezTo>
                    <a:pt x="429" y="355"/>
                    <a:pt x="370" y="259"/>
                    <a:pt x="275" y="247"/>
                  </a:cubicBezTo>
                  <a:cubicBezTo>
                    <a:pt x="265" y="246"/>
                    <a:pt x="256" y="246"/>
                    <a:pt x="248" y="246"/>
                  </a:cubicBezTo>
                  <a:cubicBezTo>
                    <a:pt x="152" y="246"/>
                    <a:pt x="71" y="303"/>
                    <a:pt x="60" y="390"/>
                  </a:cubicBezTo>
                  <a:cubicBezTo>
                    <a:pt x="1" y="736"/>
                    <a:pt x="251" y="1033"/>
                    <a:pt x="584" y="1033"/>
                  </a:cubicBezTo>
                  <a:cubicBezTo>
                    <a:pt x="1120" y="1009"/>
                    <a:pt x="1334" y="331"/>
                    <a:pt x="918" y="33"/>
                  </a:cubicBezTo>
                  <a:cubicBezTo>
                    <a:pt x="886" y="11"/>
                    <a:pt x="849" y="0"/>
                    <a:pt x="81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55"/>
            <p:cNvSpPr/>
            <p:nvPr/>
          </p:nvSpPr>
          <p:spPr>
            <a:xfrm>
              <a:off x="4054519" y="4384561"/>
              <a:ext cx="192961" cy="192516"/>
            </a:xfrm>
            <a:custGeom>
              <a:rect b="b" l="l" r="r" t="t"/>
              <a:pathLst>
                <a:path extrusionOk="0" h="6053" w="6067">
                  <a:moveTo>
                    <a:pt x="3013" y="1"/>
                  </a:moveTo>
                  <a:cubicBezTo>
                    <a:pt x="2380" y="1"/>
                    <a:pt x="1733" y="201"/>
                    <a:pt x="1168" y="647"/>
                  </a:cubicBezTo>
                  <a:cubicBezTo>
                    <a:pt x="1096" y="706"/>
                    <a:pt x="1073" y="825"/>
                    <a:pt x="1132" y="909"/>
                  </a:cubicBezTo>
                  <a:cubicBezTo>
                    <a:pt x="1166" y="949"/>
                    <a:pt x="1219" y="971"/>
                    <a:pt x="1274" y="971"/>
                  </a:cubicBezTo>
                  <a:cubicBezTo>
                    <a:pt x="1315" y="971"/>
                    <a:pt x="1358" y="958"/>
                    <a:pt x="1394" y="933"/>
                  </a:cubicBezTo>
                  <a:cubicBezTo>
                    <a:pt x="1895" y="538"/>
                    <a:pt x="2466" y="360"/>
                    <a:pt x="3024" y="360"/>
                  </a:cubicBezTo>
                  <a:cubicBezTo>
                    <a:pt x="4402" y="360"/>
                    <a:pt x="5704" y="1444"/>
                    <a:pt x="5704" y="3028"/>
                  </a:cubicBezTo>
                  <a:cubicBezTo>
                    <a:pt x="5704" y="3659"/>
                    <a:pt x="5478" y="4266"/>
                    <a:pt x="5085" y="4743"/>
                  </a:cubicBezTo>
                  <a:cubicBezTo>
                    <a:pt x="4573" y="5350"/>
                    <a:pt x="3835" y="5707"/>
                    <a:pt x="3025" y="5707"/>
                  </a:cubicBezTo>
                  <a:cubicBezTo>
                    <a:pt x="1549" y="5707"/>
                    <a:pt x="358" y="4516"/>
                    <a:pt x="358" y="3052"/>
                  </a:cubicBezTo>
                  <a:cubicBezTo>
                    <a:pt x="358" y="2457"/>
                    <a:pt x="561" y="1897"/>
                    <a:pt x="918" y="1421"/>
                  </a:cubicBezTo>
                  <a:cubicBezTo>
                    <a:pt x="977" y="1349"/>
                    <a:pt x="953" y="1230"/>
                    <a:pt x="882" y="1171"/>
                  </a:cubicBezTo>
                  <a:cubicBezTo>
                    <a:pt x="852" y="1146"/>
                    <a:pt x="814" y="1134"/>
                    <a:pt x="776" y="1134"/>
                  </a:cubicBezTo>
                  <a:cubicBezTo>
                    <a:pt x="722" y="1134"/>
                    <a:pt x="667" y="1158"/>
                    <a:pt x="632" y="1206"/>
                  </a:cubicBezTo>
                  <a:cubicBezTo>
                    <a:pt x="227" y="1742"/>
                    <a:pt x="1" y="2361"/>
                    <a:pt x="1" y="3028"/>
                  </a:cubicBezTo>
                  <a:cubicBezTo>
                    <a:pt x="1" y="4695"/>
                    <a:pt x="1358" y="6052"/>
                    <a:pt x="3025" y="6052"/>
                  </a:cubicBezTo>
                  <a:cubicBezTo>
                    <a:pt x="3930" y="6052"/>
                    <a:pt x="4775" y="5648"/>
                    <a:pt x="5347" y="4969"/>
                  </a:cubicBezTo>
                  <a:cubicBezTo>
                    <a:pt x="5787" y="4433"/>
                    <a:pt x="6049" y="3731"/>
                    <a:pt x="6049" y="3028"/>
                  </a:cubicBezTo>
                  <a:cubicBezTo>
                    <a:pt x="6066" y="1230"/>
                    <a:pt x="4580" y="1"/>
                    <a:pt x="301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55"/>
            <p:cNvSpPr/>
            <p:nvPr/>
          </p:nvSpPr>
          <p:spPr>
            <a:xfrm>
              <a:off x="4085593" y="4420278"/>
              <a:ext cx="145826" cy="120923"/>
            </a:xfrm>
            <a:custGeom>
              <a:rect b="b" l="l" r="r" t="t"/>
              <a:pathLst>
                <a:path extrusionOk="0" h="3802" w="4585">
                  <a:moveTo>
                    <a:pt x="2060" y="0"/>
                  </a:moveTo>
                  <a:cubicBezTo>
                    <a:pt x="893" y="0"/>
                    <a:pt x="0" y="1060"/>
                    <a:pt x="191" y="2203"/>
                  </a:cubicBezTo>
                  <a:cubicBezTo>
                    <a:pt x="202" y="2301"/>
                    <a:pt x="282" y="2359"/>
                    <a:pt x="369" y="2359"/>
                  </a:cubicBezTo>
                  <a:cubicBezTo>
                    <a:pt x="377" y="2359"/>
                    <a:pt x="385" y="2359"/>
                    <a:pt x="393" y="2358"/>
                  </a:cubicBezTo>
                  <a:cubicBezTo>
                    <a:pt x="500" y="2346"/>
                    <a:pt x="560" y="2250"/>
                    <a:pt x="548" y="2143"/>
                  </a:cubicBezTo>
                  <a:cubicBezTo>
                    <a:pt x="377" y="1146"/>
                    <a:pt x="1184" y="350"/>
                    <a:pt x="2075" y="350"/>
                  </a:cubicBezTo>
                  <a:cubicBezTo>
                    <a:pt x="2428" y="350"/>
                    <a:pt x="2795" y="475"/>
                    <a:pt x="3120" y="762"/>
                  </a:cubicBezTo>
                  <a:cubicBezTo>
                    <a:pt x="3727" y="1334"/>
                    <a:pt x="3786" y="2310"/>
                    <a:pt x="3191" y="2941"/>
                  </a:cubicBezTo>
                  <a:cubicBezTo>
                    <a:pt x="2884" y="3270"/>
                    <a:pt x="2472" y="3430"/>
                    <a:pt x="2064" y="3430"/>
                  </a:cubicBezTo>
                  <a:cubicBezTo>
                    <a:pt x="1569" y="3430"/>
                    <a:pt x="1079" y="3195"/>
                    <a:pt x="786" y="2739"/>
                  </a:cubicBezTo>
                  <a:cubicBezTo>
                    <a:pt x="751" y="2690"/>
                    <a:pt x="700" y="2666"/>
                    <a:pt x="645" y="2666"/>
                  </a:cubicBezTo>
                  <a:cubicBezTo>
                    <a:pt x="606" y="2666"/>
                    <a:pt x="564" y="2678"/>
                    <a:pt x="524" y="2703"/>
                  </a:cubicBezTo>
                  <a:cubicBezTo>
                    <a:pt x="441" y="2762"/>
                    <a:pt x="429" y="2858"/>
                    <a:pt x="488" y="2953"/>
                  </a:cubicBezTo>
                  <a:cubicBezTo>
                    <a:pt x="859" y="3512"/>
                    <a:pt x="1464" y="3801"/>
                    <a:pt x="2073" y="3801"/>
                  </a:cubicBezTo>
                  <a:cubicBezTo>
                    <a:pt x="2579" y="3801"/>
                    <a:pt x="3087" y="3602"/>
                    <a:pt x="3465" y="3191"/>
                  </a:cubicBezTo>
                  <a:cubicBezTo>
                    <a:pt x="4584" y="1988"/>
                    <a:pt x="3715" y="0"/>
                    <a:pt x="20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55"/>
            <p:cNvSpPr/>
            <p:nvPr/>
          </p:nvSpPr>
          <p:spPr>
            <a:xfrm>
              <a:off x="4131392" y="4449507"/>
              <a:ext cx="54577" cy="45767"/>
            </a:xfrm>
            <a:custGeom>
              <a:rect b="b" l="l" r="r" t="t"/>
              <a:pathLst>
                <a:path extrusionOk="0" h="1439" w="1716">
                  <a:moveTo>
                    <a:pt x="820" y="0"/>
                  </a:moveTo>
                  <a:cubicBezTo>
                    <a:pt x="805" y="0"/>
                    <a:pt x="790" y="3"/>
                    <a:pt x="775" y="10"/>
                  </a:cubicBezTo>
                  <a:cubicBezTo>
                    <a:pt x="203" y="129"/>
                    <a:pt x="1" y="831"/>
                    <a:pt x="394" y="1224"/>
                  </a:cubicBezTo>
                  <a:cubicBezTo>
                    <a:pt x="537" y="1367"/>
                    <a:pt x="724" y="1439"/>
                    <a:pt x="912" y="1439"/>
                  </a:cubicBezTo>
                  <a:cubicBezTo>
                    <a:pt x="1099" y="1439"/>
                    <a:pt x="1287" y="1367"/>
                    <a:pt x="1430" y="1224"/>
                  </a:cubicBezTo>
                  <a:cubicBezTo>
                    <a:pt x="1668" y="986"/>
                    <a:pt x="1715" y="665"/>
                    <a:pt x="1573" y="391"/>
                  </a:cubicBezTo>
                  <a:cubicBezTo>
                    <a:pt x="1546" y="329"/>
                    <a:pt x="1481" y="294"/>
                    <a:pt x="1410" y="294"/>
                  </a:cubicBezTo>
                  <a:cubicBezTo>
                    <a:pt x="1385" y="294"/>
                    <a:pt x="1359" y="298"/>
                    <a:pt x="1334" y="307"/>
                  </a:cubicBezTo>
                  <a:cubicBezTo>
                    <a:pt x="1251" y="343"/>
                    <a:pt x="1215" y="450"/>
                    <a:pt x="1251" y="546"/>
                  </a:cubicBezTo>
                  <a:cubicBezTo>
                    <a:pt x="1311" y="677"/>
                    <a:pt x="1287" y="843"/>
                    <a:pt x="1180" y="962"/>
                  </a:cubicBezTo>
                  <a:cubicBezTo>
                    <a:pt x="1102" y="1034"/>
                    <a:pt x="1007" y="1069"/>
                    <a:pt x="913" y="1069"/>
                  </a:cubicBezTo>
                  <a:cubicBezTo>
                    <a:pt x="820" y="1069"/>
                    <a:pt x="727" y="1034"/>
                    <a:pt x="656" y="962"/>
                  </a:cubicBezTo>
                  <a:cubicBezTo>
                    <a:pt x="441" y="748"/>
                    <a:pt x="561" y="391"/>
                    <a:pt x="846" y="343"/>
                  </a:cubicBezTo>
                  <a:cubicBezTo>
                    <a:pt x="953" y="331"/>
                    <a:pt x="1013" y="236"/>
                    <a:pt x="977" y="141"/>
                  </a:cubicBezTo>
                  <a:cubicBezTo>
                    <a:pt x="958" y="63"/>
                    <a:pt x="890" y="0"/>
                    <a:pt x="8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5" name="Google Shape;3585;p55"/>
          <p:cNvGrpSpPr/>
          <p:nvPr/>
        </p:nvGrpSpPr>
        <p:grpSpPr>
          <a:xfrm>
            <a:off x="3441065" y="4302505"/>
            <a:ext cx="337069" cy="302593"/>
            <a:chOff x="3441065" y="4302505"/>
            <a:chExt cx="337069" cy="302593"/>
          </a:xfrm>
        </p:grpSpPr>
        <p:sp>
          <p:nvSpPr>
            <p:cNvPr id="3586" name="Google Shape;3586;p55"/>
            <p:cNvSpPr/>
            <p:nvPr/>
          </p:nvSpPr>
          <p:spPr>
            <a:xfrm>
              <a:off x="3441065" y="4366941"/>
              <a:ext cx="337069" cy="173655"/>
            </a:xfrm>
            <a:custGeom>
              <a:rect b="b" l="l" r="r" t="t"/>
              <a:pathLst>
                <a:path extrusionOk="0" h="5460" w="10598">
                  <a:moveTo>
                    <a:pt x="5062" y="1"/>
                  </a:moveTo>
                  <a:cubicBezTo>
                    <a:pt x="3977" y="1"/>
                    <a:pt x="2891" y="303"/>
                    <a:pt x="1834" y="951"/>
                  </a:cubicBezTo>
                  <a:cubicBezTo>
                    <a:pt x="1001" y="1463"/>
                    <a:pt x="418" y="2058"/>
                    <a:pt x="156" y="2368"/>
                  </a:cubicBezTo>
                  <a:cubicBezTo>
                    <a:pt x="1" y="2546"/>
                    <a:pt x="1" y="2808"/>
                    <a:pt x="168" y="2987"/>
                  </a:cubicBezTo>
                  <a:cubicBezTo>
                    <a:pt x="1001" y="3844"/>
                    <a:pt x="1870" y="4475"/>
                    <a:pt x="2739" y="4892"/>
                  </a:cubicBezTo>
                  <a:cubicBezTo>
                    <a:pt x="2763" y="4916"/>
                    <a:pt x="2787" y="4916"/>
                    <a:pt x="2823" y="4916"/>
                  </a:cubicBezTo>
                  <a:cubicBezTo>
                    <a:pt x="2977" y="4916"/>
                    <a:pt x="3037" y="4689"/>
                    <a:pt x="2894" y="4618"/>
                  </a:cubicBezTo>
                  <a:cubicBezTo>
                    <a:pt x="2049" y="4213"/>
                    <a:pt x="1215" y="3582"/>
                    <a:pt x="406" y="2773"/>
                  </a:cubicBezTo>
                  <a:cubicBezTo>
                    <a:pt x="346" y="2713"/>
                    <a:pt x="346" y="2630"/>
                    <a:pt x="406" y="2570"/>
                  </a:cubicBezTo>
                  <a:cubicBezTo>
                    <a:pt x="799" y="2130"/>
                    <a:pt x="2061" y="868"/>
                    <a:pt x="3918" y="451"/>
                  </a:cubicBezTo>
                  <a:lnTo>
                    <a:pt x="3918" y="451"/>
                  </a:lnTo>
                  <a:cubicBezTo>
                    <a:pt x="3561" y="665"/>
                    <a:pt x="3263" y="963"/>
                    <a:pt x="3025" y="1320"/>
                  </a:cubicBezTo>
                  <a:cubicBezTo>
                    <a:pt x="2977" y="1403"/>
                    <a:pt x="3001" y="1487"/>
                    <a:pt x="3073" y="1534"/>
                  </a:cubicBezTo>
                  <a:cubicBezTo>
                    <a:pt x="3098" y="1551"/>
                    <a:pt x="3126" y="1559"/>
                    <a:pt x="3154" y="1559"/>
                  </a:cubicBezTo>
                  <a:cubicBezTo>
                    <a:pt x="3204" y="1559"/>
                    <a:pt x="3252" y="1533"/>
                    <a:pt x="3275" y="1487"/>
                  </a:cubicBezTo>
                  <a:cubicBezTo>
                    <a:pt x="3728" y="772"/>
                    <a:pt x="4490" y="367"/>
                    <a:pt x="5299" y="367"/>
                  </a:cubicBezTo>
                  <a:cubicBezTo>
                    <a:pt x="6609" y="367"/>
                    <a:pt x="7680" y="1439"/>
                    <a:pt x="7680" y="2749"/>
                  </a:cubicBezTo>
                  <a:cubicBezTo>
                    <a:pt x="7680" y="3820"/>
                    <a:pt x="6954" y="4773"/>
                    <a:pt x="5930" y="5047"/>
                  </a:cubicBezTo>
                  <a:cubicBezTo>
                    <a:pt x="5720" y="5103"/>
                    <a:pt x="5510" y="5130"/>
                    <a:pt x="5305" y="5130"/>
                  </a:cubicBezTo>
                  <a:cubicBezTo>
                    <a:pt x="4250" y="5130"/>
                    <a:pt x="3302" y="4424"/>
                    <a:pt x="3013" y="3368"/>
                  </a:cubicBezTo>
                  <a:cubicBezTo>
                    <a:pt x="2954" y="3154"/>
                    <a:pt x="2918" y="2951"/>
                    <a:pt x="2918" y="2737"/>
                  </a:cubicBezTo>
                  <a:cubicBezTo>
                    <a:pt x="2918" y="2487"/>
                    <a:pt x="2966" y="2249"/>
                    <a:pt x="3037" y="2011"/>
                  </a:cubicBezTo>
                  <a:cubicBezTo>
                    <a:pt x="3073" y="1915"/>
                    <a:pt x="3025" y="1844"/>
                    <a:pt x="2942" y="1820"/>
                  </a:cubicBezTo>
                  <a:cubicBezTo>
                    <a:pt x="2920" y="1812"/>
                    <a:pt x="2899" y="1808"/>
                    <a:pt x="2880" y="1808"/>
                  </a:cubicBezTo>
                  <a:cubicBezTo>
                    <a:pt x="2816" y="1808"/>
                    <a:pt x="2767" y="1851"/>
                    <a:pt x="2739" y="1915"/>
                  </a:cubicBezTo>
                  <a:cubicBezTo>
                    <a:pt x="2656" y="2189"/>
                    <a:pt x="2608" y="2475"/>
                    <a:pt x="2608" y="2737"/>
                  </a:cubicBezTo>
                  <a:cubicBezTo>
                    <a:pt x="2608" y="2975"/>
                    <a:pt x="2644" y="3213"/>
                    <a:pt x="2704" y="3439"/>
                  </a:cubicBezTo>
                  <a:cubicBezTo>
                    <a:pt x="2858" y="4058"/>
                    <a:pt x="3251" y="4582"/>
                    <a:pt x="3739" y="4928"/>
                  </a:cubicBezTo>
                  <a:cubicBezTo>
                    <a:pt x="3632" y="4892"/>
                    <a:pt x="3549" y="4868"/>
                    <a:pt x="3442" y="4820"/>
                  </a:cubicBezTo>
                  <a:cubicBezTo>
                    <a:pt x="3427" y="4816"/>
                    <a:pt x="3412" y="4813"/>
                    <a:pt x="3396" y="4813"/>
                  </a:cubicBezTo>
                  <a:cubicBezTo>
                    <a:pt x="3334" y="4813"/>
                    <a:pt x="3270" y="4849"/>
                    <a:pt x="3251" y="4916"/>
                  </a:cubicBezTo>
                  <a:cubicBezTo>
                    <a:pt x="3216" y="4987"/>
                    <a:pt x="3263" y="5070"/>
                    <a:pt x="3335" y="5106"/>
                  </a:cubicBezTo>
                  <a:cubicBezTo>
                    <a:pt x="3996" y="5346"/>
                    <a:pt x="4652" y="5460"/>
                    <a:pt x="5299" y="5460"/>
                  </a:cubicBezTo>
                  <a:cubicBezTo>
                    <a:pt x="6446" y="5460"/>
                    <a:pt x="7563" y="5103"/>
                    <a:pt x="8621" y="4463"/>
                  </a:cubicBezTo>
                  <a:cubicBezTo>
                    <a:pt x="9502" y="3927"/>
                    <a:pt x="10145" y="3308"/>
                    <a:pt x="10443" y="2975"/>
                  </a:cubicBezTo>
                  <a:cubicBezTo>
                    <a:pt x="10597" y="2808"/>
                    <a:pt x="10586" y="2511"/>
                    <a:pt x="10395" y="2356"/>
                  </a:cubicBezTo>
                  <a:cubicBezTo>
                    <a:pt x="10062" y="2058"/>
                    <a:pt x="9728" y="1784"/>
                    <a:pt x="9383" y="1546"/>
                  </a:cubicBezTo>
                  <a:cubicBezTo>
                    <a:pt x="9357" y="1529"/>
                    <a:pt x="9327" y="1521"/>
                    <a:pt x="9298" y="1521"/>
                  </a:cubicBezTo>
                  <a:cubicBezTo>
                    <a:pt x="9246" y="1521"/>
                    <a:pt x="9194" y="1544"/>
                    <a:pt x="9157" y="1582"/>
                  </a:cubicBezTo>
                  <a:cubicBezTo>
                    <a:pt x="9109" y="1653"/>
                    <a:pt x="9133" y="1737"/>
                    <a:pt x="9192" y="1796"/>
                  </a:cubicBezTo>
                  <a:cubicBezTo>
                    <a:pt x="9514" y="2034"/>
                    <a:pt x="9847" y="2296"/>
                    <a:pt x="10169" y="2594"/>
                  </a:cubicBezTo>
                  <a:cubicBezTo>
                    <a:pt x="10228" y="2653"/>
                    <a:pt x="10228" y="2737"/>
                    <a:pt x="10181" y="2796"/>
                  </a:cubicBezTo>
                  <a:cubicBezTo>
                    <a:pt x="9788" y="3225"/>
                    <a:pt x="8550" y="4439"/>
                    <a:pt x="6835" y="4939"/>
                  </a:cubicBezTo>
                  <a:cubicBezTo>
                    <a:pt x="8311" y="3904"/>
                    <a:pt x="8359" y="1737"/>
                    <a:pt x="6954" y="629"/>
                  </a:cubicBezTo>
                  <a:lnTo>
                    <a:pt x="6954" y="629"/>
                  </a:lnTo>
                  <a:cubicBezTo>
                    <a:pt x="7538" y="820"/>
                    <a:pt x="8121" y="1106"/>
                    <a:pt x="8692" y="1463"/>
                  </a:cubicBezTo>
                  <a:cubicBezTo>
                    <a:pt x="8722" y="1476"/>
                    <a:pt x="8752" y="1482"/>
                    <a:pt x="8780" y="1482"/>
                  </a:cubicBezTo>
                  <a:cubicBezTo>
                    <a:pt x="8831" y="1482"/>
                    <a:pt x="8876" y="1461"/>
                    <a:pt x="8907" y="1415"/>
                  </a:cubicBezTo>
                  <a:cubicBezTo>
                    <a:pt x="8954" y="1344"/>
                    <a:pt x="8931" y="1249"/>
                    <a:pt x="8859" y="1201"/>
                  </a:cubicBezTo>
                  <a:cubicBezTo>
                    <a:pt x="7632" y="426"/>
                    <a:pt x="6348" y="1"/>
                    <a:pt x="50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55"/>
            <p:cNvSpPr/>
            <p:nvPr/>
          </p:nvSpPr>
          <p:spPr>
            <a:xfrm>
              <a:off x="3572864" y="4423300"/>
              <a:ext cx="76141" cy="61479"/>
            </a:xfrm>
            <a:custGeom>
              <a:rect b="b" l="l" r="r" t="t"/>
              <a:pathLst>
                <a:path extrusionOk="0" h="1933" w="2394">
                  <a:moveTo>
                    <a:pt x="1143" y="0"/>
                  </a:moveTo>
                  <a:cubicBezTo>
                    <a:pt x="465" y="0"/>
                    <a:pt x="0" y="679"/>
                    <a:pt x="238" y="1322"/>
                  </a:cubicBezTo>
                  <a:cubicBezTo>
                    <a:pt x="258" y="1381"/>
                    <a:pt x="326" y="1423"/>
                    <a:pt x="396" y="1423"/>
                  </a:cubicBezTo>
                  <a:cubicBezTo>
                    <a:pt x="411" y="1423"/>
                    <a:pt x="426" y="1421"/>
                    <a:pt x="441" y="1417"/>
                  </a:cubicBezTo>
                  <a:cubicBezTo>
                    <a:pt x="524" y="1382"/>
                    <a:pt x="560" y="1298"/>
                    <a:pt x="536" y="1203"/>
                  </a:cubicBezTo>
                  <a:cubicBezTo>
                    <a:pt x="354" y="738"/>
                    <a:pt x="729" y="308"/>
                    <a:pt x="1156" y="308"/>
                  </a:cubicBezTo>
                  <a:cubicBezTo>
                    <a:pt x="1287" y="308"/>
                    <a:pt x="1422" y="349"/>
                    <a:pt x="1548" y="441"/>
                  </a:cubicBezTo>
                  <a:cubicBezTo>
                    <a:pt x="2036" y="822"/>
                    <a:pt x="1774" y="1620"/>
                    <a:pt x="1143" y="1620"/>
                  </a:cubicBezTo>
                  <a:cubicBezTo>
                    <a:pt x="1048" y="1620"/>
                    <a:pt x="953" y="1608"/>
                    <a:pt x="881" y="1560"/>
                  </a:cubicBezTo>
                  <a:cubicBezTo>
                    <a:pt x="860" y="1554"/>
                    <a:pt x="840" y="1551"/>
                    <a:pt x="819" y="1551"/>
                  </a:cubicBezTo>
                  <a:cubicBezTo>
                    <a:pt x="759" y="1551"/>
                    <a:pt x="703" y="1578"/>
                    <a:pt x="667" y="1632"/>
                  </a:cubicBezTo>
                  <a:cubicBezTo>
                    <a:pt x="643" y="1715"/>
                    <a:pt x="667" y="1798"/>
                    <a:pt x="738" y="1846"/>
                  </a:cubicBezTo>
                  <a:cubicBezTo>
                    <a:pt x="869" y="1904"/>
                    <a:pt x="1009" y="1933"/>
                    <a:pt x="1148" y="1933"/>
                  </a:cubicBezTo>
                  <a:cubicBezTo>
                    <a:pt x="1438" y="1933"/>
                    <a:pt x="1724" y="1806"/>
                    <a:pt x="1917" y="1548"/>
                  </a:cubicBezTo>
                  <a:cubicBezTo>
                    <a:pt x="2393" y="917"/>
                    <a:pt x="1965" y="0"/>
                    <a:pt x="114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55"/>
            <p:cNvSpPr/>
            <p:nvPr/>
          </p:nvSpPr>
          <p:spPr>
            <a:xfrm>
              <a:off x="3619045" y="4394485"/>
              <a:ext cx="46626" cy="39088"/>
            </a:xfrm>
            <a:custGeom>
              <a:rect b="b" l="l" r="r" t="t"/>
              <a:pathLst>
                <a:path extrusionOk="0" h="1229" w="1466">
                  <a:moveTo>
                    <a:pt x="782" y="310"/>
                  </a:moveTo>
                  <a:cubicBezTo>
                    <a:pt x="917" y="310"/>
                    <a:pt x="1054" y="400"/>
                    <a:pt x="1096" y="549"/>
                  </a:cubicBezTo>
                  <a:cubicBezTo>
                    <a:pt x="1120" y="716"/>
                    <a:pt x="1013" y="871"/>
                    <a:pt x="858" y="906"/>
                  </a:cubicBezTo>
                  <a:cubicBezTo>
                    <a:pt x="834" y="912"/>
                    <a:pt x="810" y="914"/>
                    <a:pt x="788" y="914"/>
                  </a:cubicBezTo>
                  <a:cubicBezTo>
                    <a:pt x="553" y="914"/>
                    <a:pt x="406" y="648"/>
                    <a:pt x="537" y="442"/>
                  </a:cubicBezTo>
                  <a:cubicBezTo>
                    <a:pt x="599" y="351"/>
                    <a:pt x="690" y="310"/>
                    <a:pt x="782" y="310"/>
                  </a:cubicBezTo>
                  <a:close/>
                  <a:moveTo>
                    <a:pt x="791" y="1"/>
                  </a:moveTo>
                  <a:cubicBezTo>
                    <a:pt x="598" y="1"/>
                    <a:pt x="403" y="88"/>
                    <a:pt x="275" y="275"/>
                  </a:cubicBezTo>
                  <a:cubicBezTo>
                    <a:pt x="1" y="692"/>
                    <a:pt x="321" y="1229"/>
                    <a:pt x="792" y="1229"/>
                  </a:cubicBezTo>
                  <a:cubicBezTo>
                    <a:pt x="833" y="1229"/>
                    <a:pt x="875" y="1225"/>
                    <a:pt x="918" y="1216"/>
                  </a:cubicBezTo>
                  <a:cubicBezTo>
                    <a:pt x="1251" y="1145"/>
                    <a:pt x="1465" y="811"/>
                    <a:pt x="1394" y="490"/>
                  </a:cubicBezTo>
                  <a:cubicBezTo>
                    <a:pt x="1331" y="176"/>
                    <a:pt x="1064" y="1"/>
                    <a:pt x="7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55"/>
            <p:cNvSpPr/>
            <p:nvPr/>
          </p:nvSpPr>
          <p:spPr>
            <a:xfrm>
              <a:off x="3604669" y="4302505"/>
              <a:ext cx="9860" cy="42046"/>
            </a:xfrm>
            <a:custGeom>
              <a:rect b="b" l="l" r="r" t="t"/>
              <a:pathLst>
                <a:path extrusionOk="0" h="1322" w="310">
                  <a:moveTo>
                    <a:pt x="143" y="0"/>
                  </a:moveTo>
                  <a:cubicBezTo>
                    <a:pt x="60" y="0"/>
                    <a:pt x="0" y="72"/>
                    <a:pt x="0" y="155"/>
                  </a:cubicBezTo>
                  <a:lnTo>
                    <a:pt x="0" y="1179"/>
                  </a:lnTo>
                  <a:cubicBezTo>
                    <a:pt x="0" y="1262"/>
                    <a:pt x="72" y="1322"/>
                    <a:pt x="143" y="1322"/>
                  </a:cubicBezTo>
                  <a:cubicBezTo>
                    <a:pt x="238" y="1322"/>
                    <a:pt x="298" y="1250"/>
                    <a:pt x="298" y="1179"/>
                  </a:cubicBezTo>
                  <a:lnTo>
                    <a:pt x="298" y="155"/>
                  </a:lnTo>
                  <a:cubicBezTo>
                    <a:pt x="310" y="72"/>
                    <a:pt x="238" y="0"/>
                    <a:pt x="14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55"/>
            <p:cNvSpPr/>
            <p:nvPr/>
          </p:nvSpPr>
          <p:spPr>
            <a:xfrm>
              <a:off x="3528178" y="4315926"/>
              <a:ext cx="22359" cy="40742"/>
            </a:xfrm>
            <a:custGeom>
              <a:rect b="b" l="l" r="r" t="t"/>
              <a:pathLst>
                <a:path extrusionOk="0" h="1281" w="703">
                  <a:moveTo>
                    <a:pt x="163" y="1"/>
                  </a:moveTo>
                  <a:cubicBezTo>
                    <a:pt x="149" y="1"/>
                    <a:pt x="134" y="3"/>
                    <a:pt x="119" y="7"/>
                  </a:cubicBezTo>
                  <a:cubicBezTo>
                    <a:pt x="48" y="43"/>
                    <a:pt x="0" y="126"/>
                    <a:pt x="36" y="209"/>
                  </a:cubicBezTo>
                  <a:lnTo>
                    <a:pt x="393" y="1174"/>
                  </a:lnTo>
                  <a:cubicBezTo>
                    <a:pt x="417" y="1233"/>
                    <a:pt x="477" y="1281"/>
                    <a:pt x="536" y="1281"/>
                  </a:cubicBezTo>
                  <a:cubicBezTo>
                    <a:pt x="631" y="1281"/>
                    <a:pt x="703" y="1174"/>
                    <a:pt x="679" y="1067"/>
                  </a:cubicBezTo>
                  <a:lnTo>
                    <a:pt x="322" y="102"/>
                  </a:lnTo>
                  <a:cubicBezTo>
                    <a:pt x="292" y="43"/>
                    <a:pt x="231" y="1"/>
                    <a:pt x="16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55"/>
            <p:cNvSpPr/>
            <p:nvPr/>
          </p:nvSpPr>
          <p:spPr>
            <a:xfrm>
              <a:off x="3457730" y="4348590"/>
              <a:ext cx="32600" cy="35367"/>
            </a:xfrm>
            <a:custGeom>
              <a:rect b="b" l="l" r="r" t="t"/>
              <a:pathLst>
                <a:path extrusionOk="0" h="1112" w="1025">
                  <a:moveTo>
                    <a:pt x="183" y="0"/>
                  </a:moveTo>
                  <a:cubicBezTo>
                    <a:pt x="147" y="0"/>
                    <a:pt x="110" y="13"/>
                    <a:pt x="72" y="40"/>
                  </a:cubicBezTo>
                  <a:cubicBezTo>
                    <a:pt x="13" y="99"/>
                    <a:pt x="1" y="194"/>
                    <a:pt x="60" y="266"/>
                  </a:cubicBezTo>
                  <a:lnTo>
                    <a:pt x="715" y="1052"/>
                  </a:lnTo>
                  <a:cubicBezTo>
                    <a:pt x="751" y="1087"/>
                    <a:pt x="787" y="1111"/>
                    <a:pt x="834" y="1111"/>
                  </a:cubicBezTo>
                  <a:cubicBezTo>
                    <a:pt x="953" y="1099"/>
                    <a:pt x="1025" y="944"/>
                    <a:pt x="953" y="849"/>
                  </a:cubicBezTo>
                  <a:lnTo>
                    <a:pt x="298" y="51"/>
                  </a:lnTo>
                  <a:cubicBezTo>
                    <a:pt x="266" y="19"/>
                    <a:pt x="226" y="0"/>
                    <a:pt x="18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55"/>
            <p:cNvSpPr/>
            <p:nvPr/>
          </p:nvSpPr>
          <p:spPr>
            <a:xfrm>
              <a:off x="3727723" y="4351611"/>
              <a:ext cx="32218" cy="34954"/>
            </a:xfrm>
            <a:custGeom>
              <a:rect b="b" l="l" r="r" t="t"/>
              <a:pathLst>
                <a:path extrusionOk="0" h="1099" w="1013">
                  <a:moveTo>
                    <a:pt x="834" y="1"/>
                  </a:moveTo>
                  <a:cubicBezTo>
                    <a:pt x="791" y="1"/>
                    <a:pt x="748" y="19"/>
                    <a:pt x="715" y="52"/>
                  </a:cubicBezTo>
                  <a:lnTo>
                    <a:pt x="60" y="838"/>
                  </a:lnTo>
                  <a:cubicBezTo>
                    <a:pt x="1" y="897"/>
                    <a:pt x="13" y="1004"/>
                    <a:pt x="72" y="1064"/>
                  </a:cubicBezTo>
                  <a:cubicBezTo>
                    <a:pt x="96" y="1088"/>
                    <a:pt x="128" y="1098"/>
                    <a:pt x="161" y="1098"/>
                  </a:cubicBezTo>
                  <a:cubicBezTo>
                    <a:pt x="211" y="1098"/>
                    <a:pt x="263" y="1075"/>
                    <a:pt x="299" y="1040"/>
                  </a:cubicBezTo>
                  <a:lnTo>
                    <a:pt x="953" y="254"/>
                  </a:lnTo>
                  <a:cubicBezTo>
                    <a:pt x="1013" y="183"/>
                    <a:pt x="1013" y="76"/>
                    <a:pt x="930" y="40"/>
                  </a:cubicBezTo>
                  <a:cubicBezTo>
                    <a:pt x="903" y="13"/>
                    <a:pt x="869" y="1"/>
                    <a:pt x="8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55"/>
            <p:cNvSpPr/>
            <p:nvPr/>
          </p:nvSpPr>
          <p:spPr>
            <a:xfrm>
              <a:off x="3668279" y="4315926"/>
              <a:ext cx="22391" cy="40742"/>
            </a:xfrm>
            <a:custGeom>
              <a:rect b="b" l="l" r="r" t="t"/>
              <a:pathLst>
                <a:path extrusionOk="0" h="1281" w="704">
                  <a:moveTo>
                    <a:pt x="544" y="1"/>
                  </a:moveTo>
                  <a:cubicBezTo>
                    <a:pt x="481" y="1"/>
                    <a:pt x="413" y="43"/>
                    <a:pt x="394" y="102"/>
                  </a:cubicBezTo>
                  <a:lnTo>
                    <a:pt x="36" y="1067"/>
                  </a:lnTo>
                  <a:cubicBezTo>
                    <a:pt x="1" y="1174"/>
                    <a:pt x="84" y="1281"/>
                    <a:pt x="179" y="1281"/>
                  </a:cubicBezTo>
                  <a:cubicBezTo>
                    <a:pt x="239" y="1281"/>
                    <a:pt x="298" y="1233"/>
                    <a:pt x="334" y="1174"/>
                  </a:cubicBezTo>
                  <a:lnTo>
                    <a:pt x="691" y="209"/>
                  </a:lnTo>
                  <a:cubicBezTo>
                    <a:pt x="703" y="126"/>
                    <a:pt x="655" y="43"/>
                    <a:pt x="584" y="7"/>
                  </a:cubicBezTo>
                  <a:cubicBezTo>
                    <a:pt x="571" y="3"/>
                    <a:pt x="558" y="1"/>
                    <a:pt x="5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55"/>
            <p:cNvSpPr/>
            <p:nvPr/>
          </p:nvSpPr>
          <p:spPr>
            <a:xfrm>
              <a:off x="3603143" y="4563019"/>
              <a:ext cx="9891" cy="42078"/>
            </a:xfrm>
            <a:custGeom>
              <a:rect b="b" l="l" r="r" t="t"/>
              <a:pathLst>
                <a:path extrusionOk="0" h="1323" w="311">
                  <a:moveTo>
                    <a:pt x="144" y="1"/>
                  </a:moveTo>
                  <a:cubicBezTo>
                    <a:pt x="60" y="1"/>
                    <a:pt x="1" y="72"/>
                    <a:pt x="1" y="144"/>
                  </a:cubicBezTo>
                  <a:lnTo>
                    <a:pt x="1" y="1168"/>
                  </a:lnTo>
                  <a:cubicBezTo>
                    <a:pt x="1" y="1263"/>
                    <a:pt x="72" y="1322"/>
                    <a:pt x="144" y="1322"/>
                  </a:cubicBezTo>
                  <a:cubicBezTo>
                    <a:pt x="239" y="1322"/>
                    <a:pt x="298" y="1251"/>
                    <a:pt x="298" y="1168"/>
                  </a:cubicBezTo>
                  <a:lnTo>
                    <a:pt x="298" y="144"/>
                  </a:lnTo>
                  <a:cubicBezTo>
                    <a:pt x="310" y="72"/>
                    <a:pt x="239" y="1"/>
                    <a:pt x="1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55"/>
            <p:cNvSpPr/>
            <p:nvPr/>
          </p:nvSpPr>
          <p:spPr>
            <a:xfrm>
              <a:off x="3667134" y="4552206"/>
              <a:ext cx="22009" cy="40233"/>
            </a:xfrm>
            <a:custGeom>
              <a:rect b="b" l="l" r="r" t="t"/>
              <a:pathLst>
                <a:path extrusionOk="0" h="1265" w="692">
                  <a:moveTo>
                    <a:pt x="165" y="0"/>
                  </a:moveTo>
                  <a:cubicBezTo>
                    <a:pt x="150" y="0"/>
                    <a:pt x="135" y="3"/>
                    <a:pt x="120" y="7"/>
                  </a:cubicBezTo>
                  <a:cubicBezTo>
                    <a:pt x="37" y="43"/>
                    <a:pt x="1" y="126"/>
                    <a:pt x="25" y="198"/>
                  </a:cubicBezTo>
                  <a:lnTo>
                    <a:pt x="382" y="1174"/>
                  </a:lnTo>
                  <a:cubicBezTo>
                    <a:pt x="410" y="1231"/>
                    <a:pt x="468" y="1265"/>
                    <a:pt x="527" y="1265"/>
                  </a:cubicBezTo>
                  <a:cubicBezTo>
                    <a:pt x="542" y="1265"/>
                    <a:pt x="557" y="1263"/>
                    <a:pt x="572" y="1258"/>
                  </a:cubicBezTo>
                  <a:cubicBezTo>
                    <a:pt x="656" y="1234"/>
                    <a:pt x="691" y="1139"/>
                    <a:pt x="668" y="1067"/>
                  </a:cubicBezTo>
                  <a:lnTo>
                    <a:pt x="310" y="103"/>
                  </a:lnTo>
                  <a:cubicBezTo>
                    <a:pt x="282" y="36"/>
                    <a:pt x="223" y="0"/>
                    <a:pt x="1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55"/>
            <p:cNvSpPr/>
            <p:nvPr/>
          </p:nvSpPr>
          <p:spPr>
            <a:xfrm>
              <a:off x="3727723" y="4524662"/>
              <a:ext cx="32982" cy="35367"/>
            </a:xfrm>
            <a:custGeom>
              <a:rect b="b" l="l" r="r" t="t"/>
              <a:pathLst>
                <a:path extrusionOk="0" h="1112" w="1037">
                  <a:moveTo>
                    <a:pt x="178" y="1"/>
                  </a:moveTo>
                  <a:cubicBezTo>
                    <a:pt x="142" y="1"/>
                    <a:pt x="104" y="13"/>
                    <a:pt x="72" y="40"/>
                  </a:cubicBezTo>
                  <a:cubicBezTo>
                    <a:pt x="13" y="100"/>
                    <a:pt x="1" y="195"/>
                    <a:pt x="60" y="266"/>
                  </a:cubicBezTo>
                  <a:lnTo>
                    <a:pt x="715" y="1052"/>
                  </a:lnTo>
                  <a:cubicBezTo>
                    <a:pt x="739" y="1088"/>
                    <a:pt x="787" y="1112"/>
                    <a:pt x="834" y="1112"/>
                  </a:cubicBezTo>
                  <a:cubicBezTo>
                    <a:pt x="965" y="1100"/>
                    <a:pt x="1037" y="945"/>
                    <a:pt x="953" y="850"/>
                  </a:cubicBezTo>
                  <a:lnTo>
                    <a:pt x="299" y="52"/>
                  </a:lnTo>
                  <a:cubicBezTo>
                    <a:pt x="266" y="19"/>
                    <a:pt x="222" y="1"/>
                    <a:pt x="17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55"/>
            <p:cNvSpPr/>
            <p:nvPr/>
          </p:nvSpPr>
          <p:spPr>
            <a:xfrm>
              <a:off x="3457349" y="4522023"/>
              <a:ext cx="32218" cy="34954"/>
            </a:xfrm>
            <a:custGeom>
              <a:rect b="b" l="l" r="r" t="t"/>
              <a:pathLst>
                <a:path extrusionOk="0" h="1099" w="1013">
                  <a:moveTo>
                    <a:pt x="841" y="0"/>
                  </a:moveTo>
                  <a:cubicBezTo>
                    <a:pt x="795" y="0"/>
                    <a:pt x="748" y="19"/>
                    <a:pt x="715" y="52"/>
                  </a:cubicBezTo>
                  <a:lnTo>
                    <a:pt x="60" y="837"/>
                  </a:lnTo>
                  <a:cubicBezTo>
                    <a:pt x="1" y="897"/>
                    <a:pt x="13" y="1004"/>
                    <a:pt x="72" y="1064"/>
                  </a:cubicBezTo>
                  <a:cubicBezTo>
                    <a:pt x="96" y="1088"/>
                    <a:pt x="128" y="1098"/>
                    <a:pt x="161" y="1098"/>
                  </a:cubicBezTo>
                  <a:cubicBezTo>
                    <a:pt x="211" y="1098"/>
                    <a:pt x="263" y="1075"/>
                    <a:pt x="298" y="1040"/>
                  </a:cubicBezTo>
                  <a:lnTo>
                    <a:pt x="953" y="254"/>
                  </a:lnTo>
                  <a:cubicBezTo>
                    <a:pt x="1013" y="183"/>
                    <a:pt x="1013" y="99"/>
                    <a:pt x="941" y="40"/>
                  </a:cubicBezTo>
                  <a:cubicBezTo>
                    <a:pt x="915" y="13"/>
                    <a:pt x="878" y="0"/>
                    <a:pt x="8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55"/>
            <p:cNvSpPr/>
            <p:nvPr/>
          </p:nvSpPr>
          <p:spPr>
            <a:xfrm>
              <a:off x="3526270" y="4551665"/>
              <a:ext cx="22772" cy="40392"/>
            </a:xfrm>
            <a:custGeom>
              <a:rect b="b" l="l" r="r" t="t"/>
              <a:pathLst>
                <a:path extrusionOk="0" h="1270" w="716">
                  <a:moveTo>
                    <a:pt x="531" y="0"/>
                  </a:moveTo>
                  <a:cubicBezTo>
                    <a:pt x="472" y="0"/>
                    <a:pt x="412" y="41"/>
                    <a:pt x="394" y="96"/>
                  </a:cubicBezTo>
                  <a:lnTo>
                    <a:pt x="36" y="1072"/>
                  </a:lnTo>
                  <a:cubicBezTo>
                    <a:pt x="1" y="1144"/>
                    <a:pt x="48" y="1227"/>
                    <a:pt x="120" y="1263"/>
                  </a:cubicBezTo>
                  <a:cubicBezTo>
                    <a:pt x="137" y="1268"/>
                    <a:pt x="154" y="1270"/>
                    <a:pt x="170" y="1270"/>
                  </a:cubicBezTo>
                  <a:cubicBezTo>
                    <a:pt x="235" y="1270"/>
                    <a:pt x="294" y="1234"/>
                    <a:pt x="322" y="1167"/>
                  </a:cubicBezTo>
                  <a:lnTo>
                    <a:pt x="679" y="203"/>
                  </a:lnTo>
                  <a:cubicBezTo>
                    <a:pt x="715" y="132"/>
                    <a:pt x="679" y="36"/>
                    <a:pt x="584" y="13"/>
                  </a:cubicBezTo>
                  <a:cubicBezTo>
                    <a:pt x="567" y="4"/>
                    <a:pt x="549" y="0"/>
                    <a:pt x="53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9" name="Google Shape;3599;p55"/>
          <p:cNvGrpSpPr/>
          <p:nvPr/>
        </p:nvGrpSpPr>
        <p:grpSpPr>
          <a:xfrm>
            <a:off x="3532345" y="3362635"/>
            <a:ext cx="339328" cy="336274"/>
            <a:chOff x="3532345" y="3362635"/>
            <a:chExt cx="339328" cy="336274"/>
          </a:xfrm>
        </p:grpSpPr>
        <p:sp>
          <p:nvSpPr>
            <p:cNvPr id="3600" name="Google Shape;3600;p55"/>
            <p:cNvSpPr/>
            <p:nvPr/>
          </p:nvSpPr>
          <p:spPr>
            <a:xfrm>
              <a:off x="3819385" y="3493258"/>
              <a:ext cx="32" cy="32"/>
            </a:xfrm>
            <a:custGeom>
              <a:rect b="b" l="l" r="r" t="t"/>
              <a:pathLst>
                <a:path extrusionOk="0" h="1" w="1">
                  <a:moveTo>
                    <a:pt x="0" y="1"/>
                  </a:moveTo>
                  <a:lnTo>
                    <a:pt x="0"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55"/>
            <p:cNvSpPr/>
            <p:nvPr/>
          </p:nvSpPr>
          <p:spPr>
            <a:xfrm>
              <a:off x="3819385" y="3493258"/>
              <a:ext cx="32" cy="32"/>
            </a:xfrm>
            <a:custGeom>
              <a:rect b="b" l="l" r="r" t="t"/>
              <a:pathLst>
                <a:path extrusionOk="0" h="1" w="1">
                  <a:moveTo>
                    <a:pt x="0" y="1"/>
                  </a:move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55"/>
            <p:cNvSpPr/>
            <p:nvPr/>
          </p:nvSpPr>
          <p:spPr>
            <a:xfrm>
              <a:off x="3532345" y="3362635"/>
              <a:ext cx="339328" cy="282142"/>
            </a:xfrm>
            <a:custGeom>
              <a:rect b="b" l="l" r="r" t="t"/>
              <a:pathLst>
                <a:path extrusionOk="0" h="8871" w="10669">
                  <a:moveTo>
                    <a:pt x="6299" y="262"/>
                  </a:moveTo>
                  <a:cubicBezTo>
                    <a:pt x="6465" y="262"/>
                    <a:pt x="6596" y="393"/>
                    <a:pt x="6596" y="560"/>
                  </a:cubicBezTo>
                  <a:lnTo>
                    <a:pt x="6596" y="2084"/>
                  </a:lnTo>
                  <a:cubicBezTo>
                    <a:pt x="6382" y="2119"/>
                    <a:pt x="6322" y="2155"/>
                    <a:pt x="6322" y="2155"/>
                  </a:cubicBezTo>
                  <a:cubicBezTo>
                    <a:pt x="6203" y="2179"/>
                    <a:pt x="6108" y="2227"/>
                    <a:pt x="6049" y="2238"/>
                  </a:cubicBezTo>
                  <a:cubicBezTo>
                    <a:pt x="5941" y="2119"/>
                    <a:pt x="6001" y="1988"/>
                    <a:pt x="5989" y="1846"/>
                  </a:cubicBezTo>
                  <a:lnTo>
                    <a:pt x="5989" y="560"/>
                  </a:lnTo>
                  <a:cubicBezTo>
                    <a:pt x="5989" y="393"/>
                    <a:pt x="6120" y="262"/>
                    <a:pt x="6287" y="262"/>
                  </a:cubicBezTo>
                  <a:close/>
                  <a:moveTo>
                    <a:pt x="3489" y="262"/>
                  </a:moveTo>
                  <a:cubicBezTo>
                    <a:pt x="3655" y="262"/>
                    <a:pt x="3786" y="393"/>
                    <a:pt x="3786" y="560"/>
                  </a:cubicBezTo>
                  <a:lnTo>
                    <a:pt x="3786" y="1846"/>
                  </a:lnTo>
                  <a:cubicBezTo>
                    <a:pt x="3786" y="2084"/>
                    <a:pt x="3786" y="2096"/>
                    <a:pt x="3775" y="2155"/>
                  </a:cubicBezTo>
                  <a:cubicBezTo>
                    <a:pt x="3727" y="2274"/>
                    <a:pt x="3620" y="2357"/>
                    <a:pt x="3477" y="2357"/>
                  </a:cubicBezTo>
                  <a:cubicBezTo>
                    <a:pt x="3477" y="2357"/>
                    <a:pt x="3470" y="2358"/>
                    <a:pt x="3457" y="2358"/>
                  </a:cubicBezTo>
                  <a:cubicBezTo>
                    <a:pt x="3399" y="2358"/>
                    <a:pt x="3228" y="2342"/>
                    <a:pt x="3179" y="2155"/>
                  </a:cubicBezTo>
                  <a:cubicBezTo>
                    <a:pt x="3167" y="2084"/>
                    <a:pt x="3191" y="2024"/>
                    <a:pt x="3179" y="1846"/>
                  </a:cubicBezTo>
                  <a:lnTo>
                    <a:pt x="3179" y="560"/>
                  </a:lnTo>
                  <a:cubicBezTo>
                    <a:pt x="3179" y="393"/>
                    <a:pt x="3310" y="262"/>
                    <a:pt x="3477" y="262"/>
                  </a:cubicBezTo>
                  <a:close/>
                  <a:moveTo>
                    <a:pt x="5370" y="262"/>
                  </a:moveTo>
                  <a:cubicBezTo>
                    <a:pt x="5525" y="262"/>
                    <a:pt x="5668" y="393"/>
                    <a:pt x="5668" y="560"/>
                  </a:cubicBezTo>
                  <a:lnTo>
                    <a:pt x="5668" y="1846"/>
                  </a:lnTo>
                  <a:cubicBezTo>
                    <a:pt x="5668" y="2060"/>
                    <a:pt x="5668" y="2096"/>
                    <a:pt x="5644" y="2155"/>
                  </a:cubicBezTo>
                  <a:cubicBezTo>
                    <a:pt x="5608" y="2274"/>
                    <a:pt x="5501" y="2357"/>
                    <a:pt x="5346" y="2357"/>
                  </a:cubicBezTo>
                  <a:cubicBezTo>
                    <a:pt x="5346" y="2357"/>
                    <a:pt x="5339" y="2358"/>
                    <a:pt x="5327" y="2358"/>
                  </a:cubicBezTo>
                  <a:cubicBezTo>
                    <a:pt x="5269" y="2358"/>
                    <a:pt x="5098" y="2342"/>
                    <a:pt x="5049" y="2155"/>
                  </a:cubicBezTo>
                  <a:lnTo>
                    <a:pt x="5049" y="1846"/>
                  </a:lnTo>
                  <a:lnTo>
                    <a:pt x="5049" y="560"/>
                  </a:lnTo>
                  <a:cubicBezTo>
                    <a:pt x="5049" y="393"/>
                    <a:pt x="5191" y="262"/>
                    <a:pt x="5346" y="262"/>
                  </a:cubicBezTo>
                  <a:close/>
                  <a:moveTo>
                    <a:pt x="4429" y="262"/>
                  </a:moveTo>
                  <a:cubicBezTo>
                    <a:pt x="4596" y="262"/>
                    <a:pt x="4727" y="393"/>
                    <a:pt x="4727" y="560"/>
                  </a:cubicBezTo>
                  <a:lnTo>
                    <a:pt x="4727" y="2060"/>
                  </a:lnTo>
                  <a:cubicBezTo>
                    <a:pt x="4727" y="2264"/>
                    <a:pt x="4567" y="2368"/>
                    <a:pt x="4408" y="2368"/>
                  </a:cubicBezTo>
                  <a:cubicBezTo>
                    <a:pt x="4251" y="2368"/>
                    <a:pt x="4096" y="2267"/>
                    <a:pt x="4096" y="2060"/>
                  </a:cubicBezTo>
                  <a:cubicBezTo>
                    <a:pt x="4120" y="1726"/>
                    <a:pt x="4120" y="869"/>
                    <a:pt x="4120" y="560"/>
                  </a:cubicBezTo>
                  <a:cubicBezTo>
                    <a:pt x="4120" y="393"/>
                    <a:pt x="4251" y="262"/>
                    <a:pt x="4417" y="262"/>
                  </a:cubicBezTo>
                  <a:close/>
                  <a:moveTo>
                    <a:pt x="2882" y="2155"/>
                  </a:moveTo>
                  <a:cubicBezTo>
                    <a:pt x="2927" y="2488"/>
                    <a:pt x="3212" y="2686"/>
                    <a:pt x="3503" y="2686"/>
                  </a:cubicBezTo>
                  <a:cubicBezTo>
                    <a:pt x="3670" y="2686"/>
                    <a:pt x="3839" y="2620"/>
                    <a:pt x="3965" y="2477"/>
                  </a:cubicBezTo>
                  <a:cubicBezTo>
                    <a:pt x="4090" y="2619"/>
                    <a:pt x="4260" y="2691"/>
                    <a:pt x="4431" y="2691"/>
                  </a:cubicBezTo>
                  <a:cubicBezTo>
                    <a:pt x="4602" y="2691"/>
                    <a:pt x="4775" y="2619"/>
                    <a:pt x="4906" y="2477"/>
                  </a:cubicBezTo>
                  <a:cubicBezTo>
                    <a:pt x="5001" y="2596"/>
                    <a:pt x="5168" y="2691"/>
                    <a:pt x="5346" y="2691"/>
                  </a:cubicBezTo>
                  <a:cubicBezTo>
                    <a:pt x="5275" y="2750"/>
                    <a:pt x="5203" y="2822"/>
                    <a:pt x="5120" y="2893"/>
                  </a:cubicBezTo>
                  <a:lnTo>
                    <a:pt x="2227" y="2893"/>
                  </a:lnTo>
                  <a:lnTo>
                    <a:pt x="2227" y="2155"/>
                  </a:lnTo>
                  <a:close/>
                  <a:moveTo>
                    <a:pt x="8370" y="2155"/>
                  </a:moveTo>
                  <a:lnTo>
                    <a:pt x="8370" y="2893"/>
                  </a:lnTo>
                  <a:lnTo>
                    <a:pt x="7870" y="2893"/>
                  </a:lnTo>
                  <a:lnTo>
                    <a:pt x="7870" y="2155"/>
                  </a:lnTo>
                  <a:close/>
                  <a:moveTo>
                    <a:pt x="9906" y="2798"/>
                  </a:moveTo>
                  <a:lnTo>
                    <a:pt x="10228" y="2977"/>
                  </a:lnTo>
                  <a:cubicBezTo>
                    <a:pt x="10287" y="2989"/>
                    <a:pt x="10287" y="3072"/>
                    <a:pt x="10228" y="3108"/>
                  </a:cubicBezTo>
                  <a:lnTo>
                    <a:pt x="9906" y="3286"/>
                  </a:lnTo>
                  <a:cubicBezTo>
                    <a:pt x="9835" y="3131"/>
                    <a:pt x="9835" y="2941"/>
                    <a:pt x="9906" y="2798"/>
                  </a:cubicBezTo>
                  <a:close/>
                  <a:moveTo>
                    <a:pt x="1917" y="2167"/>
                  </a:moveTo>
                  <a:lnTo>
                    <a:pt x="1917" y="3905"/>
                  </a:lnTo>
                  <a:lnTo>
                    <a:pt x="1298" y="3905"/>
                  </a:lnTo>
                  <a:lnTo>
                    <a:pt x="1298" y="2167"/>
                  </a:lnTo>
                  <a:close/>
                  <a:moveTo>
                    <a:pt x="4870" y="3227"/>
                  </a:moveTo>
                  <a:cubicBezTo>
                    <a:pt x="4834" y="3274"/>
                    <a:pt x="4751" y="3393"/>
                    <a:pt x="4715" y="3512"/>
                  </a:cubicBezTo>
                  <a:cubicBezTo>
                    <a:pt x="4656" y="3631"/>
                    <a:pt x="4596" y="3774"/>
                    <a:pt x="4596" y="3774"/>
                  </a:cubicBezTo>
                  <a:lnTo>
                    <a:pt x="4548" y="3905"/>
                  </a:lnTo>
                  <a:lnTo>
                    <a:pt x="2227" y="3905"/>
                  </a:lnTo>
                  <a:lnTo>
                    <a:pt x="2227" y="3227"/>
                  </a:lnTo>
                  <a:close/>
                  <a:moveTo>
                    <a:pt x="8370" y="3227"/>
                  </a:moveTo>
                  <a:lnTo>
                    <a:pt x="8370" y="3905"/>
                  </a:lnTo>
                  <a:lnTo>
                    <a:pt x="7775" y="3905"/>
                  </a:lnTo>
                  <a:cubicBezTo>
                    <a:pt x="7882" y="3548"/>
                    <a:pt x="7870" y="3286"/>
                    <a:pt x="7870" y="3227"/>
                  </a:cubicBezTo>
                  <a:close/>
                  <a:moveTo>
                    <a:pt x="7109" y="843"/>
                  </a:moveTo>
                  <a:cubicBezTo>
                    <a:pt x="7144" y="843"/>
                    <a:pt x="7181" y="849"/>
                    <a:pt x="7215" y="857"/>
                  </a:cubicBezTo>
                  <a:cubicBezTo>
                    <a:pt x="7358" y="905"/>
                    <a:pt x="7477" y="1024"/>
                    <a:pt x="7525" y="1167"/>
                  </a:cubicBezTo>
                  <a:cubicBezTo>
                    <a:pt x="7549" y="1286"/>
                    <a:pt x="7537" y="1393"/>
                    <a:pt x="7537" y="1524"/>
                  </a:cubicBezTo>
                  <a:cubicBezTo>
                    <a:pt x="7537" y="3370"/>
                    <a:pt x="7585" y="3489"/>
                    <a:pt x="7454" y="3870"/>
                  </a:cubicBezTo>
                  <a:cubicBezTo>
                    <a:pt x="7394" y="4024"/>
                    <a:pt x="7311" y="4179"/>
                    <a:pt x="7215" y="4322"/>
                  </a:cubicBezTo>
                  <a:lnTo>
                    <a:pt x="4751" y="4322"/>
                  </a:lnTo>
                  <a:cubicBezTo>
                    <a:pt x="4846" y="3786"/>
                    <a:pt x="5156" y="3250"/>
                    <a:pt x="5537" y="2941"/>
                  </a:cubicBezTo>
                  <a:cubicBezTo>
                    <a:pt x="5763" y="2750"/>
                    <a:pt x="6108" y="2560"/>
                    <a:pt x="6465" y="2453"/>
                  </a:cubicBezTo>
                  <a:cubicBezTo>
                    <a:pt x="6763" y="2381"/>
                    <a:pt x="6799" y="2405"/>
                    <a:pt x="6870" y="2346"/>
                  </a:cubicBezTo>
                  <a:cubicBezTo>
                    <a:pt x="6894" y="2322"/>
                    <a:pt x="6894" y="2298"/>
                    <a:pt x="6918" y="2286"/>
                  </a:cubicBezTo>
                  <a:cubicBezTo>
                    <a:pt x="6930" y="2238"/>
                    <a:pt x="6930" y="2203"/>
                    <a:pt x="6930" y="2167"/>
                  </a:cubicBezTo>
                  <a:lnTo>
                    <a:pt x="6930" y="988"/>
                  </a:lnTo>
                  <a:cubicBezTo>
                    <a:pt x="6930" y="964"/>
                    <a:pt x="6942" y="929"/>
                    <a:pt x="6954" y="905"/>
                  </a:cubicBezTo>
                  <a:cubicBezTo>
                    <a:pt x="6991" y="860"/>
                    <a:pt x="7048" y="843"/>
                    <a:pt x="7109" y="843"/>
                  </a:cubicBezTo>
                  <a:close/>
                  <a:moveTo>
                    <a:pt x="4453" y="4227"/>
                  </a:moveTo>
                  <a:cubicBezTo>
                    <a:pt x="4453" y="4251"/>
                    <a:pt x="4441" y="4286"/>
                    <a:pt x="4441" y="4322"/>
                  </a:cubicBezTo>
                  <a:lnTo>
                    <a:pt x="3548" y="4322"/>
                  </a:lnTo>
                  <a:cubicBezTo>
                    <a:pt x="3489" y="4322"/>
                    <a:pt x="3441" y="4322"/>
                    <a:pt x="3405" y="4346"/>
                  </a:cubicBezTo>
                  <a:cubicBezTo>
                    <a:pt x="3370" y="4298"/>
                    <a:pt x="3358" y="4262"/>
                    <a:pt x="3322" y="4227"/>
                  </a:cubicBezTo>
                  <a:close/>
                  <a:moveTo>
                    <a:pt x="3489" y="0"/>
                  </a:moveTo>
                  <a:cubicBezTo>
                    <a:pt x="3144" y="0"/>
                    <a:pt x="2858" y="274"/>
                    <a:pt x="2858" y="619"/>
                  </a:cubicBezTo>
                  <a:lnTo>
                    <a:pt x="2858" y="1905"/>
                  </a:lnTo>
                  <a:lnTo>
                    <a:pt x="1167" y="1905"/>
                  </a:lnTo>
                  <a:cubicBezTo>
                    <a:pt x="750" y="1905"/>
                    <a:pt x="357" y="2107"/>
                    <a:pt x="155" y="2465"/>
                  </a:cubicBezTo>
                  <a:cubicBezTo>
                    <a:pt x="107" y="2536"/>
                    <a:pt x="143" y="2643"/>
                    <a:pt x="215" y="2691"/>
                  </a:cubicBezTo>
                  <a:cubicBezTo>
                    <a:pt x="237" y="2706"/>
                    <a:pt x="263" y="2713"/>
                    <a:pt x="289" y="2713"/>
                  </a:cubicBezTo>
                  <a:cubicBezTo>
                    <a:pt x="347" y="2713"/>
                    <a:pt x="408" y="2680"/>
                    <a:pt x="441" y="2631"/>
                  </a:cubicBezTo>
                  <a:cubicBezTo>
                    <a:pt x="572" y="2417"/>
                    <a:pt x="762" y="2274"/>
                    <a:pt x="1000" y="2227"/>
                  </a:cubicBezTo>
                  <a:lnTo>
                    <a:pt x="1000" y="3941"/>
                  </a:lnTo>
                  <a:cubicBezTo>
                    <a:pt x="631" y="3846"/>
                    <a:pt x="334" y="3536"/>
                    <a:pt x="322" y="3155"/>
                  </a:cubicBezTo>
                  <a:cubicBezTo>
                    <a:pt x="322" y="3060"/>
                    <a:pt x="238" y="3000"/>
                    <a:pt x="155" y="3000"/>
                  </a:cubicBezTo>
                  <a:cubicBezTo>
                    <a:pt x="60" y="3000"/>
                    <a:pt x="0" y="3072"/>
                    <a:pt x="0" y="3167"/>
                  </a:cubicBezTo>
                  <a:cubicBezTo>
                    <a:pt x="48" y="3762"/>
                    <a:pt x="536" y="4239"/>
                    <a:pt x="1131" y="4286"/>
                  </a:cubicBezTo>
                  <a:lnTo>
                    <a:pt x="3001" y="4286"/>
                  </a:lnTo>
                  <a:cubicBezTo>
                    <a:pt x="3024" y="4370"/>
                    <a:pt x="3072" y="4465"/>
                    <a:pt x="3120" y="4536"/>
                  </a:cubicBezTo>
                  <a:cubicBezTo>
                    <a:pt x="2941" y="4667"/>
                    <a:pt x="2834" y="4882"/>
                    <a:pt x="2834" y="5120"/>
                  </a:cubicBezTo>
                  <a:lnTo>
                    <a:pt x="2834" y="5632"/>
                  </a:lnTo>
                  <a:cubicBezTo>
                    <a:pt x="2834" y="6025"/>
                    <a:pt x="3144" y="6346"/>
                    <a:pt x="3536" y="6370"/>
                  </a:cubicBezTo>
                  <a:lnTo>
                    <a:pt x="3536" y="8704"/>
                  </a:lnTo>
                  <a:cubicBezTo>
                    <a:pt x="3536" y="8787"/>
                    <a:pt x="3608" y="8870"/>
                    <a:pt x="3691" y="8870"/>
                  </a:cubicBezTo>
                  <a:cubicBezTo>
                    <a:pt x="3786" y="8870"/>
                    <a:pt x="3858" y="8787"/>
                    <a:pt x="3858" y="8704"/>
                  </a:cubicBezTo>
                  <a:lnTo>
                    <a:pt x="3858" y="6310"/>
                  </a:lnTo>
                  <a:lnTo>
                    <a:pt x="5001" y="6310"/>
                  </a:lnTo>
                  <a:cubicBezTo>
                    <a:pt x="5096" y="6310"/>
                    <a:pt x="5168" y="6227"/>
                    <a:pt x="5168" y="6144"/>
                  </a:cubicBezTo>
                  <a:cubicBezTo>
                    <a:pt x="5168" y="6048"/>
                    <a:pt x="5096" y="5977"/>
                    <a:pt x="5001" y="5977"/>
                  </a:cubicBezTo>
                  <a:lnTo>
                    <a:pt x="3548" y="5977"/>
                  </a:lnTo>
                  <a:cubicBezTo>
                    <a:pt x="3334" y="5965"/>
                    <a:pt x="3155" y="5786"/>
                    <a:pt x="3155" y="5572"/>
                  </a:cubicBezTo>
                  <a:lnTo>
                    <a:pt x="3155" y="5048"/>
                  </a:lnTo>
                  <a:cubicBezTo>
                    <a:pt x="3155" y="4917"/>
                    <a:pt x="3215" y="4798"/>
                    <a:pt x="3322" y="4727"/>
                  </a:cubicBezTo>
                  <a:cubicBezTo>
                    <a:pt x="3394" y="4667"/>
                    <a:pt x="3489" y="4632"/>
                    <a:pt x="3572" y="4632"/>
                  </a:cubicBezTo>
                  <a:lnTo>
                    <a:pt x="7215" y="4632"/>
                  </a:lnTo>
                  <a:cubicBezTo>
                    <a:pt x="7275" y="4632"/>
                    <a:pt x="7311" y="4655"/>
                    <a:pt x="7358" y="4667"/>
                  </a:cubicBezTo>
                  <a:lnTo>
                    <a:pt x="7370" y="4667"/>
                  </a:lnTo>
                  <a:cubicBezTo>
                    <a:pt x="7525" y="4727"/>
                    <a:pt x="7608" y="4870"/>
                    <a:pt x="7608" y="5036"/>
                  </a:cubicBezTo>
                  <a:lnTo>
                    <a:pt x="7608" y="5560"/>
                  </a:lnTo>
                  <a:cubicBezTo>
                    <a:pt x="7608" y="5786"/>
                    <a:pt x="7430" y="5977"/>
                    <a:pt x="7192" y="5977"/>
                  </a:cubicBezTo>
                  <a:lnTo>
                    <a:pt x="5620" y="5977"/>
                  </a:lnTo>
                  <a:cubicBezTo>
                    <a:pt x="5525" y="5977"/>
                    <a:pt x="5453" y="6048"/>
                    <a:pt x="5453" y="6144"/>
                  </a:cubicBezTo>
                  <a:cubicBezTo>
                    <a:pt x="5453" y="6227"/>
                    <a:pt x="5525" y="6298"/>
                    <a:pt x="5620" y="6298"/>
                  </a:cubicBezTo>
                  <a:lnTo>
                    <a:pt x="6751" y="6298"/>
                  </a:lnTo>
                  <a:lnTo>
                    <a:pt x="6751" y="6751"/>
                  </a:lnTo>
                  <a:cubicBezTo>
                    <a:pt x="6751" y="6834"/>
                    <a:pt x="6823" y="6918"/>
                    <a:pt x="6918" y="6918"/>
                  </a:cubicBezTo>
                  <a:cubicBezTo>
                    <a:pt x="7001" y="6918"/>
                    <a:pt x="7073" y="6834"/>
                    <a:pt x="7073" y="6751"/>
                  </a:cubicBezTo>
                  <a:lnTo>
                    <a:pt x="7073" y="6298"/>
                  </a:lnTo>
                  <a:lnTo>
                    <a:pt x="7215" y="6298"/>
                  </a:lnTo>
                  <a:cubicBezTo>
                    <a:pt x="7608" y="6298"/>
                    <a:pt x="7942" y="5977"/>
                    <a:pt x="7942" y="5572"/>
                  </a:cubicBezTo>
                  <a:lnTo>
                    <a:pt x="7942" y="5048"/>
                  </a:lnTo>
                  <a:cubicBezTo>
                    <a:pt x="7942" y="4786"/>
                    <a:pt x="7787" y="4560"/>
                    <a:pt x="7585" y="4429"/>
                  </a:cubicBezTo>
                  <a:lnTo>
                    <a:pt x="7585" y="4393"/>
                  </a:lnTo>
                  <a:cubicBezTo>
                    <a:pt x="7608" y="4334"/>
                    <a:pt x="7644" y="4298"/>
                    <a:pt x="7668" y="4239"/>
                  </a:cubicBezTo>
                  <a:lnTo>
                    <a:pt x="8561" y="4239"/>
                  </a:lnTo>
                  <a:cubicBezTo>
                    <a:pt x="8728" y="4239"/>
                    <a:pt x="8894" y="4191"/>
                    <a:pt x="9037" y="4120"/>
                  </a:cubicBezTo>
                  <a:cubicBezTo>
                    <a:pt x="9073" y="4096"/>
                    <a:pt x="9263" y="4001"/>
                    <a:pt x="10394" y="3405"/>
                  </a:cubicBezTo>
                  <a:cubicBezTo>
                    <a:pt x="10621" y="3250"/>
                    <a:pt x="10668" y="2929"/>
                    <a:pt x="10466" y="2750"/>
                  </a:cubicBezTo>
                  <a:cubicBezTo>
                    <a:pt x="10394" y="2691"/>
                    <a:pt x="10383" y="2691"/>
                    <a:pt x="9918" y="2453"/>
                  </a:cubicBezTo>
                  <a:lnTo>
                    <a:pt x="9632" y="2298"/>
                  </a:lnTo>
                  <a:cubicBezTo>
                    <a:pt x="9610" y="2287"/>
                    <a:pt x="9585" y="2282"/>
                    <a:pt x="9559" y="2282"/>
                  </a:cubicBezTo>
                  <a:cubicBezTo>
                    <a:pt x="9503" y="2282"/>
                    <a:pt x="9446" y="2308"/>
                    <a:pt x="9430" y="2357"/>
                  </a:cubicBezTo>
                  <a:cubicBezTo>
                    <a:pt x="9382" y="2441"/>
                    <a:pt x="9418" y="2536"/>
                    <a:pt x="9490" y="2572"/>
                  </a:cubicBezTo>
                  <a:lnTo>
                    <a:pt x="9621" y="2643"/>
                  </a:lnTo>
                  <a:cubicBezTo>
                    <a:pt x="9490" y="2881"/>
                    <a:pt x="9490" y="3179"/>
                    <a:pt x="9621" y="3429"/>
                  </a:cubicBezTo>
                  <a:lnTo>
                    <a:pt x="8882" y="3834"/>
                  </a:lnTo>
                  <a:cubicBezTo>
                    <a:pt x="8823" y="3870"/>
                    <a:pt x="8763" y="3893"/>
                    <a:pt x="8680" y="3905"/>
                  </a:cubicBezTo>
                  <a:lnTo>
                    <a:pt x="8680" y="2203"/>
                  </a:lnTo>
                  <a:cubicBezTo>
                    <a:pt x="8823" y="2227"/>
                    <a:pt x="8894" y="2274"/>
                    <a:pt x="8942" y="2298"/>
                  </a:cubicBezTo>
                  <a:cubicBezTo>
                    <a:pt x="8966" y="2314"/>
                    <a:pt x="8995" y="2322"/>
                    <a:pt x="9023" y="2322"/>
                  </a:cubicBezTo>
                  <a:cubicBezTo>
                    <a:pt x="9077" y="2322"/>
                    <a:pt x="9129" y="2293"/>
                    <a:pt x="9144" y="2238"/>
                  </a:cubicBezTo>
                  <a:cubicBezTo>
                    <a:pt x="9192" y="2167"/>
                    <a:pt x="9156" y="2060"/>
                    <a:pt x="9085" y="2036"/>
                  </a:cubicBezTo>
                  <a:lnTo>
                    <a:pt x="9025" y="2000"/>
                  </a:lnTo>
                  <a:cubicBezTo>
                    <a:pt x="8882" y="1929"/>
                    <a:pt x="8716" y="1881"/>
                    <a:pt x="8549" y="1881"/>
                  </a:cubicBezTo>
                  <a:lnTo>
                    <a:pt x="7882" y="1881"/>
                  </a:lnTo>
                  <a:lnTo>
                    <a:pt x="7882" y="1345"/>
                  </a:lnTo>
                  <a:cubicBezTo>
                    <a:pt x="7882" y="1048"/>
                    <a:pt x="7704" y="750"/>
                    <a:pt x="7370" y="619"/>
                  </a:cubicBezTo>
                  <a:cubicBezTo>
                    <a:pt x="7297" y="590"/>
                    <a:pt x="7200" y="569"/>
                    <a:pt x="7107" y="569"/>
                  </a:cubicBezTo>
                  <a:cubicBezTo>
                    <a:pt x="7049" y="569"/>
                    <a:pt x="6992" y="577"/>
                    <a:pt x="6942" y="595"/>
                  </a:cubicBezTo>
                  <a:cubicBezTo>
                    <a:pt x="6930" y="262"/>
                    <a:pt x="6656" y="0"/>
                    <a:pt x="6322" y="0"/>
                  </a:cubicBezTo>
                  <a:lnTo>
                    <a:pt x="6299" y="0"/>
                  </a:lnTo>
                  <a:cubicBezTo>
                    <a:pt x="6120" y="0"/>
                    <a:pt x="5965" y="71"/>
                    <a:pt x="5846" y="202"/>
                  </a:cubicBezTo>
                  <a:cubicBezTo>
                    <a:pt x="5727" y="71"/>
                    <a:pt x="5560" y="0"/>
                    <a:pt x="5382" y="0"/>
                  </a:cubicBezTo>
                  <a:lnTo>
                    <a:pt x="5370" y="0"/>
                  </a:lnTo>
                  <a:cubicBezTo>
                    <a:pt x="5191" y="0"/>
                    <a:pt x="5025" y="71"/>
                    <a:pt x="4906" y="202"/>
                  </a:cubicBezTo>
                  <a:cubicBezTo>
                    <a:pt x="4787" y="71"/>
                    <a:pt x="4620" y="0"/>
                    <a:pt x="4441" y="0"/>
                  </a:cubicBezTo>
                  <a:lnTo>
                    <a:pt x="4429" y="0"/>
                  </a:lnTo>
                  <a:cubicBezTo>
                    <a:pt x="4251" y="0"/>
                    <a:pt x="4084" y="71"/>
                    <a:pt x="3965" y="202"/>
                  </a:cubicBezTo>
                  <a:cubicBezTo>
                    <a:pt x="3846" y="71"/>
                    <a:pt x="3679" y="0"/>
                    <a:pt x="35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55"/>
            <p:cNvSpPr/>
            <p:nvPr/>
          </p:nvSpPr>
          <p:spPr>
            <a:xfrm>
              <a:off x="3819385" y="3493258"/>
              <a:ext cx="32" cy="32"/>
            </a:xfrm>
            <a:custGeom>
              <a:rect b="b" l="l" r="r" t="t"/>
              <a:pathLst>
                <a:path extrusionOk="0" h="1" w="1">
                  <a:moveTo>
                    <a:pt x="0" y="1"/>
                  </a:moveTo>
                  <a:lnTo>
                    <a:pt x="0"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55"/>
            <p:cNvSpPr/>
            <p:nvPr/>
          </p:nvSpPr>
          <p:spPr>
            <a:xfrm>
              <a:off x="3644044" y="3592490"/>
              <a:ext cx="112494" cy="106420"/>
            </a:xfrm>
            <a:custGeom>
              <a:rect b="b" l="l" r="r" t="t"/>
              <a:pathLst>
                <a:path extrusionOk="0" h="3346" w="3537">
                  <a:moveTo>
                    <a:pt x="3382" y="0"/>
                  </a:moveTo>
                  <a:cubicBezTo>
                    <a:pt x="3299" y="0"/>
                    <a:pt x="3227" y="72"/>
                    <a:pt x="3227" y="167"/>
                  </a:cubicBezTo>
                  <a:lnTo>
                    <a:pt x="3227" y="2798"/>
                  </a:lnTo>
                  <a:cubicBezTo>
                    <a:pt x="3227" y="2929"/>
                    <a:pt x="3120" y="3036"/>
                    <a:pt x="2989" y="3036"/>
                  </a:cubicBezTo>
                  <a:lnTo>
                    <a:pt x="572" y="3036"/>
                  </a:lnTo>
                  <a:cubicBezTo>
                    <a:pt x="441" y="3036"/>
                    <a:pt x="334" y="2929"/>
                    <a:pt x="334" y="2798"/>
                  </a:cubicBezTo>
                  <a:lnTo>
                    <a:pt x="334" y="2060"/>
                  </a:lnTo>
                  <a:cubicBezTo>
                    <a:pt x="334" y="1965"/>
                    <a:pt x="263" y="1893"/>
                    <a:pt x="167" y="1893"/>
                  </a:cubicBezTo>
                  <a:cubicBezTo>
                    <a:pt x="84" y="1893"/>
                    <a:pt x="1" y="1965"/>
                    <a:pt x="1" y="2060"/>
                  </a:cubicBezTo>
                  <a:lnTo>
                    <a:pt x="1" y="2798"/>
                  </a:lnTo>
                  <a:cubicBezTo>
                    <a:pt x="1" y="3108"/>
                    <a:pt x="263" y="3346"/>
                    <a:pt x="560" y="3346"/>
                  </a:cubicBezTo>
                  <a:lnTo>
                    <a:pt x="2989" y="3346"/>
                  </a:lnTo>
                  <a:cubicBezTo>
                    <a:pt x="3299" y="3346"/>
                    <a:pt x="3537" y="3096"/>
                    <a:pt x="3537" y="2798"/>
                  </a:cubicBezTo>
                  <a:lnTo>
                    <a:pt x="3537" y="167"/>
                  </a:lnTo>
                  <a:cubicBezTo>
                    <a:pt x="3537" y="60"/>
                    <a:pt x="3465" y="0"/>
                    <a:pt x="33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05" name="Google Shape;3605;p55"/>
          <p:cNvSpPr/>
          <p:nvPr/>
        </p:nvSpPr>
        <p:spPr>
          <a:xfrm>
            <a:off x="3968964" y="3349945"/>
            <a:ext cx="359015" cy="358442"/>
          </a:xfrm>
          <a:custGeom>
            <a:rect b="b" l="l" r="r" t="t"/>
            <a:pathLst>
              <a:path extrusionOk="0" h="11270" w="11288">
                <a:moveTo>
                  <a:pt x="6049" y="351"/>
                </a:moveTo>
                <a:lnTo>
                  <a:pt x="6049" y="1149"/>
                </a:lnTo>
                <a:lnTo>
                  <a:pt x="5239" y="1149"/>
                </a:lnTo>
                <a:lnTo>
                  <a:pt x="5239" y="351"/>
                </a:lnTo>
                <a:close/>
                <a:moveTo>
                  <a:pt x="1167" y="5828"/>
                </a:moveTo>
                <a:lnTo>
                  <a:pt x="1167" y="6650"/>
                </a:lnTo>
                <a:lnTo>
                  <a:pt x="345" y="6650"/>
                </a:lnTo>
                <a:lnTo>
                  <a:pt x="345" y="5828"/>
                </a:lnTo>
                <a:close/>
                <a:moveTo>
                  <a:pt x="10954" y="5828"/>
                </a:moveTo>
                <a:lnTo>
                  <a:pt x="10954" y="6650"/>
                </a:lnTo>
                <a:lnTo>
                  <a:pt x="10132" y="6650"/>
                </a:lnTo>
                <a:lnTo>
                  <a:pt x="10132" y="5828"/>
                </a:lnTo>
                <a:close/>
                <a:moveTo>
                  <a:pt x="1442" y="0"/>
                </a:moveTo>
                <a:cubicBezTo>
                  <a:pt x="1273" y="0"/>
                  <a:pt x="1100" y="58"/>
                  <a:pt x="953" y="185"/>
                </a:cubicBezTo>
                <a:cubicBezTo>
                  <a:pt x="726" y="375"/>
                  <a:pt x="643" y="709"/>
                  <a:pt x="726" y="971"/>
                </a:cubicBezTo>
                <a:cubicBezTo>
                  <a:pt x="755" y="1047"/>
                  <a:pt x="814" y="1085"/>
                  <a:pt x="885" y="1085"/>
                </a:cubicBezTo>
                <a:cubicBezTo>
                  <a:pt x="903" y="1085"/>
                  <a:pt x="922" y="1082"/>
                  <a:pt x="941" y="1078"/>
                </a:cubicBezTo>
                <a:cubicBezTo>
                  <a:pt x="1024" y="1042"/>
                  <a:pt x="1072" y="959"/>
                  <a:pt x="1036" y="863"/>
                </a:cubicBezTo>
                <a:cubicBezTo>
                  <a:pt x="953" y="601"/>
                  <a:pt x="1143" y="328"/>
                  <a:pt x="1429" y="328"/>
                </a:cubicBezTo>
                <a:cubicBezTo>
                  <a:pt x="1798" y="328"/>
                  <a:pt x="1977" y="792"/>
                  <a:pt x="1691" y="1042"/>
                </a:cubicBezTo>
                <a:cubicBezTo>
                  <a:pt x="1631" y="1112"/>
                  <a:pt x="1545" y="1140"/>
                  <a:pt x="1463" y="1140"/>
                </a:cubicBezTo>
                <a:cubicBezTo>
                  <a:pt x="1447" y="1140"/>
                  <a:pt x="1432" y="1139"/>
                  <a:pt x="1417" y="1137"/>
                </a:cubicBezTo>
                <a:cubicBezTo>
                  <a:pt x="1322" y="1137"/>
                  <a:pt x="1238" y="1197"/>
                  <a:pt x="1238" y="1280"/>
                </a:cubicBezTo>
                <a:cubicBezTo>
                  <a:pt x="1238" y="1375"/>
                  <a:pt x="1298" y="1459"/>
                  <a:pt x="1381" y="1459"/>
                </a:cubicBezTo>
                <a:cubicBezTo>
                  <a:pt x="1409" y="1462"/>
                  <a:pt x="1436" y="1464"/>
                  <a:pt x="1463" y="1464"/>
                </a:cubicBezTo>
                <a:cubicBezTo>
                  <a:pt x="1628" y="1464"/>
                  <a:pt x="1795" y="1403"/>
                  <a:pt x="1917" y="1280"/>
                </a:cubicBezTo>
                <a:cubicBezTo>
                  <a:pt x="2036" y="1185"/>
                  <a:pt x="2131" y="1042"/>
                  <a:pt x="2155" y="899"/>
                </a:cubicBezTo>
                <a:lnTo>
                  <a:pt x="3822" y="899"/>
                </a:lnTo>
                <a:cubicBezTo>
                  <a:pt x="3167" y="1149"/>
                  <a:pt x="2572" y="1542"/>
                  <a:pt x="2072" y="2042"/>
                </a:cubicBezTo>
                <a:cubicBezTo>
                  <a:pt x="1143" y="2971"/>
                  <a:pt x="619" y="4173"/>
                  <a:pt x="595" y="5471"/>
                </a:cubicBezTo>
                <a:lnTo>
                  <a:pt x="167" y="5471"/>
                </a:lnTo>
                <a:cubicBezTo>
                  <a:pt x="72" y="5471"/>
                  <a:pt x="0" y="5543"/>
                  <a:pt x="0" y="5626"/>
                </a:cubicBezTo>
                <a:lnTo>
                  <a:pt x="0" y="6793"/>
                </a:lnTo>
                <a:cubicBezTo>
                  <a:pt x="0" y="6876"/>
                  <a:pt x="72" y="6959"/>
                  <a:pt x="167" y="6959"/>
                </a:cubicBezTo>
                <a:lnTo>
                  <a:pt x="1322" y="6959"/>
                </a:lnTo>
                <a:cubicBezTo>
                  <a:pt x="1417" y="6959"/>
                  <a:pt x="1488" y="6876"/>
                  <a:pt x="1488" y="6793"/>
                </a:cubicBezTo>
                <a:lnTo>
                  <a:pt x="1488" y="5626"/>
                </a:lnTo>
                <a:cubicBezTo>
                  <a:pt x="1488" y="5543"/>
                  <a:pt x="1417" y="5471"/>
                  <a:pt x="1322" y="5471"/>
                </a:cubicBezTo>
                <a:lnTo>
                  <a:pt x="941" y="5471"/>
                </a:lnTo>
                <a:cubicBezTo>
                  <a:pt x="1012" y="3185"/>
                  <a:pt x="2703" y="1304"/>
                  <a:pt x="4906" y="959"/>
                </a:cubicBezTo>
                <a:lnTo>
                  <a:pt x="4906" y="1304"/>
                </a:lnTo>
                <a:cubicBezTo>
                  <a:pt x="4906" y="1387"/>
                  <a:pt x="4989" y="1459"/>
                  <a:pt x="5072" y="1459"/>
                </a:cubicBezTo>
                <a:lnTo>
                  <a:pt x="5406" y="1459"/>
                </a:lnTo>
                <a:cubicBezTo>
                  <a:pt x="5227" y="1518"/>
                  <a:pt x="5072" y="1661"/>
                  <a:pt x="5001" y="1852"/>
                </a:cubicBezTo>
                <a:lnTo>
                  <a:pt x="3513" y="5269"/>
                </a:lnTo>
                <a:cubicBezTo>
                  <a:pt x="3382" y="5566"/>
                  <a:pt x="3322" y="5888"/>
                  <a:pt x="3322" y="6197"/>
                </a:cubicBezTo>
                <a:cubicBezTo>
                  <a:pt x="3322" y="6793"/>
                  <a:pt x="3548" y="7340"/>
                  <a:pt x="3941" y="7793"/>
                </a:cubicBezTo>
                <a:cubicBezTo>
                  <a:pt x="3977" y="7817"/>
                  <a:pt x="4001" y="7852"/>
                  <a:pt x="4036" y="7900"/>
                </a:cubicBezTo>
                <a:lnTo>
                  <a:pt x="3643" y="7900"/>
                </a:lnTo>
                <a:cubicBezTo>
                  <a:pt x="3429" y="7900"/>
                  <a:pt x="3215" y="8031"/>
                  <a:pt x="3132" y="8233"/>
                </a:cubicBezTo>
                <a:cubicBezTo>
                  <a:pt x="3096" y="8329"/>
                  <a:pt x="3132" y="8412"/>
                  <a:pt x="3215" y="8460"/>
                </a:cubicBezTo>
                <a:cubicBezTo>
                  <a:pt x="3240" y="8469"/>
                  <a:pt x="3264" y="8473"/>
                  <a:pt x="3287" y="8473"/>
                </a:cubicBezTo>
                <a:cubicBezTo>
                  <a:pt x="3351" y="8473"/>
                  <a:pt x="3406" y="8438"/>
                  <a:pt x="3441" y="8376"/>
                </a:cubicBezTo>
                <a:cubicBezTo>
                  <a:pt x="3465" y="8281"/>
                  <a:pt x="3560" y="8221"/>
                  <a:pt x="3667" y="8221"/>
                </a:cubicBezTo>
                <a:lnTo>
                  <a:pt x="7632" y="8221"/>
                </a:lnTo>
                <a:cubicBezTo>
                  <a:pt x="7775" y="8221"/>
                  <a:pt x="7870" y="8329"/>
                  <a:pt x="7870" y="8460"/>
                </a:cubicBezTo>
                <a:lnTo>
                  <a:pt x="7870" y="9043"/>
                </a:lnTo>
                <a:cubicBezTo>
                  <a:pt x="7870" y="9174"/>
                  <a:pt x="7775" y="9281"/>
                  <a:pt x="7632" y="9281"/>
                </a:cubicBezTo>
                <a:lnTo>
                  <a:pt x="3632" y="9281"/>
                </a:lnTo>
                <a:cubicBezTo>
                  <a:pt x="3501" y="9281"/>
                  <a:pt x="3393" y="9174"/>
                  <a:pt x="3393" y="9043"/>
                </a:cubicBezTo>
                <a:lnTo>
                  <a:pt x="3393" y="8972"/>
                </a:lnTo>
                <a:cubicBezTo>
                  <a:pt x="3393" y="8876"/>
                  <a:pt x="3322" y="8805"/>
                  <a:pt x="3227" y="8805"/>
                </a:cubicBezTo>
                <a:cubicBezTo>
                  <a:pt x="3143" y="8805"/>
                  <a:pt x="3072" y="8876"/>
                  <a:pt x="3072" y="8972"/>
                </a:cubicBezTo>
                <a:lnTo>
                  <a:pt x="3072" y="9043"/>
                </a:lnTo>
                <a:cubicBezTo>
                  <a:pt x="3072" y="9353"/>
                  <a:pt x="3322" y="9603"/>
                  <a:pt x="3632" y="9603"/>
                </a:cubicBezTo>
                <a:lnTo>
                  <a:pt x="3691" y="9603"/>
                </a:lnTo>
                <a:lnTo>
                  <a:pt x="3691" y="11103"/>
                </a:lnTo>
                <a:cubicBezTo>
                  <a:pt x="3691" y="11198"/>
                  <a:pt x="3763" y="11269"/>
                  <a:pt x="3858" y="11269"/>
                </a:cubicBezTo>
                <a:lnTo>
                  <a:pt x="7382" y="11269"/>
                </a:lnTo>
                <a:cubicBezTo>
                  <a:pt x="7477" y="11269"/>
                  <a:pt x="7549" y="11198"/>
                  <a:pt x="7549" y="11103"/>
                </a:cubicBezTo>
                <a:lnTo>
                  <a:pt x="7549" y="10710"/>
                </a:lnTo>
                <a:cubicBezTo>
                  <a:pt x="7549" y="10615"/>
                  <a:pt x="7477" y="10543"/>
                  <a:pt x="7382" y="10543"/>
                </a:cubicBezTo>
                <a:cubicBezTo>
                  <a:pt x="7299" y="10543"/>
                  <a:pt x="7215" y="10615"/>
                  <a:pt x="7215" y="10710"/>
                </a:cubicBezTo>
                <a:lnTo>
                  <a:pt x="7215" y="10948"/>
                </a:lnTo>
                <a:lnTo>
                  <a:pt x="4024" y="10948"/>
                </a:lnTo>
                <a:lnTo>
                  <a:pt x="4024" y="9603"/>
                </a:lnTo>
                <a:lnTo>
                  <a:pt x="7215" y="9603"/>
                </a:lnTo>
                <a:lnTo>
                  <a:pt x="7215" y="10031"/>
                </a:lnTo>
                <a:cubicBezTo>
                  <a:pt x="7215" y="10126"/>
                  <a:pt x="7299" y="10198"/>
                  <a:pt x="7382" y="10198"/>
                </a:cubicBezTo>
                <a:cubicBezTo>
                  <a:pt x="7477" y="10198"/>
                  <a:pt x="7549" y="10126"/>
                  <a:pt x="7549" y="10031"/>
                </a:cubicBezTo>
                <a:lnTo>
                  <a:pt x="7549" y="9603"/>
                </a:lnTo>
                <a:lnTo>
                  <a:pt x="7608" y="9603"/>
                </a:lnTo>
                <a:cubicBezTo>
                  <a:pt x="7918" y="9603"/>
                  <a:pt x="8168" y="9353"/>
                  <a:pt x="8168" y="9043"/>
                </a:cubicBezTo>
                <a:lnTo>
                  <a:pt x="8168" y="8460"/>
                </a:lnTo>
                <a:cubicBezTo>
                  <a:pt x="8168" y="8150"/>
                  <a:pt x="7918" y="7900"/>
                  <a:pt x="7608" y="7900"/>
                </a:cubicBezTo>
                <a:lnTo>
                  <a:pt x="7239" y="7900"/>
                </a:lnTo>
                <a:cubicBezTo>
                  <a:pt x="7453" y="7686"/>
                  <a:pt x="7632" y="7436"/>
                  <a:pt x="7751" y="7150"/>
                </a:cubicBezTo>
                <a:cubicBezTo>
                  <a:pt x="7799" y="7067"/>
                  <a:pt x="7751" y="6971"/>
                  <a:pt x="7668" y="6924"/>
                </a:cubicBezTo>
                <a:cubicBezTo>
                  <a:pt x="7643" y="6915"/>
                  <a:pt x="7620" y="6910"/>
                  <a:pt x="7598" y="6910"/>
                </a:cubicBezTo>
                <a:cubicBezTo>
                  <a:pt x="7532" y="6910"/>
                  <a:pt x="7477" y="6948"/>
                  <a:pt x="7442" y="7019"/>
                </a:cubicBezTo>
                <a:cubicBezTo>
                  <a:pt x="7275" y="7388"/>
                  <a:pt x="7013" y="7686"/>
                  <a:pt x="6680" y="7900"/>
                </a:cubicBezTo>
                <a:lnTo>
                  <a:pt x="4572" y="7900"/>
                </a:lnTo>
                <a:cubicBezTo>
                  <a:pt x="4001" y="7555"/>
                  <a:pt x="3632" y="6912"/>
                  <a:pt x="3632" y="6209"/>
                </a:cubicBezTo>
                <a:cubicBezTo>
                  <a:pt x="3632" y="5947"/>
                  <a:pt x="3691" y="5674"/>
                  <a:pt x="3798" y="5423"/>
                </a:cubicBezTo>
                <a:lnTo>
                  <a:pt x="5287" y="2006"/>
                </a:lnTo>
                <a:cubicBezTo>
                  <a:pt x="5310" y="1911"/>
                  <a:pt x="5370" y="1852"/>
                  <a:pt x="5453" y="1828"/>
                </a:cubicBezTo>
                <a:lnTo>
                  <a:pt x="5453" y="5114"/>
                </a:lnTo>
                <a:cubicBezTo>
                  <a:pt x="5072" y="5173"/>
                  <a:pt x="4775" y="5423"/>
                  <a:pt x="4656" y="5781"/>
                </a:cubicBezTo>
                <a:cubicBezTo>
                  <a:pt x="4632" y="5876"/>
                  <a:pt x="4679" y="5959"/>
                  <a:pt x="4763" y="5995"/>
                </a:cubicBezTo>
                <a:cubicBezTo>
                  <a:pt x="4779" y="5999"/>
                  <a:pt x="4795" y="6001"/>
                  <a:pt x="4811" y="6001"/>
                </a:cubicBezTo>
                <a:cubicBezTo>
                  <a:pt x="4886" y="6001"/>
                  <a:pt x="4947" y="5957"/>
                  <a:pt x="4977" y="5888"/>
                </a:cubicBezTo>
                <a:cubicBezTo>
                  <a:pt x="5085" y="5573"/>
                  <a:pt x="5349" y="5427"/>
                  <a:pt x="5614" y="5427"/>
                </a:cubicBezTo>
                <a:cubicBezTo>
                  <a:pt x="5930" y="5427"/>
                  <a:pt x="6247" y="5636"/>
                  <a:pt x="6299" y="6019"/>
                </a:cubicBezTo>
                <a:lnTo>
                  <a:pt x="6299" y="6114"/>
                </a:lnTo>
                <a:cubicBezTo>
                  <a:pt x="6299" y="6537"/>
                  <a:pt x="5951" y="6795"/>
                  <a:pt x="5605" y="6795"/>
                </a:cubicBezTo>
                <a:cubicBezTo>
                  <a:pt x="5356" y="6795"/>
                  <a:pt x="5108" y="6662"/>
                  <a:pt x="4989" y="6364"/>
                </a:cubicBezTo>
                <a:cubicBezTo>
                  <a:pt x="4962" y="6293"/>
                  <a:pt x="4903" y="6255"/>
                  <a:pt x="4835" y="6255"/>
                </a:cubicBezTo>
                <a:cubicBezTo>
                  <a:pt x="4811" y="6255"/>
                  <a:pt x="4787" y="6260"/>
                  <a:pt x="4763" y="6269"/>
                </a:cubicBezTo>
                <a:cubicBezTo>
                  <a:pt x="4679" y="6305"/>
                  <a:pt x="4632" y="6412"/>
                  <a:pt x="4679" y="6495"/>
                </a:cubicBezTo>
                <a:cubicBezTo>
                  <a:pt x="4810" y="6805"/>
                  <a:pt x="5072" y="7043"/>
                  <a:pt x="5418" y="7126"/>
                </a:cubicBezTo>
                <a:cubicBezTo>
                  <a:pt x="5483" y="7138"/>
                  <a:pt x="5548" y="7144"/>
                  <a:pt x="5612" y="7144"/>
                </a:cubicBezTo>
                <a:cubicBezTo>
                  <a:pt x="6166" y="7144"/>
                  <a:pt x="6644" y="6702"/>
                  <a:pt x="6644" y="6126"/>
                </a:cubicBezTo>
                <a:cubicBezTo>
                  <a:pt x="6644" y="5590"/>
                  <a:pt x="6239" y="5197"/>
                  <a:pt x="5787" y="5126"/>
                </a:cubicBezTo>
                <a:lnTo>
                  <a:pt x="5787" y="1840"/>
                </a:lnTo>
                <a:cubicBezTo>
                  <a:pt x="5870" y="1864"/>
                  <a:pt x="5929" y="1947"/>
                  <a:pt x="5953" y="2018"/>
                </a:cubicBezTo>
                <a:lnTo>
                  <a:pt x="7442" y="5459"/>
                </a:lnTo>
                <a:cubicBezTo>
                  <a:pt x="7573" y="5769"/>
                  <a:pt x="7632" y="6114"/>
                  <a:pt x="7596" y="6447"/>
                </a:cubicBezTo>
                <a:cubicBezTo>
                  <a:pt x="7573" y="6543"/>
                  <a:pt x="7656" y="6626"/>
                  <a:pt x="7739" y="6626"/>
                </a:cubicBezTo>
                <a:cubicBezTo>
                  <a:pt x="7750" y="6629"/>
                  <a:pt x="7762" y="6630"/>
                  <a:pt x="7772" y="6630"/>
                </a:cubicBezTo>
                <a:cubicBezTo>
                  <a:pt x="7853" y="6630"/>
                  <a:pt x="7918" y="6557"/>
                  <a:pt x="7918" y="6483"/>
                </a:cubicBezTo>
                <a:cubicBezTo>
                  <a:pt x="7965" y="6090"/>
                  <a:pt x="7906" y="5697"/>
                  <a:pt x="7739" y="5316"/>
                </a:cubicBezTo>
                <a:lnTo>
                  <a:pt x="6251" y="1887"/>
                </a:lnTo>
                <a:cubicBezTo>
                  <a:pt x="6180" y="1709"/>
                  <a:pt x="6025" y="1566"/>
                  <a:pt x="5846" y="1494"/>
                </a:cubicBezTo>
                <a:lnTo>
                  <a:pt x="6180" y="1494"/>
                </a:lnTo>
                <a:cubicBezTo>
                  <a:pt x="6263" y="1494"/>
                  <a:pt x="6346" y="1423"/>
                  <a:pt x="6346" y="1328"/>
                </a:cubicBezTo>
                <a:lnTo>
                  <a:pt x="6346" y="994"/>
                </a:lnTo>
                <a:cubicBezTo>
                  <a:pt x="8549" y="1328"/>
                  <a:pt x="10240" y="3221"/>
                  <a:pt x="10311" y="5495"/>
                </a:cubicBezTo>
                <a:lnTo>
                  <a:pt x="9930" y="5495"/>
                </a:lnTo>
                <a:cubicBezTo>
                  <a:pt x="9835" y="5495"/>
                  <a:pt x="9763" y="5578"/>
                  <a:pt x="9763" y="5662"/>
                </a:cubicBezTo>
                <a:lnTo>
                  <a:pt x="9763" y="6828"/>
                </a:lnTo>
                <a:cubicBezTo>
                  <a:pt x="9763" y="6912"/>
                  <a:pt x="9835" y="6983"/>
                  <a:pt x="9930" y="6983"/>
                </a:cubicBezTo>
                <a:lnTo>
                  <a:pt x="11085" y="6983"/>
                </a:lnTo>
                <a:cubicBezTo>
                  <a:pt x="11180" y="6983"/>
                  <a:pt x="11252" y="6912"/>
                  <a:pt x="11252" y="6828"/>
                </a:cubicBezTo>
                <a:lnTo>
                  <a:pt x="11252" y="5662"/>
                </a:lnTo>
                <a:cubicBezTo>
                  <a:pt x="11287" y="5554"/>
                  <a:pt x="11204" y="5483"/>
                  <a:pt x="11121" y="5483"/>
                </a:cubicBezTo>
                <a:lnTo>
                  <a:pt x="10692" y="5483"/>
                </a:lnTo>
                <a:cubicBezTo>
                  <a:pt x="10656" y="4185"/>
                  <a:pt x="10132" y="2983"/>
                  <a:pt x="9216" y="2054"/>
                </a:cubicBezTo>
                <a:cubicBezTo>
                  <a:pt x="8704" y="1554"/>
                  <a:pt x="8108" y="1161"/>
                  <a:pt x="7453" y="911"/>
                </a:cubicBezTo>
                <a:lnTo>
                  <a:pt x="9120" y="911"/>
                </a:lnTo>
                <a:cubicBezTo>
                  <a:pt x="9204" y="1244"/>
                  <a:pt x="9501" y="1483"/>
                  <a:pt x="9835" y="1483"/>
                </a:cubicBezTo>
                <a:cubicBezTo>
                  <a:pt x="10240" y="1483"/>
                  <a:pt x="10585" y="1149"/>
                  <a:pt x="10585" y="732"/>
                </a:cubicBezTo>
                <a:cubicBezTo>
                  <a:pt x="10585" y="447"/>
                  <a:pt x="10418" y="197"/>
                  <a:pt x="10180" y="78"/>
                </a:cubicBezTo>
                <a:cubicBezTo>
                  <a:pt x="10155" y="63"/>
                  <a:pt x="10128" y="56"/>
                  <a:pt x="10102" y="56"/>
                </a:cubicBezTo>
                <a:cubicBezTo>
                  <a:pt x="10043" y="56"/>
                  <a:pt x="9987" y="91"/>
                  <a:pt x="9954" y="149"/>
                </a:cubicBezTo>
                <a:cubicBezTo>
                  <a:pt x="9918" y="244"/>
                  <a:pt x="9942" y="328"/>
                  <a:pt x="10037" y="375"/>
                </a:cubicBezTo>
                <a:cubicBezTo>
                  <a:pt x="10168" y="447"/>
                  <a:pt x="10251" y="590"/>
                  <a:pt x="10251" y="732"/>
                </a:cubicBezTo>
                <a:cubicBezTo>
                  <a:pt x="10251" y="959"/>
                  <a:pt x="10073" y="1137"/>
                  <a:pt x="9859" y="1137"/>
                </a:cubicBezTo>
                <a:cubicBezTo>
                  <a:pt x="9632" y="1137"/>
                  <a:pt x="9454" y="959"/>
                  <a:pt x="9454" y="732"/>
                </a:cubicBezTo>
                <a:cubicBezTo>
                  <a:pt x="9454" y="613"/>
                  <a:pt x="9489" y="506"/>
                  <a:pt x="9585" y="435"/>
                </a:cubicBezTo>
                <a:cubicBezTo>
                  <a:pt x="9656" y="375"/>
                  <a:pt x="9656" y="268"/>
                  <a:pt x="9597" y="197"/>
                </a:cubicBezTo>
                <a:cubicBezTo>
                  <a:pt x="9565" y="159"/>
                  <a:pt x="9521" y="141"/>
                  <a:pt x="9476" y="141"/>
                </a:cubicBezTo>
                <a:cubicBezTo>
                  <a:pt x="9435" y="141"/>
                  <a:pt x="9393" y="156"/>
                  <a:pt x="9358" y="185"/>
                </a:cubicBezTo>
                <a:cubicBezTo>
                  <a:pt x="9239" y="292"/>
                  <a:pt x="9168" y="423"/>
                  <a:pt x="9120" y="566"/>
                </a:cubicBezTo>
                <a:lnTo>
                  <a:pt x="6370" y="566"/>
                </a:lnTo>
                <a:lnTo>
                  <a:pt x="6370" y="173"/>
                </a:lnTo>
                <a:cubicBezTo>
                  <a:pt x="6370" y="78"/>
                  <a:pt x="6299" y="6"/>
                  <a:pt x="6203" y="6"/>
                </a:cubicBezTo>
                <a:lnTo>
                  <a:pt x="5072" y="6"/>
                </a:lnTo>
                <a:cubicBezTo>
                  <a:pt x="4989" y="6"/>
                  <a:pt x="4906" y="78"/>
                  <a:pt x="4906" y="173"/>
                </a:cubicBezTo>
                <a:lnTo>
                  <a:pt x="4906" y="566"/>
                </a:lnTo>
                <a:lnTo>
                  <a:pt x="2155" y="566"/>
                </a:lnTo>
                <a:cubicBezTo>
                  <a:pt x="2077" y="214"/>
                  <a:pt x="1767" y="0"/>
                  <a:pt x="144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06" name="Google Shape;3606;p55"/>
          <p:cNvGrpSpPr/>
          <p:nvPr/>
        </p:nvGrpSpPr>
        <p:grpSpPr>
          <a:xfrm>
            <a:off x="1883955" y="3808700"/>
            <a:ext cx="162873" cy="351445"/>
            <a:chOff x="1883955" y="3808700"/>
            <a:chExt cx="162873" cy="351445"/>
          </a:xfrm>
        </p:grpSpPr>
        <p:sp>
          <p:nvSpPr>
            <p:cNvPr id="3607" name="Google Shape;3607;p55"/>
            <p:cNvSpPr/>
            <p:nvPr/>
          </p:nvSpPr>
          <p:spPr>
            <a:xfrm>
              <a:off x="1901734" y="3808700"/>
              <a:ext cx="131832" cy="209054"/>
            </a:xfrm>
            <a:custGeom>
              <a:rect b="b" l="l" r="r" t="t"/>
              <a:pathLst>
                <a:path extrusionOk="0" h="6573" w="4145">
                  <a:moveTo>
                    <a:pt x="2704" y="1941"/>
                  </a:moveTo>
                  <a:lnTo>
                    <a:pt x="2704" y="2346"/>
                  </a:lnTo>
                  <a:lnTo>
                    <a:pt x="1275" y="2346"/>
                  </a:lnTo>
                  <a:lnTo>
                    <a:pt x="1275" y="1941"/>
                  </a:lnTo>
                  <a:close/>
                  <a:moveTo>
                    <a:pt x="953" y="1"/>
                  </a:moveTo>
                  <a:cubicBezTo>
                    <a:pt x="715" y="1"/>
                    <a:pt x="525" y="191"/>
                    <a:pt x="525" y="429"/>
                  </a:cubicBezTo>
                  <a:lnTo>
                    <a:pt x="525" y="1489"/>
                  </a:lnTo>
                  <a:cubicBezTo>
                    <a:pt x="525" y="1727"/>
                    <a:pt x="715" y="1906"/>
                    <a:pt x="942" y="1917"/>
                  </a:cubicBezTo>
                  <a:lnTo>
                    <a:pt x="942" y="2322"/>
                  </a:lnTo>
                  <a:lnTo>
                    <a:pt x="739" y="2322"/>
                  </a:lnTo>
                  <a:cubicBezTo>
                    <a:pt x="513" y="2322"/>
                    <a:pt x="322" y="2489"/>
                    <a:pt x="287" y="2715"/>
                  </a:cubicBezTo>
                  <a:lnTo>
                    <a:pt x="25" y="4835"/>
                  </a:lnTo>
                  <a:cubicBezTo>
                    <a:pt x="1" y="4930"/>
                    <a:pt x="84" y="5013"/>
                    <a:pt x="168" y="5013"/>
                  </a:cubicBezTo>
                  <a:cubicBezTo>
                    <a:pt x="180" y="5016"/>
                    <a:pt x="192" y="5018"/>
                    <a:pt x="204" y="5018"/>
                  </a:cubicBezTo>
                  <a:cubicBezTo>
                    <a:pt x="283" y="5018"/>
                    <a:pt x="346" y="4953"/>
                    <a:pt x="346" y="4870"/>
                  </a:cubicBezTo>
                  <a:lnTo>
                    <a:pt x="620" y="2739"/>
                  </a:lnTo>
                  <a:cubicBezTo>
                    <a:pt x="620" y="2679"/>
                    <a:pt x="680" y="2632"/>
                    <a:pt x="739" y="2632"/>
                  </a:cubicBezTo>
                  <a:lnTo>
                    <a:pt x="3239" y="2632"/>
                  </a:lnTo>
                  <a:cubicBezTo>
                    <a:pt x="3299" y="2632"/>
                    <a:pt x="3335" y="2679"/>
                    <a:pt x="3359" y="2739"/>
                  </a:cubicBezTo>
                  <a:lnTo>
                    <a:pt x="3799" y="6418"/>
                  </a:lnTo>
                  <a:cubicBezTo>
                    <a:pt x="3811" y="6513"/>
                    <a:pt x="3870" y="6573"/>
                    <a:pt x="3966" y="6573"/>
                  </a:cubicBezTo>
                  <a:lnTo>
                    <a:pt x="3978" y="6573"/>
                  </a:lnTo>
                  <a:cubicBezTo>
                    <a:pt x="4073" y="6573"/>
                    <a:pt x="4144" y="6478"/>
                    <a:pt x="4132" y="6394"/>
                  </a:cubicBezTo>
                  <a:lnTo>
                    <a:pt x="3680" y="2715"/>
                  </a:lnTo>
                  <a:cubicBezTo>
                    <a:pt x="3656" y="2489"/>
                    <a:pt x="3454" y="2322"/>
                    <a:pt x="3239" y="2322"/>
                  </a:cubicBezTo>
                  <a:lnTo>
                    <a:pt x="3025" y="2322"/>
                  </a:lnTo>
                  <a:lnTo>
                    <a:pt x="3025" y="1917"/>
                  </a:lnTo>
                  <a:cubicBezTo>
                    <a:pt x="3263" y="1917"/>
                    <a:pt x="3442" y="1727"/>
                    <a:pt x="3442" y="1489"/>
                  </a:cubicBezTo>
                  <a:lnTo>
                    <a:pt x="3442" y="429"/>
                  </a:lnTo>
                  <a:cubicBezTo>
                    <a:pt x="3442" y="191"/>
                    <a:pt x="3251" y="1"/>
                    <a:pt x="3013" y="1"/>
                  </a:cubicBezTo>
                  <a:lnTo>
                    <a:pt x="2013" y="1"/>
                  </a:lnTo>
                  <a:cubicBezTo>
                    <a:pt x="1930" y="1"/>
                    <a:pt x="1846" y="72"/>
                    <a:pt x="1846" y="167"/>
                  </a:cubicBezTo>
                  <a:cubicBezTo>
                    <a:pt x="1846" y="251"/>
                    <a:pt x="1930" y="334"/>
                    <a:pt x="2013" y="334"/>
                  </a:cubicBezTo>
                  <a:lnTo>
                    <a:pt x="3013" y="334"/>
                  </a:lnTo>
                  <a:cubicBezTo>
                    <a:pt x="3073" y="334"/>
                    <a:pt x="3120" y="370"/>
                    <a:pt x="3120" y="441"/>
                  </a:cubicBezTo>
                  <a:lnTo>
                    <a:pt x="3120" y="1489"/>
                  </a:lnTo>
                  <a:cubicBezTo>
                    <a:pt x="3120" y="1536"/>
                    <a:pt x="3073" y="1584"/>
                    <a:pt x="3025" y="1596"/>
                  </a:cubicBezTo>
                  <a:lnTo>
                    <a:pt x="942" y="1596"/>
                  </a:lnTo>
                  <a:cubicBezTo>
                    <a:pt x="894" y="1596"/>
                    <a:pt x="858" y="1548"/>
                    <a:pt x="858" y="1489"/>
                  </a:cubicBezTo>
                  <a:lnTo>
                    <a:pt x="858" y="441"/>
                  </a:lnTo>
                  <a:cubicBezTo>
                    <a:pt x="858" y="382"/>
                    <a:pt x="894" y="334"/>
                    <a:pt x="953" y="334"/>
                  </a:cubicBezTo>
                  <a:lnTo>
                    <a:pt x="1370" y="334"/>
                  </a:lnTo>
                  <a:cubicBezTo>
                    <a:pt x="1465" y="334"/>
                    <a:pt x="1537" y="251"/>
                    <a:pt x="1537" y="167"/>
                  </a:cubicBezTo>
                  <a:cubicBezTo>
                    <a:pt x="1537" y="72"/>
                    <a:pt x="1465" y="1"/>
                    <a:pt x="137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55"/>
            <p:cNvSpPr/>
            <p:nvPr/>
          </p:nvSpPr>
          <p:spPr>
            <a:xfrm>
              <a:off x="1883955" y="3978730"/>
              <a:ext cx="162873" cy="181416"/>
            </a:xfrm>
            <a:custGeom>
              <a:rect b="b" l="l" r="r" t="t"/>
              <a:pathLst>
                <a:path extrusionOk="0" h="5704" w="5121">
                  <a:moveTo>
                    <a:pt x="715" y="0"/>
                  </a:moveTo>
                  <a:cubicBezTo>
                    <a:pt x="619" y="0"/>
                    <a:pt x="536" y="60"/>
                    <a:pt x="536" y="155"/>
                  </a:cubicBezTo>
                  <a:cubicBezTo>
                    <a:pt x="0" y="4501"/>
                    <a:pt x="24" y="4299"/>
                    <a:pt x="24" y="4322"/>
                  </a:cubicBezTo>
                  <a:lnTo>
                    <a:pt x="24" y="5537"/>
                  </a:lnTo>
                  <a:cubicBezTo>
                    <a:pt x="24" y="5632"/>
                    <a:pt x="96" y="5704"/>
                    <a:pt x="191" y="5704"/>
                  </a:cubicBezTo>
                  <a:lnTo>
                    <a:pt x="4953" y="5704"/>
                  </a:lnTo>
                  <a:cubicBezTo>
                    <a:pt x="5037" y="5704"/>
                    <a:pt x="5120" y="5632"/>
                    <a:pt x="5120" y="5537"/>
                  </a:cubicBezTo>
                  <a:cubicBezTo>
                    <a:pt x="5084" y="4227"/>
                    <a:pt x="5084" y="4322"/>
                    <a:pt x="5084" y="4287"/>
                  </a:cubicBezTo>
                  <a:lnTo>
                    <a:pt x="4763" y="1703"/>
                  </a:lnTo>
                  <a:cubicBezTo>
                    <a:pt x="4751" y="1608"/>
                    <a:pt x="4668" y="1548"/>
                    <a:pt x="4584" y="1548"/>
                  </a:cubicBezTo>
                  <a:cubicBezTo>
                    <a:pt x="4489" y="1560"/>
                    <a:pt x="4429" y="1644"/>
                    <a:pt x="4429" y="1727"/>
                  </a:cubicBezTo>
                  <a:lnTo>
                    <a:pt x="4727" y="4144"/>
                  </a:lnTo>
                  <a:lnTo>
                    <a:pt x="2084" y="4144"/>
                  </a:lnTo>
                  <a:cubicBezTo>
                    <a:pt x="1989" y="4144"/>
                    <a:pt x="1917" y="4215"/>
                    <a:pt x="1917" y="4299"/>
                  </a:cubicBezTo>
                  <a:cubicBezTo>
                    <a:pt x="1917" y="4394"/>
                    <a:pt x="1989" y="4465"/>
                    <a:pt x="2084" y="4465"/>
                  </a:cubicBezTo>
                  <a:lnTo>
                    <a:pt x="4763" y="4465"/>
                  </a:lnTo>
                  <a:lnTo>
                    <a:pt x="4763" y="5358"/>
                  </a:lnTo>
                  <a:lnTo>
                    <a:pt x="4549" y="5358"/>
                  </a:lnTo>
                  <a:lnTo>
                    <a:pt x="4549" y="4834"/>
                  </a:lnTo>
                  <a:cubicBezTo>
                    <a:pt x="4549" y="4751"/>
                    <a:pt x="4477" y="4680"/>
                    <a:pt x="4394" y="4680"/>
                  </a:cubicBezTo>
                  <a:cubicBezTo>
                    <a:pt x="4299" y="4680"/>
                    <a:pt x="4227" y="4751"/>
                    <a:pt x="4227" y="4834"/>
                  </a:cubicBezTo>
                  <a:lnTo>
                    <a:pt x="4227" y="5358"/>
                  </a:lnTo>
                  <a:lnTo>
                    <a:pt x="3822" y="5358"/>
                  </a:lnTo>
                  <a:lnTo>
                    <a:pt x="3822" y="4834"/>
                  </a:lnTo>
                  <a:cubicBezTo>
                    <a:pt x="3822" y="4751"/>
                    <a:pt x="3751" y="4680"/>
                    <a:pt x="3656" y="4680"/>
                  </a:cubicBezTo>
                  <a:cubicBezTo>
                    <a:pt x="3572" y="4680"/>
                    <a:pt x="3501" y="4751"/>
                    <a:pt x="3501" y="4834"/>
                  </a:cubicBezTo>
                  <a:lnTo>
                    <a:pt x="3501" y="5358"/>
                  </a:lnTo>
                  <a:lnTo>
                    <a:pt x="3096" y="5358"/>
                  </a:lnTo>
                  <a:lnTo>
                    <a:pt x="3096" y="4834"/>
                  </a:lnTo>
                  <a:cubicBezTo>
                    <a:pt x="3096" y="4751"/>
                    <a:pt x="3025" y="4680"/>
                    <a:pt x="2929" y="4680"/>
                  </a:cubicBezTo>
                  <a:cubicBezTo>
                    <a:pt x="2834" y="4680"/>
                    <a:pt x="2763" y="4751"/>
                    <a:pt x="2763" y="4834"/>
                  </a:cubicBezTo>
                  <a:lnTo>
                    <a:pt x="2763" y="5358"/>
                  </a:lnTo>
                  <a:lnTo>
                    <a:pt x="2358" y="5358"/>
                  </a:lnTo>
                  <a:lnTo>
                    <a:pt x="2358" y="4834"/>
                  </a:lnTo>
                  <a:cubicBezTo>
                    <a:pt x="2358" y="4751"/>
                    <a:pt x="2286" y="4680"/>
                    <a:pt x="2203" y="4680"/>
                  </a:cubicBezTo>
                  <a:cubicBezTo>
                    <a:pt x="2108" y="4680"/>
                    <a:pt x="2036" y="4751"/>
                    <a:pt x="2036" y="4834"/>
                  </a:cubicBezTo>
                  <a:lnTo>
                    <a:pt x="2036" y="5358"/>
                  </a:lnTo>
                  <a:lnTo>
                    <a:pt x="1632" y="5358"/>
                  </a:lnTo>
                  <a:lnTo>
                    <a:pt x="1632" y="4834"/>
                  </a:lnTo>
                  <a:cubicBezTo>
                    <a:pt x="1632" y="4751"/>
                    <a:pt x="1560" y="4680"/>
                    <a:pt x="1465" y="4680"/>
                  </a:cubicBezTo>
                  <a:cubicBezTo>
                    <a:pt x="1381" y="4680"/>
                    <a:pt x="1310" y="4751"/>
                    <a:pt x="1310" y="4834"/>
                  </a:cubicBezTo>
                  <a:lnTo>
                    <a:pt x="1310" y="5358"/>
                  </a:lnTo>
                  <a:lnTo>
                    <a:pt x="905" y="5358"/>
                  </a:lnTo>
                  <a:lnTo>
                    <a:pt x="905" y="4834"/>
                  </a:lnTo>
                  <a:cubicBezTo>
                    <a:pt x="905" y="4751"/>
                    <a:pt x="834" y="4680"/>
                    <a:pt x="739" y="4680"/>
                  </a:cubicBezTo>
                  <a:cubicBezTo>
                    <a:pt x="655" y="4680"/>
                    <a:pt x="572" y="4751"/>
                    <a:pt x="572" y="4834"/>
                  </a:cubicBezTo>
                  <a:lnTo>
                    <a:pt x="572" y="5358"/>
                  </a:lnTo>
                  <a:lnTo>
                    <a:pt x="334" y="5358"/>
                  </a:lnTo>
                  <a:lnTo>
                    <a:pt x="334" y="4465"/>
                  </a:lnTo>
                  <a:lnTo>
                    <a:pt x="1453" y="4465"/>
                  </a:lnTo>
                  <a:cubicBezTo>
                    <a:pt x="1548" y="4465"/>
                    <a:pt x="1620" y="4394"/>
                    <a:pt x="1620" y="4299"/>
                  </a:cubicBezTo>
                  <a:cubicBezTo>
                    <a:pt x="1620" y="4215"/>
                    <a:pt x="1548" y="4144"/>
                    <a:pt x="1453" y="4144"/>
                  </a:cubicBezTo>
                  <a:lnTo>
                    <a:pt x="369" y="4144"/>
                  </a:lnTo>
                  <a:lnTo>
                    <a:pt x="858" y="179"/>
                  </a:lnTo>
                  <a:cubicBezTo>
                    <a:pt x="870" y="96"/>
                    <a:pt x="798" y="0"/>
                    <a:pt x="71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9" name="Google Shape;3609;p55"/>
          <p:cNvGrpSpPr/>
          <p:nvPr/>
        </p:nvGrpSpPr>
        <p:grpSpPr>
          <a:xfrm>
            <a:off x="939156" y="3809209"/>
            <a:ext cx="192007" cy="351318"/>
            <a:chOff x="939156" y="3809209"/>
            <a:chExt cx="192007" cy="351318"/>
          </a:xfrm>
        </p:grpSpPr>
        <p:sp>
          <p:nvSpPr>
            <p:cNvPr id="3610" name="Google Shape;3610;p55"/>
            <p:cNvSpPr/>
            <p:nvPr/>
          </p:nvSpPr>
          <p:spPr>
            <a:xfrm>
              <a:off x="939538" y="3809209"/>
              <a:ext cx="191625" cy="106706"/>
            </a:xfrm>
            <a:custGeom>
              <a:rect b="b" l="l" r="r" t="t"/>
              <a:pathLst>
                <a:path extrusionOk="0" h="3355" w="6025">
                  <a:moveTo>
                    <a:pt x="3016" y="0"/>
                  </a:moveTo>
                  <a:cubicBezTo>
                    <a:pt x="2872" y="0"/>
                    <a:pt x="2764" y="67"/>
                    <a:pt x="2786" y="199"/>
                  </a:cubicBezTo>
                  <a:cubicBezTo>
                    <a:pt x="2797" y="275"/>
                    <a:pt x="2878" y="331"/>
                    <a:pt x="2955" y="331"/>
                  </a:cubicBezTo>
                  <a:cubicBezTo>
                    <a:pt x="2962" y="331"/>
                    <a:pt x="2970" y="331"/>
                    <a:pt x="2977" y="330"/>
                  </a:cubicBezTo>
                  <a:cubicBezTo>
                    <a:pt x="2994" y="326"/>
                    <a:pt x="3012" y="324"/>
                    <a:pt x="3028" y="324"/>
                  </a:cubicBezTo>
                  <a:cubicBezTo>
                    <a:pt x="3172" y="324"/>
                    <a:pt x="3286" y="453"/>
                    <a:pt x="3286" y="592"/>
                  </a:cubicBezTo>
                  <a:lnTo>
                    <a:pt x="3286" y="687"/>
                  </a:lnTo>
                  <a:lnTo>
                    <a:pt x="2739" y="687"/>
                  </a:lnTo>
                  <a:lnTo>
                    <a:pt x="2739" y="628"/>
                  </a:lnTo>
                  <a:cubicBezTo>
                    <a:pt x="2739" y="532"/>
                    <a:pt x="2667" y="461"/>
                    <a:pt x="2572" y="461"/>
                  </a:cubicBezTo>
                  <a:cubicBezTo>
                    <a:pt x="2489" y="461"/>
                    <a:pt x="2417" y="532"/>
                    <a:pt x="2417" y="628"/>
                  </a:cubicBezTo>
                  <a:lnTo>
                    <a:pt x="2417" y="687"/>
                  </a:lnTo>
                  <a:lnTo>
                    <a:pt x="1405" y="687"/>
                  </a:lnTo>
                  <a:cubicBezTo>
                    <a:pt x="1310" y="687"/>
                    <a:pt x="1238" y="758"/>
                    <a:pt x="1238" y="854"/>
                  </a:cubicBezTo>
                  <a:cubicBezTo>
                    <a:pt x="1238" y="937"/>
                    <a:pt x="1310" y="1020"/>
                    <a:pt x="1405" y="1020"/>
                  </a:cubicBezTo>
                  <a:lnTo>
                    <a:pt x="5584" y="1020"/>
                  </a:lnTo>
                  <a:cubicBezTo>
                    <a:pt x="5644" y="1020"/>
                    <a:pt x="5691" y="1056"/>
                    <a:pt x="5691" y="1116"/>
                  </a:cubicBezTo>
                  <a:lnTo>
                    <a:pt x="5691" y="1473"/>
                  </a:lnTo>
                  <a:cubicBezTo>
                    <a:pt x="5691" y="1532"/>
                    <a:pt x="5644" y="1580"/>
                    <a:pt x="5584" y="1580"/>
                  </a:cubicBezTo>
                  <a:lnTo>
                    <a:pt x="429" y="1580"/>
                  </a:lnTo>
                  <a:cubicBezTo>
                    <a:pt x="369" y="1580"/>
                    <a:pt x="334" y="1532"/>
                    <a:pt x="334" y="1473"/>
                  </a:cubicBezTo>
                  <a:lnTo>
                    <a:pt x="334" y="1116"/>
                  </a:lnTo>
                  <a:cubicBezTo>
                    <a:pt x="334" y="1056"/>
                    <a:pt x="369" y="1020"/>
                    <a:pt x="429" y="1020"/>
                  </a:cubicBezTo>
                  <a:lnTo>
                    <a:pt x="750" y="1020"/>
                  </a:lnTo>
                  <a:cubicBezTo>
                    <a:pt x="834" y="1020"/>
                    <a:pt x="905" y="937"/>
                    <a:pt x="905" y="854"/>
                  </a:cubicBezTo>
                  <a:cubicBezTo>
                    <a:pt x="905" y="758"/>
                    <a:pt x="834" y="687"/>
                    <a:pt x="750" y="687"/>
                  </a:cubicBezTo>
                  <a:lnTo>
                    <a:pt x="429" y="687"/>
                  </a:lnTo>
                  <a:cubicBezTo>
                    <a:pt x="191" y="687"/>
                    <a:pt x="0" y="878"/>
                    <a:pt x="0" y="1116"/>
                  </a:cubicBezTo>
                  <a:lnTo>
                    <a:pt x="0" y="1473"/>
                  </a:lnTo>
                  <a:cubicBezTo>
                    <a:pt x="0" y="1711"/>
                    <a:pt x="191" y="1901"/>
                    <a:pt x="429" y="1901"/>
                  </a:cubicBezTo>
                  <a:lnTo>
                    <a:pt x="572" y="1901"/>
                  </a:lnTo>
                  <a:lnTo>
                    <a:pt x="572" y="3187"/>
                  </a:lnTo>
                  <a:cubicBezTo>
                    <a:pt x="572" y="3271"/>
                    <a:pt x="643" y="3354"/>
                    <a:pt x="726" y="3354"/>
                  </a:cubicBezTo>
                  <a:cubicBezTo>
                    <a:pt x="822" y="3354"/>
                    <a:pt x="893" y="3271"/>
                    <a:pt x="893" y="3187"/>
                  </a:cubicBezTo>
                  <a:lnTo>
                    <a:pt x="893" y="1901"/>
                  </a:lnTo>
                  <a:lnTo>
                    <a:pt x="5132" y="1901"/>
                  </a:lnTo>
                  <a:lnTo>
                    <a:pt x="5132" y="2306"/>
                  </a:lnTo>
                  <a:cubicBezTo>
                    <a:pt x="5132" y="2402"/>
                    <a:pt x="5215" y="2473"/>
                    <a:pt x="5298" y="2473"/>
                  </a:cubicBezTo>
                  <a:cubicBezTo>
                    <a:pt x="5394" y="2473"/>
                    <a:pt x="5465" y="2402"/>
                    <a:pt x="5465" y="2306"/>
                  </a:cubicBezTo>
                  <a:lnTo>
                    <a:pt x="5465" y="1901"/>
                  </a:lnTo>
                  <a:lnTo>
                    <a:pt x="5596" y="1901"/>
                  </a:lnTo>
                  <a:cubicBezTo>
                    <a:pt x="5834" y="1901"/>
                    <a:pt x="6025" y="1711"/>
                    <a:pt x="6025" y="1473"/>
                  </a:cubicBezTo>
                  <a:lnTo>
                    <a:pt x="6025" y="1116"/>
                  </a:lnTo>
                  <a:cubicBezTo>
                    <a:pt x="6025" y="878"/>
                    <a:pt x="5822" y="687"/>
                    <a:pt x="5584" y="687"/>
                  </a:cubicBezTo>
                  <a:lnTo>
                    <a:pt x="3620" y="687"/>
                  </a:lnTo>
                  <a:lnTo>
                    <a:pt x="3620" y="604"/>
                  </a:lnTo>
                  <a:cubicBezTo>
                    <a:pt x="3620" y="198"/>
                    <a:pt x="3263" y="0"/>
                    <a:pt x="301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55"/>
            <p:cNvSpPr/>
            <p:nvPr/>
          </p:nvSpPr>
          <p:spPr>
            <a:xfrm>
              <a:off x="939156" y="3898835"/>
              <a:ext cx="192007" cy="261692"/>
            </a:xfrm>
            <a:custGeom>
              <a:rect b="b" l="l" r="r" t="t"/>
              <a:pathLst>
                <a:path extrusionOk="0" h="8228" w="6037">
                  <a:moveTo>
                    <a:pt x="2977" y="4691"/>
                  </a:moveTo>
                  <a:cubicBezTo>
                    <a:pt x="2739" y="5179"/>
                    <a:pt x="1953" y="6846"/>
                    <a:pt x="1536" y="7739"/>
                  </a:cubicBezTo>
                  <a:cubicBezTo>
                    <a:pt x="1489" y="7811"/>
                    <a:pt x="1417" y="7870"/>
                    <a:pt x="1322" y="7870"/>
                  </a:cubicBezTo>
                  <a:cubicBezTo>
                    <a:pt x="1298" y="7870"/>
                    <a:pt x="1250" y="7858"/>
                    <a:pt x="1215" y="7835"/>
                  </a:cubicBezTo>
                  <a:cubicBezTo>
                    <a:pt x="1096" y="7787"/>
                    <a:pt x="1060" y="7644"/>
                    <a:pt x="1119" y="7525"/>
                  </a:cubicBezTo>
                  <a:lnTo>
                    <a:pt x="2465" y="4691"/>
                  </a:lnTo>
                  <a:close/>
                  <a:moveTo>
                    <a:pt x="3572" y="4703"/>
                  </a:moveTo>
                  <a:lnTo>
                    <a:pt x="4929" y="7549"/>
                  </a:lnTo>
                  <a:cubicBezTo>
                    <a:pt x="4989" y="7668"/>
                    <a:pt x="4929" y="7799"/>
                    <a:pt x="4822" y="7858"/>
                  </a:cubicBezTo>
                  <a:cubicBezTo>
                    <a:pt x="4787" y="7870"/>
                    <a:pt x="4763" y="7882"/>
                    <a:pt x="4715" y="7882"/>
                  </a:cubicBezTo>
                  <a:cubicBezTo>
                    <a:pt x="4632" y="7882"/>
                    <a:pt x="4548" y="7846"/>
                    <a:pt x="4513" y="7751"/>
                  </a:cubicBezTo>
                  <a:lnTo>
                    <a:pt x="3572" y="5775"/>
                  </a:lnTo>
                  <a:cubicBezTo>
                    <a:pt x="3572" y="5775"/>
                    <a:pt x="3215" y="5025"/>
                    <a:pt x="3203" y="4989"/>
                  </a:cubicBezTo>
                  <a:cubicBezTo>
                    <a:pt x="3298" y="4775"/>
                    <a:pt x="3334" y="4715"/>
                    <a:pt x="3334" y="4703"/>
                  </a:cubicBezTo>
                  <a:close/>
                  <a:moveTo>
                    <a:pt x="3036" y="5358"/>
                  </a:moveTo>
                  <a:lnTo>
                    <a:pt x="3263" y="5834"/>
                  </a:lnTo>
                  <a:lnTo>
                    <a:pt x="3263" y="7680"/>
                  </a:lnTo>
                  <a:cubicBezTo>
                    <a:pt x="3263" y="7799"/>
                    <a:pt x="3155" y="7906"/>
                    <a:pt x="3036" y="7906"/>
                  </a:cubicBezTo>
                  <a:cubicBezTo>
                    <a:pt x="2917" y="7906"/>
                    <a:pt x="2810" y="7799"/>
                    <a:pt x="2810" y="7680"/>
                  </a:cubicBezTo>
                  <a:lnTo>
                    <a:pt x="2810" y="5834"/>
                  </a:lnTo>
                  <a:lnTo>
                    <a:pt x="3036" y="5358"/>
                  </a:lnTo>
                  <a:close/>
                  <a:moveTo>
                    <a:pt x="5299" y="0"/>
                  </a:moveTo>
                  <a:cubicBezTo>
                    <a:pt x="5203" y="0"/>
                    <a:pt x="5132" y="72"/>
                    <a:pt x="5132" y="167"/>
                  </a:cubicBezTo>
                  <a:lnTo>
                    <a:pt x="5132" y="3453"/>
                  </a:lnTo>
                  <a:lnTo>
                    <a:pt x="893" y="3453"/>
                  </a:lnTo>
                  <a:lnTo>
                    <a:pt x="893" y="1024"/>
                  </a:lnTo>
                  <a:cubicBezTo>
                    <a:pt x="893" y="941"/>
                    <a:pt x="822" y="858"/>
                    <a:pt x="727" y="858"/>
                  </a:cubicBezTo>
                  <a:cubicBezTo>
                    <a:pt x="643" y="858"/>
                    <a:pt x="560" y="941"/>
                    <a:pt x="560" y="1024"/>
                  </a:cubicBezTo>
                  <a:lnTo>
                    <a:pt x="560" y="3453"/>
                  </a:lnTo>
                  <a:lnTo>
                    <a:pt x="429" y="3453"/>
                  </a:lnTo>
                  <a:cubicBezTo>
                    <a:pt x="191" y="3453"/>
                    <a:pt x="0" y="3644"/>
                    <a:pt x="0" y="3882"/>
                  </a:cubicBezTo>
                  <a:lnTo>
                    <a:pt x="0" y="4239"/>
                  </a:lnTo>
                  <a:cubicBezTo>
                    <a:pt x="0" y="4477"/>
                    <a:pt x="191" y="4668"/>
                    <a:pt x="429" y="4668"/>
                  </a:cubicBezTo>
                  <a:lnTo>
                    <a:pt x="2084" y="4668"/>
                  </a:lnTo>
                  <a:lnTo>
                    <a:pt x="798" y="7382"/>
                  </a:lnTo>
                  <a:cubicBezTo>
                    <a:pt x="667" y="7668"/>
                    <a:pt x="786" y="7989"/>
                    <a:pt x="1060" y="8120"/>
                  </a:cubicBezTo>
                  <a:cubicBezTo>
                    <a:pt x="1131" y="8156"/>
                    <a:pt x="1215" y="8180"/>
                    <a:pt x="1298" y="8180"/>
                  </a:cubicBezTo>
                  <a:cubicBezTo>
                    <a:pt x="1500" y="8180"/>
                    <a:pt x="1715" y="8061"/>
                    <a:pt x="1798" y="7870"/>
                  </a:cubicBezTo>
                  <a:lnTo>
                    <a:pt x="2441" y="6513"/>
                  </a:lnTo>
                  <a:lnTo>
                    <a:pt x="2441" y="7680"/>
                  </a:lnTo>
                  <a:cubicBezTo>
                    <a:pt x="2441" y="7989"/>
                    <a:pt x="2691" y="8227"/>
                    <a:pt x="2989" y="8227"/>
                  </a:cubicBezTo>
                  <a:cubicBezTo>
                    <a:pt x="3298" y="8227"/>
                    <a:pt x="3536" y="7977"/>
                    <a:pt x="3536" y="7680"/>
                  </a:cubicBezTo>
                  <a:lnTo>
                    <a:pt x="3536" y="6513"/>
                  </a:lnTo>
                  <a:lnTo>
                    <a:pt x="4179" y="7870"/>
                  </a:lnTo>
                  <a:cubicBezTo>
                    <a:pt x="4275" y="8061"/>
                    <a:pt x="4465" y="8180"/>
                    <a:pt x="4691" y="8180"/>
                  </a:cubicBezTo>
                  <a:cubicBezTo>
                    <a:pt x="4775" y="8180"/>
                    <a:pt x="4846" y="8168"/>
                    <a:pt x="4929" y="8120"/>
                  </a:cubicBezTo>
                  <a:cubicBezTo>
                    <a:pt x="5203" y="7989"/>
                    <a:pt x="5310" y="7668"/>
                    <a:pt x="5179" y="7382"/>
                  </a:cubicBezTo>
                  <a:lnTo>
                    <a:pt x="3894" y="4668"/>
                  </a:lnTo>
                  <a:lnTo>
                    <a:pt x="4596" y="4668"/>
                  </a:lnTo>
                  <a:cubicBezTo>
                    <a:pt x="4679" y="4668"/>
                    <a:pt x="4763" y="4596"/>
                    <a:pt x="4763" y="4513"/>
                  </a:cubicBezTo>
                  <a:cubicBezTo>
                    <a:pt x="4763" y="4417"/>
                    <a:pt x="4679" y="4346"/>
                    <a:pt x="4596" y="4346"/>
                  </a:cubicBezTo>
                  <a:lnTo>
                    <a:pt x="417" y="4346"/>
                  </a:lnTo>
                  <a:cubicBezTo>
                    <a:pt x="357" y="4346"/>
                    <a:pt x="310" y="4298"/>
                    <a:pt x="310" y="4239"/>
                  </a:cubicBezTo>
                  <a:lnTo>
                    <a:pt x="310" y="3882"/>
                  </a:lnTo>
                  <a:cubicBezTo>
                    <a:pt x="310" y="3822"/>
                    <a:pt x="357" y="3775"/>
                    <a:pt x="417" y="3775"/>
                  </a:cubicBezTo>
                  <a:lnTo>
                    <a:pt x="5560" y="3775"/>
                  </a:lnTo>
                  <a:cubicBezTo>
                    <a:pt x="5620" y="3775"/>
                    <a:pt x="5668" y="3822"/>
                    <a:pt x="5668" y="3882"/>
                  </a:cubicBezTo>
                  <a:lnTo>
                    <a:pt x="5668" y="4239"/>
                  </a:lnTo>
                  <a:cubicBezTo>
                    <a:pt x="5668" y="4298"/>
                    <a:pt x="5620" y="4346"/>
                    <a:pt x="5560" y="4346"/>
                  </a:cubicBezTo>
                  <a:lnTo>
                    <a:pt x="5251" y="4346"/>
                  </a:lnTo>
                  <a:cubicBezTo>
                    <a:pt x="5168" y="4346"/>
                    <a:pt x="5084" y="4417"/>
                    <a:pt x="5084" y="4513"/>
                  </a:cubicBezTo>
                  <a:cubicBezTo>
                    <a:pt x="5084" y="4596"/>
                    <a:pt x="5168" y="4668"/>
                    <a:pt x="5251" y="4668"/>
                  </a:cubicBezTo>
                  <a:lnTo>
                    <a:pt x="5560" y="4668"/>
                  </a:lnTo>
                  <a:cubicBezTo>
                    <a:pt x="5799" y="4668"/>
                    <a:pt x="6001" y="4477"/>
                    <a:pt x="6001" y="4239"/>
                  </a:cubicBezTo>
                  <a:lnTo>
                    <a:pt x="6001" y="3882"/>
                  </a:lnTo>
                  <a:cubicBezTo>
                    <a:pt x="6037" y="3655"/>
                    <a:pt x="5834" y="3453"/>
                    <a:pt x="5596" y="3453"/>
                  </a:cubicBezTo>
                  <a:lnTo>
                    <a:pt x="5465" y="3453"/>
                  </a:lnTo>
                  <a:lnTo>
                    <a:pt x="5465" y="167"/>
                  </a:lnTo>
                  <a:cubicBezTo>
                    <a:pt x="5465" y="72"/>
                    <a:pt x="5382" y="0"/>
                    <a:pt x="52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2" name="Google Shape;3612;p55"/>
          <p:cNvGrpSpPr/>
          <p:nvPr/>
        </p:nvGrpSpPr>
        <p:grpSpPr>
          <a:xfrm>
            <a:off x="2306167" y="3809845"/>
            <a:ext cx="193915" cy="349155"/>
            <a:chOff x="2306167" y="3809845"/>
            <a:chExt cx="193915" cy="349155"/>
          </a:xfrm>
        </p:grpSpPr>
        <p:sp>
          <p:nvSpPr>
            <p:cNvPr id="3613" name="Google Shape;3613;p55"/>
            <p:cNvSpPr/>
            <p:nvPr/>
          </p:nvSpPr>
          <p:spPr>
            <a:xfrm>
              <a:off x="2306167" y="3809845"/>
              <a:ext cx="137875" cy="349155"/>
            </a:xfrm>
            <a:custGeom>
              <a:rect b="b" l="l" r="r" t="t"/>
              <a:pathLst>
                <a:path extrusionOk="0" h="10978" w="4335">
                  <a:moveTo>
                    <a:pt x="4001" y="5656"/>
                  </a:moveTo>
                  <a:lnTo>
                    <a:pt x="4001" y="8918"/>
                  </a:lnTo>
                  <a:lnTo>
                    <a:pt x="2989" y="8918"/>
                  </a:lnTo>
                  <a:cubicBezTo>
                    <a:pt x="2763" y="8918"/>
                    <a:pt x="2596" y="8739"/>
                    <a:pt x="2596" y="8525"/>
                  </a:cubicBezTo>
                  <a:lnTo>
                    <a:pt x="2596" y="6037"/>
                  </a:lnTo>
                  <a:cubicBezTo>
                    <a:pt x="2596" y="5822"/>
                    <a:pt x="2775" y="5656"/>
                    <a:pt x="2989" y="5656"/>
                  </a:cubicBezTo>
                  <a:close/>
                  <a:moveTo>
                    <a:pt x="2168" y="0"/>
                  </a:moveTo>
                  <a:cubicBezTo>
                    <a:pt x="2084" y="0"/>
                    <a:pt x="2001" y="72"/>
                    <a:pt x="2001" y="167"/>
                  </a:cubicBezTo>
                  <a:cubicBezTo>
                    <a:pt x="2001" y="250"/>
                    <a:pt x="2084" y="322"/>
                    <a:pt x="2168" y="322"/>
                  </a:cubicBezTo>
                  <a:cubicBezTo>
                    <a:pt x="2382" y="322"/>
                    <a:pt x="2549" y="477"/>
                    <a:pt x="2573" y="667"/>
                  </a:cubicBezTo>
                  <a:cubicBezTo>
                    <a:pt x="2561" y="667"/>
                    <a:pt x="2525" y="655"/>
                    <a:pt x="2513" y="655"/>
                  </a:cubicBezTo>
                  <a:cubicBezTo>
                    <a:pt x="2406" y="655"/>
                    <a:pt x="2334" y="738"/>
                    <a:pt x="2334" y="834"/>
                  </a:cubicBezTo>
                  <a:cubicBezTo>
                    <a:pt x="2334" y="941"/>
                    <a:pt x="2430" y="1012"/>
                    <a:pt x="2513" y="1012"/>
                  </a:cubicBezTo>
                  <a:cubicBezTo>
                    <a:pt x="2549" y="1012"/>
                    <a:pt x="2561" y="1012"/>
                    <a:pt x="2584" y="1000"/>
                  </a:cubicBezTo>
                  <a:lnTo>
                    <a:pt x="2584" y="1262"/>
                  </a:lnTo>
                  <a:lnTo>
                    <a:pt x="1751" y="1262"/>
                  </a:lnTo>
                  <a:lnTo>
                    <a:pt x="1751" y="727"/>
                  </a:lnTo>
                  <a:cubicBezTo>
                    <a:pt x="1751" y="667"/>
                    <a:pt x="1775" y="596"/>
                    <a:pt x="1799" y="536"/>
                  </a:cubicBezTo>
                  <a:cubicBezTo>
                    <a:pt x="1846" y="465"/>
                    <a:pt x="1811" y="357"/>
                    <a:pt x="1727" y="310"/>
                  </a:cubicBezTo>
                  <a:cubicBezTo>
                    <a:pt x="1707" y="297"/>
                    <a:pt x="1685" y="291"/>
                    <a:pt x="1661" y="291"/>
                  </a:cubicBezTo>
                  <a:cubicBezTo>
                    <a:pt x="1601" y="291"/>
                    <a:pt x="1535" y="330"/>
                    <a:pt x="1501" y="381"/>
                  </a:cubicBezTo>
                  <a:cubicBezTo>
                    <a:pt x="1453" y="488"/>
                    <a:pt x="1430" y="608"/>
                    <a:pt x="1430" y="715"/>
                  </a:cubicBezTo>
                  <a:lnTo>
                    <a:pt x="1430" y="1298"/>
                  </a:lnTo>
                  <a:cubicBezTo>
                    <a:pt x="1263" y="1334"/>
                    <a:pt x="1096" y="1393"/>
                    <a:pt x="953" y="1489"/>
                  </a:cubicBezTo>
                  <a:cubicBezTo>
                    <a:pt x="882" y="1536"/>
                    <a:pt x="846" y="1631"/>
                    <a:pt x="894" y="1715"/>
                  </a:cubicBezTo>
                  <a:cubicBezTo>
                    <a:pt x="927" y="1764"/>
                    <a:pt x="982" y="1791"/>
                    <a:pt x="1041" y="1791"/>
                  </a:cubicBezTo>
                  <a:cubicBezTo>
                    <a:pt x="1067" y="1791"/>
                    <a:pt x="1094" y="1785"/>
                    <a:pt x="1120" y="1774"/>
                  </a:cubicBezTo>
                  <a:cubicBezTo>
                    <a:pt x="1215" y="1715"/>
                    <a:pt x="1322" y="1667"/>
                    <a:pt x="1430" y="1631"/>
                  </a:cubicBezTo>
                  <a:cubicBezTo>
                    <a:pt x="1537" y="1608"/>
                    <a:pt x="1632" y="1572"/>
                    <a:pt x="1751" y="1572"/>
                  </a:cubicBezTo>
                  <a:lnTo>
                    <a:pt x="2584" y="1572"/>
                  </a:lnTo>
                  <a:cubicBezTo>
                    <a:pt x="2692" y="1596"/>
                    <a:pt x="2811" y="1608"/>
                    <a:pt x="2918" y="1631"/>
                  </a:cubicBezTo>
                  <a:cubicBezTo>
                    <a:pt x="3537" y="1834"/>
                    <a:pt x="4001" y="2429"/>
                    <a:pt x="4001" y="3108"/>
                  </a:cubicBezTo>
                  <a:lnTo>
                    <a:pt x="4001" y="3572"/>
                  </a:lnTo>
                  <a:cubicBezTo>
                    <a:pt x="4001" y="3632"/>
                    <a:pt x="3954" y="3679"/>
                    <a:pt x="3894" y="3679"/>
                  </a:cubicBezTo>
                  <a:lnTo>
                    <a:pt x="429" y="3679"/>
                  </a:lnTo>
                  <a:cubicBezTo>
                    <a:pt x="370" y="3679"/>
                    <a:pt x="322" y="3632"/>
                    <a:pt x="322" y="3572"/>
                  </a:cubicBezTo>
                  <a:lnTo>
                    <a:pt x="322" y="3108"/>
                  </a:lnTo>
                  <a:cubicBezTo>
                    <a:pt x="322" y="2763"/>
                    <a:pt x="441" y="2429"/>
                    <a:pt x="656" y="2155"/>
                  </a:cubicBezTo>
                  <a:cubicBezTo>
                    <a:pt x="715" y="2084"/>
                    <a:pt x="703" y="1977"/>
                    <a:pt x="620" y="1929"/>
                  </a:cubicBezTo>
                  <a:cubicBezTo>
                    <a:pt x="592" y="1906"/>
                    <a:pt x="559" y="1895"/>
                    <a:pt x="526" y="1895"/>
                  </a:cubicBezTo>
                  <a:cubicBezTo>
                    <a:pt x="476" y="1895"/>
                    <a:pt x="427" y="1921"/>
                    <a:pt x="406" y="1965"/>
                  </a:cubicBezTo>
                  <a:cubicBezTo>
                    <a:pt x="132" y="2286"/>
                    <a:pt x="1" y="2691"/>
                    <a:pt x="1" y="3120"/>
                  </a:cubicBezTo>
                  <a:lnTo>
                    <a:pt x="1" y="10013"/>
                  </a:lnTo>
                  <a:cubicBezTo>
                    <a:pt x="1" y="10549"/>
                    <a:pt x="429" y="10978"/>
                    <a:pt x="953" y="10978"/>
                  </a:cubicBezTo>
                  <a:lnTo>
                    <a:pt x="1418" y="10978"/>
                  </a:lnTo>
                  <a:cubicBezTo>
                    <a:pt x="1501" y="10978"/>
                    <a:pt x="1572" y="10906"/>
                    <a:pt x="1572" y="10823"/>
                  </a:cubicBezTo>
                  <a:cubicBezTo>
                    <a:pt x="1572" y="10728"/>
                    <a:pt x="1501" y="10656"/>
                    <a:pt x="1418" y="10656"/>
                  </a:cubicBezTo>
                  <a:lnTo>
                    <a:pt x="953" y="10656"/>
                  </a:lnTo>
                  <a:cubicBezTo>
                    <a:pt x="608" y="10656"/>
                    <a:pt x="322" y="10371"/>
                    <a:pt x="322" y="10013"/>
                  </a:cubicBezTo>
                  <a:lnTo>
                    <a:pt x="322" y="4001"/>
                  </a:lnTo>
                  <a:cubicBezTo>
                    <a:pt x="358" y="4013"/>
                    <a:pt x="382" y="4013"/>
                    <a:pt x="429" y="4013"/>
                  </a:cubicBezTo>
                  <a:lnTo>
                    <a:pt x="3894" y="4013"/>
                  </a:lnTo>
                  <a:cubicBezTo>
                    <a:pt x="3930" y="4013"/>
                    <a:pt x="3954" y="4013"/>
                    <a:pt x="4001" y="4001"/>
                  </a:cubicBezTo>
                  <a:lnTo>
                    <a:pt x="4001" y="5299"/>
                  </a:lnTo>
                  <a:lnTo>
                    <a:pt x="2989" y="5299"/>
                  </a:lnTo>
                  <a:cubicBezTo>
                    <a:pt x="2584" y="5299"/>
                    <a:pt x="2275" y="5620"/>
                    <a:pt x="2275" y="6013"/>
                  </a:cubicBezTo>
                  <a:lnTo>
                    <a:pt x="2275" y="8501"/>
                  </a:lnTo>
                  <a:cubicBezTo>
                    <a:pt x="2275" y="8894"/>
                    <a:pt x="2608" y="9216"/>
                    <a:pt x="2989" y="9216"/>
                  </a:cubicBezTo>
                  <a:lnTo>
                    <a:pt x="4001" y="9216"/>
                  </a:lnTo>
                  <a:lnTo>
                    <a:pt x="4001" y="10013"/>
                  </a:lnTo>
                  <a:cubicBezTo>
                    <a:pt x="4001" y="10371"/>
                    <a:pt x="3716" y="10656"/>
                    <a:pt x="3382" y="10656"/>
                  </a:cubicBezTo>
                  <a:lnTo>
                    <a:pt x="2084" y="10656"/>
                  </a:lnTo>
                  <a:cubicBezTo>
                    <a:pt x="1989" y="10656"/>
                    <a:pt x="1918" y="10728"/>
                    <a:pt x="1918" y="10823"/>
                  </a:cubicBezTo>
                  <a:cubicBezTo>
                    <a:pt x="1918" y="10906"/>
                    <a:pt x="1989" y="10978"/>
                    <a:pt x="2084" y="10978"/>
                  </a:cubicBezTo>
                  <a:lnTo>
                    <a:pt x="3382" y="10978"/>
                  </a:lnTo>
                  <a:cubicBezTo>
                    <a:pt x="3894" y="10978"/>
                    <a:pt x="4335" y="10549"/>
                    <a:pt x="4335" y="10013"/>
                  </a:cubicBezTo>
                  <a:lnTo>
                    <a:pt x="4335" y="9049"/>
                  </a:lnTo>
                  <a:lnTo>
                    <a:pt x="4335" y="5441"/>
                  </a:lnTo>
                  <a:lnTo>
                    <a:pt x="4335" y="3108"/>
                  </a:lnTo>
                  <a:cubicBezTo>
                    <a:pt x="4335" y="2262"/>
                    <a:pt x="3739" y="1536"/>
                    <a:pt x="2918" y="1322"/>
                  </a:cubicBezTo>
                  <a:lnTo>
                    <a:pt x="2918" y="738"/>
                  </a:lnTo>
                  <a:cubicBezTo>
                    <a:pt x="2918" y="346"/>
                    <a:pt x="2584" y="0"/>
                    <a:pt x="2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55"/>
            <p:cNvSpPr/>
            <p:nvPr/>
          </p:nvSpPr>
          <p:spPr>
            <a:xfrm>
              <a:off x="2474701" y="3860256"/>
              <a:ext cx="22741" cy="17779"/>
            </a:xfrm>
            <a:custGeom>
              <a:rect b="b" l="l" r="r" t="t"/>
              <a:pathLst>
                <a:path extrusionOk="0" h="559" w="715">
                  <a:moveTo>
                    <a:pt x="188" y="1"/>
                  </a:moveTo>
                  <a:cubicBezTo>
                    <a:pt x="130" y="1"/>
                    <a:pt x="72" y="33"/>
                    <a:pt x="48" y="82"/>
                  </a:cubicBezTo>
                  <a:cubicBezTo>
                    <a:pt x="0" y="154"/>
                    <a:pt x="24" y="261"/>
                    <a:pt x="107" y="308"/>
                  </a:cubicBezTo>
                  <a:cubicBezTo>
                    <a:pt x="238" y="380"/>
                    <a:pt x="345" y="439"/>
                    <a:pt x="417" y="511"/>
                  </a:cubicBezTo>
                  <a:cubicBezTo>
                    <a:pt x="441" y="547"/>
                    <a:pt x="488" y="558"/>
                    <a:pt x="524" y="558"/>
                  </a:cubicBezTo>
                  <a:cubicBezTo>
                    <a:pt x="560" y="558"/>
                    <a:pt x="607" y="535"/>
                    <a:pt x="643" y="499"/>
                  </a:cubicBezTo>
                  <a:cubicBezTo>
                    <a:pt x="714" y="427"/>
                    <a:pt x="703" y="332"/>
                    <a:pt x="643" y="273"/>
                  </a:cubicBezTo>
                  <a:cubicBezTo>
                    <a:pt x="536" y="189"/>
                    <a:pt x="417" y="106"/>
                    <a:pt x="262" y="23"/>
                  </a:cubicBezTo>
                  <a:cubicBezTo>
                    <a:pt x="240" y="8"/>
                    <a:pt x="214" y="1"/>
                    <a:pt x="18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55"/>
            <p:cNvSpPr/>
            <p:nvPr/>
          </p:nvSpPr>
          <p:spPr>
            <a:xfrm>
              <a:off x="2409565" y="3840092"/>
              <a:ext cx="25031" cy="12945"/>
            </a:xfrm>
            <a:custGeom>
              <a:rect b="b" l="l" r="r" t="t"/>
              <a:pathLst>
                <a:path extrusionOk="0" h="407" w="787">
                  <a:moveTo>
                    <a:pt x="190" y="0"/>
                  </a:moveTo>
                  <a:cubicBezTo>
                    <a:pt x="106" y="0"/>
                    <a:pt x="35" y="57"/>
                    <a:pt x="24" y="133"/>
                  </a:cubicBezTo>
                  <a:cubicBezTo>
                    <a:pt x="0" y="228"/>
                    <a:pt x="72" y="311"/>
                    <a:pt x="155" y="323"/>
                  </a:cubicBezTo>
                  <a:cubicBezTo>
                    <a:pt x="155" y="323"/>
                    <a:pt x="322" y="359"/>
                    <a:pt x="560" y="407"/>
                  </a:cubicBezTo>
                  <a:lnTo>
                    <a:pt x="584" y="407"/>
                  </a:lnTo>
                  <a:cubicBezTo>
                    <a:pt x="655" y="407"/>
                    <a:pt x="738" y="359"/>
                    <a:pt x="750" y="264"/>
                  </a:cubicBezTo>
                  <a:cubicBezTo>
                    <a:pt x="786" y="192"/>
                    <a:pt x="727" y="109"/>
                    <a:pt x="631" y="85"/>
                  </a:cubicBezTo>
                  <a:cubicBezTo>
                    <a:pt x="381" y="26"/>
                    <a:pt x="215" y="2"/>
                    <a:pt x="215" y="2"/>
                  </a:cubicBezTo>
                  <a:cubicBezTo>
                    <a:pt x="206" y="1"/>
                    <a:pt x="198" y="0"/>
                    <a:pt x="19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55"/>
            <p:cNvSpPr/>
            <p:nvPr/>
          </p:nvSpPr>
          <p:spPr>
            <a:xfrm>
              <a:off x="2442865" y="3847916"/>
              <a:ext cx="24267" cy="14598"/>
            </a:xfrm>
            <a:custGeom>
              <a:rect b="b" l="l" r="r" t="t"/>
              <a:pathLst>
                <a:path extrusionOk="0" h="459" w="763">
                  <a:moveTo>
                    <a:pt x="200" y="1"/>
                  </a:moveTo>
                  <a:cubicBezTo>
                    <a:pt x="128" y="1"/>
                    <a:pt x="57" y="52"/>
                    <a:pt x="37" y="113"/>
                  </a:cubicBezTo>
                  <a:cubicBezTo>
                    <a:pt x="1" y="196"/>
                    <a:pt x="61" y="292"/>
                    <a:pt x="132" y="315"/>
                  </a:cubicBezTo>
                  <a:cubicBezTo>
                    <a:pt x="275" y="363"/>
                    <a:pt x="406" y="411"/>
                    <a:pt x="525" y="434"/>
                  </a:cubicBezTo>
                  <a:cubicBezTo>
                    <a:pt x="537" y="434"/>
                    <a:pt x="549" y="458"/>
                    <a:pt x="584" y="458"/>
                  </a:cubicBezTo>
                  <a:cubicBezTo>
                    <a:pt x="656" y="458"/>
                    <a:pt x="715" y="411"/>
                    <a:pt x="727" y="351"/>
                  </a:cubicBezTo>
                  <a:cubicBezTo>
                    <a:pt x="763" y="256"/>
                    <a:pt x="715" y="173"/>
                    <a:pt x="644" y="137"/>
                  </a:cubicBezTo>
                  <a:cubicBezTo>
                    <a:pt x="525" y="101"/>
                    <a:pt x="370" y="53"/>
                    <a:pt x="239" y="6"/>
                  </a:cubicBezTo>
                  <a:cubicBezTo>
                    <a:pt x="226" y="2"/>
                    <a:pt x="213" y="1"/>
                    <a:pt x="20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55"/>
            <p:cNvSpPr/>
            <p:nvPr/>
          </p:nvSpPr>
          <p:spPr>
            <a:xfrm>
              <a:off x="2409183" y="3824952"/>
              <a:ext cx="24267" cy="11800"/>
            </a:xfrm>
            <a:custGeom>
              <a:rect b="b" l="l" r="r" t="t"/>
              <a:pathLst>
                <a:path extrusionOk="0" h="371" w="763">
                  <a:moveTo>
                    <a:pt x="593" y="0"/>
                  </a:moveTo>
                  <a:cubicBezTo>
                    <a:pt x="586" y="0"/>
                    <a:pt x="579" y="1"/>
                    <a:pt x="572" y="2"/>
                  </a:cubicBezTo>
                  <a:lnTo>
                    <a:pt x="155" y="61"/>
                  </a:lnTo>
                  <a:cubicBezTo>
                    <a:pt x="60" y="73"/>
                    <a:pt x="0" y="144"/>
                    <a:pt x="24" y="240"/>
                  </a:cubicBezTo>
                  <a:cubicBezTo>
                    <a:pt x="36" y="311"/>
                    <a:pt x="96" y="371"/>
                    <a:pt x="179" y="371"/>
                  </a:cubicBezTo>
                  <a:lnTo>
                    <a:pt x="215" y="371"/>
                  </a:lnTo>
                  <a:lnTo>
                    <a:pt x="631" y="311"/>
                  </a:lnTo>
                  <a:cubicBezTo>
                    <a:pt x="703" y="311"/>
                    <a:pt x="762" y="228"/>
                    <a:pt x="750" y="133"/>
                  </a:cubicBezTo>
                  <a:cubicBezTo>
                    <a:pt x="740" y="56"/>
                    <a:pt x="669" y="0"/>
                    <a:pt x="59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55"/>
            <p:cNvSpPr/>
            <p:nvPr/>
          </p:nvSpPr>
          <p:spPr>
            <a:xfrm>
              <a:off x="2442865" y="3820023"/>
              <a:ext cx="24267" cy="12181"/>
            </a:xfrm>
            <a:custGeom>
              <a:rect b="b" l="l" r="r" t="t"/>
              <a:pathLst>
                <a:path extrusionOk="0" h="383" w="763">
                  <a:moveTo>
                    <a:pt x="593" y="0"/>
                  </a:moveTo>
                  <a:cubicBezTo>
                    <a:pt x="587" y="0"/>
                    <a:pt x="580" y="1"/>
                    <a:pt x="572" y="2"/>
                  </a:cubicBezTo>
                  <a:lnTo>
                    <a:pt x="156" y="61"/>
                  </a:lnTo>
                  <a:cubicBezTo>
                    <a:pt x="61" y="85"/>
                    <a:pt x="1" y="157"/>
                    <a:pt x="13" y="240"/>
                  </a:cubicBezTo>
                  <a:cubicBezTo>
                    <a:pt x="37" y="323"/>
                    <a:pt x="96" y="383"/>
                    <a:pt x="180" y="383"/>
                  </a:cubicBezTo>
                  <a:lnTo>
                    <a:pt x="215" y="383"/>
                  </a:lnTo>
                  <a:lnTo>
                    <a:pt x="632" y="323"/>
                  </a:lnTo>
                  <a:cubicBezTo>
                    <a:pt x="703" y="299"/>
                    <a:pt x="763" y="228"/>
                    <a:pt x="751" y="145"/>
                  </a:cubicBezTo>
                  <a:cubicBezTo>
                    <a:pt x="729" y="58"/>
                    <a:pt x="668" y="0"/>
                    <a:pt x="59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55"/>
            <p:cNvSpPr/>
            <p:nvPr/>
          </p:nvSpPr>
          <p:spPr>
            <a:xfrm>
              <a:off x="2476196" y="3811054"/>
              <a:ext cx="23886" cy="15871"/>
            </a:xfrm>
            <a:custGeom>
              <a:rect b="b" l="l" r="r" t="t"/>
              <a:pathLst>
                <a:path extrusionOk="0" h="499" w="751">
                  <a:moveTo>
                    <a:pt x="564" y="0"/>
                  </a:moveTo>
                  <a:cubicBezTo>
                    <a:pt x="537" y="0"/>
                    <a:pt x="511" y="7"/>
                    <a:pt x="489" y="22"/>
                  </a:cubicBezTo>
                  <a:cubicBezTo>
                    <a:pt x="382" y="81"/>
                    <a:pt x="263" y="129"/>
                    <a:pt x="132" y="165"/>
                  </a:cubicBezTo>
                  <a:cubicBezTo>
                    <a:pt x="36" y="200"/>
                    <a:pt x="1" y="284"/>
                    <a:pt x="25" y="379"/>
                  </a:cubicBezTo>
                  <a:cubicBezTo>
                    <a:pt x="36" y="450"/>
                    <a:pt x="120" y="498"/>
                    <a:pt x="179" y="498"/>
                  </a:cubicBezTo>
                  <a:lnTo>
                    <a:pt x="215" y="498"/>
                  </a:lnTo>
                  <a:cubicBezTo>
                    <a:pt x="370" y="450"/>
                    <a:pt x="513" y="391"/>
                    <a:pt x="632" y="331"/>
                  </a:cubicBezTo>
                  <a:cubicBezTo>
                    <a:pt x="727" y="272"/>
                    <a:pt x="751" y="165"/>
                    <a:pt x="715" y="81"/>
                  </a:cubicBezTo>
                  <a:cubicBezTo>
                    <a:pt x="682" y="32"/>
                    <a:pt x="622" y="0"/>
                    <a:pt x="56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0" name="Google Shape;3620;p55"/>
          <p:cNvGrpSpPr/>
          <p:nvPr/>
        </p:nvGrpSpPr>
        <p:grpSpPr>
          <a:xfrm>
            <a:off x="1323901" y="3807173"/>
            <a:ext cx="356343" cy="356757"/>
            <a:chOff x="1323901" y="3807173"/>
            <a:chExt cx="356343" cy="356757"/>
          </a:xfrm>
        </p:grpSpPr>
        <p:sp>
          <p:nvSpPr>
            <p:cNvPr id="3621" name="Google Shape;3621;p55"/>
            <p:cNvSpPr/>
            <p:nvPr/>
          </p:nvSpPr>
          <p:spPr>
            <a:xfrm>
              <a:off x="1478760" y="4058242"/>
              <a:ext cx="413" cy="32"/>
            </a:xfrm>
            <a:custGeom>
              <a:rect b="b" l="l" r="r" t="t"/>
              <a:pathLst>
                <a:path extrusionOk="0" h="1" w="13">
                  <a:moveTo>
                    <a:pt x="13" y="1"/>
                  </a:moveTo>
                  <a:cubicBezTo>
                    <a:pt x="1" y="1"/>
                    <a:pt x="1" y="1"/>
                    <a:pt x="13" y="1"/>
                  </a:cubicBezTo>
                  <a:cubicBezTo>
                    <a:pt x="1" y="1"/>
                    <a:pt x="1" y="1"/>
                    <a:pt x="1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55"/>
            <p:cNvSpPr/>
            <p:nvPr/>
          </p:nvSpPr>
          <p:spPr>
            <a:xfrm>
              <a:off x="1323901" y="3807173"/>
              <a:ext cx="356343" cy="356757"/>
            </a:xfrm>
            <a:custGeom>
              <a:rect b="b" l="l" r="r" t="t"/>
              <a:pathLst>
                <a:path extrusionOk="0" h="11217" w="11204">
                  <a:moveTo>
                    <a:pt x="786" y="1"/>
                  </a:moveTo>
                  <a:cubicBezTo>
                    <a:pt x="357" y="1"/>
                    <a:pt x="0" y="358"/>
                    <a:pt x="0" y="799"/>
                  </a:cubicBezTo>
                  <a:lnTo>
                    <a:pt x="0" y="9050"/>
                  </a:lnTo>
                  <a:lnTo>
                    <a:pt x="0" y="9550"/>
                  </a:lnTo>
                  <a:cubicBezTo>
                    <a:pt x="0" y="10467"/>
                    <a:pt x="738" y="11217"/>
                    <a:pt x="1667" y="11217"/>
                  </a:cubicBezTo>
                  <a:lnTo>
                    <a:pt x="10418" y="11217"/>
                  </a:lnTo>
                  <a:cubicBezTo>
                    <a:pt x="10847" y="11217"/>
                    <a:pt x="11204" y="10859"/>
                    <a:pt x="11204" y="10419"/>
                  </a:cubicBezTo>
                  <a:lnTo>
                    <a:pt x="11204" y="10014"/>
                  </a:lnTo>
                  <a:cubicBezTo>
                    <a:pt x="11204" y="9919"/>
                    <a:pt x="11132" y="9847"/>
                    <a:pt x="11037" y="9847"/>
                  </a:cubicBezTo>
                  <a:cubicBezTo>
                    <a:pt x="10954" y="9847"/>
                    <a:pt x="10882" y="9919"/>
                    <a:pt x="10882" y="10014"/>
                  </a:cubicBezTo>
                  <a:lnTo>
                    <a:pt x="10882" y="10419"/>
                  </a:lnTo>
                  <a:cubicBezTo>
                    <a:pt x="10882" y="10681"/>
                    <a:pt x="10668" y="10883"/>
                    <a:pt x="10418" y="10883"/>
                  </a:cubicBezTo>
                  <a:lnTo>
                    <a:pt x="3155" y="10883"/>
                  </a:lnTo>
                  <a:cubicBezTo>
                    <a:pt x="3274" y="10800"/>
                    <a:pt x="3381" y="10693"/>
                    <a:pt x="3465" y="10574"/>
                  </a:cubicBezTo>
                  <a:lnTo>
                    <a:pt x="3762" y="10407"/>
                  </a:lnTo>
                  <a:cubicBezTo>
                    <a:pt x="3834" y="10478"/>
                    <a:pt x="3941" y="10514"/>
                    <a:pt x="4048" y="10514"/>
                  </a:cubicBezTo>
                  <a:lnTo>
                    <a:pt x="4584" y="10514"/>
                  </a:lnTo>
                  <a:cubicBezTo>
                    <a:pt x="4667" y="10514"/>
                    <a:pt x="4751" y="10443"/>
                    <a:pt x="4751" y="10347"/>
                  </a:cubicBezTo>
                  <a:cubicBezTo>
                    <a:pt x="4751" y="10264"/>
                    <a:pt x="4667" y="10181"/>
                    <a:pt x="4584" y="10181"/>
                  </a:cubicBezTo>
                  <a:lnTo>
                    <a:pt x="4155" y="10181"/>
                  </a:lnTo>
                  <a:lnTo>
                    <a:pt x="4774" y="9824"/>
                  </a:lnTo>
                  <a:lnTo>
                    <a:pt x="4774" y="9943"/>
                  </a:lnTo>
                  <a:cubicBezTo>
                    <a:pt x="4774" y="10038"/>
                    <a:pt x="4846" y="10109"/>
                    <a:pt x="4941" y="10109"/>
                  </a:cubicBezTo>
                  <a:cubicBezTo>
                    <a:pt x="5024" y="10109"/>
                    <a:pt x="5108" y="10038"/>
                    <a:pt x="5108" y="9943"/>
                  </a:cubicBezTo>
                  <a:lnTo>
                    <a:pt x="5108" y="9597"/>
                  </a:lnTo>
                  <a:lnTo>
                    <a:pt x="5536" y="9335"/>
                  </a:lnTo>
                  <a:lnTo>
                    <a:pt x="5536" y="9383"/>
                  </a:lnTo>
                  <a:cubicBezTo>
                    <a:pt x="5536" y="9478"/>
                    <a:pt x="5608" y="9550"/>
                    <a:pt x="5703" y="9550"/>
                  </a:cubicBezTo>
                  <a:cubicBezTo>
                    <a:pt x="5786" y="9550"/>
                    <a:pt x="5858" y="9478"/>
                    <a:pt x="5858" y="9383"/>
                  </a:cubicBezTo>
                  <a:lnTo>
                    <a:pt x="5858" y="9157"/>
                  </a:lnTo>
                  <a:lnTo>
                    <a:pt x="6251" y="8931"/>
                  </a:lnTo>
                  <a:lnTo>
                    <a:pt x="6251" y="10074"/>
                  </a:lnTo>
                  <a:cubicBezTo>
                    <a:pt x="6251" y="10312"/>
                    <a:pt x="6441" y="10478"/>
                    <a:pt x="6668" y="10478"/>
                  </a:cubicBezTo>
                  <a:lnTo>
                    <a:pt x="7203" y="10478"/>
                  </a:lnTo>
                  <a:cubicBezTo>
                    <a:pt x="7299" y="10478"/>
                    <a:pt x="7370" y="10407"/>
                    <a:pt x="7370" y="10324"/>
                  </a:cubicBezTo>
                  <a:cubicBezTo>
                    <a:pt x="7370" y="10228"/>
                    <a:pt x="7299" y="10157"/>
                    <a:pt x="7203" y="10157"/>
                  </a:cubicBezTo>
                  <a:lnTo>
                    <a:pt x="6668" y="10157"/>
                  </a:lnTo>
                  <a:cubicBezTo>
                    <a:pt x="6620" y="10157"/>
                    <a:pt x="6572" y="10109"/>
                    <a:pt x="6572" y="10062"/>
                  </a:cubicBezTo>
                  <a:lnTo>
                    <a:pt x="6572" y="8740"/>
                  </a:lnTo>
                  <a:lnTo>
                    <a:pt x="7156" y="8395"/>
                  </a:lnTo>
                  <a:lnTo>
                    <a:pt x="7310" y="8395"/>
                  </a:lnTo>
                  <a:cubicBezTo>
                    <a:pt x="7346" y="8395"/>
                    <a:pt x="7394" y="8442"/>
                    <a:pt x="7394" y="8490"/>
                  </a:cubicBezTo>
                  <a:lnTo>
                    <a:pt x="7394" y="9907"/>
                  </a:lnTo>
                  <a:cubicBezTo>
                    <a:pt x="7394" y="9990"/>
                    <a:pt x="7465" y="10074"/>
                    <a:pt x="7560" y="10074"/>
                  </a:cubicBezTo>
                  <a:cubicBezTo>
                    <a:pt x="7656" y="10074"/>
                    <a:pt x="7727" y="9990"/>
                    <a:pt x="7727" y="9907"/>
                  </a:cubicBezTo>
                  <a:lnTo>
                    <a:pt x="7727" y="8490"/>
                  </a:lnTo>
                  <a:cubicBezTo>
                    <a:pt x="7727" y="8359"/>
                    <a:pt x="7668" y="8240"/>
                    <a:pt x="7572" y="8157"/>
                  </a:cubicBezTo>
                  <a:lnTo>
                    <a:pt x="8382" y="7704"/>
                  </a:lnTo>
                  <a:lnTo>
                    <a:pt x="10406" y="7704"/>
                  </a:lnTo>
                  <a:cubicBezTo>
                    <a:pt x="10656" y="7704"/>
                    <a:pt x="10870" y="7907"/>
                    <a:pt x="10870" y="8157"/>
                  </a:cubicBezTo>
                  <a:lnTo>
                    <a:pt x="10870" y="9324"/>
                  </a:lnTo>
                  <a:cubicBezTo>
                    <a:pt x="10787" y="9419"/>
                    <a:pt x="10870" y="9490"/>
                    <a:pt x="10966" y="9490"/>
                  </a:cubicBezTo>
                  <a:cubicBezTo>
                    <a:pt x="11061" y="9490"/>
                    <a:pt x="11132" y="9419"/>
                    <a:pt x="11132" y="9324"/>
                  </a:cubicBezTo>
                  <a:lnTo>
                    <a:pt x="11132" y="8169"/>
                  </a:lnTo>
                  <a:cubicBezTo>
                    <a:pt x="11132" y="7728"/>
                    <a:pt x="10775" y="7371"/>
                    <a:pt x="10347" y="7371"/>
                  </a:cubicBezTo>
                  <a:lnTo>
                    <a:pt x="8906" y="7371"/>
                  </a:lnTo>
                  <a:lnTo>
                    <a:pt x="10251" y="6597"/>
                  </a:lnTo>
                  <a:cubicBezTo>
                    <a:pt x="10632" y="6383"/>
                    <a:pt x="10763" y="5906"/>
                    <a:pt x="10537" y="5525"/>
                  </a:cubicBezTo>
                  <a:lnTo>
                    <a:pt x="10335" y="5168"/>
                  </a:lnTo>
                  <a:cubicBezTo>
                    <a:pt x="10302" y="5119"/>
                    <a:pt x="10241" y="5087"/>
                    <a:pt x="10183" y="5087"/>
                  </a:cubicBezTo>
                  <a:cubicBezTo>
                    <a:pt x="10157" y="5087"/>
                    <a:pt x="10131" y="5094"/>
                    <a:pt x="10108" y="5109"/>
                  </a:cubicBezTo>
                  <a:cubicBezTo>
                    <a:pt x="10037" y="5156"/>
                    <a:pt x="10001" y="5264"/>
                    <a:pt x="10049" y="5335"/>
                  </a:cubicBezTo>
                  <a:lnTo>
                    <a:pt x="10251" y="5692"/>
                  </a:lnTo>
                  <a:cubicBezTo>
                    <a:pt x="10370" y="5918"/>
                    <a:pt x="10299" y="6180"/>
                    <a:pt x="10097" y="6323"/>
                  </a:cubicBezTo>
                  <a:cubicBezTo>
                    <a:pt x="6620" y="8312"/>
                    <a:pt x="7501" y="7811"/>
                    <a:pt x="7025" y="8085"/>
                  </a:cubicBezTo>
                  <a:cubicBezTo>
                    <a:pt x="5120" y="9193"/>
                    <a:pt x="7060" y="8073"/>
                    <a:pt x="3691" y="10014"/>
                  </a:cubicBezTo>
                  <a:cubicBezTo>
                    <a:pt x="3691" y="9990"/>
                    <a:pt x="3703" y="9978"/>
                    <a:pt x="3703" y="9966"/>
                  </a:cubicBezTo>
                  <a:lnTo>
                    <a:pt x="4120" y="9240"/>
                  </a:lnTo>
                  <a:cubicBezTo>
                    <a:pt x="4138" y="9242"/>
                    <a:pt x="4155" y="9243"/>
                    <a:pt x="4172" y="9243"/>
                  </a:cubicBezTo>
                  <a:cubicBezTo>
                    <a:pt x="4364" y="9243"/>
                    <a:pt x="4474" y="9123"/>
                    <a:pt x="4715" y="9002"/>
                  </a:cubicBezTo>
                  <a:lnTo>
                    <a:pt x="4870" y="8907"/>
                  </a:lnTo>
                  <a:cubicBezTo>
                    <a:pt x="4941" y="8859"/>
                    <a:pt x="4977" y="8764"/>
                    <a:pt x="4929" y="8681"/>
                  </a:cubicBezTo>
                  <a:cubicBezTo>
                    <a:pt x="4893" y="8627"/>
                    <a:pt x="4838" y="8600"/>
                    <a:pt x="4777" y="8600"/>
                  </a:cubicBezTo>
                  <a:cubicBezTo>
                    <a:pt x="4757" y="8600"/>
                    <a:pt x="4736" y="8603"/>
                    <a:pt x="4715" y="8609"/>
                  </a:cubicBezTo>
                  <a:cubicBezTo>
                    <a:pt x="4703" y="8609"/>
                    <a:pt x="4715" y="8609"/>
                    <a:pt x="4382" y="8800"/>
                  </a:cubicBezTo>
                  <a:lnTo>
                    <a:pt x="4703" y="8240"/>
                  </a:lnTo>
                  <a:lnTo>
                    <a:pt x="4751" y="8300"/>
                  </a:lnTo>
                  <a:cubicBezTo>
                    <a:pt x="4782" y="8356"/>
                    <a:pt x="4837" y="8386"/>
                    <a:pt x="4893" y="8386"/>
                  </a:cubicBezTo>
                  <a:cubicBezTo>
                    <a:pt x="4944" y="8386"/>
                    <a:pt x="4997" y="8362"/>
                    <a:pt x="5036" y="8312"/>
                  </a:cubicBezTo>
                  <a:cubicBezTo>
                    <a:pt x="5072" y="8264"/>
                    <a:pt x="5072" y="8192"/>
                    <a:pt x="5048" y="8133"/>
                  </a:cubicBezTo>
                  <a:lnTo>
                    <a:pt x="4917" y="7895"/>
                  </a:lnTo>
                  <a:cubicBezTo>
                    <a:pt x="4929" y="7859"/>
                    <a:pt x="4977" y="7776"/>
                    <a:pt x="5155" y="7478"/>
                  </a:cubicBezTo>
                  <a:cubicBezTo>
                    <a:pt x="5180" y="7527"/>
                    <a:pt x="5238" y="7559"/>
                    <a:pt x="5295" y="7559"/>
                  </a:cubicBezTo>
                  <a:cubicBezTo>
                    <a:pt x="5321" y="7559"/>
                    <a:pt x="5347" y="7553"/>
                    <a:pt x="5370" y="7538"/>
                  </a:cubicBezTo>
                  <a:cubicBezTo>
                    <a:pt x="5453" y="7490"/>
                    <a:pt x="5477" y="7395"/>
                    <a:pt x="5429" y="7311"/>
                  </a:cubicBezTo>
                  <a:lnTo>
                    <a:pt x="5346" y="7145"/>
                  </a:lnTo>
                  <a:lnTo>
                    <a:pt x="5572" y="6764"/>
                  </a:lnTo>
                  <a:cubicBezTo>
                    <a:pt x="6094" y="7677"/>
                    <a:pt x="6119" y="7717"/>
                    <a:pt x="6120" y="7717"/>
                  </a:cubicBezTo>
                  <a:cubicBezTo>
                    <a:pt x="6120" y="7717"/>
                    <a:pt x="6120" y="7716"/>
                    <a:pt x="6120" y="7716"/>
                  </a:cubicBezTo>
                  <a:lnTo>
                    <a:pt x="6120" y="7716"/>
                  </a:lnTo>
                  <a:cubicBezTo>
                    <a:pt x="6199" y="7843"/>
                    <a:pt x="6337" y="7917"/>
                    <a:pt x="6476" y="7917"/>
                  </a:cubicBezTo>
                  <a:cubicBezTo>
                    <a:pt x="6546" y="7917"/>
                    <a:pt x="6616" y="7899"/>
                    <a:pt x="6679" y="7859"/>
                  </a:cubicBezTo>
                  <a:cubicBezTo>
                    <a:pt x="6715" y="7847"/>
                    <a:pt x="6798" y="7788"/>
                    <a:pt x="7144" y="7597"/>
                  </a:cubicBezTo>
                  <a:cubicBezTo>
                    <a:pt x="7215" y="7550"/>
                    <a:pt x="7251" y="7466"/>
                    <a:pt x="7215" y="7395"/>
                  </a:cubicBezTo>
                  <a:cubicBezTo>
                    <a:pt x="7198" y="7327"/>
                    <a:pt x="7134" y="7296"/>
                    <a:pt x="7063" y="7296"/>
                  </a:cubicBezTo>
                  <a:cubicBezTo>
                    <a:pt x="7035" y="7296"/>
                    <a:pt x="7005" y="7301"/>
                    <a:pt x="6977" y="7311"/>
                  </a:cubicBezTo>
                  <a:lnTo>
                    <a:pt x="6846" y="7395"/>
                  </a:lnTo>
                  <a:cubicBezTo>
                    <a:pt x="6489" y="7585"/>
                    <a:pt x="6501" y="7597"/>
                    <a:pt x="6465" y="7597"/>
                  </a:cubicBezTo>
                  <a:cubicBezTo>
                    <a:pt x="6370" y="7597"/>
                    <a:pt x="6429" y="7597"/>
                    <a:pt x="5751" y="6442"/>
                  </a:cubicBezTo>
                  <a:lnTo>
                    <a:pt x="6120" y="5787"/>
                  </a:lnTo>
                  <a:cubicBezTo>
                    <a:pt x="6179" y="5752"/>
                    <a:pt x="6191" y="5728"/>
                    <a:pt x="6239" y="5728"/>
                  </a:cubicBezTo>
                  <a:cubicBezTo>
                    <a:pt x="6263" y="5728"/>
                    <a:pt x="6298" y="5740"/>
                    <a:pt x="6310" y="5764"/>
                  </a:cubicBezTo>
                  <a:lnTo>
                    <a:pt x="7025" y="6990"/>
                  </a:lnTo>
                  <a:cubicBezTo>
                    <a:pt x="7057" y="7039"/>
                    <a:pt x="7118" y="7071"/>
                    <a:pt x="7176" y="7071"/>
                  </a:cubicBezTo>
                  <a:cubicBezTo>
                    <a:pt x="7203" y="7071"/>
                    <a:pt x="7228" y="7064"/>
                    <a:pt x="7251" y="7049"/>
                  </a:cubicBezTo>
                  <a:cubicBezTo>
                    <a:pt x="7322" y="7002"/>
                    <a:pt x="7358" y="6895"/>
                    <a:pt x="7310" y="6823"/>
                  </a:cubicBezTo>
                  <a:lnTo>
                    <a:pt x="6596" y="5609"/>
                  </a:lnTo>
                  <a:cubicBezTo>
                    <a:pt x="6537" y="5502"/>
                    <a:pt x="6441" y="5442"/>
                    <a:pt x="6322" y="5406"/>
                  </a:cubicBezTo>
                  <a:lnTo>
                    <a:pt x="6822" y="4573"/>
                  </a:lnTo>
                  <a:cubicBezTo>
                    <a:pt x="8573" y="3573"/>
                    <a:pt x="8525" y="3537"/>
                    <a:pt x="8739" y="3537"/>
                  </a:cubicBezTo>
                  <a:cubicBezTo>
                    <a:pt x="8906" y="3537"/>
                    <a:pt x="9049" y="3620"/>
                    <a:pt x="9144" y="3763"/>
                  </a:cubicBezTo>
                  <a:lnTo>
                    <a:pt x="9716" y="4763"/>
                  </a:lnTo>
                  <a:cubicBezTo>
                    <a:pt x="9747" y="4818"/>
                    <a:pt x="9804" y="4847"/>
                    <a:pt x="9859" y="4847"/>
                  </a:cubicBezTo>
                  <a:cubicBezTo>
                    <a:pt x="9888" y="4847"/>
                    <a:pt x="9917" y="4839"/>
                    <a:pt x="9942" y="4823"/>
                  </a:cubicBezTo>
                  <a:cubicBezTo>
                    <a:pt x="10013" y="4787"/>
                    <a:pt x="10049" y="4680"/>
                    <a:pt x="10001" y="4609"/>
                  </a:cubicBezTo>
                  <a:lnTo>
                    <a:pt x="9418" y="3597"/>
                  </a:lnTo>
                  <a:cubicBezTo>
                    <a:pt x="9282" y="3348"/>
                    <a:pt x="9011" y="3202"/>
                    <a:pt x="8736" y="3202"/>
                  </a:cubicBezTo>
                  <a:cubicBezTo>
                    <a:pt x="8602" y="3202"/>
                    <a:pt x="8467" y="3237"/>
                    <a:pt x="8346" y="3311"/>
                  </a:cubicBezTo>
                  <a:lnTo>
                    <a:pt x="7144" y="4013"/>
                  </a:lnTo>
                  <a:lnTo>
                    <a:pt x="7846" y="2811"/>
                  </a:lnTo>
                  <a:cubicBezTo>
                    <a:pt x="7918" y="2692"/>
                    <a:pt x="7941" y="2549"/>
                    <a:pt x="7941" y="2418"/>
                  </a:cubicBezTo>
                  <a:cubicBezTo>
                    <a:pt x="7941" y="2132"/>
                    <a:pt x="7799" y="1870"/>
                    <a:pt x="7560" y="1739"/>
                  </a:cubicBezTo>
                  <a:lnTo>
                    <a:pt x="7203" y="1525"/>
                  </a:lnTo>
                  <a:cubicBezTo>
                    <a:pt x="7181" y="1510"/>
                    <a:pt x="7155" y="1503"/>
                    <a:pt x="7128" y="1503"/>
                  </a:cubicBezTo>
                  <a:cubicBezTo>
                    <a:pt x="7070" y="1503"/>
                    <a:pt x="7010" y="1535"/>
                    <a:pt x="6977" y="1584"/>
                  </a:cubicBezTo>
                  <a:cubicBezTo>
                    <a:pt x="6929" y="1656"/>
                    <a:pt x="6965" y="1763"/>
                    <a:pt x="7037" y="1811"/>
                  </a:cubicBezTo>
                  <a:lnTo>
                    <a:pt x="7394" y="2013"/>
                  </a:lnTo>
                  <a:cubicBezTo>
                    <a:pt x="7608" y="2132"/>
                    <a:pt x="7691" y="2418"/>
                    <a:pt x="7560" y="2644"/>
                  </a:cubicBezTo>
                  <a:lnTo>
                    <a:pt x="6572" y="4335"/>
                  </a:lnTo>
                  <a:lnTo>
                    <a:pt x="6251" y="4918"/>
                  </a:lnTo>
                  <a:lnTo>
                    <a:pt x="5882" y="5561"/>
                  </a:lnTo>
                  <a:lnTo>
                    <a:pt x="5358" y="6454"/>
                  </a:lnTo>
                  <a:cubicBezTo>
                    <a:pt x="5024" y="7002"/>
                    <a:pt x="4751" y="7490"/>
                    <a:pt x="4036" y="8752"/>
                  </a:cubicBezTo>
                  <a:cubicBezTo>
                    <a:pt x="3953" y="8871"/>
                    <a:pt x="3917" y="8966"/>
                    <a:pt x="3881" y="9014"/>
                  </a:cubicBezTo>
                  <a:cubicBezTo>
                    <a:pt x="3884" y="9010"/>
                    <a:pt x="3885" y="9007"/>
                    <a:pt x="3884" y="9007"/>
                  </a:cubicBezTo>
                  <a:lnTo>
                    <a:pt x="3884" y="9007"/>
                  </a:lnTo>
                  <a:cubicBezTo>
                    <a:pt x="3882" y="9007"/>
                    <a:pt x="3851" y="9059"/>
                    <a:pt x="3762" y="9216"/>
                  </a:cubicBezTo>
                  <a:lnTo>
                    <a:pt x="3762" y="8192"/>
                  </a:lnTo>
                  <a:cubicBezTo>
                    <a:pt x="4048" y="8145"/>
                    <a:pt x="4096" y="7895"/>
                    <a:pt x="4191" y="7740"/>
                  </a:cubicBezTo>
                  <a:cubicBezTo>
                    <a:pt x="4191" y="7728"/>
                    <a:pt x="4227" y="7692"/>
                    <a:pt x="4310" y="7538"/>
                  </a:cubicBezTo>
                  <a:cubicBezTo>
                    <a:pt x="4370" y="7430"/>
                    <a:pt x="4310" y="7311"/>
                    <a:pt x="4191" y="7288"/>
                  </a:cubicBezTo>
                  <a:cubicBezTo>
                    <a:pt x="4178" y="7282"/>
                    <a:pt x="4165" y="7280"/>
                    <a:pt x="4152" y="7280"/>
                  </a:cubicBezTo>
                  <a:cubicBezTo>
                    <a:pt x="4103" y="7280"/>
                    <a:pt x="4055" y="7312"/>
                    <a:pt x="4036" y="7359"/>
                  </a:cubicBezTo>
                  <a:cubicBezTo>
                    <a:pt x="4037" y="7358"/>
                    <a:pt x="4037" y="7357"/>
                    <a:pt x="4036" y="7357"/>
                  </a:cubicBezTo>
                  <a:cubicBezTo>
                    <a:pt x="4029" y="7357"/>
                    <a:pt x="3762" y="7824"/>
                    <a:pt x="3762" y="7835"/>
                  </a:cubicBezTo>
                  <a:lnTo>
                    <a:pt x="3762" y="6990"/>
                  </a:lnTo>
                  <a:lnTo>
                    <a:pt x="3917" y="7073"/>
                  </a:lnTo>
                  <a:cubicBezTo>
                    <a:pt x="3942" y="7090"/>
                    <a:pt x="3970" y="7098"/>
                    <a:pt x="3999" y="7098"/>
                  </a:cubicBezTo>
                  <a:cubicBezTo>
                    <a:pt x="4054" y="7098"/>
                    <a:pt x="4108" y="7068"/>
                    <a:pt x="4131" y="7014"/>
                  </a:cubicBezTo>
                  <a:cubicBezTo>
                    <a:pt x="4179" y="6942"/>
                    <a:pt x="4155" y="6835"/>
                    <a:pt x="4072" y="6799"/>
                  </a:cubicBezTo>
                  <a:lnTo>
                    <a:pt x="3762" y="6609"/>
                  </a:lnTo>
                  <a:lnTo>
                    <a:pt x="3762" y="6121"/>
                  </a:lnTo>
                  <a:cubicBezTo>
                    <a:pt x="3834" y="6156"/>
                    <a:pt x="3870" y="6204"/>
                    <a:pt x="3941" y="6204"/>
                  </a:cubicBezTo>
                  <a:cubicBezTo>
                    <a:pt x="4108" y="6204"/>
                    <a:pt x="4167" y="5978"/>
                    <a:pt x="4036" y="5883"/>
                  </a:cubicBezTo>
                  <a:cubicBezTo>
                    <a:pt x="3858" y="5775"/>
                    <a:pt x="3798" y="5752"/>
                    <a:pt x="3774" y="5740"/>
                  </a:cubicBezTo>
                  <a:lnTo>
                    <a:pt x="3774" y="5287"/>
                  </a:lnTo>
                  <a:cubicBezTo>
                    <a:pt x="4905" y="5942"/>
                    <a:pt x="4882" y="5942"/>
                    <a:pt x="5024" y="5942"/>
                  </a:cubicBezTo>
                  <a:cubicBezTo>
                    <a:pt x="5179" y="5942"/>
                    <a:pt x="5310" y="5871"/>
                    <a:pt x="5382" y="5740"/>
                  </a:cubicBezTo>
                  <a:cubicBezTo>
                    <a:pt x="5405" y="5704"/>
                    <a:pt x="5465" y="5621"/>
                    <a:pt x="5655" y="5275"/>
                  </a:cubicBezTo>
                  <a:cubicBezTo>
                    <a:pt x="5724" y="5161"/>
                    <a:pt x="5617" y="5025"/>
                    <a:pt x="5492" y="5025"/>
                  </a:cubicBezTo>
                  <a:cubicBezTo>
                    <a:pt x="5487" y="5025"/>
                    <a:pt x="5482" y="5025"/>
                    <a:pt x="5477" y="5025"/>
                  </a:cubicBezTo>
                  <a:cubicBezTo>
                    <a:pt x="5477" y="5025"/>
                    <a:pt x="5405" y="5037"/>
                    <a:pt x="5358" y="5097"/>
                  </a:cubicBezTo>
                  <a:lnTo>
                    <a:pt x="5084" y="5561"/>
                  </a:lnTo>
                  <a:cubicBezTo>
                    <a:pt x="5068" y="5584"/>
                    <a:pt x="5043" y="5603"/>
                    <a:pt x="5014" y="5603"/>
                  </a:cubicBezTo>
                  <a:cubicBezTo>
                    <a:pt x="4998" y="5603"/>
                    <a:pt x="4982" y="5597"/>
                    <a:pt x="4965" y="5585"/>
                  </a:cubicBezTo>
                  <a:cubicBezTo>
                    <a:pt x="3977" y="5013"/>
                    <a:pt x="3798" y="4906"/>
                    <a:pt x="3762" y="4883"/>
                  </a:cubicBezTo>
                  <a:lnTo>
                    <a:pt x="3762" y="4335"/>
                  </a:lnTo>
                  <a:cubicBezTo>
                    <a:pt x="3881" y="4156"/>
                    <a:pt x="3881" y="4073"/>
                    <a:pt x="3977" y="4073"/>
                  </a:cubicBezTo>
                  <a:cubicBezTo>
                    <a:pt x="3979" y="4073"/>
                    <a:pt x="3981" y="4073"/>
                    <a:pt x="3982" y="4073"/>
                  </a:cubicBezTo>
                  <a:cubicBezTo>
                    <a:pt x="4010" y="4073"/>
                    <a:pt x="4031" y="4094"/>
                    <a:pt x="5239" y="4787"/>
                  </a:cubicBezTo>
                  <a:cubicBezTo>
                    <a:pt x="5261" y="4798"/>
                    <a:pt x="5286" y="4804"/>
                    <a:pt x="5313" y="4804"/>
                  </a:cubicBezTo>
                  <a:cubicBezTo>
                    <a:pt x="5371" y="4804"/>
                    <a:pt x="5432" y="4777"/>
                    <a:pt x="5465" y="4728"/>
                  </a:cubicBezTo>
                  <a:cubicBezTo>
                    <a:pt x="5501" y="4644"/>
                    <a:pt x="5477" y="4549"/>
                    <a:pt x="5405" y="4502"/>
                  </a:cubicBezTo>
                  <a:lnTo>
                    <a:pt x="4179" y="3787"/>
                  </a:lnTo>
                  <a:cubicBezTo>
                    <a:pt x="4120" y="3751"/>
                    <a:pt x="4048" y="3728"/>
                    <a:pt x="3977" y="3728"/>
                  </a:cubicBezTo>
                  <a:cubicBezTo>
                    <a:pt x="3893" y="3728"/>
                    <a:pt x="3822" y="3740"/>
                    <a:pt x="3762" y="3787"/>
                  </a:cubicBezTo>
                  <a:lnTo>
                    <a:pt x="3762" y="2894"/>
                  </a:lnTo>
                  <a:lnTo>
                    <a:pt x="4834" y="1049"/>
                  </a:lnTo>
                  <a:cubicBezTo>
                    <a:pt x="4915" y="910"/>
                    <a:pt x="5075" y="822"/>
                    <a:pt x="5240" y="822"/>
                  </a:cubicBezTo>
                  <a:cubicBezTo>
                    <a:pt x="5316" y="822"/>
                    <a:pt x="5394" y="841"/>
                    <a:pt x="5465" y="882"/>
                  </a:cubicBezTo>
                  <a:lnTo>
                    <a:pt x="6477" y="1465"/>
                  </a:lnTo>
                  <a:cubicBezTo>
                    <a:pt x="6499" y="1480"/>
                    <a:pt x="6525" y="1487"/>
                    <a:pt x="6552" y="1487"/>
                  </a:cubicBezTo>
                  <a:cubicBezTo>
                    <a:pt x="6609" y="1487"/>
                    <a:pt x="6667" y="1455"/>
                    <a:pt x="6691" y="1406"/>
                  </a:cubicBezTo>
                  <a:cubicBezTo>
                    <a:pt x="6739" y="1334"/>
                    <a:pt x="6715" y="1227"/>
                    <a:pt x="6632" y="1180"/>
                  </a:cubicBezTo>
                  <a:lnTo>
                    <a:pt x="5620" y="608"/>
                  </a:lnTo>
                  <a:cubicBezTo>
                    <a:pt x="5496" y="536"/>
                    <a:pt x="5359" y="502"/>
                    <a:pt x="5223" y="502"/>
                  </a:cubicBezTo>
                  <a:cubicBezTo>
                    <a:pt x="4954" y="502"/>
                    <a:pt x="4691" y="637"/>
                    <a:pt x="4548" y="882"/>
                  </a:cubicBezTo>
                  <a:lnTo>
                    <a:pt x="3774" y="2239"/>
                  </a:lnTo>
                  <a:lnTo>
                    <a:pt x="3774" y="799"/>
                  </a:lnTo>
                  <a:cubicBezTo>
                    <a:pt x="3774" y="370"/>
                    <a:pt x="3417" y="13"/>
                    <a:pt x="2988" y="13"/>
                  </a:cubicBezTo>
                  <a:lnTo>
                    <a:pt x="2572" y="13"/>
                  </a:lnTo>
                  <a:cubicBezTo>
                    <a:pt x="2488" y="13"/>
                    <a:pt x="2405" y="84"/>
                    <a:pt x="2405" y="168"/>
                  </a:cubicBezTo>
                  <a:cubicBezTo>
                    <a:pt x="2405" y="263"/>
                    <a:pt x="2488" y="334"/>
                    <a:pt x="2572" y="334"/>
                  </a:cubicBezTo>
                  <a:lnTo>
                    <a:pt x="2988" y="334"/>
                  </a:lnTo>
                  <a:cubicBezTo>
                    <a:pt x="3239" y="334"/>
                    <a:pt x="3453" y="549"/>
                    <a:pt x="3453" y="799"/>
                  </a:cubicBezTo>
                  <a:lnTo>
                    <a:pt x="3453" y="2823"/>
                  </a:lnTo>
                  <a:lnTo>
                    <a:pt x="3453" y="3489"/>
                  </a:lnTo>
                  <a:lnTo>
                    <a:pt x="3453" y="4216"/>
                  </a:lnTo>
                  <a:cubicBezTo>
                    <a:pt x="3453" y="8966"/>
                    <a:pt x="3477" y="9574"/>
                    <a:pt x="3417" y="9847"/>
                  </a:cubicBezTo>
                  <a:cubicBezTo>
                    <a:pt x="3381" y="10026"/>
                    <a:pt x="3298" y="10205"/>
                    <a:pt x="3203" y="10336"/>
                  </a:cubicBezTo>
                  <a:cubicBezTo>
                    <a:pt x="3167" y="10371"/>
                    <a:pt x="3143" y="10407"/>
                    <a:pt x="3108" y="10455"/>
                  </a:cubicBezTo>
                  <a:cubicBezTo>
                    <a:pt x="2858" y="10717"/>
                    <a:pt x="2512" y="10871"/>
                    <a:pt x="2143" y="10871"/>
                  </a:cubicBezTo>
                  <a:lnTo>
                    <a:pt x="1655" y="10871"/>
                  </a:lnTo>
                  <a:cubicBezTo>
                    <a:pt x="917" y="10871"/>
                    <a:pt x="321" y="10276"/>
                    <a:pt x="321" y="9550"/>
                  </a:cubicBezTo>
                  <a:lnTo>
                    <a:pt x="321" y="799"/>
                  </a:lnTo>
                  <a:cubicBezTo>
                    <a:pt x="321" y="549"/>
                    <a:pt x="536" y="334"/>
                    <a:pt x="786" y="334"/>
                  </a:cubicBezTo>
                  <a:lnTo>
                    <a:pt x="1953" y="334"/>
                  </a:lnTo>
                  <a:cubicBezTo>
                    <a:pt x="2036" y="334"/>
                    <a:pt x="2107" y="263"/>
                    <a:pt x="2107" y="168"/>
                  </a:cubicBezTo>
                  <a:cubicBezTo>
                    <a:pt x="2107" y="84"/>
                    <a:pt x="2036" y="1"/>
                    <a:pt x="195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55"/>
            <p:cNvSpPr/>
            <p:nvPr/>
          </p:nvSpPr>
          <p:spPr>
            <a:xfrm>
              <a:off x="1605630" y="4063935"/>
              <a:ext cx="46976" cy="76523"/>
            </a:xfrm>
            <a:custGeom>
              <a:rect b="b" l="l" r="r" t="t"/>
              <a:pathLst>
                <a:path extrusionOk="0" h="2406" w="1477">
                  <a:moveTo>
                    <a:pt x="417" y="0"/>
                  </a:moveTo>
                  <a:cubicBezTo>
                    <a:pt x="179" y="0"/>
                    <a:pt x="0" y="191"/>
                    <a:pt x="0" y="417"/>
                  </a:cubicBezTo>
                  <a:lnTo>
                    <a:pt x="0" y="2001"/>
                  </a:lnTo>
                  <a:cubicBezTo>
                    <a:pt x="0" y="2239"/>
                    <a:pt x="191" y="2405"/>
                    <a:pt x="417" y="2405"/>
                  </a:cubicBezTo>
                  <a:lnTo>
                    <a:pt x="953" y="2405"/>
                  </a:lnTo>
                  <a:cubicBezTo>
                    <a:pt x="1036" y="2405"/>
                    <a:pt x="1119" y="2334"/>
                    <a:pt x="1119" y="2251"/>
                  </a:cubicBezTo>
                  <a:cubicBezTo>
                    <a:pt x="1119" y="2155"/>
                    <a:pt x="1036" y="2084"/>
                    <a:pt x="953" y="2084"/>
                  </a:cubicBezTo>
                  <a:lnTo>
                    <a:pt x="417" y="2084"/>
                  </a:lnTo>
                  <a:cubicBezTo>
                    <a:pt x="369" y="2084"/>
                    <a:pt x="322" y="2036"/>
                    <a:pt x="322" y="1989"/>
                  </a:cubicBezTo>
                  <a:lnTo>
                    <a:pt x="322" y="417"/>
                  </a:lnTo>
                  <a:cubicBezTo>
                    <a:pt x="322" y="369"/>
                    <a:pt x="369" y="322"/>
                    <a:pt x="417" y="322"/>
                  </a:cubicBezTo>
                  <a:lnTo>
                    <a:pt x="1060" y="322"/>
                  </a:lnTo>
                  <a:cubicBezTo>
                    <a:pt x="1096" y="322"/>
                    <a:pt x="1143" y="369"/>
                    <a:pt x="1143" y="417"/>
                  </a:cubicBezTo>
                  <a:lnTo>
                    <a:pt x="1143" y="1834"/>
                  </a:lnTo>
                  <a:cubicBezTo>
                    <a:pt x="1143" y="1917"/>
                    <a:pt x="1215" y="1989"/>
                    <a:pt x="1310" y="1989"/>
                  </a:cubicBezTo>
                  <a:cubicBezTo>
                    <a:pt x="1393" y="1989"/>
                    <a:pt x="1477" y="1917"/>
                    <a:pt x="1477" y="1834"/>
                  </a:cubicBezTo>
                  <a:lnTo>
                    <a:pt x="1477" y="417"/>
                  </a:lnTo>
                  <a:cubicBezTo>
                    <a:pt x="1477" y="179"/>
                    <a:pt x="1274" y="0"/>
                    <a:pt x="106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55"/>
            <p:cNvSpPr/>
            <p:nvPr/>
          </p:nvSpPr>
          <p:spPr>
            <a:xfrm>
              <a:off x="1582158" y="4065462"/>
              <a:ext cx="10623" cy="45449"/>
            </a:xfrm>
            <a:custGeom>
              <a:rect b="b" l="l" r="r" t="t"/>
              <a:pathLst>
                <a:path extrusionOk="0" h="1429" w="334">
                  <a:moveTo>
                    <a:pt x="167" y="0"/>
                  </a:moveTo>
                  <a:cubicBezTo>
                    <a:pt x="83" y="0"/>
                    <a:pt x="0" y="71"/>
                    <a:pt x="0" y="167"/>
                  </a:cubicBezTo>
                  <a:lnTo>
                    <a:pt x="0" y="1262"/>
                  </a:lnTo>
                  <a:cubicBezTo>
                    <a:pt x="0" y="1357"/>
                    <a:pt x="83" y="1429"/>
                    <a:pt x="167" y="1429"/>
                  </a:cubicBezTo>
                  <a:cubicBezTo>
                    <a:pt x="262" y="1429"/>
                    <a:pt x="333" y="1357"/>
                    <a:pt x="333" y="1262"/>
                  </a:cubicBezTo>
                  <a:lnTo>
                    <a:pt x="333" y="167"/>
                  </a:lnTo>
                  <a:cubicBezTo>
                    <a:pt x="333" y="71"/>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55"/>
            <p:cNvSpPr/>
            <p:nvPr/>
          </p:nvSpPr>
          <p:spPr>
            <a:xfrm>
              <a:off x="1582158" y="4121884"/>
              <a:ext cx="10623" cy="17429"/>
            </a:xfrm>
            <a:custGeom>
              <a:rect b="b" l="l" r="r" t="t"/>
              <a:pathLst>
                <a:path extrusionOk="0" h="548" w="334">
                  <a:moveTo>
                    <a:pt x="167" y="0"/>
                  </a:moveTo>
                  <a:cubicBezTo>
                    <a:pt x="83" y="0"/>
                    <a:pt x="0" y="71"/>
                    <a:pt x="0" y="155"/>
                  </a:cubicBezTo>
                  <a:lnTo>
                    <a:pt x="0" y="381"/>
                  </a:lnTo>
                  <a:cubicBezTo>
                    <a:pt x="0" y="476"/>
                    <a:pt x="83" y="548"/>
                    <a:pt x="167" y="548"/>
                  </a:cubicBezTo>
                  <a:cubicBezTo>
                    <a:pt x="262" y="548"/>
                    <a:pt x="333" y="476"/>
                    <a:pt x="333" y="381"/>
                  </a:cubicBezTo>
                  <a:lnTo>
                    <a:pt x="333" y="155"/>
                  </a:lnTo>
                  <a:cubicBezTo>
                    <a:pt x="333" y="71"/>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55"/>
            <p:cNvSpPr/>
            <p:nvPr/>
          </p:nvSpPr>
          <p:spPr>
            <a:xfrm>
              <a:off x="1497684" y="4121884"/>
              <a:ext cx="10273" cy="17429"/>
            </a:xfrm>
            <a:custGeom>
              <a:rect b="b" l="l" r="r" t="t"/>
              <a:pathLst>
                <a:path extrusionOk="0" h="548" w="323">
                  <a:moveTo>
                    <a:pt x="168" y="0"/>
                  </a:moveTo>
                  <a:cubicBezTo>
                    <a:pt x="72" y="0"/>
                    <a:pt x="1" y="71"/>
                    <a:pt x="1" y="155"/>
                  </a:cubicBezTo>
                  <a:lnTo>
                    <a:pt x="1" y="381"/>
                  </a:lnTo>
                  <a:cubicBezTo>
                    <a:pt x="1" y="476"/>
                    <a:pt x="72" y="548"/>
                    <a:pt x="168" y="548"/>
                  </a:cubicBezTo>
                  <a:cubicBezTo>
                    <a:pt x="251" y="548"/>
                    <a:pt x="322" y="476"/>
                    <a:pt x="322" y="381"/>
                  </a:cubicBezTo>
                  <a:lnTo>
                    <a:pt x="322" y="155"/>
                  </a:lnTo>
                  <a:cubicBezTo>
                    <a:pt x="322" y="71"/>
                    <a:pt x="251"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55"/>
            <p:cNvSpPr/>
            <p:nvPr/>
          </p:nvSpPr>
          <p:spPr>
            <a:xfrm>
              <a:off x="1360604" y="4091574"/>
              <a:ext cx="43986" cy="43573"/>
            </a:xfrm>
            <a:custGeom>
              <a:rect b="b" l="l" r="r" t="t"/>
              <a:pathLst>
                <a:path extrusionOk="0" h="1370" w="1383">
                  <a:moveTo>
                    <a:pt x="691" y="322"/>
                  </a:moveTo>
                  <a:cubicBezTo>
                    <a:pt x="882" y="322"/>
                    <a:pt x="1049" y="489"/>
                    <a:pt x="1049" y="679"/>
                  </a:cubicBezTo>
                  <a:cubicBezTo>
                    <a:pt x="1049" y="870"/>
                    <a:pt x="882" y="1036"/>
                    <a:pt x="691" y="1036"/>
                  </a:cubicBezTo>
                  <a:cubicBezTo>
                    <a:pt x="501" y="1036"/>
                    <a:pt x="334" y="870"/>
                    <a:pt x="334" y="679"/>
                  </a:cubicBezTo>
                  <a:cubicBezTo>
                    <a:pt x="334" y="489"/>
                    <a:pt x="501" y="322"/>
                    <a:pt x="691" y="322"/>
                  </a:cubicBezTo>
                  <a:close/>
                  <a:moveTo>
                    <a:pt x="691" y="1"/>
                  </a:moveTo>
                  <a:cubicBezTo>
                    <a:pt x="322" y="1"/>
                    <a:pt x="1" y="310"/>
                    <a:pt x="1" y="679"/>
                  </a:cubicBezTo>
                  <a:cubicBezTo>
                    <a:pt x="1" y="1048"/>
                    <a:pt x="322" y="1370"/>
                    <a:pt x="691" y="1370"/>
                  </a:cubicBezTo>
                  <a:cubicBezTo>
                    <a:pt x="1061" y="1370"/>
                    <a:pt x="1382" y="1048"/>
                    <a:pt x="1382" y="679"/>
                  </a:cubicBezTo>
                  <a:cubicBezTo>
                    <a:pt x="1382" y="310"/>
                    <a:pt x="1061" y="1"/>
                    <a:pt x="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55"/>
            <p:cNvSpPr/>
            <p:nvPr/>
          </p:nvSpPr>
          <p:spPr>
            <a:xfrm>
              <a:off x="1344320" y="3832172"/>
              <a:ext cx="76523" cy="46626"/>
            </a:xfrm>
            <a:custGeom>
              <a:rect b="b" l="l" r="r" t="t"/>
              <a:pathLst>
                <a:path extrusionOk="0" h="1466" w="2406">
                  <a:moveTo>
                    <a:pt x="418" y="1"/>
                  </a:moveTo>
                  <a:cubicBezTo>
                    <a:pt x="180" y="1"/>
                    <a:pt x="1" y="191"/>
                    <a:pt x="1" y="417"/>
                  </a:cubicBezTo>
                  <a:lnTo>
                    <a:pt x="1" y="1049"/>
                  </a:lnTo>
                  <a:cubicBezTo>
                    <a:pt x="1" y="1287"/>
                    <a:pt x="191" y="1465"/>
                    <a:pt x="418" y="1465"/>
                  </a:cubicBezTo>
                  <a:lnTo>
                    <a:pt x="1989" y="1465"/>
                  </a:lnTo>
                  <a:cubicBezTo>
                    <a:pt x="2227" y="1465"/>
                    <a:pt x="2406" y="1275"/>
                    <a:pt x="2406" y="1049"/>
                  </a:cubicBezTo>
                  <a:lnTo>
                    <a:pt x="2406" y="513"/>
                  </a:lnTo>
                  <a:cubicBezTo>
                    <a:pt x="2406" y="429"/>
                    <a:pt x="2335" y="358"/>
                    <a:pt x="2251" y="358"/>
                  </a:cubicBezTo>
                  <a:cubicBezTo>
                    <a:pt x="2156" y="358"/>
                    <a:pt x="2085" y="429"/>
                    <a:pt x="2085" y="513"/>
                  </a:cubicBezTo>
                  <a:lnTo>
                    <a:pt x="2085" y="1049"/>
                  </a:lnTo>
                  <a:cubicBezTo>
                    <a:pt x="2085" y="1096"/>
                    <a:pt x="2037" y="1144"/>
                    <a:pt x="1989" y="1144"/>
                  </a:cubicBezTo>
                  <a:lnTo>
                    <a:pt x="418" y="1144"/>
                  </a:lnTo>
                  <a:cubicBezTo>
                    <a:pt x="370" y="1144"/>
                    <a:pt x="322" y="1096"/>
                    <a:pt x="322" y="1049"/>
                  </a:cubicBezTo>
                  <a:lnTo>
                    <a:pt x="322" y="417"/>
                  </a:lnTo>
                  <a:cubicBezTo>
                    <a:pt x="322" y="370"/>
                    <a:pt x="370" y="322"/>
                    <a:pt x="418" y="322"/>
                  </a:cubicBezTo>
                  <a:lnTo>
                    <a:pt x="1823" y="322"/>
                  </a:lnTo>
                  <a:cubicBezTo>
                    <a:pt x="1918" y="322"/>
                    <a:pt x="1989" y="251"/>
                    <a:pt x="1989" y="156"/>
                  </a:cubicBezTo>
                  <a:cubicBezTo>
                    <a:pt x="1989" y="72"/>
                    <a:pt x="1918" y="1"/>
                    <a:pt x="182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55"/>
            <p:cNvSpPr/>
            <p:nvPr/>
          </p:nvSpPr>
          <p:spPr>
            <a:xfrm>
              <a:off x="1401887" y="3891648"/>
              <a:ext cx="17843" cy="10623"/>
            </a:xfrm>
            <a:custGeom>
              <a:rect b="b" l="l" r="r" t="t"/>
              <a:pathLst>
                <a:path extrusionOk="0" h="334" w="561">
                  <a:moveTo>
                    <a:pt x="167" y="0"/>
                  </a:moveTo>
                  <a:cubicBezTo>
                    <a:pt x="72" y="0"/>
                    <a:pt x="1" y="71"/>
                    <a:pt x="1" y="167"/>
                  </a:cubicBezTo>
                  <a:cubicBezTo>
                    <a:pt x="1" y="250"/>
                    <a:pt x="72" y="333"/>
                    <a:pt x="167" y="333"/>
                  </a:cubicBezTo>
                  <a:lnTo>
                    <a:pt x="394" y="333"/>
                  </a:lnTo>
                  <a:cubicBezTo>
                    <a:pt x="477" y="333"/>
                    <a:pt x="560" y="250"/>
                    <a:pt x="560" y="167"/>
                  </a:cubicBezTo>
                  <a:cubicBezTo>
                    <a:pt x="560" y="71"/>
                    <a:pt x="477" y="0"/>
                    <a:pt x="3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55"/>
            <p:cNvSpPr/>
            <p:nvPr/>
          </p:nvSpPr>
          <p:spPr>
            <a:xfrm>
              <a:off x="1345465" y="3891648"/>
              <a:ext cx="45863" cy="10623"/>
            </a:xfrm>
            <a:custGeom>
              <a:rect b="b" l="l" r="r" t="t"/>
              <a:pathLst>
                <a:path extrusionOk="0" h="334" w="1442">
                  <a:moveTo>
                    <a:pt x="167" y="0"/>
                  </a:moveTo>
                  <a:cubicBezTo>
                    <a:pt x="84" y="0"/>
                    <a:pt x="1" y="71"/>
                    <a:pt x="1" y="167"/>
                  </a:cubicBezTo>
                  <a:cubicBezTo>
                    <a:pt x="1" y="250"/>
                    <a:pt x="84" y="333"/>
                    <a:pt x="167" y="333"/>
                  </a:cubicBezTo>
                  <a:lnTo>
                    <a:pt x="1275" y="333"/>
                  </a:lnTo>
                  <a:cubicBezTo>
                    <a:pt x="1358" y="333"/>
                    <a:pt x="1441" y="250"/>
                    <a:pt x="1441" y="167"/>
                  </a:cubicBezTo>
                  <a:cubicBezTo>
                    <a:pt x="1441" y="71"/>
                    <a:pt x="1358" y="0"/>
                    <a:pt x="127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55"/>
            <p:cNvSpPr/>
            <p:nvPr/>
          </p:nvSpPr>
          <p:spPr>
            <a:xfrm>
              <a:off x="1343588" y="3917378"/>
              <a:ext cx="77254" cy="46626"/>
            </a:xfrm>
            <a:custGeom>
              <a:rect b="b" l="l" r="r" t="t"/>
              <a:pathLst>
                <a:path extrusionOk="0" h="1466" w="2429">
                  <a:moveTo>
                    <a:pt x="417" y="1"/>
                  </a:moveTo>
                  <a:cubicBezTo>
                    <a:pt x="179" y="1"/>
                    <a:pt x="0" y="191"/>
                    <a:pt x="0" y="417"/>
                  </a:cubicBezTo>
                  <a:lnTo>
                    <a:pt x="0" y="1048"/>
                  </a:lnTo>
                  <a:cubicBezTo>
                    <a:pt x="0" y="1287"/>
                    <a:pt x="203" y="1465"/>
                    <a:pt x="417" y="1465"/>
                  </a:cubicBezTo>
                  <a:lnTo>
                    <a:pt x="2000" y="1465"/>
                  </a:lnTo>
                  <a:cubicBezTo>
                    <a:pt x="2239" y="1465"/>
                    <a:pt x="2417" y="1275"/>
                    <a:pt x="2417" y="1048"/>
                  </a:cubicBezTo>
                  <a:lnTo>
                    <a:pt x="2417" y="513"/>
                  </a:lnTo>
                  <a:cubicBezTo>
                    <a:pt x="2429" y="417"/>
                    <a:pt x="2358" y="334"/>
                    <a:pt x="2274" y="334"/>
                  </a:cubicBezTo>
                  <a:cubicBezTo>
                    <a:pt x="2250" y="334"/>
                    <a:pt x="2239" y="334"/>
                    <a:pt x="2215" y="358"/>
                  </a:cubicBezTo>
                  <a:cubicBezTo>
                    <a:pt x="2155" y="370"/>
                    <a:pt x="2096" y="441"/>
                    <a:pt x="2096" y="513"/>
                  </a:cubicBezTo>
                  <a:lnTo>
                    <a:pt x="2096" y="1048"/>
                  </a:lnTo>
                  <a:cubicBezTo>
                    <a:pt x="2096" y="1096"/>
                    <a:pt x="2048" y="1144"/>
                    <a:pt x="2000" y="1144"/>
                  </a:cubicBezTo>
                  <a:lnTo>
                    <a:pt x="417" y="1144"/>
                  </a:lnTo>
                  <a:cubicBezTo>
                    <a:pt x="381" y="1144"/>
                    <a:pt x="334" y="1096"/>
                    <a:pt x="334" y="1048"/>
                  </a:cubicBezTo>
                  <a:lnTo>
                    <a:pt x="334" y="417"/>
                  </a:lnTo>
                  <a:cubicBezTo>
                    <a:pt x="334" y="370"/>
                    <a:pt x="381" y="322"/>
                    <a:pt x="417" y="322"/>
                  </a:cubicBezTo>
                  <a:lnTo>
                    <a:pt x="1834" y="322"/>
                  </a:lnTo>
                  <a:cubicBezTo>
                    <a:pt x="1929" y="322"/>
                    <a:pt x="2000" y="251"/>
                    <a:pt x="2000" y="155"/>
                  </a:cubicBezTo>
                  <a:cubicBezTo>
                    <a:pt x="2000" y="72"/>
                    <a:pt x="1929" y="1"/>
                    <a:pt x="18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55"/>
            <p:cNvSpPr/>
            <p:nvPr/>
          </p:nvSpPr>
          <p:spPr>
            <a:xfrm>
              <a:off x="1401887" y="3976471"/>
              <a:ext cx="17843" cy="10241"/>
            </a:xfrm>
            <a:custGeom>
              <a:rect b="b" l="l" r="r" t="t"/>
              <a:pathLst>
                <a:path extrusionOk="0" h="322" w="561">
                  <a:moveTo>
                    <a:pt x="167" y="0"/>
                  </a:moveTo>
                  <a:cubicBezTo>
                    <a:pt x="72" y="0"/>
                    <a:pt x="1" y="71"/>
                    <a:pt x="1" y="167"/>
                  </a:cubicBezTo>
                  <a:cubicBezTo>
                    <a:pt x="1" y="250"/>
                    <a:pt x="72" y="322"/>
                    <a:pt x="167" y="322"/>
                  </a:cubicBezTo>
                  <a:lnTo>
                    <a:pt x="394" y="322"/>
                  </a:lnTo>
                  <a:cubicBezTo>
                    <a:pt x="477" y="322"/>
                    <a:pt x="560" y="250"/>
                    <a:pt x="560" y="167"/>
                  </a:cubicBezTo>
                  <a:cubicBezTo>
                    <a:pt x="560" y="71"/>
                    <a:pt x="477" y="0"/>
                    <a:pt x="3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55"/>
            <p:cNvSpPr/>
            <p:nvPr/>
          </p:nvSpPr>
          <p:spPr>
            <a:xfrm>
              <a:off x="1345465" y="3976471"/>
              <a:ext cx="45863" cy="10241"/>
            </a:xfrm>
            <a:custGeom>
              <a:rect b="b" l="l" r="r" t="t"/>
              <a:pathLst>
                <a:path extrusionOk="0" h="322" w="1442">
                  <a:moveTo>
                    <a:pt x="167" y="0"/>
                  </a:moveTo>
                  <a:cubicBezTo>
                    <a:pt x="84" y="0"/>
                    <a:pt x="1" y="71"/>
                    <a:pt x="1" y="167"/>
                  </a:cubicBezTo>
                  <a:cubicBezTo>
                    <a:pt x="1" y="250"/>
                    <a:pt x="84" y="322"/>
                    <a:pt x="167" y="322"/>
                  </a:cubicBezTo>
                  <a:lnTo>
                    <a:pt x="1275" y="322"/>
                  </a:lnTo>
                  <a:cubicBezTo>
                    <a:pt x="1358" y="322"/>
                    <a:pt x="1441" y="250"/>
                    <a:pt x="1441" y="167"/>
                  </a:cubicBezTo>
                  <a:cubicBezTo>
                    <a:pt x="1441" y="71"/>
                    <a:pt x="1382" y="0"/>
                    <a:pt x="12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55"/>
            <p:cNvSpPr/>
            <p:nvPr/>
          </p:nvSpPr>
          <p:spPr>
            <a:xfrm>
              <a:off x="1343588" y="4001057"/>
              <a:ext cx="77636" cy="46626"/>
            </a:xfrm>
            <a:custGeom>
              <a:rect b="b" l="l" r="r" t="t"/>
              <a:pathLst>
                <a:path extrusionOk="0" h="1466" w="2441">
                  <a:moveTo>
                    <a:pt x="417" y="1"/>
                  </a:moveTo>
                  <a:cubicBezTo>
                    <a:pt x="179" y="1"/>
                    <a:pt x="0" y="191"/>
                    <a:pt x="0" y="418"/>
                  </a:cubicBezTo>
                  <a:lnTo>
                    <a:pt x="0" y="1049"/>
                  </a:lnTo>
                  <a:cubicBezTo>
                    <a:pt x="0" y="1156"/>
                    <a:pt x="48" y="1263"/>
                    <a:pt x="107" y="1334"/>
                  </a:cubicBezTo>
                  <a:cubicBezTo>
                    <a:pt x="179" y="1430"/>
                    <a:pt x="298" y="1465"/>
                    <a:pt x="417" y="1465"/>
                  </a:cubicBezTo>
                  <a:lnTo>
                    <a:pt x="2000" y="1465"/>
                  </a:lnTo>
                  <a:cubicBezTo>
                    <a:pt x="2131" y="1465"/>
                    <a:pt x="2239" y="1406"/>
                    <a:pt x="2310" y="1323"/>
                  </a:cubicBezTo>
                  <a:cubicBezTo>
                    <a:pt x="2310" y="1323"/>
                    <a:pt x="2417" y="1203"/>
                    <a:pt x="2417" y="1049"/>
                  </a:cubicBezTo>
                  <a:cubicBezTo>
                    <a:pt x="2417" y="525"/>
                    <a:pt x="2441" y="489"/>
                    <a:pt x="2405" y="430"/>
                  </a:cubicBezTo>
                  <a:cubicBezTo>
                    <a:pt x="2370" y="381"/>
                    <a:pt x="2317" y="358"/>
                    <a:pt x="2266" y="358"/>
                  </a:cubicBezTo>
                  <a:cubicBezTo>
                    <a:pt x="2179" y="358"/>
                    <a:pt x="2096" y="421"/>
                    <a:pt x="2096" y="525"/>
                  </a:cubicBezTo>
                  <a:lnTo>
                    <a:pt x="2096" y="1061"/>
                  </a:lnTo>
                  <a:cubicBezTo>
                    <a:pt x="2096" y="1096"/>
                    <a:pt x="2048" y="1144"/>
                    <a:pt x="2000" y="1144"/>
                  </a:cubicBezTo>
                  <a:lnTo>
                    <a:pt x="417" y="1144"/>
                  </a:lnTo>
                  <a:cubicBezTo>
                    <a:pt x="381" y="1144"/>
                    <a:pt x="334" y="1096"/>
                    <a:pt x="334" y="1061"/>
                  </a:cubicBezTo>
                  <a:lnTo>
                    <a:pt x="334" y="418"/>
                  </a:lnTo>
                  <a:cubicBezTo>
                    <a:pt x="334" y="370"/>
                    <a:pt x="381" y="322"/>
                    <a:pt x="417" y="322"/>
                  </a:cubicBezTo>
                  <a:lnTo>
                    <a:pt x="1834" y="322"/>
                  </a:lnTo>
                  <a:cubicBezTo>
                    <a:pt x="1893" y="322"/>
                    <a:pt x="1965" y="287"/>
                    <a:pt x="1988" y="227"/>
                  </a:cubicBezTo>
                  <a:cubicBezTo>
                    <a:pt x="2024" y="120"/>
                    <a:pt x="1941" y="1"/>
                    <a:pt x="18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55"/>
            <p:cNvSpPr/>
            <p:nvPr/>
          </p:nvSpPr>
          <p:spPr>
            <a:xfrm>
              <a:off x="1344702" y="4060150"/>
              <a:ext cx="46626" cy="10623"/>
            </a:xfrm>
            <a:custGeom>
              <a:rect b="b" l="l" r="r" t="t"/>
              <a:pathLst>
                <a:path extrusionOk="0" h="334" w="1466">
                  <a:moveTo>
                    <a:pt x="168" y="0"/>
                  </a:moveTo>
                  <a:cubicBezTo>
                    <a:pt x="108" y="12"/>
                    <a:pt x="60" y="48"/>
                    <a:pt x="48" y="96"/>
                  </a:cubicBezTo>
                  <a:cubicBezTo>
                    <a:pt x="1" y="191"/>
                    <a:pt x="72" y="334"/>
                    <a:pt x="191" y="334"/>
                  </a:cubicBezTo>
                  <a:lnTo>
                    <a:pt x="1299" y="334"/>
                  </a:lnTo>
                  <a:cubicBezTo>
                    <a:pt x="1382" y="334"/>
                    <a:pt x="1453" y="250"/>
                    <a:pt x="1453" y="167"/>
                  </a:cubicBezTo>
                  <a:cubicBezTo>
                    <a:pt x="1465" y="72"/>
                    <a:pt x="1382" y="0"/>
                    <a:pt x="12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55"/>
            <p:cNvSpPr/>
            <p:nvPr/>
          </p:nvSpPr>
          <p:spPr>
            <a:xfrm>
              <a:off x="1401887" y="4060150"/>
              <a:ext cx="17843" cy="10623"/>
            </a:xfrm>
            <a:custGeom>
              <a:rect b="b" l="l" r="r" t="t"/>
              <a:pathLst>
                <a:path extrusionOk="0" h="334" w="561">
                  <a:moveTo>
                    <a:pt x="167" y="0"/>
                  </a:moveTo>
                  <a:cubicBezTo>
                    <a:pt x="72" y="0"/>
                    <a:pt x="1" y="72"/>
                    <a:pt x="1" y="167"/>
                  </a:cubicBezTo>
                  <a:cubicBezTo>
                    <a:pt x="1" y="250"/>
                    <a:pt x="72" y="334"/>
                    <a:pt x="167" y="334"/>
                  </a:cubicBezTo>
                  <a:lnTo>
                    <a:pt x="394" y="334"/>
                  </a:lnTo>
                  <a:cubicBezTo>
                    <a:pt x="477" y="334"/>
                    <a:pt x="560" y="250"/>
                    <a:pt x="560" y="167"/>
                  </a:cubicBezTo>
                  <a:cubicBezTo>
                    <a:pt x="560" y="72"/>
                    <a:pt x="477" y="0"/>
                    <a:pt x="3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55"/>
            <p:cNvSpPr/>
            <p:nvPr/>
          </p:nvSpPr>
          <p:spPr>
            <a:xfrm>
              <a:off x="1563584" y="3936365"/>
              <a:ext cx="67077" cy="80276"/>
            </a:xfrm>
            <a:custGeom>
              <a:rect b="b" l="l" r="r" t="t"/>
              <a:pathLst>
                <a:path extrusionOk="0" h="2524" w="2109">
                  <a:moveTo>
                    <a:pt x="986" y="0"/>
                  </a:moveTo>
                  <a:cubicBezTo>
                    <a:pt x="915" y="0"/>
                    <a:pt x="842" y="19"/>
                    <a:pt x="775" y="59"/>
                  </a:cubicBezTo>
                  <a:lnTo>
                    <a:pt x="203" y="380"/>
                  </a:lnTo>
                  <a:cubicBezTo>
                    <a:pt x="72" y="451"/>
                    <a:pt x="1" y="594"/>
                    <a:pt x="1" y="737"/>
                  </a:cubicBezTo>
                  <a:cubicBezTo>
                    <a:pt x="1" y="928"/>
                    <a:pt x="60" y="916"/>
                    <a:pt x="846" y="2321"/>
                  </a:cubicBezTo>
                  <a:cubicBezTo>
                    <a:pt x="917" y="2452"/>
                    <a:pt x="1048" y="2523"/>
                    <a:pt x="1203" y="2523"/>
                  </a:cubicBezTo>
                  <a:cubicBezTo>
                    <a:pt x="1382" y="2523"/>
                    <a:pt x="1453" y="2416"/>
                    <a:pt x="1882" y="2190"/>
                  </a:cubicBezTo>
                  <a:cubicBezTo>
                    <a:pt x="1965" y="2154"/>
                    <a:pt x="1989" y="2047"/>
                    <a:pt x="1941" y="1975"/>
                  </a:cubicBezTo>
                  <a:cubicBezTo>
                    <a:pt x="1918" y="1921"/>
                    <a:pt x="1864" y="1892"/>
                    <a:pt x="1809" y="1892"/>
                  </a:cubicBezTo>
                  <a:cubicBezTo>
                    <a:pt x="1780" y="1892"/>
                    <a:pt x="1752" y="1900"/>
                    <a:pt x="1727" y="1916"/>
                  </a:cubicBezTo>
                  <a:cubicBezTo>
                    <a:pt x="1227" y="2190"/>
                    <a:pt x="1251" y="2190"/>
                    <a:pt x="1215" y="2190"/>
                  </a:cubicBezTo>
                  <a:cubicBezTo>
                    <a:pt x="1132" y="2190"/>
                    <a:pt x="1167" y="2178"/>
                    <a:pt x="358" y="785"/>
                  </a:cubicBezTo>
                  <a:cubicBezTo>
                    <a:pt x="322" y="737"/>
                    <a:pt x="334" y="690"/>
                    <a:pt x="382" y="666"/>
                  </a:cubicBezTo>
                  <a:lnTo>
                    <a:pt x="953" y="332"/>
                  </a:lnTo>
                  <a:cubicBezTo>
                    <a:pt x="965" y="324"/>
                    <a:pt x="978" y="320"/>
                    <a:pt x="992" y="320"/>
                  </a:cubicBezTo>
                  <a:cubicBezTo>
                    <a:pt x="1019" y="320"/>
                    <a:pt x="1048" y="336"/>
                    <a:pt x="1072" y="368"/>
                  </a:cubicBezTo>
                  <a:lnTo>
                    <a:pt x="1787" y="1583"/>
                  </a:lnTo>
                  <a:cubicBezTo>
                    <a:pt x="1810" y="1637"/>
                    <a:pt x="1864" y="1666"/>
                    <a:pt x="1919" y="1666"/>
                  </a:cubicBezTo>
                  <a:cubicBezTo>
                    <a:pt x="1948" y="1666"/>
                    <a:pt x="1976" y="1658"/>
                    <a:pt x="2001" y="1642"/>
                  </a:cubicBezTo>
                  <a:cubicBezTo>
                    <a:pt x="2084" y="1606"/>
                    <a:pt x="2108" y="1499"/>
                    <a:pt x="2060" y="1428"/>
                  </a:cubicBezTo>
                  <a:lnTo>
                    <a:pt x="1346" y="201"/>
                  </a:lnTo>
                  <a:cubicBezTo>
                    <a:pt x="1267" y="74"/>
                    <a:pt x="1129" y="0"/>
                    <a:pt x="98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55"/>
            <p:cNvSpPr/>
            <p:nvPr/>
          </p:nvSpPr>
          <p:spPr>
            <a:xfrm>
              <a:off x="1569658" y="4013174"/>
              <a:ext cx="15553" cy="16698"/>
            </a:xfrm>
            <a:custGeom>
              <a:rect b="b" l="l" r="r" t="t"/>
              <a:pathLst>
                <a:path extrusionOk="0" h="525" w="489">
                  <a:moveTo>
                    <a:pt x="189" y="0"/>
                  </a:moveTo>
                  <a:cubicBezTo>
                    <a:pt x="161" y="0"/>
                    <a:pt x="132" y="8"/>
                    <a:pt x="107" y="25"/>
                  </a:cubicBezTo>
                  <a:cubicBezTo>
                    <a:pt x="24" y="60"/>
                    <a:pt x="0" y="168"/>
                    <a:pt x="48" y="239"/>
                  </a:cubicBezTo>
                  <a:lnTo>
                    <a:pt x="143" y="441"/>
                  </a:lnTo>
                  <a:cubicBezTo>
                    <a:pt x="179" y="501"/>
                    <a:pt x="238" y="525"/>
                    <a:pt x="298" y="525"/>
                  </a:cubicBezTo>
                  <a:cubicBezTo>
                    <a:pt x="417" y="513"/>
                    <a:pt x="488" y="382"/>
                    <a:pt x="429" y="275"/>
                  </a:cubicBezTo>
                  <a:lnTo>
                    <a:pt x="322" y="84"/>
                  </a:lnTo>
                  <a:cubicBezTo>
                    <a:pt x="298" y="30"/>
                    <a:pt x="244" y="0"/>
                    <a:pt x="1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55"/>
            <p:cNvSpPr/>
            <p:nvPr/>
          </p:nvSpPr>
          <p:spPr>
            <a:xfrm>
              <a:off x="1541256" y="3964417"/>
              <a:ext cx="29165" cy="40615"/>
            </a:xfrm>
            <a:custGeom>
              <a:rect b="b" l="l" r="r" t="t"/>
              <a:pathLst>
                <a:path extrusionOk="0" h="1277" w="917">
                  <a:moveTo>
                    <a:pt x="182" y="0"/>
                  </a:moveTo>
                  <a:cubicBezTo>
                    <a:pt x="156" y="0"/>
                    <a:pt x="130" y="7"/>
                    <a:pt x="107" y="22"/>
                  </a:cubicBezTo>
                  <a:cubicBezTo>
                    <a:pt x="24" y="69"/>
                    <a:pt x="0" y="165"/>
                    <a:pt x="48" y="248"/>
                  </a:cubicBezTo>
                  <a:lnTo>
                    <a:pt x="596" y="1201"/>
                  </a:lnTo>
                  <a:cubicBezTo>
                    <a:pt x="628" y="1250"/>
                    <a:pt x="684" y="1277"/>
                    <a:pt x="743" y="1277"/>
                  </a:cubicBezTo>
                  <a:cubicBezTo>
                    <a:pt x="769" y="1277"/>
                    <a:pt x="796" y="1271"/>
                    <a:pt x="822" y="1260"/>
                  </a:cubicBezTo>
                  <a:cubicBezTo>
                    <a:pt x="893" y="1212"/>
                    <a:pt x="917" y="1105"/>
                    <a:pt x="881" y="1034"/>
                  </a:cubicBezTo>
                  <a:lnTo>
                    <a:pt x="322" y="81"/>
                  </a:lnTo>
                  <a:cubicBezTo>
                    <a:pt x="297" y="32"/>
                    <a:pt x="239" y="0"/>
                    <a:pt x="1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55"/>
            <p:cNvSpPr/>
            <p:nvPr/>
          </p:nvSpPr>
          <p:spPr>
            <a:xfrm>
              <a:off x="1496189" y="4055284"/>
              <a:ext cx="15171" cy="16634"/>
            </a:xfrm>
            <a:custGeom>
              <a:rect b="b" l="l" r="r" t="t"/>
              <a:pathLst>
                <a:path extrusionOk="0" h="523" w="477">
                  <a:moveTo>
                    <a:pt x="182" y="1"/>
                  </a:moveTo>
                  <a:cubicBezTo>
                    <a:pt x="156" y="1"/>
                    <a:pt x="130" y="7"/>
                    <a:pt x="108" y="22"/>
                  </a:cubicBezTo>
                  <a:cubicBezTo>
                    <a:pt x="36" y="70"/>
                    <a:pt x="0" y="165"/>
                    <a:pt x="48" y="249"/>
                  </a:cubicBezTo>
                  <a:cubicBezTo>
                    <a:pt x="48" y="249"/>
                    <a:pt x="155" y="427"/>
                    <a:pt x="155" y="439"/>
                  </a:cubicBezTo>
                  <a:cubicBezTo>
                    <a:pt x="194" y="494"/>
                    <a:pt x="259" y="523"/>
                    <a:pt x="309" y="523"/>
                  </a:cubicBezTo>
                  <a:cubicBezTo>
                    <a:pt x="335" y="523"/>
                    <a:pt x="357" y="515"/>
                    <a:pt x="369" y="499"/>
                  </a:cubicBezTo>
                  <a:cubicBezTo>
                    <a:pt x="453" y="451"/>
                    <a:pt x="477" y="344"/>
                    <a:pt x="429" y="272"/>
                  </a:cubicBezTo>
                  <a:lnTo>
                    <a:pt x="334" y="82"/>
                  </a:lnTo>
                  <a:cubicBezTo>
                    <a:pt x="301" y="33"/>
                    <a:pt x="240" y="1"/>
                    <a:pt x="1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55"/>
            <p:cNvSpPr/>
            <p:nvPr/>
          </p:nvSpPr>
          <p:spPr>
            <a:xfrm>
              <a:off x="1468169" y="3851859"/>
              <a:ext cx="78781" cy="69717"/>
            </a:xfrm>
            <a:custGeom>
              <a:rect b="b" l="l" r="r" t="t"/>
              <a:pathLst>
                <a:path extrusionOk="0" h="2192" w="2477">
                  <a:moveTo>
                    <a:pt x="738" y="1"/>
                  </a:moveTo>
                  <a:cubicBezTo>
                    <a:pt x="584" y="1"/>
                    <a:pt x="453" y="72"/>
                    <a:pt x="381" y="215"/>
                  </a:cubicBezTo>
                  <a:cubicBezTo>
                    <a:pt x="96" y="727"/>
                    <a:pt x="0" y="787"/>
                    <a:pt x="0" y="989"/>
                  </a:cubicBezTo>
                  <a:cubicBezTo>
                    <a:pt x="0" y="1132"/>
                    <a:pt x="84" y="1263"/>
                    <a:pt x="215" y="1346"/>
                  </a:cubicBezTo>
                  <a:cubicBezTo>
                    <a:pt x="1608" y="2132"/>
                    <a:pt x="1596" y="2192"/>
                    <a:pt x="1786" y="2192"/>
                  </a:cubicBezTo>
                  <a:cubicBezTo>
                    <a:pt x="1941" y="2192"/>
                    <a:pt x="2072" y="2120"/>
                    <a:pt x="2143" y="1977"/>
                  </a:cubicBezTo>
                  <a:lnTo>
                    <a:pt x="2417" y="1525"/>
                  </a:lnTo>
                  <a:cubicBezTo>
                    <a:pt x="2477" y="1418"/>
                    <a:pt x="2441" y="1311"/>
                    <a:pt x="2358" y="1263"/>
                  </a:cubicBezTo>
                  <a:cubicBezTo>
                    <a:pt x="2336" y="1252"/>
                    <a:pt x="2310" y="1247"/>
                    <a:pt x="2284" y="1247"/>
                  </a:cubicBezTo>
                  <a:cubicBezTo>
                    <a:pt x="2226" y="1247"/>
                    <a:pt x="2164" y="1273"/>
                    <a:pt x="2132" y="1322"/>
                  </a:cubicBezTo>
                  <a:lnTo>
                    <a:pt x="1870" y="1787"/>
                  </a:lnTo>
                  <a:cubicBezTo>
                    <a:pt x="1846" y="1819"/>
                    <a:pt x="1817" y="1834"/>
                    <a:pt x="1789" y="1834"/>
                  </a:cubicBezTo>
                  <a:cubicBezTo>
                    <a:pt x="1776" y="1834"/>
                    <a:pt x="1762" y="1830"/>
                    <a:pt x="1751" y="1823"/>
                  </a:cubicBezTo>
                  <a:cubicBezTo>
                    <a:pt x="334" y="989"/>
                    <a:pt x="334" y="1049"/>
                    <a:pt x="334" y="953"/>
                  </a:cubicBezTo>
                  <a:cubicBezTo>
                    <a:pt x="334" y="906"/>
                    <a:pt x="334" y="941"/>
                    <a:pt x="655" y="358"/>
                  </a:cubicBezTo>
                  <a:cubicBezTo>
                    <a:pt x="677" y="329"/>
                    <a:pt x="703" y="314"/>
                    <a:pt x="728" y="314"/>
                  </a:cubicBezTo>
                  <a:cubicBezTo>
                    <a:pt x="744" y="314"/>
                    <a:pt x="760" y="320"/>
                    <a:pt x="774" y="334"/>
                  </a:cubicBezTo>
                  <a:lnTo>
                    <a:pt x="2001" y="1049"/>
                  </a:lnTo>
                  <a:cubicBezTo>
                    <a:pt x="2023" y="1060"/>
                    <a:pt x="2048" y="1065"/>
                    <a:pt x="2074" y="1065"/>
                  </a:cubicBezTo>
                  <a:cubicBezTo>
                    <a:pt x="2133" y="1065"/>
                    <a:pt x="2194" y="1038"/>
                    <a:pt x="2227" y="989"/>
                  </a:cubicBezTo>
                  <a:cubicBezTo>
                    <a:pt x="2262" y="906"/>
                    <a:pt x="2239" y="811"/>
                    <a:pt x="2167" y="763"/>
                  </a:cubicBezTo>
                  <a:cubicBezTo>
                    <a:pt x="929" y="60"/>
                    <a:pt x="929" y="1"/>
                    <a:pt x="73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55"/>
            <p:cNvSpPr/>
            <p:nvPr/>
          </p:nvSpPr>
          <p:spPr>
            <a:xfrm>
              <a:off x="1503377" y="3929368"/>
              <a:ext cx="17843" cy="13740"/>
            </a:xfrm>
            <a:custGeom>
              <a:rect b="b" l="l" r="r" t="t"/>
              <a:pathLst>
                <a:path extrusionOk="0" h="432" w="561">
                  <a:moveTo>
                    <a:pt x="189" y="0"/>
                  </a:moveTo>
                  <a:cubicBezTo>
                    <a:pt x="132" y="0"/>
                    <a:pt x="73" y="27"/>
                    <a:pt x="48" y="76"/>
                  </a:cubicBezTo>
                  <a:cubicBezTo>
                    <a:pt x="1" y="159"/>
                    <a:pt x="24" y="255"/>
                    <a:pt x="96" y="302"/>
                  </a:cubicBezTo>
                  <a:lnTo>
                    <a:pt x="298" y="409"/>
                  </a:lnTo>
                  <a:cubicBezTo>
                    <a:pt x="321" y="424"/>
                    <a:pt x="347" y="431"/>
                    <a:pt x="373" y="431"/>
                  </a:cubicBezTo>
                  <a:cubicBezTo>
                    <a:pt x="431" y="431"/>
                    <a:pt x="492" y="399"/>
                    <a:pt x="524" y="350"/>
                  </a:cubicBezTo>
                  <a:cubicBezTo>
                    <a:pt x="560" y="255"/>
                    <a:pt x="536" y="171"/>
                    <a:pt x="465" y="124"/>
                  </a:cubicBezTo>
                  <a:lnTo>
                    <a:pt x="263" y="17"/>
                  </a:lnTo>
                  <a:cubicBezTo>
                    <a:pt x="240" y="6"/>
                    <a:pt x="215" y="0"/>
                    <a:pt x="1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55"/>
            <p:cNvSpPr/>
            <p:nvPr/>
          </p:nvSpPr>
          <p:spPr>
            <a:xfrm>
              <a:off x="1454524" y="3900966"/>
              <a:ext cx="42078" cy="27798"/>
            </a:xfrm>
            <a:custGeom>
              <a:rect b="b" l="l" r="r" t="t"/>
              <a:pathLst>
                <a:path extrusionOk="0" h="874" w="1323">
                  <a:moveTo>
                    <a:pt x="195" y="0"/>
                  </a:moveTo>
                  <a:cubicBezTo>
                    <a:pt x="137" y="0"/>
                    <a:pt x="81" y="27"/>
                    <a:pt x="48" y="76"/>
                  </a:cubicBezTo>
                  <a:cubicBezTo>
                    <a:pt x="1" y="159"/>
                    <a:pt x="36" y="255"/>
                    <a:pt x="108" y="302"/>
                  </a:cubicBezTo>
                  <a:lnTo>
                    <a:pt x="1060" y="850"/>
                  </a:lnTo>
                  <a:cubicBezTo>
                    <a:pt x="1084" y="874"/>
                    <a:pt x="1120" y="874"/>
                    <a:pt x="1144" y="874"/>
                  </a:cubicBezTo>
                  <a:cubicBezTo>
                    <a:pt x="1203" y="874"/>
                    <a:pt x="1263" y="838"/>
                    <a:pt x="1298" y="779"/>
                  </a:cubicBezTo>
                  <a:cubicBezTo>
                    <a:pt x="1322" y="719"/>
                    <a:pt x="1310" y="612"/>
                    <a:pt x="1227" y="576"/>
                  </a:cubicBezTo>
                  <a:lnTo>
                    <a:pt x="275" y="17"/>
                  </a:lnTo>
                  <a:cubicBezTo>
                    <a:pt x="249" y="6"/>
                    <a:pt x="222" y="0"/>
                    <a:pt x="19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55"/>
            <p:cNvSpPr/>
            <p:nvPr/>
          </p:nvSpPr>
          <p:spPr>
            <a:xfrm>
              <a:off x="1460981" y="4002265"/>
              <a:ext cx="19083" cy="13740"/>
            </a:xfrm>
            <a:custGeom>
              <a:rect b="b" l="l" r="r" t="t"/>
              <a:pathLst>
                <a:path extrusionOk="0" h="432" w="600">
                  <a:moveTo>
                    <a:pt x="199" y="1"/>
                  </a:moveTo>
                  <a:cubicBezTo>
                    <a:pt x="141" y="1"/>
                    <a:pt x="80" y="33"/>
                    <a:pt x="48" y="82"/>
                  </a:cubicBezTo>
                  <a:cubicBezTo>
                    <a:pt x="0" y="153"/>
                    <a:pt x="36" y="261"/>
                    <a:pt x="107" y="308"/>
                  </a:cubicBezTo>
                  <a:cubicBezTo>
                    <a:pt x="107" y="308"/>
                    <a:pt x="286" y="403"/>
                    <a:pt x="298" y="403"/>
                  </a:cubicBezTo>
                  <a:cubicBezTo>
                    <a:pt x="328" y="423"/>
                    <a:pt x="358" y="432"/>
                    <a:pt x="386" y="432"/>
                  </a:cubicBezTo>
                  <a:cubicBezTo>
                    <a:pt x="512" y="432"/>
                    <a:pt x="600" y="263"/>
                    <a:pt x="512" y="165"/>
                  </a:cubicBezTo>
                  <a:cubicBezTo>
                    <a:pt x="488" y="130"/>
                    <a:pt x="453" y="130"/>
                    <a:pt x="274" y="22"/>
                  </a:cubicBezTo>
                  <a:cubicBezTo>
                    <a:pt x="251" y="8"/>
                    <a:pt x="226" y="1"/>
                    <a:pt x="1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45" name="Google Shape;3645;p55"/>
          <p:cNvSpPr/>
          <p:nvPr/>
        </p:nvSpPr>
        <p:spPr>
          <a:xfrm>
            <a:off x="2787472" y="3804915"/>
            <a:ext cx="89022" cy="360064"/>
          </a:xfrm>
          <a:custGeom>
            <a:rect b="b" l="l" r="r" t="t"/>
            <a:pathLst>
              <a:path extrusionOk="0" h="11321" w="2799">
                <a:moveTo>
                  <a:pt x="906" y="1763"/>
                </a:moveTo>
                <a:lnTo>
                  <a:pt x="1858" y="2358"/>
                </a:lnTo>
                <a:lnTo>
                  <a:pt x="1858" y="3310"/>
                </a:lnTo>
                <a:lnTo>
                  <a:pt x="906" y="2715"/>
                </a:lnTo>
                <a:lnTo>
                  <a:pt x="906" y="1763"/>
                </a:lnTo>
                <a:close/>
                <a:moveTo>
                  <a:pt x="906" y="3096"/>
                </a:moveTo>
                <a:lnTo>
                  <a:pt x="1858" y="3691"/>
                </a:lnTo>
                <a:lnTo>
                  <a:pt x="1858" y="4644"/>
                </a:lnTo>
                <a:cubicBezTo>
                  <a:pt x="1144" y="4203"/>
                  <a:pt x="965" y="4084"/>
                  <a:pt x="929" y="4072"/>
                </a:cubicBezTo>
                <a:cubicBezTo>
                  <a:pt x="906" y="3965"/>
                  <a:pt x="906" y="3453"/>
                  <a:pt x="906" y="3096"/>
                </a:cubicBezTo>
                <a:close/>
                <a:moveTo>
                  <a:pt x="906" y="4453"/>
                </a:moveTo>
                <a:lnTo>
                  <a:pt x="1858" y="5049"/>
                </a:lnTo>
                <a:lnTo>
                  <a:pt x="1858" y="6001"/>
                </a:lnTo>
                <a:lnTo>
                  <a:pt x="906" y="5394"/>
                </a:lnTo>
                <a:lnTo>
                  <a:pt x="906" y="4453"/>
                </a:lnTo>
                <a:close/>
                <a:moveTo>
                  <a:pt x="906" y="5799"/>
                </a:moveTo>
                <a:lnTo>
                  <a:pt x="1858" y="6394"/>
                </a:lnTo>
                <a:lnTo>
                  <a:pt x="1858" y="6716"/>
                </a:lnTo>
                <a:lnTo>
                  <a:pt x="906" y="6716"/>
                </a:lnTo>
                <a:lnTo>
                  <a:pt x="906" y="5799"/>
                </a:lnTo>
                <a:close/>
                <a:moveTo>
                  <a:pt x="2441" y="4370"/>
                </a:moveTo>
                <a:lnTo>
                  <a:pt x="2441" y="6811"/>
                </a:lnTo>
                <a:cubicBezTo>
                  <a:pt x="2370" y="6763"/>
                  <a:pt x="2299" y="6728"/>
                  <a:pt x="2203" y="6716"/>
                </a:cubicBezTo>
                <a:lnTo>
                  <a:pt x="2203" y="4370"/>
                </a:lnTo>
                <a:close/>
                <a:moveTo>
                  <a:pt x="679" y="7073"/>
                </a:moveTo>
                <a:cubicBezTo>
                  <a:pt x="2227" y="7073"/>
                  <a:pt x="2144" y="7073"/>
                  <a:pt x="2203" y="7085"/>
                </a:cubicBezTo>
                <a:cubicBezTo>
                  <a:pt x="2561" y="7192"/>
                  <a:pt x="2489" y="7740"/>
                  <a:pt x="2096" y="7740"/>
                </a:cubicBezTo>
                <a:cubicBezTo>
                  <a:pt x="548" y="7740"/>
                  <a:pt x="644" y="7740"/>
                  <a:pt x="584" y="7728"/>
                </a:cubicBezTo>
                <a:cubicBezTo>
                  <a:pt x="465" y="7680"/>
                  <a:pt x="358" y="7585"/>
                  <a:pt x="346" y="7442"/>
                </a:cubicBezTo>
                <a:lnTo>
                  <a:pt x="346" y="7370"/>
                </a:lnTo>
                <a:cubicBezTo>
                  <a:pt x="358" y="7204"/>
                  <a:pt x="513" y="7073"/>
                  <a:pt x="679" y="7073"/>
                </a:cubicBezTo>
                <a:close/>
                <a:moveTo>
                  <a:pt x="334" y="8002"/>
                </a:moveTo>
                <a:cubicBezTo>
                  <a:pt x="405" y="8037"/>
                  <a:pt x="477" y="8073"/>
                  <a:pt x="572" y="8085"/>
                </a:cubicBezTo>
                <a:lnTo>
                  <a:pt x="572" y="8752"/>
                </a:lnTo>
                <a:cubicBezTo>
                  <a:pt x="572" y="8847"/>
                  <a:pt x="644" y="8918"/>
                  <a:pt x="727" y="8918"/>
                </a:cubicBezTo>
                <a:lnTo>
                  <a:pt x="2013" y="8918"/>
                </a:lnTo>
                <a:cubicBezTo>
                  <a:pt x="2096" y="8918"/>
                  <a:pt x="2180" y="8847"/>
                  <a:pt x="2180" y="8752"/>
                </a:cubicBezTo>
                <a:lnTo>
                  <a:pt x="2180" y="8513"/>
                </a:lnTo>
                <a:cubicBezTo>
                  <a:pt x="2180" y="8430"/>
                  <a:pt x="2096" y="8359"/>
                  <a:pt x="2013" y="8359"/>
                </a:cubicBezTo>
                <a:cubicBezTo>
                  <a:pt x="1918" y="8359"/>
                  <a:pt x="1846" y="8430"/>
                  <a:pt x="1846" y="8513"/>
                </a:cubicBezTo>
                <a:lnTo>
                  <a:pt x="1846" y="8597"/>
                </a:lnTo>
                <a:lnTo>
                  <a:pt x="894" y="8597"/>
                </a:lnTo>
                <a:lnTo>
                  <a:pt x="894" y="8097"/>
                </a:lnTo>
                <a:lnTo>
                  <a:pt x="2084" y="8097"/>
                </a:lnTo>
                <a:cubicBezTo>
                  <a:pt x="2203" y="8097"/>
                  <a:pt x="2322" y="8073"/>
                  <a:pt x="2430" y="8013"/>
                </a:cubicBezTo>
                <a:lnTo>
                  <a:pt x="2430" y="9204"/>
                </a:lnTo>
                <a:lnTo>
                  <a:pt x="2251" y="9204"/>
                </a:lnTo>
                <a:cubicBezTo>
                  <a:pt x="2156" y="9204"/>
                  <a:pt x="2084" y="9275"/>
                  <a:pt x="2084" y="9371"/>
                </a:cubicBezTo>
                <a:cubicBezTo>
                  <a:pt x="2084" y="9454"/>
                  <a:pt x="2156" y="9526"/>
                  <a:pt x="2251" y="9526"/>
                </a:cubicBezTo>
                <a:lnTo>
                  <a:pt x="2430" y="9526"/>
                </a:lnTo>
                <a:cubicBezTo>
                  <a:pt x="2430" y="9811"/>
                  <a:pt x="2477" y="10037"/>
                  <a:pt x="2346" y="10323"/>
                </a:cubicBezTo>
                <a:cubicBezTo>
                  <a:pt x="2239" y="10597"/>
                  <a:pt x="2037" y="10740"/>
                  <a:pt x="2013" y="10764"/>
                </a:cubicBezTo>
                <a:cubicBezTo>
                  <a:pt x="1974" y="10793"/>
                  <a:pt x="1728" y="10973"/>
                  <a:pt x="1380" y="10973"/>
                </a:cubicBezTo>
                <a:cubicBezTo>
                  <a:pt x="1302" y="10973"/>
                  <a:pt x="1219" y="10964"/>
                  <a:pt x="1132" y="10942"/>
                </a:cubicBezTo>
                <a:cubicBezTo>
                  <a:pt x="810" y="10871"/>
                  <a:pt x="536" y="10645"/>
                  <a:pt x="417" y="10335"/>
                </a:cubicBezTo>
                <a:cubicBezTo>
                  <a:pt x="298" y="10049"/>
                  <a:pt x="346" y="9871"/>
                  <a:pt x="334" y="9514"/>
                </a:cubicBezTo>
                <a:lnTo>
                  <a:pt x="1560" y="9514"/>
                </a:lnTo>
                <a:cubicBezTo>
                  <a:pt x="1656" y="9514"/>
                  <a:pt x="1727" y="9442"/>
                  <a:pt x="1727" y="9347"/>
                </a:cubicBezTo>
                <a:cubicBezTo>
                  <a:pt x="1727" y="9264"/>
                  <a:pt x="1656" y="9192"/>
                  <a:pt x="1560" y="9192"/>
                </a:cubicBezTo>
                <a:lnTo>
                  <a:pt x="334" y="9192"/>
                </a:lnTo>
                <a:lnTo>
                  <a:pt x="334" y="8002"/>
                </a:lnTo>
                <a:close/>
                <a:moveTo>
                  <a:pt x="882" y="1"/>
                </a:moveTo>
                <a:cubicBezTo>
                  <a:pt x="715" y="1"/>
                  <a:pt x="596" y="143"/>
                  <a:pt x="596" y="286"/>
                </a:cubicBezTo>
                <a:lnTo>
                  <a:pt x="596" y="572"/>
                </a:lnTo>
                <a:cubicBezTo>
                  <a:pt x="596" y="655"/>
                  <a:pt x="667" y="739"/>
                  <a:pt x="763" y="739"/>
                </a:cubicBezTo>
                <a:cubicBezTo>
                  <a:pt x="846" y="739"/>
                  <a:pt x="929" y="655"/>
                  <a:pt x="929" y="572"/>
                </a:cubicBezTo>
                <a:lnTo>
                  <a:pt x="929" y="382"/>
                </a:lnTo>
                <a:lnTo>
                  <a:pt x="1882" y="977"/>
                </a:lnTo>
                <a:lnTo>
                  <a:pt x="1882" y="1953"/>
                </a:lnTo>
                <a:lnTo>
                  <a:pt x="929" y="1358"/>
                </a:lnTo>
                <a:lnTo>
                  <a:pt x="929" y="1239"/>
                </a:lnTo>
                <a:cubicBezTo>
                  <a:pt x="929" y="1155"/>
                  <a:pt x="846" y="1072"/>
                  <a:pt x="763" y="1072"/>
                </a:cubicBezTo>
                <a:cubicBezTo>
                  <a:pt x="667" y="1072"/>
                  <a:pt x="596" y="1155"/>
                  <a:pt x="596" y="1239"/>
                </a:cubicBezTo>
                <a:lnTo>
                  <a:pt x="596" y="4025"/>
                </a:lnTo>
                <a:lnTo>
                  <a:pt x="191" y="4025"/>
                </a:lnTo>
                <a:cubicBezTo>
                  <a:pt x="108" y="4025"/>
                  <a:pt x="24" y="4096"/>
                  <a:pt x="24" y="4192"/>
                </a:cubicBezTo>
                <a:lnTo>
                  <a:pt x="24" y="5716"/>
                </a:lnTo>
                <a:cubicBezTo>
                  <a:pt x="24" y="5811"/>
                  <a:pt x="108" y="5882"/>
                  <a:pt x="191" y="5882"/>
                </a:cubicBezTo>
                <a:cubicBezTo>
                  <a:pt x="286" y="5882"/>
                  <a:pt x="358" y="5811"/>
                  <a:pt x="358" y="5716"/>
                </a:cubicBezTo>
                <a:lnTo>
                  <a:pt x="358" y="4370"/>
                </a:lnTo>
                <a:lnTo>
                  <a:pt x="596" y="4370"/>
                </a:lnTo>
                <a:lnTo>
                  <a:pt x="596" y="6728"/>
                </a:lnTo>
                <a:cubicBezTo>
                  <a:pt x="513" y="6751"/>
                  <a:pt x="429" y="6775"/>
                  <a:pt x="358" y="6823"/>
                </a:cubicBezTo>
                <a:lnTo>
                  <a:pt x="358" y="6418"/>
                </a:lnTo>
                <a:cubicBezTo>
                  <a:pt x="358" y="6335"/>
                  <a:pt x="286" y="6251"/>
                  <a:pt x="191" y="6251"/>
                </a:cubicBezTo>
                <a:cubicBezTo>
                  <a:pt x="108" y="6251"/>
                  <a:pt x="24" y="6335"/>
                  <a:pt x="24" y="6418"/>
                </a:cubicBezTo>
                <a:lnTo>
                  <a:pt x="24" y="9371"/>
                </a:lnTo>
                <a:lnTo>
                  <a:pt x="24" y="9633"/>
                </a:lnTo>
                <a:cubicBezTo>
                  <a:pt x="48" y="9859"/>
                  <a:pt x="1" y="10061"/>
                  <a:pt x="84" y="10347"/>
                </a:cubicBezTo>
                <a:cubicBezTo>
                  <a:pt x="276" y="10971"/>
                  <a:pt x="839" y="11321"/>
                  <a:pt x="1415" y="11321"/>
                </a:cubicBezTo>
                <a:cubicBezTo>
                  <a:pt x="1696" y="11321"/>
                  <a:pt x="1981" y="11237"/>
                  <a:pt x="2227" y="11061"/>
                </a:cubicBezTo>
                <a:lnTo>
                  <a:pt x="2275" y="11026"/>
                </a:lnTo>
                <a:cubicBezTo>
                  <a:pt x="2465" y="10883"/>
                  <a:pt x="2620" y="10692"/>
                  <a:pt x="2703" y="10466"/>
                </a:cubicBezTo>
                <a:cubicBezTo>
                  <a:pt x="2799" y="10145"/>
                  <a:pt x="2775" y="9966"/>
                  <a:pt x="2775" y="9347"/>
                </a:cubicBezTo>
                <a:lnTo>
                  <a:pt x="2775" y="4203"/>
                </a:lnTo>
                <a:cubicBezTo>
                  <a:pt x="2775" y="4108"/>
                  <a:pt x="2691" y="4037"/>
                  <a:pt x="2608" y="4037"/>
                </a:cubicBezTo>
                <a:lnTo>
                  <a:pt x="2203" y="4037"/>
                </a:lnTo>
                <a:lnTo>
                  <a:pt x="2203" y="882"/>
                </a:lnTo>
                <a:cubicBezTo>
                  <a:pt x="2203" y="822"/>
                  <a:pt x="2168" y="763"/>
                  <a:pt x="2132" y="739"/>
                </a:cubicBezTo>
                <a:lnTo>
                  <a:pt x="1025" y="48"/>
                </a:lnTo>
                <a:cubicBezTo>
                  <a:pt x="989" y="24"/>
                  <a:pt x="917" y="1"/>
                  <a:pt x="8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46" name="Google Shape;3646;p55"/>
          <p:cNvGrpSpPr/>
          <p:nvPr/>
        </p:nvGrpSpPr>
        <p:grpSpPr>
          <a:xfrm>
            <a:off x="859262" y="3353920"/>
            <a:ext cx="306759" cy="351445"/>
            <a:chOff x="859262" y="3353920"/>
            <a:chExt cx="306759" cy="351445"/>
          </a:xfrm>
        </p:grpSpPr>
        <p:sp>
          <p:nvSpPr>
            <p:cNvPr id="3647" name="Google Shape;3647;p55"/>
            <p:cNvSpPr/>
            <p:nvPr/>
          </p:nvSpPr>
          <p:spPr>
            <a:xfrm>
              <a:off x="859262" y="3415718"/>
              <a:ext cx="132563" cy="205937"/>
            </a:xfrm>
            <a:custGeom>
              <a:rect b="b" l="l" r="r" t="t"/>
              <a:pathLst>
                <a:path extrusionOk="0" h="6475" w="4168">
                  <a:moveTo>
                    <a:pt x="1444" y="0"/>
                  </a:moveTo>
                  <a:cubicBezTo>
                    <a:pt x="1418" y="0"/>
                    <a:pt x="1392" y="7"/>
                    <a:pt x="1369" y="22"/>
                  </a:cubicBezTo>
                  <a:lnTo>
                    <a:pt x="262" y="665"/>
                  </a:lnTo>
                  <a:cubicBezTo>
                    <a:pt x="0" y="808"/>
                    <a:pt x="0" y="1200"/>
                    <a:pt x="262" y="1367"/>
                  </a:cubicBezTo>
                  <a:lnTo>
                    <a:pt x="1143" y="1867"/>
                  </a:lnTo>
                  <a:lnTo>
                    <a:pt x="429" y="2284"/>
                  </a:lnTo>
                  <a:cubicBezTo>
                    <a:pt x="83" y="2474"/>
                    <a:pt x="83" y="2974"/>
                    <a:pt x="429" y="3165"/>
                  </a:cubicBezTo>
                  <a:lnTo>
                    <a:pt x="1167" y="3594"/>
                  </a:lnTo>
                  <a:lnTo>
                    <a:pt x="417" y="4022"/>
                  </a:lnTo>
                  <a:cubicBezTo>
                    <a:pt x="71" y="4225"/>
                    <a:pt x="71" y="4713"/>
                    <a:pt x="417" y="4903"/>
                  </a:cubicBezTo>
                  <a:lnTo>
                    <a:pt x="1155" y="5332"/>
                  </a:lnTo>
                  <a:lnTo>
                    <a:pt x="917" y="5463"/>
                  </a:lnTo>
                  <a:cubicBezTo>
                    <a:pt x="774" y="5558"/>
                    <a:pt x="833" y="5784"/>
                    <a:pt x="1012" y="5784"/>
                  </a:cubicBezTo>
                  <a:cubicBezTo>
                    <a:pt x="1084" y="5784"/>
                    <a:pt x="1095" y="5749"/>
                    <a:pt x="1488" y="5522"/>
                  </a:cubicBezTo>
                  <a:lnTo>
                    <a:pt x="3119" y="6463"/>
                  </a:lnTo>
                  <a:cubicBezTo>
                    <a:pt x="3155" y="6475"/>
                    <a:pt x="3179" y="6475"/>
                    <a:pt x="3191" y="6475"/>
                  </a:cubicBezTo>
                  <a:cubicBezTo>
                    <a:pt x="3250" y="6475"/>
                    <a:pt x="3310" y="6451"/>
                    <a:pt x="3346" y="6392"/>
                  </a:cubicBezTo>
                  <a:cubicBezTo>
                    <a:pt x="3393" y="6320"/>
                    <a:pt x="3358" y="6213"/>
                    <a:pt x="3286" y="6165"/>
                  </a:cubicBezTo>
                  <a:cubicBezTo>
                    <a:pt x="2643" y="5796"/>
                    <a:pt x="1226" y="4987"/>
                    <a:pt x="560" y="4618"/>
                  </a:cubicBezTo>
                  <a:cubicBezTo>
                    <a:pt x="441" y="4546"/>
                    <a:pt x="441" y="4368"/>
                    <a:pt x="560" y="4308"/>
                  </a:cubicBezTo>
                  <a:lnTo>
                    <a:pt x="1476" y="3772"/>
                  </a:lnTo>
                  <a:cubicBezTo>
                    <a:pt x="1498" y="3782"/>
                    <a:pt x="1520" y="3786"/>
                    <a:pt x="1541" y="3786"/>
                  </a:cubicBezTo>
                  <a:cubicBezTo>
                    <a:pt x="1627" y="3786"/>
                    <a:pt x="1705" y="3717"/>
                    <a:pt x="1715" y="3641"/>
                  </a:cubicBezTo>
                  <a:cubicBezTo>
                    <a:pt x="1715" y="3582"/>
                    <a:pt x="1691" y="3522"/>
                    <a:pt x="1631" y="3486"/>
                  </a:cubicBezTo>
                  <a:lnTo>
                    <a:pt x="1476" y="3403"/>
                  </a:lnTo>
                  <a:lnTo>
                    <a:pt x="560" y="2879"/>
                  </a:lnTo>
                  <a:cubicBezTo>
                    <a:pt x="441" y="2808"/>
                    <a:pt x="441" y="2629"/>
                    <a:pt x="560" y="2570"/>
                  </a:cubicBezTo>
                  <a:lnTo>
                    <a:pt x="1441" y="2058"/>
                  </a:lnTo>
                  <a:lnTo>
                    <a:pt x="3870" y="3439"/>
                  </a:lnTo>
                  <a:cubicBezTo>
                    <a:pt x="3893" y="3463"/>
                    <a:pt x="3929" y="3463"/>
                    <a:pt x="3941" y="3463"/>
                  </a:cubicBezTo>
                  <a:cubicBezTo>
                    <a:pt x="4001" y="3463"/>
                    <a:pt x="4060" y="3427"/>
                    <a:pt x="4084" y="3367"/>
                  </a:cubicBezTo>
                  <a:cubicBezTo>
                    <a:pt x="4167" y="3296"/>
                    <a:pt x="4132" y="3189"/>
                    <a:pt x="4060" y="3153"/>
                  </a:cubicBezTo>
                  <a:cubicBezTo>
                    <a:pt x="1262" y="1558"/>
                    <a:pt x="3215" y="2653"/>
                    <a:pt x="429" y="1069"/>
                  </a:cubicBezTo>
                  <a:cubicBezTo>
                    <a:pt x="381" y="1034"/>
                    <a:pt x="381" y="962"/>
                    <a:pt x="429" y="950"/>
                  </a:cubicBezTo>
                  <a:lnTo>
                    <a:pt x="1524" y="307"/>
                  </a:lnTo>
                  <a:cubicBezTo>
                    <a:pt x="1607" y="260"/>
                    <a:pt x="1631" y="153"/>
                    <a:pt x="1584" y="81"/>
                  </a:cubicBezTo>
                  <a:cubicBezTo>
                    <a:pt x="1559" y="32"/>
                    <a:pt x="1501" y="0"/>
                    <a:pt x="144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55"/>
            <p:cNvSpPr/>
            <p:nvPr/>
          </p:nvSpPr>
          <p:spPr>
            <a:xfrm>
              <a:off x="916415" y="3353920"/>
              <a:ext cx="178013" cy="62147"/>
            </a:xfrm>
            <a:custGeom>
              <a:rect b="b" l="l" r="r" t="t"/>
              <a:pathLst>
                <a:path extrusionOk="0" h="1954" w="5597">
                  <a:moveTo>
                    <a:pt x="3061" y="0"/>
                  </a:moveTo>
                  <a:cubicBezTo>
                    <a:pt x="2891" y="0"/>
                    <a:pt x="2929" y="33"/>
                    <a:pt x="144" y="1631"/>
                  </a:cubicBezTo>
                  <a:cubicBezTo>
                    <a:pt x="1" y="1727"/>
                    <a:pt x="60" y="1953"/>
                    <a:pt x="239" y="1953"/>
                  </a:cubicBezTo>
                  <a:cubicBezTo>
                    <a:pt x="245" y="1953"/>
                    <a:pt x="249" y="1953"/>
                    <a:pt x="254" y="1953"/>
                  </a:cubicBezTo>
                  <a:cubicBezTo>
                    <a:pt x="317" y="1953"/>
                    <a:pt x="372" y="1901"/>
                    <a:pt x="3049" y="357"/>
                  </a:cubicBezTo>
                  <a:cubicBezTo>
                    <a:pt x="3060" y="350"/>
                    <a:pt x="3067" y="344"/>
                    <a:pt x="3080" y="344"/>
                  </a:cubicBezTo>
                  <a:cubicBezTo>
                    <a:pt x="3151" y="344"/>
                    <a:pt x="3392" y="523"/>
                    <a:pt x="5347" y="1631"/>
                  </a:cubicBezTo>
                  <a:cubicBezTo>
                    <a:pt x="5372" y="1648"/>
                    <a:pt x="5402" y="1656"/>
                    <a:pt x="5431" y="1656"/>
                  </a:cubicBezTo>
                  <a:cubicBezTo>
                    <a:pt x="5485" y="1656"/>
                    <a:pt x="5538" y="1630"/>
                    <a:pt x="5561" y="1584"/>
                  </a:cubicBezTo>
                  <a:cubicBezTo>
                    <a:pt x="5597" y="1488"/>
                    <a:pt x="5561" y="1381"/>
                    <a:pt x="5490" y="1334"/>
                  </a:cubicBezTo>
                  <a:cubicBezTo>
                    <a:pt x="3216" y="48"/>
                    <a:pt x="3263" y="0"/>
                    <a:pt x="3085" y="0"/>
                  </a:cubicBezTo>
                  <a:cubicBezTo>
                    <a:pt x="3076" y="0"/>
                    <a:pt x="3069" y="0"/>
                    <a:pt x="306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55"/>
            <p:cNvSpPr/>
            <p:nvPr/>
          </p:nvSpPr>
          <p:spPr>
            <a:xfrm>
              <a:off x="920582" y="3405858"/>
              <a:ext cx="245439" cy="243817"/>
            </a:xfrm>
            <a:custGeom>
              <a:rect b="b" l="l" r="r" t="t"/>
              <a:pathLst>
                <a:path extrusionOk="0" h="7666" w="7717">
                  <a:moveTo>
                    <a:pt x="6359" y="844"/>
                  </a:moveTo>
                  <a:lnTo>
                    <a:pt x="6359" y="1808"/>
                  </a:lnTo>
                  <a:lnTo>
                    <a:pt x="5359" y="1332"/>
                  </a:lnTo>
                  <a:lnTo>
                    <a:pt x="6359" y="844"/>
                  </a:lnTo>
                  <a:close/>
                  <a:moveTo>
                    <a:pt x="5820" y="0"/>
                  </a:moveTo>
                  <a:cubicBezTo>
                    <a:pt x="5762" y="0"/>
                    <a:pt x="5701" y="33"/>
                    <a:pt x="5668" y="82"/>
                  </a:cubicBezTo>
                  <a:cubicBezTo>
                    <a:pt x="5621" y="153"/>
                    <a:pt x="5656" y="260"/>
                    <a:pt x="5728" y="308"/>
                  </a:cubicBezTo>
                  <a:lnTo>
                    <a:pt x="6144" y="546"/>
                  </a:lnTo>
                  <a:lnTo>
                    <a:pt x="4882" y="1153"/>
                  </a:lnTo>
                  <a:cubicBezTo>
                    <a:pt x="4823" y="1177"/>
                    <a:pt x="4799" y="1237"/>
                    <a:pt x="4799" y="1296"/>
                  </a:cubicBezTo>
                  <a:cubicBezTo>
                    <a:pt x="4799" y="1356"/>
                    <a:pt x="4823" y="1415"/>
                    <a:pt x="4882" y="1451"/>
                  </a:cubicBezTo>
                  <a:lnTo>
                    <a:pt x="6144" y="2058"/>
                  </a:lnTo>
                  <a:cubicBezTo>
                    <a:pt x="5656" y="2344"/>
                    <a:pt x="3204" y="3737"/>
                    <a:pt x="2954" y="3892"/>
                  </a:cubicBezTo>
                  <a:cubicBezTo>
                    <a:pt x="2942" y="3898"/>
                    <a:pt x="2930" y="3901"/>
                    <a:pt x="2916" y="3901"/>
                  </a:cubicBezTo>
                  <a:cubicBezTo>
                    <a:pt x="2903" y="3901"/>
                    <a:pt x="2888" y="3898"/>
                    <a:pt x="2870" y="3892"/>
                  </a:cubicBezTo>
                  <a:lnTo>
                    <a:pt x="2668" y="3773"/>
                  </a:lnTo>
                  <a:cubicBezTo>
                    <a:pt x="2645" y="3758"/>
                    <a:pt x="2619" y="3751"/>
                    <a:pt x="2593" y="3751"/>
                  </a:cubicBezTo>
                  <a:cubicBezTo>
                    <a:pt x="2535" y="3751"/>
                    <a:pt x="2474" y="3783"/>
                    <a:pt x="2442" y="3832"/>
                  </a:cubicBezTo>
                  <a:cubicBezTo>
                    <a:pt x="2394" y="3904"/>
                    <a:pt x="2430" y="4011"/>
                    <a:pt x="2501" y="4058"/>
                  </a:cubicBezTo>
                  <a:lnTo>
                    <a:pt x="2715" y="4177"/>
                  </a:lnTo>
                  <a:cubicBezTo>
                    <a:pt x="2775" y="4201"/>
                    <a:pt x="2846" y="4237"/>
                    <a:pt x="2906" y="4237"/>
                  </a:cubicBezTo>
                  <a:cubicBezTo>
                    <a:pt x="2977" y="4237"/>
                    <a:pt x="3037" y="4213"/>
                    <a:pt x="3096" y="4177"/>
                  </a:cubicBezTo>
                  <a:lnTo>
                    <a:pt x="6299" y="2344"/>
                  </a:lnTo>
                  <a:lnTo>
                    <a:pt x="7180" y="2844"/>
                  </a:lnTo>
                  <a:cubicBezTo>
                    <a:pt x="7299" y="2927"/>
                    <a:pt x="7299" y="3106"/>
                    <a:pt x="7180" y="3165"/>
                  </a:cubicBezTo>
                  <a:cubicBezTo>
                    <a:pt x="4823" y="4499"/>
                    <a:pt x="5823" y="3939"/>
                    <a:pt x="2989" y="5559"/>
                  </a:cubicBezTo>
                  <a:cubicBezTo>
                    <a:pt x="2960" y="5570"/>
                    <a:pt x="2930" y="5576"/>
                    <a:pt x="2900" y="5576"/>
                  </a:cubicBezTo>
                  <a:cubicBezTo>
                    <a:pt x="2870" y="5576"/>
                    <a:pt x="2840" y="5570"/>
                    <a:pt x="2811" y="5559"/>
                  </a:cubicBezTo>
                  <a:lnTo>
                    <a:pt x="275" y="4094"/>
                  </a:lnTo>
                  <a:cubicBezTo>
                    <a:pt x="249" y="4083"/>
                    <a:pt x="222" y="4078"/>
                    <a:pt x="196" y="4078"/>
                  </a:cubicBezTo>
                  <a:cubicBezTo>
                    <a:pt x="137" y="4078"/>
                    <a:pt x="81" y="4104"/>
                    <a:pt x="48" y="4154"/>
                  </a:cubicBezTo>
                  <a:cubicBezTo>
                    <a:pt x="1" y="4237"/>
                    <a:pt x="37" y="4332"/>
                    <a:pt x="108" y="4380"/>
                  </a:cubicBezTo>
                  <a:lnTo>
                    <a:pt x="2656" y="5844"/>
                  </a:lnTo>
                  <a:cubicBezTo>
                    <a:pt x="2727" y="5880"/>
                    <a:pt x="2811" y="5916"/>
                    <a:pt x="2906" y="5916"/>
                  </a:cubicBezTo>
                  <a:cubicBezTo>
                    <a:pt x="2989" y="5916"/>
                    <a:pt x="3085" y="5880"/>
                    <a:pt x="3156" y="5844"/>
                  </a:cubicBezTo>
                  <a:lnTo>
                    <a:pt x="6264" y="4070"/>
                  </a:lnTo>
                  <a:lnTo>
                    <a:pt x="7192" y="4606"/>
                  </a:lnTo>
                  <a:cubicBezTo>
                    <a:pt x="7311" y="4678"/>
                    <a:pt x="7311" y="4856"/>
                    <a:pt x="7192" y="4916"/>
                  </a:cubicBezTo>
                  <a:cubicBezTo>
                    <a:pt x="7097" y="4963"/>
                    <a:pt x="7121" y="4963"/>
                    <a:pt x="3013" y="7309"/>
                  </a:cubicBezTo>
                  <a:cubicBezTo>
                    <a:pt x="2983" y="7327"/>
                    <a:pt x="2954" y="7336"/>
                    <a:pt x="2924" y="7336"/>
                  </a:cubicBezTo>
                  <a:cubicBezTo>
                    <a:pt x="2894" y="7336"/>
                    <a:pt x="2864" y="7327"/>
                    <a:pt x="2835" y="7309"/>
                  </a:cubicBezTo>
                  <a:lnTo>
                    <a:pt x="1942" y="6797"/>
                  </a:lnTo>
                  <a:cubicBezTo>
                    <a:pt x="1913" y="6780"/>
                    <a:pt x="1883" y="6773"/>
                    <a:pt x="1854" y="6773"/>
                  </a:cubicBezTo>
                  <a:cubicBezTo>
                    <a:pt x="1798" y="6773"/>
                    <a:pt x="1747" y="6802"/>
                    <a:pt x="1715" y="6856"/>
                  </a:cubicBezTo>
                  <a:cubicBezTo>
                    <a:pt x="1668" y="6928"/>
                    <a:pt x="1703" y="7035"/>
                    <a:pt x="1775" y="7071"/>
                  </a:cubicBezTo>
                  <a:lnTo>
                    <a:pt x="2668" y="7595"/>
                  </a:lnTo>
                  <a:cubicBezTo>
                    <a:pt x="2739" y="7642"/>
                    <a:pt x="2835" y="7666"/>
                    <a:pt x="2918" y="7666"/>
                  </a:cubicBezTo>
                  <a:cubicBezTo>
                    <a:pt x="3013" y="7666"/>
                    <a:pt x="3096" y="7642"/>
                    <a:pt x="3168" y="7595"/>
                  </a:cubicBezTo>
                  <a:lnTo>
                    <a:pt x="6287" y="5821"/>
                  </a:lnTo>
                  <a:lnTo>
                    <a:pt x="7204" y="6356"/>
                  </a:lnTo>
                  <a:cubicBezTo>
                    <a:pt x="7323" y="6440"/>
                    <a:pt x="7323" y="6618"/>
                    <a:pt x="7204" y="6678"/>
                  </a:cubicBezTo>
                  <a:lnTo>
                    <a:pt x="6430" y="7118"/>
                  </a:lnTo>
                  <a:cubicBezTo>
                    <a:pt x="6287" y="7214"/>
                    <a:pt x="6347" y="7428"/>
                    <a:pt x="6502" y="7428"/>
                  </a:cubicBezTo>
                  <a:cubicBezTo>
                    <a:pt x="6585" y="7428"/>
                    <a:pt x="6549" y="7416"/>
                    <a:pt x="7359" y="6975"/>
                  </a:cubicBezTo>
                  <a:cubicBezTo>
                    <a:pt x="7716" y="6761"/>
                    <a:pt x="7716" y="6273"/>
                    <a:pt x="7383" y="6082"/>
                  </a:cubicBezTo>
                  <a:lnTo>
                    <a:pt x="6621" y="5642"/>
                  </a:lnTo>
                  <a:lnTo>
                    <a:pt x="7371" y="5213"/>
                  </a:lnTo>
                  <a:cubicBezTo>
                    <a:pt x="7538" y="5130"/>
                    <a:pt x="7621" y="4963"/>
                    <a:pt x="7621" y="4773"/>
                  </a:cubicBezTo>
                  <a:cubicBezTo>
                    <a:pt x="7621" y="4594"/>
                    <a:pt x="7538" y="4427"/>
                    <a:pt x="7371" y="4320"/>
                  </a:cubicBezTo>
                  <a:lnTo>
                    <a:pt x="6609" y="3892"/>
                  </a:lnTo>
                  <a:lnTo>
                    <a:pt x="7359" y="3463"/>
                  </a:lnTo>
                  <a:cubicBezTo>
                    <a:pt x="7514" y="3368"/>
                    <a:pt x="7609" y="3201"/>
                    <a:pt x="7609" y="3011"/>
                  </a:cubicBezTo>
                  <a:cubicBezTo>
                    <a:pt x="7609" y="2832"/>
                    <a:pt x="7514" y="2665"/>
                    <a:pt x="7359" y="2570"/>
                  </a:cubicBezTo>
                  <a:lnTo>
                    <a:pt x="6668" y="2165"/>
                  </a:lnTo>
                  <a:cubicBezTo>
                    <a:pt x="6668" y="427"/>
                    <a:pt x="6680" y="510"/>
                    <a:pt x="6621" y="451"/>
                  </a:cubicBezTo>
                  <a:cubicBezTo>
                    <a:pt x="6597" y="403"/>
                    <a:pt x="6609" y="439"/>
                    <a:pt x="5894" y="22"/>
                  </a:cubicBezTo>
                  <a:cubicBezTo>
                    <a:pt x="5872" y="7"/>
                    <a:pt x="5846" y="0"/>
                    <a:pt x="58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55"/>
            <p:cNvSpPr/>
            <p:nvPr/>
          </p:nvSpPr>
          <p:spPr>
            <a:xfrm>
              <a:off x="986100" y="3642074"/>
              <a:ext cx="129923" cy="63292"/>
            </a:xfrm>
            <a:custGeom>
              <a:rect b="b" l="l" r="r" t="t"/>
              <a:pathLst>
                <a:path extrusionOk="0" h="1990" w="4085">
                  <a:moveTo>
                    <a:pt x="3892" y="0"/>
                  </a:moveTo>
                  <a:cubicBezTo>
                    <a:pt x="3864" y="0"/>
                    <a:pt x="3835" y="8"/>
                    <a:pt x="3811" y="25"/>
                  </a:cubicBezTo>
                  <a:lnTo>
                    <a:pt x="965" y="1644"/>
                  </a:lnTo>
                  <a:cubicBezTo>
                    <a:pt x="935" y="1656"/>
                    <a:pt x="906" y="1662"/>
                    <a:pt x="876" y="1662"/>
                  </a:cubicBezTo>
                  <a:cubicBezTo>
                    <a:pt x="846" y="1662"/>
                    <a:pt x="816" y="1656"/>
                    <a:pt x="786" y="1644"/>
                  </a:cubicBezTo>
                  <a:lnTo>
                    <a:pt x="263" y="1346"/>
                  </a:lnTo>
                  <a:cubicBezTo>
                    <a:pt x="240" y="1331"/>
                    <a:pt x="214" y="1325"/>
                    <a:pt x="188" y="1325"/>
                  </a:cubicBezTo>
                  <a:cubicBezTo>
                    <a:pt x="130" y="1325"/>
                    <a:pt x="69" y="1357"/>
                    <a:pt x="36" y="1406"/>
                  </a:cubicBezTo>
                  <a:cubicBezTo>
                    <a:pt x="1" y="1477"/>
                    <a:pt x="24" y="1584"/>
                    <a:pt x="96" y="1632"/>
                  </a:cubicBezTo>
                  <a:cubicBezTo>
                    <a:pt x="572" y="1882"/>
                    <a:pt x="655" y="1989"/>
                    <a:pt x="870" y="1989"/>
                  </a:cubicBezTo>
                  <a:cubicBezTo>
                    <a:pt x="1108" y="1989"/>
                    <a:pt x="965" y="1989"/>
                    <a:pt x="3965" y="287"/>
                  </a:cubicBezTo>
                  <a:cubicBezTo>
                    <a:pt x="4061" y="263"/>
                    <a:pt x="4084" y="156"/>
                    <a:pt x="4025" y="84"/>
                  </a:cubicBezTo>
                  <a:cubicBezTo>
                    <a:pt x="4001" y="29"/>
                    <a:pt x="3947" y="0"/>
                    <a:pt x="389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55"/>
            <p:cNvSpPr/>
            <p:nvPr/>
          </p:nvSpPr>
          <p:spPr>
            <a:xfrm>
              <a:off x="862283" y="3599678"/>
              <a:ext cx="118696" cy="84156"/>
            </a:xfrm>
            <a:custGeom>
              <a:rect b="b" l="l" r="r" t="t"/>
              <a:pathLst>
                <a:path extrusionOk="0" h="2646" w="3732">
                  <a:moveTo>
                    <a:pt x="366" y="1"/>
                  </a:moveTo>
                  <a:cubicBezTo>
                    <a:pt x="332" y="1"/>
                    <a:pt x="299" y="9"/>
                    <a:pt x="274" y="24"/>
                  </a:cubicBezTo>
                  <a:cubicBezTo>
                    <a:pt x="0" y="250"/>
                    <a:pt x="36" y="679"/>
                    <a:pt x="346" y="858"/>
                  </a:cubicBezTo>
                  <a:cubicBezTo>
                    <a:pt x="3352" y="2574"/>
                    <a:pt x="3447" y="2644"/>
                    <a:pt x="3517" y="2644"/>
                  </a:cubicBezTo>
                  <a:cubicBezTo>
                    <a:pt x="3523" y="2644"/>
                    <a:pt x="3529" y="2644"/>
                    <a:pt x="3536" y="2644"/>
                  </a:cubicBezTo>
                  <a:cubicBezTo>
                    <a:pt x="3544" y="2645"/>
                    <a:pt x="3550" y="2645"/>
                    <a:pt x="3557" y="2645"/>
                  </a:cubicBezTo>
                  <a:cubicBezTo>
                    <a:pt x="3685" y="2645"/>
                    <a:pt x="3732" y="2436"/>
                    <a:pt x="3596" y="2346"/>
                  </a:cubicBezTo>
                  <a:lnTo>
                    <a:pt x="500" y="584"/>
                  </a:lnTo>
                  <a:cubicBezTo>
                    <a:pt x="381" y="524"/>
                    <a:pt x="381" y="358"/>
                    <a:pt x="465" y="286"/>
                  </a:cubicBezTo>
                  <a:cubicBezTo>
                    <a:pt x="536" y="227"/>
                    <a:pt x="536" y="119"/>
                    <a:pt x="500" y="60"/>
                  </a:cubicBezTo>
                  <a:cubicBezTo>
                    <a:pt x="465" y="18"/>
                    <a:pt x="414" y="1"/>
                    <a:pt x="36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52" name="Google Shape;3652;p55"/>
          <p:cNvSpPr/>
          <p:nvPr/>
        </p:nvSpPr>
        <p:spPr>
          <a:xfrm>
            <a:off x="1315918" y="3360631"/>
            <a:ext cx="288599" cy="337515"/>
          </a:xfrm>
          <a:custGeom>
            <a:rect b="b" l="l" r="r" t="t"/>
            <a:pathLst>
              <a:path extrusionOk="0" h="10612" w="9074">
                <a:moveTo>
                  <a:pt x="1215" y="396"/>
                </a:moveTo>
                <a:lnTo>
                  <a:pt x="1370" y="682"/>
                </a:lnTo>
                <a:cubicBezTo>
                  <a:pt x="1323" y="706"/>
                  <a:pt x="1269" y="718"/>
                  <a:pt x="1217" y="718"/>
                </a:cubicBezTo>
                <a:cubicBezTo>
                  <a:pt x="1165" y="718"/>
                  <a:pt x="1114" y="706"/>
                  <a:pt x="1073" y="682"/>
                </a:cubicBezTo>
                <a:lnTo>
                  <a:pt x="1215" y="396"/>
                </a:lnTo>
                <a:close/>
                <a:moveTo>
                  <a:pt x="2870" y="396"/>
                </a:moveTo>
                <a:lnTo>
                  <a:pt x="3013" y="682"/>
                </a:lnTo>
                <a:cubicBezTo>
                  <a:pt x="2972" y="706"/>
                  <a:pt x="2921" y="718"/>
                  <a:pt x="2869" y="718"/>
                </a:cubicBezTo>
                <a:cubicBezTo>
                  <a:pt x="2817" y="718"/>
                  <a:pt x="2763" y="706"/>
                  <a:pt x="2716" y="682"/>
                </a:cubicBezTo>
                <a:lnTo>
                  <a:pt x="2870" y="396"/>
                </a:lnTo>
                <a:close/>
                <a:moveTo>
                  <a:pt x="4525" y="420"/>
                </a:moveTo>
                <a:lnTo>
                  <a:pt x="4668" y="694"/>
                </a:lnTo>
                <a:cubicBezTo>
                  <a:pt x="4627" y="718"/>
                  <a:pt x="4576" y="730"/>
                  <a:pt x="4524" y="730"/>
                </a:cubicBezTo>
                <a:cubicBezTo>
                  <a:pt x="4472" y="730"/>
                  <a:pt x="4418" y="718"/>
                  <a:pt x="4371" y="694"/>
                </a:cubicBezTo>
                <a:lnTo>
                  <a:pt x="4525" y="420"/>
                </a:lnTo>
                <a:close/>
                <a:moveTo>
                  <a:pt x="6180" y="420"/>
                </a:moveTo>
                <a:lnTo>
                  <a:pt x="6323" y="694"/>
                </a:lnTo>
                <a:cubicBezTo>
                  <a:pt x="6282" y="718"/>
                  <a:pt x="6231" y="730"/>
                  <a:pt x="6179" y="730"/>
                </a:cubicBezTo>
                <a:cubicBezTo>
                  <a:pt x="6127" y="730"/>
                  <a:pt x="6073" y="718"/>
                  <a:pt x="6026" y="694"/>
                </a:cubicBezTo>
                <a:lnTo>
                  <a:pt x="6180" y="420"/>
                </a:lnTo>
                <a:close/>
                <a:moveTo>
                  <a:pt x="7823" y="420"/>
                </a:moveTo>
                <a:lnTo>
                  <a:pt x="7978" y="694"/>
                </a:lnTo>
                <a:cubicBezTo>
                  <a:pt x="7931" y="718"/>
                  <a:pt x="7877" y="730"/>
                  <a:pt x="7825" y="730"/>
                </a:cubicBezTo>
                <a:cubicBezTo>
                  <a:pt x="7773" y="730"/>
                  <a:pt x="7722" y="718"/>
                  <a:pt x="7681" y="694"/>
                </a:cubicBezTo>
                <a:lnTo>
                  <a:pt x="7823" y="420"/>
                </a:lnTo>
                <a:close/>
                <a:moveTo>
                  <a:pt x="1501" y="980"/>
                </a:moveTo>
                <a:lnTo>
                  <a:pt x="1775" y="1480"/>
                </a:lnTo>
                <a:lnTo>
                  <a:pt x="620" y="1480"/>
                </a:lnTo>
                <a:lnTo>
                  <a:pt x="906" y="980"/>
                </a:lnTo>
                <a:cubicBezTo>
                  <a:pt x="1001" y="1027"/>
                  <a:pt x="1096" y="1051"/>
                  <a:pt x="1204" y="1051"/>
                </a:cubicBezTo>
                <a:cubicBezTo>
                  <a:pt x="1311" y="1051"/>
                  <a:pt x="1406" y="1027"/>
                  <a:pt x="1501" y="980"/>
                </a:cubicBezTo>
                <a:close/>
                <a:moveTo>
                  <a:pt x="3168" y="980"/>
                </a:moveTo>
                <a:lnTo>
                  <a:pt x="3442" y="1480"/>
                </a:lnTo>
                <a:lnTo>
                  <a:pt x="2287" y="1480"/>
                </a:lnTo>
                <a:lnTo>
                  <a:pt x="2573" y="980"/>
                </a:lnTo>
                <a:cubicBezTo>
                  <a:pt x="2668" y="1027"/>
                  <a:pt x="2763" y="1051"/>
                  <a:pt x="2870" y="1051"/>
                </a:cubicBezTo>
                <a:cubicBezTo>
                  <a:pt x="2978" y="1051"/>
                  <a:pt x="3073" y="1027"/>
                  <a:pt x="3168" y="980"/>
                </a:cubicBezTo>
                <a:close/>
                <a:moveTo>
                  <a:pt x="4823" y="992"/>
                </a:moveTo>
                <a:lnTo>
                  <a:pt x="5085" y="1504"/>
                </a:lnTo>
                <a:lnTo>
                  <a:pt x="3942" y="1504"/>
                </a:lnTo>
                <a:lnTo>
                  <a:pt x="4228" y="992"/>
                </a:lnTo>
                <a:cubicBezTo>
                  <a:pt x="4311" y="1039"/>
                  <a:pt x="4418" y="1075"/>
                  <a:pt x="4525" y="1075"/>
                </a:cubicBezTo>
                <a:cubicBezTo>
                  <a:pt x="4633" y="1075"/>
                  <a:pt x="4728" y="1039"/>
                  <a:pt x="4823" y="992"/>
                </a:cubicBezTo>
                <a:close/>
                <a:moveTo>
                  <a:pt x="6478" y="992"/>
                </a:moveTo>
                <a:lnTo>
                  <a:pt x="6740" y="1504"/>
                </a:lnTo>
                <a:lnTo>
                  <a:pt x="5597" y="1504"/>
                </a:lnTo>
                <a:lnTo>
                  <a:pt x="5883" y="992"/>
                </a:lnTo>
                <a:cubicBezTo>
                  <a:pt x="5966" y="1039"/>
                  <a:pt x="6073" y="1075"/>
                  <a:pt x="6180" y="1075"/>
                </a:cubicBezTo>
                <a:cubicBezTo>
                  <a:pt x="6276" y="1075"/>
                  <a:pt x="6383" y="1039"/>
                  <a:pt x="6478" y="992"/>
                </a:cubicBezTo>
                <a:close/>
                <a:moveTo>
                  <a:pt x="8121" y="992"/>
                </a:moveTo>
                <a:lnTo>
                  <a:pt x="8395" y="1504"/>
                </a:lnTo>
                <a:lnTo>
                  <a:pt x="7252" y="1504"/>
                </a:lnTo>
                <a:lnTo>
                  <a:pt x="7526" y="992"/>
                </a:lnTo>
                <a:cubicBezTo>
                  <a:pt x="7621" y="1039"/>
                  <a:pt x="7728" y="1075"/>
                  <a:pt x="7823" y="1075"/>
                </a:cubicBezTo>
                <a:cubicBezTo>
                  <a:pt x="7931" y="1075"/>
                  <a:pt x="8038" y="1039"/>
                  <a:pt x="8121" y="992"/>
                </a:cubicBezTo>
                <a:close/>
                <a:moveTo>
                  <a:pt x="1061" y="1801"/>
                </a:moveTo>
                <a:lnTo>
                  <a:pt x="1061" y="3575"/>
                </a:lnTo>
                <a:lnTo>
                  <a:pt x="549" y="3575"/>
                </a:lnTo>
                <a:lnTo>
                  <a:pt x="549" y="1801"/>
                </a:lnTo>
                <a:close/>
                <a:moveTo>
                  <a:pt x="1894" y="1801"/>
                </a:moveTo>
                <a:lnTo>
                  <a:pt x="1894" y="3575"/>
                </a:lnTo>
                <a:lnTo>
                  <a:pt x="1382" y="3575"/>
                </a:lnTo>
                <a:lnTo>
                  <a:pt x="1382" y="1801"/>
                </a:lnTo>
                <a:close/>
                <a:moveTo>
                  <a:pt x="2704" y="1801"/>
                </a:moveTo>
                <a:lnTo>
                  <a:pt x="2704" y="3575"/>
                </a:lnTo>
                <a:lnTo>
                  <a:pt x="2204" y="3575"/>
                </a:lnTo>
                <a:lnTo>
                  <a:pt x="2204" y="1801"/>
                </a:lnTo>
                <a:close/>
                <a:moveTo>
                  <a:pt x="3037" y="1801"/>
                </a:moveTo>
                <a:lnTo>
                  <a:pt x="3537" y="1813"/>
                </a:lnTo>
                <a:lnTo>
                  <a:pt x="3537" y="3575"/>
                </a:lnTo>
                <a:lnTo>
                  <a:pt x="3037" y="3575"/>
                </a:lnTo>
                <a:lnTo>
                  <a:pt x="3037" y="1801"/>
                </a:lnTo>
                <a:close/>
                <a:moveTo>
                  <a:pt x="4359" y="1813"/>
                </a:moveTo>
                <a:lnTo>
                  <a:pt x="4359" y="3575"/>
                </a:lnTo>
                <a:lnTo>
                  <a:pt x="3859" y="3575"/>
                </a:lnTo>
                <a:lnTo>
                  <a:pt x="3859" y="1813"/>
                </a:lnTo>
                <a:close/>
                <a:moveTo>
                  <a:pt x="5192" y="1813"/>
                </a:moveTo>
                <a:lnTo>
                  <a:pt x="5192" y="3575"/>
                </a:lnTo>
                <a:lnTo>
                  <a:pt x="4692" y="3575"/>
                </a:lnTo>
                <a:lnTo>
                  <a:pt x="4692" y="1813"/>
                </a:lnTo>
                <a:close/>
                <a:moveTo>
                  <a:pt x="6026" y="1813"/>
                </a:moveTo>
                <a:lnTo>
                  <a:pt x="6026" y="3575"/>
                </a:lnTo>
                <a:lnTo>
                  <a:pt x="5525" y="3575"/>
                </a:lnTo>
                <a:lnTo>
                  <a:pt x="5525" y="1813"/>
                </a:lnTo>
                <a:close/>
                <a:moveTo>
                  <a:pt x="6847" y="1813"/>
                </a:moveTo>
                <a:lnTo>
                  <a:pt x="6847" y="3575"/>
                </a:lnTo>
                <a:lnTo>
                  <a:pt x="6335" y="3575"/>
                </a:lnTo>
                <a:lnTo>
                  <a:pt x="6335" y="1813"/>
                </a:lnTo>
                <a:close/>
                <a:moveTo>
                  <a:pt x="7681" y="1813"/>
                </a:moveTo>
                <a:lnTo>
                  <a:pt x="7681" y="3575"/>
                </a:lnTo>
                <a:lnTo>
                  <a:pt x="7169" y="3575"/>
                </a:lnTo>
                <a:lnTo>
                  <a:pt x="7169" y="1813"/>
                </a:lnTo>
                <a:close/>
                <a:moveTo>
                  <a:pt x="8502" y="1813"/>
                </a:moveTo>
                <a:lnTo>
                  <a:pt x="8502" y="3575"/>
                </a:lnTo>
                <a:lnTo>
                  <a:pt x="7990" y="3575"/>
                </a:lnTo>
                <a:lnTo>
                  <a:pt x="7990" y="1813"/>
                </a:lnTo>
                <a:close/>
                <a:moveTo>
                  <a:pt x="1221" y="1"/>
                </a:moveTo>
                <a:cubicBezTo>
                  <a:pt x="1132" y="1"/>
                  <a:pt x="1043" y="45"/>
                  <a:pt x="1001" y="134"/>
                </a:cubicBezTo>
                <a:lnTo>
                  <a:pt x="322" y="1385"/>
                </a:lnTo>
                <a:cubicBezTo>
                  <a:pt x="263" y="1504"/>
                  <a:pt x="227" y="1647"/>
                  <a:pt x="227" y="1789"/>
                </a:cubicBezTo>
                <a:lnTo>
                  <a:pt x="227" y="3599"/>
                </a:lnTo>
                <a:cubicBezTo>
                  <a:pt x="84" y="3659"/>
                  <a:pt x="1" y="3814"/>
                  <a:pt x="1" y="3956"/>
                </a:cubicBezTo>
                <a:lnTo>
                  <a:pt x="1" y="4921"/>
                </a:lnTo>
                <a:cubicBezTo>
                  <a:pt x="1" y="5016"/>
                  <a:pt x="72" y="5087"/>
                  <a:pt x="168" y="5087"/>
                </a:cubicBezTo>
                <a:cubicBezTo>
                  <a:pt x="251" y="5087"/>
                  <a:pt x="322" y="5016"/>
                  <a:pt x="322" y="4921"/>
                </a:cubicBezTo>
                <a:lnTo>
                  <a:pt x="322" y="3956"/>
                </a:lnTo>
                <a:cubicBezTo>
                  <a:pt x="322" y="3909"/>
                  <a:pt x="370" y="3873"/>
                  <a:pt x="418" y="3873"/>
                </a:cubicBezTo>
                <a:lnTo>
                  <a:pt x="8657" y="3873"/>
                </a:lnTo>
                <a:cubicBezTo>
                  <a:pt x="8704" y="3873"/>
                  <a:pt x="8740" y="3897"/>
                  <a:pt x="8752" y="3944"/>
                </a:cubicBezTo>
                <a:lnTo>
                  <a:pt x="8752" y="6552"/>
                </a:lnTo>
                <a:lnTo>
                  <a:pt x="6180" y="6552"/>
                </a:lnTo>
                <a:cubicBezTo>
                  <a:pt x="6085" y="6552"/>
                  <a:pt x="6014" y="6623"/>
                  <a:pt x="6014" y="6707"/>
                </a:cubicBezTo>
                <a:cubicBezTo>
                  <a:pt x="6014" y="6802"/>
                  <a:pt x="6085" y="6873"/>
                  <a:pt x="6180" y="6873"/>
                </a:cubicBezTo>
                <a:lnTo>
                  <a:pt x="8752" y="6873"/>
                </a:lnTo>
                <a:lnTo>
                  <a:pt x="8752" y="7707"/>
                </a:lnTo>
                <a:lnTo>
                  <a:pt x="3918" y="7707"/>
                </a:lnTo>
                <a:cubicBezTo>
                  <a:pt x="3823" y="7707"/>
                  <a:pt x="3751" y="7778"/>
                  <a:pt x="3751" y="7874"/>
                </a:cubicBezTo>
                <a:cubicBezTo>
                  <a:pt x="3751" y="7957"/>
                  <a:pt x="3823" y="8040"/>
                  <a:pt x="3918" y="8040"/>
                </a:cubicBezTo>
                <a:lnTo>
                  <a:pt x="8752" y="8040"/>
                </a:lnTo>
                <a:lnTo>
                  <a:pt x="8752" y="8671"/>
                </a:lnTo>
                <a:lnTo>
                  <a:pt x="8752" y="9767"/>
                </a:lnTo>
                <a:cubicBezTo>
                  <a:pt x="8752" y="10064"/>
                  <a:pt x="8478" y="10302"/>
                  <a:pt x="8169" y="10302"/>
                </a:cubicBezTo>
                <a:lnTo>
                  <a:pt x="918" y="10302"/>
                </a:lnTo>
                <a:cubicBezTo>
                  <a:pt x="596" y="10302"/>
                  <a:pt x="346" y="10064"/>
                  <a:pt x="346" y="9767"/>
                </a:cubicBezTo>
                <a:lnTo>
                  <a:pt x="346" y="8040"/>
                </a:lnTo>
                <a:lnTo>
                  <a:pt x="3287" y="8040"/>
                </a:lnTo>
                <a:cubicBezTo>
                  <a:pt x="3382" y="8040"/>
                  <a:pt x="3454" y="7957"/>
                  <a:pt x="3454" y="7874"/>
                </a:cubicBezTo>
                <a:cubicBezTo>
                  <a:pt x="3454" y="7778"/>
                  <a:pt x="3382" y="7707"/>
                  <a:pt x="3287" y="7707"/>
                </a:cubicBezTo>
                <a:lnTo>
                  <a:pt x="346" y="7707"/>
                </a:lnTo>
                <a:lnTo>
                  <a:pt x="346" y="6873"/>
                </a:lnTo>
                <a:lnTo>
                  <a:pt x="5549" y="6873"/>
                </a:lnTo>
                <a:cubicBezTo>
                  <a:pt x="5645" y="6873"/>
                  <a:pt x="5716" y="6802"/>
                  <a:pt x="5716" y="6707"/>
                </a:cubicBezTo>
                <a:cubicBezTo>
                  <a:pt x="5716" y="6623"/>
                  <a:pt x="5645" y="6552"/>
                  <a:pt x="5549" y="6552"/>
                </a:cubicBezTo>
                <a:lnTo>
                  <a:pt x="346" y="6552"/>
                </a:lnTo>
                <a:lnTo>
                  <a:pt x="346" y="5552"/>
                </a:lnTo>
                <a:cubicBezTo>
                  <a:pt x="346" y="5457"/>
                  <a:pt x="263" y="5385"/>
                  <a:pt x="180" y="5385"/>
                </a:cubicBezTo>
                <a:cubicBezTo>
                  <a:pt x="84" y="5385"/>
                  <a:pt x="13" y="5457"/>
                  <a:pt x="13" y="5552"/>
                </a:cubicBezTo>
                <a:lnTo>
                  <a:pt x="13" y="9743"/>
                </a:lnTo>
                <a:cubicBezTo>
                  <a:pt x="13" y="10219"/>
                  <a:pt x="418" y="10612"/>
                  <a:pt x="918" y="10612"/>
                </a:cubicBezTo>
                <a:lnTo>
                  <a:pt x="8169" y="10612"/>
                </a:lnTo>
                <a:cubicBezTo>
                  <a:pt x="8681" y="10612"/>
                  <a:pt x="9074" y="10219"/>
                  <a:pt x="9074" y="9743"/>
                </a:cubicBezTo>
                <a:cubicBezTo>
                  <a:pt x="9062" y="9707"/>
                  <a:pt x="9062" y="4075"/>
                  <a:pt x="9062" y="3956"/>
                </a:cubicBezTo>
                <a:cubicBezTo>
                  <a:pt x="9050" y="3790"/>
                  <a:pt x="8954" y="3659"/>
                  <a:pt x="8824" y="3599"/>
                </a:cubicBezTo>
                <a:lnTo>
                  <a:pt x="8824" y="1813"/>
                </a:lnTo>
                <a:cubicBezTo>
                  <a:pt x="8824" y="1682"/>
                  <a:pt x="8800" y="1528"/>
                  <a:pt x="8716" y="1408"/>
                </a:cubicBezTo>
                <a:lnTo>
                  <a:pt x="8050" y="146"/>
                </a:lnTo>
                <a:cubicBezTo>
                  <a:pt x="7997" y="64"/>
                  <a:pt x="7913" y="23"/>
                  <a:pt x="7831" y="23"/>
                </a:cubicBezTo>
                <a:cubicBezTo>
                  <a:pt x="7746" y="23"/>
                  <a:pt x="7663" y="67"/>
                  <a:pt x="7621" y="158"/>
                </a:cubicBezTo>
                <a:lnTo>
                  <a:pt x="7335" y="694"/>
                </a:lnTo>
                <a:lnTo>
                  <a:pt x="7014" y="1313"/>
                </a:lnTo>
                <a:lnTo>
                  <a:pt x="6395" y="146"/>
                </a:lnTo>
                <a:cubicBezTo>
                  <a:pt x="6350" y="68"/>
                  <a:pt x="6273" y="31"/>
                  <a:pt x="6194" y="31"/>
                </a:cubicBezTo>
                <a:cubicBezTo>
                  <a:pt x="6106" y="31"/>
                  <a:pt x="6016" y="77"/>
                  <a:pt x="5966" y="158"/>
                </a:cubicBezTo>
                <a:lnTo>
                  <a:pt x="5680" y="694"/>
                </a:lnTo>
                <a:lnTo>
                  <a:pt x="5359" y="1313"/>
                </a:lnTo>
                <a:cubicBezTo>
                  <a:pt x="5287" y="1158"/>
                  <a:pt x="4752" y="146"/>
                  <a:pt x="4752" y="146"/>
                </a:cubicBezTo>
                <a:cubicBezTo>
                  <a:pt x="4696" y="70"/>
                  <a:pt x="4609" y="26"/>
                  <a:pt x="4524" y="26"/>
                </a:cubicBezTo>
                <a:cubicBezTo>
                  <a:pt x="4463" y="26"/>
                  <a:pt x="4403" y="49"/>
                  <a:pt x="4359" y="99"/>
                </a:cubicBezTo>
                <a:cubicBezTo>
                  <a:pt x="4335" y="134"/>
                  <a:pt x="4347" y="99"/>
                  <a:pt x="4037" y="682"/>
                </a:cubicBezTo>
                <a:lnTo>
                  <a:pt x="3716" y="1289"/>
                </a:lnTo>
                <a:lnTo>
                  <a:pt x="3394" y="682"/>
                </a:lnTo>
                <a:cubicBezTo>
                  <a:pt x="3097" y="134"/>
                  <a:pt x="3109" y="146"/>
                  <a:pt x="3085" y="99"/>
                </a:cubicBezTo>
                <a:cubicBezTo>
                  <a:pt x="3030" y="39"/>
                  <a:pt x="2956" y="9"/>
                  <a:pt x="2883" y="9"/>
                </a:cubicBezTo>
                <a:cubicBezTo>
                  <a:pt x="2797" y="9"/>
                  <a:pt x="2713" y="51"/>
                  <a:pt x="2668" y="134"/>
                </a:cubicBezTo>
                <a:cubicBezTo>
                  <a:pt x="2668" y="134"/>
                  <a:pt x="2668" y="134"/>
                  <a:pt x="2668" y="134"/>
                </a:cubicBezTo>
                <a:lnTo>
                  <a:pt x="2668" y="134"/>
                </a:lnTo>
                <a:cubicBezTo>
                  <a:pt x="2668" y="134"/>
                  <a:pt x="2635" y="191"/>
                  <a:pt x="2049" y="1277"/>
                </a:cubicBezTo>
                <a:lnTo>
                  <a:pt x="1727" y="670"/>
                </a:lnTo>
                <a:lnTo>
                  <a:pt x="1442" y="134"/>
                </a:lnTo>
                <a:cubicBezTo>
                  <a:pt x="1400" y="45"/>
                  <a:pt x="1311" y="1"/>
                  <a:pt x="122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53" name="Google Shape;3653;p55"/>
          <p:cNvGrpSpPr/>
          <p:nvPr/>
        </p:nvGrpSpPr>
        <p:grpSpPr>
          <a:xfrm>
            <a:off x="3967437" y="3837102"/>
            <a:ext cx="364708" cy="295405"/>
            <a:chOff x="3967437" y="3837102"/>
            <a:chExt cx="364708" cy="295405"/>
          </a:xfrm>
        </p:grpSpPr>
        <p:sp>
          <p:nvSpPr>
            <p:cNvPr id="3654" name="Google Shape;3654;p55"/>
            <p:cNvSpPr/>
            <p:nvPr/>
          </p:nvSpPr>
          <p:spPr>
            <a:xfrm>
              <a:off x="4178750" y="3868334"/>
              <a:ext cx="153396" cy="264172"/>
            </a:xfrm>
            <a:custGeom>
              <a:rect b="b" l="l" r="r" t="t"/>
              <a:pathLst>
                <a:path extrusionOk="0" h="8306" w="4823">
                  <a:moveTo>
                    <a:pt x="4273" y="1"/>
                  </a:moveTo>
                  <a:cubicBezTo>
                    <a:pt x="4217" y="1"/>
                    <a:pt x="4158" y="32"/>
                    <a:pt x="4120" y="78"/>
                  </a:cubicBezTo>
                  <a:cubicBezTo>
                    <a:pt x="4060" y="150"/>
                    <a:pt x="4096" y="257"/>
                    <a:pt x="4167" y="316"/>
                  </a:cubicBezTo>
                  <a:cubicBezTo>
                    <a:pt x="4370" y="471"/>
                    <a:pt x="4489" y="685"/>
                    <a:pt x="4489" y="947"/>
                  </a:cubicBezTo>
                  <a:lnTo>
                    <a:pt x="4489" y="7210"/>
                  </a:lnTo>
                  <a:cubicBezTo>
                    <a:pt x="4489" y="7627"/>
                    <a:pt x="4156" y="7984"/>
                    <a:pt x="3715" y="7984"/>
                  </a:cubicBezTo>
                  <a:lnTo>
                    <a:pt x="167" y="7984"/>
                  </a:lnTo>
                  <a:cubicBezTo>
                    <a:pt x="72" y="7984"/>
                    <a:pt x="0" y="8055"/>
                    <a:pt x="0" y="8151"/>
                  </a:cubicBezTo>
                  <a:cubicBezTo>
                    <a:pt x="0" y="8234"/>
                    <a:pt x="72" y="8305"/>
                    <a:pt x="167" y="8305"/>
                  </a:cubicBezTo>
                  <a:lnTo>
                    <a:pt x="3715" y="8305"/>
                  </a:lnTo>
                  <a:cubicBezTo>
                    <a:pt x="4334" y="8305"/>
                    <a:pt x="4822" y="7817"/>
                    <a:pt x="4822" y="7210"/>
                  </a:cubicBezTo>
                  <a:lnTo>
                    <a:pt x="4822" y="947"/>
                  </a:lnTo>
                  <a:cubicBezTo>
                    <a:pt x="4822" y="590"/>
                    <a:pt x="4644" y="245"/>
                    <a:pt x="4358" y="31"/>
                  </a:cubicBezTo>
                  <a:cubicBezTo>
                    <a:pt x="4333" y="10"/>
                    <a:pt x="4303" y="1"/>
                    <a:pt x="427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55"/>
            <p:cNvSpPr/>
            <p:nvPr/>
          </p:nvSpPr>
          <p:spPr>
            <a:xfrm>
              <a:off x="3969346" y="3937447"/>
              <a:ext cx="198431" cy="194678"/>
            </a:xfrm>
            <a:custGeom>
              <a:rect b="b" l="l" r="r" t="t"/>
              <a:pathLst>
                <a:path extrusionOk="0" h="6121" w="6239">
                  <a:moveTo>
                    <a:pt x="167" y="1"/>
                  </a:moveTo>
                  <a:cubicBezTo>
                    <a:pt x="83" y="1"/>
                    <a:pt x="0" y="72"/>
                    <a:pt x="0" y="167"/>
                  </a:cubicBezTo>
                  <a:lnTo>
                    <a:pt x="0" y="5025"/>
                  </a:lnTo>
                  <a:cubicBezTo>
                    <a:pt x="0" y="5632"/>
                    <a:pt x="488" y="6121"/>
                    <a:pt x="1107" y="6121"/>
                  </a:cubicBezTo>
                  <a:lnTo>
                    <a:pt x="6060" y="6121"/>
                  </a:lnTo>
                  <a:cubicBezTo>
                    <a:pt x="6144" y="6121"/>
                    <a:pt x="6227" y="6049"/>
                    <a:pt x="6227" y="5954"/>
                  </a:cubicBezTo>
                  <a:cubicBezTo>
                    <a:pt x="6239" y="5870"/>
                    <a:pt x="6168" y="5799"/>
                    <a:pt x="6060" y="5799"/>
                  </a:cubicBezTo>
                  <a:lnTo>
                    <a:pt x="1107" y="5799"/>
                  </a:lnTo>
                  <a:cubicBezTo>
                    <a:pt x="691" y="5799"/>
                    <a:pt x="333" y="5454"/>
                    <a:pt x="333" y="5025"/>
                  </a:cubicBezTo>
                  <a:lnTo>
                    <a:pt x="333" y="167"/>
                  </a:lnTo>
                  <a:cubicBezTo>
                    <a:pt x="333" y="72"/>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55"/>
            <p:cNvSpPr/>
            <p:nvPr/>
          </p:nvSpPr>
          <p:spPr>
            <a:xfrm>
              <a:off x="3967437" y="3837102"/>
              <a:ext cx="331376" cy="89786"/>
            </a:xfrm>
            <a:custGeom>
              <a:rect b="b" l="l" r="r" t="t"/>
              <a:pathLst>
                <a:path extrusionOk="0" h="2823" w="10419">
                  <a:moveTo>
                    <a:pt x="2739" y="334"/>
                  </a:moveTo>
                  <a:cubicBezTo>
                    <a:pt x="2822" y="334"/>
                    <a:pt x="2894" y="393"/>
                    <a:pt x="2894" y="477"/>
                  </a:cubicBezTo>
                  <a:lnTo>
                    <a:pt x="2894" y="1453"/>
                  </a:lnTo>
                  <a:cubicBezTo>
                    <a:pt x="2894" y="1525"/>
                    <a:pt x="2834" y="1596"/>
                    <a:pt x="2739" y="1596"/>
                  </a:cubicBezTo>
                  <a:cubicBezTo>
                    <a:pt x="2668" y="1596"/>
                    <a:pt x="2596" y="1536"/>
                    <a:pt x="2596" y="1453"/>
                  </a:cubicBezTo>
                  <a:lnTo>
                    <a:pt x="2596" y="477"/>
                  </a:lnTo>
                  <a:cubicBezTo>
                    <a:pt x="2596" y="405"/>
                    <a:pt x="2656" y="334"/>
                    <a:pt x="2739" y="334"/>
                  </a:cubicBezTo>
                  <a:close/>
                  <a:moveTo>
                    <a:pt x="4751" y="334"/>
                  </a:moveTo>
                  <a:cubicBezTo>
                    <a:pt x="4823" y="334"/>
                    <a:pt x="4906" y="393"/>
                    <a:pt x="4906" y="477"/>
                  </a:cubicBezTo>
                  <a:lnTo>
                    <a:pt x="4906" y="1453"/>
                  </a:lnTo>
                  <a:cubicBezTo>
                    <a:pt x="4906" y="1525"/>
                    <a:pt x="4846" y="1596"/>
                    <a:pt x="4751" y="1596"/>
                  </a:cubicBezTo>
                  <a:cubicBezTo>
                    <a:pt x="4680" y="1596"/>
                    <a:pt x="4608" y="1536"/>
                    <a:pt x="4608" y="1453"/>
                  </a:cubicBezTo>
                  <a:lnTo>
                    <a:pt x="4608" y="477"/>
                  </a:lnTo>
                  <a:cubicBezTo>
                    <a:pt x="4608" y="405"/>
                    <a:pt x="4668" y="334"/>
                    <a:pt x="4751" y="334"/>
                  </a:cubicBezTo>
                  <a:close/>
                  <a:moveTo>
                    <a:pt x="6763" y="334"/>
                  </a:moveTo>
                  <a:cubicBezTo>
                    <a:pt x="6835" y="334"/>
                    <a:pt x="6906" y="393"/>
                    <a:pt x="6906" y="477"/>
                  </a:cubicBezTo>
                  <a:lnTo>
                    <a:pt x="6906" y="1453"/>
                  </a:lnTo>
                  <a:cubicBezTo>
                    <a:pt x="6906" y="1525"/>
                    <a:pt x="6847" y="1596"/>
                    <a:pt x="6763" y="1596"/>
                  </a:cubicBezTo>
                  <a:cubicBezTo>
                    <a:pt x="6692" y="1596"/>
                    <a:pt x="6609" y="1536"/>
                    <a:pt x="6609" y="1453"/>
                  </a:cubicBezTo>
                  <a:lnTo>
                    <a:pt x="6609" y="477"/>
                  </a:lnTo>
                  <a:cubicBezTo>
                    <a:pt x="6609" y="405"/>
                    <a:pt x="6668" y="334"/>
                    <a:pt x="6763" y="334"/>
                  </a:cubicBezTo>
                  <a:close/>
                  <a:moveTo>
                    <a:pt x="8775" y="334"/>
                  </a:moveTo>
                  <a:cubicBezTo>
                    <a:pt x="8847" y="334"/>
                    <a:pt x="8918" y="393"/>
                    <a:pt x="8918" y="477"/>
                  </a:cubicBezTo>
                  <a:lnTo>
                    <a:pt x="8918" y="1453"/>
                  </a:lnTo>
                  <a:cubicBezTo>
                    <a:pt x="8918" y="1525"/>
                    <a:pt x="8859" y="1596"/>
                    <a:pt x="8775" y="1596"/>
                  </a:cubicBezTo>
                  <a:cubicBezTo>
                    <a:pt x="8692" y="1596"/>
                    <a:pt x="8621" y="1536"/>
                    <a:pt x="8621" y="1453"/>
                  </a:cubicBezTo>
                  <a:lnTo>
                    <a:pt x="8621" y="1155"/>
                  </a:lnTo>
                  <a:lnTo>
                    <a:pt x="8621" y="810"/>
                  </a:lnTo>
                  <a:lnTo>
                    <a:pt x="8621" y="477"/>
                  </a:lnTo>
                  <a:cubicBezTo>
                    <a:pt x="8621" y="405"/>
                    <a:pt x="8680" y="334"/>
                    <a:pt x="8775" y="334"/>
                  </a:cubicBezTo>
                  <a:close/>
                  <a:moveTo>
                    <a:pt x="2703" y="1"/>
                  </a:moveTo>
                  <a:cubicBezTo>
                    <a:pt x="2429" y="1"/>
                    <a:pt x="2203" y="227"/>
                    <a:pt x="2203" y="501"/>
                  </a:cubicBezTo>
                  <a:lnTo>
                    <a:pt x="2203" y="822"/>
                  </a:lnTo>
                  <a:lnTo>
                    <a:pt x="1108" y="822"/>
                  </a:lnTo>
                  <a:cubicBezTo>
                    <a:pt x="501" y="822"/>
                    <a:pt x="1" y="1310"/>
                    <a:pt x="1" y="1929"/>
                  </a:cubicBezTo>
                  <a:lnTo>
                    <a:pt x="1" y="2656"/>
                  </a:lnTo>
                  <a:cubicBezTo>
                    <a:pt x="1" y="2739"/>
                    <a:pt x="84" y="2822"/>
                    <a:pt x="167" y="2822"/>
                  </a:cubicBezTo>
                  <a:cubicBezTo>
                    <a:pt x="262" y="2822"/>
                    <a:pt x="334" y="2739"/>
                    <a:pt x="334" y="2656"/>
                  </a:cubicBezTo>
                  <a:lnTo>
                    <a:pt x="334" y="1929"/>
                  </a:lnTo>
                  <a:cubicBezTo>
                    <a:pt x="334" y="1513"/>
                    <a:pt x="679" y="1144"/>
                    <a:pt x="1108" y="1144"/>
                  </a:cubicBezTo>
                  <a:lnTo>
                    <a:pt x="2203" y="1144"/>
                  </a:lnTo>
                  <a:lnTo>
                    <a:pt x="2203" y="1441"/>
                  </a:lnTo>
                  <a:cubicBezTo>
                    <a:pt x="2203" y="1715"/>
                    <a:pt x="2429" y="1941"/>
                    <a:pt x="2703" y="1941"/>
                  </a:cubicBezTo>
                  <a:cubicBezTo>
                    <a:pt x="2965" y="1941"/>
                    <a:pt x="3191" y="1715"/>
                    <a:pt x="3191" y="1441"/>
                  </a:cubicBezTo>
                  <a:lnTo>
                    <a:pt x="3191" y="1144"/>
                  </a:lnTo>
                  <a:lnTo>
                    <a:pt x="4227" y="1144"/>
                  </a:lnTo>
                  <a:lnTo>
                    <a:pt x="4227" y="1441"/>
                  </a:lnTo>
                  <a:cubicBezTo>
                    <a:pt x="4227" y="1715"/>
                    <a:pt x="4453" y="1941"/>
                    <a:pt x="4727" y="1941"/>
                  </a:cubicBezTo>
                  <a:cubicBezTo>
                    <a:pt x="4989" y="1941"/>
                    <a:pt x="5215" y="1715"/>
                    <a:pt x="5215" y="1441"/>
                  </a:cubicBezTo>
                  <a:lnTo>
                    <a:pt x="5215" y="1144"/>
                  </a:lnTo>
                  <a:lnTo>
                    <a:pt x="6251" y="1144"/>
                  </a:lnTo>
                  <a:lnTo>
                    <a:pt x="6251" y="1441"/>
                  </a:lnTo>
                  <a:cubicBezTo>
                    <a:pt x="6251" y="1715"/>
                    <a:pt x="6478" y="1941"/>
                    <a:pt x="6751" y="1941"/>
                  </a:cubicBezTo>
                  <a:cubicBezTo>
                    <a:pt x="7013" y="1941"/>
                    <a:pt x="7240" y="1715"/>
                    <a:pt x="7240" y="1441"/>
                  </a:cubicBezTo>
                  <a:lnTo>
                    <a:pt x="7240" y="1144"/>
                  </a:lnTo>
                  <a:lnTo>
                    <a:pt x="8275" y="1144"/>
                  </a:lnTo>
                  <a:lnTo>
                    <a:pt x="8275" y="1441"/>
                  </a:lnTo>
                  <a:cubicBezTo>
                    <a:pt x="8275" y="1715"/>
                    <a:pt x="8502" y="1941"/>
                    <a:pt x="8775" y="1941"/>
                  </a:cubicBezTo>
                  <a:cubicBezTo>
                    <a:pt x="9037" y="1941"/>
                    <a:pt x="9264" y="1715"/>
                    <a:pt x="9264" y="1441"/>
                  </a:cubicBezTo>
                  <a:lnTo>
                    <a:pt x="9264" y="1144"/>
                  </a:lnTo>
                  <a:lnTo>
                    <a:pt x="10264" y="1144"/>
                  </a:lnTo>
                  <a:cubicBezTo>
                    <a:pt x="10347" y="1144"/>
                    <a:pt x="10419" y="1072"/>
                    <a:pt x="10419" y="989"/>
                  </a:cubicBezTo>
                  <a:cubicBezTo>
                    <a:pt x="10419" y="894"/>
                    <a:pt x="10347" y="822"/>
                    <a:pt x="10264" y="822"/>
                  </a:cubicBezTo>
                  <a:lnTo>
                    <a:pt x="9264" y="822"/>
                  </a:lnTo>
                  <a:lnTo>
                    <a:pt x="9264" y="501"/>
                  </a:lnTo>
                  <a:cubicBezTo>
                    <a:pt x="9264" y="227"/>
                    <a:pt x="9037" y="1"/>
                    <a:pt x="8775" y="1"/>
                  </a:cubicBezTo>
                  <a:cubicBezTo>
                    <a:pt x="8502" y="1"/>
                    <a:pt x="8275" y="227"/>
                    <a:pt x="8275" y="501"/>
                  </a:cubicBezTo>
                  <a:lnTo>
                    <a:pt x="8275" y="822"/>
                  </a:lnTo>
                  <a:lnTo>
                    <a:pt x="7240" y="822"/>
                  </a:lnTo>
                  <a:lnTo>
                    <a:pt x="7240" y="501"/>
                  </a:lnTo>
                  <a:cubicBezTo>
                    <a:pt x="7240" y="227"/>
                    <a:pt x="7013" y="1"/>
                    <a:pt x="6751" y="1"/>
                  </a:cubicBezTo>
                  <a:cubicBezTo>
                    <a:pt x="6478" y="1"/>
                    <a:pt x="6251" y="227"/>
                    <a:pt x="6251" y="501"/>
                  </a:cubicBezTo>
                  <a:lnTo>
                    <a:pt x="6251" y="822"/>
                  </a:lnTo>
                  <a:lnTo>
                    <a:pt x="5215" y="822"/>
                  </a:lnTo>
                  <a:lnTo>
                    <a:pt x="5215" y="501"/>
                  </a:lnTo>
                  <a:cubicBezTo>
                    <a:pt x="5215" y="227"/>
                    <a:pt x="4989" y="1"/>
                    <a:pt x="4727" y="1"/>
                  </a:cubicBezTo>
                  <a:cubicBezTo>
                    <a:pt x="4453" y="1"/>
                    <a:pt x="4227" y="227"/>
                    <a:pt x="4227" y="501"/>
                  </a:cubicBezTo>
                  <a:lnTo>
                    <a:pt x="4227" y="822"/>
                  </a:lnTo>
                  <a:lnTo>
                    <a:pt x="3191" y="822"/>
                  </a:lnTo>
                  <a:lnTo>
                    <a:pt x="3191" y="501"/>
                  </a:lnTo>
                  <a:cubicBezTo>
                    <a:pt x="3191" y="227"/>
                    <a:pt x="2965" y="1"/>
                    <a:pt x="27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55"/>
            <p:cNvSpPr/>
            <p:nvPr/>
          </p:nvSpPr>
          <p:spPr>
            <a:xfrm>
              <a:off x="3994694" y="3917378"/>
              <a:ext cx="158325" cy="156067"/>
            </a:xfrm>
            <a:custGeom>
              <a:rect b="b" l="l" r="r" t="t"/>
              <a:pathLst>
                <a:path extrusionOk="0" h="4907" w="4978">
                  <a:moveTo>
                    <a:pt x="156" y="1"/>
                  </a:moveTo>
                  <a:cubicBezTo>
                    <a:pt x="72" y="1"/>
                    <a:pt x="1" y="72"/>
                    <a:pt x="1" y="155"/>
                  </a:cubicBezTo>
                  <a:lnTo>
                    <a:pt x="1" y="1251"/>
                  </a:lnTo>
                  <a:cubicBezTo>
                    <a:pt x="1" y="2049"/>
                    <a:pt x="656" y="2703"/>
                    <a:pt x="1453" y="2703"/>
                  </a:cubicBezTo>
                  <a:lnTo>
                    <a:pt x="2049" y="2703"/>
                  </a:lnTo>
                  <a:cubicBezTo>
                    <a:pt x="2573" y="2703"/>
                    <a:pt x="2989" y="3120"/>
                    <a:pt x="2989" y="3644"/>
                  </a:cubicBezTo>
                  <a:cubicBezTo>
                    <a:pt x="2989" y="4346"/>
                    <a:pt x="3549" y="4906"/>
                    <a:pt x="4251" y="4906"/>
                  </a:cubicBezTo>
                  <a:lnTo>
                    <a:pt x="4811" y="4906"/>
                  </a:lnTo>
                  <a:cubicBezTo>
                    <a:pt x="4906" y="4906"/>
                    <a:pt x="4978" y="4835"/>
                    <a:pt x="4978" y="4739"/>
                  </a:cubicBezTo>
                  <a:cubicBezTo>
                    <a:pt x="4978" y="4644"/>
                    <a:pt x="4906" y="4561"/>
                    <a:pt x="4799" y="4561"/>
                  </a:cubicBezTo>
                  <a:lnTo>
                    <a:pt x="4239" y="4561"/>
                  </a:lnTo>
                  <a:cubicBezTo>
                    <a:pt x="3716" y="4561"/>
                    <a:pt x="3299" y="4144"/>
                    <a:pt x="3299" y="3632"/>
                  </a:cubicBezTo>
                  <a:cubicBezTo>
                    <a:pt x="3299" y="2930"/>
                    <a:pt x="2739" y="2358"/>
                    <a:pt x="2037" y="2358"/>
                  </a:cubicBezTo>
                  <a:lnTo>
                    <a:pt x="1441" y="2358"/>
                  </a:lnTo>
                  <a:cubicBezTo>
                    <a:pt x="834" y="2358"/>
                    <a:pt x="322" y="1858"/>
                    <a:pt x="322" y="1251"/>
                  </a:cubicBezTo>
                  <a:lnTo>
                    <a:pt x="322" y="155"/>
                  </a:lnTo>
                  <a:cubicBezTo>
                    <a:pt x="322" y="72"/>
                    <a:pt x="251" y="1"/>
                    <a:pt x="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55"/>
            <p:cNvSpPr/>
            <p:nvPr/>
          </p:nvSpPr>
          <p:spPr>
            <a:xfrm>
              <a:off x="4160812" y="3927174"/>
              <a:ext cx="155813" cy="149992"/>
            </a:xfrm>
            <a:custGeom>
              <a:rect b="b" l="l" r="r" t="t"/>
              <a:pathLst>
                <a:path extrusionOk="0" h="4716" w="4899">
                  <a:moveTo>
                    <a:pt x="3231" y="645"/>
                  </a:moveTo>
                  <a:lnTo>
                    <a:pt x="4124" y="1538"/>
                  </a:lnTo>
                  <a:lnTo>
                    <a:pt x="3838" y="1812"/>
                  </a:lnTo>
                  <a:lnTo>
                    <a:pt x="2945" y="919"/>
                  </a:lnTo>
                  <a:lnTo>
                    <a:pt x="3231" y="645"/>
                  </a:lnTo>
                  <a:close/>
                  <a:moveTo>
                    <a:pt x="2707" y="1157"/>
                  </a:moveTo>
                  <a:lnTo>
                    <a:pt x="3029" y="1491"/>
                  </a:lnTo>
                  <a:lnTo>
                    <a:pt x="1302" y="3217"/>
                  </a:lnTo>
                  <a:lnTo>
                    <a:pt x="981" y="2884"/>
                  </a:lnTo>
                  <a:lnTo>
                    <a:pt x="2707" y="1157"/>
                  </a:lnTo>
                  <a:close/>
                  <a:moveTo>
                    <a:pt x="814" y="3205"/>
                  </a:moveTo>
                  <a:lnTo>
                    <a:pt x="1564" y="3943"/>
                  </a:lnTo>
                  <a:lnTo>
                    <a:pt x="1064" y="4098"/>
                  </a:lnTo>
                  <a:cubicBezTo>
                    <a:pt x="993" y="3919"/>
                    <a:pt x="862" y="3765"/>
                    <a:pt x="671" y="3693"/>
                  </a:cubicBezTo>
                  <a:lnTo>
                    <a:pt x="814" y="3205"/>
                  </a:lnTo>
                  <a:close/>
                  <a:moveTo>
                    <a:pt x="552" y="4015"/>
                  </a:moveTo>
                  <a:cubicBezTo>
                    <a:pt x="624" y="4050"/>
                    <a:pt x="695" y="4122"/>
                    <a:pt x="731" y="4193"/>
                  </a:cubicBezTo>
                  <a:lnTo>
                    <a:pt x="469" y="4288"/>
                  </a:lnTo>
                  <a:lnTo>
                    <a:pt x="469" y="4288"/>
                  </a:lnTo>
                  <a:lnTo>
                    <a:pt x="552" y="4015"/>
                  </a:lnTo>
                  <a:close/>
                  <a:moveTo>
                    <a:pt x="3648" y="1"/>
                  </a:moveTo>
                  <a:cubicBezTo>
                    <a:pt x="3640" y="1"/>
                    <a:pt x="3632" y="1"/>
                    <a:pt x="3624" y="2"/>
                  </a:cubicBezTo>
                  <a:cubicBezTo>
                    <a:pt x="3148" y="86"/>
                    <a:pt x="3005" y="419"/>
                    <a:pt x="2588" y="788"/>
                  </a:cubicBezTo>
                  <a:cubicBezTo>
                    <a:pt x="2588" y="788"/>
                    <a:pt x="707" y="2669"/>
                    <a:pt x="683" y="2705"/>
                  </a:cubicBezTo>
                  <a:cubicBezTo>
                    <a:pt x="517" y="2812"/>
                    <a:pt x="445" y="3276"/>
                    <a:pt x="40" y="4491"/>
                  </a:cubicBezTo>
                  <a:cubicBezTo>
                    <a:pt x="0" y="4612"/>
                    <a:pt x="79" y="4716"/>
                    <a:pt x="191" y="4716"/>
                  </a:cubicBezTo>
                  <a:cubicBezTo>
                    <a:pt x="212" y="4716"/>
                    <a:pt x="233" y="4712"/>
                    <a:pt x="255" y="4705"/>
                  </a:cubicBezTo>
                  <a:lnTo>
                    <a:pt x="1743" y="4241"/>
                  </a:lnTo>
                  <a:cubicBezTo>
                    <a:pt x="2017" y="4158"/>
                    <a:pt x="2124" y="3979"/>
                    <a:pt x="2231" y="3896"/>
                  </a:cubicBezTo>
                  <a:cubicBezTo>
                    <a:pt x="2291" y="3836"/>
                    <a:pt x="2291" y="3717"/>
                    <a:pt x="2231" y="3657"/>
                  </a:cubicBezTo>
                  <a:cubicBezTo>
                    <a:pt x="2201" y="3628"/>
                    <a:pt x="2157" y="3613"/>
                    <a:pt x="2112" y="3613"/>
                  </a:cubicBezTo>
                  <a:cubicBezTo>
                    <a:pt x="2067" y="3613"/>
                    <a:pt x="2023" y="3628"/>
                    <a:pt x="1993" y="3657"/>
                  </a:cubicBezTo>
                  <a:lnTo>
                    <a:pt x="1874" y="3777"/>
                  </a:lnTo>
                  <a:lnTo>
                    <a:pt x="1541" y="3455"/>
                  </a:lnTo>
                  <a:lnTo>
                    <a:pt x="3267" y="1729"/>
                  </a:lnTo>
                  <a:lnTo>
                    <a:pt x="3600" y="2050"/>
                  </a:lnTo>
                  <a:lnTo>
                    <a:pt x="2469" y="3181"/>
                  </a:lnTo>
                  <a:cubicBezTo>
                    <a:pt x="2362" y="3288"/>
                    <a:pt x="2434" y="3467"/>
                    <a:pt x="2588" y="3467"/>
                  </a:cubicBezTo>
                  <a:cubicBezTo>
                    <a:pt x="2719" y="3467"/>
                    <a:pt x="2672" y="3419"/>
                    <a:pt x="3946" y="2169"/>
                  </a:cubicBezTo>
                  <a:lnTo>
                    <a:pt x="4458" y="1657"/>
                  </a:lnTo>
                  <a:cubicBezTo>
                    <a:pt x="4898" y="1240"/>
                    <a:pt x="4862" y="562"/>
                    <a:pt x="4398" y="193"/>
                  </a:cubicBezTo>
                  <a:cubicBezTo>
                    <a:pt x="4368" y="168"/>
                    <a:pt x="4332" y="156"/>
                    <a:pt x="4296" y="156"/>
                  </a:cubicBezTo>
                  <a:cubicBezTo>
                    <a:pt x="4246" y="156"/>
                    <a:pt x="4195" y="180"/>
                    <a:pt x="4160" y="228"/>
                  </a:cubicBezTo>
                  <a:cubicBezTo>
                    <a:pt x="4100" y="300"/>
                    <a:pt x="4124" y="407"/>
                    <a:pt x="4196" y="467"/>
                  </a:cubicBezTo>
                  <a:cubicBezTo>
                    <a:pt x="4339" y="586"/>
                    <a:pt x="4434" y="764"/>
                    <a:pt x="4434" y="955"/>
                  </a:cubicBezTo>
                  <a:cubicBezTo>
                    <a:pt x="4434" y="1074"/>
                    <a:pt x="4398" y="1181"/>
                    <a:pt x="4339" y="1264"/>
                  </a:cubicBezTo>
                  <a:lnTo>
                    <a:pt x="3481" y="407"/>
                  </a:lnTo>
                  <a:cubicBezTo>
                    <a:pt x="3541" y="371"/>
                    <a:pt x="3612" y="348"/>
                    <a:pt x="3684" y="324"/>
                  </a:cubicBezTo>
                  <a:cubicBezTo>
                    <a:pt x="3779" y="312"/>
                    <a:pt x="3838" y="228"/>
                    <a:pt x="3827" y="133"/>
                  </a:cubicBezTo>
                  <a:cubicBezTo>
                    <a:pt x="3805" y="57"/>
                    <a:pt x="3733" y="1"/>
                    <a:pt x="364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59" name="Google Shape;3659;p55"/>
          <p:cNvSpPr/>
          <p:nvPr/>
        </p:nvSpPr>
        <p:spPr>
          <a:xfrm>
            <a:off x="3216521" y="3807937"/>
            <a:ext cx="78049" cy="353417"/>
          </a:xfrm>
          <a:custGeom>
            <a:rect b="b" l="l" r="r" t="t"/>
            <a:pathLst>
              <a:path extrusionOk="0" h="11112" w="2454">
                <a:moveTo>
                  <a:pt x="1215" y="501"/>
                </a:moveTo>
                <a:cubicBezTo>
                  <a:pt x="1429" y="894"/>
                  <a:pt x="1453" y="953"/>
                  <a:pt x="1453" y="965"/>
                </a:cubicBezTo>
                <a:cubicBezTo>
                  <a:pt x="1382" y="1013"/>
                  <a:pt x="1286" y="1025"/>
                  <a:pt x="1203" y="1025"/>
                </a:cubicBezTo>
                <a:cubicBezTo>
                  <a:pt x="1108" y="1025"/>
                  <a:pt x="1024" y="1013"/>
                  <a:pt x="941" y="965"/>
                </a:cubicBezTo>
                <a:lnTo>
                  <a:pt x="1215" y="501"/>
                </a:lnTo>
                <a:close/>
                <a:moveTo>
                  <a:pt x="1620" y="1275"/>
                </a:moveTo>
                <a:lnTo>
                  <a:pt x="2001" y="2013"/>
                </a:lnTo>
                <a:lnTo>
                  <a:pt x="429" y="2013"/>
                </a:lnTo>
                <a:lnTo>
                  <a:pt x="810" y="1275"/>
                </a:lnTo>
                <a:cubicBezTo>
                  <a:pt x="929" y="1334"/>
                  <a:pt x="1084" y="1382"/>
                  <a:pt x="1215" y="1382"/>
                </a:cubicBezTo>
                <a:cubicBezTo>
                  <a:pt x="1346" y="1382"/>
                  <a:pt x="1501" y="1358"/>
                  <a:pt x="1620" y="1275"/>
                </a:cubicBezTo>
                <a:close/>
                <a:moveTo>
                  <a:pt x="2108" y="9109"/>
                </a:moveTo>
                <a:lnTo>
                  <a:pt x="2108" y="9752"/>
                </a:lnTo>
                <a:lnTo>
                  <a:pt x="322" y="9752"/>
                </a:lnTo>
                <a:lnTo>
                  <a:pt x="322" y="9109"/>
                </a:lnTo>
                <a:close/>
                <a:moveTo>
                  <a:pt x="1215" y="1"/>
                </a:moveTo>
                <a:cubicBezTo>
                  <a:pt x="1155" y="1"/>
                  <a:pt x="1096" y="25"/>
                  <a:pt x="1072" y="84"/>
                </a:cubicBezTo>
                <a:lnTo>
                  <a:pt x="608" y="965"/>
                </a:lnTo>
                <a:lnTo>
                  <a:pt x="120" y="1894"/>
                </a:lnTo>
                <a:cubicBezTo>
                  <a:pt x="36" y="2037"/>
                  <a:pt x="0" y="2215"/>
                  <a:pt x="0" y="2382"/>
                </a:cubicBezTo>
                <a:lnTo>
                  <a:pt x="0" y="5359"/>
                </a:lnTo>
                <a:cubicBezTo>
                  <a:pt x="0" y="5442"/>
                  <a:pt x="72" y="5525"/>
                  <a:pt x="155" y="5525"/>
                </a:cubicBezTo>
                <a:cubicBezTo>
                  <a:pt x="250" y="5525"/>
                  <a:pt x="322" y="5442"/>
                  <a:pt x="322" y="5359"/>
                </a:cubicBezTo>
                <a:lnTo>
                  <a:pt x="322" y="2346"/>
                </a:lnTo>
                <a:lnTo>
                  <a:pt x="1048" y="2346"/>
                </a:lnTo>
                <a:lnTo>
                  <a:pt x="1048" y="8776"/>
                </a:lnTo>
                <a:lnTo>
                  <a:pt x="322" y="8776"/>
                </a:lnTo>
                <a:lnTo>
                  <a:pt x="322" y="6002"/>
                </a:lnTo>
                <a:cubicBezTo>
                  <a:pt x="322" y="5906"/>
                  <a:pt x="250" y="5835"/>
                  <a:pt x="155" y="5835"/>
                </a:cubicBezTo>
                <a:cubicBezTo>
                  <a:pt x="72" y="5835"/>
                  <a:pt x="0" y="5906"/>
                  <a:pt x="0" y="6002"/>
                </a:cubicBezTo>
                <a:lnTo>
                  <a:pt x="0" y="9895"/>
                </a:lnTo>
                <a:cubicBezTo>
                  <a:pt x="0" y="10121"/>
                  <a:pt x="60" y="10323"/>
                  <a:pt x="179" y="10526"/>
                </a:cubicBezTo>
                <a:cubicBezTo>
                  <a:pt x="203" y="10562"/>
                  <a:pt x="262" y="10597"/>
                  <a:pt x="322" y="10597"/>
                </a:cubicBezTo>
                <a:cubicBezTo>
                  <a:pt x="453" y="10597"/>
                  <a:pt x="536" y="10466"/>
                  <a:pt x="477" y="10347"/>
                </a:cubicBezTo>
                <a:cubicBezTo>
                  <a:pt x="417" y="10252"/>
                  <a:pt x="381" y="10145"/>
                  <a:pt x="370" y="10050"/>
                </a:cubicBezTo>
                <a:lnTo>
                  <a:pt x="2108" y="10050"/>
                </a:lnTo>
                <a:cubicBezTo>
                  <a:pt x="2025" y="10443"/>
                  <a:pt x="1679" y="10764"/>
                  <a:pt x="1251" y="10776"/>
                </a:cubicBezTo>
                <a:cubicBezTo>
                  <a:pt x="1108" y="10776"/>
                  <a:pt x="989" y="10764"/>
                  <a:pt x="893" y="10704"/>
                </a:cubicBezTo>
                <a:cubicBezTo>
                  <a:pt x="869" y="10695"/>
                  <a:pt x="844" y="10691"/>
                  <a:pt x="822" y="10691"/>
                </a:cubicBezTo>
                <a:cubicBezTo>
                  <a:pt x="757" y="10691"/>
                  <a:pt x="702" y="10726"/>
                  <a:pt x="667" y="10788"/>
                </a:cubicBezTo>
                <a:cubicBezTo>
                  <a:pt x="631" y="10883"/>
                  <a:pt x="667" y="10966"/>
                  <a:pt x="751" y="11014"/>
                </a:cubicBezTo>
                <a:cubicBezTo>
                  <a:pt x="907" y="11081"/>
                  <a:pt x="1067" y="11111"/>
                  <a:pt x="1222" y="11111"/>
                </a:cubicBezTo>
                <a:cubicBezTo>
                  <a:pt x="1872" y="11111"/>
                  <a:pt x="2453" y="10577"/>
                  <a:pt x="2453" y="9895"/>
                </a:cubicBezTo>
                <a:lnTo>
                  <a:pt x="2453" y="9895"/>
                </a:lnTo>
                <a:cubicBezTo>
                  <a:pt x="2453" y="9895"/>
                  <a:pt x="2453" y="9895"/>
                  <a:pt x="2453" y="9895"/>
                </a:cubicBezTo>
                <a:cubicBezTo>
                  <a:pt x="2441" y="9895"/>
                  <a:pt x="2441" y="8954"/>
                  <a:pt x="2441" y="8942"/>
                </a:cubicBezTo>
                <a:lnTo>
                  <a:pt x="2441" y="7514"/>
                </a:lnTo>
                <a:cubicBezTo>
                  <a:pt x="2441" y="7418"/>
                  <a:pt x="2358" y="7347"/>
                  <a:pt x="2275" y="7347"/>
                </a:cubicBezTo>
                <a:cubicBezTo>
                  <a:pt x="2179" y="7347"/>
                  <a:pt x="2108" y="7418"/>
                  <a:pt x="2108" y="7514"/>
                </a:cubicBezTo>
                <a:lnTo>
                  <a:pt x="2108" y="8776"/>
                </a:lnTo>
                <a:lnTo>
                  <a:pt x="1382" y="8776"/>
                </a:lnTo>
                <a:lnTo>
                  <a:pt x="1382" y="2346"/>
                </a:lnTo>
                <a:lnTo>
                  <a:pt x="2108" y="2346"/>
                </a:lnTo>
                <a:lnTo>
                  <a:pt x="2108" y="2382"/>
                </a:lnTo>
                <a:lnTo>
                  <a:pt x="2108" y="6859"/>
                </a:lnTo>
                <a:cubicBezTo>
                  <a:pt x="2108" y="6954"/>
                  <a:pt x="2179" y="7025"/>
                  <a:pt x="2275" y="7025"/>
                </a:cubicBezTo>
                <a:cubicBezTo>
                  <a:pt x="2358" y="7025"/>
                  <a:pt x="2441" y="6954"/>
                  <a:pt x="2441" y="6859"/>
                </a:cubicBezTo>
                <a:lnTo>
                  <a:pt x="2441" y="2382"/>
                </a:lnTo>
                <a:cubicBezTo>
                  <a:pt x="2441" y="2215"/>
                  <a:pt x="2394" y="2037"/>
                  <a:pt x="2322" y="1894"/>
                </a:cubicBezTo>
                <a:lnTo>
                  <a:pt x="1370" y="84"/>
                </a:lnTo>
                <a:cubicBezTo>
                  <a:pt x="1334" y="25"/>
                  <a:pt x="1274" y="1"/>
                  <a:pt x="1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55"/>
          <p:cNvSpPr/>
          <p:nvPr/>
        </p:nvSpPr>
        <p:spPr>
          <a:xfrm>
            <a:off x="3469466" y="3828197"/>
            <a:ext cx="363563" cy="311657"/>
          </a:xfrm>
          <a:custGeom>
            <a:rect b="b" l="l" r="r" t="t"/>
            <a:pathLst>
              <a:path extrusionOk="0" h="9799" w="11431">
                <a:moveTo>
                  <a:pt x="4347" y="1"/>
                </a:moveTo>
                <a:cubicBezTo>
                  <a:pt x="3957" y="1"/>
                  <a:pt x="3588" y="148"/>
                  <a:pt x="3311" y="435"/>
                </a:cubicBezTo>
                <a:lnTo>
                  <a:pt x="3287" y="447"/>
                </a:lnTo>
                <a:lnTo>
                  <a:pt x="3275" y="447"/>
                </a:lnTo>
                <a:cubicBezTo>
                  <a:pt x="3189" y="435"/>
                  <a:pt x="3104" y="429"/>
                  <a:pt x="3019" y="429"/>
                </a:cubicBezTo>
                <a:cubicBezTo>
                  <a:pt x="2531" y="429"/>
                  <a:pt x="2074" y="633"/>
                  <a:pt x="1739" y="1019"/>
                </a:cubicBezTo>
                <a:cubicBezTo>
                  <a:pt x="1358" y="1459"/>
                  <a:pt x="1239" y="2055"/>
                  <a:pt x="1418" y="2602"/>
                </a:cubicBezTo>
                <a:lnTo>
                  <a:pt x="1418" y="2626"/>
                </a:lnTo>
                <a:lnTo>
                  <a:pt x="1406" y="2638"/>
                </a:lnTo>
                <a:cubicBezTo>
                  <a:pt x="549" y="3007"/>
                  <a:pt x="1" y="3841"/>
                  <a:pt x="1" y="4769"/>
                </a:cubicBezTo>
                <a:cubicBezTo>
                  <a:pt x="1" y="5507"/>
                  <a:pt x="346" y="6198"/>
                  <a:pt x="941" y="6627"/>
                </a:cubicBezTo>
                <a:lnTo>
                  <a:pt x="953" y="6638"/>
                </a:lnTo>
                <a:lnTo>
                  <a:pt x="941" y="6650"/>
                </a:lnTo>
                <a:cubicBezTo>
                  <a:pt x="608" y="7281"/>
                  <a:pt x="703" y="7996"/>
                  <a:pt x="1168" y="8532"/>
                </a:cubicBezTo>
                <a:cubicBezTo>
                  <a:pt x="1492" y="8915"/>
                  <a:pt x="1937" y="9116"/>
                  <a:pt x="2409" y="9116"/>
                </a:cubicBezTo>
                <a:cubicBezTo>
                  <a:pt x="2597" y="9116"/>
                  <a:pt x="2788" y="9084"/>
                  <a:pt x="2977" y="9020"/>
                </a:cubicBezTo>
                <a:lnTo>
                  <a:pt x="2989" y="9020"/>
                </a:lnTo>
                <a:lnTo>
                  <a:pt x="3013" y="9032"/>
                </a:lnTo>
                <a:cubicBezTo>
                  <a:pt x="3108" y="9210"/>
                  <a:pt x="3251" y="9377"/>
                  <a:pt x="3406" y="9496"/>
                </a:cubicBezTo>
                <a:cubicBezTo>
                  <a:pt x="3433" y="9523"/>
                  <a:pt x="3473" y="9536"/>
                  <a:pt x="3511" y="9536"/>
                </a:cubicBezTo>
                <a:cubicBezTo>
                  <a:pt x="3524" y="9536"/>
                  <a:pt x="3537" y="9535"/>
                  <a:pt x="3549" y="9532"/>
                </a:cubicBezTo>
                <a:cubicBezTo>
                  <a:pt x="3585" y="9532"/>
                  <a:pt x="3632" y="9496"/>
                  <a:pt x="3668" y="9472"/>
                </a:cubicBezTo>
                <a:cubicBezTo>
                  <a:pt x="3692" y="9436"/>
                  <a:pt x="3704" y="9377"/>
                  <a:pt x="3692" y="9329"/>
                </a:cubicBezTo>
                <a:cubicBezTo>
                  <a:pt x="3692" y="9294"/>
                  <a:pt x="3668" y="9246"/>
                  <a:pt x="3632" y="9210"/>
                </a:cubicBezTo>
                <a:cubicBezTo>
                  <a:pt x="3466" y="9079"/>
                  <a:pt x="3335" y="8913"/>
                  <a:pt x="3263" y="8710"/>
                </a:cubicBezTo>
                <a:cubicBezTo>
                  <a:pt x="3251" y="8663"/>
                  <a:pt x="3204" y="8639"/>
                  <a:pt x="3156" y="8603"/>
                </a:cubicBezTo>
                <a:cubicBezTo>
                  <a:pt x="3132" y="8597"/>
                  <a:pt x="3111" y="8594"/>
                  <a:pt x="3090" y="8594"/>
                </a:cubicBezTo>
                <a:cubicBezTo>
                  <a:pt x="3070" y="8594"/>
                  <a:pt x="3049" y="8597"/>
                  <a:pt x="3025" y="8603"/>
                </a:cubicBezTo>
                <a:cubicBezTo>
                  <a:pt x="2841" y="8695"/>
                  <a:pt x="2642" y="8741"/>
                  <a:pt x="2443" y="8741"/>
                </a:cubicBezTo>
                <a:cubicBezTo>
                  <a:pt x="2177" y="8741"/>
                  <a:pt x="1911" y="8659"/>
                  <a:pt x="1680" y="8496"/>
                </a:cubicBezTo>
                <a:cubicBezTo>
                  <a:pt x="1287" y="8222"/>
                  <a:pt x="1072" y="7758"/>
                  <a:pt x="1120" y="7281"/>
                </a:cubicBezTo>
                <a:cubicBezTo>
                  <a:pt x="1191" y="6615"/>
                  <a:pt x="1763" y="6091"/>
                  <a:pt x="2442" y="6091"/>
                </a:cubicBezTo>
                <a:cubicBezTo>
                  <a:pt x="2537" y="6091"/>
                  <a:pt x="2620" y="6019"/>
                  <a:pt x="2620" y="5912"/>
                </a:cubicBezTo>
                <a:cubicBezTo>
                  <a:pt x="2620" y="5817"/>
                  <a:pt x="2549" y="5734"/>
                  <a:pt x="2442" y="5734"/>
                </a:cubicBezTo>
                <a:cubicBezTo>
                  <a:pt x="1965" y="5734"/>
                  <a:pt x="1501" y="5936"/>
                  <a:pt x="1180" y="6317"/>
                </a:cubicBezTo>
                <a:lnTo>
                  <a:pt x="1168" y="6329"/>
                </a:lnTo>
                <a:lnTo>
                  <a:pt x="1144" y="6317"/>
                </a:lnTo>
                <a:cubicBezTo>
                  <a:pt x="644" y="5936"/>
                  <a:pt x="358" y="5365"/>
                  <a:pt x="358" y="4733"/>
                </a:cubicBezTo>
                <a:cubicBezTo>
                  <a:pt x="358" y="3948"/>
                  <a:pt x="822" y="3233"/>
                  <a:pt x="1549" y="2936"/>
                </a:cubicBezTo>
                <a:lnTo>
                  <a:pt x="1561" y="2912"/>
                </a:lnTo>
                <a:lnTo>
                  <a:pt x="1584" y="2936"/>
                </a:lnTo>
                <a:cubicBezTo>
                  <a:pt x="1882" y="3436"/>
                  <a:pt x="2430" y="3757"/>
                  <a:pt x="3025" y="3757"/>
                </a:cubicBezTo>
                <a:cubicBezTo>
                  <a:pt x="3108" y="3757"/>
                  <a:pt x="3204" y="3674"/>
                  <a:pt x="3204" y="3567"/>
                </a:cubicBezTo>
                <a:cubicBezTo>
                  <a:pt x="3204" y="3471"/>
                  <a:pt x="3132" y="3388"/>
                  <a:pt x="3025" y="3388"/>
                </a:cubicBezTo>
                <a:cubicBezTo>
                  <a:pt x="2501" y="3388"/>
                  <a:pt x="2025" y="3079"/>
                  <a:pt x="1822" y="2614"/>
                </a:cubicBezTo>
                <a:cubicBezTo>
                  <a:pt x="1620" y="2186"/>
                  <a:pt x="1668" y="1709"/>
                  <a:pt x="1942" y="1328"/>
                </a:cubicBezTo>
                <a:cubicBezTo>
                  <a:pt x="2196" y="946"/>
                  <a:pt x="2608" y="744"/>
                  <a:pt x="3058" y="744"/>
                </a:cubicBezTo>
                <a:cubicBezTo>
                  <a:pt x="3071" y="744"/>
                  <a:pt x="3084" y="745"/>
                  <a:pt x="3096" y="745"/>
                </a:cubicBezTo>
                <a:cubicBezTo>
                  <a:pt x="3549" y="769"/>
                  <a:pt x="3930" y="995"/>
                  <a:pt x="4156" y="1388"/>
                </a:cubicBezTo>
                <a:cubicBezTo>
                  <a:pt x="4189" y="1437"/>
                  <a:pt x="4245" y="1464"/>
                  <a:pt x="4307" y="1464"/>
                </a:cubicBezTo>
                <a:cubicBezTo>
                  <a:pt x="4335" y="1464"/>
                  <a:pt x="4365" y="1458"/>
                  <a:pt x="4394" y="1447"/>
                </a:cubicBezTo>
                <a:cubicBezTo>
                  <a:pt x="4466" y="1400"/>
                  <a:pt x="4501" y="1293"/>
                  <a:pt x="4454" y="1209"/>
                </a:cubicBezTo>
                <a:cubicBezTo>
                  <a:pt x="4275" y="923"/>
                  <a:pt x="4037" y="697"/>
                  <a:pt x="3727" y="554"/>
                </a:cubicBezTo>
                <a:lnTo>
                  <a:pt x="3692" y="531"/>
                </a:lnTo>
                <a:lnTo>
                  <a:pt x="3727" y="519"/>
                </a:lnTo>
                <a:cubicBezTo>
                  <a:pt x="3925" y="392"/>
                  <a:pt x="4142" y="329"/>
                  <a:pt x="4362" y="329"/>
                </a:cubicBezTo>
                <a:cubicBezTo>
                  <a:pt x="4553" y="329"/>
                  <a:pt x="4747" y="377"/>
                  <a:pt x="4930" y="471"/>
                </a:cubicBezTo>
                <a:cubicBezTo>
                  <a:pt x="5311" y="685"/>
                  <a:pt x="5537" y="1066"/>
                  <a:pt x="5537" y="1519"/>
                </a:cubicBezTo>
                <a:lnTo>
                  <a:pt x="5537" y="4031"/>
                </a:lnTo>
                <a:lnTo>
                  <a:pt x="5513" y="4031"/>
                </a:lnTo>
                <a:cubicBezTo>
                  <a:pt x="5156" y="4019"/>
                  <a:pt x="4918" y="3888"/>
                  <a:pt x="4751" y="3626"/>
                </a:cubicBezTo>
                <a:cubicBezTo>
                  <a:pt x="4719" y="3577"/>
                  <a:pt x="4652" y="3550"/>
                  <a:pt x="4590" y="3550"/>
                </a:cubicBezTo>
                <a:cubicBezTo>
                  <a:pt x="4562" y="3550"/>
                  <a:pt x="4535" y="3556"/>
                  <a:pt x="4513" y="3567"/>
                </a:cubicBezTo>
                <a:cubicBezTo>
                  <a:pt x="4442" y="3614"/>
                  <a:pt x="4406" y="3733"/>
                  <a:pt x="4454" y="3805"/>
                </a:cubicBezTo>
                <a:cubicBezTo>
                  <a:pt x="4680" y="4162"/>
                  <a:pt x="5037" y="4364"/>
                  <a:pt x="5490" y="4376"/>
                </a:cubicBezTo>
                <a:lnTo>
                  <a:pt x="5513" y="4376"/>
                </a:lnTo>
                <a:lnTo>
                  <a:pt x="5513" y="7008"/>
                </a:lnTo>
                <a:lnTo>
                  <a:pt x="5466" y="6984"/>
                </a:lnTo>
                <a:cubicBezTo>
                  <a:pt x="5240" y="6758"/>
                  <a:pt x="4930" y="6638"/>
                  <a:pt x="4620" y="6638"/>
                </a:cubicBezTo>
                <a:lnTo>
                  <a:pt x="3549" y="6638"/>
                </a:lnTo>
                <a:cubicBezTo>
                  <a:pt x="3454" y="6638"/>
                  <a:pt x="3370" y="6710"/>
                  <a:pt x="3370" y="6817"/>
                </a:cubicBezTo>
                <a:cubicBezTo>
                  <a:pt x="3370" y="6900"/>
                  <a:pt x="3442" y="6996"/>
                  <a:pt x="3549" y="6996"/>
                </a:cubicBezTo>
                <a:lnTo>
                  <a:pt x="4620" y="6996"/>
                </a:lnTo>
                <a:cubicBezTo>
                  <a:pt x="5109" y="6996"/>
                  <a:pt x="5490" y="7400"/>
                  <a:pt x="5490" y="7877"/>
                </a:cubicBezTo>
                <a:lnTo>
                  <a:pt x="5490" y="8258"/>
                </a:lnTo>
                <a:cubicBezTo>
                  <a:pt x="5490" y="8603"/>
                  <a:pt x="5347" y="8924"/>
                  <a:pt x="5073" y="9163"/>
                </a:cubicBezTo>
                <a:cubicBezTo>
                  <a:pt x="4859" y="9347"/>
                  <a:pt x="4589" y="9453"/>
                  <a:pt x="4310" y="9453"/>
                </a:cubicBezTo>
                <a:cubicBezTo>
                  <a:pt x="4247" y="9453"/>
                  <a:pt x="4184" y="9447"/>
                  <a:pt x="4120" y="9436"/>
                </a:cubicBezTo>
                <a:lnTo>
                  <a:pt x="4097" y="9436"/>
                </a:lnTo>
                <a:cubicBezTo>
                  <a:pt x="4061" y="9436"/>
                  <a:pt x="4025" y="9448"/>
                  <a:pt x="3989" y="9460"/>
                </a:cubicBezTo>
                <a:cubicBezTo>
                  <a:pt x="3942" y="9496"/>
                  <a:pt x="3930" y="9544"/>
                  <a:pt x="3918" y="9579"/>
                </a:cubicBezTo>
                <a:cubicBezTo>
                  <a:pt x="3906" y="9675"/>
                  <a:pt x="3966" y="9758"/>
                  <a:pt x="4061" y="9782"/>
                </a:cubicBezTo>
                <a:cubicBezTo>
                  <a:pt x="4137" y="9793"/>
                  <a:pt x="4213" y="9799"/>
                  <a:pt x="4289" y="9799"/>
                </a:cubicBezTo>
                <a:cubicBezTo>
                  <a:pt x="4842" y="9799"/>
                  <a:pt x="5372" y="9500"/>
                  <a:pt x="5644" y="9008"/>
                </a:cubicBezTo>
                <a:lnTo>
                  <a:pt x="5656" y="8972"/>
                </a:lnTo>
                <a:lnTo>
                  <a:pt x="5668" y="9008"/>
                </a:lnTo>
                <a:cubicBezTo>
                  <a:pt x="5951" y="9500"/>
                  <a:pt x="6473" y="9799"/>
                  <a:pt x="7024" y="9799"/>
                </a:cubicBezTo>
                <a:cubicBezTo>
                  <a:pt x="7100" y="9799"/>
                  <a:pt x="7176" y="9793"/>
                  <a:pt x="7252" y="9782"/>
                </a:cubicBezTo>
                <a:cubicBezTo>
                  <a:pt x="7335" y="9758"/>
                  <a:pt x="7418" y="9675"/>
                  <a:pt x="7395" y="9579"/>
                </a:cubicBezTo>
                <a:cubicBezTo>
                  <a:pt x="7395" y="9544"/>
                  <a:pt x="7371" y="9496"/>
                  <a:pt x="7323" y="9460"/>
                </a:cubicBezTo>
                <a:cubicBezTo>
                  <a:pt x="7288" y="9443"/>
                  <a:pt x="7260" y="9432"/>
                  <a:pt x="7228" y="9432"/>
                </a:cubicBezTo>
                <a:cubicBezTo>
                  <a:pt x="7217" y="9432"/>
                  <a:pt x="7205" y="9433"/>
                  <a:pt x="7192" y="9436"/>
                </a:cubicBezTo>
                <a:cubicBezTo>
                  <a:pt x="7129" y="9447"/>
                  <a:pt x="7066" y="9453"/>
                  <a:pt x="7003" y="9453"/>
                </a:cubicBezTo>
                <a:cubicBezTo>
                  <a:pt x="6723" y="9453"/>
                  <a:pt x="6454" y="9347"/>
                  <a:pt x="6240" y="9163"/>
                </a:cubicBezTo>
                <a:cubicBezTo>
                  <a:pt x="5978" y="8948"/>
                  <a:pt x="5823" y="8615"/>
                  <a:pt x="5823" y="8258"/>
                </a:cubicBezTo>
                <a:lnTo>
                  <a:pt x="5823" y="6746"/>
                </a:lnTo>
                <a:cubicBezTo>
                  <a:pt x="5823" y="6246"/>
                  <a:pt x="6228" y="5865"/>
                  <a:pt x="6704" y="5865"/>
                </a:cubicBezTo>
                <a:lnTo>
                  <a:pt x="8252" y="5865"/>
                </a:lnTo>
                <a:cubicBezTo>
                  <a:pt x="8335" y="5865"/>
                  <a:pt x="8430" y="5793"/>
                  <a:pt x="8430" y="5686"/>
                </a:cubicBezTo>
                <a:cubicBezTo>
                  <a:pt x="8430" y="5579"/>
                  <a:pt x="8359" y="5507"/>
                  <a:pt x="8252" y="5507"/>
                </a:cubicBezTo>
                <a:lnTo>
                  <a:pt x="6704" y="5507"/>
                </a:lnTo>
                <a:cubicBezTo>
                  <a:pt x="6383" y="5507"/>
                  <a:pt x="6085" y="5626"/>
                  <a:pt x="5847" y="5853"/>
                </a:cubicBezTo>
                <a:lnTo>
                  <a:pt x="5811" y="5876"/>
                </a:lnTo>
                <a:lnTo>
                  <a:pt x="5811" y="5210"/>
                </a:lnTo>
                <a:lnTo>
                  <a:pt x="5823" y="5210"/>
                </a:lnTo>
                <a:cubicBezTo>
                  <a:pt x="6549" y="5186"/>
                  <a:pt x="7133" y="4591"/>
                  <a:pt x="7133" y="3841"/>
                </a:cubicBezTo>
                <a:cubicBezTo>
                  <a:pt x="7133" y="3757"/>
                  <a:pt x="7061" y="3662"/>
                  <a:pt x="6954" y="3662"/>
                </a:cubicBezTo>
                <a:cubicBezTo>
                  <a:pt x="6859" y="3662"/>
                  <a:pt x="6775" y="3733"/>
                  <a:pt x="6775" y="3841"/>
                </a:cubicBezTo>
                <a:cubicBezTo>
                  <a:pt x="6775" y="4376"/>
                  <a:pt x="6359" y="4829"/>
                  <a:pt x="5823" y="4853"/>
                </a:cubicBezTo>
                <a:lnTo>
                  <a:pt x="5787" y="4853"/>
                </a:lnTo>
                <a:lnTo>
                  <a:pt x="5787" y="1543"/>
                </a:lnTo>
                <a:cubicBezTo>
                  <a:pt x="5787" y="1114"/>
                  <a:pt x="6013" y="709"/>
                  <a:pt x="6406" y="507"/>
                </a:cubicBezTo>
                <a:cubicBezTo>
                  <a:pt x="6582" y="408"/>
                  <a:pt x="6773" y="360"/>
                  <a:pt x="6963" y="360"/>
                </a:cubicBezTo>
                <a:cubicBezTo>
                  <a:pt x="7186" y="360"/>
                  <a:pt x="7410" y="426"/>
                  <a:pt x="7609" y="554"/>
                </a:cubicBezTo>
                <a:lnTo>
                  <a:pt x="7633" y="566"/>
                </a:lnTo>
                <a:lnTo>
                  <a:pt x="7728" y="602"/>
                </a:lnTo>
                <a:cubicBezTo>
                  <a:pt x="7430" y="733"/>
                  <a:pt x="7180" y="971"/>
                  <a:pt x="7002" y="1257"/>
                </a:cubicBezTo>
                <a:cubicBezTo>
                  <a:pt x="6954" y="1328"/>
                  <a:pt x="6966" y="1447"/>
                  <a:pt x="7061" y="1495"/>
                </a:cubicBezTo>
                <a:cubicBezTo>
                  <a:pt x="7086" y="1507"/>
                  <a:pt x="7116" y="1514"/>
                  <a:pt x="7147" y="1514"/>
                </a:cubicBezTo>
                <a:cubicBezTo>
                  <a:pt x="7206" y="1514"/>
                  <a:pt x="7268" y="1490"/>
                  <a:pt x="7299" y="1435"/>
                </a:cubicBezTo>
                <a:cubicBezTo>
                  <a:pt x="7526" y="1054"/>
                  <a:pt x="7918" y="816"/>
                  <a:pt x="8371" y="793"/>
                </a:cubicBezTo>
                <a:cubicBezTo>
                  <a:pt x="8405" y="790"/>
                  <a:pt x="8438" y="789"/>
                  <a:pt x="8471" y="789"/>
                </a:cubicBezTo>
                <a:cubicBezTo>
                  <a:pt x="8895" y="789"/>
                  <a:pt x="9271" y="998"/>
                  <a:pt x="9514" y="1340"/>
                </a:cubicBezTo>
                <a:cubicBezTo>
                  <a:pt x="9788" y="1709"/>
                  <a:pt x="9847" y="2186"/>
                  <a:pt x="9669" y="2602"/>
                </a:cubicBezTo>
                <a:cubicBezTo>
                  <a:pt x="9454" y="3114"/>
                  <a:pt x="8978" y="3436"/>
                  <a:pt x="8430" y="3436"/>
                </a:cubicBezTo>
                <a:cubicBezTo>
                  <a:pt x="8335" y="3436"/>
                  <a:pt x="8252" y="3519"/>
                  <a:pt x="8252" y="3614"/>
                </a:cubicBezTo>
                <a:cubicBezTo>
                  <a:pt x="8252" y="3721"/>
                  <a:pt x="8323" y="3793"/>
                  <a:pt x="8430" y="3793"/>
                </a:cubicBezTo>
                <a:cubicBezTo>
                  <a:pt x="9014" y="3793"/>
                  <a:pt x="9573" y="3483"/>
                  <a:pt x="9871" y="2983"/>
                </a:cubicBezTo>
                <a:lnTo>
                  <a:pt x="9883" y="2959"/>
                </a:lnTo>
                <a:lnTo>
                  <a:pt x="9907" y="2983"/>
                </a:lnTo>
                <a:cubicBezTo>
                  <a:pt x="10562" y="3257"/>
                  <a:pt x="10990" y="3841"/>
                  <a:pt x="11074" y="4555"/>
                </a:cubicBezTo>
                <a:cubicBezTo>
                  <a:pt x="11169" y="5269"/>
                  <a:pt x="10871" y="5936"/>
                  <a:pt x="10300" y="6353"/>
                </a:cubicBezTo>
                <a:lnTo>
                  <a:pt x="10288" y="6377"/>
                </a:lnTo>
                <a:lnTo>
                  <a:pt x="10276" y="6353"/>
                </a:lnTo>
                <a:cubicBezTo>
                  <a:pt x="9966" y="5984"/>
                  <a:pt x="9502" y="5781"/>
                  <a:pt x="9014" y="5781"/>
                </a:cubicBezTo>
                <a:cubicBezTo>
                  <a:pt x="8919" y="5781"/>
                  <a:pt x="8835" y="5853"/>
                  <a:pt x="8835" y="5960"/>
                </a:cubicBezTo>
                <a:cubicBezTo>
                  <a:pt x="8835" y="6055"/>
                  <a:pt x="8907" y="6138"/>
                  <a:pt x="9014" y="6138"/>
                </a:cubicBezTo>
                <a:cubicBezTo>
                  <a:pt x="9633" y="6138"/>
                  <a:pt x="10181" y="6579"/>
                  <a:pt x="10300" y="7186"/>
                </a:cubicBezTo>
                <a:cubicBezTo>
                  <a:pt x="10407" y="7698"/>
                  <a:pt x="10228" y="8186"/>
                  <a:pt x="9812" y="8496"/>
                </a:cubicBezTo>
                <a:cubicBezTo>
                  <a:pt x="9570" y="8688"/>
                  <a:pt x="9281" y="8786"/>
                  <a:pt x="8992" y="8786"/>
                </a:cubicBezTo>
                <a:cubicBezTo>
                  <a:pt x="8796" y="8786"/>
                  <a:pt x="8601" y="8742"/>
                  <a:pt x="8419" y="8651"/>
                </a:cubicBezTo>
                <a:cubicBezTo>
                  <a:pt x="8390" y="8643"/>
                  <a:pt x="8361" y="8632"/>
                  <a:pt x="8332" y="8632"/>
                </a:cubicBezTo>
                <a:cubicBezTo>
                  <a:pt x="8313" y="8632"/>
                  <a:pt x="8294" y="8637"/>
                  <a:pt x="8276" y="8651"/>
                </a:cubicBezTo>
                <a:cubicBezTo>
                  <a:pt x="8240" y="8663"/>
                  <a:pt x="8204" y="8698"/>
                  <a:pt x="8180" y="8758"/>
                </a:cubicBezTo>
                <a:cubicBezTo>
                  <a:pt x="8097" y="8948"/>
                  <a:pt x="7966" y="9127"/>
                  <a:pt x="7799" y="9258"/>
                </a:cubicBezTo>
                <a:cubicBezTo>
                  <a:pt x="7776" y="9294"/>
                  <a:pt x="7740" y="9329"/>
                  <a:pt x="7740" y="9377"/>
                </a:cubicBezTo>
                <a:cubicBezTo>
                  <a:pt x="7740" y="9425"/>
                  <a:pt x="7740" y="9472"/>
                  <a:pt x="7776" y="9508"/>
                </a:cubicBezTo>
                <a:cubicBezTo>
                  <a:pt x="7810" y="9556"/>
                  <a:pt x="7861" y="9581"/>
                  <a:pt x="7912" y="9581"/>
                </a:cubicBezTo>
                <a:cubicBezTo>
                  <a:pt x="7948" y="9581"/>
                  <a:pt x="7984" y="9568"/>
                  <a:pt x="8014" y="9544"/>
                </a:cubicBezTo>
                <a:cubicBezTo>
                  <a:pt x="8180" y="9413"/>
                  <a:pt x="8311" y="9258"/>
                  <a:pt x="8419" y="9079"/>
                </a:cubicBezTo>
                <a:lnTo>
                  <a:pt x="8430" y="9067"/>
                </a:lnTo>
                <a:lnTo>
                  <a:pt x="8442" y="9067"/>
                </a:lnTo>
                <a:cubicBezTo>
                  <a:pt x="8618" y="9127"/>
                  <a:pt x="8801" y="9156"/>
                  <a:pt x="8983" y="9156"/>
                </a:cubicBezTo>
                <a:cubicBezTo>
                  <a:pt x="9343" y="9156"/>
                  <a:pt x="9702" y="9043"/>
                  <a:pt x="10002" y="8829"/>
                </a:cubicBezTo>
                <a:cubicBezTo>
                  <a:pt x="10466" y="8484"/>
                  <a:pt x="10705" y="7960"/>
                  <a:pt x="10681" y="7400"/>
                </a:cubicBezTo>
                <a:cubicBezTo>
                  <a:pt x="10657" y="7162"/>
                  <a:pt x="10597" y="6924"/>
                  <a:pt x="10478" y="6710"/>
                </a:cubicBezTo>
                <a:lnTo>
                  <a:pt x="10466" y="6698"/>
                </a:lnTo>
                <a:lnTo>
                  <a:pt x="10478" y="6686"/>
                </a:lnTo>
                <a:cubicBezTo>
                  <a:pt x="11097" y="6198"/>
                  <a:pt x="11431" y="5507"/>
                  <a:pt x="11431" y="4769"/>
                </a:cubicBezTo>
                <a:cubicBezTo>
                  <a:pt x="11431" y="3841"/>
                  <a:pt x="10883" y="3007"/>
                  <a:pt x="10038" y="2638"/>
                </a:cubicBezTo>
                <a:lnTo>
                  <a:pt x="10026" y="2626"/>
                </a:lnTo>
                <a:lnTo>
                  <a:pt x="10026" y="2602"/>
                </a:lnTo>
                <a:cubicBezTo>
                  <a:pt x="10204" y="2055"/>
                  <a:pt x="10062" y="1459"/>
                  <a:pt x="9693" y="1019"/>
                </a:cubicBezTo>
                <a:cubicBezTo>
                  <a:pt x="9378" y="633"/>
                  <a:pt x="8907" y="429"/>
                  <a:pt x="8421" y="429"/>
                </a:cubicBezTo>
                <a:cubicBezTo>
                  <a:pt x="8337" y="429"/>
                  <a:pt x="8253" y="435"/>
                  <a:pt x="8169" y="447"/>
                </a:cubicBezTo>
                <a:lnTo>
                  <a:pt x="8157" y="447"/>
                </a:lnTo>
                <a:lnTo>
                  <a:pt x="8145" y="435"/>
                </a:lnTo>
                <a:cubicBezTo>
                  <a:pt x="7855" y="156"/>
                  <a:pt x="7473" y="2"/>
                  <a:pt x="7076" y="2"/>
                </a:cubicBezTo>
                <a:cubicBezTo>
                  <a:pt x="7000" y="2"/>
                  <a:pt x="6923" y="7"/>
                  <a:pt x="6847" y="19"/>
                </a:cubicBezTo>
                <a:cubicBezTo>
                  <a:pt x="6371" y="90"/>
                  <a:pt x="5966" y="376"/>
                  <a:pt x="5728" y="793"/>
                </a:cubicBezTo>
                <a:lnTo>
                  <a:pt x="5716" y="816"/>
                </a:lnTo>
                <a:lnTo>
                  <a:pt x="5704" y="793"/>
                </a:lnTo>
                <a:cubicBezTo>
                  <a:pt x="5466" y="376"/>
                  <a:pt x="5061" y="90"/>
                  <a:pt x="4585" y="19"/>
                </a:cubicBezTo>
                <a:cubicBezTo>
                  <a:pt x="4505" y="7"/>
                  <a:pt x="4426" y="1"/>
                  <a:pt x="434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55"/>
          <p:cNvSpPr/>
          <p:nvPr/>
        </p:nvSpPr>
        <p:spPr>
          <a:xfrm>
            <a:off x="5314611" y="3818560"/>
            <a:ext cx="324188" cy="324538"/>
          </a:xfrm>
          <a:custGeom>
            <a:rect b="b" l="l" r="r" t="t"/>
            <a:pathLst>
              <a:path extrusionOk="0" h="10204" w="10193">
                <a:moveTo>
                  <a:pt x="5096" y="286"/>
                </a:moveTo>
                <a:lnTo>
                  <a:pt x="8668" y="2369"/>
                </a:lnTo>
                <a:lnTo>
                  <a:pt x="8061" y="2369"/>
                </a:lnTo>
                <a:lnTo>
                  <a:pt x="5215" y="726"/>
                </a:lnTo>
                <a:cubicBezTo>
                  <a:pt x="5180" y="703"/>
                  <a:pt x="5138" y="691"/>
                  <a:pt x="5096" y="691"/>
                </a:cubicBezTo>
                <a:cubicBezTo>
                  <a:pt x="5054" y="691"/>
                  <a:pt x="5013" y="703"/>
                  <a:pt x="4977" y="726"/>
                </a:cubicBezTo>
                <a:lnTo>
                  <a:pt x="4215" y="1155"/>
                </a:lnTo>
                <a:cubicBezTo>
                  <a:pt x="4144" y="1191"/>
                  <a:pt x="4132" y="1286"/>
                  <a:pt x="4156" y="1357"/>
                </a:cubicBezTo>
                <a:cubicBezTo>
                  <a:pt x="4188" y="1407"/>
                  <a:pt x="4238" y="1433"/>
                  <a:pt x="4294" y="1433"/>
                </a:cubicBezTo>
                <a:cubicBezTo>
                  <a:pt x="4318" y="1433"/>
                  <a:pt x="4344" y="1428"/>
                  <a:pt x="4370" y="1417"/>
                </a:cubicBezTo>
                <a:lnTo>
                  <a:pt x="5096" y="1000"/>
                </a:lnTo>
                <a:lnTo>
                  <a:pt x="7466" y="2381"/>
                </a:lnTo>
                <a:lnTo>
                  <a:pt x="2715" y="2381"/>
                </a:lnTo>
                <a:lnTo>
                  <a:pt x="3775" y="1774"/>
                </a:lnTo>
                <a:cubicBezTo>
                  <a:pt x="3846" y="1727"/>
                  <a:pt x="3858" y="1643"/>
                  <a:pt x="3834" y="1572"/>
                </a:cubicBezTo>
                <a:cubicBezTo>
                  <a:pt x="3803" y="1517"/>
                  <a:pt x="3751" y="1493"/>
                  <a:pt x="3699" y="1493"/>
                </a:cubicBezTo>
                <a:cubicBezTo>
                  <a:pt x="3672" y="1493"/>
                  <a:pt x="3644" y="1500"/>
                  <a:pt x="3620" y="1512"/>
                </a:cubicBezTo>
                <a:lnTo>
                  <a:pt x="2132" y="2369"/>
                </a:lnTo>
                <a:lnTo>
                  <a:pt x="1524" y="2369"/>
                </a:lnTo>
                <a:lnTo>
                  <a:pt x="5096" y="286"/>
                </a:lnTo>
                <a:close/>
                <a:moveTo>
                  <a:pt x="9156" y="2667"/>
                </a:moveTo>
                <a:lnTo>
                  <a:pt x="9156" y="3382"/>
                </a:lnTo>
                <a:lnTo>
                  <a:pt x="1000" y="3382"/>
                </a:lnTo>
                <a:lnTo>
                  <a:pt x="1000" y="2667"/>
                </a:lnTo>
                <a:close/>
                <a:moveTo>
                  <a:pt x="5894" y="3679"/>
                </a:moveTo>
                <a:cubicBezTo>
                  <a:pt x="5918" y="3679"/>
                  <a:pt x="5953" y="3703"/>
                  <a:pt x="5989" y="3727"/>
                </a:cubicBezTo>
                <a:cubicBezTo>
                  <a:pt x="6013" y="3763"/>
                  <a:pt x="6025" y="3798"/>
                  <a:pt x="6025" y="3834"/>
                </a:cubicBezTo>
                <a:cubicBezTo>
                  <a:pt x="6025" y="3905"/>
                  <a:pt x="5953" y="3965"/>
                  <a:pt x="5882" y="3965"/>
                </a:cubicBezTo>
                <a:cubicBezTo>
                  <a:pt x="5834" y="3965"/>
                  <a:pt x="5811" y="3953"/>
                  <a:pt x="5775" y="3917"/>
                </a:cubicBezTo>
                <a:cubicBezTo>
                  <a:pt x="5738" y="3880"/>
                  <a:pt x="5696" y="3861"/>
                  <a:pt x="5652" y="3861"/>
                </a:cubicBezTo>
                <a:cubicBezTo>
                  <a:pt x="5626" y="3861"/>
                  <a:pt x="5599" y="3868"/>
                  <a:pt x="5572" y="3882"/>
                </a:cubicBezTo>
                <a:cubicBezTo>
                  <a:pt x="5489" y="3905"/>
                  <a:pt x="5453" y="3977"/>
                  <a:pt x="5453" y="4060"/>
                </a:cubicBezTo>
                <a:lnTo>
                  <a:pt x="5453" y="8192"/>
                </a:lnTo>
                <a:lnTo>
                  <a:pt x="4870" y="8192"/>
                </a:lnTo>
                <a:lnTo>
                  <a:pt x="4870" y="4060"/>
                </a:lnTo>
                <a:cubicBezTo>
                  <a:pt x="4870" y="3977"/>
                  <a:pt x="4822" y="3905"/>
                  <a:pt x="4751" y="3882"/>
                </a:cubicBezTo>
                <a:cubicBezTo>
                  <a:pt x="4724" y="3868"/>
                  <a:pt x="4694" y="3861"/>
                  <a:pt x="4664" y="3861"/>
                </a:cubicBezTo>
                <a:cubicBezTo>
                  <a:pt x="4615" y="3861"/>
                  <a:pt x="4566" y="3880"/>
                  <a:pt x="4537" y="3917"/>
                </a:cubicBezTo>
                <a:cubicBezTo>
                  <a:pt x="4513" y="3953"/>
                  <a:pt x="4477" y="3965"/>
                  <a:pt x="4441" y="3965"/>
                </a:cubicBezTo>
                <a:cubicBezTo>
                  <a:pt x="4394" y="3965"/>
                  <a:pt x="4358" y="3953"/>
                  <a:pt x="4334" y="3917"/>
                </a:cubicBezTo>
                <a:cubicBezTo>
                  <a:pt x="4298" y="3893"/>
                  <a:pt x="4287" y="3846"/>
                  <a:pt x="4287" y="3822"/>
                </a:cubicBezTo>
                <a:cubicBezTo>
                  <a:pt x="4287" y="3739"/>
                  <a:pt x="4358" y="3679"/>
                  <a:pt x="4441" y="3679"/>
                </a:cubicBezTo>
                <a:close/>
                <a:moveTo>
                  <a:pt x="2798" y="3703"/>
                </a:moveTo>
                <a:cubicBezTo>
                  <a:pt x="2846" y="3703"/>
                  <a:pt x="2870" y="3715"/>
                  <a:pt x="2905" y="3739"/>
                </a:cubicBezTo>
                <a:cubicBezTo>
                  <a:pt x="2941" y="3774"/>
                  <a:pt x="2953" y="3810"/>
                  <a:pt x="2953" y="3846"/>
                </a:cubicBezTo>
                <a:cubicBezTo>
                  <a:pt x="2953" y="3917"/>
                  <a:pt x="2870" y="3977"/>
                  <a:pt x="2798" y="3977"/>
                </a:cubicBezTo>
                <a:cubicBezTo>
                  <a:pt x="2751" y="3977"/>
                  <a:pt x="2727" y="3965"/>
                  <a:pt x="2691" y="3941"/>
                </a:cubicBezTo>
                <a:cubicBezTo>
                  <a:pt x="2651" y="3901"/>
                  <a:pt x="2605" y="3877"/>
                  <a:pt x="2557" y="3877"/>
                </a:cubicBezTo>
                <a:cubicBezTo>
                  <a:pt x="2534" y="3877"/>
                  <a:pt x="2512" y="3882"/>
                  <a:pt x="2489" y="3893"/>
                </a:cubicBezTo>
                <a:cubicBezTo>
                  <a:pt x="2417" y="3917"/>
                  <a:pt x="2370" y="4001"/>
                  <a:pt x="2370" y="4072"/>
                </a:cubicBezTo>
                <a:lnTo>
                  <a:pt x="2370" y="8204"/>
                </a:lnTo>
                <a:lnTo>
                  <a:pt x="1786" y="8204"/>
                </a:lnTo>
                <a:lnTo>
                  <a:pt x="1786" y="4072"/>
                </a:lnTo>
                <a:cubicBezTo>
                  <a:pt x="1786" y="4001"/>
                  <a:pt x="1739" y="3917"/>
                  <a:pt x="1667" y="3893"/>
                </a:cubicBezTo>
                <a:cubicBezTo>
                  <a:pt x="1644" y="3882"/>
                  <a:pt x="1620" y="3877"/>
                  <a:pt x="1596" y="3877"/>
                </a:cubicBezTo>
                <a:cubicBezTo>
                  <a:pt x="1545" y="3877"/>
                  <a:pt x="1493" y="3901"/>
                  <a:pt x="1453" y="3941"/>
                </a:cubicBezTo>
                <a:cubicBezTo>
                  <a:pt x="1417" y="3965"/>
                  <a:pt x="1381" y="3977"/>
                  <a:pt x="1346" y="3977"/>
                </a:cubicBezTo>
                <a:cubicBezTo>
                  <a:pt x="1298" y="3977"/>
                  <a:pt x="1262" y="3965"/>
                  <a:pt x="1239" y="3941"/>
                </a:cubicBezTo>
                <a:cubicBezTo>
                  <a:pt x="1203" y="3905"/>
                  <a:pt x="1191" y="3858"/>
                  <a:pt x="1191" y="3834"/>
                </a:cubicBezTo>
                <a:cubicBezTo>
                  <a:pt x="1191" y="3763"/>
                  <a:pt x="1262" y="3703"/>
                  <a:pt x="1346" y="3703"/>
                </a:cubicBezTo>
                <a:close/>
                <a:moveTo>
                  <a:pt x="2501" y="8501"/>
                </a:moveTo>
                <a:lnTo>
                  <a:pt x="2501" y="8668"/>
                </a:lnTo>
                <a:lnTo>
                  <a:pt x="1655" y="8668"/>
                </a:lnTo>
                <a:lnTo>
                  <a:pt x="1655" y="8501"/>
                </a:lnTo>
                <a:close/>
                <a:moveTo>
                  <a:pt x="3965" y="3703"/>
                </a:moveTo>
                <a:cubicBezTo>
                  <a:pt x="3953" y="3739"/>
                  <a:pt x="3953" y="3774"/>
                  <a:pt x="3929" y="3822"/>
                </a:cubicBezTo>
                <a:cubicBezTo>
                  <a:pt x="3929" y="3941"/>
                  <a:pt x="3977" y="4060"/>
                  <a:pt x="4048" y="4144"/>
                </a:cubicBezTo>
                <a:cubicBezTo>
                  <a:pt x="4144" y="4239"/>
                  <a:pt x="4239" y="4274"/>
                  <a:pt x="4382" y="4274"/>
                </a:cubicBezTo>
                <a:cubicBezTo>
                  <a:pt x="4429" y="4274"/>
                  <a:pt x="4489" y="4263"/>
                  <a:pt x="4525" y="4251"/>
                </a:cubicBezTo>
                <a:lnTo>
                  <a:pt x="4525" y="8239"/>
                </a:lnTo>
                <a:cubicBezTo>
                  <a:pt x="4453" y="8275"/>
                  <a:pt x="4394" y="8370"/>
                  <a:pt x="4394" y="8465"/>
                </a:cubicBezTo>
                <a:lnTo>
                  <a:pt x="4394" y="8668"/>
                </a:lnTo>
                <a:lnTo>
                  <a:pt x="2786" y="8668"/>
                </a:lnTo>
                <a:lnTo>
                  <a:pt x="2786" y="8465"/>
                </a:lnTo>
                <a:cubicBezTo>
                  <a:pt x="2798" y="8370"/>
                  <a:pt x="2751" y="8287"/>
                  <a:pt x="2667" y="8239"/>
                </a:cubicBezTo>
                <a:lnTo>
                  <a:pt x="2667" y="4251"/>
                </a:lnTo>
                <a:cubicBezTo>
                  <a:pt x="2715" y="4263"/>
                  <a:pt x="2774" y="4274"/>
                  <a:pt x="2822" y="4274"/>
                </a:cubicBezTo>
                <a:cubicBezTo>
                  <a:pt x="3048" y="4274"/>
                  <a:pt x="3251" y="4084"/>
                  <a:pt x="3251" y="3858"/>
                </a:cubicBezTo>
                <a:cubicBezTo>
                  <a:pt x="3251" y="3798"/>
                  <a:pt x="3251" y="3739"/>
                  <a:pt x="3215" y="3703"/>
                </a:cubicBezTo>
                <a:close/>
                <a:moveTo>
                  <a:pt x="5572" y="8501"/>
                </a:moveTo>
                <a:lnTo>
                  <a:pt x="5572" y="8668"/>
                </a:lnTo>
                <a:lnTo>
                  <a:pt x="4727" y="8668"/>
                </a:lnTo>
                <a:lnTo>
                  <a:pt x="4727" y="8501"/>
                </a:lnTo>
                <a:close/>
                <a:moveTo>
                  <a:pt x="8620" y="8501"/>
                </a:moveTo>
                <a:lnTo>
                  <a:pt x="8620" y="8668"/>
                </a:lnTo>
                <a:lnTo>
                  <a:pt x="7775" y="8668"/>
                </a:lnTo>
                <a:lnTo>
                  <a:pt x="7775" y="8501"/>
                </a:lnTo>
                <a:close/>
                <a:moveTo>
                  <a:pt x="8930" y="3703"/>
                </a:moveTo>
                <a:cubicBezTo>
                  <a:pt x="8978" y="3703"/>
                  <a:pt x="9001" y="3715"/>
                  <a:pt x="9037" y="3739"/>
                </a:cubicBezTo>
                <a:cubicBezTo>
                  <a:pt x="9061" y="3774"/>
                  <a:pt x="9085" y="3822"/>
                  <a:pt x="9085" y="3846"/>
                </a:cubicBezTo>
                <a:cubicBezTo>
                  <a:pt x="9073" y="3917"/>
                  <a:pt x="9001" y="3977"/>
                  <a:pt x="8930" y="3977"/>
                </a:cubicBezTo>
                <a:cubicBezTo>
                  <a:pt x="8894" y="3977"/>
                  <a:pt x="8859" y="3965"/>
                  <a:pt x="8823" y="3941"/>
                </a:cubicBezTo>
                <a:cubicBezTo>
                  <a:pt x="8782" y="3901"/>
                  <a:pt x="8736" y="3877"/>
                  <a:pt x="8689" y="3877"/>
                </a:cubicBezTo>
                <a:cubicBezTo>
                  <a:pt x="8666" y="3877"/>
                  <a:pt x="8643" y="3882"/>
                  <a:pt x="8620" y="3893"/>
                </a:cubicBezTo>
                <a:cubicBezTo>
                  <a:pt x="8549" y="3917"/>
                  <a:pt x="8501" y="4001"/>
                  <a:pt x="8501" y="4072"/>
                </a:cubicBezTo>
                <a:lnTo>
                  <a:pt x="8501" y="8204"/>
                </a:lnTo>
                <a:lnTo>
                  <a:pt x="7918" y="8204"/>
                </a:lnTo>
                <a:lnTo>
                  <a:pt x="7918" y="6715"/>
                </a:lnTo>
                <a:cubicBezTo>
                  <a:pt x="7918" y="6632"/>
                  <a:pt x="7858" y="6572"/>
                  <a:pt x="7775" y="6572"/>
                </a:cubicBezTo>
                <a:cubicBezTo>
                  <a:pt x="7680" y="6572"/>
                  <a:pt x="7620" y="6632"/>
                  <a:pt x="7620" y="6715"/>
                </a:cubicBezTo>
                <a:lnTo>
                  <a:pt x="7620" y="8251"/>
                </a:lnTo>
                <a:cubicBezTo>
                  <a:pt x="7549" y="8299"/>
                  <a:pt x="7489" y="8382"/>
                  <a:pt x="7489" y="8477"/>
                </a:cubicBezTo>
                <a:lnTo>
                  <a:pt x="7489" y="8680"/>
                </a:lnTo>
                <a:lnTo>
                  <a:pt x="5882" y="8680"/>
                </a:lnTo>
                <a:lnTo>
                  <a:pt x="5882" y="8477"/>
                </a:lnTo>
                <a:cubicBezTo>
                  <a:pt x="5882" y="8370"/>
                  <a:pt x="5822" y="8299"/>
                  <a:pt x="5751" y="8251"/>
                </a:cubicBezTo>
                <a:lnTo>
                  <a:pt x="5751" y="4263"/>
                </a:lnTo>
                <a:cubicBezTo>
                  <a:pt x="5787" y="4274"/>
                  <a:pt x="5846" y="4298"/>
                  <a:pt x="5894" y="4298"/>
                </a:cubicBezTo>
                <a:cubicBezTo>
                  <a:pt x="6132" y="4298"/>
                  <a:pt x="6323" y="4096"/>
                  <a:pt x="6323" y="3882"/>
                </a:cubicBezTo>
                <a:cubicBezTo>
                  <a:pt x="6323" y="3822"/>
                  <a:pt x="6323" y="3763"/>
                  <a:pt x="6299" y="3715"/>
                </a:cubicBezTo>
                <a:lnTo>
                  <a:pt x="7037" y="3715"/>
                </a:lnTo>
                <a:cubicBezTo>
                  <a:pt x="7025" y="3763"/>
                  <a:pt x="7025" y="3786"/>
                  <a:pt x="7013" y="3834"/>
                </a:cubicBezTo>
                <a:cubicBezTo>
                  <a:pt x="7013" y="3953"/>
                  <a:pt x="7061" y="4072"/>
                  <a:pt x="7132" y="4155"/>
                </a:cubicBezTo>
                <a:cubicBezTo>
                  <a:pt x="7215" y="4251"/>
                  <a:pt x="7323" y="4298"/>
                  <a:pt x="7454" y="4298"/>
                </a:cubicBezTo>
                <a:cubicBezTo>
                  <a:pt x="7501" y="4298"/>
                  <a:pt x="7561" y="4274"/>
                  <a:pt x="7608" y="4263"/>
                </a:cubicBezTo>
                <a:lnTo>
                  <a:pt x="7608" y="5989"/>
                </a:lnTo>
                <a:cubicBezTo>
                  <a:pt x="7608" y="6084"/>
                  <a:pt x="7668" y="6144"/>
                  <a:pt x="7751" y="6144"/>
                </a:cubicBezTo>
                <a:cubicBezTo>
                  <a:pt x="7847" y="6144"/>
                  <a:pt x="7906" y="6084"/>
                  <a:pt x="7906" y="5989"/>
                </a:cubicBezTo>
                <a:lnTo>
                  <a:pt x="7906" y="4072"/>
                </a:lnTo>
                <a:cubicBezTo>
                  <a:pt x="7906" y="4001"/>
                  <a:pt x="7858" y="3917"/>
                  <a:pt x="7787" y="3893"/>
                </a:cubicBezTo>
                <a:cubicBezTo>
                  <a:pt x="7764" y="3882"/>
                  <a:pt x="7739" y="3877"/>
                  <a:pt x="7713" y="3877"/>
                </a:cubicBezTo>
                <a:cubicBezTo>
                  <a:pt x="7659" y="3877"/>
                  <a:pt x="7605" y="3901"/>
                  <a:pt x="7573" y="3941"/>
                </a:cubicBezTo>
                <a:cubicBezTo>
                  <a:pt x="7549" y="3965"/>
                  <a:pt x="7513" y="3977"/>
                  <a:pt x="7477" y="3977"/>
                </a:cubicBezTo>
                <a:cubicBezTo>
                  <a:pt x="7430" y="3977"/>
                  <a:pt x="7394" y="3965"/>
                  <a:pt x="7370" y="3941"/>
                </a:cubicBezTo>
                <a:cubicBezTo>
                  <a:pt x="7335" y="3905"/>
                  <a:pt x="7323" y="3858"/>
                  <a:pt x="7323" y="3834"/>
                </a:cubicBezTo>
                <a:cubicBezTo>
                  <a:pt x="7323" y="3763"/>
                  <a:pt x="7394" y="3703"/>
                  <a:pt x="7477" y="3703"/>
                </a:cubicBezTo>
                <a:close/>
                <a:moveTo>
                  <a:pt x="8990" y="8954"/>
                </a:moveTo>
                <a:cubicBezTo>
                  <a:pt x="9073" y="8954"/>
                  <a:pt x="9132" y="9013"/>
                  <a:pt x="9132" y="9085"/>
                </a:cubicBezTo>
                <a:lnTo>
                  <a:pt x="9132" y="9263"/>
                </a:lnTo>
                <a:lnTo>
                  <a:pt x="4263" y="9263"/>
                </a:lnTo>
                <a:cubicBezTo>
                  <a:pt x="4167" y="9263"/>
                  <a:pt x="4108" y="9323"/>
                  <a:pt x="4108" y="9418"/>
                </a:cubicBezTo>
                <a:cubicBezTo>
                  <a:pt x="4108" y="9501"/>
                  <a:pt x="4167" y="9561"/>
                  <a:pt x="4263" y="9561"/>
                </a:cubicBezTo>
                <a:lnTo>
                  <a:pt x="9311" y="9561"/>
                </a:lnTo>
                <a:cubicBezTo>
                  <a:pt x="9382" y="9561"/>
                  <a:pt x="9454" y="9620"/>
                  <a:pt x="9454" y="9716"/>
                </a:cubicBezTo>
                <a:lnTo>
                  <a:pt x="9454" y="9870"/>
                </a:lnTo>
                <a:lnTo>
                  <a:pt x="738" y="9870"/>
                </a:lnTo>
                <a:lnTo>
                  <a:pt x="738" y="9716"/>
                </a:lnTo>
                <a:cubicBezTo>
                  <a:pt x="738" y="9632"/>
                  <a:pt x="798" y="9561"/>
                  <a:pt x="881" y="9561"/>
                </a:cubicBezTo>
                <a:lnTo>
                  <a:pt x="3513" y="9561"/>
                </a:lnTo>
                <a:cubicBezTo>
                  <a:pt x="3608" y="9561"/>
                  <a:pt x="3667" y="9501"/>
                  <a:pt x="3667" y="9418"/>
                </a:cubicBezTo>
                <a:cubicBezTo>
                  <a:pt x="3667" y="9323"/>
                  <a:pt x="3608" y="9263"/>
                  <a:pt x="3513" y="9263"/>
                </a:cubicBezTo>
                <a:lnTo>
                  <a:pt x="1048" y="9263"/>
                </a:lnTo>
                <a:lnTo>
                  <a:pt x="1048" y="9085"/>
                </a:lnTo>
                <a:cubicBezTo>
                  <a:pt x="1048" y="9013"/>
                  <a:pt x="1108" y="8954"/>
                  <a:pt x="1179" y="8954"/>
                </a:cubicBezTo>
                <a:close/>
                <a:moveTo>
                  <a:pt x="5096" y="0"/>
                </a:moveTo>
                <a:cubicBezTo>
                  <a:pt x="5052" y="0"/>
                  <a:pt x="5007" y="12"/>
                  <a:pt x="4965" y="36"/>
                </a:cubicBezTo>
                <a:lnTo>
                  <a:pt x="858" y="2429"/>
                </a:lnTo>
                <a:cubicBezTo>
                  <a:pt x="834" y="2453"/>
                  <a:pt x="822" y="2453"/>
                  <a:pt x="822" y="2465"/>
                </a:cubicBezTo>
                <a:cubicBezTo>
                  <a:pt x="762" y="2524"/>
                  <a:pt x="715" y="2596"/>
                  <a:pt x="715" y="2691"/>
                </a:cubicBezTo>
                <a:lnTo>
                  <a:pt x="715" y="3429"/>
                </a:lnTo>
                <a:cubicBezTo>
                  <a:pt x="715" y="3560"/>
                  <a:pt x="822" y="3679"/>
                  <a:pt x="941" y="3715"/>
                </a:cubicBezTo>
                <a:cubicBezTo>
                  <a:pt x="929" y="3763"/>
                  <a:pt x="917" y="3798"/>
                  <a:pt x="917" y="3846"/>
                </a:cubicBezTo>
                <a:cubicBezTo>
                  <a:pt x="917" y="3965"/>
                  <a:pt x="953" y="4084"/>
                  <a:pt x="1036" y="4179"/>
                </a:cubicBezTo>
                <a:cubicBezTo>
                  <a:pt x="1119" y="4263"/>
                  <a:pt x="1227" y="4310"/>
                  <a:pt x="1358" y="4310"/>
                </a:cubicBezTo>
                <a:cubicBezTo>
                  <a:pt x="1405" y="4310"/>
                  <a:pt x="1465" y="4298"/>
                  <a:pt x="1512" y="4274"/>
                </a:cubicBezTo>
                <a:lnTo>
                  <a:pt x="1512" y="8263"/>
                </a:lnTo>
                <a:cubicBezTo>
                  <a:pt x="1429" y="8311"/>
                  <a:pt x="1370" y="8406"/>
                  <a:pt x="1370" y="8489"/>
                </a:cubicBezTo>
                <a:lnTo>
                  <a:pt x="1370" y="8704"/>
                </a:lnTo>
                <a:lnTo>
                  <a:pt x="1191" y="8704"/>
                </a:lnTo>
                <a:cubicBezTo>
                  <a:pt x="953" y="8704"/>
                  <a:pt x="762" y="8894"/>
                  <a:pt x="762" y="9132"/>
                </a:cubicBezTo>
                <a:lnTo>
                  <a:pt x="762" y="9323"/>
                </a:lnTo>
                <a:cubicBezTo>
                  <a:pt x="584" y="9382"/>
                  <a:pt x="453" y="9549"/>
                  <a:pt x="453" y="9739"/>
                </a:cubicBezTo>
                <a:lnTo>
                  <a:pt x="453" y="9906"/>
                </a:lnTo>
                <a:lnTo>
                  <a:pt x="155" y="9906"/>
                </a:lnTo>
                <a:cubicBezTo>
                  <a:pt x="60" y="9906"/>
                  <a:pt x="0" y="9966"/>
                  <a:pt x="0" y="10049"/>
                </a:cubicBezTo>
                <a:cubicBezTo>
                  <a:pt x="0" y="10144"/>
                  <a:pt x="60" y="10204"/>
                  <a:pt x="155" y="10204"/>
                </a:cubicBezTo>
                <a:lnTo>
                  <a:pt x="10049" y="10204"/>
                </a:lnTo>
                <a:cubicBezTo>
                  <a:pt x="10133" y="10204"/>
                  <a:pt x="10192" y="10144"/>
                  <a:pt x="10192" y="10049"/>
                </a:cubicBezTo>
                <a:cubicBezTo>
                  <a:pt x="10180" y="9954"/>
                  <a:pt x="10109" y="9870"/>
                  <a:pt x="10037" y="9870"/>
                </a:cubicBezTo>
                <a:lnTo>
                  <a:pt x="9740" y="9870"/>
                </a:lnTo>
                <a:lnTo>
                  <a:pt x="9740" y="9716"/>
                </a:lnTo>
                <a:cubicBezTo>
                  <a:pt x="9740" y="9513"/>
                  <a:pt x="9597" y="9335"/>
                  <a:pt x="9430" y="9299"/>
                </a:cubicBezTo>
                <a:lnTo>
                  <a:pt x="9430" y="9097"/>
                </a:lnTo>
                <a:cubicBezTo>
                  <a:pt x="9430" y="8858"/>
                  <a:pt x="9228" y="8668"/>
                  <a:pt x="8990" y="8668"/>
                </a:cubicBezTo>
                <a:lnTo>
                  <a:pt x="8918" y="8668"/>
                </a:lnTo>
                <a:lnTo>
                  <a:pt x="8918" y="8465"/>
                </a:lnTo>
                <a:cubicBezTo>
                  <a:pt x="8918" y="8358"/>
                  <a:pt x="8859" y="8287"/>
                  <a:pt x="8787" y="8239"/>
                </a:cubicBezTo>
                <a:lnTo>
                  <a:pt x="8787" y="4251"/>
                </a:lnTo>
                <a:cubicBezTo>
                  <a:pt x="8823" y="4263"/>
                  <a:pt x="8894" y="4274"/>
                  <a:pt x="8930" y="4274"/>
                </a:cubicBezTo>
                <a:cubicBezTo>
                  <a:pt x="9168" y="4274"/>
                  <a:pt x="9371" y="4084"/>
                  <a:pt x="9371" y="3858"/>
                </a:cubicBezTo>
                <a:cubicBezTo>
                  <a:pt x="9371" y="3786"/>
                  <a:pt x="9347" y="3715"/>
                  <a:pt x="9323" y="3655"/>
                </a:cubicBezTo>
                <a:cubicBezTo>
                  <a:pt x="9394" y="3608"/>
                  <a:pt x="9454" y="3524"/>
                  <a:pt x="9454" y="3417"/>
                </a:cubicBezTo>
                <a:lnTo>
                  <a:pt x="9454" y="2667"/>
                </a:lnTo>
                <a:cubicBezTo>
                  <a:pt x="9454" y="2572"/>
                  <a:pt x="9394" y="2465"/>
                  <a:pt x="9311" y="2417"/>
                </a:cubicBezTo>
                <a:lnTo>
                  <a:pt x="5227" y="36"/>
                </a:lnTo>
                <a:cubicBezTo>
                  <a:pt x="5185" y="12"/>
                  <a:pt x="5141" y="0"/>
                  <a:pt x="509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62" name="Google Shape;3662;p55"/>
          <p:cNvGrpSpPr/>
          <p:nvPr/>
        </p:nvGrpSpPr>
        <p:grpSpPr>
          <a:xfrm>
            <a:off x="5811827" y="3806451"/>
            <a:ext cx="283743" cy="308444"/>
            <a:chOff x="5964227" y="3858701"/>
            <a:chExt cx="283743" cy="308444"/>
          </a:xfrm>
        </p:grpSpPr>
        <p:sp>
          <p:nvSpPr>
            <p:cNvPr id="3663" name="Google Shape;3663;p55"/>
            <p:cNvSpPr/>
            <p:nvPr/>
          </p:nvSpPr>
          <p:spPr>
            <a:xfrm>
              <a:off x="5964227" y="3858701"/>
              <a:ext cx="283743" cy="308444"/>
            </a:xfrm>
            <a:custGeom>
              <a:rect b="b" l="l" r="r" t="t"/>
              <a:pathLst>
                <a:path extrusionOk="0" h="7585" w="6978">
                  <a:moveTo>
                    <a:pt x="6084" y="3060"/>
                  </a:moveTo>
                  <a:cubicBezTo>
                    <a:pt x="6453" y="3120"/>
                    <a:pt x="6739" y="3429"/>
                    <a:pt x="6739" y="3822"/>
                  </a:cubicBezTo>
                  <a:cubicBezTo>
                    <a:pt x="6739" y="4203"/>
                    <a:pt x="6453" y="4525"/>
                    <a:pt x="6084" y="4584"/>
                  </a:cubicBezTo>
                  <a:lnTo>
                    <a:pt x="6084" y="3060"/>
                  </a:lnTo>
                  <a:close/>
                  <a:moveTo>
                    <a:pt x="881" y="2929"/>
                  </a:moveTo>
                  <a:lnTo>
                    <a:pt x="881" y="4715"/>
                  </a:lnTo>
                  <a:lnTo>
                    <a:pt x="607" y="4715"/>
                  </a:lnTo>
                  <a:cubicBezTo>
                    <a:pt x="405" y="4715"/>
                    <a:pt x="226" y="4536"/>
                    <a:pt x="226" y="4322"/>
                  </a:cubicBezTo>
                  <a:lnTo>
                    <a:pt x="226" y="3310"/>
                  </a:lnTo>
                  <a:cubicBezTo>
                    <a:pt x="226" y="3108"/>
                    <a:pt x="405" y="2929"/>
                    <a:pt x="607" y="2929"/>
                  </a:cubicBezTo>
                  <a:close/>
                  <a:moveTo>
                    <a:pt x="1893" y="2917"/>
                  </a:moveTo>
                  <a:lnTo>
                    <a:pt x="1893" y="4715"/>
                  </a:lnTo>
                  <a:lnTo>
                    <a:pt x="1107" y="4715"/>
                  </a:lnTo>
                  <a:lnTo>
                    <a:pt x="1107" y="2917"/>
                  </a:lnTo>
                  <a:close/>
                  <a:moveTo>
                    <a:pt x="2024" y="5596"/>
                  </a:moveTo>
                  <a:lnTo>
                    <a:pt x="2024" y="6108"/>
                  </a:lnTo>
                  <a:lnTo>
                    <a:pt x="1798" y="6108"/>
                  </a:lnTo>
                  <a:lnTo>
                    <a:pt x="1929" y="5596"/>
                  </a:lnTo>
                  <a:close/>
                  <a:moveTo>
                    <a:pt x="1858" y="4953"/>
                  </a:moveTo>
                  <a:lnTo>
                    <a:pt x="1405" y="6620"/>
                  </a:lnTo>
                  <a:lnTo>
                    <a:pt x="1107" y="6620"/>
                  </a:lnTo>
                  <a:lnTo>
                    <a:pt x="1107" y="4953"/>
                  </a:lnTo>
                  <a:close/>
                  <a:moveTo>
                    <a:pt x="5846" y="250"/>
                  </a:moveTo>
                  <a:lnTo>
                    <a:pt x="5846" y="7394"/>
                  </a:lnTo>
                  <a:lnTo>
                    <a:pt x="5322" y="7394"/>
                  </a:lnTo>
                  <a:lnTo>
                    <a:pt x="5322" y="2358"/>
                  </a:lnTo>
                  <a:cubicBezTo>
                    <a:pt x="5322" y="2298"/>
                    <a:pt x="5263" y="2239"/>
                    <a:pt x="5203" y="2239"/>
                  </a:cubicBezTo>
                  <a:cubicBezTo>
                    <a:pt x="5144" y="2239"/>
                    <a:pt x="5084" y="2298"/>
                    <a:pt x="5084" y="2358"/>
                  </a:cubicBezTo>
                  <a:lnTo>
                    <a:pt x="5084" y="6608"/>
                  </a:lnTo>
                  <a:cubicBezTo>
                    <a:pt x="4941" y="6394"/>
                    <a:pt x="4715" y="6108"/>
                    <a:pt x="4417" y="5834"/>
                  </a:cubicBezTo>
                  <a:cubicBezTo>
                    <a:pt x="4096" y="5501"/>
                    <a:pt x="3739" y="5251"/>
                    <a:pt x="3393" y="5072"/>
                  </a:cubicBezTo>
                  <a:cubicBezTo>
                    <a:pt x="2989" y="4858"/>
                    <a:pt x="2572" y="4739"/>
                    <a:pt x="2155" y="4727"/>
                  </a:cubicBezTo>
                  <a:lnTo>
                    <a:pt x="2155" y="2917"/>
                  </a:lnTo>
                  <a:cubicBezTo>
                    <a:pt x="2572" y="2893"/>
                    <a:pt x="2989" y="2774"/>
                    <a:pt x="3393" y="2572"/>
                  </a:cubicBezTo>
                  <a:cubicBezTo>
                    <a:pt x="3751" y="2393"/>
                    <a:pt x="4096" y="2120"/>
                    <a:pt x="4417" y="1810"/>
                  </a:cubicBezTo>
                  <a:cubicBezTo>
                    <a:pt x="4715" y="1524"/>
                    <a:pt x="4941" y="1250"/>
                    <a:pt x="5084" y="1036"/>
                  </a:cubicBezTo>
                  <a:lnTo>
                    <a:pt x="5084" y="1798"/>
                  </a:lnTo>
                  <a:cubicBezTo>
                    <a:pt x="5084" y="1858"/>
                    <a:pt x="5144" y="1917"/>
                    <a:pt x="5203" y="1917"/>
                  </a:cubicBezTo>
                  <a:cubicBezTo>
                    <a:pt x="5263" y="1917"/>
                    <a:pt x="5322" y="1858"/>
                    <a:pt x="5322" y="1798"/>
                  </a:cubicBezTo>
                  <a:lnTo>
                    <a:pt x="5322" y="250"/>
                  </a:lnTo>
                  <a:close/>
                  <a:moveTo>
                    <a:pt x="5203" y="0"/>
                  </a:moveTo>
                  <a:cubicBezTo>
                    <a:pt x="5144" y="0"/>
                    <a:pt x="5084" y="60"/>
                    <a:pt x="5084" y="119"/>
                  </a:cubicBezTo>
                  <a:lnTo>
                    <a:pt x="5084" y="596"/>
                  </a:lnTo>
                  <a:cubicBezTo>
                    <a:pt x="5013" y="715"/>
                    <a:pt x="4715" y="1167"/>
                    <a:pt x="4239" y="1619"/>
                  </a:cubicBezTo>
                  <a:cubicBezTo>
                    <a:pt x="3751" y="2096"/>
                    <a:pt x="2965" y="2655"/>
                    <a:pt x="2024" y="2655"/>
                  </a:cubicBezTo>
                  <a:lnTo>
                    <a:pt x="619" y="2655"/>
                  </a:lnTo>
                  <a:cubicBezTo>
                    <a:pt x="286" y="2655"/>
                    <a:pt x="0" y="2941"/>
                    <a:pt x="0" y="3286"/>
                  </a:cubicBezTo>
                  <a:lnTo>
                    <a:pt x="0" y="4298"/>
                  </a:lnTo>
                  <a:cubicBezTo>
                    <a:pt x="0" y="4632"/>
                    <a:pt x="286" y="4917"/>
                    <a:pt x="619" y="4917"/>
                  </a:cubicBezTo>
                  <a:lnTo>
                    <a:pt x="893" y="4917"/>
                  </a:lnTo>
                  <a:lnTo>
                    <a:pt x="893" y="6703"/>
                  </a:lnTo>
                  <a:cubicBezTo>
                    <a:pt x="893" y="6763"/>
                    <a:pt x="953" y="6822"/>
                    <a:pt x="1012" y="6822"/>
                  </a:cubicBezTo>
                  <a:lnTo>
                    <a:pt x="1512" y="6822"/>
                  </a:lnTo>
                  <a:cubicBezTo>
                    <a:pt x="1572" y="6822"/>
                    <a:pt x="1619" y="6799"/>
                    <a:pt x="1631" y="6739"/>
                  </a:cubicBezTo>
                  <a:lnTo>
                    <a:pt x="1750" y="6322"/>
                  </a:lnTo>
                  <a:lnTo>
                    <a:pt x="2155" y="6322"/>
                  </a:lnTo>
                  <a:cubicBezTo>
                    <a:pt x="2215" y="6322"/>
                    <a:pt x="2274" y="6263"/>
                    <a:pt x="2274" y="6203"/>
                  </a:cubicBezTo>
                  <a:lnTo>
                    <a:pt x="2274" y="5441"/>
                  </a:lnTo>
                  <a:cubicBezTo>
                    <a:pt x="2274" y="5382"/>
                    <a:pt x="2215" y="5322"/>
                    <a:pt x="2155" y="5322"/>
                  </a:cubicBezTo>
                  <a:lnTo>
                    <a:pt x="2012" y="5322"/>
                  </a:lnTo>
                  <a:lnTo>
                    <a:pt x="2108" y="4917"/>
                  </a:lnTo>
                  <a:cubicBezTo>
                    <a:pt x="3024" y="4953"/>
                    <a:pt x="3763" y="5501"/>
                    <a:pt x="4239" y="5965"/>
                  </a:cubicBezTo>
                  <a:cubicBezTo>
                    <a:pt x="4715" y="6430"/>
                    <a:pt x="5013" y="6882"/>
                    <a:pt x="5084" y="6989"/>
                  </a:cubicBezTo>
                  <a:lnTo>
                    <a:pt x="5084" y="7465"/>
                  </a:lnTo>
                  <a:cubicBezTo>
                    <a:pt x="5084" y="7525"/>
                    <a:pt x="5144" y="7584"/>
                    <a:pt x="5203" y="7584"/>
                  </a:cubicBezTo>
                  <a:lnTo>
                    <a:pt x="5965" y="7584"/>
                  </a:lnTo>
                  <a:cubicBezTo>
                    <a:pt x="6025" y="7584"/>
                    <a:pt x="6084" y="7525"/>
                    <a:pt x="6084" y="7465"/>
                  </a:cubicBezTo>
                  <a:lnTo>
                    <a:pt x="6084" y="4775"/>
                  </a:lnTo>
                  <a:cubicBezTo>
                    <a:pt x="6596" y="4715"/>
                    <a:pt x="6977" y="4286"/>
                    <a:pt x="6977" y="3774"/>
                  </a:cubicBezTo>
                  <a:cubicBezTo>
                    <a:pt x="6977" y="3298"/>
                    <a:pt x="6596" y="2870"/>
                    <a:pt x="6084" y="2810"/>
                  </a:cubicBezTo>
                  <a:lnTo>
                    <a:pt x="6084" y="119"/>
                  </a:lnTo>
                  <a:cubicBezTo>
                    <a:pt x="6084" y="60"/>
                    <a:pt x="6025" y="0"/>
                    <a:pt x="59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55"/>
            <p:cNvSpPr/>
            <p:nvPr/>
          </p:nvSpPr>
          <p:spPr>
            <a:xfrm>
              <a:off x="6202788" y="3976471"/>
              <a:ext cx="19719" cy="7601"/>
            </a:xfrm>
            <a:custGeom>
              <a:rect b="b" l="l" r="r" t="t"/>
              <a:pathLst>
                <a:path extrusionOk="0" h="239" w="620">
                  <a:moveTo>
                    <a:pt x="119" y="0"/>
                  </a:moveTo>
                  <a:cubicBezTo>
                    <a:pt x="60" y="0"/>
                    <a:pt x="0" y="60"/>
                    <a:pt x="0" y="119"/>
                  </a:cubicBezTo>
                  <a:cubicBezTo>
                    <a:pt x="0" y="179"/>
                    <a:pt x="60" y="238"/>
                    <a:pt x="119" y="238"/>
                  </a:cubicBezTo>
                  <a:lnTo>
                    <a:pt x="500" y="238"/>
                  </a:lnTo>
                  <a:cubicBezTo>
                    <a:pt x="560" y="238"/>
                    <a:pt x="619" y="179"/>
                    <a:pt x="619" y="119"/>
                  </a:cubicBezTo>
                  <a:cubicBezTo>
                    <a:pt x="619" y="60"/>
                    <a:pt x="560" y="0"/>
                    <a:pt x="50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55"/>
            <p:cNvSpPr/>
            <p:nvPr/>
          </p:nvSpPr>
          <p:spPr>
            <a:xfrm>
              <a:off x="6186122" y="3930259"/>
              <a:ext cx="17429" cy="16316"/>
            </a:xfrm>
            <a:custGeom>
              <a:rect b="b" l="l" r="r" t="t"/>
              <a:pathLst>
                <a:path extrusionOk="0" h="513" w="548">
                  <a:moveTo>
                    <a:pt x="429" y="0"/>
                  </a:moveTo>
                  <a:cubicBezTo>
                    <a:pt x="399" y="0"/>
                    <a:pt x="369" y="12"/>
                    <a:pt x="346" y="36"/>
                  </a:cubicBezTo>
                  <a:lnTo>
                    <a:pt x="72" y="298"/>
                  </a:lnTo>
                  <a:cubicBezTo>
                    <a:pt x="0" y="381"/>
                    <a:pt x="60" y="512"/>
                    <a:pt x="167" y="512"/>
                  </a:cubicBezTo>
                  <a:cubicBezTo>
                    <a:pt x="191" y="512"/>
                    <a:pt x="226" y="501"/>
                    <a:pt x="250" y="477"/>
                  </a:cubicBezTo>
                  <a:lnTo>
                    <a:pt x="524" y="215"/>
                  </a:lnTo>
                  <a:cubicBezTo>
                    <a:pt x="548" y="167"/>
                    <a:pt x="548" y="84"/>
                    <a:pt x="512" y="36"/>
                  </a:cubicBezTo>
                  <a:cubicBezTo>
                    <a:pt x="488" y="12"/>
                    <a:pt x="459" y="0"/>
                    <a:pt x="42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55"/>
            <p:cNvSpPr/>
            <p:nvPr/>
          </p:nvSpPr>
          <p:spPr>
            <a:xfrm>
              <a:off x="6187235" y="4013556"/>
              <a:ext cx="16316" cy="15934"/>
            </a:xfrm>
            <a:custGeom>
              <a:rect b="b" l="l" r="r" t="t"/>
              <a:pathLst>
                <a:path extrusionOk="0" h="501" w="513">
                  <a:moveTo>
                    <a:pt x="120" y="1"/>
                  </a:moveTo>
                  <a:cubicBezTo>
                    <a:pt x="90" y="1"/>
                    <a:pt x="61" y="13"/>
                    <a:pt x="37" y="37"/>
                  </a:cubicBezTo>
                  <a:cubicBezTo>
                    <a:pt x="1" y="84"/>
                    <a:pt x="1" y="156"/>
                    <a:pt x="37" y="203"/>
                  </a:cubicBezTo>
                  <a:lnTo>
                    <a:pt x="311" y="465"/>
                  </a:lnTo>
                  <a:cubicBezTo>
                    <a:pt x="334" y="489"/>
                    <a:pt x="367" y="501"/>
                    <a:pt x="400" y="501"/>
                  </a:cubicBezTo>
                  <a:cubicBezTo>
                    <a:pt x="433" y="501"/>
                    <a:pt x="465" y="489"/>
                    <a:pt x="489" y="465"/>
                  </a:cubicBezTo>
                  <a:cubicBezTo>
                    <a:pt x="513" y="429"/>
                    <a:pt x="513" y="346"/>
                    <a:pt x="477" y="310"/>
                  </a:cubicBezTo>
                  <a:lnTo>
                    <a:pt x="203" y="37"/>
                  </a:lnTo>
                  <a:cubicBezTo>
                    <a:pt x="180" y="13"/>
                    <a:pt x="150" y="1"/>
                    <a:pt x="12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7" name="Google Shape;3667;p55"/>
          <p:cNvGrpSpPr/>
          <p:nvPr/>
        </p:nvGrpSpPr>
        <p:grpSpPr>
          <a:xfrm>
            <a:off x="6243508" y="3873073"/>
            <a:ext cx="320372" cy="213602"/>
            <a:chOff x="6395908" y="3873073"/>
            <a:chExt cx="320372" cy="213602"/>
          </a:xfrm>
        </p:grpSpPr>
        <p:sp>
          <p:nvSpPr>
            <p:cNvPr id="3668" name="Google Shape;3668;p55"/>
            <p:cNvSpPr/>
            <p:nvPr/>
          </p:nvSpPr>
          <p:spPr>
            <a:xfrm>
              <a:off x="6395908" y="3873073"/>
              <a:ext cx="320372" cy="213602"/>
            </a:xfrm>
            <a:custGeom>
              <a:rect b="b" l="l" r="r" t="t"/>
              <a:pathLst>
                <a:path extrusionOk="0" h="6716" w="10073">
                  <a:moveTo>
                    <a:pt x="9585" y="310"/>
                  </a:moveTo>
                  <a:cubicBezTo>
                    <a:pt x="9692" y="310"/>
                    <a:pt x="9763" y="394"/>
                    <a:pt x="9763" y="501"/>
                  </a:cubicBezTo>
                  <a:lnTo>
                    <a:pt x="9763" y="6228"/>
                  </a:lnTo>
                  <a:cubicBezTo>
                    <a:pt x="9763" y="6335"/>
                    <a:pt x="9692" y="6406"/>
                    <a:pt x="9585" y="6406"/>
                  </a:cubicBezTo>
                  <a:lnTo>
                    <a:pt x="488" y="6406"/>
                  </a:lnTo>
                  <a:cubicBezTo>
                    <a:pt x="381" y="6406"/>
                    <a:pt x="310" y="6335"/>
                    <a:pt x="310" y="6228"/>
                  </a:cubicBezTo>
                  <a:lnTo>
                    <a:pt x="310" y="501"/>
                  </a:lnTo>
                  <a:cubicBezTo>
                    <a:pt x="310" y="394"/>
                    <a:pt x="381" y="310"/>
                    <a:pt x="488" y="310"/>
                  </a:cubicBezTo>
                  <a:close/>
                  <a:moveTo>
                    <a:pt x="488" y="1"/>
                  </a:moveTo>
                  <a:cubicBezTo>
                    <a:pt x="227" y="1"/>
                    <a:pt x="0" y="227"/>
                    <a:pt x="0" y="501"/>
                  </a:cubicBezTo>
                  <a:lnTo>
                    <a:pt x="0" y="6228"/>
                  </a:lnTo>
                  <a:cubicBezTo>
                    <a:pt x="0" y="6490"/>
                    <a:pt x="227" y="6716"/>
                    <a:pt x="488" y="6716"/>
                  </a:cubicBezTo>
                  <a:lnTo>
                    <a:pt x="9585" y="6716"/>
                  </a:lnTo>
                  <a:cubicBezTo>
                    <a:pt x="9847" y="6716"/>
                    <a:pt x="10073" y="6490"/>
                    <a:pt x="10073" y="6228"/>
                  </a:cubicBezTo>
                  <a:lnTo>
                    <a:pt x="10073" y="501"/>
                  </a:lnTo>
                  <a:cubicBezTo>
                    <a:pt x="10073" y="227"/>
                    <a:pt x="9871" y="1"/>
                    <a:pt x="958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55"/>
            <p:cNvSpPr/>
            <p:nvPr/>
          </p:nvSpPr>
          <p:spPr>
            <a:xfrm>
              <a:off x="6427713" y="3894669"/>
              <a:ext cx="256762" cy="171175"/>
            </a:xfrm>
            <a:custGeom>
              <a:rect b="b" l="l" r="r" t="t"/>
              <a:pathLst>
                <a:path extrusionOk="0" h="5382" w="8073">
                  <a:moveTo>
                    <a:pt x="7751" y="322"/>
                  </a:moveTo>
                  <a:lnTo>
                    <a:pt x="7751" y="5060"/>
                  </a:lnTo>
                  <a:lnTo>
                    <a:pt x="310" y="5060"/>
                  </a:lnTo>
                  <a:lnTo>
                    <a:pt x="310" y="322"/>
                  </a:lnTo>
                  <a:close/>
                  <a:moveTo>
                    <a:pt x="155" y="0"/>
                  </a:moveTo>
                  <a:cubicBezTo>
                    <a:pt x="72" y="0"/>
                    <a:pt x="0" y="72"/>
                    <a:pt x="0" y="155"/>
                  </a:cubicBezTo>
                  <a:lnTo>
                    <a:pt x="0" y="5215"/>
                  </a:lnTo>
                  <a:cubicBezTo>
                    <a:pt x="0" y="5310"/>
                    <a:pt x="72" y="5382"/>
                    <a:pt x="155" y="5382"/>
                  </a:cubicBezTo>
                  <a:lnTo>
                    <a:pt x="7918" y="5382"/>
                  </a:lnTo>
                  <a:cubicBezTo>
                    <a:pt x="8001" y="5382"/>
                    <a:pt x="8073" y="5310"/>
                    <a:pt x="8073" y="5215"/>
                  </a:cubicBezTo>
                  <a:lnTo>
                    <a:pt x="8073" y="155"/>
                  </a:lnTo>
                  <a:cubicBezTo>
                    <a:pt x="8073" y="72"/>
                    <a:pt x="8001" y="0"/>
                    <a:pt x="791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55"/>
            <p:cNvSpPr/>
            <p:nvPr/>
          </p:nvSpPr>
          <p:spPr>
            <a:xfrm>
              <a:off x="6411429" y="3969633"/>
              <a:ext cx="10623" cy="21627"/>
            </a:xfrm>
            <a:custGeom>
              <a:rect b="b" l="l" r="r" t="t"/>
              <a:pathLst>
                <a:path extrusionOk="0" h="680" w="334">
                  <a:moveTo>
                    <a:pt x="167" y="1"/>
                  </a:moveTo>
                  <a:cubicBezTo>
                    <a:pt x="72" y="1"/>
                    <a:pt x="0" y="84"/>
                    <a:pt x="0" y="167"/>
                  </a:cubicBezTo>
                  <a:lnTo>
                    <a:pt x="0" y="513"/>
                  </a:lnTo>
                  <a:cubicBezTo>
                    <a:pt x="0" y="596"/>
                    <a:pt x="72" y="679"/>
                    <a:pt x="167" y="679"/>
                  </a:cubicBezTo>
                  <a:cubicBezTo>
                    <a:pt x="251" y="679"/>
                    <a:pt x="334" y="596"/>
                    <a:pt x="334" y="513"/>
                  </a:cubicBezTo>
                  <a:lnTo>
                    <a:pt x="334" y="167"/>
                  </a:lnTo>
                  <a:cubicBezTo>
                    <a:pt x="334" y="84"/>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55"/>
            <p:cNvSpPr/>
            <p:nvPr/>
          </p:nvSpPr>
          <p:spPr>
            <a:xfrm>
              <a:off x="6690136" y="3964704"/>
              <a:ext cx="10623" cy="31487"/>
            </a:xfrm>
            <a:custGeom>
              <a:rect b="b" l="l" r="r" t="t"/>
              <a:pathLst>
                <a:path extrusionOk="0" h="990" w="334">
                  <a:moveTo>
                    <a:pt x="167" y="1"/>
                  </a:moveTo>
                  <a:cubicBezTo>
                    <a:pt x="84" y="1"/>
                    <a:pt x="0" y="72"/>
                    <a:pt x="0" y="156"/>
                  </a:cubicBezTo>
                  <a:lnTo>
                    <a:pt x="0" y="834"/>
                  </a:lnTo>
                  <a:cubicBezTo>
                    <a:pt x="0" y="918"/>
                    <a:pt x="84" y="989"/>
                    <a:pt x="167" y="989"/>
                  </a:cubicBezTo>
                  <a:cubicBezTo>
                    <a:pt x="251" y="989"/>
                    <a:pt x="334" y="918"/>
                    <a:pt x="334" y="834"/>
                  </a:cubicBezTo>
                  <a:lnTo>
                    <a:pt x="334" y="156"/>
                  </a:lnTo>
                  <a:cubicBezTo>
                    <a:pt x="334" y="60"/>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55"/>
            <p:cNvSpPr/>
            <p:nvPr/>
          </p:nvSpPr>
          <p:spPr>
            <a:xfrm>
              <a:off x="6690136" y="3894669"/>
              <a:ext cx="10623" cy="10241"/>
            </a:xfrm>
            <a:custGeom>
              <a:rect b="b" l="l" r="r" t="t"/>
              <a:pathLst>
                <a:path extrusionOk="0" h="322" w="334">
                  <a:moveTo>
                    <a:pt x="167" y="0"/>
                  </a:moveTo>
                  <a:cubicBezTo>
                    <a:pt x="84" y="0"/>
                    <a:pt x="0" y="72"/>
                    <a:pt x="0" y="155"/>
                  </a:cubicBezTo>
                  <a:cubicBezTo>
                    <a:pt x="0" y="250"/>
                    <a:pt x="84" y="322"/>
                    <a:pt x="167" y="322"/>
                  </a:cubicBezTo>
                  <a:cubicBezTo>
                    <a:pt x="251" y="322"/>
                    <a:pt x="334" y="250"/>
                    <a:pt x="334" y="155"/>
                  </a:cubicBezTo>
                  <a:cubicBezTo>
                    <a:pt x="334" y="72"/>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55"/>
            <p:cNvSpPr/>
            <p:nvPr/>
          </p:nvSpPr>
          <p:spPr>
            <a:xfrm>
              <a:off x="6411429" y="3942758"/>
              <a:ext cx="10623" cy="15553"/>
            </a:xfrm>
            <a:custGeom>
              <a:rect b="b" l="l" r="r" t="t"/>
              <a:pathLst>
                <a:path extrusionOk="0" h="489" w="334">
                  <a:moveTo>
                    <a:pt x="167" y="0"/>
                  </a:moveTo>
                  <a:cubicBezTo>
                    <a:pt x="72" y="0"/>
                    <a:pt x="0" y="72"/>
                    <a:pt x="0" y="167"/>
                  </a:cubicBezTo>
                  <a:lnTo>
                    <a:pt x="0" y="334"/>
                  </a:lnTo>
                  <a:cubicBezTo>
                    <a:pt x="0" y="417"/>
                    <a:pt x="72" y="489"/>
                    <a:pt x="167" y="489"/>
                  </a:cubicBezTo>
                  <a:cubicBezTo>
                    <a:pt x="251" y="489"/>
                    <a:pt x="334" y="417"/>
                    <a:pt x="334" y="334"/>
                  </a:cubicBezTo>
                  <a:lnTo>
                    <a:pt x="334" y="167"/>
                  </a:lnTo>
                  <a:cubicBezTo>
                    <a:pt x="334" y="72"/>
                    <a:pt x="251"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55"/>
            <p:cNvSpPr/>
            <p:nvPr/>
          </p:nvSpPr>
          <p:spPr>
            <a:xfrm>
              <a:off x="6411429" y="4001820"/>
              <a:ext cx="10623" cy="15934"/>
            </a:xfrm>
            <a:custGeom>
              <a:rect b="b" l="l" r="r" t="t"/>
              <a:pathLst>
                <a:path extrusionOk="0" h="501" w="334">
                  <a:moveTo>
                    <a:pt x="167" y="1"/>
                  </a:moveTo>
                  <a:cubicBezTo>
                    <a:pt x="72" y="1"/>
                    <a:pt x="0" y="84"/>
                    <a:pt x="0" y="167"/>
                  </a:cubicBezTo>
                  <a:lnTo>
                    <a:pt x="0" y="334"/>
                  </a:lnTo>
                  <a:cubicBezTo>
                    <a:pt x="0" y="417"/>
                    <a:pt x="72" y="501"/>
                    <a:pt x="167" y="501"/>
                  </a:cubicBezTo>
                  <a:cubicBezTo>
                    <a:pt x="251" y="501"/>
                    <a:pt x="334" y="417"/>
                    <a:pt x="334" y="334"/>
                  </a:cubicBezTo>
                  <a:lnTo>
                    <a:pt x="334" y="167"/>
                  </a:lnTo>
                  <a:cubicBezTo>
                    <a:pt x="334" y="84"/>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55"/>
            <p:cNvSpPr/>
            <p:nvPr/>
          </p:nvSpPr>
          <p:spPr>
            <a:xfrm>
              <a:off x="6448927" y="4017723"/>
              <a:ext cx="214366" cy="32218"/>
            </a:xfrm>
            <a:custGeom>
              <a:rect b="b" l="l" r="r" t="t"/>
              <a:pathLst>
                <a:path extrusionOk="0" h="1013" w="6740">
                  <a:moveTo>
                    <a:pt x="1512" y="322"/>
                  </a:moveTo>
                  <a:cubicBezTo>
                    <a:pt x="1619" y="322"/>
                    <a:pt x="1691" y="394"/>
                    <a:pt x="1691" y="501"/>
                  </a:cubicBezTo>
                  <a:cubicBezTo>
                    <a:pt x="1691" y="608"/>
                    <a:pt x="1619" y="679"/>
                    <a:pt x="1512" y="679"/>
                  </a:cubicBezTo>
                  <a:cubicBezTo>
                    <a:pt x="1417" y="679"/>
                    <a:pt x="1334" y="608"/>
                    <a:pt x="1334" y="501"/>
                  </a:cubicBezTo>
                  <a:cubicBezTo>
                    <a:pt x="1334" y="394"/>
                    <a:pt x="1417" y="322"/>
                    <a:pt x="1512" y="322"/>
                  </a:cubicBezTo>
                  <a:close/>
                  <a:moveTo>
                    <a:pt x="1512" y="1"/>
                  </a:moveTo>
                  <a:cubicBezTo>
                    <a:pt x="1298" y="1"/>
                    <a:pt x="1119" y="132"/>
                    <a:pt x="1036" y="334"/>
                  </a:cubicBezTo>
                  <a:lnTo>
                    <a:pt x="167" y="334"/>
                  </a:lnTo>
                  <a:cubicBezTo>
                    <a:pt x="72" y="334"/>
                    <a:pt x="0" y="418"/>
                    <a:pt x="0" y="501"/>
                  </a:cubicBezTo>
                  <a:cubicBezTo>
                    <a:pt x="0" y="596"/>
                    <a:pt x="72" y="668"/>
                    <a:pt x="167" y="668"/>
                  </a:cubicBezTo>
                  <a:lnTo>
                    <a:pt x="1036" y="668"/>
                  </a:lnTo>
                  <a:cubicBezTo>
                    <a:pt x="1096" y="858"/>
                    <a:pt x="1298" y="1013"/>
                    <a:pt x="1512" y="1013"/>
                  </a:cubicBezTo>
                  <a:cubicBezTo>
                    <a:pt x="1739" y="1013"/>
                    <a:pt x="1917" y="870"/>
                    <a:pt x="1989" y="668"/>
                  </a:cubicBezTo>
                  <a:lnTo>
                    <a:pt x="6572" y="668"/>
                  </a:lnTo>
                  <a:cubicBezTo>
                    <a:pt x="6668" y="668"/>
                    <a:pt x="6739" y="596"/>
                    <a:pt x="6739" y="501"/>
                  </a:cubicBezTo>
                  <a:cubicBezTo>
                    <a:pt x="6727" y="418"/>
                    <a:pt x="6668" y="334"/>
                    <a:pt x="6572" y="334"/>
                  </a:cubicBezTo>
                  <a:lnTo>
                    <a:pt x="1989" y="334"/>
                  </a:lnTo>
                  <a:cubicBezTo>
                    <a:pt x="1929" y="144"/>
                    <a:pt x="1739" y="1"/>
                    <a:pt x="151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55"/>
            <p:cNvSpPr/>
            <p:nvPr/>
          </p:nvSpPr>
          <p:spPr>
            <a:xfrm>
              <a:off x="6535627" y="3940913"/>
              <a:ext cx="46244" cy="46181"/>
            </a:xfrm>
            <a:custGeom>
              <a:rect b="b" l="l" r="r" t="t"/>
              <a:pathLst>
                <a:path extrusionOk="0" h="1452" w="1454">
                  <a:moveTo>
                    <a:pt x="298" y="308"/>
                  </a:moveTo>
                  <a:lnTo>
                    <a:pt x="1096" y="713"/>
                  </a:lnTo>
                  <a:cubicBezTo>
                    <a:pt x="1108" y="713"/>
                    <a:pt x="1132" y="713"/>
                    <a:pt x="1108" y="725"/>
                  </a:cubicBezTo>
                  <a:lnTo>
                    <a:pt x="310" y="1130"/>
                  </a:lnTo>
                  <a:lnTo>
                    <a:pt x="298" y="1130"/>
                  </a:lnTo>
                  <a:lnTo>
                    <a:pt x="298" y="1118"/>
                  </a:lnTo>
                  <a:lnTo>
                    <a:pt x="298" y="332"/>
                  </a:lnTo>
                  <a:lnTo>
                    <a:pt x="298" y="308"/>
                  </a:lnTo>
                  <a:close/>
                  <a:moveTo>
                    <a:pt x="303" y="0"/>
                  </a:moveTo>
                  <a:cubicBezTo>
                    <a:pt x="247" y="0"/>
                    <a:pt x="194" y="15"/>
                    <a:pt x="144" y="46"/>
                  </a:cubicBezTo>
                  <a:cubicBezTo>
                    <a:pt x="36" y="106"/>
                    <a:pt x="1" y="213"/>
                    <a:pt x="1" y="332"/>
                  </a:cubicBezTo>
                  <a:lnTo>
                    <a:pt x="1" y="1130"/>
                  </a:lnTo>
                  <a:cubicBezTo>
                    <a:pt x="1" y="1249"/>
                    <a:pt x="60" y="1356"/>
                    <a:pt x="144" y="1416"/>
                  </a:cubicBezTo>
                  <a:cubicBezTo>
                    <a:pt x="203" y="1440"/>
                    <a:pt x="263" y="1451"/>
                    <a:pt x="322" y="1451"/>
                  </a:cubicBezTo>
                  <a:cubicBezTo>
                    <a:pt x="370" y="1451"/>
                    <a:pt x="429" y="1440"/>
                    <a:pt x="477" y="1428"/>
                  </a:cubicBezTo>
                  <a:lnTo>
                    <a:pt x="1275" y="1023"/>
                  </a:lnTo>
                  <a:cubicBezTo>
                    <a:pt x="1382" y="963"/>
                    <a:pt x="1453" y="856"/>
                    <a:pt x="1453" y="725"/>
                  </a:cubicBezTo>
                  <a:cubicBezTo>
                    <a:pt x="1453" y="594"/>
                    <a:pt x="1370" y="487"/>
                    <a:pt x="1263" y="427"/>
                  </a:cubicBezTo>
                  <a:lnTo>
                    <a:pt x="453" y="35"/>
                  </a:lnTo>
                  <a:cubicBezTo>
                    <a:pt x="403" y="12"/>
                    <a:pt x="352" y="0"/>
                    <a:pt x="3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55"/>
            <p:cNvSpPr/>
            <p:nvPr/>
          </p:nvSpPr>
          <p:spPr>
            <a:xfrm>
              <a:off x="6497016" y="3916233"/>
              <a:ext cx="117424" cy="96242"/>
            </a:xfrm>
            <a:custGeom>
              <a:rect b="b" l="l" r="r" t="t"/>
              <a:pathLst>
                <a:path extrusionOk="0" h="3026" w="3692">
                  <a:moveTo>
                    <a:pt x="2858" y="299"/>
                  </a:moveTo>
                  <a:cubicBezTo>
                    <a:pt x="3144" y="299"/>
                    <a:pt x="3382" y="537"/>
                    <a:pt x="3382" y="822"/>
                  </a:cubicBezTo>
                  <a:lnTo>
                    <a:pt x="3382" y="2180"/>
                  </a:lnTo>
                  <a:cubicBezTo>
                    <a:pt x="3382" y="2454"/>
                    <a:pt x="3144" y="2692"/>
                    <a:pt x="2858" y="2692"/>
                  </a:cubicBezTo>
                  <a:lnTo>
                    <a:pt x="834" y="2692"/>
                  </a:lnTo>
                  <a:cubicBezTo>
                    <a:pt x="560" y="2692"/>
                    <a:pt x="322" y="2454"/>
                    <a:pt x="322" y="2180"/>
                  </a:cubicBezTo>
                  <a:lnTo>
                    <a:pt x="322" y="822"/>
                  </a:lnTo>
                  <a:cubicBezTo>
                    <a:pt x="322" y="537"/>
                    <a:pt x="560" y="299"/>
                    <a:pt x="834" y="299"/>
                  </a:cubicBezTo>
                  <a:close/>
                  <a:moveTo>
                    <a:pt x="834" y="1"/>
                  </a:moveTo>
                  <a:cubicBezTo>
                    <a:pt x="381" y="1"/>
                    <a:pt x="0" y="370"/>
                    <a:pt x="0" y="834"/>
                  </a:cubicBezTo>
                  <a:lnTo>
                    <a:pt x="0" y="2192"/>
                  </a:lnTo>
                  <a:cubicBezTo>
                    <a:pt x="0" y="2656"/>
                    <a:pt x="381" y="3025"/>
                    <a:pt x="834" y="3025"/>
                  </a:cubicBezTo>
                  <a:lnTo>
                    <a:pt x="2858" y="3025"/>
                  </a:lnTo>
                  <a:cubicBezTo>
                    <a:pt x="3322" y="3025"/>
                    <a:pt x="3691" y="2656"/>
                    <a:pt x="3691" y="2192"/>
                  </a:cubicBezTo>
                  <a:lnTo>
                    <a:pt x="3691" y="834"/>
                  </a:lnTo>
                  <a:cubicBezTo>
                    <a:pt x="3691" y="370"/>
                    <a:pt x="3322" y="1"/>
                    <a:pt x="285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8" name="Google Shape;3678;p55"/>
          <p:cNvGrpSpPr/>
          <p:nvPr/>
        </p:nvGrpSpPr>
        <p:grpSpPr>
          <a:xfrm>
            <a:off x="7262890" y="3802816"/>
            <a:ext cx="357138" cy="352018"/>
            <a:chOff x="7415290" y="3802816"/>
            <a:chExt cx="357138" cy="352018"/>
          </a:xfrm>
        </p:grpSpPr>
        <p:sp>
          <p:nvSpPr>
            <p:cNvPr id="3679" name="Google Shape;3679;p55"/>
            <p:cNvSpPr/>
            <p:nvPr/>
          </p:nvSpPr>
          <p:spPr>
            <a:xfrm>
              <a:off x="7680385" y="3835289"/>
              <a:ext cx="59475" cy="58267"/>
            </a:xfrm>
            <a:custGeom>
              <a:rect b="b" l="l" r="r" t="t"/>
              <a:pathLst>
                <a:path extrusionOk="0" h="1832" w="1870">
                  <a:moveTo>
                    <a:pt x="1695" y="1"/>
                  </a:moveTo>
                  <a:cubicBezTo>
                    <a:pt x="1652" y="1"/>
                    <a:pt x="1608" y="16"/>
                    <a:pt x="1572" y="46"/>
                  </a:cubicBezTo>
                  <a:lnTo>
                    <a:pt x="60" y="1546"/>
                  </a:lnTo>
                  <a:cubicBezTo>
                    <a:pt x="0" y="1605"/>
                    <a:pt x="0" y="1713"/>
                    <a:pt x="60" y="1784"/>
                  </a:cubicBezTo>
                  <a:cubicBezTo>
                    <a:pt x="96" y="1820"/>
                    <a:pt x="143" y="1832"/>
                    <a:pt x="179" y="1832"/>
                  </a:cubicBezTo>
                  <a:cubicBezTo>
                    <a:pt x="227" y="1832"/>
                    <a:pt x="274" y="1820"/>
                    <a:pt x="298" y="1784"/>
                  </a:cubicBezTo>
                  <a:lnTo>
                    <a:pt x="1810" y="284"/>
                  </a:lnTo>
                  <a:cubicBezTo>
                    <a:pt x="1870" y="224"/>
                    <a:pt x="1870" y="117"/>
                    <a:pt x="1810" y="46"/>
                  </a:cubicBezTo>
                  <a:cubicBezTo>
                    <a:pt x="1780" y="16"/>
                    <a:pt x="1739" y="1"/>
                    <a:pt x="169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55"/>
            <p:cNvSpPr/>
            <p:nvPr/>
          </p:nvSpPr>
          <p:spPr>
            <a:xfrm>
              <a:off x="7659553" y="3805329"/>
              <a:ext cx="30310" cy="76109"/>
            </a:xfrm>
            <a:custGeom>
              <a:rect b="b" l="l" r="r" t="t"/>
              <a:pathLst>
                <a:path extrusionOk="0" h="2393" w="953">
                  <a:moveTo>
                    <a:pt x="771" y="1"/>
                  </a:moveTo>
                  <a:cubicBezTo>
                    <a:pt x="703" y="1"/>
                    <a:pt x="639" y="54"/>
                    <a:pt x="620" y="130"/>
                  </a:cubicBezTo>
                  <a:lnTo>
                    <a:pt x="36" y="2178"/>
                  </a:lnTo>
                  <a:cubicBezTo>
                    <a:pt x="0" y="2274"/>
                    <a:pt x="60" y="2357"/>
                    <a:pt x="155" y="2393"/>
                  </a:cubicBezTo>
                  <a:lnTo>
                    <a:pt x="191" y="2393"/>
                  </a:lnTo>
                  <a:cubicBezTo>
                    <a:pt x="274" y="2393"/>
                    <a:pt x="334" y="2345"/>
                    <a:pt x="358" y="2274"/>
                  </a:cubicBezTo>
                  <a:lnTo>
                    <a:pt x="941" y="214"/>
                  </a:lnTo>
                  <a:cubicBezTo>
                    <a:pt x="953" y="107"/>
                    <a:pt x="893" y="23"/>
                    <a:pt x="822" y="11"/>
                  </a:cubicBezTo>
                  <a:cubicBezTo>
                    <a:pt x="805" y="4"/>
                    <a:pt x="788" y="1"/>
                    <a:pt x="77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55"/>
            <p:cNvSpPr/>
            <p:nvPr/>
          </p:nvSpPr>
          <p:spPr>
            <a:xfrm>
              <a:off x="7619033" y="3802816"/>
              <a:ext cx="31837" cy="75600"/>
            </a:xfrm>
            <a:custGeom>
              <a:rect b="b" l="l" r="r" t="t"/>
              <a:pathLst>
                <a:path extrusionOk="0" h="2377" w="1001">
                  <a:moveTo>
                    <a:pt x="180" y="1"/>
                  </a:moveTo>
                  <a:cubicBezTo>
                    <a:pt x="164" y="1"/>
                    <a:pt x="148" y="3"/>
                    <a:pt x="131" y="7"/>
                  </a:cubicBezTo>
                  <a:cubicBezTo>
                    <a:pt x="48" y="43"/>
                    <a:pt x="1" y="126"/>
                    <a:pt x="24" y="221"/>
                  </a:cubicBezTo>
                  <a:lnTo>
                    <a:pt x="655" y="2257"/>
                  </a:lnTo>
                  <a:cubicBezTo>
                    <a:pt x="667" y="2329"/>
                    <a:pt x="739" y="2376"/>
                    <a:pt x="798" y="2376"/>
                  </a:cubicBezTo>
                  <a:lnTo>
                    <a:pt x="846" y="2376"/>
                  </a:lnTo>
                  <a:cubicBezTo>
                    <a:pt x="953" y="2329"/>
                    <a:pt x="1001" y="2245"/>
                    <a:pt x="965" y="2150"/>
                  </a:cubicBezTo>
                  <a:lnTo>
                    <a:pt x="346" y="114"/>
                  </a:lnTo>
                  <a:cubicBezTo>
                    <a:pt x="316" y="45"/>
                    <a:pt x="254" y="1"/>
                    <a:pt x="18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55"/>
            <p:cNvSpPr/>
            <p:nvPr/>
          </p:nvSpPr>
          <p:spPr>
            <a:xfrm>
              <a:off x="7693266" y="3885509"/>
              <a:ext cx="76904" cy="28879"/>
            </a:xfrm>
            <a:custGeom>
              <a:rect b="b" l="l" r="r" t="t"/>
              <a:pathLst>
                <a:path extrusionOk="0" h="908" w="2418">
                  <a:moveTo>
                    <a:pt x="2222" y="0"/>
                  </a:moveTo>
                  <a:cubicBezTo>
                    <a:pt x="2212" y="0"/>
                    <a:pt x="2201" y="1"/>
                    <a:pt x="2191" y="3"/>
                  </a:cubicBezTo>
                  <a:lnTo>
                    <a:pt x="131" y="586"/>
                  </a:lnTo>
                  <a:cubicBezTo>
                    <a:pt x="48" y="610"/>
                    <a:pt x="0" y="705"/>
                    <a:pt x="12" y="788"/>
                  </a:cubicBezTo>
                  <a:cubicBezTo>
                    <a:pt x="36" y="860"/>
                    <a:pt x="107" y="907"/>
                    <a:pt x="179" y="907"/>
                  </a:cubicBezTo>
                  <a:lnTo>
                    <a:pt x="226" y="907"/>
                  </a:lnTo>
                  <a:lnTo>
                    <a:pt x="2274" y="324"/>
                  </a:lnTo>
                  <a:cubicBezTo>
                    <a:pt x="2369" y="300"/>
                    <a:pt x="2417" y="193"/>
                    <a:pt x="2393" y="122"/>
                  </a:cubicBezTo>
                  <a:cubicBezTo>
                    <a:pt x="2372" y="38"/>
                    <a:pt x="2297" y="0"/>
                    <a:pt x="22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55"/>
            <p:cNvSpPr/>
            <p:nvPr/>
          </p:nvSpPr>
          <p:spPr>
            <a:xfrm>
              <a:off x="7695524" y="3924566"/>
              <a:ext cx="76904" cy="29960"/>
            </a:xfrm>
            <a:custGeom>
              <a:rect b="b" l="l" r="r" t="t"/>
              <a:pathLst>
                <a:path extrusionOk="0" h="942" w="2418">
                  <a:moveTo>
                    <a:pt x="180" y="1"/>
                  </a:moveTo>
                  <a:cubicBezTo>
                    <a:pt x="115" y="1"/>
                    <a:pt x="55" y="44"/>
                    <a:pt x="36" y="108"/>
                  </a:cubicBezTo>
                  <a:cubicBezTo>
                    <a:pt x="1" y="203"/>
                    <a:pt x="48" y="287"/>
                    <a:pt x="143" y="322"/>
                  </a:cubicBezTo>
                  <a:lnTo>
                    <a:pt x="2179" y="941"/>
                  </a:lnTo>
                  <a:lnTo>
                    <a:pt x="2227" y="941"/>
                  </a:lnTo>
                  <a:cubicBezTo>
                    <a:pt x="2298" y="941"/>
                    <a:pt x="2358" y="906"/>
                    <a:pt x="2370" y="822"/>
                  </a:cubicBezTo>
                  <a:cubicBezTo>
                    <a:pt x="2418" y="751"/>
                    <a:pt x="2370" y="668"/>
                    <a:pt x="2287" y="632"/>
                  </a:cubicBezTo>
                  <a:lnTo>
                    <a:pt x="239" y="13"/>
                  </a:lnTo>
                  <a:cubicBezTo>
                    <a:pt x="220" y="5"/>
                    <a:pt x="200" y="1"/>
                    <a:pt x="18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55"/>
            <p:cNvSpPr/>
            <p:nvPr/>
          </p:nvSpPr>
          <p:spPr>
            <a:xfrm>
              <a:off x="7473620" y="3916519"/>
              <a:ext cx="75378" cy="85333"/>
            </a:xfrm>
            <a:custGeom>
              <a:rect b="b" l="l" r="r" t="t"/>
              <a:pathLst>
                <a:path extrusionOk="0" h="2683" w="2370">
                  <a:moveTo>
                    <a:pt x="2184" y="0"/>
                  </a:moveTo>
                  <a:cubicBezTo>
                    <a:pt x="2139" y="0"/>
                    <a:pt x="2098" y="19"/>
                    <a:pt x="2072" y="51"/>
                  </a:cubicBezTo>
                  <a:lnTo>
                    <a:pt x="60" y="2421"/>
                  </a:lnTo>
                  <a:cubicBezTo>
                    <a:pt x="1" y="2492"/>
                    <a:pt x="12" y="2599"/>
                    <a:pt x="72" y="2647"/>
                  </a:cubicBezTo>
                  <a:cubicBezTo>
                    <a:pt x="108" y="2671"/>
                    <a:pt x="155" y="2683"/>
                    <a:pt x="179" y="2683"/>
                  </a:cubicBezTo>
                  <a:cubicBezTo>
                    <a:pt x="227" y="2683"/>
                    <a:pt x="274" y="2671"/>
                    <a:pt x="298" y="2623"/>
                  </a:cubicBezTo>
                  <a:lnTo>
                    <a:pt x="2310" y="266"/>
                  </a:lnTo>
                  <a:cubicBezTo>
                    <a:pt x="2370" y="182"/>
                    <a:pt x="2370" y="99"/>
                    <a:pt x="2298" y="40"/>
                  </a:cubicBezTo>
                  <a:cubicBezTo>
                    <a:pt x="2261" y="13"/>
                    <a:pt x="2221" y="0"/>
                    <a:pt x="218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55"/>
            <p:cNvSpPr/>
            <p:nvPr/>
          </p:nvSpPr>
          <p:spPr>
            <a:xfrm>
              <a:off x="7415290" y="3850078"/>
              <a:ext cx="310576" cy="304756"/>
            </a:xfrm>
            <a:custGeom>
              <a:rect b="b" l="l" r="r" t="t"/>
              <a:pathLst>
                <a:path extrusionOk="0" h="9582" w="9765">
                  <a:moveTo>
                    <a:pt x="5716" y="386"/>
                  </a:moveTo>
                  <a:cubicBezTo>
                    <a:pt x="5941" y="386"/>
                    <a:pt x="6202" y="495"/>
                    <a:pt x="6407" y="700"/>
                  </a:cubicBezTo>
                  <a:cubicBezTo>
                    <a:pt x="6645" y="938"/>
                    <a:pt x="6764" y="1259"/>
                    <a:pt x="6704" y="1533"/>
                  </a:cubicBezTo>
                  <a:lnTo>
                    <a:pt x="5573" y="402"/>
                  </a:lnTo>
                  <a:cubicBezTo>
                    <a:pt x="5618" y="391"/>
                    <a:pt x="5666" y="386"/>
                    <a:pt x="5716" y="386"/>
                  </a:cubicBezTo>
                  <a:close/>
                  <a:moveTo>
                    <a:pt x="5144" y="426"/>
                  </a:moveTo>
                  <a:lnTo>
                    <a:pt x="6657" y="1950"/>
                  </a:lnTo>
                  <a:lnTo>
                    <a:pt x="6347" y="2260"/>
                  </a:lnTo>
                  <a:lnTo>
                    <a:pt x="4823" y="747"/>
                  </a:lnTo>
                  <a:lnTo>
                    <a:pt x="5144" y="426"/>
                  </a:lnTo>
                  <a:close/>
                  <a:moveTo>
                    <a:pt x="8341" y="3017"/>
                  </a:moveTo>
                  <a:cubicBezTo>
                    <a:pt x="8572" y="3017"/>
                    <a:pt x="8831" y="3126"/>
                    <a:pt x="9026" y="3331"/>
                  </a:cubicBezTo>
                  <a:cubicBezTo>
                    <a:pt x="9276" y="3569"/>
                    <a:pt x="9383" y="3903"/>
                    <a:pt x="9324" y="4165"/>
                  </a:cubicBezTo>
                  <a:lnTo>
                    <a:pt x="8192" y="3033"/>
                  </a:lnTo>
                  <a:cubicBezTo>
                    <a:pt x="8240" y="3023"/>
                    <a:pt x="8290" y="3017"/>
                    <a:pt x="8341" y="3017"/>
                  </a:cubicBezTo>
                  <a:close/>
                  <a:moveTo>
                    <a:pt x="7776" y="3081"/>
                  </a:moveTo>
                  <a:lnTo>
                    <a:pt x="7800" y="3105"/>
                  </a:lnTo>
                  <a:lnTo>
                    <a:pt x="9288" y="4593"/>
                  </a:lnTo>
                  <a:lnTo>
                    <a:pt x="8978" y="4915"/>
                  </a:lnTo>
                  <a:lnTo>
                    <a:pt x="7466" y="3391"/>
                  </a:lnTo>
                  <a:lnTo>
                    <a:pt x="7776" y="3081"/>
                  </a:lnTo>
                  <a:close/>
                  <a:moveTo>
                    <a:pt x="3966" y="4796"/>
                  </a:moveTo>
                  <a:lnTo>
                    <a:pt x="4942" y="5772"/>
                  </a:lnTo>
                  <a:lnTo>
                    <a:pt x="4335" y="6498"/>
                  </a:lnTo>
                  <a:lnTo>
                    <a:pt x="3239" y="5403"/>
                  </a:lnTo>
                  <a:lnTo>
                    <a:pt x="3966" y="4796"/>
                  </a:lnTo>
                  <a:close/>
                  <a:moveTo>
                    <a:pt x="3573" y="7427"/>
                  </a:moveTo>
                  <a:lnTo>
                    <a:pt x="3680" y="7534"/>
                  </a:lnTo>
                  <a:lnTo>
                    <a:pt x="4930" y="8784"/>
                  </a:lnTo>
                  <a:lnTo>
                    <a:pt x="4442" y="9272"/>
                  </a:lnTo>
                  <a:lnTo>
                    <a:pt x="3085" y="7915"/>
                  </a:lnTo>
                  <a:lnTo>
                    <a:pt x="3573" y="7427"/>
                  </a:lnTo>
                  <a:close/>
                  <a:moveTo>
                    <a:pt x="5101" y="0"/>
                  </a:moveTo>
                  <a:cubicBezTo>
                    <a:pt x="5058" y="0"/>
                    <a:pt x="5013" y="15"/>
                    <a:pt x="4978" y="45"/>
                  </a:cubicBezTo>
                  <a:lnTo>
                    <a:pt x="4525" y="486"/>
                  </a:lnTo>
                  <a:cubicBezTo>
                    <a:pt x="4513" y="486"/>
                    <a:pt x="4490" y="474"/>
                    <a:pt x="4466" y="474"/>
                  </a:cubicBezTo>
                  <a:cubicBezTo>
                    <a:pt x="4430" y="474"/>
                    <a:pt x="4382" y="509"/>
                    <a:pt x="4347" y="533"/>
                  </a:cubicBezTo>
                  <a:lnTo>
                    <a:pt x="1096" y="4474"/>
                  </a:lnTo>
                  <a:lnTo>
                    <a:pt x="1001" y="4391"/>
                  </a:lnTo>
                  <a:cubicBezTo>
                    <a:pt x="971" y="4361"/>
                    <a:pt x="930" y="4346"/>
                    <a:pt x="886" y="4346"/>
                  </a:cubicBezTo>
                  <a:cubicBezTo>
                    <a:pt x="843" y="4346"/>
                    <a:pt x="799" y="4361"/>
                    <a:pt x="763" y="4391"/>
                  </a:cubicBezTo>
                  <a:lnTo>
                    <a:pt x="49" y="5105"/>
                  </a:lnTo>
                  <a:cubicBezTo>
                    <a:pt x="25" y="5129"/>
                    <a:pt x="1" y="5177"/>
                    <a:pt x="1" y="5224"/>
                  </a:cubicBezTo>
                  <a:cubicBezTo>
                    <a:pt x="1" y="5272"/>
                    <a:pt x="25" y="5308"/>
                    <a:pt x="49" y="5343"/>
                  </a:cubicBezTo>
                  <a:lnTo>
                    <a:pt x="703" y="5998"/>
                  </a:lnTo>
                  <a:cubicBezTo>
                    <a:pt x="733" y="6028"/>
                    <a:pt x="775" y="6043"/>
                    <a:pt x="818" y="6043"/>
                  </a:cubicBezTo>
                  <a:cubicBezTo>
                    <a:pt x="861" y="6043"/>
                    <a:pt x="906" y="6028"/>
                    <a:pt x="942" y="5998"/>
                  </a:cubicBezTo>
                  <a:cubicBezTo>
                    <a:pt x="1001" y="5939"/>
                    <a:pt x="1001" y="5831"/>
                    <a:pt x="942" y="5760"/>
                  </a:cubicBezTo>
                  <a:lnTo>
                    <a:pt x="406" y="5224"/>
                  </a:lnTo>
                  <a:lnTo>
                    <a:pt x="894" y="4736"/>
                  </a:lnTo>
                  <a:lnTo>
                    <a:pt x="989" y="4819"/>
                  </a:lnTo>
                  <a:lnTo>
                    <a:pt x="2144" y="5986"/>
                  </a:lnTo>
                  <a:lnTo>
                    <a:pt x="2239" y="6070"/>
                  </a:lnTo>
                  <a:lnTo>
                    <a:pt x="1751" y="6558"/>
                  </a:lnTo>
                  <a:lnTo>
                    <a:pt x="1394" y="6201"/>
                  </a:lnTo>
                  <a:cubicBezTo>
                    <a:pt x="1364" y="6171"/>
                    <a:pt x="1323" y="6156"/>
                    <a:pt x="1279" y="6156"/>
                  </a:cubicBezTo>
                  <a:cubicBezTo>
                    <a:pt x="1236" y="6156"/>
                    <a:pt x="1192" y="6171"/>
                    <a:pt x="1156" y="6201"/>
                  </a:cubicBezTo>
                  <a:cubicBezTo>
                    <a:pt x="1096" y="6260"/>
                    <a:pt x="1096" y="6367"/>
                    <a:pt x="1156" y="6439"/>
                  </a:cubicBezTo>
                  <a:lnTo>
                    <a:pt x="1632" y="6915"/>
                  </a:lnTo>
                  <a:cubicBezTo>
                    <a:pt x="1656" y="6951"/>
                    <a:pt x="1704" y="6963"/>
                    <a:pt x="1751" y="6963"/>
                  </a:cubicBezTo>
                  <a:cubicBezTo>
                    <a:pt x="1787" y="6963"/>
                    <a:pt x="1835" y="6951"/>
                    <a:pt x="1870" y="6915"/>
                  </a:cubicBezTo>
                  <a:lnTo>
                    <a:pt x="2585" y="6201"/>
                  </a:lnTo>
                  <a:cubicBezTo>
                    <a:pt x="2608" y="6177"/>
                    <a:pt x="2620" y="6129"/>
                    <a:pt x="2620" y="6081"/>
                  </a:cubicBezTo>
                  <a:cubicBezTo>
                    <a:pt x="2620" y="6046"/>
                    <a:pt x="2608" y="5998"/>
                    <a:pt x="2585" y="5962"/>
                  </a:cubicBezTo>
                  <a:lnTo>
                    <a:pt x="2489" y="5879"/>
                  </a:lnTo>
                  <a:lnTo>
                    <a:pt x="2906" y="5534"/>
                  </a:lnTo>
                  <a:lnTo>
                    <a:pt x="4049" y="6677"/>
                  </a:lnTo>
                  <a:lnTo>
                    <a:pt x="3716" y="7093"/>
                  </a:lnTo>
                  <a:lnTo>
                    <a:pt x="3620" y="7010"/>
                  </a:lnTo>
                  <a:cubicBezTo>
                    <a:pt x="3597" y="6974"/>
                    <a:pt x="3549" y="6963"/>
                    <a:pt x="3501" y="6963"/>
                  </a:cubicBezTo>
                  <a:cubicBezTo>
                    <a:pt x="3454" y="6963"/>
                    <a:pt x="3418" y="6974"/>
                    <a:pt x="3382" y="7010"/>
                  </a:cubicBezTo>
                  <a:lnTo>
                    <a:pt x="2668" y="7725"/>
                  </a:lnTo>
                  <a:cubicBezTo>
                    <a:pt x="2608" y="7784"/>
                    <a:pt x="2608" y="7891"/>
                    <a:pt x="2668" y="7963"/>
                  </a:cubicBezTo>
                  <a:lnTo>
                    <a:pt x="4251" y="9534"/>
                  </a:lnTo>
                  <a:cubicBezTo>
                    <a:pt x="4275" y="9570"/>
                    <a:pt x="4323" y="9582"/>
                    <a:pt x="4371" y="9582"/>
                  </a:cubicBezTo>
                  <a:cubicBezTo>
                    <a:pt x="4406" y="9582"/>
                    <a:pt x="4454" y="9570"/>
                    <a:pt x="4490" y="9534"/>
                  </a:cubicBezTo>
                  <a:lnTo>
                    <a:pt x="5204" y="8820"/>
                  </a:lnTo>
                  <a:cubicBezTo>
                    <a:pt x="5264" y="8760"/>
                    <a:pt x="5264" y="8665"/>
                    <a:pt x="5204" y="8582"/>
                  </a:cubicBezTo>
                  <a:lnTo>
                    <a:pt x="5109" y="8498"/>
                  </a:lnTo>
                  <a:lnTo>
                    <a:pt x="6966" y="6963"/>
                  </a:lnTo>
                  <a:cubicBezTo>
                    <a:pt x="7049" y="6903"/>
                    <a:pt x="7049" y="6796"/>
                    <a:pt x="6990" y="6736"/>
                  </a:cubicBezTo>
                  <a:cubicBezTo>
                    <a:pt x="6959" y="6699"/>
                    <a:pt x="6915" y="6681"/>
                    <a:pt x="6871" y="6681"/>
                  </a:cubicBezTo>
                  <a:cubicBezTo>
                    <a:pt x="6831" y="6681"/>
                    <a:pt x="6792" y="6696"/>
                    <a:pt x="6764" y="6724"/>
                  </a:cubicBezTo>
                  <a:lnTo>
                    <a:pt x="4871" y="8284"/>
                  </a:lnTo>
                  <a:lnTo>
                    <a:pt x="3918" y="7332"/>
                  </a:lnTo>
                  <a:lnTo>
                    <a:pt x="7073" y="3498"/>
                  </a:lnTo>
                  <a:lnTo>
                    <a:pt x="8693" y="5117"/>
                  </a:lnTo>
                  <a:lnTo>
                    <a:pt x="7252" y="6308"/>
                  </a:lnTo>
                  <a:cubicBezTo>
                    <a:pt x="7180" y="6367"/>
                    <a:pt x="7180" y="6474"/>
                    <a:pt x="7240" y="6534"/>
                  </a:cubicBezTo>
                  <a:cubicBezTo>
                    <a:pt x="7271" y="6571"/>
                    <a:pt x="7315" y="6589"/>
                    <a:pt x="7359" y="6589"/>
                  </a:cubicBezTo>
                  <a:cubicBezTo>
                    <a:pt x="7398" y="6589"/>
                    <a:pt x="7438" y="6574"/>
                    <a:pt x="7466" y="6546"/>
                  </a:cubicBezTo>
                  <a:lnTo>
                    <a:pt x="9050" y="5236"/>
                  </a:lnTo>
                  <a:cubicBezTo>
                    <a:pt x="9085" y="5212"/>
                    <a:pt x="9109" y="5165"/>
                    <a:pt x="9109" y="5117"/>
                  </a:cubicBezTo>
                  <a:cubicBezTo>
                    <a:pt x="9109" y="5105"/>
                    <a:pt x="9109" y="5069"/>
                    <a:pt x="9097" y="5058"/>
                  </a:cubicBezTo>
                  <a:lnTo>
                    <a:pt x="9550" y="4617"/>
                  </a:lnTo>
                  <a:cubicBezTo>
                    <a:pt x="9565" y="4619"/>
                    <a:pt x="9578" y="4620"/>
                    <a:pt x="9591" y="4620"/>
                  </a:cubicBezTo>
                  <a:cubicBezTo>
                    <a:pt x="9704" y="4620"/>
                    <a:pt x="9698" y="4528"/>
                    <a:pt x="9633" y="4474"/>
                  </a:cubicBezTo>
                  <a:lnTo>
                    <a:pt x="9574" y="4415"/>
                  </a:lnTo>
                  <a:cubicBezTo>
                    <a:pt x="9764" y="4022"/>
                    <a:pt x="9645" y="3486"/>
                    <a:pt x="9264" y="3093"/>
                  </a:cubicBezTo>
                  <a:cubicBezTo>
                    <a:pt x="8995" y="2832"/>
                    <a:pt x="8659" y="2694"/>
                    <a:pt x="8348" y="2694"/>
                  </a:cubicBezTo>
                  <a:cubicBezTo>
                    <a:pt x="8204" y="2694"/>
                    <a:pt x="8066" y="2723"/>
                    <a:pt x="7942" y="2783"/>
                  </a:cubicBezTo>
                  <a:lnTo>
                    <a:pt x="7883" y="2724"/>
                  </a:lnTo>
                  <a:cubicBezTo>
                    <a:pt x="7847" y="2688"/>
                    <a:pt x="7800" y="2676"/>
                    <a:pt x="7764" y="2676"/>
                  </a:cubicBezTo>
                  <a:cubicBezTo>
                    <a:pt x="7716" y="2676"/>
                    <a:pt x="7669" y="2688"/>
                    <a:pt x="7645" y="2724"/>
                  </a:cubicBezTo>
                  <a:lnTo>
                    <a:pt x="7192" y="3164"/>
                  </a:lnTo>
                  <a:cubicBezTo>
                    <a:pt x="7180" y="3164"/>
                    <a:pt x="7145" y="3153"/>
                    <a:pt x="7133" y="3153"/>
                  </a:cubicBezTo>
                  <a:cubicBezTo>
                    <a:pt x="7085" y="3153"/>
                    <a:pt x="7049" y="3188"/>
                    <a:pt x="7014" y="3212"/>
                  </a:cubicBezTo>
                  <a:lnTo>
                    <a:pt x="5121" y="5510"/>
                  </a:lnTo>
                  <a:lnTo>
                    <a:pt x="4192" y="4569"/>
                  </a:lnTo>
                  <a:lnTo>
                    <a:pt x="4621" y="4212"/>
                  </a:lnTo>
                  <a:cubicBezTo>
                    <a:pt x="4692" y="4153"/>
                    <a:pt x="4692" y="4045"/>
                    <a:pt x="4632" y="3986"/>
                  </a:cubicBezTo>
                  <a:cubicBezTo>
                    <a:pt x="4601" y="3949"/>
                    <a:pt x="4557" y="3931"/>
                    <a:pt x="4514" y="3931"/>
                  </a:cubicBezTo>
                  <a:cubicBezTo>
                    <a:pt x="4474" y="3931"/>
                    <a:pt x="4435" y="3946"/>
                    <a:pt x="4406" y="3974"/>
                  </a:cubicBezTo>
                  <a:lnTo>
                    <a:pt x="3847" y="4438"/>
                  </a:lnTo>
                  <a:lnTo>
                    <a:pt x="2299" y="5712"/>
                  </a:lnTo>
                  <a:lnTo>
                    <a:pt x="1346" y="4760"/>
                  </a:lnTo>
                  <a:lnTo>
                    <a:pt x="4502" y="926"/>
                  </a:lnTo>
                  <a:lnTo>
                    <a:pt x="6121" y="2545"/>
                  </a:lnTo>
                  <a:lnTo>
                    <a:pt x="4906" y="3557"/>
                  </a:lnTo>
                  <a:cubicBezTo>
                    <a:pt x="4823" y="3617"/>
                    <a:pt x="4823" y="3724"/>
                    <a:pt x="4883" y="3784"/>
                  </a:cubicBezTo>
                  <a:cubicBezTo>
                    <a:pt x="4914" y="3821"/>
                    <a:pt x="4958" y="3839"/>
                    <a:pt x="5001" y="3839"/>
                  </a:cubicBezTo>
                  <a:cubicBezTo>
                    <a:pt x="5041" y="3839"/>
                    <a:pt x="5080" y="3824"/>
                    <a:pt x="5109" y="3795"/>
                  </a:cubicBezTo>
                  <a:lnTo>
                    <a:pt x="6478" y="2664"/>
                  </a:lnTo>
                  <a:cubicBezTo>
                    <a:pt x="6514" y="2629"/>
                    <a:pt x="6537" y="2593"/>
                    <a:pt x="6537" y="2545"/>
                  </a:cubicBezTo>
                  <a:cubicBezTo>
                    <a:pt x="6537" y="2533"/>
                    <a:pt x="6537" y="2498"/>
                    <a:pt x="6526" y="2486"/>
                  </a:cubicBezTo>
                  <a:lnTo>
                    <a:pt x="6966" y="2033"/>
                  </a:lnTo>
                  <a:cubicBezTo>
                    <a:pt x="7002" y="2010"/>
                    <a:pt x="7014" y="1962"/>
                    <a:pt x="7014" y="1914"/>
                  </a:cubicBezTo>
                  <a:cubicBezTo>
                    <a:pt x="7014" y="1879"/>
                    <a:pt x="7002" y="1831"/>
                    <a:pt x="6966" y="1795"/>
                  </a:cubicBezTo>
                  <a:lnTo>
                    <a:pt x="6907" y="1736"/>
                  </a:lnTo>
                  <a:cubicBezTo>
                    <a:pt x="7109" y="1343"/>
                    <a:pt x="6990" y="807"/>
                    <a:pt x="6597" y="414"/>
                  </a:cubicBezTo>
                  <a:cubicBezTo>
                    <a:pt x="6336" y="153"/>
                    <a:pt x="6003" y="15"/>
                    <a:pt x="5688" y="15"/>
                  </a:cubicBezTo>
                  <a:cubicBezTo>
                    <a:pt x="5544" y="15"/>
                    <a:pt x="5403" y="44"/>
                    <a:pt x="5275" y="105"/>
                  </a:cubicBezTo>
                  <a:lnTo>
                    <a:pt x="5216" y="45"/>
                  </a:lnTo>
                  <a:cubicBezTo>
                    <a:pt x="5186" y="15"/>
                    <a:pt x="5144" y="0"/>
                    <a:pt x="51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55"/>
            <p:cNvSpPr/>
            <p:nvPr/>
          </p:nvSpPr>
          <p:spPr>
            <a:xfrm>
              <a:off x="7557299" y="4000198"/>
              <a:ext cx="75410" cy="85714"/>
            </a:xfrm>
            <a:custGeom>
              <a:rect b="b" l="l" r="r" t="t"/>
              <a:pathLst>
                <a:path extrusionOk="0" h="2695" w="2371">
                  <a:moveTo>
                    <a:pt x="2189" y="1"/>
                  </a:moveTo>
                  <a:cubicBezTo>
                    <a:pt x="2143" y="1"/>
                    <a:pt x="2099" y="19"/>
                    <a:pt x="2072" y="52"/>
                  </a:cubicBezTo>
                  <a:lnTo>
                    <a:pt x="60" y="2421"/>
                  </a:lnTo>
                  <a:cubicBezTo>
                    <a:pt x="1" y="2493"/>
                    <a:pt x="25" y="2600"/>
                    <a:pt x="72" y="2647"/>
                  </a:cubicBezTo>
                  <a:cubicBezTo>
                    <a:pt x="108" y="2671"/>
                    <a:pt x="156" y="2695"/>
                    <a:pt x="179" y="2695"/>
                  </a:cubicBezTo>
                  <a:cubicBezTo>
                    <a:pt x="227" y="2695"/>
                    <a:pt x="275" y="2671"/>
                    <a:pt x="298" y="2635"/>
                  </a:cubicBezTo>
                  <a:lnTo>
                    <a:pt x="2311" y="266"/>
                  </a:lnTo>
                  <a:cubicBezTo>
                    <a:pt x="2370" y="195"/>
                    <a:pt x="2370" y="99"/>
                    <a:pt x="2299" y="40"/>
                  </a:cubicBezTo>
                  <a:cubicBezTo>
                    <a:pt x="2267" y="13"/>
                    <a:pt x="2227" y="1"/>
                    <a:pt x="21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7" name="Google Shape;3687;p55"/>
          <p:cNvGrpSpPr/>
          <p:nvPr/>
        </p:nvGrpSpPr>
        <p:grpSpPr>
          <a:xfrm>
            <a:off x="6737312" y="3833413"/>
            <a:ext cx="355230" cy="293401"/>
            <a:chOff x="6889712" y="3833413"/>
            <a:chExt cx="355230" cy="293401"/>
          </a:xfrm>
        </p:grpSpPr>
        <p:sp>
          <p:nvSpPr>
            <p:cNvPr id="3688" name="Google Shape;3688;p55"/>
            <p:cNvSpPr/>
            <p:nvPr/>
          </p:nvSpPr>
          <p:spPr>
            <a:xfrm>
              <a:off x="6926797" y="3833413"/>
              <a:ext cx="279121" cy="293401"/>
            </a:xfrm>
            <a:custGeom>
              <a:rect b="b" l="l" r="r" t="t"/>
              <a:pathLst>
                <a:path extrusionOk="0" h="9225" w="8776">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55"/>
            <p:cNvSpPr/>
            <p:nvPr/>
          </p:nvSpPr>
          <p:spPr>
            <a:xfrm>
              <a:off x="6922281" y="3873646"/>
              <a:ext cx="40170" cy="54387"/>
            </a:xfrm>
            <a:custGeom>
              <a:rect b="b" l="l" r="r" t="t"/>
              <a:pathLst>
                <a:path extrusionOk="0" h="1710" w="1263">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55"/>
            <p:cNvSpPr/>
            <p:nvPr/>
          </p:nvSpPr>
          <p:spPr>
            <a:xfrm>
              <a:off x="6889712" y="3913529"/>
              <a:ext cx="56804" cy="29261"/>
            </a:xfrm>
            <a:custGeom>
              <a:rect b="b" l="l" r="r" t="t"/>
              <a:pathLst>
                <a:path extrusionOk="0" h="920" w="1786">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55"/>
            <p:cNvSpPr/>
            <p:nvPr/>
          </p:nvSpPr>
          <p:spPr>
            <a:xfrm>
              <a:off x="7171823" y="3873710"/>
              <a:ext cx="39788" cy="54323"/>
            </a:xfrm>
            <a:custGeom>
              <a:rect b="b" l="l" r="r" t="t"/>
              <a:pathLst>
                <a:path extrusionOk="0" h="1708" w="1251">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55"/>
            <p:cNvSpPr/>
            <p:nvPr/>
          </p:nvSpPr>
          <p:spPr>
            <a:xfrm>
              <a:off x="7187725" y="3913529"/>
              <a:ext cx="57217" cy="29261"/>
            </a:xfrm>
            <a:custGeom>
              <a:rect b="b" l="l" r="r" t="t"/>
              <a:pathLst>
                <a:path extrusionOk="0" h="920" w="1799">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93" name="Google Shape;3693;p55"/>
          <p:cNvGrpSpPr/>
          <p:nvPr/>
        </p:nvGrpSpPr>
        <p:grpSpPr>
          <a:xfrm>
            <a:off x="7707152" y="3835870"/>
            <a:ext cx="282318" cy="337168"/>
            <a:chOff x="1635875" y="237775"/>
            <a:chExt cx="4370250" cy="5219325"/>
          </a:xfrm>
        </p:grpSpPr>
        <p:sp>
          <p:nvSpPr>
            <p:cNvPr id="3694" name="Google Shape;3694;p55"/>
            <p:cNvSpPr/>
            <p:nvPr/>
          </p:nvSpPr>
          <p:spPr>
            <a:xfrm>
              <a:off x="3572675" y="2020200"/>
              <a:ext cx="583925" cy="556900"/>
            </a:xfrm>
            <a:custGeom>
              <a:rect b="b" l="l" r="r" t="t"/>
              <a:pathLst>
                <a:path extrusionOk="0" h="22276" w="23357">
                  <a:moveTo>
                    <a:pt x="11172" y="6159"/>
                  </a:moveTo>
                  <a:cubicBezTo>
                    <a:pt x="12402" y="6159"/>
                    <a:pt x="13657" y="6612"/>
                    <a:pt x="14680" y="7624"/>
                  </a:cubicBezTo>
                  <a:cubicBezTo>
                    <a:pt x="16604" y="9582"/>
                    <a:pt x="16604" y="12746"/>
                    <a:pt x="14680" y="14670"/>
                  </a:cubicBezTo>
                  <a:lnTo>
                    <a:pt x="14680" y="14703"/>
                  </a:lnTo>
                  <a:cubicBezTo>
                    <a:pt x="13658" y="15714"/>
                    <a:pt x="12405" y="16167"/>
                    <a:pt x="11177" y="16167"/>
                  </a:cubicBezTo>
                  <a:cubicBezTo>
                    <a:pt x="8601" y="16167"/>
                    <a:pt x="6133" y="14173"/>
                    <a:pt x="6133" y="11147"/>
                  </a:cubicBezTo>
                  <a:cubicBezTo>
                    <a:pt x="6133" y="8145"/>
                    <a:pt x="8598" y="6159"/>
                    <a:pt x="11172" y="6159"/>
                  </a:cubicBezTo>
                  <a:close/>
                  <a:moveTo>
                    <a:pt x="11218" y="1"/>
                  </a:moveTo>
                  <a:cubicBezTo>
                    <a:pt x="5493" y="1"/>
                    <a:pt x="1" y="4440"/>
                    <a:pt x="1" y="11147"/>
                  </a:cubicBezTo>
                  <a:cubicBezTo>
                    <a:pt x="1" y="15649"/>
                    <a:pt x="2708" y="19694"/>
                    <a:pt x="6883" y="21423"/>
                  </a:cubicBezTo>
                  <a:cubicBezTo>
                    <a:pt x="8258" y="21996"/>
                    <a:pt x="9705" y="22276"/>
                    <a:pt x="11142" y="22276"/>
                  </a:cubicBezTo>
                  <a:cubicBezTo>
                    <a:pt x="14033" y="22276"/>
                    <a:pt x="16882" y="21145"/>
                    <a:pt x="19018" y="19009"/>
                  </a:cubicBezTo>
                  <a:cubicBezTo>
                    <a:pt x="23356" y="14670"/>
                    <a:pt x="23356" y="7624"/>
                    <a:pt x="19018" y="3286"/>
                  </a:cubicBezTo>
                  <a:cubicBezTo>
                    <a:pt x="16749" y="1017"/>
                    <a:pt x="13957" y="1"/>
                    <a:pt x="1121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55"/>
            <p:cNvSpPr/>
            <p:nvPr/>
          </p:nvSpPr>
          <p:spPr>
            <a:xfrm>
              <a:off x="1635875" y="237775"/>
              <a:ext cx="4370250" cy="5219325"/>
            </a:xfrm>
            <a:custGeom>
              <a:rect b="b" l="l" r="r" t="t"/>
              <a:pathLst>
                <a:path extrusionOk="0" h="208773" w="174810">
                  <a:moveTo>
                    <a:pt x="18855" y="146249"/>
                  </a:moveTo>
                  <a:lnTo>
                    <a:pt x="24792" y="152218"/>
                  </a:lnTo>
                  <a:lnTo>
                    <a:pt x="14875" y="160863"/>
                  </a:lnTo>
                  <a:lnTo>
                    <a:pt x="10178" y="156198"/>
                  </a:lnTo>
                  <a:lnTo>
                    <a:pt x="18855" y="146249"/>
                  </a:lnTo>
                  <a:close/>
                  <a:moveTo>
                    <a:pt x="90749" y="190905"/>
                  </a:moveTo>
                  <a:lnTo>
                    <a:pt x="95479" y="195603"/>
                  </a:lnTo>
                  <a:lnTo>
                    <a:pt x="88531" y="200855"/>
                  </a:lnTo>
                  <a:lnTo>
                    <a:pt x="85530" y="197853"/>
                  </a:lnTo>
                  <a:lnTo>
                    <a:pt x="90749" y="190905"/>
                  </a:lnTo>
                  <a:close/>
                  <a:moveTo>
                    <a:pt x="132129" y="0"/>
                  </a:moveTo>
                  <a:cubicBezTo>
                    <a:pt x="124550" y="0"/>
                    <a:pt x="116929" y="2213"/>
                    <a:pt x="110288" y="6734"/>
                  </a:cubicBezTo>
                  <a:cubicBezTo>
                    <a:pt x="108853" y="7712"/>
                    <a:pt x="108494" y="9637"/>
                    <a:pt x="109473" y="11040"/>
                  </a:cubicBezTo>
                  <a:cubicBezTo>
                    <a:pt x="110062" y="11914"/>
                    <a:pt x="111032" y="12383"/>
                    <a:pt x="112019" y="12383"/>
                  </a:cubicBezTo>
                  <a:cubicBezTo>
                    <a:pt x="112615" y="12383"/>
                    <a:pt x="113217" y="12211"/>
                    <a:pt x="113746" y="11855"/>
                  </a:cubicBezTo>
                  <a:cubicBezTo>
                    <a:pt x="119348" y="8059"/>
                    <a:pt x="125738" y="6222"/>
                    <a:pt x="132075" y="6222"/>
                  </a:cubicBezTo>
                  <a:cubicBezTo>
                    <a:pt x="141530" y="6222"/>
                    <a:pt x="150867" y="10312"/>
                    <a:pt x="157293" y="18085"/>
                  </a:cubicBezTo>
                  <a:cubicBezTo>
                    <a:pt x="168058" y="31068"/>
                    <a:pt x="167177" y="50085"/>
                    <a:pt x="155303" y="62057"/>
                  </a:cubicBezTo>
                  <a:cubicBezTo>
                    <a:pt x="144310" y="73050"/>
                    <a:pt x="135373" y="78432"/>
                    <a:pt x="128001" y="78432"/>
                  </a:cubicBezTo>
                  <a:cubicBezTo>
                    <a:pt x="125293" y="78400"/>
                    <a:pt x="122651" y="77715"/>
                    <a:pt x="120302" y="76377"/>
                  </a:cubicBezTo>
                  <a:lnTo>
                    <a:pt x="120204" y="76344"/>
                  </a:lnTo>
                  <a:cubicBezTo>
                    <a:pt x="116029" y="74028"/>
                    <a:pt x="112180" y="70147"/>
                    <a:pt x="108135" y="66069"/>
                  </a:cubicBezTo>
                  <a:lnTo>
                    <a:pt x="106569" y="64503"/>
                  </a:lnTo>
                  <a:lnTo>
                    <a:pt x="105036" y="62970"/>
                  </a:lnTo>
                  <a:cubicBezTo>
                    <a:pt x="100959" y="58925"/>
                    <a:pt x="97110" y="55109"/>
                    <a:pt x="94826" y="50803"/>
                  </a:cubicBezTo>
                  <a:cubicBezTo>
                    <a:pt x="94794" y="50705"/>
                    <a:pt x="94728" y="50640"/>
                    <a:pt x="94696" y="50575"/>
                  </a:cubicBezTo>
                  <a:cubicBezTo>
                    <a:pt x="91010" y="43333"/>
                    <a:pt x="91956" y="34819"/>
                    <a:pt x="103797" y="21315"/>
                  </a:cubicBezTo>
                  <a:cubicBezTo>
                    <a:pt x="104906" y="20010"/>
                    <a:pt x="104775" y="18085"/>
                    <a:pt x="103503" y="16976"/>
                  </a:cubicBezTo>
                  <a:cubicBezTo>
                    <a:pt x="102924" y="16471"/>
                    <a:pt x="102202" y="16223"/>
                    <a:pt x="101483" y="16223"/>
                  </a:cubicBezTo>
                  <a:cubicBezTo>
                    <a:pt x="100624" y="16223"/>
                    <a:pt x="99769" y="16577"/>
                    <a:pt x="99165" y="17270"/>
                  </a:cubicBezTo>
                  <a:cubicBezTo>
                    <a:pt x="88987" y="28915"/>
                    <a:pt x="85171" y="38538"/>
                    <a:pt x="87161" y="47639"/>
                  </a:cubicBezTo>
                  <a:cubicBezTo>
                    <a:pt x="87454" y="49042"/>
                    <a:pt x="87911" y="50412"/>
                    <a:pt x="88466" y="51749"/>
                  </a:cubicBezTo>
                  <a:lnTo>
                    <a:pt x="16898" y="134799"/>
                  </a:lnTo>
                  <a:cubicBezTo>
                    <a:pt x="15430" y="136496"/>
                    <a:pt x="14843" y="138779"/>
                    <a:pt x="15300" y="140964"/>
                  </a:cubicBezTo>
                  <a:lnTo>
                    <a:pt x="5350" y="152381"/>
                  </a:lnTo>
                  <a:cubicBezTo>
                    <a:pt x="3361" y="154665"/>
                    <a:pt x="3459" y="158122"/>
                    <a:pt x="5611" y="160275"/>
                  </a:cubicBezTo>
                  <a:lnTo>
                    <a:pt x="6166" y="160830"/>
                  </a:lnTo>
                  <a:cubicBezTo>
                    <a:pt x="1" y="169963"/>
                    <a:pt x="1143" y="182163"/>
                    <a:pt x="8939" y="189992"/>
                  </a:cubicBezTo>
                  <a:lnTo>
                    <a:pt x="10831" y="191884"/>
                  </a:lnTo>
                  <a:cubicBezTo>
                    <a:pt x="15332" y="196369"/>
                    <a:pt x="21220" y="198612"/>
                    <a:pt x="27104" y="198612"/>
                  </a:cubicBezTo>
                  <a:cubicBezTo>
                    <a:pt x="32988" y="198612"/>
                    <a:pt x="38867" y="196369"/>
                    <a:pt x="43352" y="191884"/>
                  </a:cubicBezTo>
                  <a:lnTo>
                    <a:pt x="76135" y="159101"/>
                  </a:lnTo>
                  <a:cubicBezTo>
                    <a:pt x="79368" y="155770"/>
                    <a:pt x="83668" y="154097"/>
                    <a:pt x="87964" y="154097"/>
                  </a:cubicBezTo>
                  <a:cubicBezTo>
                    <a:pt x="92165" y="154097"/>
                    <a:pt x="96363" y="155696"/>
                    <a:pt x="99556" y="158905"/>
                  </a:cubicBezTo>
                  <a:cubicBezTo>
                    <a:pt x="106048" y="165397"/>
                    <a:pt x="105982" y="175933"/>
                    <a:pt x="99393" y="182326"/>
                  </a:cubicBezTo>
                  <a:lnTo>
                    <a:pt x="95153" y="186600"/>
                  </a:lnTo>
                  <a:lnTo>
                    <a:pt x="94859" y="186306"/>
                  </a:lnTo>
                  <a:cubicBezTo>
                    <a:pt x="93710" y="185157"/>
                    <a:pt x="92220" y="184595"/>
                    <a:pt x="90735" y="184595"/>
                  </a:cubicBezTo>
                  <a:cubicBezTo>
                    <a:pt x="88974" y="184595"/>
                    <a:pt x="87220" y="185386"/>
                    <a:pt x="86052" y="186926"/>
                  </a:cubicBezTo>
                  <a:lnTo>
                    <a:pt x="80474" y="194363"/>
                  </a:lnTo>
                  <a:cubicBezTo>
                    <a:pt x="78908" y="196483"/>
                    <a:pt x="78908" y="199387"/>
                    <a:pt x="80539" y="201474"/>
                  </a:cubicBezTo>
                  <a:lnTo>
                    <a:pt x="78484" y="203529"/>
                  </a:lnTo>
                  <a:cubicBezTo>
                    <a:pt x="77277" y="204736"/>
                    <a:pt x="77277" y="206693"/>
                    <a:pt x="78484" y="207868"/>
                  </a:cubicBezTo>
                  <a:cubicBezTo>
                    <a:pt x="79087" y="208471"/>
                    <a:pt x="79878" y="208773"/>
                    <a:pt x="80665" y="208773"/>
                  </a:cubicBezTo>
                  <a:cubicBezTo>
                    <a:pt x="81452" y="208773"/>
                    <a:pt x="82235" y="208471"/>
                    <a:pt x="82822" y="207868"/>
                  </a:cubicBezTo>
                  <a:lnTo>
                    <a:pt x="84910" y="205813"/>
                  </a:lnTo>
                  <a:cubicBezTo>
                    <a:pt x="85958" y="206645"/>
                    <a:pt x="87236" y="207061"/>
                    <a:pt x="88518" y="207061"/>
                  </a:cubicBezTo>
                  <a:cubicBezTo>
                    <a:pt x="89748" y="207061"/>
                    <a:pt x="90983" y="206677"/>
                    <a:pt x="92021" y="205911"/>
                  </a:cubicBezTo>
                  <a:lnTo>
                    <a:pt x="99458" y="200300"/>
                  </a:lnTo>
                  <a:cubicBezTo>
                    <a:pt x="102264" y="198180"/>
                    <a:pt x="102557" y="194004"/>
                    <a:pt x="100046" y="191493"/>
                  </a:cubicBezTo>
                  <a:lnTo>
                    <a:pt x="99491" y="190938"/>
                  </a:lnTo>
                  <a:lnTo>
                    <a:pt x="103764" y="186697"/>
                  </a:lnTo>
                  <a:cubicBezTo>
                    <a:pt x="112408" y="177825"/>
                    <a:pt x="112311" y="163700"/>
                    <a:pt x="103568" y="154926"/>
                  </a:cubicBezTo>
                  <a:cubicBezTo>
                    <a:pt x="99169" y="150526"/>
                    <a:pt x="93397" y="148324"/>
                    <a:pt x="87623" y="148324"/>
                  </a:cubicBezTo>
                  <a:cubicBezTo>
                    <a:pt x="81923" y="148324"/>
                    <a:pt x="76220" y="150469"/>
                    <a:pt x="71829" y="154763"/>
                  </a:cubicBezTo>
                  <a:lnTo>
                    <a:pt x="39014" y="187546"/>
                  </a:lnTo>
                  <a:cubicBezTo>
                    <a:pt x="35719" y="190824"/>
                    <a:pt x="31414" y="192463"/>
                    <a:pt x="27108" y="192463"/>
                  </a:cubicBezTo>
                  <a:cubicBezTo>
                    <a:pt x="22802" y="192463"/>
                    <a:pt x="18496" y="190824"/>
                    <a:pt x="15202" y="187546"/>
                  </a:cubicBezTo>
                  <a:lnTo>
                    <a:pt x="13277" y="185654"/>
                  </a:lnTo>
                  <a:cubicBezTo>
                    <a:pt x="7895" y="180239"/>
                    <a:pt x="6818" y="171888"/>
                    <a:pt x="10635" y="165299"/>
                  </a:cubicBezTo>
                  <a:lnTo>
                    <a:pt x="10635" y="165299"/>
                  </a:lnTo>
                  <a:lnTo>
                    <a:pt x="10765" y="165429"/>
                  </a:lnTo>
                  <a:cubicBezTo>
                    <a:pt x="11888" y="166552"/>
                    <a:pt x="13367" y="167116"/>
                    <a:pt x="14848" y="167116"/>
                  </a:cubicBezTo>
                  <a:cubicBezTo>
                    <a:pt x="16206" y="167116"/>
                    <a:pt x="17567" y="166642"/>
                    <a:pt x="18659" y="165690"/>
                  </a:cubicBezTo>
                  <a:lnTo>
                    <a:pt x="30076" y="155741"/>
                  </a:lnTo>
                  <a:cubicBezTo>
                    <a:pt x="30533" y="155839"/>
                    <a:pt x="31022" y="155872"/>
                    <a:pt x="31512" y="155904"/>
                  </a:cubicBezTo>
                  <a:cubicBezTo>
                    <a:pt x="33240" y="155904"/>
                    <a:pt x="34937" y="155285"/>
                    <a:pt x="36241" y="154143"/>
                  </a:cubicBezTo>
                  <a:lnTo>
                    <a:pt x="51018" y="141421"/>
                  </a:lnTo>
                  <a:cubicBezTo>
                    <a:pt x="52290" y="140312"/>
                    <a:pt x="52453" y="138387"/>
                    <a:pt x="51344" y="137083"/>
                  </a:cubicBezTo>
                  <a:cubicBezTo>
                    <a:pt x="50733" y="136381"/>
                    <a:pt x="49864" y="136017"/>
                    <a:pt x="48994" y="136017"/>
                  </a:cubicBezTo>
                  <a:cubicBezTo>
                    <a:pt x="48286" y="136017"/>
                    <a:pt x="47577" y="136259"/>
                    <a:pt x="47006" y="136756"/>
                  </a:cubicBezTo>
                  <a:lnTo>
                    <a:pt x="32229" y="149478"/>
                  </a:lnTo>
                  <a:cubicBezTo>
                    <a:pt x="32023" y="149665"/>
                    <a:pt x="31764" y="149756"/>
                    <a:pt x="31500" y="149756"/>
                  </a:cubicBezTo>
                  <a:cubicBezTo>
                    <a:pt x="31304" y="149756"/>
                    <a:pt x="31105" y="149706"/>
                    <a:pt x="30924" y="149609"/>
                  </a:cubicBezTo>
                  <a:lnTo>
                    <a:pt x="30859" y="149543"/>
                  </a:lnTo>
                  <a:cubicBezTo>
                    <a:pt x="30794" y="149511"/>
                    <a:pt x="30761" y="149478"/>
                    <a:pt x="30729" y="149446"/>
                  </a:cubicBezTo>
                  <a:lnTo>
                    <a:pt x="21628" y="140345"/>
                  </a:lnTo>
                  <a:cubicBezTo>
                    <a:pt x="21562" y="140279"/>
                    <a:pt x="21497" y="140182"/>
                    <a:pt x="21465" y="140116"/>
                  </a:cubicBezTo>
                  <a:cubicBezTo>
                    <a:pt x="21204" y="139692"/>
                    <a:pt x="21236" y="139170"/>
                    <a:pt x="21562" y="138812"/>
                  </a:cubicBezTo>
                  <a:lnTo>
                    <a:pt x="91727" y="57392"/>
                  </a:lnTo>
                  <a:cubicBezTo>
                    <a:pt x="94304" y="60948"/>
                    <a:pt x="97534" y="64177"/>
                    <a:pt x="100698" y="67341"/>
                  </a:cubicBezTo>
                  <a:lnTo>
                    <a:pt x="102198" y="68842"/>
                  </a:lnTo>
                  <a:lnTo>
                    <a:pt x="103764" y="70408"/>
                  </a:lnTo>
                  <a:lnTo>
                    <a:pt x="104906" y="71549"/>
                  </a:lnTo>
                  <a:lnTo>
                    <a:pt x="105004" y="71647"/>
                  </a:lnTo>
                  <a:lnTo>
                    <a:pt x="105950" y="72593"/>
                  </a:lnTo>
                  <a:lnTo>
                    <a:pt x="106374" y="72985"/>
                  </a:lnTo>
                  <a:lnTo>
                    <a:pt x="107091" y="73702"/>
                  </a:lnTo>
                  <a:cubicBezTo>
                    <a:pt x="109146" y="75725"/>
                    <a:pt x="111299" y="77617"/>
                    <a:pt x="113615" y="79378"/>
                  </a:cubicBezTo>
                  <a:lnTo>
                    <a:pt x="57901" y="127362"/>
                  </a:lnTo>
                  <a:cubicBezTo>
                    <a:pt x="56629" y="128471"/>
                    <a:pt x="56466" y="130428"/>
                    <a:pt x="57575" y="131700"/>
                  </a:cubicBezTo>
                  <a:cubicBezTo>
                    <a:pt x="58182" y="132414"/>
                    <a:pt x="59033" y="132777"/>
                    <a:pt x="59893" y="132777"/>
                  </a:cubicBezTo>
                  <a:cubicBezTo>
                    <a:pt x="60604" y="132777"/>
                    <a:pt x="61322" y="132529"/>
                    <a:pt x="61913" y="132027"/>
                  </a:cubicBezTo>
                  <a:lnTo>
                    <a:pt x="119193" y="82640"/>
                  </a:lnTo>
                  <a:cubicBezTo>
                    <a:pt x="121966" y="83912"/>
                    <a:pt x="124934" y="84565"/>
                    <a:pt x="127968" y="84565"/>
                  </a:cubicBezTo>
                  <a:lnTo>
                    <a:pt x="128001" y="84565"/>
                  </a:lnTo>
                  <a:cubicBezTo>
                    <a:pt x="137199" y="84565"/>
                    <a:pt x="147246" y="78791"/>
                    <a:pt x="159642" y="66395"/>
                  </a:cubicBezTo>
                  <a:cubicBezTo>
                    <a:pt x="174810" y="51195"/>
                    <a:pt x="174810" y="26599"/>
                    <a:pt x="159642" y="11398"/>
                  </a:cubicBezTo>
                  <a:cubicBezTo>
                    <a:pt x="152117" y="3874"/>
                    <a:pt x="142159" y="0"/>
                    <a:pt x="13212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96" name="Google Shape;3696;p55"/>
          <p:cNvGrpSpPr/>
          <p:nvPr/>
        </p:nvGrpSpPr>
        <p:grpSpPr>
          <a:xfrm>
            <a:off x="3103963" y="3361140"/>
            <a:ext cx="297886" cy="337578"/>
            <a:chOff x="3103963" y="3361140"/>
            <a:chExt cx="297886" cy="337578"/>
          </a:xfrm>
        </p:grpSpPr>
        <p:sp>
          <p:nvSpPr>
            <p:cNvPr id="3697" name="Google Shape;3697;p55"/>
            <p:cNvSpPr/>
            <p:nvPr/>
          </p:nvSpPr>
          <p:spPr>
            <a:xfrm>
              <a:off x="3245305" y="3519402"/>
              <a:ext cx="14026" cy="14408"/>
            </a:xfrm>
            <a:custGeom>
              <a:rect b="b" l="l" r="r" t="t"/>
              <a:pathLst>
                <a:path extrusionOk="0" h="453" w="441">
                  <a:moveTo>
                    <a:pt x="227" y="0"/>
                  </a:moveTo>
                  <a:cubicBezTo>
                    <a:pt x="96" y="0"/>
                    <a:pt x="0" y="107"/>
                    <a:pt x="0" y="226"/>
                  </a:cubicBezTo>
                  <a:cubicBezTo>
                    <a:pt x="0" y="357"/>
                    <a:pt x="96" y="453"/>
                    <a:pt x="227" y="453"/>
                  </a:cubicBezTo>
                  <a:cubicBezTo>
                    <a:pt x="346" y="453"/>
                    <a:pt x="441" y="357"/>
                    <a:pt x="441" y="226"/>
                  </a:cubicBezTo>
                  <a:cubicBezTo>
                    <a:pt x="441" y="107"/>
                    <a:pt x="346" y="0"/>
                    <a:pt x="22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55"/>
            <p:cNvSpPr/>
            <p:nvPr/>
          </p:nvSpPr>
          <p:spPr>
            <a:xfrm>
              <a:off x="3284679" y="3597388"/>
              <a:ext cx="74646" cy="74646"/>
            </a:xfrm>
            <a:custGeom>
              <a:rect b="b" l="l" r="r" t="t"/>
              <a:pathLst>
                <a:path extrusionOk="0" h="2347" w="2347">
                  <a:moveTo>
                    <a:pt x="1167" y="1"/>
                  </a:moveTo>
                  <a:cubicBezTo>
                    <a:pt x="513" y="1"/>
                    <a:pt x="1" y="513"/>
                    <a:pt x="1" y="1168"/>
                  </a:cubicBezTo>
                  <a:cubicBezTo>
                    <a:pt x="1" y="1823"/>
                    <a:pt x="513" y="2346"/>
                    <a:pt x="1167" y="2346"/>
                  </a:cubicBezTo>
                  <a:cubicBezTo>
                    <a:pt x="1787" y="2346"/>
                    <a:pt x="2287" y="1870"/>
                    <a:pt x="2346" y="1263"/>
                  </a:cubicBezTo>
                  <a:cubicBezTo>
                    <a:pt x="2334" y="1203"/>
                    <a:pt x="2275" y="1132"/>
                    <a:pt x="2179" y="1108"/>
                  </a:cubicBezTo>
                  <a:cubicBezTo>
                    <a:pt x="2096" y="1108"/>
                    <a:pt x="2025" y="1168"/>
                    <a:pt x="2025" y="1263"/>
                  </a:cubicBezTo>
                  <a:cubicBezTo>
                    <a:pt x="1979" y="1706"/>
                    <a:pt x="1609" y="2051"/>
                    <a:pt x="1172" y="2051"/>
                  </a:cubicBezTo>
                  <a:cubicBezTo>
                    <a:pt x="1151" y="2051"/>
                    <a:pt x="1129" y="2050"/>
                    <a:pt x="1108" y="2049"/>
                  </a:cubicBezTo>
                  <a:cubicBezTo>
                    <a:pt x="655" y="2025"/>
                    <a:pt x="298" y="1644"/>
                    <a:pt x="298" y="1192"/>
                  </a:cubicBezTo>
                  <a:cubicBezTo>
                    <a:pt x="298" y="651"/>
                    <a:pt x="733" y="325"/>
                    <a:pt x="1174" y="325"/>
                  </a:cubicBezTo>
                  <a:cubicBezTo>
                    <a:pt x="1451" y="325"/>
                    <a:pt x="1731" y="454"/>
                    <a:pt x="1906" y="739"/>
                  </a:cubicBezTo>
                  <a:cubicBezTo>
                    <a:pt x="1930" y="788"/>
                    <a:pt x="1988" y="820"/>
                    <a:pt x="2045" y="820"/>
                  </a:cubicBezTo>
                  <a:cubicBezTo>
                    <a:pt x="2072" y="820"/>
                    <a:pt x="2097" y="814"/>
                    <a:pt x="2120" y="799"/>
                  </a:cubicBezTo>
                  <a:cubicBezTo>
                    <a:pt x="2203" y="751"/>
                    <a:pt x="2227" y="656"/>
                    <a:pt x="2179" y="572"/>
                  </a:cubicBezTo>
                  <a:cubicBezTo>
                    <a:pt x="1977" y="215"/>
                    <a:pt x="1584" y="1"/>
                    <a:pt x="1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55"/>
            <p:cNvSpPr/>
            <p:nvPr/>
          </p:nvSpPr>
          <p:spPr>
            <a:xfrm>
              <a:off x="3145692" y="3597483"/>
              <a:ext cx="75028" cy="74933"/>
            </a:xfrm>
            <a:custGeom>
              <a:rect b="b" l="l" r="r" t="t"/>
              <a:pathLst>
                <a:path extrusionOk="0" h="2356" w="2359">
                  <a:moveTo>
                    <a:pt x="1176" y="1"/>
                  </a:moveTo>
                  <a:cubicBezTo>
                    <a:pt x="539" y="1"/>
                    <a:pt x="1" y="522"/>
                    <a:pt x="1" y="1189"/>
                  </a:cubicBezTo>
                  <a:cubicBezTo>
                    <a:pt x="1" y="1820"/>
                    <a:pt x="525" y="2355"/>
                    <a:pt x="1180" y="2355"/>
                  </a:cubicBezTo>
                  <a:cubicBezTo>
                    <a:pt x="1715" y="2355"/>
                    <a:pt x="2180" y="1998"/>
                    <a:pt x="2311" y="1486"/>
                  </a:cubicBezTo>
                  <a:cubicBezTo>
                    <a:pt x="2347" y="1379"/>
                    <a:pt x="2358" y="1272"/>
                    <a:pt x="2358" y="1165"/>
                  </a:cubicBezTo>
                  <a:cubicBezTo>
                    <a:pt x="2358" y="903"/>
                    <a:pt x="2251" y="617"/>
                    <a:pt x="2073" y="415"/>
                  </a:cubicBezTo>
                  <a:cubicBezTo>
                    <a:pt x="2037" y="379"/>
                    <a:pt x="1985" y="356"/>
                    <a:pt x="1936" y="356"/>
                  </a:cubicBezTo>
                  <a:cubicBezTo>
                    <a:pt x="1902" y="356"/>
                    <a:pt x="1870" y="367"/>
                    <a:pt x="1846" y="391"/>
                  </a:cubicBezTo>
                  <a:cubicBezTo>
                    <a:pt x="1787" y="450"/>
                    <a:pt x="1775" y="558"/>
                    <a:pt x="1835" y="617"/>
                  </a:cubicBezTo>
                  <a:cubicBezTo>
                    <a:pt x="1966" y="784"/>
                    <a:pt x="2049" y="974"/>
                    <a:pt x="2049" y="1189"/>
                  </a:cubicBezTo>
                  <a:cubicBezTo>
                    <a:pt x="2049" y="1260"/>
                    <a:pt x="2025" y="1331"/>
                    <a:pt x="2013" y="1403"/>
                  </a:cubicBezTo>
                  <a:cubicBezTo>
                    <a:pt x="1906" y="1784"/>
                    <a:pt x="1573" y="2046"/>
                    <a:pt x="1180" y="2046"/>
                  </a:cubicBezTo>
                  <a:cubicBezTo>
                    <a:pt x="703" y="2046"/>
                    <a:pt x="322" y="1653"/>
                    <a:pt x="322" y="1189"/>
                  </a:cubicBezTo>
                  <a:cubicBezTo>
                    <a:pt x="322" y="699"/>
                    <a:pt x="714" y="319"/>
                    <a:pt x="1171" y="319"/>
                  </a:cubicBezTo>
                  <a:cubicBezTo>
                    <a:pt x="1236" y="319"/>
                    <a:pt x="1303" y="327"/>
                    <a:pt x="1370" y="343"/>
                  </a:cubicBezTo>
                  <a:cubicBezTo>
                    <a:pt x="1387" y="347"/>
                    <a:pt x="1403" y="349"/>
                    <a:pt x="1418" y="349"/>
                  </a:cubicBezTo>
                  <a:cubicBezTo>
                    <a:pt x="1489" y="349"/>
                    <a:pt x="1543" y="305"/>
                    <a:pt x="1573" y="236"/>
                  </a:cubicBezTo>
                  <a:cubicBezTo>
                    <a:pt x="1585" y="141"/>
                    <a:pt x="1537" y="69"/>
                    <a:pt x="1454" y="34"/>
                  </a:cubicBezTo>
                  <a:cubicBezTo>
                    <a:pt x="1360" y="11"/>
                    <a:pt x="1267" y="1"/>
                    <a:pt x="117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55"/>
            <p:cNvSpPr/>
            <p:nvPr/>
          </p:nvSpPr>
          <p:spPr>
            <a:xfrm>
              <a:off x="3277873" y="3491382"/>
              <a:ext cx="32" cy="32"/>
            </a:xfrm>
            <a:custGeom>
              <a:rect b="b" l="l" r="r" t="t"/>
              <a:pathLst>
                <a:path extrusionOk="0" h="1" w="1">
                  <a:moveTo>
                    <a:pt x="0" y="0"/>
                  </a:moveTo>
                  <a:lnTo>
                    <a:pt x="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55"/>
            <p:cNvSpPr/>
            <p:nvPr/>
          </p:nvSpPr>
          <p:spPr>
            <a:xfrm>
              <a:off x="3277873" y="3490618"/>
              <a:ext cx="32" cy="32"/>
            </a:xfrm>
            <a:custGeom>
              <a:rect b="b" l="l" r="r" t="t"/>
              <a:pathLst>
                <a:path extrusionOk="0" h="1" w="1">
                  <a:moveTo>
                    <a:pt x="0" y="0"/>
                  </a:moveTo>
                  <a:lnTo>
                    <a:pt x="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55"/>
            <p:cNvSpPr/>
            <p:nvPr/>
          </p:nvSpPr>
          <p:spPr>
            <a:xfrm>
              <a:off x="3257422" y="3604226"/>
              <a:ext cx="32" cy="32"/>
            </a:xfrm>
            <a:custGeom>
              <a:rect b="b" l="l" r="r" t="t"/>
              <a:pathLst>
                <a:path extrusionOk="0" h="1" w="1">
                  <a:moveTo>
                    <a:pt x="0" y="0"/>
                  </a:moveTo>
                  <a:lnTo>
                    <a:pt x="0" y="0"/>
                  </a:lnTo>
                  <a:lnTo>
                    <a:pt x="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55"/>
            <p:cNvSpPr/>
            <p:nvPr/>
          </p:nvSpPr>
          <p:spPr>
            <a:xfrm>
              <a:off x="3257422" y="3604226"/>
              <a:ext cx="32" cy="32"/>
            </a:xfrm>
            <a:custGeom>
              <a:rect b="b" l="l" r="r" t="t"/>
              <a:pathLst>
                <a:path extrusionOk="0" h="1" w="1">
                  <a:moveTo>
                    <a:pt x="0" y="0"/>
                  </a:moveTo>
                  <a:lnTo>
                    <a:pt x="0" y="0"/>
                  </a:lnTo>
                  <a:lnTo>
                    <a:pt x="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55"/>
            <p:cNvSpPr/>
            <p:nvPr/>
          </p:nvSpPr>
          <p:spPr>
            <a:xfrm>
              <a:off x="3103963" y="3361140"/>
              <a:ext cx="297886" cy="337578"/>
            </a:xfrm>
            <a:custGeom>
              <a:rect b="b" l="l" r="r" t="t"/>
              <a:pathLst>
                <a:path extrusionOk="0" h="10614" w="9366">
                  <a:moveTo>
                    <a:pt x="3824" y="312"/>
                  </a:moveTo>
                  <a:cubicBezTo>
                    <a:pt x="3859" y="312"/>
                    <a:pt x="3900" y="334"/>
                    <a:pt x="3909" y="369"/>
                  </a:cubicBezTo>
                  <a:cubicBezTo>
                    <a:pt x="4444" y="2345"/>
                    <a:pt x="4516" y="2607"/>
                    <a:pt x="4516" y="2631"/>
                  </a:cubicBezTo>
                  <a:lnTo>
                    <a:pt x="4016" y="4536"/>
                  </a:lnTo>
                  <a:lnTo>
                    <a:pt x="3206" y="1631"/>
                  </a:lnTo>
                  <a:cubicBezTo>
                    <a:pt x="3075" y="1107"/>
                    <a:pt x="3313" y="559"/>
                    <a:pt x="3789" y="321"/>
                  </a:cubicBezTo>
                  <a:cubicBezTo>
                    <a:pt x="3799" y="315"/>
                    <a:pt x="3811" y="312"/>
                    <a:pt x="3824" y="312"/>
                  </a:cubicBezTo>
                  <a:close/>
                  <a:moveTo>
                    <a:pt x="4682" y="4655"/>
                  </a:moveTo>
                  <a:cubicBezTo>
                    <a:pt x="5004" y="4667"/>
                    <a:pt x="5218" y="4988"/>
                    <a:pt x="5147" y="5286"/>
                  </a:cubicBezTo>
                  <a:lnTo>
                    <a:pt x="4790" y="6595"/>
                  </a:lnTo>
                  <a:cubicBezTo>
                    <a:pt x="4766" y="6655"/>
                    <a:pt x="4147" y="8989"/>
                    <a:pt x="4111" y="9072"/>
                  </a:cubicBezTo>
                  <a:cubicBezTo>
                    <a:pt x="3902" y="9809"/>
                    <a:pt x="3226" y="10296"/>
                    <a:pt x="2495" y="10296"/>
                  </a:cubicBezTo>
                  <a:cubicBezTo>
                    <a:pt x="2352" y="10296"/>
                    <a:pt x="2207" y="10278"/>
                    <a:pt x="2063" y="10239"/>
                  </a:cubicBezTo>
                  <a:cubicBezTo>
                    <a:pt x="1158" y="10001"/>
                    <a:pt x="634" y="9072"/>
                    <a:pt x="872" y="8167"/>
                  </a:cubicBezTo>
                  <a:cubicBezTo>
                    <a:pt x="1083" y="7391"/>
                    <a:pt x="1785" y="6913"/>
                    <a:pt x="2515" y="6913"/>
                  </a:cubicBezTo>
                  <a:cubicBezTo>
                    <a:pt x="2815" y="6913"/>
                    <a:pt x="3119" y="6994"/>
                    <a:pt x="3397" y="7167"/>
                  </a:cubicBezTo>
                  <a:cubicBezTo>
                    <a:pt x="3428" y="7186"/>
                    <a:pt x="3461" y="7196"/>
                    <a:pt x="3493" y="7196"/>
                  </a:cubicBezTo>
                  <a:cubicBezTo>
                    <a:pt x="3559" y="7196"/>
                    <a:pt x="3619" y="7156"/>
                    <a:pt x="3635" y="7084"/>
                  </a:cubicBezTo>
                  <a:cubicBezTo>
                    <a:pt x="3659" y="7048"/>
                    <a:pt x="3682" y="6905"/>
                    <a:pt x="3813" y="6393"/>
                  </a:cubicBezTo>
                  <a:lnTo>
                    <a:pt x="3992" y="5762"/>
                  </a:lnTo>
                  <a:lnTo>
                    <a:pt x="4194" y="5024"/>
                  </a:lnTo>
                  <a:cubicBezTo>
                    <a:pt x="4254" y="4821"/>
                    <a:pt x="4444" y="4655"/>
                    <a:pt x="4682" y="4655"/>
                  </a:cubicBezTo>
                  <a:close/>
                  <a:moveTo>
                    <a:pt x="5337" y="5774"/>
                  </a:moveTo>
                  <a:cubicBezTo>
                    <a:pt x="5614" y="6801"/>
                    <a:pt x="5643" y="6918"/>
                    <a:pt x="5642" y="6918"/>
                  </a:cubicBezTo>
                  <a:cubicBezTo>
                    <a:pt x="5641" y="6918"/>
                    <a:pt x="5638" y="6908"/>
                    <a:pt x="5638" y="6908"/>
                  </a:cubicBezTo>
                  <a:lnTo>
                    <a:pt x="5638" y="6908"/>
                  </a:lnTo>
                  <a:cubicBezTo>
                    <a:pt x="5638" y="6908"/>
                    <a:pt x="5647" y="6939"/>
                    <a:pt x="5694" y="7107"/>
                  </a:cubicBezTo>
                  <a:cubicBezTo>
                    <a:pt x="5706" y="7155"/>
                    <a:pt x="5730" y="7203"/>
                    <a:pt x="5778" y="7215"/>
                  </a:cubicBezTo>
                  <a:cubicBezTo>
                    <a:pt x="5800" y="7223"/>
                    <a:pt x="5820" y="7227"/>
                    <a:pt x="5839" y="7227"/>
                  </a:cubicBezTo>
                  <a:cubicBezTo>
                    <a:pt x="5948" y="7227"/>
                    <a:pt x="6017" y="7094"/>
                    <a:pt x="6373" y="7012"/>
                  </a:cubicBezTo>
                  <a:cubicBezTo>
                    <a:pt x="6538" y="6965"/>
                    <a:pt x="6699" y="6943"/>
                    <a:pt x="6855" y="6943"/>
                  </a:cubicBezTo>
                  <a:cubicBezTo>
                    <a:pt x="8084" y="6943"/>
                    <a:pt x="8957" y="8303"/>
                    <a:pt x="8302" y="9465"/>
                  </a:cubicBezTo>
                  <a:cubicBezTo>
                    <a:pt x="7970" y="10039"/>
                    <a:pt x="7408" y="10308"/>
                    <a:pt x="6849" y="10308"/>
                  </a:cubicBezTo>
                  <a:cubicBezTo>
                    <a:pt x="6144" y="10308"/>
                    <a:pt x="5444" y="9880"/>
                    <a:pt x="5218" y="9096"/>
                  </a:cubicBezTo>
                  <a:cubicBezTo>
                    <a:pt x="5183" y="9001"/>
                    <a:pt x="4921" y="8000"/>
                    <a:pt x="4825" y="7667"/>
                  </a:cubicBezTo>
                  <a:cubicBezTo>
                    <a:pt x="4849" y="7619"/>
                    <a:pt x="4885" y="7453"/>
                    <a:pt x="5040" y="6869"/>
                  </a:cubicBezTo>
                  <a:cubicBezTo>
                    <a:pt x="5218" y="6191"/>
                    <a:pt x="5159" y="6453"/>
                    <a:pt x="5337" y="5774"/>
                  </a:cubicBezTo>
                  <a:close/>
                  <a:moveTo>
                    <a:pt x="3839" y="0"/>
                  </a:moveTo>
                  <a:cubicBezTo>
                    <a:pt x="3778" y="0"/>
                    <a:pt x="3716" y="15"/>
                    <a:pt x="3659" y="47"/>
                  </a:cubicBezTo>
                  <a:cubicBezTo>
                    <a:pt x="3063" y="357"/>
                    <a:pt x="2742" y="1035"/>
                    <a:pt x="2920" y="1714"/>
                  </a:cubicBezTo>
                  <a:lnTo>
                    <a:pt x="3849" y="5143"/>
                  </a:lnTo>
                  <a:cubicBezTo>
                    <a:pt x="3670" y="5833"/>
                    <a:pt x="3718" y="5655"/>
                    <a:pt x="3397" y="6810"/>
                  </a:cubicBezTo>
                  <a:cubicBezTo>
                    <a:pt x="3278" y="6750"/>
                    <a:pt x="3158" y="6715"/>
                    <a:pt x="3039" y="6679"/>
                  </a:cubicBezTo>
                  <a:cubicBezTo>
                    <a:pt x="2859" y="6630"/>
                    <a:pt x="2682" y="6607"/>
                    <a:pt x="2510" y="6607"/>
                  </a:cubicBezTo>
                  <a:cubicBezTo>
                    <a:pt x="1060" y="6607"/>
                    <a:pt x="0" y="8245"/>
                    <a:pt x="777" y="9608"/>
                  </a:cubicBezTo>
                  <a:cubicBezTo>
                    <a:pt x="1168" y="10290"/>
                    <a:pt x="1839" y="10613"/>
                    <a:pt x="2507" y="10613"/>
                  </a:cubicBezTo>
                  <a:cubicBezTo>
                    <a:pt x="3342" y="10613"/>
                    <a:pt x="4173" y="10107"/>
                    <a:pt x="4444" y="9167"/>
                  </a:cubicBezTo>
                  <a:lnTo>
                    <a:pt x="4682" y="8262"/>
                  </a:lnTo>
                  <a:cubicBezTo>
                    <a:pt x="4932" y="9215"/>
                    <a:pt x="4921" y="9167"/>
                    <a:pt x="4932" y="9179"/>
                  </a:cubicBezTo>
                  <a:cubicBezTo>
                    <a:pt x="5087" y="9691"/>
                    <a:pt x="5409" y="10084"/>
                    <a:pt x="5873" y="10358"/>
                  </a:cubicBezTo>
                  <a:cubicBezTo>
                    <a:pt x="6181" y="10531"/>
                    <a:pt x="6516" y="10613"/>
                    <a:pt x="6848" y="10613"/>
                  </a:cubicBezTo>
                  <a:cubicBezTo>
                    <a:pt x="7542" y="10613"/>
                    <a:pt x="8221" y="10252"/>
                    <a:pt x="8600" y="9608"/>
                  </a:cubicBezTo>
                  <a:cubicBezTo>
                    <a:pt x="9365" y="8226"/>
                    <a:pt x="8308" y="6606"/>
                    <a:pt x="6852" y="6606"/>
                  </a:cubicBezTo>
                  <a:cubicBezTo>
                    <a:pt x="6677" y="6606"/>
                    <a:pt x="6497" y="6629"/>
                    <a:pt x="6314" y="6679"/>
                  </a:cubicBezTo>
                  <a:cubicBezTo>
                    <a:pt x="6195" y="6715"/>
                    <a:pt x="6064" y="6750"/>
                    <a:pt x="5956" y="6810"/>
                  </a:cubicBezTo>
                  <a:cubicBezTo>
                    <a:pt x="5587" y="5405"/>
                    <a:pt x="5516" y="5179"/>
                    <a:pt x="5516" y="5143"/>
                  </a:cubicBezTo>
                  <a:lnTo>
                    <a:pt x="5778" y="4167"/>
                  </a:lnTo>
                  <a:cubicBezTo>
                    <a:pt x="5814" y="4071"/>
                    <a:pt x="5754" y="4000"/>
                    <a:pt x="5671" y="3976"/>
                  </a:cubicBezTo>
                  <a:cubicBezTo>
                    <a:pt x="5653" y="3969"/>
                    <a:pt x="5637" y="3965"/>
                    <a:pt x="5621" y="3965"/>
                  </a:cubicBezTo>
                  <a:cubicBezTo>
                    <a:pt x="5559" y="3965"/>
                    <a:pt x="5509" y="4015"/>
                    <a:pt x="5480" y="4071"/>
                  </a:cubicBezTo>
                  <a:cubicBezTo>
                    <a:pt x="5468" y="4107"/>
                    <a:pt x="5444" y="4226"/>
                    <a:pt x="5337" y="4655"/>
                  </a:cubicBezTo>
                  <a:cubicBezTo>
                    <a:pt x="5179" y="4455"/>
                    <a:pt x="4939" y="4336"/>
                    <a:pt x="4695" y="4336"/>
                  </a:cubicBezTo>
                  <a:cubicBezTo>
                    <a:pt x="4590" y="4336"/>
                    <a:pt x="4485" y="4358"/>
                    <a:pt x="4385" y="4405"/>
                  </a:cubicBezTo>
                  <a:cubicBezTo>
                    <a:pt x="4444" y="4167"/>
                    <a:pt x="4980" y="2190"/>
                    <a:pt x="5087" y="1797"/>
                  </a:cubicBezTo>
                  <a:cubicBezTo>
                    <a:pt x="5111" y="1702"/>
                    <a:pt x="5052" y="1631"/>
                    <a:pt x="4980" y="1607"/>
                  </a:cubicBezTo>
                  <a:cubicBezTo>
                    <a:pt x="4961" y="1600"/>
                    <a:pt x="4942" y="1596"/>
                    <a:pt x="4925" y="1596"/>
                  </a:cubicBezTo>
                  <a:cubicBezTo>
                    <a:pt x="4858" y="1596"/>
                    <a:pt x="4809" y="1647"/>
                    <a:pt x="4790" y="1714"/>
                  </a:cubicBezTo>
                  <a:lnTo>
                    <a:pt x="4694" y="2023"/>
                  </a:lnTo>
                  <a:cubicBezTo>
                    <a:pt x="4218" y="249"/>
                    <a:pt x="4266" y="416"/>
                    <a:pt x="4218" y="285"/>
                  </a:cubicBezTo>
                  <a:cubicBezTo>
                    <a:pt x="4166" y="111"/>
                    <a:pt x="4005" y="0"/>
                    <a:pt x="383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55"/>
            <p:cNvSpPr/>
            <p:nvPr/>
          </p:nvSpPr>
          <p:spPr>
            <a:xfrm>
              <a:off x="3277873" y="3491382"/>
              <a:ext cx="32" cy="32"/>
            </a:xfrm>
            <a:custGeom>
              <a:rect b="b" l="l" r="r" t="t"/>
              <a:pathLst>
                <a:path extrusionOk="0" h="1" w="1">
                  <a:moveTo>
                    <a:pt x="0" y="0"/>
                  </a:moveTo>
                  <a:lnTo>
                    <a:pt x="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55"/>
            <p:cNvSpPr/>
            <p:nvPr/>
          </p:nvSpPr>
          <p:spPr>
            <a:xfrm>
              <a:off x="3278986" y="3524681"/>
              <a:ext cx="32" cy="32"/>
            </a:xfrm>
            <a:custGeom>
              <a:rect b="b" l="l" r="r" t="t"/>
              <a:pathLst>
                <a:path extrusionOk="0" h="1" w="1">
                  <a:moveTo>
                    <a:pt x="1" y="1"/>
                  </a:move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55"/>
            <p:cNvSpPr/>
            <p:nvPr/>
          </p:nvSpPr>
          <p:spPr>
            <a:xfrm>
              <a:off x="3219543" y="3586415"/>
              <a:ext cx="32" cy="32"/>
            </a:xfrm>
            <a:custGeom>
              <a:rect b="b" l="l" r="r" t="t"/>
              <a:pathLst>
                <a:path extrusionOk="0" h="1" w="1">
                  <a:moveTo>
                    <a:pt x="1" y="1"/>
                  </a:move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55"/>
            <p:cNvSpPr/>
            <p:nvPr/>
          </p:nvSpPr>
          <p:spPr>
            <a:xfrm>
              <a:off x="3219543" y="3586415"/>
              <a:ext cx="32" cy="32"/>
            </a:xfrm>
            <a:custGeom>
              <a:rect b="b" l="l" r="r" t="t"/>
              <a:pathLst>
                <a:path extrusionOk="0" h="1" w="1">
                  <a:moveTo>
                    <a:pt x="1" y="1"/>
                  </a:moveTo>
                  <a:lnTo>
                    <a:pt x="1" y="1"/>
                  </a:ln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55"/>
            <p:cNvSpPr/>
            <p:nvPr/>
          </p:nvSpPr>
          <p:spPr>
            <a:xfrm>
              <a:off x="3219543" y="3586415"/>
              <a:ext cx="32" cy="32"/>
            </a:xfrm>
            <a:custGeom>
              <a:rect b="b" l="l" r="r" t="t"/>
              <a:pathLst>
                <a:path extrusionOk="0" h="1" w="1">
                  <a:moveTo>
                    <a:pt x="1" y="1"/>
                  </a:move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55"/>
            <p:cNvSpPr/>
            <p:nvPr/>
          </p:nvSpPr>
          <p:spPr>
            <a:xfrm>
              <a:off x="3247181" y="3444787"/>
              <a:ext cx="32" cy="32"/>
            </a:xfrm>
            <a:custGeom>
              <a:rect b="b" l="l" r="r" t="t"/>
              <a:pathLst>
                <a:path extrusionOk="0" h="1" w="1">
                  <a:moveTo>
                    <a:pt x="1" y="1"/>
                  </a:move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55"/>
            <p:cNvSpPr/>
            <p:nvPr/>
          </p:nvSpPr>
          <p:spPr>
            <a:xfrm>
              <a:off x="3257422" y="3604226"/>
              <a:ext cx="32" cy="32"/>
            </a:xfrm>
            <a:custGeom>
              <a:rect b="b" l="l" r="r" t="t"/>
              <a:pathLst>
                <a:path extrusionOk="0" h="1" w="1">
                  <a:moveTo>
                    <a:pt x="0" y="0"/>
                  </a:moveTo>
                  <a:lnTo>
                    <a:pt x="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55"/>
            <p:cNvSpPr/>
            <p:nvPr/>
          </p:nvSpPr>
          <p:spPr>
            <a:xfrm>
              <a:off x="3257422" y="3604226"/>
              <a:ext cx="32" cy="32"/>
            </a:xfrm>
            <a:custGeom>
              <a:rect b="b" l="l" r="r" t="t"/>
              <a:pathLst>
                <a:path extrusionOk="0" h="1" w="1">
                  <a:moveTo>
                    <a:pt x="0" y="0"/>
                  </a:move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55"/>
            <p:cNvSpPr/>
            <p:nvPr/>
          </p:nvSpPr>
          <p:spPr>
            <a:xfrm>
              <a:off x="3247181" y="3444787"/>
              <a:ext cx="32" cy="32"/>
            </a:xfrm>
            <a:custGeom>
              <a:rect b="b" l="l" r="r" t="t"/>
              <a:pathLst>
                <a:path extrusionOk="0" h="1" w="1">
                  <a:moveTo>
                    <a:pt x="1" y="1"/>
                  </a:moveTo>
                  <a:lnTo>
                    <a:pt x="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55"/>
            <p:cNvSpPr/>
            <p:nvPr/>
          </p:nvSpPr>
          <p:spPr>
            <a:xfrm>
              <a:off x="3257422" y="3604226"/>
              <a:ext cx="32" cy="32"/>
            </a:xfrm>
            <a:custGeom>
              <a:rect b="b" l="l" r="r" t="t"/>
              <a:pathLst>
                <a:path extrusionOk="0" h="1" w="1">
                  <a:moveTo>
                    <a:pt x="0" y="0"/>
                  </a:moveTo>
                  <a:lnTo>
                    <a:pt x="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55"/>
            <p:cNvSpPr/>
            <p:nvPr/>
          </p:nvSpPr>
          <p:spPr>
            <a:xfrm>
              <a:off x="3257422" y="3604226"/>
              <a:ext cx="32" cy="32"/>
            </a:xfrm>
            <a:custGeom>
              <a:rect b="b" l="l" r="r" t="t"/>
              <a:pathLst>
                <a:path extrusionOk="0" h="1" w="1">
                  <a:moveTo>
                    <a:pt x="0" y="0"/>
                  </a:moveTo>
                  <a:lnTo>
                    <a:pt x="0" y="0"/>
                  </a:lnTo>
                  <a:lnTo>
                    <a:pt x="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55"/>
            <p:cNvSpPr/>
            <p:nvPr/>
          </p:nvSpPr>
          <p:spPr>
            <a:xfrm>
              <a:off x="3257422" y="3604226"/>
              <a:ext cx="32" cy="32"/>
            </a:xfrm>
            <a:custGeom>
              <a:rect b="b" l="l" r="r" t="t"/>
              <a:pathLst>
                <a:path extrusionOk="0" h="1" w="1">
                  <a:moveTo>
                    <a:pt x="0" y="0"/>
                  </a:moveTo>
                  <a:lnTo>
                    <a:pt x="0" y="0"/>
                  </a:lnTo>
                  <a:lnTo>
                    <a:pt x="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55"/>
            <p:cNvSpPr/>
            <p:nvPr/>
          </p:nvSpPr>
          <p:spPr>
            <a:xfrm>
              <a:off x="3269922" y="3398606"/>
              <a:ext cx="32" cy="32"/>
            </a:xfrm>
            <a:custGeom>
              <a:rect b="b" l="l" r="r" t="t"/>
              <a:pathLst>
                <a:path extrusionOk="0" h="1" w="1">
                  <a:moveTo>
                    <a:pt x="0" y="0"/>
                  </a:moveTo>
                  <a:lnTo>
                    <a:pt x="0" y="0"/>
                  </a:lnTo>
                  <a:lnTo>
                    <a:pt x="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55"/>
            <p:cNvSpPr/>
            <p:nvPr/>
          </p:nvSpPr>
          <p:spPr>
            <a:xfrm>
              <a:off x="3259299" y="3361140"/>
              <a:ext cx="51174" cy="118060"/>
            </a:xfrm>
            <a:custGeom>
              <a:rect b="b" l="l" r="r" t="t"/>
              <a:pathLst>
                <a:path extrusionOk="0" h="3712" w="1609">
                  <a:moveTo>
                    <a:pt x="637" y="0"/>
                  </a:moveTo>
                  <a:cubicBezTo>
                    <a:pt x="469" y="0"/>
                    <a:pt x="315" y="111"/>
                    <a:pt x="263" y="285"/>
                  </a:cubicBezTo>
                  <a:cubicBezTo>
                    <a:pt x="215" y="428"/>
                    <a:pt x="263" y="285"/>
                    <a:pt x="37" y="1119"/>
                  </a:cubicBezTo>
                  <a:cubicBezTo>
                    <a:pt x="1" y="1202"/>
                    <a:pt x="60" y="1273"/>
                    <a:pt x="144" y="1309"/>
                  </a:cubicBezTo>
                  <a:cubicBezTo>
                    <a:pt x="156" y="1313"/>
                    <a:pt x="169" y="1314"/>
                    <a:pt x="181" y="1314"/>
                  </a:cubicBezTo>
                  <a:cubicBezTo>
                    <a:pt x="248" y="1314"/>
                    <a:pt x="304" y="1262"/>
                    <a:pt x="334" y="1202"/>
                  </a:cubicBezTo>
                  <a:cubicBezTo>
                    <a:pt x="346" y="1154"/>
                    <a:pt x="394" y="976"/>
                    <a:pt x="560" y="404"/>
                  </a:cubicBezTo>
                  <a:cubicBezTo>
                    <a:pt x="569" y="370"/>
                    <a:pt x="602" y="342"/>
                    <a:pt x="637" y="342"/>
                  </a:cubicBezTo>
                  <a:cubicBezTo>
                    <a:pt x="652" y="342"/>
                    <a:pt x="666" y="346"/>
                    <a:pt x="680" y="357"/>
                  </a:cubicBezTo>
                  <a:cubicBezTo>
                    <a:pt x="1156" y="607"/>
                    <a:pt x="1394" y="1142"/>
                    <a:pt x="1251" y="1666"/>
                  </a:cubicBezTo>
                  <a:lnTo>
                    <a:pt x="763" y="3512"/>
                  </a:lnTo>
                  <a:cubicBezTo>
                    <a:pt x="739" y="3595"/>
                    <a:pt x="799" y="3678"/>
                    <a:pt x="870" y="3702"/>
                  </a:cubicBezTo>
                  <a:cubicBezTo>
                    <a:pt x="885" y="3709"/>
                    <a:pt x="901" y="3712"/>
                    <a:pt x="916" y="3712"/>
                  </a:cubicBezTo>
                  <a:cubicBezTo>
                    <a:pt x="982" y="3712"/>
                    <a:pt x="1041" y="3653"/>
                    <a:pt x="1061" y="3595"/>
                  </a:cubicBezTo>
                  <a:cubicBezTo>
                    <a:pt x="1537" y="1750"/>
                    <a:pt x="1608" y="1702"/>
                    <a:pt x="1608" y="1381"/>
                  </a:cubicBezTo>
                  <a:cubicBezTo>
                    <a:pt x="1596" y="785"/>
                    <a:pt x="1299" y="297"/>
                    <a:pt x="822" y="47"/>
                  </a:cubicBezTo>
                  <a:cubicBezTo>
                    <a:pt x="762" y="15"/>
                    <a:pt x="699" y="0"/>
                    <a:pt x="63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55"/>
            <p:cNvSpPr/>
            <p:nvPr/>
          </p:nvSpPr>
          <p:spPr>
            <a:xfrm>
              <a:off x="3269922" y="3398606"/>
              <a:ext cx="32" cy="32"/>
            </a:xfrm>
            <a:custGeom>
              <a:rect b="b" l="l" r="r" t="t"/>
              <a:pathLst>
                <a:path extrusionOk="0" h="1" w="1">
                  <a:moveTo>
                    <a:pt x="0" y="0"/>
                  </a:moveTo>
                  <a:lnTo>
                    <a:pt x="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55"/>
            <p:cNvSpPr/>
            <p:nvPr/>
          </p:nvSpPr>
          <p:spPr>
            <a:xfrm>
              <a:off x="3269922" y="3398606"/>
              <a:ext cx="32" cy="32"/>
            </a:xfrm>
            <a:custGeom>
              <a:rect b="b" l="l" r="r" t="t"/>
              <a:pathLst>
                <a:path extrusionOk="0" h="1" w="1">
                  <a:moveTo>
                    <a:pt x="0" y="0"/>
                  </a:moveTo>
                  <a:lnTo>
                    <a:pt x="0" y="0"/>
                  </a:lnTo>
                  <a:lnTo>
                    <a:pt x="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1" name="Google Shape;3721;p55"/>
          <p:cNvGrpSpPr/>
          <p:nvPr/>
        </p:nvGrpSpPr>
        <p:grpSpPr>
          <a:xfrm>
            <a:off x="2667821" y="3361108"/>
            <a:ext cx="273046" cy="337801"/>
            <a:chOff x="2667821" y="3361108"/>
            <a:chExt cx="273046" cy="337801"/>
          </a:xfrm>
        </p:grpSpPr>
        <p:sp>
          <p:nvSpPr>
            <p:cNvPr id="3722" name="Google Shape;3722;p55"/>
            <p:cNvSpPr/>
            <p:nvPr/>
          </p:nvSpPr>
          <p:spPr>
            <a:xfrm>
              <a:off x="2799971" y="3361108"/>
              <a:ext cx="10273" cy="36385"/>
            </a:xfrm>
            <a:custGeom>
              <a:rect b="b" l="l" r="r" t="t"/>
              <a:pathLst>
                <a:path extrusionOk="0" h="1144" w="323">
                  <a:moveTo>
                    <a:pt x="155" y="0"/>
                  </a:moveTo>
                  <a:cubicBezTo>
                    <a:pt x="72" y="0"/>
                    <a:pt x="1" y="72"/>
                    <a:pt x="1" y="167"/>
                  </a:cubicBezTo>
                  <a:lnTo>
                    <a:pt x="1" y="977"/>
                  </a:lnTo>
                  <a:cubicBezTo>
                    <a:pt x="1" y="1072"/>
                    <a:pt x="72" y="1143"/>
                    <a:pt x="155" y="1143"/>
                  </a:cubicBezTo>
                  <a:cubicBezTo>
                    <a:pt x="251" y="1143"/>
                    <a:pt x="322" y="1072"/>
                    <a:pt x="322" y="977"/>
                  </a:cubicBezTo>
                  <a:lnTo>
                    <a:pt x="322" y="167"/>
                  </a:lnTo>
                  <a:cubicBezTo>
                    <a:pt x="310" y="60"/>
                    <a:pt x="251"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55"/>
            <p:cNvSpPr/>
            <p:nvPr/>
          </p:nvSpPr>
          <p:spPr>
            <a:xfrm>
              <a:off x="2838964" y="3371063"/>
              <a:ext cx="22009" cy="34381"/>
            </a:xfrm>
            <a:custGeom>
              <a:rect b="b" l="l" r="r" t="t"/>
              <a:pathLst>
                <a:path extrusionOk="0" h="1081" w="692">
                  <a:moveTo>
                    <a:pt x="517" y="0"/>
                  </a:moveTo>
                  <a:cubicBezTo>
                    <a:pt x="454" y="0"/>
                    <a:pt x="385" y="31"/>
                    <a:pt x="358" y="104"/>
                  </a:cubicBezTo>
                  <a:lnTo>
                    <a:pt x="49" y="866"/>
                  </a:lnTo>
                  <a:cubicBezTo>
                    <a:pt x="1" y="961"/>
                    <a:pt x="84" y="1080"/>
                    <a:pt x="203" y="1080"/>
                  </a:cubicBezTo>
                  <a:cubicBezTo>
                    <a:pt x="263" y="1080"/>
                    <a:pt x="322" y="1057"/>
                    <a:pt x="346" y="985"/>
                  </a:cubicBezTo>
                  <a:lnTo>
                    <a:pt x="656" y="223"/>
                  </a:lnTo>
                  <a:cubicBezTo>
                    <a:pt x="691" y="152"/>
                    <a:pt x="644" y="45"/>
                    <a:pt x="572" y="9"/>
                  </a:cubicBezTo>
                  <a:cubicBezTo>
                    <a:pt x="556" y="3"/>
                    <a:pt x="537" y="0"/>
                    <a:pt x="51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55"/>
            <p:cNvSpPr/>
            <p:nvPr/>
          </p:nvSpPr>
          <p:spPr>
            <a:xfrm>
              <a:off x="2873822" y="3399815"/>
              <a:ext cx="29197" cy="28338"/>
            </a:xfrm>
            <a:custGeom>
              <a:rect b="b" l="l" r="r" t="t"/>
              <a:pathLst>
                <a:path extrusionOk="0" h="891" w="918">
                  <a:moveTo>
                    <a:pt x="744" y="1"/>
                  </a:moveTo>
                  <a:cubicBezTo>
                    <a:pt x="703" y="1"/>
                    <a:pt x="661" y="16"/>
                    <a:pt x="631" y="45"/>
                  </a:cubicBezTo>
                  <a:lnTo>
                    <a:pt x="60" y="629"/>
                  </a:lnTo>
                  <a:cubicBezTo>
                    <a:pt x="0" y="688"/>
                    <a:pt x="0" y="784"/>
                    <a:pt x="60" y="843"/>
                  </a:cubicBezTo>
                  <a:cubicBezTo>
                    <a:pt x="84" y="879"/>
                    <a:pt x="131" y="891"/>
                    <a:pt x="179" y="891"/>
                  </a:cubicBezTo>
                  <a:cubicBezTo>
                    <a:pt x="286" y="891"/>
                    <a:pt x="274" y="831"/>
                    <a:pt x="858" y="272"/>
                  </a:cubicBezTo>
                  <a:cubicBezTo>
                    <a:pt x="917" y="212"/>
                    <a:pt x="917" y="105"/>
                    <a:pt x="858" y="45"/>
                  </a:cubicBezTo>
                  <a:cubicBezTo>
                    <a:pt x="828" y="16"/>
                    <a:pt x="786" y="1"/>
                    <a:pt x="7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55"/>
            <p:cNvSpPr/>
            <p:nvPr/>
          </p:nvSpPr>
          <p:spPr>
            <a:xfrm>
              <a:off x="2894655" y="3442656"/>
              <a:ext cx="37116" cy="19592"/>
            </a:xfrm>
            <a:custGeom>
              <a:rect b="b" l="l" r="r" t="t"/>
              <a:pathLst>
                <a:path extrusionOk="0" h="616" w="1167">
                  <a:moveTo>
                    <a:pt x="973" y="1"/>
                  </a:moveTo>
                  <a:cubicBezTo>
                    <a:pt x="955" y="1"/>
                    <a:pt x="936" y="3"/>
                    <a:pt x="917" y="8"/>
                  </a:cubicBezTo>
                  <a:lnTo>
                    <a:pt x="155" y="318"/>
                  </a:lnTo>
                  <a:cubicBezTo>
                    <a:pt x="0" y="377"/>
                    <a:pt x="36" y="615"/>
                    <a:pt x="214" y="615"/>
                  </a:cubicBezTo>
                  <a:cubicBezTo>
                    <a:pt x="274" y="615"/>
                    <a:pt x="238" y="615"/>
                    <a:pt x="1036" y="294"/>
                  </a:cubicBezTo>
                  <a:cubicBezTo>
                    <a:pt x="1131" y="282"/>
                    <a:pt x="1167" y="175"/>
                    <a:pt x="1131" y="103"/>
                  </a:cubicBezTo>
                  <a:cubicBezTo>
                    <a:pt x="1103" y="37"/>
                    <a:pt x="1044" y="1"/>
                    <a:pt x="97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55"/>
            <p:cNvSpPr/>
            <p:nvPr/>
          </p:nvSpPr>
          <p:spPr>
            <a:xfrm>
              <a:off x="2904482" y="3493258"/>
              <a:ext cx="36385" cy="10273"/>
            </a:xfrm>
            <a:custGeom>
              <a:rect b="b" l="l" r="r" t="t"/>
              <a:pathLst>
                <a:path extrusionOk="0" h="323" w="1144">
                  <a:moveTo>
                    <a:pt x="155" y="1"/>
                  </a:moveTo>
                  <a:cubicBezTo>
                    <a:pt x="72" y="1"/>
                    <a:pt x="1" y="72"/>
                    <a:pt x="1" y="155"/>
                  </a:cubicBezTo>
                  <a:cubicBezTo>
                    <a:pt x="1" y="251"/>
                    <a:pt x="72" y="322"/>
                    <a:pt x="155" y="322"/>
                  </a:cubicBezTo>
                  <a:lnTo>
                    <a:pt x="977" y="322"/>
                  </a:lnTo>
                  <a:cubicBezTo>
                    <a:pt x="1072" y="322"/>
                    <a:pt x="1144" y="251"/>
                    <a:pt x="1144" y="155"/>
                  </a:cubicBezTo>
                  <a:cubicBezTo>
                    <a:pt x="1144" y="72"/>
                    <a:pt x="1072" y="1"/>
                    <a:pt x="97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55"/>
            <p:cNvSpPr/>
            <p:nvPr/>
          </p:nvSpPr>
          <p:spPr>
            <a:xfrm>
              <a:off x="2895386" y="3533364"/>
              <a:ext cx="35653" cy="20196"/>
            </a:xfrm>
            <a:custGeom>
              <a:rect b="b" l="l" r="r" t="t"/>
              <a:pathLst>
                <a:path extrusionOk="0" h="635" w="1121">
                  <a:moveTo>
                    <a:pt x="179" y="0"/>
                  </a:moveTo>
                  <a:cubicBezTo>
                    <a:pt x="118" y="0"/>
                    <a:pt x="54" y="38"/>
                    <a:pt x="37" y="109"/>
                  </a:cubicBezTo>
                  <a:cubicBezTo>
                    <a:pt x="1" y="180"/>
                    <a:pt x="37" y="288"/>
                    <a:pt x="120" y="311"/>
                  </a:cubicBezTo>
                  <a:lnTo>
                    <a:pt x="882" y="621"/>
                  </a:lnTo>
                  <a:cubicBezTo>
                    <a:pt x="901" y="630"/>
                    <a:pt x="922" y="635"/>
                    <a:pt x="943" y="635"/>
                  </a:cubicBezTo>
                  <a:cubicBezTo>
                    <a:pt x="1004" y="635"/>
                    <a:pt x="1067" y="599"/>
                    <a:pt x="1084" y="538"/>
                  </a:cubicBezTo>
                  <a:cubicBezTo>
                    <a:pt x="1120" y="442"/>
                    <a:pt x="1084" y="359"/>
                    <a:pt x="1001" y="323"/>
                  </a:cubicBezTo>
                  <a:lnTo>
                    <a:pt x="239" y="14"/>
                  </a:lnTo>
                  <a:cubicBezTo>
                    <a:pt x="221" y="5"/>
                    <a:pt x="200"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55"/>
            <p:cNvSpPr/>
            <p:nvPr/>
          </p:nvSpPr>
          <p:spPr>
            <a:xfrm>
              <a:off x="2872677" y="3567586"/>
              <a:ext cx="30692" cy="28338"/>
            </a:xfrm>
            <a:custGeom>
              <a:rect b="b" l="l" r="r" t="t"/>
              <a:pathLst>
                <a:path extrusionOk="0" h="891" w="965">
                  <a:moveTo>
                    <a:pt x="173" y="0"/>
                  </a:moveTo>
                  <a:cubicBezTo>
                    <a:pt x="132" y="0"/>
                    <a:pt x="90" y="15"/>
                    <a:pt x="60" y="45"/>
                  </a:cubicBezTo>
                  <a:cubicBezTo>
                    <a:pt x="1" y="104"/>
                    <a:pt x="1" y="200"/>
                    <a:pt x="60" y="259"/>
                  </a:cubicBezTo>
                  <a:cubicBezTo>
                    <a:pt x="644" y="819"/>
                    <a:pt x="620" y="890"/>
                    <a:pt x="751" y="890"/>
                  </a:cubicBezTo>
                  <a:cubicBezTo>
                    <a:pt x="894" y="890"/>
                    <a:pt x="965" y="712"/>
                    <a:pt x="858" y="616"/>
                  </a:cubicBezTo>
                  <a:lnTo>
                    <a:pt x="286" y="45"/>
                  </a:lnTo>
                  <a:cubicBezTo>
                    <a:pt x="257" y="15"/>
                    <a:pt x="215" y="0"/>
                    <a:pt x="17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55"/>
            <p:cNvSpPr/>
            <p:nvPr/>
          </p:nvSpPr>
          <p:spPr>
            <a:xfrm>
              <a:off x="2838233" y="3589818"/>
              <a:ext cx="21214" cy="34318"/>
            </a:xfrm>
            <a:custGeom>
              <a:rect b="b" l="l" r="r" t="t"/>
              <a:pathLst>
                <a:path extrusionOk="0" h="1079" w="667">
                  <a:moveTo>
                    <a:pt x="179" y="1"/>
                  </a:moveTo>
                  <a:cubicBezTo>
                    <a:pt x="159" y="1"/>
                    <a:pt x="139" y="4"/>
                    <a:pt x="119" y="13"/>
                  </a:cubicBezTo>
                  <a:cubicBezTo>
                    <a:pt x="48" y="37"/>
                    <a:pt x="0" y="132"/>
                    <a:pt x="24" y="215"/>
                  </a:cubicBezTo>
                  <a:lnTo>
                    <a:pt x="345" y="977"/>
                  </a:lnTo>
                  <a:cubicBezTo>
                    <a:pt x="365" y="1036"/>
                    <a:pt x="425" y="1079"/>
                    <a:pt x="499" y="1079"/>
                  </a:cubicBezTo>
                  <a:cubicBezTo>
                    <a:pt x="514" y="1079"/>
                    <a:pt x="531" y="1077"/>
                    <a:pt x="548" y="1072"/>
                  </a:cubicBezTo>
                  <a:cubicBezTo>
                    <a:pt x="643" y="1037"/>
                    <a:pt x="667" y="929"/>
                    <a:pt x="643" y="858"/>
                  </a:cubicBezTo>
                  <a:lnTo>
                    <a:pt x="322" y="96"/>
                  </a:lnTo>
                  <a:cubicBezTo>
                    <a:pt x="303" y="41"/>
                    <a:pt x="243"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55"/>
            <p:cNvSpPr/>
            <p:nvPr/>
          </p:nvSpPr>
          <p:spPr>
            <a:xfrm>
              <a:off x="2747334" y="3589754"/>
              <a:ext cx="21627" cy="34572"/>
            </a:xfrm>
            <a:custGeom>
              <a:rect b="b" l="l" r="r" t="t"/>
              <a:pathLst>
                <a:path extrusionOk="0" h="1087" w="680">
                  <a:moveTo>
                    <a:pt x="499" y="1"/>
                  </a:moveTo>
                  <a:cubicBezTo>
                    <a:pt x="438" y="1"/>
                    <a:pt x="375" y="36"/>
                    <a:pt x="358" y="98"/>
                  </a:cubicBezTo>
                  <a:lnTo>
                    <a:pt x="36" y="860"/>
                  </a:lnTo>
                  <a:cubicBezTo>
                    <a:pt x="1" y="967"/>
                    <a:pt x="72" y="1086"/>
                    <a:pt x="191" y="1086"/>
                  </a:cubicBezTo>
                  <a:cubicBezTo>
                    <a:pt x="251" y="1086"/>
                    <a:pt x="310" y="1051"/>
                    <a:pt x="334" y="979"/>
                  </a:cubicBezTo>
                  <a:lnTo>
                    <a:pt x="655" y="217"/>
                  </a:lnTo>
                  <a:cubicBezTo>
                    <a:pt x="679" y="134"/>
                    <a:pt x="632" y="39"/>
                    <a:pt x="560" y="15"/>
                  </a:cubicBezTo>
                  <a:cubicBezTo>
                    <a:pt x="542" y="5"/>
                    <a:pt x="520" y="1"/>
                    <a:pt x="4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55"/>
            <p:cNvSpPr/>
            <p:nvPr/>
          </p:nvSpPr>
          <p:spPr>
            <a:xfrm>
              <a:off x="2705319" y="3566441"/>
              <a:ext cx="29547" cy="28625"/>
            </a:xfrm>
            <a:custGeom>
              <a:rect b="b" l="l" r="r" t="t"/>
              <a:pathLst>
                <a:path extrusionOk="0" h="900" w="929">
                  <a:moveTo>
                    <a:pt x="744" y="1"/>
                  </a:moveTo>
                  <a:cubicBezTo>
                    <a:pt x="702" y="1"/>
                    <a:pt x="661" y="15"/>
                    <a:pt x="631" y="45"/>
                  </a:cubicBezTo>
                  <a:lnTo>
                    <a:pt x="60" y="629"/>
                  </a:lnTo>
                  <a:cubicBezTo>
                    <a:pt x="0" y="688"/>
                    <a:pt x="0" y="795"/>
                    <a:pt x="60" y="855"/>
                  </a:cubicBezTo>
                  <a:cubicBezTo>
                    <a:pt x="89" y="885"/>
                    <a:pt x="128" y="899"/>
                    <a:pt x="167" y="899"/>
                  </a:cubicBezTo>
                  <a:cubicBezTo>
                    <a:pt x="205" y="899"/>
                    <a:pt x="244" y="885"/>
                    <a:pt x="274" y="855"/>
                  </a:cubicBezTo>
                  <a:lnTo>
                    <a:pt x="857" y="271"/>
                  </a:lnTo>
                  <a:cubicBezTo>
                    <a:pt x="929" y="212"/>
                    <a:pt x="929" y="105"/>
                    <a:pt x="857" y="45"/>
                  </a:cubicBezTo>
                  <a:cubicBezTo>
                    <a:pt x="827" y="15"/>
                    <a:pt x="786" y="1"/>
                    <a:pt x="7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55"/>
            <p:cNvSpPr/>
            <p:nvPr/>
          </p:nvSpPr>
          <p:spPr>
            <a:xfrm>
              <a:off x="2676918" y="3532060"/>
              <a:ext cx="35240" cy="20133"/>
            </a:xfrm>
            <a:custGeom>
              <a:rect b="b" l="l" r="r" t="t"/>
              <a:pathLst>
                <a:path extrusionOk="0" h="633" w="1108">
                  <a:moveTo>
                    <a:pt x="918" y="1"/>
                  </a:moveTo>
                  <a:cubicBezTo>
                    <a:pt x="903" y="1"/>
                    <a:pt x="886" y="3"/>
                    <a:pt x="869" y="7"/>
                  </a:cubicBezTo>
                  <a:lnTo>
                    <a:pt x="119" y="329"/>
                  </a:lnTo>
                  <a:cubicBezTo>
                    <a:pt x="36" y="352"/>
                    <a:pt x="0" y="448"/>
                    <a:pt x="24" y="531"/>
                  </a:cubicBezTo>
                  <a:cubicBezTo>
                    <a:pt x="53" y="590"/>
                    <a:pt x="115" y="632"/>
                    <a:pt x="182" y="632"/>
                  </a:cubicBezTo>
                  <a:cubicBezTo>
                    <a:pt x="197" y="632"/>
                    <a:pt x="211" y="630"/>
                    <a:pt x="226" y="626"/>
                  </a:cubicBezTo>
                  <a:lnTo>
                    <a:pt x="988" y="305"/>
                  </a:lnTo>
                  <a:cubicBezTo>
                    <a:pt x="1060" y="281"/>
                    <a:pt x="1107" y="174"/>
                    <a:pt x="1084" y="102"/>
                  </a:cubicBezTo>
                  <a:cubicBezTo>
                    <a:pt x="1054" y="44"/>
                    <a:pt x="992" y="1"/>
                    <a:pt x="91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55"/>
            <p:cNvSpPr/>
            <p:nvPr/>
          </p:nvSpPr>
          <p:spPr>
            <a:xfrm>
              <a:off x="2667821" y="3491763"/>
              <a:ext cx="36385" cy="10241"/>
            </a:xfrm>
            <a:custGeom>
              <a:rect b="b" l="l" r="r" t="t"/>
              <a:pathLst>
                <a:path extrusionOk="0" h="322" w="1144">
                  <a:moveTo>
                    <a:pt x="155" y="0"/>
                  </a:moveTo>
                  <a:cubicBezTo>
                    <a:pt x="72" y="0"/>
                    <a:pt x="0" y="72"/>
                    <a:pt x="0" y="167"/>
                  </a:cubicBezTo>
                  <a:cubicBezTo>
                    <a:pt x="0" y="250"/>
                    <a:pt x="72" y="322"/>
                    <a:pt x="155" y="322"/>
                  </a:cubicBezTo>
                  <a:lnTo>
                    <a:pt x="977" y="322"/>
                  </a:lnTo>
                  <a:cubicBezTo>
                    <a:pt x="1072" y="322"/>
                    <a:pt x="1143" y="250"/>
                    <a:pt x="1143" y="167"/>
                  </a:cubicBezTo>
                  <a:cubicBezTo>
                    <a:pt x="1131" y="72"/>
                    <a:pt x="1048" y="0"/>
                    <a:pt x="97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55"/>
            <p:cNvSpPr/>
            <p:nvPr/>
          </p:nvSpPr>
          <p:spPr>
            <a:xfrm>
              <a:off x="2677267" y="3441702"/>
              <a:ext cx="35653" cy="20069"/>
            </a:xfrm>
            <a:custGeom>
              <a:rect b="b" l="l" r="r" t="t"/>
              <a:pathLst>
                <a:path extrusionOk="0" h="631" w="1121">
                  <a:moveTo>
                    <a:pt x="173" y="1"/>
                  </a:moveTo>
                  <a:cubicBezTo>
                    <a:pt x="110" y="1"/>
                    <a:pt x="51" y="36"/>
                    <a:pt x="25" y="98"/>
                  </a:cubicBezTo>
                  <a:cubicBezTo>
                    <a:pt x="1" y="193"/>
                    <a:pt x="25" y="276"/>
                    <a:pt x="120" y="312"/>
                  </a:cubicBezTo>
                  <a:lnTo>
                    <a:pt x="882" y="622"/>
                  </a:lnTo>
                  <a:cubicBezTo>
                    <a:pt x="899" y="627"/>
                    <a:pt x="918" y="630"/>
                    <a:pt x="937" y="630"/>
                  </a:cubicBezTo>
                  <a:cubicBezTo>
                    <a:pt x="999" y="630"/>
                    <a:pt x="1066" y="599"/>
                    <a:pt x="1084" y="526"/>
                  </a:cubicBezTo>
                  <a:cubicBezTo>
                    <a:pt x="1120" y="443"/>
                    <a:pt x="1084" y="348"/>
                    <a:pt x="1001" y="324"/>
                  </a:cubicBezTo>
                  <a:lnTo>
                    <a:pt x="239" y="14"/>
                  </a:lnTo>
                  <a:cubicBezTo>
                    <a:pt x="217" y="5"/>
                    <a:pt x="195" y="1"/>
                    <a:pt x="17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55"/>
            <p:cNvSpPr/>
            <p:nvPr/>
          </p:nvSpPr>
          <p:spPr>
            <a:xfrm>
              <a:off x="2706051" y="3399084"/>
              <a:ext cx="30724" cy="28338"/>
            </a:xfrm>
            <a:custGeom>
              <a:rect b="b" l="l" r="r" t="t"/>
              <a:pathLst>
                <a:path extrusionOk="0" h="891" w="966">
                  <a:moveTo>
                    <a:pt x="173" y="0"/>
                  </a:moveTo>
                  <a:cubicBezTo>
                    <a:pt x="132" y="0"/>
                    <a:pt x="90" y="15"/>
                    <a:pt x="60" y="45"/>
                  </a:cubicBezTo>
                  <a:cubicBezTo>
                    <a:pt x="1" y="104"/>
                    <a:pt x="1" y="199"/>
                    <a:pt x="60" y="259"/>
                  </a:cubicBezTo>
                  <a:cubicBezTo>
                    <a:pt x="644" y="819"/>
                    <a:pt x="632" y="890"/>
                    <a:pt x="751" y="890"/>
                  </a:cubicBezTo>
                  <a:cubicBezTo>
                    <a:pt x="894" y="890"/>
                    <a:pt x="965" y="723"/>
                    <a:pt x="870" y="616"/>
                  </a:cubicBezTo>
                  <a:lnTo>
                    <a:pt x="287" y="45"/>
                  </a:lnTo>
                  <a:cubicBezTo>
                    <a:pt x="257" y="15"/>
                    <a:pt x="215" y="0"/>
                    <a:pt x="17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55"/>
            <p:cNvSpPr/>
            <p:nvPr/>
          </p:nvSpPr>
          <p:spPr>
            <a:xfrm>
              <a:off x="2748861" y="3370713"/>
              <a:ext cx="21596" cy="34190"/>
            </a:xfrm>
            <a:custGeom>
              <a:rect b="b" l="l" r="r" t="t"/>
              <a:pathLst>
                <a:path extrusionOk="0" h="1075" w="679">
                  <a:moveTo>
                    <a:pt x="170" y="1"/>
                  </a:moveTo>
                  <a:cubicBezTo>
                    <a:pt x="153" y="1"/>
                    <a:pt x="136" y="3"/>
                    <a:pt x="119" y="8"/>
                  </a:cubicBezTo>
                  <a:cubicBezTo>
                    <a:pt x="36" y="44"/>
                    <a:pt x="0" y="127"/>
                    <a:pt x="24" y="210"/>
                  </a:cubicBezTo>
                  <a:lnTo>
                    <a:pt x="334" y="972"/>
                  </a:lnTo>
                  <a:cubicBezTo>
                    <a:pt x="362" y="1039"/>
                    <a:pt x="421" y="1075"/>
                    <a:pt x="491" y="1075"/>
                  </a:cubicBezTo>
                  <a:cubicBezTo>
                    <a:pt x="510" y="1075"/>
                    <a:pt x="528" y="1073"/>
                    <a:pt x="548" y="1068"/>
                  </a:cubicBezTo>
                  <a:cubicBezTo>
                    <a:pt x="631" y="1020"/>
                    <a:pt x="679" y="937"/>
                    <a:pt x="631" y="841"/>
                  </a:cubicBezTo>
                  <a:lnTo>
                    <a:pt x="322" y="103"/>
                  </a:lnTo>
                  <a:cubicBezTo>
                    <a:pt x="293" y="37"/>
                    <a:pt x="235" y="1"/>
                    <a:pt x="17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55"/>
            <p:cNvSpPr/>
            <p:nvPr/>
          </p:nvSpPr>
          <p:spPr>
            <a:xfrm>
              <a:off x="2749242" y="3533364"/>
              <a:ext cx="111731" cy="115198"/>
            </a:xfrm>
            <a:custGeom>
              <a:rect b="b" l="l" r="r" t="t"/>
              <a:pathLst>
                <a:path extrusionOk="0" h="3622" w="3513">
                  <a:moveTo>
                    <a:pt x="3224" y="0"/>
                  </a:moveTo>
                  <a:cubicBezTo>
                    <a:pt x="3217" y="0"/>
                    <a:pt x="3210" y="1"/>
                    <a:pt x="3203" y="2"/>
                  </a:cubicBezTo>
                  <a:cubicBezTo>
                    <a:pt x="3108" y="14"/>
                    <a:pt x="3048" y="85"/>
                    <a:pt x="3060" y="180"/>
                  </a:cubicBezTo>
                  <a:lnTo>
                    <a:pt x="3155" y="740"/>
                  </a:lnTo>
                  <a:lnTo>
                    <a:pt x="3155" y="776"/>
                  </a:lnTo>
                  <a:cubicBezTo>
                    <a:pt x="3155" y="842"/>
                    <a:pt x="3087" y="909"/>
                    <a:pt x="3017" y="909"/>
                  </a:cubicBezTo>
                  <a:cubicBezTo>
                    <a:pt x="2999" y="909"/>
                    <a:pt x="2982" y="904"/>
                    <a:pt x="2965" y="895"/>
                  </a:cubicBezTo>
                  <a:cubicBezTo>
                    <a:pt x="2965" y="895"/>
                    <a:pt x="1929" y="359"/>
                    <a:pt x="1917" y="347"/>
                  </a:cubicBezTo>
                  <a:cubicBezTo>
                    <a:pt x="1858" y="320"/>
                    <a:pt x="1794" y="308"/>
                    <a:pt x="1731" y="308"/>
                  </a:cubicBezTo>
                  <a:cubicBezTo>
                    <a:pt x="1654" y="308"/>
                    <a:pt x="1578" y="326"/>
                    <a:pt x="1512" y="359"/>
                  </a:cubicBezTo>
                  <a:cubicBezTo>
                    <a:pt x="1453" y="383"/>
                    <a:pt x="548" y="859"/>
                    <a:pt x="500" y="895"/>
                  </a:cubicBezTo>
                  <a:cubicBezTo>
                    <a:pt x="480" y="906"/>
                    <a:pt x="459" y="911"/>
                    <a:pt x="438" y="911"/>
                  </a:cubicBezTo>
                  <a:cubicBezTo>
                    <a:pt x="372" y="911"/>
                    <a:pt x="310" y="857"/>
                    <a:pt x="310" y="776"/>
                  </a:cubicBezTo>
                  <a:cubicBezTo>
                    <a:pt x="310" y="764"/>
                    <a:pt x="310" y="740"/>
                    <a:pt x="345" y="585"/>
                  </a:cubicBezTo>
                  <a:cubicBezTo>
                    <a:pt x="357" y="490"/>
                    <a:pt x="298" y="418"/>
                    <a:pt x="203" y="407"/>
                  </a:cubicBezTo>
                  <a:cubicBezTo>
                    <a:pt x="190" y="403"/>
                    <a:pt x="178" y="401"/>
                    <a:pt x="166" y="401"/>
                  </a:cubicBezTo>
                  <a:cubicBezTo>
                    <a:pt x="99" y="401"/>
                    <a:pt x="44" y="457"/>
                    <a:pt x="24" y="538"/>
                  </a:cubicBezTo>
                  <a:cubicBezTo>
                    <a:pt x="0" y="680"/>
                    <a:pt x="0" y="716"/>
                    <a:pt x="0" y="776"/>
                  </a:cubicBezTo>
                  <a:cubicBezTo>
                    <a:pt x="0" y="1030"/>
                    <a:pt x="223" y="1224"/>
                    <a:pt x="464" y="1224"/>
                  </a:cubicBezTo>
                  <a:cubicBezTo>
                    <a:pt x="527" y="1224"/>
                    <a:pt x="592" y="1210"/>
                    <a:pt x="655" y="1180"/>
                  </a:cubicBezTo>
                  <a:lnTo>
                    <a:pt x="1238" y="883"/>
                  </a:lnTo>
                  <a:lnTo>
                    <a:pt x="1238" y="1454"/>
                  </a:lnTo>
                  <a:cubicBezTo>
                    <a:pt x="1238" y="1550"/>
                    <a:pt x="1310" y="1621"/>
                    <a:pt x="1393" y="1621"/>
                  </a:cubicBezTo>
                  <a:cubicBezTo>
                    <a:pt x="1488" y="1621"/>
                    <a:pt x="1560" y="1550"/>
                    <a:pt x="1560" y="1454"/>
                  </a:cubicBezTo>
                  <a:lnTo>
                    <a:pt x="1560" y="716"/>
                  </a:lnTo>
                  <a:cubicBezTo>
                    <a:pt x="1631" y="689"/>
                    <a:pt x="1683" y="636"/>
                    <a:pt x="1744" y="636"/>
                  </a:cubicBezTo>
                  <a:cubicBezTo>
                    <a:pt x="1764" y="636"/>
                    <a:pt x="1786" y="642"/>
                    <a:pt x="1810" y="657"/>
                  </a:cubicBezTo>
                  <a:lnTo>
                    <a:pt x="1929" y="716"/>
                  </a:lnTo>
                  <a:lnTo>
                    <a:pt x="1929" y="3455"/>
                  </a:lnTo>
                  <a:cubicBezTo>
                    <a:pt x="1929" y="3538"/>
                    <a:pt x="2012" y="3621"/>
                    <a:pt x="2096" y="3621"/>
                  </a:cubicBezTo>
                  <a:cubicBezTo>
                    <a:pt x="2191" y="3621"/>
                    <a:pt x="2262" y="3538"/>
                    <a:pt x="2262" y="3455"/>
                  </a:cubicBezTo>
                  <a:lnTo>
                    <a:pt x="2262" y="883"/>
                  </a:lnTo>
                  <a:cubicBezTo>
                    <a:pt x="2798" y="1145"/>
                    <a:pt x="2870" y="1240"/>
                    <a:pt x="3048" y="1240"/>
                  </a:cubicBezTo>
                  <a:cubicBezTo>
                    <a:pt x="3298" y="1216"/>
                    <a:pt x="3512" y="966"/>
                    <a:pt x="3465" y="704"/>
                  </a:cubicBezTo>
                  <a:lnTo>
                    <a:pt x="3382" y="133"/>
                  </a:lnTo>
                  <a:cubicBezTo>
                    <a:pt x="3360" y="57"/>
                    <a:pt x="3298" y="0"/>
                    <a:pt x="322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55"/>
            <p:cNvSpPr/>
            <p:nvPr/>
          </p:nvSpPr>
          <p:spPr>
            <a:xfrm>
              <a:off x="2795010" y="3417371"/>
              <a:ext cx="94365" cy="106960"/>
            </a:xfrm>
            <a:custGeom>
              <a:rect b="b" l="l" r="r" t="t"/>
              <a:pathLst>
                <a:path extrusionOk="0" h="3363" w="2967">
                  <a:moveTo>
                    <a:pt x="275" y="1"/>
                  </a:moveTo>
                  <a:cubicBezTo>
                    <a:pt x="121" y="1"/>
                    <a:pt x="0" y="85"/>
                    <a:pt x="49" y="220"/>
                  </a:cubicBezTo>
                  <a:cubicBezTo>
                    <a:pt x="68" y="296"/>
                    <a:pt x="133" y="334"/>
                    <a:pt x="195" y="334"/>
                  </a:cubicBezTo>
                  <a:cubicBezTo>
                    <a:pt x="210" y="334"/>
                    <a:pt x="226" y="332"/>
                    <a:pt x="240" y="327"/>
                  </a:cubicBezTo>
                  <a:cubicBezTo>
                    <a:pt x="253" y="324"/>
                    <a:pt x="266" y="323"/>
                    <a:pt x="280" y="323"/>
                  </a:cubicBezTo>
                  <a:cubicBezTo>
                    <a:pt x="329" y="323"/>
                    <a:pt x="379" y="342"/>
                    <a:pt x="407" y="398"/>
                  </a:cubicBezTo>
                  <a:lnTo>
                    <a:pt x="907" y="1434"/>
                  </a:lnTo>
                  <a:cubicBezTo>
                    <a:pt x="966" y="1565"/>
                    <a:pt x="1097" y="1649"/>
                    <a:pt x="1252" y="1684"/>
                  </a:cubicBezTo>
                  <a:lnTo>
                    <a:pt x="2395" y="1851"/>
                  </a:lnTo>
                  <a:cubicBezTo>
                    <a:pt x="2502" y="1863"/>
                    <a:pt x="2550" y="1994"/>
                    <a:pt x="2466" y="2065"/>
                  </a:cubicBezTo>
                  <a:lnTo>
                    <a:pt x="1657" y="2875"/>
                  </a:lnTo>
                  <a:cubicBezTo>
                    <a:pt x="1562" y="2958"/>
                    <a:pt x="1514" y="3077"/>
                    <a:pt x="1514" y="3196"/>
                  </a:cubicBezTo>
                  <a:cubicBezTo>
                    <a:pt x="1514" y="3292"/>
                    <a:pt x="1597" y="3363"/>
                    <a:pt x="1681" y="3363"/>
                  </a:cubicBezTo>
                  <a:cubicBezTo>
                    <a:pt x="1776" y="3363"/>
                    <a:pt x="1847" y="3292"/>
                    <a:pt x="1847" y="3196"/>
                  </a:cubicBezTo>
                  <a:cubicBezTo>
                    <a:pt x="1847" y="3101"/>
                    <a:pt x="1883" y="3137"/>
                    <a:pt x="2705" y="2303"/>
                  </a:cubicBezTo>
                  <a:cubicBezTo>
                    <a:pt x="2966" y="2030"/>
                    <a:pt x="2812" y="1577"/>
                    <a:pt x="2443" y="1518"/>
                  </a:cubicBezTo>
                  <a:lnTo>
                    <a:pt x="1300" y="1351"/>
                  </a:lnTo>
                  <a:cubicBezTo>
                    <a:pt x="1252" y="1351"/>
                    <a:pt x="1216" y="1327"/>
                    <a:pt x="1192" y="1279"/>
                  </a:cubicBezTo>
                  <a:lnTo>
                    <a:pt x="680" y="255"/>
                  </a:lnTo>
                  <a:cubicBezTo>
                    <a:pt x="594" y="76"/>
                    <a:pt x="420" y="1"/>
                    <a:pt x="27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55"/>
            <p:cNvSpPr/>
            <p:nvPr/>
          </p:nvSpPr>
          <p:spPr>
            <a:xfrm>
              <a:off x="2719695" y="3433974"/>
              <a:ext cx="76141" cy="101744"/>
            </a:xfrm>
            <a:custGeom>
              <a:rect b="b" l="l" r="r" t="t"/>
              <a:pathLst>
                <a:path extrusionOk="0" h="3199" w="2394">
                  <a:moveTo>
                    <a:pt x="2232" y="0"/>
                  </a:moveTo>
                  <a:cubicBezTo>
                    <a:pt x="2173" y="0"/>
                    <a:pt x="2110" y="39"/>
                    <a:pt x="2084" y="91"/>
                  </a:cubicBezTo>
                  <a:lnTo>
                    <a:pt x="1763" y="757"/>
                  </a:lnTo>
                  <a:cubicBezTo>
                    <a:pt x="1751" y="805"/>
                    <a:pt x="1703" y="817"/>
                    <a:pt x="1655" y="829"/>
                  </a:cubicBezTo>
                  <a:lnTo>
                    <a:pt x="512" y="996"/>
                  </a:lnTo>
                  <a:cubicBezTo>
                    <a:pt x="131" y="1055"/>
                    <a:pt x="0" y="1508"/>
                    <a:pt x="250" y="1758"/>
                  </a:cubicBezTo>
                  <a:cubicBezTo>
                    <a:pt x="1108" y="2603"/>
                    <a:pt x="1132" y="2555"/>
                    <a:pt x="1120" y="2674"/>
                  </a:cubicBezTo>
                  <a:lnTo>
                    <a:pt x="1060" y="3020"/>
                  </a:lnTo>
                  <a:cubicBezTo>
                    <a:pt x="1048" y="3115"/>
                    <a:pt x="1120" y="3198"/>
                    <a:pt x="1203" y="3198"/>
                  </a:cubicBezTo>
                  <a:cubicBezTo>
                    <a:pt x="1286" y="3198"/>
                    <a:pt x="1358" y="3139"/>
                    <a:pt x="1358" y="3067"/>
                  </a:cubicBezTo>
                  <a:lnTo>
                    <a:pt x="1417" y="2722"/>
                  </a:lnTo>
                  <a:cubicBezTo>
                    <a:pt x="1441" y="2579"/>
                    <a:pt x="1382" y="2424"/>
                    <a:pt x="1286" y="2317"/>
                  </a:cubicBezTo>
                  <a:lnTo>
                    <a:pt x="465" y="1519"/>
                  </a:lnTo>
                  <a:cubicBezTo>
                    <a:pt x="393" y="1448"/>
                    <a:pt x="429" y="1305"/>
                    <a:pt x="536" y="1293"/>
                  </a:cubicBezTo>
                  <a:lnTo>
                    <a:pt x="1679" y="1127"/>
                  </a:lnTo>
                  <a:cubicBezTo>
                    <a:pt x="1834" y="1115"/>
                    <a:pt x="1953" y="1007"/>
                    <a:pt x="2025" y="876"/>
                  </a:cubicBezTo>
                  <a:lnTo>
                    <a:pt x="2358" y="210"/>
                  </a:lnTo>
                  <a:cubicBezTo>
                    <a:pt x="2394" y="150"/>
                    <a:pt x="2370" y="55"/>
                    <a:pt x="2298" y="19"/>
                  </a:cubicBezTo>
                  <a:cubicBezTo>
                    <a:pt x="2278" y="6"/>
                    <a:pt x="2256" y="0"/>
                    <a:pt x="223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55"/>
            <p:cNvSpPr/>
            <p:nvPr/>
          </p:nvSpPr>
          <p:spPr>
            <a:xfrm>
              <a:off x="2787472" y="3594366"/>
              <a:ext cx="32600" cy="104543"/>
            </a:xfrm>
            <a:custGeom>
              <a:rect b="b" l="l" r="r" t="t"/>
              <a:pathLst>
                <a:path extrusionOk="0" h="3287" w="1025">
                  <a:moveTo>
                    <a:pt x="167" y="1"/>
                  </a:moveTo>
                  <a:cubicBezTo>
                    <a:pt x="72" y="1"/>
                    <a:pt x="1" y="72"/>
                    <a:pt x="1" y="167"/>
                  </a:cubicBezTo>
                  <a:lnTo>
                    <a:pt x="1" y="2787"/>
                  </a:lnTo>
                  <a:cubicBezTo>
                    <a:pt x="1" y="3072"/>
                    <a:pt x="227" y="3287"/>
                    <a:pt x="513" y="3287"/>
                  </a:cubicBezTo>
                  <a:cubicBezTo>
                    <a:pt x="786" y="3287"/>
                    <a:pt x="1013" y="3072"/>
                    <a:pt x="1013" y="2787"/>
                  </a:cubicBezTo>
                  <a:lnTo>
                    <a:pt x="1013" y="2156"/>
                  </a:lnTo>
                  <a:cubicBezTo>
                    <a:pt x="1025" y="2072"/>
                    <a:pt x="953" y="2001"/>
                    <a:pt x="882" y="2001"/>
                  </a:cubicBezTo>
                  <a:cubicBezTo>
                    <a:pt x="786" y="2001"/>
                    <a:pt x="715" y="2072"/>
                    <a:pt x="715" y="2156"/>
                  </a:cubicBezTo>
                  <a:lnTo>
                    <a:pt x="715" y="2787"/>
                  </a:lnTo>
                  <a:cubicBezTo>
                    <a:pt x="715" y="2894"/>
                    <a:pt x="620" y="2977"/>
                    <a:pt x="525" y="2977"/>
                  </a:cubicBezTo>
                  <a:cubicBezTo>
                    <a:pt x="417" y="2977"/>
                    <a:pt x="334" y="2894"/>
                    <a:pt x="334" y="2787"/>
                  </a:cubicBezTo>
                  <a:lnTo>
                    <a:pt x="334" y="167"/>
                  </a:lnTo>
                  <a:cubicBezTo>
                    <a:pt x="334"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1" name="Google Shape;3741;p55"/>
          <p:cNvGrpSpPr/>
          <p:nvPr/>
        </p:nvGrpSpPr>
        <p:grpSpPr>
          <a:xfrm>
            <a:off x="2212469" y="3360313"/>
            <a:ext cx="282715" cy="338660"/>
            <a:chOff x="2212469" y="3360313"/>
            <a:chExt cx="282715" cy="338660"/>
          </a:xfrm>
        </p:grpSpPr>
        <p:sp>
          <p:nvSpPr>
            <p:cNvPr id="3742" name="Google Shape;3742;p55"/>
            <p:cNvSpPr/>
            <p:nvPr/>
          </p:nvSpPr>
          <p:spPr>
            <a:xfrm>
              <a:off x="2282313" y="3360313"/>
              <a:ext cx="212871" cy="200403"/>
            </a:xfrm>
            <a:custGeom>
              <a:rect b="b" l="l" r="r" t="t"/>
              <a:pathLst>
                <a:path extrusionOk="0" h="6301" w="6693">
                  <a:moveTo>
                    <a:pt x="2751" y="2573"/>
                  </a:moveTo>
                  <a:lnTo>
                    <a:pt x="4108" y="3919"/>
                  </a:lnTo>
                  <a:lnTo>
                    <a:pt x="2882" y="5157"/>
                  </a:lnTo>
                  <a:lnTo>
                    <a:pt x="1525" y="3800"/>
                  </a:lnTo>
                  <a:lnTo>
                    <a:pt x="2751" y="2573"/>
                  </a:lnTo>
                  <a:close/>
                  <a:moveTo>
                    <a:pt x="5397" y="0"/>
                  </a:moveTo>
                  <a:cubicBezTo>
                    <a:pt x="5323" y="0"/>
                    <a:pt x="5261" y="55"/>
                    <a:pt x="5239" y="121"/>
                  </a:cubicBezTo>
                  <a:cubicBezTo>
                    <a:pt x="5228" y="216"/>
                    <a:pt x="5287" y="287"/>
                    <a:pt x="5359" y="299"/>
                  </a:cubicBezTo>
                  <a:cubicBezTo>
                    <a:pt x="5775" y="383"/>
                    <a:pt x="5990" y="656"/>
                    <a:pt x="6037" y="692"/>
                  </a:cubicBezTo>
                  <a:cubicBezTo>
                    <a:pt x="6478" y="1133"/>
                    <a:pt x="6478" y="1871"/>
                    <a:pt x="6037" y="2335"/>
                  </a:cubicBezTo>
                  <a:lnTo>
                    <a:pt x="5406" y="2954"/>
                  </a:lnTo>
                  <a:lnTo>
                    <a:pt x="3715" y="1264"/>
                  </a:lnTo>
                  <a:lnTo>
                    <a:pt x="4335" y="633"/>
                  </a:lnTo>
                  <a:cubicBezTo>
                    <a:pt x="4466" y="502"/>
                    <a:pt x="4632" y="395"/>
                    <a:pt x="4823" y="347"/>
                  </a:cubicBezTo>
                  <a:cubicBezTo>
                    <a:pt x="4918" y="323"/>
                    <a:pt x="4966" y="228"/>
                    <a:pt x="4930" y="156"/>
                  </a:cubicBezTo>
                  <a:cubicBezTo>
                    <a:pt x="4910" y="88"/>
                    <a:pt x="4842" y="43"/>
                    <a:pt x="4778" y="43"/>
                  </a:cubicBezTo>
                  <a:cubicBezTo>
                    <a:pt x="4765" y="43"/>
                    <a:pt x="4752" y="45"/>
                    <a:pt x="4739" y="49"/>
                  </a:cubicBezTo>
                  <a:cubicBezTo>
                    <a:pt x="4501" y="133"/>
                    <a:pt x="4287" y="240"/>
                    <a:pt x="4108" y="430"/>
                  </a:cubicBezTo>
                  <a:lnTo>
                    <a:pt x="3489" y="1049"/>
                  </a:lnTo>
                  <a:lnTo>
                    <a:pt x="3180" y="752"/>
                  </a:lnTo>
                  <a:cubicBezTo>
                    <a:pt x="3073" y="651"/>
                    <a:pt x="2933" y="600"/>
                    <a:pt x="2794" y="600"/>
                  </a:cubicBezTo>
                  <a:cubicBezTo>
                    <a:pt x="2656" y="600"/>
                    <a:pt x="2519" y="651"/>
                    <a:pt x="2418" y="752"/>
                  </a:cubicBezTo>
                  <a:lnTo>
                    <a:pt x="2049" y="1121"/>
                  </a:lnTo>
                  <a:cubicBezTo>
                    <a:pt x="1834" y="1335"/>
                    <a:pt x="1834" y="1680"/>
                    <a:pt x="2049" y="1883"/>
                  </a:cubicBezTo>
                  <a:lnTo>
                    <a:pt x="2525" y="2359"/>
                  </a:lnTo>
                  <a:lnTo>
                    <a:pt x="60" y="4812"/>
                  </a:lnTo>
                  <a:cubicBezTo>
                    <a:pt x="1" y="4871"/>
                    <a:pt x="1" y="4978"/>
                    <a:pt x="60" y="5038"/>
                  </a:cubicBezTo>
                  <a:cubicBezTo>
                    <a:pt x="90" y="5068"/>
                    <a:pt x="132" y="5083"/>
                    <a:pt x="173" y="5083"/>
                  </a:cubicBezTo>
                  <a:cubicBezTo>
                    <a:pt x="215" y="5083"/>
                    <a:pt x="257" y="5068"/>
                    <a:pt x="286" y="5038"/>
                  </a:cubicBezTo>
                  <a:lnTo>
                    <a:pt x="1287" y="4038"/>
                  </a:lnTo>
                  <a:lnTo>
                    <a:pt x="2644" y="5395"/>
                  </a:lnTo>
                  <a:lnTo>
                    <a:pt x="2001" y="6038"/>
                  </a:lnTo>
                  <a:cubicBezTo>
                    <a:pt x="1894" y="6145"/>
                    <a:pt x="1965" y="6300"/>
                    <a:pt x="2120" y="6300"/>
                  </a:cubicBezTo>
                  <a:cubicBezTo>
                    <a:pt x="2123" y="6300"/>
                    <a:pt x="2125" y="6300"/>
                    <a:pt x="2127" y="6300"/>
                  </a:cubicBezTo>
                  <a:cubicBezTo>
                    <a:pt x="2236" y="6300"/>
                    <a:pt x="2191" y="6277"/>
                    <a:pt x="4370" y="4133"/>
                  </a:cubicBezTo>
                  <a:cubicBezTo>
                    <a:pt x="4454" y="4133"/>
                    <a:pt x="4525" y="4062"/>
                    <a:pt x="4525" y="3966"/>
                  </a:cubicBezTo>
                  <a:cubicBezTo>
                    <a:pt x="4525" y="3859"/>
                    <a:pt x="4442" y="3835"/>
                    <a:pt x="4335" y="3716"/>
                  </a:cubicBezTo>
                  <a:lnTo>
                    <a:pt x="2977" y="2359"/>
                  </a:lnTo>
                  <a:lnTo>
                    <a:pt x="2287" y="1657"/>
                  </a:lnTo>
                  <a:cubicBezTo>
                    <a:pt x="2191" y="1573"/>
                    <a:pt x="2191" y="1430"/>
                    <a:pt x="2287" y="1347"/>
                  </a:cubicBezTo>
                  <a:lnTo>
                    <a:pt x="2656" y="978"/>
                  </a:lnTo>
                  <a:cubicBezTo>
                    <a:pt x="2697" y="930"/>
                    <a:pt x="2754" y="906"/>
                    <a:pt x="2811" y="906"/>
                  </a:cubicBezTo>
                  <a:cubicBezTo>
                    <a:pt x="2867" y="906"/>
                    <a:pt x="2924" y="930"/>
                    <a:pt x="2965" y="978"/>
                  </a:cubicBezTo>
                  <a:lnTo>
                    <a:pt x="5716" y="3728"/>
                  </a:lnTo>
                  <a:cubicBezTo>
                    <a:pt x="5811" y="3812"/>
                    <a:pt x="5811" y="3954"/>
                    <a:pt x="5716" y="4038"/>
                  </a:cubicBezTo>
                  <a:lnTo>
                    <a:pt x="5347" y="4407"/>
                  </a:lnTo>
                  <a:cubicBezTo>
                    <a:pt x="5305" y="4455"/>
                    <a:pt x="5248" y="4478"/>
                    <a:pt x="5192" y="4478"/>
                  </a:cubicBezTo>
                  <a:cubicBezTo>
                    <a:pt x="5135" y="4478"/>
                    <a:pt x="5079" y="4455"/>
                    <a:pt x="5037" y="4407"/>
                  </a:cubicBezTo>
                  <a:lnTo>
                    <a:pt x="4918" y="4288"/>
                  </a:lnTo>
                  <a:cubicBezTo>
                    <a:pt x="4888" y="4258"/>
                    <a:pt x="4847" y="4243"/>
                    <a:pt x="4805" y="4243"/>
                  </a:cubicBezTo>
                  <a:cubicBezTo>
                    <a:pt x="4763" y="4243"/>
                    <a:pt x="4722" y="4258"/>
                    <a:pt x="4692" y="4288"/>
                  </a:cubicBezTo>
                  <a:cubicBezTo>
                    <a:pt x="4632" y="4347"/>
                    <a:pt x="4632" y="4455"/>
                    <a:pt x="4692" y="4514"/>
                  </a:cubicBezTo>
                  <a:lnTo>
                    <a:pt x="4811" y="4633"/>
                  </a:lnTo>
                  <a:cubicBezTo>
                    <a:pt x="4918" y="4740"/>
                    <a:pt x="5055" y="4794"/>
                    <a:pt x="5192" y="4794"/>
                  </a:cubicBezTo>
                  <a:cubicBezTo>
                    <a:pt x="5329" y="4794"/>
                    <a:pt x="5466" y="4740"/>
                    <a:pt x="5573" y="4633"/>
                  </a:cubicBezTo>
                  <a:lnTo>
                    <a:pt x="5942" y="4264"/>
                  </a:lnTo>
                  <a:cubicBezTo>
                    <a:pt x="6156" y="4050"/>
                    <a:pt x="6156" y="3716"/>
                    <a:pt x="5942" y="3502"/>
                  </a:cubicBezTo>
                  <a:lnTo>
                    <a:pt x="5644" y="3204"/>
                  </a:lnTo>
                  <a:lnTo>
                    <a:pt x="6275" y="2585"/>
                  </a:lnTo>
                  <a:cubicBezTo>
                    <a:pt x="6537" y="2300"/>
                    <a:pt x="6692" y="1930"/>
                    <a:pt x="6692" y="1526"/>
                  </a:cubicBezTo>
                  <a:cubicBezTo>
                    <a:pt x="6692" y="823"/>
                    <a:pt x="6216" y="454"/>
                    <a:pt x="6180" y="406"/>
                  </a:cubicBezTo>
                  <a:cubicBezTo>
                    <a:pt x="5978" y="204"/>
                    <a:pt x="5704" y="73"/>
                    <a:pt x="5418" y="2"/>
                  </a:cubicBezTo>
                  <a:cubicBezTo>
                    <a:pt x="5411" y="1"/>
                    <a:pt x="5404" y="0"/>
                    <a:pt x="539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55"/>
            <p:cNvSpPr/>
            <p:nvPr/>
          </p:nvSpPr>
          <p:spPr>
            <a:xfrm>
              <a:off x="2234987" y="3526304"/>
              <a:ext cx="106070" cy="94143"/>
            </a:xfrm>
            <a:custGeom>
              <a:rect b="b" l="l" r="r" t="t"/>
              <a:pathLst>
                <a:path extrusionOk="0" h="2960" w="3335">
                  <a:moveTo>
                    <a:pt x="1245" y="1"/>
                  </a:moveTo>
                  <a:cubicBezTo>
                    <a:pt x="1203" y="1"/>
                    <a:pt x="1161" y="15"/>
                    <a:pt x="1132" y="45"/>
                  </a:cubicBezTo>
                  <a:cubicBezTo>
                    <a:pt x="1120" y="57"/>
                    <a:pt x="620" y="462"/>
                    <a:pt x="739" y="1152"/>
                  </a:cubicBezTo>
                  <a:lnTo>
                    <a:pt x="227" y="1664"/>
                  </a:lnTo>
                  <a:cubicBezTo>
                    <a:pt x="84" y="1807"/>
                    <a:pt x="0" y="2010"/>
                    <a:pt x="0" y="2200"/>
                  </a:cubicBezTo>
                  <a:cubicBezTo>
                    <a:pt x="0" y="2659"/>
                    <a:pt x="376" y="2960"/>
                    <a:pt x="766" y="2960"/>
                  </a:cubicBezTo>
                  <a:cubicBezTo>
                    <a:pt x="953" y="2960"/>
                    <a:pt x="1144" y="2890"/>
                    <a:pt x="1298" y="2736"/>
                  </a:cubicBezTo>
                  <a:lnTo>
                    <a:pt x="1810" y="2236"/>
                  </a:lnTo>
                  <a:cubicBezTo>
                    <a:pt x="1868" y="2243"/>
                    <a:pt x="1926" y="2247"/>
                    <a:pt x="1984" y="2247"/>
                  </a:cubicBezTo>
                  <a:cubicBezTo>
                    <a:pt x="2308" y="2247"/>
                    <a:pt x="2626" y="2133"/>
                    <a:pt x="2858" y="1891"/>
                  </a:cubicBezTo>
                  <a:lnTo>
                    <a:pt x="3275" y="1474"/>
                  </a:lnTo>
                  <a:cubicBezTo>
                    <a:pt x="3334" y="1414"/>
                    <a:pt x="3334" y="1307"/>
                    <a:pt x="3275" y="1248"/>
                  </a:cubicBezTo>
                  <a:cubicBezTo>
                    <a:pt x="3245" y="1218"/>
                    <a:pt x="3206" y="1203"/>
                    <a:pt x="3168" y="1203"/>
                  </a:cubicBezTo>
                  <a:cubicBezTo>
                    <a:pt x="3129" y="1203"/>
                    <a:pt x="3090" y="1218"/>
                    <a:pt x="3060" y="1248"/>
                  </a:cubicBezTo>
                  <a:lnTo>
                    <a:pt x="2644" y="1664"/>
                  </a:lnTo>
                  <a:cubicBezTo>
                    <a:pt x="2464" y="1844"/>
                    <a:pt x="2237" y="1929"/>
                    <a:pt x="2008" y="1929"/>
                  </a:cubicBezTo>
                  <a:cubicBezTo>
                    <a:pt x="1934" y="1929"/>
                    <a:pt x="1859" y="1920"/>
                    <a:pt x="1786" y="1903"/>
                  </a:cubicBezTo>
                  <a:cubicBezTo>
                    <a:pt x="1772" y="1900"/>
                    <a:pt x="1760" y="1898"/>
                    <a:pt x="1748" y="1898"/>
                  </a:cubicBezTo>
                  <a:cubicBezTo>
                    <a:pt x="1709" y="1898"/>
                    <a:pt x="1680" y="1914"/>
                    <a:pt x="1644" y="1950"/>
                  </a:cubicBezTo>
                  <a:lnTo>
                    <a:pt x="1072" y="2510"/>
                  </a:lnTo>
                  <a:cubicBezTo>
                    <a:pt x="989" y="2605"/>
                    <a:pt x="882" y="2641"/>
                    <a:pt x="762" y="2641"/>
                  </a:cubicBezTo>
                  <a:cubicBezTo>
                    <a:pt x="358" y="2641"/>
                    <a:pt x="167" y="2164"/>
                    <a:pt x="453" y="1891"/>
                  </a:cubicBezTo>
                  <a:lnTo>
                    <a:pt x="1012" y="1319"/>
                  </a:lnTo>
                  <a:cubicBezTo>
                    <a:pt x="1060" y="1283"/>
                    <a:pt x="1072" y="1236"/>
                    <a:pt x="1060" y="1176"/>
                  </a:cubicBezTo>
                  <a:cubicBezTo>
                    <a:pt x="929" y="605"/>
                    <a:pt x="1358" y="283"/>
                    <a:pt x="1358" y="259"/>
                  </a:cubicBezTo>
                  <a:cubicBezTo>
                    <a:pt x="1417" y="200"/>
                    <a:pt x="1417" y="105"/>
                    <a:pt x="1358" y="45"/>
                  </a:cubicBezTo>
                  <a:cubicBezTo>
                    <a:pt x="1328" y="15"/>
                    <a:pt x="1286" y="1"/>
                    <a:pt x="124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55"/>
            <p:cNvSpPr/>
            <p:nvPr/>
          </p:nvSpPr>
          <p:spPr>
            <a:xfrm>
              <a:off x="2212469" y="3622386"/>
              <a:ext cx="61924" cy="76586"/>
            </a:xfrm>
            <a:custGeom>
              <a:rect b="b" l="l" r="r" t="t"/>
              <a:pathLst>
                <a:path extrusionOk="0" h="2408" w="1947">
                  <a:moveTo>
                    <a:pt x="982" y="322"/>
                  </a:moveTo>
                  <a:lnTo>
                    <a:pt x="1447" y="1382"/>
                  </a:lnTo>
                  <a:cubicBezTo>
                    <a:pt x="1566" y="1680"/>
                    <a:pt x="1387" y="2084"/>
                    <a:pt x="970" y="2084"/>
                  </a:cubicBezTo>
                  <a:cubicBezTo>
                    <a:pt x="589" y="2084"/>
                    <a:pt x="387" y="1691"/>
                    <a:pt x="518" y="1382"/>
                  </a:cubicBezTo>
                  <a:lnTo>
                    <a:pt x="982" y="322"/>
                  </a:lnTo>
                  <a:close/>
                  <a:moveTo>
                    <a:pt x="975" y="1"/>
                  </a:moveTo>
                  <a:cubicBezTo>
                    <a:pt x="863" y="1"/>
                    <a:pt x="750" y="60"/>
                    <a:pt x="697" y="179"/>
                  </a:cubicBezTo>
                  <a:lnTo>
                    <a:pt x="220" y="1263"/>
                  </a:lnTo>
                  <a:cubicBezTo>
                    <a:pt x="0" y="1773"/>
                    <a:pt x="333" y="2407"/>
                    <a:pt x="977" y="2407"/>
                  </a:cubicBezTo>
                  <a:cubicBezTo>
                    <a:pt x="994" y="2407"/>
                    <a:pt x="1012" y="2407"/>
                    <a:pt x="1030" y="2406"/>
                  </a:cubicBezTo>
                  <a:cubicBezTo>
                    <a:pt x="1601" y="2382"/>
                    <a:pt x="1947" y="1775"/>
                    <a:pt x="1720" y="1263"/>
                  </a:cubicBezTo>
                  <a:lnTo>
                    <a:pt x="1244" y="179"/>
                  </a:lnTo>
                  <a:cubicBezTo>
                    <a:pt x="1197" y="60"/>
                    <a:pt x="1086" y="1"/>
                    <a:pt x="97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5" name="Google Shape;3745;p55"/>
          <p:cNvGrpSpPr/>
          <p:nvPr/>
        </p:nvGrpSpPr>
        <p:grpSpPr>
          <a:xfrm>
            <a:off x="1768821" y="3361108"/>
            <a:ext cx="278739" cy="339073"/>
            <a:chOff x="1768821" y="3361108"/>
            <a:chExt cx="278739" cy="339073"/>
          </a:xfrm>
        </p:grpSpPr>
        <p:sp>
          <p:nvSpPr>
            <p:cNvPr id="3746" name="Google Shape;3746;p55"/>
            <p:cNvSpPr/>
            <p:nvPr/>
          </p:nvSpPr>
          <p:spPr>
            <a:xfrm>
              <a:off x="1784374" y="3549744"/>
              <a:ext cx="32218" cy="21564"/>
            </a:xfrm>
            <a:custGeom>
              <a:rect b="b" l="l" r="r" t="t"/>
              <a:pathLst>
                <a:path extrusionOk="0" h="678" w="1013">
                  <a:moveTo>
                    <a:pt x="830" y="1"/>
                  </a:moveTo>
                  <a:cubicBezTo>
                    <a:pt x="804" y="1"/>
                    <a:pt x="776" y="8"/>
                    <a:pt x="750" y="23"/>
                  </a:cubicBezTo>
                  <a:lnTo>
                    <a:pt x="143" y="380"/>
                  </a:lnTo>
                  <a:cubicBezTo>
                    <a:pt x="0" y="451"/>
                    <a:pt x="48" y="677"/>
                    <a:pt x="214" y="677"/>
                  </a:cubicBezTo>
                  <a:cubicBezTo>
                    <a:pt x="238" y="677"/>
                    <a:pt x="274" y="677"/>
                    <a:pt x="286" y="665"/>
                  </a:cubicBezTo>
                  <a:lnTo>
                    <a:pt x="893" y="308"/>
                  </a:lnTo>
                  <a:cubicBezTo>
                    <a:pt x="1000" y="261"/>
                    <a:pt x="1012" y="154"/>
                    <a:pt x="976" y="82"/>
                  </a:cubicBezTo>
                  <a:cubicBezTo>
                    <a:pt x="944" y="33"/>
                    <a:pt x="889" y="1"/>
                    <a:pt x="83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55"/>
            <p:cNvSpPr/>
            <p:nvPr/>
          </p:nvSpPr>
          <p:spPr>
            <a:xfrm>
              <a:off x="1998326" y="3551652"/>
              <a:ext cx="32218" cy="21532"/>
            </a:xfrm>
            <a:custGeom>
              <a:rect b="b" l="l" r="r" t="t"/>
              <a:pathLst>
                <a:path extrusionOk="0" h="677" w="1013">
                  <a:moveTo>
                    <a:pt x="199" y="0"/>
                  </a:moveTo>
                  <a:cubicBezTo>
                    <a:pt x="141" y="0"/>
                    <a:pt x="80" y="33"/>
                    <a:pt x="48" y="82"/>
                  </a:cubicBezTo>
                  <a:cubicBezTo>
                    <a:pt x="0" y="153"/>
                    <a:pt x="36" y="260"/>
                    <a:pt x="107" y="308"/>
                  </a:cubicBezTo>
                  <a:cubicBezTo>
                    <a:pt x="726" y="665"/>
                    <a:pt x="714" y="677"/>
                    <a:pt x="810" y="677"/>
                  </a:cubicBezTo>
                  <a:cubicBezTo>
                    <a:pt x="953" y="677"/>
                    <a:pt x="1012" y="451"/>
                    <a:pt x="881" y="379"/>
                  </a:cubicBezTo>
                  <a:lnTo>
                    <a:pt x="274" y="22"/>
                  </a:lnTo>
                  <a:cubicBezTo>
                    <a:pt x="251" y="7"/>
                    <a:pt x="226" y="0"/>
                    <a:pt x="1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55"/>
            <p:cNvSpPr/>
            <p:nvPr/>
          </p:nvSpPr>
          <p:spPr>
            <a:xfrm>
              <a:off x="1826007" y="3466383"/>
              <a:ext cx="142041" cy="233799"/>
            </a:xfrm>
            <a:custGeom>
              <a:rect b="b" l="l" r="r" t="t"/>
              <a:pathLst>
                <a:path extrusionOk="0" h="7351" w="4466">
                  <a:moveTo>
                    <a:pt x="1715" y="346"/>
                  </a:moveTo>
                  <a:cubicBezTo>
                    <a:pt x="1882" y="346"/>
                    <a:pt x="2013" y="489"/>
                    <a:pt x="2013" y="643"/>
                  </a:cubicBezTo>
                  <a:lnTo>
                    <a:pt x="2013" y="941"/>
                  </a:lnTo>
                  <a:lnTo>
                    <a:pt x="1668" y="941"/>
                  </a:lnTo>
                  <a:cubicBezTo>
                    <a:pt x="1501" y="941"/>
                    <a:pt x="1370" y="810"/>
                    <a:pt x="1370" y="643"/>
                  </a:cubicBezTo>
                  <a:cubicBezTo>
                    <a:pt x="1370" y="489"/>
                    <a:pt x="1501" y="346"/>
                    <a:pt x="1668" y="346"/>
                  </a:cubicBezTo>
                  <a:close/>
                  <a:moveTo>
                    <a:pt x="3573" y="346"/>
                  </a:moveTo>
                  <a:cubicBezTo>
                    <a:pt x="3739" y="346"/>
                    <a:pt x="3870" y="489"/>
                    <a:pt x="3870" y="643"/>
                  </a:cubicBezTo>
                  <a:cubicBezTo>
                    <a:pt x="3870" y="810"/>
                    <a:pt x="3739" y="941"/>
                    <a:pt x="3573" y="941"/>
                  </a:cubicBezTo>
                  <a:lnTo>
                    <a:pt x="3239" y="941"/>
                  </a:lnTo>
                  <a:lnTo>
                    <a:pt x="3239" y="643"/>
                  </a:lnTo>
                  <a:cubicBezTo>
                    <a:pt x="3239" y="489"/>
                    <a:pt x="3370" y="346"/>
                    <a:pt x="3537" y="346"/>
                  </a:cubicBezTo>
                  <a:close/>
                  <a:moveTo>
                    <a:pt x="3727" y="4370"/>
                  </a:moveTo>
                  <a:lnTo>
                    <a:pt x="3727" y="5049"/>
                  </a:lnTo>
                  <a:lnTo>
                    <a:pt x="1513" y="5049"/>
                  </a:lnTo>
                  <a:lnTo>
                    <a:pt x="1513" y="4370"/>
                  </a:lnTo>
                  <a:close/>
                  <a:moveTo>
                    <a:pt x="3739" y="5370"/>
                  </a:moveTo>
                  <a:lnTo>
                    <a:pt x="3739" y="5799"/>
                  </a:lnTo>
                  <a:lnTo>
                    <a:pt x="3727" y="5799"/>
                  </a:lnTo>
                  <a:cubicBezTo>
                    <a:pt x="3727" y="5930"/>
                    <a:pt x="3620" y="6037"/>
                    <a:pt x="3489" y="6037"/>
                  </a:cubicBezTo>
                  <a:lnTo>
                    <a:pt x="1763" y="6037"/>
                  </a:lnTo>
                  <a:cubicBezTo>
                    <a:pt x="1620" y="6037"/>
                    <a:pt x="1525" y="5930"/>
                    <a:pt x="1525" y="5799"/>
                  </a:cubicBezTo>
                  <a:lnTo>
                    <a:pt x="1525" y="5370"/>
                  </a:lnTo>
                  <a:close/>
                  <a:moveTo>
                    <a:pt x="1656" y="0"/>
                  </a:moveTo>
                  <a:cubicBezTo>
                    <a:pt x="1310" y="0"/>
                    <a:pt x="1037" y="286"/>
                    <a:pt x="1037" y="631"/>
                  </a:cubicBezTo>
                  <a:cubicBezTo>
                    <a:pt x="1037" y="977"/>
                    <a:pt x="1310" y="1262"/>
                    <a:pt x="1656" y="1262"/>
                  </a:cubicBezTo>
                  <a:lnTo>
                    <a:pt x="2001" y="1262"/>
                  </a:lnTo>
                  <a:lnTo>
                    <a:pt x="2001" y="2548"/>
                  </a:lnTo>
                  <a:cubicBezTo>
                    <a:pt x="2001" y="2644"/>
                    <a:pt x="2072" y="2715"/>
                    <a:pt x="2168" y="2715"/>
                  </a:cubicBezTo>
                  <a:cubicBezTo>
                    <a:pt x="2251" y="2715"/>
                    <a:pt x="2322" y="2644"/>
                    <a:pt x="2322" y="2548"/>
                  </a:cubicBezTo>
                  <a:lnTo>
                    <a:pt x="2322" y="1262"/>
                  </a:lnTo>
                  <a:lnTo>
                    <a:pt x="2906" y="1262"/>
                  </a:lnTo>
                  <a:lnTo>
                    <a:pt x="2906" y="4037"/>
                  </a:lnTo>
                  <a:lnTo>
                    <a:pt x="2322" y="4037"/>
                  </a:lnTo>
                  <a:lnTo>
                    <a:pt x="2322" y="3191"/>
                  </a:lnTo>
                  <a:cubicBezTo>
                    <a:pt x="2322" y="3108"/>
                    <a:pt x="2251" y="3025"/>
                    <a:pt x="2168" y="3025"/>
                  </a:cubicBezTo>
                  <a:cubicBezTo>
                    <a:pt x="2072" y="3025"/>
                    <a:pt x="2001" y="3108"/>
                    <a:pt x="2001" y="3191"/>
                  </a:cubicBezTo>
                  <a:lnTo>
                    <a:pt x="2001" y="4060"/>
                  </a:lnTo>
                  <a:lnTo>
                    <a:pt x="1513" y="4060"/>
                  </a:lnTo>
                  <a:cubicBezTo>
                    <a:pt x="1489" y="3596"/>
                    <a:pt x="1298" y="3167"/>
                    <a:pt x="941" y="2846"/>
                  </a:cubicBezTo>
                  <a:cubicBezTo>
                    <a:pt x="679" y="2608"/>
                    <a:pt x="465" y="2310"/>
                    <a:pt x="334" y="1989"/>
                  </a:cubicBezTo>
                  <a:cubicBezTo>
                    <a:pt x="305" y="1930"/>
                    <a:pt x="235" y="1887"/>
                    <a:pt x="165" y="1887"/>
                  </a:cubicBezTo>
                  <a:cubicBezTo>
                    <a:pt x="150" y="1887"/>
                    <a:pt x="135" y="1889"/>
                    <a:pt x="120" y="1893"/>
                  </a:cubicBezTo>
                  <a:cubicBezTo>
                    <a:pt x="48" y="1929"/>
                    <a:pt x="1" y="2036"/>
                    <a:pt x="36" y="2108"/>
                  </a:cubicBezTo>
                  <a:cubicBezTo>
                    <a:pt x="179" y="2477"/>
                    <a:pt x="417" y="2810"/>
                    <a:pt x="715" y="3084"/>
                  </a:cubicBezTo>
                  <a:cubicBezTo>
                    <a:pt x="1001" y="3358"/>
                    <a:pt x="1179" y="3727"/>
                    <a:pt x="1179" y="4120"/>
                  </a:cubicBezTo>
                  <a:lnTo>
                    <a:pt x="1179" y="5823"/>
                  </a:lnTo>
                  <a:cubicBezTo>
                    <a:pt x="1179" y="6096"/>
                    <a:pt x="1358" y="6311"/>
                    <a:pt x="1608" y="6382"/>
                  </a:cubicBezTo>
                  <a:cubicBezTo>
                    <a:pt x="1608" y="6513"/>
                    <a:pt x="1644" y="6644"/>
                    <a:pt x="1703" y="6775"/>
                  </a:cubicBezTo>
                  <a:cubicBezTo>
                    <a:pt x="1738" y="6837"/>
                    <a:pt x="1793" y="6872"/>
                    <a:pt x="1848" y="6872"/>
                  </a:cubicBezTo>
                  <a:cubicBezTo>
                    <a:pt x="1868" y="6872"/>
                    <a:pt x="1887" y="6868"/>
                    <a:pt x="1906" y="6858"/>
                  </a:cubicBezTo>
                  <a:cubicBezTo>
                    <a:pt x="1989" y="6811"/>
                    <a:pt x="2025" y="6715"/>
                    <a:pt x="1989" y="6644"/>
                  </a:cubicBezTo>
                  <a:cubicBezTo>
                    <a:pt x="1953" y="6573"/>
                    <a:pt x="1930" y="6477"/>
                    <a:pt x="1930" y="6394"/>
                  </a:cubicBezTo>
                  <a:lnTo>
                    <a:pt x="3263" y="6394"/>
                  </a:lnTo>
                  <a:cubicBezTo>
                    <a:pt x="3243" y="6759"/>
                    <a:pt x="2922" y="7025"/>
                    <a:pt x="2575" y="7025"/>
                  </a:cubicBezTo>
                  <a:cubicBezTo>
                    <a:pt x="2503" y="7025"/>
                    <a:pt x="2430" y="7014"/>
                    <a:pt x="2358" y="6989"/>
                  </a:cubicBezTo>
                  <a:cubicBezTo>
                    <a:pt x="2336" y="6981"/>
                    <a:pt x="2314" y="6977"/>
                    <a:pt x="2294" y="6977"/>
                  </a:cubicBezTo>
                  <a:cubicBezTo>
                    <a:pt x="2227" y="6977"/>
                    <a:pt x="2171" y="7018"/>
                    <a:pt x="2144" y="7073"/>
                  </a:cubicBezTo>
                  <a:cubicBezTo>
                    <a:pt x="2120" y="7168"/>
                    <a:pt x="2168" y="7251"/>
                    <a:pt x="2239" y="7287"/>
                  </a:cubicBezTo>
                  <a:cubicBezTo>
                    <a:pt x="2356" y="7330"/>
                    <a:pt x="2473" y="7350"/>
                    <a:pt x="2588" y="7350"/>
                  </a:cubicBezTo>
                  <a:cubicBezTo>
                    <a:pt x="3106" y="7350"/>
                    <a:pt x="3563" y="6940"/>
                    <a:pt x="3573" y="6394"/>
                  </a:cubicBezTo>
                  <a:cubicBezTo>
                    <a:pt x="3835" y="6334"/>
                    <a:pt x="4013" y="6108"/>
                    <a:pt x="4013" y="5846"/>
                  </a:cubicBezTo>
                  <a:lnTo>
                    <a:pt x="4013" y="4156"/>
                  </a:lnTo>
                  <a:cubicBezTo>
                    <a:pt x="4013" y="3798"/>
                    <a:pt x="4144" y="3465"/>
                    <a:pt x="4370" y="3203"/>
                  </a:cubicBezTo>
                  <a:cubicBezTo>
                    <a:pt x="4466" y="3108"/>
                    <a:pt x="4454" y="3001"/>
                    <a:pt x="4394" y="2941"/>
                  </a:cubicBezTo>
                  <a:cubicBezTo>
                    <a:pt x="4366" y="2913"/>
                    <a:pt x="4326" y="2898"/>
                    <a:pt x="4287" y="2898"/>
                  </a:cubicBezTo>
                  <a:cubicBezTo>
                    <a:pt x="4243" y="2898"/>
                    <a:pt x="4199" y="2916"/>
                    <a:pt x="4168" y="2953"/>
                  </a:cubicBezTo>
                  <a:cubicBezTo>
                    <a:pt x="3906" y="3251"/>
                    <a:pt x="3739" y="3644"/>
                    <a:pt x="3727" y="4060"/>
                  </a:cubicBezTo>
                  <a:lnTo>
                    <a:pt x="3239" y="4060"/>
                  </a:lnTo>
                  <a:lnTo>
                    <a:pt x="3239" y="1262"/>
                  </a:lnTo>
                  <a:lnTo>
                    <a:pt x="3573" y="1262"/>
                  </a:lnTo>
                  <a:cubicBezTo>
                    <a:pt x="3918" y="1262"/>
                    <a:pt x="4204" y="977"/>
                    <a:pt x="4204" y="631"/>
                  </a:cubicBezTo>
                  <a:cubicBezTo>
                    <a:pt x="4204" y="286"/>
                    <a:pt x="3918" y="0"/>
                    <a:pt x="3573" y="0"/>
                  </a:cubicBezTo>
                  <a:lnTo>
                    <a:pt x="3537" y="0"/>
                  </a:lnTo>
                  <a:cubicBezTo>
                    <a:pt x="3192" y="0"/>
                    <a:pt x="2906" y="286"/>
                    <a:pt x="2906" y="631"/>
                  </a:cubicBezTo>
                  <a:lnTo>
                    <a:pt x="2906" y="929"/>
                  </a:lnTo>
                  <a:lnTo>
                    <a:pt x="2322" y="929"/>
                  </a:lnTo>
                  <a:lnTo>
                    <a:pt x="2322" y="631"/>
                  </a:lnTo>
                  <a:cubicBezTo>
                    <a:pt x="2322" y="286"/>
                    <a:pt x="2049" y="0"/>
                    <a:pt x="17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55"/>
            <p:cNvSpPr/>
            <p:nvPr/>
          </p:nvSpPr>
          <p:spPr>
            <a:xfrm>
              <a:off x="1820345" y="3409706"/>
              <a:ext cx="177631" cy="144236"/>
            </a:xfrm>
            <a:custGeom>
              <a:rect b="b" l="l" r="r" t="t"/>
              <a:pathLst>
                <a:path extrusionOk="0" h="4535" w="5585">
                  <a:moveTo>
                    <a:pt x="2818" y="1"/>
                  </a:moveTo>
                  <a:cubicBezTo>
                    <a:pt x="1382" y="1"/>
                    <a:pt x="0" y="1113"/>
                    <a:pt x="0" y="2782"/>
                  </a:cubicBezTo>
                  <a:cubicBezTo>
                    <a:pt x="0" y="2937"/>
                    <a:pt x="24" y="3080"/>
                    <a:pt x="36" y="3223"/>
                  </a:cubicBezTo>
                  <a:cubicBezTo>
                    <a:pt x="47" y="3299"/>
                    <a:pt x="107" y="3355"/>
                    <a:pt x="190" y="3355"/>
                  </a:cubicBezTo>
                  <a:cubicBezTo>
                    <a:pt x="198" y="3355"/>
                    <a:pt x="206" y="3355"/>
                    <a:pt x="214" y="3354"/>
                  </a:cubicBezTo>
                  <a:cubicBezTo>
                    <a:pt x="298" y="3342"/>
                    <a:pt x="357" y="3259"/>
                    <a:pt x="345" y="3175"/>
                  </a:cubicBezTo>
                  <a:cubicBezTo>
                    <a:pt x="333" y="3044"/>
                    <a:pt x="310" y="2925"/>
                    <a:pt x="310" y="2782"/>
                  </a:cubicBezTo>
                  <a:cubicBezTo>
                    <a:pt x="310" y="1416"/>
                    <a:pt x="1429" y="318"/>
                    <a:pt x="2779" y="318"/>
                  </a:cubicBezTo>
                  <a:cubicBezTo>
                    <a:pt x="2793" y="318"/>
                    <a:pt x="2807" y="318"/>
                    <a:pt x="2822" y="318"/>
                  </a:cubicBezTo>
                  <a:cubicBezTo>
                    <a:pt x="4143" y="330"/>
                    <a:pt x="5227" y="1437"/>
                    <a:pt x="5239" y="2759"/>
                  </a:cubicBezTo>
                  <a:lnTo>
                    <a:pt x="5239" y="2782"/>
                  </a:lnTo>
                  <a:cubicBezTo>
                    <a:pt x="5239" y="3318"/>
                    <a:pt x="5060" y="3842"/>
                    <a:pt x="4751" y="4271"/>
                  </a:cubicBezTo>
                  <a:cubicBezTo>
                    <a:pt x="4691" y="4354"/>
                    <a:pt x="4703" y="4437"/>
                    <a:pt x="4775" y="4497"/>
                  </a:cubicBezTo>
                  <a:cubicBezTo>
                    <a:pt x="4809" y="4522"/>
                    <a:pt x="4844" y="4534"/>
                    <a:pt x="4877" y="4534"/>
                  </a:cubicBezTo>
                  <a:cubicBezTo>
                    <a:pt x="4923" y="4534"/>
                    <a:pt x="4966" y="4510"/>
                    <a:pt x="5001" y="4461"/>
                  </a:cubicBezTo>
                  <a:cubicBezTo>
                    <a:pt x="5370" y="3973"/>
                    <a:pt x="5572" y="3390"/>
                    <a:pt x="5572" y="2782"/>
                  </a:cubicBezTo>
                  <a:cubicBezTo>
                    <a:pt x="5584" y="2782"/>
                    <a:pt x="5584" y="2771"/>
                    <a:pt x="5584" y="2759"/>
                  </a:cubicBezTo>
                  <a:cubicBezTo>
                    <a:pt x="5572" y="2032"/>
                    <a:pt x="5286" y="1342"/>
                    <a:pt x="4763" y="818"/>
                  </a:cubicBezTo>
                  <a:cubicBezTo>
                    <a:pt x="4198" y="253"/>
                    <a:pt x="3502" y="1"/>
                    <a:pt x="281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55"/>
            <p:cNvSpPr/>
            <p:nvPr/>
          </p:nvSpPr>
          <p:spPr>
            <a:xfrm>
              <a:off x="1904406" y="3361108"/>
              <a:ext cx="10241" cy="32982"/>
            </a:xfrm>
            <a:custGeom>
              <a:rect b="b" l="l" r="r" t="t"/>
              <a:pathLst>
                <a:path extrusionOk="0" h="1037" w="322">
                  <a:moveTo>
                    <a:pt x="155" y="0"/>
                  </a:moveTo>
                  <a:cubicBezTo>
                    <a:pt x="72" y="0"/>
                    <a:pt x="0" y="72"/>
                    <a:pt x="0" y="167"/>
                  </a:cubicBezTo>
                  <a:lnTo>
                    <a:pt x="0" y="870"/>
                  </a:lnTo>
                  <a:cubicBezTo>
                    <a:pt x="0" y="965"/>
                    <a:pt x="72" y="1036"/>
                    <a:pt x="155" y="1036"/>
                  </a:cubicBezTo>
                  <a:cubicBezTo>
                    <a:pt x="250" y="1036"/>
                    <a:pt x="322" y="965"/>
                    <a:pt x="322" y="870"/>
                  </a:cubicBezTo>
                  <a:lnTo>
                    <a:pt x="322" y="167"/>
                  </a:lnTo>
                  <a:cubicBezTo>
                    <a:pt x="310" y="60"/>
                    <a:pt x="250"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55"/>
            <p:cNvSpPr/>
            <p:nvPr/>
          </p:nvSpPr>
          <p:spPr>
            <a:xfrm>
              <a:off x="1836248" y="3378219"/>
              <a:ext cx="23504" cy="29865"/>
            </a:xfrm>
            <a:custGeom>
              <a:rect b="b" l="l" r="r" t="t"/>
              <a:pathLst>
                <a:path extrusionOk="0" h="939" w="739">
                  <a:moveTo>
                    <a:pt x="181" y="0"/>
                  </a:moveTo>
                  <a:cubicBezTo>
                    <a:pt x="154" y="0"/>
                    <a:pt x="125" y="7"/>
                    <a:pt x="95" y="22"/>
                  </a:cubicBezTo>
                  <a:cubicBezTo>
                    <a:pt x="24" y="70"/>
                    <a:pt x="0" y="165"/>
                    <a:pt x="36" y="248"/>
                  </a:cubicBezTo>
                  <a:lnTo>
                    <a:pt x="393" y="855"/>
                  </a:lnTo>
                  <a:cubicBezTo>
                    <a:pt x="429" y="903"/>
                    <a:pt x="488" y="939"/>
                    <a:pt x="536" y="939"/>
                  </a:cubicBezTo>
                  <a:cubicBezTo>
                    <a:pt x="667" y="939"/>
                    <a:pt x="738" y="796"/>
                    <a:pt x="679" y="701"/>
                  </a:cubicBezTo>
                  <a:lnTo>
                    <a:pt x="322" y="82"/>
                  </a:lnTo>
                  <a:cubicBezTo>
                    <a:pt x="289" y="33"/>
                    <a:pt x="239" y="0"/>
                    <a:pt x="18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55"/>
            <p:cNvSpPr/>
            <p:nvPr/>
          </p:nvSpPr>
          <p:spPr>
            <a:xfrm>
              <a:off x="1787014" y="3427072"/>
              <a:ext cx="31073" cy="21691"/>
            </a:xfrm>
            <a:custGeom>
              <a:rect b="b" l="l" r="r" t="t"/>
              <a:pathLst>
                <a:path extrusionOk="0" h="682" w="977">
                  <a:moveTo>
                    <a:pt x="187" y="0"/>
                  </a:moveTo>
                  <a:cubicBezTo>
                    <a:pt x="129" y="0"/>
                    <a:pt x="69" y="32"/>
                    <a:pt x="36" y="81"/>
                  </a:cubicBezTo>
                  <a:cubicBezTo>
                    <a:pt x="0" y="153"/>
                    <a:pt x="24" y="260"/>
                    <a:pt x="96" y="308"/>
                  </a:cubicBezTo>
                  <a:lnTo>
                    <a:pt x="715" y="665"/>
                  </a:lnTo>
                  <a:cubicBezTo>
                    <a:pt x="737" y="676"/>
                    <a:pt x="762" y="681"/>
                    <a:pt x="788" y="681"/>
                  </a:cubicBezTo>
                  <a:cubicBezTo>
                    <a:pt x="846" y="681"/>
                    <a:pt x="904" y="655"/>
                    <a:pt x="929" y="605"/>
                  </a:cubicBezTo>
                  <a:cubicBezTo>
                    <a:pt x="977" y="510"/>
                    <a:pt x="953" y="427"/>
                    <a:pt x="870" y="379"/>
                  </a:cubicBezTo>
                  <a:lnTo>
                    <a:pt x="262" y="22"/>
                  </a:lnTo>
                  <a:cubicBezTo>
                    <a:pt x="240" y="7"/>
                    <a:pt x="214" y="0"/>
                    <a:pt x="1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55"/>
            <p:cNvSpPr/>
            <p:nvPr/>
          </p:nvSpPr>
          <p:spPr>
            <a:xfrm>
              <a:off x="1768821" y="3494021"/>
              <a:ext cx="33363" cy="10623"/>
            </a:xfrm>
            <a:custGeom>
              <a:rect b="b" l="l" r="r" t="t"/>
              <a:pathLst>
                <a:path extrusionOk="0" h="334" w="1049">
                  <a:moveTo>
                    <a:pt x="168" y="1"/>
                  </a:moveTo>
                  <a:cubicBezTo>
                    <a:pt x="72" y="1"/>
                    <a:pt x="1" y="72"/>
                    <a:pt x="1" y="167"/>
                  </a:cubicBezTo>
                  <a:cubicBezTo>
                    <a:pt x="1" y="251"/>
                    <a:pt x="72" y="334"/>
                    <a:pt x="168" y="334"/>
                  </a:cubicBezTo>
                  <a:lnTo>
                    <a:pt x="882" y="334"/>
                  </a:lnTo>
                  <a:cubicBezTo>
                    <a:pt x="965" y="334"/>
                    <a:pt x="1049" y="251"/>
                    <a:pt x="1049" y="167"/>
                  </a:cubicBezTo>
                  <a:cubicBezTo>
                    <a:pt x="1049" y="72"/>
                    <a:pt x="965" y="1"/>
                    <a:pt x="8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55"/>
            <p:cNvSpPr/>
            <p:nvPr/>
          </p:nvSpPr>
          <p:spPr>
            <a:xfrm>
              <a:off x="2014610" y="3495930"/>
              <a:ext cx="32950" cy="10623"/>
            </a:xfrm>
            <a:custGeom>
              <a:rect b="b" l="l" r="r" t="t"/>
              <a:pathLst>
                <a:path extrusionOk="0" h="334" w="1036">
                  <a:moveTo>
                    <a:pt x="167" y="0"/>
                  </a:moveTo>
                  <a:cubicBezTo>
                    <a:pt x="71" y="0"/>
                    <a:pt x="0" y="71"/>
                    <a:pt x="0" y="167"/>
                  </a:cubicBezTo>
                  <a:cubicBezTo>
                    <a:pt x="0" y="250"/>
                    <a:pt x="71" y="333"/>
                    <a:pt x="167" y="333"/>
                  </a:cubicBezTo>
                  <a:lnTo>
                    <a:pt x="881" y="333"/>
                  </a:lnTo>
                  <a:cubicBezTo>
                    <a:pt x="964" y="333"/>
                    <a:pt x="1036" y="250"/>
                    <a:pt x="1036" y="167"/>
                  </a:cubicBezTo>
                  <a:cubicBezTo>
                    <a:pt x="1024" y="71"/>
                    <a:pt x="953" y="0"/>
                    <a:pt x="88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55"/>
            <p:cNvSpPr/>
            <p:nvPr/>
          </p:nvSpPr>
          <p:spPr>
            <a:xfrm>
              <a:off x="1999439" y="3428948"/>
              <a:ext cx="31105" cy="21882"/>
            </a:xfrm>
            <a:custGeom>
              <a:rect b="b" l="l" r="r" t="t"/>
              <a:pathLst>
                <a:path extrusionOk="0" h="688" w="978">
                  <a:moveTo>
                    <a:pt x="795" y="1"/>
                  </a:moveTo>
                  <a:cubicBezTo>
                    <a:pt x="769" y="1"/>
                    <a:pt x="741" y="8"/>
                    <a:pt x="715" y="22"/>
                  </a:cubicBezTo>
                  <a:lnTo>
                    <a:pt x="108" y="380"/>
                  </a:lnTo>
                  <a:cubicBezTo>
                    <a:pt x="25" y="427"/>
                    <a:pt x="1" y="511"/>
                    <a:pt x="48" y="606"/>
                  </a:cubicBezTo>
                  <a:cubicBezTo>
                    <a:pt x="73" y="655"/>
                    <a:pt x="125" y="687"/>
                    <a:pt x="183" y="687"/>
                  </a:cubicBezTo>
                  <a:cubicBezTo>
                    <a:pt x="209" y="687"/>
                    <a:pt x="237" y="680"/>
                    <a:pt x="263" y="665"/>
                  </a:cubicBezTo>
                  <a:lnTo>
                    <a:pt x="882" y="308"/>
                  </a:lnTo>
                  <a:cubicBezTo>
                    <a:pt x="953" y="249"/>
                    <a:pt x="977" y="153"/>
                    <a:pt x="941" y="82"/>
                  </a:cubicBezTo>
                  <a:cubicBezTo>
                    <a:pt x="909" y="33"/>
                    <a:pt x="854" y="1"/>
                    <a:pt x="79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55"/>
            <p:cNvSpPr/>
            <p:nvPr/>
          </p:nvSpPr>
          <p:spPr>
            <a:xfrm>
              <a:off x="1958156" y="3379269"/>
              <a:ext cx="23917" cy="29579"/>
            </a:xfrm>
            <a:custGeom>
              <a:rect b="b" l="l" r="r" t="t"/>
              <a:pathLst>
                <a:path extrusionOk="0" h="930" w="752">
                  <a:moveTo>
                    <a:pt x="562" y="0"/>
                  </a:moveTo>
                  <a:cubicBezTo>
                    <a:pt x="506" y="0"/>
                    <a:pt x="449" y="30"/>
                    <a:pt x="418" y="84"/>
                  </a:cubicBezTo>
                  <a:lnTo>
                    <a:pt x="61" y="691"/>
                  </a:lnTo>
                  <a:cubicBezTo>
                    <a:pt x="1" y="799"/>
                    <a:pt x="72" y="930"/>
                    <a:pt x="191" y="930"/>
                  </a:cubicBezTo>
                  <a:cubicBezTo>
                    <a:pt x="251" y="930"/>
                    <a:pt x="299" y="894"/>
                    <a:pt x="334" y="858"/>
                  </a:cubicBezTo>
                  <a:lnTo>
                    <a:pt x="692" y="239"/>
                  </a:lnTo>
                  <a:cubicBezTo>
                    <a:pt x="751" y="168"/>
                    <a:pt x="715" y="72"/>
                    <a:pt x="644" y="25"/>
                  </a:cubicBezTo>
                  <a:cubicBezTo>
                    <a:pt x="619" y="8"/>
                    <a:pt x="591" y="0"/>
                    <a:pt x="5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7" name="Google Shape;3757;p55"/>
          <p:cNvGrpSpPr/>
          <p:nvPr/>
        </p:nvGrpSpPr>
        <p:grpSpPr>
          <a:xfrm>
            <a:off x="5337883" y="3336873"/>
            <a:ext cx="307141" cy="376826"/>
            <a:chOff x="5337883" y="3336873"/>
            <a:chExt cx="307141" cy="376826"/>
          </a:xfrm>
        </p:grpSpPr>
        <p:sp>
          <p:nvSpPr>
            <p:cNvPr id="3758" name="Google Shape;3758;p55"/>
            <p:cNvSpPr/>
            <p:nvPr/>
          </p:nvSpPr>
          <p:spPr>
            <a:xfrm>
              <a:off x="5405659" y="3336873"/>
              <a:ext cx="223844" cy="125375"/>
            </a:xfrm>
            <a:custGeom>
              <a:rect b="b" l="l" r="r" t="t"/>
              <a:pathLst>
                <a:path extrusionOk="0" h="3942" w="7038">
                  <a:moveTo>
                    <a:pt x="2882" y="346"/>
                  </a:moveTo>
                  <a:lnTo>
                    <a:pt x="2882" y="679"/>
                  </a:lnTo>
                  <a:lnTo>
                    <a:pt x="2429" y="679"/>
                  </a:lnTo>
                  <a:lnTo>
                    <a:pt x="2429" y="346"/>
                  </a:lnTo>
                  <a:close/>
                  <a:moveTo>
                    <a:pt x="3501" y="1036"/>
                  </a:moveTo>
                  <a:lnTo>
                    <a:pt x="3501" y="1227"/>
                  </a:lnTo>
                  <a:lnTo>
                    <a:pt x="3513" y="1227"/>
                  </a:lnTo>
                  <a:lnTo>
                    <a:pt x="3513" y="1405"/>
                  </a:lnTo>
                  <a:lnTo>
                    <a:pt x="1798" y="1405"/>
                  </a:lnTo>
                  <a:lnTo>
                    <a:pt x="1798" y="1227"/>
                  </a:lnTo>
                  <a:lnTo>
                    <a:pt x="1798" y="1036"/>
                  </a:lnTo>
                  <a:close/>
                  <a:moveTo>
                    <a:pt x="2334" y="0"/>
                  </a:moveTo>
                  <a:cubicBezTo>
                    <a:pt x="2191" y="0"/>
                    <a:pt x="2072" y="119"/>
                    <a:pt x="2072" y="274"/>
                  </a:cubicBezTo>
                  <a:lnTo>
                    <a:pt x="2072" y="703"/>
                  </a:lnTo>
                  <a:lnTo>
                    <a:pt x="1691" y="703"/>
                  </a:lnTo>
                  <a:cubicBezTo>
                    <a:pt x="1560" y="703"/>
                    <a:pt x="1441" y="810"/>
                    <a:pt x="1441" y="953"/>
                  </a:cubicBezTo>
                  <a:lnTo>
                    <a:pt x="1441" y="1060"/>
                  </a:lnTo>
                  <a:lnTo>
                    <a:pt x="179" y="1060"/>
                  </a:lnTo>
                  <a:cubicBezTo>
                    <a:pt x="84" y="1060"/>
                    <a:pt x="0" y="1132"/>
                    <a:pt x="0" y="1239"/>
                  </a:cubicBezTo>
                  <a:cubicBezTo>
                    <a:pt x="0" y="1346"/>
                    <a:pt x="72" y="1417"/>
                    <a:pt x="179" y="1417"/>
                  </a:cubicBezTo>
                  <a:lnTo>
                    <a:pt x="1441" y="1417"/>
                  </a:lnTo>
                  <a:lnTo>
                    <a:pt x="1441" y="1524"/>
                  </a:lnTo>
                  <a:cubicBezTo>
                    <a:pt x="1441" y="1655"/>
                    <a:pt x="1548" y="1774"/>
                    <a:pt x="1691" y="1774"/>
                  </a:cubicBezTo>
                  <a:lnTo>
                    <a:pt x="3596" y="1774"/>
                  </a:lnTo>
                  <a:cubicBezTo>
                    <a:pt x="3739" y="1774"/>
                    <a:pt x="3858" y="1667"/>
                    <a:pt x="3858" y="1524"/>
                  </a:cubicBezTo>
                  <a:lnTo>
                    <a:pt x="3858" y="1417"/>
                  </a:lnTo>
                  <a:lnTo>
                    <a:pt x="6680" y="1417"/>
                  </a:lnTo>
                  <a:lnTo>
                    <a:pt x="6680" y="3763"/>
                  </a:lnTo>
                  <a:cubicBezTo>
                    <a:pt x="6680" y="3858"/>
                    <a:pt x="6751" y="3941"/>
                    <a:pt x="6858" y="3941"/>
                  </a:cubicBezTo>
                  <a:cubicBezTo>
                    <a:pt x="6954" y="3941"/>
                    <a:pt x="7037" y="3870"/>
                    <a:pt x="7037" y="3763"/>
                  </a:cubicBezTo>
                  <a:lnTo>
                    <a:pt x="7037" y="1417"/>
                  </a:lnTo>
                  <a:cubicBezTo>
                    <a:pt x="7025" y="1191"/>
                    <a:pt x="6870" y="1048"/>
                    <a:pt x="6680" y="1048"/>
                  </a:cubicBezTo>
                  <a:lnTo>
                    <a:pt x="3858" y="1048"/>
                  </a:lnTo>
                  <a:lnTo>
                    <a:pt x="3858" y="941"/>
                  </a:lnTo>
                  <a:cubicBezTo>
                    <a:pt x="3858" y="810"/>
                    <a:pt x="3751" y="679"/>
                    <a:pt x="3596" y="679"/>
                  </a:cubicBezTo>
                  <a:lnTo>
                    <a:pt x="3227" y="679"/>
                  </a:lnTo>
                  <a:lnTo>
                    <a:pt x="3227" y="274"/>
                  </a:lnTo>
                  <a:cubicBezTo>
                    <a:pt x="3227" y="119"/>
                    <a:pt x="3108" y="0"/>
                    <a:pt x="29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55"/>
            <p:cNvSpPr/>
            <p:nvPr/>
          </p:nvSpPr>
          <p:spPr>
            <a:xfrm>
              <a:off x="5337883" y="3369060"/>
              <a:ext cx="307141" cy="344639"/>
            </a:xfrm>
            <a:custGeom>
              <a:rect b="b" l="l" r="r" t="t"/>
              <a:pathLst>
                <a:path extrusionOk="0" h="10836" w="9657">
                  <a:moveTo>
                    <a:pt x="5811" y="1774"/>
                  </a:moveTo>
                  <a:lnTo>
                    <a:pt x="6370" y="2572"/>
                  </a:lnTo>
                  <a:lnTo>
                    <a:pt x="6144" y="2453"/>
                  </a:lnTo>
                  <a:cubicBezTo>
                    <a:pt x="6119" y="2445"/>
                    <a:pt x="6087" y="2436"/>
                    <a:pt x="6054" y="2436"/>
                  </a:cubicBezTo>
                  <a:cubicBezTo>
                    <a:pt x="6041" y="2436"/>
                    <a:pt x="6027" y="2438"/>
                    <a:pt x="6013" y="2441"/>
                  </a:cubicBezTo>
                  <a:cubicBezTo>
                    <a:pt x="5965" y="2453"/>
                    <a:pt x="5941" y="2489"/>
                    <a:pt x="5906" y="2536"/>
                  </a:cubicBezTo>
                  <a:lnTo>
                    <a:pt x="5775" y="2798"/>
                  </a:lnTo>
                  <a:lnTo>
                    <a:pt x="5596" y="2548"/>
                  </a:lnTo>
                  <a:cubicBezTo>
                    <a:pt x="5560" y="2501"/>
                    <a:pt x="5501" y="2465"/>
                    <a:pt x="5465" y="2465"/>
                  </a:cubicBezTo>
                  <a:cubicBezTo>
                    <a:pt x="5441" y="2465"/>
                    <a:pt x="5430" y="2465"/>
                    <a:pt x="5406" y="2489"/>
                  </a:cubicBezTo>
                  <a:lnTo>
                    <a:pt x="5203" y="2548"/>
                  </a:lnTo>
                  <a:lnTo>
                    <a:pt x="5811" y="1774"/>
                  </a:lnTo>
                  <a:close/>
                  <a:moveTo>
                    <a:pt x="2870" y="3346"/>
                  </a:moveTo>
                  <a:lnTo>
                    <a:pt x="3179" y="3787"/>
                  </a:lnTo>
                  <a:lnTo>
                    <a:pt x="2905" y="4049"/>
                  </a:lnTo>
                  <a:lnTo>
                    <a:pt x="2798" y="3906"/>
                  </a:lnTo>
                  <a:cubicBezTo>
                    <a:pt x="2763" y="3858"/>
                    <a:pt x="2703" y="3822"/>
                    <a:pt x="2643" y="3822"/>
                  </a:cubicBezTo>
                  <a:lnTo>
                    <a:pt x="2620" y="3822"/>
                  </a:lnTo>
                  <a:lnTo>
                    <a:pt x="2453" y="3858"/>
                  </a:lnTo>
                  <a:lnTo>
                    <a:pt x="2501" y="3822"/>
                  </a:lnTo>
                  <a:lnTo>
                    <a:pt x="2870" y="3346"/>
                  </a:lnTo>
                  <a:close/>
                  <a:moveTo>
                    <a:pt x="6084" y="2870"/>
                  </a:moveTo>
                  <a:lnTo>
                    <a:pt x="6763" y="3227"/>
                  </a:lnTo>
                  <a:lnTo>
                    <a:pt x="7870" y="4811"/>
                  </a:lnTo>
                  <a:lnTo>
                    <a:pt x="1679" y="4811"/>
                  </a:lnTo>
                  <a:lnTo>
                    <a:pt x="2143" y="4275"/>
                  </a:lnTo>
                  <a:lnTo>
                    <a:pt x="2572" y="4203"/>
                  </a:lnTo>
                  <a:lnTo>
                    <a:pt x="2727" y="4418"/>
                  </a:lnTo>
                  <a:cubicBezTo>
                    <a:pt x="2751" y="4465"/>
                    <a:pt x="2798" y="4501"/>
                    <a:pt x="2846" y="4501"/>
                  </a:cubicBezTo>
                  <a:lnTo>
                    <a:pt x="2858" y="4501"/>
                  </a:lnTo>
                  <a:cubicBezTo>
                    <a:pt x="2905" y="4501"/>
                    <a:pt x="2941" y="4477"/>
                    <a:pt x="2977" y="4453"/>
                  </a:cubicBezTo>
                  <a:lnTo>
                    <a:pt x="3358" y="4084"/>
                  </a:lnTo>
                  <a:lnTo>
                    <a:pt x="3525" y="4322"/>
                  </a:lnTo>
                  <a:cubicBezTo>
                    <a:pt x="3560" y="4358"/>
                    <a:pt x="3620" y="4394"/>
                    <a:pt x="3655" y="4394"/>
                  </a:cubicBezTo>
                  <a:cubicBezTo>
                    <a:pt x="3727" y="4394"/>
                    <a:pt x="3763" y="4358"/>
                    <a:pt x="3798" y="4334"/>
                  </a:cubicBezTo>
                  <a:lnTo>
                    <a:pt x="4798" y="3048"/>
                  </a:lnTo>
                  <a:lnTo>
                    <a:pt x="5346" y="2870"/>
                  </a:lnTo>
                  <a:lnTo>
                    <a:pt x="5632" y="3263"/>
                  </a:lnTo>
                  <a:cubicBezTo>
                    <a:pt x="5656" y="3310"/>
                    <a:pt x="5715" y="3334"/>
                    <a:pt x="5763" y="3334"/>
                  </a:cubicBezTo>
                  <a:lnTo>
                    <a:pt x="5775" y="3334"/>
                  </a:lnTo>
                  <a:cubicBezTo>
                    <a:pt x="5834" y="3334"/>
                    <a:pt x="5894" y="3287"/>
                    <a:pt x="5906" y="3227"/>
                  </a:cubicBezTo>
                  <a:lnTo>
                    <a:pt x="6084" y="2870"/>
                  </a:lnTo>
                  <a:close/>
                  <a:moveTo>
                    <a:pt x="8811" y="5132"/>
                  </a:moveTo>
                  <a:lnTo>
                    <a:pt x="8811" y="5537"/>
                  </a:lnTo>
                  <a:lnTo>
                    <a:pt x="750" y="5537"/>
                  </a:lnTo>
                  <a:lnTo>
                    <a:pt x="750" y="5132"/>
                  </a:lnTo>
                  <a:close/>
                  <a:moveTo>
                    <a:pt x="9263" y="5882"/>
                  </a:moveTo>
                  <a:lnTo>
                    <a:pt x="9263" y="6239"/>
                  </a:lnTo>
                  <a:lnTo>
                    <a:pt x="298" y="6239"/>
                  </a:lnTo>
                  <a:lnTo>
                    <a:pt x="298" y="5882"/>
                  </a:lnTo>
                  <a:close/>
                  <a:moveTo>
                    <a:pt x="4239" y="6597"/>
                  </a:moveTo>
                  <a:lnTo>
                    <a:pt x="4239" y="7620"/>
                  </a:lnTo>
                  <a:lnTo>
                    <a:pt x="3167" y="7620"/>
                  </a:lnTo>
                  <a:lnTo>
                    <a:pt x="3465" y="6597"/>
                  </a:lnTo>
                  <a:close/>
                  <a:moveTo>
                    <a:pt x="6084" y="6597"/>
                  </a:moveTo>
                  <a:lnTo>
                    <a:pt x="6382" y="7620"/>
                  </a:lnTo>
                  <a:lnTo>
                    <a:pt x="5310" y="7620"/>
                  </a:lnTo>
                  <a:lnTo>
                    <a:pt x="5310" y="6597"/>
                  </a:lnTo>
                  <a:close/>
                  <a:moveTo>
                    <a:pt x="4941" y="6597"/>
                  </a:moveTo>
                  <a:lnTo>
                    <a:pt x="4941" y="9466"/>
                  </a:lnTo>
                  <a:lnTo>
                    <a:pt x="4953" y="9466"/>
                  </a:lnTo>
                  <a:lnTo>
                    <a:pt x="4596" y="9478"/>
                  </a:lnTo>
                  <a:cubicBezTo>
                    <a:pt x="4596" y="9478"/>
                    <a:pt x="4584" y="9478"/>
                    <a:pt x="4584" y="9466"/>
                  </a:cubicBezTo>
                  <a:lnTo>
                    <a:pt x="4584" y="6597"/>
                  </a:lnTo>
                  <a:close/>
                  <a:moveTo>
                    <a:pt x="3132" y="6585"/>
                  </a:moveTo>
                  <a:lnTo>
                    <a:pt x="1965" y="10514"/>
                  </a:lnTo>
                  <a:lnTo>
                    <a:pt x="1584" y="10514"/>
                  </a:lnTo>
                  <a:lnTo>
                    <a:pt x="1584" y="10490"/>
                  </a:lnTo>
                  <a:lnTo>
                    <a:pt x="2727" y="6585"/>
                  </a:lnTo>
                  <a:close/>
                  <a:moveTo>
                    <a:pt x="6846" y="6597"/>
                  </a:moveTo>
                  <a:lnTo>
                    <a:pt x="7989" y="10514"/>
                  </a:lnTo>
                  <a:lnTo>
                    <a:pt x="7608" y="10526"/>
                  </a:lnTo>
                  <a:lnTo>
                    <a:pt x="7596" y="10526"/>
                  </a:lnTo>
                  <a:lnTo>
                    <a:pt x="6442" y="6597"/>
                  </a:lnTo>
                  <a:close/>
                  <a:moveTo>
                    <a:pt x="786" y="0"/>
                  </a:moveTo>
                  <a:cubicBezTo>
                    <a:pt x="596" y="0"/>
                    <a:pt x="453" y="143"/>
                    <a:pt x="453" y="346"/>
                  </a:cubicBezTo>
                  <a:lnTo>
                    <a:pt x="453" y="5501"/>
                  </a:lnTo>
                  <a:lnTo>
                    <a:pt x="298" y="5501"/>
                  </a:lnTo>
                  <a:cubicBezTo>
                    <a:pt x="131" y="5501"/>
                    <a:pt x="0" y="5644"/>
                    <a:pt x="0" y="5799"/>
                  </a:cubicBezTo>
                  <a:lnTo>
                    <a:pt x="0" y="6251"/>
                  </a:lnTo>
                  <a:cubicBezTo>
                    <a:pt x="0" y="6418"/>
                    <a:pt x="131" y="6549"/>
                    <a:pt x="298" y="6549"/>
                  </a:cubicBezTo>
                  <a:lnTo>
                    <a:pt x="2393" y="6549"/>
                  </a:lnTo>
                  <a:lnTo>
                    <a:pt x="1286" y="10371"/>
                  </a:lnTo>
                  <a:cubicBezTo>
                    <a:pt x="1250" y="10478"/>
                    <a:pt x="1262" y="10597"/>
                    <a:pt x="1346" y="10680"/>
                  </a:cubicBezTo>
                  <a:cubicBezTo>
                    <a:pt x="1417" y="10776"/>
                    <a:pt x="1524" y="10835"/>
                    <a:pt x="1620" y="10835"/>
                  </a:cubicBezTo>
                  <a:lnTo>
                    <a:pt x="2012" y="10835"/>
                  </a:lnTo>
                  <a:cubicBezTo>
                    <a:pt x="2179" y="10835"/>
                    <a:pt x="2310" y="10728"/>
                    <a:pt x="2358" y="10585"/>
                  </a:cubicBezTo>
                  <a:lnTo>
                    <a:pt x="3132" y="7930"/>
                  </a:lnTo>
                  <a:lnTo>
                    <a:pt x="4298" y="7930"/>
                  </a:lnTo>
                  <a:lnTo>
                    <a:pt x="4298" y="9430"/>
                  </a:lnTo>
                  <a:cubicBezTo>
                    <a:pt x="4298" y="9633"/>
                    <a:pt x="4465" y="9787"/>
                    <a:pt x="4656" y="9787"/>
                  </a:cubicBezTo>
                  <a:lnTo>
                    <a:pt x="5001" y="9787"/>
                  </a:lnTo>
                  <a:cubicBezTo>
                    <a:pt x="5191" y="9787"/>
                    <a:pt x="5358" y="9633"/>
                    <a:pt x="5358" y="9430"/>
                  </a:cubicBezTo>
                  <a:lnTo>
                    <a:pt x="5358" y="7930"/>
                  </a:lnTo>
                  <a:lnTo>
                    <a:pt x="6537" y="7930"/>
                  </a:lnTo>
                  <a:lnTo>
                    <a:pt x="7311" y="10585"/>
                  </a:lnTo>
                  <a:cubicBezTo>
                    <a:pt x="7358" y="10728"/>
                    <a:pt x="7489" y="10835"/>
                    <a:pt x="7656" y="10835"/>
                  </a:cubicBezTo>
                  <a:lnTo>
                    <a:pt x="8037" y="10835"/>
                  </a:lnTo>
                  <a:cubicBezTo>
                    <a:pt x="8156" y="10835"/>
                    <a:pt x="8263" y="10787"/>
                    <a:pt x="8323" y="10680"/>
                  </a:cubicBezTo>
                  <a:cubicBezTo>
                    <a:pt x="8394" y="10597"/>
                    <a:pt x="8406" y="10478"/>
                    <a:pt x="8382" y="10371"/>
                  </a:cubicBezTo>
                  <a:lnTo>
                    <a:pt x="7263" y="6549"/>
                  </a:lnTo>
                  <a:lnTo>
                    <a:pt x="9359" y="6549"/>
                  </a:lnTo>
                  <a:cubicBezTo>
                    <a:pt x="9525" y="6549"/>
                    <a:pt x="9656" y="6418"/>
                    <a:pt x="9656" y="6251"/>
                  </a:cubicBezTo>
                  <a:lnTo>
                    <a:pt x="9656" y="5799"/>
                  </a:lnTo>
                  <a:cubicBezTo>
                    <a:pt x="9621" y="5668"/>
                    <a:pt x="9478" y="5537"/>
                    <a:pt x="9323" y="5537"/>
                  </a:cubicBezTo>
                  <a:lnTo>
                    <a:pt x="9168" y="5537"/>
                  </a:lnTo>
                  <a:lnTo>
                    <a:pt x="9168" y="3525"/>
                  </a:lnTo>
                  <a:cubicBezTo>
                    <a:pt x="9168" y="3441"/>
                    <a:pt x="9097" y="3346"/>
                    <a:pt x="8989" y="3346"/>
                  </a:cubicBezTo>
                  <a:cubicBezTo>
                    <a:pt x="8882" y="3346"/>
                    <a:pt x="8811" y="3429"/>
                    <a:pt x="8811" y="3525"/>
                  </a:cubicBezTo>
                  <a:lnTo>
                    <a:pt x="8811" y="4775"/>
                  </a:lnTo>
                  <a:lnTo>
                    <a:pt x="8370" y="4775"/>
                  </a:lnTo>
                  <a:lnTo>
                    <a:pt x="7084" y="2965"/>
                  </a:lnTo>
                  <a:lnTo>
                    <a:pt x="5965" y="1370"/>
                  </a:lnTo>
                  <a:cubicBezTo>
                    <a:pt x="5941" y="1322"/>
                    <a:pt x="5882" y="1298"/>
                    <a:pt x="5834" y="1298"/>
                  </a:cubicBezTo>
                  <a:cubicBezTo>
                    <a:pt x="5775" y="1298"/>
                    <a:pt x="5727" y="1322"/>
                    <a:pt x="5703" y="1358"/>
                  </a:cubicBezTo>
                  <a:lnTo>
                    <a:pt x="3727" y="3906"/>
                  </a:lnTo>
                  <a:lnTo>
                    <a:pt x="3036" y="2929"/>
                  </a:lnTo>
                  <a:cubicBezTo>
                    <a:pt x="3013" y="2894"/>
                    <a:pt x="2965" y="2870"/>
                    <a:pt x="2917" y="2858"/>
                  </a:cubicBezTo>
                  <a:lnTo>
                    <a:pt x="2905" y="2858"/>
                  </a:lnTo>
                  <a:cubicBezTo>
                    <a:pt x="2846" y="2858"/>
                    <a:pt x="2798" y="2894"/>
                    <a:pt x="2774" y="2917"/>
                  </a:cubicBezTo>
                  <a:lnTo>
                    <a:pt x="1346" y="4763"/>
                  </a:lnTo>
                  <a:lnTo>
                    <a:pt x="786" y="4763"/>
                  </a:lnTo>
                  <a:lnTo>
                    <a:pt x="786" y="358"/>
                  </a:lnTo>
                  <a:lnTo>
                    <a:pt x="1548" y="358"/>
                  </a:lnTo>
                  <a:cubicBezTo>
                    <a:pt x="1643" y="358"/>
                    <a:pt x="1727" y="286"/>
                    <a:pt x="1727" y="179"/>
                  </a:cubicBezTo>
                  <a:cubicBezTo>
                    <a:pt x="1727" y="84"/>
                    <a:pt x="1655" y="0"/>
                    <a:pt x="154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0" name="Google Shape;3760;p55"/>
          <p:cNvGrpSpPr/>
          <p:nvPr/>
        </p:nvGrpSpPr>
        <p:grpSpPr>
          <a:xfrm>
            <a:off x="4883835" y="3337255"/>
            <a:ext cx="323425" cy="377557"/>
            <a:chOff x="4883835" y="3337255"/>
            <a:chExt cx="323425" cy="377557"/>
          </a:xfrm>
        </p:grpSpPr>
        <p:sp>
          <p:nvSpPr>
            <p:cNvPr id="3761" name="Google Shape;3761;p55"/>
            <p:cNvSpPr/>
            <p:nvPr/>
          </p:nvSpPr>
          <p:spPr>
            <a:xfrm>
              <a:off x="4883835" y="3447682"/>
              <a:ext cx="323425" cy="142932"/>
            </a:xfrm>
            <a:custGeom>
              <a:rect b="b" l="l" r="r" t="t"/>
              <a:pathLst>
                <a:path extrusionOk="0" h="4494" w="10169">
                  <a:moveTo>
                    <a:pt x="7537" y="1993"/>
                  </a:moveTo>
                  <a:lnTo>
                    <a:pt x="7537" y="2005"/>
                  </a:lnTo>
                  <a:lnTo>
                    <a:pt x="7537" y="2279"/>
                  </a:lnTo>
                  <a:lnTo>
                    <a:pt x="7537" y="2291"/>
                  </a:lnTo>
                  <a:lnTo>
                    <a:pt x="7537" y="2577"/>
                  </a:lnTo>
                  <a:cubicBezTo>
                    <a:pt x="7502" y="2589"/>
                    <a:pt x="7442" y="2636"/>
                    <a:pt x="7299" y="2672"/>
                  </a:cubicBezTo>
                  <a:cubicBezTo>
                    <a:pt x="7109" y="2731"/>
                    <a:pt x="6787" y="2791"/>
                    <a:pt x="6371" y="2839"/>
                  </a:cubicBezTo>
                  <a:cubicBezTo>
                    <a:pt x="6347" y="2839"/>
                    <a:pt x="6335" y="2839"/>
                    <a:pt x="6299" y="2851"/>
                  </a:cubicBezTo>
                  <a:cubicBezTo>
                    <a:pt x="5990" y="2886"/>
                    <a:pt x="5656" y="2898"/>
                    <a:pt x="5299" y="2910"/>
                  </a:cubicBezTo>
                  <a:lnTo>
                    <a:pt x="4847" y="2910"/>
                  </a:lnTo>
                  <a:cubicBezTo>
                    <a:pt x="4501" y="2910"/>
                    <a:pt x="4156" y="2886"/>
                    <a:pt x="3846" y="2851"/>
                  </a:cubicBezTo>
                  <a:cubicBezTo>
                    <a:pt x="3811" y="2851"/>
                    <a:pt x="3799" y="2851"/>
                    <a:pt x="3775" y="2839"/>
                  </a:cubicBezTo>
                  <a:cubicBezTo>
                    <a:pt x="3358" y="2791"/>
                    <a:pt x="3037" y="2731"/>
                    <a:pt x="2846" y="2672"/>
                  </a:cubicBezTo>
                  <a:cubicBezTo>
                    <a:pt x="2715" y="2636"/>
                    <a:pt x="2632" y="2601"/>
                    <a:pt x="2620" y="2577"/>
                  </a:cubicBezTo>
                  <a:lnTo>
                    <a:pt x="2620" y="2410"/>
                  </a:lnTo>
                  <a:lnTo>
                    <a:pt x="2620" y="2398"/>
                  </a:lnTo>
                  <a:lnTo>
                    <a:pt x="2620" y="2291"/>
                  </a:lnTo>
                  <a:lnTo>
                    <a:pt x="2620" y="2279"/>
                  </a:lnTo>
                  <a:lnTo>
                    <a:pt x="2620" y="2243"/>
                  </a:lnTo>
                  <a:lnTo>
                    <a:pt x="2620" y="2077"/>
                  </a:lnTo>
                  <a:lnTo>
                    <a:pt x="2620" y="2065"/>
                  </a:lnTo>
                  <a:lnTo>
                    <a:pt x="2620" y="2005"/>
                  </a:lnTo>
                  <a:lnTo>
                    <a:pt x="2620" y="1993"/>
                  </a:lnTo>
                  <a:cubicBezTo>
                    <a:pt x="3263" y="2112"/>
                    <a:pt x="4144" y="2184"/>
                    <a:pt x="5085" y="2184"/>
                  </a:cubicBezTo>
                  <a:cubicBezTo>
                    <a:pt x="6013" y="2184"/>
                    <a:pt x="6906" y="2112"/>
                    <a:pt x="7537" y="1993"/>
                  </a:cubicBezTo>
                  <a:close/>
                  <a:moveTo>
                    <a:pt x="2239" y="2112"/>
                  </a:moveTo>
                  <a:lnTo>
                    <a:pt x="2239" y="2136"/>
                  </a:lnTo>
                  <a:lnTo>
                    <a:pt x="2239" y="2303"/>
                  </a:lnTo>
                  <a:lnTo>
                    <a:pt x="2239" y="2362"/>
                  </a:lnTo>
                  <a:lnTo>
                    <a:pt x="2239" y="2374"/>
                  </a:lnTo>
                  <a:lnTo>
                    <a:pt x="2239" y="2601"/>
                  </a:lnTo>
                  <a:lnTo>
                    <a:pt x="2239" y="2636"/>
                  </a:lnTo>
                  <a:cubicBezTo>
                    <a:pt x="2239" y="2874"/>
                    <a:pt x="2501" y="3017"/>
                    <a:pt x="3156" y="3136"/>
                  </a:cubicBezTo>
                  <a:cubicBezTo>
                    <a:pt x="3668" y="3232"/>
                    <a:pt x="4346" y="3267"/>
                    <a:pt x="5061" y="3267"/>
                  </a:cubicBezTo>
                  <a:cubicBezTo>
                    <a:pt x="5775" y="3267"/>
                    <a:pt x="6454" y="3232"/>
                    <a:pt x="6966" y="3136"/>
                  </a:cubicBezTo>
                  <a:cubicBezTo>
                    <a:pt x="7609" y="3017"/>
                    <a:pt x="7895" y="2874"/>
                    <a:pt x="7895" y="2636"/>
                  </a:cubicBezTo>
                  <a:lnTo>
                    <a:pt x="7895" y="2398"/>
                  </a:lnTo>
                  <a:lnTo>
                    <a:pt x="7895" y="2339"/>
                  </a:lnTo>
                  <a:lnTo>
                    <a:pt x="7895" y="2172"/>
                  </a:lnTo>
                  <a:lnTo>
                    <a:pt x="7895" y="2136"/>
                  </a:lnTo>
                  <a:cubicBezTo>
                    <a:pt x="8073" y="2160"/>
                    <a:pt x="8240" y="2160"/>
                    <a:pt x="8395" y="2172"/>
                  </a:cubicBezTo>
                  <a:lnTo>
                    <a:pt x="8514" y="2172"/>
                  </a:lnTo>
                  <a:cubicBezTo>
                    <a:pt x="8728" y="2184"/>
                    <a:pt x="9049" y="2208"/>
                    <a:pt x="9323" y="2267"/>
                  </a:cubicBezTo>
                  <a:cubicBezTo>
                    <a:pt x="9585" y="2327"/>
                    <a:pt x="9752" y="2410"/>
                    <a:pt x="9764" y="2517"/>
                  </a:cubicBezTo>
                  <a:cubicBezTo>
                    <a:pt x="9766" y="2516"/>
                    <a:pt x="9769" y="2516"/>
                    <a:pt x="9771" y="2516"/>
                  </a:cubicBezTo>
                  <a:cubicBezTo>
                    <a:pt x="9796" y="2516"/>
                    <a:pt x="9769" y="2587"/>
                    <a:pt x="9680" y="2720"/>
                  </a:cubicBezTo>
                  <a:cubicBezTo>
                    <a:pt x="9430" y="3053"/>
                    <a:pt x="8871" y="3398"/>
                    <a:pt x="8204" y="3648"/>
                  </a:cubicBezTo>
                  <a:cubicBezTo>
                    <a:pt x="7323" y="3994"/>
                    <a:pt x="6240" y="4172"/>
                    <a:pt x="5085" y="4172"/>
                  </a:cubicBezTo>
                  <a:cubicBezTo>
                    <a:pt x="3918" y="4172"/>
                    <a:pt x="2846" y="3994"/>
                    <a:pt x="1953" y="3648"/>
                  </a:cubicBezTo>
                  <a:cubicBezTo>
                    <a:pt x="1287" y="3398"/>
                    <a:pt x="739" y="3053"/>
                    <a:pt x="477" y="2720"/>
                  </a:cubicBezTo>
                  <a:cubicBezTo>
                    <a:pt x="370" y="2589"/>
                    <a:pt x="358" y="2505"/>
                    <a:pt x="358" y="2481"/>
                  </a:cubicBezTo>
                  <a:cubicBezTo>
                    <a:pt x="394" y="2374"/>
                    <a:pt x="548" y="2291"/>
                    <a:pt x="810" y="2231"/>
                  </a:cubicBezTo>
                  <a:cubicBezTo>
                    <a:pt x="1072" y="2172"/>
                    <a:pt x="1406" y="2160"/>
                    <a:pt x="1608" y="2136"/>
                  </a:cubicBezTo>
                  <a:lnTo>
                    <a:pt x="1727" y="2136"/>
                  </a:lnTo>
                  <a:cubicBezTo>
                    <a:pt x="1894" y="2124"/>
                    <a:pt x="2060" y="2124"/>
                    <a:pt x="2239" y="2112"/>
                  </a:cubicBezTo>
                  <a:close/>
                  <a:moveTo>
                    <a:pt x="2344" y="1"/>
                  </a:moveTo>
                  <a:cubicBezTo>
                    <a:pt x="2333" y="1"/>
                    <a:pt x="2322" y="2"/>
                    <a:pt x="2310" y="5"/>
                  </a:cubicBezTo>
                  <a:cubicBezTo>
                    <a:pt x="2227" y="17"/>
                    <a:pt x="2144" y="100"/>
                    <a:pt x="2168" y="195"/>
                  </a:cubicBezTo>
                  <a:cubicBezTo>
                    <a:pt x="2239" y="684"/>
                    <a:pt x="2263" y="1207"/>
                    <a:pt x="2287" y="1743"/>
                  </a:cubicBezTo>
                  <a:cubicBezTo>
                    <a:pt x="2084" y="1755"/>
                    <a:pt x="1929" y="1755"/>
                    <a:pt x="1751" y="1767"/>
                  </a:cubicBezTo>
                  <a:lnTo>
                    <a:pt x="1632" y="1767"/>
                  </a:lnTo>
                  <a:cubicBezTo>
                    <a:pt x="1072" y="1803"/>
                    <a:pt x="167" y="1850"/>
                    <a:pt x="48" y="2386"/>
                  </a:cubicBezTo>
                  <a:cubicBezTo>
                    <a:pt x="1" y="2529"/>
                    <a:pt x="84" y="2720"/>
                    <a:pt x="227" y="2922"/>
                  </a:cubicBezTo>
                  <a:cubicBezTo>
                    <a:pt x="525" y="3303"/>
                    <a:pt x="1120" y="3672"/>
                    <a:pt x="1846" y="3958"/>
                  </a:cubicBezTo>
                  <a:cubicBezTo>
                    <a:pt x="2775" y="4315"/>
                    <a:pt x="3906" y="4494"/>
                    <a:pt x="5097" y="4494"/>
                  </a:cubicBezTo>
                  <a:cubicBezTo>
                    <a:pt x="6299" y="4494"/>
                    <a:pt x="7418" y="4315"/>
                    <a:pt x="8335" y="3958"/>
                  </a:cubicBezTo>
                  <a:cubicBezTo>
                    <a:pt x="9073" y="3672"/>
                    <a:pt x="9669" y="3303"/>
                    <a:pt x="9966" y="2922"/>
                  </a:cubicBezTo>
                  <a:cubicBezTo>
                    <a:pt x="10109" y="2743"/>
                    <a:pt x="10169" y="2565"/>
                    <a:pt x="10145" y="2398"/>
                  </a:cubicBezTo>
                  <a:cubicBezTo>
                    <a:pt x="10002" y="1862"/>
                    <a:pt x="9097" y="1815"/>
                    <a:pt x="8561" y="1791"/>
                  </a:cubicBezTo>
                  <a:lnTo>
                    <a:pt x="8442" y="1791"/>
                  </a:lnTo>
                  <a:cubicBezTo>
                    <a:pt x="8276" y="1767"/>
                    <a:pt x="8097" y="1767"/>
                    <a:pt x="7906" y="1755"/>
                  </a:cubicBezTo>
                  <a:cubicBezTo>
                    <a:pt x="7918" y="1219"/>
                    <a:pt x="7966" y="696"/>
                    <a:pt x="8025" y="207"/>
                  </a:cubicBezTo>
                  <a:cubicBezTo>
                    <a:pt x="8037" y="124"/>
                    <a:pt x="7966" y="29"/>
                    <a:pt x="7883" y="17"/>
                  </a:cubicBezTo>
                  <a:cubicBezTo>
                    <a:pt x="7876" y="16"/>
                    <a:pt x="7869" y="16"/>
                    <a:pt x="7862" y="16"/>
                  </a:cubicBezTo>
                  <a:cubicBezTo>
                    <a:pt x="7775" y="16"/>
                    <a:pt x="7702" y="83"/>
                    <a:pt x="7680" y="160"/>
                  </a:cubicBezTo>
                  <a:cubicBezTo>
                    <a:pt x="7621" y="636"/>
                    <a:pt x="7585" y="1136"/>
                    <a:pt x="7561" y="1636"/>
                  </a:cubicBezTo>
                  <a:cubicBezTo>
                    <a:pt x="6954" y="1755"/>
                    <a:pt x="6049" y="1827"/>
                    <a:pt x="5097" y="1827"/>
                  </a:cubicBezTo>
                  <a:cubicBezTo>
                    <a:pt x="4132" y="1827"/>
                    <a:pt x="3251" y="1755"/>
                    <a:pt x="2620" y="1636"/>
                  </a:cubicBezTo>
                  <a:cubicBezTo>
                    <a:pt x="2608" y="1136"/>
                    <a:pt x="2561" y="624"/>
                    <a:pt x="2501" y="148"/>
                  </a:cubicBezTo>
                  <a:cubicBezTo>
                    <a:pt x="2490" y="74"/>
                    <a:pt x="2424" y="1"/>
                    <a:pt x="23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55"/>
            <p:cNvSpPr/>
            <p:nvPr/>
          </p:nvSpPr>
          <p:spPr>
            <a:xfrm>
              <a:off x="4931161" y="3600377"/>
              <a:ext cx="228392" cy="114434"/>
            </a:xfrm>
            <a:custGeom>
              <a:rect b="b" l="l" r="r" t="t"/>
              <a:pathLst>
                <a:path extrusionOk="0" h="3598" w="7181">
                  <a:moveTo>
                    <a:pt x="3823" y="967"/>
                  </a:moveTo>
                  <a:cubicBezTo>
                    <a:pt x="3906" y="967"/>
                    <a:pt x="3942" y="1014"/>
                    <a:pt x="3978" y="1074"/>
                  </a:cubicBezTo>
                  <a:lnTo>
                    <a:pt x="3978" y="1109"/>
                  </a:lnTo>
                  <a:lnTo>
                    <a:pt x="3978" y="1133"/>
                  </a:lnTo>
                  <a:lnTo>
                    <a:pt x="3978" y="2443"/>
                  </a:lnTo>
                  <a:lnTo>
                    <a:pt x="3978" y="2479"/>
                  </a:lnTo>
                  <a:lnTo>
                    <a:pt x="3978" y="2502"/>
                  </a:lnTo>
                  <a:cubicBezTo>
                    <a:pt x="3966" y="2562"/>
                    <a:pt x="3906" y="2610"/>
                    <a:pt x="3823" y="2610"/>
                  </a:cubicBezTo>
                  <a:lnTo>
                    <a:pt x="3382" y="2610"/>
                  </a:lnTo>
                  <a:cubicBezTo>
                    <a:pt x="3311" y="2610"/>
                    <a:pt x="3263" y="2562"/>
                    <a:pt x="3228" y="2502"/>
                  </a:cubicBezTo>
                  <a:lnTo>
                    <a:pt x="3228" y="2479"/>
                  </a:lnTo>
                  <a:lnTo>
                    <a:pt x="3228" y="2443"/>
                  </a:lnTo>
                  <a:lnTo>
                    <a:pt x="3228" y="1133"/>
                  </a:lnTo>
                  <a:lnTo>
                    <a:pt x="3228" y="1109"/>
                  </a:lnTo>
                  <a:lnTo>
                    <a:pt x="3228" y="1074"/>
                  </a:lnTo>
                  <a:cubicBezTo>
                    <a:pt x="3251" y="1014"/>
                    <a:pt x="3311" y="967"/>
                    <a:pt x="3382" y="967"/>
                  </a:cubicBezTo>
                  <a:close/>
                  <a:moveTo>
                    <a:pt x="6018" y="345"/>
                  </a:moveTo>
                  <a:cubicBezTo>
                    <a:pt x="6123" y="345"/>
                    <a:pt x="6218" y="361"/>
                    <a:pt x="6299" y="395"/>
                  </a:cubicBezTo>
                  <a:cubicBezTo>
                    <a:pt x="6478" y="467"/>
                    <a:pt x="6597" y="586"/>
                    <a:pt x="6668" y="752"/>
                  </a:cubicBezTo>
                  <a:cubicBezTo>
                    <a:pt x="6835" y="1169"/>
                    <a:pt x="6561" y="1717"/>
                    <a:pt x="6561" y="1717"/>
                  </a:cubicBezTo>
                  <a:cubicBezTo>
                    <a:pt x="6537" y="1764"/>
                    <a:pt x="6537" y="1824"/>
                    <a:pt x="6561" y="1871"/>
                  </a:cubicBezTo>
                  <a:cubicBezTo>
                    <a:pt x="6585" y="1883"/>
                    <a:pt x="6835" y="2431"/>
                    <a:pt x="6692" y="2836"/>
                  </a:cubicBezTo>
                  <a:cubicBezTo>
                    <a:pt x="6621" y="3003"/>
                    <a:pt x="6502" y="3122"/>
                    <a:pt x="6311" y="3193"/>
                  </a:cubicBezTo>
                  <a:cubicBezTo>
                    <a:pt x="6237" y="3225"/>
                    <a:pt x="6151" y="3241"/>
                    <a:pt x="6052" y="3241"/>
                  </a:cubicBezTo>
                  <a:cubicBezTo>
                    <a:pt x="5643" y="3241"/>
                    <a:pt x="5033" y="2968"/>
                    <a:pt x="4323" y="2479"/>
                  </a:cubicBezTo>
                  <a:lnTo>
                    <a:pt x="4323" y="2443"/>
                  </a:lnTo>
                  <a:lnTo>
                    <a:pt x="4323" y="2300"/>
                  </a:lnTo>
                  <a:lnTo>
                    <a:pt x="5037" y="2491"/>
                  </a:lnTo>
                  <a:lnTo>
                    <a:pt x="5073" y="2491"/>
                  </a:lnTo>
                  <a:cubicBezTo>
                    <a:pt x="5156" y="2491"/>
                    <a:pt x="5228" y="2443"/>
                    <a:pt x="5240" y="2360"/>
                  </a:cubicBezTo>
                  <a:cubicBezTo>
                    <a:pt x="5275" y="2264"/>
                    <a:pt x="5216" y="2169"/>
                    <a:pt x="5121" y="2133"/>
                  </a:cubicBezTo>
                  <a:lnTo>
                    <a:pt x="4323" y="1907"/>
                  </a:lnTo>
                  <a:lnTo>
                    <a:pt x="4323" y="1657"/>
                  </a:lnTo>
                  <a:lnTo>
                    <a:pt x="5121" y="1431"/>
                  </a:lnTo>
                  <a:cubicBezTo>
                    <a:pt x="5216" y="1407"/>
                    <a:pt x="5275" y="1312"/>
                    <a:pt x="5240" y="1217"/>
                  </a:cubicBezTo>
                  <a:cubicBezTo>
                    <a:pt x="5221" y="1140"/>
                    <a:pt x="5156" y="1087"/>
                    <a:pt x="5076" y="1087"/>
                  </a:cubicBezTo>
                  <a:cubicBezTo>
                    <a:pt x="5056" y="1087"/>
                    <a:pt x="5035" y="1090"/>
                    <a:pt x="5013" y="1098"/>
                  </a:cubicBezTo>
                  <a:lnTo>
                    <a:pt x="4299" y="1288"/>
                  </a:lnTo>
                  <a:lnTo>
                    <a:pt x="4299" y="1133"/>
                  </a:lnTo>
                  <a:lnTo>
                    <a:pt x="4299" y="1109"/>
                  </a:lnTo>
                  <a:cubicBezTo>
                    <a:pt x="5002" y="606"/>
                    <a:pt x="5600" y="345"/>
                    <a:pt x="6018" y="345"/>
                  </a:cubicBezTo>
                  <a:close/>
                  <a:moveTo>
                    <a:pt x="1132" y="359"/>
                  </a:moveTo>
                  <a:cubicBezTo>
                    <a:pt x="1549" y="359"/>
                    <a:pt x="2144" y="633"/>
                    <a:pt x="2858" y="1133"/>
                  </a:cubicBezTo>
                  <a:lnTo>
                    <a:pt x="2858" y="1169"/>
                  </a:lnTo>
                  <a:lnTo>
                    <a:pt x="2858" y="1312"/>
                  </a:lnTo>
                  <a:lnTo>
                    <a:pt x="2144" y="1121"/>
                  </a:lnTo>
                  <a:cubicBezTo>
                    <a:pt x="2131" y="1118"/>
                    <a:pt x="2118" y="1116"/>
                    <a:pt x="2105" y="1116"/>
                  </a:cubicBezTo>
                  <a:cubicBezTo>
                    <a:pt x="2030" y="1116"/>
                    <a:pt x="1948" y="1170"/>
                    <a:pt x="1918" y="1240"/>
                  </a:cubicBezTo>
                  <a:cubicBezTo>
                    <a:pt x="1906" y="1312"/>
                    <a:pt x="1965" y="1419"/>
                    <a:pt x="2061" y="1431"/>
                  </a:cubicBezTo>
                  <a:lnTo>
                    <a:pt x="2858" y="1657"/>
                  </a:lnTo>
                  <a:lnTo>
                    <a:pt x="2858" y="1931"/>
                  </a:lnTo>
                  <a:lnTo>
                    <a:pt x="2061" y="2145"/>
                  </a:lnTo>
                  <a:cubicBezTo>
                    <a:pt x="1965" y="2181"/>
                    <a:pt x="1906" y="2264"/>
                    <a:pt x="1942" y="2372"/>
                  </a:cubicBezTo>
                  <a:cubicBezTo>
                    <a:pt x="1954" y="2443"/>
                    <a:pt x="2025" y="2502"/>
                    <a:pt x="2108" y="2502"/>
                  </a:cubicBezTo>
                  <a:lnTo>
                    <a:pt x="2144" y="2502"/>
                  </a:lnTo>
                  <a:lnTo>
                    <a:pt x="2858" y="2312"/>
                  </a:lnTo>
                  <a:lnTo>
                    <a:pt x="2858" y="2467"/>
                  </a:lnTo>
                  <a:lnTo>
                    <a:pt x="2858" y="2491"/>
                  </a:lnTo>
                  <a:cubicBezTo>
                    <a:pt x="2155" y="2994"/>
                    <a:pt x="1558" y="3255"/>
                    <a:pt x="1146" y="3255"/>
                  </a:cubicBezTo>
                  <a:cubicBezTo>
                    <a:pt x="1042" y="3255"/>
                    <a:pt x="949" y="3239"/>
                    <a:pt x="870" y="3205"/>
                  </a:cubicBezTo>
                  <a:cubicBezTo>
                    <a:pt x="692" y="3134"/>
                    <a:pt x="572" y="3014"/>
                    <a:pt x="489" y="2848"/>
                  </a:cubicBezTo>
                  <a:cubicBezTo>
                    <a:pt x="334" y="2431"/>
                    <a:pt x="596" y="1883"/>
                    <a:pt x="596" y="1883"/>
                  </a:cubicBezTo>
                  <a:cubicBezTo>
                    <a:pt x="632" y="1836"/>
                    <a:pt x="632" y="1776"/>
                    <a:pt x="596" y="1729"/>
                  </a:cubicBezTo>
                  <a:cubicBezTo>
                    <a:pt x="596" y="1729"/>
                    <a:pt x="346" y="1181"/>
                    <a:pt x="489" y="764"/>
                  </a:cubicBezTo>
                  <a:cubicBezTo>
                    <a:pt x="549" y="597"/>
                    <a:pt x="668" y="478"/>
                    <a:pt x="870" y="407"/>
                  </a:cubicBezTo>
                  <a:cubicBezTo>
                    <a:pt x="942" y="383"/>
                    <a:pt x="1025" y="359"/>
                    <a:pt x="1132" y="359"/>
                  </a:cubicBezTo>
                  <a:close/>
                  <a:moveTo>
                    <a:pt x="1141" y="0"/>
                  </a:moveTo>
                  <a:cubicBezTo>
                    <a:pt x="1002" y="0"/>
                    <a:pt x="871" y="23"/>
                    <a:pt x="751" y="74"/>
                  </a:cubicBezTo>
                  <a:cubicBezTo>
                    <a:pt x="477" y="193"/>
                    <a:pt x="287" y="371"/>
                    <a:pt x="180" y="633"/>
                  </a:cubicBezTo>
                  <a:cubicBezTo>
                    <a:pt x="1" y="1074"/>
                    <a:pt x="180" y="1598"/>
                    <a:pt x="251" y="1800"/>
                  </a:cubicBezTo>
                  <a:cubicBezTo>
                    <a:pt x="227" y="1895"/>
                    <a:pt x="168" y="2026"/>
                    <a:pt x="144" y="2193"/>
                  </a:cubicBezTo>
                  <a:cubicBezTo>
                    <a:pt x="72" y="2491"/>
                    <a:pt x="96" y="2741"/>
                    <a:pt x="180" y="2967"/>
                  </a:cubicBezTo>
                  <a:cubicBezTo>
                    <a:pt x="287" y="3217"/>
                    <a:pt x="465" y="3419"/>
                    <a:pt x="751" y="3514"/>
                  </a:cubicBezTo>
                  <a:cubicBezTo>
                    <a:pt x="870" y="3562"/>
                    <a:pt x="1001" y="3598"/>
                    <a:pt x="1144" y="3598"/>
                  </a:cubicBezTo>
                  <a:cubicBezTo>
                    <a:pt x="1727" y="3598"/>
                    <a:pt x="2442" y="3205"/>
                    <a:pt x="3013" y="2800"/>
                  </a:cubicBezTo>
                  <a:cubicBezTo>
                    <a:pt x="3097" y="2895"/>
                    <a:pt x="3228" y="2955"/>
                    <a:pt x="3370" y="2955"/>
                  </a:cubicBezTo>
                  <a:lnTo>
                    <a:pt x="3811" y="2955"/>
                  </a:lnTo>
                  <a:cubicBezTo>
                    <a:pt x="3966" y="2955"/>
                    <a:pt x="4085" y="2895"/>
                    <a:pt x="4168" y="2800"/>
                  </a:cubicBezTo>
                  <a:cubicBezTo>
                    <a:pt x="4752" y="3205"/>
                    <a:pt x="5454" y="3598"/>
                    <a:pt x="6037" y="3598"/>
                  </a:cubicBezTo>
                  <a:cubicBezTo>
                    <a:pt x="6180" y="3598"/>
                    <a:pt x="6311" y="3562"/>
                    <a:pt x="6430" y="3514"/>
                  </a:cubicBezTo>
                  <a:cubicBezTo>
                    <a:pt x="6704" y="3395"/>
                    <a:pt x="6895" y="3217"/>
                    <a:pt x="7002" y="2967"/>
                  </a:cubicBezTo>
                  <a:cubicBezTo>
                    <a:pt x="7180" y="2502"/>
                    <a:pt x="7014" y="1991"/>
                    <a:pt x="6930" y="1788"/>
                  </a:cubicBezTo>
                  <a:cubicBezTo>
                    <a:pt x="6954" y="1705"/>
                    <a:pt x="7014" y="1574"/>
                    <a:pt x="7049" y="1407"/>
                  </a:cubicBezTo>
                  <a:cubicBezTo>
                    <a:pt x="7109" y="1109"/>
                    <a:pt x="7085" y="848"/>
                    <a:pt x="7002" y="633"/>
                  </a:cubicBezTo>
                  <a:cubicBezTo>
                    <a:pt x="6895" y="371"/>
                    <a:pt x="6716" y="181"/>
                    <a:pt x="6430" y="74"/>
                  </a:cubicBezTo>
                  <a:cubicBezTo>
                    <a:pt x="6308" y="23"/>
                    <a:pt x="6175" y="0"/>
                    <a:pt x="6035" y="0"/>
                  </a:cubicBezTo>
                  <a:cubicBezTo>
                    <a:pt x="5449" y="0"/>
                    <a:pt x="4735" y="394"/>
                    <a:pt x="4168" y="788"/>
                  </a:cubicBezTo>
                  <a:cubicBezTo>
                    <a:pt x="4085" y="705"/>
                    <a:pt x="3954" y="645"/>
                    <a:pt x="3811" y="645"/>
                  </a:cubicBezTo>
                  <a:lnTo>
                    <a:pt x="3370" y="645"/>
                  </a:lnTo>
                  <a:cubicBezTo>
                    <a:pt x="3216" y="645"/>
                    <a:pt x="3097" y="705"/>
                    <a:pt x="3013" y="788"/>
                  </a:cubicBezTo>
                  <a:cubicBezTo>
                    <a:pt x="2437" y="394"/>
                    <a:pt x="1721" y="0"/>
                    <a:pt x="11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55"/>
            <p:cNvSpPr/>
            <p:nvPr/>
          </p:nvSpPr>
          <p:spPr>
            <a:xfrm>
              <a:off x="4926263" y="3337255"/>
              <a:ext cx="238601" cy="97355"/>
            </a:xfrm>
            <a:custGeom>
              <a:rect b="b" l="l" r="r" t="t"/>
              <a:pathLst>
                <a:path extrusionOk="0" h="3061" w="7502">
                  <a:moveTo>
                    <a:pt x="3774" y="346"/>
                  </a:moveTo>
                  <a:cubicBezTo>
                    <a:pt x="4667" y="346"/>
                    <a:pt x="5513" y="405"/>
                    <a:pt x="6168" y="524"/>
                  </a:cubicBezTo>
                  <a:cubicBezTo>
                    <a:pt x="6858" y="643"/>
                    <a:pt x="7096" y="798"/>
                    <a:pt x="7144" y="869"/>
                  </a:cubicBezTo>
                  <a:cubicBezTo>
                    <a:pt x="7096" y="917"/>
                    <a:pt x="6953" y="1000"/>
                    <a:pt x="6572" y="1108"/>
                  </a:cubicBezTo>
                  <a:cubicBezTo>
                    <a:pt x="6561" y="1108"/>
                    <a:pt x="6549" y="1108"/>
                    <a:pt x="6525" y="1120"/>
                  </a:cubicBezTo>
                  <a:lnTo>
                    <a:pt x="6513" y="1120"/>
                  </a:lnTo>
                  <a:cubicBezTo>
                    <a:pt x="6501" y="1120"/>
                    <a:pt x="6489" y="1120"/>
                    <a:pt x="6465" y="1131"/>
                  </a:cubicBezTo>
                  <a:lnTo>
                    <a:pt x="6453" y="1131"/>
                  </a:lnTo>
                  <a:cubicBezTo>
                    <a:pt x="6441" y="1131"/>
                    <a:pt x="6430" y="1131"/>
                    <a:pt x="6430" y="1155"/>
                  </a:cubicBezTo>
                  <a:lnTo>
                    <a:pt x="6406" y="1155"/>
                  </a:lnTo>
                  <a:cubicBezTo>
                    <a:pt x="6394" y="1155"/>
                    <a:pt x="6382" y="1155"/>
                    <a:pt x="6370" y="1167"/>
                  </a:cubicBezTo>
                  <a:lnTo>
                    <a:pt x="6346" y="1167"/>
                  </a:lnTo>
                  <a:cubicBezTo>
                    <a:pt x="6334" y="1167"/>
                    <a:pt x="6310" y="1179"/>
                    <a:pt x="6287" y="1179"/>
                  </a:cubicBezTo>
                  <a:cubicBezTo>
                    <a:pt x="6275" y="1179"/>
                    <a:pt x="6251" y="1191"/>
                    <a:pt x="6215" y="1191"/>
                  </a:cubicBezTo>
                  <a:cubicBezTo>
                    <a:pt x="6203" y="1191"/>
                    <a:pt x="6168" y="1215"/>
                    <a:pt x="6156" y="1215"/>
                  </a:cubicBezTo>
                  <a:cubicBezTo>
                    <a:pt x="6132" y="1215"/>
                    <a:pt x="6084" y="1227"/>
                    <a:pt x="6049" y="1227"/>
                  </a:cubicBezTo>
                  <a:lnTo>
                    <a:pt x="6025" y="1227"/>
                  </a:lnTo>
                  <a:cubicBezTo>
                    <a:pt x="6013" y="1227"/>
                    <a:pt x="5977" y="1227"/>
                    <a:pt x="5965" y="1239"/>
                  </a:cubicBezTo>
                  <a:cubicBezTo>
                    <a:pt x="5929" y="1239"/>
                    <a:pt x="5918" y="1239"/>
                    <a:pt x="5894" y="1250"/>
                  </a:cubicBezTo>
                  <a:lnTo>
                    <a:pt x="5846" y="1250"/>
                  </a:lnTo>
                  <a:cubicBezTo>
                    <a:pt x="5810" y="1250"/>
                    <a:pt x="5787" y="1274"/>
                    <a:pt x="5751" y="1274"/>
                  </a:cubicBezTo>
                  <a:cubicBezTo>
                    <a:pt x="5382" y="1310"/>
                    <a:pt x="4965" y="1358"/>
                    <a:pt x="4525" y="1370"/>
                  </a:cubicBezTo>
                  <a:lnTo>
                    <a:pt x="3048" y="1370"/>
                  </a:lnTo>
                  <a:cubicBezTo>
                    <a:pt x="2620" y="1358"/>
                    <a:pt x="2203" y="1310"/>
                    <a:pt x="1822" y="1274"/>
                  </a:cubicBezTo>
                  <a:lnTo>
                    <a:pt x="1810" y="1274"/>
                  </a:lnTo>
                  <a:cubicBezTo>
                    <a:pt x="1786" y="1274"/>
                    <a:pt x="1750" y="1250"/>
                    <a:pt x="1727" y="1250"/>
                  </a:cubicBezTo>
                  <a:lnTo>
                    <a:pt x="1679" y="1250"/>
                  </a:lnTo>
                  <a:cubicBezTo>
                    <a:pt x="1643" y="1250"/>
                    <a:pt x="1631" y="1250"/>
                    <a:pt x="1608" y="1239"/>
                  </a:cubicBezTo>
                  <a:cubicBezTo>
                    <a:pt x="1584" y="1239"/>
                    <a:pt x="1560" y="1239"/>
                    <a:pt x="1548" y="1227"/>
                  </a:cubicBezTo>
                  <a:lnTo>
                    <a:pt x="1512" y="1227"/>
                  </a:lnTo>
                  <a:cubicBezTo>
                    <a:pt x="1488" y="1227"/>
                    <a:pt x="1441" y="1215"/>
                    <a:pt x="1405" y="1215"/>
                  </a:cubicBezTo>
                  <a:cubicBezTo>
                    <a:pt x="1393" y="1215"/>
                    <a:pt x="1369" y="1191"/>
                    <a:pt x="1346" y="1191"/>
                  </a:cubicBezTo>
                  <a:cubicBezTo>
                    <a:pt x="1310" y="1179"/>
                    <a:pt x="1262" y="1179"/>
                    <a:pt x="1215" y="1167"/>
                  </a:cubicBezTo>
                  <a:lnTo>
                    <a:pt x="1203" y="1167"/>
                  </a:lnTo>
                  <a:cubicBezTo>
                    <a:pt x="1191" y="1167"/>
                    <a:pt x="1167" y="1167"/>
                    <a:pt x="1155" y="1155"/>
                  </a:cubicBezTo>
                  <a:lnTo>
                    <a:pt x="1143" y="1155"/>
                  </a:lnTo>
                  <a:cubicBezTo>
                    <a:pt x="1131" y="1155"/>
                    <a:pt x="1107" y="1155"/>
                    <a:pt x="1096" y="1131"/>
                  </a:cubicBezTo>
                  <a:lnTo>
                    <a:pt x="1084" y="1131"/>
                  </a:lnTo>
                  <a:cubicBezTo>
                    <a:pt x="1072" y="1131"/>
                    <a:pt x="1048" y="1131"/>
                    <a:pt x="1036" y="1120"/>
                  </a:cubicBezTo>
                  <a:lnTo>
                    <a:pt x="1024" y="1120"/>
                  </a:lnTo>
                  <a:cubicBezTo>
                    <a:pt x="1012" y="1120"/>
                    <a:pt x="988" y="1120"/>
                    <a:pt x="976" y="1108"/>
                  </a:cubicBezTo>
                  <a:cubicBezTo>
                    <a:pt x="595" y="1000"/>
                    <a:pt x="453" y="917"/>
                    <a:pt x="417" y="881"/>
                  </a:cubicBezTo>
                  <a:lnTo>
                    <a:pt x="393" y="881"/>
                  </a:lnTo>
                  <a:lnTo>
                    <a:pt x="381" y="869"/>
                  </a:lnTo>
                  <a:cubicBezTo>
                    <a:pt x="429" y="810"/>
                    <a:pt x="679" y="655"/>
                    <a:pt x="1381" y="524"/>
                  </a:cubicBezTo>
                  <a:cubicBezTo>
                    <a:pt x="2036" y="405"/>
                    <a:pt x="2881" y="346"/>
                    <a:pt x="3774" y="346"/>
                  </a:cubicBezTo>
                  <a:close/>
                  <a:moveTo>
                    <a:pt x="3751" y="0"/>
                  </a:moveTo>
                  <a:cubicBezTo>
                    <a:pt x="2774" y="0"/>
                    <a:pt x="1869" y="72"/>
                    <a:pt x="1191" y="215"/>
                  </a:cubicBezTo>
                  <a:cubicBezTo>
                    <a:pt x="405" y="358"/>
                    <a:pt x="24" y="548"/>
                    <a:pt x="0" y="834"/>
                  </a:cubicBezTo>
                  <a:lnTo>
                    <a:pt x="0" y="869"/>
                  </a:lnTo>
                  <a:cubicBezTo>
                    <a:pt x="0" y="953"/>
                    <a:pt x="36" y="1048"/>
                    <a:pt x="107" y="1120"/>
                  </a:cubicBezTo>
                  <a:cubicBezTo>
                    <a:pt x="250" y="1405"/>
                    <a:pt x="488" y="1989"/>
                    <a:pt x="667" y="2894"/>
                  </a:cubicBezTo>
                  <a:cubicBezTo>
                    <a:pt x="677" y="2963"/>
                    <a:pt x="754" y="3033"/>
                    <a:pt x="827" y="3033"/>
                  </a:cubicBezTo>
                  <a:cubicBezTo>
                    <a:pt x="841" y="3033"/>
                    <a:pt x="856" y="3030"/>
                    <a:pt x="869" y="3025"/>
                  </a:cubicBezTo>
                  <a:cubicBezTo>
                    <a:pt x="965" y="3013"/>
                    <a:pt x="1036" y="2905"/>
                    <a:pt x="1012" y="2822"/>
                  </a:cubicBezTo>
                  <a:cubicBezTo>
                    <a:pt x="869" y="2191"/>
                    <a:pt x="726" y="1715"/>
                    <a:pt x="595" y="1370"/>
                  </a:cubicBezTo>
                  <a:lnTo>
                    <a:pt x="595" y="1370"/>
                  </a:lnTo>
                  <a:lnTo>
                    <a:pt x="726" y="1417"/>
                  </a:lnTo>
                  <a:lnTo>
                    <a:pt x="738" y="1417"/>
                  </a:lnTo>
                  <a:cubicBezTo>
                    <a:pt x="750" y="1417"/>
                    <a:pt x="750" y="1417"/>
                    <a:pt x="774" y="1429"/>
                  </a:cubicBezTo>
                  <a:cubicBezTo>
                    <a:pt x="1036" y="1512"/>
                    <a:pt x="1346" y="1560"/>
                    <a:pt x="1703" y="1608"/>
                  </a:cubicBezTo>
                  <a:cubicBezTo>
                    <a:pt x="1738" y="1608"/>
                    <a:pt x="1750" y="1608"/>
                    <a:pt x="1786" y="1631"/>
                  </a:cubicBezTo>
                  <a:lnTo>
                    <a:pt x="1810" y="1631"/>
                  </a:lnTo>
                  <a:cubicBezTo>
                    <a:pt x="2298" y="1691"/>
                    <a:pt x="2858" y="1715"/>
                    <a:pt x="3453" y="1727"/>
                  </a:cubicBezTo>
                  <a:lnTo>
                    <a:pt x="4227" y="1727"/>
                  </a:lnTo>
                  <a:cubicBezTo>
                    <a:pt x="4894" y="1715"/>
                    <a:pt x="5537" y="1655"/>
                    <a:pt x="6072" y="1584"/>
                  </a:cubicBezTo>
                  <a:cubicBezTo>
                    <a:pt x="6108" y="1584"/>
                    <a:pt x="6144" y="1572"/>
                    <a:pt x="6168" y="1572"/>
                  </a:cubicBezTo>
                  <a:lnTo>
                    <a:pt x="6191" y="1572"/>
                  </a:lnTo>
                  <a:cubicBezTo>
                    <a:pt x="6334" y="1536"/>
                    <a:pt x="6465" y="1512"/>
                    <a:pt x="6584" y="1477"/>
                  </a:cubicBezTo>
                  <a:cubicBezTo>
                    <a:pt x="6608" y="1477"/>
                    <a:pt x="6620" y="1465"/>
                    <a:pt x="6644" y="1465"/>
                  </a:cubicBezTo>
                  <a:lnTo>
                    <a:pt x="6680" y="1465"/>
                  </a:lnTo>
                  <a:cubicBezTo>
                    <a:pt x="6751" y="1453"/>
                    <a:pt x="6822" y="1417"/>
                    <a:pt x="6882" y="1405"/>
                  </a:cubicBezTo>
                  <a:lnTo>
                    <a:pt x="6882" y="1405"/>
                  </a:lnTo>
                  <a:cubicBezTo>
                    <a:pt x="6751" y="1751"/>
                    <a:pt x="6608" y="2227"/>
                    <a:pt x="6465" y="2846"/>
                  </a:cubicBezTo>
                  <a:cubicBezTo>
                    <a:pt x="6453" y="2941"/>
                    <a:pt x="6513" y="3036"/>
                    <a:pt x="6608" y="3060"/>
                  </a:cubicBezTo>
                  <a:lnTo>
                    <a:pt x="6632" y="3060"/>
                  </a:lnTo>
                  <a:cubicBezTo>
                    <a:pt x="6703" y="3060"/>
                    <a:pt x="6787" y="3001"/>
                    <a:pt x="6811" y="2917"/>
                  </a:cubicBezTo>
                  <a:cubicBezTo>
                    <a:pt x="7001" y="2012"/>
                    <a:pt x="7239" y="1429"/>
                    <a:pt x="7358" y="1155"/>
                  </a:cubicBezTo>
                  <a:cubicBezTo>
                    <a:pt x="7465" y="1036"/>
                    <a:pt x="7501" y="953"/>
                    <a:pt x="7501" y="858"/>
                  </a:cubicBezTo>
                  <a:lnTo>
                    <a:pt x="7501" y="834"/>
                  </a:lnTo>
                  <a:cubicBezTo>
                    <a:pt x="7465" y="560"/>
                    <a:pt x="7096" y="358"/>
                    <a:pt x="6310" y="215"/>
                  </a:cubicBezTo>
                  <a:cubicBezTo>
                    <a:pt x="5620" y="72"/>
                    <a:pt x="4715" y="0"/>
                    <a:pt x="37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4" name="Google Shape;3764;p55"/>
          <p:cNvGrpSpPr/>
          <p:nvPr/>
        </p:nvGrpSpPr>
        <p:grpSpPr>
          <a:xfrm>
            <a:off x="6193310" y="3407289"/>
            <a:ext cx="352590" cy="237488"/>
            <a:chOff x="6193310" y="3407289"/>
            <a:chExt cx="352590" cy="237488"/>
          </a:xfrm>
        </p:grpSpPr>
        <p:sp>
          <p:nvSpPr>
            <p:cNvPr id="3765" name="Google Shape;3765;p55"/>
            <p:cNvSpPr/>
            <p:nvPr/>
          </p:nvSpPr>
          <p:spPr>
            <a:xfrm>
              <a:off x="6193310" y="3522042"/>
              <a:ext cx="352590" cy="122735"/>
            </a:xfrm>
            <a:custGeom>
              <a:rect b="b" l="l" r="r" t="t"/>
              <a:pathLst>
                <a:path extrusionOk="0" h="3859" w="11086">
                  <a:moveTo>
                    <a:pt x="10549" y="310"/>
                  </a:moveTo>
                  <a:cubicBezTo>
                    <a:pt x="10668" y="310"/>
                    <a:pt x="10776" y="417"/>
                    <a:pt x="10776" y="536"/>
                  </a:cubicBezTo>
                  <a:lnTo>
                    <a:pt x="10776" y="3287"/>
                  </a:lnTo>
                  <a:lnTo>
                    <a:pt x="10764" y="3287"/>
                  </a:lnTo>
                  <a:cubicBezTo>
                    <a:pt x="10764" y="3406"/>
                    <a:pt x="10657" y="3513"/>
                    <a:pt x="10538" y="3513"/>
                  </a:cubicBezTo>
                  <a:lnTo>
                    <a:pt x="6811" y="3513"/>
                  </a:lnTo>
                  <a:cubicBezTo>
                    <a:pt x="6692" y="3513"/>
                    <a:pt x="6597" y="3465"/>
                    <a:pt x="6513" y="3394"/>
                  </a:cubicBezTo>
                  <a:lnTo>
                    <a:pt x="5668" y="2620"/>
                  </a:lnTo>
                  <a:cubicBezTo>
                    <a:pt x="5644" y="2584"/>
                    <a:pt x="5608" y="2572"/>
                    <a:pt x="5561" y="2572"/>
                  </a:cubicBezTo>
                  <a:cubicBezTo>
                    <a:pt x="5525" y="2572"/>
                    <a:pt x="5454" y="2584"/>
                    <a:pt x="5430" y="2620"/>
                  </a:cubicBezTo>
                  <a:lnTo>
                    <a:pt x="4584" y="3394"/>
                  </a:lnTo>
                  <a:cubicBezTo>
                    <a:pt x="4489" y="3465"/>
                    <a:pt x="4382" y="3513"/>
                    <a:pt x="4287" y="3513"/>
                  </a:cubicBezTo>
                  <a:lnTo>
                    <a:pt x="560" y="3513"/>
                  </a:lnTo>
                  <a:cubicBezTo>
                    <a:pt x="441" y="3513"/>
                    <a:pt x="334" y="3406"/>
                    <a:pt x="334" y="3287"/>
                  </a:cubicBezTo>
                  <a:lnTo>
                    <a:pt x="334" y="536"/>
                  </a:lnTo>
                  <a:cubicBezTo>
                    <a:pt x="334" y="417"/>
                    <a:pt x="441" y="310"/>
                    <a:pt x="560" y="310"/>
                  </a:cubicBezTo>
                  <a:close/>
                  <a:moveTo>
                    <a:pt x="548" y="1"/>
                  </a:moveTo>
                  <a:cubicBezTo>
                    <a:pt x="251" y="1"/>
                    <a:pt x="0" y="251"/>
                    <a:pt x="0" y="548"/>
                  </a:cubicBezTo>
                  <a:lnTo>
                    <a:pt x="0" y="3299"/>
                  </a:lnTo>
                  <a:cubicBezTo>
                    <a:pt x="0" y="3596"/>
                    <a:pt x="251" y="3858"/>
                    <a:pt x="548" y="3858"/>
                  </a:cubicBezTo>
                  <a:lnTo>
                    <a:pt x="4275" y="3858"/>
                  </a:lnTo>
                  <a:cubicBezTo>
                    <a:pt x="4465" y="3858"/>
                    <a:pt x="4644" y="3775"/>
                    <a:pt x="4787" y="3644"/>
                  </a:cubicBezTo>
                  <a:lnTo>
                    <a:pt x="5537" y="2965"/>
                  </a:lnTo>
                  <a:lnTo>
                    <a:pt x="6275" y="3644"/>
                  </a:lnTo>
                  <a:cubicBezTo>
                    <a:pt x="6430" y="3775"/>
                    <a:pt x="6608" y="3858"/>
                    <a:pt x="6799" y="3858"/>
                  </a:cubicBezTo>
                  <a:lnTo>
                    <a:pt x="10526" y="3858"/>
                  </a:lnTo>
                  <a:cubicBezTo>
                    <a:pt x="10823" y="3858"/>
                    <a:pt x="11073" y="3596"/>
                    <a:pt x="11073" y="3299"/>
                  </a:cubicBezTo>
                  <a:lnTo>
                    <a:pt x="11073" y="548"/>
                  </a:lnTo>
                  <a:cubicBezTo>
                    <a:pt x="11085" y="239"/>
                    <a:pt x="10835" y="1"/>
                    <a:pt x="1053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55"/>
            <p:cNvSpPr/>
            <p:nvPr/>
          </p:nvSpPr>
          <p:spPr>
            <a:xfrm>
              <a:off x="6217927" y="3546277"/>
              <a:ext cx="132563" cy="73120"/>
            </a:xfrm>
            <a:custGeom>
              <a:rect b="b" l="l" r="r" t="t"/>
              <a:pathLst>
                <a:path extrusionOk="0" h="2299" w="4168">
                  <a:moveTo>
                    <a:pt x="3834" y="322"/>
                  </a:moveTo>
                  <a:lnTo>
                    <a:pt x="3834" y="1560"/>
                  </a:lnTo>
                  <a:lnTo>
                    <a:pt x="3382" y="1977"/>
                  </a:lnTo>
                  <a:lnTo>
                    <a:pt x="322" y="1977"/>
                  </a:lnTo>
                  <a:lnTo>
                    <a:pt x="322" y="322"/>
                  </a:lnTo>
                  <a:close/>
                  <a:moveTo>
                    <a:pt x="250" y="1"/>
                  </a:moveTo>
                  <a:cubicBezTo>
                    <a:pt x="119" y="1"/>
                    <a:pt x="0" y="120"/>
                    <a:pt x="0" y="251"/>
                  </a:cubicBezTo>
                  <a:lnTo>
                    <a:pt x="0" y="2048"/>
                  </a:lnTo>
                  <a:cubicBezTo>
                    <a:pt x="0" y="2179"/>
                    <a:pt x="119" y="2298"/>
                    <a:pt x="250" y="2298"/>
                  </a:cubicBezTo>
                  <a:lnTo>
                    <a:pt x="3406" y="2298"/>
                  </a:lnTo>
                  <a:cubicBezTo>
                    <a:pt x="3465" y="2298"/>
                    <a:pt x="3525" y="2275"/>
                    <a:pt x="3572" y="2239"/>
                  </a:cubicBezTo>
                  <a:lnTo>
                    <a:pt x="4072" y="1787"/>
                  </a:lnTo>
                  <a:cubicBezTo>
                    <a:pt x="4120" y="1739"/>
                    <a:pt x="4156" y="1667"/>
                    <a:pt x="4156" y="1608"/>
                  </a:cubicBezTo>
                  <a:lnTo>
                    <a:pt x="4156" y="263"/>
                  </a:lnTo>
                  <a:cubicBezTo>
                    <a:pt x="4168" y="120"/>
                    <a:pt x="4049" y="1"/>
                    <a:pt x="391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55"/>
            <p:cNvSpPr/>
            <p:nvPr/>
          </p:nvSpPr>
          <p:spPr>
            <a:xfrm>
              <a:off x="6388720" y="3546277"/>
              <a:ext cx="132563" cy="72738"/>
            </a:xfrm>
            <a:custGeom>
              <a:rect b="b" l="l" r="r" t="t"/>
              <a:pathLst>
                <a:path extrusionOk="0" h="2287" w="4168">
                  <a:moveTo>
                    <a:pt x="3846" y="322"/>
                  </a:moveTo>
                  <a:lnTo>
                    <a:pt x="3846" y="1977"/>
                  </a:lnTo>
                  <a:lnTo>
                    <a:pt x="786" y="1977"/>
                  </a:lnTo>
                  <a:lnTo>
                    <a:pt x="333" y="1560"/>
                  </a:lnTo>
                  <a:lnTo>
                    <a:pt x="333" y="322"/>
                  </a:lnTo>
                  <a:close/>
                  <a:moveTo>
                    <a:pt x="250" y="1"/>
                  </a:moveTo>
                  <a:cubicBezTo>
                    <a:pt x="119" y="1"/>
                    <a:pt x="0" y="120"/>
                    <a:pt x="0" y="251"/>
                  </a:cubicBezTo>
                  <a:lnTo>
                    <a:pt x="0" y="1584"/>
                  </a:lnTo>
                  <a:cubicBezTo>
                    <a:pt x="0" y="1667"/>
                    <a:pt x="36" y="1727"/>
                    <a:pt x="72" y="1763"/>
                  </a:cubicBezTo>
                  <a:lnTo>
                    <a:pt x="584" y="2227"/>
                  </a:lnTo>
                  <a:cubicBezTo>
                    <a:pt x="631" y="2275"/>
                    <a:pt x="691" y="2287"/>
                    <a:pt x="750" y="2287"/>
                  </a:cubicBezTo>
                  <a:lnTo>
                    <a:pt x="3905" y="2287"/>
                  </a:lnTo>
                  <a:cubicBezTo>
                    <a:pt x="4036" y="2287"/>
                    <a:pt x="4155" y="2168"/>
                    <a:pt x="4155" y="2037"/>
                  </a:cubicBezTo>
                  <a:lnTo>
                    <a:pt x="4155" y="239"/>
                  </a:lnTo>
                  <a:cubicBezTo>
                    <a:pt x="4167" y="120"/>
                    <a:pt x="4048" y="1"/>
                    <a:pt x="391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55"/>
            <p:cNvSpPr/>
            <p:nvPr/>
          </p:nvSpPr>
          <p:spPr>
            <a:xfrm>
              <a:off x="6405736" y="3407289"/>
              <a:ext cx="121591" cy="105306"/>
            </a:xfrm>
            <a:custGeom>
              <a:rect b="b" l="l" r="r" t="t"/>
              <a:pathLst>
                <a:path extrusionOk="0" h="3311" w="3823">
                  <a:moveTo>
                    <a:pt x="668" y="1"/>
                  </a:moveTo>
                  <a:cubicBezTo>
                    <a:pt x="299" y="1"/>
                    <a:pt x="1" y="299"/>
                    <a:pt x="1" y="680"/>
                  </a:cubicBezTo>
                  <a:lnTo>
                    <a:pt x="1" y="1775"/>
                  </a:lnTo>
                  <a:cubicBezTo>
                    <a:pt x="1" y="2073"/>
                    <a:pt x="239" y="2311"/>
                    <a:pt x="537" y="2311"/>
                  </a:cubicBezTo>
                  <a:cubicBezTo>
                    <a:pt x="822" y="2311"/>
                    <a:pt x="1049" y="2085"/>
                    <a:pt x="1072" y="1823"/>
                  </a:cubicBezTo>
                  <a:lnTo>
                    <a:pt x="2132" y="3251"/>
                  </a:lnTo>
                  <a:cubicBezTo>
                    <a:pt x="2156" y="3299"/>
                    <a:pt x="2204" y="3311"/>
                    <a:pt x="2263" y="3311"/>
                  </a:cubicBezTo>
                  <a:cubicBezTo>
                    <a:pt x="2287" y="3311"/>
                    <a:pt x="2335" y="3299"/>
                    <a:pt x="2346" y="3275"/>
                  </a:cubicBezTo>
                  <a:cubicBezTo>
                    <a:pt x="2430" y="3216"/>
                    <a:pt x="2442" y="3132"/>
                    <a:pt x="2382" y="3061"/>
                  </a:cubicBezTo>
                  <a:lnTo>
                    <a:pt x="1037" y="1227"/>
                  </a:lnTo>
                  <a:cubicBezTo>
                    <a:pt x="1009" y="1181"/>
                    <a:pt x="953" y="1164"/>
                    <a:pt x="901" y="1164"/>
                  </a:cubicBezTo>
                  <a:cubicBezTo>
                    <a:pt x="886" y="1164"/>
                    <a:pt x="872" y="1165"/>
                    <a:pt x="858" y="1168"/>
                  </a:cubicBezTo>
                  <a:cubicBezTo>
                    <a:pt x="799" y="1180"/>
                    <a:pt x="739" y="1251"/>
                    <a:pt x="739" y="1311"/>
                  </a:cubicBezTo>
                  <a:lnTo>
                    <a:pt x="739" y="1775"/>
                  </a:lnTo>
                  <a:cubicBezTo>
                    <a:pt x="739" y="1894"/>
                    <a:pt x="656" y="1989"/>
                    <a:pt x="537" y="1989"/>
                  </a:cubicBezTo>
                  <a:cubicBezTo>
                    <a:pt x="418" y="1989"/>
                    <a:pt x="322" y="1894"/>
                    <a:pt x="322" y="1775"/>
                  </a:cubicBezTo>
                  <a:lnTo>
                    <a:pt x="322" y="680"/>
                  </a:lnTo>
                  <a:cubicBezTo>
                    <a:pt x="322" y="477"/>
                    <a:pt x="489" y="322"/>
                    <a:pt x="680" y="322"/>
                  </a:cubicBezTo>
                  <a:cubicBezTo>
                    <a:pt x="787" y="322"/>
                    <a:pt x="882" y="358"/>
                    <a:pt x="941" y="418"/>
                  </a:cubicBezTo>
                  <a:lnTo>
                    <a:pt x="3525" y="3204"/>
                  </a:lnTo>
                  <a:cubicBezTo>
                    <a:pt x="3558" y="3236"/>
                    <a:pt x="3605" y="3255"/>
                    <a:pt x="3651" y="3255"/>
                  </a:cubicBezTo>
                  <a:cubicBezTo>
                    <a:pt x="3688" y="3255"/>
                    <a:pt x="3725" y="3242"/>
                    <a:pt x="3751" y="3216"/>
                  </a:cubicBezTo>
                  <a:cubicBezTo>
                    <a:pt x="3811" y="3180"/>
                    <a:pt x="3823" y="3073"/>
                    <a:pt x="3751" y="3001"/>
                  </a:cubicBezTo>
                  <a:lnTo>
                    <a:pt x="1156" y="215"/>
                  </a:lnTo>
                  <a:cubicBezTo>
                    <a:pt x="1025" y="84"/>
                    <a:pt x="846" y="1"/>
                    <a:pt x="6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55"/>
            <p:cNvSpPr/>
            <p:nvPr/>
          </p:nvSpPr>
          <p:spPr>
            <a:xfrm>
              <a:off x="6212616" y="3407289"/>
              <a:ext cx="120827" cy="105306"/>
            </a:xfrm>
            <a:custGeom>
              <a:rect b="b" l="l" r="r" t="t"/>
              <a:pathLst>
                <a:path extrusionOk="0" h="3311" w="3799">
                  <a:moveTo>
                    <a:pt x="3132" y="1"/>
                  </a:moveTo>
                  <a:cubicBezTo>
                    <a:pt x="2930" y="1"/>
                    <a:pt x="2751" y="84"/>
                    <a:pt x="2632" y="215"/>
                  </a:cubicBezTo>
                  <a:lnTo>
                    <a:pt x="60" y="2978"/>
                  </a:lnTo>
                  <a:cubicBezTo>
                    <a:pt x="1" y="3037"/>
                    <a:pt x="1" y="3144"/>
                    <a:pt x="72" y="3204"/>
                  </a:cubicBezTo>
                  <a:cubicBezTo>
                    <a:pt x="101" y="3232"/>
                    <a:pt x="140" y="3247"/>
                    <a:pt x="180" y="3247"/>
                  </a:cubicBezTo>
                  <a:cubicBezTo>
                    <a:pt x="223" y="3247"/>
                    <a:pt x="267" y="3229"/>
                    <a:pt x="298" y="3192"/>
                  </a:cubicBezTo>
                  <a:lnTo>
                    <a:pt x="2870" y="418"/>
                  </a:lnTo>
                  <a:cubicBezTo>
                    <a:pt x="2930" y="346"/>
                    <a:pt x="3037" y="311"/>
                    <a:pt x="3132" y="311"/>
                  </a:cubicBezTo>
                  <a:cubicBezTo>
                    <a:pt x="3323" y="311"/>
                    <a:pt x="3489" y="477"/>
                    <a:pt x="3489" y="668"/>
                  </a:cubicBezTo>
                  <a:lnTo>
                    <a:pt x="3489" y="1775"/>
                  </a:lnTo>
                  <a:cubicBezTo>
                    <a:pt x="3489" y="1894"/>
                    <a:pt x="3394" y="1977"/>
                    <a:pt x="3275" y="1977"/>
                  </a:cubicBezTo>
                  <a:cubicBezTo>
                    <a:pt x="3156" y="1977"/>
                    <a:pt x="3061" y="1894"/>
                    <a:pt x="3061" y="1775"/>
                  </a:cubicBezTo>
                  <a:lnTo>
                    <a:pt x="3061" y="1334"/>
                  </a:lnTo>
                  <a:cubicBezTo>
                    <a:pt x="3061" y="1251"/>
                    <a:pt x="3025" y="1192"/>
                    <a:pt x="2953" y="1180"/>
                  </a:cubicBezTo>
                  <a:cubicBezTo>
                    <a:pt x="2937" y="1177"/>
                    <a:pt x="2921" y="1176"/>
                    <a:pt x="2906" y="1176"/>
                  </a:cubicBezTo>
                  <a:cubicBezTo>
                    <a:pt x="2851" y="1176"/>
                    <a:pt x="2800" y="1193"/>
                    <a:pt x="2763" y="1239"/>
                  </a:cubicBezTo>
                  <a:lnTo>
                    <a:pt x="1429" y="3061"/>
                  </a:lnTo>
                  <a:cubicBezTo>
                    <a:pt x="1370" y="3132"/>
                    <a:pt x="1382" y="3239"/>
                    <a:pt x="1465" y="3275"/>
                  </a:cubicBezTo>
                  <a:cubicBezTo>
                    <a:pt x="1489" y="3299"/>
                    <a:pt x="1525" y="3311"/>
                    <a:pt x="1549" y="3311"/>
                  </a:cubicBezTo>
                  <a:cubicBezTo>
                    <a:pt x="1596" y="3311"/>
                    <a:pt x="1656" y="3275"/>
                    <a:pt x="1679" y="3251"/>
                  </a:cubicBezTo>
                  <a:lnTo>
                    <a:pt x="2727" y="1835"/>
                  </a:lnTo>
                  <a:cubicBezTo>
                    <a:pt x="2739" y="2120"/>
                    <a:pt x="2977" y="2323"/>
                    <a:pt x="3263" y="2323"/>
                  </a:cubicBezTo>
                  <a:cubicBezTo>
                    <a:pt x="3561" y="2323"/>
                    <a:pt x="3799" y="2085"/>
                    <a:pt x="3799" y="1787"/>
                  </a:cubicBezTo>
                  <a:lnTo>
                    <a:pt x="3799" y="692"/>
                  </a:lnTo>
                  <a:cubicBezTo>
                    <a:pt x="3799" y="299"/>
                    <a:pt x="3501" y="1"/>
                    <a:pt x="31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0" name="Google Shape;3770;p55"/>
          <p:cNvGrpSpPr/>
          <p:nvPr/>
        </p:nvGrpSpPr>
        <p:grpSpPr>
          <a:xfrm>
            <a:off x="6637117" y="3397843"/>
            <a:ext cx="353735" cy="254504"/>
            <a:chOff x="6637117" y="3397843"/>
            <a:chExt cx="353735" cy="254504"/>
          </a:xfrm>
        </p:grpSpPr>
        <p:sp>
          <p:nvSpPr>
            <p:cNvPr id="3771" name="Google Shape;3771;p55"/>
            <p:cNvSpPr/>
            <p:nvPr/>
          </p:nvSpPr>
          <p:spPr>
            <a:xfrm>
              <a:off x="6637117" y="3397843"/>
              <a:ext cx="353735" cy="254504"/>
            </a:xfrm>
            <a:custGeom>
              <a:rect b="b" l="l" r="r" t="t"/>
              <a:pathLst>
                <a:path extrusionOk="0" h="8002" w="11122">
                  <a:moveTo>
                    <a:pt x="1941" y="358"/>
                  </a:moveTo>
                  <a:cubicBezTo>
                    <a:pt x="2001" y="358"/>
                    <a:pt x="2048" y="405"/>
                    <a:pt x="2048" y="465"/>
                  </a:cubicBezTo>
                  <a:lnTo>
                    <a:pt x="2025" y="810"/>
                  </a:lnTo>
                  <a:lnTo>
                    <a:pt x="1334" y="810"/>
                  </a:lnTo>
                  <a:lnTo>
                    <a:pt x="1334" y="465"/>
                  </a:lnTo>
                  <a:cubicBezTo>
                    <a:pt x="1334" y="405"/>
                    <a:pt x="1370" y="358"/>
                    <a:pt x="1429" y="358"/>
                  </a:cubicBezTo>
                  <a:close/>
                  <a:moveTo>
                    <a:pt x="10002" y="1179"/>
                  </a:moveTo>
                  <a:cubicBezTo>
                    <a:pt x="10061" y="1179"/>
                    <a:pt x="10109" y="1227"/>
                    <a:pt x="10109" y="1286"/>
                  </a:cubicBezTo>
                  <a:lnTo>
                    <a:pt x="10097" y="1596"/>
                  </a:lnTo>
                  <a:lnTo>
                    <a:pt x="8752" y="1596"/>
                  </a:lnTo>
                  <a:lnTo>
                    <a:pt x="8752" y="1286"/>
                  </a:lnTo>
                  <a:cubicBezTo>
                    <a:pt x="8752" y="1227"/>
                    <a:pt x="8799" y="1179"/>
                    <a:pt x="8859" y="1179"/>
                  </a:cubicBezTo>
                  <a:close/>
                  <a:moveTo>
                    <a:pt x="1417" y="0"/>
                  </a:moveTo>
                  <a:cubicBezTo>
                    <a:pt x="1179" y="0"/>
                    <a:pt x="989" y="203"/>
                    <a:pt x="989" y="441"/>
                  </a:cubicBezTo>
                  <a:lnTo>
                    <a:pt x="989" y="774"/>
                  </a:lnTo>
                  <a:lnTo>
                    <a:pt x="846" y="774"/>
                  </a:lnTo>
                  <a:cubicBezTo>
                    <a:pt x="655" y="774"/>
                    <a:pt x="477" y="834"/>
                    <a:pt x="334" y="953"/>
                  </a:cubicBezTo>
                  <a:cubicBezTo>
                    <a:pt x="251" y="1012"/>
                    <a:pt x="251" y="1120"/>
                    <a:pt x="298" y="1191"/>
                  </a:cubicBezTo>
                  <a:cubicBezTo>
                    <a:pt x="332" y="1238"/>
                    <a:pt x="382" y="1259"/>
                    <a:pt x="431" y="1259"/>
                  </a:cubicBezTo>
                  <a:cubicBezTo>
                    <a:pt x="468" y="1259"/>
                    <a:pt x="506" y="1247"/>
                    <a:pt x="536" y="1227"/>
                  </a:cubicBezTo>
                  <a:cubicBezTo>
                    <a:pt x="644" y="1132"/>
                    <a:pt x="756" y="1114"/>
                    <a:pt x="865" y="1114"/>
                  </a:cubicBezTo>
                  <a:cubicBezTo>
                    <a:pt x="932" y="1114"/>
                    <a:pt x="998" y="1121"/>
                    <a:pt x="1062" y="1121"/>
                  </a:cubicBezTo>
                  <a:cubicBezTo>
                    <a:pt x="1077" y="1121"/>
                    <a:pt x="1093" y="1121"/>
                    <a:pt x="1108" y="1120"/>
                  </a:cubicBezTo>
                  <a:lnTo>
                    <a:pt x="2489" y="1120"/>
                  </a:lnTo>
                  <a:cubicBezTo>
                    <a:pt x="2751" y="1120"/>
                    <a:pt x="2977" y="1346"/>
                    <a:pt x="2977" y="1608"/>
                  </a:cubicBezTo>
                  <a:lnTo>
                    <a:pt x="2977" y="2239"/>
                  </a:lnTo>
                  <a:cubicBezTo>
                    <a:pt x="2977" y="2322"/>
                    <a:pt x="3049" y="2405"/>
                    <a:pt x="3144" y="2405"/>
                  </a:cubicBezTo>
                  <a:cubicBezTo>
                    <a:pt x="3227" y="2405"/>
                    <a:pt x="3311" y="2322"/>
                    <a:pt x="3311" y="2239"/>
                  </a:cubicBezTo>
                  <a:lnTo>
                    <a:pt x="3311" y="1929"/>
                  </a:lnTo>
                  <a:lnTo>
                    <a:pt x="10311" y="1929"/>
                  </a:lnTo>
                  <a:cubicBezTo>
                    <a:pt x="10573" y="1941"/>
                    <a:pt x="10776" y="2167"/>
                    <a:pt x="10776" y="2417"/>
                  </a:cubicBezTo>
                  <a:lnTo>
                    <a:pt x="10776" y="2608"/>
                  </a:lnTo>
                  <a:lnTo>
                    <a:pt x="10490" y="2608"/>
                  </a:lnTo>
                  <a:cubicBezTo>
                    <a:pt x="10407" y="2608"/>
                    <a:pt x="10335" y="2679"/>
                    <a:pt x="10335" y="2774"/>
                  </a:cubicBezTo>
                  <a:cubicBezTo>
                    <a:pt x="10335" y="2858"/>
                    <a:pt x="10407" y="2941"/>
                    <a:pt x="10490" y="2941"/>
                  </a:cubicBezTo>
                  <a:lnTo>
                    <a:pt x="10776" y="2941"/>
                  </a:lnTo>
                  <a:lnTo>
                    <a:pt x="10776" y="6846"/>
                  </a:lnTo>
                  <a:lnTo>
                    <a:pt x="10014" y="6846"/>
                  </a:lnTo>
                  <a:cubicBezTo>
                    <a:pt x="9764" y="6846"/>
                    <a:pt x="9573" y="6644"/>
                    <a:pt x="9573" y="6406"/>
                  </a:cubicBezTo>
                  <a:lnTo>
                    <a:pt x="9573" y="3382"/>
                  </a:lnTo>
                  <a:cubicBezTo>
                    <a:pt x="9573" y="3191"/>
                    <a:pt x="9704" y="3013"/>
                    <a:pt x="9883" y="2953"/>
                  </a:cubicBezTo>
                  <a:cubicBezTo>
                    <a:pt x="9978" y="2917"/>
                    <a:pt x="10014" y="2834"/>
                    <a:pt x="9990" y="2739"/>
                  </a:cubicBezTo>
                  <a:cubicBezTo>
                    <a:pt x="9962" y="2675"/>
                    <a:pt x="9907" y="2632"/>
                    <a:pt x="9839" y="2632"/>
                  </a:cubicBezTo>
                  <a:cubicBezTo>
                    <a:pt x="9819" y="2632"/>
                    <a:pt x="9797" y="2635"/>
                    <a:pt x="9776" y="2644"/>
                  </a:cubicBezTo>
                  <a:cubicBezTo>
                    <a:pt x="9454" y="2739"/>
                    <a:pt x="9228" y="3036"/>
                    <a:pt x="9228" y="3382"/>
                  </a:cubicBezTo>
                  <a:lnTo>
                    <a:pt x="9228" y="6406"/>
                  </a:lnTo>
                  <a:cubicBezTo>
                    <a:pt x="9228" y="6835"/>
                    <a:pt x="9573" y="7180"/>
                    <a:pt x="10002" y="7180"/>
                  </a:cubicBezTo>
                  <a:lnTo>
                    <a:pt x="10764" y="7180"/>
                  </a:lnTo>
                  <a:cubicBezTo>
                    <a:pt x="10764" y="7442"/>
                    <a:pt x="10538" y="7668"/>
                    <a:pt x="10276" y="7668"/>
                  </a:cubicBezTo>
                  <a:lnTo>
                    <a:pt x="3132" y="7668"/>
                  </a:lnTo>
                  <a:cubicBezTo>
                    <a:pt x="3203" y="7573"/>
                    <a:pt x="3251" y="7466"/>
                    <a:pt x="3275" y="7335"/>
                  </a:cubicBezTo>
                  <a:cubicBezTo>
                    <a:pt x="3287" y="7251"/>
                    <a:pt x="3227" y="7156"/>
                    <a:pt x="3144" y="7144"/>
                  </a:cubicBezTo>
                  <a:cubicBezTo>
                    <a:pt x="3136" y="7143"/>
                    <a:pt x="3128" y="7143"/>
                    <a:pt x="3120" y="7143"/>
                  </a:cubicBezTo>
                  <a:cubicBezTo>
                    <a:pt x="3035" y="7143"/>
                    <a:pt x="2964" y="7199"/>
                    <a:pt x="2953" y="7275"/>
                  </a:cubicBezTo>
                  <a:cubicBezTo>
                    <a:pt x="2906" y="7501"/>
                    <a:pt x="2691" y="7668"/>
                    <a:pt x="2477" y="7668"/>
                  </a:cubicBezTo>
                  <a:lnTo>
                    <a:pt x="751" y="7668"/>
                  </a:lnTo>
                  <a:cubicBezTo>
                    <a:pt x="513" y="7632"/>
                    <a:pt x="334" y="7430"/>
                    <a:pt x="334" y="7180"/>
                  </a:cubicBezTo>
                  <a:lnTo>
                    <a:pt x="334" y="2548"/>
                  </a:lnTo>
                  <a:lnTo>
                    <a:pt x="334" y="1691"/>
                  </a:lnTo>
                  <a:cubicBezTo>
                    <a:pt x="334" y="1596"/>
                    <a:pt x="251" y="1524"/>
                    <a:pt x="167" y="1524"/>
                  </a:cubicBezTo>
                  <a:cubicBezTo>
                    <a:pt x="72" y="1524"/>
                    <a:pt x="1" y="1596"/>
                    <a:pt x="1" y="1691"/>
                  </a:cubicBezTo>
                  <a:lnTo>
                    <a:pt x="1" y="7180"/>
                  </a:lnTo>
                  <a:cubicBezTo>
                    <a:pt x="1" y="7585"/>
                    <a:pt x="298" y="7918"/>
                    <a:pt x="691" y="7978"/>
                  </a:cubicBezTo>
                  <a:cubicBezTo>
                    <a:pt x="703" y="7978"/>
                    <a:pt x="727" y="7978"/>
                    <a:pt x="751" y="8001"/>
                  </a:cubicBezTo>
                  <a:lnTo>
                    <a:pt x="10276" y="8001"/>
                  </a:lnTo>
                  <a:cubicBezTo>
                    <a:pt x="10716" y="8001"/>
                    <a:pt x="11085" y="7620"/>
                    <a:pt x="11085" y="7180"/>
                  </a:cubicBezTo>
                  <a:lnTo>
                    <a:pt x="11085" y="2405"/>
                  </a:lnTo>
                  <a:cubicBezTo>
                    <a:pt x="11121" y="2001"/>
                    <a:pt x="10823" y="1655"/>
                    <a:pt x="10442" y="1596"/>
                  </a:cubicBezTo>
                  <a:lnTo>
                    <a:pt x="10442" y="1262"/>
                  </a:lnTo>
                  <a:cubicBezTo>
                    <a:pt x="10442" y="1024"/>
                    <a:pt x="10240" y="834"/>
                    <a:pt x="10002" y="834"/>
                  </a:cubicBezTo>
                  <a:lnTo>
                    <a:pt x="8859" y="834"/>
                  </a:lnTo>
                  <a:cubicBezTo>
                    <a:pt x="8621" y="834"/>
                    <a:pt x="8430" y="1024"/>
                    <a:pt x="8430" y="1262"/>
                  </a:cubicBezTo>
                  <a:lnTo>
                    <a:pt x="8430" y="1584"/>
                  </a:lnTo>
                  <a:lnTo>
                    <a:pt x="7966" y="1584"/>
                  </a:lnTo>
                  <a:lnTo>
                    <a:pt x="7621" y="834"/>
                  </a:lnTo>
                  <a:cubicBezTo>
                    <a:pt x="7502" y="572"/>
                    <a:pt x="7240" y="405"/>
                    <a:pt x="6942" y="405"/>
                  </a:cubicBezTo>
                  <a:lnTo>
                    <a:pt x="5597" y="405"/>
                  </a:lnTo>
                  <a:cubicBezTo>
                    <a:pt x="5358" y="405"/>
                    <a:pt x="5120" y="524"/>
                    <a:pt x="4989" y="715"/>
                  </a:cubicBezTo>
                  <a:cubicBezTo>
                    <a:pt x="4930" y="798"/>
                    <a:pt x="4966" y="893"/>
                    <a:pt x="5037" y="941"/>
                  </a:cubicBezTo>
                  <a:cubicBezTo>
                    <a:pt x="5064" y="963"/>
                    <a:pt x="5096" y="974"/>
                    <a:pt x="5128" y="974"/>
                  </a:cubicBezTo>
                  <a:cubicBezTo>
                    <a:pt x="5181" y="974"/>
                    <a:pt x="5234" y="945"/>
                    <a:pt x="5263" y="893"/>
                  </a:cubicBezTo>
                  <a:cubicBezTo>
                    <a:pt x="5335" y="798"/>
                    <a:pt x="5466" y="715"/>
                    <a:pt x="5597" y="715"/>
                  </a:cubicBezTo>
                  <a:lnTo>
                    <a:pt x="6942" y="715"/>
                  </a:lnTo>
                  <a:cubicBezTo>
                    <a:pt x="7109" y="715"/>
                    <a:pt x="7252" y="810"/>
                    <a:pt x="7323" y="953"/>
                  </a:cubicBezTo>
                  <a:lnTo>
                    <a:pt x="7609" y="1572"/>
                  </a:lnTo>
                  <a:lnTo>
                    <a:pt x="4942" y="1572"/>
                  </a:lnTo>
                  <a:lnTo>
                    <a:pt x="4989" y="1465"/>
                  </a:lnTo>
                  <a:cubicBezTo>
                    <a:pt x="5037" y="1370"/>
                    <a:pt x="4989" y="1286"/>
                    <a:pt x="4918" y="1239"/>
                  </a:cubicBezTo>
                  <a:cubicBezTo>
                    <a:pt x="4891" y="1225"/>
                    <a:pt x="4866" y="1219"/>
                    <a:pt x="4841" y="1219"/>
                  </a:cubicBezTo>
                  <a:cubicBezTo>
                    <a:pt x="4779" y="1219"/>
                    <a:pt x="4726" y="1259"/>
                    <a:pt x="4692" y="1310"/>
                  </a:cubicBezTo>
                  <a:lnTo>
                    <a:pt x="4573" y="1572"/>
                  </a:lnTo>
                  <a:lnTo>
                    <a:pt x="3311" y="1572"/>
                  </a:lnTo>
                  <a:cubicBezTo>
                    <a:pt x="3299" y="1131"/>
                    <a:pt x="2918" y="774"/>
                    <a:pt x="2489" y="774"/>
                  </a:cubicBezTo>
                  <a:lnTo>
                    <a:pt x="2358" y="774"/>
                  </a:lnTo>
                  <a:lnTo>
                    <a:pt x="2358" y="441"/>
                  </a:lnTo>
                  <a:cubicBezTo>
                    <a:pt x="2358" y="203"/>
                    <a:pt x="2168" y="0"/>
                    <a:pt x="191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55"/>
            <p:cNvSpPr/>
            <p:nvPr/>
          </p:nvSpPr>
          <p:spPr>
            <a:xfrm>
              <a:off x="6732532" y="3484925"/>
              <a:ext cx="10273" cy="129923"/>
            </a:xfrm>
            <a:custGeom>
              <a:rect b="b" l="l" r="r" t="t"/>
              <a:pathLst>
                <a:path extrusionOk="0" h="4085" w="323">
                  <a:moveTo>
                    <a:pt x="156" y="1"/>
                  </a:moveTo>
                  <a:cubicBezTo>
                    <a:pt x="72" y="1"/>
                    <a:pt x="1" y="84"/>
                    <a:pt x="1" y="167"/>
                  </a:cubicBezTo>
                  <a:lnTo>
                    <a:pt x="1" y="3918"/>
                  </a:lnTo>
                  <a:cubicBezTo>
                    <a:pt x="1" y="4013"/>
                    <a:pt x="72" y="4085"/>
                    <a:pt x="156" y="4085"/>
                  </a:cubicBezTo>
                  <a:cubicBezTo>
                    <a:pt x="251" y="4085"/>
                    <a:pt x="322" y="4013"/>
                    <a:pt x="322" y="3918"/>
                  </a:cubicBezTo>
                  <a:lnTo>
                    <a:pt x="322" y="167"/>
                  </a:lnTo>
                  <a:cubicBezTo>
                    <a:pt x="322" y="84"/>
                    <a:pt x="251" y="1"/>
                    <a:pt x="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55"/>
            <p:cNvSpPr/>
            <p:nvPr/>
          </p:nvSpPr>
          <p:spPr>
            <a:xfrm>
              <a:off x="6903707" y="3467591"/>
              <a:ext cx="38293" cy="29483"/>
            </a:xfrm>
            <a:custGeom>
              <a:rect b="b" l="l" r="r" t="t"/>
              <a:pathLst>
                <a:path extrusionOk="0" h="927" w="1204">
                  <a:moveTo>
                    <a:pt x="728" y="0"/>
                  </a:moveTo>
                  <a:cubicBezTo>
                    <a:pt x="676" y="0"/>
                    <a:pt x="625" y="26"/>
                    <a:pt x="596" y="70"/>
                  </a:cubicBezTo>
                  <a:cubicBezTo>
                    <a:pt x="536" y="153"/>
                    <a:pt x="572" y="248"/>
                    <a:pt x="644" y="296"/>
                  </a:cubicBezTo>
                  <a:cubicBezTo>
                    <a:pt x="775" y="391"/>
                    <a:pt x="703" y="593"/>
                    <a:pt x="548" y="593"/>
                  </a:cubicBezTo>
                  <a:cubicBezTo>
                    <a:pt x="453" y="593"/>
                    <a:pt x="370" y="510"/>
                    <a:pt x="394" y="403"/>
                  </a:cubicBezTo>
                  <a:cubicBezTo>
                    <a:pt x="405" y="308"/>
                    <a:pt x="346" y="224"/>
                    <a:pt x="251" y="212"/>
                  </a:cubicBezTo>
                  <a:cubicBezTo>
                    <a:pt x="238" y="209"/>
                    <a:pt x="225" y="207"/>
                    <a:pt x="213" y="207"/>
                  </a:cubicBezTo>
                  <a:cubicBezTo>
                    <a:pt x="141" y="207"/>
                    <a:pt x="70" y="262"/>
                    <a:pt x="60" y="343"/>
                  </a:cubicBezTo>
                  <a:cubicBezTo>
                    <a:pt x="1" y="653"/>
                    <a:pt x="239" y="927"/>
                    <a:pt x="548" y="927"/>
                  </a:cubicBezTo>
                  <a:cubicBezTo>
                    <a:pt x="1013" y="927"/>
                    <a:pt x="1203" y="308"/>
                    <a:pt x="822" y="34"/>
                  </a:cubicBezTo>
                  <a:cubicBezTo>
                    <a:pt x="794" y="11"/>
                    <a:pt x="761" y="0"/>
                    <a:pt x="72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55"/>
            <p:cNvSpPr/>
            <p:nvPr/>
          </p:nvSpPr>
          <p:spPr>
            <a:xfrm>
              <a:off x="6750725" y="3461739"/>
              <a:ext cx="177249" cy="177345"/>
            </a:xfrm>
            <a:custGeom>
              <a:rect b="b" l="l" r="r" t="t"/>
              <a:pathLst>
                <a:path extrusionOk="0" h="5576" w="5573">
                  <a:moveTo>
                    <a:pt x="2753" y="0"/>
                  </a:moveTo>
                  <a:cubicBezTo>
                    <a:pt x="2168" y="0"/>
                    <a:pt x="1571" y="186"/>
                    <a:pt x="1048" y="599"/>
                  </a:cubicBezTo>
                  <a:cubicBezTo>
                    <a:pt x="977" y="658"/>
                    <a:pt x="953" y="765"/>
                    <a:pt x="1013" y="837"/>
                  </a:cubicBezTo>
                  <a:cubicBezTo>
                    <a:pt x="1049" y="881"/>
                    <a:pt x="1103" y="906"/>
                    <a:pt x="1156" y="906"/>
                  </a:cubicBezTo>
                  <a:cubicBezTo>
                    <a:pt x="1190" y="906"/>
                    <a:pt x="1223" y="896"/>
                    <a:pt x="1251" y="873"/>
                  </a:cubicBezTo>
                  <a:cubicBezTo>
                    <a:pt x="1711" y="505"/>
                    <a:pt x="2238" y="339"/>
                    <a:pt x="2753" y="339"/>
                  </a:cubicBezTo>
                  <a:cubicBezTo>
                    <a:pt x="4023" y="339"/>
                    <a:pt x="5227" y="1342"/>
                    <a:pt x="5227" y="2790"/>
                  </a:cubicBezTo>
                  <a:cubicBezTo>
                    <a:pt x="5227" y="3373"/>
                    <a:pt x="5013" y="3921"/>
                    <a:pt x="4668" y="4361"/>
                  </a:cubicBezTo>
                  <a:cubicBezTo>
                    <a:pt x="4203" y="4933"/>
                    <a:pt x="3501" y="5242"/>
                    <a:pt x="2775" y="5242"/>
                  </a:cubicBezTo>
                  <a:cubicBezTo>
                    <a:pt x="1417" y="5242"/>
                    <a:pt x="322" y="4147"/>
                    <a:pt x="322" y="2790"/>
                  </a:cubicBezTo>
                  <a:cubicBezTo>
                    <a:pt x="322" y="2242"/>
                    <a:pt x="501" y="1730"/>
                    <a:pt x="822" y="1301"/>
                  </a:cubicBezTo>
                  <a:cubicBezTo>
                    <a:pt x="882" y="1230"/>
                    <a:pt x="870" y="1123"/>
                    <a:pt x="798" y="1075"/>
                  </a:cubicBezTo>
                  <a:cubicBezTo>
                    <a:pt x="763" y="1050"/>
                    <a:pt x="727" y="1038"/>
                    <a:pt x="692" y="1038"/>
                  </a:cubicBezTo>
                  <a:cubicBezTo>
                    <a:pt x="644" y="1038"/>
                    <a:pt x="600" y="1062"/>
                    <a:pt x="572" y="1111"/>
                  </a:cubicBezTo>
                  <a:cubicBezTo>
                    <a:pt x="203" y="1599"/>
                    <a:pt x="0" y="2182"/>
                    <a:pt x="0" y="2790"/>
                  </a:cubicBezTo>
                  <a:cubicBezTo>
                    <a:pt x="0" y="4325"/>
                    <a:pt x="1251" y="5576"/>
                    <a:pt x="2787" y="5576"/>
                  </a:cubicBezTo>
                  <a:cubicBezTo>
                    <a:pt x="3620" y="5576"/>
                    <a:pt x="4394" y="5195"/>
                    <a:pt x="4930" y="4575"/>
                  </a:cubicBezTo>
                  <a:cubicBezTo>
                    <a:pt x="5346" y="4087"/>
                    <a:pt x="5573" y="3444"/>
                    <a:pt x="5573" y="2790"/>
                  </a:cubicBezTo>
                  <a:cubicBezTo>
                    <a:pt x="5564" y="1130"/>
                    <a:pt x="4194" y="0"/>
                    <a:pt x="275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55"/>
            <p:cNvSpPr/>
            <p:nvPr/>
          </p:nvSpPr>
          <p:spPr>
            <a:xfrm>
              <a:off x="6778363" y="3495166"/>
              <a:ext cx="134090" cy="110681"/>
            </a:xfrm>
            <a:custGeom>
              <a:rect b="b" l="l" r="r" t="t"/>
              <a:pathLst>
                <a:path extrusionOk="0" h="3480" w="4216">
                  <a:moveTo>
                    <a:pt x="1906" y="0"/>
                  </a:moveTo>
                  <a:cubicBezTo>
                    <a:pt x="834" y="0"/>
                    <a:pt x="1" y="965"/>
                    <a:pt x="179" y="2024"/>
                  </a:cubicBezTo>
                  <a:cubicBezTo>
                    <a:pt x="190" y="2100"/>
                    <a:pt x="271" y="2157"/>
                    <a:pt x="348" y="2157"/>
                  </a:cubicBezTo>
                  <a:cubicBezTo>
                    <a:pt x="355" y="2157"/>
                    <a:pt x="363" y="2156"/>
                    <a:pt x="370" y="2155"/>
                  </a:cubicBezTo>
                  <a:cubicBezTo>
                    <a:pt x="465" y="2143"/>
                    <a:pt x="525" y="2048"/>
                    <a:pt x="501" y="1965"/>
                  </a:cubicBezTo>
                  <a:cubicBezTo>
                    <a:pt x="348" y="1037"/>
                    <a:pt x="1082" y="310"/>
                    <a:pt x="1901" y="310"/>
                  </a:cubicBezTo>
                  <a:cubicBezTo>
                    <a:pt x="2228" y="310"/>
                    <a:pt x="2568" y="426"/>
                    <a:pt x="2870" y="691"/>
                  </a:cubicBezTo>
                  <a:cubicBezTo>
                    <a:pt x="3442" y="1215"/>
                    <a:pt x="3477" y="2108"/>
                    <a:pt x="2941" y="2691"/>
                  </a:cubicBezTo>
                  <a:cubicBezTo>
                    <a:pt x="2660" y="2994"/>
                    <a:pt x="2278" y="3142"/>
                    <a:pt x="1899" y="3142"/>
                  </a:cubicBezTo>
                  <a:cubicBezTo>
                    <a:pt x="1444" y="3142"/>
                    <a:pt x="993" y="2928"/>
                    <a:pt x="727" y="2512"/>
                  </a:cubicBezTo>
                  <a:cubicBezTo>
                    <a:pt x="696" y="2466"/>
                    <a:pt x="645" y="2435"/>
                    <a:pt x="590" y="2435"/>
                  </a:cubicBezTo>
                  <a:cubicBezTo>
                    <a:pt x="561" y="2435"/>
                    <a:pt x="530" y="2444"/>
                    <a:pt x="501" y="2465"/>
                  </a:cubicBezTo>
                  <a:cubicBezTo>
                    <a:pt x="429" y="2512"/>
                    <a:pt x="405" y="2620"/>
                    <a:pt x="465" y="2691"/>
                  </a:cubicBezTo>
                  <a:cubicBezTo>
                    <a:pt x="803" y="3212"/>
                    <a:pt x="1362" y="3480"/>
                    <a:pt x="1924" y="3480"/>
                  </a:cubicBezTo>
                  <a:cubicBezTo>
                    <a:pt x="2390" y="3480"/>
                    <a:pt x="2858" y="3295"/>
                    <a:pt x="3203" y="2917"/>
                  </a:cubicBezTo>
                  <a:cubicBezTo>
                    <a:pt x="4215" y="1810"/>
                    <a:pt x="3418" y="0"/>
                    <a:pt x="190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55"/>
            <p:cNvSpPr/>
            <p:nvPr/>
          </p:nvSpPr>
          <p:spPr>
            <a:xfrm>
              <a:off x="6820791" y="3521501"/>
              <a:ext cx="49997" cy="41665"/>
            </a:xfrm>
            <a:custGeom>
              <a:rect b="b" l="l" r="r" t="t"/>
              <a:pathLst>
                <a:path extrusionOk="0" h="1310" w="1572">
                  <a:moveTo>
                    <a:pt x="756" y="0"/>
                  </a:moveTo>
                  <a:cubicBezTo>
                    <a:pt x="743" y="0"/>
                    <a:pt x="729" y="2"/>
                    <a:pt x="715" y="6"/>
                  </a:cubicBezTo>
                  <a:cubicBezTo>
                    <a:pt x="203" y="101"/>
                    <a:pt x="0" y="744"/>
                    <a:pt x="381" y="1113"/>
                  </a:cubicBezTo>
                  <a:cubicBezTo>
                    <a:pt x="506" y="1244"/>
                    <a:pt x="676" y="1309"/>
                    <a:pt x="845" y="1309"/>
                  </a:cubicBezTo>
                  <a:cubicBezTo>
                    <a:pt x="1015" y="1309"/>
                    <a:pt x="1185" y="1244"/>
                    <a:pt x="1310" y="1113"/>
                  </a:cubicBezTo>
                  <a:cubicBezTo>
                    <a:pt x="1524" y="911"/>
                    <a:pt x="1572" y="613"/>
                    <a:pt x="1453" y="363"/>
                  </a:cubicBezTo>
                  <a:cubicBezTo>
                    <a:pt x="1418" y="301"/>
                    <a:pt x="1356" y="266"/>
                    <a:pt x="1293" y="266"/>
                  </a:cubicBezTo>
                  <a:cubicBezTo>
                    <a:pt x="1271" y="266"/>
                    <a:pt x="1248" y="270"/>
                    <a:pt x="1226" y="280"/>
                  </a:cubicBezTo>
                  <a:cubicBezTo>
                    <a:pt x="1155" y="327"/>
                    <a:pt x="1107" y="422"/>
                    <a:pt x="1155" y="506"/>
                  </a:cubicBezTo>
                  <a:cubicBezTo>
                    <a:pt x="1215" y="625"/>
                    <a:pt x="1191" y="791"/>
                    <a:pt x="1096" y="899"/>
                  </a:cubicBezTo>
                  <a:cubicBezTo>
                    <a:pt x="1024" y="964"/>
                    <a:pt x="938" y="997"/>
                    <a:pt x="851" y="997"/>
                  </a:cubicBezTo>
                  <a:cubicBezTo>
                    <a:pt x="765" y="997"/>
                    <a:pt x="679" y="964"/>
                    <a:pt x="607" y="899"/>
                  </a:cubicBezTo>
                  <a:cubicBezTo>
                    <a:pt x="417" y="696"/>
                    <a:pt x="524" y="375"/>
                    <a:pt x="774" y="327"/>
                  </a:cubicBezTo>
                  <a:cubicBezTo>
                    <a:pt x="869" y="315"/>
                    <a:pt x="929" y="220"/>
                    <a:pt x="905" y="137"/>
                  </a:cubicBezTo>
                  <a:cubicBezTo>
                    <a:pt x="895" y="56"/>
                    <a:pt x="833" y="0"/>
                    <a:pt x="75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7" name="Google Shape;3777;p55"/>
          <p:cNvGrpSpPr/>
          <p:nvPr/>
        </p:nvGrpSpPr>
        <p:grpSpPr>
          <a:xfrm>
            <a:off x="7075994" y="3349531"/>
            <a:ext cx="360637" cy="352336"/>
            <a:chOff x="7075994" y="3349531"/>
            <a:chExt cx="360637" cy="352336"/>
          </a:xfrm>
        </p:grpSpPr>
        <p:sp>
          <p:nvSpPr>
            <p:cNvPr id="3778" name="Google Shape;3778;p55"/>
            <p:cNvSpPr/>
            <p:nvPr/>
          </p:nvSpPr>
          <p:spPr>
            <a:xfrm>
              <a:off x="7277097" y="3607502"/>
              <a:ext cx="56454" cy="57154"/>
            </a:xfrm>
            <a:custGeom>
              <a:rect b="b" l="l" r="r" t="t"/>
              <a:pathLst>
                <a:path extrusionOk="0" h="1797" w="1775">
                  <a:moveTo>
                    <a:pt x="871" y="0"/>
                  </a:moveTo>
                  <a:cubicBezTo>
                    <a:pt x="656" y="0"/>
                    <a:pt x="438" y="79"/>
                    <a:pt x="262" y="254"/>
                  </a:cubicBezTo>
                  <a:cubicBezTo>
                    <a:pt x="203" y="314"/>
                    <a:pt x="203" y="421"/>
                    <a:pt x="262" y="493"/>
                  </a:cubicBezTo>
                  <a:cubicBezTo>
                    <a:pt x="292" y="522"/>
                    <a:pt x="331" y="537"/>
                    <a:pt x="372" y="537"/>
                  </a:cubicBezTo>
                  <a:cubicBezTo>
                    <a:pt x="414" y="537"/>
                    <a:pt x="459" y="522"/>
                    <a:pt x="500" y="493"/>
                  </a:cubicBezTo>
                  <a:cubicBezTo>
                    <a:pt x="609" y="391"/>
                    <a:pt x="753" y="335"/>
                    <a:pt x="898" y="335"/>
                  </a:cubicBezTo>
                  <a:cubicBezTo>
                    <a:pt x="1007" y="335"/>
                    <a:pt x="1117" y="367"/>
                    <a:pt x="1215" y="433"/>
                  </a:cubicBezTo>
                  <a:cubicBezTo>
                    <a:pt x="1465" y="612"/>
                    <a:pt x="1536" y="957"/>
                    <a:pt x="1357" y="1231"/>
                  </a:cubicBezTo>
                  <a:cubicBezTo>
                    <a:pt x="1241" y="1398"/>
                    <a:pt x="1069" y="1475"/>
                    <a:pt x="898" y="1475"/>
                  </a:cubicBezTo>
                  <a:cubicBezTo>
                    <a:pt x="632" y="1475"/>
                    <a:pt x="370" y="1288"/>
                    <a:pt x="334" y="969"/>
                  </a:cubicBezTo>
                  <a:cubicBezTo>
                    <a:pt x="322" y="885"/>
                    <a:pt x="238" y="826"/>
                    <a:pt x="155" y="826"/>
                  </a:cubicBezTo>
                  <a:cubicBezTo>
                    <a:pt x="60" y="838"/>
                    <a:pt x="0" y="909"/>
                    <a:pt x="0" y="1005"/>
                  </a:cubicBezTo>
                  <a:cubicBezTo>
                    <a:pt x="58" y="1504"/>
                    <a:pt x="477" y="1797"/>
                    <a:pt x="901" y="1797"/>
                  </a:cubicBezTo>
                  <a:cubicBezTo>
                    <a:pt x="1174" y="1797"/>
                    <a:pt x="1449" y="1675"/>
                    <a:pt x="1631" y="1409"/>
                  </a:cubicBezTo>
                  <a:cubicBezTo>
                    <a:pt x="1727" y="1255"/>
                    <a:pt x="1774" y="1076"/>
                    <a:pt x="1774" y="897"/>
                  </a:cubicBezTo>
                  <a:cubicBezTo>
                    <a:pt x="1774" y="355"/>
                    <a:pt x="1329" y="0"/>
                    <a:pt x="87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55"/>
            <p:cNvSpPr/>
            <p:nvPr/>
          </p:nvSpPr>
          <p:spPr>
            <a:xfrm>
              <a:off x="7090784" y="3428917"/>
              <a:ext cx="190894" cy="81421"/>
            </a:xfrm>
            <a:custGeom>
              <a:rect b="b" l="l" r="r" t="t"/>
              <a:pathLst>
                <a:path extrusionOk="0" h="2560" w="6002">
                  <a:moveTo>
                    <a:pt x="3568" y="0"/>
                  </a:moveTo>
                  <a:cubicBezTo>
                    <a:pt x="2130" y="0"/>
                    <a:pt x="671" y="803"/>
                    <a:pt x="48" y="2333"/>
                  </a:cubicBezTo>
                  <a:cubicBezTo>
                    <a:pt x="0" y="2440"/>
                    <a:pt x="72" y="2559"/>
                    <a:pt x="191" y="2559"/>
                  </a:cubicBezTo>
                  <a:cubicBezTo>
                    <a:pt x="250" y="2559"/>
                    <a:pt x="310" y="2512"/>
                    <a:pt x="346" y="2452"/>
                  </a:cubicBezTo>
                  <a:cubicBezTo>
                    <a:pt x="909" y="1087"/>
                    <a:pt x="2208" y="325"/>
                    <a:pt x="3537" y="325"/>
                  </a:cubicBezTo>
                  <a:cubicBezTo>
                    <a:pt x="4202" y="325"/>
                    <a:pt x="4874" y="516"/>
                    <a:pt x="5465" y="916"/>
                  </a:cubicBezTo>
                  <a:cubicBezTo>
                    <a:pt x="5537" y="976"/>
                    <a:pt x="5608" y="1024"/>
                    <a:pt x="5680" y="1095"/>
                  </a:cubicBezTo>
                  <a:cubicBezTo>
                    <a:pt x="5719" y="1123"/>
                    <a:pt x="5762" y="1138"/>
                    <a:pt x="5802" y="1138"/>
                  </a:cubicBezTo>
                  <a:cubicBezTo>
                    <a:pt x="5846" y="1138"/>
                    <a:pt x="5887" y="1120"/>
                    <a:pt x="5918" y="1083"/>
                  </a:cubicBezTo>
                  <a:cubicBezTo>
                    <a:pt x="6001" y="1012"/>
                    <a:pt x="5977" y="905"/>
                    <a:pt x="5906" y="845"/>
                  </a:cubicBezTo>
                  <a:cubicBezTo>
                    <a:pt x="5250" y="277"/>
                    <a:pt x="4413" y="0"/>
                    <a:pt x="35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55"/>
            <p:cNvSpPr/>
            <p:nvPr/>
          </p:nvSpPr>
          <p:spPr>
            <a:xfrm>
              <a:off x="7075994" y="3520102"/>
              <a:ext cx="136762" cy="167072"/>
            </a:xfrm>
            <a:custGeom>
              <a:rect b="b" l="l" r="r" t="t"/>
              <a:pathLst>
                <a:path extrusionOk="0" h="5253" w="4300">
                  <a:moveTo>
                    <a:pt x="489" y="1"/>
                  </a:moveTo>
                  <a:cubicBezTo>
                    <a:pt x="404" y="1"/>
                    <a:pt x="332" y="57"/>
                    <a:pt x="311" y="133"/>
                  </a:cubicBezTo>
                  <a:cubicBezTo>
                    <a:pt x="1" y="1621"/>
                    <a:pt x="608" y="3181"/>
                    <a:pt x="1882" y="4050"/>
                  </a:cubicBezTo>
                  <a:cubicBezTo>
                    <a:pt x="1954" y="4110"/>
                    <a:pt x="2847" y="4765"/>
                    <a:pt x="4049" y="5241"/>
                  </a:cubicBezTo>
                  <a:cubicBezTo>
                    <a:pt x="4061" y="5253"/>
                    <a:pt x="4097" y="5253"/>
                    <a:pt x="4109" y="5253"/>
                  </a:cubicBezTo>
                  <a:cubicBezTo>
                    <a:pt x="4168" y="5253"/>
                    <a:pt x="4240" y="5205"/>
                    <a:pt x="4263" y="5146"/>
                  </a:cubicBezTo>
                  <a:cubicBezTo>
                    <a:pt x="4299" y="5050"/>
                    <a:pt x="4263" y="4955"/>
                    <a:pt x="4168" y="4907"/>
                  </a:cubicBezTo>
                  <a:cubicBezTo>
                    <a:pt x="2978" y="4431"/>
                    <a:pt x="2085" y="3764"/>
                    <a:pt x="2073" y="3764"/>
                  </a:cubicBezTo>
                  <a:cubicBezTo>
                    <a:pt x="906" y="2979"/>
                    <a:pt x="346" y="1562"/>
                    <a:pt x="644" y="193"/>
                  </a:cubicBezTo>
                  <a:cubicBezTo>
                    <a:pt x="656" y="97"/>
                    <a:pt x="596" y="14"/>
                    <a:pt x="513" y="2"/>
                  </a:cubicBezTo>
                  <a:cubicBezTo>
                    <a:pt x="505" y="1"/>
                    <a:pt x="497" y="1"/>
                    <a:pt x="4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55"/>
            <p:cNvSpPr/>
            <p:nvPr/>
          </p:nvSpPr>
          <p:spPr>
            <a:xfrm>
              <a:off x="7158560" y="3468609"/>
              <a:ext cx="87496" cy="57249"/>
            </a:xfrm>
            <a:custGeom>
              <a:rect b="b" l="l" r="r" t="t"/>
              <a:pathLst>
                <a:path extrusionOk="0" h="1800" w="2751">
                  <a:moveTo>
                    <a:pt x="2222" y="0"/>
                  </a:moveTo>
                  <a:cubicBezTo>
                    <a:pt x="2208" y="0"/>
                    <a:pt x="2194" y="1"/>
                    <a:pt x="2179" y="2"/>
                  </a:cubicBezTo>
                  <a:lnTo>
                    <a:pt x="929" y="61"/>
                  </a:lnTo>
                  <a:cubicBezTo>
                    <a:pt x="572" y="73"/>
                    <a:pt x="346" y="430"/>
                    <a:pt x="477" y="752"/>
                  </a:cubicBezTo>
                  <a:cubicBezTo>
                    <a:pt x="203" y="788"/>
                    <a:pt x="1" y="1026"/>
                    <a:pt x="12" y="1311"/>
                  </a:cubicBezTo>
                  <a:cubicBezTo>
                    <a:pt x="24" y="1573"/>
                    <a:pt x="262" y="1800"/>
                    <a:pt x="536" y="1800"/>
                  </a:cubicBezTo>
                  <a:cubicBezTo>
                    <a:pt x="560" y="1800"/>
                    <a:pt x="548" y="1800"/>
                    <a:pt x="953" y="1788"/>
                  </a:cubicBezTo>
                  <a:cubicBezTo>
                    <a:pt x="1036" y="1788"/>
                    <a:pt x="1108" y="1692"/>
                    <a:pt x="1096" y="1609"/>
                  </a:cubicBezTo>
                  <a:cubicBezTo>
                    <a:pt x="1096" y="1521"/>
                    <a:pt x="1024" y="1453"/>
                    <a:pt x="938" y="1453"/>
                  </a:cubicBezTo>
                  <a:cubicBezTo>
                    <a:pt x="931" y="1453"/>
                    <a:pt x="924" y="1453"/>
                    <a:pt x="917" y="1454"/>
                  </a:cubicBezTo>
                  <a:lnTo>
                    <a:pt x="536" y="1466"/>
                  </a:lnTo>
                  <a:cubicBezTo>
                    <a:pt x="429" y="1466"/>
                    <a:pt x="322" y="1383"/>
                    <a:pt x="322" y="1276"/>
                  </a:cubicBezTo>
                  <a:cubicBezTo>
                    <a:pt x="322" y="1169"/>
                    <a:pt x="405" y="1085"/>
                    <a:pt x="512" y="1085"/>
                  </a:cubicBezTo>
                  <a:lnTo>
                    <a:pt x="655" y="1085"/>
                  </a:lnTo>
                  <a:cubicBezTo>
                    <a:pt x="846" y="1073"/>
                    <a:pt x="929" y="847"/>
                    <a:pt x="798" y="716"/>
                  </a:cubicBezTo>
                  <a:cubicBezTo>
                    <a:pt x="691" y="597"/>
                    <a:pt x="774" y="395"/>
                    <a:pt x="929" y="395"/>
                  </a:cubicBezTo>
                  <a:lnTo>
                    <a:pt x="2179" y="335"/>
                  </a:lnTo>
                  <a:cubicBezTo>
                    <a:pt x="2287" y="335"/>
                    <a:pt x="2394" y="430"/>
                    <a:pt x="2394" y="538"/>
                  </a:cubicBezTo>
                  <a:cubicBezTo>
                    <a:pt x="2394" y="633"/>
                    <a:pt x="2322" y="728"/>
                    <a:pt x="2215" y="728"/>
                  </a:cubicBezTo>
                  <a:lnTo>
                    <a:pt x="2096" y="728"/>
                  </a:lnTo>
                  <a:cubicBezTo>
                    <a:pt x="1906" y="740"/>
                    <a:pt x="1810" y="966"/>
                    <a:pt x="1929" y="1097"/>
                  </a:cubicBezTo>
                  <a:cubicBezTo>
                    <a:pt x="2036" y="1216"/>
                    <a:pt x="1941" y="1395"/>
                    <a:pt x="1786" y="1407"/>
                  </a:cubicBezTo>
                  <a:lnTo>
                    <a:pt x="1572" y="1431"/>
                  </a:lnTo>
                  <a:cubicBezTo>
                    <a:pt x="1489" y="1431"/>
                    <a:pt x="1405" y="1514"/>
                    <a:pt x="1429" y="1609"/>
                  </a:cubicBezTo>
                  <a:cubicBezTo>
                    <a:pt x="1429" y="1686"/>
                    <a:pt x="1501" y="1753"/>
                    <a:pt x="1587" y="1753"/>
                  </a:cubicBezTo>
                  <a:cubicBezTo>
                    <a:pt x="1594" y="1753"/>
                    <a:pt x="1601" y="1753"/>
                    <a:pt x="1608" y="1752"/>
                  </a:cubicBezTo>
                  <a:lnTo>
                    <a:pt x="1810" y="1740"/>
                  </a:lnTo>
                  <a:cubicBezTo>
                    <a:pt x="2156" y="1728"/>
                    <a:pt x="2406" y="1383"/>
                    <a:pt x="2287" y="1038"/>
                  </a:cubicBezTo>
                  <a:cubicBezTo>
                    <a:pt x="2537" y="1014"/>
                    <a:pt x="2751" y="776"/>
                    <a:pt x="2739" y="490"/>
                  </a:cubicBezTo>
                  <a:cubicBezTo>
                    <a:pt x="2716" y="218"/>
                    <a:pt x="2500" y="0"/>
                    <a:pt x="222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55"/>
            <p:cNvSpPr/>
            <p:nvPr/>
          </p:nvSpPr>
          <p:spPr>
            <a:xfrm>
              <a:off x="7199461" y="3548567"/>
              <a:ext cx="78399" cy="78749"/>
            </a:xfrm>
            <a:custGeom>
              <a:rect b="b" l="l" r="r" t="t"/>
              <a:pathLst>
                <a:path extrusionOk="0" h="2476" w="2465">
                  <a:moveTo>
                    <a:pt x="1751" y="0"/>
                  </a:moveTo>
                  <a:cubicBezTo>
                    <a:pt x="1512" y="0"/>
                    <a:pt x="1465" y="107"/>
                    <a:pt x="393" y="679"/>
                  </a:cubicBezTo>
                  <a:cubicBezTo>
                    <a:pt x="96" y="857"/>
                    <a:pt x="36" y="1274"/>
                    <a:pt x="286" y="1512"/>
                  </a:cubicBezTo>
                  <a:cubicBezTo>
                    <a:pt x="96" y="1655"/>
                    <a:pt x="0" y="1917"/>
                    <a:pt x="96" y="2143"/>
                  </a:cubicBezTo>
                  <a:cubicBezTo>
                    <a:pt x="178" y="2358"/>
                    <a:pt x="376" y="2475"/>
                    <a:pt x="576" y="2475"/>
                  </a:cubicBezTo>
                  <a:cubicBezTo>
                    <a:pt x="665" y="2475"/>
                    <a:pt x="754" y="2452"/>
                    <a:pt x="834" y="2405"/>
                  </a:cubicBezTo>
                  <a:lnTo>
                    <a:pt x="1120" y="2250"/>
                  </a:lnTo>
                  <a:cubicBezTo>
                    <a:pt x="1191" y="2203"/>
                    <a:pt x="1227" y="2096"/>
                    <a:pt x="1179" y="2024"/>
                  </a:cubicBezTo>
                  <a:cubicBezTo>
                    <a:pt x="1146" y="1975"/>
                    <a:pt x="1091" y="1943"/>
                    <a:pt x="1033" y="1943"/>
                  </a:cubicBezTo>
                  <a:cubicBezTo>
                    <a:pt x="1006" y="1943"/>
                    <a:pt x="979" y="1950"/>
                    <a:pt x="953" y="1965"/>
                  </a:cubicBezTo>
                  <a:lnTo>
                    <a:pt x="679" y="2131"/>
                  </a:lnTo>
                  <a:cubicBezTo>
                    <a:pt x="648" y="2149"/>
                    <a:pt x="614" y="2157"/>
                    <a:pt x="582" y="2157"/>
                  </a:cubicBezTo>
                  <a:cubicBezTo>
                    <a:pt x="504" y="2157"/>
                    <a:pt x="430" y="2108"/>
                    <a:pt x="405" y="2024"/>
                  </a:cubicBezTo>
                  <a:cubicBezTo>
                    <a:pt x="381" y="1953"/>
                    <a:pt x="417" y="1834"/>
                    <a:pt x="500" y="1786"/>
                  </a:cubicBezTo>
                  <a:cubicBezTo>
                    <a:pt x="679" y="1679"/>
                    <a:pt x="703" y="1429"/>
                    <a:pt x="524" y="1298"/>
                  </a:cubicBezTo>
                  <a:cubicBezTo>
                    <a:pt x="417" y="1203"/>
                    <a:pt x="441" y="1036"/>
                    <a:pt x="560" y="976"/>
                  </a:cubicBezTo>
                  <a:cubicBezTo>
                    <a:pt x="1715" y="345"/>
                    <a:pt x="1655" y="345"/>
                    <a:pt x="1751" y="345"/>
                  </a:cubicBezTo>
                  <a:cubicBezTo>
                    <a:pt x="1846" y="345"/>
                    <a:pt x="1941" y="429"/>
                    <a:pt x="1941" y="536"/>
                  </a:cubicBezTo>
                  <a:cubicBezTo>
                    <a:pt x="1941" y="702"/>
                    <a:pt x="1774" y="726"/>
                    <a:pt x="1715" y="774"/>
                  </a:cubicBezTo>
                  <a:cubicBezTo>
                    <a:pt x="1548" y="857"/>
                    <a:pt x="1572" y="1095"/>
                    <a:pt x="1751" y="1155"/>
                  </a:cubicBezTo>
                  <a:cubicBezTo>
                    <a:pt x="1893" y="1214"/>
                    <a:pt x="1905" y="1429"/>
                    <a:pt x="1763" y="1512"/>
                  </a:cubicBezTo>
                  <a:lnTo>
                    <a:pt x="1524" y="1655"/>
                  </a:lnTo>
                  <a:cubicBezTo>
                    <a:pt x="1453" y="1691"/>
                    <a:pt x="1417" y="1798"/>
                    <a:pt x="1465" y="1869"/>
                  </a:cubicBezTo>
                  <a:cubicBezTo>
                    <a:pt x="1496" y="1924"/>
                    <a:pt x="1548" y="1953"/>
                    <a:pt x="1603" y="1953"/>
                  </a:cubicBezTo>
                  <a:cubicBezTo>
                    <a:pt x="1632" y="1953"/>
                    <a:pt x="1662" y="1945"/>
                    <a:pt x="1691" y="1929"/>
                  </a:cubicBezTo>
                  <a:lnTo>
                    <a:pt x="1929" y="1798"/>
                  </a:lnTo>
                  <a:cubicBezTo>
                    <a:pt x="2239" y="1619"/>
                    <a:pt x="2298" y="1203"/>
                    <a:pt x="2024" y="964"/>
                  </a:cubicBezTo>
                  <a:cubicBezTo>
                    <a:pt x="2465" y="667"/>
                    <a:pt x="2263" y="0"/>
                    <a:pt x="17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55"/>
            <p:cNvSpPr/>
            <p:nvPr/>
          </p:nvSpPr>
          <p:spPr>
            <a:xfrm>
              <a:off x="7114256" y="3523855"/>
              <a:ext cx="72738" cy="76141"/>
            </a:xfrm>
            <a:custGeom>
              <a:rect b="b" l="l" r="r" t="t"/>
              <a:pathLst>
                <a:path extrusionOk="0" h="2394" w="2287">
                  <a:moveTo>
                    <a:pt x="518" y="1"/>
                  </a:moveTo>
                  <a:cubicBezTo>
                    <a:pt x="480" y="1"/>
                    <a:pt x="442" y="5"/>
                    <a:pt x="405" y="15"/>
                  </a:cubicBezTo>
                  <a:cubicBezTo>
                    <a:pt x="167" y="75"/>
                    <a:pt x="0" y="289"/>
                    <a:pt x="0" y="527"/>
                  </a:cubicBezTo>
                  <a:cubicBezTo>
                    <a:pt x="0" y="670"/>
                    <a:pt x="60" y="741"/>
                    <a:pt x="191" y="1098"/>
                  </a:cubicBezTo>
                  <a:cubicBezTo>
                    <a:pt x="217" y="1168"/>
                    <a:pt x="282" y="1212"/>
                    <a:pt x="342" y="1212"/>
                  </a:cubicBezTo>
                  <a:cubicBezTo>
                    <a:pt x="364" y="1212"/>
                    <a:pt x="386" y="1206"/>
                    <a:pt x="405" y="1194"/>
                  </a:cubicBezTo>
                  <a:cubicBezTo>
                    <a:pt x="489" y="1158"/>
                    <a:pt x="536" y="1063"/>
                    <a:pt x="489" y="979"/>
                  </a:cubicBezTo>
                  <a:cubicBezTo>
                    <a:pt x="346" y="587"/>
                    <a:pt x="334" y="587"/>
                    <a:pt x="334" y="527"/>
                  </a:cubicBezTo>
                  <a:cubicBezTo>
                    <a:pt x="334" y="420"/>
                    <a:pt x="417" y="325"/>
                    <a:pt x="512" y="325"/>
                  </a:cubicBezTo>
                  <a:cubicBezTo>
                    <a:pt x="584" y="325"/>
                    <a:pt x="667" y="384"/>
                    <a:pt x="703" y="467"/>
                  </a:cubicBezTo>
                  <a:cubicBezTo>
                    <a:pt x="727" y="503"/>
                    <a:pt x="751" y="729"/>
                    <a:pt x="953" y="729"/>
                  </a:cubicBezTo>
                  <a:cubicBezTo>
                    <a:pt x="1024" y="729"/>
                    <a:pt x="1108" y="682"/>
                    <a:pt x="1143" y="610"/>
                  </a:cubicBezTo>
                  <a:cubicBezTo>
                    <a:pt x="1182" y="550"/>
                    <a:pt x="1245" y="520"/>
                    <a:pt x="1308" y="520"/>
                  </a:cubicBezTo>
                  <a:cubicBezTo>
                    <a:pt x="1382" y="520"/>
                    <a:pt x="1457" y="562"/>
                    <a:pt x="1489" y="646"/>
                  </a:cubicBezTo>
                  <a:cubicBezTo>
                    <a:pt x="1965" y="1860"/>
                    <a:pt x="1953" y="1813"/>
                    <a:pt x="1953" y="1872"/>
                  </a:cubicBezTo>
                  <a:cubicBezTo>
                    <a:pt x="1953" y="1998"/>
                    <a:pt x="1851" y="2071"/>
                    <a:pt x="1752" y="2071"/>
                  </a:cubicBezTo>
                  <a:cubicBezTo>
                    <a:pt x="1682" y="2071"/>
                    <a:pt x="1614" y="2035"/>
                    <a:pt x="1584" y="1956"/>
                  </a:cubicBezTo>
                  <a:lnTo>
                    <a:pt x="1524" y="1813"/>
                  </a:lnTo>
                  <a:cubicBezTo>
                    <a:pt x="1481" y="1719"/>
                    <a:pt x="1394" y="1671"/>
                    <a:pt x="1311" y="1671"/>
                  </a:cubicBezTo>
                  <a:cubicBezTo>
                    <a:pt x="1237" y="1671"/>
                    <a:pt x="1165" y="1710"/>
                    <a:pt x="1132" y="1789"/>
                  </a:cubicBezTo>
                  <a:cubicBezTo>
                    <a:pt x="1099" y="1855"/>
                    <a:pt x="1035" y="1888"/>
                    <a:pt x="971" y="1888"/>
                  </a:cubicBezTo>
                  <a:cubicBezTo>
                    <a:pt x="895" y="1888"/>
                    <a:pt x="818" y="1843"/>
                    <a:pt x="786" y="1753"/>
                  </a:cubicBezTo>
                  <a:lnTo>
                    <a:pt x="727" y="1599"/>
                  </a:lnTo>
                  <a:cubicBezTo>
                    <a:pt x="709" y="1529"/>
                    <a:pt x="647" y="1485"/>
                    <a:pt x="587" y="1485"/>
                  </a:cubicBezTo>
                  <a:cubicBezTo>
                    <a:pt x="565" y="1485"/>
                    <a:pt x="543" y="1491"/>
                    <a:pt x="524" y="1503"/>
                  </a:cubicBezTo>
                  <a:cubicBezTo>
                    <a:pt x="429" y="1539"/>
                    <a:pt x="393" y="1634"/>
                    <a:pt x="429" y="1718"/>
                  </a:cubicBezTo>
                  <a:lnTo>
                    <a:pt x="489" y="1872"/>
                  </a:lnTo>
                  <a:cubicBezTo>
                    <a:pt x="566" y="2089"/>
                    <a:pt x="769" y="2215"/>
                    <a:pt x="976" y="2215"/>
                  </a:cubicBezTo>
                  <a:cubicBezTo>
                    <a:pt x="1088" y="2215"/>
                    <a:pt x="1202" y="2178"/>
                    <a:pt x="1298" y="2099"/>
                  </a:cubicBezTo>
                  <a:cubicBezTo>
                    <a:pt x="1389" y="2281"/>
                    <a:pt x="1578" y="2393"/>
                    <a:pt x="1774" y="2393"/>
                  </a:cubicBezTo>
                  <a:cubicBezTo>
                    <a:pt x="1834" y="2393"/>
                    <a:pt x="1894" y="2383"/>
                    <a:pt x="1953" y="2361"/>
                  </a:cubicBezTo>
                  <a:cubicBezTo>
                    <a:pt x="2144" y="2289"/>
                    <a:pt x="2286" y="2099"/>
                    <a:pt x="2286" y="1872"/>
                  </a:cubicBezTo>
                  <a:cubicBezTo>
                    <a:pt x="2286" y="1718"/>
                    <a:pt x="2239" y="1718"/>
                    <a:pt x="1786" y="527"/>
                  </a:cubicBezTo>
                  <a:cubicBezTo>
                    <a:pt x="1708" y="316"/>
                    <a:pt x="1502" y="187"/>
                    <a:pt x="1296" y="187"/>
                  </a:cubicBezTo>
                  <a:cubicBezTo>
                    <a:pt x="1187" y="187"/>
                    <a:pt x="1079" y="223"/>
                    <a:pt x="989" y="301"/>
                  </a:cubicBezTo>
                  <a:cubicBezTo>
                    <a:pt x="899" y="122"/>
                    <a:pt x="710" y="1"/>
                    <a:pt x="51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55"/>
            <p:cNvSpPr/>
            <p:nvPr/>
          </p:nvSpPr>
          <p:spPr>
            <a:xfrm>
              <a:off x="7221057" y="3349531"/>
              <a:ext cx="215574" cy="352336"/>
            </a:xfrm>
            <a:custGeom>
              <a:rect b="b" l="l" r="r" t="t"/>
              <a:pathLst>
                <a:path extrusionOk="0" h="11078" w="6778">
                  <a:moveTo>
                    <a:pt x="6543" y="0"/>
                  </a:moveTo>
                  <a:cubicBezTo>
                    <a:pt x="6514" y="0"/>
                    <a:pt x="6483" y="6"/>
                    <a:pt x="6453" y="19"/>
                  </a:cubicBezTo>
                  <a:cubicBezTo>
                    <a:pt x="5834" y="281"/>
                    <a:pt x="5215" y="710"/>
                    <a:pt x="4643" y="1257"/>
                  </a:cubicBezTo>
                  <a:cubicBezTo>
                    <a:pt x="4584" y="1317"/>
                    <a:pt x="4560" y="1424"/>
                    <a:pt x="4643" y="1496"/>
                  </a:cubicBezTo>
                  <a:cubicBezTo>
                    <a:pt x="4675" y="1527"/>
                    <a:pt x="4715" y="1545"/>
                    <a:pt x="4759" y="1545"/>
                  </a:cubicBezTo>
                  <a:cubicBezTo>
                    <a:pt x="4799" y="1545"/>
                    <a:pt x="4842" y="1530"/>
                    <a:pt x="4882" y="1496"/>
                  </a:cubicBezTo>
                  <a:cubicBezTo>
                    <a:pt x="5358" y="1043"/>
                    <a:pt x="5858" y="686"/>
                    <a:pt x="6370" y="436"/>
                  </a:cubicBezTo>
                  <a:lnTo>
                    <a:pt x="6370" y="436"/>
                  </a:lnTo>
                  <a:cubicBezTo>
                    <a:pt x="6001" y="1579"/>
                    <a:pt x="5239" y="2615"/>
                    <a:pt x="4382" y="3448"/>
                  </a:cubicBezTo>
                  <a:cubicBezTo>
                    <a:pt x="4361" y="3441"/>
                    <a:pt x="4342" y="3437"/>
                    <a:pt x="4323" y="3437"/>
                  </a:cubicBezTo>
                  <a:cubicBezTo>
                    <a:pt x="4218" y="3437"/>
                    <a:pt x="4139" y="3540"/>
                    <a:pt x="4179" y="3651"/>
                  </a:cubicBezTo>
                  <a:cubicBezTo>
                    <a:pt x="4072" y="3746"/>
                    <a:pt x="3989" y="3829"/>
                    <a:pt x="3893" y="3901"/>
                  </a:cubicBezTo>
                  <a:cubicBezTo>
                    <a:pt x="3762" y="3698"/>
                    <a:pt x="3548" y="3520"/>
                    <a:pt x="3322" y="3424"/>
                  </a:cubicBezTo>
                  <a:cubicBezTo>
                    <a:pt x="3393" y="3341"/>
                    <a:pt x="3441" y="3234"/>
                    <a:pt x="3524" y="3127"/>
                  </a:cubicBezTo>
                  <a:cubicBezTo>
                    <a:pt x="3703" y="3281"/>
                    <a:pt x="3727" y="3341"/>
                    <a:pt x="3834" y="3341"/>
                  </a:cubicBezTo>
                  <a:cubicBezTo>
                    <a:pt x="3977" y="3341"/>
                    <a:pt x="4060" y="3150"/>
                    <a:pt x="3941" y="3055"/>
                  </a:cubicBezTo>
                  <a:lnTo>
                    <a:pt x="3715" y="2865"/>
                  </a:lnTo>
                  <a:cubicBezTo>
                    <a:pt x="3762" y="2793"/>
                    <a:pt x="3739" y="2817"/>
                    <a:pt x="3774" y="2793"/>
                  </a:cubicBezTo>
                  <a:cubicBezTo>
                    <a:pt x="3774" y="2793"/>
                    <a:pt x="3905" y="2615"/>
                    <a:pt x="3917" y="2591"/>
                  </a:cubicBezTo>
                  <a:lnTo>
                    <a:pt x="4322" y="2936"/>
                  </a:lnTo>
                  <a:cubicBezTo>
                    <a:pt x="4354" y="2963"/>
                    <a:pt x="4394" y="2975"/>
                    <a:pt x="4433" y="2975"/>
                  </a:cubicBezTo>
                  <a:cubicBezTo>
                    <a:pt x="4480" y="2975"/>
                    <a:pt x="4527" y="2957"/>
                    <a:pt x="4560" y="2924"/>
                  </a:cubicBezTo>
                  <a:cubicBezTo>
                    <a:pt x="4620" y="2853"/>
                    <a:pt x="4608" y="2746"/>
                    <a:pt x="4548" y="2686"/>
                  </a:cubicBezTo>
                  <a:lnTo>
                    <a:pt x="4132" y="2329"/>
                  </a:lnTo>
                  <a:cubicBezTo>
                    <a:pt x="4239" y="2198"/>
                    <a:pt x="4346" y="2067"/>
                    <a:pt x="4441" y="1960"/>
                  </a:cubicBezTo>
                  <a:cubicBezTo>
                    <a:pt x="4501" y="1877"/>
                    <a:pt x="4501" y="1769"/>
                    <a:pt x="4429" y="1722"/>
                  </a:cubicBezTo>
                  <a:cubicBezTo>
                    <a:pt x="4395" y="1693"/>
                    <a:pt x="4356" y="1678"/>
                    <a:pt x="4316" y="1678"/>
                  </a:cubicBezTo>
                  <a:cubicBezTo>
                    <a:pt x="4272" y="1678"/>
                    <a:pt x="4228" y="1696"/>
                    <a:pt x="4191" y="1734"/>
                  </a:cubicBezTo>
                  <a:cubicBezTo>
                    <a:pt x="3953" y="1984"/>
                    <a:pt x="3727" y="2269"/>
                    <a:pt x="3512" y="2579"/>
                  </a:cubicBezTo>
                  <a:cubicBezTo>
                    <a:pt x="3512" y="2579"/>
                    <a:pt x="3286" y="2877"/>
                    <a:pt x="2989" y="3353"/>
                  </a:cubicBezTo>
                  <a:cubicBezTo>
                    <a:pt x="2968" y="3352"/>
                    <a:pt x="2948" y="3351"/>
                    <a:pt x="2928" y="3351"/>
                  </a:cubicBezTo>
                  <a:cubicBezTo>
                    <a:pt x="2474" y="3351"/>
                    <a:pt x="2039" y="3609"/>
                    <a:pt x="1846" y="4008"/>
                  </a:cubicBezTo>
                  <a:cubicBezTo>
                    <a:pt x="1750" y="4174"/>
                    <a:pt x="1738" y="4353"/>
                    <a:pt x="1667" y="4484"/>
                  </a:cubicBezTo>
                  <a:cubicBezTo>
                    <a:pt x="1584" y="4603"/>
                    <a:pt x="1488" y="4710"/>
                    <a:pt x="1334" y="4794"/>
                  </a:cubicBezTo>
                  <a:cubicBezTo>
                    <a:pt x="1167" y="4901"/>
                    <a:pt x="1012" y="4948"/>
                    <a:pt x="845" y="4996"/>
                  </a:cubicBezTo>
                  <a:cubicBezTo>
                    <a:pt x="786" y="5008"/>
                    <a:pt x="679" y="5032"/>
                    <a:pt x="572" y="5055"/>
                  </a:cubicBezTo>
                  <a:cubicBezTo>
                    <a:pt x="369" y="5091"/>
                    <a:pt x="274" y="5365"/>
                    <a:pt x="441" y="5508"/>
                  </a:cubicBezTo>
                  <a:cubicBezTo>
                    <a:pt x="560" y="5615"/>
                    <a:pt x="679" y="5722"/>
                    <a:pt x="810" y="5794"/>
                  </a:cubicBezTo>
                  <a:cubicBezTo>
                    <a:pt x="836" y="5809"/>
                    <a:pt x="863" y="5815"/>
                    <a:pt x="890" y="5815"/>
                  </a:cubicBezTo>
                  <a:cubicBezTo>
                    <a:pt x="948" y="5815"/>
                    <a:pt x="1003" y="5783"/>
                    <a:pt x="1036" y="5734"/>
                  </a:cubicBezTo>
                  <a:cubicBezTo>
                    <a:pt x="1084" y="5663"/>
                    <a:pt x="1048" y="5556"/>
                    <a:pt x="976" y="5508"/>
                  </a:cubicBezTo>
                  <a:cubicBezTo>
                    <a:pt x="905" y="5472"/>
                    <a:pt x="822" y="5413"/>
                    <a:pt x="750" y="5353"/>
                  </a:cubicBezTo>
                  <a:cubicBezTo>
                    <a:pt x="1238" y="5234"/>
                    <a:pt x="1679" y="5079"/>
                    <a:pt x="1929" y="4663"/>
                  </a:cubicBezTo>
                  <a:cubicBezTo>
                    <a:pt x="2036" y="4484"/>
                    <a:pt x="2048" y="4293"/>
                    <a:pt x="2119" y="4163"/>
                  </a:cubicBezTo>
                  <a:cubicBezTo>
                    <a:pt x="2261" y="3880"/>
                    <a:pt x="2560" y="3676"/>
                    <a:pt x="2883" y="3676"/>
                  </a:cubicBezTo>
                  <a:cubicBezTo>
                    <a:pt x="3078" y="3676"/>
                    <a:pt x="3281" y="3750"/>
                    <a:pt x="3465" y="3924"/>
                  </a:cubicBezTo>
                  <a:cubicBezTo>
                    <a:pt x="3881" y="4317"/>
                    <a:pt x="3762" y="5020"/>
                    <a:pt x="3203" y="5365"/>
                  </a:cubicBezTo>
                  <a:cubicBezTo>
                    <a:pt x="2842" y="5574"/>
                    <a:pt x="2359" y="5745"/>
                    <a:pt x="1888" y="5745"/>
                  </a:cubicBezTo>
                  <a:cubicBezTo>
                    <a:pt x="1769" y="5745"/>
                    <a:pt x="1651" y="5734"/>
                    <a:pt x="1536" y="5710"/>
                  </a:cubicBezTo>
                  <a:cubicBezTo>
                    <a:pt x="1524" y="5707"/>
                    <a:pt x="1511" y="5705"/>
                    <a:pt x="1498" y="5705"/>
                  </a:cubicBezTo>
                  <a:cubicBezTo>
                    <a:pt x="1426" y="5705"/>
                    <a:pt x="1356" y="5760"/>
                    <a:pt x="1345" y="5841"/>
                  </a:cubicBezTo>
                  <a:cubicBezTo>
                    <a:pt x="1334" y="5925"/>
                    <a:pt x="1393" y="6020"/>
                    <a:pt x="1488" y="6032"/>
                  </a:cubicBezTo>
                  <a:cubicBezTo>
                    <a:pt x="1628" y="6059"/>
                    <a:pt x="1767" y="6071"/>
                    <a:pt x="1906" y="6071"/>
                  </a:cubicBezTo>
                  <a:cubicBezTo>
                    <a:pt x="2074" y="6071"/>
                    <a:pt x="2242" y="6053"/>
                    <a:pt x="2405" y="6020"/>
                  </a:cubicBezTo>
                  <a:cubicBezTo>
                    <a:pt x="2453" y="6937"/>
                    <a:pt x="3060" y="7675"/>
                    <a:pt x="3881" y="8044"/>
                  </a:cubicBezTo>
                  <a:cubicBezTo>
                    <a:pt x="4262" y="8211"/>
                    <a:pt x="4501" y="8592"/>
                    <a:pt x="4501" y="8996"/>
                  </a:cubicBezTo>
                  <a:cubicBezTo>
                    <a:pt x="4501" y="9330"/>
                    <a:pt x="4322" y="9580"/>
                    <a:pt x="4322" y="9580"/>
                  </a:cubicBezTo>
                  <a:cubicBezTo>
                    <a:pt x="3643" y="10415"/>
                    <a:pt x="2769" y="10754"/>
                    <a:pt x="1808" y="10754"/>
                  </a:cubicBezTo>
                  <a:cubicBezTo>
                    <a:pt x="1304" y="10754"/>
                    <a:pt x="775" y="10661"/>
                    <a:pt x="238" y="10497"/>
                  </a:cubicBezTo>
                  <a:cubicBezTo>
                    <a:pt x="219" y="10492"/>
                    <a:pt x="201" y="10489"/>
                    <a:pt x="183" y="10489"/>
                  </a:cubicBezTo>
                  <a:cubicBezTo>
                    <a:pt x="111" y="10489"/>
                    <a:pt x="52" y="10528"/>
                    <a:pt x="24" y="10604"/>
                  </a:cubicBezTo>
                  <a:cubicBezTo>
                    <a:pt x="0" y="10687"/>
                    <a:pt x="36" y="10782"/>
                    <a:pt x="131" y="10806"/>
                  </a:cubicBezTo>
                  <a:cubicBezTo>
                    <a:pt x="703" y="10981"/>
                    <a:pt x="1263" y="11077"/>
                    <a:pt x="1799" y="11077"/>
                  </a:cubicBezTo>
                  <a:cubicBezTo>
                    <a:pt x="2869" y="11077"/>
                    <a:pt x="3838" y="10691"/>
                    <a:pt x="4584" y="9770"/>
                  </a:cubicBezTo>
                  <a:cubicBezTo>
                    <a:pt x="4584" y="9758"/>
                    <a:pt x="4596" y="9758"/>
                    <a:pt x="4596" y="9735"/>
                  </a:cubicBezTo>
                  <a:cubicBezTo>
                    <a:pt x="5072" y="9032"/>
                    <a:pt x="4786" y="8068"/>
                    <a:pt x="4001" y="7711"/>
                  </a:cubicBezTo>
                  <a:cubicBezTo>
                    <a:pt x="3286" y="7401"/>
                    <a:pt x="2738" y="6746"/>
                    <a:pt x="2715" y="5913"/>
                  </a:cubicBezTo>
                  <a:cubicBezTo>
                    <a:pt x="3108" y="5794"/>
                    <a:pt x="3358" y="5627"/>
                    <a:pt x="3370" y="5615"/>
                  </a:cubicBezTo>
                  <a:cubicBezTo>
                    <a:pt x="3893" y="5282"/>
                    <a:pt x="4120" y="4710"/>
                    <a:pt x="4001" y="4198"/>
                  </a:cubicBezTo>
                  <a:cubicBezTo>
                    <a:pt x="5191" y="3210"/>
                    <a:pt x="6346" y="1805"/>
                    <a:pt x="6739" y="257"/>
                  </a:cubicBezTo>
                  <a:cubicBezTo>
                    <a:pt x="6778" y="121"/>
                    <a:pt x="6673" y="0"/>
                    <a:pt x="654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5" name="Google Shape;3785;p55"/>
          <p:cNvGrpSpPr/>
          <p:nvPr/>
        </p:nvGrpSpPr>
        <p:grpSpPr>
          <a:xfrm>
            <a:off x="7651983" y="3349181"/>
            <a:ext cx="107183" cy="352399"/>
            <a:chOff x="7651983" y="3349181"/>
            <a:chExt cx="107183" cy="352399"/>
          </a:xfrm>
        </p:grpSpPr>
        <p:sp>
          <p:nvSpPr>
            <p:cNvPr id="3786" name="Google Shape;3786;p55"/>
            <p:cNvSpPr/>
            <p:nvPr/>
          </p:nvSpPr>
          <p:spPr>
            <a:xfrm>
              <a:off x="7651983" y="3349181"/>
              <a:ext cx="84092" cy="247507"/>
            </a:xfrm>
            <a:custGeom>
              <a:rect b="b" l="l" r="r" t="t"/>
              <a:pathLst>
                <a:path extrusionOk="0" h="7782" w="2644">
                  <a:moveTo>
                    <a:pt x="1699" y="0"/>
                  </a:moveTo>
                  <a:cubicBezTo>
                    <a:pt x="1523" y="0"/>
                    <a:pt x="1349" y="75"/>
                    <a:pt x="1227" y="221"/>
                  </a:cubicBezTo>
                  <a:lnTo>
                    <a:pt x="750" y="756"/>
                  </a:lnTo>
                  <a:cubicBezTo>
                    <a:pt x="274" y="1292"/>
                    <a:pt x="0" y="1995"/>
                    <a:pt x="0" y="2721"/>
                  </a:cubicBezTo>
                  <a:lnTo>
                    <a:pt x="0" y="4602"/>
                  </a:lnTo>
                  <a:cubicBezTo>
                    <a:pt x="0" y="4793"/>
                    <a:pt x="381" y="4840"/>
                    <a:pt x="381" y="5138"/>
                  </a:cubicBezTo>
                  <a:cubicBezTo>
                    <a:pt x="381" y="5328"/>
                    <a:pt x="227" y="5388"/>
                    <a:pt x="48" y="5602"/>
                  </a:cubicBezTo>
                  <a:cubicBezTo>
                    <a:pt x="24" y="5626"/>
                    <a:pt x="0" y="5674"/>
                    <a:pt x="0" y="5721"/>
                  </a:cubicBezTo>
                  <a:lnTo>
                    <a:pt x="0" y="6876"/>
                  </a:lnTo>
                  <a:cubicBezTo>
                    <a:pt x="0" y="7162"/>
                    <a:pt x="60" y="7424"/>
                    <a:pt x="167" y="7686"/>
                  </a:cubicBezTo>
                  <a:cubicBezTo>
                    <a:pt x="203" y="7745"/>
                    <a:pt x="262" y="7781"/>
                    <a:pt x="322" y="7781"/>
                  </a:cubicBezTo>
                  <a:cubicBezTo>
                    <a:pt x="441" y="7781"/>
                    <a:pt x="512" y="7662"/>
                    <a:pt x="465" y="7543"/>
                  </a:cubicBezTo>
                  <a:cubicBezTo>
                    <a:pt x="381" y="7341"/>
                    <a:pt x="346" y="6710"/>
                    <a:pt x="334" y="5793"/>
                  </a:cubicBezTo>
                  <a:cubicBezTo>
                    <a:pt x="441" y="5638"/>
                    <a:pt x="703" y="5507"/>
                    <a:pt x="703" y="5150"/>
                  </a:cubicBezTo>
                  <a:cubicBezTo>
                    <a:pt x="703" y="4769"/>
                    <a:pt x="393" y="4614"/>
                    <a:pt x="334" y="4543"/>
                  </a:cubicBezTo>
                  <a:lnTo>
                    <a:pt x="334" y="2757"/>
                  </a:lnTo>
                  <a:cubicBezTo>
                    <a:pt x="334" y="2114"/>
                    <a:pt x="572" y="1495"/>
                    <a:pt x="989" y="1018"/>
                  </a:cubicBezTo>
                  <a:lnTo>
                    <a:pt x="1465" y="483"/>
                  </a:lnTo>
                  <a:cubicBezTo>
                    <a:pt x="1522" y="408"/>
                    <a:pt x="1604" y="372"/>
                    <a:pt x="1687" y="372"/>
                  </a:cubicBezTo>
                  <a:cubicBezTo>
                    <a:pt x="1777" y="372"/>
                    <a:pt x="1867" y="414"/>
                    <a:pt x="1929" y="494"/>
                  </a:cubicBezTo>
                  <a:lnTo>
                    <a:pt x="2310" y="971"/>
                  </a:lnTo>
                  <a:cubicBezTo>
                    <a:pt x="2343" y="1010"/>
                    <a:pt x="2390" y="1028"/>
                    <a:pt x="2438" y="1028"/>
                  </a:cubicBezTo>
                  <a:cubicBezTo>
                    <a:pt x="2477" y="1028"/>
                    <a:pt x="2516" y="1016"/>
                    <a:pt x="2548" y="995"/>
                  </a:cubicBezTo>
                  <a:cubicBezTo>
                    <a:pt x="2620" y="887"/>
                    <a:pt x="2644" y="792"/>
                    <a:pt x="2584" y="721"/>
                  </a:cubicBezTo>
                  <a:lnTo>
                    <a:pt x="2191" y="244"/>
                  </a:lnTo>
                  <a:cubicBezTo>
                    <a:pt x="2064" y="81"/>
                    <a:pt x="1881" y="0"/>
                    <a:pt x="16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55"/>
            <p:cNvSpPr/>
            <p:nvPr/>
          </p:nvSpPr>
          <p:spPr>
            <a:xfrm>
              <a:off x="7667885" y="3387379"/>
              <a:ext cx="91280" cy="314202"/>
            </a:xfrm>
            <a:custGeom>
              <a:rect b="b" l="l" r="r" t="t"/>
              <a:pathLst>
                <a:path extrusionOk="0" h="9879" w="2870">
                  <a:moveTo>
                    <a:pt x="2334" y="1"/>
                  </a:moveTo>
                  <a:cubicBezTo>
                    <a:pt x="2310" y="1"/>
                    <a:pt x="2286" y="6"/>
                    <a:pt x="2263" y="20"/>
                  </a:cubicBezTo>
                  <a:cubicBezTo>
                    <a:pt x="2179" y="67"/>
                    <a:pt x="2144" y="151"/>
                    <a:pt x="2179" y="246"/>
                  </a:cubicBezTo>
                  <a:cubicBezTo>
                    <a:pt x="2536" y="948"/>
                    <a:pt x="2453" y="1544"/>
                    <a:pt x="2465" y="1639"/>
                  </a:cubicBezTo>
                  <a:lnTo>
                    <a:pt x="2084" y="2044"/>
                  </a:lnTo>
                  <a:cubicBezTo>
                    <a:pt x="1822" y="2318"/>
                    <a:pt x="1858" y="2746"/>
                    <a:pt x="2144" y="2973"/>
                  </a:cubicBezTo>
                  <a:lnTo>
                    <a:pt x="2465" y="3234"/>
                  </a:lnTo>
                  <a:lnTo>
                    <a:pt x="2465" y="5616"/>
                  </a:lnTo>
                  <a:cubicBezTo>
                    <a:pt x="2465" y="5973"/>
                    <a:pt x="2358" y="6306"/>
                    <a:pt x="2155" y="6580"/>
                  </a:cubicBezTo>
                  <a:lnTo>
                    <a:pt x="1334" y="7711"/>
                  </a:lnTo>
                  <a:lnTo>
                    <a:pt x="1334" y="3937"/>
                  </a:lnTo>
                  <a:lnTo>
                    <a:pt x="2084" y="3389"/>
                  </a:lnTo>
                  <a:cubicBezTo>
                    <a:pt x="2155" y="3330"/>
                    <a:pt x="2167" y="3223"/>
                    <a:pt x="2108" y="3151"/>
                  </a:cubicBezTo>
                  <a:cubicBezTo>
                    <a:pt x="2073" y="3102"/>
                    <a:pt x="2022" y="3078"/>
                    <a:pt x="1972" y="3078"/>
                  </a:cubicBezTo>
                  <a:cubicBezTo>
                    <a:pt x="1935" y="3078"/>
                    <a:pt x="1899" y="3091"/>
                    <a:pt x="1870" y="3115"/>
                  </a:cubicBezTo>
                  <a:lnTo>
                    <a:pt x="1322" y="3520"/>
                  </a:lnTo>
                  <a:lnTo>
                    <a:pt x="1322" y="210"/>
                  </a:lnTo>
                  <a:cubicBezTo>
                    <a:pt x="1322" y="127"/>
                    <a:pt x="1251" y="44"/>
                    <a:pt x="1155" y="44"/>
                  </a:cubicBezTo>
                  <a:cubicBezTo>
                    <a:pt x="1072" y="44"/>
                    <a:pt x="989" y="127"/>
                    <a:pt x="989" y="210"/>
                  </a:cubicBezTo>
                  <a:lnTo>
                    <a:pt x="989" y="1270"/>
                  </a:lnTo>
                  <a:lnTo>
                    <a:pt x="608" y="925"/>
                  </a:lnTo>
                  <a:cubicBezTo>
                    <a:pt x="575" y="897"/>
                    <a:pt x="535" y="883"/>
                    <a:pt x="495" y="883"/>
                  </a:cubicBezTo>
                  <a:cubicBezTo>
                    <a:pt x="448" y="883"/>
                    <a:pt x="402" y="903"/>
                    <a:pt x="370" y="948"/>
                  </a:cubicBezTo>
                  <a:cubicBezTo>
                    <a:pt x="310" y="1020"/>
                    <a:pt x="310" y="1127"/>
                    <a:pt x="381" y="1187"/>
                  </a:cubicBezTo>
                  <a:cubicBezTo>
                    <a:pt x="846" y="1579"/>
                    <a:pt x="977" y="1722"/>
                    <a:pt x="989" y="1722"/>
                  </a:cubicBezTo>
                  <a:lnTo>
                    <a:pt x="989" y="4842"/>
                  </a:lnTo>
                  <a:lnTo>
                    <a:pt x="655" y="4532"/>
                  </a:lnTo>
                  <a:cubicBezTo>
                    <a:pt x="615" y="4504"/>
                    <a:pt x="573" y="4489"/>
                    <a:pt x="533" y="4489"/>
                  </a:cubicBezTo>
                  <a:cubicBezTo>
                    <a:pt x="489" y="4489"/>
                    <a:pt x="448" y="4507"/>
                    <a:pt x="417" y="4544"/>
                  </a:cubicBezTo>
                  <a:cubicBezTo>
                    <a:pt x="358" y="4616"/>
                    <a:pt x="358" y="4723"/>
                    <a:pt x="429" y="4782"/>
                  </a:cubicBezTo>
                  <a:lnTo>
                    <a:pt x="989" y="5306"/>
                  </a:lnTo>
                  <a:lnTo>
                    <a:pt x="989" y="7795"/>
                  </a:lnTo>
                  <a:lnTo>
                    <a:pt x="322" y="6854"/>
                  </a:lnTo>
                  <a:cubicBezTo>
                    <a:pt x="283" y="6808"/>
                    <a:pt x="235" y="6782"/>
                    <a:pt x="183" y="6782"/>
                  </a:cubicBezTo>
                  <a:cubicBezTo>
                    <a:pt x="155" y="6782"/>
                    <a:pt x="125" y="6789"/>
                    <a:pt x="96" y="6806"/>
                  </a:cubicBezTo>
                  <a:cubicBezTo>
                    <a:pt x="24" y="6866"/>
                    <a:pt x="12" y="6961"/>
                    <a:pt x="60" y="7033"/>
                  </a:cubicBezTo>
                  <a:lnTo>
                    <a:pt x="989" y="8342"/>
                  </a:lnTo>
                  <a:lnTo>
                    <a:pt x="989" y="8699"/>
                  </a:lnTo>
                  <a:lnTo>
                    <a:pt x="298" y="8033"/>
                  </a:lnTo>
                  <a:cubicBezTo>
                    <a:pt x="268" y="8003"/>
                    <a:pt x="227" y="7988"/>
                    <a:pt x="183" y="7988"/>
                  </a:cubicBezTo>
                  <a:cubicBezTo>
                    <a:pt x="140" y="7988"/>
                    <a:pt x="96" y="8003"/>
                    <a:pt x="60" y="8033"/>
                  </a:cubicBezTo>
                  <a:cubicBezTo>
                    <a:pt x="0" y="8092"/>
                    <a:pt x="0" y="8187"/>
                    <a:pt x="60" y="8271"/>
                  </a:cubicBezTo>
                  <a:lnTo>
                    <a:pt x="977" y="9164"/>
                  </a:lnTo>
                  <a:lnTo>
                    <a:pt x="977" y="9711"/>
                  </a:lnTo>
                  <a:cubicBezTo>
                    <a:pt x="977" y="9795"/>
                    <a:pt x="1048" y="9878"/>
                    <a:pt x="1143" y="9878"/>
                  </a:cubicBezTo>
                  <a:cubicBezTo>
                    <a:pt x="1227" y="9878"/>
                    <a:pt x="1310" y="9795"/>
                    <a:pt x="1310" y="9711"/>
                  </a:cubicBezTo>
                  <a:lnTo>
                    <a:pt x="1310" y="9164"/>
                  </a:lnTo>
                  <a:lnTo>
                    <a:pt x="2263" y="8187"/>
                  </a:lnTo>
                  <a:cubicBezTo>
                    <a:pt x="2322" y="8128"/>
                    <a:pt x="2322" y="8033"/>
                    <a:pt x="2263" y="7949"/>
                  </a:cubicBezTo>
                  <a:cubicBezTo>
                    <a:pt x="2234" y="7915"/>
                    <a:pt x="2195" y="7900"/>
                    <a:pt x="2154" y="7900"/>
                  </a:cubicBezTo>
                  <a:cubicBezTo>
                    <a:pt x="2109" y="7900"/>
                    <a:pt x="2062" y="7918"/>
                    <a:pt x="2024" y="7949"/>
                  </a:cubicBezTo>
                  <a:lnTo>
                    <a:pt x="1286" y="8688"/>
                  </a:lnTo>
                  <a:lnTo>
                    <a:pt x="1286" y="8247"/>
                  </a:lnTo>
                  <a:lnTo>
                    <a:pt x="2382" y="6759"/>
                  </a:lnTo>
                  <a:cubicBezTo>
                    <a:pt x="2632" y="6425"/>
                    <a:pt x="2763" y="6021"/>
                    <a:pt x="2763" y="5604"/>
                  </a:cubicBezTo>
                  <a:lnTo>
                    <a:pt x="2763" y="3151"/>
                  </a:lnTo>
                  <a:cubicBezTo>
                    <a:pt x="2798" y="3115"/>
                    <a:pt x="2763" y="3068"/>
                    <a:pt x="2739" y="3044"/>
                  </a:cubicBezTo>
                  <a:lnTo>
                    <a:pt x="2346" y="2734"/>
                  </a:lnTo>
                  <a:cubicBezTo>
                    <a:pt x="2215" y="2627"/>
                    <a:pt x="2203" y="2413"/>
                    <a:pt x="2322" y="2282"/>
                  </a:cubicBezTo>
                  <a:cubicBezTo>
                    <a:pt x="2715" y="1853"/>
                    <a:pt x="2798" y="1841"/>
                    <a:pt x="2798" y="1722"/>
                  </a:cubicBezTo>
                  <a:cubicBezTo>
                    <a:pt x="2775" y="1568"/>
                    <a:pt x="2870" y="877"/>
                    <a:pt x="2477" y="91"/>
                  </a:cubicBezTo>
                  <a:cubicBezTo>
                    <a:pt x="2451" y="40"/>
                    <a:pt x="2394" y="1"/>
                    <a:pt x="233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8" name="Google Shape;3788;p55"/>
          <p:cNvGrpSpPr/>
          <p:nvPr/>
        </p:nvGrpSpPr>
        <p:grpSpPr>
          <a:xfrm>
            <a:off x="7973468" y="3382322"/>
            <a:ext cx="352590" cy="287072"/>
            <a:chOff x="7973468" y="3382322"/>
            <a:chExt cx="352590" cy="287072"/>
          </a:xfrm>
        </p:grpSpPr>
        <p:sp>
          <p:nvSpPr>
            <p:cNvPr id="3789" name="Google Shape;3789;p55"/>
            <p:cNvSpPr/>
            <p:nvPr/>
          </p:nvSpPr>
          <p:spPr>
            <a:xfrm>
              <a:off x="7973468" y="3382322"/>
              <a:ext cx="352590" cy="287072"/>
            </a:xfrm>
            <a:custGeom>
              <a:rect b="b" l="l" r="r" t="t"/>
              <a:pathLst>
                <a:path extrusionOk="0" h="9026" w="11086">
                  <a:moveTo>
                    <a:pt x="5370" y="334"/>
                  </a:moveTo>
                  <a:lnTo>
                    <a:pt x="5370" y="7001"/>
                  </a:lnTo>
                  <a:lnTo>
                    <a:pt x="941" y="7001"/>
                  </a:lnTo>
                  <a:lnTo>
                    <a:pt x="941" y="334"/>
                  </a:lnTo>
                  <a:close/>
                  <a:moveTo>
                    <a:pt x="5370" y="7323"/>
                  </a:moveTo>
                  <a:lnTo>
                    <a:pt x="5370" y="7656"/>
                  </a:lnTo>
                  <a:lnTo>
                    <a:pt x="941" y="7656"/>
                  </a:lnTo>
                  <a:lnTo>
                    <a:pt x="941" y="7323"/>
                  </a:lnTo>
                  <a:close/>
                  <a:moveTo>
                    <a:pt x="10133" y="7323"/>
                  </a:moveTo>
                  <a:lnTo>
                    <a:pt x="10133" y="7656"/>
                  </a:lnTo>
                  <a:lnTo>
                    <a:pt x="5704" y="7656"/>
                  </a:lnTo>
                  <a:lnTo>
                    <a:pt x="5704" y="7323"/>
                  </a:lnTo>
                  <a:close/>
                  <a:moveTo>
                    <a:pt x="5835" y="7977"/>
                  </a:moveTo>
                  <a:lnTo>
                    <a:pt x="5835" y="8680"/>
                  </a:lnTo>
                  <a:lnTo>
                    <a:pt x="5240" y="8692"/>
                  </a:lnTo>
                  <a:cubicBezTo>
                    <a:pt x="5240" y="8692"/>
                    <a:pt x="5228" y="8692"/>
                    <a:pt x="5228" y="8680"/>
                  </a:cubicBezTo>
                  <a:lnTo>
                    <a:pt x="5228" y="7977"/>
                  </a:lnTo>
                  <a:close/>
                  <a:moveTo>
                    <a:pt x="775" y="0"/>
                  </a:moveTo>
                  <a:cubicBezTo>
                    <a:pt x="691" y="0"/>
                    <a:pt x="608" y="72"/>
                    <a:pt x="608" y="167"/>
                  </a:cubicBezTo>
                  <a:lnTo>
                    <a:pt x="608" y="536"/>
                  </a:lnTo>
                  <a:lnTo>
                    <a:pt x="465" y="536"/>
                  </a:lnTo>
                  <a:cubicBezTo>
                    <a:pt x="215" y="536"/>
                    <a:pt x="1" y="738"/>
                    <a:pt x="1" y="1000"/>
                  </a:cubicBezTo>
                  <a:lnTo>
                    <a:pt x="1" y="1715"/>
                  </a:lnTo>
                  <a:cubicBezTo>
                    <a:pt x="1" y="1798"/>
                    <a:pt x="72" y="1881"/>
                    <a:pt x="167" y="1881"/>
                  </a:cubicBezTo>
                  <a:cubicBezTo>
                    <a:pt x="251" y="1881"/>
                    <a:pt x="334" y="1798"/>
                    <a:pt x="334" y="1715"/>
                  </a:cubicBezTo>
                  <a:lnTo>
                    <a:pt x="334" y="1000"/>
                  </a:lnTo>
                  <a:cubicBezTo>
                    <a:pt x="334" y="929"/>
                    <a:pt x="394" y="869"/>
                    <a:pt x="465" y="869"/>
                  </a:cubicBezTo>
                  <a:lnTo>
                    <a:pt x="608" y="869"/>
                  </a:lnTo>
                  <a:lnTo>
                    <a:pt x="608" y="7799"/>
                  </a:lnTo>
                  <a:cubicBezTo>
                    <a:pt x="608" y="7894"/>
                    <a:pt x="691" y="7965"/>
                    <a:pt x="775" y="7965"/>
                  </a:cubicBezTo>
                  <a:lnTo>
                    <a:pt x="4918" y="7965"/>
                  </a:lnTo>
                  <a:lnTo>
                    <a:pt x="4918" y="8335"/>
                  </a:lnTo>
                  <a:lnTo>
                    <a:pt x="465" y="8335"/>
                  </a:lnTo>
                  <a:cubicBezTo>
                    <a:pt x="394" y="8335"/>
                    <a:pt x="334" y="8275"/>
                    <a:pt x="334" y="8204"/>
                  </a:cubicBezTo>
                  <a:lnTo>
                    <a:pt x="334" y="2429"/>
                  </a:lnTo>
                  <a:cubicBezTo>
                    <a:pt x="334" y="2334"/>
                    <a:pt x="251" y="2262"/>
                    <a:pt x="167" y="2262"/>
                  </a:cubicBezTo>
                  <a:cubicBezTo>
                    <a:pt x="72" y="2262"/>
                    <a:pt x="1" y="2334"/>
                    <a:pt x="1" y="2429"/>
                  </a:cubicBezTo>
                  <a:lnTo>
                    <a:pt x="1" y="8204"/>
                  </a:lnTo>
                  <a:cubicBezTo>
                    <a:pt x="1" y="8454"/>
                    <a:pt x="215" y="8668"/>
                    <a:pt x="465" y="8668"/>
                  </a:cubicBezTo>
                  <a:lnTo>
                    <a:pt x="4918" y="8668"/>
                  </a:lnTo>
                  <a:lnTo>
                    <a:pt x="4918" y="8680"/>
                  </a:lnTo>
                  <a:cubicBezTo>
                    <a:pt x="4918" y="8858"/>
                    <a:pt x="5061" y="9025"/>
                    <a:pt x="5251" y="9025"/>
                  </a:cubicBezTo>
                  <a:lnTo>
                    <a:pt x="5835" y="9025"/>
                  </a:lnTo>
                  <a:cubicBezTo>
                    <a:pt x="6013" y="9025"/>
                    <a:pt x="6180" y="8870"/>
                    <a:pt x="6180" y="8680"/>
                  </a:cubicBezTo>
                  <a:lnTo>
                    <a:pt x="6180" y="8668"/>
                  </a:lnTo>
                  <a:lnTo>
                    <a:pt x="10633" y="8668"/>
                  </a:lnTo>
                  <a:cubicBezTo>
                    <a:pt x="10883" y="8668"/>
                    <a:pt x="11085" y="8454"/>
                    <a:pt x="11085" y="8204"/>
                  </a:cubicBezTo>
                  <a:lnTo>
                    <a:pt x="11085" y="1012"/>
                  </a:lnTo>
                  <a:cubicBezTo>
                    <a:pt x="11074" y="762"/>
                    <a:pt x="10871" y="548"/>
                    <a:pt x="10609" y="548"/>
                  </a:cubicBezTo>
                  <a:lnTo>
                    <a:pt x="10466" y="548"/>
                  </a:lnTo>
                  <a:lnTo>
                    <a:pt x="10466" y="179"/>
                  </a:lnTo>
                  <a:cubicBezTo>
                    <a:pt x="10466" y="95"/>
                    <a:pt x="10395" y="12"/>
                    <a:pt x="10300" y="12"/>
                  </a:cubicBezTo>
                  <a:lnTo>
                    <a:pt x="9692" y="12"/>
                  </a:lnTo>
                  <a:cubicBezTo>
                    <a:pt x="9597" y="12"/>
                    <a:pt x="9526" y="95"/>
                    <a:pt x="9526" y="179"/>
                  </a:cubicBezTo>
                  <a:cubicBezTo>
                    <a:pt x="9526" y="274"/>
                    <a:pt x="9597" y="345"/>
                    <a:pt x="9692" y="345"/>
                  </a:cubicBezTo>
                  <a:lnTo>
                    <a:pt x="10133" y="345"/>
                  </a:lnTo>
                  <a:lnTo>
                    <a:pt x="10133" y="5894"/>
                  </a:lnTo>
                  <a:cubicBezTo>
                    <a:pt x="10133" y="5989"/>
                    <a:pt x="10216" y="6060"/>
                    <a:pt x="10300" y="6060"/>
                  </a:cubicBezTo>
                  <a:cubicBezTo>
                    <a:pt x="10395" y="6060"/>
                    <a:pt x="10466" y="5989"/>
                    <a:pt x="10466" y="5894"/>
                  </a:cubicBezTo>
                  <a:lnTo>
                    <a:pt x="10466" y="881"/>
                  </a:lnTo>
                  <a:lnTo>
                    <a:pt x="10609" y="881"/>
                  </a:lnTo>
                  <a:cubicBezTo>
                    <a:pt x="10693" y="881"/>
                    <a:pt x="10752" y="941"/>
                    <a:pt x="10752" y="1012"/>
                  </a:cubicBezTo>
                  <a:lnTo>
                    <a:pt x="10752" y="8204"/>
                  </a:lnTo>
                  <a:cubicBezTo>
                    <a:pt x="10752" y="8275"/>
                    <a:pt x="10693" y="8335"/>
                    <a:pt x="10609" y="8335"/>
                  </a:cubicBezTo>
                  <a:lnTo>
                    <a:pt x="6168" y="8335"/>
                  </a:lnTo>
                  <a:lnTo>
                    <a:pt x="6168" y="7965"/>
                  </a:lnTo>
                  <a:lnTo>
                    <a:pt x="10300" y="7965"/>
                  </a:lnTo>
                  <a:cubicBezTo>
                    <a:pt x="10395" y="7965"/>
                    <a:pt x="10466" y="7882"/>
                    <a:pt x="10466" y="7799"/>
                  </a:cubicBezTo>
                  <a:lnTo>
                    <a:pt x="10466" y="6584"/>
                  </a:lnTo>
                  <a:cubicBezTo>
                    <a:pt x="10466" y="6489"/>
                    <a:pt x="10395" y="6418"/>
                    <a:pt x="10300" y="6418"/>
                  </a:cubicBezTo>
                  <a:cubicBezTo>
                    <a:pt x="10216" y="6418"/>
                    <a:pt x="10133" y="6489"/>
                    <a:pt x="10133" y="6584"/>
                  </a:cubicBezTo>
                  <a:lnTo>
                    <a:pt x="10133" y="7001"/>
                  </a:lnTo>
                  <a:lnTo>
                    <a:pt x="5704" y="7001"/>
                  </a:lnTo>
                  <a:lnTo>
                    <a:pt x="5704" y="334"/>
                  </a:lnTo>
                  <a:lnTo>
                    <a:pt x="9002" y="334"/>
                  </a:lnTo>
                  <a:cubicBezTo>
                    <a:pt x="9097" y="334"/>
                    <a:pt x="9169" y="250"/>
                    <a:pt x="9169" y="167"/>
                  </a:cubicBezTo>
                  <a:cubicBezTo>
                    <a:pt x="9169" y="72"/>
                    <a:pt x="9097" y="0"/>
                    <a:pt x="900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55"/>
            <p:cNvSpPr/>
            <p:nvPr/>
          </p:nvSpPr>
          <p:spPr>
            <a:xfrm>
              <a:off x="8051486" y="3417149"/>
              <a:ext cx="73883" cy="10623"/>
            </a:xfrm>
            <a:custGeom>
              <a:rect b="b" l="l" r="r" t="t"/>
              <a:pathLst>
                <a:path extrusionOk="0" h="334" w="2323">
                  <a:moveTo>
                    <a:pt x="167" y="1"/>
                  </a:moveTo>
                  <a:cubicBezTo>
                    <a:pt x="84" y="1"/>
                    <a:pt x="0" y="84"/>
                    <a:pt x="0" y="167"/>
                  </a:cubicBezTo>
                  <a:cubicBezTo>
                    <a:pt x="0" y="262"/>
                    <a:pt x="84" y="334"/>
                    <a:pt x="167" y="334"/>
                  </a:cubicBezTo>
                  <a:lnTo>
                    <a:pt x="2167" y="334"/>
                  </a:lnTo>
                  <a:cubicBezTo>
                    <a:pt x="2251" y="334"/>
                    <a:pt x="2322" y="262"/>
                    <a:pt x="2322" y="167"/>
                  </a:cubicBezTo>
                  <a:cubicBezTo>
                    <a:pt x="2322" y="84"/>
                    <a:pt x="2251" y="1"/>
                    <a:pt x="2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55"/>
            <p:cNvSpPr/>
            <p:nvPr/>
          </p:nvSpPr>
          <p:spPr>
            <a:xfrm>
              <a:off x="8022702" y="3437981"/>
              <a:ext cx="102667" cy="10623"/>
            </a:xfrm>
            <a:custGeom>
              <a:rect b="b" l="l" r="r" t="t"/>
              <a:pathLst>
                <a:path extrusionOk="0" h="334" w="3228">
                  <a:moveTo>
                    <a:pt x="167" y="0"/>
                  </a:moveTo>
                  <a:cubicBezTo>
                    <a:pt x="72" y="0"/>
                    <a:pt x="1" y="84"/>
                    <a:pt x="1" y="167"/>
                  </a:cubicBezTo>
                  <a:cubicBezTo>
                    <a:pt x="12" y="262"/>
                    <a:pt x="72" y="334"/>
                    <a:pt x="167" y="334"/>
                  </a:cubicBezTo>
                  <a:lnTo>
                    <a:pt x="3072" y="334"/>
                  </a:lnTo>
                  <a:cubicBezTo>
                    <a:pt x="3156" y="334"/>
                    <a:pt x="3227" y="262"/>
                    <a:pt x="3227" y="167"/>
                  </a:cubicBezTo>
                  <a:cubicBezTo>
                    <a:pt x="3227" y="84"/>
                    <a:pt x="3156" y="0"/>
                    <a:pt x="307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55"/>
            <p:cNvSpPr/>
            <p:nvPr/>
          </p:nvSpPr>
          <p:spPr>
            <a:xfrm>
              <a:off x="8022702" y="3458432"/>
              <a:ext cx="102667" cy="10623"/>
            </a:xfrm>
            <a:custGeom>
              <a:rect b="b" l="l" r="r" t="t"/>
              <a:pathLst>
                <a:path extrusionOk="0" h="334" w="3228">
                  <a:moveTo>
                    <a:pt x="167" y="0"/>
                  </a:moveTo>
                  <a:cubicBezTo>
                    <a:pt x="72" y="0"/>
                    <a:pt x="1" y="84"/>
                    <a:pt x="1" y="167"/>
                  </a:cubicBezTo>
                  <a:cubicBezTo>
                    <a:pt x="12" y="274"/>
                    <a:pt x="72" y="334"/>
                    <a:pt x="167" y="334"/>
                  </a:cubicBezTo>
                  <a:lnTo>
                    <a:pt x="3072" y="334"/>
                  </a:lnTo>
                  <a:cubicBezTo>
                    <a:pt x="3156" y="334"/>
                    <a:pt x="3227" y="262"/>
                    <a:pt x="3227" y="167"/>
                  </a:cubicBezTo>
                  <a:cubicBezTo>
                    <a:pt x="3227" y="84"/>
                    <a:pt x="3156" y="0"/>
                    <a:pt x="307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55"/>
            <p:cNvSpPr/>
            <p:nvPr/>
          </p:nvSpPr>
          <p:spPr>
            <a:xfrm>
              <a:off x="8022702" y="3479264"/>
              <a:ext cx="81071" cy="10623"/>
            </a:xfrm>
            <a:custGeom>
              <a:rect b="b" l="l" r="r" t="t"/>
              <a:pathLst>
                <a:path extrusionOk="0" h="334" w="2549">
                  <a:moveTo>
                    <a:pt x="167" y="0"/>
                  </a:moveTo>
                  <a:cubicBezTo>
                    <a:pt x="72" y="0"/>
                    <a:pt x="1" y="84"/>
                    <a:pt x="1" y="167"/>
                  </a:cubicBezTo>
                  <a:cubicBezTo>
                    <a:pt x="12" y="262"/>
                    <a:pt x="72" y="334"/>
                    <a:pt x="167" y="334"/>
                  </a:cubicBezTo>
                  <a:lnTo>
                    <a:pt x="2382" y="334"/>
                  </a:lnTo>
                  <a:cubicBezTo>
                    <a:pt x="2477" y="334"/>
                    <a:pt x="2549" y="262"/>
                    <a:pt x="2549" y="167"/>
                  </a:cubicBezTo>
                  <a:cubicBezTo>
                    <a:pt x="2549" y="84"/>
                    <a:pt x="2477" y="0"/>
                    <a:pt x="23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55"/>
            <p:cNvSpPr/>
            <p:nvPr/>
          </p:nvSpPr>
          <p:spPr>
            <a:xfrm>
              <a:off x="8051486" y="3520515"/>
              <a:ext cx="73883" cy="10655"/>
            </a:xfrm>
            <a:custGeom>
              <a:rect b="b" l="l" r="r" t="t"/>
              <a:pathLst>
                <a:path extrusionOk="0" h="335" w="2323">
                  <a:moveTo>
                    <a:pt x="167" y="1"/>
                  </a:moveTo>
                  <a:cubicBezTo>
                    <a:pt x="84" y="1"/>
                    <a:pt x="0" y="72"/>
                    <a:pt x="0" y="168"/>
                  </a:cubicBezTo>
                  <a:cubicBezTo>
                    <a:pt x="0" y="251"/>
                    <a:pt x="84" y="334"/>
                    <a:pt x="167" y="334"/>
                  </a:cubicBezTo>
                  <a:lnTo>
                    <a:pt x="2167" y="334"/>
                  </a:lnTo>
                  <a:cubicBezTo>
                    <a:pt x="2251" y="334"/>
                    <a:pt x="2322" y="251"/>
                    <a:pt x="2322" y="168"/>
                  </a:cubicBezTo>
                  <a:cubicBezTo>
                    <a:pt x="2322" y="72"/>
                    <a:pt x="2251" y="1"/>
                    <a:pt x="2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55"/>
            <p:cNvSpPr/>
            <p:nvPr/>
          </p:nvSpPr>
          <p:spPr>
            <a:xfrm>
              <a:off x="8022702" y="3540966"/>
              <a:ext cx="102667" cy="10273"/>
            </a:xfrm>
            <a:custGeom>
              <a:rect b="b" l="l" r="r" t="t"/>
              <a:pathLst>
                <a:path extrusionOk="0" h="323" w="3228">
                  <a:moveTo>
                    <a:pt x="167" y="1"/>
                  </a:moveTo>
                  <a:cubicBezTo>
                    <a:pt x="72" y="1"/>
                    <a:pt x="1" y="72"/>
                    <a:pt x="1" y="168"/>
                  </a:cubicBezTo>
                  <a:cubicBezTo>
                    <a:pt x="12" y="263"/>
                    <a:pt x="72" y="322"/>
                    <a:pt x="167" y="322"/>
                  </a:cubicBezTo>
                  <a:lnTo>
                    <a:pt x="3072" y="322"/>
                  </a:lnTo>
                  <a:cubicBezTo>
                    <a:pt x="3156" y="322"/>
                    <a:pt x="3227" y="251"/>
                    <a:pt x="3227" y="168"/>
                  </a:cubicBezTo>
                  <a:cubicBezTo>
                    <a:pt x="3227" y="72"/>
                    <a:pt x="3156" y="1"/>
                    <a:pt x="30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55"/>
            <p:cNvSpPr/>
            <p:nvPr/>
          </p:nvSpPr>
          <p:spPr>
            <a:xfrm>
              <a:off x="8022702" y="3561798"/>
              <a:ext cx="49266" cy="10273"/>
            </a:xfrm>
            <a:custGeom>
              <a:rect b="b" l="l" r="r" t="t"/>
              <a:pathLst>
                <a:path extrusionOk="0" h="323" w="1549">
                  <a:moveTo>
                    <a:pt x="167" y="1"/>
                  </a:moveTo>
                  <a:cubicBezTo>
                    <a:pt x="72" y="1"/>
                    <a:pt x="1" y="72"/>
                    <a:pt x="1" y="167"/>
                  </a:cubicBezTo>
                  <a:cubicBezTo>
                    <a:pt x="12" y="251"/>
                    <a:pt x="72" y="322"/>
                    <a:pt x="167" y="322"/>
                  </a:cubicBezTo>
                  <a:lnTo>
                    <a:pt x="1382" y="322"/>
                  </a:lnTo>
                  <a:cubicBezTo>
                    <a:pt x="1477" y="322"/>
                    <a:pt x="1548" y="251"/>
                    <a:pt x="1548" y="167"/>
                  </a:cubicBezTo>
                  <a:cubicBezTo>
                    <a:pt x="1548" y="72"/>
                    <a:pt x="1477" y="1"/>
                    <a:pt x="13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55"/>
            <p:cNvSpPr/>
            <p:nvPr/>
          </p:nvSpPr>
          <p:spPr>
            <a:xfrm>
              <a:off x="8200683" y="3486452"/>
              <a:ext cx="73883" cy="10623"/>
            </a:xfrm>
            <a:custGeom>
              <a:rect b="b" l="l" r="r" t="t"/>
              <a:pathLst>
                <a:path extrusionOk="0" h="334" w="2323">
                  <a:moveTo>
                    <a:pt x="167" y="0"/>
                  </a:moveTo>
                  <a:cubicBezTo>
                    <a:pt x="72" y="0"/>
                    <a:pt x="1" y="72"/>
                    <a:pt x="1" y="167"/>
                  </a:cubicBezTo>
                  <a:cubicBezTo>
                    <a:pt x="1" y="250"/>
                    <a:pt x="72" y="334"/>
                    <a:pt x="167" y="334"/>
                  </a:cubicBezTo>
                  <a:lnTo>
                    <a:pt x="2156" y="334"/>
                  </a:lnTo>
                  <a:cubicBezTo>
                    <a:pt x="2251" y="334"/>
                    <a:pt x="2322" y="250"/>
                    <a:pt x="2322" y="167"/>
                  </a:cubicBezTo>
                  <a:cubicBezTo>
                    <a:pt x="2322" y="72"/>
                    <a:pt x="2251" y="0"/>
                    <a:pt x="215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55"/>
            <p:cNvSpPr/>
            <p:nvPr/>
          </p:nvSpPr>
          <p:spPr>
            <a:xfrm>
              <a:off x="8171899" y="3506902"/>
              <a:ext cx="102667" cy="10241"/>
            </a:xfrm>
            <a:custGeom>
              <a:rect b="b" l="l" r="r" t="t"/>
              <a:pathLst>
                <a:path extrusionOk="0" h="322" w="3228">
                  <a:moveTo>
                    <a:pt x="167" y="0"/>
                  </a:moveTo>
                  <a:cubicBezTo>
                    <a:pt x="72" y="0"/>
                    <a:pt x="1" y="72"/>
                    <a:pt x="1" y="167"/>
                  </a:cubicBezTo>
                  <a:cubicBezTo>
                    <a:pt x="1" y="250"/>
                    <a:pt x="72" y="322"/>
                    <a:pt x="167" y="322"/>
                  </a:cubicBezTo>
                  <a:lnTo>
                    <a:pt x="3061" y="322"/>
                  </a:lnTo>
                  <a:cubicBezTo>
                    <a:pt x="3156" y="322"/>
                    <a:pt x="3227" y="250"/>
                    <a:pt x="3227" y="167"/>
                  </a:cubicBezTo>
                  <a:cubicBezTo>
                    <a:pt x="3227" y="72"/>
                    <a:pt x="3156" y="0"/>
                    <a:pt x="306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55"/>
            <p:cNvSpPr/>
            <p:nvPr/>
          </p:nvSpPr>
          <p:spPr>
            <a:xfrm>
              <a:off x="8171899" y="3527735"/>
              <a:ext cx="49266" cy="10241"/>
            </a:xfrm>
            <a:custGeom>
              <a:rect b="b" l="l" r="r" t="t"/>
              <a:pathLst>
                <a:path extrusionOk="0" h="322" w="1549">
                  <a:moveTo>
                    <a:pt x="167" y="0"/>
                  </a:moveTo>
                  <a:cubicBezTo>
                    <a:pt x="72" y="0"/>
                    <a:pt x="1" y="72"/>
                    <a:pt x="1" y="167"/>
                  </a:cubicBezTo>
                  <a:cubicBezTo>
                    <a:pt x="1" y="250"/>
                    <a:pt x="72" y="322"/>
                    <a:pt x="167" y="322"/>
                  </a:cubicBezTo>
                  <a:lnTo>
                    <a:pt x="1382" y="322"/>
                  </a:lnTo>
                  <a:cubicBezTo>
                    <a:pt x="1477" y="322"/>
                    <a:pt x="1548" y="250"/>
                    <a:pt x="1548" y="167"/>
                  </a:cubicBezTo>
                  <a:cubicBezTo>
                    <a:pt x="1548" y="72"/>
                    <a:pt x="1477" y="0"/>
                    <a:pt x="13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55"/>
            <p:cNvSpPr/>
            <p:nvPr/>
          </p:nvSpPr>
          <p:spPr>
            <a:xfrm>
              <a:off x="8174189" y="3417149"/>
              <a:ext cx="102635" cy="45099"/>
            </a:xfrm>
            <a:custGeom>
              <a:rect b="b" l="l" r="r" t="t"/>
              <a:pathLst>
                <a:path extrusionOk="0" h="1418" w="3227">
                  <a:moveTo>
                    <a:pt x="2905" y="334"/>
                  </a:moveTo>
                  <a:lnTo>
                    <a:pt x="2905" y="1096"/>
                  </a:lnTo>
                  <a:lnTo>
                    <a:pt x="333" y="1096"/>
                  </a:lnTo>
                  <a:lnTo>
                    <a:pt x="333" y="334"/>
                  </a:lnTo>
                  <a:close/>
                  <a:moveTo>
                    <a:pt x="167" y="1"/>
                  </a:moveTo>
                  <a:cubicBezTo>
                    <a:pt x="72" y="12"/>
                    <a:pt x="0" y="84"/>
                    <a:pt x="0" y="167"/>
                  </a:cubicBezTo>
                  <a:lnTo>
                    <a:pt x="0" y="1251"/>
                  </a:lnTo>
                  <a:cubicBezTo>
                    <a:pt x="0" y="1346"/>
                    <a:pt x="72" y="1417"/>
                    <a:pt x="167" y="1417"/>
                  </a:cubicBezTo>
                  <a:lnTo>
                    <a:pt x="3072" y="1417"/>
                  </a:lnTo>
                  <a:cubicBezTo>
                    <a:pt x="3155" y="1417"/>
                    <a:pt x="3227" y="1346"/>
                    <a:pt x="3227" y="1251"/>
                  </a:cubicBezTo>
                  <a:lnTo>
                    <a:pt x="3227" y="167"/>
                  </a:lnTo>
                  <a:cubicBezTo>
                    <a:pt x="3227" y="84"/>
                    <a:pt x="3155" y="1"/>
                    <a:pt x="307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6"/>
          <p:cNvSpPr txBox="1"/>
          <p:nvPr>
            <p:ph type="title"/>
          </p:nvPr>
        </p:nvSpPr>
        <p:spPr>
          <a:xfrm>
            <a:off x="2132400" y="344500"/>
            <a:ext cx="4879200" cy="86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Here’s what I did</a:t>
            </a:r>
            <a:endParaRPr/>
          </a:p>
        </p:txBody>
      </p:sp>
      <p:sp>
        <p:nvSpPr>
          <p:cNvPr id="186" name="Google Shape;186;p36"/>
          <p:cNvSpPr txBox="1"/>
          <p:nvPr>
            <p:ph idx="1" type="subTitle"/>
          </p:nvPr>
        </p:nvSpPr>
        <p:spPr>
          <a:xfrm>
            <a:off x="2494000" y="1679025"/>
            <a:ext cx="4278000" cy="1269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Created a class that holds the struct “bucket” and an ArrayList of buckets which holds the HSV ranges to be captured. Buckets are created around the HSV color selected by the user. The algorithm searches pixel by pixel for the HSV ranges.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7"/>
          <p:cNvSpPr txBox="1"/>
          <p:nvPr>
            <p:ph type="title"/>
          </p:nvPr>
        </p:nvSpPr>
        <p:spPr>
          <a:xfrm>
            <a:off x="720000" y="685600"/>
            <a:ext cx="4211100" cy="34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Layers</a:t>
            </a:r>
            <a:endParaRPr/>
          </a:p>
        </p:txBody>
      </p:sp>
      <p:grpSp>
        <p:nvGrpSpPr>
          <p:cNvPr id="192" name="Google Shape;192;p37"/>
          <p:cNvGrpSpPr/>
          <p:nvPr/>
        </p:nvGrpSpPr>
        <p:grpSpPr>
          <a:xfrm>
            <a:off x="496536" y="1571483"/>
            <a:ext cx="3809211" cy="3075575"/>
            <a:chOff x="951975" y="315800"/>
            <a:chExt cx="5860325" cy="4933550"/>
          </a:xfrm>
        </p:grpSpPr>
        <p:sp>
          <p:nvSpPr>
            <p:cNvPr id="193" name="Google Shape;193;p37"/>
            <p:cNvSpPr/>
            <p:nvPr/>
          </p:nvSpPr>
          <p:spPr>
            <a:xfrm>
              <a:off x="6501500" y="3684025"/>
              <a:ext cx="310800" cy="261200"/>
            </a:xfrm>
            <a:custGeom>
              <a:rect b="b" l="l" r="r" t="t"/>
              <a:pathLst>
                <a:path extrusionOk="0" h="10448" w="12432">
                  <a:moveTo>
                    <a:pt x="4963" y="0"/>
                  </a:moveTo>
                  <a:cubicBezTo>
                    <a:pt x="2239" y="0"/>
                    <a:pt x="0" y="2356"/>
                    <a:pt x="0" y="5120"/>
                  </a:cubicBezTo>
                  <a:cubicBezTo>
                    <a:pt x="0" y="8227"/>
                    <a:pt x="2220" y="10447"/>
                    <a:pt x="5328" y="10447"/>
                  </a:cubicBezTo>
                  <a:cubicBezTo>
                    <a:pt x="9989" y="10447"/>
                    <a:pt x="12431" y="4898"/>
                    <a:pt x="8879" y="1568"/>
                  </a:cubicBezTo>
                  <a:cubicBezTo>
                    <a:pt x="7991" y="458"/>
                    <a:pt x="6660" y="14"/>
                    <a:pt x="5328" y="14"/>
                  </a:cubicBezTo>
                  <a:cubicBezTo>
                    <a:pt x="5205" y="5"/>
                    <a:pt x="5084" y="0"/>
                    <a:pt x="4963" y="0"/>
                  </a:cubicBezTo>
                  <a:close/>
                </a:path>
              </a:pathLst>
            </a:custGeom>
            <a:solidFill>
              <a:srgbClr val="00C3B1"/>
            </a:solidFill>
            <a:ln cap="flat" cmpd="sng" w="9525">
              <a:solidFill>
                <a:srgbClr val="435D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7"/>
            <p:cNvSpPr/>
            <p:nvPr/>
          </p:nvSpPr>
          <p:spPr>
            <a:xfrm>
              <a:off x="6501500" y="2945200"/>
              <a:ext cx="310800" cy="261925"/>
            </a:xfrm>
            <a:custGeom>
              <a:rect b="b" l="l" r="r" t="t"/>
              <a:pathLst>
                <a:path extrusionOk="0" h="10477" w="12432">
                  <a:moveTo>
                    <a:pt x="5852" y="1"/>
                  </a:moveTo>
                  <a:cubicBezTo>
                    <a:pt x="5678" y="1"/>
                    <a:pt x="5503" y="15"/>
                    <a:pt x="5328" y="44"/>
                  </a:cubicBezTo>
                  <a:cubicBezTo>
                    <a:pt x="5205" y="34"/>
                    <a:pt x="5084" y="30"/>
                    <a:pt x="4963" y="30"/>
                  </a:cubicBezTo>
                  <a:cubicBezTo>
                    <a:pt x="2239" y="30"/>
                    <a:pt x="0" y="2386"/>
                    <a:pt x="0" y="5149"/>
                  </a:cubicBezTo>
                  <a:cubicBezTo>
                    <a:pt x="0" y="8035"/>
                    <a:pt x="2220" y="10477"/>
                    <a:pt x="5328" y="10477"/>
                  </a:cubicBezTo>
                  <a:cubicBezTo>
                    <a:pt x="9989" y="10477"/>
                    <a:pt x="12431" y="4705"/>
                    <a:pt x="8879" y="1376"/>
                  </a:cubicBezTo>
                  <a:cubicBezTo>
                    <a:pt x="8108" y="604"/>
                    <a:pt x="7002" y="1"/>
                    <a:pt x="5852" y="1"/>
                  </a:cubicBezTo>
                  <a:close/>
                </a:path>
              </a:pathLst>
            </a:custGeom>
            <a:solidFill>
              <a:srgbClr val="00C3B1"/>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7"/>
            <p:cNvSpPr/>
            <p:nvPr/>
          </p:nvSpPr>
          <p:spPr>
            <a:xfrm>
              <a:off x="6501500" y="2202650"/>
              <a:ext cx="310800" cy="266400"/>
            </a:xfrm>
            <a:custGeom>
              <a:rect b="b" l="l" r="r" t="t"/>
              <a:pathLst>
                <a:path extrusionOk="0" h="10656" w="12432">
                  <a:moveTo>
                    <a:pt x="5328" y="0"/>
                  </a:moveTo>
                  <a:cubicBezTo>
                    <a:pt x="2442" y="0"/>
                    <a:pt x="0" y="2442"/>
                    <a:pt x="0" y="5328"/>
                  </a:cubicBezTo>
                  <a:cubicBezTo>
                    <a:pt x="0" y="8214"/>
                    <a:pt x="2220" y="10655"/>
                    <a:pt x="5328" y="10655"/>
                  </a:cubicBezTo>
                  <a:cubicBezTo>
                    <a:pt x="9989" y="10655"/>
                    <a:pt x="12431" y="4884"/>
                    <a:pt x="8879" y="1554"/>
                  </a:cubicBezTo>
                  <a:cubicBezTo>
                    <a:pt x="7991" y="444"/>
                    <a:pt x="6660" y="0"/>
                    <a:pt x="5328" y="0"/>
                  </a:cubicBezTo>
                  <a:close/>
                </a:path>
              </a:pathLst>
            </a:custGeom>
            <a:solidFill>
              <a:srgbClr val="00C3B1"/>
            </a:solid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7"/>
            <p:cNvSpPr/>
            <p:nvPr/>
          </p:nvSpPr>
          <p:spPr>
            <a:xfrm>
              <a:off x="951975" y="3495675"/>
              <a:ext cx="5460750" cy="1753675"/>
            </a:xfrm>
            <a:custGeom>
              <a:rect b="b" l="l" r="r" t="t"/>
              <a:pathLst>
                <a:path extrusionOk="0" fill="none" h="70147" w="218430">
                  <a:moveTo>
                    <a:pt x="29746" y="1"/>
                  </a:moveTo>
                  <a:lnTo>
                    <a:pt x="0" y="14430"/>
                  </a:lnTo>
                  <a:lnTo>
                    <a:pt x="109215" y="70147"/>
                  </a:lnTo>
                  <a:lnTo>
                    <a:pt x="218429" y="14430"/>
                  </a:lnTo>
                  <a:lnTo>
                    <a:pt x="188684" y="1"/>
                  </a:lnTo>
                  <a:lnTo>
                    <a:pt x="109215" y="40623"/>
                  </a:lnTo>
                  <a:close/>
                </a:path>
              </a:pathLst>
            </a:custGeom>
            <a:solidFill>
              <a:srgbClr val="00C3B1"/>
            </a:solidFill>
            <a:ln cap="flat" cmpd="sng" w="9525">
              <a:solidFill>
                <a:srgbClr val="435D74"/>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7"/>
            <p:cNvSpPr/>
            <p:nvPr/>
          </p:nvSpPr>
          <p:spPr>
            <a:xfrm>
              <a:off x="951975" y="2757600"/>
              <a:ext cx="5460750" cy="1753675"/>
            </a:xfrm>
            <a:custGeom>
              <a:rect b="b" l="l" r="r" t="t"/>
              <a:pathLst>
                <a:path extrusionOk="0" fill="none" h="70147" w="218430">
                  <a:moveTo>
                    <a:pt x="188684" y="0"/>
                  </a:moveTo>
                  <a:lnTo>
                    <a:pt x="158939" y="15095"/>
                  </a:lnTo>
                  <a:lnTo>
                    <a:pt x="109215" y="40623"/>
                  </a:lnTo>
                  <a:lnTo>
                    <a:pt x="59491" y="15095"/>
                  </a:lnTo>
                  <a:lnTo>
                    <a:pt x="29746" y="0"/>
                  </a:lnTo>
                  <a:lnTo>
                    <a:pt x="0" y="14429"/>
                  </a:lnTo>
                  <a:lnTo>
                    <a:pt x="29746" y="29524"/>
                  </a:lnTo>
                  <a:lnTo>
                    <a:pt x="109215" y="70146"/>
                  </a:lnTo>
                  <a:lnTo>
                    <a:pt x="188684" y="29524"/>
                  </a:lnTo>
                  <a:lnTo>
                    <a:pt x="218429" y="14429"/>
                  </a:lnTo>
                  <a:close/>
                </a:path>
              </a:pathLst>
            </a:custGeom>
            <a:solidFill>
              <a:srgbClr val="00C3B1"/>
            </a:solidFill>
            <a:ln cap="flat" cmpd="sng" w="9525">
              <a:solidFill>
                <a:srgbClr val="869FB2"/>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7"/>
            <p:cNvSpPr/>
            <p:nvPr/>
          </p:nvSpPr>
          <p:spPr>
            <a:xfrm>
              <a:off x="951975" y="2019500"/>
              <a:ext cx="5460750" cy="1753675"/>
            </a:xfrm>
            <a:custGeom>
              <a:rect b="b" l="l" r="r" t="t"/>
              <a:pathLst>
                <a:path extrusionOk="0" fill="none" h="70147" w="218430">
                  <a:moveTo>
                    <a:pt x="188684" y="1"/>
                  </a:moveTo>
                  <a:lnTo>
                    <a:pt x="158939" y="15096"/>
                  </a:lnTo>
                  <a:lnTo>
                    <a:pt x="129193" y="30190"/>
                  </a:lnTo>
                  <a:lnTo>
                    <a:pt x="109215" y="40623"/>
                  </a:lnTo>
                  <a:lnTo>
                    <a:pt x="89237" y="30190"/>
                  </a:lnTo>
                  <a:lnTo>
                    <a:pt x="59491" y="15096"/>
                  </a:lnTo>
                  <a:lnTo>
                    <a:pt x="29746" y="1"/>
                  </a:lnTo>
                  <a:lnTo>
                    <a:pt x="0" y="14208"/>
                  </a:lnTo>
                  <a:lnTo>
                    <a:pt x="29746" y="29524"/>
                  </a:lnTo>
                  <a:lnTo>
                    <a:pt x="59491" y="44619"/>
                  </a:lnTo>
                  <a:lnTo>
                    <a:pt x="109215" y="70147"/>
                  </a:lnTo>
                  <a:lnTo>
                    <a:pt x="158939" y="44619"/>
                  </a:lnTo>
                  <a:lnTo>
                    <a:pt x="188684" y="29524"/>
                  </a:lnTo>
                  <a:lnTo>
                    <a:pt x="218429" y="14208"/>
                  </a:lnTo>
                  <a:close/>
                </a:path>
              </a:pathLst>
            </a:custGeom>
            <a:solidFill>
              <a:srgbClr val="00C3B1"/>
            </a:solidFill>
            <a:ln cap="flat" cmpd="sng" w="9525">
              <a:solidFill>
                <a:srgbClr val="BAC8D3"/>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7"/>
            <p:cNvSpPr/>
            <p:nvPr/>
          </p:nvSpPr>
          <p:spPr>
            <a:xfrm>
              <a:off x="951975" y="315800"/>
              <a:ext cx="5460750" cy="2719300"/>
            </a:xfrm>
            <a:custGeom>
              <a:rect b="b" l="l" r="r" t="t"/>
              <a:pathLst>
                <a:path extrusionOk="0" fill="none" h="108772" w="218430">
                  <a:moveTo>
                    <a:pt x="109215" y="1"/>
                  </a:moveTo>
                  <a:lnTo>
                    <a:pt x="0" y="52832"/>
                  </a:lnTo>
                  <a:lnTo>
                    <a:pt x="109215" y="108771"/>
                  </a:lnTo>
                  <a:lnTo>
                    <a:pt x="218429" y="52832"/>
                  </a:lnTo>
                  <a:close/>
                </a:path>
              </a:pathLst>
            </a:custGeom>
            <a:solidFill>
              <a:srgbClr val="00C3B1"/>
            </a:solidFill>
            <a:ln cap="flat" cmpd="sng" w="9525">
              <a:solidFill>
                <a:srgbClr val="E3E9ED"/>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7"/>
            <p:cNvSpPr/>
            <p:nvPr/>
          </p:nvSpPr>
          <p:spPr>
            <a:xfrm>
              <a:off x="6501500" y="1464200"/>
              <a:ext cx="310800" cy="261550"/>
            </a:xfrm>
            <a:custGeom>
              <a:rect b="b" l="l" r="r" t="t"/>
              <a:pathLst>
                <a:path extrusionOk="0" h="10462" w="12432">
                  <a:moveTo>
                    <a:pt x="4963" y="1"/>
                  </a:moveTo>
                  <a:cubicBezTo>
                    <a:pt x="2239" y="1"/>
                    <a:pt x="0" y="2357"/>
                    <a:pt x="0" y="5120"/>
                  </a:cubicBezTo>
                  <a:cubicBezTo>
                    <a:pt x="0" y="8097"/>
                    <a:pt x="2036" y="10462"/>
                    <a:pt x="4938" y="10462"/>
                  </a:cubicBezTo>
                  <a:cubicBezTo>
                    <a:pt x="5066" y="10462"/>
                    <a:pt x="5196" y="10457"/>
                    <a:pt x="5328" y="10448"/>
                  </a:cubicBezTo>
                  <a:cubicBezTo>
                    <a:pt x="9989" y="10448"/>
                    <a:pt x="12431" y="4898"/>
                    <a:pt x="8879" y="1569"/>
                  </a:cubicBezTo>
                  <a:cubicBezTo>
                    <a:pt x="7991" y="459"/>
                    <a:pt x="6660" y="15"/>
                    <a:pt x="5328" y="15"/>
                  </a:cubicBezTo>
                  <a:cubicBezTo>
                    <a:pt x="5205" y="5"/>
                    <a:pt x="5084" y="1"/>
                    <a:pt x="4963" y="1"/>
                  </a:cubicBezTo>
                  <a:close/>
                </a:path>
              </a:pathLst>
            </a:custGeom>
            <a:solidFill>
              <a:srgbClr val="00C3B1"/>
            </a:solid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 name="Google Shape;201;p37"/>
          <p:cNvSpPr txBox="1"/>
          <p:nvPr>
            <p:ph type="title"/>
          </p:nvPr>
        </p:nvSpPr>
        <p:spPr>
          <a:xfrm>
            <a:off x="5266525" y="685600"/>
            <a:ext cx="3447000" cy="34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Buckets</a:t>
            </a:r>
            <a:endParaRPr>
              <a:solidFill>
                <a:schemeClr val="dk1"/>
              </a:solidFill>
            </a:endParaRPr>
          </a:p>
        </p:txBody>
      </p:sp>
      <p:sp>
        <p:nvSpPr>
          <p:cNvPr id="202" name="Google Shape;202;p37"/>
          <p:cNvSpPr txBox="1"/>
          <p:nvPr>
            <p:ph type="title"/>
          </p:nvPr>
        </p:nvSpPr>
        <p:spPr>
          <a:xfrm>
            <a:off x="3566150" y="685588"/>
            <a:ext cx="4211100" cy="34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rPr>
              <a:t>of</a:t>
            </a:r>
            <a:endParaRPr>
              <a:solidFill>
                <a:schemeClr val="accent2"/>
              </a:solidFill>
            </a:endParaRPr>
          </a:p>
        </p:txBody>
      </p:sp>
      <p:grpSp>
        <p:nvGrpSpPr>
          <p:cNvPr id="203" name="Google Shape;203;p37"/>
          <p:cNvGrpSpPr/>
          <p:nvPr/>
        </p:nvGrpSpPr>
        <p:grpSpPr>
          <a:xfrm>
            <a:off x="7348927" y="208835"/>
            <a:ext cx="1181578" cy="1199960"/>
            <a:chOff x="3110102" y="1499880"/>
            <a:chExt cx="330613" cy="358379"/>
          </a:xfrm>
        </p:grpSpPr>
        <p:sp>
          <p:nvSpPr>
            <p:cNvPr id="204" name="Google Shape;204;p37"/>
            <p:cNvSpPr/>
            <p:nvPr/>
          </p:nvSpPr>
          <p:spPr>
            <a:xfrm>
              <a:off x="3385024" y="1775979"/>
              <a:ext cx="55341" cy="71211"/>
            </a:xfrm>
            <a:custGeom>
              <a:rect b="b" l="l" r="r" t="t"/>
              <a:pathLst>
                <a:path extrusionOk="0" h="2239" w="1740">
                  <a:moveTo>
                    <a:pt x="1248" y="0"/>
                  </a:moveTo>
                  <a:cubicBezTo>
                    <a:pt x="1180" y="0"/>
                    <a:pt x="1124" y="45"/>
                    <a:pt x="1096" y="119"/>
                  </a:cubicBezTo>
                  <a:cubicBezTo>
                    <a:pt x="1072" y="202"/>
                    <a:pt x="1108" y="286"/>
                    <a:pt x="1203" y="321"/>
                  </a:cubicBezTo>
                  <a:cubicBezTo>
                    <a:pt x="1275" y="333"/>
                    <a:pt x="1334" y="369"/>
                    <a:pt x="1406" y="369"/>
                  </a:cubicBezTo>
                  <a:lnTo>
                    <a:pt x="1406" y="1095"/>
                  </a:lnTo>
                  <a:cubicBezTo>
                    <a:pt x="1320" y="1097"/>
                    <a:pt x="1242" y="1097"/>
                    <a:pt x="1171" y="1097"/>
                  </a:cubicBezTo>
                  <a:cubicBezTo>
                    <a:pt x="861" y="1097"/>
                    <a:pt x="689" y="1088"/>
                    <a:pt x="585" y="1088"/>
                  </a:cubicBezTo>
                  <a:cubicBezTo>
                    <a:pt x="472" y="1088"/>
                    <a:pt x="438" y="1098"/>
                    <a:pt x="394" y="1143"/>
                  </a:cubicBezTo>
                  <a:cubicBezTo>
                    <a:pt x="370" y="1167"/>
                    <a:pt x="358" y="1214"/>
                    <a:pt x="358" y="1262"/>
                  </a:cubicBezTo>
                  <a:cubicBezTo>
                    <a:pt x="370" y="1524"/>
                    <a:pt x="263" y="1774"/>
                    <a:pt x="96" y="1953"/>
                  </a:cubicBezTo>
                  <a:cubicBezTo>
                    <a:pt x="1" y="2060"/>
                    <a:pt x="72" y="2238"/>
                    <a:pt x="215" y="2238"/>
                  </a:cubicBezTo>
                  <a:cubicBezTo>
                    <a:pt x="263" y="2238"/>
                    <a:pt x="310" y="2226"/>
                    <a:pt x="334" y="2179"/>
                  </a:cubicBezTo>
                  <a:cubicBezTo>
                    <a:pt x="537" y="1976"/>
                    <a:pt x="667" y="1703"/>
                    <a:pt x="679" y="1417"/>
                  </a:cubicBezTo>
                  <a:lnTo>
                    <a:pt x="1572" y="1417"/>
                  </a:lnTo>
                  <a:cubicBezTo>
                    <a:pt x="1668" y="1417"/>
                    <a:pt x="1739" y="1345"/>
                    <a:pt x="1739" y="1262"/>
                  </a:cubicBezTo>
                  <a:lnTo>
                    <a:pt x="1739" y="238"/>
                  </a:lnTo>
                  <a:cubicBezTo>
                    <a:pt x="1739" y="131"/>
                    <a:pt x="1680" y="60"/>
                    <a:pt x="1572" y="60"/>
                  </a:cubicBezTo>
                  <a:cubicBezTo>
                    <a:pt x="1489" y="60"/>
                    <a:pt x="1382" y="36"/>
                    <a:pt x="1310" y="12"/>
                  </a:cubicBezTo>
                  <a:cubicBezTo>
                    <a:pt x="1289" y="4"/>
                    <a:pt x="1268" y="0"/>
                    <a:pt x="124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7"/>
            <p:cNvSpPr/>
            <p:nvPr/>
          </p:nvSpPr>
          <p:spPr>
            <a:xfrm>
              <a:off x="3347176" y="1535501"/>
              <a:ext cx="93189" cy="61765"/>
            </a:xfrm>
            <a:custGeom>
              <a:rect b="b" l="l" r="r" t="t"/>
              <a:pathLst>
                <a:path extrusionOk="0" h="1942" w="2930">
                  <a:moveTo>
                    <a:pt x="1703" y="1"/>
                  </a:moveTo>
                  <a:cubicBezTo>
                    <a:pt x="1619" y="1"/>
                    <a:pt x="1524" y="72"/>
                    <a:pt x="1536" y="179"/>
                  </a:cubicBezTo>
                  <a:cubicBezTo>
                    <a:pt x="1572" y="655"/>
                    <a:pt x="1155" y="1132"/>
                    <a:pt x="595" y="1132"/>
                  </a:cubicBezTo>
                  <a:cubicBezTo>
                    <a:pt x="476" y="1132"/>
                    <a:pt x="345" y="1108"/>
                    <a:pt x="250" y="1072"/>
                  </a:cubicBezTo>
                  <a:cubicBezTo>
                    <a:pt x="228" y="1064"/>
                    <a:pt x="206" y="1060"/>
                    <a:pt x="186" y="1060"/>
                  </a:cubicBezTo>
                  <a:cubicBezTo>
                    <a:pt x="118" y="1060"/>
                    <a:pt x="60" y="1101"/>
                    <a:pt x="24" y="1155"/>
                  </a:cubicBezTo>
                  <a:cubicBezTo>
                    <a:pt x="0" y="1251"/>
                    <a:pt x="36" y="1334"/>
                    <a:pt x="119" y="1382"/>
                  </a:cubicBezTo>
                  <a:cubicBezTo>
                    <a:pt x="262" y="1441"/>
                    <a:pt x="429" y="1465"/>
                    <a:pt x="595" y="1465"/>
                  </a:cubicBezTo>
                  <a:cubicBezTo>
                    <a:pt x="1250" y="1465"/>
                    <a:pt x="1798" y="977"/>
                    <a:pt x="1869" y="334"/>
                  </a:cubicBezTo>
                  <a:lnTo>
                    <a:pt x="2596" y="334"/>
                  </a:lnTo>
                  <a:lnTo>
                    <a:pt x="2596" y="1786"/>
                  </a:lnTo>
                  <a:cubicBezTo>
                    <a:pt x="2596" y="1870"/>
                    <a:pt x="2679" y="1941"/>
                    <a:pt x="2762" y="1941"/>
                  </a:cubicBezTo>
                  <a:cubicBezTo>
                    <a:pt x="2858" y="1941"/>
                    <a:pt x="2929" y="1870"/>
                    <a:pt x="2929" y="1786"/>
                  </a:cubicBezTo>
                  <a:lnTo>
                    <a:pt x="2929" y="155"/>
                  </a:lnTo>
                  <a:cubicBezTo>
                    <a:pt x="2929" y="72"/>
                    <a:pt x="2858" y="1"/>
                    <a:pt x="276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7"/>
            <p:cNvSpPr/>
            <p:nvPr/>
          </p:nvSpPr>
          <p:spPr>
            <a:xfrm>
              <a:off x="3110102" y="1580728"/>
              <a:ext cx="330613" cy="277530"/>
            </a:xfrm>
            <a:custGeom>
              <a:rect b="b" l="l" r="r" t="t"/>
              <a:pathLst>
                <a:path extrusionOk="0" h="8726" w="10395">
                  <a:moveTo>
                    <a:pt x="5044" y="1"/>
                  </a:moveTo>
                  <a:cubicBezTo>
                    <a:pt x="4997" y="1"/>
                    <a:pt x="4950" y="22"/>
                    <a:pt x="4918" y="67"/>
                  </a:cubicBezTo>
                  <a:cubicBezTo>
                    <a:pt x="4251" y="817"/>
                    <a:pt x="4692" y="2055"/>
                    <a:pt x="5704" y="2186"/>
                  </a:cubicBezTo>
                  <a:lnTo>
                    <a:pt x="5704" y="2924"/>
                  </a:lnTo>
                  <a:lnTo>
                    <a:pt x="4823" y="2924"/>
                  </a:lnTo>
                  <a:cubicBezTo>
                    <a:pt x="4739" y="2924"/>
                    <a:pt x="4668" y="2996"/>
                    <a:pt x="4668" y="3079"/>
                  </a:cubicBezTo>
                  <a:cubicBezTo>
                    <a:pt x="4668" y="3630"/>
                    <a:pt x="4207" y="4034"/>
                    <a:pt x="3710" y="4034"/>
                  </a:cubicBezTo>
                  <a:cubicBezTo>
                    <a:pt x="3573" y="4034"/>
                    <a:pt x="3433" y="4003"/>
                    <a:pt x="3299" y="3936"/>
                  </a:cubicBezTo>
                  <a:cubicBezTo>
                    <a:pt x="2977" y="3770"/>
                    <a:pt x="2775" y="3460"/>
                    <a:pt x="2775" y="3079"/>
                  </a:cubicBezTo>
                  <a:cubicBezTo>
                    <a:pt x="2775" y="2996"/>
                    <a:pt x="2704" y="2924"/>
                    <a:pt x="2608" y="2924"/>
                  </a:cubicBezTo>
                  <a:lnTo>
                    <a:pt x="1727" y="2924"/>
                  </a:lnTo>
                  <a:lnTo>
                    <a:pt x="1727" y="2043"/>
                  </a:lnTo>
                  <a:cubicBezTo>
                    <a:pt x="1727" y="1948"/>
                    <a:pt x="1656" y="1877"/>
                    <a:pt x="1572" y="1877"/>
                  </a:cubicBezTo>
                  <a:cubicBezTo>
                    <a:pt x="834" y="1865"/>
                    <a:pt x="394" y="1055"/>
                    <a:pt x="763" y="436"/>
                  </a:cubicBezTo>
                  <a:cubicBezTo>
                    <a:pt x="810" y="364"/>
                    <a:pt x="799" y="257"/>
                    <a:pt x="703" y="210"/>
                  </a:cubicBezTo>
                  <a:cubicBezTo>
                    <a:pt x="679" y="193"/>
                    <a:pt x="650" y="185"/>
                    <a:pt x="621" y="185"/>
                  </a:cubicBezTo>
                  <a:cubicBezTo>
                    <a:pt x="565" y="185"/>
                    <a:pt x="508" y="214"/>
                    <a:pt x="477" y="269"/>
                  </a:cubicBezTo>
                  <a:cubicBezTo>
                    <a:pt x="1" y="1055"/>
                    <a:pt x="501" y="2067"/>
                    <a:pt x="1406" y="2210"/>
                  </a:cubicBezTo>
                  <a:lnTo>
                    <a:pt x="1406" y="3651"/>
                  </a:lnTo>
                  <a:cubicBezTo>
                    <a:pt x="1406" y="3734"/>
                    <a:pt x="1477" y="3817"/>
                    <a:pt x="1572" y="3817"/>
                  </a:cubicBezTo>
                  <a:cubicBezTo>
                    <a:pt x="1656" y="3817"/>
                    <a:pt x="1727" y="3734"/>
                    <a:pt x="1727" y="3651"/>
                  </a:cubicBezTo>
                  <a:lnTo>
                    <a:pt x="1727" y="3246"/>
                  </a:lnTo>
                  <a:lnTo>
                    <a:pt x="2465" y="3246"/>
                  </a:lnTo>
                  <a:cubicBezTo>
                    <a:pt x="2537" y="3817"/>
                    <a:pt x="2977" y="4258"/>
                    <a:pt x="3549" y="4341"/>
                  </a:cubicBezTo>
                  <a:cubicBezTo>
                    <a:pt x="3614" y="4351"/>
                    <a:pt x="3678" y="4356"/>
                    <a:pt x="3742" y="4356"/>
                  </a:cubicBezTo>
                  <a:cubicBezTo>
                    <a:pt x="4376" y="4356"/>
                    <a:pt x="4914" y="3884"/>
                    <a:pt x="4990" y="3246"/>
                  </a:cubicBezTo>
                  <a:lnTo>
                    <a:pt x="5716" y="3246"/>
                  </a:lnTo>
                  <a:lnTo>
                    <a:pt x="5716" y="4127"/>
                  </a:lnTo>
                  <a:cubicBezTo>
                    <a:pt x="5716" y="4210"/>
                    <a:pt x="5799" y="4294"/>
                    <a:pt x="5882" y="4294"/>
                  </a:cubicBezTo>
                  <a:cubicBezTo>
                    <a:pt x="6406" y="4294"/>
                    <a:pt x="6835" y="4722"/>
                    <a:pt x="6835" y="5234"/>
                  </a:cubicBezTo>
                  <a:cubicBezTo>
                    <a:pt x="6835" y="5758"/>
                    <a:pt x="6406" y="6187"/>
                    <a:pt x="5882" y="6187"/>
                  </a:cubicBezTo>
                  <a:cubicBezTo>
                    <a:pt x="5799" y="6187"/>
                    <a:pt x="5716" y="6270"/>
                    <a:pt x="5716" y="6353"/>
                  </a:cubicBezTo>
                  <a:lnTo>
                    <a:pt x="5716" y="7234"/>
                  </a:lnTo>
                  <a:lnTo>
                    <a:pt x="4990" y="7234"/>
                  </a:lnTo>
                  <a:cubicBezTo>
                    <a:pt x="4906" y="7234"/>
                    <a:pt x="4823" y="7306"/>
                    <a:pt x="4823" y="7401"/>
                  </a:cubicBezTo>
                  <a:cubicBezTo>
                    <a:pt x="4823" y="7484"/>
                    <a:pt x="4906" y="7568"/>
                    <a:pt x="4990" y="7568"/>
                  </a:cubicBezTo>
                  <a:lnTo>
                    <a:pt x="6775" y="7568"/>
                  </a:lnTo>
                  <a:cubicBezTo>
                    <a:pt x="6839" y="8230"/>
                    <a:pt x="7403" y="8726"/>
                    <a:pt x="8059" y="8726"/>
                  </a:cubicBezTo>
                  <a:cubicBezTo>
                    <a:pt x="8146" y="8726"/>
                    <a:pt x="8234" y="8717"/>
                    <a:pt x="8323" y="8699"/>
                  </a:cubicBezTo>
                  <a:cubicBezTo>
                    <a:pt x="8419" y="8675"/>
                    <a:pt x="8478" y="8592"/>
                    <a:pt x="8454" y="8496"/>
                  </a:cubicBezTo>
                  <a:cubicBezTo>
                    <a:pt x="8443" y="8420"/>
                    <a:pt x="8373" y="8364"/>
                    <a:pt x="8288" y="8364"/>
                  </a:cubicBezTo>
                  <a:cubicBezTo>
                    <a:pt x="8280" y="8364"/>
                    <a:pt x="8272" y="8364"/>
                    <a:pt x="8264" y="8365"/>
                  </a:cubicBezTo>
                  <a:cubicBezTo>
                    <a:pt x="8195" y="8380"/>
                    <a:pt x="8127" y="8387"/>
                    <a:pt x="8061" y="8387"/>
                  </a:cubicBezTo>
                  <a:cubicBezTo>
                    <a:pt x="7535" y="8387"/>
                    <a:pt x="7089" y="7950"/>
                    <a:pt x="7121" y="7401"/>
                  </a:cubicBezTo>
                  <a:cubicBezTo>
                    <a:pt x="7121" y="7353"/>
                    <a:pt x="7109" y="7306"/>
                    <a:pt x="7073" y="7282"/>
                  </a:cubicBezTo>
                  <a:cubicBezTo>
                    <a:pt x="7034" y="7237"/>
                    <a:pt x="7003" y="7227"/>
                    <a:pt x="6891" y="7227"/>
                  </a:cubicBezTo>
                  <a:cubicBezTo>
                    <a:pt x="6787" y="7227"/>
                    <a:pt x="6613" y="7236"/>
                    <a:pt x="6299" y="7236"/>
                  </a:cubicBezTo>
                  <a:cubicBezTo>
                    <a:pt x="6227" y="7236"/>
                    <a:pt x="6148" y="7236"/>
                    <a:pt x="6061" y="7234"/>
                  </a:cubicBezTo>
                  <a:lnTo>
                    <a:pt x="6061" y="6508"/>
                  </a:lnTo>
                  <a:cubicBezTo>
                    <a:pt x="6811" y="6401"/>
                    <a:pt x="7299" y="5698"/>
                    <a:pt x="7145" y="4972"/>
                  </a:cubicBezTo>
                  <a:cubicBezTo>
                    <a:pt x="7049" y="4472"/>
                    <a:pt x="6633" y="4032"/>
                    <a:pt x="6061" y="3960"/>
                  </a:cubicBezTo>
                  <a:lnTo>
                    <a:pt x="6061" y="3234"/>
                  </a:lnTo>
                  <a:lnTo>
                    <a:pt x="6787" y="3234"/>
                  </a:lnTo>
                  <a:cubicBezTo>
                    <a:pt x="6878" y="3888"/>
                    <a:pt x="7448" y="4334"/>
                    <a:pt x="8061" y="4334"/>
                  </a:cubicBezTo>
                  <a:cubicBezTo>
                    <a:pt x="8252" y="4334"/>
                    <a:pt x="8447" y="4291"/>
                    <a:pt x="8633" y="4198"/>
                  </a:cubicBezTo>
                  <a:cubicBezTo>
                    <a:pt x="9026" y="4008"/>
                    <a:pt x="9276" y="3651"/>
                    <a:pt x="9335" y="3234"/>
                  </a:cubicBezTo>
                  <a:lnTo>
                    <a:pt x="10062" y="3234"/>
                  </a:lnTo>
                  <a:lnTo>
                    <a:pt x="10062" y="3960"/>
                  </a:lnTo>
                  <a:cubicBezTo>
                    <a:pt x="9109" y="4091"/>
                    <a:pt x="8633" y="5246"/>
                    <a:pt x="9228" y="6020"/>
                  </a:cubicBezTo>
                  <a:cubicBezTo>
                    <a:pt x="9262" y="6060"/>
                    <a:pt x="9311" y="6082"/>
                    <a:pt x="9360" y="6082"/>
                  </a:cubicBezTo>
                  <a:cubicBezTo>
                    <a:pt x="9398" y="6082"/>
                    <a:pt x="9435" y="6069"/>
                    <a:pt x="9466" y="6044"/>
                  </a:cubicBezTo>
                  <a:cubicBezTo>
                    <a:pt x="9550" y="5984"/>
                    <a:pt x="9562" y="5877"/>
                    <a:pt x="9502" y="5806"/>
                  </a:cubicBezTo>
                  <a:cubicBezTo>
                    <a:pt x="9026" y="5198"/>
                    <a:pt x="9454" y="4294"/>
                    <a:pt x="10228" y="4270"/>
                  </a:cubicBezTo>
                  <a:cubicBezTo>
                    <a:pt x="10324" y="4270"/>
                    <a:pt x="10395" y="4198"/>
                    <a:pt x="10395" y="4103"/>
                  </a:cubicBezTo>
                  <a:lnTo>
                    <a:pt x="10395" y="1007"/>
                  </a:lnTo>
                  <a:cubicBezTo>
                    <a:pt x="10383" y="936"/>
                    <a:pt x="10312" y="865"/>
                    <a:pt x="10216" y="865"/>
                  </a:cubicBezTo>
                  <a:cubicBezTo>
                    <a:pt x="10133" y="865"/>
                    <a:pt x="10050" y="936"/>
                    <a:pt x="10050" y="1031"/>
                  </a:cubicBezTo>
                  <a:lnTo>
                    <a:pt x="10050" y="2900"/>
                  </a:lnTo>
                  <a:lnTo>
                    <a:pt x="9157" y="2900"/>
                  </a:lnTo>
                  <a:cubicBezTo>
                    <a:pt x="9073" y="2900"/>
                    <a:pt x="8990" y="2984"/>
                    <a:pt x="8990" y="3067"/>
                  </a:cubicBezTo>
                  <a:cubicBezTo>
                    <a:pt x="8990" y="3293"/>
                    <a:pt x="8907" y="3520"/>
                    <a:pt x="8740" y="3698"/>
                  </a:cubicBezTo>
                  <a:cubicBezTo>
                    <a:pt x="8542" y="3912"/>
                    <a:pt x="8291" y="4008"/>
                    <a:pt x="8045" y="4008"/>
                  </a:cubicBezTo>
                  <a:cubicBezTo>
                    <a:pt x="7564" y="4008"/>
                    <a:pt x="7101" y="3642"/>
                    <a:pt x="7085" y="3067"/>
                  </a:cubicBezTo>
                  <a:cubicBezTo>
                    <a:pt x="7085" y="2984"/>
                    <a:pt x="7014" y="2900"/>
                    <a:pt x="6930" y="2900"/>
                  </a:cubicBezTo>
                  <a:lnTo>
                    <a:pt x="6049" y="2900"/>
                  </a:lnTo>
                  <a:lnTo>
                    <a:pt x="6049" y="2031"/>
                  </a:lnTo>
                  <a:cubicBezTo>
                    <a:pt x="6049" y="1936"/>
                    <a:pt x="5978" y="1865"/>
                    <a:pt x="5882" y="1865"/>
                  </a:cubicBezTo>
                  <a:cubicBezTo>
                    <a:pt x="5061" y="1865"/>
                    <a:pt x="4632" y="900"/>
                    <a:pt x="5168" y="281"/>
                  </a:cubicBezTo>
                  <a:cubicBezTo>
                    <a:pt x="5228" y="210"/>
                    <a:pt x="5228" y="103"/>
                    <a:pt x="5156" y="43"/>
                  </a:cubicBezTo>
                  <a:cubicBezTo>
                    <a:pt x="5123" y="16"/>
                    <a:pt x="5083" y="1"/>
                    <a:pt x="504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7"/>
            <p:cNvSpPr/>
            <p:nvPr/>
          </p:nvSpPr>
          <p:spPr>
            <a:xfrm>
              <a:off x="3139267" y="1504428"/>
              <a:ext cx="77668" cy="78113"/>
            </a:xfrm>
            <a:custGeom>
              <a:rect b="b" l="l" r="r" t="t"/>
              <a:pathLst>
                <a:path extrusionOk="0" h="2456" w="2442">
                  <a:moveTo>
                    <a:pt x="2255" y="1"/>
                  </a:moveTo>
                  <a:cubicBezTo>
                    <a:pt x="2226" y="1"/>
                    <a:pt x="2196" y="9"/>
                    <a:pt x="2168" y="25"/>
                  </a:cubicBezTo>
                  <a:cubicBezTo>
                    <a:pt x="1810" y="216"/>
                    <a:pt x="1572" y="573"/>
                    <a:pt x="1513" y="978"/>
                  </a:cubicBezTo>
                  <a:lnTo>
                    <a:pt x="620" y="978"/>
                  </a:lnTo>
                  <a:cubicBezTo>
                    <a:pt x="536" y="978"/>
                    <a:pt x="465" y="1049"/>
                    <a:pt x="465" y="1132"/>
                  </a:cubicBezTo>
                  <a:lnTo>
                    <a:pt x="465" y="2025"/>
                  </a:lnTo>
                  <a:cubicBezTo>
                    <a:pt x="346" y="2049"/>
                    <a:pt x="215" y="2073"/>
                    <a:pt x="120" y="2132"/>
                  </a:cubicBezTo>
                  <a:cubicBezTo>
                    <a:pt x="24" y="2180"/>
                    <a:pt x="1" y="2263"/>
                    <a:pt x="24" y="2359"/>
                  </a:cubicBezTo>
                  <a:cubicBezTo>
                    <a:pt x="60" y="2420"/>
                    <a:pt x="121" y="2456"/>
                    <a:pt x="184" y="2456"/>
                  </a:cubicBezTo>
                  <a:cubicBezTo>
                    <a:pt x="206" y="2456"/>
                    <a:pt x="229" y="2451"/>
                    <a:pt x="251" y="2442"/>
                  </a:cubicBezTo>
                  <a:cubicBezTo>
                    <a:pt x="370" y="2382"/>
                    <a:pt x="501" y="2359"/>
                    <a:pt x="620" y="2359"/>
                  </a:cubicBezTo>
                  <a:cubicBezTo>
                    <a:pt x="715" y="2359"/>
                    <a:pt x="786" y="2275"/>
                    <a:pt x="786" y="2192"/>
                  </a:cubicBezTo>
                  <a:lnTo>
                    <a:pt x="786" y="1299"/>
                  </a:lnTo>
                  <a:lnTo>
                    <a:pt x="1667" y="1299"/>
                  </a:lnTo>
                  <a:cubicBezTo>
                    <a:pt x="1751" y="1299"/>
                    <a:pt x="1834" y="1228"/>
                    <a:pt x="1834" y="1132"/>
                  </a:cubicBezTo>
                  <a:cubicBezTo>
                    <a:pt x="1834" y="1132"/>
                    <a:pt x="1810" y="585"/>
                    <a:pt x="2322" y="299"/>
                  </a:cubicBezTo>
                  <a:cubicBezTo>
                    <a:pt x="2406" y="263"/>
                    <a:pt x="2441" y="168"/>
                    <a:pt x="2394" y="85"/>
                  </a:cubicBezTo>
                  <a:cubicBezTo>
                    <a:pt x="2362" y="30"/>
                    <a:pt x="2311" y="1"/>
                    <a:pt x="22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7"/>
            <p:cNvSpPr/>
            <p:nvPr/>
          </p:nvSpPr>
          <p:spPr>
            <a:xfrm>
              <a:off x="3226381" y="1499880"/>
              <a:ext cx="116279" cy="82661"/>
            </a:xfrm>
            <a:custGeom>
              <a:rect b="b" l="l" r="r" t="t"/>
              <a:pathLst>
                <a:path extrusionOk="0" h="2599" w="3656">
                  <a:moveTo>
                    <a:pt x="170" y="0"/>
                  </a:moveTo>
                  <a:cubicBezTo>
                    <a:pt x="83" y="0"/>
                    <a:pt x="12" y="67"/>
                    <a:pt x="12" y="144"/>
                  </a:cubicBezTo>
                  <a:cubicBezTo>
                    <a:pt x="0" y="239"/>
                    <a:pt x="71" y="323"/>
                    <a:pt x="155" y="323"/>
                  </a:cubicBezTo>
                  <a:cubicBezTo>
                    <a:pt x="631" y="370"/>
                    <a:pt x="1024" y="775"/>
                    <a:pt x="1024" y="1275"/>
                  </a:cubicBezTo>
                  <a:cubicBezTo>
                    <a:pt x="1024" y="1371"/>
                    <a:pt x="1095" y="1442"/>
                    <a:pt x="1191" y="1442"/>
                  </a:cubicBezTo>
                  <a:lnTo>
                    <a:pt x="2084" y="1442"/>
                  </a:lnTo>
                  <a:lnTo>
                    <a:pt x="2084" y="2168"/>
                  </a:lnTo>
                  <a:cubicBezTo>
                    <a:pt x="1965" y="2192"/>
                    <a:pt x="1822" y="2228"/>
                    <a:pt x="1738" y="2275"/>
                  </a:cubicBezTo>
                  <a:cubicBezTo>
                    <a:pt x="1643" y="2299"/>
                    <a:pt x="1619" y="2406"/>
                    <a:pt x="1643" y="2502"/>
                  </a:cubicBezTo>
                  <a:cubicBezTo>
                    <a:pt x="1669" y="2563"/>
                    <a:pt x="1735" y="2599"/>
                    <a:pt x="1801" y="2599"/>
                  </a:cubicBezTo>
                  <a:cubicBezTo>
                    <a:pt x="1824" y="2599"/>
                    <a:pt x="1848" y="2594"/>
                    <a:pt x="1869" y="2585"/>
                  </a:cubicBezTo>
                  <a:cubicBezTo>
                    <a:pt x="1988" y="2549"/>
                    <a:pt x="2107" y="2514"/>
                    <a:pt x="2238" y="2514"/>
                  </a:cubicBezTo>
                  <a:cubicBezTo>
                    <a:pt x="2334" y="2514"/>
                    <a:pt x="2405" y="2442"/>
                    <a:pt x="2405" y="2347"/>
                  </a:cubicBezTo>
                  <a:lnTo>
                    <a:pt x="2405" y="1454"/>
                  </a:lnTo>
                  <a:lnTo>
                    <a:pt x="3131" y="1454"/>
                  </a:lnTo>
                  <a:cubicBezTo>
                    <a:pt x="3167" y="1668"/>
                    <a:pt x="3227" y="1859"/>
                    <a:pt x="3346" y="2025"/>
                  </a:cubicBezTo>
                  <a:cubicBezTo>
                    <a:pt x="3376" y="2072"/>
                    <a:pt x="3427" y="2098"/>
                    <a:pt x="3485" y="2098"/>
                  </a:cubicBezTo>
                  <a:cubicBezTo>
                    <a:pt x="3516" y="2098"/>
                    <a:pt x="3550" y="2090"/>
                    <a:pt x="3584" y="2073"/>
                  </a:cubicBezTo>
                  <a:cubicBezTo>
                    <a:pt x="3643" y="2013"/>
                    <a:pt x="3655" y="1906"/>
                    <a:pt x="3620" y="1823"/>
                  </a:cubicBezTo>
                  <a:cubicBezTo>
                    <a:pt x="3500" y="1656"/>
                    <a:pt x="3453" y="1442"/>
                    <a:pt x="3453" y="1299"/>
                  </a:cubicBezTo>
                  <a:cubicBezTo>
                    <a:pt x="3453" y="1204"/>
                    <a:pt x="3381" y="1121"/>
                    <a:pt x="3286" y="1121"/>
                  </a:cubicBezTo>
                  <a:lnTo>
                    <a:pt x="1334" y="1121"/>
                  </a:lnTo>
                  <a:cubicBezTo>
                    <a:pt x="1262" y="525"/>
                    <a:pt x="774" y="61"/>
                    <a:pt x="191" y="1"/>
                  </a:cubicBezTo>
                  <a:cubicBezTo>
                    <a:pt x="183" y="0"/>
                    <a:pt x="177" y="0"/>
                    <a:pt x="17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7"/>
            <p:cNvSpPr/>
            <p:nvPr/>
          </p:nvSpPr>
          <p:spPr>
            <a:xfrm>
              <a:off x="3179786" y="1775216"/>
              <a:ext cx="86764" cy="46594"/>
            </a:xfrm>
            <a:custGeom>
              <a:rect b="b" l="l" r="r" t="t"/>
              <a:pathLst>
                <a:path extrusionOk="0" h="1465" w="2728">
                  <a:moveTo>
                    <a:pt x="1525" y="0"/>
                  </a:moveTo>
                  <a:cubicBezTo>
                    <a:pt x="870" y="0"/>
                    <a:pt x="322" y="500"/>
                    <a:pt x="239" y="1131"/>
                  </a:cubicBezTo>
                  <a:lnTo>
                    <a:pt x="167" y="1131"/>
                  </a:lnTo>
                  <a:cubicBezTo>
                    <a:pt x="84" y="1131"/>
                    <a:pt x="1" y="1215"/>
                    <a:pt x="1" y="1298"/>
                  </a:cubicBezTo>
                  <a:cubicBezTo>
                    <a:pt x="1" y="1393"/>
                    <a:pt x="84" y="1465"/>
                    <a:pt x="167" y="1465"/>
                  </a:cubicBezTo>
                  <a:lnTo>
                    <a:pt x="405" y="1465"/>
                  </a:lnTo>
                  <a:cubicBezTo>
                    <a:pt x="501" y="1465"/>
                    <a:pt x="584" y="1393"/>
                    <a:pt x="572" y="1286"/>
                  </a:cubicBezTo>
                  <a:cubicBezTo>
                    <a:pt x="560" y="798"/>
                    <a:pt x="953" y="322"/>
                    <a:pt x="1525" y="322"/>
                  </a:cubicBezTo>
                  <a:cubicBezTo>
                    <a:pt x="1882" y="322"/>
                    <a:pt x="2227" y="524"/>
                    <a:pt x="2382" y="857"/>
                  </a:cubicBezTo>
                  <a:cubicBezTo>
                    <a:pt x="2415" y="915"/>
                    <a:pt x="2471" y="950"/>
                    <a:pt x="2530" y="950"/>
                  </a:cubicBezTo>
                  <a:cubicBezTo>
                    <a:pt x="2556" y="950"/>
                    <a:pt x="2583" y="943"/>
                    <a:pt x="2608" y="929"/>
                  </a:cubicBezTo>
                  <a:cubicBezTo>
                    <a:pt x="2679" y="905"/>
                    <a:pt x="2727" y="810"/>
                    <a:pt x="2679" y="738"/>
                  </a:cubicBezTo>
                  <a:cubicBezTo>
                    <a:pt x="2477" y="286"/>
                    <a:pt x="2013" y="0"/>
                    <a:pt x="152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7"/>
            <p:cNvSpPr/>
            <p:nvPr/>
          </p:nvSpPr>
          <p:spPr>
            <a:xfrm>
              <a:off x="3154024" y="1712337"/>
              <a:ext cx="15203" cy="109473"/>
            </a:xfrm>
            <a:custGeom>
              <a:rect b="b" l="l" r="r" t="t"/>
              <a:pathLst>
                <a:path extrusionOk="0" h="3442" w="478">
                  <a:moveTo>
                    <a:pt x="156" y="1"/>
                  </a:moveTo>
                  <a:cubicBezTo>
                    <a:pt x="72" y="1"/>
                    <a:pt x="1" y="72"/>
                    <a:pt x="1" y="167"/>
                  </a:cubicBezTo>
                  <a:lnTo>
                    <a:pt x="1" y="3275"/>
                  </a:lnTo>
                  <a:cubicBezTo>
                    <a:pt x="1" y="3370"/>
                    <a:pt x="72" y="3442"/>
                    <a:pt x="156" y="3442"/>
                  </a:cubicBezTo>
                  <a:lnTo>
                    <a:pt x="310" y="3442"/>
                  </a:lnTo>
                  <a:cubicBezTo>
                    <a:pt x="394" y="3442"/>
                    <a:pt x="477" y="3370"/>
                    <a:pt x="477" y="3275"/>
                  </a:cubicBezTo>
                  <a:cubicBezTo>
                    <a:pt x="477" y="3203"/>
                    <a:pt x="418" y="3132"/>
                    <a:pt x="322" y="3108"/>
                  </a:cubicBezTo>
                  <a:lnTo>
                    <a:pt x="322" y="167"/>
                  </a:lnTo>
                  <a:cubicBezTo>
                    <a:pt x="322" y="72"/>
                    <a:pt x="251" y="1"/>
                    <a:pt x="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 name="Google Shape;211;p37"/>
          <p:cNvSpPr txBox="1"/>
          <p:nvPr/>
        </p:nvSpPr>
        <p:spPr>
          <a:xfrm>
            <a:off x="4342525" y="1967950"/>
            <a:ext cx="4801500" cy="24012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lt2"/>
              </a:buClr>
              <a:buSzPts val="1600"/>
              <a:buFont typeface="Oxygen"/>
              <a:buAutoNum type="arabicPeriod"/>
            </a:pPr>
            <a:r>
              <a:rPr lang="en" sz="1600">
                <a:solidFill>
                  <a:schemeClr val="lt2"/>
                </a:solidFill>
                <a:latin typeface="Oxygen"/>
                <a:ea typeface="Oxygen"/>
                <a:cs typeface="Oxygen"/>
                <a:sym typeface="Oxygen"/>
              </a:rPr>
              <a:t>Segments the an image based on the bucket range for each selected color</a:t>
            </a:r>
            <a:endParaRPr sz="1600">
              <a:solidFill>
                <a:schemeClr val="lt2"/>
              </a:solidFill>
              <a:latin typeface="Oxygen"/>
              <a:ea typeface="Oxygen"/>
              <a:cs typeface="Oxygen"/>
              <a:sym typeface="Oxygen"/>
            </a:endParaRPr>
          </a:p>
          <a:p>
            <a:pPr indent="-330200" lvl="0" marL="457200" rtl="0" algn="l">
              <a:spcBef>
                <a:spcPts val="0"/>
              </a:spcBef>
              <a:spcAft>
                <a:spcPts val="0"/>
              </a:spcAft>
              <a:buClr>
                <a:schemeClr val="lt2"/>
              </a:buClr>
              <a:buSzPts val="1600"/>
              <a:buFont typeface="Oxygen"/>
              <a:buAutoNum type="arabicPeriod"/>
            </a:pPr>
            <a:r>
              <a:rPr lang="en" sz="1600">
                <a:solidFill>
                  <a:schemeClr val="lt2"/>
                </a:solidFill>
                <a:latin typeface="Oxygen"/>
                <a:ea typeface="Oxygen"/>
                <a:cs typeface="Oxygen"/>
                <a:sym typeface="Oxygen"/>
              </a:rPr>
              <a:t>From each color bucket a layer is created with only the color in the areas that were found in the original image</a:t>
            </a:r>
            <a:endParaRPr sz="1600">
              <a:solidFill>
                <a:schemeClr val="lt2"/>
              </a:solidFill>
              <a:latin typeface="Oxygen"/>
              <a:ea typeface="Oxygen"/>
              <a:cs typeface="Oxygen"/>
              <a:sym typeface="Oxygen"/>
            </a:endParaRPr>
          </a:p>
          <a:p>
            <a:pPr indent="-330200" lvl="0" marL="457200" rtl="0" algn="l">
              <a:spcBef>
                <a:spcPts val="0"/>
              </a:spcBef>
              <a:spcAft>
                <a:spcPts val="0"/>
              </a:spcAft>
              <a:buClr>
                <a:schemeClr val="lt2"/>
              </a:buClr>
              <a:buSzPts val="1600"/>
              <a:buFont typeface="Oxygen"/>
              <a:buAutoNum type="arabicPeriod"/>
            </a:pPr>
            <a:r>
              <a:rPr lang="en" sz="1600">
                <a:solidFill>
                  <a:schemeClr val="lt2"/>
                </a:solidFill>
                <a:latin typeface="Oxygen"/>
                <a:ea typeface="Oxygen"/>
                <a:cs typeface="Oxygen"/>
                <a:sym typeface="Oxygen"/>
              </a:rPr>
              <a:t>Layers are stacked on top of each other to create the cartoon version</a:t>
            </a:r>
            <a:endParaRPr sz="1600">
              <a:solidFill>
                <a:schemeClr val="lt2"/>
              </a:solidFill>
              <a:latin typeface="Oxygen"/>
              <a:ea typeface="Oxygen"/>
              <a:cs typeface="Oxygen"/>
              <a:sym typeface="Oxygen"/>
            </a:endParaRPr>
          </a:p>
          <a:p>
            <a:pPr indent="-330200" lvl="0" marL="457200" rtl="0" algn="l">
              <a:spcBef>
                <a:spcPts val="0"/>
              </a:spcBef>
              <a:spcAft>
                <a:spcPts val="0"/>
              </a:spcAft>
              <a:buClr>
                <a:schemeClr val="lt2"/>
              </a:buClr>
              <a:buSzPts val="1600"/>
              <a:buFont typeface="Oxygen"/>
              <a:buAutoNum type="arabicPeriod"/>
            </a:pPr>
            <a:r>
              <a:rPr lang="en" sz="1600">
                <a:solidFill>
                  <a:schemeClr val="lt2"/>
                </a:solidFill>
                <a:latin typeface="Oxygen"/>
                <a:ea typeface="Oxygen"/>
                <a:cs typeface="Oxygen"/>
                <a:sym typeface="Oxygen"/>
              </a:rPr>
              <a:t>Background applied to areas that buckets did not hit </a:t>
            </a:r>
            <a:endParaRPr sz="1600">
              <a:solidFill>
                <a:schemeClr val="lt2"/>
              </a:solidFill>
              <a:latin typeface="Oxygen"/>
              <a:ea typeface="Oxygen"/>
              <a:cs typeface="Oxygen"/>
              <a:sym typeface="Oxyge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8"/>
          <p:cNvSpPr txBox="1"/>
          <p:nvPr>
            <p:ph type="title"/>
          </p:nvPr>
        </p:nvSpPr>
        <p:spPr>
          <a:xfrm>
            <a:off x="720000" y="685600"/>
            <a:ext cx="4211100" cy="34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17" name="Google Shape;217;p38"/>
          <p:cNvPicPr preferRelativeResize="0"/>
          <p:nvPr/>
        </p:nvPicPr>
        <p:blipFill rotWithShape="1">
          <a:blip r:embed="rId3">
            <a:alphaModFix/>
          </a:blip>
          <a:srcRect b="6683" l="7877" r="2709" t="9662"/>
          <a:stretch/>
        </p:blipFill>
        <p:spPr>
          <a:xfrm>
            <a:off x="188175" y="636325"/>
            <a:ext cx="8863401" cy="4066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9"/>
          <p:cNvSpPr txBox="1"/>
          <p:nvPr>
            <p:ph type="title"/>
          </p:nvPr>
        </p:nvSpPr>
        <p:spPr>
          <a:xfrm>
            <a:off x="1293000" y="100075"/>
            <a:ext cx="5763600" cy="177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500"/>
              <a:t>Exception</a:t>
            </a:r>
            <a:endParaRPr sz="10500"/>
          </a:p>
        </p:txBody>
      </p:sp>
      <p:sp>
        <p:nvSpPr>
          <p:cNvPr id="223" name="Google Shape;223;p39"/>
          <p:cNvSpPr txBox="1"/>
          <p:nvPr>
            <p:ph idx="1" type="subTitle"/>
          </p:nvPr>
        </p:nvSpPr>
        <p:spPr>
          <a:xfrm>
            <a:off x="2775600" y="3100075"/>
            <a:ext cx="3592800" cy="713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a:t>
            </a:r>
            <a:r>
              <a:rPr lang="en"/>
              <a:t>could be the part of the presentation where you can introduce yourself, write your email...</a:t>
            </a:r>
            <a:endParaRPr/>
          </a:p>
        </p:txBody>
      </p:sp>
      <p:pic>
        <p:nvPicPr>
          <p:cNvPr id="224" name="Google Shape;224;p39"/>
          <p:cNvPicPr preferRelativeResize="0"/>
          <p:nvPr/>
        </p:nvPicPr>
        <p:blipFill>
          <a:blip r:embed="rId3">
            <a:alphaModFix/>
          </a:blip>
          <a:stretch>
            <a:fillRect/>
          </a:stretch>
        </p:blipFill>
        <p:spPr>
          <a:xfrm>
            <a:off x="1099850" y="1977900"/>
            <a:ext cx="6973200" cy="30695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0"/>
          <p:cNvSpPr txBox="1"/>
          <p:nvPr>
            <p:ph type="title"/>
          </p:nvPr>
        </p:nvSpPr>
        <p:spPr>
          <a:xfrm>
            <a:off x="720000" y="2671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Methods</a:t>
            </a:r>
            <a:endParaRPr/>
          </a:p>
        </p:txBody>
      </p:sp>
      <p:sp>
        <p:nvSpPr>
          <p:cNvPr id="230" name="Google Shape;230;p40"/>
          <p:cNvSpPr txBox="1"/>
          <p:nvPr>
            <p:ph idx="2" type="title"/>
          </p:nvPr>
        </p:nvSpPr>
        <p:spPr>
          <a:xfrm>
            <a:off x="307047" y="404775"/>
            <a:ext cx="5051400" cy="133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 and EmguCV </a:t>
            </a:r>
            <a:endParaRPr/>
          </a:p>
        </p:txBody>
      </p:sp>
      <p:sp>
        <p:nvSpPr>
          <p:cNvPr id="231" name="Google Shape;231;p40"/>
          <p:cNvSpPr txBox="1"/>
          <p:nvPr>
            <p:ph idx="2" type="title"/>
          </p:nvPr>
        </p:nvSpPr>
        <p:spPr>
          <a:xfrm>
            <a:off x="307047" y="1125500"/>
            <a:ext cx="5051400" cy="133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Professors</a:t>
            </a:r>
            <a:endParaRPr/>
          </a:p>
        </p:txBody>
      </p:sp>
      <p:sp>
        <p:nvSpPr>
          <p:cNvPr id="232" name="Google Shape;232;p40"/>
          <p:cNvSpPr txBox="1"/>
          <p:nvPr>
            <p:ph idx="2" type="title"/>
          </p:nvPr>
        </p:nvSpPr>
        <p:spPr>
          <a:xfrm>
            <a:off x="307047" y="2203350"/>
            <a:ext cx="5051400" cy="133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Lots of EmguCV documentation</a:t>
            </a:r>
            <a:endParaRPr/>
          </a:p>
        </p:txBody>
      </p:sp>
      <p:sp>
        <p:nvSpPr>
          <p:cNvPr id="233" name="Google Shape;233;p40"/>
          <p:cNvSpPr txBox="1"/>
          <p:nvPr>
            <p:ph idx="2" type="title"/>
          </p:nvPr>
        </p:nvSpPr>
        <p:spPr>
          <a:xfrm>
            <a:off x="307047" y="1670800"/>
            <a:ext cx="5051400" cy="133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Stack Overflow</a:t>
            </a:r>
            <a:endParaRPr/>
          </a:p>
        </p:txBody>
      </p:sp>
      <p:pic>
        <p:nvPicPr>
          <p:cNvPr id="234" name="Google Shape;234;p40"/>
          <p:cNvPicPr preferRelativeResize="0"/>
          <p:nvPr/>
        </p:nvPicPr>
        <p:blipFill>
          <a:blip r:embed="rId3">
            <a:alphaModFix/>
          </a:blip>
          <a:stretch>
            <a:fillRect/>
          </a:stretch>
        </p:blipFill>
        <p:spPr>
          <a:xfrm>
            <a:off x="4456226" y="2327229"/>
            <a:ext cx="4508943" cy="1086350"/>
          </a:xfrm>
          <a:prstGeom prst="rect">
            <a:avLst/>
          </a:prstGeom>
          <a:noFill/>
          <a:ln>
            <a:noFill/>
          </a:ln>
        </p:spPr>
      </p:pic>
      <p:sp>
        <p:nvSpPr>
          <p:cNvPr id="235" name="Google Shape;235;p40"/>
          <p:cNvSpPr txBox="1"/>
          <p:nvPr>
            <p:ph idx="2" type="title"/>
          </p:nvPr>
        </p:nvSpPr>
        <p:spPr>
          <a:xfrm>
            <a:off x="307047" y="2745250"/>
            <a:ext cx="5051400" cy="133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Emgu youtube guy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1"/>
          <p:cNvSpPr txBox="1"/>
          <p:nvPr>
            <p:ph idx="9"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Bucket-algorithm process</a:t>
            </a:r>
            <a:endParaRPr/>
          </a:p>
          <a:p>
            <a:pPr indent="0" lvl="0" marL="0" rtl="0" algn="ctr">
              <a:spcBef>
                <a:spcPts val="0"/>
              </a:spcBef>
              <a:spcAft>
                <a:spcPts val="0"/>
              </a:spcAft>
              <a:buNone/>
            </a:pPr>
            <a:r>
              <a:rPr lang="en"/>
              <a:t>  </a:t>
            </a:r>
            <a:endParaRPr/>
          </a:p>
        </p:txBody>
      </p:sp>
      <p:sp>
        <p:nvSpPr>
          <p:cNvPr id="241" name="Google Shape;241;p41"/>
          <p:cNvSpPr txBox="1"/>
          <p:nvPr>
            <p:ph type="title"/>
          </p:nvPr>
        </p:nvSpPr>
        <p:spPr>
          <a:xfrm>
            <a:off x="1675500" y="2743463"/>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BUCKETS</a:t>
            </a:r>
            <a:endParaRPr/>
          </a:p>
        </p:txBody>
      </p:sp>
      <p:sp>
        <p:nvSpPr>
          <p:cNvPr id="242" name="Google Shape;242;p41"/>
          <p:cNvSpPr txBox="1"/>
          <p:nvPr>
            <p:ph idx="1" type="subTitle"/>
          </p:nvPr>
        </p:nvSpPr>
        <p:spPr>
          <a:xfrm>
            <a:off x="1675500" y="3116135"/>
            <a:ext cx="2336400" cy="873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The algorithm only captures the buckets selected and leaves all else black.</a:t>
            </a:r>
            <a:endParaRPr/>
          </a:p>
        </p:txBody>
      </p:sp>
      <p:sp>
        <p:nvSpPr>
          <p:cNvPr id="243" name="Google Shape;243;p41"/>
          <p:cNvSpPr txBox="1"/>
          <p:nvPr>
            <p:ph idx="3" type="title"/>
          </p:nvPr>
        </p:nvSpPr>
        <p:spPr>
          <a:xfrm>
            <a:off x="5416450" y="2743463"/>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BAC8D3"/>
                </a:solidFill>
              </a:rPr>
              <a:t>KMEANS</a:t>
            </a:r>
            <a:endParaRPr>
              <a:solidFill>
                <a:srgbClr val="BAC8D3"/>
              </a:solidFill>
            </a:endParaRPr>
          </a:p>
        </p:txBody>
      </p:sp>
      <p:sp>
        <p:nvSpPr>
          <p:cNvPr id="244" name="Google Shape;244;p41"/>
          <p:cNvSpPr txBox="1"/>
          <p:nvPr>
            <p:ph idx="5" type="subTitle"/>
          </p:nvPr>
        </p:nvSpPr>
        <p:spPr>
          <a:xfrm>
            <a:off x="5416450" y="3116125"/>
            <a:ext cx="2336400" cy="873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BAC8D3"/>
                </a:solidFill>
              </a:rPr>
              <a:t>Adds up layer masks to lay a Kmeans render or solid color as the background</a:t>
            </a:r>
            <a:endParaRPr>
              <a:solidFill>
                <a:srgbClr val="BAC8D3"/>
              </a:solidFill>
            </a:endParaRPr>
          </a:p>
        </p:txBody>
      </p:sp>
      <p:sp>
        <p:nvSpPr>
          <p:cNvPr id="245" name="Google Shape;245;p41"/>
          <p:cNvSpPr/>
          <p:nvPr/>
        </p:nvSpPr>
        <p:spPr>
          <a:xfrm>
            <a:off x="2357850" y="1324600"/>
            <a:ext cx="971700" cy="9717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1"/>
          <p:cNvSpPr/>
          <p:nvPr/>
        </p:nvSpPr>
        <p:spPr>
          <a:xfrm>
            <a:off x="6098800" y="1324600"/>
            <a:ext cx="971700" cy="9717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7" name="Google Shape;247;p41"/>
          <p:cNvCxnSpPr>
            <a:stCxn id="245" idx="4"/>
            <a:endCxn id="241" idx="0"/>
          </p:cNvCxnSpPr>
          <p:nvPr/>
        </p:nvCxnSpPr>
        <p:spPr>
          <a:xfrm>
            <a:off x="2843700" y="2296300"/>
            <a:ext cx="0" cy="447300"/>
          </a:xfrm>
          <a:prstGeom prst="straightConnector1">
            <a:avLst/>
          </a:prstGeom>
          <a:noFill/>
          <a:ln cap="flat" cmpd="sng" w="19050">
            <a:solidFill>
              <a:schemeClr val="lt2"/>
            </a:solidFill>
            <a:prstDash val="solid"/>
            <a:round/>
            <a:headEnd len="med" w="med" type="none"/>
            <a:tailEnd len="med" w="med" type="none"/>
          </a:ln>
        </p:spPr>
      </p:cxnSp>
      <p:cxnSp>
        <p:nvCxnSpPr>
          <p:cNvPr id="248" name="Google Shape;248;p41"/>
          <p:cNvCxnSpPr>
            <a:stCxn id="246" idx="4"/>
            <a:endCxn id="243" idx="0"/>
          </p:cNvCxnSpPr>
          <p:nvPr/>
        </p:nvCxnSpPr>
        <p:spPr>
          <a:xfrm>
            <a:off x="6584650" y="2296300"/>
            <a:ext cx="0" cy="447300"/>
          </a:xfrm>
          <a:prstGeom prst="straightConnector1">
            <a:avLst/>
          </a:prstGeom>
          <a:noFill/>
          <a:ln cap="flat" cmpd="sng" w="19050">
            <a:solidFill>
              <a:schemeClr val="lt2"/>
            </a:solidFill>
            <a:prstDash val="solid"/>
            <a:round/>
            <a:headEnd len="med" w="med" type="none"/>
            <a:tailEnd len="med" w="med" type="none"/>
          </a:ln>
        </p:spPr>
      </p:cxnSp>
      <p:sp>
        <p:nvSpPr>
          <p:cNvPr id="249" name="Google Shape;249;p41"/>
          <p:cNvSpPr txBox="1"/>
          <p:nvPr>
            <p:ph idx="2" type="title"/>
          </p:nvPr>
        </p:nvSpPr>
        <p:spPr>
          <a:xfrm>
            <a:off x="1675500" y="1528551"/>
            <a:ext cx="23364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V1</a:t>
            </a:r>
            <a:endParaRPr/>
          </a:p>
        </p:txBody>
      </p:sp>
      <p:sp>
        <p:nvSpPr>
          <p:cNvPr id="250" name="Google Shape;250;p41"/>
          <p:cNvSpPr txBox="1"/>
          <p:nvPr>
            <p:ph idx="4" type="title"/>
          </p:nvPr>
        </p:nvSpPr>
        <p:spPr>
          <a:xfrm>
            <a:off x="5416450" y="1528551"/>
            <a:ext cx="23364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BAC8D3"/>
                </a:solidFill>
              </a:rPr>
              <a:t>V2</a:t>
            </a:r>
            <a:endParaRPr>
              <a:solidFill>
                <a:srgbClr val="BAC8D3"/>
              </a:solidFill>
            </a:endParaRPr>
          </a:p>
        </p:txBody>
      </p:sp>
      <p:sp>
        <p:nvSpPr>
          <p:cNvPr id="251" name="Google Shape;251;p41"/>
          <p:cNvSpPr txBox="1"/>
          <p:nvPr/>
        </p:nvSpPr>
        <p:spPr>
          <a:xfrm>
            <a:off x="1245650" y="4513525"/>
            <a:ext cx="6907500" cy="4311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2"/>
              </a:buClr>
              <a:buSzPts val="1600"/>
              <a:buFont typeface="Oxygen"/>
              <a:buChar char="●"/>
            </a:pPr>
            <a:r>
              <a:rPr lang="en" sz="1600">
                <a:solidFill>
                  <a:schemeClr val="lt2"/>
                </a:solidFill>
                <a:latin typeface="Oxygen"/>
                <a:ea typeface="Oxygen"/>
                <a:cs typeface="Oxygen"/>
                <a:sym typeface="Oxygen"/>
              </a:rPr>
              <a:t>Examine various algorithms and consider designing your own.</a:t>
            </a:r>
            <a:endParaRPr>
              <a:latin typeface="Oxygen Light"/>
              <a:ea typeface="Oxygen Light"/>
              <a:cs typeface="Oxygen Light"/>
              <a:sym typeface="Oxygen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2"/>
          <p:cNvSpPr txBox="1"/>
          <p:nvPr>
            <p:ph type="title"/>
          </p:nvPr>
        </p:nvSpPr>
        <p:spPr>
          <a:xfrm>
            <a:off x="720000" y="2804438"/>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 name="Google Shape;257;p42"/>
          <p:cNvSpPr txBox="1"/>
          <p:nvPr>
            <p:ph idx="2" type="title"/>
          </p:nvPr>
        </p:nvSpPr>
        <p:spPr>
          <a:xfrm>
            <a:off x="720000" y="1589526"/>
            <a:ext cx="23364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42"/>
          <p:cNvSpPr txBox="1"/>
          <p:nvPr>
            <p:ph idx="1" type="subTitle"/>
          </p:nvPr>
        </p:nvSpPr>
        <p:spPr>
          <a:xfrm>
            <a:off x="720000" y="3177110"/>
            <a:ext cx="2336400" cy="873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t/>
            </a:r>
            <a:endParaRPr/>
          </a:p>
        </p:txBody>
      </p:sp>
      <p:sp>
        <p:nvSpPr>
          <p:cNvPr id="259" name="Google Shape;259;p42"/>
          <p:cNvSpPr txBox="1"/>
          <p:nvPr>
            <p:ph idx="3" type="title"/>
          </p:nvPr>
        </p:nvSpPr>
        <p:spPr>
          <a:xfrm>
            <a:off x="3403800" y="2804438"/>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 name="Google Shape;260;p42"/>
          <p:cNvSpPr txBox="1"/>
          <p:nvPr>
            <p:ph idx="4" type="title"/>
          </p:nvPr>
        </p:nvSpPr>
        <p:spPr>
          <a:xfrm>
            <a:off x="3403800" y="1589526"/>
            <a:ext cx="23364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 name="Google Shape;261;p42"/>
          <p:cNvSpPr txBox="1"/>
          <p:nvPr>
            <p:ph idx="5" type="subTitle"/>
          </p:nvPr>
        </p:nvSpPr>
        <p:spPr>
          <a:xfrm>
            <a:off x="3403800" y="3177110"/>
            <a:ext cx="2336400" cy="873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t/>
            </a:r>
            <a:endParaRPr/>
          </a:p>
        </p:txBody>
      </p:sp>
      <p:sp>
        <p:nvSpPr>
          <p:cNvPr id="262" name="Google Shape;262;p42"/>
          <p:cNvSpPr txBox="1"/>
          <p:nvPr>
            <p:ph idx="6" type="title"/>
          </p:nvPr>
        </p:nvSpPr>
        <p:spPr>
          <a:xfrm>
            <a:off x="6087600" y="2804438"/>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 name="Google Shape;263;p42"/>
          <p:cNvSpPr txBox="1"/>
          <p:nvPr>
            <p:ph idx="7" type="title"/>
          </p:nvPr>
        </p:nvSpPr>
        <p:spPr>
          <a:xfrm>
            <a:off x="6087600" y="1589526"/>
            <a:ext cx="23364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 name="Google Shape;264;p42"/>
          <p:cNvSpPr txBox="1"/>
          <p:nvPr>
            <p:ph idx="8" type="subTitle"/>
          </p:nvPr>
        </p:nvSpPr>
        <p:spPr>
          <a:xfrm>
            <a:off x="6087600" y="3177110"/>
            <a:ext cx="2336400" cy="873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t/>
            </a:r>
            <a:endParaRPr/>
          </a:p>
        </p:txBody>
      </p:sp>
      <p:sp>
        <p:nvSpPr>
          <p:cNvPr id="265" name="Google Shape;265;p42"/>
          <p:cNvSpPr txBox="1"/>
          <p:nvPr>
            <p:ph idx="9"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V1</a:t>
            </a:r>
            <a:endParaRPr/>
          </a:p>
        </p:txBody>
      </p:sp>
      <p:pic>
        <p:nvPicPr>
          <p:cNvPr id="266" name="Google Shape;266;p42"/>
          <p:cNvPicPr preferRelativeResize="0"/>
          <p:nvPr/>
        </p:nvPicPr>
        <p:blipFill rotWithShape="1">
          <a:blip r:embed="rId3">
            <a:alphaModFix/>
          </a:blip>
          <a:srcRect b="2056" l="0" r="0" t="0"/>
          <a:stretch/>
        </p:blipFill>
        <p:spPr>
          <a:xfrm>
            <a:off x="0" y="1240150"/>
            <a:ext cx="9144002" cy="2608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inimalist Aesthetic Slideshow by Slidesgo">
  <a:themeElements>
    <a:clrScheme name="Simple Light">
      <a:dk1>
        <a:srgbClr val="6D5B57"/>
      </a:dk1>
      <a:lt1>
        <a:srgbClr val="F2E1D8"/>
      </a:lt1>
      <a:dk2>
        <a:srgbClr val="595959"/>
      </a:dk2>
      <a:lt2>
        <a:srgbClr val="B08980"/>
      </a:lt2>
      <a:accent1>
        <a:srgbClr val="6D5B57"/>
      </a:accent1>
      <a:accent2>
        <a:srgbClr val="F2E1D8"/>
      </a:accent2>
      <a:accent3>
        <a:srgbClr val="595959"/>
      </a:accent3>
      <a:accent4>
        <a:srgbClr val="B08980"/>
      </a:accent4>
      <a:accent5>
        <a:srgbClr val="F2E1D8"/>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